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91" r:id="rId6"/>
    <p:sldId id="292" r:id="rId7"/>
    <p:sldId id="293" r:id="rId8"/>
    <p:sldId id="294" r:id="rId9"/>
    <p:sldId id="295" r:id="rId10"/>
    <p:sldId id="296" r:id="rId11"/>
    <p:sldId id="298" r:id="rId12"/>
    <p:sldId id="300" r:id="rId13"/>
    <p:sldId id="301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7" r:id="rId24"/>
    <p:sldId id="278" r:id="rId25"/>
    <p:sldId id="279" r:id="rId26"/>
    <p:sldId id="280" r:id="rId27"/>
    <p:sldId id="282" r:id="rId28"/>
    <p:sldId id="283" r:id="rId29"/>
    <p:sldId id="28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930" y="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5T16:39:26.2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520 310 2720,'0'-1'54,"0"0"-1,0 1 1,0-1 0,0 0 0,1 0-1,-1 1 1,0-1 0,0 0-1,0 1 1,0-1 0,1 0 0,-1 0-1,0 1 1,1-1 0,-1 0 0,1 1-1,-1-1 1,0 1 0,1-1-1,-1 1 1,1-1 0,0 1 0,-1-1-1,1 1 1,0-1 0,2-1 26,-3 2-51,0 0-1,0 0 1,0 0-1,0 0 1,0 0 0,0 0-1,-1 0 1,1 0-1,0 0 1,0-1-1,0 1 1,0 0-1,0 0 1,0 0-1,0 0 1,0 0 0,0 0-1,0 0 1,0 0-1,0 0 1,0 0-1,0 0 1,0 0-1,0 0 1,0 0 0,0 0-1,0 0 1,0 0-1,0-1 1,0 1-1,0 0 1,0 0-1,0 0 1,0 0 0,0 0-1,0 0 1,0 0-1,0 0 1,0 0-1,0 0 1,-6 2 176,4-3-226,-1-10 5,1-3 7,-5-28-9,7 42 18,0 0 0,0-1 0,0 1 0,0 0 0,0 0 0,0-1 0,0 1 0,0 0 0,-1-1 0,1 1 0,0 0 0,0 0-1,0-1 1,0 1 0,0 0 0,-1 0 0,1 0 0,0-1 0,0 1 0,0 0 0,-1 0 0,1 0 0,0-1 0,0 1 0,-1 0 0,1 0 0,0 0 0,0 0 0,-1 0 0,1 0 0,0 0-1,-1-1 1,1 1 0,0 0 0,0 0 0,-1 0 0,0 0 0,-8 11 18,3 0 5,1 0 8,-1-2-1,0 1 1,-1-1 0,-15 17-1,-2-1 71,-46 36 1,-5-5 223,3 4 0,-72 76 1,140-131-343,-3 1-1,0 1 0,1 0 0,0 1 0,0 0 0,1 0 1,0 0-1,-4 9 0,9-16 21,-1 0 1,1-1 0,0 1 0,0 0-1,0 0 1,-1-1 0,1 1-1,0 0 1,0 0 0,0 0 0,0-1-1,0 1 1,1 0 0,-1 1-1,0-2 1,0 0-1,0 0 1,1 1 0,-1-1-1,0 0 1,0 0-1,1 1 1,-1-1-1,0 0 1,0 0-1,1 1 1,-1-1 0,0 0-1,0 0 1,1 0-1,-1 0 1,0 0-1,1 0 1,-1 1-1,0-1 1,1 0 0,-1 0-1,1 0 1,1 0 18,1-1 0,0 1 1,0 0-1,-1-1 1,1 0-1,3-1 0,-3 1-10,109-30 588,-49 14-303,69-28 1,-92 27-63,64-39 0,30-34 182,-133 90-414,17-10 38,-12 11-64,-10 9-16,-3 1 56,-2 0-1,1 0 1,-1-1-1,-1-1 1,1 1 0,-1-1-1,-1-1 1,-12 7-1,-96 43 309,95-47-260,-51 23 11,1 3 1,-97 66-1,160-94-78,0-1 0,-19 9 1,26-16 1,4-2 0,10-7 0,20-12 0,2 2 0,0 1 0,56-21 0,39-22 0,-58 19 37,68-58 0,-80 56-215,115-66-1,-166 107 162,15-8-69,-20 11 83,0 0-1,0-1 1,0 1-1,-1 0 1,1-1-1,0 1 0,0 0 1,0 0-1,0 0 1,0 0-1,0 0 0,0 0 1,0 0-1,-1 0 1,1 0-1,0 1 1,0-1-1,2 1 0,-3-1 7,0 1-1,0-1 1,1 0-1,-1 1 1,0-1-1,0 0 0,0 1 1,0-1-1,1 1 1,-1-1-1,0 0 1,0 1-1,0-1 0,0 1 1,0-1-1,0 1 1,0-1-1,0 0 1,0 1-1,0-1 0,0 1 1,-1-1-1,1 1 1,0-1-1,0 0 1,0 1-1,0-1 0,-1 0 1,1 1-1,0-1 1,-1 1-1,-9 14 20,8-13-26,-38 45 125,-79 71 0,41-44-123,65-58 51,11-10-22,2-6-26,0 0-1,0 1 1,0-1-1,0 0 1,1 0-1,-1 0 0,0 0 1,0 0-1,0 0 1,1 0-1,-1 0 1,0 0-1,0 0 0,0 0 1,1 0-1,-1 0 1,0 0-1,0 0 1,0 0-1,1 0 0,-1 0 1,0 0-1,0 0 1,0 0-1,1 0 1,-1 0-1,0 0 0,0 0 1,0-1-1,0 1 1,1 0-1,-1 0 1,0 0-1,50-31 144,-14 11-98,153-98 15,-3-28-205,-6 4 222,-125 103-64,81-44 0,-53 41-211,-67 34 66,-16 8 130,0 0 1,0 0-1,0 0 0,0 0 1,0 0-1,0 0 0,0 0 1,0 0-1,0 0 1,0 0-1,0 0 0,0 0 1,0 0-1,0 0 0,0 0 1,0 0-1,0 1 0,0-1 1,0 0-1,0 0 0,0 0 1,0 0-1,0 0 0,0 0 1,0 0-1,0 0 1,1 0-1,-1 0 0,0 0 1,0 0-1,0 0 0,0 0 1,0 0-1,0 0 0,0 0 1,0 0-1,0 0 0,0 0 1,0 0-1,0 0 1,0 0-1,-9 7 13,9-7-15,-23 22 24,1 0 1,1 1-1,-18 28 1,-50 83 35,10-13-126,40-70 33,20-28-69,-29 48 1,47-71 102,1 1 0,-1 0 0,1-1 0,0 1 0,-1-1 0,1 1 0,0 0 0,-1-1 0,1 1 0,0 0 0,0 0 0,-1-1 0,1 1 0,0 0 0,0-1 0,0 1 0,0 0 0,0 0 0,0-1 0,0 1-1,0 0 1,1 0 0,-1-1 0,0 1 0,0 0 0,0-1 0,1 2 0,0-2 5,0 0 0,-1 0-1,1 0 1,0 0 0,0 1-1,-1-1 1,1 0 0,0 0 0,0-1-1,0 1 1,-1 0 0,1 0-1,0 0 1,0 0 0,-1-1-1,1 1 1,0 0 0,-1-1 0,1 1-1,0 0 1,-1-1 0,1 1-1,0-1 1,0 0 0,11-8 16,-1-1 0,1-1 0,-2 0-1,17-20 1,-7 7 9,18-20-51,1 2 0,3 2 0,1 2 0,2 1 0,68-41 0,50-12 156,-160 89-125,2-2-13,0 0-1,-1 0 1,1 1-1,0 0 0,0 0 1,1 0-1,-1 1 1,0 0-1,1 0 1,-1 0-1,9 0 0,-13 1 4,-1 0 0,1 0 0,-1 0-1,1 0 1,-1 1 0,1-1 0,-1 0-1,0 0 1,1 0 0,-1 0 0,1 1-1,-1-1 1,0 0 0,1 1 0,-1-1-1,0 0 1,1 0 0,-1 1-1,0-1 1,0 1 0,1-1 0,-1 0-1,0 1 1,0-1 0,0 0 0,1 1-1,-1-1 1,0 1 0,0-1 0,0 1-1,0-1 1,0 1 0,0-1 0,0 0-1,0 1 1,0-1 0,0 1 0,-5 19 62,4-17-40,-15 37 141,-31 55 0,30-63-185,1 1 1,-23 67-1,38-98 42,0 0 0,0 1 1,1-1-1,-1 0 0,1 1 1,-1-1-1,1 1 0,0-1 1,0 1-1,0-1 0,0 1 1,1-1-1,-1 1 0,1-1 1,1 4-1,-2-6-3,0 1-1,1-1 1,-1 0 0,1 0-1,-1 1 1,1-1 0,-1 0-1,1 0 1,-1 0 0,1 0-1,-1 0 1,1 0 0,-1 0-1,0 0 1,1 0 0,-1 0-1,1 0 1,-1 0 0,1 0-1,-1 0 1,1 0 0,-1-1-1,1 1 1,-1 0 0,1 0-1,-1-1 1,0 1 0,1 0-1,-1 0 1,1-1 0,-1 1-1,0 0 1,1-1 0,-1 1-1,0-1 1,0 1 0,1 0-1,-1-1 1,0 1 0,0-1-1,1 1 1,-1-1 0,0 0-1,-1 0-12,1-1 1,-1 1-1,0-1 0,0 1 0,0 0 0,0 0 0,0 0 1,-1-1-1,1 1 0,0 0 0,0 0 0,-1 1 0,1-1 0,-1 0 1,1 0-1,-1 1 0,1-1 0,-1 1 0,-1-1 0,-4-1-15,0 1 0,1 0-1,-9-1 1,-4 2 45,-1 0 1,1 1-1,0 1 1,-34 8-1,-73 28 365,31-8-199,72-23-155,-23 12 0,32-13-62,-1 0 0,1-1-1,0 0 1,-29 5-1,25-7-41,16-2 67,0 0 1,0-1 0,1 1-1,-1-1 1,0 1-1,0-1 1,0 0 0,0 0-1,0 0 1,0 0-1,0 0 1,0 0 0,1-1-1,-1 1 1,0-1-1,0 1 1,0-1 0,-2-1-1,-4-1 81,8 3-95,0 0 1,0 0 0,-1 0-1,1 0 1,0 0-1,0 0 1,0 0 0,-1 0-1,1 0 1,0 0-1,0 0 1,0 0-1,-1 0 1,1 0 0,0 0-1,0-1 1,0 1-1,-1 0 1,1 0 0,0 0-1,0 0 1,0 0-1,0-1 1,0 1 0,-1 0-1,1 0 1,0 0-1,0-1 1,0 1 0,0 0-1,0 0 1,0 0-1,0-1 1,13 0-446,50 6 73,-23-1 306,254 0 170,470-65 143,-375 26-120,-120 7-144,-64 6 103,-152 19-126,70 3 0,-115 0 32,0 1 1,0 0-1,0 0 1,12 4-1,-19-4 23,1 0-1,0-1 1,-1 1-1,1 0 1,-1 0-1,1 0 1,-1 0-1,1 0 1,-1 0-1,0 1 1,2 1-1,-2-2 16,-1 0-1,1 0 0,-1 0 1,1 0-1,-1 0 0,0 0 1,1 0-1,-1 0 0,0 0 0,0 0 1,0 0-1,0 0 0,0 0 1,0 0-1,0 0 0,0 0 1,0 0-1,0 0 0,-1 0 1,0 2-1,0-1-18,0 0 0,0 0 1,0-1-1,-1 1 0,1-1 0,-1 1 1,1-1-1,-1 1 0,1-1 0,-1 0 0,0 0 1,0 0-1,0 0 0,1 0 0,-1 0 1,-3 0-1,-1 2 19,-1-1 0,0-1 1,-12 3-1,-138-2 274,85-3-240,-223-18 16,2-23 245,72 14-637,163 22 230,34 2 21,-30-1-561,72 13 81,11-1 550,0-1 1,0-2-1,0 0 1,39-2-1,-56-2-8,339-7-150,-178-1 127,156-11 74,-15 0 3,-218 15-47,156 1 0,-244 3 3,35 4-4,-40-3 16,0-1 0,0 1 0,0 0-1,0 0 1,0 0 0,0 0 0,0 0 0,0 1-1,0-1 1,2 3 0,-4-3 5,-1-1 0,1 1 0,-1-1 0,1 1 0,-1 0 0,0-1 0,1 1 0,-1 0 0,0-1 0,0 1 0,0 0 0,1-1 0,-1 1 0,0 0 0,0-1 0,0 1 0,0 0 0,0 0 0,0-1 0,0 1 0,0 0 0,-1-1 0,1 1 0,0 0 0,0-1 0,-1 1 0,1 0 0,0-1 0,-1 1 0,1 0 0,0-1-1,-1 1 1,1-1 0,-1 1 0,1-1 0,-2 2 0,-1 1 36,0 0 0,0 0 0,-1-1 0,-6 5 0,-4 1-19,-1 0 1,-1-2 0,0 0-1,0 0 1,-19 3 0,-85 11 23,80-15-7,-125 14 5,-208-2-1,-526 17-559,783-24 658,-68 3 187,20-10-13,159-3-334,5-2-10,15-2-41,27-4-132,369-32-19,-13 2 287,-35-18 49,48-5-251,-316 50 143,0 5 0,101 7 0,-165 1-282,-1 2 0,0 2 0,-1 0 0,50 18-1,-52-20-91,-6-1-2066,-11 1 1351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5T16:40:49.74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1 737 1472,'0'0'37,"1"0"-1,-1 0 1,0-1-1,0 1 1,0 0-1,0 0 1,0 0-1,0 0 1,0 0-1,0 0 1,0 0 0,0 0-1,0-1 1,0 1-1,1 0 1,-1 0-1,0 0 1,0 0-1,0 0 1,0 0 0,0-1-1,0 1 1,0 0-1,0 0 1,0 0-1,0 0 1,0 0-1,0 0 1,-1-1 0,1 1-1,0 0 1,0 0-1,0 0 1,0 0-1,0 0 1,0 0-1,0 0 1,0 0 0,0-1-1,0 1 1,0 0-1,0 0 1,-1 0-1,1 0 1,0 0-1,0 0 1,0 0 0,0 0-1,0 0 1,0 0-1,0 0 1,-1 0-1,1 0 1,0 0-1,5 0 3810,2-1-3725,0 0 0,0-1 0,1 1 1,-1-2-1,-1 1 0,1-1 0,0 0 1,7-5-1,17-6 126,93-33 524,137-56-139,-251 99-616,36-13-139,-42 16 78,1 0 0,-1 0 0,0 0 0,1 1 0,-1-1 0,1 1 0,-1 0 0,8 2 0,-10-2 42,-1 1-1,1-1 1,-1 1 0,0-1-1,1 1 1,-1 0 0,0 0-1,1-1 1,-1 1 0,0 0-1,0 0 1,0 0 0,0 0-1,0 1 1,0-1 0,0 0-1,-1 0 1,1 1 0,0-1-1,-1 0 1,1 1 0,0-1-1,-1 1 1,0-1 0,1 0-1,-1 1 1,0 2 0,1 5 54,-1 1 0,0-1 0,-2 14 0,1-1-87,0-16 21,2 0 1,-1 1 0,1-1-1,0 1 1,0-1-1,1 0 1,3 9 0,-4-12 18,0-1 1,1 1 0,-1-1 0,1 1 0,0-1 0,0 1 0,0-1 0,0 0 0,0 0 0,0 0 0,1 0 0,-1 0 0,1-1 0,-1 1 0,1-1 0,0 1-1,-1-1 1,4 1 0,7 1 61,0 0 0,1-2 0,-1 1 0,0-1 0,24-2-1,-23 0-12,234-22 848,0-21-614,-157 27-243,762-185 106,-674 145-123,568-168 564,-111 76-486,-614 145-236,22-4-2349,-44 8 2424,0-1-1,0 1 1,1 0 0,-1 0 0,0 0 0,0 0 0,0 0 0,0 0 0,1 0 0,-1 0 0,0 0-1,0 0 1,0 0 0,1 0 0,-1 0 0,0 0 0,0 0 0,0 0 0,0 0 0,1 0-1,-1 0 1,0 0 0,0 0 0,0 0 0,1 0 0,-1 0 0,0 0 0,0 0 0,0 0 0,0 0-1,1 1 1,-1-1 0,0 0 0,0 0 0,0 0 0,0 0 0,0 0 0,0 1 0,1-1-1,-1 0 1,0 0 0,-9 7-1555,-15 6-1413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33:13.81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0 992,'1'4'3701,"7"-2"-3663,0 4-60,0 5-150,-7-9 204,-1-1-1,1 0 1,-1 0-1,1 0 1,0 0-1,0 0 1,-1 0-1,1 0 1,0-1-1,0 1 1,0 0-1,0 0 1,0-1-1,0 1 1,0 0-1,0-1 1,0 1-1,3 0 1,-2 0 40,0-1 0,0 1 0,0-1 0,1 0 0,-1 1 0,0-1 0,0 0 0,0 0 0,1 0 0,2-1 0,-1-1 9,0 0-1,0 1 1,0-2 0,6-3 0,-9 6-14,11 0 1139,-10 1-1195,1 1-1,-1-1 1,0 1 0,1 0-1,-1 0 1,0 0 0,3 3-1,-1 7-30,-4-11 29,0-1-1,0 1 1,0 0 0,1-1-1,-1 1 1,0-1 0,0 1-1,0 0 1,1-1 0,-1 1 0,0-1-1,1 1 1,-1 0 0,0-1-1,1 1 1,-1-1 0,1 1 0,-1-1-1,1 1 1,-1-1 0,1 0-1,-1 1 1,1-1 0,-1 0-1,1 1 1,0-1 0,-1 0 0,1 0-1,0 1 1,-1-1 0,1 0-1,0 0 1,16 5 321,-14-4-268,0 0 0,0 0-1,0 0 1,0 0 0,0-1 0,6 1 0,2-2-13,-8 1-110,0 0 1,0-1-1,0 1 1,-1 0-1,1 1 1,0-1-1,0 0 1,0 1-1,-1-1 1,1 1-1,0 0 1,-1 0-1,1 0 1,5 3-1,0 2-718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1:12.8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245 363 1472,'-2'-9'231,"0"1"1,0-1-1,1 1 1,0-14-1,0 18-47,1 0 0,-1 0 0,1 0 0,-1 0 0,-1 0 0,1 0 0,0 0 0,-1 1 0,0-1 0,0 0 0,0 1 0,0-1 0,-1 1 0,1 0 0,-1 0 0,0 0 0,0 0 0,0 1 0,0-1 0,0 1 0,-6-4 0,5 4-40,0-1-1,1 1 1,-1-1-1,1 0 1,-1-1-1,-3-4 1,-12-10 78,9 5 57,9 12-269,0-1 0,0 1 0,0 0-1,0-1 1,0 1 0,0 0 0,0 0 0,-1 0 0,0-1 0,-40-30 227,38 28-165,0 1-1,0-1 1,0 0 0,1 0 0,0 0-1,0 0 1,-4-8 0,-4-7 160,9 16-191,-1 0 0,1-1 0,1 1 0,-4-8 0,0 1 20,4 9-39,0-1 1,0 1-1,1 0 1,-1 0-1,1 0 1,-1 0-1,1-1 0,-1 1 1,1 0-1,0 0 1,-1-1-1,1-1 0,-8-15 90,12 29-698,5 4 667,-1-3-109,-1 1 0,-1-1 0,0 1 0,6 20 0,2 23 82,24 98 303,-32-125-348,5 24 211,-10-49-251,0 0 0,-1 0 0,1 1 0,-1-1 0,0 6 0,2 17-908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1:20.53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49 475 832,'0'-14'1308,"0"14"-1278,4 0 11,-1 0 0,0 0 0,0 1 1,0-1-1,0 1 0,4 1 1,3 1 32,-8-1 26,1-1 1,-1 0 0,1-1 0,0 1-1,-1 0 1,1-1 0,4 1 0,-6-1-69,-1 0 1,1 0 0,-1 0 0,1 0-1,-1 0 1,0 0 0,1 0 0,-1-1-1,1 1 1,-1 0 0,1 0-1,-1 0 1,0-1 0,1 1 0,-1 0-1,0 0 1,1-1 0,-1 1 0,0 0-1,1-1 1,-1 1 0,0 0 0,1-1-1,-1 1 1,0-1 0,0 1 0,0 0-1,1-1 1,1-14 138,-1 6-33,1 1-161,0 0-1,0 0 1,-1 0-1,1-17 1,6-4 34,-8-29 234,-8 27-42,8 30-188,-1 0 0,1 0 1,0 0-1,-1 0 1,1 0-1,-1 0 1,0 0-1,1 0 1,-1 0-1,0 0 1,1 0-1,-1 1 1,0-1-1,0 0 1,0 0-1,0 1 1,0-1-1,-1 0 1,0 0 3,1 1 1,0-1-1,0 0 0,0 0 1,0 1-1,0-1 1,0 0-1,0 0 1,0 0-1,1 0 0,-1 0 1,0 0-1,1 0 1,-1-1-1,0 1 0,1 0 1,-1 0-1,1 0 1,-1-3-1,1 3-5,0 0 0,0 1 0,0-1 0,-1 0 1,1 0-1,0 0 0,-1 0 0,1 0 0,-1 0 0,1 1 0,-1-1 0,0-1 0,1 2-10,-1-1 1,1 0-1,-1 0 1,1 0-1,-1 1 0,1-1 1,0 0-1,-1 0 1,1 0-1,0 0 0,0 0 1,-1-1-1,-7-44 337,8 46-335,0-1-1,0 1 0,0-1 0,0 1 1,0-1-1,0 1 0,-1 0 0,1-1 0,0 1 1,0-1-1,0 1 0,-1-1 0,1 1 0,0 0 1,-1-1-1,1 1 0,0 0 0,-1-1 0,0 1 6,1-1-1,0 1 0,-1-1 0,1 1 1,-1-1-1,1 1 0,0-1 0,-1 1 1,1-1-1,0 1 0,0-1 0,-1 1 0,1-1 1,0 0-1,0 1 0,0-1 0,0 1 1,0-2-1,0 1-3,0 0 1,0 0-1,0 0 0,0-1 1,0 1-1,0 0 1,0 0-1,0 0 1,0 0-1,-1 0 0,1 0 1,0 0-1,-1 0 1,1 0-1,-1 0 1,1 0-1,-1 0 0,1 0 1,-1 0-1,0 0 1,1 0-1,-3-1 0,2 2-7,0-1 0,0 0-1,0 1 1,1-1-1,-1 0 1,0 0-1,0 0 1,0 0 0,1 0-1,-1 0 1,0 0-1,1 0 1,-1 0-1,1 0 1,-1 0-1,1 0 1,-1 0 0,1 0-1,0 0 1,0-1-1,-1 1 1,1 0-1,0-2 1,-3-9 0,1-1-25,1 12 18,1 0 1,0 0-1,0 0 0,0 0 0,0 0 0,-1 0 0,1 0 0,-1 0 0,1 0 0,0 0 0,-1 0 1,0 0-1,1 1 0,-2-2 0,-7-12 113,8 12-43,0 0 0,0 0 1,0 0-1,-1 0 1,1 0-1,-1 1 1,-2-3-1,-3-7-15,7 11-60,0-1 1,-1 1 0,1-1-1,0 1 1,0-1-1,-1 1 1,1 0-1,0-1 1,0 1-1,-1-1 1,1 1-1,0-1 1,-1 1-1,1 0 1,-1-1-1,1 1 1,-1 0-1,1 0 1,0-1-1,-1 1 1,1 0-1,-1 0 1,1 0-1,-1-1 1,0 1-1,10 20-494,30 86 431,-8-30 86,30 108-1,-56-160 26,0-1-1,-2 1 0,0 0 0,-1 30 0,-2-38 56,-1-10-92,1 1-1,0-1 1,0 1-1,1-1 1,0 0-1,2 10 0,0-8 3,-1-1 0,-1 1 0,2 15 0,-3-16-7,1 1 0,0-1 0,0 0 0,1 0 0,3 8 0,0-3-705,0-1 0,2 0 0,-1 0 0,1-1 0,11 13 0,3-4-617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1:25.0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272 20 1248,'-2'2'128,"1"-1"0,-1 1 0,0 0-1,1 0 1,0-1 0,-1 1 0,1 0 0,0 0 0,0 0 0,0 0 0,-1 4-1,0-1 136,2-4-182,-1 0 0,0-1-1,1 1 1,-1 0 0,0 0-1,1-1 1,-1 1 0,0-1-1,0 1 1,0 0 0,0-1-1,1 1 1,-1-1 0,0 0-1,0 1 1,0-1-1,-2 0 1,-21 4 1101,13-2-893,-68 6 991,71-7-1111,1-1 0,0 1 1,-1-1-1,1 0 0,-1-1 1,1 0-1,-11-2 0,9 1 229,1 1-1,0 0 0,-16 0 1,20 1-503,8-1-83,10-1 27,70-5 641,-28 1-586,4-6 20,-53 11-313,0 0-1,0-1 1,0-1 0,12-4-1,-13 4-60,1 1 0,-1-1-1,1 1 1,9-1 0,-12 2 187,-1 1 1,0-1-1,1 0 0,-1 1 1,0-2-1,0 1 1,0 0-1,6-4 1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1:27.11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158 36 736,'1'-2'21,"0"0"0,0 1-1,0-1 1,0 0 0,0 1 0,0-1 0,1 1-1,-1-1 1,1 1 0,-1-1 0,1 1 0,-1 0 0,1 0-1,0 0 1,2-1 0,11-10 1214,-16 17-760,0-1-352,-1 0 0,-1 0 1,1 0-1,-1 0 0,1 0 1,-1 0-1,0 0 0,-1-1 1,1 0-1,0 0 0,-1 0 1,-5 4-1,-13 12 402,19-16-421,-25 9 3050,-20 11-2418,30-19-551,16-4-185,0 0 0,1 0 1,-1 1-1,0-1 0,0 1 0,0-1 0,-3 2 1,4-1 13,1-1 0,-1 1 0,0-1 0,0 1 0,0-1 0,0 1 0,0-1 1,0 0-1,0 0 0,0 1 0,0-1 0,0 0 0,-1 0 0,0-3 156,5-6-84,13-8 109,-14 15-327,1 0 0,-1-1 0,0 1 0,0-1 0,3-4 0,3-4-599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1:29.63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386 174 1248,'-17'0'2427,"16"-1"-2298,-1-1 1,1 1-1,-1-1 1,1 1-1,0-1 1,0 0-1,-1 0 1,1 1 0,-1-4-1,-2-3-16,-8-13 52,7 18 225,-9-5 1129,3 6-1559,9 2 81,1-1-1,0 1 1,-1 0-1,1 0 1,0-1-1,0 1 1,0-1-1,-1 1 1,1-1-1,0 1 1,0-1-1,0 0 1,0 0-1,0 1 1,-2-3-1,-5-3 181,-1-1 0,0 1-1,-1 1 1,-14-7 0,-2 6-264,-6-14 403,25 16-260,1 0 0,-1 0 0,0 0 0,0 0 0,-11-3 0,0 2-111,15 3 14,0 1 1,-1 0-1,1 0 1,0 0-1,0 0 0,-1 0 1,1 1-1,0 0 1,-1-1-1,1 1 0,0 1 1,-1-1-1,1 0 1,0 1-1,0-1 0,-1 1 1,1 0-1,-3 2 1,-5 1-79,10-4 60,0 0-1,1 0 1,-1 1-1,0-1 1,0 1 0,0-1-1,0 1 1,0-1-1,0 1 1,0-1 0,1 1-1,-1 0 1,0-1-1,0 1 1,1 0 0,-1 0-1,0 1 1,0-1 4,0 0 0,0 1 1,0-1-1,0 0 0,1 1 1,-1-1-1,0 1 0,1-1 1,-1 1-1,1-1 0,0 1 1,-1-1-1,1 1 0,0-1 1,0 1-1,0-1 0,0 1 1,0 0-1,1-1 0,-1 1 1,0-1-1,1 1 0,-1-1 1,1 1-1,-1-1 0,1 1 1,0-1-1,0 0 0,-1 1 1,3 1-1,0 2 4,1 0-1,-1 0 0,1 0 1,0-1-1,1 1 1,-1-1-1,1 0 1,0 0-1,0-1 1,0 1-1,9 3 0,26 15-587,82 41-2521,-86-48 737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1:34.12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316 0 736,'-2'2'89,"-1"0"-1,1 1 1,-1-1-1,1 0 1,0 1-1,-2 3 1,1-3 142,1 0-1,0 0 1,-1 0 0,1 0-1,-1-1 1,-4 4 0,-2 0 118,0-1-1,-1 0 1,0 0 0,1-1 0,-2 0 0,-9 2 0,10-3-172,0 1 0,0 0-1,-11 6 1,-20 8 481,39-17-632,0 0-1,0 0 1,0 0-1,0 0 0,0 0 1,0 0-1,-3 4 1,4-4 38,0 0 1,0 0 0,0 0 0,-1 0 0,1-1 0,0 1 0,-1 0 0,1 0 0,-1-1 0,1 1 0,-1-1 0,1 1-1,-1-1 1,1 0 0,-1 0 0,-1 1 0,2-1-42,1 0 0,0 0 0,0 0 0,-1-1 0,1 1 0,0 0 0,0 0 0,-1 0 0,1 0 0,0 0 0,0 0 0,-1 0 0,1-1 0,0 1 0,0 0 0,-1 0 23,1 0-23,0-1 0,0 1 0,0 0 0,0 0 0,0 0 0,-1-1 0,1 1 0,0 0 1,0 0-1,0-1 0,0 1 0,0 0 0,0 0 0,0-1 0,0 1 0,0 0 0,0 0 0,0-1 0,0 1 0,-3-7 249,2 6-272,1 1-1,0 0 1,0 0 0,0 0 0,-1-1-1,1 1 1,0 0 0,0 0 0,0-1 0,0 1-1,0 0 1,-1 0 0,1-1 0,0 1 0,0 0-1,0 0 1,0-1 0,0 1 0,0 0 0,0-1-1,0 1 1,0 0 0,0 0 0,0-1-1,0 1 1,0 0 0,0-1 0,0 1 0,0 0-1,0 0 1,1-1 0,-1 1 0,0 0 0,0 0-1,0-1 1,0 1 0,1 0 0,-1-1 0,0 1-6,1-1 0,-1 1 0,1-1 0,-1 1 1,1-1-1,-1 1 0,1-1 0,-1 1 0,1 0 1,-1-1-1,1 1 0,0 0 0,-1 0 0,1-1 1,-1 1-1,2 0 0,8 1-40,-1 0 0,0 0-1,17 5 1,-17-3 59,0-1 0,1 0 0,18 1 0,152-3 515,-174 0-445,1 0 0,-1-1 0,0 0 0,1-1 0,-1 1 0,12-6 0,-17 7-50,-1 0 0,1 0-1,-1-1 1,1 1 0,-1 0 0,1-1-1,-1 1 1,1-1 0,-1 1 0,1-1-1,-1 1 1,0-1 0,1 1 0,-1-1-1,0 1 1,1-1 0,-1 1 0,0-1-1,0 0 1,1 0 0,-1 1-54,-1-1 38,1 0-1,-1 0 1,1 0 0,-1 0 0,1 0 0,-1 0 0,0 0 0,1 0 0,-1 0 0,0 0-1,-1 0 1,-1-2-18,-1 0 0,0 0 0,0 0-1,0 1 1,-1-1 0,1 1 0,0 0-1,-1 1 1,0-1 0,1 1 0,-1 0-1,0 0 1,0 0 0,-8 0 0,-8 1 54,0 1 0,-25 4 0,6-1 345,13-1-297,0-1 88,-1 0 1,1-2-1,-32-3 1,22-1-473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1:37.74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203 3 736,'-3'-3'197,"6"4"-101,-3-1-97,0 0 1,0 0-1,0 0 0,-1 0 0,1 0 1,0 0-1,0 0 0,0 0 1,0 0-1,0 0 0,0 0 1,0 0-1,0 0 0,0 0 1,0 0-1,0 0 0,0 0 0,0 1 1,0-1-1,0 0 0,0 0 1,0 0-1,0 0 0,0 0 1,0 0-1,0 0 0,0 0 1,0 0-1,0 0 0,0 0 0,1 0 1,-1 0-1,0 0 0,0 0 1,0 0-1,0 0 0,0 1 1,-1 11 757,-4-5-152,5-7-550,-1 1 0,0 0 0,1 0-1,-1 0 1,0-1 0,1 1 0,-1 0-1,1 0 1,-1 0 0,1 0 0,0 0-1,0 0 1,-1 0 0,1 0-1,0 0 1,0 2 0,-2 1 125,1 1 0,-1-1-1,0 0 1,0 0 0,0 0 0,-5 6 0,-1 0 455,-15 14 324,1 3-106,8-13-597,1 1 0,1-1 0,-18 29 0,26-35-206,0-1 0,0 1 0,-3 14-1,-6 11 232,10-28-194,0 1 0,1-1 0,0 1 0,0 0 0,0 0 0,1 0 0,0 0 0,0 0 0,0 9 634,1-14-657,0 6 411,2-7-476,-1-1 0,1 1-1,-1 0 1,1-1 0,-1 1 0,1-1 0,-1 1-1,0-1 1,1 0 0,-1 1 0,0-1 0,0 0-1,1 0 1,-1 0 0,0 0 0,0 0 0,1-2-1,18-25-1546,-12 14 665,7-12-397,-12 20 581,0-1 1,1 1-1,7-10 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1:41.2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511 540 1824,'-1'0'24,"1"-1"0,0 1-1,0 0 1,-1-1 0,1 1 0,0 0 0,0-1 0,-1 1-1,1 0 1,0-1 0,-1 1 0,1 0 0,-1 0 0,1-1-1,0 1 1,-1 0 0,1 0 0,-1 0 0,1 0 0,0 0-1,-1 0 1,1-1 0,-1 1 0,1 0 0,-1 0 0,1 0-1,0 0 1,-1 1 0,1-1 0,-1 0 0,1 0 0,-1 0-1,1 0 1,-1 1 0,-7 0 203,5-2 29,1 0 0,-1 0 0,1 0 0,-1 0 0,1 0 0,0-1 0,-1 1 0,1-1 0,-3-3 0,-13-7 149,-16-5 22,30 15-427,-2-1 32,4 2-64,-1 1 92,1 5-14,-4 5 861,4-10-849,-1 1 0,0-1-1,0 0 1,0 0 0,0 0-1,0 0 1,0 0 0,-4-2-1,-12 0-5,1 0 101,0 0 0,0-2-1,0 0 1,1-1 0,-19-7 0,5 2 114,-31-14-326,56 22 101,0 0-1,0-1 0,1 1 1,-7-6-1,8 6 35,-4-1-81,8 2 29,-1 1 0,0 0 0,0-1-1,0 1 1,1-1 0,-1 1 0,0-1-1,0 1 1,1-1 0,-1 0 0,1 1 0,-1-1-1,0 0 1,0 0 0,-2-3 122,2 3-110,0 0-1,0-1 1,1 1 0,-1 0 0,0 0-1,0 0 1,1 0 0,-1-1 0,1 1-1,-1 0 1,1 0 0,0-1 0,0 1-1,-1 0 1,1-1 0,0 1 0,0-2-1,-2-39 517,-15-79 0,5 48-306,-5-37-108,16 88-264,1 14-116,12 59-623,7 37 482,12 53 689,-5-27-254,5 17-602,-29-124 116,0 1 0,0-1 0,1 1 0,6 12 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1:42.63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148 0 1152,'-3'2'167,"2"-1"-102,0-1 1,0 1-1,1-1 1,-1 1-1,0-1 1,1 1-1,-1 0 1,0-1-1,1 1 1,-1 0-1,1-1 1,-1 1-1,1 0 0,-1 0 1,1-1-1,-1 3 1,-2 3 302,-1 0 1,0 0-1,0 0 0,0-1 1,-10 11-1,-9 10 478,18-20-854,4-6 83,0 1-1,0 0 1,0 0 0,0 0 0,0 0 0,0 1 0,0-1 0,0 0-1,1 0 1,-1 0 0,0 1 0,1-1 0,-1 0 0,0 2-1,1-1-50,0 0 0,-1 0 0,0 0-1,1 0 1,-1 0 0,0 0 0,0-1-1,0 1 1,0 0 0,-2 1 0,1 1 104,-1 5 109,3-9-228,0 1 0,0-1 0,0 1 0,-1-1 0,1 1 0,0-1-1,0 1 1,0-1 0,0 1 0,-1-1 0,1 1 0,0-1 0,-1 1 0,1-1 0,0 0 0,-1 1 0,1-1 0,0 1 0,-1-1 0,1 0 0,-1 1 0,0-1-1,-3 4 149,-1 0 0,1 0 0,0 1 0,-5 7-1,1-2 292,8-9-442,-1-1 75,1 1 0,-1 0 0,1 0 1,0-1-1,-1 1 0,1 0 0,0 0 1,0-1-1,0 1 0,-1 0 0,1 0 0,0 1 1,7-3-53,1 1 1,-1-2 0,0 1 0,0-1-1,0 0 1,-1-1 0,1 0-1,-1 0 1,1 0 0,-1-1 0,0 0-1,0 0 1,7-6 0,2-1-1489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1:54.13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122 37 992,'0'-3'490,"0"8"-196,0-4-270,-1-1 1,1 1-1,0 0 0,0-1 0,0 1 0,0-1 0,-1 1 0,1 0 0,0-1 0,-1 1 0,1-1 0,0 1 0,-1-1 0,1 1 0,0-1 1,-1 0-1,1 1 0,-1-1 0,1 1 0,-1-1 0,1 0 0,-1 0 0,1 1 0,-1-1 0,0 0 0,1 0 0,-1 1 0,1-1 0,-1 0 1,-1 0-1,2 0 26,-1 0 1,0 0-1,0 1 1,1-1 0,-1 0-1,0 1 1,1-1-1,-1 0 1,0 1 0,1-1-1,-1 1 1,1-1 0,-1 1-1,0 0 1,0-1-16,1 1 0,-1-1 0,1 1 0,-1-1 0,1 1 0,-1-1 0,0 0 0,1 1 0,-1-1 1,0 0-1,1 1 0,-1-1 0,0 0 0,0 0 0,-2 1 19,1-1 0,-1 1 0,0-1 1,1 1-1,-1 0 0,-2 2 0,2-2 64,1 0 0,-1 0 0,0 0 0,1 0 0,-1-1 0,-4 1 0,6-1-32,-12 0 227,10-2-267,8-1-64,1 1 74,0 0 1,0 1-1,-1 0 0,1 0 1,0 1-1,9-1 0,-10-2-25,-9 5 8,1-1 75,0 0 0,0-1 0,0 1 0,1-1 0,-1 0-1,0 0 1,0 0 0,0 0 0,-4-1 0,-4 0-160,5-1-227,6 1 269,0 1 1,0-1-1,1 1 0,-1-1 1,0 0-1,0 1 1,0-1-1,1 1 0,-1-1 1,0 1-1,1-1 0,-1 1 1,1-1-1,-1 1 0,0 0 1,1-1-1,-1 1 0,1-1 1,-1 1-1,1 0 0,-1-1 1,1 1-1,-1 0 0,1 0 1,0-1-1,12 5-397,-13-4 427,0 0 1,1 0 0,-1 1-1,0-1 1,1 0-1,-1 0 1,1 0-1,-1 1 1,0-1-1,1 0 1,-1 0-1,1 0 1,-1 0 0,1 0-1,-1 0 1,0 0-1,1 0 1,-1 0-1,1 0 1,-1 0-1,1 0 1,-1 0-1,0 0 1,1 0-1,-1 0 1,1-1 0,-1 1-1,0 0 1,1 0-1,-1 0 1,0-1-1,1 1 1,0-1 74,-1 1-106,0 0 0,0 0 0,-1 0 0,1-1 0,0 1 0,0 0 1,0 0-1,0 0 0,0 0 0,0 0 0,0-1 0,0 1 0,-1 0 0,1 0 0,0 0 0,0 0 0,0 0 0,0-1 0,0 1 0,0 0 0,0 0 1,0 0-1,0-1 0,0 1 0,0 0 0,0 0 0,0 0 0,0 0 0,0-1 0,0 1 0,1 0 0,-1 0 0,0 0 0,0 0 0,0 0 0,0-1 0,0 1 1,0 0-1,0 0 0,5-8-185,-4 7 166,2-3 14,-2 4-2,-1 0 0,1-1 0,-1 1 0,1 0 0,-1-1 0,1 1-1,-1 0 1,1 0 0,0 0 0,-1-1 0,1 1 0,-1 0 0,1 0 0,0 0 0,-1 0 0,1 0 0,0 0 0,2 0-27,-2-1 87,0 0 42,4-2-84,-1 0 95,-2 3-333,11 7 53,30 12-50,-43-19 237,1 0-1,-1 1 1,0-1-1,1 0 1,-1 0 0,1 0-1,-1 0 1,0 0-1,1 0 1,-1 0-1,1 0 1,-1 0 0,1 0-1,-1 0 1,0 0-1,1 0 1,-1 0-1,1 0 1,-1 0 0,1 0-1,-1 0 1,1-1-1,-1 1-6,0 0 0,1 0 0,-1 0 1,0 0-1,0 0 0,0 0 0,1 0 0,-1-1 0,0 1 0,0 0 0,0 0 0,1 0 0,-1 0 0,0 0 0,0 0 0,1 0 0,-1 0 0,0 0 0,0 1 0,0-1 0,1 0 0,-1 0 0,0 0 0,0 0 1,0 0-1,1 0 0,-1 1 0,12 15-205,-12-15 238,6 5 193,-5-5-215,0 0 0,1 0-1,-1-1 1,0 1-1,1-1 1,-1 1-1,1-1 1,-1 0-1,1 1 1,0-1-1,-1 0 1,1 0-1,-1 0 1,1 0-1,-1 0 1,3-1-1,2 0 17,-4 2-23,-1-1-4,-1 0 1,1 0-1,-1 0 0,1 0 0,0 0 1,-1 0-1,1-1 0,-1 1 1,1 0-1,0 0 0,-1 0 1,1-1-1,-1 1 0,1 0 1,-1-1-1,1 1 0,-1 0 1,1-1-1,-1 1 0,1-1 0,38-30 159,-34 31-234,-5-1 88,0 1 1,0 0 0,0-1-1,0 1 1,0 0 0,0-1-1,0 1 1,1 0-1,-1-1 1,0 1 0,0 0-1,0 0 1,1-1 0,-1 1-1,0 0 1,0 0 0,1-1-1,-1 1 1,0 0-1,0 0 1,1 0 0,-1-1-1,0 1 1,1 0 0,0 0-25,-1 0 1,1-1-1,-1 1 1,0 0 0,1 0-1,-1-1 1,1 1-1,-1 0 1,0 0 0,1-1-1,-1 1 1,0-1-1,0 1 1,1 0 0,-1-1-1,0 1 1,0 0-1,1-1 1,-1 1 0,0-1-1,0 1 1,0-1-1,0 1 1,0-1 0,0 1-1,1-1 1,-18-10 937,15 5-1036,2 6 103,0 0 0,0 0 0,1-1 1,-1 1-1,0 0 0,0 0 1,0 0-1,0 0 0,0-1 0,0 1 1,0 0-1,0 0 0,0 0 1,0 0-1,0 0 0,0-1 0,0 1 1,0 0-1,-1 0 0,1 0 1,0 0-1,0-1 0,0 1 0,0 0 1,0 0-1,0 0 0,0 0 1,0 0-1,0 0 0,-1-1 0,1 1 1,0 0-1,0 0 0,0 0 1,0 0-1,0 0 0,0 0 0,-1 0 1,1 0-1,0 0 0,0 0 1,0 0-1,0 0 0,-1 0 1,1 0-1,0 0 0,0 0 0,0 0 1,0 0-1,-1 0 0,1 0 1,0 0-1,0 0 0,-25-1 265,16 0-263,0 1 0,-1 0 0,1 1 0,-16 2 0,7-5 73,18 2-69,-2 1 43,0-1 1,0 1-1,0-1 1,-1 0-1,1 0 1,0 0-1,0 0 1,0 0-1,0 0 1,-3-2-1,-26 5-86,21 1-22,10-4 70,-1 1 0,0-1-1,1 1 1,-1-1 0,0 0-1,1 1 1,-1-1-1,0 0 1,0 0 0,0 1-1,1-1 1,-1 0 0,0 0-1,-1 0 1,-7 2 183,-4 4-255,-11-1 352,23-5-285,-1 0 0,0 0-1,1 1 1,-1-1 0,0 1-1,1-1 1,-1 1 0,0 0-1,-2 1 1,3-1-49,0-1-71,0 0 111,0 1 1,0-1-1,0 0 1,0 1-1,0-1 1,1 1-1,-1-1 1,0 1-1,1 0 1,-1-1-1,0 1 1,1 0-1,-1 0 1,0-1-1,1 1 1,0 0-1,-1 0 1,1 0-1,-1 0 1,1-1-1,0 1 1,-1 0-1,1 0 1,0 0-1,0 0 1,0 1 0,-1 1-67,0-2-48,-6 13 1423,17-29-1065,-8 13-238,-1-1 0,1 1 1,0-1-1,0 1 0,0 0 1,2-3-1,-4 5 13,2-2-21,0 0-1,0 1 1,0-1 0,0 0-1,0 1 1,1 0 0,-1-1-1,0 1 1,1 0 0,-1 0-1,1 0 1,-1 1 0,1-1-1,3 0 1,22-4-193,23 5-138,-49 0 256,-2 1 96,0-1 0,1 1 0,-1-1 0,1 0 0,-1 1 0,0-1 0,1 1 0,-1-1 1,1 0-1,0 1 0,-1-1 0,1 0 0,-1 0 0,1 1 0,-1-1 0,1 0 0,0 0 0,-1 0 1,1 0-1,0 0 0,15 2 49,-15-2-75,0 0 1,0 0-1,-1 0 0,1 0 1,0 0-1,0 0 0,0 0 1,0 0-1,0 0 0,-1 0 1,1 0-1,0 0 0,0 1 1,0-1-1,-1 0 0,1 1 0,0-1 1,0 1-1,-1-1 0,2 1 1,-1 0 9,0 0 1,0 0-1,0 0 0,0-1 1,0 1-1,0-1 1,0 1-1,0 0 0,0-1 1,1 0-1,-1 1 1,2-1-1,22 8 170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33:15.16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242 59 1472,'-5'3'207,"5"-2"-172,-1 0 1,1-1-1,-1 0 0,0 1 0,1-1 0,-1 1 1,1-1-1,-1 0 0,0 0 0,0 1 0,1-1 0,-1 0 1,0 0-1,0 0 0,1 0 0,-3 0 251,-7 8-147,7-6-170,0-1 1,1 0-1,-1 1 1,0-1 0,0 0-1,0-1 1,0 1-1,0 0 1,-4-1 0,-7 2 168,-34 18 486,45-19-577,1 0 0,0 0 0,0 0-1,0 0 1,0 0 0,0 1 0,0-1 0,0 1-1,-3 2 1,4-2-21,0-1-1,-1 0 1,1 1 0,-1-1-1,1 0 1,-1 0 0,1 0-1,-1 0 1,1 0-1,-1 0 1,0-1 0,1 1-1,-5 0 609,6 0-676,1-1 64,-1 0-1,1 1 1,-1-1 0,1 1 0,-1-1 0,1 0 0,-1 0 0,1 1 0,-1-1-1,1 0 1,-1 0 0,1 1 0,0-1 0,-1 0 0,1 0 0,-1 0-1,1 0 1,0 0 0,-1 0 0,2 0 0,14 0 396,-16 0-464,2 0 126,0-3 108,-10 7-141,-47 13-378,49-16 476,1 1 0,-1-1 0,0-1 0,-11 1 0,29-3-147,0-1 0,0 0 0,14-6 0,9-2 144,5-3-373,56-25 0,35-28-3878,-101 51 3192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1:59.4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78 0 1248,'-33'28'4931,"27"-30"-5185,4 2 243,1 0-1,-1 0 1,0 0-1,0 1 1,0-1-1,1 0 1,-1 1-1,0-1 1,1 1-1,-3 1 0,3-2 8,0 1 0,0-1-1,1 1 1,-1 0-1,1-1 1,-1 1-1,0 0 1,1-1-1,-1 1 1,1 0-1,0-1 1,-1 1-1,1 0 1,0 0 0,-1 0-1,1-1 1,0 1-1,0 0 1,-1 0-1,1 0 1,0 0-1,0 1 1,0-2 10,0 0 0,0 1 0,0-1-1,0 0 1,0 0 0,-1 1 0,1-1 0,0 0 0,0 0 0,0 0 0,0 1 0,-1-1 0,1 0 0,0 0-1,0 0 1,0 0 0,-1 1 0,1-1 0,0 0 0,0 0 0,-1 0 0,-2 2 434,10 21 750,-4-25-1386,-3 2 187,1-1 0,0 1 1,0 0-1,0-1 1,0 1-1,-1 0 1,1-1-1,0 1 1,0 0-1,0 0 1,2 0-1,-1 0-4,14-2 605,-16 2-566,1 0 0,-1 0 0,1 0 0,-1-1 0,1 1 0,-1 0 0,0-1 0,1 1 0,-1 0 0,1-1 0,-1 1 0,0 0 0,1-1 0,-1 1 0,0-1 0,0 1 0,1-1 0,-1 1 0,0-1 0,0 1 0,0-1 0,1 1 0,-1-1 0,0 1 0,0-1 0,0 1 0,0-1 0,0 0 0,0 0-23,-1 1-1,1-1 0,0 1 0,-1-1 1,1 1-1,0-1 0,-1 1 0,1-1 1,0 1-1,-1-1 0,1 1 0,-1 0 0,1-1 1,-1 1-1,1-1 0,-1 1 0,0 0 1,1 0-1,-1-1 0,1 1 0,-1 0 1,1 0-1,-1 0 0,-1 0 0,-13-3 284,17 2-314,-1 1 1,0 0-1,1-1 1,-1 1-1,0 0 1,1-1-1,-1 1 1,1 0 0,2 0-1,-2 0 51,1 0 0,-1 0 0,1 0 0,-1 0 0,1-1 0,-1 1 0,1-1 0,-1 0 1,1 1-1,-1-1 0,0 0 0,0-1 0,3-1 0,-1-4 614,-4 7-634,0 0 0,0 0 0,0 0 0,0 0 0,0 0 0,0-1 0,1 1 0,-1 0 0,0 0 0,0 0 0,0 0 0,0 0 0,0 0 0,0-1 0,-1 1 0,1 0 0,0 0 0,0 0 0,0 0 0,0 0 0,0-1 0,0 1 0,0 0 0,0 0 0,0 0 0,0 0 0,0 0 0,0 0 0,0 0 0,-1-1 0,1 1 0,0 0 0,0 0 0,0 0 0,0 0 0,0 0 0,0 0 0,0 0 0,-1 0 0,1 0 0,0 0 0,0 0 0,0 0 0,0 0 0,-1 0 110,-13 4-529,12-1 433,-1-1 1,1 0-1,-1 0 0,1 0 0,-1-1 1,0 1-1,0 0 0,0-1 0,1 0 1,-1 0-1,-1 0 0,1 0 0,0 0 1,0-1-1,0 1 0,-6-1 0,28-2-480,17 2-1788,-23 2 1211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2:02.7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104 385 1728,'-2'-1'184,"0"0"-1,0 0 1,1 0-1,-1 0 1,0 0-1,-2-3 368,3 2-367,-3-3-1,-2-2 257,-12-20 392,16 24-636,0 0 1,0 0 0,0 0-1,1-1 1,-1 1 0,1 0-1,0 0 1,-2-7 0,-3-10 390,0 0-110,6 16-413,-1 0 1,0 0 0,0 0-1,-4-7 1,2 4 54,1 0 0,0 0 1,-3-10-1,0-3-68,4 13 167,0 0 0,0-1 0,1 0 0,0 1 0,1-12 1,1-2 93,-6-66 115,2 78-1041,6 18-65,-2-4 699,-1 0-1,0 0 1,0-1-1,0 1 0,0 0 1,0 8-1,3 20 162,2-9-160,-1 1 0,2 30 1,-4-30-48,1 0 1,7 27-1,-5-31-147,-1 0 0,-1 1 1,1 35-1,-5 106-7011,0-139 6096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2:04.49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530 174 1472,'-2'-6'583,"2"6"-576,0 0 0,0-1 0,0 1 0,0 0 0,0 0 0,-1 0 0,1-1 0,0 1 0,0 0 0,0 0 0,0 0 0,0-1 0,0 1 0,0 0 0,0 0 0,0 0 0,-1 0 0,1-1 0,0 1 0,0 0 0,0 0 0,0 0 0,-1 0 1,1 0-1,0 0 0,0-1 0,0 1 0,0 0 0,-1 0 0,1 0 0,0 0 0,0 0 0,-1 0 0,1 0 0,0 0 0,0 0 0,0 0 0,-1 0 0,1 0 0,-9 1 441,1 0 0,0 1 0,-1 0-1,1 0 1,0 1 0,0 0 0,-11 6 0,7-3 29,1-2-1,-20 7 1,18-9-369,0 1 0,0-1-1,-1-1 1,1 0 0,0-1-1,-1-1 1,1 0 0,0-1 0,-17-3-1,27 3-53,-1 1-1,1-1 1,0 1-1,0-1 1,0 0-1,0 0 1,0 0-1,0 0 1,0-1-1,-3-4 1,-2-2 209,-11-20 1,-1-1 439,11 19-509,-1 0 1,0 0-1,-15-11 1,20 18-97,-1 0 0,0 0 0,0 0 1,0 1-1,0-1 0,0 2 0,-1-1 1,0 1-1,-6-2 0,3 3-11,7 1-92,1 0 0,0-1 0,0 1 0,0-1 0,-1 1 0,1-1 0,0 0 0,0 0 0,-3-1 0,4 1 64,11 10-454,-3 0 350,1-1 0,-2 1-1,1 1 1,-1-1-1,0 1 1,6 15 0,-8-16 48,79 165 583,-83-174-588,6 18 1563,-11-24-1280,-1-1-245,1-1 0,1 1-1,-8-16 1,-5-10-13,-41-71-103,54 96-48,2 3 128,0 0 0,0 0 0,0 0 0,1-1 0,0 1 0,0 0 0,0-1 0,0 1 0,1-7 0,-5-38-763,14 118-7194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2:08.7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1472,'10'6'4326,"1"3"-3719,-10-8-563,0 0 0,0 0 0,-1 0 0,1-1 0,0 1 0,0 0 0,-1 0 0,1 0 0,-1 0 0,1 0 0,-1 0 0,1 2 0,0-1 56,1 3-33,-1 0 0,0 0-1,0 0 1,0 0 0,0 0-1,-1 0 1,0 0 0,0 0-1,0 0 1,-2 7 0,1-4-41,1-1 0,-1 1 0,3 14-1,3 29 424,-1 0 0,-4 59 0,-1-47 679,-11-67-403,8-4-738,1 0-1,0 0 0,1 0 0,0 0 1,0-1-1,0-8 0,-7-166-439,12 165-171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2:11.01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83 20 1728,'-1'0'70,"0"0"1,0-1-1,0 1 0,0 0 0,0 0 1,0-1-1,0 1 0,0-1 1,0 1-1,0-1 0,0 1 0,0-1 1,0 0-1,1 1 0,-1-1 1,0 0-1,0 0 0,0 0 1,0 0-17,1 0 1,-1 0 0,0 1 0,1-1 0,-1 0 0,0 1 0,0-1 0,1 1 0,-1-1 0,0 1 0,0-1 0,0 1 0,0 0 0,1-1 0,-1 1 0,0 0 0,-2-1 0,-45 1 5502,51 2-5483,0-1 1,0 1-1,0-1 0,0 0 0,0 0 0,0 0 0,14-2 1834,-20 4-2004,-7 0-373,11 2-177,6 0 68,0-1 0,0 0-1,1 0 1,-1 0-1,1-1 1,13 4 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2:12.4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131 145 896,'5'0'1984,"9"-16"-75,-13 15-1804,0-1-1,0 0 0,-1 0 0,1 0 1,0 0-1,-1 0 0,1 0 1,-1 0-1,1 0 0,-1 0 1,0 0-1,0 0 0,0 0 1,0 0-1,0 0 0,-1 0 1,1 0-1,0 0 0,-1 0 1,0 0-1,1 0 0,-1 1 0,0-1 1,-1-2-1,-5-3 440,1 0 0,-1 0 0,-10-7 0,4 3 149,9 8-568,0 0-1,0 1 0,1-1 1,-1 1-1,-1 0 0,1 0 0,0 1 1,0-1-1,-1 1 0,1 0 1,-1 0-1,-5 0 0,-17-4-332,14 2-496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2:13.4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184 1 1312,'-1'2'233,"0"1"1,0 0 0,0-1-1,0 1 1,0-1-1,0 0 1,-1 1-1,1-1 1,-1 0-1,0 0 1,1 0-1,-1 0 1,0 0-1,0 0 1,0-1 0,-1 1-1,1-1 1,-5 3-1,-2 0-48,-68 35 542,66-32-322,8-6-301,-1 1 0,1 0 1,0 0-1,0 1 1,0-1-1,0 1 0,1-1 1,-4 5-1,3-4-51,1 0 1,-1 0-1,0-1 0,0 1 1,-4 2-1,6-4 22,2 10-289,6 12 214,-6-21-58,0-2 4,0 1-23,0-1 0,0 1-1,0-1 1,0 1 0,0-1-1,0 0 1,0 1 0,0-1-1,0 0 1,0 0 0,0 0-1,0 0 1,0 0 0,1 0-1,-1 0 1,0 0 0,0 0-1,0-1 1,0 1 0,1-1-1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2:17.01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272 1 1472,'0'0'2048,"-13"7"-571,8-5-1243,0-1 0,0 1 1,0-1-1,0 0 0,0 0 0,0 0 0,0 0 0,0-1 0,-8-1 0,-20 4 700,22-2-705,0 1 0,0-1 1,-1-1-1,1 0 0,0-1 1,-1 0-1,-19-5 0,29 6-187,-1 0-1,1 0 0,0 0 0,-1 0 0,1 0 0,0 1 1,-4 0-1,-11 1 19,10-2 61,-4-1-81,10 3-119,7 1-89,-1 0 173,7 3-211,0 0 0,11 9 0,-12-9 274,-1 1-1,1-2 1,0 0-1,1 0 1,-1-1-1,1 0 1,0-1-1,0 0 1,0-1 0,0 0-1,24-1 1009,-49-1-36,-1-3-932,-1 0-18,1 1 0,-22-1 0,-51 3-1354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2:20.17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213 1 1056,'0'0'949,"-5"12"-74,4 0-727,1-12-131,0 1-1,0 0 0,0-1 1,1 1-1,-1-1 1,0 1-1,-1 0 0,1-1 1,0 1-1,0 0 0,0-1 1,0 1-1,0 0 1,-1-1-1,1 1 0,0-1 1,-1 1-1,1 0 0,0-1 1,-1 1-1,1-1 1,0 1-1,-1-1 0,1 0 1,-1 1-1,1-1 0,-1 1 1,0-1-1,1 0 1,-2 1-1,0 1 259,-1-1 0,0 0 0,1 0 1,-1 0-1,0-1 0,0 1 0,1-1 0,-1 1 1,0-1-1,0 0 0,0 0 0,0 0 0,1 0 1,-7-2-1,6 1-108,-1 0 1,0 0 0,0-1-1,0 1 1,1-1-1,-5-3 1,5 4-61,0-1 0,-1 1 1,1 0-1,0 1 0,0-1 0,-1 0 0,1 1 0,0 0 0,-1 0 1,-4 0-1,7 1-112,0-1 0,1 1 0,-1-1 0,1 1 0,-1-1 0,1 1 0,-1-1 0,1 1 1,-1 0-1,1-1 0,0 1 0,-1 0 0,1 0 0,0-1 0,-1 1 0,1 0 0,0 0 0,0-1 1,0 1-1,0 0 0,0 0 0,0-1 0,0 1 0,0 0 0,0 0 0,0-1 0,0 1 0,1 0 1,-1 0-1,0-1 0,0 1 0,1 0 0,-1 0 0,0-1 0,1 1 0,0 0 0,2 4-8,1-1 0,0-1 0,-1 1 0,1 0 0,0-1 0,1 0 0,-1 0-1,1 0 1,-1-1 0,1 1 0,6 1 0,16 10-240,-15-6 313,1-1 0,-1 0 0,2-1 0,-1-1 1,0 0-1,19 4 0,-19-9-72,-2 1 418,-11 1-211,-6 3-107,1-3-37,0 0 0,1-1 0,-1 1-1,0-1 1,0 0 0,0-1 0,-1 1 0,-8-1-1,-5 1 91,-24 2 277,-46-4 1,27 0 50,55 1-324,-5 0-631,19-1 209,39-7 457,89-28 0,-64 14 46,-68 21-308,1 0-1,-1 1 0,1-1 1,-1 1-1,1-1 0,-1 1 1,1 0-1,-1 0 0,1 0 1,-1 1-1,1-1 0,-1 1 1,1 0-1,5 2 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2:21.0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527 0 1312,'-20'10'4279,"18"-9"-4016,0 0-1,-4 0 0,-30 0 476,1 0 0,-40 8 0,37-1-341,-26 4 555,-25 3 22,47-7-652,18-3-36,4-1 60,1-1-1,-31 1 1,50-4-339,1 0 0,-1 0 1,1-1-1,0 1 0,-1 0 0,1 0 1,-1-1-1,1 1 0,-1 0 1,1-1-1,-1 1 0,0 0 0,1-1 1,-1 1-1,1-1 0,-1 1 1,0-1-1,1 1 0,-1-1 0,0 1 1,1-1-1,-1 1 0,0-1 1,0 1-1,0-1 0,0 1 1,1-1-1,-1 0 0,0 1 0,0-1 1,0 1-1,0-1 0,0 0 1,0 1-1,-1-1 0,1 1 0,0-1 1,0 1-1,0-1 0,0 0 1,-1 1-1,1-1 0,0 1 1,-1-1-1,1 1 0,0-1 0,-1 1 1,1-1-1,0 1 0,-1 0 1,1-1-1,-1 1 0,1 0 0,-1-1 1,1 1-1,-1 0 0,1-1 1,-1 1-1,1 0 0,-1 0 1,0 0-1,1 0 0,-1-1 0,1 1 1,-1 0-1,1 0 0,-2 0 1,8-1-82,1 0 0,-1 1 0,0 0 1,1 0-1,-1 0 0,1 1 1,8 1-1,46 14-1239,-29-6 501,-1-2-1476,0 0 699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33:24.0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27 1568,'2'-3'3837,"4"-10"-2576,-2 3 1103,-4 10-2316,0 0 0,0 0-1,0 0 1,0 0 0,0 0 0,0-1 0,1 1-1,-1 0 1,0 0 0,0 0 0,0 0-1,0 0 1,1 0 0,-1 0 0,0 0-1,0 0 1,0 0 0,0 0 0,1 0-1,-1 0 1,0 0 0,0 0 0,0 0-1,0 0 1,0 0 0,1 0 0,-1 0 0,0 0-1,0 1 1,0-1 0,0 0 0,0 0-1,1 0 1,-1 0 0,0 0 0,0 0-1,0 0 1,0 0 0,0 1 0,0-1-1,0 0 1,1 0 0,-1 0 0,0 0-1,0 0 1,0 1 0,0-1 0,0 0 0,0 0-1,1 4 6,1-1 0,-1 1 0,0 0 0,0-1-1,0 1 1,-1 0 0,1 0 0,-1 4 0,0-4-33,0 0 1,1 0 0,-1 0-1,1 0 1,0 0 0,0 0-1,0 0 1,3 4 0,2 3 302,0 0-101,1 1 0,-2 0-1,5 13 1,-6-12 80,-2-7-214,0 0-1,0 0 1,-1 1-1,0-1 0,1 12 1,-2-17-68,0 1-1,1-1 1,-1 1 0,0-1-1,1 1 1,-1-1 0,1 0 0,-1 1-1,1-1 1,0 0 0,1 2-1,4 10 81,-1-2-128,0 1 1,8 13-1,0-1 335,-10-17-266,-1 0 0,0 0 0,0 1 0,1 8 0,2 5 106,-4-18-123,1 7 155,0 0-1,2 12 1,0-6-115,-3-11-59,0-1-1,-1 1 1,1-1 0,3 8-1,-2-8-4,-1 0 0,0 0-1,0 0 1,0 7-1,5 7 65,1 12-58,-6-27-5,-1 0 0,0-1 0,1 1 0,0-1 0,-1 0 0,1 1 0,2 3 0,-2-4-15,0 0 1,0 1-1,0-1 0,0 0 0,-1 1 1,1-1-1,-1 4 0,0-5 32,1 0 0,-1 1-1,0-1 1,0 0 0,0 0-1,1 0 1,-1 0 0,1 0-1,-1 0 1,1 0 0,0 2-1,0-2-17,-1 0 0,1 0-1,0 0 1,-1 0 0,0 0-1,1 0 1,-1 1 0,0-1-1,1 0 1,-1 0 0,0 2-1,0-2-20,1 3 6,0 1 0,0-1 0,0 1 0,3 5 0,30 20 437,-32-28-225,1 6-154,1-2-81,-3-4-20,8 6 180,-6-5-85,2-2 21,-2 1-50,4 8 204,-7-10-184,4 8 141,-4-7-236,0-1-1,0 1 1,0-1-1,0 1 0,0 0 1,0-1-1,-1 1 1,1-1-1,0 1 1,0-1-1,0 1 1,-1 0-1,1-1 1,0 1-1,-1-1 1,1 1-1,0-1 1,-1 1-1,1-1 1,0 0-1,-1 1 0,1-1 1,-1 1-1,1-1 1,-1 0-1,1 1 1,-1-1-1,1 0 1,-1 0-1,0 1 1,1-1-1,-1 0 1,1 0-1,-1 0 1,0 0-1,1 0 0,-1 0 1,1 0-1,-1 0 1,0 0-1,1 0 1,-1 0-1,-1 0-174,0 0-105,0-1 1,0 1 0,0 0-1,1-1 1,-1 0 0,0 1-1,0-1 1,0 0 0,0 0 0,1 0-1,-1 0 1,0 0 0,1 0-1,-1-1 1,1 1 0,-1 0-1,1-1 1,0 1 0,-1-1 0,1 0-1,0 1 1,0-1 0,0 0-1,0 0 1,1 1 0,-1-1-1,0 0 1,1 0 0,-1-2 0,0-9-1601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2:23.5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308 431 1472,'17'3'5786,"-35"-6"-4122,2-6-1163,14 8-429,0 0-1,1 1 1,-1-1-1,0 0 1,1 0-1,-1 0 1,1 0-1,-1 0 1,1-1-1,0 1 1,-1 0-1,1-1 1,0 1-1,-2-3 1,-5-8 88,0-3-155,4 5 168,-1 0 1,0 0-1,0 0 0,0 1 1,-10-12-1,1 0-145,10 15-66,1 1 1,-1 0-1,-7-9 0,10 13 56,0 0 0,0 0 0,0 0 0,0 0 0,0-1 0,1 1 0,-1 0 0,0 0 0,1-1 0,-1-1 0,-1 3-52,2 0 18,-1-1 1,1 1-1,-1 0 1,1 0-1,-1 0 0,0 0 1,1 0-1,-1 0 1,1 0-1,-1 0 1,1 0-1,-1 0 0,1 0 1,-1 0-1,0 0 1,1 0-1,-1 0 1,1 1-1,-1-1 0,1 0 1,-1 0-1,1 1 1,-1-1-1,1 0 1,-1 1-1,1-1 0,-1 0 1,0 1-1,-2 13 217,2-8-167,0-5-2,1 0 1,0 0-1,-1-1 0,1 1 1,-1 0-1,1 0 1,-1 0-1,1 0 0,-1-1 1,1 1-1,-1 0 0,0-1 1,1 1-1,-1 0 0,0-1 1,0 1-1,0-1 1,1 1-1,-1-1 0,0 1 1,0-1-1,0 0 0,0 1 1,0-1-1,0 0 0,0 0 1,0 0-1,0 0 0,0 0 1,0 0-1,1 0 1,-1 0-1,0 0 0,0 0 1,0 0-1,0-1 0,0 1 1,0 0-1,0-1 0,0 1 1,0-1-1,1 1 1,-2-1-1,-2-3 0,0 0 0,1-1 0,0 1 0,0 0 0,0-1 0,0 0 0,-2-5 0,-11-19 75,7 14-160,0 0 1,1-1-1,1 0 1,1 0-1,-8-27 1,11 14 186,3 25-118,0 0 0,0 0 0,-1 0-1,1 0 1,-1 0 0,-2-6 0,3 3 43,0 7-63,0 0 1,0-1 0,0 1 0,0 0 0,0 0-1,0-1 1,0 1 0,0 0 0,0 0 0,0-1-1,0 1 1,0 0 0,0 0 0,0-1 0,0 1-1,0 0 1,0 0 0,0-1 0,0 1 0,-1 0 0,1 0-1,0 0 1,0-1 0,0 1 0,0 0 0,0 0-1,-1 0 1,1-1 0,0 1 0,0 0 0,0 0-1,-1 0 1,1 0 0,0-1 0,0 1 0,-1 0-1,1 0 1,0 0 0,-1 0 0,1-1-46,0-3-427,4 10 270,1 10 43,0 1-1,-2-1 0,3 21 1,2 10 87,4 19 75,-6-30 60,1 0 0,2-1-1,23 60 1,-23-73-21,12 45-1,-20-60 4,0 0 1,0 0-1,0 10 0,5-5 130,-5-10-202,0 0 1,0 0-1,1 0 1,-1 1 0,-1-1-1,2 5 1,-2 63 99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2:27.3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123 20 1408,'-13'-15'5674,"-18"10"-2394,29 5-3272,-1 0 0,0 0 0,1 1 0,-1-1 0,0 1-1,1-1 1,-1 1 0,1 0 0,-1 0 0,1 0 0,0 0 0,-1 1-1,1-1 1,0 1 0,-4 2 0,3-1-188,0 1 0,1-1 0,-1 0 0,1 1 0,0-1-1,0 1 1,0-1 0,0 1 0,-1 5 0,0 4-981,0 1 1,1-1-1,0 0 0,1 1 0,0 14 1,1-4-51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2:28.0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158 12 3904,'-12'-12'3226,"11"13"-3183,0-2 98,-1 1 1,1 0-1,-1 0 1,1 0-1,0 1 0,-1-1 1,1 0-1,-1 0 0,1 1 1,0-1-1,-1 1 1,1-1-1,0 1 0,0 0 1,-1 0-1,-1 1 283,1 0-282,0 1-141,0 0 0,0 1 1,1-1-1,-1 0 1,1 1-1,-2 6 0,-7 34 277,9-34-49,-1 1-1,-1-1 1,0 0-1,0 0 1,-1 0-1,-8 16 1,3-6 619,9-20-824,-1 0 1,1 0-1,-1 0 1,1 0-1,-1 0 1,0 0 0,1 0-1,-1 0 1,1 0-1,-1 0 1,1 0-1,-1 0 1,0 0 0,1-1-1,-1 1 1,1 0-1,-1 0 1,1-1-1,-1 1 1,1 0-1,-1-1 1,1 1 0,-1-1-1,1 0 5,-3-1-13,1-1-1,0 1 0,1-1 1,-1 0-1,0 0 0,1 0 1,-1 0-1,1 0 0,0 0 1,0 0-1,0 0 0,1-1 1,-1 1-1,1-7 0,-3-4-37,-9-75 113,11 81 38,0-4-117,0 11-81,-1 7-51,0 8-155,1 1 1,0-1-1,0 0 1,2 0-1,2 20 1,19 69-4612,-13-63 1078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2:26.1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41 0 896,'-18'39'11210,"9"-39"-11275,9 0 59,0 0-1,-1 0 0,1 0 0,0 0 0,-1 0 0,1 0 0,-1 0 0,1 0 0,0 1 0,-1-1 0,1 0 1,0 0-1,-1 0 0,1 0 0,0 0 0,-1 1 0,1-1 0,0 0 0,0 0 0,-1 1 0,1-1 1,0 0-1,0 0 0,-1 1 0,1-1 0,0 0 0,0 1 0,0-1 0,-1 1 0,2-1 20,-1 1-11,0-1 0,0 0 1,0 0-1,0 1 0,0-1 1,0 0-1,0 1 0,0-1 1,0 0-1,0 1 0,0-1 1,0 0-1,0 0 0,0 1 1,0-1-1,0 0 0,-1 1 0,1-1 1,0 0-1,0 0 0,0 1 1,0-1-1,0 0 0,-1 0 1,1 1-1,0-1 0,0 0 1,-1 0-1,1 0 0,0 1 1,0-1-1,-1 0 0,0 1 224,1 1-327,0 4 522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2:28.81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46 8 4064,'-5'-8'5221,"5"17"-4752,-5 76 497,4-53-581,-2-1 1,-14 58 0,13-70-403,-5 25 157,8-40-426,1 0 1,-1-1-1,1 1 0,1 0 0,-1 0 0,0-1 0,1 1 0,0 0 0,1 4 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2:35.3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137 56 576,'-24'12'4758,"21"-13"-4588,-5 1-213,-3 0 199,9 1-66,0-1-1,0 0 0,0 0 1,0 0-1,-1 0 0,1 0 0,0 0 1,0 0-1,0-1 0,0 1 1,0-1-1,0 0 0,0 0 1,0 0-1,0 0 0,-3-2 171,-13-8 652,12 6-896,-15-14 466,20 18-497,0 1-1,1-1 1,-1 0 0,1 0-1,-1 1 1,0-1-1,1 0 1,0 0 0,-1 0-1,1 0 1,0 0-1,-1 0 1,1 0 0,0 0-1,0 0 1,0 0-1,0 0 1,0 0-1,0 0 1,0 1 0,0-1-1,0 0 1,1-2-1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2:37.38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156 23 1248,'-2'-1'128,"0"1"0,0-1 0,-1 0 0,1 1 0,0 0 0,-1-1 0,1 1 0,0 0 0,-1 0 0,1 0 0,0 1 0,-1-1 0,1 1 0,0-1 0,0 1 0,-1 0 0,1-1 0,0 1 0,-3 2 0,4-2-72,0-1 1,-1 0-1,1 1 1,0-1-1,0 0 1,0 1-1,-1-1 0,1 0 1,0 0-1,-2 0 1,1-1-12,1 1 0,0 0 1,0 0-1,-1 0 1,1 1-1,0-1 0,0 0 1,0 0-1,-1 1 0,-1 0 1,-14 4 414,16-5-429,0 0 0,0 0-1,0 0 1,1 0-1,-1 0 1,0 0 0,0 0-1,1 0 1,-1 0 0,0-1-1,0 1 1,1 0 0,-1 0-1,0-1 1,0 1 0,1 0-1,-1-1 1,0 1 0,-2-3 303,2 3-308,0 1 0,0-1 1,0 0-1,1 0 0,-1 0 0,0 0 1,0 0-1,0 0 0,0 0 1,0-1-1,0 1 0,0 0 1,0-1-1,0 1 0,0 0 0,-1-2 1,1 2 9,1 0 0,-1-1 0,0 1 1,1-1-1,-1 1 0,1-1 0,-1 0 0,0 1 0,1-1 1,-1 0-1,1 1 0,0-1 0,-1-1 0,1 2-37,0-1 0,-1 0-1,1 0 1,0 1 0,-1-1-1,1 1 1,0-1 0,-1 0-1,1 1 1,-1-1 0,1 1-1,0-1 1,-1 0 0,0 1-1,1 0 1,-1-1 0,1 1-1,-1-1 1,0 1 0,0-1-1,-4-2 313,3 0-610,19 8-56,0 0 0,0-2-1,1 0 1,-1-1-1,20 0 1,-3 1-787,-4 1-906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2:39.76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150 1 1888,'-3'3'256,"0"0"0,0 0 0,-1 0-1,1-1 1,-1 1 0,-4 1 0,-7 7 289,5-3-166,-1 1 1,1-2 0,-2 1-1,1-2 1,-14 7-1,14-6 308,10-6-666,0 0 1,0 0-1,0 0 1,0-1-1,0 1 1,0 0-1,-1-1 0,1 1 1,0-1-1,-4 2 267,7-5-636,-1 2 343,-1 1 0,1-1 1,0 1-1,-1-1 0,1 1 1,0 0-1,-1-1 0,1 1 0,1-1 1,1 0-22,45-34 693,49-20-1382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2:41.68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34 194 1728,'-1'-1'1784,"9"0"-964,19 2-638,-4 0 323,22-4 390,-44 3-848,-1 0-1,1-1 1,-1 1-1,1 0 1,-1 0-1,1-1 1,-1 1-1,1 0 1,-1-1-1,1 1 0,-1-1 1,0 1-1,1-1 1,-1 1-1,0-1 1,1 1-1,-1-1 1,0 1-1,1-1 1,-1 1-1,0-1 1,0 1-1,0-1 0,0 1 1,0-1-1,0 0 1,1 1-1,-1-1 1,-1 1-1,1-1 1,0 0-1,0 1 1,0-1-1,0 0 0,0-1 77,0 0-1,-1 0 0,1 0 0,0 0 0,-1 0 1,1 1-1,-1-1 0,0 0 0,-1-3 0,-54-73 1894,49 70-1870,3 3-28,0 0 0,-1 0 0,0 0 0,0 1 0,-9-7 0,7 7-119,-13-9 2,19 13-56,0-1 0,0 1 0,0-1 1,0 0-1,1 1 0,-1-1 0,0 0 0,0 0 0,1 1 0,-1-1 0,1 0 0,-1 0 0,1 0 0,-1 0 0,1 0 0,-1-1 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2:43.21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228 58 1824,'-4'-7'711,"4"7"-672,0-1 0,0 1 1,0-1-1,-1 1 0,1-1 0,0 1 1,-1-1-1,1 1 0,0-1 1,-1 1-1,1-1 0,-1 1 1,1-1-1,-1 1 0,1 0 0,-1-1 1,1 1-1,-1 0 0,1-1 1,-2 1-1,-12-9 889,-7-1 442,-1 3-418,-31-5 0,44 10-916,1 2 0,0-1 0,-1 1 0,1 0 0,0 1 0,-1 0 0,-9 2 0,16-3-46,1 0-1,0 1 1,0-1-1,0 0 1,0 1-1,0-1 0,0 1 1,0-1-1,0 1 1,0-1-1,0 1 1,0 0-1,0 0 1,0-1-1,0 1 0,1 0 1,-1 0-1,0 0 1,1 0-1,-2 1 1,1 1 17,1 0 0,-1 0 1,1 0-1,-1 0 0,1 0 1,0 6-1,0-9-7,-2 15 0,1-7 0,1-7 0,0-1 0,0 1 0,0 0 1,0-1-1,0 1 0,0 0 0,0 0 1,0-1-1,1 1 0,-1 0 0,0-1 0,0 1 1,1 0-1,-1-1 0,0 1 0,1 0 1,-1-1-1,1 1 0,-1-1 0,1 1 1,-1-1-1,1 1 0,-1-1 0,1 1 0,0-1 1,-1 1-1,1-1 0,-1 0 0,1 0 1,0 1-1,0-1 0,-1 0 0,1 0 0,0 1 1,0-1-1,2 0 13,10 4 40,0-2-1,0 0 1,0 0 0,0-1-1,0-1 1,1 0 0,20-3-1,53-13 121,-17 2-148,-58 11-66,0 2 268,-12 3-37,-6 4 26,2-4-173,-1 1 0,1-1 1,-1 0-1,1 0 0,-1 0 0,0-1 1,1 1-1,-11 0 0,0 1 298,-83 12 463,13-2-952,80-13 194,4 0-79,1 0-1,-1 0 1,1 0-1,-1 0 1,1 1-1,-1-1 1,1 0 0,-1 0-1,1 0 1,-1 0-1,1 0 1,-1 1 0,1-1-1,0 0 1,-1 0-1,1 1 1,-1-1 0,1 0-1,-1 1 1,11 11-342,5 2 390,-3-2-765,28 20 0,-35-29 302,0 0 0,0 0 1,0-1-1,1 0 0,-1 0 0,1 0 1,-1 0-1,1-1 0,10 2 1,7-3-871,0 0 129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33:25.7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34 164 2304,'0'0'83,"0"-1"1,0 1-1,0-1 0,0 1 0,0-1 1,-1 1-1,1-1 0,0 0 1,0 1-1,-1-1 0,1 1 1,0 0-1,-1-1 0,1 1 1,-1-1-1,1 1 0,0 0 1,-1-1-1,1 1 0,-1-1 1,0 1-26,0-1 1,0 1 0,1-1 0,-1 1 0,1-1 0,-1 1 0,1-1 0,-1 0 0,1 1-1,-1-1 1,1 0 0,-1 1 0,1-1 0,0 0 0,-1 0 0,1 0 0,0 1 0,0-1-1,-1 0 1,1 0 0,0-1 0,0-1 93,0-1-1,-1 1 1,0 0-1,1-1 1,-1 1-1,-1 0 1,-2-7-1,3 7 110,-1 0 1,1 0-1,0 0 0,0-1 0,0 1 0,0 0 0,0-8 0,1 8-100,0-1-1,1 1 1,-1-1 0,1 0-1,-1 1 1,1-1-1,0 1 1,1-1-1,1-4 1,-2 5-46,0 0 0,0 0 1,0-1-1,-1 1 0,0 0 1,0-1-1,0-4 576,1 9-573,2 3-1,1 1 1,-1-1 0,1 0 0,7 5-1,6 7 356,5 19-30,14 8 128,-25-32-432,-1 0-1,13 22 0,-17-25-20,-1 1-1,0 0 0,-1 0 1,0 0-1,-1 1 0,5 18 1,-3-3-17,9 67 123,-12-70 23,8 27 0,-1-3-133,-5-27 34,-3-10-146,1-1 0,0 14 1,-3 1 15,1 19 246,0-38-237,0-1-1,1 1 1,-1-1 0,1 1-1,0-1 1,0 1 0,0-1-1,3 5 1,-1-2 133,-1-1 1,1 1-1,-1 0 0,2 10 1,-3-10-72,1 0 1,0-1-1,0 1 1,0 0-1,6 9 1,-5-10-68,0 1 1,0 0-1,4 11 1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2:44.49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165 1 1312,'-13'13'480,"10"-2"-352,-2 0 544,0-3-416,2 4 480,-7-1-448,2 8 0,-5 6-160,-1 2 64,-2 4-128,3 0 32,-2 5-32,2-6-256,0 1 96,5 0-608,-2-3 416,7-1-1568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2:48.91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1 992,'-1'7'3381,"3"-3"-3321,-1 0-1,0 0 1,0 0-1,-1 0 1,1 0-1,-1 0 1,0 0 0,0 0-1,0 0 1,-1 5-1,1 21 28,9 23-20,-5-34 143,0 0 1,1 34-1,-1 130 1561,-4-156-1931,2-1 0,0 1 0,1-1 0,11 39 0,-1-18-934,-8-20-52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2:49.9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168 2 1664,'-5'0'1064,"3"-1"-880,0 1 0,0 0 0,0 0 0,0 0 0,0 0 0,0 0 0,0 1 0,0-1 0,0 1 0,0-1 0,0 1 0,0 0 0,1 0 0,-1-1 0,0 1 0,0 0 0,1 1 0,-4 1 0,-4 8-88,0 0 0,1 0 1,0 1-1,-10 20 0,4-7 159,-17 41 363,31-65-546,-2 3 75,-1 0-1,1 0 1,1 0 0,-4 10 192,5-10-270,0-1 0,0 0 1,0 0-1,0 0 0,-1 0 1,1 0-1,-3 6 0,-2 0 206,5-7-263,-1-1-1,0 1 1,1-1 0,-1 1-1,1-1 1,-1 1-1,1 0 1,0-1 0,0 1-1,0-1 1,0 1 0,0 0-1,0 2 1,0-2-34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2:52.0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369 29 1888,'-8'-1'622,"6"1"-558,1 0 0,0 0 1,0-1-1,0 1 0,-1 0 0,1 1 0,0-1 0,0 0 0,0 0 0,0 0 0,-1 1 0,1-1 0,0 0 0,0 1 1,0-1-1,0 1 0,0 0 0,-1 0 0,-1 1 88,1-1 0,-1 0 0,1 0 0,-1 0 0,0 0 0,0 0 0,0-1 0,1 1 0,-1-1 0,-4 1 0,3-1 53,0 0-1,0 1 0,0 0 0,-7 2 0,6-1-40,0-1 0,0 0 0,0 0 0,-1-1 0,1 1 0,0-1 0,0 0 0,0-1 0,0 1 0,0-1 0,-9-2 0,6 1 213,0 1 0,0 1-1,0-1 1,0 1 0,-10 2 0,-7-1 445,20-1-763,4 0-74,0 0 0,0 0 0,0 0 0,0 0 0,0 0-1,0 0 1,0 0 0,0 0 0,-1 0 0,1 1 0,0-1 0,0 0 0,0 1 0,0-1 0,0 1-1,-1 0 1,2-1 11,0 0-1,0 1 1,0-1-1,-1 0 1,1 0-1,0 0 0,0 0 1,0 0-1,-1 1 1,1-1-1,0 0 1,0 0-1,-1 0 1,1 0-1,0 0 0,0 0 1,-1 0-1,1 0 1,0 0-1,0 0 1,-1 0-1,1 0 1,0 0-1,0 0 1,-1 0-1,1 0 0,0 0 1,0 0-1,-1-1 1,1 1-14,0 0 31,-1 0 0,1 0-1,0 1 1,-1-1 0,1 0 0,0 0 0,0 0 0,-1 0 0,1 0 0,0 0 0,0 0 0,-1 0 0,1 1 0,0-1 0,0 0 0,0 0 0,-1 0 0,1 1 0,0-1 0,0 0-1,0 0 1,-1 1 0,1-1 0,0 0 0,0 0 0,0 1 0,0-1 0,0 0 0,0 0 0,0 1 0,7 3 33,19 0-93,-9-3 117,0-2 0,-1 0 1,1 0-1,24-7 1,-15 1 190,53-7 0,-61 10-338,-16 4 70,1-1 0,-1 0 0,0 1 0,1-1 0,-1 1 0,0-1 0,1 1-1,-1 0 1,1 0 0,-1 1 0,0-1 0,1 0 0,-1 1 0,0-1 0,1 1 0,1 1 0,-2-2-57,-21 16-1977,17-15 2250,0 0 1,0-1 0,1 1 0,-4 0 0,3-1-154,-1 0 1,1 0-1,0 0 1,0 0-1,-1 1 0,1-1 1,0 1-1,0 0 0,-1 0 1,1 0-1,0 0 1,0 0-1,-4 2 0,4-2-32,0 0 0,-1 0-1,1 0 1,-1 0-1,1-1 1,-1 1 0,0-1-1,1 0 1,-1 0 0,1 0-1,-5 0 1,4-1 31,0 1 0,0 0 0,0 0 0,0 1 0,0-1 0,-1 0 0,1 1 0,-3 1 0,3-1 26,1 0 0,-1-1-1,0 1 1,1-1 0,-1 1 0,1-1-1,-1 0 1,0 0 0,-2-1 0,2 1-48,1 0 0,0 0 1,-1 0-1,1 0 0,-1 0 1,1 1-1,0-1 1,-1 1-1,-3 1 0,-4 2-28,0-1 0,1 0 0,-1 0 0,0-1 0,-16 1 0,-12 3 120,3-3-58,30-3-82,0 0 0,0 0 0,0 0 0,0 1 0,0 0 0,-5 1 1,10-1 30,-1-1 0,1 0 0,-1 1 0,0-1 0,1 0 0,-1 0 0,1 0 0,-1 0 0,1 0 0,-1 1 0,0-1 0,1 0 0,-1 0 0,1 0 0,-1 0 0,0-1 0,1 1 0,-1 0 0,1 0 0,-1 0 0,1 0 0,-1-1 0,0 1 0,1 0 0,-1 0 0,1-1 0,-1 1 0,1 0 0,0-1 0,-1 1 0,1-1 0,-1 0 0,1 0-54,6 0-409,1 1 325,-1-1 0,0 1 0,14 1 1,10 0-198,-6-3-661,0-1 1,44-11-1,-55 11 136,0-2-1,-1 0 0,0 0 1,0-1-1,-1-1 1,1 1-1,10-10 0,12-17-1192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2:55.7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70 1 1568,'-19'1'3104,"17"-2"-2905,-1 1 0,1 0 0,-1-1 0,0 1 0,1 0 0,-1 0 1,1 1-1,-1-1 0,1 1 0,-1-1 0,-4 3 299,-8-3 1235,32 0-1555,0 2 0,18 3-1,-19-3-175,1-1 0,0 0 0,23-3-1,-1 1 718,-38 1-714,-1 0 0,1 0 1,0 0-1,0 0 1,-1 1-1,1-1 1,0 0-1,0 0 0,-1 1 1,1-1-1,0 1 1,-1-1-1,1 0 0,0 1 1,-1-1-1,1 1 1,0 0-1,-1 0-12,1-1-1,-1 0 1,0 1 0,1-1 0,-1 0-1,1 1 1,-1-1 0,0 0 0,1 1-1,-1-1 1,1 0 0,-1 0 0,1 0-1,-1 1 1,1-1 0,-1 0-1,1 0 1,-1 0 0,2 0 0,-1 2-47,2 6 65,-2-7 133,16 8-592,-14-7 414,0 0 1,0 0-1,0-1 0,0 1 1,0-1-1,0 0 0,0 0 0,0 0 1,0 0-1,1-1 0,4 1 1,42 0-99,-31-1 279,-17-1-262,1 1-1,-1-1 1,0 0 0,1 0 0,-1 0 0,0 0-1,0 0 1,0-1 0,4-2 496,-18 4 53,0 2 1,-17 3 0,-10 1-454,-9 2 8,23-1 139,2 0-21,15-6-62,-1 1 1,1 0-1,0 0 0,0 1 1,-13 6-1,5-9 88,5 0-106,8 0-47,0 0-1,0-1 1,-1 1-1,1-1 1,0 0-1,0 0 1,0 0-1,0 0 1,1-1-1,-1 1 1,0-1-1,-4-3 0,-11-5-1771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2:57.58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3 2560,'0'2'1019,"6"-4"-245,4-1-183,-8 3-436,6 0 159,1 0 123,0 3 70,-7-3-467,0 1-1,1 0 1,-1 0 0,0 0-1,0 0 1,0 0 0,0 1-1,0-1 1,0 1-1,0-1 1,0 1 0,0 0-1,1 1 1,-1 0 12,0-1-1,0 0 1,1 0-1,-1 0 1,1 0-1,-1 0 1,1-1-1,4 3 1,32 18 454,-35-20-469,-1-1-1,1 0 0,-1 1 0,1 0 0,-1 0 0,0 0 0,0 0 0,0 0 0,0 1 0,0 0 1,-1-1-1,5 6 0,-6-7-19,-1-1 0,1 1 1,0 0-1,0 0 0,0-1 1,0 1-1,0-1 0,0 1 1,0-1-1,0 0 0,0 1 1,0-1-1,1 0 0,-1 0 1,0 1-1,0-1 0,2 0 0,4 1 18,6 3 109,1-1 0,0 0 0,0-1 0,23 1 0,-36-3-147,9 1-50,23 7 35,-12-5 166,-8 0-14,-13-2-127,1-1-1,-1 0 1,0 0-1,1 1 1,-1-1-1,1 0 1,-1 0-1,1 0 1,-1 0-1,1 0 1,-1 0-1,1 1 1,-1-1-1,1 0 1,-1 0-1,1-1 1,0 1-1,17-1 155,-17 2-138,0 1 1,0-1-1,0 0 1,-1 1-1,1-1 1,0 0-1,-1 1 1,1-1 0,0 3-1,5 12 435,-3-4 71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2:59.91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410 142 1728,'0'-5'4090,"48"-10"-3722,-44 13-324,1 1-1,-1-1 0,1 1 1,-1 0-1,6 0 0,-5 0 37,0 0 1,0 0-1,-1 0 0,6-2 1,-4 0-66,-1 1 0,1 0 0,0 0 0,6-1-1,6-1 1949,-18 4-1947,0-1-1,0 1 0,-1 0 1,1-1-1,0 1 1,0 0-1,0 0 1,0-1-1,0 1 1,0 0-1,0 0 1,-1-1-1,1 1 1,0 0-1,0 0 1,0-1-1,-1 1 1,1 0-1,0 0 1,0 0-1,-1-1 1,1 1-1,0 0 1,0 0-1,-1 0 0,1 0 1,0 0-1,-1 0 1,1 0-1,0 0 1,0-1-1,-1 1 1,1 0-1,0 0 1,-1 0-1,1 1 1,-1-1-23,1 0 0,0 0 1,-1 0-1,1 0 1,-1-1-1,1 1 0,0 0 1,-1 0-1,1 0 0,-1 0 1,1 0-1,0 0 0,-1-1 1,1 1-1,0 0 0,-1 0 1,1 0-1,0-1 0,0 1 1,-1 0-1,1-1 0,0 1 1,-1 0-1,1 0 1,0-1-1,0 1 0,0 0 1,0-1-1,-1 1 0,1-1 1,0 1-1,0 0 0,0-1 1,0 1-1,0 0 0,0-1 1,0 0-1,-3-17-68,3 17 27,-6 6-567,5-5 608,0 1 0,0 0 0,-1-1 0,1 1 0,-2 1 0,-9 4-98,10-5 117,1 0 0,-1 0 0,0-1 0,0 1 0,-1-1 0,1 1 0,0-1 0,0 0 0,0 1 0,0-1 0,0 0 0,-4-1 0,-13 2 274,16 0-287,-1-1-1,1 1 0,0-1 0,-1 0 1,1 0-1,0 0 0,-1-1 0,1 1 0,0-1 1,0 1-1,-4-3 0,-10-8 31,12 8 41,0 0 0,0-1 0,-7-6 0,11 9-63,0 0-1,-1 0 0,1 1 0,0-1 1,-1 0-1,1 0 0,-1 1 0,1-1 0,-1 1 1,-1-1-1,1 1 11,0-1-1,0 0 1,0 1 0,0-1 0,0 0 0,0 0-1,-2-2 1,-2-1-38,-1 1-1,1-1 1,-1 1 0,1 1-1,-1-1 1,0 1 0,0 0-1,0 1 1,0-1 0,-8 1-1,13 1 4,1 0 0,0 0 0,0 0 0,-1 1 0,1-1 0,0 0 0,0 1 0,-1-1 0,1 1 0,-1 0-1,-11 3-27,-30 4 467,43-8-448,-1 0-1,0 0 0,1 0 0,-1 0 1,0 1-1,1-1 0,-1 0 0,1 0 0,-1 1 1,0-1-1,1 0 0,-1 1 0,1-1 1,-1 0-1,0 2 0,-7 1 62,3 9-77,-6-3 104,10-9-51,0 1-1,1-1 1,-1 1-1,0-1 1,0 1 0,1-1-1,-1 1 1,0 0-1,1 0 1,-1-1 0,0 1-1,1 0 1,-1 0-1,1 0 1,-1 0-1,0 1 1,0 0-6,0-1 0,0 1 0,0-1 0,0 1 0,-1-1 0,1 0 0,0 0 0,-1 1 0,1-1 0,-1 0 0,0 0 0,1 0 0,-1-1 0,0 1 0,-3 1 0,-11 1 134,15-2-123,-1-1 0,1 1 0,-1-1 0,1 0-1,-1 1 1,1-1 0,-1 0 0,1 0 0,-1 0-1,1 0 1,-1 0 0,-1-1 0,-37-15 577,17 8 5,15 4-504,-6-4-133,8 5-454,10 3 156,1 0 329,1 1-1,-1 0 0,0 0 0,0 0 0,10 5 1,-8-4-10,0 1 0,-1-2 1,9 3-1,26 10-34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3:01.87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96 32 1728,'-19'-17'3027,"18"16"-2826,-1 1 1,-2-1 0,4 1-213,-3 0 322,1 0-1,-1 0 1,0 0 0,1-1-1,-1 1 1,0-1 0,-4-1-1,4 1-106,1-1 0,0 1-1,-1 0 1,1 0 0,-1 1-1,1-1 1,-1 0 0,1 1-1,-1 0 1,1-1 0,-1 1-1,0 0 1,1 0 0,-1 1-1,-2-1 1,5 17-140,3 95 2656,-4-126-3530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3:03.2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119 322 2144,'-27'14'4549,"27"-14"-4452,-1 0-1,0 1 1,-15-6 1929,14 4-1929,-14-19 721,9 11-572,5 6-130,0 0 0,0 0 0,0 0 0,0 0 0,0-1 0,0 1 0,1-1 0,0 1 0,-2-8 0,-2-34 771,2 9-704,-4-3-18,-3-77 0,5 92-79,5 23-6,1 2-99,0 1 0,0-1 0,0 1 0,0 0 0,-1-1 0,1 1 1,0 0-1,-1-1 0,1 4 0,0-3 10,19 77-153,25 89 314,-43-162-133,-1 1 1,0 0-1,1 9 1,2 12-88,0-22-50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3:04.88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235 182 1888,'-58'-17'7246,"55"12"-6866,-24-24 383,21 20-622,4 7-80,0-1-1,0 0 0,0 0 1,0 1-1,-1-1 1,1 1-1,-1-1 0,1 1 1,-1 0-1,-4-2 0,-9-8 683,14 10-634,0 0-1,1 0 1,-1 1-1,0-1 1,0 1-1,0-1 0,-1 1 1,1 0-1,0 0 1,0 0-1,-1 0 1,1 0-1,-3 0 1,3 1-48,0-1 0,1 1 1,-1-1-1,1 0 0,-1 1 0,0-1 1,1 0-1,-1 0 0,1 0 1,0 0-1,-3-2 0,-7-5 217,7 4-280,1 1 0,0 0 0,0-1 0,0 1 0,0-1 0,1 0 0,-4-7 0,3 5 313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03:14.4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517 349 5888,'-6'-2'213,"-16"-9"1011,-26-15 0,22 12-1096,0 1 0,-45-16 0,65 27-99,0 0-1,1 0 0,-1-1 1,1 0-1,-10-6 1,14 9-5,1-1 1,-1 1-1,1-1 1,-1 1-1,1-1 1,-1 1-1,1-1 1,0 1-1,-1-1 1,1 0-1,0 1 1,0-1-1,-1 1 1,1-1-1,0 0 0,0 1 1,0-1-1,0 0 1,0 1-1,0-1 1,0 0-1,0 1 1,0-1-1,0 0 1,0 1-1,0-1 1,0 0-1,1 1 1,-1-1-1,0 0 1,0 1-1,1-1 1,-1 1-1,1-2 1,2-2 184,0 0 1,1 0 0,6-6-1,3-3 218,3-7-134,-13 17-239,0-1 1,0 0 0,0 0 0,0 0-1,0 0 1,2-6 0,-5 8-42,1 1 0,-1-1 0,0 1 0,1-1 0,-1 1 1,0-1-1,0 0 0,0 1 0,0-1 0,-1 1 0,1-1 0,0 0 0,-1 1 0,1-1 0,-1 1 0,1-1 0,-1 1 0,0 0 1,1-1-1,-1 1 0,0 0 0,0-1 0,0 1 0,-2-2 0,-1-1 10,-1 0-1,1 0 1,-1 1-1,0-1 1,0 1 0,-1 0-1,1 1 1,-1-1-1,1 1 1,-12-3-1,-7-1 184,-29-3 0,47 8-167,-66-7 175,-33-6-258,98 11 92,12 0 137,15 1-7,0 3-87,-17-1-77,1 0 0,0 0 0,0 0 0,0 0 0,0 1 0,-1-1 0,1 1 0,0 0 0,-1 1 0,1-1 0,-1 0 0,1 1 0,-1 0 0,0 0 0,4 2 0,1 3-542,1 0 1,-1-1-1,1 0 1,0 0-1,1-1 1,-1 0-1,1-1 1,0 0 0,18 4-1,5 0-2229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3:35.3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67 125 320,'-53'0'7370,"45"5"-6815,3-7-877,5 2 336,0 0 0,0 0 0,1 0 0,-1 0 0,0 0 0,0 0 0,1 0 0,-1 0 0,0 0 0,0 0 0,1 0 0,-1 0 0,0 0 0,0 0 0,1 0 0,-1 0 0,0 0 0,0 0 0,1 0 0,-1 1 0,0-1 0,0 0 0,1 0 0,-1 0 0,0 0 0,0 1 1,0-1-1,1 0 0,-1 0 0,0 0 0,0 1 0,0-1 0,0 0 0,1 2-57,-2 21 192,-1-19-111,2-4-28,0-1-104,0 1 92,0-1-1,0 1 1,0-1 0,0 1 0,1-1 0,-1 1 0,0-1 0,0 1 0,1-1 0,-1 1 0,0 0 0,0-1 0,1 1 0,-1-1-1,1 0 1,43-40 57,-21 20-162,1 0 0,33-23 0,-48 37 41,-3 4-499,0-1 0,-1 1 0,9-4 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3:38.1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125 111 832,'-1'0'27,"0"0"0,0-1 1,0 1-1,0 0 0,0 0 0,1 0 0,-1 0 1,0 0-1,0 1 0,0-1 0,0 0 1,0 0-1,0 0 0,1 1 0,-1-1 0,0 1 1,0-1-1,0 0 0,1 1 0,-1-1 1,0 1-1,1 0 0,-1-1 0,0 1 0,1-1 1,-1 1-1,1 0 0,-2 1 0,-13 7 1013,14-9-953,0 0 0,0 1 0,-1-1 0,1 0 1,0 1-1,0-1 0,0 0 0,0 0 0,0 0 0,0 0 0,-1 0 0,1 0-83,1-1 0,0 1 0,-1 0 1,1 0-1,-1 0 0,1 0 0,0 0 0,-1 0 1,1 0-1,-1 0 0,1 0 0,-1 0 0,1 0 1,0 0-1,-1 0 0,1 0 0,-1 0 0,1 1 0,0-1 1,-1 0-1,1 0 0,0 0 0,-1 1 0,1-1 1,0 0-1,-1 0 0,1 1 0,0-1 0,-1 0 1,1 1-1,0-1 0,0 0 0,-1 1 0,1-1 0,0 1 1,0-1-1,0 0 0,0 1 0,-1-1 0,1 1 1,0-1-1,0 0 0,0 1 0,0-1 0,0 1 1,-3-47 1765,3 44-1755,0 1 0,1-1 0,-1 0-1,0 1 1,1-1 0,-1 1 0,1-1 0,-1 1 0,1-1-1,0 1 1,1-3 0,-1 3-6,0 0 0,-1 0 0,1 0 0,-1 0 0,1 0 0,-1 0 0,1 0 0,-1 0 0,0 0 0,1-3 0,4-8 50,-5 12-51,0-1-1,-1 1 1,1 0-1,0 0 1,0-1-1,0 1 1,0 0-1,0-1 1,0 1-1,0 0 1,0 0 0,0-1-1,0 1 1,0 0-1,0-1 1,0 1-1,1 0 1,-1 0-1,0-1 1,0 1-1,0 0 1,0-1-1,0 1 1,1 0-1,-1 0 1,0 0 0,0-1-1,0 1 1,1 0-1,-1 0 1,0 0-1,0-1 1,1 1-1,-1 0 1,0 0 10,0 1 1,0-1 0,0 0-1,0 1 1,0-1-1,0 1 1,0-1-1,0 0 1,0 1 0,0-1-1,0 0 1,0 1-1,0-1 1,0 0 0,0 1-1,-1-1 1,1 0-1,0 1 1,0-1-1,0 0 1,-1 1 0,1-1-1,0 0 1,0 0-1,-1 1 1,1-1 0,-1 1-1,-9 18 451,7-16-453,0 4-106,3-7 92,0 1 1,0-1 0,0 0-1,0 0 1,0 1 0,0-1-1,0 0 1,-1 0 0,1 1-1,0-1 1,0 0 0,0 0-1,0 0 1,0 1 0,0-1-1,-1 0 1,1 0 0,0 0-1,0 1 1,0-1 0,-1 0-1,1 0 1,0 0 0,0 0-1,0 0 1,-1 0 0,1 1-1,0-1 1,0 0 0,-1 0-1,1 0 1,0 0 0,-1 0-1,0 0 28,1 1 0,-1-1 0,0 0 0,0 1 0,1-1-1,-1 1 1,0-1 0,1 1 0,-1-1 0,0 1-1,1-1 1,-2 2 0,2-1-28,0-1 0,-1 1 0,1-1 0,0 1 0,-1-1 1,1 1-1,-1-1 0,1 0 0,-1 1 0,1-1 0,-1 0 0,1 1 0,-1-1 0,1 0 0,-1 0 0,1 0 0,-1 1 0,1-1 0,-1 0 0,1 0 1,-1 0-1,0 0 0,0 0 0,-3 16-34,3-15 100,1 0-1,-1-1 1,0 1 0,0 0 0,0 0 0,0 0-1,1-1 1,-1 1 0,0 0 0,0-1 0,0 1-1,0-1 1,0 1 0,-1-1 0,1 0 0,0 1-1,0-1 1,0 0 0,0 0 0,-3 1 160,4-3-359,0 2 125,0 0-1,0 0 0,0 0 0,0 0 1,0 0-1,0 0 0,0 0 0,0 0 1,0 0-1,0 0 0,0 0 0,0 0 1,0 0-1,0-1 0,0 1 1,1 0-82,-1 0 81,0 0 1,0 0-1,0 0 0,0 0 0,0 0 1,0 0-1,1 0 0,-1 0 0,0 0 1,0 0-1,0 0 0,0 0 1,0 0-1,0 0 0,1 0 30,0 0 0,0 0 0,-1 0 0,1 0 0,0 0 0,0-1 0,0 1 0,-1 0 0,1 0 0,0-1 0,0 1 0,0 0 0,-1-1 1,1 1-1,0-1 0,-1 1 0,2-1 0,15-14 59,-6 7-280,-7 3 230,1 1 1,-1-1-1,5-7 0,9-9 47,-18 20-70,1 0 0,-1 0 0,1 1 0,-1-1 0,1 0-1,-1 0 1,0 0 0,0 0 0,1 0 0,-1 0 0,0 0 0,0 0 0,0 0 0,0 0 0,0-2 0,0 2-12,0 0 1,0 0-1,0 0 1,0 0-1,0 0 0,1 0 1,-1 0-1,0 0 1,0 0-1,1 0 0,0-2 1,0-8 252,-1 11-260,0 0 8,0-1 0,0 1 1,-1 0-1,1 0 0,0 0 1,0 0-1,0 0 0,0 0 0,0 0 1,-1 0-1,1 0 0,0 0 1,0 0-1,0 0 0,0 0 1,0 0-1,0 0 0,-1 0 0,1 0 1,0 1-1,0-1 0,0 0 1,0 0-1,0 0 0,0 0 1,-1 0-1,1 0 0,0 0 0,0 0 1,0 0-1,0 0 0,0 1 1,0-1-1,0 0 0,0 0 1,0 0-1,0 0 0,0 0 0,0 0 1,0 1-1,-1-1 0,1 0 1,0 0-1,0 0 0,0 1 7,0 0-1,0 0 1,-1-1-1,1 1 1,0 0-1,-1 0 1,1-1-1,-1 1 1,1 0-1,-1-1 1,1 1-1,-1 0 1,1-1-1,-1 1 1,1-1-1,-2 1 1,2 0-4,-1-1 0,1 0 1,-1 0-1,1 0 0,0 1 1,-1-1-1,1 0 0,0 0 1,-1 1-1,1-1 0,0 0 1,0 1-1,-1-1 0,1 0 0,0 1 1,0-1-1,0 1 0,-1-1 1,1 0-1,0 1 0,0-1 1,0 1-1,0-1 0,0 0 1,0 1-1,0-1 0,0 1 1,0-1-1,0 1 0,0-1-9,0 1 1,0-1-1,0 0 0,0 0 0,0 0 1,0 1-1,0-1 0,0 0 0,0 0 1,0 0-1,0 0 0,0 1 0,0-1 1,0 0-1,0 0 0,0 0 0,0 1 0,0-1 1,0 0-1,0 0 0,-1 0 0,1 0 1,0 1-1,0-1 0,0 0 0,0 0 1,0 0-1,-1 0 0,1 0 0,0 0 1,0 1-1,0-1 0,0 0 0,-1 0 0,1 0 1,0 0-12,-3 0-7,2 9-57,1-7 13,2 3 110,-2-4-39,0 0-1,0-1 1,0 1 0,0 0-1,0 0 1,0-1 0,0 1-1,1 0 1,-1-1 0,0 1-1,0-1 1,1 1 0,-1 0 0,0-1-1,1 1 1,-1-1 0,1 1-1,-1-1 1,2 2 0,19 14-113,-19-16 42,15 0-511,35-82-7392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3:40.19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62 23 576,'-13'5'5008,"13"-5"-4996,-1 0 67,-1 0 1,1 0-1,-1 0 1,0 0-1,1-1 1,-1 1-1,1 0 0,-1-1 1,1 1-1,-1-1 1,-1 0-1,2 0 17,1 1-89,-1-1 1,0 1-1,1 0 0,-1 0 1,0 0-1,1-1 0,-1 1 1,1-1-1,-1 1 0,1 0 1,-1-1-1,0 1 0,1-1 1,-1 1-1,1-1 0,0 1 1,-1-1-1,1 1 0,-1-1 1,1 0-1,0 1 0,-1-2 1,1 1-9,0 1 1,-1-1-1,1 0 0,0 1 1,-1-1-1,1 0 1,-1 1-1,1-1 0,-1 0 1,1 1-1,-1-1 1,0 1-1,1-1 1,-1 1-1,0 0 0,1-1 1,-1 1-1,0-1 1,1 1-1,-1 0 1,0 0-1,0-1 0,0 1 1,0 0-11,1 1 64,0 5-15,0-5-49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3:41.76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165 5 64,'2'-5'54,"-5"10"-17,0 2 154,0 0 0,0-1 0,0 1 0,-1-1 0,-5 7 0,5-9 15,0-1 0,0 0 0,0 0 0,-1 0 0,-7 4 0,-8 5 233,8-5-289,10-6-99,0 1-1,0-1 0,0 0 0,0 1 1,0-1-1,0 1 0,1 0 0,-3 3 1,-3 2 8,7-7-57,-1 1-1,1-1 1,-1 0-1,1 1 1,-1-1-1,1 1 1,-1 0-1,1-1 1,0 1-1,-1-1 1,1 1-1,0 0 1,-1-1-1,1 1 1,0-1-1,0 1 1,0 0-1,0-1 1,0 1-1,0 0 1,0 0 0,0-1-1,0 2 1,4 14 19,-3-15-80,-1 20 1547,0-21-1473,0 1-13,0-1-1,0 1 0,0 0 1,0-1-1,0 1 0,0-1 1,0 1-1,-1 0 0,1-1 0,0 1 1,0-1-1,0 1 0,-1 0 1,1-1-1,0 1 0,0-1 1,-1 1-1,1-1 0,0 1 1,-2 0-1,-3 17 297,2-7-266,3-5-16,0-5 54,0 0-86,0-1 43,0 1 1,0 0-1,0-1 0,0 1 0,0 0 0,0-1 0,0 1 1,0 0-1,-1-1 0,1 1 0,0 0 0,0-1 0,0 1 0,-1 0 1,1-1-1,0 1 0,-1-1 0,0 2 0,0 0 139,-4 3-256,5 4 410,1-8-298,-1 0-1,0 1 1,0-1 0,0 0 0,0 1 0,0-1 0,0 0 0,0 1-1,0-1 1,-1 0 0,1 1 0,0-1 0,-1 0 0,1 1-1,-1-1 1,0 0 0,1 0 0,-1 0 0,0 0 0,0 1 0,0-1-1,1 0 1,-1 0 0,0-1 0,0 1 0,-1 0 0,1 0 0,0 0-1,0-1 1,-2 2 0,0-2-1,3 0-26,0 0 0,0 0-1,0 0 1,0 0 0,-1 0 0,1 0-1,0 0 1,0 0 0,0 0-1,0 0 1,0 0 0,0 0-1,-1 0 1,1 0 0,0 0-1,0 0 1,0 0 0,0-1-1,0 1 1,0 0 0,0 0-1,0 0 1,0 0 0,-1 0-1,1 0 1,0 0 0,0-1-1,0 1 1,0 0 0,0 0 0,0 0-1,0 0 1,0 0 0,0-1-1,0 1 1,0 0 0,0 0-1,0 0 1,0 0 0,0 0-1,0-1 1,3-9-58,10-15-86,-9 17-136,0 3-18,-1-1 0,1 0 0,6-5 0,0-3-740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3:49.7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181 118 992,'0'-23'4027,"-17"22"-2990,11 0-870,1 1-1,-1 0 1,1 0 0,-1 0-1,-10 2 1,14-1-159,1 0 0,0-1 0,-1 1 0,1 0 0,0 0-1,0 0 1,0 0 0,0 0 0,-1 0 0,1 0 0,1 0 0,-1 1 0,0-1 0,0 0 0,0 0 0,1 1 0,-1-1 0,0 1 0,1-1 0,0 0 0,-1 1 0,1-1 0,0 1 0,-1 1 0,0 6 54,1 1 1,1 18 0,0-8 200,-1 2-23,0-20-209,0 0-1,0 0 1,0 0-1,-1 0 1,1 0-1,0 0 1,-1-1-1,1 1 1,-1 0-1,0 0 1,0-1-1,1 1 1,-1 0 0,0-1-1,0 1 1,-1-1-1,1 1 1,0-1-1,0 0 1,-1 1-1,1-1 1,-1 0-1,1 0 1,-3 2-1,-4 5 135,7-6-103,0-1 0,0 1 0,0-1 0,0 0 0,0 0 0,-1 0 0,1 0 0,-2 2 0,2-3-55,1 0 1,-1 0 0,1 0 0,-1 0-1,1 0 1,-1 0 0,0 0-1,1 0 1,-1 0 0,1 0-1,-1 0 1,1 0 0,-1 0-1,1 0 1,-1-1 0,1 1 0,-1 0-1,1 0 1,0-1 0,-1 1-1,1 0 1,-1-1 0,1 1-1,0 0 1,-1-1 0,1 1-1,-1-1 1,1 1 0,0-1 0,0 1-1,-1 0 1,1-1 0,0 1-1,0-2 1,-5-6 7,0-1 1,1 0-1,1 0 0,0 0 0,-4-15 1,-5-50 166,12 73-179,-2-23-89,3-38 0,-1 23-574,2 39 657,-1 0 0,0 0 0,1 0-1,-1 1 1,0-1 0,1 0-1,-1 1 1,0-1 0,0 1 0,1-1-1,-1 1 1,2 1 0,0 4 50,0-3-66,-1 0 0,0 1 0,0-1 0,0 1 0,-1-1 1,1 1-1,-1 0 0,1 6 0,-1-8 27,-1 0-1,1-1 1,-1 1-1,1-1 1,0 0-1,0 1 1,-1-1-1,1 1 1,0-1-1,2 2 1,2 4-27,-5-6-108,1 1 0,0-1 0,0 1-1,0-1 1,0 1 0,0-1 0,0 1 0,0-1-1,1 0 1,-1 1 0,0-1 0,3 2 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3:52.5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299 118 896,'-2'-2'216,"0"1"1,0 0 0,0 0-1,0-1 1,0 1-1,0 1 1,0-1-1,-1 0 1,1 1-1,0-1 1,0 1-1,-1-1 1,-1 1-1,-36 0 553,24 0-596,-35 0 1905,-52 0 287,90 20-1667,11-17-655,0 1 0,-1 0-1,1-1 1,-1 0 0,0 0-1,0 0 1,0 0 0,-6 4-1,8-6 49,-12 7-427,32-12 96,7-6-442,34-19 1,-49 23 157,-1-1 0,1 0 0,-1 0 0,-1-1 0,15-15 1,11-21-2987,-21 22 2353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4:51.82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219 0 832,'-15'0'251,"7"11"261,-4-3-289,0 0 0,0 0 0,-12 12 1,10-9 72,9-6-191,0 1 1,0-1-1,1 1 0,-1 0 0,1 0 1,-4 9-1,-13 18 219,18-29-293,1 0-1,-1 0 0,1 1 1,0-1-1,-2 9 0,3-8 167,-1-1-1,1 1 0,-1 0 1,-1-1-1,-2 5 0,-28 25 396,33-34-594,-1 1-1,1-1 1,0 0-1,0 0 0,0 0 1,0 0-1,0 0 1,0 0-1,0 0 1,0 1-1,0-1 1,-1 0-1,1 0 0,0 0 1,0 0-1,0 1 1,0-1-1,0 0 1,0 0-1,0 0 1,0 0-1,0 0 0,0 1 1,0-1-1,0 0 1,0 0-1,0 0 1,0 0-1,0 1 1,0-1-1,1 0 1,-1 0-1,0 0 0,0 0 1,0 0-1,0 0 1,0 1-1,0-1 1,0 0-1,0 0 1,0 0-1,1 0 0,-1 0 7,0 0-1,0 0 0,0 0 0,0 1 1,0-1-1,0 0 0,0 0 0,0 0 0,0 0 1,1 0-1,-1 0 0,0 0 0,0 0 0,0 0 1,0 0-1,0 1 0,0-1 0,0 0 1,0 0-1,0 0 0,0 0 0,0 0 0,0 0 1,0 0-1,0 0 0,0 0 0,0 1 0,0-1 1,0 0-1,0 0 0,0 0 0,0 0 1,0 0-1,0 0 0,0 0 0,0 0 0,-1 0 1,1 1-1,0-1 0,0 0 0,0 0 0,0 0 1,0 0-1,0 0 0,0 0 0,0 0 1,0 0-1,0 0 0,0 0 0,0 0 0,-1 0 1,1 0-1,0 0 0,0 0 0,0 0 0,0 0 1,0 0-1,0 0 0,0 0 0,0 0 1,-1 0-1,1 0 0,0 0 0,4-2 74,-1-1 1,0 0-1,0 0 0,1-1 1,-2 1-1,1 0 0,0-1 1,-1 0-1,0 0 0,0 0 1,0 0-1,0 0 0,1-6 1,-1 5-18,-1 4-50,-1 0-1,1 0 0,-1-1 0,1 1 0,-1 0 0,0-1 0,1 1 0,-1 0 1,0-1-1,0 1 0,0 0 0,0 0 0,0-1 0,0 1 0,0 0 0,-1-1 1,1 1-1,0 0 0,-1-1 0,1 1 0,-2-2 0,1 2-100,1-1-15,0 1 100,0-1 1,1 1-1,-1 0 1,0-1-1,1 1 1,-1 0-1,0 0 1,1-1-1,0 1 1,-1 0-1,1 0 1,0 0-1,-1 0 1,1 0-1,0 0 1,0 0 0,0 0-1,0 0 1,0 0-1,2-1 1,11-13 559,-14 14-550,1 1-1,-1 0 0,0-1 1,0 1-1,1-1 0,-1 1 0,0 0 1,0-1-1,0 1 0,0-1 1,1 1-1,-1-1 0,0 1 1,0-1-1,0 1 0,0-1 1,0 1-1,0 0 0,0-1 1,0 1-1,0-1 0,0 1 1,-1-1-1,1 0 0,2-6 70,-2 6-69,1 0 0,-1 0 0,1-1 0,-1 1 0,1 0 0,-1-1 0,0 1 1,0-1-1,0 1 0,0-3 0,0 4 19,0-1 0,0 0 0,0 1 0,1-1-1,-1 1 1,0-1 0,0 0 0,-1 1 0,1-1 0,0 1 0,0-1 0,0 0 0,0 1 0,0-1 0,-1 1 0,1-1 0,0 1 0,0-1 0,-1 0 0,1 1 0,0-1-1,-1 1 1,1 0 0,-1-1 0,1 1 0,-1-1 0,1 1 0,-1 0 0,1-1 0,-1 1 0,1 0 0,-1-1 0,1 1 0,-1 0 0,1 0 0,-1 0 0,0-1 0,1 1-1,-1 0 1,1 0 0,-1 0 0,0 0 0,1 0 0,-1 0 0,0 0 0,-3 1-57,0 1-1,0-1 1,0 0-1,0 1 1,-6 3 0,-1 1 139,-2 12-659,14-17 552,-1 1-1,1-1 1,-1 0 0,1 1-1,-1-1 1,1 0 0,0 1 0,0-1-1,0 0 1,-1 0 0,1 0 0,0 0-1,1 0 1,-1 0 0,0 0 0,0 0-1,0 0 1,0 0 0,1-1 0,1 2-1,30 12 129,-28-12-183,-2-1 25,3-1 48,3 1 197,-9-1-207,1 0-1,-1 1 1,0-1-1,1 0 1,-1 0-1,1 0 1,-1 0-1,0 0 1,1 0-1,-1 0 1,1 0-1,-1 0 1,0 0-1,1 0 1,-1 0-1,1 0 0,-1 0 1,0 0-1,1 0 1,-1-1-1,1 1 1,-1 0-1,0 0 1,1 0-1,-1-1 1,0 1-1,1 0 1,-1 0-1,0-1 1,0 1-1,1 0 1,-1-1-1,0 1 1,0 0-1,1-1 0,-1 1 1,0-1-1,1-1 18,0 0 0,0-1-1,0 1 1,0 0 0,-1-1-1,1 1 1,-1 0 0,0-1-1,1 1 1,-1-1 0,0 1-1,0-1 1,-1 1 0,1 0-1,-1-1 1,1 1 0,-1-1-1,0 1 1,-1-4 0,1 5-18,0-1-1,0 0 1,0 1 0,0-1 0,1 0 0,-1 1 0,1-1 0,-1-3 0,-4-8 41,5 13-53,-1-1-1,1 1 0,0 0 0,-1 0 0,1-1 0,0 1 0,0 0 1,-1-1-1,1 1 0,0 0 0,0-1 0,-1 1 0,1-1 0,0 1 1,0 0-1,0-1 0,0 1 0,0-1 0,0 1 0,0 0 0,0-1 0,0 1 1,0-1-1,0 1 0,0 0 0,0-1 0,0 1 0,0-1 0,0 1 1,0 0-1,1-1 0,-1 1 0,0-1 0,0 1 0,0 0 0,1-1 1,-1 1-1,6-17 18,-6 16 3,0-4-10,1 5-8,0 0 0,-1-1 0,1 1 0,0 0 0,-1-1 0,1 1 0,0 0 0,0 0 0,-1 0 1,1 0-1,0 0 0,0 0 0,-1 0 0,3 0 0,-3 0 6,1-1 1,-1 1-1,1 0 1,-1 0-1,1 0 1,-1 0-1,1 0 0,0 0 1,-1 0-1,1 0 1,-1 1-1,1-1 1,-1 0-1,1 0 1,-1 0-1,1 0 1,-1 1-1,1-1 1,-1 0-1,1 1 0,-1-1 1,1 0-1,-1 1 1,0-1-1,1 0 1,-1 1-1,0-1 1,1 1-1,-1-1 1,0 1-1,1-1 1,-1 1-1,0-1 1,0 1-1,0-1 0,1 1 1,-1-1-1,0 1 1,0 0-1,6 12-59,-5-12 57,0 1 1,1 0-1,-1-1 1,0 1-1,-1 0 1,1 0-1,0 0 1,-1 0-1,1 0 1,-1 0-1,1 0 1,-1 0 0,0 3-1,-2 30 164,2-29-420,-1 0 0,0 0 0,1 0 0,0 0 0,1 0 0,1 11 0,6 6-1082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4:56.4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275 1 1248,'0'0'1413,"0"2"-1162,1 4-74,0-1 1,0 1-1,0-1 0,1 0 1,4 9-1,4 18 514,8 37 27,-7-30-360,9 63 0,-19-80-222,-1-15-46,1 0 0,0 0 0,0-1 1,3 12-1,-2-10-27,0 0 0,-1 1 1,0-1-1,0 1 0,-1 9 1,0-9-62,0 0-1,1 0 1,0 0 0,3 15 0,-1-11 125,0 0 0,-1-1 0,-1 1 0,-1 1 0,0 16 0,0-7-4,4 19 347,-3-37-420,-1 0 1,1-1-1,0 1 1,3 8-1,-3-8 8,1 0 1,-1 0-1,0 0 0,0 10 1,4 51 26,-13 98 251,8-156-247,-1-1-1,0 1 1,-5 15-1,-1 13-42,4-20 87,-2 11 353,3-21-147,2-6-331,0 0 0,0 0 0,0 0 0,0 0 1,0 0-1,-1 0 0,1 0 0,0 0 0,0 0 0,0 0 0,0 0 0,0 0 0,0 0 1,0 0-1,0 0 0,-1 0 0,1 0 0,0 0 0,0 0 0,0 0 0,0 0 0,0 0 1,0 0-1,0 0 0,0 0 0,0 0 0,0 0 0,-1 0 0,1 0 0,0 0 0,0-1 9,0 1-9,0 0 0,0 0 0,0 0 0,0 0 0,0 0 0,0 0 0,0 0 0,0 0 1,0 0-1,0-1 0,0 1 0,0 0 0,0 0 0,0 0 0,0 0 0,0 0 0,0 0 1,0 0-1,0 0 0,0 0 0,0-1 0,0 1 0,0 0 0,0 0 0,0 0 0,0 0 0,0 0 1,0 0-1,0 0 0,0 0 0,0 0 0,0 0 0,0-1 0,1 1 0,-2-6 153,0 0 0,0 0 0,0-1-1,-1 1 1,-3-9 0,-5-20-54,1-22-146,3 10 32,-15-51 0,1 9-102,-3-13 69,-5-8-222,18 73 338,-10-62 0,16 71-153,-4-50-190,7 49 327,1 25-104,0-1 0,0 0 1,0 0-1,-1 0 0,-2-8 1,-2-19 43,-20-26-112,23 50 157,1 7-62,1-1 0,0 1 1,-1 0-1,1-1 0,-1 1 1,1 0-1,-1 0 0,1-1 0,-1 1 1,-1-1-1,0-1 30,2 2-10,0 1 1,0-1-1,0 1 1,-1-1 0,1 1-1,0-1 1,0 1-1,-1 0 1,1-1 0,0 1-1,-1-1 1,1 1 0,-1 0-1,1-1 1,0 1-1,-1 0 1,1-1 0,-1 1-1,1 0 1,-1 0-1,1 0 1,-1-1 0,1 1-1,-1 0 1,1 0-1,-1 0 1,1 0 0,-2 0-1,-20-3-595,35 22 523,66 86-374,-30-30 806,-32-49-326,-15-22-1,0 0 0,0 0 0,-1 0 0,1 0 0,-1 1 0,1 5 0,-1-7 22,0 1-1,0 0 1,0 0-1,0-1 1,3 6 0,-4-9-37,0 0 0,0 0 0,1 1 0,-1-1 0,0 0 0,0 0 0,0 1 0,0-1 0,0 0 0,0 0 0,0 1 0,0-1 0,0 0 0,0 0 0,0 1 0,0-1 0,0 0 0,0 1 0,0-1 0,0 0 0,-1 0 0,1 0 0,0 1 0,0-1 0,0 0 0,0 0 0,0 1 0,-1-1 0,1 0 0,0 0 0,0 0 0,0 0 0,0 1 0,-1-1 0,1 0 0,0 0 0,0 0 0,-1 0 0,1 0 0,0 0 0,0 1 0,-1-1 0,1 0 0,0 0 1,0 0-1,-1 0 0,1 0 0,0 0 0,0 0 0,-1 0 0,1 0 0,-18 0 246,16 0-113,1 0-159,0 0-1,0 0 0,0 0 1,0 0-1,0 0 0,-1 1 1,1-1-1,0 0 0,0 0 1,0 1-1,0-1 0,0 1 1,0-1-1,0 1 0,0-1 1,0 1-1,1 0 0,-1-1 1,0 1-1,0 0 0,0 0 1,1-1-1,-1 1 0,0 0 1,1 0-1,-1 0 0,1 0 1,-1 0-1,1 0 0,-1 0 1,1 2-1,-1 0-28,1 1 0,-1-1-1,1 1 1,0-1 0,1 1 0,-1 0 0,0-1 0,1 1 0,1 3 0,4 13-51,1 1 1,16 28-1,-16-34 118,0 0 1,0 0-1,-2 0 1,0 1-1,5 28 0,-5-16 20,-3-19-14,-1 0 1,2 16-1,-7 10 121,3-8 208,1-27-361,0 0-1,0 0 1,0 0 0,0 0-1,0 0 1,0 0 0,0-1 0,0 1-1,0 0 1,-1 0 0,1 0-1,0 0 1,0 0 0,0 0 0,0 0-1,0 0 1,0-1 0,0 1-1,0 0 1,0 0 0,0 0-1,0 0 1,0 0 0,0 0 0,-1 0-1,1 0 1,0 0 0,0 0-1,0 0 1,0 0 0,0 0 0,0 0-1,0 0 1,0 0 0,-1 0-1,1 0 1,0 0 0,0 0 0,0 0-1,0 0 1,0 0 0,0 0-1,0 0 1,-1 0 0,1 0-1,0 0 1,0 0 0,0 0 0,0 0-1,0 0 1,0 0 0,0 0-1,0 0 1,0 0 0,-1 0 0,1 0-1,0 1 1,0-1 0,0 0-1,0 0 1,0 0 0,0 0-1,0 0 1,0 0 0,0 0 0,0-16 99,4-26 1,-4 37-96,0-1 0,0 1 0,0 0 1,-1-1-1,0 1 0,-2-7 0,0-3 7,1 7-6,0 1 1,-1 0-1,-5-11 0,-4-11 46,10 23-52,0 0 0,-1 0 1,0 0-1,-7-9 1,-5-13-77,1-1 66,-1 2 0,-24-35 1,-11-18-242,15 27 307,13 20 31,14 23-217,1 0 0,-2 1 0,-12-13-1,9 10 3,11 11 102,0 0-1,0 1 1,0-1-1,0 0 1,0 1 0,0-1-1,0 1 1,0-1-1,0 1 1,0-1-1,0 1 1,-1-1 0,1 1-1,0 0 1,0 0-1,0 0 1,-2 0-1,3 3-84,1 0 69,0 0-1,0 0 1,0 0 0,0 0 0,0 0-1,1 0 1,-1 0 0,1 0 0,0-1 0,0 1-1,3 3 1,6 8-42,6 11 79,1-1 1,1-1-1,2 0 1,0-2-1,1 0 1,47 32-1,10-2-283,-69-45 335,-1 1 1,13 10-1,-13-9-42,20 13-1,-26-19-25,-2-2 24,0 0 0,0 1-1,1 0 1,-1-1 0,0 1-1,0 0 1,0-1 0,0 1-1,0 0 1,0 0 0,0 0-1,-1 0 1,1 0 0,0 0-1,0 0 1,-1 0 0,1 0-1,-1 0 1,1 0 0,-1 1-1,1 1 1,3 8 250,-4-11-255,0 1 0,1-1 1,-1 0-1,0 1 0,0-1 1,1 1-1,-1-1 0,0 1 0,0-1 1,0 1-1,0-1 0,0 1 1,0-1-1,0 1 0,0-1 0,0 1 1,0-1-1,0 1 0,0-1 0,0 1 1,0-1-1,0 1 0,-1 1 34,0-1-12,-5 12-22,5-11 13,0 1 0,0-1-1,0 0 1,0 1 0,0-1-1,-1 0 1,1 0 0,-1 0-1,-3 3 1,-28 33-102,31-37 71,1 1 0,-1-1 0,1 1 0,-1 0 0,1 0 0,0-1 0,0 1 0,0 0 0,0 0 0,0 0 0,0 0 1,0 0-1,1 0 0,-1 4 0,-1 2-49,-1 12 56,3-16 26,-1-1-1,1 0 1,-1 0-1,1 0 0,-1 1 1,-2 3-1,2-3-7,-1 0 0,1 0 0,0 0 0,0 0 0,0 7 0,1-7-10,-1 1 0,0-1-1,0 0 1,-2 7 0,-1-1-22,0 0 1,1 1 0,0 0 0,-2 16-1,4-22 51,0 0-1,0 0 1,-1 0 0,0 0-1,-2 4 1,-5 13 16,6-12-58,1-2 48,-1 0-1,1 0 0,-1-1 0,-1 1 1,1-1-1,-8 10 0,10-16-33,1 0-2,0-1 0,0 0 0,0 0 0,0 1 0,-1-1-1,1 0 1,0 0 0,0 0 0,-1 1 0,1-1 0,0 0 0,-1 0 0,1 0 0,0 0 0,0 0 0,-1 1 0,1-1 0,0 0 0,-1 0 0,1 0-1,0 0 1,-1 0 0,1 0 0,0 0 0,0 0 0,-1 0 0,1 0 0,-1-1 0,0 1-75,2 5-455,-1-4 467,1 0-1,-1 0 1,0-1 0,1 1-1,-1 0 1,1 0 0,-1 0-1,1-1 1,-1 1 0,1 0-1,0-1 1,-1 1 0,1 0-1,0-1 1,-1 1-1,1-1 1,0 1 0,0-1-1,0 1 1,-1-1 0,3 1-1,27 8-3525,27-2-2380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4:58.64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1248,'10'26'427,"11"23"255,-7-19-42,-9-19-123,0 0 1,13 20-1,-2-13 1281,-16-17-1645,1 0 1,0 0-1,-1 1 1,1 1-1,17-23 34,-9 11-398,-8 8 218,0 0 1,0 0 0,0 0 0,0 0 0,0 0 0,1 0 0,-1 0-1,0 0 1,1 1 0,-1-1 0,2 0 0,-2 0-2,0 1 1,0-1-1,0 0 1,0 0-1,0 1 1,0-1-1,0 0 1,-1 0-1,1 0 1,0 0-1,-1 0 1,1 0-1,-1 0 1,1 0-1,-1 0 1,1 0-1,-1 0 1,0-1-1,0 1 1,1 0-1,-1 0 1,0-2-1,13-8 239,-12 11-247,0-1 0,-1 0 0,1 0 0,0 1 0,0-1 0,0 0 0,0 1 0,0-1 0,-1 1 0,1 0 0,0-1 0,0 1 0,0 0 0,0-1 0,1 1 0,-1 0 0,0 0 0,0 0 0,0 0 0,2 0 0,-2 0-68,11 13-218,-10-10 301,0 0-1,0 1 1,0-1-1,0 1 1,-1 0 0,1 0-1,-1-1 1,0 1-1,0 5 1,6 14 69,-6-21-87,-1 1 0,1-1-1,0 0 1,-1 1 0,0-1-1,1 1 1,-1-1 0,0 5-1,-1-1 70,1-5 27,-1 2-146,1-3 70,0 0 0,0 1-1,0-1 1,0 0 0,0 0-1,0 1 1,0-1 0,0 0 0,0 0-1,0 1 1,0-1 0,0 0-1,0 0 1,-1 1 0,1-1 0,0 0-1,0 0 1,0 1 0,0-1-1,-1 0 1,1 0 0,0 0 0,0 0-1,0 1 1,-1-1 0,1 0 0,0 0-1,0 0 1,-1 0 0,1 0-1,0 0 1,0 0 0,-1 1 0,1-1-1,0 0 1,-1 0 0,1 0-1,0 0 1,0 0 0,-1 0 0,1 0-1,0 0 1,0-1 0,-1 1-1,1 0 1,0 0 0,0 0 0,-1 0-1,1 0 1,0 0 0,0 0-1,-1-1 1,1 1 0,0 0 0,0 0-1,-1-1 1,1 1-3,-1-1-1,0 0 0,1 0 1,-1 0-1,1 0 1,-1-1-1,1 1 1,0 0-1,-1 0 1,1 0-1,0 0 0,0 0 1,0 0-1,0-2 1,-3-11-13,2 11-15,5 0-79,-1 0 69,1 1 0,0 0 0,0 0 1,0 0-1,8-3 0,14-7 94,-25 12-18,0-1-1,0 0 0,-1 0 0,1 1 0,0-1 0,-1 0 0,1 0 1,-1 0-1,1 0 0,-1 0 0,1 0 0,-1 0 0,1-2 0,-1 2-47,0 1 0,1-1 0,-1 0 0,0 0 0,0 0 0,0 0 0,0 0 0,0 0 0,0 1-1,-1-1 1,1 0 0,0 0 0,-1-1 0,-3 1-7,1 1-22,-15-5 80,-9 5 417,-42-6-1,54 5-119,0 0 0,-20 2 1,7 0-714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4:59.77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1 190 1568,'6'-9'545,"0"0"1,0 0-1,11-10 0,-1 0-286,11-10 432,-14 18-206,-6 4-42,0 1-1,12-8 1,-17 12-393,0 0 1,-1 0-1,1 0 0,0 0 1,-1 0-1,1 0 0,-1-1 1,0 1-1,2-5 0,-1 4-15,0-1-1,0 1 0,0-1 1,0 1-1,6-11 1097,-16 16-1065,-11 6-333,13-5-254,1 1 0,0-1 0,-10 10 0,-2 18-3341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03:31.98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328 273 6656,'-26'-61'2144,"24"57"-2070,1 0 0,-1 0 1,1 0-1,0-1 0,0 1 1,1 0-1,-1-1 0,1 1 1,0 0-1,0-1 0,0 1 1,1-1-1,-1 1 0,1 0 1,0 0-1,1-1 0,2-7 1,2 1-214,1 0 0,0 0 0,0 1-1,14-15 1,-8 10-61,12-16 483,-25 31-262,0-1-1,1 1 1,-1 0-1,0 0 1,0 0-1,0-1 1,0 1-1,0 0 1,0 0-1,0 0 1,0 0 0,0-1-1,0 1 1,0 0-1,0 0 1,0 0-1,0-1 1,0 1-1,0 0 1,0 0-1,0 0 1,0-1 0,0 1-1,0 0 1,0 0-1,-1 0 1,1-1-1,0 1 1,0 0-1,0 0 1,0 0-1,0 0 1,0 0 0,-1-1-1,1 1 1,-9-4 417,-11 2 123,9 2-439,0 0 1,-1 1 0,1 0-1,0 1 1,0 1 0,-20 6-1,14-3-145,-29 16 0,41-19-25,-1 0 0,1 1 0,0 0-1,0 0 1,1 0 0,-1 1 0,1-1 0,-6 9-1,10-12 53,-1-1-1,1 1 1,-1-1-1,1 1 0,-1-1 1,1 1-1,0 0 1,-1-1-1,1 1 0,0 0 1,0-1-1,0 1 1,-1 0-1,1-1 0,0 1 1,0 0-1,0-1 1,0 1-1,0 0 1,0-1-1,0 1 0,0 0 1,0-1-1,1 1 1,-1 0-1,0-1 0,1 2 1,-1-2 5,1 1-1,0-1 1,0 1 0,-1-1 0,1 1-1,0-1 1,0 0 0,0 1 0,0-1-1,-1 0 1,1 1 0,0-1 0,0 0 0,0 0-1,0 0 1,2 0 0,1 0 37,0 0 0,0-1 0,0 1 0,0-1 0,0 0 0,0 0 1,5-2-1,-7 2 151,-9 2 102,-48 13 421,46-12-645,0 0 1,0 0-1,0-1 1,0 0-1,-13 0 1,-17 1 148,14 0 267,19-2-125,16-2-439,10 1-964,1 0-1,0 1 1,-1 1 0,1 1-1,-1 1 1,0 1 0,23 7-1,-2 1-2652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5:01.78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329 60 832,'-1'-2'32,"0"1"1,0 0-1,1-1 1,-1 1-1,0-1 0,1 1 1,-1-1-1,1 1 1,-1-1-1,1 0 0,-1 1 1,1-3-1,0 3-19,-1 0-1,1 0 1,-1 0-1,1 0 1,-1 0-1,0 0 1,1 1-1,-1-1 0,0 0 1,0 0-1,1 0 1,-1 1-1,0-1 1,0 0-1,0 1 1,0-1-1,0 1 1,0-1-1,0 1 1,-2-1-1,-5-4 905,7 4-802,0 1 0,-1-1 1,1 0-1,0 1 0,-1-1 0,1 1 0,0 0 0,-1-1 1,1 1-1,0 0 0,-1 0 0,1 0 0,-1 0 1,1 0-1,0 0 0,-1 0 0,1 0 0,0 1 1,-1-1-1,1 0 0,-2 2 0,0-1 26,0 0 0,0 0-1,0 0 1,1 0 0,-1 1-1,0 0 1,1-1 0,0 1-1,-5 4 1,-9 13 88,0 0-1,1 2 0,1-1 1,1 2-1,-12 28 1,-25 94 5,40-94 412,-3-13-129,12-33-447,0-1 1,0 0-1,-1 1 0,0-1 1,1 0-1,-1 0 0,0 0 1,-1 0-1,1 0 0,0 0 1,-1-1-1,0 1 0,1-1 1,-1 0-1,-5 3 0,7-4-23,1-1 1,-1 0-1,0 0 0,1 0 0,-1 1 0,0-1 0,1 0 0,-1 0 0,0 0 0,1 0 0,-1 0 1,0 0-1,1 0 0,-1 0 0,0 0 0,1-1 0,-1 1 0,1 0 0,-1 0 0,0 0 0,1-1 1,-1 1-1,1 0 0,-1-1 0,-1 0 0,2 0-16,-1 0 0,1 0 1,-1 0-1,0 0 0,1 0 0,0 0 1,-1-1-1,1 1 0,0 0 0,-1 0 0,1 0 1,0 0-1,0-2 0,0-4 23,1 0 0,-1 0 0,4-11 0,11-35 175,3 2 0,32-68 0,-41 98-170,-8 19-55,28-58 166,-24 52-182,-1 1 0,1 0 0,0 0 0,1 0 0,9-9 0,0 2-219,-12 11 86,0 0 1,0 0-1,0 0 1,1 1-1,-1-1 0,1 1 1,-1-1-1,1 1 0,0 1 1,0-1-1,0 0 1,0 1-1,0 0 0,5-1 1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5:03.04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88 73 2400,'-1'-7'735,"0"0"-1,0 0 1,-1-15 831,2 22-1552,-4 6 445,-3 8 23,2-2-45,-1-1-1,-9 15 1,10-17-208,0 1-1,0-1 1,0 1 0,-2 11-1,-1 2-98,6-17-95,0 0 0,0-1 0,1 1-1,0 0 1,0 0 0,0 7 0,0-5 734,2-9-717,1-3 4,0 0 1,-1 0-1,1-1 1,-1 1-1,0-1 1,0 1-1,0-7 1,1-2-45,4-16 54,-2 14 84,-1-1 1,1-28-1,6-34 144,-19 90-753,0 48 208,6-42 116,0 0 0,1 1-1,0-1 1,2 28 0,1-23-959,3 19-1183,1-8 831,2 63-2703,-6-48 3061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5:04.98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 0 832,'0'9'288,"-5"-3"416,0-1-448,0-2 128,2 2-256,-2-2 0,0 0-64,2 10-1536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5:05.70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1728,'5'3'800,"-5"5"-704,5 3-32,-2 1-64,-3 4-96,0 0 64,5 4 96,0 2-32,-2 1-800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5:06.71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174 0 1056,'-7'3'1080,"7"-2"-1049,-6 12 309,-2 18-175,7-22-97,0 1 6,0 0-1,0 0 1,-1 0-1,-1 0 1,0-1-1,0 1 0,-5 9 1,4-13 76,-22 43-206,-36 95-1,59-134 12,-24 85-487,24-84 355,2 0 1,-1-1-1,1 1 1,1 0-1,0 0 1,0-1-1,3 12 1,5 9-560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5:07.4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 4 320,'0'-3'128,"3"3"-96,-3 6-32,0 2 224,0 4-128,0 7 320,0 1-224,-3 4 96,-2-1-160,0 4 288,2 4-224,-2 5-192,0-1 0,1-1-416,0 2 192,4-5-736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5:14.11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172 13 480,'-23'6'2826,"22"-5"-2756,0 0 72,0 1 1,0-1-1,0 0 1,0 1-1,0-1 1,0 0-1,0 0 1,-1 1-1,1-1 0,-1 0 1,1 0-1,-1-1 1,-1 2-1,-12 8 66,14-9-52,-1 0 0,1 0 0,-1-1-1,0 1 1,0-1 0,1 1-1,-1-1 1,0 0 0,0 1 0,0-1-1,1 0 1,-1 0 0,0 0-1,-2-1 1,-2 1-17,10 12-203,18 37 92,-15-32 101,0-1 1,1 0 0,1 0 0,12 17 0,-19-32-94,-1 1 0,0-1-1,1 1 1,-1 0 0,0 0 0,0 0-1,0 0 1,0 0 0,-1 0-1,1 0 1,0 0 0,0 2-1,-2-4-15,1 0 0,0 1-1,0-1 1,0 0 0,1 1-1,-1-1 1,0 0 0,0 0-1,0 1 1,0-1 0,0 0-1,0 1 1,0-1-1,0 0 1,0 0 0,1 1-1,-1-1 1,0 0 0,0 0-1,0 0 1,1 1 0,-1-1-1,0 0 1,0 0 0,0 0-1,1 0 1,-1 1 0,0-1-1,1 0 1,-1 0 0,0 0-1,0 0 1,1 0 0,-1 0-7,1 0 1,-1 0 0,0 0-1,0 0 1,0-1 0,1 1 0,-1 0-1,0 0 1,0 0 0,0-1 0,0 1-1,1 0 1,-1 0 0,0-1 0,0 1-1,0 0 1,0 0 0,0-1-1,0 1 1,0 0 0,0-1 0,0 1-1,0 0 1,0 0 0,0-1 0,0 1-1,0 0 1,0 0 0,0-1 0,0 1-1,0 0 1,0-1 0,0 1-1,0 0 1,0 0 0,0-1 0,-1 1-1,1 0 1,0 0 0,0 0 0,0-1-1,-1 1 1,-2-10-15,-1 1 0,-1 0-1,1-1 1,-1 2 0,-1-1 0,0 1 0,0-1 0,-10-9-1,16 18 3,-1 0 0,1-1 0,-1 1 0,1 0 0,-1-1-1,1 1 1,-1 0 0,1-1 0,-1 1 0,1 0 0,-1 0 0,1-1-1,-1 1 1,1 0 0,-1 0 0,1 0 0,-1 0 0,1 0 0,-1 0-1,1 0 1,-1 0 0,0 0 0,1 0 0,-1 0 0,1 0 0,-1 0-1,0 1 1,0 0-12,0-1 0,0 1-1,0 0 1,1 0 0,-1 0 0,0 0-1,1 0 1,-1-1 0,1 1-1,-1 0 1,1 0 0,-1 1 0,0 0-1,-1 5-50,1 0-1,-1 0 1,1 9-1,1-16 63,-3 76 171,2-68 221,-2-14-115,-3-16-71,4 9-159,-3-14 87,-1 1-1,-16-46 1,-22-37 100,48 114-844,-2-2 572,0 0-1,0 1 0,0 0 0,0-1 0,1 7 1,3 14 83,-4-18 80,0-1 1,-1 1-1,0 0 0,0 7 1,-1-12 18,0 17 341,0-3-488,3 76-100,-2-76 85,2 0 0,-1-1-1,2 1 1,5 16 0,0-8-14,1-1 0,23 38 0,-24-43-39,-7-14 74,-1 0-1,1 0 0,-1 0 1,1 0-1,0 0 1,2 2-1,16 18-2658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5:17.15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246 34 1824,'-21'-2'1668,"0"0"1,-34 2-1,20 1-940,27-2-503,0 0 0,0-1 0,0 1 0,0-2 0,-15-5 0,-10-3 798,26 9-766,7 2-245,-1-1 0,1 1-1,-1 0 1,1 0 0,0 0-1,-1 0 1,1 0 0,-1-1 0,1 1-1,-1 0 1,1 0 0,-1 0 0,1 0-1,-1 0 1,1 0 0,-1 1 0,1-1-1,-1 0 1,0 1-21,1 0 0,0-1 0,0 1 0,-1 0 0,1 0 0,0 0 0,0-1 0,0 1 0,0 0 0,0 0 0,0 0 0,0 0 0,1-1 0,-1 1 0,0 1 0,2 4-13,0 0 0,0-1 0,1 0 0,0 1 0,0-1 0,0 0 1,0 0-1,1-1 0,0 1 0,5 4 0,5 8 98,-8-10-129,2-1-1,-1 1 1,0-1 0,1-1-1,0 1 1,1-1 0,-1-1-1,1 1 1,0-2 0,0 1-1,0-1 1,1 0 0,14 2-1,-2-5-2191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5:20.33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238 47 2144,'-1'1'89,"-1"-1"-1,1 0 1,0 1-1,0-1 1,-1 1 0,1 0-1,0-1 1,0 1-1,0 0 1,0 0 0,0 0-1,-3 3 257,-9-1 135,-48-6 2698,48 0-2810,12 3-328,0-1 0,-1 1 0,1 0 0,0-1 0,-1 1 0,1 0 0,-1 0 0,1 0 0,0 0 0,-1 0 0,-1 1 0,-26 2 580,25-3-555,-1 1 0,1-1 0,-1 1 1,1-1-1,0 1 0,0 1 0,-7 1 1,-5 2 153,14-4-187,1-1 1,0 0-1,-1 0 0,1 1 1,0-1-1,-1 1 0,1-1 1,0 1-1,0-1 0,0 1 1,0 0-1,-1 0 0,0 1 1,-4 0 224,6-2-255,0 0 1,0 0-1,0 0 1,-1 0-1,1 0 1,0 0-1,0 0 1,0 0-1,0 0 1,0 0-1,0 0 1,0 0-1,-1 0 1,1 0-1,0 0 1,0 0-1,0 0 1,0 0-1,0 0 1,0 1-1,0-1 1,0 0-1,0 0 1,-1 0-1,1 0 1,0 0-1,0 0 1,0 0-1,0 0 1,0 1-1,0-1 1,0 0-1,0 0 1,0 0-1,0 0 1,0 0-1,0 0 1,0 0-1,0 1 1,0-1-1,0 0 1,0 0-1,0 0 1,0 0-1,0 0 1,0 0-1,0 0 1,0 1-1,0-1 1,0 0-1,0 0 1,0 0-1,1-1 69,1 0 0,-1 0 0,0-1 1,0 1-1,1 0 0,-1 0 0,1 1 0,-1-1 0,2-1 1,1 0 16,-2 0-68,0 0 0,1 0 0,-1 0 0,0-1-1,0 1 1,0-1 0,-1 1 0,1-1 0,-1 0 0,1 0 0,-1 0 0,0 1 0,1-5-1,-1 5-68,0 0-2,0 0 0,0 1 0,0-1 0,1 1 0,-1-1 0,0 1 0,3-3 0,-2 4-75,-1-1 0,0 0 0,6-8-1008,-6 8 1008,-1-1 0,1 0 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5:23.52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109 9 1248,'-6'-8'4675,"-22"21"-4030,23-10-179,-3 1-286,0 0 0,0 0 0,1 1 0,0 0 0,0 1 0,0-1 0,-10 13 0,16-17-217,1 1-45,1 0 74,-1 0 1,1 0-1,-1 1 0,1-1 1,0 0-1,0 0 1,0 0-1,0 0 0,0 0 1,0-1-1,1 1 1,-1 0-1,1 0 1,-1-1-1,1 1 0,3 2 1,-3-2 28,0-1-1,1 1 1,-1 0 0,1-1 0,0 1-1,-1-1 1,1 0 0,0 0 0,0 0-1,0 0 1,0-1 0,4 1 0,70-1 709,-76 0-701,0 0-1,0-1 1,0 1-1,0-1 1,-1 1-1,1-1 1,0 1-1,0-1 1,-1 0-1,1 1 1,0-1-1,0 0 1,-1 1-1,1-1 1,-1 0-1,1 0 1,-1 0-1,1 1 1,-1-1-1,0 0 1,1 0-1,-1 0 1,0 0-1,0 0 1,1 0-1,-1 0 1,0 0-1,0-2 1,3-8-178,11-14-1990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03:31.9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157 174 1472,'0'-2'57,"1"-1"-1,-1 1 1,0-1 0,1 1 0,-1-1 0,1 1-1,0-1 1,0 1 0,0 0 0,0-1-1,0 1 1,0 0 0,3-3 0,-3 3 52,0 1 0,-1-1 0,1 1 1,0 0-1,-1-1 0,0 1 1,1-1-1,-1 1 0,0-1 1,0 1-1,1-1 0,-1 1 0,0-1 1,-1 1-1,1-1 0,0 1 1,-1-4-1,1 5-57,-1-1-1,1 1 1,0-1 0,-1 0 0,1 1-1,0-1 1,-1 1 0,1-1 0,-1 1-1,1-1 1,-1 1 0,1-1 0,-1 1-1,0-1 1,1 1 0,-1 0-1,1-1 1,-1 1 0,0 0 0,1 0-1,-1 0 1,0-1 0,1 1 0,-1 0-1,0 0 1,1 0 0,-1 0-1,0 0 1,1 0 0,-1 0 0,0 0-1,0 0 1,1 1 0,-1-1 0,0 0-1,1 0 1,-1 1 0,1-1 0,-1 0-1,0 1 1,1-1 0,-2 1-1,-6 5 22,-1-1-1,1 2 0,0 0 0,0 0 0,1 0 1,-12 15-1,-8 8 57,19-22-90,-1 1 58,0 0 0,0 1 0,-7 11 0,14-19 533,4-10-157,6-13 72,54-98 1792,-59 113-2157,0-1 69,0 0-1,0-1 1,-1 1 0,2-9 0,-2 9-41,-1 1 1,1-1 0,0 1 0,6-11 0,-8 14-666,1-3-615,1 6-4791,8 16 2322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5:24.67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234 1 1408,'-3'7'243,"0"0"0,0 1 1,1-1-1,-2 10 0,1-3-41,-1-1 0,0 1 1,-1-1-1,-1-1 0,0 1 1,-8 11-1,-3 10 94,-23 60-248,20-47 273,8-18-65,-22 39-1,18-38-866,-12 32 1,19-42-1401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5:29.33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92 0 1664,'-3'18'3145,"3"-16"-2995,5 23-314,0-15 243,1-1 0,0 1 1,1-1-1,-1 0 1,2 0-1,-1-1 1,1 0-1,1-1 1,11 10-1,24 6-58,-26-15 1153,-32-4-694,0-5-110,-28-5 1,34 4-304,-1 1 0,0-1 0,1 2 1,-1-1-1,0 1 0,1 0 0,-1 1 1,0 0-1,-10 3 0,6-1-193,-17 8 103,19-6-26,9-4 51,1-1-1,0 1 0,0-1 0,0 1 0,0-1 0,0 1 1,0 0-1,0-1 0,0 1 0,0 0 0,0 0 0,0 0 1,-1 1-1,2-1-23,0 0-1,0 0 1,0 0 0,0 0 0,0 0 0,0 0 0,0 0 0,0-1 0,1 1-1,-1 0 1,0 0 0,0 0 0,1 0 0,-1 0 0,1 0 0,-1-1-1,1 1 1,-1 0 0,1 0 0,-1-1 0,1 1 0,0 0 0,-1-1-1,1 1 1,0 0 0,0-1 0,1 1 0,0 1 16,0 0 0,1 0 1,-1 0-1,1-1 0,-1 1 0,1-1 0,0 1 1,4 0-1,-2-1 67,1 0 0,-1 0 1,1-1-1,0 0 1,-1 0-1,8-1 0,-11 0-27,0 1-1,0-1 0,0 0 0,0 0 0,0 0 0,0 0 1,0 0-1,-1 0 0,1 0 0,0-1 0,-1 1 1,1-1-1,-1 1 0,1-1 0,-1 0 0,0 1 0,0-1 1,0 0-1,2-3 0,-1 0 42,1 0 0,-1-1 0,0 1 0,-1 0 0,1-1 1,0-6-1,-2 10-52,0 0 1,0 0 0,0 0 0,0 0-1,0 0 1,0 0 0,0 0-1,-1 0 1,1 0 0,-1 0 0,0 0-1,1 0 1,-1 0 0,0 0 0,0 0-1,0 1 1,-1-1 0,1 0 0,0 1-1,-2-3 1,-40-34 275,42 37-308,-1 1 1,1-1-1,0 0 1,0 1-1,-1-1 1,1 0-1,0 1 1,-1 0-1,1-1 1,-2 1-1,-4-2-20,7 2 19,0 0-1,-1-1 1,1 1-1,0 0 1,0 0-1,-1 0 0,1 0 1,0-1-1,0 1 1,-1 0-1,1 0 1,0 0-1,-1 0 1,1 0-1,0 0 1,-1 0-1,1 0 1,0 0-1,0 0 1,-1 0-1,1 0 1,0 0-1,-1 0 1,1 0-1,0 0 1,-1 0-1,1 0 1,0 0-1,0 1 1,-1-1-1,1 0 1,0 0-1,0 0 1,-1 0-1,1 1 1,0-1-1,-10 7-389,10-7 399,0 0 0,0 0 0,0 0-1,0 0 1,0 0 0,0 0 0,0 0 0,0 0 0,0 0 0,0 0 0,0 0 0,0 0 0,0 0 0,0 0 0,0 0 0,0 0 0,0 0 0,0 0-1,0 0 1,0 0 0,0 0 0,0 0 0,1 0 0,-1 0 0,0 0 0,0 1 0,0-1 0,0 0 0,0 0 0,0 0 0,0 0 0,0 0 0,0 0-1,0 0 1,0 0 0,0 0 0,0 0 0,0 0 0,0 0 0,0 0 0,0 0 0,-1 0 0,1 0 0,0 0 0,0 0 0,0 0 0,0 0 0,0 0-1,0 0 1,0 0 0,0 0 0,0 0 0,0 1 0,0-1 0,0 0 0,0 0 0,0 0 0,0 0 0,0 0 0,0 0 0,0 0 0,0 0 0,0 0-1,0 0 1,11 12-23,-10-11 25,0 0 1,-1-1 0,1 1 0,0 0 0,0 0 0,0 0 0,-1-1 0,1 1 0,0-1-1,0 1 1,0 0 0,0-1 0,0 0 0,0 1 0,0-1 0,0 0 0,1 1-1,-1-1 1,0 0 0,1 0 0,-1 0-1,42 12-75,-9-2-1,-32-10 64,-2 1 26,0-1 0,0 0-1,0 0 1,0 0 0,1 0-1,-1 0 1,0 1-1,0-1 1,0 0 0,0 0-1,0 0 1,1 0 0,-1 0-1,0 0 1,0 0-1,0 0 1,1 0 0,-1 1-1,0-1 1,0 0 0,0 0-1,0 0 1,1 0-1,-1 0 1,0 0 0,0 0-1,0 0 1,1 0 0,-1 0-1,0-1 1,0 1-1,0 0 1,1 0 0,-1 0-1,0 0 1,0 0 0,0 0-1,0 0 1,1 0-1,-1 0 1,0-1 0,0 1-1,0 0 1,0 0 0,0 0-1,0 0 1,1 0-1,-1-1 1,0 1 0,0 0-1,0 0 1,0 0 0,0-1-1,0 1 1,0 0-1,0 0 1,0 0 0,0 0-1,0-1 1,0 1 0,0 0-1,0 0 1,0 0-1,0-1 1,0 1 0,-3-58-255,-2 64-378,5-5 617,-5 27-107,4-23 134,0 0 0,0-1 0,0 1-1,0 5 1,1-7-69,0-1 0,0 0-1,0 0 1,1 1 0,-1-1-1,0 0 1,1 0 0,1 3-1,-2-4-66,1 0 0,18 10-2096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5:30.29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147 3 1472,'-9'-2'1818,"-3"25"-344,11-20-1550,-6 10 721,-7 26 0,-5 9-261,15-38-306,1-1-1,-4 13 1,-5 12 191,2-7-76,9-23-118,0 1 0,-1-1 0,0 1 0,0-1 0,0 0 0,0 1 0,0-1 0,-1 0 0,0-1 0,-4 6 0,4-2 186,2-2-161,-2-9 206,1 0-212,1 0 0,0 1 0,0-1 0,0 0 0,1 0 0,-1-7 0,-1-2-27,1-15-7,1 20-57,-1 0 0,-1-14 1,1 22-4,1-1-1,0 1 1,0 0 0,0-1 0,-1 1 0,1-1 0,0 1-1,0-1 1,0 1 0,0-1 0,0 1 0,0-1 0,0 1-1,0-1 1,0 1 0,0-1 0,1 1 0,-1 0 0,0-1 0,0 1-1,0-1 1,0 1 0,1-1 0,-1 1 0,0 0 0,1-2-1,1-1-10,-5-4-21,7-6-48,-1 10 46,0 0 0,1 0 0,-1 0 1,0 0-1,7-4 0,-8 6 27,-1 0 8,0 1-1,-1-1 1,1 1-1,0 0 0,0-1 1,0 1-1,0 0 1,0 0-1,0 0 0,0 0 1,0-1-1,-1 1 0,1 0 1,0 1-1,0-1 1,2 0-1,25 2-914,10-1-2828,-13-4 1337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5:34.2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181 0 1472,'-3'0'79,"1"0"-1,0 1 1,0-1 0,-1 1 0,1-1-1,0 1 1,0 0 0,0 0-1,0-1 1,0 2 0,0-1 0,0 0-1,0 0 1,0 1 0,0-1 0,1 1-1,-1-1 1,1 1 0,-1 0-1,1 0 1,-1-1 0,1 1 0,-1 3-1,0-1-13,-1 1 0,1 0 0,1 0 0,-1 0 0,1 0 0,0 0 0,0 0 0,0 0 0,1 7 0,0-11-15,0 0 1,-1-1-1,1 1 1,0 0-1,0 0 1,0 0-1,-1 0 1,1-1 0,0 1-1,-1 0 1,1 0-1,-1-1 1,1 1-1,-1 0 1,1-1 0,-1 1-1,0-1 1,1 1-1,-1 0 1,1-1-1,-1 1 1,0-1 0,0 0-1,1 1 1,-1-1-1,0 0 1,-1 1-1,-5 3 513,5-4-473,1 1 0,0-1 1,-1 0-1,1 1 0,0-1 0,-1 0 0,1 0 0,0 0 1,-1-1-1,1 1 0,-1 0 0,1 0 0,0-1 0,-1 1 1,1-1-1,0 1 0,0-1 0,-1 1 0,1-1 0,0 0 1,-2-1-1,-6-3 257,-3 1-260,-16-7-254,27 11 165,1-1 0,0 1 1,-1 0-1,1 0 1,-1 0-1,1 0 0,-1 0 1,1 0-1,-1-1 0,1 1 1,-1 0-1,1 0 0,0 0 1,-1 1-1,1-1 1,-1 0-1,1 0 0,-1 0 1,1 0-1,-1 0 0,1 0 1,0 1-1,-1-1 0,1 0 1,-1 0-1,1 1 0,0-1 1,-1 0-1,1 1 1,0-1-1,-1 0 0,1 1 1,0-1-1,-1 0 0,1 1 1,0-1-1,0 1 0,-1 0 1,1 0 0,-1 0 0,1 0 0,-1 0-1,1 0 1,0 0 0,0 0 0,-1 0 0,1 0-1,0 0 1,0 0 0,0 0 0,0 0-1,0 0 1,0 0 0,1 0 0,-1 0 0,1 1-1,4 26 44,-1-3-132,11 37 79,26 94 28,-39-149 14,-1 0 1,0 0-1,0 1 0,0 8 1,-1-9-47,0-1 0,0 1 0,1 0 1,0-1-1,1 0 0,1 7 0,0-5 7,-1 0 0,0-1 0,-1 1 0,1 0 0,-1 11 0,-1 44 247,-1-27-275,1-25 28,0-4 0,0 0-1,0 0 0,0 0 1,-1 0-1,0 0 0,-1 0 1,1 0-1,-4 7 0,0-3 53,-3 8 21,-9 30 1,16-44-74,0 0 1,0 0 0,0 1-1,0-1 1,1 0-1,0 1 1,0-1-1,0 0 1,1 1 0,0-1-1,2 6 1,1 4 468,4 29 1,-6-31-401,0 0 0,1 0 1,8 22-1,-5-9-230,-5-22 189,-1 0 0,1-1 0,0 1 0,0 0 1,2 6-1,5 11-197,-7-18 157,0 0 0,0 0 0,0 0-1,1-1 1,-1 1 0,1 0 0,3 4 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5:35.7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191 1 1248,'14'4'1691,"24"34"-619,-36-35-974,-1 0 1,0 0 0,0-1-1,0 1 1,0 0 0,0 0-1,-1 0 1,1 0 0,-1 0 0,0 6-1,1 4 166,6 24 233,-3-20-291,-2 1 0,2 27-1,-9 133 243,-4-67 283,1-3 202,4-9-698,-5 13-288,9-71 253,-4 136 458,1-157-613,-1 0 0,0-1 0,-9 21 0,-3 17 63,15-50-34,0-1 0,-1 0-1,0 1 1,0-1-1,-1 0 1,1 0 0,-1-1-1,-1 1 1,-15 10 1026,19-16-1067,-10-10 239,-6-15-244,5 2 10,1 0-1,1-1 0,2 1 1,-9-47-1,-5-102-210,16 117 63,2 28 100,-17-122-76,11 101 4,2 0-1,3-1 0,1 1 1,2-1-1,8-62 0,2 64-395,-9 44 362,1 0 0,0 0 0,0 1 0,0-1 0,0 0 0,1 1 0,-1-1 0,1 1 1,-1-1-1,1 1 0,0 0 0,0 0 0,4-4 0,-4 5-14,-1 1 0,1-1 0,0 1 0,-1-1 0,1 1-1,0-1 1,-1 1 0,1 0 0,0 0 0,0 0 0,-1 0 0,1 0 0,0 0 0,0 1-1,-1-1 1,1 0 0,0 1 0,-1-1 0,1 1 0,0 0 0,2 1 0,1 1-321,-1 0 0,1 0 0,-1 0 0,1 0 0,6 8 0,10 15-887,2 5 15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5:36.13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127 1 2144,'-3'5'257,"2"-4"-217,0 0 1,1 1-1,-1-1 0,1 0 0,-1 0 0,1 0 1,-1 0-1,1 1 0,0-1 0,-1 0 1,1 0-1,0 1 0,0-1 0,0 0 1,0 0-1,0 1 0,0 1 0,1 1 47,-1-1 0,-1 1-1,1-1 1,0 1 0,-1-1-1,0 1 1,1-1 0,-2 1-1,1-1 1,0 0 0,-1 1-1,1-1 1,-1 0 0,0 0-1,-2 3 1,-8 12 75,6-8-75,0 1-1,-6 12 0,10-18-67,-10 23 49,-17 60 0,22-57-104,1 0 0,-2 57-1,8-71-392,1 0-1,0 0 0,1 0 0,1 0 1,1-1-1,0 1 0,7 15 0,2-1-503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5:40.7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111 488 2080,'0'-8'5037,"-1"4"-4929,1-1 0,-1 0 0,1 1-1,-1-1 1,-1 0 0,-1-6 0,1 7-29,0 0 1,1 0-1,0 0 0,0-1 1,0 1-1,0 0 1,1-9-1,-5-18 395,-7-8-261,12 21-61,0 5-37,-1 1 106,1 12-212,1-1 0,-1 1 1,0-1-1,0 1 0,0-1 0,0 1 1,0-1-1,-1 1 0,1-1 0,0 1 1,0-1-1,0 0 0,0 1 0,0-1 1,-1 1-1,1-1 0,0 1 0,-1 0 0,1-1 1,0 1-1,-1-1 0,1 1 0,-1-1 1,0 0 3,1 0 1,-1 1-1,0-1 0,1 0 1,-1 0-1,1 0 1,-1 0-1,1 0 1,0 0-1,-1 0 1,1 0-1,0 0 0,0 0 1,0 0-1,0-2 1,0-20 297,0 0 304,-2 2-82,1 17-503,1 1 0,0-1-1,-1 0 1,0 0 0,0 1-1,0-1 1,0 1-1,-3-5 1,-4-15 263,4 7-175,-9-19 266,11 32-371,1 0 0,0 0 1,0 0-1,0-1 0,0 1 1,0 0-1,0-6 0,-4-2-91,5 11 95,-1-1 1,1 0 0,-1 0 0,1 1 0,-1-1-1,1 0 1,0 0 0,-1 0 0,1 0 0,0 1 0,0-1-1,-1 0 1,1-2 0,-5-15-93,5 17 65,0 1 1,0 0-1,0 0 0,0-1 0,0 1 0,0 0 1,0 0-1,0-1 0,0 1 0,0 0 0,-1 0 1,1 0-1,0-1 0,0 1 0,0 0 0,0 0 1,-1 0-1,1 0 0,0-1 0,0 1 0,0 0 0,0 0 1,-1 0-1,1 0 0,0 0 0,0 0 0,-1 0 1,1 0-1,0 0 0,0-1 0,-1 1 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5:44.2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381 4 1312,'6'0'484,"-8"2"-238,-10 4 1051,10-5-1189,0 0 0,0 0 1,0 0-1,0-1 0,0 1 1,0-1-1,0 1 0,0-1 1,0 0-1,0 0 0,-1 0 1,1 0-1,0 0 0,0 0 0,0 0 1,0-1-1,0 1 0,0-1 1,0 0-1,-2-1 0,-21-2 401,-15-4 105,38 8-568,-14-1 112,0 2-1,0 0 1,-26 5 0,14-3 724,24-2-809,0-1 1,0 0-1,0 1 1,0 0-1,-4 1 1,-4 0 171,11-2-244,-1 1 0,1-1 0,0 0 0,-1 0 0,1 1 0,0-1 0,0 1 0,-1-1 1,1 1-1,0 0 0,0-1 0,0 1 0,0 0 0,0 0 0,0 0 0,0-1 0,0 1 0,0 0 0,-1 2 0,-25 12 186,20-12-216,6-2 26,1-1 0,-1 0 1,0 0-1,0 0 0,1 0 0,-1 1 1,0-1-1,1 0 0,-1 1 0,0-1 0,1 1 1,-1-1-1,1 1 0,-1-1 0,1 1 1,-1-1-1,1 1 0,-1-1 0,1 1 0,-1-1 1,1 1-1,0 0 0,-1-1 0,1 1 0,-1 1 1,-10 13-110,10-15 176,-4 5-182,-2 26 1153,4-23-1287,3-7 234,-1-1-1,1 0 1,0 1-1,0-1 0,0 0 1,-1 1-1,1-1 1,0 1-1,0-1 1,0 0-1,0 1 1,0-1-1,0 1 1,0-1-1,0 1 1,0-1-1,0 0 1,0 1-1,0-1 1,0 1-1,0-1 0,1 0 1,-1 1-1,0-1 1,0 1-1,0-1 1,1 0-1,-1 1 1,0-1-1,0 0 1,1 1-1,-1-1 1,0 0-1,1 0 1,-1 1-1,0-1 1,1 0-1,-1 0 1,0 1-1,1-1 0,-1 0 1,0 0-1,1 0 1,-1 0-1,1 0 1,-1 1-1,1-1 1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5:49.5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158 12 992,'-2'1'95,"2"-1"-80,-1 0 0,1 0 0,-1 1 0,1-1 0,0 0 1,-1 0-1,1 0 0,0 1 0,0-1 0,-1 0 0,1 0 0,0 1 0,-1-1 1,1 0-1,0 1 0,0-1 0,0 0 0,-1 1 0,1-1 0,0 0 0,0 1 1,0 0 164,-18 11 1601,16-11-1681,0-1 1,1 1-1,-1-1 0,0 1 0,0-1 0,0 0 0,0 0 1,1 0-1,-1 0 0,0 0 0,0 0 0,0-1 1,1 1-1,-1 0 0,0-1 0,0 0 0,-3-1 0,2 0-27,0 1 0,0-1-1,0 0 1,0 0 0,0 0-1,0-1 1,1 1 0,-1-1-1,1 0 1,-3-4 0,4 7-73,5 3-400,-4-2 398,1-1 0,0 0-1,-1 1 1,1-1 0,0 0 0,-1 0-1,1 1 1,17 16 2237,-18-17-2183,-1 1 20,-1-1-1,1 0 1,0 1 0,0-1 0,0 0 0,0 0-1,0 0 1,-1 0 0,1 0 0,0 0 0,-1 0-1,-3-1 21,-1 0 0,1 0 0,0-1-1,-9-2 1,12 3-93,0 0 0,-1 0 0,1 0 0,0 1 1,-1-1-1,1 1 0,-1 0 0,1 0 0,-4 0 0,3 0-33,3 0-40,8-3-767,-4 3 789,0 0-1,1 1 1,4 1-1,-3 0 79,0-1 0,0 0-1,0 0 1,0 0 0,0-1 0,10-1 0,12 1 97,-28 0-120,1 1 0,-1-1 0,0 0 0,1 1 0,-1-1 0,0 1 0,0-1 0,1 0 0,-1 1 0,0-1 0,0 1 0,0-1 0,0 1 0,1-1 0,-1 1 0,0-1 0,0 1 0,0-1 0,0 1 0,0-1 0,0 1 0,0-1 0,0 1 0,-1-1 0,1 1 0,-3 14 740,1-14-673,1 0-1,0 0 0,-1 0 0,1 0 0,0-1 0,-1 1 0,1-1 1,-1 1-1,0-1 0,1 1 0,-1-1 0,1 0 0,-1 0 1,1 1-1,-3-2 0,-28-1 206,10 0-451,18 0 15,8 4-4,-4-2 158,0 0 0,0 0-1,-1 0 1,1 0 0,0 0 0,0 0-1,0 0 1,-1 0 0,1 0-1,0 1 1,0-1 0,-1 0-1,1 0 1,0 0 0,0 0 0,0 1-1,0-1 1,-1 0 0,1 0-1,0 0 1,0 1 0,0-1-1,0 0 1,0 0 0,0 0 0,0 1-1,-1-1 1,1 0 0,0 0-1,0 1 1,0-1 0,0 0 0,0 0-1,0 1 1,0-1 0,0 0-1,0 0 1,0 1 0,0-1-1,1 1 1,-1 9-339,0-9 501,0 0-198,4 6 683,-5-8-613,0 1 0,0-1 0,0 0 0,-1 0 0,1 0 0,0 0 0,0 0 0,0-1 0,0 1 0,1 0 0,-2-2 0,-2-3 134,-1 1-126,3 4-73,0-1 0,0 0 0,1 0-1,-1 0 1,0 0 0,1 0 0,0-1-1,-2-2 1,6 19-1022,1-8 1058,1 0 0,9 11-1,7 4 137,-20-21-108,-1 1-1,0-1 1,0 1 0,0-1 0,0 1 0,0-1 0,0 1 0,0 0-1,0-1 1,0 1 0,0-1 0,0 1 0,-1-1 0,1 1-1,0-1 1,0 1 0,0-1 0,-1 1 0,1-1 0,0 1 0,-1-1-1,1 1 1,0-1 0,-1 1 0,1-1 0,0 0 0,-1 1 0,0-1-1,-18 17-51,9-8-148,9-6-1,1-1 133,1 0 0,-1 1 1,0-1-1,1 0 0,-1 0 0,1 0 0,-1 1 1,1-1-1,0 0 0,2 3 0,-2-4 80,0 0-12,6 2-36,-6-2-60,-1 7 753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5:54.66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137 56 1152,'-100'-47'4896,"95"44"-4868,5 3 6,-1-1-1,0 0 1,0 1-1,0-1 1,1 1 0,-1-1-1,0 1 1,0-1-1,0 1 1,0 0-1,0 0 1,0-1-1,0 1 1,0 0-1,0 0 1,0 0 0,0 0-1,0 0 1,0 0-1,0 0 1,0 0-1,-1 1 1,7 10 46,0 3-55,1 0-1,1-1 1,1 0 0,0-1-1,0 1 1,1-2 0,0 1 0,1-1-1,1-1 1,13 12 0,36 30 1911,-60-55-1849,-1 1 0,0 0 0,0 0 0,0 0 0,-1 1 1,1-1-1,0 0 0,-1 0 0,1 1 0,-1-1 0,-2-2 0,0 0 52,-10-12-90,-1 2 0,-1-1 1,-26-17-1,28 21 67,12 9-153,0 0 0,-1 0-1,0 0 1,1 1 0,-1-1 0,0 1 0,-5-3 0,3 3 60,-21-3-569,25 4 498,2 2 40,-1 0-1,0 0 1,1 1-1,-1-1 1,1 0 0,-1 0-1,1 0 1,0 0-1,0 0 1,0 0 0,0 0-1,1 0 1,-1 0-1,3 3 1,3 2-155,0-1 0,10 8 0,-4-4-497,-7-6 76,0 0 0,0 0 0,0-1 0,0 0 0,1 0 1,-1 0-1,14 3 0,-1-2-1571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03:31.99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0 967 1888,'5'-1'2915,"-2"1"-2786,-1-1 0,0 1 0,1 0-1,-1-1 1,0 1 0,1-1 0,-1 0 0,4-2-1,7-1 534,-8 0-549,0-1 0,-1 0 0,0 0 1,0 0-1,0 0 0,-1 0 0,0-1 0,4-8 0,5-2-74,-10 15-34,-1-1 1,1 0 0,-1 0 0,1 0 0,-1 0-1,0 0 1,0 0 0,0 0 0,1-4-1,19-45 569,-14 35-375,8-27-1,-8 18-129,0 0 1,1 1-1,16-33 0,-17 44-65,-3 5 52,0 0 0,1 0 0,0 1-1,10-13 1,-12 17-8,-1-1 1,1 1-1,-1-1 1,4-6-1,-4 7-20,0-1 0,0 1 0,0-1 0,0 1 0,1 0-1,3-4 1,24-26 52,-8 14 225,-6 5-201,28-18-1,-6 7-89,-13 9-45,37-20 0,-44 27 134,0 0 1,23-18-1,-32 21-100,0 0 0,0 1 0,11-4 0,-11 5-9,0 0 0,17-12 0,-2-1 117,16-13 93,-20 13-18,43-42-116,-21 14 293,-33 36-297,1 0 0,11-7 0,-5 3 72,-12 11-152,0-1 0,-1 1 0,1 0 0,0 0 0,0 1 0,0-1 0,0 1 0,0 0 0,1 0 0,7-1 0,4 1 214,26 1 1,-17 1-203,1 1 54,-1 0 1,1 2-1,-1 2 1,0 0-1,28 11 1,-18-7-92,-23-7 82,0 0 0,19 9 0,6 7 208,64 46 0,-93-60-211,-5-4 6,-1 0 1,0 1 0,1 0-1,-1-1 1,0 1-1,0 0 1,0 0-1,0 0 1,0 0-1,-1 1 1,1-1-1,1 3 1,7 5-54,-1-2 19,28 47 244,-33-49-177,0 0 0,-1 0-1,5 12 1,-7-17-10,12 11-143,-5 0 68,-7-10 81,0 6-22,6 2-126,-6-8 81,1 0 0,-1 1 0,0-1 1,1 1-1,-1-1 0,1 5 0,1 4 69,1 0-1,0-1 0,6 11 1,1 5-111,-10-25 33,0 1 0,0-1 0,0 0 0,0 1 0,0-1 0,0 0-1,0 1 1,0-1 0,1 0 0,-1 0 0,0 0 0,1 0 0,1 1 0,-2-2 8,0 1 0,0 0 1,0-1-1,0 1 0,0 0 1,0 0-1,0 0 0,0-1 1,0 1-1,-1 0 1,1 0-1,1 2 0,-1-2-2,0 0-1,0 0 1,0 0 0,0 0-1,0 0 1,0 0-1,0-1 1,1 1 0,-1 0-1,2 0 1,1 1 8,39 24-7,-39-24-6,39 25-6,-32-18 1,0 0 0,-2 1 0,1 0 1,-1 1-1,11 17 0,9 9 72,-17-21-75,-2 0 1,0 0-1,11 24 1,-5-8 5,20 47 2,2 2 0,-22-47 0,6 9 0,-18-38 0,-1 1 0,0-1 0,0 1 0,0 0 0,3 11 0,-5-16 3,-1 1 1,0-1 0,1 0 0,-1 0-1,1 0 1,0 0 0,-1 0-1,1-1 1,0 1 0,0 0 0,1 1-1,6 8 59,1 8 10,30 53-10,-34-64-138,-4-6 76,0-1-1,-1 1 0,1 0 0,-1-1 0,1 1 0,-1 0 0,1 0 0,-1 0 1,1-1-1,-1 1 0,0 0 0,1 0 0,-1 0 0,0 0 0,0 0 1,0 0-1,0 1 0,1 0 14,-1-1 1,0 1-1,0 0 0,1-1 0,-1 1 1,1-1-1,-1 1 0,1-1 1,0 0-1,0 2 0,6 13 44,3 31-25,3 13 5,-10-41-30,1-1 0,11 35 1,-4-19 109,-1 8-220,-7-30 157,-1 0 1,2 0-1,-1 0 1,2 0-1,7 14 1,-8-5 201,9 4-171,-12-23-160,3 5 38,-2-4 51,2 1 80,11 8-186,24 14 391,-34-24-289,-1 1 1,1-1 0,0 0 0,0-1-1,0 1 1,0-1 0,0 0 0,0 0 0,9 0-1,19 3 0,-18-2 53,-1 0 0,28-2 0,-27 0-60,106 0 18,-56-5-42,-40 5 138,9 0-170,-31 0 108,1 0-1,-1 0 1,1 0 0,-1 0-1,1-1 1,5-1 0,13-1 154,-21 3-187,1 0-1,-1 0 1,1 0 0,-1-1 0,0 1 0,1 0 0,-1-1-1,1 1 1,-1-1 0,0 1 0,0-1 0,1 1 0,-1-1-1,2-1 1,18-10-99,-7 5 125,0 0 0,0 1 0,26-7 0,-35 12-53,1 0 0,-1-1-1,0 1 1,1-1 0,-1-1-1,0 1 1,0-1 0,5-3-1,-4 1 13,1 0 0,-1 0 0,8-3 0,-6 4 22,-1 0 0,0-1 0,7-5 0,-5 1-31,0 0 0,0 0 0,0 0 0,-2-1 0,1 0 0,-1-1 0,8-15 0,-3 4 157,-9 18-157,-1 0 0,0 0 0,0 0 0,2-6-1,4-10 13,0 0 0,15-26 0,-4 9 8,-13 25-11,0 1 0,0 0-1,1 0 1,1 0 0,0 1-1,0 0 1,18-15 0,-14 13-7,-10 9-5,0 1-1,0 0 1,0 0 0,0 0-1,1 0 1,4-3-1,-2 2-3,0-1-1,-1 0 0,1 1 1,-1-2-1,5-5 0,-5 5 16,1 0-1,0 0 0,0 1 0,7-5 0,-10 7-8,0 0 0,0 1 0,0-1-1,0 0 1,-1 0 0,1 0 0,-1 0-1,1 0 1,0-3 0,7-8-178,5-21 272,-9 27-137,-1-1 0,7-12 1,-7 11 23,1 0 0,8-12 0,-12 18-2,1 0-1,0 0 1,-1 0-1,0-1 1,0 1 0,0 0-1,1-6 1,3-13 43,-4 22-26,0-3-7,0 0 0,1 0 1,-1 0-1,0-1 0,0 1 0,-1 0 1,1-5-1,-1 7-77,0 1 32,0-1 56,0 0-1,1 0 1,-1 0-1,0-1 1,1 1-1,-1 0 1,0 0-1,1 0 0,-1 0 1,1 0-1,1-2 1,5-8-62,-7 9 62,1 1-1,0-1 1,0 0-1,-1 1 1,1-1-1,1 1 1,-1 0-1,1-2 1,0 0 10,0 1 0,-1-1 1,1 1-1,-1-1 0,0 1 0,0-1 1,0 0-1,0 0 0,0 1 1,0-7-1,3-6 3,10-23-66,23-43 0,-33 69 111,-4 11-59,1-1 0,-1 1 0,0-1 0,1 1-1,-1 0 1,1-1 0,0 1 0,-1 0-1,1-1 1,0 1 0,0 0 0,1-1-1,-2 1-18,1 1-1,-1 0 0,0-1 0,1 1 0,-1 0 0,0-1 0,1 1 1,-1-1-1,0 1 0,0-1 0,0 1 0,1 0 0,-1-1 0,0 1 1,0-1-1,0 1 0,0-1 0,0 1 0,0-1 0,0 1 0,0-1 0,0 1 1,0-1-1,0 1 0,0-1 0,-1 0-177,1 1 1,0-1-1,0 1 0,-1 0 0,1-1 1,0 1-1,-1 0 0,1-1 1,0 1-1,-1 0 0,1 0 1,-1-1-1,1 1 0,0 0 1,-1 0-1,1 0 0,-1 0 0,1-1 1,-1 1-1,1 0 0,-1 0 1,1 0-1,-1 0 0,1 0 1,-1 0-1,1 0 0,0 0 0,-1 0 1,1 0-1,-1 1 0,1-1 1,-1 0-1,1 0 0,-1 0 1,1 0-1,0 1 0,-1-1 0,0 1 1,-2 3-4008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5:56.6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128 28 1248,'-14'-28'5658,"7"46"-5162,4-9-406,1 1-1,1 0 0,0 0 0,0 0 0,1 0 0,1 17 0,0 19 178,-6 163 1504,4-198-1732,-1-1 1,-5 18 0,5-19 40,-1 0-1,1 0 1,1 1-1,-1 10 1,-7 6 1564,9-25-1629,-5-14 431,3 10-434,1 0 1,-1-1-1,1 1 1,0-1-1,0 0 0,0-5 1,-9-50-339,0-5 289,-4-45 88,5 54 5,8 43-45,-6-24-123,5 24-114,2 12 212,0 0 0,0 0 0,0 0 0,0 0 0,0 0 0,0 0 0,5-1-521,-4 1 508,0 1-1,-1 0 1,1-1-1,0 1 1,0 0 0,-1 0-1,1 0 1,-1 0 0,1 0-1,-1 0 1,1 0-1,-1 0 1,1 0 0,-1 1-1,54 160-740,-51-150 752,-3-9 51,1 0-1,0 0 0,0 0 0,0 0 1,1 0-1,2 4 0,0 2-59,0-1 0,-1 1 0,1 1 0,-2-1 0,1 0 0,1 15 0,2 6 3,-3-16 84,-1 0 0,1 19 0,-3-18-69,5 23-1,2 21 65,0-5 30,-3-13 16,0 81 1,-4-91 206,-1-14-245,-1 1-1,-1-1 1,0 0 0,-1 0 0,-11 30-1,12-39-9,1-4-22,-1 0 1,1 0 0,-1 0-1,0 0 1,0 0 0,0 0-1,-8 6 1,-2 3-42,13-13 5,-4 5 27,-1 0 0,0 0 1,-9 6-1,13-10 0,0 0-1,0-1 1,0 1 0,0 0 0,0-1 0,0 1 0,-1-1 0,1 1 0,0-1 0,0 1-1,-1-1 1,1 0 0,0 0 0,0 0 0,-1 0 0,1 0 0,0 0 0,-1 0-1,1 0 1,0 0 0,0-1 0,-1 1 0,1 0 0,0-1 0,-2 0 0,2 0-17,0 0 1,1 0 0,-1 1-1,1-1 1,-1 0 0,1 0-1,0 0 1,-1 0 0,1 0-1,0 0 1,-1 0 0,1 1-1,0-1 1,0 0 0,0 0-1,0 0 1,0 0 0,0 0-1,0 0 1,0-1-1,4-22-115,-3 22 109,5-46-76,-5 36 52,1-1 1,0 0-1,5-17 1,-5 25 24,1-4-101,0 0 1,0-1-1,-1 1 1,2-15-1,-4 23 88,0 1-1,0-1 1,0 1-1,0-1 1,0 1 0,0 0-1,1-1 1,-1 1 0,0-1-1,0 1 1,0 0-1,0-1 1,1 1 0,-1-1-1,0 1 1,0 0-1,1-1 1,-1 1 0,0 0-1,1-1 1,0 1 36,-1 0 0,0-1 0,0 1 0,1 0 0,-1-1 1,0 1-1,1 0 0,-1-1 0,0 1 0,0-1 0,0 1 0,1 0 0,-1-1 0,0 1 0,0-1 0,0 1 1,0 0-1,0-1 0,0 1 0,0-1 0,3-2-58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6:03.3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858 29 3904,'-5'-4'286,"1"1"-1,-1-1 1,0 1 0,0 0-1,0 0 1,-10-4 0,14 7-263,-1-1 0,1 1 0,-1 0 0,0 0 0,1-1 0,-1 1 0,0 0 1,1 1-1,-1-1 0,1 0 0,-1 0 0,0 1 0,1-1 0,-1 0 0,1 1 0,-1 0 0,1-1 0,-1 1 0,1 0 1,-2 1-1,-4 3-84,1 0 1,0 1-1,-6 6 0,6-6 149,-108 135 1365,53-62-836,2-4-167,31-36-263,-2-2 1,-1-1-1,-49 42 1,-63 23 510,-7 5-74,143-101-647,0 2-1,0-1 1,0 1-1,-8 11 1,15-17 17,-1-1-1,1 0 1,0 1-1,-1-1 1,1 1 0,0-1-1,0 1 1,-1-1-1,1 1 1,0-1 0,0 1-1,0-1 1,0 1-1,0-1 1,-1 1 0,1 0-1,0-1 1,0 1-1,1-1 1,-1 1 0,0-1-1,0 1 1,0-1-1,0 1 1,0-1 0,0 1-1,1-1 1,-1 1-1,0-1 1,1 1 0,-1-1-1,0 1 1,0-1-1,1 1 1,-1-1 0,1 0-1,-1 1 1,0-1-1,1 0 1,-1 1 0,1-1-1,-1 0 1,1 0-1,-1 1 1,1-1 0,-1 0-1,1 0 1,-1 0-1,1 0 1,-1 0 0,1 0-1,0 0 1,4 1 0,-1 0 0,1-1 1,0 0-1,-1 0 0,9-1 1,11-4 30,1 0 0,-1-2 0,40-17 0,70-40 36,-56 26-4,16-8 43,152-65 163,-241 109-251,0 0 0,0 0 1,1 1-1,-1 0 0,0 0 0,6 0 0,-10 1-5,0 0 1,-1 0-1,1 0 0,-1 0 0,1 0 0,0 0 1,-1 0-1,1 0 0,-1 1 0,1-1 0,-1 0 1,1 0-1,-1 1 0,1-1 0,-1 0 0,1 1 1,-1-1-1,1 0 0,-1 1 0,1-1 0,-1 1 1,0-1-1,1 1 0,-1 0 0,1 0 8,-1 0 0,0 1 0,0-1 0,0 0 1,0 1-1,0-1 0,0 0 0,0 1 0,0-1 0,0 0 0,-1 1 0,1-1 0,-1 0 0,1 1 1,-2 1-1,-5 10 61,0 0 1,-1-1-1,0 0 0,-1 0 1,-16 15-1,2 0-6,-114 157 704,110-145-556,25-37-217,-1 3 46,-1 0 0,0 0-1,-6 6 1,9-11-37,1 1 0,0 0 0,-1-1-1,1 1 1,-1-1 0,1 1 0,-1-1 0,0 0 0,1 1-1,-1-1 1,0 0 0,1 1 0,-1-1 0,0 0-1,1 1 1,-1-1 0,0 0 0,1 0 0,-1 0 0,0 0-1,1 0 1,-1 0 0,0 0 0,0 0 0,1 0-1,-1 0 1,0 0 0,1 0 0,-1-1 0,0 1 0,0 0-1,1-1 1,-1 1 0,1 0 0,-1-1 0,0 1-1,1 0 1,-1-1 0,0 0 0,-1-3-14,0-1 0,0 1 0,0-1 0,1 0 1,0 1-1,0-1 0,0 0 0,0 0 0,1 0 0,0-9 0,0 14 4,1-39 18,2 0 0,1 1-1,10-39 1,2-19 7,-8 40-137,-8 56 108,0-1 0,0 0 0,0 1 0,0-1 0,0 0 0,0 1 0,0-1 0,0 1 0,-1-1 0,1 0-1,0 1 1,0-1 0,0 0 0,-1 1 0,1-1 0,0 1 0,-1-1 0,1 1 0,0-1 0,-1 0 0,1 1 0,-1 0 0,1-1 0,-1 1-1,0-1 1,0 0 2,0 1-1,0 0 1,0 0-1,0 0 0,0 0 1,0 0-1,0 0 0,0 0 1,1 0-1,-1 1 0,0-1 1,0 0-1,0 0 1,0 1-1,0-1 0,0 1 1,-5 2 3,0 1 0,1 0 1,0 0-1,-7 6 0,-11 16 7,0 1 0,-30 46 0,14-17-122,38-54 105,0-1 0,-1 1 0,1 0 0,1 0 0,-1-1 0,0 1 0,0 0 0,1 0 1,-1 0-1,1 0 0,-1 4 0,1-6 6,0 0 0,0 1 0,0-1-1,1 0 1,-1 0 0,0 1 0,0-1 0,1 0 0,-1 0 0,0 1 0,1-1-1,-1 0 1,0 0 0,1 1 0,-1-1 0,0 0 0,1 0 0,-1 0 0,0 0 0,1 0-1,-1 0 1,1 0 0,-1 0 0,0 0 0,1 0 0,-1 0 0,1 0 0,12 1-77,-12-1 66,38 0-106,0 3 1,40 7 0,-50-5 190,0-1 0,56 0 0,-73-5 8,1 0 0,0-1 0,0 0 0,-1-1 0,1 0 0,-1-1 0,0-1 0,0 0 0,13-8 0,-11 5-27,-1-1 1,0 0-1,-1-1 1,0-1-1,0 0 0,-1 0 1,-1-1-1,11-16 1,-7 6 11,-1 0 1,-1-1-1,-1 0 1,10-32 0,-17 43-34,53-172 386,-56 182-401,0-1 1,-1 0 0,1 0 0,-1 0 0,0 0 0,0 0 0,0 1 0,0-1 0,0 0-1,0 0 1,-2-4 0,2 7-16,0 0 0,0 0 0,0 0 0,0-1 0,0 1 0,-1 0 0,1 0 0,0 0 0,0-1 0,0 1 0,0 0 0,0 0 1,-1 0-1,1 0 0,0 0 0,0 0 0,0-1 0,0 1 0,-1 0 0,1 0 0,0 0 0,0 0 0,0 0 0,-1 0 0,1 0 0,0 0 0,0 0 0,0 0 0,-1 0 0,1 0 0,0 0 0,0 0 0,-1 0 0,1 0 0,0 0 0,0 0 0,0 0 0,-1 0 0,1 0 0,0 0 0,0 0 0,0 1 0,0-1 0,-1 0 0,1 0 0,0 0 0,-9 9-8,8-8 4,-37 42-156,10-11 197,-1-1 1,-38 32 0,46-47 30,-1-1 1,0 0-1,-1-2 0,-1-1 1,0 0-1,-49 14 0,71-25-73,0-1 0,1 1 1,-1-1-1,0 0 0,0 0 0,0 1 0,0-1 0,0-1 0,0 1 0,1 0 1,-1 0-1,0-1 0,0 1 0,0-1 0,0 1 0,1-1 0,-1 0 0,0 0 1,1 0-1,-1 0 0,1 0 0,-3-2 0,3 2-13,0 0 0,0 0 1,1 0-1,-1 0 0,1 0 0,-1 0 0,0 0 0,1-1 1,0 1-1,-1 0 0,1 0 0,0-1 0,0 1 0,-1 0 1,1 0-1,0-1 0,0 1 0,0 0 0,1 0 1,-1-1-1,0 1 0,0 0 0,1 0 0,-1-1 0,1 1 1,-1 0-1,1 0 0,-1 0 0,1 0 0,0 0 0,0 0 1,-1 0-1,2-2 0,25-31-500,-26 34 510,-1 0 0,0-1 0,0 1 1,1 0-1,-1 0 0,0 0 1,0-1-1,1 1 0,-1 0 1,0 0-1,0 0 0,1 0 0,-1 0 1,0 0-1,1-1 0,-1 1 1,0 0-1,1 0 0,-1 0 0,0 0 1,0 0-1,1 0 0,-1 0 1,0 0-1,1 0 0,-1 1 1,0-1-1,1 0 0,-1 0 0,0 0 1,0 0-1,1 0 0,-1 0 1,0 1-1,1-1 0,-1 0 0,0 0 1,0 0-1,0 1 0,1-1 1,-1 0-1,0 0 0,1 1 1,6 14 48,-5-12 29,3 9-64,0-2-71,0 0 0,0 0-1,10 15 1,39 56-136,-15-20 474,-38-58-215,1 0 0,0-1-1,0 0 1,0 0 0,0 1-1,1-1 1,-1 0 0,1-1 0,4 4-1,-6-5-39,-1 0-1,1 1 1,-1-1-1,1 0 1,-1 0 0,1 0-1,-1 0 1,1 0-1,-1 0 1,1 0-1,-1 0 1,1 0-1,-1 0 1,1 0-1,-1 0 1,1 0-1,-1 0 1,1 0-1,-1-1 1,1 1 0,-1 0-1,1 0 1,0-1-1,0 0-2,0 0 1,-1 0-1,1 0 0,0 0 0,-1 0 0,1 0 0,-1 0 1,1-1-1,-1 1 0,0 0 0,1 0 0,-1 0 1,0-1-1,0-1 0,1-8 55,0 1 1,-1-1-1,-1-11 1,1 18-66,-1 0-1,0 0 1,1 0-1,-2 0 1,1 0-1,0 0 1,-1 0-1,0 0 1,0 0-1,-3-5 1,3 8-12,1 0 0,0 0 0,0 0 0,-1 0 0,1 1 0,0-1 0,-1 1 0,1-1 0,0 1 1,-1-1-1,1 1 0,-1 0 0,1 0 0,-1-1 0,1 1 0,-1 0 0,1 0 0,-1 1 1,1-1-1,0 0 0,-1 0 0,-1 1 0,-5 1-59,0 1 0,-13 5 0,14-5 37,4-1 36,-1 0 1,0-1 0,0 1 0,0-1 0,0 0 0,0 0 0,-4 0 0,7-1-11,1 0 0,0 0 0,0 0 0,0 0 0,0 0 0,0 0 0,-1 0 0,1 0 0,0 0 0,0 0 0,0 0 0,0 0 0,-1 0 0,1 0 1,0 0-1,0 0 0,0 0 0,0-1 0,0 1 0,-1 0 0,1 0 0,0 0 0,0 0 0,0 0 0,0 0 0,0 0 0,0-1 0,0 1 0,0 0 1,-1 0-1,1 0 0,0 0 0,0 0 0,0-1 0,0 1 0,0 0 0,0 0 0,0 0 0,0 0 0,0-1 0,0 1 0,0 0 0,0 0 1,0 0-1,0 0 0,0-1 0,0 1 0,0 0 0,0 0 0,0 0 0,1 0 0,-1 0 0,0-1 0,0 1 0,0 0 0,0 0 0,0 0 0,0 0 1,0 0-1,0 0 0,1-1 0,-1 1 0,8-9-159,19-14 45,-1-2 1,36-43-1,-61 67 110,11-15-113,0 1 0,26-25 1,-38 39 116,0 1 0,0 0 1,0 0-1,1 0 1,-1-1-1,0 1 0,0 0 1,0 0-1,1 0 1,-1 0-1,0-1 1,0 1-1,1 0 0,-1 0 1,0 0-1,0 0 1,1 0-1,-1 0 0,0 0 1,0 0-1,1 0 1,-1 0-1,0 0 0,0 0 1,1 0-1,-1 0 1,0 0-1,0 0 0,1 0 1,-1 0-1,0 0 1,0 0-1,1 0 1,-1 0-1,0 1 0,0-1 1,1 0-1,-1 0 1,0 0-1,0 0 0,0 1 1,1-1-1,-1 0 1,0 0-1,0 0 0,0 1 1,0-1-1,0 0 1,1 0-1,-1 1 1,0-1-1,0 0 0,0 0 1,0 1-1,2 17 95,-4-10-76,1-1 0,-1 1 0,-1-1 0,1 1 0,-1-1 1,0 0-1,-1 0 0,-7 11 0,-5 3-327,-23 25 1,28-34-666,-1 1 0,2 0 0,0 0 0,0 1 0,-12 26 0,8-2-1377,1 1-810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6:04.3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546 650 4992,'-8'-1'285,"2"0"-70,1 0 0,-1 0 0,0 0-1,1 1 1,-1 0 0,0 1 0,1-1 0,-9 3-1,-7-1 86,15-2-257,-1 1-1,1-1 0,-8 3 1,-35 14 181,0 1 0,2 3 0,-47 28 0,77-40 106,-44 23 950,55-29-1032,-1 0-1,1-1 0,-1 0 1,0 0-1,0-1 0,1 1 1,-10-1-1,15-1-228,-1 0-1,0 0 1,0 0-1,1 0 1,-1-1 0,0 1-1,1 0 1,-1-1 0,0 0-1,1 1 1,-1-1-1,1 0 1,-1 0 0,1 0-1,-1 0 1,1 0 0,0 0-1,-1 0 1,1 0 0,0 0-1,0-1 1,0 1-1,0 0 1,0-1 0,0 1-1,0-1 1,1 0 0,-1 1-1,0-1 1,0-3-1,0-2-55,-1-1 0,2 0 1,-1 0-1,1 0 0,1-10 0,-1 17 44,4-47 74,3 0 1,13-52 0,-13 72-56,2 0 0,0 1-1,2 1 1,1 0 0,16-28 0,-6 20-75,0 1-1,3 1 1,30-32-1,-53 62 55,-1 1 0,1-1 0,0 1-1,0-1 1,0 1 0,0-1-1,0 1 1,4-2 0,-11 16 256,-27 48 82,-46 93 258,20-41 226,53-109-440,6-12-303,4-17-235,2 1 58,2 0 1,0 0-1,2 1 0,0 1 1,2-1-1,0 2 0,26-32 1,-33 46 41,0 1 1,0-1-1,0 1 1,1 0 0,9-6-1,-14 11 39,0 0-1,-1 0 1,1 0-1,0 0 1,0 0 0,-1 1-1,1-1 1,0 1-1,0-1 1,0 1-1,0-1 1,0 1-1,0 0 1,0 0 0,0 0-1,0 0 1,0 1-1,0-1 1,0 0-1,0 1 1,0-1 0,-1 1-1,1 0 1,0 0-1,0-1 1,0 1-1,-1 0 1,1 1-1,-1-1 1,2 1 0,1 2 15,0 0 1,-1 0-1,1 1 1,-1-1-1,0 1 1,-1-1-1,4 9 1,12 37 73,-16-43-60,56 208 821,-52-187-728,2 0 1,2-1 0,15 34-1,-24-58-92,0-1-1,1 1 0,-1-1 0,1 0 1,0 1-1,0-1 0,0 0 1,0 0-1,0 0 0,0 0 1,0-1-1,1 1 0,-1 0 1,1-1-1,-1 0 0,1 0 1,0 1-1,-1-1 0,4 0 1,-3-1-5,-1 1 0,0-1 0,1 0 0,-1-1 0,1 1 0,-1 0 0,0-1 1,1 1-1,-1-1 0,0 0 0,1 0 0,-1 0 0,0 0 0,0 0 0,0 0 1,0 0-1,0-1 0,0 1 0,0-1 0,0 0 0,-1 1 0,1-1 0,2-4 1,5-7-11,-2-1 1,1 0-1,-1-1 1,-1 1 0,6-23-1,-8 26 13,13-40 143,49-153-54,-54 158-46,-2 0 1,6-75 0,-15 116-76,-1 0 1,0-1 0,-1 1-1,1 0 1,-1-1 0,0 1-1,0 0 1,-1-1 0,1 1-1,-4-6 1,4 9 1,0 0-1,-1 0 1,1 0 0,0 0 0,-1 0-1,0 0 1,1 1 0,-1-1-1,0 1 1,0-1 0,0 1-1,0-1 1,0 1 0,0 0 0,0 0-1,0 0 1,-1 0 0,1 1-1,0-1 1,-1 1 0,1-1-1,0 1 1,-1 0 0,1 0-1,0 0 1,-3 0 0,-106 14 59,17-2-31,-64-4-1455,52-9-3321,90 1 4026,1-1 0,0-1 0,-19-4 0,-72-30-2981,105 36 3685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6:10.0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539 0 992,'-3'2'394,"9"-4"2561,-27 3-1387,8 3-1401,8-3-80,-1 1 0,1 0 1,0 0-1,-9 5 0,11-5 9,-1-1 1,1 0-1,-1 1 0,0-2 1,1 1-1,-8 0 0,-6 2-120,-1-2 9,16-2 54,1 1-1,-1 0 0,1 0 0,-1 0 1,1 0-1,-1 0 0,1 0 1,-1 0-1,1 1 0,-1-1 0,1 0 1,-1 1-1,1-1 0,-1 1 0,-1 0 1,2 0 1,-1 0 1,1 0-1,-1 0 1,1 0-1,-1-1 1,1 1-1,-1 0 1,0-1-1,1 0 1,-1 1-1,0-1 1,-2 0 0,-12 3 221,-14 10-385,29-12 119,-1-1 1,1 1-1,0 0 0,0 0 0,1 0 0,-1 1 0,0-1 0,0 0 0,0 0 0,1 0 0,-1 1 0,1-1 0,-1 0 0,1 0 0,-1 1 0,1-1 0,0 1 0,0-1 1,-1 0-1,1 1 0,0-1 0,1 3 0,-1-3 46,0 19 284,-1-11-291,2-5 87,8 7-29,-9-10-88,1 0-1,0 0 0,-1 0 0,1 1 0,-1-1 0,1 0 1,-1 0-1,1 1 0,-1-1 0,0 0 0,0 0 1,0 1-1,0-1 0,0 0 0,0 1 0,0-1 1,0 0-1,-1 2 0,1 3-41,0 0 45,0-1 0,0 1-1,-1 0 1,1 0 0,-1 0 0,-1 0-1,1 0 1,-1 0 0,0-1 0,-3 7-1,-4 24 79,-12 33 15,14-54 13,-1-1 1,0 0-1,-1 0 1,-1-1-1,0 0 0,-1 0 1,0-2-1,-16 15 0,19-20-91,0 0 1,0 0-1,-1 0 0,0-1 0,0 0 0,0-1 0,-1 0 0,-17 5 0,19-7 34,-15 3 117,22-5-171,1 0 0,-1 0-1,1 0 1,-1 0 0,1 0 0,-1 0 0,1 0 0,-1 0 0,1 0 0,-1-1 0,1 1 0,-1 0 0,1 0-1,0-1 1,-1 1 0,1 0 0,-1 0 0,1-1 0,0 1 0,-1 0 0,1-1 0,0 1 0,-1-1-1,1 1 1,0 0 0,0-1 0,-1 1 0,1-1 0,0 1 0,0-1 0,0 1 0,-1-1 0,1 1 0,0-1-1,0 1 1,0-1 0,0 1 0,0-1 0,0 0 0,0-1-10,0-1 0,-1 1 0,1 0 0,-1 0 0,1-1 0,-1 1 0,-2-4 0,2 4 6,0 0 0,0 0 0,0-1 0,0 1 0,1 0 0,-1-1 0,0-4 0,1 6-7,0 0 0,0 0 1,0 1-1,0-1 0,-1 0 0,1 0 0,0 0 1,0 0-1,-1 0 0,1 1 0,-1-1 1,1 0-1,-2-1 0,2 2 8,-1-1 0,1 0 0,-1 1 1,1-1-1,0 0 0,-1 0 0,1 1 0,0-1 0,-1 0 1,1 0-1,0 0 0,0 1 0,0-2 0,-1-25-112,0 21 149,0-1 0,1 1-1,0-1 1,1 1 0,-1-1 0,1 0-1,0 1 1,4-9 0,-4 8-27,1 1 0,-1 0 0,0-1 0,0 0 0,-1 1 0,0-1 0,-1-9 0,0-4-229,6-11 705,-4 29-510,-1 0 0,0 1 1,1-1-1,0 0 0,-1 0 1,1 0-1,0 0 0,0 0 1,0 1-1,0-1 0,0 0 1,1 1-1,-1-1 0,0 1 1,1 0-1,-1-1 0,1 1 1,0 0-1,3-2 0,2-2 93,2 0 0,14-5 0,-19 9-135,0 0 1,1 0-1,-1 0 0,1 1 1,-1 0-1,10 0 0,-6 0 121,-6 0-53,-1 1 1,0-1 0,0 0-1,1 0 1,-1 1 0,0-1 0,0 1-1,0-1 1,0 1 0,1-1-1,-1 1 1,0 0 0,0-1-1,0 1 1,0 0 0,-1 0-1,1 0 1,0 0 0,1 1 0,13 24 94,-8-11-72,5 4 58,-5-10 13,-1 1 1,-1 0-1,0 0 1,5 14-1,-7-17-65,0-1 0,0 0 0,0 0-1,1 0 1,0 0 0,6 7 0,-5-7-32,-1-1 1,1 1-1,-2 0 1,5 9-1,-7-14 9,-1-1-1,0 1 0,1-1 0,-1 1 1,1-1-1,-1 1 0,0-1 0,1 1 1,-1-1-1,1 0 0,-1 1 1,1-1-1,-1 0 0,1 1 0,-1-1 1,1 0-1,0 0 0,-1 1 0,1-1 1,0 0-1,11 5 182,0 1-302,-1-1 159,-1-1-1,18 6 1,-23-9-35,-1 0 1,1-1-1,-1 0 1,1 1-1,-1-1 1,1-1-1,-1 1 0,1-1 1,7-2-1,15-3 151,-14 3 234,-1 0 0,20-8 0,-10 4-137,-19 7-244,0-1 0,0 0 0,0 0 0,1 0 0,-1 0 0,0-1-1,5-3 1,-6 5-52,3 0-6,-4 15-999,-1-14 788,0 0 4,0 1 0,0-1 0,0 1 0,0-1 0,-1 1 0,1-1-1,-1 0 1,1 1 0,-1-1 0,1 1 0,-1-1 0,0 0 0,0 0 0,0 1-1,0-1 1,0 0 0,0 0 0,0 0 0,-2 1 0,-12 10-3654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6:21.38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75 44 896,'-19'-5'3991,"19"4"-3920,-1 0-44,0 0-1,0 1 1,1-1 0,-1 1 0,0-1-1,0 1 1,0-1 0,0 1 0,0 0 0,1-1-1,-1 1 1,0 0 0,0-1 0,0 1 0,0 0-1,-2 0 1,2 0-6,1 0 0,-1 0 0,0 0 0,0-1 0,1 1 0,-1 0 0,0-1 0,1 1 1,-1 0-1,0-1 0,1 1 0,-1-1 0,0 1 0,1-1 0,-1 1 0,1-1 0,-1 1 0,1-1 0,-1 1 0,1-1 0,0 0 0,-1 1 0,1-1 0,-1-1 0,-6-9 456,4 9-399,3 1-61,-1 1 1,1-1-1,0 1 0,-1-1 1,1 1-1,-1 0 0,1-1 1,-1 1-1,1 0 1,-1 0-1,1-1 0,-1 1 1,1 0-1,-1 0 0,1-1 1,-1 1-1,0 0 0,1 0 1,-1 0-1,1 0 0,-1 0 1,1 0-1,-1 0 0,-1 0 102,3 2-39,3 11 41,-2-10-75,-1 1-1,0-1 1,0 1-1,0 0 1,0-1-1,-1 1 1,1 3-1,7 25 574,-8-28-597,1-1 0,0 1 1,-1 0-1,1-1 0,2 6 0,-1-5 32,-1 0-1,0 0 0,0 0 1,0 0-1,0 8 0,4 20 22,-1-22-130,-4-9 81,1 0 0,-1-1 0,1 1 0,-1 0 0,1 0 0,-1 0-1,0 0 1,0 1 0,1-1 0,-1 0 0,0 3 192,0-3-138,0 2-37,0-2-33,0 0-111,0 4 80,0-3-49,0-1 71,1 1 16,-1 0 0,0-1 0,1 1 0,-1 0 0,1-1 0,0 1-1,-1-1 1,1 1 0,0-1 0,2 3 0,-1 6-229,-2-9 186,0 0 0,0 0 0,0 0 0,0-1 0,0 1 0,0 0 0,1 0 0,-1-1 0,0 1 0,0 0 0,0 0 0,1-1 0,0 2 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6:23.18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85 29 992,'-1'-1'16,"0"1"0,1-1 0,-1 1 0,0-1 0,1 1 0,-1-1 0,1 1 1,-1-1-1,1 0 0,-1 1 0,1-1 0,0 0 0,-1 1 0,1-1 0,0 0 0,-1 0 0,1 1 0,0-1 0,0 0 0,0 0 1,0 1-1,0-1 0,0 0 0,0 0 0,0 0 0,0 0 0,1-7 78,-1 8-90,0 0 0,0 0 1,0 0-1,0 0 0,0 0 0,0 0 1,0 0-1,0 0 0,0 1 0,0-1 1,0 0-1,0 0 0,0 0 0,1 0 1,-1 0-1,0 0 0,0 0 0,0 0 1,0 0-1,0 0 0,0 0 0,0 0 1,0 0-1,0 0 0,0 0 0,1 0 1,-1 0-1,0 0 0,0 0 0,0 0 1,0 0-1,0 0 0,0 0 0,0 0 1,0-1-1,0 1 0,0 0 0,0 0 1,1 0-1,-1 0 0,0 0 0,0 0 1,0 0-1,0 0 0,0 0 0,0 0 1,0 0-1,0 0 0,0 0 0,0-1 1,0 1-1,0 0 0,0 0 0,0 0 1,0 0-1,0 0 0,0 0 0,0 0 1,0 0-1,0 0 0,0 0 0,0-1 1,0 1-1,0 0 0,4 6 413,-1 0-157,0 0 0,-1 1 0,0-1 0,-1 1 1,1 0-1,0 12 0,-2 44 410,-1-29-195,1 8 57,-2 70 597,1-88-1016,-2-1 0,-9 40-1,6-38-41,-6 18 216,4-21-168,7-17-86,0-1 0,0 1 0,-1-1 0,0 1-1,1-1 1,-2 0 0,1 0 0,0 0 0,-6 6 106,0-8 501,8-9-574,0-1 0,1 1 0,0 0 0,0-1-1,3-9 1,-2 6-121,-2 10 46,0 0-1,0 1 1,0-1-1,0 0 1,0 0 0,0 0-1,1 1 1,-1-1-1,0 0 1,0 0 0,1 1-1,-1-1 1,1-1-1,0-5-251,13-3 154,-1 6 10,-12 4 106,-1 0 0,1 0 0,-1 0 0,0-1 1,1 1-1,-1 0 0,1 0 0,-1 0 0,1 0 0,-1 0 0,0 0 1,1 0-1,-1 0 0,1 0 0,-1 0 0,1 0 0,-1 0 0,0 1 1,1-1-1,-1 0 0,1 0 0,-1 0 0,0 1 0,1-1 0,-1 0 1,1 1-1,3-10 139,-3 8-138,-1 1-1,1-1 0,-1 1 1,1-1-1,-1 0 0,1 1 0,-1-1 1,0 1-1,0-1 0,1 0 1,-1 1-1,0-1 0,0 0 0,1-1 1,-1-12-22,0 8 57,0-1-1,0 1 1,0 0-1,-1 0 1,-2-12 0,-2-22 35,2 24-83,-2-29 1,0-1-116,3 34 112,-2-6 7,3 15-9,1 1-1,-1 0 1,0-1 0,1 1 0,0 0-1,-1-1 1,1 1 0,0-1 0,0 1 0,1-3-1,-1-3-28,0 8 30,0 0 1,0 0-1,-1-1 1,1 1-1,0 0 0,0 0 1,0 0-1,0-1 1,0 1-1,-1 0 1,1 0-1,0 0 1,0-1-1,0 1 0,-1 0 1,1 0-1,0 0 1,0 0-1,0 0 1,-1 0-1,1 0 1,0 0-1,0 0 0,-1-1 1,1 1-1,0 0 1,0 0-1,-1 0 1,1 0-1,0 0 1,0 0-1,-1 1 0,1-1 1,0 0-1,0 0 1,-1 0-1,1 0 1,0 0-1,0 0 1,0 0-1,-1 0 0,1 0 1,0 1-1,0-1 1,0 0-1,-1 0 1,1 1-1,-5 102-436,-2-11 727,1-28-82,3-43-130,-7 34 0,-2 14-1667,11-42-522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6:46.50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3 344 1312,'-2'-2'391,"4"3"-246,6 8 1122,-4-6 68,0 0-167,1-10-872,-1-3-64,0 0-1,-1 0 0,-1 0 0,0-1 0,0 1 0,-1 0 0,-1-1 0,0-15 0,5-67 479,-5 89-664,1 0 1,0 0-1,0 0 1,0 0-1,0 1 1,2-5-1,3-8 125,-5 14-169,-1 0 0,1 0 0,1 0 0,-1 0 0,0 0 0,1 0 0,-1 0 0,1 0 0,-1 1 0,1-1 0,0 1 0,-1-1 0,4-1 0,27-16 66,-30 18-58,21-11 90,0 2 0,0 0 0,35-9 0,-53 18-88,-1 0-1,0 1 0,0-1 1,1 1-1,-1 0 0,0 0 1,1 0-1,-1 0 0,0 1 1,5 1-1,-7-2 2,0 1 0,-1 0 1,0-1-1,1 1 0,-1 0 1,1 0-1,-1 0 0,0 0 0,0 0 1,1 0-1,-1 0 0,0 1 0,0-1 1,0 0-1,0 0 0,0 1 1,-1-1-1,1 1 0,0-1 0,-1 1 1,1-1-1,-1 1 0,1-1 0,-1 1 1,0 0-1,0-1 0,1 1 0,-1 0 1,-1 1-1,-2 103 691,-2-42-773,6-61 83,0 0 0,1 0 1,-1 1-1,1-1 1,-1 0-1,1 0 0,0 0 1,0-1-1,3 4 1,-1-3-14,0 0 0,0 0 0,0-1 0,1 1 0,-1-1 0,1 0 0,0 0 0,5 1 0,9 5-5,-10-5 13,-1 1 0,0-1 0,1-1 0,0 0 0,0 0 1,0 0-1,0-1 0,-1-1 0,2 1 0,-1-1 0,0-1 0,0 0 0,-1 0 0,1-1 0,0 0 0,0 0 0,-1-1 1,1 0-1,-1-1 0,0 0 0,0 0 0,0-1 0,-1 0 0,1 0 0,-1-1 0,10-10 0,-9 8-18,0-1-1,0-1 1,-1 1-1,-1-1 1,0-1-1,0 1 1,-1-1-1,6-16 1,-9 20-8,0-1 0,0 1 0,-1 0 0,1-1 0,-2 0 0,1 1 0,-1-1 0,-1 1 0,1-1 0,-3-10 0,1 10 70,2 5-37,0 1 0,-1 0 0,1 0-1,-1-1 1,0 1 0,1 0 0,-1 0 0,-2-3 0,3 4-17,0 1 0,-1 0 1,1-1-1,0 1 1,-1 0-1,1-1 0,0 1 1,-1 0-1,1 0 0,-1-1 1,1 1-1,0 0 1,-1 0-1,1 0 0,-1 0 1,1 0-1,-1-1 1,1 1-1,-1 0 0,-1 0-10,1 1 0,0-1-1,0 0 1,-1 1 0,1-1-1,0 0 1,0 1 0,0 0 0,0-1-1,-2 2 1,-4 2 6,1 1 1,0 0-1,0 1 0,1-1 1,-1 1-1,1 0 0,0 0 0,-4 9 1,-4 7 15,-11 29 0,3-8 52,19-37-72,-1 0 0,1 0 0,0 0 0,0 0 0,0 0 0,1 0 0,0 1 0,1-1 0,-1 1 0,1-1 0,1 0 0,-1 1 0,1-1 0,0 0 0,0 1 0,1-1 0,3 9 0,0-3 97,0 0 0,1-1 1,1 0-1,0 0 0,0-1 0,1 1 0,17 15 1,-23-23-73,1 0 0,-1-1 0,1 0 0,0 0 0,0 0 0,0 0 0,1 0-1,-1-1 1,0 1 0,1-1 0,-1 0 0,0 0 0,1 0 0,6 0 0,-5-1 9,0 0 0,0 0 0,0-1-1,0 1 1,0-1 0,-1-1-1,1 1 1,0-1 0,7-3 0,5-4 19,-1-2-1,0 0 1,-1 0 0,20-20 0,-24 21-68,23-18 158,15-14 63,-45 39-180,-1-1 0,1 0 0,-1 0 0,0 0 0,0 0 0,0-1 0,0 1-1,-1-1 1,0 0 0,0 1 0,0-1 0,-1 0 0,1 0 0,-1 0 0,0 0 0,0-7 0,-1 3-18,1 0 1,1-1-1,0 1 0,0 0 1,1 0-1,0 0 0,6-12 1,-8 19-19,-1 1 0,1-1 0,0 1 0,0-1 1,0 1-1,0 0 0,0-1 0,0 1 0,0 0 1,2-1-1,-2 1 4,-1 1 1,1 0-1,0-1 0,0 1 1,0 0-1,0 0 1,0 0-1,-1 0 0,1 0 1,0 0-1,0 0 1,0 0-1,0 0 0,-1 0 1,1 1-1,0-1 1,0 0-1,0 0 0,0 1 1,-1-1-1,2 1 1,2 1 4,0 1 1,-1-1-1,1 1 1,0 0 0,-1 0-1,0 0 1,0 0-1,0 1 1,4 4 0,7 9-9,-5-5-14,0 0 0,0 0 0,10 23 0,-17-32 32,0 1 41,-1-1 0,1 1 0,-1 0 0,0 0 0,1 0 0,-2-1 0,1 1 0,0 0 1,-1 0-1,0 0 0,0 0 0,0 0 0,-1 6 0,0-4-24,-1 0-1,0 0 1,0 0-1,0 0 1,-1 0-1,0 0 1,-6 9-1,1-4 27,0-1 0,-1 1 0,-1-1 0,0-1 0,0 0-1,0-1 1,-15 10 0,19-15-19,0 1 1,-1-1-1,1 0 0,-1-1 0,1 1 0,-14 2 0,17-5-39,1 1 0,0-1-1,-1 0 1,1 0 0,-1 0 0,1 0-1,0 0 1,-1 0 0,1-1-1,0 1 1,-1-1 0,1 0-1,0 0 1,0 1 0,0-1 0,0-1-1,0 1 1,0 0 0,0 0-1,0-1 1,0 1 0,0-1 0,1 0-1,-3-3 1,3 4 2,0-1 0,0 0 0,0 0 0,1 0 0,-1 1 0,1-1-1,-1 0 1,1 0 0,0-4 0,0 6 2,0-1 1,0 0-1,0 0 0,0 1 0,0-1 1,0 0-1,0 0 0,0 1 0,0-1 1,0 0-1,0 1 0,1-1 0,-1 0 1,0 1-1,1-1 0,-1 0 0,0 1 1,1-1-1,-1 0 0,1 1 0,-1-1 1,1 1-1,-1-1 0,1 1 0,0-1 1,-1 1-1,1 0 0,-1-1 0,2 0 1,2 1-13,1-1 0,-1 1-1,0-1 1,0 1 0,1 0 0,-1 0 0,0 1 0,9 1 0,-3 0-41,29 5 72,-10-1-44,59 3 1,-78-9 38,0 0-1,0-1 1,1 0-1,-1-1 1,0 0-1,-1 0 1,1-1-1,0-1 1,15-7-1,-7 1 34,-1-2 0,-1 0-1,1 0 1,-2-2 0,0 0-1,-1 0 1,0-2 0,-1 0 0,-1 0-1,0-1 1,-2 0 0,14-30-1,-22 44 19,-1 1-1,0-1 0,0 0 1,0 0-1,0 0 0,0 0 1,-1 0-1,1-5 0,-2 8-63,1 1 0,-1-1 0,0 0 0,0 0 0,1 0 0,-1 0 0,0 1 0,0-1 0,1 0 0,-1 1-1,0-1 1,1 0 0,-1 1 0,1-1 0,-1 1 0,0-1 0,0 2 0,-2 3 7,0 0 1,1 1-1,0 0 0,-2 6 1,-2 4 15,3-6-77,0-1 0,1 1 0,1 0 0,-1-1 0,2 1 0,-1 0 0,3 19 0,-1-22 49,0-1 0,1 1 0,0 0 1,0-1-1,0 0 0,1 0 0,5 11 0,-6-15 11,-1 1 0,1-1 0,0 1 1,0-1-1,0 0 0,0 1 0,0-1 0,0 0 0,0 0 0,1-1 0,-1 1 0,1-1 0,-1 1 0,1-1 0,0 0 0,0 1 0,-1-2 0,1 1 1,3 1-1,2-2 22,-1 0-1,1 0 1,-1-1 0,1 0 0,-1 0 0,0-1 0,1 0 0,9-4 0,-6 1 19,1 0 0,-1-1 0,0 0 0,11-9 0,-20 13-16,1 1-1,-1-1 0,0 0 0,0 0 1,0 0-1,0 0 0,0-1 1,-1 1-1,1 0 0,-1-1 0,1 1 1,-1-1-1,0 1 0,0-1 1,0 0-1,0 1 0,0-5 1,-1 4 14,0 1 1,0-1 0,0 0 0,-1 1-1,1-1 1,-1 1 0,0-1 0,1 0 0,-1 1-1,0 0 1,0-1 0,-1 1 0,1 0 0,-1-1-1,1 1 1,-1 0 0,1 0 0,-5-3 0,2 1-37,0 1 1,0-1 0,0 1 0,-1 0 0,1 0-1,-1 1 1,0 0 0,-10-4 0,0 2-87,-27-4-1,19 4 105,20 3-34,0 1 1,0 0 0,0 1 0,0-1 0,0 0-1,0 1 1,-5 1 0,-15 2 44,36-16-353,14-2 371,0 1-1,1 1 1,39-11 0,-23 8 75,-21 7-42,1 2 0,1 0 0,-1 1 0,1 2 0,38-2 1,-55 5-18,0 1 1,0-1 0,10 3 0,-15-2-43,-1-1 0,0 1 0,1 0 0,-1 0 0,0 0 0,1 0 0,-1 0 0,0 1-1,0-1 1,0 0 0,0 1 0,0 0 0,-1-1 0,1 1 0,2 3 0,1 3 81,0 0 0,7 15-1,-11-20-82,0 0-1,0 1 1,0-1 0,0 1-1,0-1 1,-1 1 0,0-1-1,0 1 1,0-1 0,0 7-1,-2 2 15,0-1-1,0 0 0,-1 0 1,-1 0-1,0 0 1,0 0-1,-1-1 0,-9 15 1,9-16 57,5-9-76,-1 1-1,1 0 1,0-1-1,-1 1 1,1 0 0,0-1-1,-1 1 1,1 0-1,-1-1 1,1 1-1,-1-1 1,1 1 0,-1-1-1,1 1 1,-1-1-1,1 0 1,-1 1 0,0-1-1,1 0 1,-1 1-1,0-1 1,-1 1 0,2-1-15,0-1 1,0 1 0,0 0-1,0 0 1,0 0 0,0 0-1,0 0 1,0 0 0,0 0-1,-1 0 1,1 0 0,0 0-1,0 0 1,0 0 0,0 0-1,0-1 1,0 1 0,0 0-1,0 0 1,0 0 0,0 0 0,0 0-1,0 0 1,0 0 0,0 0-1,0-1 1,0 1 0,0 0-1,0 0 1,0 0 0,0 0-1,0 0 1,0 0 0,0 0-1,0 0 1,0 0 0,0-1-1,0 1 1,1 0 0,-1 0-1,0 0 1,0 0 0,0 0-1,0 0 1,0 0 0,0 0 0,0 0-1,0 0 1,0 0 0,0 0-1,0 0 1,0 0 0,1 0-1,3-5-118,12-12-13,0 0 0,-2-1 0,0 0 1,21-37-1,19-25 199,-47 72-24,1 0 0,9-6 0,-15 13-13,11 16 184,-11-12-219,-1 0 1,0 0-1,0 0 0,0 1 0,0-1 0,-1 0 1,0 0-1,1 1 0,-1-1 0,0 0 0,0 1 1,-1 3-1,1 12 28,11 59 21,-11-75-45,1-1 1,-1 0 0,1 1 0,-1-1 0,1 0 0,0 0 0,0 1 0,0-1 0,0 0 0,0 0-1,0 0 1,0 0 0,1 0 0,-1 0 0,1-1 0,0 1 0,-1 0 0,1-1 0,0 1-1,0-1 1,0 0 0,0 0 0,0 0 0,0 0 0,1 0 0,-1 0 0,0 0 0,3 0 0,0-1 5,0 0 0,0-1 0,0 1 0,0-1 0,0 0 0,-1 0 1,1-1-1,8-3 0,-7 0 62,0 0 1,0 0-1,0 0 0,-1-1 1,0 0-1,0 0 0,-1 0 1,7-12-1,1-5-43,-1 0 0,10-28 1,-19 46-50,0 0 0,0 1 0,0 0 0,1-1 0,-1 1 0,1 0 0,0 0 0,0 1 0,1-1 0,-1 1 0,1-1 0,0 1 0,-1 0 0,1 0 1,1 1-1,-1-1 0,0 1 0,1 0 0,-1 0 0,1 0 0,-1 1 0,1 0 0,0 0 0,0 0 0,0 0 0,0 1 0,-1-1 0,11 2 1,14 3-80,47 13 1,-7-2 179,-63-14-14,0 1-1,0 0 1,0 0-1,0 0 0,7 5 1,-12-7 526,-19-9-235,0-4-425,15 10 96,0 0 1,0 1 0,-1-1 0,1 1 0,-1 0-1,0 0 1,-6-2 0,5 2-57,-1 1 1,1-1-1,-1 1 1,0 0-1,1 1 1,-1 0-1,0-1 1,0 2-1,1-1 1,-1 1 0,0 0-1,1 0 1,-1 0-1,1 1 1,-1 0-1,1 0 1,0 0-1,0 1 1,0 0-1,0 0 1,-9 7-1,5-3-11,0 1 0,0 1-1,0 0 1,-10 14 0,14-17 43,2 1 0,-1-1 0,1 0 1,0 1-1,0 0 0,0-1 0,1 1 0,0 0 1,0 9-1,1-13-18,1 0 0,0 0 0,-1 0 0,2 1 0,-1-1 0,0 0 0,1 0 0,-1 0 0,1 0 0,0 0 0,0 0 0,0 0 0,0 0 0,1 0 0,-1 0 0,1-1 0,0 1 0,0 0 0,0-1 0,0 1 0,4 2 0,2 2 0,1-1 0,0 0 0,0-1-1,19 9 1,-15-9 69,-10-3-45,1-1 1,0 1-1,0-1 0,0 0 0,0-1 1,0 1-1,1-1 0,-1 0 1,0 0-1,0 0 0,0 0 1,7-2-1,-8 1 19,1 0 0,-1 0 1,0 0-1,0 0 0,0 0 0,0-1 0,0 0 0,0 1 1,0-1-1,-1 0 0,1 0 0,-1 0 0,1-1 0,-1 1 1,0-1-1,3-4 0,0 0-10,-1-1 1,0 0-1,0 0 1,-1-1 0,-1 1-1,1-1 1,-1 1-1,0-1 1,-1 0-1,0-9 1,2-8 43,-2 23-55,0-1 0,-1 0 1,1 0-1,-1 1 0,0-1 1,0 0-1,0 0 0,0 0 1,-1 1-1,0-1 0,1 0 1,-4-6-1,4 9-7,0 1 0,0-1-1,-1 1 1,1-1 0,0 1-1,0-1 1,-1 1 0,1-1 0,0 1-1,-1 0 1,1-1 0,0 1-1,-1 0 1,1-1 0,-1 1 0,1 0-1,-1-1 1,1 1 0,-1 0-1,1 0 1,-1 0 0,0-1-1,1 2-5,-1-1-1,0 1 1,1-1-1,-1 1 1,0 0-1,1-1 1,-1 1-1,1 0 1,-1-1-1,1 1 1,-1 0-1,1 0 1,0-1-1,-1 1 1,1 0-1,-1 1 1,0 4-10,-1 0-1,1 0 1,0 0 0,0 0-1,0 0 1,1 0 0,0 0-1,1 12 1,1-7-8,0 0-1,0 0 1,1 0-1,5 11 1,-5-15 62,1 0 1,1 0 0,-1 0 0,1-1 0,1 1 0,-1-1 0,1 0 0,0-1-1,0 0 1,1 0 0,-1 0 0,8 4 0,-13-9-26,0 1 0,0-1 0,1 0 0,-1 1 0,0-1 0,0 0 1,0 0-1,0 0 0,0 0 0,1 0 0,-1 0 0,0 0 0,0 0 0,0 0 0,0 0 1,1-1-1,-1 1 0,0-1 0,0 1 0,0-1 0,0 1 0,0-1 0,0 1 0,0-1 0,0 0 1,0 1-1,-1-1 0,1 0 0,0 0 0,0 0 0,0-1 0,4-4 41,-1 1 0,1-1 0,4-10 0,5-9 30,-1-1-62,26-36 1,-35 57-26,1 0 0,-1 1 0,1 0 0,8-6-1,5-5-137,-18 14 138,1 1 1,0-1 0,0 0 0,0 1-1,0-1 1,1 1 0,-1-1 0,0 1-1,0-1 1,0 1 0,0 0 0,0 0-1,1-1 1,-1 1 0,0 0 0,0 0-1,0 0 1,1 0 0,-1 1 0,0-1-1,0 0 1,0 0 0,0 1 0,1-1-1,-1 1 1,0-1 0,0 1 0,0-1-1,0 1 1,0 0 0,0-1 0,0 1 0,0 0-1,0 0 1,-1 0 0,2 1 0,1 2 15,0-1 1,0 1 0,0-1-1,-1 1 1,0 0 0,1 0-1,-2 0 1,4 8 0,-2 2 121,0 0 0,-1 1 0,-1-1 0,-1 17 0,0-30 179,2-1-320,-1-1 0,1 0 1,-1 0-1,1 0 0,-1 0 0,0 0 1,0 0-1,1-1 0,-1 1 1,0 0-1,0-1 0,0 1 0,1-3 1,1-1-10,0 1 8,12-16-126,1 1 0,24-24 1,-33 37 59,0-1 49,1 0-1,13-8 1,-19 14 26,-1-1 0,1 1 0,0 0 0,-1 1 0,1-1 0,0 0 0,0 0 0,0 1 0,-1-1 0,1 1 0,0 0 0,0-1 1,0 1-1,0 0 0,0 0 0,0 0 0,0 0 0,0 1 0,-1-1 0,4 1 0,-4 0 12,0 0-1,1-1 1,-1 1-1,0 0 1,0 0-1,0 0 1,0 0 0,0 0-1,0 0 1,-1 0-1,1 0 1,0 0-1,0 1 1,-1-1-1,2 2 1,5 24-108,-6-22 106,0-1-1,0 0 0,0 1 0,4 7 0,15 22-183,-19-33 179,-1 0 0,0-1 0,0 1 1,0 0-1,1 0 0,-1 0 0,0-1 0,1 1 0,-1 0 1,1-1-1,-1 1 0,1 0 0,-1-1 0,1 1 0,-1-1 1,1 1-1,-1-1 0,1 1 0,0-1 0,1 1 1,0 1 36,1 0-44,0 0 0,-1 0 0,1 0 0,0-1 0,0 1 0,0-1 0,0 1 0,0-1 0,0 0 0,0 0 0,1-1 0,-1 1 0,0-1 0,1 1 0,-1-1 0,0 0 1,0 0-1,1-1 0,4 0 0,2-1-33,1-1 1,-1-1-1,0 1 1,16-9-1,25-8 139,-22 4-37,-15 9-27,0-1 1,17-12 0,22-18-44,-33 26 101,-19 12 154,-1-1-223,0 1 0,0-1 0,-1 1 0,1-1 0,0 1 0,0-1-1,-1 1 1,1-1 0,0 1 0,-1 0 0,1-1 0,-1 1 0,1 0 0,0-1 0,-1 1 0,1 0-1,-1-1 1,1 1 0,-1 0 0,1 0 0,-1-1 0,0 1 0,-2-1-27,0 1 1,0-1-1,0 1 1,0 0-1,0 0 0,1 0 1,-1 0-1,0 0 1,0 0-1,0 1 1,0 0-1,0-1 0,0 1 1,1 0-1,-1 1 1,0-1-1,1 0 1,-4 3-1,1-1-41,1 1 0,-1 0-1,1 1 1,0-1 0,0 1 0,1 0 0,-1 0-1,-2 5 1,1-1 4,0 0-1,1 0 1,0 1 0,0-1-1,1 1 1,1 0 0,-1 0-1,2 0 1,-1 0 0,1 14 0,1-18 27,-1-3 30,1 0 0,0 1 1,0-1-1,1 0 1,-1 0-1,1 1 0,-1-1 1,1 0-1,0 0 0,0 0 1,2 4-1,2 3 212,-4-9-227,-1 1 0,1-1 0,0 0 1,-1 1-1,1-1 0,0 0 0,0 1 0,0-1 1,0 0-1,0 0 0,0 0 0,0 0 0,1 0 1,-1 0-1,0 0 0,2 1 0,5 0-10,-1 0-1,1 0 0,0-1 1,0 0-1,0 0 0,0-1 1,-1 0-1,1 0 1,12-2-1,17-1 19,-17 2 94,0-1-1,36-9 0,-52 9-94,136-29-204,-130 27 221,1 1-1,14-9 1,0 0 8,-17 9-29,-1-2 0,0 1 1,0-1-1,0 0 0,0 0 1,-1-1-1,0 1 0,9-12 0,-12 13-36,0 0-1,-1 0 0,0 0 0,0 0 0,0-1 0,0 1 0,0 0 1,-1-1-1,0 0 0,0 1 0,0-1 0,-1 0 0,1 1 0,-1-1 1,0 0-1,-1-6 0,0 6 14,0 0 0,-1 0 0,1 1 0,-1-1 0,0 0 0,0 1 0,-1-1 0,0 1 0,-5-8 0,6 10 3,0 0-1,-1-1 1,1 1 0,0 1-1,-1-1 1,1 0 0,-1 1-1,0-1 1,1 1 0,-1 0-1,0 0 1,0 0 0,0 0-1,0 0 1,0 1 0,0-1-1,0 1 1,-3 0 0,-1 0-20,0 0 1,0 1-1,0 0 1,0 0-1,0 1 1,0 0-1,1 0 1,-10 4-1,13-4 21,-1 0 0,1 0 0,-1 0 0,1 0 1,0 1-1,0-1 0,0 1 0,0 0 0,1 0 0,-1 0 0,1 1 0,-1-1 0,1 0 0,0 1 0,-2 6 0,-6 13-128,-8 26 167,17-44-33,0-1 0,0 1 0,1-1 0,-1 1 1,1 0-1,0-1 0,0 1 0,2 8 1,-1-10 17,-1-1 1,1 0 0,1 1 0,-1-1-1,0 0 1,0 1 0,1-1-1,-1 0 1,1 0 0,0 0 0,0 0-1,0 0 1,3 2 0,33 19 60,-21-13-52,-6-3 75,0 0 0,1-1 1,0 0-1,0 0 0,0-2 0,1 1 1,0-2-1,0 0 0,0 0 1,0-1-1,15 0 0,-27-2-82,6 0 102,0 1-1,0-2 0,0 1 0,-1-1 1,1 0-1,0 0 0,0-1 1,10-4-1,-15 6-30,0-1 0,0 1 0,0 0 0,0 0 0,0-1 0,0 1 0,0 0 0,0 1 0,3-1 0,-2 1-40,-2-1-158,40-47-17567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6:47.96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76 109 1664,'-11'5'22,"7"-3"718,0 0 0,0 0 0,-1 0 0,1-1 1,-1 1-1,1-1 0,-1 0 0,1-1 1,-7 1-1,10-1-599,0 1 1,1-1 0,-1 0-1,1 0 1,-1 0-1,1 0 1,-1-1 0,1 1-1,-1 0 1,0 0 0,1 0-1,-1 0 1,1 0 0,-1-1-1,1 1 1,-1 0-1,1-1 1,-1 1 0,1 0-1,0-1 1,-1 1 0,1 0-1,-1-1 1,0-12 1824,1 4-1422,1 6-494,0 1 0,-1-1 0,1 1 0,0 0 0,0 0 0,1-1 0,-1 1 0,0 0 1,1 0-1,-1 0 0,1 0 0,0 0 0,-1 1 0,1-1 0,3-2 0,33-23 941,-29 22-986,1 0 1,-1 0-1,1 1 1,0 1-1,0 0 1,21-4-1,-7 4 128,47-1 0,-69 4-123,0 1-1,0-1 1,-1 0 0,1 1-1,0-1 1,0 1 0,-1-1 0,1 1-1,-1 0 1,3 1 0,5 2-32,-7-2 48,0 0-1,0 0 1,0 0-1,0 0 1,0 1-1,-1-1 1,1 0-1,2 6 0,-4-4 2,1 1-1,0-1 0,-1 1 0,0-1 0,-1 9 0,0 2 15,1-4 12,-1-1 0,-3 16 1,-18 33-1,16-40-53,0 0 0,-2 0 0,0-1 0,-1 0 0,-14 21 0,-9 8 75,17-27-212,12-18 131,1 0 1,0 0-1,0 1 1,0-1-1,1 1 1,-1-1-1,0 1 1,-1 4-1,2-3-23,0 0 0,0 0 0,1 0 0,-1 1 0,1-1 0,0 0 0,0 0-1,0 0 1,1 0 0,1 6 0,-1-5 80,-1-1-44,1-1 0,0 1-1,0-1 1,0 0 0,0 1 0,0-1-1,1 0 1,-1 0 0,1 0 0,0 0-1,0 0 1,4 3 0,13 22 358,-16-22-187,1-1 0,0 0 0,5 7 0,-7-10-47,0 0-1,0 1 0,0-1 1,-1 1-1,1-1 1,1 5-1,1 2 104,-3-8-133,2 7 6,9 6 15,-11-13-218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6:49.21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56 0 3488,'-10'10'5944,"8"-7"-5350,-3 4 681,-4 12 101,-9 16 240,13-22-1483,4-12-127,0 1 1,0-1-1,0 1 0,1-1 0,-1 1 1,1-1-1,-1 1 0,1-1 0,0 1 1,-1 0-1,1-1 0,0 1 1,0-1-1,0 1 0,0 0 0,0-1 1,1 1-1,-1 0 0,1-1 0,-1 1 1,1-1-1,0 3 0,0-3 24,-1 0 0,1 0 0,0-1 0,-1 1 0,1 0 0,0 0 0,-1-1 0,1 1 0,0 0 0,0-1 0,0 1 0,0-1 0,0 1 0,0-1 0,0 1 0,0-1 0,0 0 1,0 1-1,0-1 0,0 0 0,0 0 0,0 0 0,0 0 0,0 0 0,0 0 0,0 0 0,1 0 0,2 0 132,-3 0 110,0-1-223,0 1-1,-1-1 1,1 1 0,0-1 0,-1 1 0,1-1 0,-1 1-1,1-1 1,-1 0 0,1 1 0,-1-1 0,1-1-1,0-4 36,-2 0-1,1 0 0,-1 0 1,0 0-1,0 0 0,0 0 1,-3-5-1,4 10-80,-1 0-12,1-1-1,-1 0 1,1 1 0,-1-1 0,0 1-1,0 0 1,0-1 0,0 1 0,0 0-1,0-1 1,0 1 0,-2-1 0,3 2 7,0 0 1,0-1-1,-1 1 1,1 0-1,0 0 1,0 0-1,0 0 1,-1 0-1,1 0 1,0 0-1,0 0 1,0 0-1,-1 0 1,1 0-1,0 0 1,0 0-1,0 0 1,-1 0-1,1 0 1,0 0-1,0 0 1,0 0-1,-1 0 1,1 0-1,0 0 1,0 0-1,0 1 1,-1-1-1,1 0 1,0 0-1,0 0 0,0 0 1,0 0-1,-1 0 1,1 1-1,0-1 1,-2 3-34,1 2 29,0-1 0,0 1 0,0-1 0,0 0 0,1 1 0,0 7-1,0-12 8,0 0 1,-1 1-1,1-1 0,0 0 0,0 1 0,0-1 0,0 0 0,0 1 0,0-1 0,0 0 0,0 1 0,0-1 0,0 0 0,0 1 0,0-1 0,1 0 0,-1 1 0,0-1 0,0 0 0,0 1 0,0-1 0,0 0 0,1 1 0,-1-1 0,0 0 0,0 0 0,1 1 0,-1-1 0,0 0 0,0 0 0,1 0 0,-1 1 0,0-1 0,0 0 0,1 0 0,-1 0 0,0 0 0,1 0 0,-1 1 0,0-1 0,1 0 0,-1 0 0,1 0 0,2 1 45,-2-1-24,0 1 0,0-1 0,0 1 0,0-1 0,0 1 0,0-1-1,0 0 1,0 1 0,0-1 0,0 0 0,0 0 0,0 0 0,0 1 0,0-1 0,0-1 0,0 1-1,0 0 1,1 0 0,-1 0 0,0 0 0,0-1 0,1 0 0,0 0 39,-1 1-1,0-1 1,1 0 0,-1 0-1,0 0 1,0 0 0,0-1 0,0 1-1,0 0 1,0 0 0,0-1 0,-1 1-1,1 0 1,0-1 0,-1 1-1,1-3 1,0 0-9,0 0-1,-1 0 1,1 0 0,-1 0-1,0 0 1,0 1 0,-2-7-1,2 8-38,0 1-1,0-1 1,0 1-1,-1-1 1,1 1-1,-1-1 1,1 1-1,-1 0 1,0-1-1,1 1 1,-1-1-1,0 1 1,0 0-1,0 0 1,0 0-1,0 0 1,0-1-1,0 1 1,0 1-1,-1-1 1,-1-1-1,3 2-26,0 0 0,-1 0 0,1 0 1,0 0-1,-1 0 0,1 0 0,0 0 0,-1 1 0,1-1 0,0 0 0,-1 0 0,1 0 1,0 1-1,-1-1 0,1 0 0,0 0 0,-1 1 0,1-1 0,0 0 0,0 1 0,0-1 1,-1 0-1,1 1 0,0-1 0,0 0 0,0 1 0,0-1 0,0 0 0,-1 1 0,1-1 1,0 0-1,0 1 0,0-1 0,0 1 0,0-1 0,0 0 0,0 1 0,0-1 0,1 1 1,-2 22 185,1-18-104,0 0-84,0 0-1,1 0 0,-1 0 1,1 0-1,0 0 0,0 0 1,2 6-1,-2-10 33,-1 0 0,1 0 1,-1 0-1,1 0 0,-1-1 0,1 1 0,0 0 1,0 0-1,-1 0 0,1 0 0,0-1 0,0 1 1,0 0-1,0-1 0,0 1 0,0-1 0,2 2 1,-1-1-21,-1-1 79,0 0-21,0 0 0,-1 0 0,1 0 0,-1 0 0,1 0 1,0 0-1,-1 0 0,1 0 0,0-1 0,-1 1 0,1 0 0,-1 0 0,1-1 1,-1 1-1,1-1 0,-1 1 0,1 0 0,-1-1 0,1 0 0,1-6 24,-2-1 0,1 1 0,-1 0 0,0 0 0,-1-1 0,1 1 0,-4-12 0,3 16-46,1-1 19,-1 1-107,1 0-1,0 0 0,-1 0 1,0 0-1,0 1 1,0-1-1,0 0 1,0 0-1,0 1 0,-1-1 1,1 0-1,-1 1 1,-3-5-1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7:00.26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23 1152,'7'12'5066,"9"-11"-4160,-14 0-937,-1-1 1,1 0-1,0 1 1,0-1-1,0 0 1,-1 0 0,1 0-1,0 0 1,0-1-1,0 1 1,0 0-1,-1-1 1,1 0 0,0 1-1,-1-1 1,1 0-1,2-1 1,2-1-145,-4 1 5,1 1 0,0-1 0,-1 0 0,1 0 0,-1 0 0,4-3 0,-2-6-1105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03:31.99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81 0 1472,'0'4'3871,"-5"25"-3348,3-23-289,1 0-1,-1 0 0,-5 8 1,-11 32 523,13-31-714,1 1 0,0-1 0,1 1-1,-2 30 1,-3 19 212,2-34-42,1 0-1,1 0 0,2 0 0,3 47 1,11-3-243,1 11-31,-8 0 154,2 34-37,0-55-64,4 28 38,7 44-105,-11 43 251,0-97 144,-1 0 11,-5-47-244,1-1 1,2 1-1,2-1 1,16 56-1,-17-62 85,-5-25-92,1 1 1,-1 0 0,1-1 0,1 1-1,2 7 1,-2-6 70,1 0 1,-1 1-1,0-1 0,-1 0 1,0 1-1,0 0 0,0-1 1,-1 11-1,0 13-2648,-1-4-5306,1-19 6496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7:01.1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50 0 1248,'0'0'389,"-1"11"715,0-10-1039,0 0 0,0 0-1,0 0 1,0 0-1,0 0 1,0 0 0,0-1-1,0 1 1,-1 0 0,1-1-1,0 1 1,0-1-1,0 1 1,-1-1 0,1 0-1,-2 1 1,-7 7 548,10-7-552,-1-1-1,0 1 1,0-1-1,0 1 1,1-1 0,-1 1-1,0-1 1,1 1-1,-1-1 1,1 1-1,-1 0 1,0 0 0,1-1-1,-1 1 1,1 0-1,0 0 1,-1-1-1,1 1 1,0 0 0,-1 0-1,1 0 1,0 0-1,0 0 1,0 0-1,0-1 1,0 1 0,0 1-1,-5 0 441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7:01.9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40 0 2240,'-1'0'74,"1"1"-1,-8 4 887,7-4-887,1-1 1,0 1 0,-1-1 0,1 1 0,0 0-1,-1-1 1,1 1 0,0 0 0,0 0-1,-1-1 1,1 1 0,0 0 0,0 0 0,0-1-1,0 1 1,0 1 0,0-1 11,0 1 0,0-1 0,-1 1 0,1-1 0,-1 0 0,1 1 0,-1-1 0,1 1 0,-1-1 0,0 0 0,0 0 0,-1 3 0,-4 0 93,5-3-117,0 0 1,0 0-1,0 0 0,0 0 0,0 0 0,0 0 1,0 0-1,0 0 0,1 0 0,-1 1 1,0-1-1,1 0 0,-2 3 0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7:04.78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0 640,'1'3'145,"0"0"1,0 1-1,0-1 0,1 0 1,-1-1-1,1 1 0,3 4 1,20 30 1406,-24-35-1467,-1-2-65,0 1 0,1-1 0,-1 1 0,0 0-1,0-1 1,0 1 0,1-1 0,-1 1 0,0-1 0,1 1 0,-1-1 0,1 1 0,-1-1 0,1 1 0,1 0-104,0-1 0,0 1 1,0-1-1,0 1 0,-1-1 1,1 0-1,0 0 0,0 0 1,0 0-1,0 0 0,0-1 1,0 1-1,0-1 0,0 1 1,3-2-1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7:07.7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308 238 832,'-1'1'7,"-6"6"235,7-7-237,0 0 1,0 1-1,0-1 0,0 0 1,0 0-1,-1 1 0,1-1 1,0 0-1,0 0 1,0 1-1,0-1 0,0 0 1,0 1-1,0-1 1,0 0-1,0 0 0,1 1 1,-1-1-1,0 0 1,0 0-1,0 1 0,0-1 1,0 0-1,0 0 1,0 0-1,1 1 0,-1-1 1,0 0-1,0 0 1,0 0-1,1 1 0,0 0 75,-2 13 1302,-1-12-1176,0 1 0,0-1 0,0 0 0,0 1 0,0-1 0,-1 0 0,1-1 0,0 1 0,-1 0 0,-13 5 1789,15-7-1935,-13 0 1127,11 0-1130,-22 0 647,24 0-741,-16-11 730,-8-12-375,12 11 110,-17-20 0,-5-3-258,24 20 5,-1 1 0,0 1-1,-27-23 1,36 33-218,1 1 0,-1-1 0,1 0 0,0 0 0,0 0 0,0 0 0,-2-5 0,3 7-12,0 0 1,1 0-1,-1-1 1,1 1-1,-1 0 0,1 0 1,0 0-1,-1-1 1,1 1-1,0 0 0,0 0 1,0-1-1,0 1 0,0 0 1,0-1-1,0 1 1,0 0-1,1 0 0,-1-1 1,1 1-1,-1 0 1,1-2-1,2 1-148,-1 0 1,0 0-1,1 0 0,-1 0 1,1 0-1,-1 0 0,1 1 1,0 0-1,5-3 0,31-5-2033,-12 2-349,-5 1 1364,4 0 149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8:20.8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32 0 1248,'-1'1'77,"0"0"1,0 0-1,0 0 1,0 0-1,1 0 0,-1 0 1,0 0-1,1 0 0,-1 0 1,0 1-1,1-1 1,0 0-1,-1 0 0,1 1 1,0-1-1,-1 2 1,0 26 1011,0-13-971,-8 89 271,8-26 437,1-45-665,1-17-89,1-1 0,5 26 0,2 5 218,-4-17-106,-3-19-55,0-1 0,1 20 0,-3-19-92,2 0 1,2 17 0,-1-16 84,-2-1 0,2 18 1,-3 114 1770,-1-143-1879,1 0 1,0 0-1,-1 0 1,1 0-1,-1 0 0,1 0 1,0 0-1,-1-1 0,1 1 1,0 0-1,-1 0 1,1 0-1,0-1 0,-1 1 1,1 0-1,0 0 0,-1-1 1,1 1-1,0 0 1,0-1-1,-1 1 0,1-1 1,-4-8 44,0 0 0,1 0 0,0-1 0,0 1 0,1-1 0,1 0 0,-1-11 0,-2-11-110,-2 6 62,3 11-4,1 0 0,-2-26 0,1-97-567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8:23.81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379 142 416,'-6'0'85,"5"2"-32,-2 4 348,-10-7 697,-12-12-105,19 10-858,-1 0-1,1 0 1,0-1-1,1 0 1,-1 0-1,0 0 1,-6-8 0,5 4 40,-1 1 0,0 0 0,0 0 0,-1 1 0,-16-10 0,-42-23 950,64 38-1139,-1-1-1,1 1 0,-1 0 0,0 0 0,0 0 0,1 0 0,-1 1 0,0-1 0,0 1 0,0 0 1,-4 1-1,2-1-100,-31 4 291,36-3-182,0-1 0,-1 0 0,1 0 0,0 1-1,-1-1 1,1 1 0,0-1 0,-1 1 0,-1 1 0,2-2 30,-1 1 1,1 0-1,-1 0 1,1-1-1,-1 1 1,0-1-1,1 1 1,-1-1-1,0 0 1,-1 1-1,-1-1 36,4 0-57,-1 0-1,0 0 1,1 1-1,-1-1 1,1 0-1,-1 0 1,0 0-1,1 0 1,-1 0-1,0 0 1,1-1-1,-1 1 1,1 0-1,-1 0 1,1 0-1,-1 0 1,0-1-1,1 1 1,-1 0-1,1-1 0,-1 1 1,0-1 74,58 7-178,-40-5 175,-1 0 1,18 5-1,-18-3-56,1 0 0,19-1 0,38 4 132,1 0 404,-64-6-517,-1 0 0,1-1 0,-1 0 0,1-1 0,-1 0-1,0 0 1,1-1 0,-1 0 0,0-1 0,-1 0 0,14-8 0,-21 11-50,0 0 0,0 0 1,0 0-1,0 0 0,0 0 1,0 1-1,0-1 0,0 1 1,0-1-1,0 1 0,0 0 1,1 0-1,-1 0 0,0 0 1,0 0-1,0 1 0,0-1 1,0 0-1,0 1 0,0 0 1,0-1-1,0 1 0,3 2 1,4 0-354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8:25.3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 23 576,'0'-20'127,"0"17"-160,0 13 46,0-4 121,0 1 0,-1-1 1,1 1-1,-1 0 0,-1-1 0,1 0 1,-1 1-1,0-1 0,-1 0 1,-3 7-1,3-8-54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8:27.2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94 736,'5'-8'256,"0"5"-192,-2-10 0,-3 10 320,0 0-224,5-6 64,0 1-128,-5-3-128,0-5 0,0-4-192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8:33.72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159 132 576,'4'3'1141,"-15"-3"-181,15-2-660,-2 2-289,1-1 0,-1 0 0,0 1 0,0-1 1,0 0-1,0-1 0,0 1 0,2-2 0,-2 3-16,-1-1 0,0 0-1,1 1 1,-1 0 0,1-1 0,-1 1-1,1 0 1,0-1 0,-1 1-1,1 0 1,-1 0 0,1 0-1,-1 0 1,1 1 0,2-1 0,-2 1-60,2-1 135,1 0 0,-1 0 0,1 0 0,0-1 0,-1 1 0,1-1 1,-1 0-1,1-1 0,-1 1 0,0-1 0,0 1 0,1-1 0,3-3 0,4-2-39,1 1 0,20-8 0,15-6-28,-29 11-27,0 2 0,0 0 0,32-6-1,8-2 192,-50 13-197,0 0 1,0 1 0,0 0-1,1 0 1,-1 1 0,12 1 0,7 0 186,-27 0-158,0 0 0,1-1 1,-1 1-1,0 0 0,1 0 1,-1-1-1,0 1 0,0 0 1,0 0-1,0 1 0,1-1 1,-2 0-1,1 0 0,0 0 1,1 3-1,18 24-52,-19-27 154,0 0-109,0 0 0,0 0 0,0 0 0,1-1 0,-1 1 0,0 0 0,0-1 0,1 1 0,-1-1 0,0 1 0,3-1 0,5 4 63,-17-3 626,-5-1-884,10 0 194,-1 1 1,0-1-1,1 1 0,-1-1 0,1 1 1,-1 0-1,1 1 0,-1-1 0,1 0 1,0 1-1,0 0 0,-1 0 0,1 0 1,0 0-1,-4 4 0,-5 4 91,8-8-102,0 0 1,1 0 0,-1 0 0,0 0 0,0 0-1,0-1 1,0 0 0,-1 0 0,1 0 0,0-1-1,0 1 1,-1-1 0,1 0 0,-5 0 0,7-1 41,0 1 0,0-1 1,1 0-1,-1 0 0,0 0 1,1 0-1,-1 0 0,1 0 1,0 0-1,-1 0 0,1 0 1,-2-3-1,-15-16 50,17 18-73,0 0-1,0 1 0,-1-1 1,1 0-1,0 1 0,-1-1 1,0 1-1,1 0 1,-1 0-1,0-1 0,1 1 1,-1 0-1,0 0 0,0 1 1,0-1-1,0 0 1,0 1-1,0-1 0,0 1 1,0 0-1,0-1 0,-4 1 1,1 0 1,-1 0 3,-1 0 1,1 0-1,-1 0 0,1 1 1,-1 0-1,1 0 1,0 1-1,0-1 0,-1 1 1,-8 5-1,-12 5 102,8-4 144,-27 15 0,44-21-249,0-1 1,0 0-1,0 0 0,0 0 1,0-1-1,0 1 0,0 0 1,0-1-1,-1 1 0,1-1 1,0 0-1,0 0 0,-1 0 1,-2 0-1,0 0 6,-5-1 201,7 1-188,1 0-1,-1-1 0,0 1 1,1 0-1,-1 1 1,1-1-1,-1 0 1,0 1-1,1 0 1,-6 1-1,7-1-22,0-1 0,-1 1 1,1-1-1,-1 1 0,1-1 0,-1 1 0,1-1 0,-1 0 0,-1 0 0,-11 3 155,-13 6 148,19-4-301,6-4 37,0 0-1,0 0 1,0 1-1,0-1 1,0-1 0,0 1-1,0 0 1,-1-1-1,1 1 1,0-1 0,0 1-1,-1-1 1,1 0 0,-3 0-1,3 0-65,0 1 0,0-1 0,0 1 0,1 0 0,-1-1 1,0 1-1,0 0 0,1 0 0,-1 0 0,1 1 0,-1-1 0,1 0 0,-1 1 0,0 1 0,0-2 52,1 0 1,-1 0-1,1 0 0,-1 0 0,0 0 0,0 0 1,1 0-1,-1 0 0,0-1 0,0 1 1,0-1-1,0 1 0,-2-1 0,-27 1 102,19-2-431,11 1 303,14-11-752,30-27 1279,-32 32-885,-8 5 361,0 0 0,0 1-1,-1-1 1,1 1 0,1 0-1,-1 0 1,0 0 0,0 0-1,0 1 1,-1-1 0,1 1-1,0 0 1,0 0 0,0 0-1,3 1 1,-3 0-25,5 0 689,-8-2-650,0-1 1,0 1 0,0-1-1,0 1 1,0-1-1,-1 0 1,1 1 0,0-1-1,0 1 1,0-1-1,-1 1 1,1-1 0,0 1-1,0-1 1,-1 1 0,1-1-1,0 1 1,-1 0-1,1-1 1,-1 1 0,0-1-1,-8-4-13,-1 1-1,-1 0 0,1 1 1,-1 0-1,1 0 1,-1 1-1,0 0 0,0 1 1,-12 0-1,21 1-28,1 0 20,-1 0 0,1 0 0,0 0 0,-1 0 0,1 0 0,0 0 0,-1 1 0,1-1 0,0 0 0,0 1 0,-1-1 0,1 1 0,-2 0-1,6 4-542,-3-5 552,0 0 0,0 1 0,0-1 0,0 0 0,0 0 0,0 1 0,0-1 0,0 0 0,0 0 0,0 1 0,0-1 0,0 1 0,2 7-88,54 49-98,-52-53 193,1 0 1,0 0 0,0 0-1,1-1 1,-1 0-1,1 0 1,-1 0 0,1-1-1,0 0 1,0 0-1,0-1 1,0 1-1,0-1 1,1 0 0,-1-1-1,9 0 1,130 5-23,-128-6-4,-1 0 0,19-5 0,-19 3 4,1 0 1,18 1-1,-5 2-341,1 0-1147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8:35.2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503 130 640,'-6'-2'213,"1"-1"0,0 0 0,0 0-1,0-1 1,0 1 0,-5-6 0,5 5-55,1 0 0,-1 0 1,0 1-1,0 0 0,0 0 0,-8-4 0,5 4-167,0-1-1,1 1 0,0-1 1,-12-9-1,9 1 393,9 10-334,0 1-1,0-1 1,0 1-1,0 0 1,0 0-1,0-1 1,0 1-1,-1 0 1,1 0 0,0 0-1,-3-1 1,-10-5 62,11 5-80,-1 1 0,1-1 1,-1 0-1,0 1 0,0 0 0,0 0 0,0 0 0,1 0 0,-1 1 0,-7-1 0,7 2 1,-1-1 1,0 1-1,0 0 1,0 0-1,0 0 1,1 0-1,-1 1 0,1 0 1,-1 0-1,1 0 1,-5 4-1,5-2-58,0-1 0,0 1 0,0 0 0,1 1 0,-5 7 0,-1 0 156,-22 27 24,30-39-129,0 0 0,0 0 1,0 0-1,0 0 0,0 0 0,1 0 0,-1-1 0,0 1 0,0 0 1,0 0-1,0 0 0,1-1 0,-1 1 0,0 0 0,0-1 0,1 1 1,-1-1-1,0 1 0,0-1 0,1 1 0,-1-1 0,1 0 0,-1 1 1,1-1-1,-1 0 0,1 1 0,-1-2 0,-21 1-238,21 1 159,-12-1 102,-35-26 464,42 25-483,4 1-49,-1-1-1,0 1 1,1 0 0,-1 0-1,0 0 1,0 1 0,0-1-1,-4 0 1,-1-1 74,0 0-812,8 2 740,0 1-1,0-1 1,0 0 0,0 0 0,0 1 0,0-1 0,0 0-1,0 1 1,0-1 0,0 0 0,0 0 0,0 1 0,0-1-1,1 0 1,-1 0 0,0 1 0,0-1 0,0 0 0,0 0-1,0 0 1,0 1 0,1-1 0,-1 0 0,0 0 0,0 0-1,0 1 1,1-1 0,-1 0 0,0 0 0,0 0 0,1 1 0,19 15-1342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03:31.99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331 16 1728,'0'0'122,"-1"0"1,1 0-1,-1-1 0,0 1 1,1 0-1,-1 0 0,0 0 1,1 1-1,-1-1 0,0 0 1,1 0-1,-1 0 0,0 0 1,1 0-1,-1 1 0,1-1 1,-1 0-1,1 1 0,-1-1 1,0 0-1,1 1 0,-1-1 1,1 1-1,0-1 0,-1 1 1,1-1-1,-1 1 0,0 0-30,0 0 0,0 0 1,0 0-1,0 0 0,0-1 0,0 1 0,0 0 0,-1-1 0,1 1 0,0-1 0,0 1 0,-1-1 0,-1 1 0,1-1 159,1 0 0,-1 1 0,0-1-1,0 1 1,1 0 0,-1-1-1,0 1 1,1 0 0,-1 0 0,0 0-1,1 0 1,-2 2 0,-20 18 15,13-12-10,-8 8-156,2 1 0,0 1 0,1 0 0,-24 40 1,-37 93 208,45-80 107,23-61-700,4-7 456,4-4 100,8-8 96,2-12-348,0-2 0,-2 1 0,0-1-1,4-23 1,-4 19-33,2-21-59,-8 32 42,1 0 1,7-19 0,0 2 51,-8 24-3,0 0 0,0 0 0,1 1 0,5-10 0,22-40 13,-14 26-11,-16 30-69,2 2-10,10 6 43,1 0 0,-1 1 0,-1 0 0,0 1-1,0 1 1,0-1 0,-2 2 0,1-1 0,-1 2 0,15 23 0,-7-10-99,-12-18 190,1 1 0,-1-1 0,-1 1 0,1 0 0,-1 1 1,-1-1-1,0 1 0,4 13 0,-7-19-24,0 0 0,0 1 0,0-1 0,-1 0 0,1 1 0,-1-1 0,0 0 0,0 1 0,0-1 0,0 0 0,0 0 0,-1 0 0,1 0 0,-1 0 0,0 0 0,0-1 0,0 1 0,-4 3 0,2-2 98,-1 1 1,0-1-1,0 0 1,0 0-1,0-1 0,-1 0 1,0 0-1,-11 5 0,-109 30 449,-13 4-3864,122-35 763,7 1 764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8:39.41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134 182 576,'-9'-2'93,"9"2"-90,0 0-1,-1 0 1,1 0 0,0 0-1,0 0 1,0 0 0,0 0 0,0 0-1,0 0 1,0-1 0,0 1-1,0 0 1,0 0 0,0 0 0,0 0-1,-1 0 1,1 0 0,0 0-1,0 0 1,0 0 0,0 0 0,0 0-1,0 0 1,0 0 0,0 0-1,0 0 1,-1 0 0,1 0 0,0 0-1,0 0 1,0 0 0,0 0-1,0 0 1,0 0 0,0 0 0,0 0-1,0 0 1,0 0 0,-1 1-1,1-1 1,0 0 0,0 0 0,0 0-1,0 0 1,0 0 0,0 0-1,0 0 1,0 0 0,0 0 0,0 0-1,0 0 1,0 0 0,0 1-1,0-1 1,0 0 0,0 0 0,0 0-1,0 0 1,0 0 0,0 0-1,0 0 1,0 0 0,0 0 0,0 1-1,0-1 1,-1 0-46,-15-3 2011,5-18-1180,1 0 0,1-1 0,-10-35 0,15 44-861,4 10 76,-1 0 1,1 1-1,-1-1 0,0 1 0,0-1 0,0 0 0,-3-4 0,-3-12 370,11 26-355,1-1-1,-1 0 0,0 1 1,0 0-1,-1 0 0,0 0 0,0 0 1,2 9-1,12 26 62,3-7 159,26 35-1,-12-20 397,-26-40-489,-6-9-81,-1 0 0,0 1 0,0-1 0,1 0 0,-1 1 0,0-1-1,0 1 1,0 0 0,-1-1 0,2 4 0,-2-5-56,0 0-1,0 1 0,0-1 1,-1 0-1,1 0 0,0 0 1,0 1-1,0-1 0,-1 0 1,1 0-1,0 0 0,-1 0 1,1 1-1,0-1 0,0 0 1,-1 0-1,1 0 0,0 0 1,0 0-1,-1 0 0,1 0 1,0 0-1,-1 0 0,1 0 1,0 0-1,-1 0 0,1 0 1,0 0-1,-1 0 0,-8-1-56,3-3 74,0 1 0,1-1 0,-1 0 0,1 0 0,-7-7 0,2 3-58,-5-7 148,11 11-134,-1-1-1,1 1 1,-1 1-1,1-1 1,-1 1 0,-9-5-1,12 7 31,0 0-4,0 0 0,1 0 0,-1 1 0,0-1 0,0 0 0,0 1 0,0 0 0,0-1 0,-2 1 0,3 0-21,0 0 1,0 1 0,0-1-1,0 1 1,0-1-1,0 1 1,0-1 0,1 1-1,-1 0 1,0-1 0,0 1-1,1 0 1,-1 0 0,0 0-1,1-1 1,-1 1-1,1 0 1,-1 0 0,0 1-1,0 1-9,-1 1-1,1-1 0,0 0 0,0 0 0,1 1 0,-1 6 0,0-8 37,1 1 1,0 0-1,-1-1 0,1 1 1,-1 0-1,0-1 0,0 1 0,0 0 1,0-1-1,-3 5 0,-8 19 163,11-38-235,2 2-2,0-1 0,1 0 0,5-17-1,0-5 73,-2 14 10,11-33 0,1-1 118,-14 42-30,-4 14 44,-4 19 17,-5 47-14,6-35-96,-17 66 1,16-84-63,-21 62-246,26-77 143,0 0 0,-1 0 0,1 0-1,0 0 1,0 0 0,0 0 0,0 0 0,0 0 0,0 0 0,0 0 0,0 0 0,0 0 0,0 0 0,0 0 0,1 0 0,-1 0 0,0 0 0,1 0 0,-1-1-1,1 1 1,-1 0 0,1 0 0,5 5-630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8:42.63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0 160,'-1'6'217,"0"0"1,0 0-1,0 0 0,1 0 0,-1 0 1,3 12-1,-2 0 1030,0-10-1215,0-5 136,3 20 1584,29-100-3491,-20 48 102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8:44.41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131 0 576,'5'35'1211,"-5"-33"-1194,0-1 1,-1 1-1,1 0 1,-1-1-1,1 1 1,-1-1-1,1 1 1,-1-1-1,0 1 1,0-1-1,0 0 1,0 1-1,0-1 1,0 0-1,-1 1 1,-24 21 537,2-3 375,12-5-750,9-9-62,-1-1-1,0 0 1,-1 0-1,-6 5 1,-15 12 181,18-9-1270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8:50.0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116 114 992,'3'0'2021,"-12"1"-1130,9 0-866,2 24 3049,-3-25-3043,1 0-28,-1 0 0,1 0-1,-1 0 1,1 1 0,0-1-1,-1 0 1,1 0-1,-1 0 1,1 1 0,0-1-1,-1 0 1,1 1 0,-1-1-1,1 0 1,0 1 0,0-1-1,-1 0 1,1 1-1,0-1 1,0 1 0,-1-1-1,1 1 1,0-1 0,0 0-1,0 1 1,0-1-1,-1 1 1,1-1 0,0 1-1,0-1 1,0 1 0,0-1-1,0 1 1,0-1-1,1 1 1,-1 0 0,0 0-15,1 10-54,0-1-1,0 0 1,6 19 0,-1-3-59,-6-25 140,0 0-1,0 0 0,1 0 1,-1 0-1,0 0 0,0 0 0,0 0 1,0 0-1,-1-1 0,1 1 0,0 0 1,0 0-1,0 0 0,-1 0 0,1 0 1,0 0-1,-1-1 0,1 1 0,-1 0 1,1 0-1,-1 0 0,0-1 1,1 1-1,-1 0 0,1-1 0,-1 1 1,-1 0-1,-1 2 93,2-2-22,-7-13 134,1-1-194,0 0 1,1-1-1,1 0 1,0 0-1,-4-21 0,-5-13 90,8 31-3,1 2 67,-6-24-1,3 18-46,7 20-140,1 0 0,-1 0 1,1 0-1,-1 0 0,1 0 0,-1 0 1,0 1-1,1-1 0,-1 0 0,0 0 1,0 0-1,1 1 0,-1-1 0,0 0 1,0 1-1,-1-1 0,1 3-135,0 1 133,1-1 0,0 1 0,0-1 0,0 1 0,1-1 0,0 4 0,9 28 30,-7-26 0,0 0 0,2 15 0,-4-16-41,0-1 0,0 1 1,0-1-1,1 1 0,0-1 0,1 0 1,-1 1-1,6 8 0,15 36 85,-16-43-366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8:55.54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141 206 320,'-13'7'1782,"8"-13"-1079,5 6-661,-1-1 0,1 1-1,0-1 1,-1 0 0,1 1 0,0-1-1,0 1 1,0-1 0,0 1 0,-1-1-1,1 0 1,0 1 0,0-1 0,0 1-1,0-1 1,0 0 0,0 1-1,1-1 1,-1 1 0,0-1 0,0 0-1,0 1 1,1-1 0,-1 1 0,0-1-1,0 1 1,1-1 0,-1 1 0,0-1-1,1 1 1,0-1 0,19-14-299,-6 4 346,-12 9-35,1-1 0,-1 1 0,0-1 0,-1 0 0,1 0 0,0 0 0,-1 0 0,2-6 0,-2 7-41,0 0 1,0 0 0,0 0 0,0 0 0,0 0 0,0 1-1,1-1 1,-1 0 0,0 1 0,1-1 0,2-2 0,-2 3-18,-1-1 1,1 1-1,0-1 1,-1 0-1,1 0 1,-1 0-1,0 0 1,0 0-1,0 0 1,1-2 0,4-19 403,-20 18 53,7 2-253,0 0 0,-14-5-1,-5-1 60,-35-22 285,58 31-557,1-1-1,-1 0 1,1 1-1,-1 0 0,1 0 1,-1 0-1,1 0 0,-5 0 1,5 1 79,-1-1-1,1 0 1,-1 0 0,1 0 0,-1 0-1,1 0 1,-1-1 0,-3 0 0,-16 0-637,22 2 563,0-1 1,-1 0-1,1 0 0,0 0 1,0 1-1,-1-1 0,1 0 0,0 1 1,0-1-1,-1 0 0,1 0 1,0 1-1,0-1 0,0 0 1,-1 1-1,1-1 0,0 0 0,0 1 1,0-1-1,0 1 0,0-1 1,0 0-1,0 1 0,0-1 1,0 0-1,0 1 0,0-1 0,0 1 1,0-1-1,0 0 0,0 1 1,1-1-1,-1 1-31,0 4 22,1 0 0,0 0 1,0 0-1,0-1 0,1 1 1,-1-1-1,1 1 0,0-1 0,1 1 1,-1-1-1,1 0 0,4 5 1,3 4 52,0-2 1,19 17 0,-22-22-44,2 0-1,-1 0 0,0 0 1,12 4-1,16 8 1135,-36-19-1128,0 1 1,-1 0 0,1-1 0,0 1-1,0 0 1,0 0 0,0-1 0,-1 1 0,1 0-1,0 0 1,0-1 0,-1 1 0,1 0-1,0 0 1,0 0 0,-1 0 0,1-1-1,0 1 1,0 0 0,-1 0 0,1 0-1,0 0 1,-1 0 0,1 0 0,-15-7 38,11 5-54,0 0 0,-1 0 0,0 0 1,-5-1-1,9 3-11,-1 0 1,1 0-1,0 0 1,0-1-1,-1 1 1,1 1-1,0-1 1,-1 0-1,1 0 1,0 0-1,-1 1 1,1-1-1,0 1 1,0-1-1,0 1 1,-1-1-1,1 1 1,0 0-1,0 0 1,-1 1-1,-11 8-1103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8:57.49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0 373 896,'10'-11'1984,"-10"8"-1986,1-1 0,-1 1 0,1 0 0,0 0 0,0 0 0,0 0 0,0 0 0,0 1 1,1-1-1,-1 0 0,1 0 0,2-2 0,10-20 0,-11 3 395,-2 8-226,0 5-150,2-5 206,-1 4 56,-3 9-280,1 1 1,0-1-1,0 1 1,0-1-1,0 0 0,0 1 1,0-1-1,0 1 1,0-1-1,0 1 0,0-1 1,0 1-1,0-1 1,0 1-1,0-1 0,1 0 1,-1 1-1,0-1 1,0 1-1,0-1 0,1 1 1,-1 0-1,0-1 1,1 1-1,-1-1 0,1 1 1,-1 0-1,0-1 1,1 1-1,-1-1 0,1 1 1,-1 0-1,1 0 1,-1-1-1,1 1 0,-1 0 1,2 0-1,-2-20 1020,-1 17-982,1 1 0,-1-1-1,1 0 1,-1 1 0,0-1 0,0 1 0,-2-5 0,-4-11 175,-6-13-143,7 11-67,5 16 0,-1 1 0,1-1 0,0 0 0,1 0 0,-1 1 0,0-5 0,1 5-17,0 0 0,0 1 0,1-1 0,-1 0 0,1 0 1,-1 1-1,1-1 0,0 0 0,0 1 0,0-1 0,0 1 0,1-1 0,-1 1 1,1 0-1,-1-1 0,1 1 0,0 0 0,4-3 0,-2-4 262,-1 4-384,3 11-26,4 11 114,-2 0 1,0 0-1,-1 0 0,7 26 1,-5-14-104,3 5 384,8 48 0,-18-78-317,3 16 962,-6-13-267,1-6-597,-1-1-1,1 0 1,0 0 0,0 0 0,0 0-1,0 0 1,-1 0 0,1 0 0,0 1-1,0-1 1,0 0 0,0 0-1,-1 0 1,1 0 0,0 0 0,0 0-1,0 0 1,-1 0 0,1 0 0,0 0-1,0 0 1,0 0 0,-1 0-1,1 0 1,0 0 0,0 0 0,0-1-1,0 1 1,-1 0 0,1 0 0,0 0-1,0 0 1,-1 0 0,0-1-2,0-1-1,-1 1 1,1 0 0,0 0 0,0-1 0,0 1-1,0 0 1,0-1 0,0 1 0,0-1 0,0 0 0,-1-2-1,-7-25-36,7 24-3,-19-72-104,20 55-76,1 22 197,0-1 0,0 1 0,0 0 0,0-1 1,0 1-1,0 0 0,0 0 0,0-1 0,0 1 0,0 0 0,0-1 0,0 1 0,0 0 0,0-1 0,1 1 0,-1 0 0,0 0 1,0-1-1,0 1 0,1 0 0,-1 0 0,0 0 0,0-1 0,0 1 0,1 0 0,-1 0 0,0 0 0,1-1 0,-1 1 0,0 0 0,0 0 1,1 0-1,-1 0 0,0 0 0,1 0 0,-1 0 0,0 0 0,1 0 0,-1 0 0,0 0 0,0 0 0,1 0 0,-1 0 0,0 0 0,1 0 1,-1 0-1,0 0 0,1 0 0,-1 0 0,0 0 0,0 1 0,1-1 0,-1 0 0,0 0 0,0 0 0,1 1 0,-1-1 0,0 0 1,0 0-1,0 0 0,1 1 0,-1-1 0,3 4-333,0-1 0,0 0-1,0 1 1,0 0 0,-1 0 0,3 4 0,4 11-1623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9:01.7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137 161 160,'0'0'1,"0"0"0,0 0 0,0 0 0,0 0 0,0 0 0,0 0 0,-1 0 0,1 0 0,0 0 0,0-1 0,0 1 0,0 0 0,0 0 0,0 0 0,0 0 0,0 0 0,0 0 0,-1 0 0,1-1 0,0 1 0,0 0 0,0 0 0,0 0 0,0 0 0,0 0 0,0-1 0,0 1 0,0 0 1,0 0-1,0 0 0,0 0 0,0 0 0,0-1 0,0 1 0,0 0 0,0 0 0,0 0 0,1 0 0,-1 0 0,0-1 0,0 1 0,0 0 0,0 0 0,0 0 0,0 0 0,0 0 0,0 0 0,0 0 0,1-1 0,-1 1 0,0 0 0,0 0 0,0 0 0,0 0 0,0 0 0,0 0 0,1 0 0,-1 0 0,0 0 0,0 0 0,0 0 0,1 0 0,-1 0 0,0 0 0,1-1 1,-1 1-1,1 0 0,-1 0 0,0 0 0,1-1 1,-1 1-1,0 0 0,1-1 0,-1 1 0,0 0 0,0-1 1,1 1-1,-1 0 0,0-1 0,0 1 0,1 0 1,-1-1-1,0 1 0,0-1 0,0 1 0,0 0 0,0-1 1,0 1-1,1-2 0,-1 2 7,0-1 0,0 0 0,0 1 1,0-1-1,1 1 0,-1-1 0,0 0 0,0 1 0,1-1 0,-1 1 1,0-1-1,1 0 0,-1 1 0,1-1 0,-1 1 0,2-1 0,-2 0 0,1 1 0,-1-1 0,1 1 0,-1-1 0,1 1 0,-1-1 0,1 0 0,-1 1 0,1-1 1,-1 0-1,0 1 0,0-1 0,1 0 0,-1 1 0,0-1 0,0 0 0,1-1 0,-1-2 154,0 0 0,1 0 0,-1 0 0,1 0 0,0 0 0,0 0 0,1 0 0,3-6 0,2-7 44,-5 11-102,0 0 0,0 0 0,0-1 0,-1 1 0,1-1 0,-2 1 0,1-8 0,-1 14-104,0 0 1,0 0 0,0-1 0,0 1 0,0 0 0,0 0 0,0 0 0,0 0 0,0 0-1,0-1 1,0 1 0,0 0 0,0 0 0,0 0 0,0 0 0,0 0 0,0-1 0,0 1-1,0 0 1,0 0 0,0 0 0,0 0 0,-1 0 0,1 0 0,0 0 0,0 0-1,0-1 1,0 1 0,0 0 0,0 0 0,0 0 0,-1 0 0,1 0 0,0 0 0,0 0-1,0 0 1,0 0 0,0 0 0,-1 0 0,1 0 0,0 0 0,0 0 0,-8 3-3,-7 10 179,-2 5 1,12-12-132,0-1 0,0 1 0,-6 10 1,-32 45 106,12-18 478,18-22-645,11-16 17,-2 1 0,1-1-1,-1 0 1,-6 9 0,0-10-41,15-5-186,-4 1 229,0 0 1,0-1-1,1 1 0,-1-1 0,0 1 1,0-1-1,0 1 0,0-1 1,1 0-1,-1 1 0,0-1 0,0 0 1,0 0-1,0 0 0,-1 0 0,1 0 1,0 0-1,0 0 0,0 0 0,0-1 1,12-25 190,-13 27-193,4-10 29,-1 0 0,3-13 0,-5 17-35,0-1 0,1 0 1,0 1-1,0 0 0,4-9 1,10-27 316,-15 34-410,0 4 91,3 0 160,0 1-353,-5-2 805,-2 5-574,2 0-36,0 0-1,0 0 1,0 1-1,1-1 1,-1 0-1,0 1 0,0-1 1,1 0-1,-1 1 1,0-1-1,0 1 1,1-1-1,-1 1 1,1 0-1,-1-1 1,0 2-1,-12 16-98,3-4 72,-3-3 185,11-11-169,1 1 0,-1 0 0,1 0 0,0 0 0,-1 0-1,1 1 1,0-1 0,0 0 0,0 1 0,0-1 0,0 0 0,0 1-1,0-1 1,0 1 0,0 0 0,0 2 0,-2 10-785,0 0 1,1 0-1,-1 22 0,3-13-230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9:04.72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14 576,'6'-3'113,"-5"2"-101,0 0 0,0 0 0,0 0 1,0 0-1,1 0 0,-1 1 0,0-1 0,1 1 0,-1-1 1,1 1-1,-1-1 0,1 1 0,-1 0 0,0-1 1,1 1-1,2 0 0,-3 0 46,0 0 1,0 0-1,0 0 0,0 0 1,0 0-1,0 0 1,-1 0-1,1 0 0,0 0 1,0 0-1,0 1 0,0-1 1,0 0-1,-1 1 1,1-1-1,0 0 0,0 1 1,-1-1-1,1 1 0,0-1 1,0 1-1,-1 0 1,1-1-1,-1 1 0,1-1 1,0 1-1,-1 0 0,1 0 1,-1-1-1,0 1 1,1 1-1,3 5 389,3 3-430,0 0 0,-1 1-1,0-1 1,-1 1 0,-1 0 0,1 1 0,4 21 0,2 4 136,4 5-78,-1 3-6,22 42 0,-15-40 179,16 54 0,-29-89 380,-8-12-608,0 0-7,0 0 0,0 1-6,0-4 41,0 1 0,0 0 0,0 0 1,-1 0-1,1-1 0,-1 1 0,0-3 1,-11-33 2,2 0 1,-7-63-1,16 92-46,-20-131-212,20 121 105,3 20 102,0 0-1,0 1 1,-1-1-1,1 1 1,0-1-1,-1 1 0,0-1 1,1 1-1,1 2 1,5 11 15,-1 1-1,0 0 1,-1 0 0,0 1-1,-2 0 1,0 0 0,3 30-1,1 3 279,-8-50-287,0 0-1,0 0 0,0 0 0,0 0 0,0 0 0,0 0 0,0 0 1,0 0-1,0 0 0,0 0 0,0-1 0,0 1 0,0 0 0,-1 0 0,1 0 1,0 0-1,0 0 0,0 0 0,0 0 0,0 0 0,0 0 0,0 0 6,0 0-6,0 0 0,0 0 0,0 0 0,0 0 0,0 0 0,0 0 1,0 0-1,0 0 0,0 0 0,0 0 0,-1 0 0,1 0 0,0 0 0,0 0 1,0 0-1,0 0 0,0 0 0,0 0 0,0 0 0,0 0 0,0 0 0,0 0 1,0 0-1,0 0 0,0 0 0,0 0 0,0 0 0,-1 0 6,1 0-6,0 0 0,0 0 0,0 0 0,0 0 0,-3-6 71,-27-118 367,27 109-388,-2-19-324,14 67-167,-2-1 357,-1 1 0,-2 0 0,1 49 1,-5-73 68,0 1 1,-1 0 0,0-1 0,-1 1 0,0-1 0,-5 16 0,3-14 136,3-9-148,1 0 1,-1 0 0,0 0-1,0 0 1,0-1-1,0 1 1,0 0 0,0 0-1,-1-1 1,1 1 0,-2 1-1,-8 13-906,-5 7-435,15-22 1371,1-1 0,-1 1-1,1-1 1,-1 1-1,1-1 1,-1 1-1,1-1 1,-1 0-1,0 1 1,1-1-1,-1 0 1,0 0-1,1 1 1,-1-1-1,0 0 1,1 0-1,-1 0 1,0 0-1,1 0 1,-1 0-1,0 0 1,0 0 0,1 0-1,-1 0 1,0 0-1,1 0 1,-1 0-1,0-1 1,1 1-1,-1 0 1,0-1-1,-1 0 86,1 0 0,0 0 0,0 0 0,0 0 0,0 0 0,1 0 0,-1 0 0,0 0 0,0 0 0,1 0 0,-1-1-1,0 1 1,1 0 0,-1-3 0,-4-21 326,1 3-206,1 14-283,1-1 1,0 1-1,1-1 1,0 0-1,0 1 0,1-14 1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9:05.3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34 433 1408,'0'0'448,"-22"-1"1104,22 1-1512,1-15 951,10-19 16,-8 25-912,4-12 201,-3 11-182,0 0 1,-1-1 0,-1 0 0,2-12-1,5-37-86,-5 32-87,2-43 0,2-50 48,-7 113-8,0 9 61,2 15-1,-2 37-75,-3 70-30,0-107 84,0 0 0,-1-1 0,0 0 0,-1 1 0,-12 26-1,-18 21-604,28-54 306,-6 8-1059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9:06.81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161 75 1248,'-2'1'98,"-1"0"0,1 0 0,0 1 0,0-1 0,0 1 0,0 0 0,0-1 0,0 1 0,1 0 0,-1 0 0,-1 3 0,-11 12 961,-31 20 501,22-18-604,-24 26-1,46-45-955,1 1-1,-1-1 1,1 1-1,-1 0 0,0 0 1,1-1-1,-1 1 1,1 0-1,0 0 0,-1 0 1,1-1-1,0 1 1,-1 1-1,1-2 4,0 0 0,0 1 1,0-1-1,0 0 0,1 0 0,-1 0 0,0 0 1,0 1-1,0-1 0,0 0 0,0 0 0,0 0 0,0 0 1,1 0-1,-1 0 0,0 1 0,0-1 0,0 0 1,0 0-1,1 0 0,-1 0 0,0 0 0,0 0 1,0 0-1,0 0 0,1 0 0,-1 0 0,0 0 1,0 0-1,0 0 0,1 0 0,-1 0 0,0 0 1,0 0-1,0 0 0,1 0 0,2 0 44,0-1 0,0 0 0,0 1-1,0-1 1,-1 0 0,6-3 0,23-14 418,45-35-1,17-10-364,34-4-2191,-91 47-655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5T16:40:51.4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1 192 1728,'1'0'3157,"7"-4"-1333,5-1-1381,-5 2-374,5-3 272,-1-1-1,14-10 1,-25 16-334,56-49 447,-38 35-337,0-2 0,20-23 1,-29 32-169,4-4 408,-14 12-354,0 0 1,0 0-1,0-1 1,0 1-1,0 0 1,0 0-1,1 0 1,-1 0-1,0 0 1,0 0-1,0-1 1,0 1-1,0 0 1,0 0-1,0 0 1,0 0-1,0 0 1,0 0-1,0-1 1,0 1-1,0 0 1,0 0-1,0 0 1,0 0-1,-1 0 1,1 0-1,0 0 1,0-1-1,0 1 1,0 0-1,0 0 1,0 0-1,0 0 1,0 0-1,0 0 1,0 0-1,0 0 1,-1-1-1,-10 0-35,5 1 69,-1 1 0,0 0-1,1 0 1,0 1-1,-8 2 1,-4 2-118,16-5 86,-1 0-1,1 0 1,0 0 0,-1 1-1,1-1 1,0 1 0,0-1 0,0 1-1,-2 2 1,-15 11-20,16-14 21,0 1 0,1 0 0,-1 0 0,1 0 0,-1 0 0,1 0 0,0 0 0,-3 4 0,3-3 74,0-1 0,-1 1 0,1-1 0,-1 0 0,1 1-1,-1-1 1,0 0 0,-5 2 0,2-1 60,4-3-110,0 1 0,0 0 0,0 0 0,0 0 0,0 0 0,0 0 0,0 0 0,1 0 0,-1 1 0,-1 1 0,-11 4-27,6-3-156,7-3 255,-5-1 372,6-1-483,1 1 0,-1 0 0,1 0 0,0 0 0,-1 0 0,1 0 0,-1 0 0,1 0 0,-1 0 0,1 1 0,0-1 0,-1 0 0,1 0 0,-1 0 0,1 1 0,-1-1 0,1 0 0,-1 1 0,1-1 0,-1 0 0,1 1 0,-1-1 0,1 1 0,-1-1 11,1 1-1,-1-1 1,0 0-1,0 0 1,0 1 0,1-1-1,-1 0 1,0 0-1,0 0 1,1 1 0,-1-1-1,0 0 1,1 0 0,-1 0-1,0 0 1,1 0-1,-1 0 1,0 1 0,1-1-1,-1 0 1,0 0-1,1 0 1,-1 0 0,1 0-1,24 5 123,-20-4-98,-1 0-1,1 1 0,-1-2 1,8 2-1,3-2 21,23 5 1,-23-2-24,25 0 0,62 5-23,-33-3 240,-55-4-164,-10-1 673,-13-7-241,-23-14-332,-41-20 0,23 14-203,41 22-331,0 0 0,-1 1 0,1 0-1,-1 1 1,-16-4 0,25 7 177,-5-1-820,6 1 978,0 0 0,0 0 1,0 0-1,0 0 0,-1 0 0,1 0 1,0 0-1,0 0 0,0 0 1,0 0-1,0 0 0,0 0 0,0 0 1,0 0-1,0 0 0,0 0 0,0 0 1,0 0-1,0-1 0,0 1 1,0 0-1,0 0 0,0 0 0,0 0 1,-1 0-1,1 0 0,0 0 0,0 0 1,0 0-1,0 0 0,0 0 0,0 0 1,0 0-1,0 0 0,0 0 1,0-1-1,0 1 0,0 0 0,0 0 1,0 0-1,0 0 0,0 0 0,0 0 1,0 0-1,0 0 0,0 0 1,0 0-1,0 0 0,1 0 0,-1 0 1,0 0-1,0 0 0,0-1 0,0 1 1,0 0-1,0 0 0,0 0 1,0 0-1,0 0 0,0 0 0,0 0 1,0 0-1,0 0 0,0 0 0,0 0 1,0 0-1,0 0 0,1 0 0,-1 0 1,6-1-3066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03:31.99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27 1408,'0'-8'1077,"3"-1"-252,-1-1 4115,-3 10-4902,1 0-37,0 0 0,0 1 0,-1-1 0,1 0 1,0 0-1,0 0 0,0 0 0,-1 0 0,1 0 0,0 1 0,0-1 1,0 0-1,0 0 0,-1 0 0,1 0 0,0 1 0,0-1 1,0 0-1,0 0 0,0 0 0,0 1 0,-1-1 0,1 0 0,0 0 1,0 1-1,0-1 0,0 0 0,0 0 0,0 1 0,0-1 1,0 0-1,0 0 0,0 0 0,0 1 0,0-1 0,0 0 0,0 0 1,1 1-1,-1-1 0,0 0 0,0 0 0,0 1 0,4 9 33,-4-10-27,6 20 111,-2 0-1,0 1 1,0-1-1,-1 22 0,1 0 198,2 76 431,-2-90-488,-1 11 50,4 78-105,-1 2 490,-4-75-396,0-31-253,-2-1 0,1 1 0,-2 0 0,-2 18 0,2-28-309,1-1 1,0 1-1,-1-1 1,1 1-1,0 0 0,0-1 1,1 1-1,-1-1 0,0 1 1,1-1-1,0 1 1,1 3-1,-1-5-1772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9:11.4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44 1 640,'1'1'24,"1"1"1,-1-1-1,1 1 1,-1 0-1,0-1 1,0 1-1,0 0 1,0 0-1,2 4 1,12 34 4589,-17-39-4507,-30 18-156,17-15-114,14-4 125,1 0 0,-1 0 0,1 0 0,-1 0 0,0 0 0,1 0 0,-1 0 0,1 0 0,-1 0 0,1-1 0,-1 1 0,0 0 0,1 0 0,-1 0 0,1-1 0,-1 1 0,1 0 0,0-1 0,-1 1 0,1-1 0,-1 1 0,1 0 0,0-1 0,-1 1 0,1-1 0,-1 0 0,-8-10-949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9:14.21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203 0 640,'-5'40'235,"5"-36"-231,-1 0 0,0 0-1,0 0 1,0 0 0,0 0 0,-1 0 0,-3 7 0,-6 19 445,10-26-390,-1 1 0,1-1 1,-1 0-1,0 0 1,0 1-1,-1-1 1,1-1-1,-1 1 0,0 0 1,0-1-1,-4 4 1,-6 8 523,0-2-297,-4 5-140,16-17-91,0 0 1,0 1 0,-1-1 0,1 0 0,0 1 0,-1-1-1,1 0 1,-1 0 0,-2 1 0,-11 9 170,-1 9 14,14-17-183,-1-1 0,1 1 0,0-1 0,-1 0 0,1 1 0,-1-1 0,0 0 0,0-1 0,1 1 1,-6 2-1,-13 9 728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9:15.59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78 67 1248,'2'-5'129,"-2"4"-114,0 0-1,1 1 1,-1-1-1,0 0 1,0 1 0,0-1-1,1 0 1,-1 1 0,0-1-1,0 0 1,0 1-1,0-1 1,0 0 0,0 0-1,0 1 1,-1-1 0,1 0-1,0 1 1,0-1 0,0 0-1,-1 1 1,1-1-1,0 0 1,-1 1 0,1-1-1,-1 1 1,1-1 0,-2-1 122,1 0 1,0-1 0,0 1 0,0 0 0,1 0 0,-1 0-1,1-1 1,-1 1 0,1 0 0,-1-1 0,1 1 0,0 0-1,0 0 1,1-4 0,-1 0 51,0 16-109,2 37 240,12 63 1,-10-77 312,-3 1-153,-1-33-443,-4-10 315,-6-15-164,4 9-91,0 0 1,-1 0 0,-1 0-1,0 1 1,-13-16 0,21 30-103,0 0 1,0 0 0,0-1-1,0 1 1,0 0 0,-1 0-1,1 0 1,0 0 0,0-1-1,0 1 1,-1 0 0,1 0-1,0 0 1,0 0 0,0 0-1,-1 0 1,1 0 0,0-1-1,0 1 1,0 0 0,-1 0-1,1 0 1,0 0 0,0 0-1,-1 0 1,1 0 0,0 0-1,0 0 1,0 0 0,-1 0-1,1 0 1,0 1 0,0-1-1,-1 0 1,1 0 0,0 0-1,0 0 1,0 0 0,-1 0-1,1 0 1,0 1 0,-7 11-60,2 16 54,4-9 49,2 0 0,0-1 0,1 1 0,1 0 0,0-1 0,2 0 1,0 0-1,9 20 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9:18.84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181 151 1984,'-13'-21'2885,"11"28"-2754,1 0 0,-1-1-1,0 1 1,-1 0-1,-6 12 1,-34 70 1416,43-88-1560,-8 15 278,8-16-262,0-1 1,0 1-1,0 0 1,0 0 0,0 0-1,0-1 1,0 1 0,0 0-1,0 0 1,0-1 0,0 1-1,0 0 1,0 0 0,0 0-1,0 0 1,0-1-1,0 1 1,-1 0 0,1 0-1,0 0 1,0-1 0,0 1-1,0 0 1,0 0 0,0 0-1,-1 0 1,1 0-1,0 0 1,0-1 0,0 1-1,-1 0 1,1 0 0,0 0-1,0 0 1,0 0 0,-1 0-1,1 0 1,0 0 0,0 0-1,0 0 1,-1 0-1,1 0 1,0 0 0,0 0-1,0 0 1,-1 0 0,1 0-1,0 0 1,0 0 0,0 0-1,-1 0 1,1 0 0,0 0-1,0 1 1,0-1-1,0 0 1,-1 0 0,1 0-1,0 0 1,0 0 0,0 1-1,0-1 1,0 0 0,-1 0-1,1 0 1,0 0 0,0 1-1,0-1 1,0 0-1,-2-9-102,1-1 0,1 1-1,0-1 1,0 0-1,2-13 1,-1 16 50,4-34-113,-2 19 134,1-26-1,1-48 861,-6 100-847,0 0 0,0-1-1,0 1 1,-1 0 0,1-1-1,-1 1 1,-2 3-1,-4 8-10,-46 103 154,46-100 82,5-13-648,0 0 1,1 1-1,0 0 1,0-1-1,1 1 1,-1 0-1,1 0 1,-1 9-1,-2 5-698,4-6-85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9:23.52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78 224,'3'-3'1344,"2"-9"-677,-3 11-679,-2 0 64,1 1 0,0 0 0,-1-1 0,1 1 1,-1-1-1,1 1 0,-1-1 0,1 1 0,-1-1 0,1 0 0,-1 1 1,0-1-1,1 1 0,-1-1 0,0 0 0,1-1 256,11-10-340,-11 11 30,0-1 0,0 1 0,0 0 0,1-1 0,-1 1 0,0 0 0,1 0 0,20-24 3047,-35 21-3295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9:26.85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 17 992,'-5'-16'2763,"4"18"-2598,-12 32-2677,9-23 1744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10:39.03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73 348 1248,'0'0'8,"0"0"0,0 0 0,0 0 1,0 0-1,0 0 0,0 0 0,-1 0 0,1 0 0,0 0 1,0 0-1,0 0 0,0 0 0,0 0 0,0 0 0,-1 0 1,1 0-1,0 0 0,0 0 0,0-1 0,0 1 0,0 0 0,0 0 1,0 0-1,0 0 0,-1 0 0,1 0 0,0 0 0,0 0 1,0 0-1,0-1 0,0 1 0,0 0 0,0 0 0,0 0 1,0 0-1,0 0 0,0 0 0,0-1 0,0 1 0,0 0 0,0 0 1,0 0-1,0 0 0,0 0 0,0 0 0,0-1 0,0 1 1,0 0-1,0 0 0,0 0 0,7 0 233,-1 3 515,-11-2 1207,3-1-1904,0 0 0,1-1-1,-1 1 1,1 1 0,-1-1 0,1 0 0,-1 0-1,1 0 1,-1 1 0,1-1 0,-1 1 0,1-1 0,-1 1-1,1 0 1,0-1 0,-1 1 0,1 0 0,0 0 0,0 0-1,0 0 1,-1 0 0,1 0 0,0 1 0,0-1 0,0 0-1,1 0 1,-1 1 0,0-1 0,0 0 0,1 1-1,-1-1 1,0 3 0,1-3-30,0 0 0,-1 1 0,1-1 0,-1 0 0,1 0 0,-1 0-1,0 0 1,1 0 0,-1 0 0,-2 1 0,3-1-19,-1 0-1,0 0 1,1-1 0,-1 1-1,0 0 1,1 0-1,-1 0 1,1 0-1,-1 0 1,1 0 0,0 0-1,-1 0 1,1 0-1,0 0 1,0 0 0,0 0-1,0 1 1,-1 0 18,1 0 0,0-1 0,-1 1 0,1-1 1,-1 1-1,1-1 0,-1 1 0,0-1 0,1 1 0,-3 1 0,2-2-4,1 0-1,-1 0 0,0 1 0,1-1 0,-1 0 1,1 0-1,-1 0 0,1 1 0,-1-1 0,1 0 1,0 0-1,0 1 0,0-1 0,0 0 0,0 0 1,0 3-1,0-3-18,0 0 0,1 1 0,-1-1 0,0 0 0,0 1 1,0-1-1,0 1 0,-1-1 0,1 0 0,0 0 0,0 1 0,-1-1 1,1 0-1,-2 3 0,1-2-1,0 0-1,1-1 1,-1 1 0,1 0-1,-1 0 1,1 0 0,0 4-1,3 67 653,5 20-721,-7-84 98,0-3 33,0-1-1,1 1 1,0-1-1,4 9 1,-4-10-82,0 0-1,0 1 1,0-1 0,-1 1-1,0-1 1,0 1 0,1 6 0,-2-10 4,0 1 0,1-1 0,-1 1 1,1 0-1,-1-1 0,1 1 0,-1-1 0,1 1 1,0-1-1,0 1 0,0-1 0,0 0 0,0 1 1,0-1-1,2 2 0,23 18 120,-11-10-17,-13-9-77,1-1 0,-1 1-1,1-1 1,0 0-1,-1 0 1,1 0 0,0-1-1,0 1 1,0 0-1,0-1 1,3 0 0,-1 1 41,-1-1 1,1 0-1,0-1 0,-1 1 1,10-3-1,-12 2-42,0 0 0,0 0-1,0-1 1,0 1 0,0-1-1,0 1 1,-1-1-1,1 0 1,0 0 0,-1 0-1,0 0 1,1 0 0,-1 0-1,0 0 1,0 0 0,0-1-1,0 1 1,-1 0-1,1 0 1,-1-1 0,1 1-1,-1-4 1,1-4 47,0 0 1,0 0-1,-1 0 0,-2-12 0,-1 9-6,0-1-1,-5-14 0,-1 2 54,-19-51 54,9 30-269,-11-8 44,27 49-52,0 0-1,-1 0 1,0 0 0,0 1-1,-9-9 1,7 10 82,6 4 32,0-1 0,-1 1 1,1 0-1,0 0 0,0 0 0,-1 0 1,1 0-1,0 0 0,0 0 0,0 0 0,-1-1 1,1 1-1,0 0 0,0 0 0,0 0 1,0 0-1,-1-1 0,1 1 0,0 0 0,0 0 1,0 0-1,0-1 0,0 1 0,0 0 1,0 0-1,-1-1 0,1 1 0,0 0 0,0 0 1,0-1-1,0 1 0,0 0 0,0 0 1,0 0-1,0-1 0,0 1 0,0 0 0,0 0 1,1-1-1,-1 1 0,0 0 0,0 0 0,0-1 1,-1-7-33,0 4-358,8 4 274,33 5-186,-13 0 354,1 0 1,-1-3 0,1 0-1,-1-1 1,38-5 0,-26 2 121,0-3 0,-1 0 0,59-18 0,-72 16-198,-17 5 27,0 0-1,-1-1 1,1 0-1,-1 0 1,0-1-1,1 1 0,-2-1 1,9-6-1,7-6 79,-19 15-61,0 0 1,-1-1 0,1 0-1,0 0 1,-1 0-1,1 0 1,-1 0 0,0 0-1,0 0 1,0-1-1,0 1 1,0-1 0,0 0-1,2-5 1,0-5 27,-2 8-68,-1 0 0,1 0 0,0 0 1,1 1-1,-1-1 0,5-6 0,-4 6 31,0 1 0,0-1 0,-1 1 0,0-1-1,0 0 1,0 1 0,-1-1 0,1 0 0,-1 0 0,0-1 0,0-4 0,2-8 16,-2 16-24,0 1 1,-1 0 0,0-1 0,1 1 0,-1-1-1,0 1 1,1-1 0,-1 1 0,0-1-1,0 1 1,0-1 0,-1 1 0,1 0-1,0-1 1,-1-1 0,0-5 191,1 2 7,-4 10-204,3-1 1,0-1-1,0 1 0,0 0 1,0-1-1,1 1 1,0 0-1,-1 0 0,1-1 1,0 1-1,1 4 0,-3 16 2,-1-7 29,-1 3 107,0 0 1,2 0-1,-1 20 1,2 26-63,-1-25-66,5 50 1,1-57 0,-3-9-11,2-1 0,1 0-1,11 38 1,-8-38-7,-7-19 4,1 0 0,0 1 0,0-1 1,1 0-1,0 0 0,-1 0 0,1 0 1,0 0-1,1-1 0,2 5 0,-3-6 5,0 0 0,1 0 0,-1 1-1,1-2 1,-1 1 0,1 0 0,0 0-1,5 2 1,-7-4-4,1 0 0,-1 0-1,1 1 1,-1-1 0,1 0-1,-1 0 1,1 0 0,-1-1-1,0 1 1,1 0 0,-1-1-1,1 1 1,-1 0 0,0-1 0,1 0-1,-1 1 1,0-1 0,1 0-1,-1 1 1,0-1 0,0 0-1,2-2 1,3-4 5,1 0 0,-2-1 0,1 1 1,-1-1-1,0-1 0,6-14 0,1-1 2,6-14-176,18-54 0,-16 36 55,1 14 80,-15 31 59,0-1 0,4-13-1,0-5-17,12-34-247,-6 24 229,-2-1-1,-2 0 1,10-58 0,-19 87 24,-5 24-6,1-1-15,-2 8-10,-2 1 0,0 0 0,-1-1 0,-14 30 1,3-8 404,4-7-305,1 1 0,2 1 0,-12 69 0,18-69-146,-5 68 262,1 52 246,3-127-414,1-1 138,2-27-377,0-4 101,-3-5-5,3 2 68,1 1 0,0 0 0,0 0 0,0 0 0,0-1 0,1 1 0,0 0 0,0-1 0,0 1 0,1 0 0,1-6 0,1-2 6,0 1-1,1 0 0,8-18 1,-10 25 51,0 0 1,1 1-1,0-1 1,0 1-1,0 0 0,0-1 1,1 1-1,-1 1 1,1-1-1,0 0 1,8-4-1,-10 7 17,1-1 0,-1 1 0,0 0 0,1 1 0,-1-1-1,1 0 1,-1 1 0,1-1 0,-1 1 0,1 0 0,-1 0 0,1 0-1,0 0 1,-1 0 0,1 0 0,-1 1 0,1-1 0,-1 1 0,1 0-1,-1 0 1,1 0 0,-1 0 0,0 0 0,0 0 0,4 3 0,0 1-7,0 0 1,0 0-1,-1 0 1,0 1-1,0 0 1,8 11-1,19 42-2,-9-16 310,-12-21-219,-7-16-55,-1 1-1,1-1 1,0 1-1,0-1 1,0 0-1,1-1 1,9 10-1,-11-13-60,1 1 0,-1-1 0,0 0 0,1 0-1,-1 0 1,1 0 0,5 1 0,-7-2 18,1-1 1,-1 1 0,0-1-1,0 0 1,0 0-1,1 0 1,-1 0 0,0 0-1,0-1 1,0 1-1,0-1 1,0 1 0,1-1-1,-1 0 1,2-1-1,3-2-25,-1 0-1,0 0 1,0-1-1,0 1 1,-1-1-1,0-1 0,0 1 1,0-1-1,0 0 1,-1 0-1,0 0 1,0-1-1,5-12 1,1-8-61,-1 1 1,7-38-1,-9 36 190,-3 5 32,0 0 0,-1 0-1,-1-41 1,-2 64-142,0-1 1,0 1-1,0 0 0,0-1 1,0 1-1,0 0 0,0 0 1,0-1-1,0 1 0,0 0 1,0-1-1,0 1 1,0 0-1,0 0 0,0-1 1,0 1-1,0 0 0,0-1 1,-1 1-1,1 0 0,0 0 1,0-1-1,0 1 0,0 0 1,-1 0-1,1 0 0,0-1 1,0 1-1,-1 0 0,1 0 1,0 0-1,0 0 0,-1-1 1,-7 7 81,-6 13-100,9-6-5,0 0-1,1 1 1,0-1-1,1 1 1,-2 19-1,0 72-71,5-94 115,1-1-1,0 1 1,0-1 0,1 1 0,5 12 0,-5-17-11,0 0 0,0-1 0,1 1 0,0 0 0,0-1 0,1 0 0,-1 0-1,1 0 1,0 0 0,7 6 0,-7-9 46,0 0 0,0 0 0,0 0 0,1 0 0,-1-1 0,1 1-1,-1-1 1,1 0 0,-1-1 0,1 1 0,0-1 0,-1 0 0,1 0 0,0 0 0,-1-1-1,1 1 1,-1-1 0,1 0 0,-1-1 0,1 1 0,-1-1 0,7-3 0,-6 0-26,1 1 1,-2-1 0,1 0 0,0-1-1,-1 1 1,0-1 0,0 0 0,-1 0 0,0 0-1,0 0 1,0-1 0,-1 1 0,3-13-1,-2 8-5,-1 0 0,-1 0 0,0 0 0,-1 0 0,0 0 1,-1 0-1,0 0 0,-2-11 0,2 19-51,1 0 0,-1 0 1,1 0-1,0 0 1,0 1-1,0-1 1,1 0-1,-1 0 1,1 0-1,-1 0 1,1 1-1,0-1 0,0 0 1,0 0-1,1 1 1,-1-1-1,1 1 1,-1-1-1,1 1 1,0 0-1,0 0 0,0 0 1,0 0-1,0 0 1,0 0-1,0 0 1,1 1-1,-1-1 1,4-1-1,8-3-7,0 0-1,0 0 1,0 1-1,20-3 1,-26 6 76,9-2-43,0 0-1,0 2 1,18-2-1,-30 4 0,1 0-1,-1 0 0,1 1 0,0-1 0,-1 1 1,1 0-1,-1 1 0,1 0 0,-1-1 0,0 2 1,0-1-1,0 0 0,6 5 0,-8-4 14,0 0-1,0 0 0,0 0 0,-1 0 1,1 1-1,-1-1 0,0 1 0,0-1 1,0 1-1,-1 0 0,1 0 0,1 6 1,-1-1 6,0 1 1,0 0 0,-1-1 0,0 13-1,-1 2 34,1 0 0,1-1 0,8 35 0,-7-48-112,1 0 1,0-1-1,0 1 0,8 11 0,-8-14 61,-4-6 5,1 0 0,-1-1 1,1 1-1,-1 0 0,1 0 1,-1-1-1,1 1 0,0 0 1,-1-1-1,1 1 0,0 0 1,-1-1-1,1 1 0,0-1 1,0 1-1,0-1 1,-1 0-1,1 1 0,0-1 1,0 0-1,0 0 0,0 1 1,0-1-1,0 0 0,-1 0 1,1 0-1,0 0 0,0 0 1,0 0-1,0 0 0,0-1 1,0 1-1,0 0 0,0 0 1,-1-1-1,1 1 0,0-1 1,0 1-1,0 0 1,-1-1-1,1 0 0,0 1 1,0-2-1,2 0-4,0 0-1,-1 0 1,1-1 0,-1 0 0,0 1-1,0-1 1,0 0 0,0 0 0,0 0 0,2-6-1,23-100 67,-19 75-45,-3 13 44,-2 0 1,3-37 0,-1 23-164,2 42-22,-4 0 82,0 0 0,-1 0 0,0 0-1,0 0 1,-1 0 0,1 15 0,2 10-63,1-8 79,1-1-1,15 38 0,-18-53 47,1-1-1,-1 1 1,1-1 0,1 0-1,0 0 1,0-1-1,0 1 1,1-1 0,-1 0-1,2-1 1,9 8 0,-15-12-22,0-1 0,-1 0 0,1 1 0,0-1 0,0 0 0,-1 0 0,1 1 0,0-1 0,-1 0 0,1 0 0,0 0 0,0 0 0,-1 0 0,1 0 0,0 0 0,0 0 0,-1 0 0,1-1 0,0 1 0,0 0 0,-1 0 0,1-1 0,0 1-1,-1 0 1,1-1 0,0 1 0,-1 0 0,1-1 0,-1 1 0,1-1 0,-1 1 0,1-1 0,-1 0 0,1 1 0,-1-1 0,1 1 0,-1-2 0,3-3-16,0 0 0,-1 0 0,5-10 0,-7 13 21,8-22 41,-2-1 1,0 0 0,-2 0-1,-1 0 1,0-51 0,2 29-30,-5 47-32,1 0 1,0 0-1,-1 0 0,1 0 1,-1 0-1,1 0 0,0 1 1,-1-1-1,1 0 0,-1 0 1,1 1-1,-1-1 0,1 0 1,0 1-1,3 4 7,0 0 0,0 0 0,-1 0 0,0 0 0,0 1 0,0-1 0,-1 1 0,3 7 0,3 9-13,2-3-6,0 0 1,1-1-1,1 0 1,15 18 0,-23-33 25,-1 1 1,1 0 0,0-1 0,0 0 0,0 0 0,1 0 0,-1 0 0,1-1 0,0 0-1,-1 0 1,1 0 0,0 0 0,0-1 0,8 2 0,-10-3-14,0 1 0,1-1 1,-1 0-1,0 0 0,1 0 0,-1-1 0,0 1 1,1-1-1,-1 0 0,0 0 0,0 0 1,1 0-1,-1 0 0,0-1 0,0 1 1,-1-1-1,1 0 0,0 0 0,0 0 1,-1 0-1,1-1 0,-1 1 0,3-4 1,0-4 47,0 1 0,0-1 1,-1 0-1,0 0 0,-1-1 0,0 1 1,-1-1-1,0 1 0,-1-1 1,1-21-1,-2 24 15,0 1 30,1 0 0,-1 1-1,-1-1 1,1 0 0,-1 1-1,-1-1 1,1 0 0,-1 1-1,-5-13 1,6 17-76,0 0 1,0-1-1,0 1 1,1-1-1,-1 1 1,1 0-1,-1-4 1,1 5-22,0 0 0,0 0 0,0 0 0,0 0 0,0 0 0,0 0 1,0 0-1,0 0 0,0 0 0,0 0 0,1 0 0,-1 0 0,0 0 1,1 0-1,-1 0 0,1 0 0,-1 1 0,1-1 0,-1 0 0,1 0 0,0 0 1,6-3-4,0 1 0,0 0 0,-1 0 0,2 1 0,-1-1 0,0 2 0,0-1 0,1 1 1,-1 0-1,0 1 0,11 0 0,7-5 135,-10 1 9,-13 3-99,1 1-1,-1-1 1,1 0-1,-1 0 1,0 0-1,0-1 1,1 1 0,-1 0-1,0-1 1,0 1-1,0-1 1,-1 0-1,3-2 1,-2 2-40,-2 1 88,1-1 1,-1 0-1,0 0 1,0 1-1,0-1 1,0 0-1,0 0 1,0 0-1,-1-2 1,1 0 155,0 4-184,1 1-151,0 0 102,-1 0 0,1 0-1,-1 0 1,1 0 0,-1 0-1,0 1 1,1-1 0,-1 0-1,0 0 1,0 0 0,0 1-1,0-1 1,0 0 0,0 2-1,1 10-43,1 1-1,0-1 1,0 0 0,10 25-1,-6-19 64,4 25-1,-8-36-28,-1-1-1,1 0 1,0 0 0,1 0-1,-1 0 1,1-1-1,1 1 1,-1-1 0,1 1-1,6 6 1,-8-10 5,1 0 0,1 1 1,-1-2-1,0 1 0,1 0 0,-1-1 1,1 1-1,0-1 0,0 0 0,0 0 1,0-1-1,0 1 0,0-1 0,1 0 1,-1 0-1,0 0 0,1-1 0,6 1 1,-3-1-9,-1 0 1,1-1-1,-1 0 1,1-1-1,-1 1 1,0-1-1,0-1 1,1 1 0,-1-1-1,-1 0 1,11-7-1,-9 4-6,0 0-1,-1 0 0,1-1 1,-1 0-1,-1-1 1,1 0-1,-1 0 0,6-11 1,14-27 89,35-90 1,-59 131-81,0 0 17,0-1-1,0 1 1,6-10-1,-8 14-8,1 1 0,-1-1 0,0 1 0,0-1 0,1 1 0,-1 0 0,0-1 0,1 1 0,-1-1 0,0 1 0,1 0 0,-1-1 0,1 1 0,-1 0 0,0 0 0,1-1 0,-1 1 0,1 0 0,-1 0 0,1-1 0,-1 1 0,1 0 0,-1 0 0,1 0 0,-1 0 0,1 0 0,-1 0 0,1 0 0,-1 0 0,1 0 0,-1 0 0,1 0 0,-1 0 0,1 0 0,-1 1 0,1-1 0,-1 0 0,1 0 0,-1 0 0,1 1 0,-1-1 0,1 0 0,-1 1 0,0-1 0,1 0 0,-1 1 0,0-1 0,1 0 0,-1 1 0,0-1 0,1 1 0,-1-1 0,0 1 0,0-1 0,0 1 0,1-1 0,-1 1 0,0 0 0,8 13-41,-2 1 0,1 0 0,7 31 0,6 51-164,-16-76 198,0 4 43,11 67 423,-14-79-378,0 1 0,-1 0 0,-1-1 0,-3 24 1,4-36-79,-1-1 0,1 0 0,0 1 0,0-1 0,0 0 0,0 1 0,-1-1 0,1 0 0,0 1 0,0-1 0,-1 0 0,1 0 0,0 1 0,0-1 0,-1 0 0,1 0 0,0 1 0,-1-1 0,1 0 0,0 0 0,-1 0 0,1 0 0,0 1 0,-1-1 0,1 0 0,0 0 0,-1 0 0,0 0 0,-15-2-61,-15-8 20,22 5 13,0 0 1,1 0-1,0 0 0,-12-11 0,-14-9-217,32 24 264,0 0 0,0-1-1,1 1 1,-1 0 0,1 0-1,-1-1 1,1 1 0,-1-1-1,1 0 1,0 1 0,-1-1-1,1 0 1,0 0 0,0 0-1,0 0 1,1 0 0,-1 0-1,0 0 1,1 0 0,0 0-1,-1-2 1,1 3-24,0 1 0,1 0 0,-1-1 1,0 1-1,0 0 0,1-1 0,-1 1 0,0 0 1,0 0-1,1-1 0,-1 1 0,0 0 0,1 0 1,-1-1-1,0 1 0,1 0 0,-1 0 0,1 0 1,-1 0-1,0 0 0,1 0 0,-1 0 0,1 0 1,-1 0-1,0 0 0,1 0 0,-1 0 0,1 0 1,-1 0-1,0 0 0,1 0 0,-1 0 0,1 0 1,-1 0-1,1 1 0,-1-1-3,13 3-30,-1 1 0,25 11 0,-7-2 50,-19-9 32,0-1 0,0 0-1,0 0 1,0-1 0,1-1-1,-1 1 1,17-2 0,-23 0-33,1-1 0,-1 1 0,0-1 0,0-1 0,0 1 0,0-1 0,0 0 0,0 0 0,0 0 0,0 0 1,-1-1-1,1 0 0,-1 0 0,0 0 0,0-1 0,0 1 0,0-1 0,3-4 0,1-5 1,0 0 0,-1-1 0,0 1-1,-1-1 1,4-17 0,0 4-3,-3 5 46,-1 0 0,-1 0-1,3-28 1,-7 31-120,-1-23 0,0 17-424,0 25 399,-1 0 283,-2 0-161,3 8-161,2 8 211,0-1 1,0 1 0,-2 17 0,2 14 87,-1 1-63,-2-38-83,1 1-1,1 0 1,0 0-1,0-1 1,1 1-1,3 11 1,-4-20-13,1 1 0,-1 0 0,1-1 0,0 1 0,-1-1 0,1 0 1,0 1-1,0-1 0,1 0 0,-1 0 0,0-1 0,1 1 0,-1 0 0,1-1 0,3 2 1,0 0 40,-1-1 0,1 0 1,1 0-1,-1 0 0,0-1 1,8 1-1,118 0 620,-71-3-934,-53 1 173,-2 0-332,1 1-1,0-2 1,0 1-1,-1-1 1,1 0-1,11-4 1,-16 5 134,-1-1 1,0 0-1,1 0 0,-1 0 1,0 0-1,0 0 1,0 0-1,0-1 1,0 1-1,0 0 1,0 0-1,-1-1 1,1 1-1,0 0 1,-1-1-1,1 1 1,-1-1-1,1 1 1,-1-1-1,1 1 1,-1-1-1,0 1 1,0-1-1,0-1 0,0-2-485,0-1 0,-1 1 0,0 0-1,0 0 1,-3-9 0,-7-11-519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10:39.86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57 119 2496,'-5'2'462,"3"-2"-254,1 1 0,-1-1 1,1 1-1,-1 0 0,1 0 0,0-1 0,-1 1 0,1 0 1,-2 2-1,1-2 40,0 0 0,1-1 0,-1 1-1,0-1 1,0 1 0,0-1 0,0 0 0,0 1 0,1-1 0,-1 0 0,0 0 0,0-1 0,-3 1 0,-1-1 1955,6 24-2299,0-22 154,0 0 0,0 0 0,0 0 0,1 0 0,-1-1 0,0 1 0,1 0 0,-1 0 0,1-1 0,-1 1 0,1 0 0,-1-1 0,1 1 0,0-1 0,-1 1 0,1-1 0,0 1 0,-1-1-1,1 1 1,0-1 0,-1 1 0,1-1 0,0 0 0,0 1 0,0-1 0,-1 0 0,1 0 0,0 0 0,1 0 0,1 0 9,0 0 1,0-1-1,1 1 1,-1-1-1,0 0 1,0 0-1,-1 0 1,1-1-1,0 1 1,0 0-1,0-1 1,-1 0 0,5-4-1,3-3 114,0-1-1,8-10 1,-6 5 12,-9 12-152,0-1 0,0 1 0,-1-1 0,1 0 0,-1 0 0,0 0 0,0 0 0,0 0 0,1-5 0,-3 7-83,1 1 1,-1-1-1,0 0 1,0 1-1,0-1 0,0 1 1,0-1-1,0 1 0,-1-1 1,1 0-1,0 1 1,-1-1-1,1 1 0,-1-1 1,0 1-1,1 0 1,-1-1-1,0 1 0,0 0 1,0-1-1,0 1 0,0 0 1,0 0-1,0 0 1,0 0-1,-1 0 0,1 0 1,0 0-1,-1 0 1,-2-1-1,0 0-173,-1 0 0,1 0 0,-1 1 0,0-1 0,0 1 0,0 0 0,1 0 0,-1 0 0,0 1 0,0 0 0,0 0 0,0 0 0,0 1 0,0 0 0,0 0 0,0 0 0,0 0 0,-6 3 0,-7 7-3161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10:40.53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22 1 10144,'-13'3'3744,"4"-3"-2304,9 32-11456,9-12 6976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10:41.32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 86 3552,'-6'4'6946,"11"0"-6079,10-1-646,-1 0 0,1-1 0,-1-1 0,1 0 0,-1-1 0,1-1 0,-1 0 0,25-5 0,6-5-2264,62-24 0,-29 9-1119,-2 2-160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03:31.99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50 1 1728,'-1'0'223,"1"0"0,-1 0 0,0 1 0,1-1 0,-1 0 0,1 0 0,-1 1 0,1-1 0,-1 0 0,1 1 0,0-1 0,-1 1 0,1-1 0,-1 1 0,1-1 0,0 0 0,-1 1 0,1 0 0,0-1 0,0 1 0,-1-1 0,1 1 0,0-1 1,0 1-1,0-1 0,0 1 0,0 0 0,0-1 0,0 1 0,0-1 0,0 2 0,-1 28 56,2-10-149,-8 68 297,2-15-219,-1-4 131,-1 7-182,1-15-83,3-19 33,-2 31 461,5 79-1,1-64-1702,-1-78 416,-1-8 537,1 1 0,0 0 0,0 0 0,0 0 0,1 0 0,-1 0 0,1 0 1,-1-1-1,3 6 0,-2-7-176,-1-1-335,0 0 21,0 0-725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10:43.02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189 14 320,'-2'-2'4486,"-9"1"-2898,3 0-622,5-1-844,-1 1 0,1-1 1,-1 1-1,1 0 0,-1 0 1,1 1-1,-1-1 0,0 1 1,1-1-1,-1 1 0,0 0 1,1 1-1,-1-1 0,0 1 1,1-1-1,-1 1 0,1 0 1,-7 3-1,4-2-86,0 1 0,0 0-1,1 0 1,-1 1 0,1-1 0,0 1 0,0 0 0,0 1 0,-8 9-1,9-9-25,0 1 0,0 0 0,1 0 0,0 0 0,1 0 0,-1 1 0,1-1 0,0 1 0,1 0 0,0-1 0,0 1 0,0 0 0,1 0 0,0 0 0,0 0 0,1 8 0,2 2 32,1 0 0,0-1 0,1 1 0,1-1 0,9 20 0,-14-35-57,-1 1 0,1-1 0,0 0 0,-1 0 0,1 0 0,0 0 0,0 0 0,-1 0 0,1 0-1,0 0 1,0 0 0,0 0 0,0 0 0,0 0 0,0-1 0,1 1 0,-1 0 0,1 0 0,-1-1 28,0 0 0,0 0-1,1 0 1,-1 0-1,0 0 1,0-1 0,0 1-1,0 0 1,0 0 0,0-1-1,0 1 1,0-1 0,0 1-1,0-1 1,0 1 0,0-1-1,-1 0 1,1 1-1,0-1 1,0 0 0,-1 0-1,2-1 1,3-4 69,-1 0 1,0 0-1,0 0 1,0 0-1,-1-1 1,0 1-1,3-10 0,12-53 200,-12 41-439,-4 15 247,0 0 0,-1 1 1,-1-23-1,0 19-387,0 16 222,9 18 478,-5-8-187,4 8 285,8 26-1,-10-25-136,11 24-1,-5-18-115,-9-17-456,1 1 0,0-1-1,0 0 1,1 0 0,0 0-1,1 0 1,-1-1 0,13 12-1,-18-19 104,1 1 1,-1-1-1,1 1 0,-1-1 0,1 0 0,-1 1 1,1-1-1,0 0 0,-1 1 0,1-1 0,0 0 0,-1 0 1,1 1-1,0-1 0,-1 0 0,1 0 0,0 0 0,-1 0 1,1 0-1,0 0 0,-1 0 0,1 0 0,0 0 1,-1 0-1,1 0 0,0-1 0,-1 1 0,2-1 0,10-9-2865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10:45.63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175 620 1248,'-1'9'2544,"-14"-13"-668,13 3-1826,1 0 0,-1 1 0,1-1 0,-1 1 0,0 0 0,1-1 0,-1 1 0,1 0 0,-1 0 0,-3 0 0,-6 2 161,-4-1 123,-27 9 0,37-9-291,1 0 0,0 1-1,0 0 1,0 0 0,0 0 0,0 0 0,1 0-1,-1 1 1,1 0 0,0 0 0,-4 3-1,5-3-30,0-1-1,0 0 0,0 1 0,0 0 1,1-1-1,-1 1 0,1 0 1,0 0-1,0 0 0,0-1 0,0 1 1,0 0-1,1 1 0,-1-1 0,1 0 1,0 0-1,0 0 0,0 0 0,0 0 1,1 0-1,-1 0 0,1 0 0,0 0 1,-1 0-1,1 0 0,3 4 0,-1 0 39,0-1 0,1 0 0,0 0 0,0 0-1,1 0 1,-1-1 0,1 1 0,1-1-1,-1 0 1,1-1 0,10 8 0,-12-10-50,1 0 1,-1 0-1,0 0 1,0-1-1,1 1 1,-1-1 0,1 0-1,0 0 1,-1-1-1,1 1 1,0-1-1,-1 0 1,1-1-1,-1 1 1,1-1-1,0 0 1,-1 0-1,1 0 1,4-2-1,3-2 28,-1 0 0,0-1 0,0 0 0,-1-1-1,0 0 1,0-1 0,0 0 0,12-14 0,-16 15-26,-1 1 1,0-1-1,0-1 1,0 1-1,-1-1 1,0 1-1,-1-1 1,1 0-1,-2-1 1,1 1-1,-1 0 1,2-18-1,-1-35-175,-3 0 0,-9-75 0,-33-119 73,31 212 149,6 28-42,-4-29 1,4 27 177,1 15-24,-1 10-91,1 4-49,2 1 1,-1-1-1,2 1 0,-1 0 0,2 25 0,10 64 68,-8-88-43,5 39 329,2 25-16,22 83 0,-12-84-277,17 57 314,-29-111-333,2-1 0,0 1 1,21 33-1,-29-54-71,0-1 1,0 0-1,-1 1 1,1-1-1,0 0 0,0 0 1,0 0-1,1 0 1,-1 0-1,0 0 1,0 0-1,0 0 1,1 0-1,-1-1 1,0 1-1,3 1 1,-2-2 1,-1 0 1,0-1 0,0 1-1,0 0 1,0 0 0,0 0-1,0-1 1,0 1 0,0-1-1,0 1 1,1-1 0,-2 1-1,1-1 1,0 1 0,0-1-1,0 0 1,0 0 0,0 1-1,0-1 1,-1 0 0,1 0-1,0 0 1,0-1 0,7-9 9,37-51 82,-33 42-79,-6 10 28,0 0-1,0 0 0,10-10 0,-16 20-40,1 0 0,-1 0 0,0 0 0,0 0 0,1-1 0,-1 1 0,0 0 0,0 0 0,0 0 0,1 0 0,-1 0 0,0 0 0,0 0 0,1 0 0,-1 0 0,0 0 0,0 0 0,1 1 0,-1-1 0,0 0 0,0 0 0,1 0 0,-1 0 0,0 0 0,0 0 0,0 0 0,1 1 0,-1-1 0,0 0 0,0 0 0,0 0 0,0 1 0,1-1 0,-1 0 0,0 0 0,6 9-93,-5-9 84,6 13-36,-1-1 0,9 23 0,-8-18 161,11 21 0,-16-33-79,1-1 0,0 0 1,0 0-1,0 0 0,0 0 0,1 0 0,0-1 0,-1 0 0,7 5 0,-8-7-31,-1-1 0,1 1 0,0 0 0,-1 0 0,1-1 0,0 1 0,0-1-1,0 1 1,0-1 0,-1 0 0,1 0 0,0 0 0,0 0 0,0 0 0,0 0-1,2-1 1,-1 0 10,1 0-1,0 0 0,-1-1 1,1 0-1,-1 1 1,1-1-1,3-4 0,2-1 3,-1 0 0,0 0 1,0-1-1,9-13 0,2-7-117,0-1 0,-2 0 1,-2-1-1,22-56 0,-21 39 118,-3-1 0,12-79-1,-20 96-22,7-50 34,3-115 0,-17 178-255,2 18 228,0 0 0,0 0-1,0 0 1,0 0 0,0 0 0,0 0 0,0 0 0,0 0-1,0 0 1,0 1 0,0-1 0,0 0 0,0 0 0,0 0 0,0 0-1,0 0 1,0 0 0,0 0 0,0 0 0,0 0 0,0 0-1,0 0 1,0 0 0,0 1 0,0-1 0,0 0 0,0 0 0,-1 0-1,1 0 1,0 0 0,0 0 0,0 0 0,0 0 0,0 0-1,0 0 1,0 0 0,0 0 0,0 0 0,0 0 0,-1 0 0,1 0-1,0 0 1,0 0 0,0 0 0,0 0 0,0 0 0,0 0-1,0 0 1,0 0 0,0 0 0,0 0 0,-1 0 0,1 0 0,0 0-1,0-1 1,0 1 0,0 0 0,0 0 0,0 0 0,0 0-1,0 0 1,0 0 0,0 0 0,0 0 0,0 0 0,0 0 0,0 0-1,0-1 1,-2 7-43,0-1 1,1 0-1,0 1 0,-1 8 0,-12 175-273,-3 37 206,5-119 151,-19 154 480,-18-4-439,46-246-75,1-4-67,1 0 1,-1 0 0,0 8 0,2-15 55,0 1 0,0-1 0,1 0 1,-1 0-1,0 1 0,0-1 1,0 0-1,0 0 0,0 0 0,1 1 1,-1-1-1,0 0 0,0 0 0,0 0 1,1 0-1,-1 0 0,0 1 0,0-1 1,1 0-1,-1 0 0,0 0 0,0 0 1,1 0-1,-1 0 0,0 0 0,0 0 1,1 0-1,-1 0 0,0 0 0,0 0 1,1 0-1,-1 0 0,0 0 0,0 0 1,1 0-1,-1 0 0,0 0 1,12-3-128,-4-1 109,0-1 0,-1 0 0,1 0 0,-1-1 0,0 0-1,0 0 1,0 0 0,-1-1 0,0 0 0,-1 0 0,9-14 0,3-9 2,22-57 1,-28 63-10,79-217 282,-15 8 486,-71 221-621,-1 0 0,0 0-1,2-22 1,-2 21-72,-4 30-40,1-11-71,-1 0 0,1 1 0,-1-1 0,0 0 0,-3 8-1,-8 27-901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10:52.74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22 401 2720,'0'-1'95,"-1"1"-1,1 0 1,-1-1-1,1 1 1,-1 0 0,1-1-1,-1 1 1,1-1-1,-1 1 1,1-1 0,0 1-1,-1-1 1,1 1-1,0-1 1,-1 1 0,1-1-1,0 0 1,0 1-1,0-1 1,-1 1 0,1-1-1,0 0 1,0 1-1,0-1 1,0 0 0,0 1-1,0-1 1,0 1-1,0-1 1,1 0 0,-1 1-1,0-1 1,0 0-1,0 1 1,1-1 0,-1 1-1,0-1 1,1 1-1,-1-1 1,0 1 0,1-2-1,2-1 8,0-1-1,0 0 0,-1 1 1,1-1-1,-1 0 1,0 0-1,0-1 0,-1 1 1,1 0-1,-1-1 1,1-8-1,1-6 4,-1-30 1,0 18-105,-2 19 34,1-3-11,0-1 1,1 1-1,0 0 1,1 0-1,8-22 1,-10 34-41,0 0 0,0 0 0,-1 0 0,1 0 0,-1 0 0,0-5 0,0 6 22,0-1 0,0 0-1,1 1 1,-1-1 0,0 1 0,1-1 0,0 1 0,0-1 0,1-2-1,4-10 36,-6 13-34,0 0-1,1 1 0,0-1 0,0 0 0,-1 0 0,1 1 0,0-1 0,0 0 0,2-2 0,-2-2 943,-4 193-1354,-7 162 554,-46 94 747,30-298-688,25-102-869,1-42 559,0 0 78,0-1 27,0 0 0,0 1-1,0-1 1,0 0 0,0 1-1,0-1 1,0 1 0,0-1-1,0 0 1,0 1 0,0-1-1,0 1 1,0-1 0,1 0-1,-1 1 1,0-1 0,0 0-1,1 1 1,0-1-14,1 0 1,-1-1-1,0 1 1,1-1-1,-1 1 1,0-1-1,1 0 0,-1 1 1,0-1-1,0 0 1,1 0-1,-1 0 0,0 0 1,0 0-1,0 0 1,0 0-1,0 0 0,-1-1 1,1 1-1,0 0 1,0 0-1,-1-1 0,1-2 1,4-7 63,-1 0 1,3-12-1,-2 5-119,13-51 184,8-21 9,-11 50 25,24-44-1,-31 70-107,0 0 1,2 0-1,-1 1 1,2 1-1,-1-1 0,16-12 1,-10 11-38,0 1 0,1 1 1,0 0-1,1 1 0,0 1 1,1 1-1,34-12 0,-36 16 77,-5 0-20,0 1 1,1 1-1,-1 0 0,22-1 1,-32 4 63,-3-1-92,1-1 0,-1 1 0,1 0 0,-1-1 0,0 1 0,1 0 0,-1 0 0,0 0 0,0 0 0,0-1 0,0 1 0,1 0 0,-2 1 0,1-1 0,0 0 0,0 0 0,0 0 0,-2 0 0,-24-13 250,9 8-11,0 0 0,-37-6-1,47 11-234,0 0 1,0 1-1,0-1 0,0 2 1,0-1-1,1 1 0,-1 0 0,0 1 1,-15 5-1,14-3-80,3-2 24,0 0-1,0 0 1,0 1 0,1 0 0,0 1-1,-1-1 1,1 1 0,-5 5-1,7-6 13,0 1 1,0-1-1,0 1 0,0 0 0,1 0 0,-1 0 1,1 0-1,0 1 0,1-1 0,-3 10 0,3-11-9,1 1 0,-1-1-1,1 1 1,0 0-1,1-1 1,-1 1 0,1-1-1,-1 1 1,1 0 0,0-1-1,0 1 1,1-1-1,-1 0 1,1 1 0,1 2-1,5 6 48,0-1 0,1 0-1,0-1 1,0 0 0,1 0-1,1-1 1,-1 0 0,1-1-1,1 0 1,0-1 0,0 0-1,0-1 1,1 0 0,0-1 0,0 0-1,0-1 1,1-1 0,19 3-1,-25-5 46,0-1-1,0 0 0,1 0 1,-1-1-1,0 0 1,0-1-1,0 1 0,-1-1 1,1-1-1,0 0 0,11-5 1,-2-1 10,-1-2 0,1 1-1,23-22 1,-20 11 72,-18 19-135,-1 1 0,0-1 1,0 1-1,0-1 0,0 0 0,0 0 0,0 0 0,-1 1 0,1-1 1,0 0-1,0-4 0,4-25 251,-5 31-341,21 0-498,33 4 245,-48-3 371,1 0 0,-1 1 1,0-1-1,0 1 0,0 1 1,0-1-1,0 1 0,0 0 1,7 6-1,-2 1-9,0 1-1,-1 0 1,0 1 0,0 0-1,7 14 1,3 2-73,-17-25 5,0 1 0,0-1 0,1 0 1,-1 0-1,1 0 0,0-1 0,0 1 0,0-1 0,0 0 0,0 0 0,0 0 0,1 0 0,-1-1 0,1 0 0,-1 0 1,1 0-1,-1 0 0,1-1 0,0 0 0,5 0 0,1-1-50,0 0 1,0 0-1,0-1 1,-1-1-1,1 0 1,-1 0-1,17-8 1,-18 5 45,1 1 0,-1-1 0,0-1 0,-1 0 0,1 0-1,-1-1 1,-1 0 0,1 0 0,-2-1 0,1 0 0,-1 0 0,7-14 0,-12 21 31,0-1 1,0 0-1,0 0 0,0 0 0,0 0 1,-1 0-1,1 0 0,-1 0 1,0 0-1,0 0 0,0 0 1,0 0-1,0-1 0,-1 1 1,1 0-1,-1 0 0,0 0 0,0 1 1,0-1-1,0 0 0,-1 0 1,1 0-1,-3-2 0,3 3 0,-1 0-1,1 1 1,-1-1-1,1 1 1,-1-1 0,0 1-1,1 0 1,-1-1-1,0 1 1,0 0-1,0 0 1,0 0-1,0 1 1,0-1-1,0 0 1,0 1 0,0 0-1,0-1 1,-1 1-1,1 0 1,0 0-1,0 0 1,0 0-1,0 0 1,0 1 0,-1-1-1,1 1 1,0-1-1,0 1 1,0 0-1,0 0 1,0 0-1,-2 1 1,0 1-19,1-1 0,0 1 0,-1-1 0,1 1 0,0 0 0,1 0 0,-1 1 0,0-1 0,1 1 0,0-1 0,0 1 0,0 0 0,0-1 0,0 1 0,1 0 0,0 0 0,0 0 0,0 1 0,-1 5 0,2-2 16,-1 0 0,1 0 0,0 0 1,1 0-1,0 0 0,0 0 0,0 0 0,1-1 1,4 11-1,-1-6 24,1-1-1,0 0 1,0 0 0,1-1 0,1 1-1,15 15 1,-17-19 3,0-2 1,0 1-1,1 0 1,0-1-1,0-1 0,0 1 1,1-1-1,-1 0 0,1-1 1,15 5-1,-19-7 1,-1-1-1,1 1 0,0-1 0,0 0 1,0 0-1,0 0 0,0-1 0,0 1 1,0-1-1,-1 0 0,1 0 1,0-1-1,-1 1 0,1-1 0,-1 0 1,1 1-1,-1-2 0,0 1 1,1 0-1,2-4 0,7-6 9,-2 0 1,1-1-1,13-21 0,5-5 63,-13 18 51,-14 17-119,0-1 1,1 1-1,-1 0 0,1 0 1,0 0-1,0 1 0,0-1 1,0 1-1,6-3 1,-10 6-37,1 0 1,-1 0 0,1 1 0,0-1 0,-1 0 0,1 0 0,-1 1 0,1-1 0,-1 0 0,1 1-1,-1-1 1,1 0 0,-1 1 0,0-1 0,1 1 0,-1-1 0,1 1 0,-1-1 0,1 2 0,-1-2 1,2 3 7,0-1 1,-1 1 0,1 0-1,-1 0 1,0 0 0,0 0-1,0 0 1,0 0 0,0 1-1,0 3 1,-1 34 103,-1-32-92,1 0 0,0-1 0,2 11 1,-2-14-52,2 6-194,-2-11 224,1 0-1,-1 0 1,0 0 0,0 0 0,0 0-1,0 0 1,0 0 0,0 1 0,0-1-1,0 0 1,0 0 0,0 0 0,1 0 0,-1 0-1,0 0 1,0 0 0,0 0 0,0 0-1,0 0 1,0 0 0,0 0 0,1 0-1,-1 0 1,0 0 0,0 0 0,0 0-1,0 0 1,0 0 0,0 0 0,1 0-1,-1 0 1,0 0 0,0 0 0,0 0-1,0 0 1,0 0 0,0 0 0,1 0-1,-1 0 1,0 0 0,0 0 0,0 0-1,0 0 1,0 0 0,0-1 0,0 1-1,0 0 1,0 0 0,1 0 0,-1 0-1,0 0 1,0 0 0,0 0 0,0-1 0,0 1-1,0 0 1,0 0 0,0 0 0,24-32-137,-15 19 111,0 1-1,1 0 1,0 1 0,1 0-1,0 0 1,1 1-1,14-10 1,-20 17 20,4-4-27,0 2 0,1-1 0,22-7 1,-30 12 34,0 0 0,0 0 0,-1 1 1,1-1-1,0 1 0,0 0 0,0 0 1,0 0-1,0 0 0,-1 0 0,1 1 1,0-1-1,0 1 0,0 0 0,-1 0 1,1 0-1,0 0 0,-1 1 0,1-1 0,-1 0 1,0 1-1,3 2 0,72 76-40,-74-77 33,1 0 1,0 0 0,0 0-1,0 0 1,1-1-1,-1 0 1,6 2 0,-8-3-8,0 0 0,0-1 0,0 1 0,0-1 0,0 0 1,0 0-1,1 1 0,-1-1 0,0-1 0,0 1 0,0 0 0,0 0 1,0-1-1,0 0 0,0 1 0,0-1 0,0 0 0,0 0 0,3-1 1,6-7 23,0 0 1,-1 0-1,0-1 1,0 0-1,-1-1 1,0 0-1,-1 0 1,-1-1 0,0 0-1,9-18 1,-1-6 22,-2-1-1,14-56 1,-14 26 64,7-99 0,-14 105-61,2-95 1438,-12 304-1405,-1 30 571,6-138-493,2-1 1,12 58-1,-14-93-171,9 48-523,3-1-1,20 51 1,-14-63-729,-17-37 1034,-1 0-1,0 0 1,1 0 0,-1 0 0,1 0 0,-1 0 0,1 0 0,0 0 0,0-1 0,0 1 0,0-1 0,0 0 0,0 1 0,3 0 0,-4-2 124,0 1 0,0-1-1,0 0 1,0 0-1,-1 0 1,1 0 0,0 0-1,0 0 1,0 0 0,0 0-1,-1-1 1,1 1-1,1-1 1,11-8-2525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10:53.14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32 17 6560,'-26'11'2432,"21"-11"-1888,5 3 224,10-3-672,8 5-32,7-2-32,6-3 32,3 0-32,2 0-96,0 0 32,-2 0-608,6 0 352,-1 0-1376,5-3 928,-5-5-2176,1-3 1600,-1-6-416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10:53.51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54 8 8384,'-36'0'3104,"28"4"-2400,-2 0 416,38-15-9184,-2 6 4992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10:58.77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268 407 640,'-2'-1'27,"2"1"-10,-1-1 0,0 0 0,1 1 0,-1-1 0,0 1 1,0 0-1,0-1 0,1 1 0,-1 0 0,0-1 0,0 1 1,0 0-1,0 0 0,0 0 0,0 0 0,0 0 0,0 0 1,1 0-1,-1 0 0,0 0 0,0 0 0,-2 1 0,2-1 63,0 0 0,-1 0 0,1 0 0,0 0 0,-1 0 0,1-1 0,-1 1 0,1 0 0,0-1 0,-1 1 0,1-1 0,-2 0 0,-8-3 955,4 4-25,0-1 0,0 0 0,0 0 0,-11-5 0,14 5-912,0-1 0,0 1-1,0 0 1,-1 0 0,1 0-1,0 1 1,0 0 0,-1-1-1,1 2 1,0-1 0,-1 0-1,1 1 1,0 0 0,0 0-1,-6 2 1,5-2-91,0 1 0,1 1 0,-1-1 0,1 1 0,-1 0-1,1 0 1,0 0 0,0 0 0,0 1 0,0 0 0,1 0 0,0 0 0,-1 0 0,2 0 0,-1 0-1,-4 10 1,-2 6 293,6-14-212,1-1 0,-1 1 1,1-1-1,0 1 0,1 0 0,-2 10 1,2-3-81,1 1 1,1-1 0,0 1 0,0-1-1,2 0 1,-1 1 0,7 17 0,-6-23-2,1 1 0,-1-1 0,1 0 0,1 0 0,-1 0 0,1-1 0,1 0 0,-1 0 0,1 0 0,0 0 0,14 10 0,-14-13 22,0-1 0,0 0 0,1 0 0,-1-1-1,0 0 1,1 0 0,0 0 0,-1-1 0,1 1 0,10-1-1,0-1 19,0 0-1,0-1 0,18-3 0,-24 1-43,1 0 1,-1-1-1,1 0 1,-1-1-1,0 0 1,-1 0 0,1-1-1,-1-1 1,10-7-1,-6 2-80,-1 1 0,0-2 0,0 0 0,-2 0 0,15-21 0,-24 31 94,2-2 27,-1 0 1,0 0-1,0 0 1,0 0 0,-1 0-1,0-1 1,4-10-1,-7 16-41,1 0 0,0 1 0,0-1 0,0 0 0,0 0 0,0 0 0,-1 0 0,1 0 0,0 0 0,0 1 0,0-1 0,0 0 0,-1 0 0,1 0 0,0 0 0,0 0 0,0 0-1,0 0 1,-1 0 0,1 0 0,0 0 0,0 0 0,0 0 0,-1 0 0,1 0 0,0 0 0,0 0 0,0 0 0,-1 0 0,1 0 0,0 0 0,0 0 0,0 0 0,0 0 0,-1 0 0,1-1 0,0 1 0,0 0 0,0 0-1,0 0 1,-1 0 0,1 0 0,0-1 0,0 1 0,0 0 0,0 0 0,0 0 0,0 0 0,0-1 0,0 1 0,-1 0 0,1 0 0,0 0 0,0 0 0,0-1 0,0 1 0,0 0 0,0 0 0,0 0 0,0-1 0,0 1-1,0 0 1,0 0 0,0 0 0,0-1 0,1 1 0,-11 12-30,8-7 17,0 0 0,1 0 1,-1 0-1,1 0 0,0 0 0,1 0 0,-1 0 1,1 0-1,0 0 0,1 1 0,-1-1 1,1 0-1,0 0 0,0 0 0,0 0 0,1 0 1,2 4-1,1 3 21,0 0 1,1-1 0,1 0-1,0 0 1,14 16-1,-17-22-32,1-1 0,-1 1 0,1-1-1,-1-1 1,1 1 0,0-1 0,1 1-1,5 2 1,-9-5 23,0-1 1,0 1-1,0 0 0,0-1 0,0 1 1,0-1-1,0 0 0,0 1 0,0-1 1,0 0-1,0 0 0,0 0 0,0-1 1,0 1-1,0 0 0,0-1 0,0 1 1,0-1-1,0 0 0,0 0 1,-1 0-1,1 0 0,0 0 0,0 0 1,-1 0-1,1 0 0,2-3 0,0-2-3,1 1-1,-1-1 0,0 0 0,-1 0 1,0-1-1,0 1 0,0-1 0,-1 1 1,3-10-1,-3 4-5,0 1 0,0 0 0,-1-1 0,0 1 1,-2-13-1,0 18 52,1 1 0,-2 0 1,1-1-1,-1 1 0,0 0 1,0 0-1,0 0 0,0 0 1,-1 0-1,-6-7 0,0 0 138,-1 1-1,-19-18 0,27 27-178,-1 0 1,0 0-1,0 0 1,0 1-1,-6-3 1,4 1-550,20 2 450,-2 0 74,1 0 0,-1-2 1,1 1-1,-1-2 0,0 0 1,13-5-1,-7 2 110,-1 1 0,20-3 0,-26 7-12,72-9 92,-75 10-109,-1 1-1,1 0 0,-1 0 0,1 1 1,-1 0-1,1 1 0,14 4 0,-18-3-35,0-1 1,0 1-1,-1 0 0,1 0 0,-1 0 0,1 1 0,-1 0 0,0-1 1,0 2-1,0-1 0,-1 0 0,0 1 0,0-1 0,0 1 0,0 0 1,-1 0-1,1 0 0,-1 0 0,-1 1 0,3 10 0,0 6 75,-1 1 0,-1 0-1,-2 41 1,-1-33 119,1-9-500,9-36-182,-1 0 326,14-22 0,-4 10 56,-13 19 80,-1 0 0,1 0 0,1 0 0,-1 1 0,9-7-1,-13 12 11,0-1-1,0 1 0,1 0 0,-1 0 0,0 0 0,1 0 0,-1 1 0,1-1 1,-1 0-1,1 0 0,0 1 0,-1-1 0,1 1 0,-1 0 0,1-1 0,0 1 1,-1 0-1,1 0 0,0 0 0,0 0 0,-1 0 0,1 0 0,0 1 0,-1-1 0,1 1 1,-1-1-1,1 1 0,0-1 0,-1 1 0,1 0 0,-1 0 0,0 0 0,3 1 1,5 9 71,1 1 1,-1-1 0,-1 2 0,0-1 0,12 27-1,-7-14-56,-12-23-18,20 33 18,-19-33-15,-1 0 1,1 0-1,0-1 0,-1 1 0,1 0 1,0-1-1,0 1 0,0-1 1,0 1-1,1-1 0,-1 0 0,0 0 1,4 1-1,-5-2-4,1 0 0,-1 0 0,0 0 0,0 0 0,0-1 0,1 1 0,-1-1 0,0 1 1,0-1-1,0 1 0,0-1 0,1 1 0,-1-1 0,0 0 0,0 0 0,-1 1 0,1-1 0,0 0 0,0 0 0,0 0 0,0 0 0,0-2 0,17-27-48,-17 28 86,12-26 8,-2-1 1,0-1 0,7-38-1,-16 61-100,0 1-1,0 0 0,0 0 0,1 1 1,7-11-1,-5 7-13,-5 9 68,0 0-1,1 0 1,-1-1-1,0 1 1,0 0-1,0 0 1,0 0-1,0 0 1,1 0 0,-1 0-1,0-1 1,0 1-1,0 0 1,0 0-1,1 0 1,-1 0-1,0 0 1,0 0-1,0 0 1,1 0-1,-1 0 1,0 0-1,0 0 1,0 0-1,1 0 1,-1 0 0,0 0-1,0 0 1,0 0-1,0 0 1,1 0-1,-1 0 1,0 0-1,0 1 1,0-1-1,1 0 1,-1 0-1,0 0 1,0 0-1,10 9 108,4 15 32,-12-15-154,1-1 0,-1 1 0,-1 1 1,0-1-1,0 0 0,-1 0 0,-1 15 0,0-9 63,-1-1-1,-1 0 1,0 1-1,-6 14 1,6-22-110,0 0 0,-1-1 0,0 1 0,0 0 0,0-1 0,-5 6 0,8-11 51,1-1 0,-1 1 0,0-1-1,1 1 1,-1 0 0,0-1 0,0 1-1,0-1 1,1 1 0,-1-1 0,0 0-1,0 1 1,0-1 0,0 0 0,0 0-1,1 1 1,-1-1 0,0 0 0,0 0-1,0 0 1,-1 0 0,-17-7-366,1 1 249,18 6-14,26-16-508,-8 9 705,0-2 0,-1 0-1,1-1 1,-2-1 0,29-24-1,41-55 166,-68 70-208,60-70 224,-69 79-212,0 0 1,-1 0-1,0-1 0,-1 0 0,7-17 0,-2 0 141,10-39 0,-18 55-67,-1-1 1,-1 0-1,0 0 0,-1 0 1,0-1-1,-3-21 0,1 27-50,0 1 0,-1-1 0,1 1 0,-2 0 0,1 0 0,-1 0 0,0 0 0,-1 0 0,0 0 0,0 1 0,-1 0 0,-7-10 0,11 17-53,1-1 1,-1 0-1,0 0 0,1 0 1,-1 1-1,0-1 0,1 0 1,-1 1-1,0-1 0,0 0 1,0 1-1,0-1 1,0 1-1,0 0 0,1-1 1,-1 1-1,0 0 0,0-1 1,0 1-1,0 0 0,0 0 1,0 0-1,0 0 0,-1 0 1,1 0-1,0 0 1,0 0-1,0 0 0,0 1 1,0-1-1,0 0 0,1 1 1,-1-1-1,0 0 0,0 1 1,0-1-1,0 1 0,0 0 1,0-1-1,1 1 1,-1 0-1,0-1 0,1 1 1,-1 0-1,0 0 0,0 1 1,-2 3 0,0-1 1,0 1-1,1 1 0,0-1 1,0 0-1,0 0 1,-1 7-1,0 6 46,0 0-1,1 1 1,1-1-1,1 1 1,4 34-1,1-24 163,0 1 0,20 54-1,-4-27-200,85 255 232,-105-309-241,14 39-404,-14-40 343,0 0-1,0 0 1,0 0-1,1 1 1,-1-1-1,1 0 1,-1-1-1,1 1 1,0 0-1,0 0 1,-1-1-1,1 1 1,0-1-1,3 2 1,-3-2-145,-2-10-326,-1-1 338,0 0 0,0 0 0,-1 0-1,0 1 1,-1-1 0,0 1 0,-7-16-1,-3-2-316,-21-31-1,24 44 544,0 0 0,-1 1 0,0 1 0,-1 0 1,0 0-1,-18-12 0,-1 2 224,-58-31 1,-10 10 508,83 33-396,15 5-322,10 2-180,57-3 131,81 5 0,-74 2 17,76 12 16,-42-1 252,24-4 1052,-134-7-1269,0 0-1,0 0 1,0 1 0,0-1 0,1 1-1,-6 4 1,8-6-51,-23 18 147,-21 23 0,41-38-127,1 1 1,0-1 0,0 0-1,0 1 1,0 0 0,0-1 0,1 1-1,-2 4 1,-4 11 105,5-14-160,0 1 0,0-1-1,1 1 1,-1-1 0,1 1-1,1 0 1,-1 0 0,1 0-1,0-1 1,0 1 0,1 0-1,0 0 1,0 0 0,3 10-1,-4-14-9,1 0-1,-1 0 0,1-1 1,-1 1-1,1 0 0,0-1 1,0 1-1,0 0 0,0-1 1,0 1-1,0-1 0,0 0 1,0 1-1,0-1 0,1 0 1,-1 0-1,1 0 0,-1 0 1,1 0-1,-1 0 0,1 0 1,-1 0-1,1 0 1,0-1-1,0 1 0,2 0 1,-1-1 21,-1 0 0,1 0 0,0 0 0,-1 0 0,1 0 0,0-1 0,-1 1 0,1-1 0,-1 0 0,1 0 0,-1 0 0,1 0 0,-1 0 0,1 0 0,-1-1 0,0 1 0,4-4 0,3-4 53,0 0 0,0 0 1,-1-1-1,-1 0 1,0-1-1,11-21 0,-4 3 115,14-49-1,-11 27 734,-14 55-916,-1-1 1,0 0 0,0 1-1,1-1 1,-2 1 0,4 7-1,14 59 536,-14-47-424,1-1-1,2 0 1,-1-1 0,15 26-1,-22-46-85,1 0-1,0 0 0,0 1 1,-1-1-1,1 0 0,0 0 1,0 0-1,0 0 1,0 0-1,1 0 0,-1-1 1,0 1-1,0 0 1,1 0-1,-1-1 0,0 1 1,1-1-1,-1 1 1,3 0-1,-2-1-3,0 0 0,1 0 0,-1 0 0,0-1 0,1 1 0,-1-1 0,0 1 0,0-1 0,1 1 0,-1-1 0,2-1 0,5-4 12,0 1 1,0-1-1,0-1 0,8-8 0,-13 12 21,31-29 26,-18 15 133,1 1 0,1 0-1,27-16 1,-44 31-145,1-1 0,-1 1 0,0 0 0,1-1 0,0 1 0,-1 0 0,1 1 0,0-1-1,-1 0 1,1 1 0,0-1 0,0 1 0,-1 0 0,1 0 0,0 0 0,0 1 0,-1-1 0,6 2 0,-4 0-39,0 0 0,-1 0 0,1 1 0,0 0 1,-1-1-1,0 1 0,0 1 0,0-1 0,0 0 0,0 1 0,-1-1 0,1 1 0,1 4 0,-3-6-159,2-6-812,24-39 1196,-26 94 692,-2-6-1104,4 91 108,-3-114 125,0-18-109,-1 0-1,1 0 1,0-1 0,1 1 0,1 8 0,2-4-28,0-3 44,-4-4-76,0 3-322,0-3 115,0-1 221,3-25 73,0 1 0,1 0-1,1 0 1,1 1 0,10-24-1,-9 26-57,-1 4 215,9-22 1,-12 33-112,1 0 0,-1 0 0,1 0 0,0 1-1,0 0 1,10-10 0,-11 12 38,0 1-77,-1-1 1,1 1-1,-1 0 1,1 0-1,0 0 1,-1 1 0,7-4-1,-7 5 7,-1 0-1,1 0 0,-1 0 1,0 0-1,1 0 1,-1 0-1,1 0 1,-1 0-1,1 1 1,-1-1-1,1 0 1,-1 1-1,0 0 0,1-1 1,-1 1-1,0 0 1,0-1-1,1 1 1,-1 0-1,0 0 1,0 0-1,1 1 1,6 6 15,0 0 1,-1 1-1,0-1 1,0 2-1,-1-1 1,9 17-1,24 66 290,-32-75-203,-6-16-76,4 14 0,1 0-1,1-1 0,0 0 0,1 0 1,12 15-1,-18-26-20,0-1 0,0 1 0,0-1 0,0 0 0,1 0 0,-1 0 0,1 0 0,-1 0 0,1-1 0,0 1 0,0-1 0,-1 1 0,1-1-1,0 0 1,0 0 0,0-1 0,1 1 0,-1-1 0,0 1 0,0-1 0,0 0 0,0 0 0,0 0 0,1-1 0,-1 1 0,0-1 0,0 0 0,0 0 0,0 0 0,0 0 0,0 0 0,-1-1 0,1 1 0,2-2-1,1-1-12,-1 0 0,0 0-1,0-1 1,0 1-1,-1-1 1,1 0 0,-1 0-1,0-1 1,-1 1-1,1-1 1,4-11 0,2-7-32,11-43 0,-13 42 86,5-18 291,-2-1 0,-2 0 0,-2 0 0,-2-1 0,-2 0 0,-3-70 0,-1 103-283,-24-196 705,20 186-748,2 16-33,2 12-82,4 56 57,3 0-1,18 76 0,-18-110 195,16 73 9,9 55-891,-21-108-193,-7-36-404,0 1 0,-1-1 0,1 18 0,0-41-3142,-6-10 545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10:59.11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1 117 11040,'8'5'4096,"19"-5"-3168,25 0-289,-13-5-319,20-3-320,-3-3 0,1 0 0,-5-1 128,1 4-64,-1 0-32,5 0 0,-3 0-1087,-3-4 575,-2-2-2912,-5-2 1888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11:02.30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 1 2720,'-6'0'1168,"12"0"1466,-10 7 492,8 68-1921,-3-51-941,7 36 1,0 11 33,5 116 168,17 394 1116,-28-464-1154,1 22 78,-15 149 0,8-218-629,2-22-1605,-3-28-3,5-19 1608,0-1 1,0 1-1,0-1 0,-1 1 0,1-1 1,0 0-1,-1 1 0,1-1 0,0 1 1,-1-1-1,1 0 0,0 1 1,-1-1-1,1 0 0,-1 1 0,1-1 1,-1 0-1,1 0 0,-1 1 1,1-1-1,-1 0 0,1 0 0,-1 0 1,1 0-1,-1 0 0,1 0 0,-1 0 1,1 0-1,-1 0 0,1 0 1,-1 0-1,1 0 0,-1 0 0,1 0 1,-1 0-1,0 0 0,1-1 1,-1 1-1,-16-10-3573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11:03.22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103 1 576,'-2'33'5445,"0"11"-3388,-4 79-1026,-3 110 526,1-51-1130,-40 698 2549,47-874-3003,-15 145-542,6-50-3006,10-97 3064,-1 0-1,1 0 1,0 0 0,0 0-1,1 0 1,-1 0-1,1 0 1,0 0-1,2 5 1,4-2-2193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11:33.4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128 150 576,'0'3'2528,"0"6"-2587,0-8 101,0-1 0,0 1 0,0-1 0,0 1-1,0-1 1,0 1 0,0-1 0,0 1 0,-1-1 0,1 1 0,0-1-1,0 1 1,0-1 0,-1 1 0,1-1 0,0 1 0,-1-1-1,1 0 1,0 1 0,-1-1 0,0 1 0,-1 1 184,1-1-253,-17 15-47,12-12 30,5-4 69,1 1-1,0-1 0,-1 0 0,1 0 0,-1 1 1,1-1-1,0 0 0,-1 0 0,1 1 0,0-1 1,-1 1-1,1-1 0,0 0 0,0 1 0,-1-1 1,1 0-1,0 1 0,0-1 0,0 1 0,0-1 0,-1 1 1,1-1-1,0 1 0,0-1 0,0 0 0,0 1 1,0-1-1,0 1 0,0 0 0,0-1 0,0 1 24,0-1-24,-1 0 0,1 0 0,0 0 0,0 0 0,0 1 0,-1-1 0,1 0-1,0 0 1,0 0 0,-1 0 0,1 0 0,0 0 0,0 0 0,-1 0 0,1 0 0,0 0 0,0 0 0,-1 0 0,1 0 0,0 0 0,-1 0 0,1 0-1,0 0 1,0 0 0,-1 0 0,1 0 0,0 0 0,0 0 0,0 0 0,-1-1 0,1 1 0,0 0 0,0 0 0,-1 0 24,1-1-24,0 1-1,-3-5-19,2 5-18,0 0-56,-2 0 134,-2 1 1,1-1 0,0 1 0,0-1-1,0 1 1,0 1 0,0-1-1,1 0 1,-8 4 0,-3 2-77,11-7-15,3 0 39,0 0-1,-1 0 1,1 0-1,-1 0 1,1 0 0,-1 0-1,1 0 1,-1 0-1,1 0 1,0 0 0,-1 0-1,1 0 1,-1 0-1,1 0 1,0 1 0,-1-1-1,1 0 1,-1 0-1,1 0 1,0 1 0,-1-1-1,1 0 1,0 1-1,-1-1 1,1 0 0,0 1-1,0-1 1,-1 1-1,0 0-16,19-2 586,4-15-479,-18 14-152,0-1 1,-1 0-1,1 1 1,-1-2-1,0 1 1,1 0-1,-1-1 1,-1 1-1,5-8 1,9-10-774,-15 20 767,11-12-633,16-22 0,-22 27 507,-5 7 164,0 0 1,0 0-1,-1 1 1,1-1-1,0 0 1,0 0-1,-1 0 1,1 0-1,-1-1 1,1 1-1,-1 0 1,0 0-1,1 0 0,-1 0 1,0 0-1,0-2 1,1 1 58,-1 0 0,1 1 0,-1-1 0,1 0 1,0 1-1,-1-1 0,1 0 0,0 1 0,0-1 0,0 1 0,0 0 1,0-1-1,3-1 0,0-9-126,-3 11 81,-1 1 1,1-1 0,-1 0-1,1 0 1,-1 1 0,0-1-1,1 0 1,-1 0 0,0 1-1,0-1 1,1 0 0,-1 0-1,0 1 1,0-1 0,0 0-1,0-1 1,0 1 28,0 1-1,0-1 1,0 0 0,0 0-1,0 0 1,0 0 0,1 1-1,-1-1 1,0 0 0,0 0-1,1 1 1,-1-1 0,1 0-1,-1 0 1,1 1 0,0-2-1,2-2-242,2-3-385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03:31.99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27 58 992,'-1'0'12,"1"0"0,0 0 0,0 0 0,-1 0 0,1 0 0,0 1 0,0-1 0,0 0 0,-1 0 0,1 0 0,0 0 0,0 0 0,-1 0 0,1 0 0,0 1 0,0-1 0,0 0 0,0 0 0,-1 0 0,1 1-1,0-1 1,0 0 0,0 0 0,0 0 0,0 1 0,0-1 0,0 0 0,-1 0 0,1 1 0,0-1 0,0 0 0,0 0 0,0 1 0,0-1 0,0 0 0,0 0 0,0 0 0,0 1 0,0-1 0,0 0 0,0 0 0,1 1 0,-1-1 0,0 2 106,0-1 533,0-1-96,0 0 197,0 0-208,-22 0 6623,54-3-6097,50-12-1,89-30-877,-162 43-955,-1 1 1,1 0-1,0 0 0,0 0 1,0 2-1,-1-1 0,1 1 1,0 0-1,0 1 0,-1 0 1,13 4-1,-20-5 527,1 0 0,-1-1 0,0 1 0,0 0 0,0 0 0,0 0-1,0 0 1,0 0 0,0 0 0,1 2 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11:34.6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125 1 736,'-1'0'28,"0"1"1,0-1-1,0 1 1,0-1-1,0 1 0,0 0 1,1 0-1,-1-1 0,0 1 1,0 0-1,1 0 1,-1 0-1,1 0 0,-1 0 1,0 0-1,1 0 1,0 0-1,-1 0 0,1 0 1,0 0-1,-1 0 0,1 0 1,0 1-1,-6 30 491,5-20-335,1-9-95,0 1-1,-1-1 0,1 0 1,-1 0-1,-1 5 1,-4 13 395,6-17-361,-1 0 1,0 0-1,-1 0 1,1-1 0,-1 1-1,-3 7 1,3-8-61,-1 0 1,1 1-1,0-1 0,0 0 1,1 1-1,-1 0 1,1 0-1,-2 6 1,3-10-52,0 1 0,0-1 1,0 1-1,0-1 1,0 0-1,0 1 1,-1-1-1,1 1 1,0-1-1,0 1 1,0-1-1,-1 1 0,1-1 1,0 0-1,-1 1 1,1-1-1,0 1 1,-1-1-1,1 0 1,0 1-1,-1-1 1,1 0-1,-1 1 0,-9 9 617,10-9-579,-1 0-1,1 0 0,0 0 0,-1 0 1,1 0-1,0-1 0,-1 1 0,1 0 0,-1 0 1,0 0-1,1-1 0,-1 1 0,-1 1 0,-5 8 153,0 8-58,-1 0 469,8-16-563,-1-1 0,1 1-1,-1 0 1,0-1-1,0 1 1,0 0 0,0-1-1,-4 5 626,19-14-291,3 1-300,-13 5-60,-1 0 0,1 0 1,1 1-1,-1-1 0,0 1 0,0 0 1,7 0-1,-20 12 109,-1-4 125,0-1 0,-17 16-1,26-21-277,1-1 0,0 1 0,-1-1 0,1 1 0,0-1-1,-1 0 1,1 1 0,-1-1 0,1 1 0,-1-1 0,1 0 0,-1 0-1,1 1 1,-1-1 0,1 0 0,-1 0 0,1 0 0,-1 1 0,0-1-1,1 0 1,-1 0 0,1 0 0,-1 0 0,1 0 0,-1 0 0,0 0-1,1 0 1,-1 0 0,1-1 0,-1 1 0,1 0 0,-1 0-1,1 0 1,-1-1 0,0 1 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11:36.11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260 0 416,'-7'3'176,"7"-2"-163,-1-1 0,1 1 0,-1-1-1,0 1 1,1-1 0,-1 0-1,1 1 1,-1-1 0,0 0 0,1 0-1,-1 1 1,1-1 0,-1 0-1,0 0 1,0 0 0,1 0 0,-2 0-1,-16 0 569,6 0-171,0 0 0,0 0 0,0 1 0,0 1-1,-15 3 1,-21 3 1179,44-6-1461,0-1-1,-1 0 0,1-1 0,0 1 0,-6 0 0,6-1-131,1 0 0,-1 0 0,0 1 1,1 0-1,-1 0 0,-5 2 0,6-2 12,2-1 9,0 0 1,0 1-1,0-1 1,-1 1-1,1-1 1,0 1-1,0-1 0,0 1 1,0 0-1,0-1 1,0 1-1,0 0 1,0 0-1,0 0 1,1 0-1,-1-1 0,0 1 1,0 0-1,1 1 1,-1-1-1,1 0 1,-1 0-1,1 0 1,-1 0-1,1 0 1,0 0-1,-1 3 0,2-3-10,-1 1 0,1-1-1,0 0 1,0 0 0,-1 1-1,1-1 1,0 0 0,0 0-1,0 0 1,0 0 0,0 0-1,1 0 1,-1 0 0,0-1-1,0 1 1,1 0 0,-1-1-1,0 1 1,3 0 0,5 1 104,0-1 1,1 0 0,-1 0-1,13-2 1,-7 1 34,-3-1 0,0 0-1,0-1 1,16-4 0,-17 3-51,1 1 1,0 0 0,16 0-1,-20 2-131,-4 0 52,0 0 0,0 0 0,0 0-1,-1-1 1,1 1 0,6-2 257,-10 2-266,0 0-1,0 0 1,0 0-1,0 0 1,0 0 0,1 0-1,-1 0 1,0 0-1,0 0 1,0 0-1,0 0 1,0 0-1,0 0 1,0 1 0,0-1-1,1 0 1,-1 0-1,0 0 1,0 0-1,0 0 1,0 0 0,0 0-1,0 0 1,0 1-1,0-1 1,0 0-1,0 0 1,0 0 0,0 0-1,0 0 1,0 0-1,0 1 1,0-1-1,0 0 1,0 0 0,0 0-1,0 0 1,0 0-1,0 0 1,0 1-1,0-1 1,0 0 0,0 0-1,0 0 1,0 0-1,0 0 1,-1 0-1,1 0 1,0 0 0,0 1-1,0-1 1,0 0-1,0 0 1,0 0-1,0 0 1,0 0-1,-1 0 1,1 0 0,0 0-1,0 0 1,0 0-1,0 0 1,0 0-1,0 0 1,0 0 0,-1 0-1,1 0 1,-15 6 131,-1-1 1,0-1 0,0-1-1,-1 0 1,1-1 0,-29 0-1,45-2-155,-1 0 13,1 0-1,0 0 1,0 0 0,-1 0 0,1 0-1,0 0 1,0 0 0,-1 0 0,1 0-1,0 0 1,0 0 0,-1 0 0,1 0-1,0 0 1,0 0 0,-1 0 0,1 0-1,0 0 1,0 1 0,0-1 0,-1 0-1,1 0 1,0 0 0,0 0 0,0 1-1,-1-1 1,1 0 0,0 0 0,0 0-1,0 1 1,7 3-343,29 5 296,-33-9 69,0 1-1,-1-1 0,1 1 0,-1-1 1,1 0-1,0 0 0,-1 0 0,1-1 1,7-1 923,-12 2-1028,1 0 0,-1 0 0,0 0 0,1-1 0,-1 1 0,0 0 0,1-1 0,-1 1 0,-1-1 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11:37.4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481 50 640,'3'-2'272,"-6"4"21,-18-2 1249,16 1-1161,1 0 1,-1-1-1,0 1 1,1 1-1,-7 1 1,6-1-130,0 0 0,0-1 1,0 0-1,0 0 0,-7 1 0,-109 7 582,66-3-639,-31-3 315,-16 1-236,95-4-230,-9 2-128,15 0 15,9 1 18,3-1 50,0-1 0,1-1-1,-1 0 1,0 0-1,0-1 1,12-3-1,-19 4 2,100-17 159,-90 13-286,-1 1 0,1-2 0,-1 0 0,-1 0 0,20-11 0,-24 10-614,0 1-1,0-1 1,0 0 0,8-10 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11:42.1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 50 2240,'-1'-2'362,"1"1"-329,0 1 0,-1 0 0,1 0 0,0-1 0,0 1 0,0 0 0,0 0 0,0-1 0,0 1 0,0 0 0,0-1 0,0 1-1,0 0 1,1 0 0,-1-1 0,0 1 0,0-1-22,0 1 1,0 0-1,0 0 0,0 0 1,0-1-1,0-8 1186,0 8-1146,0 0 0,1 1 0,-1-1 0,0 1 0,0-1 0,0 0 1,1 1-1,-1-1 0,0 1 0,0-1 0,0 0 0,0 1 0,0-1 0,0 0 0,0 1 0,0-1 0,-1 1 0,1-2 0,-3-2 29,3 4-82,-1-1 0,1 1 0,0 0 0,0 0 0,0-1 0,-1 1 0,1 0 0,0 0 0,0-1 0,-1 1 0,1 0 0,0 0 0,-1 0 0,1 0 1,0-1-1,-1 1 0,1 0 0,0 0 0,-1 0 0,1 0 0,0 0 0,-1 0 0,1 0 0,0 0 0,-1 0 0,1 0 0,0 0 0,-1 0 0,0 0 1,1 17 304,-2 17 2340,0-33-2512,2-1-119,0 0 0,0 0 0,0 0 1,0 0-1,0 0 0,-1 1 0,1-1 1,0 0-1,0 0 0,0 0 0,0-1 0,-1 1 1,1 0-1,0 0 0,0 0 0,0 0 1,0 0-1,0 0 0,-1 0 0,1 0 0,0 0 1,0 0-1,0 0 0,0 0 0,0 0 1,0-1-1,-1 1 0,1 0 0,0 0 1,0 0-1,0 0 0,0 0 0,0 0 0,0-1 1,0 1-1,0 0 0,0 0 0,0 0 1,2-6 0,-2 6-19,1-1 1,-1 1 0,0 0-1,0-1 1,1 1 0,-1 0 0,0-1-1,0 1 1,0 0 0,0-1-1,0 1 1,0 0 0,1-1 0,-1 1-1,0 0 1,0-1 0,0 1-1,0-1 1,0 1 0,-1-1-1,1 0-55,-1-1-1,1 1 1,-1 0-1,1-1 1,-1 1 0,1 0-1,-1-1 1,1 1-1,0-1 1,0 1-1,0-1 1,0 1-1,0 0 1,0-1-1,0 1 1,1-1-1,-1 1 1,0-1-1,1 1 1,-1 0-1,1-1 1,0 1-1,-1 0 1,1 0-1,0-1 1,0 1-1,0 0 1,0 0-1,0 0 1,0 0 0,0 0-1,0 0 1,0 0-1,0 0 1,2 0-1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11:47.04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292 1 320,'-4'0'197,"0"0"1,-1 0-1,1 0 0,0 1 1,0 0-1,0-1 0,0 1 1,-7 3-1,10-3-18,-1-1 0,0 1 0,1-1 0,-1 0 0,1 1 1,-1-1-1,0 0 0,1 0 0,-1 0 0,-1-1 0,1 1-47,1 0-1,-1 0 1,0 0 0,0 0-1,1 0 1,-1 0 0,0 0-1,0 1 1,1-1 0,-3 1 0,-26 19 246,28-19-267,0 1 0,-1-1 0,1 0 0,0 1 0,-1-1 0,1 0 0,-1-1 0,1 1 0,-1 0 1,1-1-1,-5 1 0,-31-2 962,30 1-926,1-1 0,-1 1 0,1 0 0,-9 2 0,12-1-154,1 0-1,0 1 0,0 0 0,0-1 0,0 1 0,0 0 1,0 0-1,0 0 0,-2 3 0,-21 24 12,26-29 6,0 0-1,0 0 1,0 0 0,-1 1 0,1-1-1,0 0 1,0 0 0,0 0 0,0 0-1,0 0 1,0 0 0,0 0 0,0 0 0,0 0-1,0 1 1,0-1 0,0 0 0,0 0-1,0 0 1,0 0 0,0 0 0,0 0 0,0 0-1,0 1 1,0-1 0,0 0 0,0 0-1,0 0 1,0 0 0,0 0 0,0 0-1,0 0 1,0 1 0,0-1 0,0 0 0,0 0-1,0 0 1,0 0 0,0 0 0,0 0-1,1 0 1,-1 0 0,0 0 0,0 0 0,0 1-1,0-1 1,0 0 0,0 0 0,0 0-1,0 0 1,1 0 0,8 0 60,11-4-78,-18 3 18,10-2-183,0-1 1,-1 0-1,0-1 1,16-9-1,-5-1-2307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03:31.99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85 69 2400,'0'-1'108,"0"1"1,-1-1-1,1 0 0,0 1 1,0-1-1,-1 1 0,1-1 0,0 0 1,-1 1-1,1-1 0,-1 1 1,1-1-1,-1 1 0,1 0 1,-1-1-1,1 1 0,-1-1 1,1 1-1,-1 0 0,0-1 1,1 1-1,-1 0 0,1 0 1,-1 0-1,0-1 0,1 1 1,-1 0-1,-1 0 0,-22-2 2585,-6-3-2362,29 5-250,0 0 0,0 0 0,0 0 0,0-1 0,0 1 0,0 0-1,0 0 1,0-1 0,0 1 0,0 0 0,0-1 0,-1-1 0,1-2 615,8-1-401,28 1 163,-20 2-353,28 1-1,11 0 423,-3-3 3,-31 3-165,33-6-1,-35 3-218,1 1-1,36-1 1,-46 1-37,-6 1-5071,-3 2 1821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03:31.99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205 20 1568,'0'-5'266,"-1"1"251,0 5 9,1 0-411,-1-1-1,1 1 1,-1 0 0,1-1-1,-1 1 1,1-1 0,-1 1-1,0-1 1,1 0 0,-1 1-1,0-1 1,1 0 0,-1 1-1,0-1 1,0 0 0,1 0-1,-1 0 1,0 0 0,0 1 0,-1-1-1,-20 8 1897,18-7-1804,-3 1 85,0-1 1,1 1-1,-1-2 1,-10 1-1,13 0-188,-1-1 1,1 0-1,0 1 0,-1 0 1,1 0-1,0 0 0,0 0 0,0 1 1,0-1-1,0 1 0,0 0 1,0 1-1,0-1 0,1 0 0,-1 1 1,1 0-1,-5 5 0,-8 12-85,-3 3 490,18-22-508,1-1 0,-1 1 0,0 0 0,1 0 0,-1 0-1,1 0 1,-1 0 0,1 1 0,0-1 0,-1 0 0,1 0-1,0 0 1,0 0 0,0 0 0,0 0 0,0 1 0,0-1-1,0 0 1,0 0 0,0 0 0,0 0 0,1 0 0,-1 0 0,0 1-1,1-1 1,-1 0 0,1 0 0,-1 0 0,1 0 0,0 0-1,0 0 1,2 4-10,0-1 0,0 1 0,1-1 1,-1 0-1,7 5 0,-5-4 21,1 0 0,0-1 0,-1 0 1,2 0-1,-1 0 0,0 0 1,1-1-1,0 0 0,11 3 0,-4-4-23,-10 0 4,1-1 0,0 0 0,0 0 0,-1-1 0,1 0 0,0 1 0,0-2 0,0 1 0,0 0-1,0-1 1,7-2 0,-3 0 69,0-1 0,0 0-1,0 0 1,12-10-1,-18 13-61,-1-1 0,0 0 0,0 0 1,0 0-1,0-1 0,0 1 0,-1 0 0,1-1 0,-1 1 0,1-1 0,-1 1 0,0-1 0,0 0 0,0 0 0,0 1 0,-1-1 0,1 0 0,-1 0 1,1 0-1,-1-3 0,-8-59 400,7 62-381,1 0-1,-1 0 1,0 0 0,1 0 0,-2 0 0,1 0 0,0 0 0,0 0 0,-1 0 0,0 0-1,0 1 1,1-1 0,-1 1 0,-1-1 0,1 1 0,0 0 0,-1 0 0,1 0 0,-1 0-1,1 0 1,-1 1 0,0-1 0,-4-1 0,-4-1 131,9 3-158,-1 0 1,1 0-1,0 0 0,-1 0 1,1 0-1,-1 1 1,1-1-1,-1 1 1,1 0-1,-1 0 1,1 0-1,-1 0 0,1 0 1,-1 1-1,1-1 1,-5 2-1,-7 2-665,1 1 0,-1 0 0,1 1 0,-15 9 0,15-4-452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03:31.99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2 421 992,'-1'1'384,"6"2"-258,8 1-92,-2-5 278,-1-1 1,0 1-1,-1-1 0,20-7 1,-3 1 274,30-9-2,-32 9-459,44-9 1,-54 16-71,0 1 1,0 0 0,0 1-1,0 0 1,-1 1 0,1 1-1,16 5 1,5 0 114,9-4 117,-31-3-186,-1 0 1,1-1 0,0 0 0,0-1 0,19-4-1,-13 2-55,25-1-1,-34 3 127,0 0 1,0 0 0,18-6-1,18-2 93,25-4-227,-57 9-24,-1 1 0,1 1 0,0 0 0,0 1 0,0 0 1,0 1-1,25 4 0,-16-1 276,1-1 1,33-1-1,-43-2-117,1 0 0,14-4 0,-19 3-196,1 0 0,-1 1 0,1 0 0,0 1 0,-1 0 0,15 1 0,-3 3-26,-12-3 211,1 1 0,-1 0-1,14 6 1,-11-5-104,0 0 0,0-1 0,0-1-1,0 0 1,0 0 0,24-3 0,-2 1-7,11 1 196,-8 1-50,-1-1 0,58-9 1,-46 0-192,-6 2 141,54-16 1,-85 18-201,1 0 1,-1-1-1,12-8 1,2 0 123,-20 11-64,1 0-1,0 1 1,0 0 0,14-1-1,0-1 3,-7 2 18,-1 0-1,22 0 1,6 0 7,16 0-87,-39 2 14,36-5 0,-8 0 148,-30 3-48,21-3 0,-13 0-34,0 2 0,0 1 0,25 0 0,-45 2-24,1-1 0,-1 0-1,0 0 1,0 0 0,1 0 0,-1-1-1,0 0 1,7-4 0,-7 4 8,0 0 0,0 0 1,0 0-1,0 1 0,0-1 0,1 1 1,-1 0-1,9-1 0,-6 2 53,-1 0-83,0 0-1,1 0 0,-1 0 0,0-1 0,0 0 1,0 0-1,8-4 0,24-7 135,49-10-1,-22 7 427,-54 13-566,1 0 0,-1 1 0,0 1 0,1 0 0,-1 1 0,1 0 0,18 4 0,15 1 174,-18-2-90,18 0-46,-30-3-49,0 0 0,0 1 0,24 7 0,-21-4 9,22 2 0,4-5 169,45-2-1,-27-2-64,-16 0 273,57-10 0,-45 4-472,-18 3 198,97-14-79,-56 12 274,45-8-107,-2 8 43,-56 4-194,0 4 1,118 15-1,-152-12-11,0-2 1,63-5 0,38-8 316,-9 1 178,60-2-378,-47 5 72,-120 6 98,28-5-1,-9 1-41,64-12 182,2-1-23,-38 10-306,-35 3-287,44-1-1,-15 6-3850,-60 0 3986,0 0 1,0 0-1,0 0 0,0 0 1,0 0-1,0 0 1,0 0-1,0 0 0,0 0 1,0 0-1,0 0 0,0 0 1,0 0-1,0 0 1,0 0-1,1 0 0,-1 0 1,0 0-1,0 0 0,0 0 1,0 1-1,0-1 1,0 0-1,0 0 0,0 0 1,0 0-1,0 0 0,0 0 1,0 0-1,0 0 1,0 0-1,0 0 0,0 0 1,0 0-1,0 0 0,0 0 1,0 0-1,0 0 1,0 0-1,0 1 0,0-1 1,0 0-1,0 0 0,0 0 1,0 0-1,0 0 1,0 0-1,0 0 0,0 0 1,0 0-1,0 0 0,0 0 1,0 0-1,0 0 1,0 0-1,0 0 0,0 0 1,0 1-1,0-1 0,0 0 1,0 0-1,0 0 1,0 0-1,0 0 0,0 0 1,-1 0-1,1 0 0,0 0 1,0 1-173,0 0 0,-1 0-1,1 0 1,-1 0 0,1 0 0,-1 0 0,1 0 0,-1 0 0,0 0 0,1 0 0,-2 0-1,-20 11-3018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03:3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4 206 992,'0'-4'346,"0"8"401,0-4-384,0 0-300,0 0 0,-1 0 1,1 0-1,0 0 0,0 0 0,0 0 0,0 0 1,0 0-1,-1 0 0,1 0 0,0 0 0,0 0 1,0 1-1,0-1 0,0 0 0,-1 0 0,1 0 0,0 0 1,0 0-1,0 0 0,0 0 0,0 1 0,0-1 1,0 0-1,0 0 0,0 0 0,0 0 0,0 0 1,-1 1-1,1-1 0,0 0 0,0 0 0,0 0 1,0 0-1,0 0 0,0 1 0,0-1 0,0 0 1,0 0-1,3 3 43,0-1 1,1 0-1,-1 0 1,0-1-1,1 1 1,-1-1 0,0 0-1,1 1 1,0-2-1,-1 1 1,1 0-1,0-1 1,6 1-1,-2-1 69,-1 1 0,0 0 1,10 4-1,18 2 184,-26-5-207,-1-1 0,13 5 1,-12-3 53,-1-1 0,1 0 0,0 0 1,0-1-1,0 0 0,0-1 0,17-1 0,-7-1 73,0-1-1,31-10 1,-22 4 63,96-23-75,-104 28-222,0 1 1,0 1 0,0 1 0,28 2-1,15 3 183,-30-3-129,0 1 0,0 2 0,34 9 0,80 21 339,-60-23-273,-42-5 35,1-1 0,0-3 0,70-4 0,-14-6-24,-56 6-35,-1-3 1,86-19-1,-98 17-122,-27 6-20,0-1 0,0-1 1,7-3-1,16-4 14,33-6 217,-11 8-250,-10 2 3,65-2 0,13 0-159,-95 8 166,1 0 130,44-4 0,8 0-360,-40 5 243,-15 1 20,-20-2 68,-2 0-43,7-3-325,-11 1 240,1-1 0,-1 1 0,0 0 1,0 0-1,0 1 0,-4-2 0,-9-4-95,-42-17 228,35 13-98,-1 1-1,0 1 1,-42-8-1,-28-9-157,73 19 453,17 6-396,8-1-163,8 0 32,39-7 130,-33 6 43,0 0-1,28-1 1,-17 4 181,-10-1-120,1 1 1,-1 0-1,1 2 1,-1 0-1,26 7 1,-38-6-7,1 0 0,-1 0 0,1 0 0,-1 1 0,0 0 0,0 0 0,9 10 0,-14-13 37,0 0-1,-1 0 1,1 0 0,0 1-1,-1-1 1,1 0 0,-1 1-1,0-1 1,1 0 0,-1 1 0,0-1-1,0 0 1,0 1 0,0-1-1,0 1 1,0-1 0,0 0-1,0 1 1,-1-1 0,0 2-1,-11 28 402,11-29-425,-5 10 72,-1-1 0,0-1 1,-1 1-1,0-1 1,0 0-1,-1-1 0,-1 0 1,-20 15-1,18-15-419,1 1 1,0 0-1,0 0 0,1 1 0,1 0 1,-9 13-1,14-18-131,0 0 0,1 0-1,0 1 1,0-1 0,0 1 0,1 0 0,0-1 0,0 1 0,0 0 0,1 0 0,0 0 0,1 0-1,0 0 1,0 12 0,8 15-2334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03:32.00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1112 224,'1'0'2,"-1"0"0,0 0-1,0 0 1,0 0 0,0 0 0,0 0 0,0 0 0,0 0-1,0 0 1,0 0 0,0 0 0,0 0 0,1 0 0,-1 0-1,0 0 1,0 0 0,0 0 0,0 0 0,0 0-1,0 0 1,0 0 0,0 0 0,0 0 0,1 0 0,-1 0-1,0 0 1,0 0 0,0 0 0,0 0 0,0 0 0,0 0-1,0 0 1,0 0 0,0 0 0,0 0 0,0 0-1,1 0 1,-1 0 84,0 0 431,0 0-53,0 0 181,0 0-138,0 0 160,0 0-235,0 0-32,0 0-139,0-1-135,-1 1 0,1 0 0,0-1 0,0 1 0,0-1 0,0 1 0,0 0 0,0-1 0,0 1 0,0 0-1,0-1 1,0 1 0,0 0 0,0-1 0,0 1 0,0-1 0,0 1 0,0 0 0,0-1 0,1 1 0,2-4-25,0 1-1,1-1 1,-2 0 0,1 0-1,3-7 1,7-9 351,26-41 1212,-30 52-1485,-9 9-171,1 0 1,0-1-1,-1 1 1,1-1-1,-1 1 1,1-1-1,-1 0 1,1 1-1,-1-1 1,1 1-1,-1-1 1,0 0-1,1 0 1,-1 1-1,0-1 1,1 0-1,-1 1 1,0-1-1,0 0 1,0-1-1,6-13 326,-1 3-166,-4 9-168,0 0 0,1 1 0,-1-1 0,1 0 0,0 1 0,-1-1 0,1 1 0,1 0 0,-1 0 0,0 0 0,0 0 0,1 0 0,4-2 0,7-7 0,-5 4 47,0 0 0,0 1 1,18-9-1,-16 10 7,-1-1 0,0 0 0,13-11 0,-2-1 69,7-6-54,44-49 0,-15 4 257,3-3-374,-47 58 141,0 0 0,-1-1 1,14-23-1,-21 29-51,1 1-1,0-1 1,0 2-1,1-1 1,0 1 0,1 0-1,-1 0 1,1 1-1,9-6 1,-5 4 21,-1 0 1,16-14-1,1-2 35,72-53 222,-90 72-324,-1-1 0,2 2 0,-1-1-1,21-5 1,-8 2 94,21-3-63,42-13 282,-78 22-223,2-1-44,-1 0 1,0 0 0,0-1-1,0 0 1,0 0 0,14-11-1,41-31 204,-46 33-136,-14 10-91,0-1 0,0 1 0,10-4 0,-6 2 4,0 1 0,0-2 0,14-11 0,1-1 51,-17 14-33,0 0 1,1 0 0,-1 0 0,1 1 0,0 0 0,0 0 0,0 1 0,1 0 0,-1 0 0,0 1 0,1-1-1,-1 2 1,14-1 0,12 2 28,-1 1 0,1 2 0,-1 0 1,1 3-1,-1 1 0,32 12 0,-47-14 10,-8-3-42,0 0 0,0 1 1,-1 0-1,1 1 0,12 9 0,26 24 21,8 20-133,-37-39 68,-5-3 49,-1 0-1,19 33 1,-30-45-37,3 2 28,-1-1 1,1 1-1,5 6 1,-6-9 3,-1 0 1,0 1 0,0-1-1,-1 0 1,3 7-1,-2-6-55,0 0-1,-1 0 1,1-1-1,4 7 1,3 2 115,0 0 0,-2 1 0,1 0 0,7 20 0,17 59-31,-31-88-59,4 10 67,1-2 0,10 20 1,5 9-3,48 117 55,-59-139-94,0 0 0,2-1 0,0-1 0,16 18 0,-8-7-6,-16-21-40,1-1 1,-1 0-1,1 0 1,0 0-1,0-1 1,8 7-1,2 1 14,-2 0 1,20 23-1,-26-28 66,1 2-104,-1 0 0,8 16 1,-2-5 56,-2-1-18,14 30 0,-3-4 39,-18-36-54,-1-1-1,1 1 1,-1 0-1,-1 0 1,2 11-1,7 28-2,-9-39 73,1 0 1,1 15 0,2 14-1,-1-15 9,-5-18-59,1-1-1,0 1 1,0-1-1,1 0 1,3 9-1,15 43-7,-17-50 37,0 0-1,3 15 0,-4-16-22,0 0 0,0 0 1,5 9-1,-4-8 34,0-1 0,-1 1 0,0-1 0,2 10 0,5 15-70,5 9 21,-9-25 32,0 0-1,14 25 1,19 37 6,-36-74-32,10 17-69,21 29 1,-26-39 46,1 0 24,0-1 0,0 0 0,0 0 0,1 0 0,1-1 0,14 10 0,21 6 7,53 19 0,-95-41 0,7 1-14,1 0 0,-1-1 0,1 0 0,13 1 0,-12-1 48,-5-2 16,0 0 0,0 0-1,13-2 1,8 0-175,7 3-114,-23 0 302,1 0-1,-1-1 0,16-3 0,-19 2-113,0 1-1,-1-1 0,12 2 1,-12-1 142,0 0 1,0 0 0,0 0 0,8-3 0,-1 1-139,-1 0 0,1 1-1,20 1 1,-20 0 34,-1 0 1,0-1-1,24-4 0,0-2 27,-22 4 14,0-1 0,16-5 1,-15 4 114,-9 2-229,0 0-1,0 0 0,8-6 0,10-4 56,-19 10 28,0 0 0,0-1 0,-1 0 0,11-8 0,-5 1-8,-1-1 0,0 0 0,0-1 1,-2 0-1,9-15 0,38-77-185,-51 96 190,1-4-35,0 0-1,-1 0 1,0 0-1,-1 0 1,-1-1 0,3-13-1,10-74 92,-8 66-309,-2 13 237,-2-1 0,0 1 0,0-29 0,11-162-15,-3 67 163,-11 137-188,1 0 0,4-17 0,1-3-80,-5 20-21,0 1-1,7-16 1,-6 18-137,-1 0 1,0 0 0,0 0 0,-1 0-1,1 0 1,-1 0 0,0-8 0,-1 9-575,1 0 1,0 1 0,0-1-1,0 0 1,1 0 0,-1 1 0,5-10-1,-3 9 110,-1 0-1,0 0 1,0-1-1,0 1 1,-1-1-1,2-9 1,-6-32-1170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03:32.00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17 1664,'3'-4'738,"12"-8"2993,-14 12-3708,-1 0 1,1 1-1,0-1 0,0 1 0,0-1 1,-1 1-1,1 0 0,0-1 0,-1 1 1,1 0-1,0-1 0,-1 1 0,1 0 1,-1 0-1,1 0 0,-1 0 0,0-1 1,1 1-1,-1 1 0,9 20 568,-9-20-458,4 10 59,0-2-41,-1 0 0,0 0 0,0 1 1,-1-1-1,1 16 0,1 46 409,-4 187 1104,14-269-6581,-3-1 2960,-2-4-214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03:32.00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15 1152,'0'-2'59,"0"1"-45,0 1-1,-1 0 0,1 0 1,0-1-1,0 1 1,0 0-1,0 0 0,0-1 1,0 1-1,0 0 0,0 0 1,0-1-1,0 1 1,0 0-1,0-1 0,0 1 1,1 0-1,-1 0 1,0-1-1,0 1 0,0 0 1,0 0-1,0 0 0,0-1 1,1 1-1,-1 0 1,0 0-1,0 0 0,0-1 1,0 1-1,1 0 1,-1 0-1,0 0 0,0 0 1,1-1-1,-1 1 1,0 0-1,1 0 0,0 0-45,0 0 101,-1 0 0,1 0 0,0 1 0,0-1 1,0 0-1,0-1 0,0 1 0,0 0 0,0 0 0,0 0 0,0 0 0,0-1 0,0 1 0,-1 0 0,1-1 0,0 1 0,0-1 0,1 0 0,-1 12 5076,6 45-4839,0 49 603,-7 128 0,-8-125-237,3 30-773,5-137-646,0-1-245,0 0-1429,2-1 475,9-6-689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5T16:41:49.48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225 1 1568,'0'0'118,"0"0"0,0 0 0,0 0 0,0 0 0,0 0 0,0 1 0,1-1 0,-1 0-1,0 0 1,0 0 0,0 0 0,0 1 0,0-1 0,0 0 0,0 0 0,0 0 0,0 1 0,0-1 0,0 0 0,0 0 0,0 0 0,0 0 0,0 1 0,0-1 0,0 0 0,0 0 0,0 0-1,0 0 1,-1 1 0,1-1 0,0 0 0,0 0 0,0 0 0,0 0 0,0 0 0,0 1 0,0-1 0,-1 0 0,1 0 0,0 0 0,0 0 0,0 0 0,0 0 0,0 0 0,-1 1 0,1-1-1,0 0 1,0 0 0,0 0 0,-1 0 0,-13 2 583,0 0-372,1 4 340,4-3-564,0 1 0,-1 1 1,1-1-1,1 2 1,-1-1-1,1 1 0,0 0 1,0 1-1,-13 15 1,10-8-54,2 1 0,0 0 0,0 1 0,1 0 0,2 0 0,-1 1 0,2-1 0,0 1 1,1 1-1,1-1 0,0 1 0,0 19 0,3-32-43,0-1 1,1 1-1,-1-1 1,1 1-1,0-1 1,0 1-1,1-1 1,-1 0-1,1 1 1,0-1-1,0 0 1,0 0-1,1 0 0,-1-1 1,1 1-1,0 0 1,0-1-1,0 0 1,1 0-1,-1 0 1,1 0-1,-1 0 1,1-1-1,0 0 1,7 4-1,-4-4 31,0 1 0,0-1 0,0 0 0,1-1 0,-1 1 0,0-2 0,1 1 0,-1-1 0,0 0 0,1 0 0,-1-1-1,0 0 1,1-1 0,-1 1 0,8-4 0,-6 1 4,1 0-1,-1-1 1,0 0-1,-1-1 1,1 0-1,-1 0 1,0 0-1,0-1 1,-1-1-1,9-11 1,4-8-61,31-55-1,-24 35-63,-15 26-12,14-31-1,-28 68-19,0-1 0,0 1-1,2 18 1,0-19 100,1 1 0,1-1 0,0 0 0,1 1 0,0-1 0,1-1 0,1 1 0,13 26 0,-17-38 64,1 0 0,0 0 1,0-1-1,0 1 1,0-1-1,0 1 1,0-1-1,1 0 0,-1 0 1,1 0-1,0 0 1,-1-1-1,1 1 1,0-1-1,0 1 0,0-1 1,4 1-1,-3-1-3,1-1 1,-1 1-1,1-1 0,-1 0 1,0 0-1,1-1 0,-1 1 1,0-1-1,1 0 0,-1 0 0,6-3 1,1-1 46,-1 0 0,0-1 1,0 0-1,0 0 0,0-1 0,-1 0 1,0-1-1,12-15 0,-5 5 137,-1-2 0,14-25 0,-24 36-168,0 0 0,0 0-1,-2 0 1,1-1 0,-1 0 0,0 1-1,-1-1 1,1-11 0,-3 17-58,0 0 1,0-1 0,0 1 0,-1 0 0,1-1 0,-1 1 0,0 0-1,-1 0 1,1 0 0,-1 0 0,1 0 0,-1 0 0,-1 0-1,1 0 1,0 1 0,-1-1 0,0 1 0,0 0 0,0 0 0,0 0-1,0 0 1,-1 0 0,-4-2 0,-2-1-224,1 1-1,-1 0 1,0 1-1,-1 0 1,1 0 0,-1 1-1,0 1 1,-11-2 0,-4 3-2013,-1 4 652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03:32.00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122 0 1824,'-22'0'2032,"21"0"-1888,1 0 197,0 0 22,-1 16 1285,-10 19-739,2 1-1,-9 63 1,14-72-606,-4 82 164,4-36-310,2-54-113,-18 157 397,9-83-217,1 152 0,10-244-452,0 13-469,0-10-2810,4-4 41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03:32.00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 3 2080,'0'0'107,"0"-1"0,0 1 0,-1 0 1,1 0-1,-1 0 0,1-1 0,0 1 0,-1 0 0,1 0 1,0 0-1,-1 0 0,1 0 0,-1 0 0,1 0 0,0 0 1,-1 0-1,1 0 0,-1 0 0,1 0 0,-1 0 0,1 0 1,0 0-1,-1 0 0,0 0 0,-6 2 2248,7 1-2245,0 0-1,0 0 0,1 0 1,-1 0-1,1 0 0,0-1 1,0 4-1,6 12 24,-1 0 0,-1-1 1,-1 2-1,3 27 0,-1 78 833,-2-26-603,13 340 1146,-17-331-1317,0-104-336,1-1 0,-1 0 0,0 1 0,0-1 0,1 0 0,0 1 0,-1-1 0,1 0 0,0 0 0,0 1 0,0-1 0,0 0 0,0 0 0,1 0 0,-1 0 0,1-1 0,2 4 0,-3-4-106,0 0-1,1 0 1,-1 0 0,1-1 0,-1 1-1,1 0 1,-1-1 0,1 1 0,-1-1-1,1 1 1,-1-1 0,1 0 0,0 0-1,-1 1 1,1-1 0,0 0 0,-1 0 0,1-1-1,-1 1 1,1 0 0,0-1 0,-1 1-1,1-1 1,-1 1 0,3-2 0,10-8-1377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03:32.00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52 0 1568,'-13'28'3093,"6"-12"-2607,0 1 1,1 0-1,1 1 0,1-1 0,1 1 0,0 0 1,-1 28-1,11 129 377,-4-142-283,-1-12-1077,1 1-1,9 33 0,-5-35-2979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03:32.00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31 279 1728,'-1'-1'136,"0"1"0,0 0 0,0 0 0,1 0 1,-1-1-1,0 1 0,0 0 0,0 0 0,0 0 0,0 0 0,0 0 1,0 1-1,-1-1 0,-6 1 1238,2-4 80,4 2 790,6 5-1404,10 6-685,1 1-1,0-2 0,17 9 0,12 7 147,30 19-205,-69-41-132,20 13 195,44 21 0,-5-3-41,-35-16-118,-19-13-48,-8-4 70,0 0 0,0 0-1,0-1 1,0 1 0,0-1-1,0 0 1,0 1 0,0-1 0,0 0-1,1 0 1,-1 0 0,3-1-1,1 1 22,-1-1-1,1 1 0,0-1 1,-1-1-1,1 1 0,-1-1 1,1 0-1,8-4 0,2-3 437,21-16 1,11-6-284,-8 7-31,-29 17-147,0 0 1,0 0-1,1 1 0,15-5 0,17-6-55,-36 13 18,0 0 0,1 1 1,0 0-1,-1 0 1,1 1-1,0 0 0,15-1 1,45-2-174,-44 4 169,-17 0 53,-1 1 0,0 0 1,0 0-1,1 0 0,-1 1 0,0 0 0,14 4 0,-14-3 40,-7-2-65,1 0-1,-1 0 0,0 0 1,1 0-1,-1 0 1,1 0-1,-1 1 0,1-1 1,-1 0-1,0 0 0,1 0 1,-1 0-1,0 1 0,1-1 1,-1 0-1,0 0 0,1 1 1,-1-1-1,0 0 0,1 1 1,-1-1-1,0 0 0,0 1 1,1-1-1,-1 0 0,0 1 1,0-1-1,0 1 0,0-1 1,1 0-1,-1 1 0,0 0 1,0 0-9,0-1 0,0 1 0,1-1 0,-1 1 0,0-1 0,0 1 0,1-1 0,-1 1 0,0-1 0,1 1 0,-1-1 0,1 1 0,-1-1 0,1 1 0,-1-1 0,1 0 0,-1 1 0,1-1 0,-1 0 0,1 1 0,-1-1 0,1 0 0,0 1 0,1-1 46,-2 0 6,0 1 27,0 5-32,0-5-6,0-1 16,0 0-15,0 0 10,0 0 53,0 0-42,0 0-75,10 3 394,-10-3-377,1 0-1,0-1 0,0 1 1,0 0-1,0-1 1,-1 1-1,1-1 0,0 1 1,0-1-1,-1 0 0,1 1 1,0-1-1,-1 1 1,1-1-1,-1 0 0,1 0 1,-1 1-1,1-1 1,-1 0-1,1 0 0,-1 0 1,0 0-1,1 1 0,-1-1 1,0 0-1,0-1 1,5-10 79,-4 10-51,0-2-70,1 0 1,0 0-1,0 0 0,1 0 1,-1 1-1,1-1 0,-1 0 1,1 1-1,0 0 0,1 0 0,-1 0 1,0 0-1,1 0 0,7-3 1,0 0 86,-6 3-50,1 0 1,-1 0 0,1 0-1,0 1 1,0 0 0,0 0-1,0 1 1,8-1 0,12 0-58,-22 1 61,0 1 0,0-1-1,1 1 1,-1 0 0,0 1 0,0-1-1,1 1 1,-1-1 0,0 1-1,0 0 1,6 3 0,25 7 21,34 16 198,-53-18-297,-12-7 103,-1 0 0,1 0 0,0-1 0,0 1 0,0-1 0,0 0 0,5 1 0,3 0-86,-6-2 88,0 1 1,0 0 0,0 0 0,0 0 0,0 1 0,6 3 0,43 13 334,-50-16-367,0 0 1,0-1-1,-1 0 0,9 1 0,-9-1-19,1 0 0,0 0 0,-1 0 0,7 3 0,12 1 193,-20-4-168,1-1 1,0 1-1,-1 0 1,8 2-1,-7-1 67,1-1 1,-1 1-1,1-1 0,-1-1 0,1 1 0,-1-1 1,1 0-1,0 0 0,-1 0 0,6-1 0,12 0-44,-20 1-19,0 0 0,0-1 1,0 1-1,0-1 1,0 1-1,0-1 1,0 0-1,-1 0 0,3-1 1,14-4 238,-14 5-208,0-1 0,0 1-1,-1-1 1,1 1 0,0-1 0,-1 0 0,5-4-1,-4 4 7,0-1 0,0 1 0,0 0 0,5-2 0,2 0 32,-1 0 1,0-1-1,14-9 0,-14 8 41,0 0-1,14-5 0,-10 5-108,0 0 1,0-1-1,-1-1 0,1 0 0,22-18 1,-18 10 224,-13 12-216,1-1-1,-1 1 1,-1-1-1,1 0 1,-1 0-1,1 0 1,-1-1 0,4-8-1,10-20-474,13-28-841,-17 20-2490,-13 27 1973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03:32.00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0 2144,'0'0'699,"0"7"6790,0-3-8173,1 0 735,-1-1 0,1 1 1,0-1-1,0 1 0,1-1 1,-1 0-1,3 4 0,2 8 173,8 20 696,-8-20-787,0-1-1,-1 1 0,-1 1 0,0-1 0,-1 0 0,2 22 1,0-4 645,-5-32-746,0-1-208,0 0 43,0 5-534,6 2-3423,1-4 2516,2 1-1748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03:32.00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26 1 1824,'0'0'587,"-9"12"1663,8-11-2259,0 0 170,0-1-1,1 1 1,-1-1-1,1 1 1,-1-1-1,1 1 0,-1-1 1,1 1-1,0 0 1,-1-1-1,1 1 1,0 0-1,-1-1 0,1 1 1,0 0-1,0 0 1,0-1-1,0 1 1,-1 1-1,-2 13 1984,1-1-1720,1-12-413,1 0 0,0 0 0,-1 0 0,1 0 0,0-1 0,0 1 0,0 0 0,0 4 0,4 26-22,-2-1 0,-2 48 0,1 23 924,0-76-607,2 16-42,-2-40-357,-1 0-1,1 0 1,-1-1-1,0 1 1,0 0-1,0 0 1,0-1-1,0 1 1,0 0-1,0 0 1,-1-1-1,1 1 1,-1 0-1,1 0 1,-1-1 0,-1 3-1,1-4-930,1 0-848,0 0 619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03:32.01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34 268 2496,'-3'2'1028,"3"-4"-408,0 2-353,0 0 138,0 0-10,0 0 351,0 0-213,-18 0 1142,18 0-1581,-1 0 1,1 0-1,-1 0 0,1 0 1,-1 0-1,1 0 0,-1 0 1,1 0-1,-1 0 0,1 0 1,-1-1-1,1 1 0,-1 0 1,1 0-1,0 0 0,-1-1 1,1 1-1,-1 0 0,1-1 1,-1 1-1,1 0 0,0-1 1,-1 1-1,1 0 0,0-1 0,-1 0 1,1 0 15,-1-1-1,1 1 1,0 0 0,0-1 0,0 1 0,0 0-1,0-1 1,0 1 0,1 0 0,-1-2 0,2-2-106,-1 1-1,1 0 1,0-1 0,0 1 0,0 0 0,0 0 0,1 1 0,0-1 0,0 0 0,0 1 0,0 0 0,6-5-1,5-4-10,27-16-1,-39 27 10,8-5 58,0 1-1,0 0 1,0 0-1,1 1 1,0 1 0,-1 0-1,15-2 1,2 1 157,51 1 1,-75 3-193,-1 1 0,1-1 1,-1 0-1,0 1 0,1 0 0,-1 0 1,1 0-1,-1 0 0,0 0 0,0 0 1,0 0-1,1 1 0,-1-1 0,-1 1 1,1 0-1,0-1 0,3 5 0,2 3 74,0 1-1,10 17 0,0 1 172,-12-22-19,1 0 0,0 0 0,8 7 0,-12-12-173,0 0-11,-1-1 0,1 1-1,0-1 1,-1 0 0,1 0-1,-1 1 1,1-1 0,0 0-1,-1-1 1,1 1 0,0 0-1,-1 0 1,1-1 0,-1 1-1,1-1 1,0 1 0,2-2-1,4-4 18,-1 0 0,1 0 0,-1 0 0,-1-1 0,1 0 0,-1 0 0,0 0 0,-1-1 0,1 0 0,-2 0 0,1-1 0,-1 1 0,0-1 0,-1 0 0,4-18 0,-6 21-169,0-3-696,1 0 1,0 0-1,5-14 0,-6 20-5,0 0 0,1-1 0,0 2 0,-1-1 0,1 0 0,1 0 0,-1 0 0,3-2 0,7-6-3118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03:32.01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576 1 2080,'-1'5'5814,"-4"6"-3290,-14 28-1609,9-19-823,-1 0-1,0 0 1,-2-1-1,0-1 1,-29 30-1,-60 43 867,55-53-607,3 3 0,-59 68 0,28-6-234,65-89-81,2-4 133,-11 20 0,-23 34-719,41-62 54,2 9-3306,0-8 3440,-1-2 131,0 0 1,0 0 0,0 0 0,1 0 0,-1 0 0,0 0 0,1 0 0,-1 0 0,1-1-1,-1 1 1,1 0 0,-1 0 0,1 0 0,0-1 0,-1 1 0,1 0 0,0 0 0,0-1-1,-1 1 1,3 0 0,9 0-2159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03:32.01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155 19 896,'1'0'1208,"2"2"5015,-3 4-1587,-4-2-6250,-5 2 2060,0 1 1,-14 15-1,8-7-132,5-4-196,-1 0 0,1 0 0,1 1 0,0 0 0,0 1 0,2 0 0,-9 17 0,13-23-107,0 1 0,0-1 1,1 1-1,0 0 0,0-1 1,1 1-1,0 0 1,1 0-1,0 0 0,0 0 1,0 0-1,1 0 0,0-1 1,1 1-1,3 11 1,-3-14-4,0-1 1,0 1 0,0-1 0,1 0 0,-1 0 0,1 0 0,0 0 0,1-1-1,-1 1 1,1-1 0,-1 0 0,1 0 0,0 0 0,0 0 0,0-1 0,7 4-1,-8-5 8,0 0 0,0 0 0,0 0 0,0 0 0,0-1 0,0 1 0,0-1 0,0 0 0,0 0 0,0 0 0,0 0 0,0-1 0,0 1 0,0-1 0,0 0 0,0 1 0,0-1-1,0-1 1,0 1 0,0 0 0,-1-1 0,1 1 0,-1-1 0,1 0 0,-1 0 0,0 0 0,3-3 0,4-7-17,0 0 0,0-1 1,-1-1-1,-1 1 0,0-1 0,6-22 1,-3 13 165,-9 18-644,1 10 174,4 8 71,9 25 1,1 3 284,-12-32-28,0 0 1,1 0-1,0-1 1,1 0-1,0 0 1,0 0-1,10 9 0,-14-15 6,0-1 0,-1 1 0,1-1 0,0 0 0,0 1 0,0-1 0,0 0 0,0 0-1,1 0 1,-1-1 0,0 1 0,0 0 0,0-1 0,1 1 0,-1-1 0,0 0 0,1 0-1,-1 0 1,0 0 0,1 0 0,-1-1 0,0 1 0,0 0 0,1-1 0,-1 0 0,0 0-1,0 1 1,0-1 0,0-1 0,0 1 0,0 0 0,0 0 0,0-1 0,0 1 0,0-1-1,-1 0 1,2-1 0,6-7 111,-1 0 0,0 0 0,0 0 0,6-15 0,21-47 238,-24 47-158,14-47 1,-23 63-226,0 0 1,0 0 0,-1 0 0,0 0 0,-1 0 0,0 0 0,0 0 0,-1 0 0,-2-12-1,2 18-129,0 0-1,-1 0 0,1 1 0,0-1 0,-1 1 0,0-1 0,1 1 0,-1-1 0,0 1 0,-1 0 0,1 0 0,-4-3 0,3 3-312,1 1-1,0-1 1,-1 1 0,0 0-1,1-1 1,-1 1-1,0 0 1,-2 0-1,5 1 363,-1 0 0,1 0 0,0 0 0,0 0 0,-1 0 0,1 0 0,0 0 0,0 0 0,0 0 0,-1 0 0,1-1 0,0 1 0,0 0 0,-1 0 0,1 0 0,0 0 0,0 0 0,0 0 0,-1-1 0,1 1 0,0 0 0,0 0 0,0 0 0,0 0 0,-1-1 0,1 1 0,0 0 0,0 0 0,0-1 0,0 1 0,0 0 0,0 0 0,0 0 0,0-1 0,0 1 0,0 0 0,0 0 0,0-1 0,0 1 0,0 0 0,0 0 0,0-1 0,0 1 0,0 0 0,0 0 0,0-1 0,0 1 0,0 0 0,0 0 0,0 0 0,1-1 0,-1 1 0,0 0 0,0 0 0,0 0 0,0-1 0,0 1 0,1 0 0,-1 0 0,0 0 0,0 0 0,0 0 1,1-1-1,6-7-2870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03:32.01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140 3 1408,'0'0'9,"0"0"1,0 0-1,0 0 1,0 0-1,0-1 1,0 1-1,0 0 1,0 0-1,0 0 1,0 0-1,0 0 1,0 0-1,0 0 1,0 0-1,0 0 1,0 0-1,0 0 1,0 0-1,0 0 1,0 0-1,0-1 0,0 1 1,0 0-1,0 0 1,0 0-1,0 0 1,0 0-1,0 0 1,-1 0-1,1 0 1,0 0-1,0 0 1,0 0-1,0 0 1,0 0-1,0 0 1,0 0-1,0 0 1,0 0-1,0 0 1,0 0-1,0 0 1,0 0-1,-1 0 0,1 0 1,0 0-1,0 0 1,0 0-1,0 0 1,0 0-1,0 0 1,0 0 14,0 0-1,0 0 1,0 0 0,0 0 0,0 0-1,0 0 1,0 0 0,0 0 0,0 0-1,0 0 1,1 0 0,-1 0 0,0 0-1,0 0 1,0 0 0,0 0 0,0 0 0,0 0-1,0 0 1,0 0 0,0 0 0,0 0-1,0 0 1,0 0 0,0 0 0,0 0-1,1 0 1,-1 0 0,0 0 0,0 0-1,0 0 1,0 0 0,0 0 0,0 0-1,0 0 1,0 0 0,0 0 0,0 0-1,0 0 1,0 0 0,0 0 0,0 0 0,0 0-1,0 1 1,0-1 0,0 0 0,0 0-1,0 0 1,1 0 0,-1 0 0,0 0-1,0 0 1,0 0 0,0 0 0,0 0-1,0 0 1,0 0 0,0 0 0,0 1-1,0-1 1,0 0 0,0 0 0,0 0-1,-1 0 1,1 0 840,0 0 91,0 0-337,0 0-68,0 0-182,0 0 74,0 0-90,0 0 182,0 0-108,0 0 161,0 8 176,-20 48 767,-7 31-858,-8 46-442,16-67 346,-17 112 0,35-171-566,0 0 1,1-1-1,0 1 1,0 0 0,1 0-1,0 0 1,0 0 0,0-1-1,1 1 1,0 0-1,5 10 1,-4-11 37,1-1-1,-1 0 1,1-1 0,0 1-1,0-1 1,0 1 0,0-1-1,1-1 1,0 1 0,0 0-1,0-1 1,0 0 0,9 3-1,10 5 658,38 12 0,-55-21-623,1 0 1,0 0-1,0-1 1,-1 0-1,1 0 1,0-1-1,0 0 1,0-1-1,12-2 1,5 3-670,-24 0 22,-1 0-662,-3-6-3417,1 5 3715,-1-4-2964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4:58:18.97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1 120 1664,'0'0'29,"0"0"0,0-1 0,0 1 0,0 0 0,0 0 0,0-1 1,0 1-1,0 0 0,0-1 0,0 1 0,0 0 0,0 0 0,0-1 0,0 1 0,0 0 0,0-1 0,1 1 0,-1 0 0,0 0 1,0-1-1,0 1 0,0 0 0,1 0 0,-1 0 0,0-1 0,0 1 0,0 0 0,1 0 0,-1 0 0,0-1 0,0 1 1,1 0-1,-1 0 0,0 0 0,0 0 0,1 0 0,-1 0 0,14-8 1223,-4-4-284,5-5 1829,-14 16-2365,-1 1-32,0 0-106,0 0 207,0 0-128,0 0 1,-4 15 420,1-10-473,-4 8 1287,7-13-1572,0 0-1,0 1 0,0-1 0,0 0 1,0 1-1,-1-1 0,1 0 1,0 0-1,0 1 0,0-1 1,0 0-1,0 1 0,0-1 1,0 0-1,0 1 0,0-1 1,0 0-1,0 1 0,0-1 1,0 0-1,0 1 0,0-1 1,1 0-1,-1 0 0,0 1 1,0-1-1,0 0 0,0 1 1,1-1-1,-1 0 0,14 6 18,0-2-1,0 0 0,0 0 1,0-2-1,27 3 0,2 0-8,48 14 237,-54-10-43,47 6 0,-59-13-136,95 7 303,189-28 640,-79-8-755,-126 13-122,-93 14-208,-10 0 44,0 0 0,1 0 0,-1 0 0,0 0 0,0 0 0,1 0 0,-1 0 0,0 0 0,0 0-1,0 0 1,1-1 0,-1 1 0,0-1 0,0 1 0,0-1 0,2-1 0,-3 2 2,0 0 0,1 0-1,-1 0 1,0 0 0,0-1 0,0 1 0,0 0-1,1 0 1,-1 0 0,0 0 0,0 0-1,0-1 1,1 1 0,-1 0 0,0 0-1,0 0 1,0 0 0,1 0 0,-1 0-1,0 0 1,0 0 0,1 0 0,-1 0 0,0 0-1,0 0 1,1 0 0,-1 0 0,0 0 0,0 0 0,1 0 0,-1 0-1,0 0 1,0 0 0,0 0 0,0 0 0,1 0 0,-1 0 0,0 0 0,0 0 0,0 0 0,1 0 0,-1 0 0,0 0 0,0 0 0,0-1-1,0 1 1,0 0 0,1 0 0,-1 0 0,0 0 0,0 0 0,0 0 0,0-1 0,0 1 0,0 0 0,0 0 0,0 0 0,1 0 0,-1 0-1,0-1 1,0 1 0,0 0 0,0 0 0,0 0 0,0-1 0,0 1 0,0 0 0,0 0 0,0 0 0,0 0 0,0-1 0,0 1 0,0 0-1,0 0 1,0 0 0,0 0 0,-1-1 0,1 1 0,0-2 34,0 0 0,-1 0 1,1 0-1,-1 0 0,1 1 0,-1-1 0,0 0 1,0 0-1,-1-2 0,-4-9-111,4 9 78,0 1 1,0-1-1,-1 1 1,1-1-1,-1 1 1,0 0-1,0 0 1,0 0-1,0 0 1,0 0-1,-1 1 1,1-1-1,-8-2 1,-15-14 372,23 16-353,-1 1 1,0-1-1,0 1 0,1 0 0,-1 0 1,-1 0-1,1 0 0,0 1 0,0-1 1,-8 0-1,-1 0-97,-1 1 1,-16 0-1,26 1 32,3 0 124,1 0-38,0 0-112,0 0 21,19 8 86,-3-2-161,-6-3 110,-1 1 0,1 0 0,9 6 0,79 54-24,-96-63 40,-1 0-1,0-1 1,1 1-1,-1 0 1,0 0-1,0 0 0,0 0 1,0 0-1,0 0 1,0 0-1,0 0 0,0 1 1,-1-1-1,1 0 1,0 0-1,-1 1 1,1-1-1,-1 0 0,1 1 1,-1-1-1,0 1 1,1-1-1,-1 0 1,0 1-1,0-1 0,0 1 1,0-1-1,-1 3 1,0-2 28,0 1 0,0-1 0,0 0 0,0 1 0,-1-1 0,1 0 1,-1 0-1,1 0 0,-1 0 0,0 0 0,0 0 0,0 0 0,0-1 1,-5 3-1,-36 26-36,17-13-13,0 1 1,-24 23-1,11-10 328,39-30-278,0-1 22,0-13 581,0 2-351,1 0 1,5-18-1,0 1-26,-3 7-261,0 1 154,1-22 1,-4 37-516,0-1 0,0 1 0,0 0 0,-1-1 0,0 1 0,0 0 0,-1 0 0,1 0 0,-3-6 0,-5-2-1850,9 12 1825,-1 1-1,1-1 0,-1 0 1,0 1-1,0-1 0,1 1 1,-1 0-1,0-1 0,0 1 1,1 0-1,-1-1 1,0 1-1,0 0 0,-1 0 1,1-1 102,1 1 149,-1 0-1,1 0 1,0 0 0,-1 0-1,1 0 1,-1 0 0,1 0-1,-1-1 1,1 1-1,-1 0 1,1 0 0,0-1-1,-1 1 1,1 0 0,0 0-1,-1-1 1,1 1-1,0-1 1,-1 1 0,1 0-1,0-1 1,-1 1 0,1-1-1,0 1 1,0 0 0,-1-2-1,-11-36-3583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03:32.01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34 5472,'4'-3'4455,"8"2"-3379,-3 1-298,122-10 3832,-83 10-4486,0 3-1,53 8 1,-100-11-129,80 10-704,-68-9-103,-1-1 1,1-1-1,-1 0 0,23-5 0,15-9-1865,1-7-2347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03:32.0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328 52 896,'0'0'304,"4"-7"520,-4 6 5498,-2 1-6259,0 0 0,0 1-1,0 0 1,0-1-1,0 1 1,0 0-1,0 0 1,0 0-1,0 0 1,0 0 0,0 1-1,-2 1 1,2-1 2,1-1 0,-1 1 1,0-1-1,0 0 1,0 0-1,0 0 1,1 0-1,-1 0 1,-1 0-1,1-1 0,0 1 1,-3 0-1,4-1-28,-1 0-1,1 1 1,0-1 0,0 0-1,-1 1 1,1-1-1,0 1 1,0-1-1,0 1 1,0 0-1,0 0 1,0-1-1,0 1 1,-2 2 0,2-2-12,0 0 0,0 0 0,-1 0 0,1 0 0,-1 0 1,1 0-1,-1-1 0,1 1 0,-3 0 0,-16 8 9,17-7 45,0-1 0,1 0 1,-1 0-1,0 0 0,0 0 0,0 0 1,0 0-1,-5 0 0,-12 2 17,19-3-92,0 0 0,0 0-1,0 0 1,0 0 0,0 0 0,0 1 0,0-1-1,1 0 1,-1 0 0,0 1 0,0-1 0,0 0-1,0 1 1,1-1 0,-1 1 0,0-1-1,0 1 1,1-1 0,-2 2 0,-3 2-48,3-2 41,-1-1-1,1 1 1,0 1 0,0-1 0,0 0-1,0 0 1,0 1 0,1-1 0,-1 1-1,1 0 1,0-1 0,-1 1-1,0 4 1,-2 2 70,-5 13-140,8-18 50,0-1 1,0 1 0,-1 0-1,1-1 1,-4 6-1,4-8 39,1 0 0,-1 1 0,1-1 0,0 0 0,0 1 0,-1-1 0,1 0 0,0 1 0,0-1-1,0 0 1,1 1 0,-1 1 0,1 4 108,4 118 36,-5-114-143,2 0 0,-1-1 0,2 1 1,4 15-1,6 24 137,-12-46-148,0 0 1,0 0-1,1 0 1,-1 0-1,1-1 1,0 1-1,0 0 1,1-1-1,-1 1 1,1-1-1,3 4 1,-2-2 13,0 0 1,0 0-1,5 8 1,-8-11-2,0 0 0,1 0 0,-1-1 0,1 1 1,0-1-1,0 1 0,-1-1 0,1 0 0,0 1 0,3 0 0,23 11 209,-22-10-111,-4-2-117,0-1 0,0 1 1,0-1-1,0 1 0,1-1 1,-1 0-1,3 0 0,9 2 40,2 1 33,1 0 0,0-1-1,0-1 1,32-2 0,68-13 267,-79 8-217,-20 3-65,0 0 1,0-1 0,19-8-1,-30 9-29,0 1-1,0-2 1,-1 1 0,1-1-1,-1 0 1,0-1 0,0 1-1,0-1 1,0 0 0,4-7-1,-2 2 8,-1 0-1,-1 0 1,0-1-1,0 0 1,-1 0-1,-1 0 1,0-1-1,0 1 1,-1-1-1,3-23 1,-4 6 52,-1-1-1,-2 1 1,-5-41 0,4 59-59,-1 0 0,0 1 1,-1-1-1,0 1 0,-1 0 1,0 0-1,-7-9 0,7 11-2,0 1-1,-1 0 1,1 0-1,-2 1 0,1 0 1,-1 0-1,0 0 1,0 1-1,-1 0 1,1 0-1,-1 1 1,0 0-1,-1 1 0,1 0 1,-11-3-1,-14-3 226,-1 2 0,-53-4 0,83 10-249,-104-6 186,90 8-325,-34 6 0,45-6 93,-1 1-246,0 1 1,1-1-1,-1 2 0,1-1 1,-1 1-1,-10 8 0,-9 4-1092,25-16 1338,-4 3-334,1 0 0,-1 0 0,1 0 0,-1 0 0,1 1 0,0 0 0,0 0 0,1 0 0,-1 1 0,1 0 0,0-1 0,-4 7 0,-3 9-1676,-1 2 21,-20 25 0,-3-10 645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03:32.016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224 112 832,'0'0'27,"0"0"0,0 0-1,0-1 1,0 1 0,-1 0 0,1 0 0,0-1 0,0 1-1,-1 0 1,1 0 0,0 0 0,0-1 0,-1 1-1,1 0 1,0 0 0,-1 0 0,1 0 0,0 0-1,-1-1 1,1 1 0,0 0 0,-1 0 0,1 0 0,0 0-1,-1 0 1,1 0 0,0 0 0,0 0 0,-1 0-1,1 0 1,0 1 0,-1-1 0,1 0 0,0 0 0,-1 0-1,1 0 1,0 0 0,-1 0 0,1 1 0,0-1-1,-1 0 1,1 1 56,-1-1-1,0 0 1,1 1-1,-1-1 0,0 0 1,0 0-1,1 1 1,-1-1-1,0 0 1,0 0-1,0 0 1,1 0-1,-1 0 0,0 0 1,0 0-1,1 0 1,-1-1-1,0 1 1,0 0-1,1 0 0,-1-1 1,0 1-1,0 0 1,1-1-1,-1 1 1,1-1-1,-2 0 1,0 0-33,1 0 1,-1 0 0,1 0 0,-1 0-1,1 0 1,-1 0 0,0 0 0,1 1-1,-1-1 1,0 1 0,0-1 0,1 1-1,-1 0 1,0-1 0,0 1 0,0 0-1,1 0 1,-1 1 0,0-1 0,0 0-1,0 1 1,1-1 0,-1 1 0,0-1-1,0 1 1,-1 1 0,0-1-85,0 0 0,0 1 1,0 0-1,1 0 0,-1 0 0,0 0 1,1 0-1,0 0 0,-1 0 0,1 1 1,0-1-1,0 1 0,1 0 0,-3 4 1,0 2 37,1 0 1,0 0 0,1 0 0,0 0 0,1 1 0,0-1 0,0 1 0,1-1 0,0 1-1,0-1 1,4 15 0,-3-11 97,-1-11-116,1 1 0,-1-1 1,0 0-1,1 1 0,-1-1 1,1 0-1,0 0 0,1 4 1,-1-4 29,-1-2 37,0 0 70,1-1-121,0 1 0,0 0 0,-1 0 0,1 0 0,0 0 1,-1 0-1,1-1 0,0 1 0,0 0 0,-1-1 0,1 1 0,-1 0 1,1-1-1,0 1 0,-1-1 0,1 1 0,-1-1 0,1 1 0,-1-1 0,1 1 1,-1-1-1,1 0 0,-1 1 0,0-1 0,1 0 0,-1 1 0,0-1 0,1 0 1,-1 1-1,0-1 0,0 0 0,0 0 0,0 1 0,0-1 0,0-1 0,0-1 15,0 0-1,0 0 1,0 1-1,0-1 1,-1 0-1,0 0 0,-1-5 1,-4-10 491,5 15-471,0 0 0,0 0 0,1 0 0,-2 0 0,1 0 0,0 0 0,-1 1 0,1-1 0,-1 0-1,0 1 1,0-1 0,0 1 0,0 0 0,0-1 0,0 1 0,-4-2 0,5 3-27,0 1 1,0-1-1,-1 0 1,1 1-1,0-1 1,-1 1-1,1-1 1,0 1-1,-1 0 1,1-1-1,-1 1 1,1 0-1,-3 0 1,2 1-36,1 0 0,0-1-1,0 1 1,0 0 0,0 0 0,-1 0 0,1 0 0,0 0 0,1 0 0,-1 0 0,0 0 0,0 1 0,0-1 0,0 2-1,0-1 15,0 0 0,0 0 0,0 0 0,1 0-1,-1-1 1,1 1 0,0 0 0,-1 0 0,1 0-1,0 0 1,0 0 0,0 0 0,0 0-1,1 3 1,9 28 64,-7-25-39,-3-6-9,1 0-1,-1-1 1,1 1-1,0-1 1,0 0-1,-1 1 1,1-1-1,0 1 1,0-1-1,0 0 1,0 0-1,0 0 1,1 0-1,-1 0 1,0 0-1,0 0 1,1 0-1,-1 0 1,1 0-1,2 0 0,-2 0-9,0-1 0,0 0 0,0 0-1,0 0 1,0 0 0,0 0 0,0 0-1,0 0 1,0-1 0,0 1 0,-1-1-1,1 1 1,0-1 0,2-1 0,2-1 4,-1 0 0,0 0 0,0-1 0,-1 0 0,1 1 0,-1-2 0,0 1 0,0 0 0,0-1 0,3-5 0,-5 6 22,0 0-1,0-1 0,0 1 1,-1 0-1,1-1 0,-1 1 0,0-1 1,-1 1-1,1-1 0,-1-7 0,0 9 9,0 0 0,-1 0-1,1 0 1,-1 0-1,0 0 1,1 0 0,-1 0-1,-1 0 1,1 0 0,0 0-1,-1 0 1,0 1-1,1-1 1,-1 0 0,0 1-1,-3-3 1,0 1 15,0 0 0,0 0 1,0 1-1,-11-6 0,14 8-63,-1 0 1,1 0-1,-1 0 0,0 0 0,1 0 0,-1 1 0,0-1 0,0 1 0,0 0 1,1 0-1,-1 0 0,0 0 0,-3 1 0,5-1 12,1 0 0,-1 0-1,1 0 1,-1 0 0,1 0-1,0 0 1,-1 1 0,1-1-1,0 0 1,-1 0 0,1 0-1,-1 1 1,1-1 0,0 0 0,-1 0-1,1 1 1,0-1 0,0 0-1,-1 1 1,1-1 0,0 0-1,0 1 1,-1-1 0,1 0-1,0 1 1,0-1 0,0 0 0,0 1-1,0-1 1,-1 1 0,1-1-1,0 0 1,0 1 0,0-1-1,0 1 1,0-1 0,0 1 0,0-1-1,0 0 1,0 1 0,1 0-1,-1 0-16,0 1 17,0 0 0,0 0 0,1 0-1,-1 0 1,0 0 0,1 0-1,-1 0 1,1 0 0,0 0 0,0 0-1,0 0 1,0 0 0,0-1-1,0 1 1,0 0 0,3 2-1,-3-3 13,0 0-1,1 0 1,-1 0-1,0-1 1,1 1-1,-1 0 1,1 0-1,-1-1 1,1 1-1,-1-1 1,1 0-1,-1 1 0,1-1 1,-1 0-1,1 0 1,0 0-1,-1 0 1,1 0-1,-1 0 1,1 0-1,-1-1 1,4 0-1,-3 0 2,0 0 0,0 0 0,0 0 0,0 0 0,0 0-1,0-1 1,0 1 0,-1-1 0,1 1 0,-1-1 0,1 1 0,-1-1 0,1 0-1,-1 0 1,0 0 0,0 0 0,0 0 0,0 0 0,0 0 0,0 0 0,-1 0-1,1-1 1,-1 1 0,1 0 0,-1 0 0,0 0 0,0-1 0,0 1 0,0 0 0,0-1-1,-1 1 1,1 0 0,-1 0 0,1 0 0,-1 0 0,0-1 0,0 1 0,-2-3-1,1 1 35,2 4-38,0 0 1,0-1 0,0 1-1,-1 0 1,1 0 0,0-1-1,0 1 1,-1 0 0,1 0-1,0-1 1,0 1 0,-1 0-1,1 0 1,0-1 0,-1 1-1,1 0 1,0 0 0,-1 0-1,1 0 1,0 0 0,-1 0-1,1 0 1,0 0 0,-1 0-1,1-1 1,-1 2 0,1-1-1,0 0 1,-1 0 0,1 0-1,0 0 1,-1 0 0,1 0 0,0 0-1,-1 0 1,1 0 0,-47 0 98,46 0-159,1 0-12,0 0-10,0 2 57,1 0 0,-1 0 0,1 0 0,-1 0-1,1-1 1,0 1 0,-1 0 0,1 0 0,0-1-1,0 1 1,0-1 0,1 1 0,-1-1-1,2 2 1,22 20 8,-21-20 42,2 2-36,0-1-1,0 0 1,0 0-1,13 5 0,-17-8-16,-1 0 48,0 0 1,0-1-1,1 1 1,-1 0-1,0-1 0,1 1 1,-1-1-1,1 1 1,-1-1-1,1 0 1,-1 1-1,0-1 0,1 0 1,-1 0-1,1 0 1,-1 0-1,1 0 1,-1-1-1,3 1 1,-2-1-26,1 1 0,-1-1 0,1 0 0,-1 0 0,1 0 0,-1 0 0,0 0 0,1 0 0,-1-1 0,3-2 0,-1 0-9,0-1 0,0 0 0,7-11 0,-8 13-4,-2 2 16,0 0 0,0 0 1,0 1-1,1-1 0,-1 0 1,0 1-1,1-1 0,-1 0 0,1 1 1,-1 0-1,0-1 0,1 1 1,-1 0-1,1 0 0,-1 0 1,1-1-1,1 2 0,39-1-272,-41 0 304,0 0 21,5 0-15,-5 0 10,2 1-43,-1 0 0,1 0 1,-1 0-1,1 1 0,-1-1 1,0 1-1,0 0 0,1-1 1,-1 1-1,0 0 0,2 3 1,-4-4-49,0-1 22,0 0 63,0 0 28,0 0 100,0 0-95,0 0-176,0 0 47,0 0 113,0 0-27,0 0-53,0 0-17,0 0-20,0 0-22,0 0-48,0 0 64,-3 8 122,-2 0 26,0 0 0,-1 0 0,-12 13 0,-5 6-265,20-24 193,0 0 1,0 0-1,-1 0 0,1-1 1,-1 1-1,1-1 0,-1 0 1,0 0-1,0 0 0,0-1 0,0 1 1,0-1-1,-8 1 0,-6 3-157,11-3 51,2 0 60,-1 0 0,-1 0-1,1-1 1,0 0 0,-9 0 0,14-1 48,0 0 0,-1-1-1,1 1 1,0 0 0,0-1 0,0 1-1,0-1 1,0 0 0,0 1 0,0-1 0,0 0-1,0 1 1,0-1 0,0 0 0,0 0-1,0 0 1,0 0 0,1 0 0,-1 0-1,0 0 1,1 0 0,-1 0 0,0-3 0,1 3-58,-1 0 1,1 0 0,0 0 0,-1 0 0,1 0 0,-1 0 0,0 0 0,1 0 0,-1 0 0,0 1-1,0-1 1,1 0 0,-1 0 0,0 1 0,0-1 0,0 0 0,0 1 0,0-1 0,0 1 0,0-1-1,0 1 1,0 0 0,-1-1 0,1 1-122,-7 13 383,8-12-170,0 0-52,0-1 0,-1 1-1,1-1 1,0 1 0,0-1-1,0 1 1,0-1-1,1 1 1,-1-1 0,0 1-1,0-1 1,0 1-1,0-1 1,0 1 0,0-1-1,1 1 1,2 0 62,1 1-1,-1-1 1,1-1 0,-1 1 0,1 0-1,-1-1 1,1 0 0,-1 0 0,1 0-1,-1 0 1,1 0 0,-1-1 0,1 1-1,-1-1 1,1 0 0,-1 0 0,0-1-1,4-1 1,2-1 59,0 0-1,-1 0 1,0-1 0,0 0-1,14-12 1,-9 4-61,28-27 65,-38 37-99,0-1 0,0 0 0,0 0-1,-1 0 1,1-1 0,-1 1 0,0-1-1,0 1 1,1-6 0,-2 7-24,-1 0 1,0 1 0,1-1 0,-1 0-1,0 1 1,0-1 0,0 0 0,-1 1-1,1-1 1,-1 0 0,1 1 0,-1-1-1,0 1 1,0-1 0,0 1 0,-2-5-1,0 4 14,1 0-1,-1 0 0,1 1 0,-1-1 1,0 0-1,0 1 0,0 0 0,0 0 1,-1 0-1,-4-3 0,-6 0-28,0 0 0,0 1-1,0 1 1,-27-4 0,30 5 49,1 1 0,-1 0 0,0 1 0,1 0 0,-1 0 0,0 1 0,1 1 0,-13 2 0,7-1 47,14-3-74,0 0-1,0 0 1,0 0-1,0 1 1,0-1 0,1 1-1,-1-1 1,0 1-1,0 0 1,0 0-1,1 0 1,-3 1-1,3-1-116,-12 21-58,12-19 186,0 0-1,0-1 1,0 1 0,0 0 0,0 0 0,1 0 0,-1 5-1,1-5-14,0 0 0,-1 1 0,0-1 0,1 0 0,-1 0 0,-2 4 0,-6 32 591,8-36-601,0 0-1,0 1 1,0-1-1,1 1 1,-1-1-1,1 1 1,0-1-1,0 1 1,0-1-1,1 1 1,-1-1-1,1 1 1,0-1-1,0 1 1,0-1-1,0 0 1,3 4-1,-3-5 14,0 1 0,0-1 0,-1 1 0,1 0 0,0-1 0,-1 1 0,0-1 0,1 5 0,1 12 131,-1-2-120,-1-15-26,-1-1 1,1 1 0,0-1 0,0 0-1,0 1 1,0-1 0,1 1 0,-1-1-1,0 0 1,0 1 0,1-1 0,-1 0-1,1 1 1,-1-1 0,2 3 0,-1-3 0,0 0 0,0 0 0,0 0 0,-1 0 0,1 0-1,0 0 1,-1 0 0,1 1 0,-1-1 0,1 0 0,-1 1 0,0-1 0,0 0 0,1 0 0,-1 1 0,0 1 0,10 9 70,-7-8-40,0-1-12,0 0 1,0 0-1,0 0 0,0-1 1,0 1-1,1-1 0,-1 1 0,1-1 1,0-1-1,0 1 0,0 0 1,-1-1-1,2 0 0,-1 0 1,0 0-1,0 0 0,8 0 0,16 0 108,-21 0-93,-1 0-1,1-1 1,0 0 0,0 0-1,0 0 1,0-1 0,0-1 0,9-2-1,-7 1 26,-1 0 69,-1 0 0,1 0 1,-1 0-1,0-1 1,11-8-1,-7 3-65,0-1-1,-1 0 1,0-1 0,-1 0-1,0 0 1,-1-1-1,0 0 1,11-24-1,-17 31-5,6-15-40,-8 19-10,0 1 0,0-1 1,0 0-1,0 1 0,0-1 0,0 0 1,0 0-1,0 1 0,0-1 0,0 0 0,0 0 1,0 1-1,-1-1 0,1 0 0,0 1 1,0-1-1,-1 0 0,1 1 0,-1-1 1,1 0-1,0 1 0,-1-1 0,1 1 0,-2-1 1,-11-18 147,-8-1 368,19 18-537,-17-19-196,18 8 533,1 13-314,0 0 1,0-1-1,1 1 1,-1 0 0,0-1-1,0 1 1,0-1-1,0 1 1,0 0 0,0-1-1,0 1 1,-1-1-1,1 1 1,0 0 0,0-1-1,0 1 1,0-1-1,0 1 1,-1 0 0,1-1-1,0 1 1,0 0-1,-1-1 1,1 1 0,0 0-1,0 0 1,-1-1-1,-6-4 169,5 5-167,1-1-1,0 1 1,0-1 0,0 1 0,0-1-1,0 0 1,0 0 0,0 0 0,0 1-1,0-1 1,0 0 0,0 0 0,1 0 0,-1 0-1,0-1 1,1 1 0,-1 0 0,1 0-1,-1 0 1,1 0 0,-1-1 0,1 1-1,0 0 1,0 0 0,0-1 0,-1 1 0,2-2-1,-1 2-244,-1 1 180,1 0 0,0 0 0,0 0 1,0 0-1,0 0 0,0 0 0,0 0 0,0 0 0,0 0 1,0 0-1,0 0 0,0 0 0,0 0 0,-1 0 0,1 0 1,0 0-1,0 0 0,0 0 0,0 0 0,0 0 0,0 0 1,0 0-1,0 0 0,0 0 0,0 0 0,-1 0 0,1 0 0,0 0 1,0 0-1,0 0 0,0 0 0,0 0 0,0 0 0,0 0 1,0 0-1,0 0 0,0 0 0,0 0 0,0 0 0,-1 0 1,1 0-1,0 1 0,0-1 0,0 0 0,0 0 0,0 0 1,0 0-1,0 0 0,0 0 0,0 0 0,0 0 0,0 0 0,0 0 1,0 0-1,0 1 0,0-1 0,7 6-948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07:41.6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15 421 3136,'-5'-2'833,"5"1"1902,-5 0-412,1-1 2543,10 2-4141,70 0-693,-53-12 171,-31 74-208,8 86-112,3 271 223,-1-316-57,-2-17-41,16 106-1,-11-145 222,-2 68-1,-3-107-173,-1 7 36,1-10-81,-1 0 0,1 0 0,0 0 0,0 0 0,1 0 0,0 0 0,-1 0 0,4 7 0,-3-10 65,-1-2-22,0 3-37,0 0-15,0-1 0,0 0 0,0 0 0,0 0 0,0 1 0,-1-1 0,1 0 0,-1 0 0,1 0 0,-2 4 0,1-5 0,-1 8 27,4 4-4,-2-9 68,0-3-113,0 1-1,1-1 1,-1 0-1,0 1 1,0-1 0,0 1-1,-1-1 1,1 0-1,0 1 1,-1-1-1,1 1 1,-1-1 0,0 2-1,1-3-10,0 0 160,0 0-42,0 0-28,0-11 252,26-112-534,-14 81 82,26-116-463,45-213 386,-70 326 156,30-121-354,-5-42 380,-19 111 62,5-38-215,-20 115 151,7-20 1,-5 17-93,0-31 56,-3 5-805,-3 49 784,0 0 80,0 0-75,0 0 33,0 0 74,0 0 0,0 0-59,0 0-16,0 0-63,0 0 58,0 0 80,0-2-25,0 1 1,1 0-1,-1 0 0,0-1 1,-1 1-1,1 0 1,0 0-1,0-1 1,0 1-1,-1 0 1,1 0-1,0 0 1,-1 0-1,0-2 1,-1-2 27,-1-4-131,3 9 110,0 0 1,0-1 0,0 1-1,0 0 1,1 0-1,-1 0 1,0-1-1,0 1 1,0 0-1,0 0 1,0 0-1,0 0 1,0-1-1,0 1 1,0 0-1,0 0 1,1 0-1,-1 0 1,0-1-1,0 1 1,0 0-1,0 0 1,1 0 0,-1 0-1,0 0 1,0 0-1,0 0 1,0 0-1,1-1 1,-1 1-1,0 0 1,0 0-1,0 0 1,1 0-1,-1 0 1,0 0-1,0 0 1,0 0-1,1 0 1,-1 0-1,0 0 1,197 0 748,-185 0-692,0-2 0,19-3 1,-19 2-32,0 1 1,21-2 0,31 1 97,2-1-292,15-4 218,9 0 305,1 1-125,141 7 167,-155 6 176,1-1-300,-72-5-222,212-7 340,-175 5-443,-23 1 92,25-4-1,110-26 118,-51 16-145,-60 13 11,-1 2 0,59 8 0,-80-6 82,127 5 163,-113-7-249,80-2 25,-16-3 235,115-23 144,-182 24-255,89-18-252,-100 19 257,1 0 0,41 2-1,-43 2-891,-15 1-1238,-14 2-86,1-1 1134,0-2 0,0 1 0,0-1 0,0 0 0,-14 0 0,10-2-417,-1-1 0,-12-3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07:15.0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461 450 832,'0'-3'432,"0"3"409,-10-2 1475,-3-2-1913,0 1 0,0 0 0,-1 1 0,1 0 0,-1 2 0,-21 0 0,19 0-51,-38-6 1056,45 6-1138,-1 0-32,0 0 0,0 0 0,-15 4 0,22-3-230,1 1 0,-1 1 1,0-1-1,1 0 0,-1 1 0,1-1 1,0 1-1,-4 5 0,-13 26 178,-5 12 183,21-37-364,0 0 1,0 0-1,0 11 1,-3 6-1,-10 54 0,9-60-22,6-18 22,0 0 1,0 0 0,0 0-1,0 1 1,0-1 0,1 0-1,-1 0 1,1 0-1,0 0 1,-1 1 0,1-1-1,0 0 1,1 0 0,-1 1-1,0-1 1,0 0 0,1 0-1,-1 0 1,1 0 0,2 5-1,-1-4 8,1 0-1,-1 1 0,1-1 1,0 0-1,0 0 0,0-1 1,1 1-1,-1-1 0,1 1 1,-1-1-1,1 0 0,0 0 1,0-1-1,0 1 0,0-1 1,0 0-1,0 0 0,0 0 1,0-1-1,0 1 0,0-1 1,1 0-1,4-1 0,3 1 13,-1-2 0,0 0 0,0 0 0,0-1 0,0 0 0,0-1 0,15-7 0,-12 5-6,-11 5-30,0-1 1,-1 1 0,1 0-1,0-1 1,0 1 0,-1-1-1,1 0 1,3-3 0,8-8 69,-11 11-42,0-1 0,0 0 0,0 0 0,-1 0 0,1 0 0,-1 0 0,1-1 0,-1 1 0,3-7 0,4-11 162,-4 10-106,7-22 0,-9 21-54,-1 5-22,0 0 0,0 1 1,-1-1-1,0 0 1,-1 0-1,1-9 0,-1 7 74,-1 0 1,0 1-1,0-1 0,-1 1 0,0-1 0,0 1 0,-1 0 0,0 0 0,0 0 0,-1 0 1,-5-7-1,2 5-25,0-1-29,-1 1 1,0 0-1,-1 0 1,-10-8-1,5 6 83,3 3-89,0 0 0,-18-11 0,16 12 84,-17-15-1,-4-2-144,9 6 281,20 15-198,0 0 0,-1 0 0,-9-5 0,10 6-2,-1 0 0,2 0 0,-1-1 0,-8-6 0,-6-6-48,12 11 53,1 0 0,0 0 0,0 0 0,1-1 0,-1 0 0,1 0 0,1 0 0,-1-1 0,-3-7 0,6 11-53,0-1 0,1 1-1,0-1 1,0 1 0,0-1-1,0 1 1,0-1 0,1 0-1,-1 1 1,1-1 0,0 0-1,1 1 1,-1-1 0,0 0-1,1 1 1,0-1 0,0 1-1,0-1 1,0 1 0,1-1-1,2-4 1,-1 4 15,0-1-1,0 1 1,0 0 0,1 0-1,-1 1 1,1-1 0,0 1-1,0 0 1,0 0 0,1 0-1,-1 1 1,1-1 0,-1 1-1,1 0 1,0 0 0,0 1-1,0-1 1,0 1 0,0 0-1,0 1 1,0-1 0,0 1-1,0 0 1,0 0 0,1 1-1,-1-1 1,0 1 0,0 0-1,0 1 1,0-1 0,6 4-1,-4-2 55,-1 0-1,1 1 0,-1 0 1,0 0-1,0 0 0,-1 1 1,1 0-1,-1 0 0,0 0 1,-1 1-1,1-1 0,-1 1 1,0 0-1,0 1 0,3 8 1,2 0 118,-8-13-188,1 1 0,-1-1-1,0 0 1,0 0 0,0 0 0,1 5-1,-1-5-183,-1 0 0,0 0 0,0 0 0,1-1 0,-1 1 0,-1 0 0,1 0 0,0 0 0,0 0 0,-1 0 0,1 0 0,-1 0 0,0 0 0,1 0 0,-3 3 0,-1 3-1723,1 3-198,7 2-1727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07:16.3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32 154 1472,'-7'-4'409,"10"1"-201,-3 3-184,1 0 1,-1-1 0,0 1 0,1 0 0,-1 0 0,0 0-1,1-1 1,-1 1 0,0 0 0,1-1 0,-1 1-1,0 0 1,0 0 0,1-1 0,-1 1 0,0-1 0,0 1-1,0 0 1,1-1 0,-1 1 0,0-1 0,0 1 53,0-1 1,0 1 0,-1 0-1,1-1 1,0 1 0,0 0-1,-1 0 1,1-1 0,0 1-1,0 0 1,-1 0 0,1 0-1,0-1 1,-1 1 0,1 0-1,0 0 1,-1 0 0,1 0-1,0 0 1,-1-1 0,1 1-1,0 0 1,-1 0 0,1 0-1,0 0 1,-1 0 0,-10 0 1684,11 0-1667,-1 0 0,1 0 0,-1-1 0,1 1 0,-1 0 0,1 0 0,-1 0 0,1 0 0,-1 0 0,1-1 0,-1 1 0,1 0 0,-1 0 0,1-1-1,0 1 1,-1 0 0,1-1 0,0 1 0,-1 0 0,1-1 0,0 1 0,-1-1 0,1 1 0,0-1 0,-1 0 0,-2-15 1144,6-18-559,-2 31-647,0 0 0,0 0 0,1 0 0,-1 0-1,0 0 1,1 0 0,0 1 0,0-1 0,0 1-1,0-1 1,0 1 0,5-4 0,2-2 293,22-13 0,-30 21-306,1-3 15,17-2 131,-17 5-174,-1 0 0,1 0 1,-1 0-1,1 0 0,-1 0 0,0 0 1,1 0-1,-1 0 0,1 0 1,-1 1-1,1-1 0,-1 0 1,1 1-1,-1-1 0,0 1 0,1 0 1,-1 0-1,0-1 0,0 1 1,0 0-1,1 0 0,-1 0 1,2 2-1,0 2 75,0-1 1,0 1-1,-1 0 0,0 0 0,3 6 1,-2-3-41,-1-2 42,0 0-1,0 1 1,1 11-1,2 9 133,6-1 27,-10-20-175,1 1 0,1 0-1,-1-1 1,1 1-1,5 8 1,-1-1 520,-6-13-542,0 0 0,-1-1 0,1 1 0,0 0 0,-1 0 0,1-1-1,0 1 1,0 0 0,0-1 0,0 1 0,0-1 0,0 1 0,-1-1 0,1 1 0,0-1-1,0 0 1,1 1 0,-1-1 0,0 0 0,0 0 0,0 0 0,0 0 0,0 0 0,0 0 0,0 0-1,0 0 1,0 0 0,0 0 0,0-1 0,0 1 0,0 0 0,0-1 0,0 1 0,0-1-1,0 1 1,0-1 0,0 0 0,-1 1 0,1-1 0,0 0 0,0 1 0,-1-1 0,1 0-1,0 0 1,-1 0 0,1 0 0,-1 0 0,1-1 0,15-27 487,20-33-857,-35 60-17,0-1-1,0 1 0,0-1 1,0 1-1,0-1 1,1-3-1,-2 4-45,0 0 1,1 0-1,-1 0 0,1 0 0,0 0 1,-1 1-1,1-1 0,0 0 0,0 0 1,0 1-1,1-1 0,-1 0 0,0 1 1,1 0-1,1-2 0,17-10-3412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07:30.5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3 362 2080,'-3'0'-63,"3"0"693,1 0-489,-1 0-1,0 0 0,1 0 1,-1 0-1,0 0 0,1 0 0,-1 0 1,0-1-1,1 1 0,-1 0 1,0 0-1,1 0 0,-1 0 0,0-1 1,1 1-1,-1 0 0,0 0 1,1-1-1,-1 1 0,0 0 0,0 0 1,0-1-1,1 1 0,-1-1 0,0 1 244,0 0 176,4-15 2214,1 9-2426,-4 5-332,0 0 0,-1 1 1,1-1-1,0 0 0,0 0 0,0 0 0,0 0 0,0 1 1,0-1-1,0 0 0,0 1 0,0-1 0,0 1 0,1-1 1,-1 1-1,0 0 0,0-1 0,0 1 0,1 0 0,-1 0 1,2 0-1,13-1-47,-1-1 0,18-3 0,15-3 161,-22 6-40,-18 0-78,1 1 0,-1 0 0,0 1 0,0 0 0,1 0 0,-1 1 0,0 0-1,12 3 1,4 6-86,-22-9 36,-2-1 166,0 0-58,0 0-49,4 2 178,-4-2-192,0 0 0,0 0-1,0 0 1,1 0 0,-1 0 0,0 0 0,0 0 0,1 0-1,-1 0 1,0 0 0,0 1 0,0-1 0,1 0 0,-1 0-1,0 0 1,0 0 0,0 0 0,0 0 0,1 0 0,-1 1-1,0-1 1,0 0 0,0 0 0,0 0 0,0 0 0,1 1-1,-1-1 1,0 0 0,0 0 0,0 1 0,8 154 702,-15 26-218,6-127-202,1-34-192,-1 0 1,-3 23-1,0-11-63,2-1 1,2 56-1,2-30-84,-2 115 72,0-162-3,1-1 1,1 0-1,-1 1 1,2-1-1,3 9 1,6 9 88,-9-22-128,-1 0 1,0 0-1,0 0 0,0 0 1,0 0-1,-1 0 0,1 0 0,0 8 1,2 15 67,2-2-23,-6-25-14,0 1 0,0-1 0,0 0 0,0 1 0,0-1 1,0 0-1,-1 1 0,1-1 0,0 0 0,-1 1 0,1-1 0,-1 0 0,1 0 0,-2 2 1,1-2-18,1-1 97,0 0-22,0 0-31,0-11-6,-2-7-32,1 14 0,1 1 0,-1-1 0,1 0 0,0 1 0,0-7 0,9-78 1,3-19-29,5-9-272,-6 27 271,40-146 1,-33 157 18,-3 11-92,-12 50 113,0 1 0,1-19 0,-1 1-44,3-62 57,-3 25-6,2-59-135,-4 19 11,-2 61-1095,2 52 1218,-1 0-1,1 0 1,0 0-1,0-1 0,-1 1 1,1 0-1,0 0 1,3 3-1,2 5 18,1-5 32,-5-5-47,2 3-10,1 0 1,-1 0-1,1-1 0,0 1 1,0-1-1,0-1 0,0 1 1,0-1-1,10 2 0,14 4 47,-13-3-12,1-1-1,0-1 1,0-1-1,0 0 1,27-3-1,0 1-64,-37 1 66,18-1 9,0 2 1,43 7-1,-46-5 26,1 0 0,43-1 0,-60-2-80,45-6 235,28-9 131,-12 1-135,-4 2-79,21-3 294,51 6 81,-28 4 178,-75 2-619,54-3 1161,-85 6-1354,-1 0-6,1 0-1,-1 0 1,0 0 0,1 0-1,-1 0 1,0 0-1,1 0 1,-1 0 0,0 0-1,0 0 1,1 0-1,-1 0 1,0 0 0,1 0-1,-1 0 1,0 0-1,1 1 1,-1-1 0,0 0-1,0 0 1,1 0 0,-1 0-1,0 1 1,0-1-1,1 0 1,-1 0 0,0 1-1,0-1 1,1 0-1,-1 0 1,0 1 0,0-1-1,0 0 1,0 0-1,1 1 1,-6 11-2954,0 0 499,-1 10 419,-9 4-619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07:32.1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45 1888,'0'0'613,"0"0"-367,0 0-44,0 0 220,0 0-17,0 0 363,-7-3 2186,6 2-2904,1 1 1,0 0-1,0-1 0,0 1 0,0 0 0,0 0 0,-1-1 0,1 1 0,0 0 0,0-1 0,-1 1 0,1 0 0,0 0 0,0 0 0,-1-1 0,1 1 0,0 0 0,0 0 0,-1 0 0,1 0 0,0 0 0,-1-1 0,1 1 0,-1 0-2,1 0-1,0 0 0,-1 0 1,1 0-1,-1 0 0,1-1 1,0 1-1,-1 0 0,1 0 1,0 0-1,0-1 0,-1 1 1,1 0-1,0 0 0,-1-1 0,1 1 1,0 0-1,0-1 0,0 1 1,-1 0-1,1-1 0,0 1 1,0 0-1,0-1 0,-4-3 431,4 4-458,0 0 0,1 0 0,-1 0 0,0 0-1,0 0 1,0 0 0,0 0 0,1 0 0,-1 0 0,0 0 0,0 0 0,0 0 0,0 0 0,0-1 0,1 1 0,-1 0-1,0 0 1,0 0 0,0 0 0,0 0 0,0 0 0,0-1 0,0 1 0,0 0 0,1 0 0,-1 0 0,0 0 0,0-1-1,0 1 1,0 0 0,0 0 0,0 0 0,0 0 0,0-1 0,0 1 0,0 0 0,0 0 0,0 0 0,0 0-1,0-1 1,0 1 0,0 0 0,0 0 0,-1 0 0,1 0 0,0-1 0,0 1 0,0 0 0,0 0 0,0 0 0,0 0-1,0 0 1,0 0 0,-1-1 0,1 1 0,0 0 0,0 0 0,0 0 0,0 0 0,0 0 0,-1 0 0,1 0 0,0 0-1,0 0 1,0-1 0,7-2 14,0 1 0,1-1 0,-1 1 0,1 0 0,0 0 0,9 0 0,51 0 183,-57 2-160,-1 0 0,0 1 0,0 0 0,0 0 0,-1 1 0,15 4 0,-20-5-16,1 1 0,-1 0-1,0 0 1,0 0 0,0 1 0,0-1-1,0 1 1,0 0 0,0 0-1,-1 0 1,0 1 0,1-1 0,2 5-1,-4-4-18,4 3 47,-2 1 0,1-1 1,-1 1-1,0 0 0,4 13 1,-4-6-4,-1-1 1,-1 1 0,0 0-1,-1 0 1,-1 18 0,1 30 105,-4 129 424,4-135-583,0-18 107,-1-37-116,1-1 0,-1 1 1,0 0-1,1 0 0,-1 0 0,0-1 1,1 1-1,0 0 0,0-1 0,-1 1 1,2 1-1,5 14-7,2 5 278,-9-21-250,1 0 1,0 0-1,-1 0 0,1 0 0,0 0 1,0 0-1,0 0 0,0 0 0,-1 0 0,1 0 1,0 0-1,1-1 0,-1 1 0,0-1 0,0 1 1,2 0-1,3 0 92,0 0 0,1 0-1,-1-1 1,0 0 0,1 0 0,-1-1 0,0 0 0,0 0-1,1 0 1,7-4 0,-9 3-319,-1 1-1,0-2 1,0 1 0,0 0-1,5-4 1,4-9-4338,-10 11-202,3 1 1276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07:32.9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474 4 2080,'0'0'67,"0"0"1,0 0-1,-1 0 0,1-1 1,0 1-1,0 0 0,0 0 1,0 0-1,0 0 0,0-1 1,0 1-1,0 0 1,0 0-1,-1 0 0,1 0 1,0 0-1,0 0 0,0-1 1,0 1-1,0 0 0,-1 0 1,1 0-1,0 0 0,0 0 1,0 0-1,0 0 0,-1 0 1,1 0-1,0 0 0,0 0 1,0 0-1,-1 0 1,1 0-1,0 0 0,0 0 1,0 0-1,0 0 0,-1 0 1,1 0-1,0 0 0,0 0 1,0 0-1,0 0 0,-1 0 1,1 1-1,0-1 0,0 0 1,-6 10 4601,1 1-4689,-12 10 225,1 0 0,1 1 0,2 0 0,-15 32-1,-2 13 367,-3-2 0,-3-1-1,-77 105 1,93-146-505,-44 40 0,20-22-113,25-18-1032,18-22 908,1 0 1,-1 0 0,0 0-1,1-1 1,-1 1 0,1 0-1,-1 0 1,1 0 0,-1 0-1,1 1 1,0-1 0,-1 0-1,1 0 1,0 0 0,0 0-1,0 0 1,0 0-1,0 0 1,0 0 0,0 1-1,0-1 1,0 0 0,1 1-1,6 2-2735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07:34.0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179 3 3072,'-4'3'1010,"8"-6"444,-4 3-873,0 0 96,0-2 237,-1 2 2610,-1 4-3374,0-1 1,0 0 0,0 0-1,0-1 1,-1 1 0,1 0-1,-1-1 1,0 1 0,-3 2-1,1-2 24,1 1 0,0-1 0,-7 9 0,-4 10-146,-17 28-1,26-38-13,0 0-1,2 0 1,-1 0-1,-4 22 1,-6 32 57,-13 74 204,25-116-93,1 0-1,0 0 0,5 45 1,-3-64-148,1 1 0,0-1 0,0 0 0,1 1-1,0-1 1,-1 0 0,5 7 0,-5-10-10,0 0 0,1 0 0,-1 0 0,1 0 0,0 0 0,-1-1 0,1 1 1,0 0-1,0-1 0,0 1 0,0-1 0,0 0 0,0 0 0,1 0 0,-1 0 0,0 0 0,4 1 0,27 3 247,-1-1-1,1-2 1,44-1 0,-39-2 64,-29 2-322,-1-1-1,1-1 1,0 0-1,0 0 1,13-4-1,-21 5-17,-1-1 0,1 1-1,0 0 1,0 0 0,-1 0 0,1-1 0,0 1-1,0 0 1,-1 0 0,1 0 0,0 0-1,0 0 1,0 0 0,0 1 0,0-1-24,-1 0 1,0 0-1,1 0 1,-1 0-1,1 0 1,-1 0-1,0 0 1,1 0-1,-1 0 1,1 0-1,-1 0 1,0 0-1,1 0 1,-1 0-1,1 0 1,-1 0-1,0-1 1,1 1-1,-1 0 1,0 0-1,1 0 1,-1-1-1,1 1 1,-1-1-506,0 1-532,0 0 36,0 0-820,-17-1-4433,4-3 3350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4:59:17.1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178 423 1472,'0'0'31,"-1"0"1,1 0-1,0-1 0,0 1 1,0 0-1,0 0 0,0 0 1,0 0-1,-1 0 0,1 0 0,0 0 1,0 0-1,0 0 0,0 0 1,0 0-1,0-1 0,0 1 1,0 0-1,0 0 0,-1 0 1,1 0-1,0 0 0,0 0 1,0-1-1,0 1 0,0 0 1,0 0-1,0 0 0,0 0 1,0 0-1,0-1 0,0 1 1,0 0-1,0 0 0,0 0 1,0 0-1,0 0 0,0-1 1,0 1-1,0 0 0,0 0 0,0 0 1,1 0-1,-1 0 0,0 0 1,0-1-1,0 1 0,0 0 1,0 0-1,0 0 0,0 0 1,0 0-1,0 0 0,1 0 1,-1 0-1,0 0 0,0 0 1,0-1-1,0 1 0,0 0 1,0 0-1,1 0 0,-1 0 199,0 0 148,0 0-26,0 0 230,0 0-108,-7-16 1675,6 16-2117,1-1 0,-1 1 0,0 0-1,1-1 1,-1 1 0,1-1-1,-1 1 1,0 0 0,1 0 0,-1-1-1,0 1 1,1 0 0,-1 0 0,0 0-1,1 0 1,-1 0 0,0 0-1,1 0 1,-1 0 0,0 0 0,0 0-1,1 0 1,-1 0 0,0 0 0,1 1-1,-1-1 1,0 0 0,1 0-1,-2 1 1,0 0 44,-1 1 0,1-1 0,-1 1 0,1 0-1,-1-1 1,-2 4 0,-29 22 841,21-16-849,11-9-58,0 0 0,0 0 0,0 0 0,0 0 0,0 0 0,0 0 0,1 0-1,-1 1 1,1-1 0,0 1 0,-2 3 0,-9 10 298,4-6-120,-3 5-71,9-12-123,0 0 0,0 0 0,0 0 0,0 1 0,0-1 0,-1 7 0,3-8 12,0-1 0,0 1 1,0 0-1,0-1 1,1 1-1,-1-1 1,1 1-1,-1-1 0,1 1 1,-1-1-1,1 1 1,0-1-1,0 1 0,1 1 1,6 13 67,-7-14-73,-1 0 0,1 1 0,0-1 1,1 0-1,-1 0 0,0 0 0,1 0 0,-1 0 0,1 0 0,0 0 0,2 2 0,24 19-78,-22-18 93,-4-3-1,0-1-1,1 1 0,-1 0 0,1 0 0,-1-1 1,1 0-1,-1 1 0,1-1 0,0 0 1,0 0-1,0 0 0,-1-1 0,1 1 0,0-1 1,0 1-1,0-1 0,3 0 0,-4-1 5,-1 1 0,1-1 0,-1 1 0,1-1-1,-1 1 1,1-1 0,-1 0 0,1 0 0,-1 1-1,0-1 1,0 0 0,1 0 0,-1-1 0,0 1 0,1-1-1,19-24-100,-16 19 173,23-30-134,34-32 0,-58 64 69,0 1-1,-1 0 1,1-1-1,-1 1 1,0-1-1,0 0 0,0 0 1,-1 0-1,1-1 1,-1 1-1,0 0 1,-1-1-1,0 0 1,1 1-1,-2-1 1,1 0-1,-1 1 0,0-1 1,0 0-1,0 0 1,-2-8-1,-2 1 105,0 0 1,-1 0-1,-1 0 0,-13-23 0,-17-25 107,21 34-22,-20-27 0,17 30 45,11 13-22,0 1 0,-1 0 0,0 1 0,-19-18 0,12 15-294,7 5-56,0 0 0,0 1-1,-1 0 1,0 1 0,0 0-1,0 0 1,-10-3 0,11 5-84,1 0-2059,7 3 2148,0 0-1,-1 0 1,1 1-1,0-1 0,0 0 1,0 0-1,-1 0 0,1 0 1,0 1-1,0-1 1,0 0-1,0 0 0,-1 1 1,1-1-1,0 0 0,0 0 1,0 1-1,0-1 1,0 0-1,0 0 0,0 1 1,0-1-1,0 0 0,0 0 1,0 1-1,0-1 1,0 0-1,0 0 0,0 1 1,0-1-1,0 18-1449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07:34.7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37 1728,'-1'-1'90,"1"1"0,0 0 0,-1 0 0,1-1 0,0 1 0,-1 0 1,1-1-1,0 1 0,-1 0 0,1-1 0,0 1 0,0-1 0,0 1 0,-1 0 0,1-1 0,0 1 0,0-1 0,0 1 1,0-1-1,0 1 0,0-1 0,0 0 8,0 1 1,0 0-1,0 0 1,0 0-1,0-1 1,0 1 0,0 0-1,-1 0 1,1-1-1,0 1 1,0 0-1,0 0 1,0 0-1,0-1 1,0 1-1,0 0 1,0 0-1,-1 0 1,1 0-1,0-1 1,0 1 0,0 0-1,0 0 1,-1 0-1,1 0 1,0 0-1,0 0 1,0-1-1,-1 1 1,1 0-1,0 0 1,0 0-1,0 0 1,-1 0-1,1 0 1,0 0-1,0 0 1,-1 0 0,1 0-1,0 0 1,0 0-1,0 0 1,-1 0-1,1 0 1,-1 0 567,1 0-143,0 0 288,0 0-246,0 0-64,0 0-459,0 0 0,0 0 1,0-1-1,0 1 0,0 0 0,0-1 0,0 1 0,1 0 0,-1 0 0,0 0 0,0-1 0,0 1 0,0 0 0,0 0 0,1-1 0,-1 1 0,0 0 0,0 0 0,0 0 1,1 0-1,-1-1 0,0 1 0,0 0 0,1 0 0,-1 0 0,0 0 0,0 0 0,1 0 0,-1 0 0,0 0 0,1 0 0,-1 0 0,0 0 0,0 0 0,1 0 0,-1 0 1,1 0-1,12-3 424,-13 3-520,79-7 877,-24 3-377,-18 2 207,71 5-1,-74 0-365,-1-2 0,60-5-1,-86 4-1819,-6 1 1202,-1-1 0,0 0 1,1 0-1,-1 0 0,0 1 0,1-1 1,-1 0-1,0 0 0,0 1 0,1-1 1,-1 0-1,0 1 0,0-1 1,1 0-1,-1 1 0,0-1 0,0 0 1,0 1-1,0-1 0,0 1 0,0-1 1,1 0-1,-1 1 0,0-1 1,0 1-1,0-1 0,0 0 0,0 1 1,-1-1-1,1 0 0,0 1 0,0 0 1,-2 4 453,-3 0-2662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07:36.6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 1248,'3'-2'394,"-3"7"-73,0-4-289,0-1 640,0 0-112,0 0 192,0 0-128,0 0 298,0 0-282,0 0-85,0 0-251,0 0-144,0 0-54,0 0 70,0 0-5,0 0 154,0 0-21,0 0 203,0 0-75,0 0 203,0 0-225,0 0-74,11 0 1072,-7 2-1301,0-1-1,0 0 0,0 0 0,0 0 1,0 0-1,0-1 0,0 1 1,1-1-1,6-1 0,18 2 309,-15 1-246,0-1 0,1-1 0,-1 0 0,0 0 0,0-2 0,17-3 1,-11 1-61,-1 2-1,28-1 1,9-1 343,-19-2-340,-36 6-90,-1 0-65,0 0-26,0 0-102,0 0-69,0 0-395,-18 1-5013,10 1 3094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07:37.4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18 2496,'-1'-4'892,"2"8"-221,-1-4-479,0 0 42,0 0-20,0 0 164,0 0-15,0 0 271,0 0-170,0 0-69,0 0-86,0 0 198,0 0-86,0 0 166,11 0 1013,-8 0-1426,0 0-116,-1 0 1,1 0-1,0 0 0,-1 0 1,1 0-1,-1-1 0,1 0 0,4-1 1,-6 2 0,0-1 1,0 1-1,0-1 1,0 1-1,0 0 1,0 0-1,0 0 1,0-1 0,0 1-1,1 0 1,-1 0-1,1 1 1,12-3 440,-9 0-468,-1 0 0,1 1 0,0 0-1,0-1 1,0 2 0,0-1 0,6 0 0,42 2 139,-22 0-101,109-1-368,-139 0-422,-1 0-1366,0 0 588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08:03.6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360 36 576,'-16'8'3792,"15"-8"-3605,1 0-11,0 0 176,0 0-64,0 0 31,0 0-73,0-6 567,0 6-779,0-1 0,0 1 1,1 0-1,-1-1 0,0 1 1,0 0-1,0-1 0,0 1 1,0-1-1,0 1 1,0 0-1,0-1 0,0 1 1,0-1-1,0 1 0,0 0 1,0-1-1,-1 1 0,1-1 1,0 1-1,0 0 0,0-1 1,0 1-1,-1 0 0,1-1 1,0 1-1,0 0 0,-1-1 1,1 1-1,0 0 0,-1 0 1,1-1-1,0 1 1,-1 0-1,1 0 0,0 0 1,-1-1-1,1 1 0,0 0 1,-1 0-1,1 0 0,-1 0 1,1 0-1,0 0 0,-1 0 1,1 0-1,-1 0 0,0 0 1,-1-1 100,0 1 0,0-1 0,0 1 0,0-1 0,0 0 0,0 1 0,0-1 0,0-1 0,0 1 0,-3-2 0,3 1-78,0 1 0,0-1-1,-1 1 1,1 0 0,0 0-1,0 0 1,-1 0-1,1 0 1,-1 0 0,1 1-1,-4-1 1,-11 1-72,1 1 1,0 1-1,-1 0 1,-22 7-1,30-7 51,0 1 0,1 0 0,-1 1 0,1 0 0,0 1 1,0-1-1,1 2 0,-1-1 0,-9 10 0,10-7-54,1 0 1,0 1-1,1 0 0,0 0 0,-5 14 1,1-5 80,2-2-81,1 0-1,0 1 0,-5 27 1,9-34 24,2 1-1,-1-1 1,2 18 0,0-3 109,0-20-82,0 0-1,0 0 0,0 0 1,0 0-1,1 0 0,0 0 1,0-1-1,0 1 0,1-1 0,0 1 1,0-1-1,0 0 0,0 0 1,0 0-1,1-1 0,4 5 1,1-3 80,0-1 0,0 0 0,1 0 0,-1 0 0,1-1 0,0-1 0,0 0 0,17 2 0,9-2 440,40-3 0,-23 0-223,-15-2 260,-15 1-2250,-6 2-3878,-17-2 1490,-2-6 2806,-6-9-97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08:06.1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47 1728,'20'-15'2832,"-19"14"-2416,-1 1-11,0 0 278,0 0-150,0 0-493,0 0 0,-1 0-1,1 0 1,0 0 0,0 0-1,0 0 1,0 0 0,0 0-1,-1 0 1,1 0 0,0 0 0,0 0-1,0 0 1,0 0 0,0 0-1,-1 0 1,1 0 0,0 0-1,0-1 1,0 1 0,0 0 0,0 0-1,0 0 1,0 0 0,-1 0-1,1 0 1,0-1 0,0 1 0,0 0-1,0 0 1,0 0 0,0 0-1,0 0 1,0-1 0,0 1-1,2-2 69,-1 0 0,1 1 1,0-1-1,0 1 0,0-1 0,0 1 0,0 0 0,1-1 0,-1 1 0,4-1 0,7-4 303,-10 4-368,-2 1-47,-1 1 1,1 0-1,0-1 1,-1 1-1,1 0 1,0 0-1,0 0 1,-1 0-1,1-1 1,0 1-1,0 0 1,-1 0-1,1 0 1,0 1-1,0-1 1,1 0-1,6 0-144,26 7 15,-33-6 63,0-1 69,0 0 0,-1 0 0,1 0 0,0 0-1,-1 0 1,1 0 0,-1 0 0,1 0 0,0 0 0,-1 0-1,1 1 1,0-1 0,-1 0 0,1 0 0,-1 1-1,1-1 1,-1 0 0,1 1 0,-1-1 0,1 0 0,-1 1-1,1-1 1,-1 1 0,1-1 0,-1 1 0,1 0-1,-1 0 14,0 0 1,0 0-1,0-1 0,0 1 0,0 0 0,0 0 0,0 0 0,0 0 0,0 0 0,0 0 0,-1 0 0,1-1 0,0 1 0,0 0 1,-2 1-1,0 3 123,-1 0 0,0-1 0,0 1 0,-8 7 1,1 5-93,9-15-41,0 0 1,0 0 0,0-1-1,1 1 1,-1-1-1,-1 1 1,1-1 0,0 1-1,0-1 1,-1 1 0,-1 0-1,2-1 68,1-1 100,0 0-47,0 0-11,0 0-43,0 0-26,0 0 10,0 0-42,0 0-102,0 0 33,0 0 74,0 0 26,0 0 33,0 0-32,0 0-6,0 0 16,0 0-15,0 0-28,1 0-11,-1 0-1,0 0 1,0 1-1,0-1 1,0 0-1,0 0 1,0 1-1,0-1 0,0 0 1,0 0-1,0 1 1,0-1-1,0 0 1,0 0-1,0 0 1,0 1-1,0-1 1,0 0-1,0 0 0,0 1 1,0-1-1,0 0 1,0 0-1,0 0 1,-1 1-1,1-1 1,0 0-1,0 0 1,0 0-1,0 1 0,0-1 1,-1 0-1,1 0 1,0 0-1,-6 8-136,5-7 272,1-1-49,0 0-122,0 0-11,0 0 64,1 1-9,-2 0 1,1 1 0,0-1-1,0 0 1,0 1 0,-1-1-1,1 0 1,0 0 0,-1 0-1,1 1 1,-1-1-1,0 0 1,1 0 0,-1 0-1,0 0 1,0 0 0,0 0-1,1 0 1,-1 0 0,-2 1-1,2-1-55,0 0 64,1-1-11,-13 8 939,13-8-953,-1 0-1,1 0 1,-1 0 0,1 0 0,0 0-1,-1 0 1,1 0 0,0 0 0,-1 0-1,1 0 1,0 0 0,-1 0 0,1 0-1,0 0 1,-1 0 0,1 0 0,0 1-1,-1-1 1,1 0 0,0 0 0,-1 0-1,1 1 1,0-1 0,0 0-1,-1 0 1,1 1 0,0-1 0,0 0-1,-1 1 1,1-1 0,0 1 0,-10 12-186,6-10 189,-4 5 108,7-7-166,1-1 59,-3 2 389,11-1-405,-4-1 53,1-1 1,0 0-1,-1 0 1,1-1-1,-1 1 1,1-1-1,5-3 1,-4 2-15,0 0-1,0 1 1,10-3-1,23 2 86,-29 3-50,-1-1 0,16-2 0,-6-1-162,0 2 1,0 0 0,24 2-1,-38 0-76,-3 0-684,-7 8-2897,2-2-68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08:08.8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82 47 1728,'0'-1'33,"0"1"-1,0-1 1,0 1 0,-1-1 0,1 1-1,0 0 1,0-1 0,0 1 0,-1-1-1,1 1 1,0 0 0,0-1 0,-1 1-1,1 0 1,0-1 0,-1 1 0,1 0-1,-1 0 1,1-1 0,0 1-1,-1 0 1,1 0 0,-1-1 0,1 1-1,0 0 1,-1 0 0,1 0 0,-1 0-1,0 0 1,-20-3 613,1 0 41,18 2-580,0 1 1,-1-1-1,1 1 1,0 0-1,0 0 1,0 0-1,-1 0 1,-2 0-1,-2 1 584,7-1-179,0 0-176,0 0-123,0 0-85,0 0 6,0 0-22,0 0 85,0 0-32,0 0 107,0 0-5,0 0 293,0 0-155,0 0 43,0 0-170,0 0-76,0 0-58,0 0 59,0 0-48,1 1 69,2 0-59,0 0-1,1 1 1,-1-1 0,0 0 0,1 0 0,-1-1 0,0 1 0,7-1 0,32 0 707,-18-1-530,7 0-40,49-5-1,-57 3-141,40 1-1,-45 3-190,97-9 338,-79 5-104,0 0 1,52 5-1,-9 1-459,-49-3 368,34 5 0,-39-3-141,28 0 0,-13-2 208,93-3-236,158-10 281,-252 12-175,-6 1 73,52 5 1,-73-5 80,0 1 0,0-2 0,1 0 0,20-4 0,-4 1-307,-15 2-104,3-1-376,-5 3-4895,-12 1 3031,0 9-1840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08:10.1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 1056,'1'0'389,"0"-1"0,-1 1 0,1 0 0,0-1-1,-1 1 1,1 0 0,0-1 0,0 1 0,-1 0 0,1 0 0,0-1 0,0 1-1,0 0 1,-1 0 0,1 0 0,0 0 0,0 0 0,0 0 0,-1 0 0,1 1 0,1-1-1,4 0-1317,-6 1 1032,1-1-1,0 1 0,-1-1 0,1 1 0,-1-1 0,1 1 0,-1-1 0,1 1 0,-1-1 0,0 1 1,1 0-1,-1-1 0,0 1 0,1 0 0,-1-1 0,0 1 0,0 0 0,0-1 0,0 1 1,0 0-1,0 0 0,0-1 0,0 1 0,0 0 0,0 1 0,0 30-453,0-20 538,-1 28-40,0 10 219,2-1 0,3 1 0,10 55 0,11 24 370,-25-127-774,1-1 1,-1 1 0,0-1 0,0 1-1,1-1 1,-1 0 0,0 1 0,0-1-1,-1 1 1,1-1 0,0 2-1,-1-2-72,1-1-1,0 0 0,0 1 1,0-1-1,-1 0 0,1 0 0,0 1 1,0-1-1,-1 0 0,1 0 1,0 0-1,-1 1 0,1-1 0,0 0 1,-1 0-1,1 0 0,0 0 1,-1 0-1,1 0 0,0 0 0,-1 0 1,1 0-1,-1 0 0,1 0 1,0 0-1,-1 0 0,1 0 0,0 0 1,-1 0-1,1 0 0,0 0 1,-1 0-1,1-1 0,0 1 0,-1 0 1,1 0-1,0 0 0,0 0 1,-1-1-1,1 1 0,-7-1-2318,6 1 2301,1 0 0,0 0 1,0 0-1,-1 0 0,1 0 0,0 0 1,-1 0-1,1 0 0,0 0 1,-1 0-1,1 0 0,0 0 0,-1 0 1,1 0-1,0 0 0,-1 0 0,1 0 1,0-1-1,-1 1 0,1 0 0,0 0 1,0 0-1,-1 0 0,1-1 1,0 1-1,0 0 0,-1 0 0,1-1 1,0 1-1,3-3-1184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08:11.1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198 0 2496,'-7'7'5701,"-3"1"-4752,-16 19 1,-13 38-513,5-8-496,-26 51 667,57-104-625,-6 14-19,6-11 70,2-6-26,0 1 1,0 0-1,0 0 0,1 0 1,-1 0-1,1 0 0,-1 0 1,1 0-1,0 4 0,0-5-104,0-1 102,0 2 257,1 4 604,5-6-671,1-1 0,-1 0 0,0-1 0,11-3 0,5-2 24,36-5 187,96-8-1,-139 18-371,27-2 47,0 2 0,53 3 0,-89 0-383,19 3 390,-25-4-228,1 0-1,-1 0 1,1 0 0,-1 1-1,1-1 1,-1 0-1,1 0 1,-1 1-1,1-1 1,-1 0-1,1 1 1,-1-1 0,1 1-1,-1-1 1,0 0-1,1 1 1,-1-1-1,0 1 1,1-1 0,-1 1-1,0-1 1,0 1-1,1-1 1,-1 1-1,0-1 1,0 1-1,0-1 1,0 1 0,0 0-1,0-1 1,0 1-1,0-1 1,0 1-1,0-1 1,0 1-1,0 0 1,-4 11-1418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08:12.7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9 576,'2'-2'137,"-2"2"-123,0 0 1,0 0-1,0 0 1,0 0 0,0 0-1,0 0 1,0 0 0,0 0-1,0 0 1,0 0-1,-1 0 1,1 0 0,0 0-1,0 0 1,0 0-1,0 0 1,0 0 0,0 0-1,0 0 1,0 0 0,0 0-1,0 0 1,0 0-1,-1 0 1,1 0 0,0 0-1,0 0 1,0 0-1,0 0 1,0 0 0,0 0-1,0-1 1,0 1 0,0 0-1,0 0 1,0 0-1,0 0 1,0 0 0,0 0-1,0 0 1,0 0-1,0 0 1,-1 0 0,1 0-1,0 0 1,0 0 0,0-1-1,0 1 1,0 0-1,0 0 1,0 0 0,0 0-1,0 0 1,0 0-1,0 0 1,0 0 0,0 0-1,0 0 1,0-1-1,1 1 1,-1 0 0,0 0-1,0 0 1,0 0 518,4-3 2753,-5 3-3116,-3 1 4722,6 9-4099,10 41-9,-9-35-486,3 22 0,-5-32-248,6 40 771,-2-15-688,-7-32-2197,2 1 1796,0-1 1,0 1 0,-1 0-1,1 0 1,0 0 0,0-1-1,0 1 1,-1 0-1,1 0 1,0-1 0,0 1-1,0 0 1,-1 0 0,1-1-1,0 1 1,0 0-1,0 0 1,0-1 0,0 1-1,0 0 1,0-1 0,0 1-1,0 0 1,0-1-1,0 1 1,0 0 0,0-1-1,0 1 1,0-7-1861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08:13.4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3488,'0'0'168,"0"0"1,0 0-1,0 0 1,0 0-1,1 0 1,-1 1-1,0-1 1,0 0-1,0 0 1,0 0-1,1 0 1,-1 0-1,0 0 1,0 0-1,0 0 1,1 1-1,-1-1 1,0 0-1,0 0 0,0 0 1,1 0-1,-1 0 1,0 0-1,0 0 1,0 0-1,1 0 1,-1 0-1,0 0 1,0-1-1,0 1 1,1 0-1,-1 0 1,0 0-1,0 0 1,0 0-1,0 0 1,1 0-1,-1 0 1,0-1-1,0 1 1,0 0-1,0 0 1,1 0-1,7 140 2067,-4-40-1702,-4-74-586,0-25-230,0-1-560,0 0 27,0 0 438,0-1 1,-1 1-1,1-1 0,0 1 0,-1-1 0,1 1 0,0-1 0,0 1 1,0-1-1,-1 1 0,1-1 0,0 1 0,0-1 0,0 0 0,0 1 1,0-1-1,0 1 0,0-1 0,0 0 0,8-2-1979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4:59:18.2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 2656,'-5'0'1979,"5"0"-1569,0 0 86,0 0-133,0 0 79,6 4 2070,-5 1-2239,1 0 0,0 1 0,-1-1 0,0 0 0,0 0 0,-1 1 0,1-1 0,-1 0 0,0 1 0,-2 8 0,2 25 431,4 10-459,-3 59 0,-2-54-116,-3 110 932,2-112-826,1-21 2,3 36 0,-1-19-178,-3-47-5364,2-5 1991,6-6-136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08:14.3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7 163 2080,'0'0'155,"-1"-1"0,1 0 0,0 1 0,-1-1 0,1 1 0,0-1 0,-1 1 0,1-1 0,0 0 0,0 1 0,0-1 0,0 1 0,0-1 0,0 0 0,0 1 0,0-1 0,0 0 0,0 1 0,0-2 0,-1-8 1897,0 6-1528,0-1 1,1 1-1,-1-1 0,1 1 1,0-1-1,1 1 1,-1-1-1,2-6 1,0 7-378,0-1 1,0 1-1,1-1 1,-1 1-1,1 0 0,0 0 1,0 0-1,1 1 1,-1-1-1,7-4 1,2-2-28,1 2 1,15-9 0,-26 16-118,0 0 0,0-1 1,0 2-1,0-1 0,0 0 0,0 0 1,1 1-1,-1-1 0,0 1 1,0 0-1,1-1 0,-1 1 1,0 0-1,1 1 0,-1-1 1,0 0-1,4 1 0,-3 1-23,0-1 0,0 1 1,-1-1-1,1 1 0,0 0 0,-1 0 0,0 0 0,1 0 0,-1 0 0,0 0 1,0 1-1,0-1 0,2 4 0,8 9 105,-9-12 53,0 1 0,0-1-1,-1 1 1,4 5-1,-5-8-63,0 1 0,0-1 0,0 0-1,0 1 1,0-1 0,1 0 0,-1 0-1,0 0 1,1 0 0,-1 0 0,1 0 0,-1 0-1,1 0 1,0-1 0,-1 1 0,1-1-1,0 1 1,-1-1 0,1 1 0,2-1 0,6 1 225,-1-1 0,16-1 0,-7 1-159,-17 0-161,-1 0-1,1 0 1,0-1 0,0 1-1,0 0 1,0 0 0,-1 0-1,1-1 1,0 1 0,0 0 0,0-1-1,-1 1 1,1-1 0,0 1-1,0-1 1,-1 1 0,1-1-1,-1 0 1,1 1 0,0-1 0,-1 0-1,1 1 1,-1-1 0,0 0-1,1 0 1,-1 0 0,1 1-1,-1-1 1,0 0 0,0 0 0,0 0-1,1 0 1,-1 1 0,0-3-1,0 2-184,0 0 0,0-1 0,0 1 0,0 0 0,-1 0 0,1 0 0,0 0 0,0-1 0,-1 1 0,1 0 0,-1 0 0,1 0 0,-1 0-1,1 0 1,-1 0 0,0 0 0,1 0 0,-1 0 0,0 0 0,0 1 0,0-1 0,0 0 0,1 0 0,-1 1 0,0-1 0,-2 0 0,-6-1-2730,-6-3-459,5-5 782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08:15.6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243 66 3648,'-1'-1'237,"1"0"0,0 0-1,0 0 1,0 0 0,0 0 0,-1 0 0,1 0 0,1 1 0,-1-1-1,0 0 1,0 0 0,0 0 0,0 0 0,1 0 0,-1 0 0,0 0-1,1 1 1,0-3 0,1-4 2607,-3 8-2450,1-1-371,-1 0-1,1 0 0,0 0 0,0 0 0,-1 0 1,1 0-1,0 0 0,-1 0 0,1 0 1,0 0-1,0 1 0,-1-1 0,1 0 0,0 0 1,0 0-1,-1 0 0,1 1 0,0-1 1,0 0-1,0 0 0,-1 1 0,1-1 0,0 0 1,-2 26 1595,2-22-1587,0 0-1,-1 0 0,1 1 1,-2 7-1,-9 32 52,8-28 84,-2 1 1,-7 19 0,3-8 131,6-20-166,0 1-1,0-1 1,-9 16-1,10-22-132,1 1 0,-1-1 0,0 0 0,0 0 0,0 0 0,0 0 0,0 0 0,0-1-1,0 1 1,-1-1 0,1 1 0,-1-1 0,1 0 0,-1 0 0,1 0 0,-1 0 0,-3 0 0,4-1-22,0 0 1,1 0 0,-1 0-1,0 0 1,0 0-1,0-1 1,1 1 0,-1-1-1,0 1 1,0-1 0,1 0-1,-1 0 1,-1-1-1,-22-14-63,21 13 123,-22-22 3,12 11-69,10 10 28,0 0 0,1 0 0,0 0 1,0-1-1,0 1 0,0-1 0,-3-7 0,5 9 2,0-1 0,0 1 0,0 0 0,0-1 0,0 1 0,1-1 0,-1 1 0,1 0 0,0-1-1,0 1 1,1-1 0,0-4 0,1 0 1,1 0-1,0 1 1,0 0-1,1 0 1,0 0-1,0 0 1,11-12-1,0 2 28,25-22 0,-36 35-34,1 1 0,-1-1 0,0 1 0,1 0 1,0 0-1,0 1 0,0-1 0,0 1 0,0 0 1,0 0-1,0 1 0,8-2 0,-9 3 53,-1 0-1,1 0 1,0 0 0,0 1-1,-1-1 1,1 1 0,0 0-1,-1 0 1,1 0-1,0 1 1,-1-1 0,0 1-1,1 0 1,-1 0 0,0 0-1,0 0 1,0 0 0,4 5-1,2 1 221,1-1-1,0 0 0,0-1 1,12 6-1,-2-2 33,-11-6-281,0 0-1,0-1 0,0 0 0,0-1 0,12 2 1,-9-2-246,-11-2-174,1 0 1,0 0-1,-1 0 0,1 0 1,0 0-1,-1-1 0,1 1 1,-1-1-1,1 1 0,-1-1 0,1 1 1,-1-1-1,1 0 0,1-1 1,2-1-3712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09:10.2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90 832,'-6'0'863,"-4"1"4570,9-4-3753,5-3-2616,-2 3 1059,0 1-1,0-1 1,0 0 0,0 0 0,-1 0 0,1 0-1,0-4 1,10-16 404,-7 10-117,-4 12-395,-1 0 0,0 0 1,0 0-1,1 1 0,-1-1 1,1 0-1,-1 0 1,1 0-1,-1 0 0,1 1 1,-1-1-1,1 0 1,0 0-1,-1 1 0,1-1 1,0 0-1,0 1 0,-1-1 1,1 1-1,0-1 1,0 1-1,0 0 0,1-1 1,-1 0 6,0 1 0,-1 0 0,1 0 0,0-1 0,-1 1 0,1 0 1,0 0-1,-1 0 0,1 0 0,0 0 0,-1 0 0,1 0 0,0 0 0,-1 0 0,1 0 1,0 1-1,-1-1 0,1 0 0,0 0 0,-1 1 0,1-1 0,0 0 0,-1 1 1,1-1-1,-1 1 0,1-1 0,-1 0 0,1 1 0,-1-1 0,1 1 0,-1-1 1,0 1-1,1 0 0,-1-1 0,0 1 0,1-1 0,-1 1 0,1 1 0,0 3-43,0 0-1,0 0 1,0 0-1,-1 8 0,2 5 190,8 8 700,-1-6-82,-8-19-724,0 1 1,-1 0 0,1-1 0,0 1 0,0-1-1,0 1 1,0-1 0,0 0 0,1 0 0,-1 1-1,0-1 1,1 0 0,-1 0 0,1 0 0,-1 0-1,1 0 1,-1-1 0,1 1 0,-1 0 0,1-1 0,0 1-1,0-1 1,-1 0 0,1 1 0,0-1 0,0 0-1,-1 0 1,4-1 0,-2 1-9,0 0 0,0 0 0,-1-1 0,1 1 0,0-1 0,-1 0 0,1 0 1,-1 0-1,1 0 0,-1 0 0,1 0 0,-1-1 0,0 1 0,0-1 0,1 0 0,-1 0 0,2-2 0,3-4-1293,1-1-1,1 1 1,-1 1-1,16-11 1,-16 13-1470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08:26.5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28 640,'-2'-8'198,"2"8"-195,0 0-1,0-1 0,0 1 0,0 0 1,0 0-1,0 0 0,0 0 1,0 0-1,1 0 0,-1 0 0,0-1 1,0 1-1,0 0 0,0 0 1,0 0-1,0 0 0,0 0 0,0 0 1,0 0-1,0 0 0,0-1 1,1 1-1,-1 0 0,0 0 0,0 0 1,0 0-1,0 0 0,0 0 0,0 0 1,0 0-1,1 0 0,-1 0 1,0 0-1,0 0 0,0 0 0,0 0 1,0 0-1,0 0 0,1 0 1,-1 0-1,0 0 0,0 0 0,0 0 1,0 0-1,0 0 0,0 0 1,1 0-1,-1 0 0,0 0 0,0 1 1,-2 0 6074,-2 6-4654,-1 2-1281,5-8-73,0-1 54,0 0 288,0 0-54,0 0 112,1 0-377,0 0-1,0 0 0,0 0 1,-1-1-1,1 1 0,0 0 0,0-1 1,0 1-1,0 0 0,0-1 1,0 1-1,0-1 0,-1 0 1,1 1-1,0-1 0,0 0 1,-1 1-1,1-1 0,0 0 0,-1 0 1,1 1-1,-1-1 0,1 0 1,0-1-1,-1 0 122,1 2-123,-1 0-1,1-1 0,-1 1 1,0-1-1,1 1 1,-1 0-1,1-1 0,-1 1 1,0-1-1,0 1 0,1-1 1,-1 1-1,0-1 1,0 0-1,0 1 0,1-1 1,-1 1-1,0-1 0,0 1 1,0-1-1,0 0 1,0 1-1,0-1 0,0 0 1,-1-5 812,1 10-1159,-7 11 1,6-15 102,1 0-374,0 0-27,0 0-490,0 0 10,0 0-954,0 0 629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08:28.2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1152,'0'0'363,"3"1"5786,-2 0-6571,0 0 737,-1-1 58,4 10 331,-2-6-576,0 0 0,0 0 0,-1 0-1,1 1 1,-1-1 0,0 1 0,0-1-1,0 7 1,-1 40 489,-1-25-554,-5 47 8,-1-1 220,7-37 20,0 2 145,4 44-1,-3-58-231,-1-17-186,0-1 0,1 0 0,-1 0 1,1 0-1,2 7 0,-1-5-87,0 0 0,-1 0 0,0 0 0,1 10 0,-2-16-693,0-1 22,5-11-3856,3 3 2843,4 0-736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08:28.9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1 1152,'-4'0'660,"4"0"-542,0 0 1,0 0 0,0 0-1,0 0 1,0 0 0,0 0-1,0 0 1,0 0-1,0 0 1,0 0 0,0 0-1,-1 0 1,1 0 0,0 0-1,0 0 1,0 0-1,0 0 1,0 0 0,0 0-1,0 0 1,0 0 0,0 0-1,0 0 1,0 0-1,0 0 1,-1 0 0,1 0-1,0 0 1,0 0 0,0 0-1,0 0 1,0 0-1,0 0 1,0 0 0,0 1-1,0-1 1,0 0 0,0 0-1,0 0 1,0 0-1,0 0 1,0 0 0,0 0-1,0 0 1,0 0 0,0 0-1,0 0 1,0 0-1,0 1 1,0-1 0,0 0-1,0 0 1,0 0 0,0 0-1,0 0 1,0 0-1,0 0 1,0 0 0,0 0-1,0 0 1,0 0 0,0 0-1,0 1 1,0-1-1,1 8-318,-2-1 507,1-1 0,-1 1 0,-1-1 0,1 1-1,-4 8 1,2-8-244,1-1 0,1 1 0,-1 0 0,1 0 0,-1 11 0,-3 318 1505,7-307-1523,-1-20 30,-1 0 1,0 0-1,-2 17 1,1 11-42,1-23-367,0-13-67,0-1-539,0 0 11,-4-8-2160,4-3 246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08:29.8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20 107 2400,'-1'0'70,"1"1"0,-1-1 0,0 1 0,1 0 0,-1-1 0,0 1 1,1 0-1,-1-1 0,1 1 0,-1 0 0,1 0 0,0-1 0,-1 1 0,0 1 0,-2 5 122,-3-3 1623,4-4 286,5-3-1394,9-9-282,2 1-1,-1 0 1,2 1-1,-1 1 1,1 0 0,1 1-1,-1 0 1,1 1-1,27-7 1,-20 7-72,-12 3-287,0 0 0,0 1 0,0 0-1,0 1 1,1 0 0,-1 1 0,21 1 0,-28 0-74,-1 1 0,1 0 0,-1 0 0,1 0 0,-1 0 0,0 1 0,1-1 0,-1 1 1,0 0-1,4 3 0,28 28-64,-8-7 295,-10-12 343,-14-11-440,0 0-1,0 0 0,0 0 0,1 0 1,-1-1-1,1 1 0,-1-1 0,1 0 1,0 0-1,0 0 0,0-1 0,0 1 1,1-1-1,-1 0 0,0 0 0,0-1 1,7 1-1,1-1 60,1-1 1,-1 0-1,23-6 0,-31 6-350,1 0-1,-1-1 0,1 1 0,-1-1 1,0 0-1,0 0 0,0-1 1,0 1-1,0-1 0,-1 0 0,1 0 1,-1 0-1,5-6 0,-8 9 95,0 0-1,0 0 0,0 0 0,0 0 1,0 0-1,0 0 0,0-1 1,0 1-1,0 0 0,0 0 1,0 0-1,0 0 0,0 0 0,0 0 1,0-1-1,0 1 0,0 0 1,0 0-1,0 0 0,0 0 1,0 0-1,0-1 0,0 1 1,0 0-1,0 0 0,0 0 0,-1 0 1,1 0-1,0 0 0,0 0 1,0 0-1,0-1 0,0 1 1,0 0-1,0 0 0,0 0 0,-1 0 1,1 0-1,0 0 0,0 0 1,0 0-1,0 0 0,0 0 1,-1 0-1,1 0 0,0 0 1,0 0-1,-9-2-2219,9 2 2071,-12-1-3630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08:30.9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20 1408,'0'-1'192,"0"0"1,1 0-1,-1 0 1,1 0-1,-1 1 1,1-1-1,0 0 0,-1 0 1,1 1-1,0-1 1,-1 0-1,1 1 1,0-1-1,0 0 0,0 1 1,-1-1-1,1 1 1,0-1-1,0 1 1,0 0-1,0-1 1,0 1-1,0 0 0,0 0 1,0 0-1,1 0 1,28-4 3928,-29 4-3529,-1 0-251,25 0 694,45 8-411,-53-7-644,25 4 1,2 1 138,112 8 180,57-9-9,-144-6-4724,-68 1 2946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08:32.1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258 32 2080,'0'-1'103,"-1"0"0,1-1 1,-1 1-1,1 0 0,-1 0 1,1-1-1,-1 1 0,1 0 0,0 0 1,0-2-1,0 2 366,0 0-256,0-1 0,-1 1 0,1 0-1,0 0 1,0-1 0,-1 1 0,1 0 0,-1 0-1,0-2 1,-1 3-57,0-1 0,-1 1 0,1 0 0,-1-1 0,1 1 0,0 1 0,-1-1 0,1 0 0,0 0 0,-1 1-1,1 0 1,0-1 0,0 1 0,-1 0 0,1 0 0,0 0 0,0 0 0,-4 3 0,3-2 159,-1 0 0,1 0 0,-1-1 0,0 1 0,-4 0 0,3-1-158,1 1-1,-1-1 0,0 1 0,1 0 1,0 0-1,-1 1 0,1-1 0,0 1 0,0 0 1,-4 3-1,-5 7 138,-17 19-1,12-11-97,9-12-103,1 0 0,1 1 1,0 0-1,-7 13 1,11-17-66,0 0 1,0 0-1,1 0 1,0 1-1,1-1 1,-1 1-1,1 0 1,0-1-1,1 9 1,-1-5-16,2 0 0,-1-1 0,1 1 0,1 0 0,0-1 0,0 0 0,4 10 0,-5-16 1,0-1 0,0 1-1,1-1 1,-1 0 0,1 1 0,-1-1 0,1 0-1,0 0 1,0 0 0,0 0 0,0-1-1,0 1 1,0 0 0,0-1 0,0 1-1,1-1 1,-1 0 0,1 0 0,-1 0-1,1 0 1,-1 0 0,1-1 0,0 1-1,-1-1 1,1 1 0,0-1 0,-1 0-1,1 0 1,3-1 0,17 0 82,-10 0-130,0 0-1,0-1 0,25-6 0,-21 2 100,-4 3-72,-1-1-1,1 0 1,-1-1-1,0-1 1,-1 0 0,1 0-1,14-12 1,-20 13 11,31-30-30,-36 35 24,-1 0-1,0 0 1,0-1-1,1 1 1,-1 0 0,0 0-1,0-1 1,0 1-1,0 0 1,1 0-1,-1 0 1,0-1 0,0 1-1,0 0 1,0-1-1,0 1 1,0 0-1,0 0 1,1-1-1,-1 1 1,0 0 0,0-1-1,0 1 1,0 0-1,0 0 1,0-1-1,0 1 1,-1 0 0,1-1-1,0 1 1,0 0-1,0 0 1,0-1-1,0 1 1,0 0-1,0 0 1,-1-1 0,1 1-1,0 0 1,0 0-1,0-1 1,-1 1-1,1 0 1,0 0-1,0 0 1,-1 0 0,1-1-1,0 1 1,0 0-1,-1 0 1,1 0-1,0 0 1,0 0 0,-1 0-1,1 0 1,-1 0-1,0-1-8,0 1-1,0 0 0,0 0 0,0 0 1,0 0-1,0 0 0,-1 0 1,1 0-1,0 0 0,0 0 0,0 1 1,0-1-1,0 0 0,-2 1 1,1 1-1,0-1 0,0 0 1,0 1-1,1-1 0,-1 1 1,0-1-1,1 1 0,-1 0 1,1 0-1,0-1 0,-1 1 1,1 0-1,0 0 0,0 0 1,0 1-1,1-1 0,-1 0 1,0 0-1,1 0 0,-1 1 1,1-1-1,0 0 0,0 1 1,0-1-1,0 0 1,0 1-1,0-1 0,2 4 1,-1-2 21,0 0 1,1-1 0,-1 1 0,1-1-1,0 1 1,0-1 0,0 0 0,1 1 0,-1-1-1,1 0 1,0-1 0,-1 1 0,1 0 0,1-1-1,-1 0 1,4 3 0,4 1 88,-6-3-50,0 0-1,0 0 1,0-1-1,0 1 1,0-1-1,1 0 1,-1-1-1,1 1 1,-1-1-1,1 0 1,0 0-1,-1-1 1,12 0 0,-10-1 15,1 0 0,-1 0 1,0-1-1,0 0 0,0 0 1,0 0-1,0-1 1,0 0-1,-1-1 0,1 1 1,-1-1-1,0 0 0,6-6 1,-4 3 36,-1 0-1,0 0 1,0 0 0,9-15-1,-14 18-84,0 0-1,0-1 1,0 1-1,0 0 0,-1-1 1,0 0-1,0 1 1,0-1-1,0 0 1,-1 1-1,0-1 0,0-7 1,-10-61-677,4 32-283,4 29 160,-1-1 0,-6-18 0,1 6-1408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08:44.4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3 1312,'0'0'12,"0"0"0,0-1-1,0 1 1,0 0 0,0 0 0,0 0 0,0 0 0,0 0 0,0 0-1,0-1 1,0 1 0,0 0 0,0 0 0,0 0 0,0 0-1,-1 0 1,1 0 0,0 0 0,0 0 0,0 0 0,0 0 0,0 0-1,0-1 1,0 1 0,0 0 0,-1 0 0,1 0 0,0 0-1,0 0 1,0 0 0,0 0 0,0 0 0,0 0 0,0 0-1,-1 0 1,1 0 0,0 0 0,0 0 0,0 0 0,0 0 0,0 0-1,0 0 1,-1 0 0,1 0 0,0 1 0,0-1 0,0 0-1,0 0 1,0 0 0,0 0 0,0 0 0,0 0 0,0 0 0,-1 0-1,1 0 1,0 1 0,0 7 4060,1-4-3134,-1-4-714,0 0 128,0 0-112,0 0-43,18 0 411,197 0 2294,-190 2-2568,-20-2-212,0 1 0,0-1 1,0 1-1,0-2 0,0 1 0,0 0 0,7-3 1,-10 3-6,-2 0-48,0 0-53,0 0-80,0 0-42,0 0-214,0 0-118,-10 16-3274,6-11 2011,4-4-1824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4:59:19.0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20 1568,'0'1'297,"0"-1"0,0 1 0,1-1 0,-1 1 0,0 0 0,1-1 0,-1 1 0,1-1 0,-1 1 0,0 0 0,1-1 0,-1 0 0,1 1 0,0-1 0,-1 1 0,1-1 0,-1 1 0,1-1 0,0 0 0,-1 0 0,1 1 0,0-1 0,-1 0 0,1 0 0,0 0 0,-1 0 0,1 1 1,0-1-1,-1 0 0,1 0 0,1-1 0,30 1 2770,-22 0-3538,43-5 1068,84 2 70,-95 1-233,41-7 1,21-2-227,-87 11-185,72-1 92,-80 2-475,-1 0 0,1 0 0,0 1 0,-1 0 1,1 1-1,-1 0 0,15 7 0,-21-8 106,1-1 1,-1 1-1,1 0 0,-1 0 0,0 0 1,1 0-1,-1 0 0,0 1 1,0-1-1,-1 1 0,1-1 0,2 5 1,-1 2-924,0 0 0,4 17 0,-2-7-410,5 25-509,-10-37 1756,0-1 0,0 0-1,0 0 1,-2 7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08:45.3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44 896,'1'-3'-1280,"4"4"8293,1 1-2917,-5-2-3696,-1 0-96,9 0 501,-1 0-305,-6 0-448,0 1 1,0-1-1,0 0 0,0 0 0,0 0 1,0 0-1,0-1 0,-1 1 1,1 0-1,0-1 0,0 1 1,0-1-1,3-1 0,4 4 103,0-3-38,-1 0 0,1 0-1,14-5 1,14-2 381,6 1 72,-25 3-338,0 2-1,23-1 0,-36 3-299,0 0 0,1-1 0,-1 1 0,0-1 0,0 0 0,0 0 0,6-3 0,-10 4-582,-1 0-1153,0 1 32,-4 6-1663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09:13.9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1 485 1568,'2'-3'8356,"5"2"-5855,8 2-4173,-10-1 2556,112-4-457,-104 2-17,-12 2-381,-1 0-1,1 0 1,-1 0-1,1-1 1,-1 1 0,1 0-1,-1 0 1,1 0-1,-1 0 1,1 0-1,-1 0 1,1 0-1,-1 0 1,1 0-1,-1 0 1,1 1-1,0-1 1,0 1-33,-1-1 0,1 1 1,-1 0-1,1 0 0,-1 0 0,1 0 0,-1-1 1,0 1-1,1 0 0,-1 0 0,0 0 1,0 0-1,0 0 0,0 0 0,0 1 1,1 43-54,0-6 39,9 132 147,-9-119-191,-8 67 0,1 8-112,4-61 322,1 211 142,2-144 17,-3-108-167,1-18-133,0-1 1,1 1 0,0 8 0,7 116-270,-10-47 641,3-72 69,1-19 15,0-15-185,1-25-200,-2 34-54,0 0 0,4-20 0,2 4-67,1-6-40,5-59 1,2-183 60,12-31-26,-1 57-373,-1 92 405,1-20 64,-17 115 167,-4 39-147,1-40 1,-4 28-37,0 17-131,-3-33 1,2 52 76,-5-67-244,3 61-124,5 16-175,2 0 584,-3-5-7,0 0 0,1 0 0,-1-1 0,1 1 0,0 0 0,0-1 0,0 0 0,0 1 0,5 2 0,11 7 7,-11-8 46,0 1-1,1-1 0,18 8 1,1-3 2,51 11-1,-50-17-9,1 0 0,39-1 0,9-1-141,-36 0 171,50-3 1,-65-2-209,32-2 167,178 10 1159,-138-2-991,-53 1 201,-34-3-260,-1 0-1,1 0 1,-1-1 0,1 0 0,12-3-1,7-8 190,-27 9-305,1 0 0,-1 0 0,0 1 0,1 0 0,-1-1 0,1 1 0,7 0 0,-5-5-319,-5 5-4474,-6 9 2829,-1 2-2203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09:15.1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362 63 1888,'0'-1'166,"1"0"0,-1 1 0,1-1 0,-1 0 0,0 0 0,1 0 0,-1 0 0,0 0 0,0 0 0,0 0 0,0 0 0,0 0 0,0 0 0,0 0 0,0 0 0,0 0 0,0 0 0,0 0 0,-1 0 0,1 0 0,0 1 0,-1-1 0,0-2 0,-7-12 1471,-3 4-715,11 10-896,-1 0-1,1 0 1,-1 1-1,0-1 1,0 0-1,0 0 1,1 0-1,-1 1 1,0-1-1,0 0 1,0 1-1,0-1 1,0 1-1,0-1 1,0 1-1,0-1 1,0 1-1,-1 0 1,1 0-1,0-1 1,0 1-1,0 0 1,0 0-1,0 0 1,0 0-1,-1 0 1,1 0-1,0 1 1,0-1-1,0 0 1,0 1-1,0-1 1,0 0-1,0 1 1,-2 0-1,-2 3 45,-1 0-1,1 0 1,0 0-1,0 1 1,-6 7 0,-8 6 189,-93 83 1187,87-76-1295,1 1 0,-26 36 0,44-53-112,0 0 0,1 0 0,0 0 0,-7 18 1,11-24-29,0 0 0,0 0 0,0 0 0,1 0 0,-1 0 0,1 0 0,0 0 0,0 0 0,0 1 0,0-1 0,1 0 0,-1 0 0,1 0 0,0 0 0,0 0 0,0 0 0,0 0 0,1 0 0,-1-1 0,3 5 0,0-2 74,1 0 1,-1 0-1,1 0 1,0-1-1,0 1 1,1-1-1,-1-1 1,1 1 0,11 4-1,-8-4 29,0 0 0,1-1 0,-1-1 0,1 1 0,0-1 0,9 0 0,19 3 520,-28-3-463,0-1 0,0 0-1,-1 0 1,17-2 0,75-7 250,-97 8-481,14-3-686,23-1 0,-40 4 604,-1 0-1,1 0 0,-1 0 1,1 0-1,0 0 0,-1 0 1,1 0-1,0 0 0,-1 0 1,1 0-1,0-1 0,-1 1 1,1 0-1,-1 0 0,1-1 1,-1 1-1,1 0 0,-1-1 1,1 1-1,-1-1 0,1 1 1,-1-1-1,1 1 0,-1-1 1,1 1-1,-1-1 0,0 1 1,1-1-1,-1 1 0,0-1 1,0 0-1,1 1 0,-1-1 1,0 0-1,0 0 0,0-2-2491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09:16.0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76 3328,'2'-2'241,"-1"-1"1,1 1-1,0-1 1,0 1-1,0 0 1,0-1-1,0 1 0,0 0 1,0 0-1,4-2 1,17-11 2056,-6 7-1773,0 1-1,22-5 0,-31 10-511,0 0 1,0 1-1,0 0 1,0 1-1,0-1 1,0 2-1,13 1 0,-21-2-14,1 0-1,-1 0 0,1 0 0,-1 0 0,1 0 1,-1 0-1,0 1 0,1-1 0,-1 0 0,1 0 1,-1 0-1,0 1 0,1-1 0,-1 0 1,1 0-1,-1 1 0,0-1 0,1 0 0,-1 1 1,0-1-1,0 1 0,1-1 0,-1 0 0,0 1 1,0-1-1,0 1 0,1-1 0,-1 1 0,0-1 1,0 0-1,0 1 0,0-1 0,0 1 1,0-1-1,0 1 0,0-1 0,0 1 0,0-1 1,0 1-1,0-1 0,-1 1 0,1 4 29,-1 1-8,0-1 0,0 1 0,0 0 0,-1-1 0,0 1-1,0-1 1,-1 1 0,0-1 0,-4 7 0,-5 10 48,-9 15 130,16-31-40,1 1 0,-1 1 0,2-1 0,-6 13 0,9-19-122,0 0 0,-1-1 0,1 1 0,0 0 0,0 0 0,0 0 0,0 0 1,0-1-1,0 1 0,0 0 0,0 0 0,0 0 0,0-1 0,1 1 0,-1 0 0,0 0 0,1-1 1,-1 1-1,0 0 0,1 0 0,-1-1 0,1 1 0,-1 0 0,2 0 0,-1 1 28,1-1-1,0 0 0,-1 0 1,1 0-1,0 0 0,0 0 1,0 0-1,0-1 0,4 2 1,3 0 150,1-1 1,0 0-1,12-1 0,-21 0-194,40 0 214,0 1 0,72 13 0,-107-13-384,-1 1 1,1-1 0,-1 1 0,10 5 0,-14-6-16,1 0 0,-1 0 0,0 0 0,1 0 0,-1 0 0,0 0 1,0 1-1,0-1 0,2 2 0,-3-2 46,0-1 0,1 1 0,-1 0 0,0-1 0,0 1 0,0-1 0,1 1 0,-1 0 0,0-1 0,0 1 0,0 0 0,0-1-1,0 1 1,0 0 0,0-1 0,0 1 0,-1 0 0,1-1 0,0 1 0,0 0 0,0-1 0,-1 1 0,0 0 0,-13 14-4589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09:18.1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91 1472,'1'-5'234,"-1"3"-143,1 1-1,-1-1 1,0 1 0,1-1 0,-1 0-1,1 1 1,0-1 0,-1 1 0,2-3-1,-1 3 241,0 0 205,-1 0-1,1 0 1,-1 0 0,1 0 0,-1 1 0,1-1-1,0 0 1,0 0 0,-1 0 0,1 0 0,1 0-1,23-15 2517,-17 11-2656,2-1-138,-1 1 0,0 1 1,1 0-1,0 0 0,0 1 0,0 1 0,1-1 1,-1 2-1,0-1 0,1 1 0,14 1 0,13 2-519,65 11 0,-102-13 282,60 9 94,0-3 0,0-2-1,118-9 1,-111 1-30,109 8 1,115 4-1116,-290-8-122,10 0-3861,-11 0 384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09:19.8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332 107 832,'-4'1'432,"-1"0"-1,1-1 1,-1 1-1,0-1 1,0 0-1,-7-2 1,-7 1 1837,2-2 963,17 3-2773,0 0 69,0 0-181,0 0-91,0 0-80,0 0 128,0 0-27,0 0 134,0 0-171,0 0-134,0 0 108,0 0-28,0 0 161,-5 4 138,5 3-435,-1-1-1,0 0 1,-1 1-1,0-1 1,1 0-1,-5 8 1,-2 6 110,5-13-117,-1 0 0,0 0 0,0 0 1,0-1-1,-1 0 0,0 0 0,0 0 0,-9 7 1,10-9-92,2-2 70,-1 0 0,1 0 0,0-1 0,-1 1 1,0 0-1,1-1 0,-1 0 0,0 0 0,0 0 0,0 0 0,0 0 0,0 0 0,0-1 0,0 1 0,0-1 0,0 0 0,0 0 0,0 0 1,0 0-1,0-1 0,0 1 0,0-1 0,0 0 0,1 0 0,-1 0 0,0 0 0,0 0 0,-3-3 0,5 4-24,-3-2 17,1 0 1,-1 0-1,0-1 0,1 0 0,-1 0 0,1 0 1,0 0-1,0 0 0,0 0 0,-2-5 1,-7-7-38,9 11-16,0-1 0,0 1 0,0 0 0,0-1 0,1 0 0,0 1 0,-2-7 0,-4-11-84,7 17 113,-1 1 0,1 0-1,-1-1 1,1 1 0,1-1 0,-2-7 0,1 5-67,1-1 296,2 5-195,-1 0 1,0 1 0,0-1-1,1 1 1,0-1 0,-1 1-1,1 0 1,0 0 0,0 0-1,0 0 1,1 0 0,-1 0-1,4-2 1,2 0 41,1 0-1,15-6 1,-15 7-2,14-5 50,0 2 1,0 1-1,0 0 1,31-1-1,96 2-330,-115 4 311,12 7-1872,-46-7-122,-1 1-86,0 6-2336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09:22.3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4 3232,'0'0'43,"0"-1"0,0 1 0,0 0 1,0 0-1,0 0 0,0 0 0,0 0 0,0 0 0,0 0 1,0 0-1,0 0 0,0-1 0,0 1 0,0 0 0,0 0 1,0 0-1,0 0 0,0 0 0,0 0 0,0 0 0,0 0 1,1 0-1,-1-1 0,0 1 0,0 0 0,0 0 0,0 0 1,0 0-1,0 0 0,0 0 0,0 0 0,0 0 0,0 0 1,0 0-1,1 0 0,-1 0 0,0 0 0,0 0 0,0 0 0,0 0 1,0 0-1,0 0 0,0 0 0,0 0 0,1 0 0,-1 0 1,0 0-1,0 0 0,0 0 0,0 0 0,0 0 0,0 0 1,0 0-1,0 0 0,1 0 0,-1 2 2062,-4-1-1022,4-1-843,0 0 251,0 0-129,0 0 60,0 0-113,0 0 59,-3 12 581,-7 134 379,10-72-272,2-71-1077,5 3 16,-6-5 35,-1 0 0,1 0 0,0 0 0,0 0 0,0-1 0,0 1 0,0 0 0,0-1 0,0 1 0,0-1 0,1 1 0,-1-1 0,0 1 0,0-1 0,0 0 0,1 0 0,-1 0 0,0 0 0,0 1 0,0-1 0,1-1 0,-1 1 0,0 0 0,0 0 0,0 0 0,1-1 0,1 0 0,3 0 95,24-10 289,-9 3-145,-12 5-243,0 0 1,-1-1 0,1 0-1,0-1 1,-1 1 0,0-2-1,9-7 1,-12 9-12,-1 0 1,0 0-1,0-1 0,0 0 1,0 1-1,-1-1 0,0-1 1,0 1-1,0 0 0,-1-1 0,0 1 1,0-1-1,0 0 0,-1 0 1,2-9-1,-3 14-32,-1 0 1,1 0-1,-1-1 0,1 1 1,-1 0-1,1 0 0,-1 0 0,0 0 1,0 0-1,1 0 0,-1 0 1,0 1-1,0-1 0,0 0 0,0 0 1,0 1-1,0-1 0,0 0 0,0 1 1,0-1-1,0 1 0,0-1 1,-1 1-1,1 0 0,0-1 0,-2 1 1,-12-7-119,15 7 118,0 0 0,0-1 1,-1 1-1,1 0 1,0-1-1,-1 1 1,1 0-1,0-1 1,-1 1-1,1 0 1,0 0-1,-1-1 1,1 1-1,-1 0 1,1 0-1,0 0 1,-1 0-1,1-1 1,-1 1-1,1 0 1,-1 0-1,1 0 0,-1 0 1,1 0-1,0 0 1,-2 0-1,2 1 1,0-1-1,-1 1 0,1-1 1,0 0-1,-1 1 0,1-1 1,0 1-1,0-1 0,-1 1 0,1-1 1,0 1-1,0-1 0,0 1 1,0-1-1,0 1 0,-1-1 1,1 2-1,2 24-294,-2-25 302,1 6 8,1 1 0,0-1 0,1 0 0,0 0 0,0 0-1,0 0 1,1 0 0,0-1 0,0 0 0,1 1 0,0-2 0,0 1 0,0 0 0,10 7 0,-1-2 60,1-1 1,0 0-1,0-1 1,0 0 0,21 7-1,-29-13 13,0-1 0,0 0 0,1 0 0,-1 0 0,10 0 0,-14-2-49,0 0 1,1 0 0,-1 0-1,1 0 1,-1 0 0,0-1-1,1 0 1,-1 0 0,0 0-1,0 0 1,0 0 0,0 0-1,5-4 1,-1 1 209,-4 2-178,0 0 0,0 0 0,0 0 0,0-1-1,0 1 1,-1-1 0,1 1 0,0-1 0,-1 0-1,0 0 1,0 0 0,0 0 0,0-1 0,-1 1-1,1 0 1,-1-1 0,0 1 0,2-5-1,-3 4 0,0 0-1,-1 1 0,1-1 0,0 0 0,-1 1 1,0-1-1,0 0 0,0 1 0,-3-7 0,-3-12 146,6 17-273,0 1 0,0-1 1,-1 0-1,1 0 0,-1 1 0,0-1 0,0 0 1,-1 1-1,1 0 0,-1 0 0,-4-5 0,2 4-1105,0 0-1,0 0 0,-1 1 1,-7-5-1,4 5-494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11:52.90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4 576,'4'-3'-1159,"-1"3"4974,-2 14 2094,-1-11-5828,1-1 1,0 0-1,0 0 0,1 0 1,-1-1-1,0 1 0,1 0 1,-1 0-1,1-1 0,-1 1 1,3 1-1,5 4 40,-1 0 0,2-1 0,-1 0 1,1-1-1,0 1 0,0-2 0,0 0 0,1 0 0,15 3 1,12 1-14,54 2 0,-29-3 443,134 8 51,-131-12-623,0 3 0,74 18 0,-88-15 164,-29-5-113,154 31 408,-137-25-322,-1 2 0,52 23 0,26 22 210,-104-50-274,6 2 69,1-1 0,27 7 1,-1 2-79,-32-12 23,30 9 1,-28-9 59,0 0 1,24 13 0,-30-14-198,109 54 386,-105-48-198,0 0 0,0 0 1,-1 1-1,0 1 0,15 19 1,-13-14-54,-2 1 1,22 38 0,-22-35 25,0 1 0,19 21 0,-19-30-66,-1-1 0,2 0 1,0-1-1,0 0 1,24 13-1,85 37-266,-97-49 300,193 71 215,-219-83-274,73 20 189,-12-4-147,-15-5-21,1-2 0,88 6-1,100 9-34,-104-10 211,5-9-185,-25-2-112,-23 2 164,154 15 103,8 2-64,26 3 84,-95-3-266,44-6 133,-125-8-52,174 8 9,-208-19 134,-1-4 1,65-14-1,-38 6 148,188-32-9,-210 31-11,-11 2-277,23-7-3,6 0 69,125-26 227,-158 37-344,84-29 0,-73 12 179,-53 22-88,-1-1 1,19-11-1,-6 3-77,42-24 58,22-11-11,164-52-37,-222 89 20,-1-1 1,0-2-1,-1-1 0,41-30 0,-45 29 11,0 0-1,42-18 0,-58 32 12,-1 0-1,18-3 1,4-2-2,8-1-5,0 1-1,41-3 0,-6 1 173,-31 4-425,33-7 84,-42 6 274,-16 3-22,1 0 1,31-12 0,2 1-397,-40 11 309,-1 2 0,1-1 0,16 0 0,-16 1 42,1 0-1,21-6 1,-18 5-167,-14 3 129,1 0 0,-1 0 1,1 0-1,-1-1 0,0 1 0,1-1 1,-1 1-1,0-1 0,1 1 1,-1-1-1,0 1 0,0-1 0,2-1 1,-2 1 44,-1 1-112,0 0 0,0 0 70,0 0 1,0 0-1,0 0 1,0 0-1,0 0 1,0 0-1,-1 0 1,1 0-1,0 0 1,0 0-1,0 0 1,0 0-1,0-1 0,0 1 1,0 0-1,0 0 1,0 0-1,0 0 1,0 0-1,0 0 1,0 0-1,0 0 1,0 0-1,0 0 1,0 0-1,0 0 1,0 0-1,0 0 1,0 0-1,0 0 1,0 0-1,0 0 1,0 0-1,0 0 1,0 0-1,0 0 1,0 0-1,0-1 0,0 1 1,0 0-1,0 0 1,0 0-1,0 0 1,1 0-1,-1 0 1,0 0-1,0 0 1,-9-4-2,-12-5 15,13 6 34,-14-1-92,-2-1 91,13 4-81,0 0 1,0-1-1,0 0 0,-20-7 0,15 3 140,-22-14 0,-13-4-128,30 17-1,-43-9 0,40 12 96,-39-14-1,39 9-170,-1 1 0,0 1 0,-26-4 0,11 10 28,16 2-405,37 15 287,-5-10 176,0-1-1,1 0 0,0 0 1,-1 0-1,2-1 0,9 3 1,61 14 23,-38-11-132,21 3 154,-40-9 11,33 10 0,-9-4-73,-7-2-77,-29-5 98,-1-1-1,18 1 1,-18-2 31,1 0 0,18 5 0,14 5 89,-35-10-113,-6-1 43,-2 0-48,0 0-2,0 0-1,0 0 1,0 0 0,1 0-1,-1 0 1,0 0-1,0 1 1,0-1 0,1 0-1,-1 0 1,0 0-1,0 0 1,0 1 0,0-1-1,0 0 1,1 0 0,-1 0-1,0 0 1,0 1-1,0-1 1,0 0 0,0 0-1,0 1 1,0-1-1,0 0 1,0 0 0,0 0-1,0 1 1,0-1 0,0 0-1,0 0 1,0 1-1,0-1 1,0 0 0,0 0-1,0 0 1,0 1-1,0-1 13,-1 1-1,1-1 1,0 1-1,0-1 0,0 1 1,0-1-1,-1 0 1,1 1-1,0-1 0,-1 0 1,1 1-1,0-1 0,-1 0 1,1 1-1,0-1 1,-1 0-1,1 1 0,-1-1 1,1 0-1,0 0 0,-1 0 1,1 1-1,-1-1 1,0 0-1,-12 4 5,10-4-7,-3 2-35,0 1 0,0-1 0,0 1 0,-7 5 0,-11 5 40,-13 6-46,2 1-1,0 2 0,-32 27 0,44-32 78,-8 7 104,-27 30-1,3-3-1,48-45-132,1 1 0,0 0 1,0 0-1,1 1 0,0-1 1,0 1-1,-6 14 0,9-15 825,9-13-544,9-15-71,-7 4-170,-1 0 0,-1 0 1,-1-1-1,7-25 0,9-77 17,-17 86-110,-2 0 0,-2 0 0,-2-44 0,-5 45-129,4 24 18,0 1 0,1-1 0,-1-9 0,25 56-1108,67 139 454,-88-173 399,-1 0 1,0 0-1,0 1 0,0-1 1,0 6-1,0-9 3,-1 1-1,0-1 1,0 1-1,0-1 0,0 1 1,0 0-1,0-1 1,-1 1-1,1-1 1,0 1-1,-1-1 1,1 1-1,-1-1 1,0 1-1,-1 1 0,2-3 205,0 0 0,-1 0 0,1 0 0,0 0 0,-1 0 0,1 0 0,0 0 0,0 0-1,-1 0 1,1 0 0,0 0 0,-1 0 0,1 0 0,0-1 0,0 1 0,-1 0 0,1 0 0,0 0-1,0 0 1,0-1 0,-1 1 0,1 0 0,0-1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12:07.8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506 4 1408,'-1'0'101,"1"-1"1,-1 1-1,0-1 1,1 1-1,-1 0 1,1 0-1,-1-1 1,0 1-1,1 0 1,-1 0-1,0 0 1,0 0-1,1 0 1,-1 0-1,0 0 1,1 0-1,-1 0 1,0 0-1,1 0 1,-1 0-1,0 0 1,0 1-1,1-1 0,-1 0 1,1 0-1,-1 1 1,0-1-1,1 0 1,-1 1-1,1-1 1,-1 1-1,0 0 1,0 0 41,0-1 1,1 1 0,-1-1-1,0 1 1,0-1 0,1 1-1,-1-1 1,0 1 0,0-1-1,0 0 1,0 0 0,1 1-1,-2-1 1,1 0 165,-2 2 3925,1 4-2937,1 7-971,0-1 1,-1 1-1,-3 14 1,-4 23-28,7-33-167,0 0 0,-1 0 1,-1 1-1,-9 24 0,1-17 58,-1-1 0,-1 0-1,-2-1 1,0-1 0,-1-1-1,-20 20 1,19-20-157,2 1 1,1 0-1,1 1 0,0 0 0,2 1 0,1 1 0,1-1 1,-10 37-1,3 27 98,13-63-89,-2 1-1,-14 45 1,-3-11 99,-40 91-48,57-139-56,1 1-1,0 0 1,1-1-1,1 2 0,0-1 1,-2 21-1,1 83-13,4-92-61,0 48 62,17 145 0,5-96 72,-19-103-214,0 4 158,0 29 1,-4 55 45,2 121 79,2-202 11,8 34-1,-4-28-137,0-5-46,1-1-1,1-1 1,18 36-1,-17-38 102,56 103 121,-29-58-124,-24-44 153,1 0 1,1 0-1,1-2 1,1 0 0,29 30-1,-38-45-174,1-1-1,-1-1 1,1 0-1,0 0 1,0-1-1,1 0 1,18 5-1,-15-5-26,0 1 0,-1 0-1,19 10 1,-26-12-276,0-1 1,1 1-1,10 2 1,1 1-3905,-15-6 1663,-2 0-2335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12:09.80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1152,'0'0'363,"0"0"-214,0 0-42,0 0 26,0 0-21,0 0 85,0 0 38,0 17 2256,0-16-2340,0 1 0,0-1 1,0 0-1,1 1 0,-1-1 1,0 1-1,1-1 0,-1 0 1,1 1-1,0-1 1,-1 0-1,1 0 0,0 0 1,0 1-1,1 0 0,20 16 1302,-19-17-1298,0 1 0,0 1 0,0-1 0,0 0 0,-1 1 0,1-1-1,-1 1 1,0 0 0,3 3 0,-1 1 255,1-1 0,-1 0 0,1 0 0,1 0 0,-1 0 0,1-1 0,11 8 0,17 17 502,-20-14-495,12 21 0,12 13-35,-28-38-322,-1 0-1,0 0 0,-1 1 1,0 0-1,-1 1 1,10 28-1,48 112 245,-59-141-279,14 23 0,-12-24-47,10 23-1,13 28 9,-21-44 86,0-1 1,12 38-1,-19-48-44,67 204 381,-58-184-384,1 0 0,1 0 0,2-1 0,1-1 0,23 27 0,25 34-159,-60-78 183,1-1 0,-1 1-1,-1 0 1,1 1 0,-2-1-1,1 1 1,2 15 0,-2-2-50,-2 1 0,-1 0 0,-1 0 0,-3 30 0,-1 20-85,3-34 157,-2 1-1,-2-1 1,-12 46 0,-13 18-114,14-46-81,-10 48 195,-14 165-23,19-119 277,-4-12 358,-7 96 538,28-200-1059,-16 62 0,11-59-11,-5-1-880,3-15-4931,10-21 2753,1 3-2202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4:59:20.4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18 292 2144,'-17'-16'2544,"16"16"-2043,1 0-128,0 0 1,0 0-108,0 0 140,0 0-70,0 0 149,0 0-106,0 0 133,0 0-144,18 0 1269,-5 1-1399,1 0-1,-1 1 1,21 5 0,0 1 38,-16-6-153,1 0 0,0-2 1,0 0-1,22-4 0,24 1-14,210-14-18,-237 12 211,0-2 0,52-16 0,70-33 131,-55 17-343,186-64 129,-191 69-662,-95 31-42,1-1-988,-4 3-3326,-2 1 1151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12:14.4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48 0 320,'-1'0'148,"0"1"-1,0-1 1,1 0 0,-1 1-1,0-1 1,0 1-1,1-1 1,-1 1 0,0-1-1,1 1 1,-1 0 0,0-1-1,1 1 1,-1 0-1,0 1 1,-12 17 2048,4-6-658,1-7 2452,7-6-3904,1 0 1,0 0-1,-1 0 1,1 0 0,0 0-1,0 1 1,-1-1-1,1 0 1,0 0 0,0 0-1,-1 1 1,1-1-1,0 0 1,0 0 0,0 1-1,-1-1 1,1 0-1,0 0 1,0 1 0,0-1-1,0 0 1,-1 0 0,1 1-1,0-1 1,0 0-1,0 1 1,0-1 0,0 0-1,0 1 1,0-1-1,0 0 1,0 1 0,0 0 190,0-1-53,0 0-75,0 0 54,0 0-64,0 0 21,1-1 618,1 3-753,1 1 0,0 0 0,-1-1 0,1 0 1,0 0-1,0 0 0,0 0 0,7 3 0,6 4 16,43 30 44,-27-20 56,30 15-186,-28-21 161,1-1 0,-1-2 0,42 6 0,-35-8-116,75 26 0,-82-21-20,0 2-1,-2 2 0,1 0 1,-2 3-1,-1 0 0,0 2 1,27 26-1,-41-32 77,1-1 1,1-1-1,0 0 0,1-2 1,0 0-1,37 16 1,-39-21-145,27 11 258,1-2-1,70 17 1,-111-32-1951,-6-1 265,-12-1-934,-13 1-800,5 1 1218,1-3-1104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12:15.93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81 3072,'0'-1'63,"0"0"1,0 0-1,1 0 0,-1 0 1,0-1-1,1 1 1,-1 1-1,1-1 0,-1 0 1,1 0-1,-1 0 1,1 0-1,0 0 0,-1 0 1,1 1-1,0-1 0,0 0 1,0 0-1,0 1 1,-1-1-1,1 1 0,0-1 1,0 1-1,2-1 1,31-10-393,-21 8 278,-3 0 556,0-1 0,16-8 0,-25 12-44,1-1 0,-1 0 0,1 1 0,-1-1 0,1 1 0,0-1 0,-1 1 0,1-1 0,2 1-1,1 0-132,-1 1 0,0-1-1,0 1 1,8 2 0,12 1 496,-17-3-627,1 0-1,-1 0 1,0 0 0,0 1 0,10 4 0,-10-4-131,0 0 1,0 0-1,1 0 0,-1-1 0,11 1 0,-6-2 55,15 0 386,0-1 1,32-5-1,-7 0-362,-35 5-101,0-1 0,17-5 0,-6 0-82,0 0-1,0 2 0,52-3 1,-42 8 64,-36 0 49,5-3 42,-8 5-131,-1 0 0,0 0 1,0 0-1,0 0 0,0 0 0,0 0 0,0-1 0,0 1 0,-1-1 1,-3 3-1,-29 10-146,18-8 56,-16 6 160,-1-1-1,0-1 1,-1-2 0,0-2-1,0-1 1,-64 0-1,36-7 207,-105-15-1,155 15-125,10 2-123,0 0 0,0 0 0,0 0 0,0-1 1,0 1-1,1-1 0,-1 0 0,0 0 0,0 0 1,1 0-1,-1 0 0,1-1 0,-1 1 0,1-1 1,-5-3-1,7 4-14,0 1 0,0 0 0,0 0 0,0 0 0,0-1 0,0 1 0,0 0 0,-1 0 0,1 0 0,0-1 0,0 1 0,0 0 0,0 0 0,1-1 0,-1 1 0,0 0 1,0 0-1,0 0 0,0-1 0,0 1 0,0 0 0,0 0 0,0 0 0,0-1 0,0 1 0,1 0 0,-1 0 0,0 0 0,0 0 0,0-1 0,0 1 0,1 0 0,-1 0 0,0 0 0,0 0 0,0 0 0,1 0 0,-1 0 0,0 0 1,0-1-1,0 1 0,1 0 0,-1 0 0,0 0 0,0 0 0,0 0 0,1 0 0,-1 0 0,0 0 0,0 0 0,1 0 0,-1 0 0,0 1 0,15-2-184,-14 1 192,54 4 277,-16 0-56,-12-1-203,1 1-1,-1 2 0,1 0 1,-2 2-1,1 1 0,-1 1 1,-1 1-1,45 27 0,-63-33-27,1 0 0,-1 0 0,0 1 0,8 8-1,-12-10-1,0-1 0,0 1-1,0 0 1,-1 0 0,0 0-1,0 0 1,0 0 0,0 0-1,-1 1 1,2 5-1,1 4 176,0 8 28,-4-22-182,0 0 0,0 0-1,0 0 1,0 0-1,0 0 1,0 0 0,0 0-1,0 0 1,0 0-1,0 0 1,0 0-1,0 0 1,-1 0 0,1 0-1,0 0 1,0 0-1,0 0 1,0 1 0,0-1-1,0 0 1,0 0-1,0 0 1,0 0-1,0 0 1,0 0 0,0 0-1,0 0 1,-1 0-1,1 0 1,0 0 0,0 0-1,0 0 1,0 0-1,0 0 1,0 0 0,0 0-1,0 1 1,0-1-1,0 0 1,0 0-1,0 0 1,0 0 0,-2-9 247,2 2-220,1-1 0,0 0 1,0 0-1,1 1 0,0-1 0,1 1 1,-1-1-1,5-7 0,3-4 13,21-30 0,-23 39-915,17-18 1,-24 28-1222,-1 1-11,0 4-516,-1-3 2096,1 1-1,0-1 1,1 0-1,-1 0 1,0 1 0,1-1-1,0 3 1,11 14-3361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12:17.9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274 31 896,'0'-2'104,"-1"1"-60,1 0 1,0-1-1,0 1 0,0 0 1,1-1-1,-1 1 0,0 0 1,0-1-1,1 1 1,0-2-1,0 2 511,8-10 5044,-9 11-4729,0 0 132,0 0-239,0 0 293,0 0-277,-1 0-642,1 0 0,-1 0 0,0 1 0,0-1 0,0 0 0,1 0 0,-1 1 0,0-1 1,0 1-1,1-1 0,-1 0 0,0 1 0,1 0 0,-1-1 0,0 2 0,-1-1 59,-1 0-149,-3 3 44,0 0 0,0 1-1,0-1 1,-6 7 0,0 2 48,-14 20 0,20-26-82,1 0 1,-1-1-1,-7 6 1,-12 14 149,-4 7 184,21-25-330,0 1 1,1 0-1,0 0 1,1 0-1,0 1 1,-5 11-1,3-2-104,-1-1-72,2 0 1,0 1-1,1-1 1,1 2-1,-4 28 1,6-21-851,1-17-311,2-1 0,-1 1 1,1-1-1,1 13 0,3-13-628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12:18.50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142 1 1056,'-7'0'161,"6"0"-166,0 0 1,0 0-1,-1 0 0,1 0 1,0 0-1,0 0 0,-1 0 1,1 1-1,0-1 1,0 1-1,0-1 0,-1 1 1,0 0-1,-5 3-380,7-4 864,-1 1-1,1-1 0,0 1 0,-1-1 1,1 1-1,-1-1 0,1 1 0,0-1 1,-1 1-1,1 0 0,0-1 1,0 1-1,-1 0 0,1-1 0,0 2 1,-2 4 18,-7 21 1668,5-4-1542,-1-1 0,-12 33 0,0 2-316,7-20-273,-17 78-530,22-90-866,1 1-1,0 38 1,5-33-643,6-4-1595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12:19.48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93 3712,'-12'-9'1221,"12"8"-1187,0 1 0,-1-1-1,1 1 1,0-1 0,0 1 0,0-1 0,0 1-1,-1-1 1,1 1 0,0-1 0,0 1-1,0-1 1,0 1 0,0-1 0,0 1-1,0-1 1,0 1 0,0-1 0,1 1-1,-1-1 1,0 1 0,0-1 0,0 1-1,1-1 1,-1 1 0,0-1 0,0 1-1,1-1 1,-1 1 0,1-1 0,-1 1-1,0 0 1,1-1 0,-1 1 0,1 0 0,-1-1-1,1 1 1,0 0 0,1-3 20,2-3 721,-3 4-560,0 0-1,0 0 0,0 0 0,0 0 1,0 1-1,0-1 0,1 1 0,-1-1 1,0 1-1,1-1 0,0 1 0,-1 0 0,1 0 1,0-1-1,-1 1 0,1 0 0,0 1 1,0-1-1,0 0 0,3 0 0,4-1-173,79-18 756,-74 18-627,0 0 1,1 1 0,-1 0-1,18 3 1,-24-1-148,0 0 1,0 1-1,0 1 0,0-1 1,0 1-1,-1 1 0,1-1 1,-1 1-1,0 1 0,10 7 1,-3-1 91,-1 1 1,0 1 0,19 24 0,-27-30-65,0 0 1,-1 1-1,0-1 1,0 1-1,-1-1 1,0 1 0,0 0-1,-1 1 1,0-1-1,2 14 1,-2 7 371,-3 52 1,0-53-254,0-13-81,1 151 505,1-139-543,2-1 0,1 0 0,1 1 0,11 31 1,-12-47-91,0-1 1,1 0-1,0-1 1,1 1 0,0-1-1,0 0 1,1-1-1,0 1 1,1-1 0,-1-1-1,2 1 1,-1-1-1,1-1 1,0 0 0,0 0-1,1 0 1,0-1-1,0-1 1,18 6 0,4 1-3140,-13-3-1826,-18-7 2695,-1-1-640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12:19.98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811 0 5056,'-1'0'138,"1"0"1,-1 0 0,1 0-1,-1 1 1,0-1-1,1 0 1,-1 0 0,1 0-1,-1 1 1,1-1-1,-1 0 1,1 1-1,-1-1 1,1 0 0,-1 1-1,1-1 1,0 1-1,-1-1 1,1 0 0,-1 1-1,1-1 1,0 1-1,0-1 1,-1 1-1,1-1 1,0 1 0,-1 1-1,-9 23 335,6-14 123,-9 32 488,10-32-874,1-1 1,-2 0-1,-4 12 0,-6 4 69,-1 0 0,-1-1-1,-1-1 1,-1-1 0,-1 0-1,-1-1 1,-25 20 0,-11 13 21,2 2 1,2 2 0,4 2 0,-52 84 0,6-15-70,76-106-281,-3 0-668,-1-1 1,-1 0-1,-42 29 1,55-43-125,-7 6-1734,7-3 827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12:20.73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216 32 2400,'5'-22'1221,"8"17"-570,-13 5-426,0 0 0,1-1 0,-1 1 0,0 0 1,1-1-1,-1 1 0,0 0 0,1 0 0,-1-1 0,0 1 1,1 0-1,-1 0 0,1 0 0,-1-1 0,1 1 0,-1 0 1,0 0-1,1 0 0,-1 0 0,1 0 0,-1 0 0,1 0 0,-2 8 1392,-12 15-631,-26 27 643,19-25-1102,-32 51 0,-22 79-1247,36-49-4891,37-103 5066,-2 11-1847,3-14 2336,-1 0 0,1 0 1,0 1-1,0-1 1,0 0-1,0 0 0,0 0 1,0 1-1,0-1 1,0 0-1,0 0 0,0 1 1,0-1-1,0 0 0,0 0 1,0 0-1,0 1 1,0-1-1,0 0 0,0 0 1,0 0-1,0 1 1,0-1-1,1 0 0,-1 0 1,0 0-1,0 1 1,0-1-1,0 0 0,0 0 1,1 0-1,-1 0 1,0 1-1,0-1 0,0 0 1,0 0-1,1 0 1,14-7-1924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12:21.1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83 6 2304,'2'-2'245,"-2"2"-118,0 0-1,0-1 1,0 1-1,1 0 1,-1-1-1,0 1 1,0 0-1,1 0 1,-1 0-1,0-1 1,0 1-1,1 0 1,-1 0-1,0 0 1,1 0-1,-1 0 1,0 0-1,1-1 1,-1 1-1,0 0 1,1 0-1,-1 0 1,0 0-1,1 0 1,-1 0-1,0 0 1,1 0-1,-1 1 1,1-1-1,-1 0 1,0 0-1,0 0 1,1 0-1,-1 0 1,1 1-1,2-1 1432,-3 1-1403,1-1 0,-1 1 0,1-1 0,-1 1 0,1-1 0,-1 1 0,0-1 0,1 1-1,-1-1 1,0 1 0,0 0 0,1-1 0,-1 1 0,0-1 0,0 1 0,0 0 0,0-1 0,0 1 0,0 0 0,0-1 0,0 1 0,0 0 0,-1 16 1438,-6 8-660,-1 0 0,-16 34 0,-9 29-2702,8 23-3085,19-55 2604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03:31.9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338 92 992,'-9'0'3717,"-10"-16"-2334,5 5-759,-1-1-1,-19-11 0,26 19-468,-1-1-1,1 2 1,0-1-1,-1 1 0,0 0 1,0 1-1,0 0 1,0 1-1,0 0 1,-18 0-1,21 1-135,0 1 1,0 0-1,0 0 1,1 0 0,-1 1-1,0 0 1,1 0-1,0 0 1,-1 1-1,1 0 1,0 0-1,0 0 1,1 1-1,-1-1 1,1 1-1,-1 0 1,1 1-1,-3 4 1,4-7-23,1 1-1,-1 0 1,1 0 0,0 0 0,0 0 0,0 1 0,0-1 0,1 0-1,0 1 1,-1-1 0,1 1 0,0 0 0,1-1 0,-1 1 0,1 0-1,-1 4 1,-1 33-3,0-33-1,1 1 0,1-1 0,0 0 1,0 0-1,0 1 0,1-1 0,0 0 0,1 0 1,3 11-1,-4-17 13,0 0 1,1 0-1,-1 0 1,1 0-1,-1 0 1,1 0-1,0-1 1,0 1-1,-1 0 1,1-1-1,1 1 1,-1-1-1,0 0 1,0 0-1,0 0 1,1 0-1,-1 0 1,0 0-1,1-1 1,-1 1-1,3 0 1,-2-1 29,0 1 0,0-1 0,0 0 1,0 0-1,0 0 0,0 0 0,0-1 0,0 1 1,0-1-1,0 0 0,-1 1 0,1-1 0,0-1 1,0 1-1,-1 0 0,1-1 0,2-1 0,-3 1-20,0 0-1,-1 0 0,1 0 1,0 0-1,-1 0 0,1 0 1,-1 0-1,0-1 0,0 1 1,0-1-1,0 1 0,0-1 1,0-3-1,0-2 8,0 0 0,0-16 0,-1 15 3,-5-17-144,4 26-66,1 0 1,0 0-1,-1 0 0,1 0 0,-1 0 0,1 0 0,-1 0 1,1 0-1,0 0 0,-1 0 0,1 1 0,-1-1 0,1 0 0,0 0 1,-1 0-1,1 1 0,0-1 0,-1 1 0,-4 10-4253,5-11 2757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03:31.97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181 6 320,'0'0'112,"0"-5"2295,0 5 6695,1 11-9136,1-1 1,0 1-1,0-1 1,2 0-1,5 15 1,1 0 95,74 190 818,-57-151-549,-18-43-158,-2-5-215,0 0 1,5 23-1,-10-31 107,0 1 0,-1-1 0,0 0 0,-1 1 0,0 14-1,-1-17 9,0-1-1,0 1 1,-1 0-1,0-1 1,0 0 0,0 1-1,-1-1 1,1 0-1,-6 7 1,4-6 75,0-1 0,-1 0 1,1 0-1,-1 0 0,-1-1 0,1 1 1,0-1-1,-1 0 0,0-1 1,0 0-1,0 0 0,0 0 1,0 0-1,-12 2 0,7-3 82,-1 0 0,0 0 0,0-1 0,0-1 0,0 0 0,0 0 0,-20-4-1,-83-15-2324,109 18 1277,-3 0-2559,9 0 3301,0 1 0,-1 0 0,1 0 0,0 0 0,0 0 0,0 0 0,0-1 0,0 1 0,0 0 0,0 0 0,0 0 0,0-1 0,0 1 0,0 0 0,0 0 0,0 0 0,0 0 0,0-1 0,0 1 0,0 0 0,0 0 0,0 0 0,0 0 0,0-1 0,0 1 0,0 0 0,1 0 0,-1 0 0,0 0 0,0-1 0,0 1 0,0 0 0,0 0 0,0 0 0,0 0 0,1 0 0,-1 0 0,0 0 0,0-1 0,0 1 0,0 0 0,1 0 0,-1 0 0,0 0 0,0 0 0,8-6-3865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4:59:21.8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203 394 1056,'0'-1'241,"0"0"0,0 0-1,0 0 1,-1 0 0,1 0 0,-1 0 0,1 0-1,0 0 1,-1 1 0,0-1 0,1 0-1,-1 0 1,0 0 0,1 1 0,-1-1 0,0 0-1,0 1 1,1-1 0,-1 0 0,0 1 0,0-1-1,0 1 1,0-1 0,0 1 0,0 0 0,0-1-1,0 1 1,0 0 0,-2 0 0,2-1-156,-1 1 0,0-1 0,1 1 0,-1-1 0,1 0 0,-1 0 1,1 1-1,-1-1 0,1 0 0,-1 0 0,-1-3 0,2 3-47,0 1 0,0-1 1,0 0-1,0 1 0,0-1 0,0 1 0,0-1 1,0 1-1,0 0 0,0 0 0,0-1 0,0 1 1,-1 0-1,1 0 0,0 0 0,0 0 1,0 0-1,0 0 0,0 0 0,0 0 0,-1 1 1,1-1-1,0 0 0,0 1 0,0-1 0,0 1 1,0-1-1,-1 2 0,-2-1 70,0 1-1,0 1 1,0-1-1,1 0 1,-1 1 0,-5 5-1,-12 10 61,17-15-147,0 0 0,1 0 0,-1 0 0,1 0 0,0 1 0,0-1 1,0 1-1,-4 6 0,4-4-27,2-4-2,1 0 0,-1 0 0,0 0 0,0 0 0,-1 0 0,1-1 0,0 1 0,-1 0 0,-1 1 0,0 0 14,0 0-1,1 0 0,-1 1 1,0-1-1,1 1 0,-3 4 0,5-7-9,-1 0-1,0 0 0,1 0 0,-1 0 1,1 0-1,0 0 0,-1 0 0,1 1 0,0-1 1,0 0-1,-1 0 0,1 0 0,0 0 0,0 0 1,0 0-1,1 1 0,-1-1 0,0 0 0,0 0 1,0 0-1,1 0 0,-1 0 0,1 0 0,-1 0 1,1 0-1,-1 0 0,1 0 0,-1 0 0,2 1 1,6 5-64,-4-3 21,0-1 0,0 1 0,10 5 0,-9-7 58,0-1 1,1 1-1,-1-1 1,1 0 0,-1 0-1,1 0 1,0-1-1,-1 0 1,1 0 0,0 0-1,-1-1 1,1 0-1,-1 0 1,1 0 0,-1-1-1,0 0 1,1 0-1,-1 0 1,8-5 0,3-3 31,0 0 0,0-1 0,-1-1 0,20-20 1,-26 23-1,0 0 1,0-1-1,-1 0 1,0-1-1,-1 0 1,0 0-1,5-12 1,-9 15-11,0 0 1,-1 1-1,0-1 1,0 0-1,0 0 1,-1 0-1,0 0 1,-1 0-1,0-1 1,0 1 0,-1 0-1,-2-11 1,1 10 3,0 0 0,-1 0 1,0 0-1,0 0 0,-1 1 1,0-1-1,0 1 0,-8-10 1,-2 1 25,0 1-1,-1 0 1,-1 1 0,-33-25 0,29 26 36,-32-18 0,45 29-268,-18-9-275,25 11 341,-1 1 0,0 0 0,1 0 0,-1-1 0,0 1 0,1 0 0,-1 0 0,0 0 0,1 0 0,-1 0 0,0 0 0,1 0 0,-1 0 0,0 0 0,1 0 0,-1 0 0,0 1 0,1-1 1,-1 0-1,1 0 0,-1 1 0,0-1 0,1 0 0,-1 1 0,1-1 0,-1 0 0,1 1 0,-1-1 0,1 1 0,-1-1 0,1 1 0,-1 0 0,0 9-2478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03:31.9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 4 3328,'-8'-2'1926,"7"1"-1819,1 1 0,0 0 0,0 0 0,-1 0 0,1 0 0,0 0 0,0 0 1,-1 0-1,1-1 0,0 1 0,0 0 0,-1 0 0,1 0 0,0 0 0,0 0 0,-1 0 0,1 0 0,0 0 1,0 0-1,-1 0 0,1 1 0,0-1 0,0 0 0,-1 0 0,1 0 0,0 0 0,0 0 0,-1 0 0,1 1 1,0-1-1,0 0 0,0 0 0,-1 0 0,1 0 0,0 1 0,-1-1 21,1 0-1,0 1 1,-1-1-1,1 0 1,0 1-1,0-1 1,-1 0 0,1 1-1,0-1 1,0 0-1,-1 1 1,1-1-1,0 0 1,0 1-1,0-1 1,0 1 0,-1-1-1,1 0 1,0 1-1,0 0 1,7 5 814,-6-5-906,0-1 0,0 1-1,-1-1 1,1 1 0,0 0 0,-1 0-1,1-1 1,-1 1 0,1 0 0,-1 0-1,1-1 1,0 2 0,-1-1-25,0 0 0,0-1 0,1 1-1,-1 0 1,1-1 0,-1 1 0,0 0 0,1-1 0,-1 1 0,1-1 0,0 1 0,-1-1 0,1 1 0,-1-1 0,1 0 0,0 1 0,0-1 0,12 6 81,0-2 1,1 0 0,0 0 0,-1-2-1,1 1 1,0-2 0,15 1-1,103-9 1098,-90 4-1009,19 0-70,-19 3-3129,-39-1 2520,0 1 0,0-1-1,-1 0 1,1 0 0,0-1 0,-1 1 0,1 0 0,-1-1-1,0 0 1,1 1 0,-1-1 0,0 0 0,0 0-1,0 0 1,0 0 0,1-3 0,8-13-1838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03:31.97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 77 3232,'-23'-7'3863,"20"6"-571,15 1-1966,-11 0-1359,31 2 224,61 10 1,-7 0 139,10-10 821,-55-3-794,-31 1-268,-1-2 1,1 1 0,-1-1-1,0 0 1,0-1 0,0 0-1,0-1 1,0 1 0,0-2-1,12-7 1,-20 11-16,-2 1-188,1-1 0,-1 1 0,1 0 0,0 0 0,-1-1 0,1 1 0,-1-1 0,1 1 0,0 0 1,0-1-1,-1 1 0,1-1 0,0 1 0,0-1 0,-1 1 0,1-1 0,0 1 0,0-1 1,0 1-1,0-1 0,0 1 0,0-1 0,0 1 0,0-1 0,0 1 0,0-1 0,0 1 0,0-1 1,0 1-1,0-1 0,0 1 0,0-1 0,1 0 0,-1 0-208,0 0-1,0 0 1,0-1-1,0 1 1,0 0-1,0 0 1,0-1 0,0 1-1,-1 0 1,1 0-1,-1-2 1,-1 0-990,1 2 1161,1 1 0,-1-1 1,1 1-1,-1-1 1,1 1-1,0-1 0,-1 0 1,1 1-1,0-1 1,0 1-1,-1-1 0,1 0 1,0 1-1,0-1 1,0 0-1,0 1 0,0-1 1,0 0-1,0 1 1,0-1-1,0 0 1,0 0-1,4-6-1418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03:31.97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3 2912,'4'-1'9966,"0"2"-10823,3 1 878,1 0 0,0-1 0,0 0 0,0-1-1,-1 0 1,1 0 0,8-1 0,9-1 31,134 10-95,1-8 1904,-142 4-1245,-6-1-1659,-4-2-3212,-8-1 1007,1-5 1952,7-12-1392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03:31.97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266 52 736,'0'0'-15,"1"0"178,-1-1 0,0 1 0,0 0 0,0 0 0,0 0 0,0-1 0,0 1 0,0 0 0,0 0 0,0-1 0,-1 1 0,1 0 0,0 0 0,0 0 0,0-1 0,0 1 0,0 0 0,0 0 0,0 0 0,0-1 0,0 1 0,-1 0 0,1 0 0,0 0 0,0 0 0,0 0 0,0-1 0,-1 1 0,1 0 1,0 0-1,0 0 0,0 0 0,-1 0 0,1 0 0,0 0 0,0 0 0,0 0 0,-1 0 0,1-1 0,0 1 0,0 0 0,-1 0 0,1 0 0,0 1 0,-7-4-956,-49-22 2329,51 24-1419,-11-4 193,-22-4 0,34 8-240,-1 0 1,1 1-1,-1 0 0,1 0 0,-1 0 1,1 0-1,-1 1 0,1 0 0,-9 2 1,5 1-3,1 0 1,0 0 0,0 1-1,1 0 1,-1 0 0,1 1-1,-7 8 1,10-11-63,0 1 0,1 0 1,-1 0-1,1 0 0,0 1 0,0-1 0,1 0 0,-1 1 1,1-1-1,0 1 0,0-1 0,1 1 0,-1 0 0,1-1 1,0 1-1,0 0 0,1-1 0,1 9 0,6 12 266,0-1 0,2 0 0,19 33 0,-26-54-219,-1 0 1,0-1-1,1 1 0,-1 0 0,1-1 0,0 0 0,-1 0 0,1 0 1,0 0-1,1 0 0,-1 0 0,0-1 0,0 1 0,6 0 0,5 2 102,0 0 0,17 0-1,-26-3-140,67 5-350,-24-5-4677,-38-1 1349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03:31.97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38 0 992,'-6'14'1035,"5"-11"-359,-1-1 1,0 1 0,0-1 0,0 0 0,0 0-1,-1 1 1,1-1 0,0-1 0,-4 3-1,-1-2 988,9-1-1658,0 0-1,-1 1 0,1-1 0,0 0 0,0 0 0,1 0 1,-1-1-1,0 1 0,0 0 0,4 0 0,28 2 139,-26-2-83,372 5 374,1-32 778,-337 24-1459,0 1 1,62 7 0,-89-6-1066,-12 0-3458,-5-3 1777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03:31.9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1 2144,'-2'3'5741,"0"3"-2854,1 1-4118,9 86 1641,-6-83-393,2 47 435,-4 74 0,-1-56-60,1 162-248,-2-225-851,1 0-5205,1-12 3363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03:31.97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243 1 4224,'-14'16'2757,"5"-7"-2237,3-3-286,1 0 0,0 0 0,-5 9 0,8-13-215,-77 145 522,68-122-417,-1-1 0,-1-1-1,-1 0 1,-22 27 0,26-36-15,9-11-30,-1-1-1,1 0 0,-1 1 1,1-1-1,-1 0 0,0 0 0,-3 2 1,5-3 22,0-3-107,1 1 0,0-1 1,0 1-1,0 0 0,0-1 0,0 1 1,0 0-1,0 0 0,1-1 0,-1 1 0,2-1 1,12-9 40,1 0 1,0 1-1,1 0 1,28-11-1,-35 18 56,0 0-1,0 0 1,1 1-1,-1 0 1,0 1-1,1 0 1,-1 1-1,1 0 1,-1 0-1,13 3 1,-10-1 149,95 20 1125,-95-19-1573,0 2 0,21 9 0,-33-13 32,0-1 0,0 1-1,0-1 1,0 1 0,0-1 0,0 1-1,0 0 1,-1-1 0,1 1-1,0 0 1,0 0 0,-1 0 0,1 0-1,0-1 1,-1 1 0,1 0-1,-1 0 1,1 0 0,-1 0-1,0 0 1,1 0 0,-1 0 0,0 0-1,0 1 1,0-1 0,0 0-1,0 0 1,0 0 0,0 0 0,0 0-1,0 0 1,0 0 0,0 0-1,-1 0 1,1 1 0,-1 0-3072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03:31.9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4480,'0'12'7234,"0"45"-6511,0-27-744,-1 0-47,2 0 0,1 0 0,9 52 0,1-50-96,-9-28 16,-1 1-1,-1-1 1,1 1 0,0-1 0,-1 1 0,0-1 0,1 11-1,0-4-1938,0-12-1602,-2-7 591,2 0 2026,4-2 512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03:31.97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59 1 3328,'0'0'1061,"-1"6"187,-6 6-247,-2 6 627,7-12-1104,0 0 0,-1 0 0,-5 8 0,5-10-268,0 1-1,1 0 0,0 0 0,-1 0 0,2 0 1,-4 10-1,4-5-192,-2 4-65,1 1-1,1 0 1,0 0-1,1-1 0,3 24 1,4 4 207,-4-20-118,8 26 0,-10-38-171,1-1 1,-1 1 0,0-1 0,-2 15 0,1-13-899,-2-2-304,1-9-3092,1-16 1424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03:31.98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55 3136,'-4'3'381,"3"-3"-333,1 0 0,-1 1-1,1-1 1,-1 1 0,1-1-1,-1 1 1,1-1 0,-1 1 0,1-1-1,-1 1 1,1-1 0,-1 1-1,1 0 1,0-1 0,-1 1 0,1-1-1,0 1 1,0 0 0,-1 0-1,1-1 1,0 1 0,0 0 0,0-1-1,0 1 1,0 0 0,0 0-1,0 0 1,0 0 80,0-1 1,0 0-1,0 0 0,0 1 0,0-1 1,0 0-1,0 0 0,0 1 0,1-1 0,-1 0 1,0 0-1,0 0 0,0 1 0,0-1 1,0 0-1,0 0 0,0 0 0,1 1 0,-1-1 1,0 0-1,0 0 0,0 0 0,0 0 1,1 1-1,-1-1 0,0 0 0,0 0 0,1 0 1,-1 0-1,0 0 0,0 0 0,1 0 0,10 0 1550,17-11-1473,-20 7 364,42-15-174,-28 9-257,0 1 1,1 1 0,1 1-1,28-4 1,-47 10-134,-1 1 1,1 0-1,0 0 1,0 0-1,0 1 1,0 0-1,-1 0 0,1 0 1,0 0-1,-1 1 1,1 0-1,-1 0 1,0 0-1,0 0 1,1 1-1,3 3 1,0 1 182,0 0-1,0 1 1,-1-1 0,0 2 0,0-1 0,5 10 0,-10-13-27,1-1-1,0 0 1,0 0 0,7 5 0,-9-8-120,0 0 0,0 0-1,0 0 1,0 0 0,1-1-1,-1 1 1,0-1 0,0 1-1,1-1 1,-1 1 0,0-1-1,1 0 1,-1 1 0,1-1-1,-1 0 1,0 0 0,1 0-1,-1 0 1,1 0 0,1-1-1,-1 0-32,-1 0 0,1 1 0,-1-1 0,0 0 0,0 0-1,1 0 1,-1 0 0,0-1 0,0 1 0,0 0 0,0 0 0,1-3 0,9-17-633,-9 13 8,0 2-529,0-1 0,0 1-1,1-1 1,-1 1 0,2 0-1,-1 0 1,0 1 0,9-11 0,4 4-1297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4:59:22.8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201 1 3136,'0'0'1029,"0"0"-629,0 0-170,0 0 58,0 0-48,0 0 207,0 0-4,-4 15 2037,-17 16-59,4-8-1532,12-17-703,0 1 0,0 0 0,1 0 0,0 1 0,-4 7 1,-10 37-83,-15 71 0,7-30 18,1-3-31,16-54-117,4-20 78,2-1 0,0 1-1,-2 28 1,5-40-8,0-1 1,1 1-1,0-1 0,0 0 0,-1 1 1,2-1-1,-1 0 0,0 0 0,1 0 0,0 0 1,-1 0-1,1 0 0,0 0 0,0 0 1,1-1-1,-1 1 0,1-1 0,-1 0 0,1 1 1,0-1-1,0 0 0,0-1 0,4 3 1,4 0 111,1 0 1,-1-1-1,1 0 1,0-1-1,15 1 1,63-2 312,-56-1-432,-25-1-272,0 1 1,1 0-1,-1 1 0,1 0 1,-1 0-1,0 1 0,0 0 1,16 7-1,-25-9 156,0 0 1,0 0-1,1 0 1,-1 0-1,0 0 1,0 1-1,0-1 1,0 0-1,1 0 1,-1 0-1,0 0 1,0 0-1,0 1 1,0-1-1,0 0 1,0 0-1,0 0 1,0 1-1,1-1 1,-1 0-1,0 0 1,0 0-1,0 1 1,0-1-1,0 0 1,0 0-1,0 1 1,0-1-1,0 0 1,0 0-1,0 0 1,0 1-1,-1-1 1,1 0-1,0 0 1,0 0-1,0 1 1,0-1-1,0 0 1,0 0-1,0 0 1,-1 0-1,1 1 1,0-1-1,0 0 1,0 0-1,0 0 1,-1 0-1,1 0 1,0 1-1,0-1 1,0 0-1,0 0 1,-1 0-1,1 0 1,-11 6-2854,2-1-689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03:31.98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128 28 2560,'0'0'41,"1"0"0,-1-1 0,0 1 0,0-1 0,0 1 0,0-1 0,-1 1 0,1-1 0,0 1 0,0 0 0,0-1 0,0 1 1,0-1-1,0 1 0,-1 0 0,1-1 0,0 1 0,0-1 0,-1 1 0,1 0 0,0-1 0,-1 1 0,1 0 0,-1-1 0,-3-4 384,1 1 1403,3 3-1732,0 1 0,0 0 0,0-1 0,0 1 0,0 0 0,0-1 0,0 1 0,0 0 0,0-1 0,-1 1 0,1 0 0,0 0 0,0-1 0,0 1 0,-1 0 0,1-1 0,0 1 0,0 0 0,-1 0 0,1-1 0,0 1 0,0 0 0,-1 0 0,1 0 0,0 0 0,-1-1 0,1 1 0,0 0 0,-1 0 0,1 0 1,0 0-1,-1 0 0,1 0 0,0 0 0,-1 0 0,1 0 0,0 0 0,-1 0 0,1 0 0,-1 0 0,1 0 0,0 0 0,-1 0 0,1 1 0,0-1 0,0 0 0,-1 0 0,1 0 0,0 0 0,-1 1 0,1-1 0,0 0 0,0 0 0,-1 1 0,1-1 0,0 0 0,0 0 0,-1 1 0,1-1 0,-1 1 90,6 12-15,53 149 81,-21-59-355,40 104 941,-55-156-799,-11-29 56,9 32 0,-9-24-226,-8-23 153,0 1 0,0 0 0,1 8 0,5 25 661,-7-58-785,0 1-1,1 0 1,1-1-1,8-23 1,36-85-258,-5 15 523,80-198-291,-123 307 126,1 0 1,-1-1-1,1 1 1,-1-1 0,0 1-1,1 0 1,-1-1-1,0 1 1,0-1-1,0 1 1,0 0 0,0-1-1,0 1 1,-1-1-1,1 1 1,0 0 0,-1-1-1,1 1 1,-1-2-1,0 2 9,0 0-1,1 1 1,-1-1 0,0 0-1,1 0 1,-1 1-1,0-1 1,0 1-1,0-1 1,0 1 0,1-1-1,-1 1 1,0-1-1,0 1 1,0 0 0,0-1-1,0 1 1,0 0-1,0 0 1,0 0-1,0 0 1,0 0 0,0 0-1,0 0 1,0 0-1,-2 0 1,-130 15 590,-28-15 668,64-3-967,-49-5-2111,141 8 1294,1 0 1,-1 0 0,0-1 0,1 0 0,-6-1-1,10 2 468,-1 0-1,1 0 0,0 0 1,0 0-1,0 0 0,0 0 1,0 0-1,0 0 0,-1 0 1,1 0-1,0 0 1,0 0-1,0 0 0,0 0 1,0 0-1,-1 0 0,1 0 1,0 0-1,0 0 0,0 0 1,0 0-1,0 0 0,0 0 1,-1-1-1,1 1 0,0 0 1,0 0-1,0 0 0,0 0 1,0 0-1,0 0 1,0 0-1,0 0 0,0-1 1,0 1-1,-1 0 0,1 0 1,0 0-1,0 0 0,0 0 1,0 0-1,0-1 0,0 1 1,0 0-1,0 0 0,0 0 1,0 0-1,0 0 0,0-1 1,0 1-1,0 0 1,0 0-1,0 0 0,1 0 1,-1 0-1,0 0 0,0-1 1,10-2-1551,17-1-1539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03:31.98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60 8 1664,'-12'0'1190,"9"0"-746,-1 0 0,0 0-1,0 0 1,0 0 0,1 0 0,-1-1-1,0 0 1,-5-1 0,1-1 3668,22 5-3270,-2-2-767,0 2 0,13 2 0,10 2 52,52 9 472,-1 0 525,54 5-1321,-109-13-4259,48 17 0,-49-9 1832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03:31.98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483 0 3136,'0'0'1029,"-18"4"1254,11-1-2052,0-1 0,0 1 0,1 1 0,-1-1 1,1 1-1,0 0 0,0 0 0,0 1 0,0 0 0,1 0 1,0 0-1,0 1 0,0-1 0,-5 10 0,-5 9 254,2 1 1,-17 39-1,9-17 421,2-11-679,-3-1-1,-1-1 1,-46 52 0,49-64-554,-2-1 0,0 0 1,-29 19-1,31-29-966,17-9 470,-1 0 0,1 0 0,-1 0 0,-5 6 0,9-8-387,1 0-945,6-4 715,5-3 384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03:31.98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0 4736,'-2'0'1771,"7"0"-1414,-3 0 11,-2 0 170,0 0-148,0 0 127,1 2-53,3 2-93,0 0 0,0 0 0,0 1 0,0-1 0,-1 1-1,4 7 1,17 36 181,-19-36-409,102 184 1057,-82-159-1085,11 21-33,-7-13-443,-6-18-3763,-22-27 3964,-1 1 0,0-1 0,1 0 0,-1 1 1,0-1-1,1 0 0,-1 0 0,0 0 0,1 1 0,-1-1 1,1 0-1,-1 0 0,1 0 0,-1 0 0,0 1 1,1-1-1,-1 0 0,1 0 0,-1 0 0,1 0 0,-1 0 1,1 0-1,-1 0 0,1-1 0,-1 1 0,0 0 0,1 0 1,-1 0-1,1 0 0,0-1 0,10-8-2341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03:31.98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 20 1888,'0'0'63,"0"0"0,-1 0-1,1 0 1,0 1 0,0-1 0,-1 0 0,1 0 0,0 1-1,0-1 1,0 0 0,-1 1 0,1-1 0,0 0 0,0 1-1,0-1 1,0 0 0,0 1 0,0-1 0,0 0-1,0 1 1,0-1 0,0 0 0,0 1 0,0-1 0,0 0-1,0 1 1,0-1 0,0 1 0,0-1 11,0 0 0,0 0 0,0 0 1,0 0-1,0-1 0,0 1 0,0 0 0,0 0 0,0 0 1,0 0-1,0 0 0,0 0 0,0 0 0,0 0 0,0 0 0,0 0 1,0 0-1,0 0 0,0-1 0,0 1 0,0 0 0,0 0 1,0 0-1,0 0 0,0 0 0,0 0 0,0 0 0,1 0 1,-1 0-1,0 0 0,0 0 0,0 0 0,0 0 0,0 0 1,0 0-1,0 0 0,0 0 0,0 0 0,0 0 0,0 0 0,0 0 1,0 0-1,1 0 0,-1 0 0,0 0 0,0 0 0,0 0 1,0 0-1,0 0 0,0 0 0,0 0 0,0 0 0,0 0 1,0 0-1,0 0 0,0 0 0,1 0 0,-1 0 0,0 0 0,0 0 1,0 0-1,0 0 0,0 0 0,0 0 0,0 0 0,0 0 1,0 0-1,0 0 0,0 1 0,-2-3 830,-1-4-395,-1-14 195,3 21-681,1-1 1,0 0-1,-1 1 0,1-1 0,0 0 0,-1 1 0,1-1 0,0 0 0,-1 1 0,1-1 1,0 0-1,0 1 0,0-1 0,-1 1 0,1-1 0,0 0 0,0 1 0,0-1 0,0 1 1,0 0-1,1 11-80,0 0 0,4 18 0,2 9 20,-2 78 208,-3-45-65,-5 88 535,0-104-594,3 85 359,2-45-5516,0-97 3409,9-6-1435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03:31.98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 10 2496,'0'-1'116,"0"1"0,0 0 0,0-1 0,0 1-1,0-1 1,0 1 0,0 0 0,0-1 0,0 1 0,0 0 0,0-1 0,0 1 0,0 0 0,-1-1 0,1 1-1,0 0 1,0-1 0,-1 1 0,1 0 0,0 0 0,0-1 0,-1 1 0,1 0 0,0 0 0,0-1 0,-1 1-1,1 0 1,0 0 0,-1 0 0,1 0 0,0-1 0,-1 1 0,1 0 0,0 0 0,-1 0 0,1 0 0,-1 0 0,1 0-1,0 0 1,-1 0 0,1 0 0,0 0 0,-1 0 0,1 0 0,0 0 0,-1 1 0,1-1 0,0 0 0,-1 0-1,0 0 1,-11 1 2047,13 1-2173,0 0-1,0 0 0,0 1 1,0-1-1,0 0 0,0 6 1,25 118 317,4 26 440,-24-111-514,1 71 0,-6-71-65,0-7-196,-2 0 1,-8 56-1,6-71-376,-1 22 1,3-2-3158,4-47-405,5-3 2752,-3 4 544,5-12-541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03:31.98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47 2496,'0'0'15,"0"0"-1,0 0 1,0-1 0,1 1-1,-1 0 1,0 0 0,0 0 0,0 0-1,0 0 1,1 0 0,-1-1-1,0 1 1,0 0 0,0 0-1,0 0 1,0 0 0,0-1 0,1 1-1,-1 0 1,0 0 0,0 0-1,0-1 1,0 1 0,0 0-1,0 0 1,0 0 0,0-1 0,0 1-1,0 0 1,0 0 0,0 0-1,0-1 1,0 1 0,0 0-1,0 0 1,0 0 0,0-1 0,0 1-1,-1 0 1,1 0 0,0 0-1,0 0 1,0-1 0,0 1-1,0 0 1,0 0 0,-1 0 0,1 0-1,0-1 1,0 1 0,0 0-1,0 0 1,-1 0 0,1 0 0,0 0-1,0 0 1,0 0 0,-1 0-1,1 0 1,0 0 0,0 0-1,0-1 1,-1 1 0,2 0 83,0 0 1,-1-1-1,1 1 1,-1-1 0,1 1-1,0-1 1,-1 0-1,1 1 1,-1-1-1,1 0 1,-1 1-1,1-1 1,-1 0 0,0 1-1,1-1 1,-1 0-1,0 0 1,0 0-1,1 0 1,-2-3 2487,1 3-2386,0 1 0,0 0-1,0-1 1,0 1-1,1 0 1,-1-1 0,0 1-1,0-1 1,0 1 0,0 0-1,0-1 1,1 1 0,-1 0-1,0-1 1,0 1 0,0 0-1,1-1 1,-1 1-1,0 0 1,0 0 0,1-1-1,-1 1 1,0 0 0,1 0-1,-1 0 1,1-1 0,1-1-625,-1 2 766,-1 0-64,0 0 91,0 0-128,0-1-133,0-6 170,0 7-85,0 0 107,0 0-102,0 0 38,0 0-91,10 3 149,-2-3-320,0 1 0,0 1 0,0-1-1,11 5 1,-11-4 52,0 1 0,0-1 0,1-1 0,13 1 1,7 2 35,-3-1-1338,-8-4-2446,-8-1 2054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03:31.98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6 137 5216,'0'0'47,"-1"0"-1,1 0 1,0 0 0,0 0-1,0 0 1,0 0 0,-1 0-1,1 0 1,0 0 0,0 0-1,0 0 1,-1 0 0,1 0-1,0 0 1,0 0 0,0 0-1,0 0 1,-1 0 0,1-1 0,0 1-1,0 0 1,0 0 0,0 0-1,0 0 1,-1 0 0,1-1-1,0 1 1,0 0 0,0 0-1,0 0 1,0 0 0,0-1-1,0 1 1,0 0 0,0 0 0,0 0-1,0 0 1,0-1 0,0 1-1,-1 0 1,2 0 0,-1 0-1,0-1 1,0 1 0,0 0-1,0 0 1,0 0 0,0-1-1,0 1 1,0 0 0,0 0-1,0 0 1,2-5 2935,19 6-1062,41 3-715,91-6 0,-132 1-1926,-1-1-1,0 0 1,26-8-1,-40 9 292,0-1 0,-1 0-1,1-1 1,0 1 0,-1-1 0,0 0-1,0 0 1,0-1 0,0 1-1,0-1 1,-1 0 0,1-1 0,-1 1-1,0-1 1,4-6 0,-1-2-567,-1 0 1,5-13-1,-10 23 867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13:43.05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64 8 1568,'-2'-1'-25,"5"0"1338,0 0 656,-7 1-810,-4-3-122,7 3-957,1 0 0,0 0-1,-1 0 1,1-1 0,0 1 0,-1 0-1,1 0 1,0 0 0,-1 0 0,1 0 0,0 0-1,-1 0 1,1 0 0,0 0 0,-1 0-1,1 0 1,0 0 0,-1 0 0,1 0-1,-1 0 1,1 0 0,0 0 0,-1 0-1,1 0 1,0 1 0,-1-1 0,1 0-1,0 0 1,0 0 0,-1 1 0,1-1 0,0 0-1,-1 1 1,0 0 144,1-1-212,-1 0-1,1 0 1,-1 0 0,1 1-1,-1-1 1,1 0-1,-1 0 1,1 1 0,0-1-1,-1 0 1,1 1 0,-1-1-1,1 1 1,0-1-1,-1 1 1,1-1 0,0 1-1,-1-1 1,1 0 0,0 1-1,0 0 1,0-1-1,-1 1 1,1-1 0,0 1-1,0-1 1,0 1 0,0-1-1,0 1 1,0 0-1,0 22 477,0-18-488,-8 69 891,7-49-539,-7 37 0,4-37-293,-1 38-1,-3 246 155,8-233 305,0-75-326,0 1-48,0 3-70,0-4-31,0-1 10,0 0-31,0 0-65,0 0-16,0 0-63,0 0 68,0 0 118,3 0-63,-1 0 0,0 0-1,0 0 1,0 0 0,1-1-1,-1 1 1,4-2 0,153-52 473,-110 42-292,0 1-1,59-4 0,8 11 353,-113 5-530,-1-1 1,1 0 0,-1 1 0,1-1-1,-1 1 1,1 0 0,-1 0-1,4 2 1,-5-2-187,-1 1 0,0-1 0,1 1 0,-1-1-1,0 1 1,0-1 0,0 1 0,0 0 0,0-1 0,0 1 0,0-1-1,-1 4 1,-11 17-5524,7-17 1914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13:43.73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 32 1248,'-5'-4'2303,"3"2"1120,1-6-2664,1 7-671,0 1 0,0 0 0,0-1 1,0 1-1,0 0 0,0-1 0,0 1 0,0 0 0,0-1 0,0 1 0,-1 0 0,1 0 1,0-1-1,0 1 0,0 0 0,-1-1 0,1 1 0,0 0 0,0 0 0,-1-1 0,1 1 1,0 0-1,-1 0 0,1 0 0,0 0 0,0-1 0,-1 1 0,-1-1 1825,10-3-1136,-4 3-647,1 0-1,-1 0 1,1 0-1,0 1 1,-1-1-1,1 1 1,8 1-1,35 6 247,-20-2-257,5-3 130,0-1 0,0-1 0,-1-2 0,40-7 0,-48 6-145,-21 3-99,0 0 1,1 0-1,-1 0 0,0 0 0,1 0 1,-1 1-1,0 0 0,1-1 0,3 3 1,-6-3-112,1 1 1,-1 0 0,1-1 0,-1 1 0,1 0 0,-1 0 0,0 0 0,1 0 0,-1 0 0,0 1 0,0-1-1,0 0 1,0 0 0,0 1 0,0-1 0,0 1 0,0-1 0,0 1 0,-1-1 0,1 3 0,0-3 265,2 11-2594,-3-12 2312,0 1-1,0-1 0,0 0 0,0 0 1,0 1-1,0-1 0,0 0 0,0 0 1,0 1-1,0-1 0,0 0 0,0 0 1,0 1-1,0-1 0,0 0 0,0 0 1,0 1-1,0-1 0,0 0 0,0 0 0,-1 0 1,1 1-1,0-1 0,0 0 0,0 0 1,0 0-1,-1 0 0,1 1 0,0-1 1,0 0-1,0 0 0,-1 0 0,1 0 1,0 0-1,0 1 0,0-1 0,-1 0 1,1 0-1,0 0 0,0 0 0,-1 0 0,-6-5-1935,2-8-310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5T16:39:27.4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447 16 3904,'-13'-4'348,"0"1"1,0 0-1,0 1 1,0 0-1,-19 1 0,-1 1-225,0 3 0,0 0-1,0 3 1,1 0 0,-38 14-1,66-19-92,1 0 0,-1 1 0,1 0 0,0 0 0,0 0 0,-1 0 0,2 0 0,-6 5 0,8-7-31,-1 1-1,0-1 1,1 1-1,-1 0 1,1-1-1,-1 1 1,1 0 0,-1 0-1,1-1 1,0 1-1,-1 0 1,1 0-1,0 0 1,0 0 0,-1-1-1,1 1 1,0 0-1,0 0 1,0 0-1,0 0 1,0 0 0,0-1-1,0 1 1,1 0-1,-1 0 1,0 0-1,0 0 1,1-1-1,-1 1 1,0 0 0,1 0-1,-1-1 1,1 1-1,-1 0 1,1 0-1,-1-1 1,1 1 0,0-1-1,-1 1 1,1 0-1,0-1 1,1 1-1,4 3-17,0-1-1,0-1 1,0 1-1,1-1 1,-1 0-1,1 0 1,-1-1-1,1 0 0,10 0 1,-4 1-4,59 4 562,109-5 0,-79-3 447,-102 2-978,0 0 0,1 0 0,-1 0 0,0 0 1,0 0-1,1-1 0,-1 1 0,0 0 0,0 0 0,1 0 0,-1 0 1,0 1-1,0-1 0,1 0 0,-1 0 0,0 0 0,0 0 1,1 0-1,-1 0 0,0 0 0,0 0 0,1 0 0,-1 1 1,0-1-1,0 0 0,0 0 0,1 0 0,-1 0 0,0 1 1,0-1-1,0 0 0,0 0 0,1 1 0,-1-1 0,0 0 0,0 0 1,0 0-1,0 1 0,0-1 0,0 0 0,0 1 0,0-1 1,0 0-1,0 0 0,0 1 0,0-1 0,0 0 0,0 0 1,0 1-1,0-1 0,0 0 0,0 0 0,0 1 0,0-1 0,0 0 1,0 0-1,-1 1 0,1-1 0,0 0 0,0 0 0,0 0 1,-1 1-1,-14 18 301,10-14-300,-14 13 177,1 0 1,-39 26 0,34-27-107,-180 120 783,70-51-340,125-80-451,0-1 0,0 0 0,-16 7 0,12-10-6,12-2-75,0-1 0,0 1 1,0 0-1,0 0 0,0 0 0,0 0 1,0 0-1,0 0 0,0 0 0,-1-1 1,1 1-1,0 0 0,0 0 1,0 0-1,0 0 0,0 0 0,0-1 1,0 1-1,0 0 0,0 0 0,0 0 1,0 0-1,0 0 0,0 0 0,0-1 1,0 1-1,0 0 0,1 0 1,-1 0-1,0 0 0,0 0 0,0 0 1,0-1-1,0 1 0,0 0 0,0 0 1,0 0-1,0 0 0,1 0 0,16-19-1349,21-15-397,16-17-2682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4:59:23.3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91 3648,'-3'3'716,"-2"0"355,6-8-1002,0 3 145,0 1 0,0 0 1,0 0-1,0 0 0,0 0 0,0 0 0,0 0 1,0 0-1,0 1 0,1-1 0,-1 0 1,0 0-1,1 1 0,-1-1 0,0 1 0,1 0 1,-1-1-1,0 1 0,1 0 0,-1 0 1,3 0-1,-2-1-146,1 1 0,-1 0-1,0-1 1,1 1 0,-1-1 0,0 0 0,0 0 0,1 0 0,2-2 0,8-6 71,0 1 0,1 0 0,-1 1 0,1 1 0,1 0 0,-1 1 0,1 0 0,0 1 0,0 1 0,0 0 0,1 1 0,-1 1 0,1 0 0,-1 1 0,30 4 0,22 11-538,34 4-3149,-67-15-57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13:44.40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 29 1664,'0'-3'227,"0"2"213,4 2-94,-3-1 545,-9 5 1140,3 0 124,2-4 2320,71-7-2177,-17 1-1481,177-12 633,-185 13-1371,-31 2-35,0 0 1,0 2 0,1-1-1,-1 1 1,14 3 0,5 1-1890,-31-3-689,0 4 2079,0-2-5804,3 4 2899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13:45.4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33 11 2080,'-20'1'3123,"8"-2"-924,11 1-1612,1 0-176,0 0 63,0 0-116,0 0 84,18 0 1148,134-6 1092,-59 2-2090,-51 5-826,0 1 1,0 3-1,46 11 0,-79-15-143,17 0-3233,-17-1-374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13:46.50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0 2976,'0'0'51,"0"0"0,0 1 0,0-1 0,0 0 0,0 0 0,0 0 0,0 0 0,0 0 0,0 0 0,-1 0 0,1 0-1,0 0 1,0 1 0,0-1 0,0 0 0,0 0 0,0 0 0,0 0 0,0 0 0,0 0 0,-1 0 0,1 0 0,0 0 0,0 0 0,0 0 0,0 0 0,0 0 0,0 0 0,0 0 0,0 0 0,-1 0 0,1 0 0,0 0 0,0 0 0,0 0 0,0 0 0,0 0-1,0 0 1,0 0 0,-1 0 0,0 0 3674,6 6-2035,-2-3-1601,0-1 0,0 0 0,0 0 0,1-1 0,-1 1 0,0 0 0,1-1 0,-1 0 0,1 0 0,-1 0 0,1 0 0,-1-1 0,6 1 0,6-1 471,-1 0 0,17-3 1,8 1-80,99 2 1497,-134 0-1989,-1 0-7,-1 0-1,0 0 1,1 0 0,-1 1-1,1-1 1,-1 1-1,0 0 1,0-1 0,1 1-1,2 2 1,-5-3-8,0 0 1,0 0 0,1 1-1,-1-1 1,0 0 0,0 0-1,0 1 1,0-1-1,0 0 1,0 0 0,0 0-1,1 1 1,-1-1-1,0 0 1,0 0 0,0 1-1,0-1 1,0 0-1,0 0 1,0 1 0,0-1-1,0 0 1,0 0-1,0 1 1,-1-1 0,1 0-1,0 0 1,0 0 0,0 1-1,0-1 1,0 0-1,0 0 1,0 1 0,-1-1-1,1 0 1,0 0-1,0 0 1,0 0 0,-1 1-1,-5 6-1017,5-6 538,0 0 0,0 1 0,-1-1 0,1-1 0,-1 1-1,1 0 1,0 0 0,-1 0 0,1-1 0,-1 1 0,0-1 0,1 1 0,-4 0-1,-2-1-2976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13:46.99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1 103 1984,'0'-1'467,"0"0"0,0-1 0,0 1 1,1-1-1,-1 1 0,0-1 0,1 1 0,-1-1 0,1 1 1,0 0-1,-1-1 0,1 1 0,0 0 0,0 0 0,0 0 1,1-2-1,1 1-24,-1 0 0,1 0-1,0 0 1,0 0 0,0 0 0,5-2 0,5-1 48,-1 1-1,24-4 1,-36 8-477,29-4 186,0 1 0,44 1 0,-40 2-735,61-7 0,-17-12-3763,-39 8-838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13:48.3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 75 2080,'-6'-2'304,"6"2"-296,0 0 1,0 0-1,0 0 1,0 0 0,0 0-1,0 0 1,0 0-1,0 0 1,0 0 0,0 0-1,0 0 1,-1 1 0,1-1-1,0 0 1,0 0-1,0 0 1,0 0 0,0 0-1,0 0 1,0 0-1,0 0 1,0 0 0,0 0-1,0 0 1,0 0-1,0 0 1,0 0 0,0 0-1,0 0 1,0 0 0,0 0-1,0 0 1,0 0-1,0 0 1,0 0 0,-1 0-1,1 0 1,0 0-1,0 0 1,0 0 0,0 0-1,0 0 1,0 0 0,0 0-1,0 0 1,0 0-1,0 0 1,0 0 0,0 0-1,0 0 1,0 0-1,0 0 1,0 0 0,0 0-1,0 0 1,-1 0 0,1 0-1,0 0 1,0 0-1,0 0 1,0 0 0,0 0-1,1 3 261,-1-2 104,-17 3 7659,16-4-7696,1 0 149,0 0-181,0 0-117,0 0-75,11-1 16,0 1 1,0-1-1,0 2 1,11 1-1,-19-2-130,22 3 62,-16-1-42,1-1 0,-1 0 1,18-1-1,89-21 780,-49 7-508,234-32-66,-281 43-351,-1 0 0,1 1 0,0 1 0,30 3 0,-47-2-69,-1 1 0,1 0 0,-1-1 0,1 1 0,-1 0 0,1 0 0,-1 0 0,0 0 0,3 2 0,4 8-2600,-8-10 2332,-1 0 0,0-1 0,1 1 0,-1 0 0,0 0 0,0 0 0,1 0 0,-1 0 0,0 0-1,0 0 1,0 0 0,0 0 0,-1 1 0,-1 8-1477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13:49.4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283 99 3392,'4'-19'3664,"-7"19"-2622,-6 1 2396,12 47-2537,-1-36-821,-1-1 0,0 0 0,-1 1 0,0-1 0,-3 18 0,0-15-30,-1 0-1,0 0 1,-1-1 0,-1 1-1,0-1 1,-1-1 0,0 1 0,-11 13-1,14-22-30,0 1 0,0-1 0,0 0 0,-1 0 0,0 0 0,0 0 0,0-1 0,0 0 0,-9 5 0,10-7-6,0 0 0,0 0 0,0 0 1,0 0-1,0 0 0,0-1 0,0 0 0,-1 0 1,1 0-1,0 0 0,0-1 0,0 0 0,0 0 1,0 0-1,-6-2 0,5 1-22,0 0 1,0-1-1,0 1 1,0-1-1,1 0 1,-1 0-1,1-1 1,0 1-1,0-1 1,-5-5-1,4 2 14,1 1-1,0-1 0,0 0 0,0-1 1,1 1-1,-4-11 0,6 13-14,-1 0-1,1 1 1,0-1 0,0 0-1,1 0 1,-1 0 0,1 1 0,0-1-1,0 0 1,1 0 0,0 0-1,-1 0 1,3-5 0,-1 5 102,0 1 0,1-1 1,-1 0-1,1 1 0,0-1 1,0 1-1,1 0 0,-1 0 1,1 0-1,0 1 0,0-1 1,5-3-1,3-1 115,1 0 1,-1 1-1,2 0 1,-1 1-1,1 1 1,0 0-1,17-4 1,13 1 29,46-4 1,30-5 229,-75 9-378,20-6-943,-56 12-450,0-2 0,14-6 0,-9 4-1340,-11 5 1684,0 0 1,-1-1 0,1 1-1,0 0 1,-1-1-1,1 0 1,2-2 0,1-6-764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13:51.13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348 42 2080,'2'-2'874,"-7"7"-623,4-3 171,1-2-113,0 0 32,-13 8 1190,2-6 842,11-1-2327,-1-1 0,1 0 0,0 0 0,0 0 0,0 1 0,-1-1 0,1 0 0,0 0 0,0 1 0,0-1 0,0 0 0,0 0 0,0 1 0,-1-1 0,1 0 0,0 1 0,0-1 0,0 0 0,0 0 0,0 1 0,0-1 0,0 0 0,0 1 0,1 1-21,0 1 0,0-1 0,0 0 0,0 0 0,0 1 0,3 2-1,3 9 143,-5-7-88,-1 0 0,-1 0 0,0 0 0,0 0-1,0 0 1,0 0 0,-1 0 0,-4 13 0,4-14-34,-2 1 1,1-1-1,-1 0 1,0 0-1,0 0 1,-1 0-1,1-1 1,-1 0-1,-1 1 1,1-1-1,-9 7 1,11-10-39,-1 0 0,0 0 0,1 0 0,-1 0 0,0 0 0,0-1 0,0 1 0,-1-1 0,1 0 0,0 0 0,0 0 0,-1 0 0,1-1 0,-1 1 0,1-1 0,0 0 0,-1 0 0,1 0 0,-1 0 0,1-1 0,0 1 0,-1-1 0,-5-2 0,-10-6 148,0 0 0,2-1-1,-1-1 1,1-1 0,1-1-1,0 0 1,-20-22 0,33 32-110,0-1 1,0-1-1,1 1 1,-1 0 0,-3-10-1,-1-1 55,3 6-33,2 6-55,0-1 1,0 1 0,1 0 0,0-1-1,-2-5 1,3 8 4,0 0-1,-1 0 1,1 0 0,0 0-1,1 0 1,-1 0-1,0 0 1,0 0 0,0 1-1,0-1 1,1 0-1,-1 0 1,0 0 0,1 0-1,-1 0 1,1 1-1,-1-1 1,1 0 0,-1 0-1,1 1 1,0-1-1,-1 0 1,1 1 0,0-1-1,-1 1 1,1-1-1,1 0 1,6-3 258,0-1 0,0 2 1,1-1-1,-1 1 0,1 1 0,17-4 1,58-2 1015,-49 5-1085,59-4-963,108 6-1,-142 2-2612,-33-1-598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14:23.02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208 261 1728,'0'-1'37,"1"0"1,-1 0-1,0 1 0,1-1 0,-1 0 1,1 1-1,-1-1 0,1 0 1,0 1-1,-1-1 0,1 1 1,-1-1-1,1 1 0,0-1 1,0 1-1,-1 0 0,1-1 0,0 1 1,0 0-1,-1-1 0,1 1 1,0 0-1,1 0 0,22-5 17,-12 2-100,1 0-1,0-1 0,-1-1 1,1 0-1,-1 0 0,-1-2 1,22-13-1,-21 10 1163,-8 6 55,-8 6 531,-37 28-756,1 1 1,-53 53-1,46-38-574,11-14-243,-40 40-104,70-65-11,6-5-45,16-9 54,30-23 121,-1-2 1,78-72-1,-17 12 153,-62 59 173,-61 46-439,-25 26 1,8-7 38,-11 7 359,-1-2 0,-1-2-1,-2-3 1,-70 36 0,116-67-397,-11 4 116,10-8-46,5-6 48,3-2-116,1 1 0,1 0 0,-1 1 0,1-1 0,1 1 0,0 0 0,9-9 0,35-39-112,3 2-1,82-64 1,-85 78-261,57-44-586,-105 83 926,15-12 216,-18 14-185,1 0 0,-1-1 0,0 1 1,1 0-1,-1 0 0,0-1 0,1 1 0,-1 0 0,0-1 1,1 1-1,-1-1 0,0 1 0,0 0 0,1-1 1,-1 1-1,0-1 0,0 1 0,0-1 0,0 1 0,0-1 1,1 1-1,-1-1 0,0 1 0,0-1 0,0 1 1,0-1-1,-1 1 0,1-1 0,0 1 0,0 0 1,0-1-1,0 1 0,0-1 0,-1 0 0,-8 0 832,-105 26 385,59-12-1367,-28 6-586,80-18 669,0 0-1,1 1 1,-1-1 0,1 0 0,0 1 0,-1 0-1,1-1 1,0 1 0,0 0 0,0 0-1,0 0 1,0 1 0,0-1 0,1 0-1,-1 1 1,-1 3 0,-2 4-252,1 1 1,-5 19-1,4-15 119,0 4 31,1-5 51,-1 1 1,-11 23-1,5-17 143,-20 35-1245,31-56 1117,0 0 0,0 0 0,-1 0 0,1 0-1,0 0 1,0 0 0,0 1 0,0-1 0,0 0 0,0 0 0,-1 0 0,1 0 0,0 0-1,0 1 1,0-1 0,0 0 0,0 0 0,0 0 0,0 0 0,0 1 0,0-1 0,0 0-1,0 0 1,0 0 0,0 1 0,0-1 0,0 0 0,0 0 0,0 0 0,0 0 0,0 1-1,0-1 1,0 0 0,0 0 0,0 1 0,11-7-1774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33:48.05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57 1 736,'8'3'1574,"-8"-3"-1530,-6 12 1354,4-8-1726,-3 2 433,0 1-1,0-1 1,0-1 0,-1 1-1,-8 6 1,5-4-61,2-4-305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33:50.24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 48 416,'-13'-11'7616,"28"31"-9056,9 2 3930,-41-37-2063,-9-4-470,25 19-15,6 2-520,-4-2 575,-1 1 0,1-1-1,-1 0 1,1 0 0,-1 0 0,1 0-1,-1 0 1,1 0 0,-1-1 0,10 3-1,-9-2 1,-1 1 0,1-1-1,0 0 1,0 1-1,0-1 1,0 0 0,0 0-1,0 1 1,0-1-1,0 0 1,0 0 0,0 0-1,0 0 1,1 0-1,-1-1 1,0 1 0,0 0-1,0 0 1,-1-1 0,1 1-1,2-1 1,-2 0 45,-1 1-28,1 0-1,-1 0 0,0 0 0,0 0 0,0 0 0,1 0 0,-1 0 0,0 0 0,0 0 1,0 0-1,1 0 0,-1 0 0,0 0 0,0 0 0,0 0 0,0 0 0,1 0 0,-1-1 1,0 1-1,0 0 0,0 0 0,0 0 0,1 0 0,-1 0 0,0 0 0,0-1 0,0 1 1,0 0-1,0 0 0,0 0 0,0 0 0,1-1 0,-1 1 0,0 0 0,0 0 0,0 0 1,0-1-1,0 1 0,0 0 0,0 0 0,0 0 0,0 0 0,0-1 0,0 1 0,0 0 1,0 0-1,0 0 0,0-1 0,0 1 0,0 0 0,0 0 0,-1 0 0,1 0 0,0-1 1,-7-11-43,4 7 232,2 4-207,1 0-1,-1-1 1,1 1-1,-1 0 1,0-1-1,0 1 0,1 0 1,-1 0-1,0 0 1,0 0-1,0 0 1,0 0-1,-1 0 0,1 0 1,0 0-1,0 0 1,0 1-1,-1-1 1,1 0-1,0 1 0,-1-1 1,1 1-1,-1 0 1,1-1-1,0 1 1,-1 0-1,-2 0 0,5 7-742,0-6 641,-1 1 1,1-1-1,0 1 1,0-1-1,0 1 1,0-1-1,0 1 1,0-1-1,0 0 0,3 2 1,11 20-2664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4:59:24.2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0 1728,'-1'1'62,"1"-1"1,0 0-1,-1 1 0,1-1 1,-1 0-1,1 1 0,0-1 1,0 1-1,-1-1 0,1 0 1,0 1-1,0-1 0,-1 1 1,1-1-1,0 1 0,0-1 1,0 1-1,0-1 0,0 1 1,0-1-1,-1 1 0,2 0 1,5 15 2689,-4-13-2528,-1 0-1,1-1 1,0 1-1,0-1 0,0 0 1,0 1-1,0-1 0,1 0 1,-1 0-1,0 0 0,1 0 1,0-1-1,-1 1 0,1-1 1,5 2-1,0-1 87,-1 0 0,1-1 1,-1 0-1,1 0 0,10-1 0,129-8 1680,-1 0-775,-9 13-1193,-114 3-417,-17-6 150,-6-1 106,0 0 0,0 1 1,0-1-1,-1 0 0,1 0 1,0 0-1,-1 0 0,1 0 1,-1 0-1,1 0 0,-1 0 1,0 0-1,1-1 0,-2 2 1,-22 15-2480,10-8 1454,-3 4-926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33:51.9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45 20 992,'7'8'5371,"-23"-8"-4691,15 0-672,1 0-1,0 0 0,-1 0 0,1 0 0,0 0 0,-1-1 1,1 1-1,0 0 0,-1 0 0,1 0 0,0 0 0,-1 0 1,1 0-1,0-1 0,-1 1 0,1 0 0,0 0 0,0-1 1,-1 1-1,1 0 0,0 0 0,0-1 0,0 1 0,-1 0 0,1-1 1,0 1-1,0 0 0,0-1 0,0 1 0,0 0 0,-1-1 1,1 0-1,-19-2 826,18 3-784,1-1-1,0 1 1,-1-1 0,1 1 0,0-1-1,0 1 1,-1-1 0,1 1 0,0-1-1,0 1 1,0-1 0,0 1 0,-1-1-1,1 0 1,0 1 0,0-1-1,0 1 1,0-1 0,1 0 0,-5-4-328,11 5-205,17 7 1060,-23-6-491,2 2-21,-2-2-58,4-1-587,-5 0 570,0 0 0,0 0 0,0 0-1,0 0 1,0 0 0,1 0 0,-1 0 0,0 0 0,0 1 0,0-1-1,0 0 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34:01.5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249 141 896,'-7'2'292,"6"-1"-250,0-1 1,0 0 0,0 1 0,0-1-1,0 0 1,0 1 0,0 0 0,0-1 0,0 1-1,0-1 1,0 1 0,0 0 0,1 0-1,-2 1 1,1-2 41,0 1 1,0-1-1,0 1 0,0-1 0,-1 1 0,1-1 1,0 1-1,0-1 0,0 0 0,0 0 0,-1 0 0,1 1 1,-2-1-1,-10 2 199,13-2-274,0 0 1,-1 1 0,1-1-1,0 0 1,-1 0 0,1 0 0,0 0-1,0 0 1,-1 0 0,1 0-1,0 0 1,-1 0 0,1 0 0,0 0-1,-1 0 1,1 0 0,0 0-1,0 0 1,-1 0 0,1-1-1,0 1 1,0 0 0,-1 0 0,1 0-1,0 0 1,0 0 0,-1-1-1,1 1 1,0 0 0,0 0 0,-1-1-1,0-1 249,1 2-245,-1 0 0,1 0 0,0 0 0,0 0 0,0 0 0,0 0 0,0 0 0,0 0 0,0 0 1,-1 0-1,1 0 0,-1 1 208,0-1-207,0 1 50,0 0 0,-1 0 0,1 0 0,-1-1 0,1 1 0,-1 0 0,0-1 0,1 1 0,-1-1 0,1 1 0,-1-1 0,-3 0 0,-23 2 991,26-2-1043,0 0-1,0 0 1,-1 0-1,1 0 1,0-1-1,0 0 0,0 1 1,0-1-1,0 0 1,0 0-1,0 0 1,0 0-1,-3-2 0,5 3-1,0-1 0,-1 1 0,1 0-1,-1 0 1,1-1 0,0 1 0,-1 0-1,1 0 1,-1 0 0,1-1-1,-1 1 1,1 0 0,0 0 0,-1 0-1,1 0 1,-1 0 0,1 0-1,-1 0 1,0 0 0,1 0 0,-1 0 0,1 1 0,0-1-1,0 0 1,-1 0 0,1 0 0,0 0 0,-1 0 0,1-1 0,0 1 0,0 0 0,-1 0 0,1 0 0,0 0-1,-1 0 1,1 0 0,0 0 0,0 0 0,-1-1 0,1 1 0,0 0 0,0 0 0,0 0 0,-1-1-1,1 1 1,0 0 0,0 0 0,0 0 0,-1-1 0,1 1 0,0 0 0,0 0 0,0-1 0,0 1-1,0 0 1,0-1 0,0 1 0,0 0 0,0 0 0,0-1 0,0 1 0,0 0 0,0-1 0,0 1-1,0 0 1,0 0 0,0-1 0,0 1 0,0 0 0,0-1 0,0 1 0,-17-9 406,4-4-235,13 12-141,-1 1 0,1-1 1,-1 0-1,1 1 0,-1-1 0,1 1 0,-1-1 0,1 0 0,0 0 1,-1 1-1,1-1 0,0 0 0,-1 1 0,1-1 0,0 0 0,0 0 1,0 0-1,0 1 0,0-1 0,0 0 0,0-1 0,0 1-36,0 0-1,0 0 1,0 0 0,0 0-1,0 0 1,0 0-1,0 1 1,0-1-1,-1 0 1,1 0 0,0 0-1,-1 0 1,1 0-1,0 0 1,-1 1-1,1-1 1,-1 0 0,0 0-1,1 1 1,-1-1-1,1 0 1,-2 0-1,1 0-4,1 1-1,-1-1 0,1 0 0,-1 1 1,1-1-1,-1 0 0,1 1 0,0-1 1,-1 0-1,1 0 0,0 1 1,0-1-1,0 0 0,-1 0 0,1 0 1,0-1-1,0 1 14,0 0 1,0 0 0,0 0-1,0 0 1,-1 0 0,1 0-1,0 0 1,-1 0 0,1 0-1,-1 0 1,1 0-1,-1 0 1,1 0 0,-2-2-1,1 2 1,0 0 0,0 0 0,0 0 0,0-1 0,1 1 0,-1 0 0,0 0 0,1-1 0,-1 1-1,1-1 1,-1 1 0,1 0 0,0-1 0,0-1 0,0 1-10,-1 1 1,1-1-1,0 1 1,0-1-1,-1 1 1,1 0-1,-1-1 1,1 1-1,-1 0 0,0-1 1,1 1-1,-1 0 1,0 0-1,-1-2 1,-6-9-63,10 21-394,0-4 462,1 0 1,-1 0 0,1 0-1,0 0 1,0 0-1,0 0 1,1-1 0,0 0-1,5 6 1,14 17-213,15 32 587,-20-26-53,-15-27-282,0-1 0,-1 1 0,1 0 0,-1 0 0,-1 1 0,2 8 0,7 19 104,12 36-9,-22-67-154,4 3 5,1 1 9,12 32 87,5 7 149,22 25 309,-23-48-373,-19-21-172,-1-1 1,1 1-1,-1-1 0,0 1 0,0 0 1,1 0-1,-1 0 0,-1-1 1,3 5-1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34:05.7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0 360 320,'1'-2'164,"-1"0"-1,1-1 1,-1 1 0,1-1-1,0 1 1,0 0 0,0 0-1,0-1 1,0 1 0,1 0-1,-1 0 1,2-2 0,8-14 503,-5 6-555,-5 11-78,0-1 1,0 0-1,0 1 1,0-1-1,0 0 1,-1 0-1,1 1 0,-1-1 1,1 0-1,-1 0 1,0 0-1,0-2 1,4-2 209,-3 6-233,-1 0 1,0-1-1,1 1 0,-1 0 1,1-1-1,-1 1 1,0 0-1,0-1 0,1 1 1,-1 0-1,0-1 1,1 1-1,-1 0 0,0-1 1,0 1-1,0-1 1,0 1-1,1-1 1,-1 1-1,0 0 0,0-1 1,0 0-1,0-85 1728,-4 84-1916,4 2 175,0 0 0,-1-1-1,1 1 1,0 0 0,0 0 0,-1 0 0,1 0-1,0 0 1,0 0 0,-1 0 0,1 0 0,0-1-1,0 1 1,-1 0 0,1 0 0,0 0 0,0-1-1,0 1 1,-1 0 0,1 0 0,0-1 0,0 1-1,0 0 1,0 0 0,0-1 0,-1 1 0,1 0-1,0 0 1,0-1 0,0 1 0,0 0 0,0-1-1,0 1 1,0 0 0,0-1 0,-3-8 594,-2-21-464,5 28-106,0 0 0,-1 0 0,1 0-1,-1 0 1,1 1 0,-1-1 0,0 0 0,0 0 0,-1-1 0,1 1-10,1 0 1,-1 1-1,0-1 0,0 0 1,1 1-1,-1-1 1,1 0-1,-1-3 0,-4-39 266,1 165-481,3-26 216,1-53-31,5 27-126,0 2 234,3 120-63,-5-139 77,-1-30 15,-2 28-1,5-27-1206,-5-22 1050,1 0 0,-1 0-1,1 0 1,-1 0-1,1 0 1,0-1-1,-1 1 1,1 0-1,0-1 1,0 1 0,-1 0-1,1-1 1,0 1-1,0-1 1,0 1-1,0-1 1,0 1-1,0-1 1,1 1 0,4 2-63,7 7 59,-11-8 29,1 1 0,-1-1 1,1 0-1,0-1 0,-1 1 1,1 0-1,5 1 0,3 0-60,0 0-1,-1-1 1,2 0 0,-1 0-1,16-1 1,57-6-612,-52 1 383,56-15 1,-70 14 214,0-1 1,0-1 0,-1 0 0,25-16-1,-33 17 91,1-1 0,-2 0-1,1-1 1,-1 0 0,0-1 0,-1 1-1,0-2 1,0 1 0,-1-1-1,0 1 1,7-20 0,-5 9 9,0-1 0,-2 0 0,-1 0 0,-1-1 0,3-25 0,-6-24 84,-2 41 35,0 21-66,0 0-1,-1 0 0,-1 0 1,0 0-1,0 0 0,-1 0 1,-6-11-1,-11-19 191,12 27-44,7 10-147,0 0-1,1 1 1,-1-1-1,1 0 0,0 0 1,-1 0-1,1 0 1,0-1-1,0 1 0,1 0 1,-1 0-1,0-1 1,1 1-1,-1-4 1,-9-86 777,2 29-69,8 52-679,1 8-61,-1 0 0,0 0-1,0 0 1,0 0 0,0 0-1,-1 0 1,1 0 0,-1 0-1,0 0 1,-1-3 0,2 5-32,0 1 0,0 0-1,0-1 1,0 1 0,0-1 0,0 1 0,0 0 0,0-1 0,0 1-1,0-1 1,0 1 0,0 0 0,1-1 0,-1 1 0,0-1 0,0 1 0,0 0-1,1-1 1,-1 1 0,0 0 0,1-1 0,1-3-436,-1 28 353,1 5 201,1-6-42,0 0-1,0 35 0,-2-29 0,0-16-32,-1 0 0,-1 14 0,-2-2 28,0 24 0,-2 10 158,5-57-203,0-1 1,0 0-1,-1 1 0,1-1 1,0 0-1,-1 1 1,1-1-1,-1 0 0,0 0 1,-1 3-1,1-2-14,0-1 51,-4 11 64,3-10-252,1-1 0,-1 1-1,1 0 1,-1 0 0,1 0-1,0 1 1,0-1 0,0 0-1,0 0 1,0 1 0,1-1-1,-1 0 1,1 1-1,-1 3 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34:12.1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260 106 1472,'10'-11'1744,"-12"11"-1642,0 1 0,1 0-1,-1 0 1,0 0 0,1 0 0,-1 0 0,1 0 0,-1 0 0,-1 2 0,2-3-80,-1 1 0,0-1 1,0 0-1,0 1 1,0-1-1,0 0 0,0 0 1,0-1-1,-4 1 1,2-1-87,-40-2 1541,43 3-1471,0 0 1,0-1-1,-1 1 1,1 0-1,0-1 0,0 1 1,0-1-1,0 1 1,0-1-1,0 0 1,0 1-1,1-1 1,-1 0-1,0 1 0,0-1 1,0 0-1,0-1 1,-3-2 287,2 2-286,2 2 1,0 0 0,0 0 0,-1-1 0,1 1 1,0 0-1,0 0 0,0-1 0,-1 1 0,1 0 0,0 0 0,0-1 0,0 1 0,0 0 0,0 0 0,0-1 0,0 1 0,0 0 1,0-1-1,0 1 0,0 0 0,0 0 0,0-1 0,0 1 0,0-1 123,-17-7 870,16 5-1022,1 2 21,0 1 1,0 0-1,0 0 0,0 0 0,0 0 0,0 0 1,0 0-1,0-1 0,0 1 0,0 0 0,0 0 1,0 0-1,0 0 0,0 0 0,0 0 1,0-1-1,0 1 0,0 0 0,-1 0 0,1 0 1,0 0-1,0 0 0,0 0 0,0 0 0,0 0 1,0-1-1,0 1 0,0 0 0,0 0 0,-1 0 1,1 0-1,0 0 0,0 0 0,0 0 1,0 0-1,0 0 0,0 0 0,0 0 0,-1 0 1,1 0-1,0 0 0,0 0 0,0 0 0,0 0 1,0 0-1,0 0 0,-1 0 0,1 0 0,0 0 1,0 0-1,0 0 0,-1 0-8,0 0 0,0-1 0,1 1 0,-1-1 0,0 1 0,1 0 0,-1-1 0,0 1 0,1-1 0,-1 1 0,1-1 0,-1 0 0,0 1 0,1-1 0,-1 0 0,0-1 0,-3-3 291,3 4-337,2 1-59,-1 0 115,1 0 0,-1 0 1,0 0-1,1 0 1,-1-1-1,0 1 0,1 0 1,-1 0-1,0 0 1,1 0-1,-1-1 0,0 1 1,1 0-1,-1 0 1,0 0-1,0-1 0,1 1 1,-1-1-1,-4 0 188,4 1-187,0 0 0,-1 0 0,1 0 0,0 0 0,-1-1 0,1 1 0,0 0 0,-1 0 0,1 0 0,0 0 1,-1 0-1,1 0 0,0-1 0,-1 1 0,1 0 0,0 0 0,-1 0 0,1-1 0,0 1 0,0 0 0,0 0 0,-1-1 0,1 1 0,0 0 0,0-1 0,0 1 0,-1 0 0,1-1 0,0 1 0,0 0 0,0-1 0,0 1-6,-1-2-80,-6 1-165,8 0 341,-1-1-69,11 0-448,6 2 429,-15 0 74,6 4 618,-12-8-735,4 4 31,0 0-1,-1 0 0,1 0 0,0 0 1,0-1-1,-1 1 0,1 0 0,0 0 0,0 0 1,0-1-1,-1 1 0,1 0 0,0 0 1,0 0-1,0-1 0,-1 1 0,1 0 1,0 0-1,0-1 0,0 1 0,0 0 1,0 0-1,0-1 0,0 1 0,0 0 0,0-1 1,0 1-1,0 0 0,0-1 0,0 0 71,-1 1-165,-3 0 96,0 0 26,19 8 16,-13-8-15,3 8-86,-4-7 72,0-1-5,-1 1 0,1-1 0,-1 1 0,1-1 1,-1 0-1,1 0 0,-1 1 0,1-1 0,0 0 0,-1 0 0,1 0 0,0 0 1,-1 1-1,1-1 0,-1 0 0,1 0 0,0 0 0,-1 0 0,5-2 586,-4 2-584,-1-1 1,0 1 0,0-1-1,0 0 1,0 1-1,0-1 1,0 1-1,0-1 1,0 1 0,0-1-1,0 0 1,-1 1-1,1-1 1,0 1 0,0-1-1,0 1 1,-1-1-1,1 1 1,0-1 0,-1 1-1,1-1 1,0 1-1,-1-1 1,1 1 0,-1 0-1,1-1 1,0 1-1,-1 0 1,1-1 0,-1 1-1,1 0 1,-1-1-1,1 1 1,-1 0-1,1 0 1,-1 0 0,0 0-1,1-1 1,-1 1-1,0 0-1,0 0 0,1 0-1,-1 0 1,0 0 0,1-1 0,-1 1-1,1 0 1,-1 0 0,0-1-1,1 1 1,-1 0 0,1-1-1,-1 1 1,1-1 0,-2 0-1,2 0 83,-6-3-426,12 17 418,-6-12-84,1 0-1,-1 0 1,1 0-1,0-1 1,-1 1 0,1 0-1,0 0 1,0-1-1,-1 1 1,1 0-1,0-1 1,0 1-1,1 0 1,-1 0 5,0-1 1,0 1 0,0 0 0,0 0-1,-1 0 1,1 0 0,0 0-1,-1 0 1,1 0 0,0 0 0,-1 0-1,1 0 1,-1 0 0,0 0 0,1 0-1,-1 0 1,0 0 0,0 2-1,1-3 2,-1 0-1,1 0 0,-1 0 0,1 0 1,-1 0-1,0 0 0,1 0 1,-1 0-1,1 1 0,-1-1 0,0 0 1,1 0-1,-1 0 0,1 1 0,-1-1 1,0 0-1,1 0 0,-1 1 0,0-1 1,0 0-1,1 1 0,-1-1 0,0 0 1,0 1-1,1-1 0,-1 0 0,0 1 1,0-1-1,1 1 0,5 11 264,-10 1-1250,3-13 1050,1 1 0,-1-1-1,0 1 1,1-1 0,-1 0 0,1 1 0,-1-1 0,0 0 0,1 1-1,-1-1 1,0 0 0,0 0 0,1 1 0,-1-1 0,0 0 0,1 0 0,-1 0-1,0 0 1,0 0 0,1 0 0,-1 0 0,0 0 0,0 0 0,1-1 0,-1 1-1,0 0 1,1 0 0,-1-1 0,0 1 0,1 0 0,-1-1 0,0 1 0,1-1-1,-1 1 1,1 0 0,-1-1 0,1 0 0,-1 0 0,-13-7 111,13 7-189,0 0 0,0 0 0,0 0 0,0 0 0,0 0 0,0 0 0,1 0-1,-1 0 1,-1-2 0,-4-7 129,6 10-131,-3-7-83,1 2 43,-3-6 152,5 11-96,0-1 0,0 1 1,0 0-1,0 0 0,0-1 0,0 1 1,0 0-1,0 0 0,0-1 0,0 1 0,0 0 1,0 0-1,0-1 0,0 1 0,0 0 0,0 0 1,0-1-1,-1 1 0,1 0 0,0 0 1,0-1-1,0 1 0,0 0 0,0 0 0,-1 0 1,1-1-1,0 1 0,0 0 0,-1 0 1,1 0-1,0 0 0,0 0 0,0-1 0,-1 1 1,1 0-1,0 0 0,0 0 0,-1 0 1,1 0-1,0 0 0,-1 0 0,1 0 0,0 0 1,0 0-1,-1 0 0,1 0 0,0 0 0,-1 0 1,1 0-2,0 0-1,0 0 1,1 0 0,-1 0 0,0 0 0,0 0 0,0 0 0,0 0 0,0 0 0,0 0 0,0 0 0,0 0-1,0 0 1,0 0 0,0 0 0,0 0 0,0 0 0,0 0 0,0 0 0,0 0 0,0 0 0,0 0 0,1 0-1,-1 0 1,0 0 0,0 0 0,0 0 0,0 0 0,0 0 0,0 0 0,0 0 0,0 0 0,0 0-1,0 0 1,0-1 0,0 1 0,0 0 0,0 0 0,0 0 0,0 0 0,0 0 0,0 0 0,0 0 0,0 0-1,0 0 1,0 0 0,0 0 0,0 0 0,0 0 0,0 0 0,0 0 0,0 0 0,0 0 0,0-1-1,0 1 1,0 0 0,0 0 0,0 0 0,0 0 0,0 0 0,0 0 0,0 0 0,0 0 0,-5-4 37,-2-2 110,5 5-132,1 0 0,-1 0 0,1 0 1,-1 1-1,1-1 0,-1 0 0,0 1 0,-2-1 1,-18 1-261,-31-5 214,58 12-42,9 0-45,22 8-1,-25-11 199,-7-2-78,0 0 0,0 0 1,0 0-1,0 0 0,-1 0 1,1 1-1,-1 0 0,0 0 1,1 0-1,-1 0 0,0 0 1,-1 0-1,1 1 0,-1-1 1,4 8-1,9 3-150,-14-12 145,0 0 1,0 0-1,0 0 1,1-1 0,-1 1-1,0-1 1,1 1-1,0-1 1,-1 1 0,1-1-1,3 2 1,-5-3-2,1 0 0,0 1 0,-1-1 1,1 1-1,0-1 0,-1 1 0,1-1 1,-1 1-1,1-1 0,-1 1 0,1-1 0,-1 1 1,1-1-1,-1 1 0,1 1 0,-1-2 1,0 0 0,0 1 0,0-1 0,0 0 0,1 0 0,-1 0 0,0 0 0,0 0 0,0 0 0,0 0 0,0 1 0,0-1 0,1 0 0,-1 0 0,0 0 0,0 0 0,0 0 0,0 0 0,0 0 0,1 0 0,-1 0 0,0 0 0,0 0 0,0 0 0,0 0 0,1 0-1,-1 0 1,0 0 0,0 0 0,0 0 0,0 0 0,0 0 0,1 0 0,-1 0 0,0 0 0,0 0 0,0 0 0,0 0 0,1-1-4,-1 1 0,0 0 0,0 0 0,0 0 0,0 0 0,1 0 0,-1 0 0,0 0 0,0 0 0,0 0 0,0 0 0,1 0 0,-1 0 0,0 0 0,0 0 0,0 0 0,0 0 0,1 0 0,-1 0 0,0 0 0,0 0 0,0 0 0,0 0 0,0 0 0,1 0 0,-1 0 0,0 1 0,0-1 0,0 0 0,0 0 0,0 0 0,1 0 0,-1 0 0,0 1 0,8 12-815,-4-24 505,-4 7 415,-1-1 0,0 1 0,-1 0 0,1 0 1,-1 0-1,1 1 0,-1-1 0,0 0 0,-3-3 1,-4-9-9,2 6-63,6 9-34,-1-1-1,1 1 1,0-1-1,0 1 1,1-1-1,-1 1 1,0-1-1,0 1 1,0-3-1,0 1 6,0 1-1,0 0 0,0-1 0,0 1 1,-1 0-1,1 0 0,-3-3 1,3 4-11,1 0 0,-1 0 0,0 0-1,0 0 1,0 0 0,0 0 0,0 0 0,-1 0 0,1 1 0,0-1 0,0 0 0,0 1 0,-1-1 0,-1 0 0,2 0 12,1 1 1,0-1-1,-1 1 0,1-1 0,0 1 0,-1-1 0,1 1 0,-1 0 0,1-1 0,-1 1 0,1-1 0,-1 1 0,1 0 0,-1 0 0,1-1 0,-1 1 0,1 0 0,-1 0 1,0 0-1,1-1 0,-2 1 0,-3 4-245,4-3 245,1-1-1,-1 0 0,1 1 0,-1-1 1,1 1-1,-1-1 0,1 0 0,0 1 1,-1-1-1,1 1 0,0-1 0,-1 1 1,1-1-1,0 1 0,-1-1 0,1 1 1,0 0-1,0 0 0,-3 8 34,2-6-53,0 0 0,0 0 0,0 1 0,1-1 0,-1 0 0,1 5 0,0-5 8,0-1 1,-1 0-1,1 1 0,1-1 0,-1 0 0,0 1 0,1-1 0,-1 0 0,1 1 0,0-1 0,-1 0 0,1 0 0,0 0 0,1 0 1,-1 0-1,0 0 0,3 3 0,-1-1-44,-1 0 0,1 1 0,-1-1 1,0 0-1,3 9 0,-3-7-273,0 0 1,1-1-1,5 10 0,3 1-618,-2 3-1216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34:14.45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55 148 992,'-7'6'721,"7"-5"-653,-1 0-1,0 0 1,1 0 0,-1-1-1,0 1 1,0 0-1,1-1 1,-1 1-1,0-1 1,0 1 0,0-1-1,0 1 1,0-1-1,0 0 1,0 1-1,0-1 1,0 0 0,0 0-1,0 0 1,0 0-1,0 0 1,0 0-1,0 0 1,-2 0 0,2 0-32,0-1-1,-1 1 1,1 0 0,0-1 0,0 1 0,0-1 0,0 1 0,0-1 0,0 1 0,0-1 0,0 0 0,0 1 0,0-1 0,1 0 0,-1 0 0,0 0 0,0 0 0,1 1 0,-1-1 0,0 0 0,1 0 0,-1-1 0,1 1 0,-1 0 0,1 0 0,0 0 0,-1 0-1,1 0 1,0 0 0,0-1 0,0 1 0,0 0 0,0 0 0,0-2 0,0 2-37,0 0 0,0 1 1,0-1-1,0 1 0,1-1 0,-1 0 0,0 1 0,0-1 1,0 1-1,1-1 0,-1 0 0,0 1 0,1-1 0,-1 1 0,0-1 1,1 1-1,-1-1 0,1 1 0,-1 0 0,1-1 0,-1 1 0,1-1 1,-1 1-1,1-1 0,0 1-5,-1 0 0,1 0 1,-1-1-1,0 1 0,1 0 0,-1-1 0,0 1 1,1 0-1,-1-1 0,0 1 0,1 0 1,-1-1-1,0 1 0,0-1 0,1 1 0,-1 0 1,1-5 546,2 1-221,-3 0-257,1 3-31,0 0-25,1 0-1,-1 0 0,1 0 0,-1 0 0,0-1 0,0 1 0,0 0 0,2-3 0,6-5 126,-8 8-117,0 0 0,1 0 0,-1 0 0,0 0 0,0 0 0,0 0 0,0 0 0,0 0 0,0-1 0,0 1 0,-1 0 1,1-1-1,0 1 0,-1-1 0,1-1 0,2-24 1621,-3 24-1385,3-6-255,-2 8-4,-1 0 0,1 1 0,-1-1 0,1 0 1,-1 0-1,0 0 0,1 1 0,-1-1 0,0 0 0,0 0 0,0 0 0,1 0 0,-1 0 0,0-1 0,0 1 56,0 1-46,0 0-1,0 0 0,0 0 0,0 0 0,0 0 1,0 0-1,0 0 0,0 0 0,0 0 0,0 0 0,0 0 1,0 0-1,0 0 0,0-1 0,0 1 0,0 0 1,0 0-1,0 0 0,0 0 0,0 0 0,0 0 1,0 0-1,0 0 0,0 0 0,0 0 0,0 0 0,0 0 1,0 0-1,0-1 0,0 1 0,0 0 0,0 0 1,0 0-1,0 0 0,0 0 0,0 0 0,0 0 1,0 0-1,0 0 0,0 0 0,0 0 0,0 0 0,0 0 1,0 0-1,-1 0 0,1 0 0,0 0 0,0 0 1,0 0-1,0 0 0,0 0 0,0 0 0,0-1 1,0 1-1,0 0 0,0 0 0,0 0 0,0 0 0,0 0 1,-1 1-1,1-1 0,0 0 0,0 0 0,2 28-3478,-2-13 2703,5 11-1125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34:16.47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500 9 832,'4'-9'432,"-14"10"-166,8-1-175,-1 0 1,0 1-1,0-1 1,0 0-1,1 1 0,-1 0 1,-4 1-1,-17 9 337,0-2-1,-1 0 0,-33 6 1,36-9-63,-18 3 235,0-1 1,0-2-1,0-1 1,-45-2-1,81-4-536,1 1-1,-1-1 1,0 1-1,0-1 1,-4-2-1,5 2-1,-1 0 0,0 0 0,1 0 0,-1 0 0,-5 0-1,-3-2 61,8-1 24,9-1-190,7 1 27,0 0 0,0 0 0,0 1 0,1 1 0,-1 0-1,20 0 1,21-4 41,-25 3 39,1 1 0,30 2 0,-23 1-134,-22-1 86,-1 2 0,15 2 1,-15-1-37,1-2 0,14 2 1,-20-3 23,0 1 0,-1 0 0,14 4 0,-14-3 66,1 0 0,0-1 0,14 1 0,-20-2-99,-1 0 1,1 0-1,-1 0 0,1 0 1,-1 1-1,0-1 1,1 0-1,-1 1 1,1-1-1,-1 1 1,0-1-1,1 1 0,-1 0 1,0 0-1,2 1 1,3 2-314,11 4-495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34:36.82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 1 1248,'-22'8'4320,"27"-2"-3840,-1 0-376,1 0 0,-1-1 0,1 0 0,1 0 0,7 6 0,-13-11-104,2 1 101,8 5 43,-9-3-81,0 0-1,0 0 1,-1 0-1,1 1 0,-1-1 1,0 3-1,0-5 61,-14 7 362,14-8-474,-1 0-1,1 0 1,0 1 0,-1-1-1,1 0 1,0 0-1,-1 0 1,1 1-1,0-1 1,-1 0-1,1 0 1,0 0-1,-1 0 1,1 0-1,-1 0 1,1 0-1,0 0 1,-1 0-1,1 0 1,0 0-1,-1 0 1,1 0 0,0 0-1,-1 0 1,1 0-1,-1 0 1,1 0-1,0-1 1,-1 1-1,1 0 1,0 0-1,0 0 1,-1-1-1,-4-12 301,1 3-510,-1-17 247,5 25-24,-1 0 1,-11-23 2950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35:15.9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153 184 64,'1'-1'3,"0"-1"0,-1 1 0,1-1-1,0 0 1,0 1 0,-1-1 0,1 0 0,-1 0 0,1 0 0,-1 1 0,0-1-1,1-4 1,-1 6 2,0-1-1,0 0 1,1 1-1,-1-1 1,0 0-1,1 0 1,-1 1-1,0-1 1,1 0-1,-1 1 1,1-1-1,-1 1 0,1-1 1,0 1-1,-1-1 1,1 1-1,-1-1 1,3-18 2286,-4 19-2220,-13-2 958,-8 2-607,21 0-389,-1 0 38,0 0-1,0 0 1,1 0-1,-1 0 1,0 0-1,0 0 1,0 0 0,0-1-1,0 1 1,1-1-1,-1 1 1,0-1-1,0 0 1,1 1-1,-1-1 1,0 0-1,1 0 1,-1 0-1,1-1 1,-3-1-1,-6-6-109,8 7 63,-1 0 0,1 1-1,0-1 1,0 0 0,0-1-1,1 1 1,-1 0 0,0 0-1,1-1 1,0 1 0,-2-5-1,2 5 13,-1 0 1,1 0-1,0 0 0,0 0 0,-1 1 0,1-1 0,-1 0 0,0 1 0,0-1 0,-3-2 0,-6-5 213,7 4-169,4 4-77,-1 0 0,1 1 0,0-1 0,-1 0-1,1 1 1,-1-1 0,1 1 0,-1-1-1,1 1 1,-1-1 0,0 1 0,1-1 0,-1 1-1,0 0 1,1-1 0,-2 1 0,2-1-9,-1 1 0,1 0 1,0 0-1,-1-1 0,1 1 0,0 0 1,0 0-1,-1-1 0,1 1 1,0 0-1,0-1 0,-1 1 0,1 0 1,0-1-1,0 1 0,0-1 0,0 1 1,0 0-1,-1-1 0,1 1 1,0-1-1,0 1 0,0 0 0,0-1 1,0 1-1,0-1 0,0-2 27,-1 3-15,1-1-1,0 1 0,-1 0 0,1 0 0,0 0 0,-1 0 0,1 0 0,0 0 0,-1-1 0,1 1 0,0 0 0,-1 0 0,1 0 0,0-1 0,-1 1 0,1 0 0,0-1 0,0 1 0,0 0 1,-1 0-1,1-1 0,0 1 0,0 0 0,0-1 0,0 1 0,-1-1 0,1 1 0,0 0 0,0-1 0,0 1 0,0 0 0,0-1 0,0 1 0,0 0 0,0-1 0,0 1 0,0-1 0,-3-2-249,4 2 289,5 2-80,-1 2 41,0 0 0,1 1 0,-2 0 1,1-1-1,0 2 0,7 7 0,-1 0-1,-1-1 24,-1 1 0,0 0 0,0 0 0,-2 1 0,1 0 0,-2 0 0,0 1 0,8 25 0,35 114-248,-39-128 224,-7-19-15,0 0-1,-1 0 1,3 9-1,-5-12 7,7 10-13,-5-10-26,0-1 0,0 1 1,0-1-1,0 1 0,5 3 1,-6-5-86,10 3-319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35:20.42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 1 1312,'-9'0'480,"5"3"-352,4 2 224,0 1-352,0-1 32,-5-1-32,5 4 0,-4-3-160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35:26.31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 2 736,'-5'-1'1114,"5"0"-1091,-5 16 909,6-7-788,0 0-1,0 1 0,0-1 1,1 0-1,1 0 1,-1 0-1,1 0 0,6 11 1,12 9-129,-15-20-1,-1-1 1,7 12 0,-6-7 248,-1 0 0,4 17 0,-8-28-249,-1-1 0,0 1 0,0 0 0,0-1 0,1 1 0,-1 0 0,0-1 0,1 1 0,-1-1 0,0 1 0,1-1 0,-1 1 0,1-1 0,-1 1-1,1-1 1,-1 1 0,2 0 0,-1 0-7,0-1-1,0 1 0,0 0 0,-1 0 0,1 0 0,0 0 0,0-1 1,-1 1-1,1 0 0,0 0 0,0 3 0,0-4-8,-1 1-1,0-1 0,1 1 1,-1-1-1,0 1 1,1-1-1,-1 0 0,1 1 1,-1-1-1,1 1 1,-1-1-1,1 0 0,-1 1 1,1-1-1,-1 0 1,1 0-1,-1 1 0,1-1 1,0 0-1,-1 0 1,1 0-1,-1 0 0,1 0 1,0 0-1,-1 0 1,1 0-1,0 0 0,-1 0 1,1 0-1,-1 0 1,1 0-1,0-1 0,-1 1 1,1 0-1,-1 0 1,1-1-1,-1 1 0,1 0 1,-1-1-1,1 0 1,23-17-1618,-3-5-1155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4:59:24.8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 2912,'0'-1'64,"0"1"1,0-1-1,1 1 1,-1-1-1,0 1 1,1-1-1,-1 1 1,0-1-1,1 1 0,-1-1 1,1 1-1,-1 0 1,1-1-1,-1 1 1,1-1-1,-1 1 1,1 0-1,-1 0 0,1-1 1,-1 1-1,1 0 1,0-1-1,1 0 609,-6 1 2238,4 0-2628,0 0 58,15 16 1723,8-8-1572,0-2 0,0-1 0,25 3 0,-7-1-214,103 16-414,-47-12-3152,-46-11-286,-29 0 444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35:26.96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189 9 320,'-4'2'108,"3"-2"-104,1 0 0,0 1 0,0-1 0,-1 0-1,1 0 1,0 0 0,0 0 0,-1 0 0,1 1 0,0-1 0,0 0 0,-1 0 0,1 0 0,0 1 0,0-1 0,0 0 0,0 0 0,-1 1 0,1-1 0,0 0 0,0 0 0,0 1 0,0-1 0,0 0 0,0 0 0,0 1 0,0-1 0,0 0 0,0 1 0,0-1 0,0 1 0,-1 0 95,0 0 1,1 0 0,-1 0-1,0 0 1,0 0 0,0 0-1,0 0 1,0 0 0,0 0-1,0 0 1,0 0-1,0 0 1,0-1 0,-2 2-1,2-2-20,-4 2 104,1 1 1,-1-2-1,0 1 1,0 0-1,-1-1 1,1 0-1,0 0 1,0-1-1,-7 0 1,-32-8 1202,-18 0-399,73 7-857,0 0 0,15-5 0,-10 2-146,25-3-1,-13 6-111,59-6-1744,-56 4 779,0 2-811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35:28.21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241 192 1472,'-1'-3'65,"-1"0"0,1 0 0,0 0 0,-1 0 0,1 0 0,1 0 0,-1 0 0,0-1 0,1 1 0,0 0 0,-1-4 0,1 3-46,0 0 1,0 0 0,-1 0-1,0 0 1,0 0-1,0 0 1,0 1 0,-1-1-1,-2-5 1,-1-3 910,5 12-884,0-1 0,-1 0 0,1 0 0,0 0-1,-1 1 1,1-1 0,-1 0 0,1 0 0,0 1 0,-1-1 0,0 0-1,1 1 1,-1-1 0,1 0 0,-2 0 0,1 0 26,0 0 0,0 0 0,0 0 0,0 0 0,0 0 0,0-1 0,1 1 1,-1 0-1,0-2 0,0 2-38,1-1 0,-1 1 0,1 0 1,-1 0-1,0 0 0,1 0 0,-1 0 1,0 0-1,0 1 0,0-1 0,1 0 0,-1 0 1,-2-1-1,-15-14 417,16 13-258,-1 1 0,1-1 0,-1 1 0,0 0 0,0 0 0,-4-3 0,-1 2-25,1 0-1,-1 1 0,0 0 1,0 0-1,0 1 0,-11-1 0,-44 1 20,49 1-233,46-2-63,-24 1 40,-1 1 0,1-1 0,0 1 0,0 0 0,-1 1-1,1 0 1,0 0 0,-1 1 0,1 0 0,8 3 0,-8-1-451,-1 1 0,0-1 0,1 1 0,-1 1 0,-1-1 0,1 1 0,-1 0 0,0 1 0,8 11 0,8 7-877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35:29.7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268 239 832,'-1'0'15,"0"-1"0,0 1 1,0 0-1,0-1 0,0 1 0,1-1 0,-1 1 0,0-1 1,0 1-1,0-1 0,0 0 0,1 1 0,-1-1 1,0 0-1,1 0 0,-1 1 0,-1-3 0,0-16 155,2 14-165,1 2 160,-2-1 0,1 0 0,0 1 0,-1-1 0,1 0 0,-1 1 0,0-1 0,-3-5 0,3 8-82,1-1-1,-1 1 0,0-1 1,-1 1-1,1 0 1,0-1-1,0 1 0,0 0 1,-1 0-1,1 0 0,-1 0 1,1 0-1,-1 0 1,1 0-1,-1 1 0,1-1 1,-1 0-1,-2 0 1,1 0-91,1 0 1,-1 0 0,1 0-1,0-1 1,0 1 0,-1-1 0,1 0-1,-2-2 1,0 1 131,1 0 118,0 1 0,1-1 0,-1 0-1,1 0 1,0 1 0,0-2 0,-2-2-1,3 4-164,-1 0 13,0 0-1,0-1 1,0 1 0,0 0 0,0 1 0,-1-1-1,-2-1 1,3 1-15,0 1 0,-1-1 0,1 0 0,0 0-1,0 0 1,0 0 0,-2-3 0,-18-26 426,18 28-348,1 0 0,-1 1 0,0-1 0,0 1 0,0 0 0,0 0 0,0 0-1,-8-2 1,3 3-103,1-1 0,-1 2-1,-13-1 1,21 1-78,-12-5-607,22 22 683,5 2-94,-1 1 0,16 33 0,-23-41 55,1 0 1,1 0 0,13 16-1,-2-4 59,28 34 89,-42-51-316,1-1-1,1-1 1,-1 1-1,1-1 1,0 0-1,14 7 0,9-9-3594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35:40.29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254 1 64,'-3'3'21,"2"-3"139,-83 0 4374,76 0-4193,7-1-270,0 1 0,0 0 0,-1-1-1,1 1 1,0 0 0,0 0 0,0 0 0,0 0 0,0 0 0,0 0 0,0 0 0,0 0 0,0 0-1,-1 0 1,1 1 0,0-1 0,0 0 0,0 1 0,-1 0 0,-2 1 31,3-1-114,0 0 0,1 0 1,-1-1-1,1 1 0,-1 0 0,1 0 1,0 0-1,-1 0 0,1 1 0,0-1 1,0 0-1,0 0 0,-1 0 0,1 0 1,0 0-1,0 0 0,1 0 0,-1 0 1,0 2-1,4 22-111,-2-10 197,-2-12-71,1 0 0,-1 0 0,1 0-1,-1 0 1,1 0 0,0 0 0,2 4-1,-2-5-10,-1-1-1,1 1 0,-1 0 0,1 0 0,-1-1 0,0 1 0,0 0 0,0 0 0,0 0 0,0-1 0,0 1 0,-1 2 1,1 14 75,4 5 120,-4-21-64,0 2-181,0-9 36,0 1 6,0 2 9,0-1-1,0 1 1,0 0 0,0 0 0,0 0 0,0 0 0,-1 0 0,1 0 0,-1 0 0,0 0 0,-1-3-1,1 3 8,-1-1 0,1 0-1,0 1 1,0-1-1,0 0 1,1 0-1,-1 0 1,0-3 0,1 3 18,0 0 1,-1 0 0,0 0 0,1 0 0,-1 0-1,0 0 1,-1 0 0,-1-3 0,-3-6 51,6 11-61,-1-1 0,0 0 0,0 0 0,0 1 0,0-1 0,0 0 0,0 1 0,0-1 0,-3-1 0,2 2-11,2 1-1,-6-8-115,-4 3 211,9 5-71,0 0-1,0 0 1,1-1 0,-1 1-1,0 0 1,0-1-1,1 1 1,-1-1-1,0 1 1,0-1-1,1 1 1,-1-1-1,-1 0 1,-6-6-60,44 74-70,-24-41 211,-10-25-96,-1 20 434,-1-21-444,0 1 1,0-1-1,-1 0 0,1 0 0,0 0 0,-1 0 1,1 0-1,0 1 0,-1-1 0,1 0 1,0 0-1,-1 0 0,1 0 0,0 0 0,-1 0 1,1 0-1,0 0 0,-1 0 0,1 0 1,0-1-1,-1 1 0,1 0 0,0 0 0,-1 0 1,1 0-1,0 0 0,-1-1 0,1 1 1,0 0-1,-1 0 0,1 0 0,0-1 0,0 1 1,-1-1-1,-8-10 63,7 10-66,-11-22-45,11 19 67,0 0-1,0 0 1,0 0 0,-1 1 0,1-1-1,-6-5 1,7 9-17,1-1 1,0 1-1,-1 0 0,1 0 1,0-1-1,-1 1 0,1 0 1,0 0-1,0-1 0,-1 1 0,1 0 1,0-1-1,0 1 0,0-1 1,-1 1-1,1 0 0,0-1 1,0 1-1,0 0 0,0-1 0,0 1 1,0-1-1,-1-2-31,1 3 32,0 0 0,0 0 0,-1 1 0,1-1 0,0 0 0,0 0 1,0 1-1,-1-1 0,1 0 0,0 0 0,0 1 0,0-1 0,0 0 0,0 1 0,0-1 0,0 0 0,0 1 0,-1-1 0,1 0 0,0 1 0,0-1 0,0 0 1,1 1-1,-1-1 3,8 42 216,-8-4-262,0-37 129,-6 1 98,6-1-182,0-1-1,0 0 1,0 0-1,0 0 0,-1 0 1,1 0-1,0 0 1,0 0-1,0 0 0,-1 0 1,1 1-1,0-1 1,0 0-1,0 0 0,-1 0 1,1 0-1,0 0 1,0 0-1,-1 0 1,1 0-1,0 0 0,0-1 1,0 1-1,-1 0 1,1 0-1,0 0 0,0 0 1,0 0-1,0 0 1,-1 0-1,1 0 1,0-1-1,0 1 0,0 0 1,0 0-1,-1 0 1,1 0-1,0 0 0,0-1 1,0 1-1,0 0 1,0 0-1,-19-17 116,8 6-111,12 8-7,1 1 2,-2 2-2,0 0 0,0 0 0,0 0 0,1 0 0,-1-1 0,0 1 0,0 0 0,0 0 0,0 0 0,0 0 0,0 0 0,0 0 0,0-1 0,0 1 0,0 0 0,0 0 0,0 0 0,1 0 0,-1-1 0,0 1 0,0 0 0,0 0 0,0 0 0,0 0 0,-1-1 0,1 1 0,0 0 0,0 0 0,0 0 0,0 0 0,0-1 0,0 1 0,0 0 0,0 0 0,0 0 0,0 0 0,0 0 0,0 0 0,-1-1 0,1 1 0,0 0 0,0 0 0,0 0 0,0 0 0,0 0 0,-1 0 0,1 0 0,0 0 0,0-1 0,-2 1-35,1 0-28,1-20 208,0 20-142,0 0 1,0-1-1,0 1 0,0 0 0,1-1 0,-1 1 0,0 0 0,0-1 0,0 1 0,0-1 0,0 1 0,0 0 0,0-1 0,-1 1 0,1 0 0,0-1 1,0 1-1,0-1 0,0 1 0,0 0 0,0-1 0,-1 1 0,1 0 0,0-1 0,0 1 0,-1 0 0,1 0 0,0-1 0,0 1 0,-1 0 0,-1-4 9,2 2-7,0 1-13,1 0 0,-1-1 0,0 1 0,0 0 0,0-1 0,0 1 0,0 0 0,-1-1 1,1 1-1,0 0 0,-1 0 0,1-1 0,-1 1 0,1 0 0,-2-2 0,2 2 11,0 1-1,0 0 0,0 0 0,-1 0 0,1 0 0,0 0 1,0 0-1,0 0 0,0 0 0,0 0 0,0 0 0,0 0 0,0 0 1,-1-1-1,1 1 0,0 0 0,0 0 0,0 0 0,0 0 1,0 0-1,0 0 0,0 0 0,0 0 0,0-1 0,0 1 0,0 0 1,0 0-1,0 0 0,0 0 0,0 0 0,0 0 0,0-1 1,0 1-1,0 0 0,0 0 0,0 0 0,0 0 0,0 0 1,0 0-1,0-1 0,1-3 15,-4-2-10,3 6-9,0 0 1,-1-1-1,1 1 1,0 0-1,0 0 1,0 0-1,0 0 1,0 0-1,0 0 1,0 0-1,-1-1 1,1 1-1,0 0 1,0 0-1,0 0 1,0 0-1,0 0 1,0-1-1,0 1 1,0 0-1,0 0 1,0 0-1,0 0 1,0 0-1,0-1 1,0 1-1,0 0 1,0 0-1,0 0 1,0 0-1,0-1 1,0 1-1,0 0 1,0 0-1,0 0 1,0 0-1,0-1 1,2-5-37,-2 6 36,0 0-1,0 0 1,0 0-1,0 0 1,0 0-1,0 0 1,0 0-1,0 0 1,0 0-1,0 0 1,-1 0-1,1 0 1,0-1-1,0 1 1,0 0-1,0 0 0,0 0 1,0 0-1,0 0 1,0 0-1,0 0 1,0 0-1,0 0 1,0 0-1,0 0 1,0 0-1,-1 0 1,1 0-1,0 0 1,0 0-1,0 0 1,0 0-1,0 0 0,0 0 1,0 0-1,0 0 1,0 0-1,0 0 1,0 0-1,0 0 1,-1 0-1,1 0 1,0 0-1,0 0 1,0 1-1,0-1 1,0 0-1,0 0 1,0 0-1,0 0 0,0 0 1,0 0-1,0 0 1,0 0-1,0 0 1,0 0-1,0 0 1,0 0-1,0 0 1,0 0-1,0 0 1,0 1-1,0-1 1,0 0-1,10 9 28,0 0-1,-1 1 1,0 1 0,0-1-1,-1 1 1,10 18-1,-10-16 98,6 13-124,-14-20-88,0-5 95,1 0-1,-1 1 1,0-1 0,0 1 0,1-1-1,-1 0 1,1 1 0,-1-1-1,1 0 1,-1 0 0,1 1-1,2 2 236,-3-3-220,0-1 0,0 1 1,0-1-1,0 1 0,0-1 1,-1 1-1,1-1 0,0 1 1,0-1-1,-1 1 0,1-1 1,0 1-1,-1-1 0,1 0 1,-1 1-1,0-1-35,0 0-1,-1-1 1,1 1-1,0 0 1,0-1-1,0 1 1,0-1-1,0 0 1,0 1-1,0-1 1,0 0-1,0 0 1,1 1-1,-1-1 1,0 0-1,0 0 1,1 0-1,-2-2 1,-13-23 90,10 16-70,3 7-19,0 0-1,0 0 1,1-1-1,0 1 0,-1-1 1,1 1-1,1 0 1,-1-1-1,0 0 1,1 1-1,0-1 0,0-5 1,2 8-133,-1 1 128,1 0 0,0 0 1,0 0-1,0 0 0,0 0 0,-1 1 0,1-1 1,0 1-1,0-1 0,0 1 0,-1-1 0,1 1 1,1 1-1,4 1-94,10 1-261,-4 0-574,1 1 1,13 6-1,-2 4-1323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15:11.54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564 79 1728,'-1'-2'76,"-4"-3"413,10 4-105,-4 1-64,-1 0-69,0 0 106,0 0-95,0 0 31,0 0-53,0 0 117,0-1-262,-1 0-1,1 1 0,0-1 1,0 0-1,-1 0 0,1 1 1,0-1-1,-1 0 0,1 1 1,-1-1-1,1 1 0,-1-1 1,1 1-1,-1-1 0,0 1 1,1-1-1,-1 1 0,1-1 1,-1 1-1,0-1 0,0 1 1,-1-1-3,1 0 1,0 0-1,-1 1 0,1-1 1,0 0-1,0-1 0,0 1 1,0 0-1,0 0 0,0 0 1,-1-3-1,0 1-34,1 0 0,-1 1 0,0-1 0,0 0 0,0 1 0,0 0 0,0-1 0,0 1 0,-1 0 0,1 0 0,-1 0 0,1 1 0,-1-1 0,0 1 0,0-1 0,0 1 0,0 0 0,0 0 0,0 0 0,0 0 0,0 1 0,-5-1 0,-8 0-86,1 0 0,-1 1 0,-22 4 0,12-2 246,24-2-200,-25 1 66,0 2 0,0 0 0,0 2-1,-43 13 1,33-6-292,25-10 220,2 2 0,-1-1 1,0 2-1,1-1 0,0 1 0,-14 9 1,7-1-164,11-10 116,1 1 0,0 0 1,-9 9-1,13-11 39,-1 0 0,1 0 0,0 0 0,0 0 0,0 0 0,0 0 0,0 0 0,0 0 0,0 0 0,1 1 0,-1-1 0,1 0 0,-1 1 0,1 3 0,0-4 15,0-1-23,0 0 0,0-1-1,0 1 1,0 0 0,0-1 0,1 1-1,-1-1 1,0 1 0,0 0-1,0-1 1,1 1 0,-1-1-1,0 1 1,1 0 0,-1-1-1,0 1 1,1-1 0,-1 1-1,1-1 1,-1 1 0,1-1 0,-1 0-1,1 1 1,5 6 3,-1-3 41,-1 0 0,1 0 0,0 0-1,0 0 1,0-1 0,1 0 0,-1 0 0,10 3 0,5 1 119,25 5 0,-20-7-148,40 2 0,-45-6-3,1 1 0,-1 1 0,32 9 0,-24-3 3,-2 0 72,52 22 0,-70-26-72,0 0 0,0 0 0,0 1 0,0 0 0,-1 0 0,0 0 0,0 1 1,-1 0-1,10 14 0,-10-13-2,-1 0 0,0 1 1,-1 0-1,0 0 0,0 0 1,-1 0-1,4 18 0,-10 11 215,-2-18 443,5-19-652,0-1 0,0 1-1,0 0 1,-1-1 0,1 1 0,0-1-1,-1 1 1,1 0 0,0-1 0,-1 1-1,1-1 1,-1 1 0,1-1 0,-1 1 0,1-1-1,-1 0 1,1 1 0,-1-1 0,0 0-1,1 1 1,-1-1 0,1 0 0,-1 0-1,0 1 1,1-1 0,-1 0 0,0 0 0,1 0-1,-1 0 1,0 0 0,1 0 0,-2 0-1,-30 0 166,20-1-303,-2 0 235,-1 0 0,-22-5 0,0-1 48,29 6-187,-1 1 0,0 0 0,0 0 0,1 1 0,-1 0 1,-11 3-1,-49 18-1246,66-20 832,-1 0 0,0 0 0,1 0 1,-1 0-1,1 0 0,-1 1 0,1 0 1,0 0-1,0 0 0,0 0 0,1 0 1,-1 0-1,-2 6 0,4-2-2060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15:11.54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302 10 1152,'-11'-7'5557,"-1"4"-3310,-16 5-2420,6 0 1278,18-2-1000,-1 0 0,1 1 1,0 0-1,0-1 0,0 2 1,0-1-1,0 0 0,0 1 1,0 0-1,0 0 0,-6 4 1,8-4-125,1 0-1,0-1 1,0 1 0,0 0 0,0 0 0,0 0 0,0 0 0,1 0 0,-1 0 0,1 1-1,-1-1 1,1 0 0,0 0 0,0 0 0,0 0 0,0 1 0,0 1 0,1 7 57,1 0 0,3 11 0,-3-13-70,6 34 71,1 48 0,3 12 175,-9-84-168,1-1-1,1 0 1,10 27 0,-13-40-23,2 4 49,0-1 0,0 1 0,0-1 1,8 10-1,13 19 280,-23-35-443,-2-2 33,0 0 74,0 0 16,-9 8 90,-7-3-49,1 0 0,-27 4 0,11-5-113,-42 0 0,18 4-168,12-5 261,42-3 81,1 0 132,1-1-172,0 0 0,1 0 0,-1 0 0,0 1 0,1-1 1,-1 1-1,0-1 0,1 1 0,2-1 0,-2 0-85,29-7 103,1 2 0,1 1 1,40-2-1,-17 3-263,-19 0 227,69-8 510,-32 5-432,-71 6-179,0 1 0,0-1 1,-1 1-1,1 0 0,0 0 0,0 0 0,0 1 0,-1-1 0,1 1 0,0-1 0,4 3 1,-5-3-174,-3 1 3,0-1 1,1 1-1,-1-1 0,0 1 0,1-1 0,-1 1 0,0-1 0,1 1 0,-1-1 1,0 1-1,1 0 0,-1 0 0,0 2-217,-1-1-1,1 0 1,0 0-1,-1 0 1,1 1-1,-1-2 1,1 1 0,-1 0-1,0 0 1,0 0-1,0-1 1,0 1-1,0-1 1,-1 0 0,1 0-1,0 0 1,0 0-1,-1 0 1,1 0-1,-1 0 1,1-1-1,-1 1 1,-3-1 0,3 0 241,0-1 0,0 1 1,1-1-1,-1 0 0,1 0 1,-5-2-1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15:11.54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0 102 3136,'10'-4'1637,"13"-3"-728,42-8 1,-25 7-52,-28 6-478,-11 2-309,0 0-1,0 0 0,0 0 0,0 0 0,0 0 1,0 0-1,0 0 0,0-1 0,0 1 0,0-1 1,0 1-1,0 0 0,0-1 0,0 0 0,0 1 1,1-2-1,-1 1 474,-1 1-91,0 0 262,0 0-161,0 0 81,0 0-208,0 0 5,0 0-139,9-7 480,19-1-865,0 1-1,53-7 1,-50 10 172,123-14 197,-144 18-365,1-1-1,-1 2 1,0-1 0,0 1-1,0 1 1,19 5 0,-28-7-45,-1 0 0,1 0 0,0 1 1,-1-1-1,1 1 0,-1-1 0,1 0 1,-1 1-1,1-1 0,-1 1 1,0-1-1,1 1 0,-1-1 0,1 1 1,-1-1-1,0 1 0,0 0 0,1-1 1,-1 1-1,0-1 0,0 1 1,0 0-1,1-1 0,-1 1 0,0 0 1,0-1-1,0 2 0,-5 17-3404,1-5 295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15:11.54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55 2496,'3'3'1082,"-1"-2"3996,0-2-4982,21-13 1342,-22 13-1302,0 0 0,0 0 0,0 0 0,0 0 0,0 0 0,0 0 0,0 0 0,-1 0 0,1 0-1,0 0 1,-1 0 0,1 0 0,-1-1 0,1 1 0,-1 0 0,1 0 0,-1-1 0,0-1 0,0 2-74,0 0-1,0 0 1,0 0-1,-1 0 1,1 0 0,0 0-1,-1 0 1,1 0 0,0 0-1,-1 1 1,0-1-1,1 0 1,-1 0 0,1 0-1,-1 1 1,0-1 0,0 0-1,1 1 1,-1-1 0,0 0-1,0 1 1,0-1-1,1 1 1,-1 0 0,0-1-1,-2 0 1,3 1-174,0 0-133,0 0-177,0 25-6164,3-15 2842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15:11.54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 1 160,'-4'0'64,"4"0"-64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15:11.54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38 4 2240,'0'-3'855,"-1"2"2988,1 2-3661,-1-1 0,1 0 0,0 1 0,-1-1 0,1 0 0,0 1 0,-1-1 0,1 0 0,-1 0 0,1 1 0,-1-1 0,1 0 0,-1 0 0,1 0 0,-1 0 0,1 0 0,-1 0 0,1 0-64,-1 0 0,1 0 0,0 0 0,0 0-1,-1 0 1,1 0 0,0 0 0,-1 0 0,1 1 0,0-1 0,0 0 0,-1 0-1,1 0 1,0 0 0,0 0 0,-1 0 0,1 1 0,0-1 0,0 0 0,0 0-1,-1 0 1,1 0 0,0 1 0,0-1 0,0 0 0,0 0 0,-1 1 0,1-1 0,0 0-1,0 0 1,0 1 0,0-1 0,0 0 0,0 0 0,0 1 0,0-1 0,-1 1-115,1-1 0,0 1 1,-1 0-1,1-1 0,0 1 1,-1-1-1,1 1 0,-1-1 1,1 0-1,-1 1 1,1-1-1,-1 1 0,1-1 1,-1 0-1,1 1 0,-1-1 1,1 0-1,-1 0 0,-1 1 1,-4 3-263,3-2-487,2-1-995,6 4-167,-2-1 1285,0 0-348,1 0 0,0-1 0,0 1 1,8 5-1,-10-14-1461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4:59:26.3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86 2496,'-1'0'104,"1"-1"0,-1 1-1,1 0 1,0-1 0,-1 1 0,1-1 0,-1 1 0,1-1 0,0 1-1,-1-1 1,1 1 0,0-1 0,0 1 0,-1-1 0,1 1 0,0-1-1,0 0 1,0 0-16,-1 0-1,1 1 0,0-1 0,0 1 1,-1-1-1,1 0 0,0 1 0,-1-1 1,1 1-1,0-1 0,-1 0 0,1 1 1,-1 0-1,1-1 0,-1 1 0,1-1 1,-2 0-1,2 1-44,0 0 0,-1 0 0,1-1 1,-1 1-1,1 0 0,0 0 0,0-1 0,-1 1 0,1 0 1,0-1-1,-1 1 0,1 0 0,0-1 0,0 1 0,0-1 1,-1 1-1,1 0 0,0-1 0,0 1 0,0-1 0,0 1 1,0-1-1,0 1 0,0 0 0,0-1 0,0 1 1,0-1-1,0 1 0,0-1 0,0 1 0,0-1 0,1 0 29,-1 1-1,0-1 1,1 0-1,-1 1 0,1-1 1,-1 0-1,1 1 1,-1-1-1,1 1 0,0-1 1,-1 1-1,1-1 0,0 1 1,-1 0-1,1-1 1,0 1-1,0-1 0,17-4 593,34-6 0,1 1-514,-36 5-73,0 1 1,33-4 0,-44 7-21,-1 1 0,1 0 0,0 1 0,0-1 1,0 1-1,-1 0 0,1 0 0,-1 1 0,1-1 0,-1 1 0,1 1 1,6 3-1,-6-2 25,-1 1 0,1-1 1,-1 1-1,-1 0 1,1 1-1,-1-1 0,0 1 1,0 0-1,0 0 0,-1 0 1,0 1-1,0-1 0,-1 1 1,0-1-1,0 1 1,0 0-1,0 7 0,20 209 686,-6 15-272,-14-210-446,2 0 0,12 43 0,-10-56-39,0 0 1,1-1 0,0 0 0,15 20-1,-16-26 125,0 0 0,0-1 0,1 1 0,0-1 0,0-1 0,1 0 0,0 0 0,0 0 0,0-1 0,1 0 0,0-1-1,0 1 1,17 4 0,-10-5-22,0 0-1,0-1 1,1-1-1,0 0 1,-1-1-1,1-1 0,23-2 1,35-5-357,-26 6-4565,-49 2 1129,-5 2 2105,-10 4-1999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15:11.52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382 38 1056,'0'-8'6058,"-1"10"-5972,-1 1-1,1-1 1,-1 0 0,1 0-1,-1 0 1,-3 4-1,0-1 122,-17 22 243,9-13-457,1 1-1,1 1 1,0-1-1,1 2 1,-14 28-1,-33 78 119,36-82-30,4-10-6,-30 38-1,47-68-74,-68 106 0,51-73 4,14-26-1,0-1 0,-1 0 0,-5 9 0,8-11 67,1-4-63,0-1 0,0 1 1,-1-1-1,1 1 0,0-1 1,0 0-1,0 1 0,0-1 1,0 1-1,-1-1 0,1 1 1,0-1-1,0 0 0,-1 1 1,1-1-1,0 0 0,-1 1 1,1-1-1,0 0 0,-1 1 1,1-1-1,0 0 0,-1 1 1,0-1 40,-2 1 179,0 1-11,5-9-227,28-50 144,-7 15-197,-1-2 0,16-46 0,-18 48 100,-7 15-19,-1 3-53,1 0 0,0 1 0,2 1-1,32-38 1,47-51 63,-55 62-177,-38 47 213,0 1 0,-1 0-1,1 0 1,-1-1-1,1 1 1,-1 0-1,0-1 1,1 1-1,-1 0 1,0-1 0,0 1-1,0 0 1,0-1-1,0 1 1,-1-1-1,1 1 1,0 0-1,-1-1 1,0-1 0,0-7 157,1 9-92,0 1-42,0 0-28,0-1-26,0-1-42,12 18-102,3 9 81,5 12-34,8 25-13,21 54 161,-11-24-238,-23-60 159,1-1-1,23 33 1,-27-44 17,11 28 1,-7-14 20,-12-27 33,-3-5-22,8 15 6,-9-17-40,0 0 0,0 0 1,0 0-1,0 0 0,0 0 0,0 1 1,0-1-1,0 0 0,0 0 0,0 0 1,0 0-1,0 0 0,0 0 0,0 0 1,0 1-1,0-1 0,1 0 0,-1 0 1,0 0-1,0 0 0,-1 0 0,1 0 1,0 0-1,0 1 0,0-1 0,0 0 1,0 0-1,0 0 0,0 0 0,0 0 1,0 0-1,0 0 0,0 0 0,0 1 1,0-1-1,0 0 0,0 0 0,0 0 1,-1 0-1,1 0 0,0 0 0,-7 1 308,-17-5-254,11 2 148,5 2-182,-1 0-1,0 0 1,1 1-1,-1 0 0,0 0 1,-14 5-1,13-3-18,0-1-1,-1 0 1,-15 1-1,13-3 50,-24 5 0,24-2-138,-24 0 0,24-2 158,-24 4 0,28-3-53,1-1 1,0 0-1,-1 0 1,1-1-1,-1 0 0,1 0 1,-17-3-1,12 0 180,0 1 1,-25-1-1,-5 0 69,32 2-406,-1 0 1,1 1 0,-1 0-1,1 0 1,-1 1 0,1 1 0,-1 0-1,-15 6 1,25-8-84,1 1-1,0-1 1,0 1 0,0-1 0,0 1-1,0 0 1,0 0 0,0-1-1,0 1 1,1 0 0,-1 0 0,0 0-1,0 0 1,1 0 0,-1 0 0,1 0-1,-1 0 1,1 0 0,-1 1-1,1-1 1,-1 0 0,1 0 0,0 0-1,0 0 1,0 1 0,0-1-1,0 0 1,0 0 0,0 1 0,0-1-1,0 0 1,1 2 0,5 12-3156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15:11.52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20 1472,'6'-2'1178,"-6"2"-1030,0 0 1,1 0-1,-1 0 0,0 0 1,0 0-1,0-1 1,1 1-1,-1 0 1,0 0-1,0 0 1,1 0-1,-1 0 1,0 0-1,0 0 1,0 1-1,1-1 1,-1 0-1,0 0 0,0 0 1,1 0-1,-1 0 1,0 0-1,0 0 1,0 0-1,0 0 1,1 1-1,-1-1 1,0 0-1,0 0 1,0 0-1,0 0 1,1 1-1,-1-1 0,0 0 1,0 0-1,3 3-134,-1-1-1,1 1 0,-1-1 0,1 1 1,-1 0-1,0 0 0,0 0 1,0 0-1,-1 0 0,1 1 0,-1-1 1,0 0-1,2 6 0,1 8 2,3 26 0,-4-27 25,9 70 232,15 83-58,-13-122-251,-10-32 78,1-1-1,3 29 1,-1 14 263,-7-55-261,1 0 0,-1-1 0,0 1 1,0-1-1,1 1 0,-1 0 0,1-1 0,-1 1 0,2 1 0,-1-2-4,0 1 0,-1 0 0,1-1 0,-1 1 0,1-1 0,-1 1 0,0 0 0,1 0 0,-1 1 0,0 11-113,0-13 116,-4 10 134,2-9 207,3 1-360,-10 7 985,9-9-1078,0-1 65,0 0 144,-13-8 458,11 6-602,-1-1-1,1 0 1,0 1-1,0-1 1,1 0-1,-1 0 1,0 0 0,1-1-1,0 1 1,-2-4-1,-6-33 93,-3-67-125,9 70 57,6-69 0,0 76-124,2 0 0,16-50 0,-15 49-54,-4 23 166,-1 0 1,1 1 0,5-13 0,-2 6 35,-4 11-20,-1 1 0,1-1 1,0 1-1,0 0 0,0-1 0,0 1 0,1 0 0,-1 0 0,1 0 0,-1 0 0,3-2 0,7-6-74,-2 2 2,1-1 1,19-11-1,-26 18 37,0 0 1,0 0-1,1 1 0,-1 0 0,1-1 1,-1 1-1,1 0 0,-1 1 0,1-1 0,0 1 1,-1-1-1,1 1 0,0 0 0,5 1 1,-7 0 0,0 0 0,0 0 0,0-1 0,0 1 0,0 0 0,0 1 0,0-1 0,-1 0 0,1 1 1,0-1-1,2 3 0,16 21-202,-14-17 327,-3-3-74,0-1 0,-1 1 0,0-1 0,0 1 0,0 0 0,-1 0 0,1 0 0,-1 0 0,0 0 0,-1 0 0,1 0 0,-1 0 0,0 1 0,-2 9 0,0 5 50,-2 0 0,-8 29 0,7-35-48,0-1 0,0 0 0,-1 0 1,0 0-1,-2-1 0,1 0 1,-1 0-1,-1 0 0,0-1 0,-1-1 1,0 0-1,0 0 0,-16 10 1,11-6-21,13-12 0,0 0 0,0-1-1,0 1 1,0 0 0,0-1 0,0 1-1,0-1 1,0 0 0,-4 2 0,-1-2 339,2 0-306,13-6-141,-1 2 69,-1 0 0,1 0 0,0 1-1,0 0 1,0 1 0,0 0 0,0 0-1,0 0 1,0 1 0,1 0 0,7 1-1,0-1-41,-11 1 65,0-1 1,0 1-1,0 0 1,0 1-1,0-1 1,-1 1-1,5 2 1,0 0-65,-4-2 55,1 1-1,-1-1 1,0 1-1,0 0 0,0 0 1,-1 1-1,1-1 1,-1 1-1,1 0 1,-1 0-1,-1 0 1,1 0-1,0 1 0,3 8 1,5 12 4,-9-21 5,0 1 1,0-1-1,0 1 1,0-1-1,-1 1 0,1 0 1,-1 0-1,0 9 1,0 4 23,-1-11-35,1-1-1,-2 1 1,-1 12 0,2-17 29,0 0-1,-1 0 0,0 0 1,1 0-1,-1 0 1,0 0-1,0-1 1,0 1-1,0 0 1,-1-1-1,1 1 1,0-1-1,-1 1 1,1-1-1,-1 1 1,1-1-1,-3 1 1,2 0 60,-1 0 0,0 0 0,0-1 0,0 1 1,0-1-1,0 0 0,-1 0 0,1 0 0,0 0 0,-1-1 1,1 1-1,0-1 0,-4 0 0,-15 3 142,19-2-182,0-1 0,-1 1 0,1-1 0,-1 0 0,1 0 0,-7-1 0,-14-3-186,-40-8-2,24 3-2722,35 9 1260,0 2-1876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15:11.53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49 72 2304,'-3'-3'836,"9"6"-339,-4-3 197,-2 0-214,0 0-91,0 0-149,0 0 42,0 0-74,0 0 91,0 0-75,0 0 128,0 0-53,0 0 159,0 0-100,0 0 90,0 0-96,0 0 90,0 0-90,-14-11 2016,14 11-2342,-1 0 0,1 0-1,-1 0 1,1 0-1,0 0 1,-1 0 0,1 0-1,-1 0 1,1 0-1,0 0 1,-1 0 0,1 0-1,-1 0 1,1 0-1,0-1 1,-1 1 0,1 0-1,0 0 1,-1 0-1,1-1 1,0 1 0,-1 0-1,1-1 1,0 1-1,-1-1 1,-2-2 135,-19-1 516,18 4 73,7-1-432,10-1-334,-7 1 26,27-8-16,-21 5 155,0 1 1,26-3-1,42-5 96,-50 6-39,54-2-1,10 13-7,-93-6-702,1 1 0,-1-1 1,1 1-1,-1-1 0,0 1 0,1 0 1,-1 0-1,0-1 0,1 1 1,-1 0-1,0 0 0,2 2 1,4 1-1595,-7-4 1905,1 0 0,-1 0-1,0 0 1,1-1 0,-1 1-1,0 0 1,1-1 0,-1 1 0,0 0-1,0-1 1,1 1 0,-1 0-1,0-1 1,0 1 0,1-1-1,-1 1 1,0 0 0,0-1-1,0 0 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15:11.53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20 1056,'1'-1'31,"0"1"1,0 0-1,-1-1 1,1 1-1,0-1 1,-1 1-1,1-1 1,-1 1-1,1-1 0,-1 0 1,1 1-1,-1-1 1,1 0-1,-1 1 1,1-1-1,-1-1 0,2-2 32,-1 3 119,14-2 5225,52 6-2057,78 1-1916,-28-4-671,-115 0-656,-2 0 90,0 0-96,0 0-143,0 0-129,0 0-128,-10 12-3103,5-1 1818,-3 0-1792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15:11.53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28 1888,'0'3'2917,"1"-3"-2644,1 0-1,-1 0 0,0 0 1,0 0-1,0 0 0,0 0 1,0 0-1,1-1 0,-1 1 1,0 0-1,0-1 0,0 1 1,0-1-1,1 0 0,2-5 255,-4 6-494,0-1-1,0 0 1,1 1 0,-1-1-1,0 1 1,1-1-1,-1 1 1,1-1-1,-1 1 1,0-1-1,1 1 1,-1 0 0,1-1-1,-1 1 1,1 0-1,0-1 1,-1 1-1,1 0 1,-1-1-1,1 1 1,-1 0-1,1 0 1,0 0 0,-1 0-1,1 0 1,0 0-1,-1 0 1,1 0-1,0 0 1,0 0-1,6 1 32,-7-1-62,0 0-1,1 0 1,-1 1 0,0-1-1,1 0 1,-1 1-1,1-1 1,-1 0-1,0 0 1,1 0 0,-1 0-1,1 1 1,-1-1-1,1 0 1,-1 0-1,1 0 1,-1 0 0,1 0-1,-1 0 1,0 0-1,1 0 1,-1 0-1,1 0 1,-1 0 0,1-1-1,-1 1 1,1 0-1,-1 0 1,0 0-1,1-1 1,-1 1 0,1 0-1,0-1 1,0 1 8,6-2 93,0 1 1,0 1-1,0-1 0,1 1 0,9 2 0,6-1 286,-8-1-75,1-1-1,-1 0 0,25-5 1,-30 4-318,0 1 1,0 1 0,0-1-1,0 1 1,10 2 0,13 0-223,-32-2 141,-1 0-102,0 0-399,0 0-172,0 0-964,0 2-65,0 9-2138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15:11.53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34 1248,'26'-26'7205,"-25"25"-7013,3-1 515,6-2 655,-1 4-1119,1-1-132,1 2 1,-1-1-1,1 1 1,18 4-1,-16-1 30,27 2 0,-28-4-17,2-1 159,27-1 0,-28 0-11,0 0-1,22 3 1,-32-3-48,-3 0-271,0 0-1,0 0 0,0 0 1,0 0-1,0 0 0,0 0 0,0 0 1,0 1-1,0-1 0,0 0 1,0 0-1,0 0 0,0 0 0,0 0 1,0 0-1,0 0 0,0 0 1,0 0-1,0 0 0,0 0 1,0 0-1,0 0 0,0 0 0,0 0 1,0 0-1,0 1 0,0-1 1,0 0-1,0 0 0,0 0 0,0 0 1,0 0-1,0 0 0,0 0 1,0 0-1,0 0 0,0 0 0,0 0 1,1 0-1,-1 0 0,0 0 1,0 0-1,0 0 0,0 0 1,0 0-1,0 0 0,0 0 0,0 0 1,0 0-1,0 0 0,0 0 1,0 0-1,-5 7-1541,-11 14-3755,11-13 2976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15:11.53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147 0 3072,'0'0'976,"-18"4"5146,1 16-4559,-43 72 80,51-79-1554,1 1 1,-11 23 0,16-29-116,0-1 1,1 1-1,0 0 1,0 0-1,0 1 1,0 15-1,2-21 63,0 0-1,1 0 1,-1 0-1,1 0 0,-1 0 1,1 0-1,0 0 1,0 0-1,0 0 0,1-1 1,-1 1-1,1-1 1,-1 1-1,1-1 1,0 1-1,0-1 0,0 0 1,0 0-1,0 0 1,1 0-1,-1 0 0,0 0 1,1-1-1,0 1 1,-1-1-1,1 1 1,0-1-1,0 0 0,0 0 1,0-1-1,0 1 1,0-1-1,0 1 0,3-1 1,-1 0 23,34 1-1081,-15 4-3943,-21-5 2836,4 0-1488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15:11.53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 31 6240,'0'-1'77,"0"1"0,-1-1-1,1 1 1,0-1 0,0 1 0,0-1 0,0 0 0,0 1-1,-1-1 1,1 1 0,0-1 0,0 1 0,0-1 0,1 0 0,-1 1-1,0-1 1,0 1 0,0-1 0,0 0 0,0 1 0,1-1-1,-1 1 1,0-1 0,1 1 0,-1-1 0,0 1 0,1-1 0,-1 1-1,0 0 1,1-1 0,-1 1 0,1-1 0,-1 1 0,1 0-1,-1-1 1,1 1 0,-1 0 0,1 0 0,-1-1 0,2 1 0,6-6 1689,-8 6-1683,0 0 1,0 0-1,0 0 1,0-1-1,0 1 0,0 0 1,1 0-1,-1 0 0,0 0 1,0 0-1,0 0 1,0 0-1,0 0 0,0 0 1,0 0-1,0 0 0,0 0 1,0 0-1,0 0 1,0 0-1,0 0 0,0 0 1,0-1-1,0 1 0,0 0 1,0 0-1,0 0 1,0 0-1,0 0 0,0 0 1,0 0-1,0 0 1,0 0-1,0 0 0,0 0 1,0-1-1,0 1 0,0 0 1,0 0-1,0 0 1,0 0-1,0 0 0,0 0 1,0 0-1,0 0 0,0 0 1,0 0-1,0 0 1,0 0-1,0 0 0,0-1 1,0 1-1,0 0 0,0 0 1,0 0-1,-1 0 1,1 0-1,0 0 0,-7 0 587,7 0-739,0 4-110,0-3 93,-1 0 1,1 1 0,0-1 0,0 0 0,0 1-1,0-1 1,1 0 0,-1 1 0,0-1 0,0 0-1,1 1 1,-1-1 0,1 0 0,-1 0 0,1 0-1,0 1 1,-1-1 0,1 0 0,0 0-1,0 0 1,0 0 0,0 0 0,0 0 0,0-1-1,2 3 1,4 2-2693,0 3 810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15:11.53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148 4 1248,'0'0'127,"0"0"0,0 0 0,0 0 0,0 0 0,0-1 0,0 1 0,0 0 0,0 0 0,0 0 1,0 0-1,0 0 0,0-1 0,0 1 0,0 0 0,0 0 0,-1 0 0,1 0 0,0 0 0,0 0 0,0 0 0,0-1 0,0 1 0,0 0 0,-1 0 0,1 0 0,0 0 0,0 0 0,0 0 1,0 0-1,-1 0 0,1 0 0,0 0 0,0 0 0,0 0 0,0 0 0,0 0 0,-1 0 0,1 0 0,0 0 0,-11 3 1435,10-3-1505,-1 1 0,0 0 0,0 0 1,0 0-1,1 0 0,-1 0 0,0 1 0,1-1 1,-2 2-1,-3 5 243,0 1 1,-10 7-1,-4 8-156,12-15 62,-2 4-132,1 0 0,-1 0 0,-7 17 1,15-27-68,0 1 0,1 0 0,-1 0 0,1 0 0,0 0 0,0 0 0,0 0 0,1 0 0,-1 0 0,1 0 0,0 1 0,0-1 0,1 0 0,-1 0 0,1 0 0,0 0 0,2 6 0,-1-4-6,1 0-1,-1 0 0,1 0 0,1 0 1,4 6-1,-6-10 28,-1 0 0,1-1 0,0 1 0,0-1 0,0 1 0,-1-1 0,1 0 0,1 1 0,-1-1 0,0 0 0,0-1 0,0 1 0,0 0 0,1-1 0,-1 1 0,0-1 0,1 1 0,4-1 0,-2 0 30,1 0 0,0 0 0,-1 0 0,1-1 0,0 0 0,-1 0 1,1 0-1,-1-1 0,8-3 0,13-3-179,-22 7 166,0 0 0,0-1 0,0 1 0,0-1 0,5-2 0,11-8 115,-11 7 23,0 0-1,-1-1 1,16-13 0,-19 8-113,-2 5 12,-3 12-239,9 17-78,-7-18 239,1-1 1,-1 0-1,1 1 1,0-1-1,1 0 1,-1-1-1,1 1 1,0-1-1,-1 1 0,2-1 1,-1 0-1,0-1 1,0 1-1,1-1 1,0 0-1,-1 0 1,7 2-1,-5-3 34,1 0 1,0-1-1,-1 1 0,1-1 0,0-1 1,-1 1-1,1-1 0,-1 0 0,1-1 1,-1 0-1,0 0 0,7-3 1,-9 3 31,1 0 1,-1-1-1,0 1 1,0-1-1,0-1 1,0 1-1,-1 0 0,1-1 1,-1 0-1,0 0 1,0 0-1,0 0 1,0 0-1,-1 0 1,0-1-1,3-7 1,-3 6-10,0 0 1,0-1 0,0 1-1,-1-1 1,0 0-1,-1 1 1,1-1-1,-1 0 1,-1 0-1,1 1 1,-1-1-1,-3-12 1,-22-65-227,26 83 92,0 0 1,-1 0 0,1 1 0,0-1-1,-1 0 1,1 0 0,0 0 0,-1 0 0,1 0-1,-1 0 1,0 1 0,1-1 0,-1 0-1,0 0 1,1 1 0,-1-1 0,0 0-1,0 1 1,1-1 0,-1 1 0,0-1 0,0 1-1,0-1 1,0 1 0,0 0 0,0 0-1,0-1 1,0 1 0,0 0 0,0 0 0,0 0-1,0 0 1,0 0 0,-1 0 0,2 0-17,0 0 0,-1 0 0,1 1 0,0-1 0,0 0 0,-1 0 0,1 0 0,0 1 0,0-1 0,-1 0 0,1 0 0,0 1 0,0-1 0,0 0 0,-1 0 0,1 1 0,0-1 0,0 0 0,0 1 0,0-1 0,0 0 0,0 1 0,0-1 0,0 0 0,-1 1 0,1-1 0,0 0 0,1 1 0,-1-1 0,0 0 0,0 1 0,0-1 0,0 1 0,0 1-315,0 13-2246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15:11.53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4 832 1568,'-3'-1'3776,"7"-1"-2595,13-10-266,-12 6-622,-2 3-108,0 0 1,-1-1-1,1 1 0,-1-1 0,0 0 0,4-7 0,63-165 1244,-45 117-1135,45-82 0,-40 87 7,38-102 0,-53 112-231,10-30 164,-21 66-32,-6 9-320,-4 14-110,-22 127-151,18-79 96,9-50 296,1-1 1,0 0-1,0 15 0,1-22 9,0-1 1,1 1 0,0-1-1,-1 1 1,2-1 0,-1 0-1,0 0 1,1 1-1,0-1 1,0 0 0,0 0-1,3 4 1,-4-7-9,0 0 0,0-1 0,-1 1 0,1 0 1,0 0-1,1 0 0,-1-1 0,0 1 0,0-1 0,0 1 0,0-1 0,0 1 0,1-1 0,-1 0 1,0 1-1,0-1 0,3 0 0,-1 0 13,1 0 0,-1 0 1,0-1-1,1 1 0,-1-1 1,5-1-1,1-2-25,0 1 0,0-2 0,16-9 0,-18 9 18,1-1-1,-1-1 1,0 1-1,-1-1 1,1 0-1,-1-1 1,-1 1-1,1-1 1,6-15 0,1-6 59,15-48 1,-14 37-3,16-47-269,-24 65 72,-5 18 95,0 0 0,1 0-1,-1 0 1,1 0 0,2-4-1,-3 7 38,-1 0 0,1-1 0,-1 1 0,1 0-1,-1-1 1,1 1 0,-1-1 0,0 1 0,0-1 0,0 1-1,0-1 1,0-1 0,0 0-16,0 2-34,-3 9-74,-9 100-272,11-86 425,1-11-46,-1 0 1,-3 15-1,-5 44-37,-4 12 68,12-70 45,-1 1 0,2-1 1,-1 0-1,3 19 0,0 7-118,-2-37 175,2-1-5,0 1-77,4 1 145,0 0-1,0 0 1,0-1-1,0 0 1,12 1-1,-16-2-572,15 0 1607,-9-2-2036,-4-1-3391,-4 3 2954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4:59:27.2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676 0 1568,'0'0'501,"0"0"-303,0 0 84,0 0 609,0 0-171,0 0 165,0 0-229,0 0 197,0 0-197,0 0 219,0 0-214,-1 14 1350,-2-7-1859,0 0 0,-1-1 0,0 0-1,0 0 1,-1 0 0,1-1 0,-1 1 0,-9 6 0,-6 9 108,-7 12-88,1 2 0,-28 49 1,-33 82 314,29-53-163,34-69-243,-70 120 72,-98 137-1166,185-291 507,-4 7-1281,-14 27 0,25-43 1641,-1 0-1,0 0 1,1 0-1,0 0 1,-1 0-1,1 0 1,0 1-1,-1-1 1,1 0-1,0 0 1,0 0 0,0 1-1,0-1 1,0 0-1,0 0 1,1 0-1,-1 1 1,0-1-1,0 0 1,1 0-1,-1 0 1,1 0 0,-1 0-1,1 0 1,0 0-1,-1 0 1,1 0-1,0 0 1,0 0-1,-1 0 1,1 0-1,0 0 1,0-1 0,0 1-1,0 0 1,0-1-1,0 1 1,2 0-1,16 5-1650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15:11.53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198 7 1888,'-1'-1'414,"1"1"0,-1-1 0,0 0 0,0 1 0,0-1 0,0 1 0,1 0 0,-1-1 0,0 1 0,0 0 0,0-1 1,0 1-1,0 0 0,0 0 0,0 0 0,-2 0 0,-21 0 137,14 1 195,5-1-642,1 0 1,-1 1-1,1 0 1,-1 0 0,1 0-1,-1 0 1,1 0-1,0 1 1,0 0 0,0 0-1,0 0 1,0 1-1,0-1 1,0 1 0,1 0-1,-1 0 1,-3 4-1,-31 32 846,33-33-972,1 1 0,1 0 0,-1-1 0,1 1 0,1 1 0,-1-1 0,1 0 0,-2 11 0,4-14 41,0 1 0,0-1-1,0 0 1,0 0 0,2 8-1,0 12-34,-1-21 14,-1 0-1,1 1 0,0-1 0,0 0 1,0 0-1,1 0 0,-1 1 0,1-1 0,-1-1 1,1 1-1,0 0 0,0 0 0,0-1 1,1 1-1,-1-1 0,0 0 0,1 1 1,0-1-1,-1-1 0,1 1 0,0 0 1,0 0-1,0-1 0,0 0 0,1 0 1,-1 0-1,0 0 0,0 0 0,1-1 1,3 1-1,6 0 20,-1-2 1,0 1-1,1-2 0,-1 0 1,0 0-1,0-1 0,19-7 1,-29 9 3,0 0 0,0 0 1,1 0-1,-1 0 1,0-1-1,0 1 1,0-1-1,-1 1 1,1-1-1,0 0 0,-1 0 1,1 0-1,-1 0 1,1 0-1,-1 0 1,0 0-1,0-1 0,1-2 1,0-2 46,-1 0 0,0 0 0,0-1 0,-1 1 0,0-8 0,0 13-46,1-26-130,0-21 152,-1 44 7,-1 0 1,0 0-1,1 0 0,-1 0 1,-1 0-1,1 0 0,-3-5 1,2 8-66,1-1 1,-1 1-1,0 0 1,0 0-1,0 0 1,0 0-1,0 0 1,0 0-1,-1 0 1,1 1 0,-1-1-1,1 1 1,-1 0-1,1 0 1,-1 0-1,0 0 1,0 0-1,1 1 1,-7-1-1,5 0-275,1 1 0,-1-1 0,0 1-1,0 1 1,1-1 0,-1 0 0,0 1-1,0 0 1,1 0 0,-1 0 0,1 0-1,-1 0 1,1 1 0,-7 3 0,-3 6-1071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15:11.53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441 118 1248,'-5'-3'411,"10"6"-246,-5-3-53,0 0 501,0 0-181,0 0-202,1 0-129,2-2-74,-2 1 21,-1 1 42,0 0-38,0 0 0,1 0 0,-1 0 0,0 0 0,0 0 0,0 0 0,0 0 0,0 0-1,1 0 1,-1-1 0,0 1 0,0 0 0,0 0 0,0 0 0,0 0 0,1 0 0,-1 0 0,0 0 0,0-1 0,0 1-1,0 0 1,0 0 0,0 0 0,0 0 0,0 0 0,0-1 0,0 1 0,0 0 0,1 0 0,-1 0 0,0 0-1,0-1 1,0 1 0,0 0 0,0 0 0,0 0 0,0 0 0,0-1 0,-1 1 0,1 0 0,0 0 0,0 0 0,0 0-1,0-1 1,0 1 0,0 0 0,0 0 0,0 0 0,0 0 0,0 0 0,-1-1 0,1 1 0,0 0 0,0 0 0,-1-9 1188,1 8-1095,1 0-1,-1 0 1,0 0-1,0 0 1,1-1-1,-1 1 1,0 0-1,0 0 1,0 0-1,0 0 1,-1-1-1,1 1 1,0 0-1,-1-1 1,0-7 2364,0 8-2216,-1 4-295,0 3 15,-2 6 165,0-1 0,0 1-1,-1-1 1,0 0 0,-1 0 0,-1 0-1,-9 12 1,12-18-80,0 1 2,-1-1-1,0 0 0,0 0 1,0 0-1,0 0 1,-1-1-1,0 0 0,0 0 1,-9 4-1,-8 3 30,-31 9-1,26-10-317,23-8 232,0-1 0,0 1 1,0-1-1,-1 0 0,1-1 1,0 1-1,-1-1 0,1 0 1,0 0-1,-1 0 1,1-1-1,0 0 0,-1 0 1,1-1-1,0 1 0,0-1 1,0 0-1,0 0 0,1-1 1,-1 1-1,0-1 0,-4-4 1,2 0-44,0 0 1,0-1 0,0 0-1,1 0 1,0 0-1,-5-12 1,3 3 31,1 0 1,-8-27-1,10 30-25,3 8-39,0 0 1,0 0-1,1 0 1,-2-10 0,3 15 18,0-1 1,0 1 0,0 0 0,0-1 0,0 1-1,1 0 1,-1-1 0,0 1 0,1 0 0,-1-1-1,1 1 1,-1 0 0,1 0 0,-1 0 0,1-1-1,0 1 1,0 0 0,0 0 0,0 0 0,-1 0-1,1 0 1,0 1 0,1-1 0,-1 0 0,0 0-1,2 0 1,6-3 71,0 1-1,0 0 0,1 0 1,-1 1-1,1 1 1,0-1-1,14 1 0,20-3 366,-7 0-178,76 3 1,-61 2 150,27 4-174,2 1 189,-48-5-333,-19 0-791,-1-1-1,22-2 0,-17 2-1247,-15 0 1234,1 1-1,-1-1 1,0-1 0,0 1 0,0 0 0,1-1-1,3-1 1,10-10-3839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15:11.52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97 2 1664,'-2'5'543,"4"-10"439,-2 5-528,0 0 95,0 0-154,0 0 58,0 0-128,-18 0 1110,1-1-556,14 1-667,-1-1 1,0 1 0,0 0-1,1 0 1,-8 2-1,0 0 36,-4 2 416,15-4-648,-1 1 1,1-1-1,-1 0 0,1 1 0,-1-1 0,1 1 1,0-1-1,-1 1 0,1-1 0,0 1 1,-1 0-1,1-1 0,0 1 0,0-1 1,0 1-1,-1 0 0,1-1 0,0 1 1,0-1-1,0 1 0,0 0 0,0 0 1,1 4 57,0 0 1,0 0-1,0 0 1,1 0-1,3 8 1,2 3 107,-4-5-150,3 7 6,-1 0 1,0 0 0,1 23 0,-4-25 1,11 173 314,-13-131-310,-4 117 467,2-155-329,2 0 1,0 0-1,1 0 1,8 38-1,-8-52-70,1 0 0,0 0 0,0-1 0,0 1 0,4 5 0,-5-10-43,-1-1-15,0 0 47,0 0-42,0 0-75,0 0 10,0 0 97,0 0-43,0 0-112,1 0 62,0 0 0,-1 0 0,1-1-1,-1 1 1,1 0 0,0 0 0,-1-1 0,1 1 0,-1-1 0,1 1 0,-1-1 0,1 1-1,-1-1 1,0 1 0,1-1 0,-1 1 0,1-1 0,-1 1 0,0-1 0,1 0-1,-1 1 1,0-1 0,0-1 0,5-17 105,-4 17-102,12-74 287,-8 50-193,-2 1-1,-1 0 0,-1-1 0,-3-27 1,1 4-39,1-17-136,4-133 368,-2 82-802,-3 63 362,8 40 160,-4 8-11,-2 6-14,-1-1 1,1 0-1,-1 0 1,1 0-1,0 0 1,-1 1-1,1-1 1,0 0-1,0 1 1,0-1-1,-1 1 1,1-1-1,0 1 1,0-1-1,0 1 1,0-1-1,0 1 1,0 0-1,0 0 1,2-1-1,20 2-185,-13-1 143,3 0 28,0 0 1,0 0-1,0 1 0,0 1 1,0 0-1,0 1 0,24 8 1,-18-3-82,-12-5 95,1 1 0,-1-1 1,13 9-1,-17-9 15,0 0 0,0-1 0,-1 1 0,1 0 0,-1 0 0,1 0 0,-1 0 0,0 1 0,0-1 0,-1 1 0,3 5 0,1 4-46,-1-1 0,-1 1 0,0 0 0,0 0 0,-1 1 0,0 14 0,-3-1 273,0 0 1,-2 0-1,-10 42 0,12-64-196,-1-1-1,0 1 1,0-1 0,0 1-1,-1-1 1,1 0 0,-1 0-1,0 0 1,0 0 0,0-1-1,-1 1 1,1-1-1,-1 0 1,0 0 0,0 0-1,-5 3 1,2-3 9,1 1 0,-1-1 1,0-1-1,1 1 0,-1-1 0,-1 0 1,1 0-1,0-1 0,-15 1 1,-17 6-445,39-8 395,-1 0 1,1 0-1,-1 0 0,0 0 0,1 0 0,-1 0 0,1 0 0,-1 1 1,1-1-1,-1 0 0,1 0 0,-1 1 0,1-1 0,-1 0 1,1 1-1,0-1 0,-1 0 0,1 1 0,-1-1 0,1 1 1,0-1-1,-1 1 0,1-1 0,0 0 0,0 1 0,-1-1 0,1 1 1,0 0-1,0 0 0,0 0-48,0 16-95,0-16 166,0 0 0,0 0 0,0-1 1,0 1-1,-1 0 0,1 0 1,0 0-1,0-1 0,-1 1 0,1 0 1,0 0-1,-1-1 0,1 1 1,0 0-1,-1 0 0,1-1 1,-1 1-1,1-1 0,-1 1 0,0 0 1,1-1-1,-2 1 0,1 0 20,1-1-208,0 0 54,2 1 131,-1 0 0,0 0 0,1 0 0,-1 0 0,1 0 0,0 0 1,-1-1-1,1 1 0,-1 0 0,1-1 0,0 1 0,0-1 0,3 0 1,56 9 19,68 19 0,-126-26-36,1-1 0,-1 1-1,0 0 1,0 0-1,0 0 1,0 0 0,0 0-1,0 1 1,-1-1 0,1 1-1,3 5 1,15 13 106,-16-17-97,0-1 1,-1 1-1,0 0 1,1 0-1,-1 1 0,0-1 1,-1 1-1,1 0 1,-1 0-1,0 0 0,-1 1 1,1-1-1,-1 1 1,0-1-1,0 1 0,0 0 1,-1 0-1,0 0 0,0 8 1,-1-8 91,0-1 0,-1 1 1,0 0-1,0 0 0,0 0 0,-1-1 1,0 1-1,0-1 0,-1 1 1,1-1-1,-1 0 0,0 0 0,-7 8 1,3-5-36,0 0 0,-1 0 0,0-1 0,-1 0 0,0-1 0,-15 9 0,15-11 29,0 0 0,0 0 0,0-1 0,0 0-1,0-1 1,-1 0 0,0 0 0,1-1 0,-1-1 0,0 1 0,1-1-1,-14-2 1,-11-4-512,-1-1 0,-34-11 0,29 7-1451,14 7-2904,16 1 2673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15:11.52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 88 3136,'0'0'115,"-1"0"0,1 0 1,-1-1-1,0 1 0,1 0 0,-1 0 0,1-1 1,-1 1-1,1 0 0,0-1 0,-1 1 1,1 0-1,-1-1 0,1 1 0,-1-1 0,1 1 1,0-1-1,-1 1 0,1-1 0,0 1 1,0-1-1,-1 1 0,1-1 0,0 1 0,0-1 1,0 1-1,0-1 0,0 0 0,0 1 1,0-1-1,0 1 0,0-1 0,0 1 0,0-1 1,0 0-1,0 1 0,0-1 0,0 1 1,0-1-1,1 1 0,-1-1 0,0 0 0,1-2-120,-1 3 183,0 0 1,0 0 0,0-1-1,0 1 1,0 0-1,0 0 1,0-1 0,0 1-1,0 0 1,0-1-1,0 1 1,0 0 0,0 0-1,0-1 1,0 1-1,0 0 1,1 0 0,-1-1-1,0 1 1,0 0-1,0 0 1,0 0 0,1-1-1,-1 1 1,0 0-1,0 0 1,0 0 0,1 0-1,-1-1 1,0 1-1,0 0 1,1 0 0,-1 0-1,0 0 1,0 0-1,1 0 1,0 0-154,-1 0-16,0 0-1,0 0 1,1 0 0,-1 0-1,0 0 1,0 0-1,1 0 1,-1 0 0,0 0-1,0 0 1,1 0 0,-1 0-1,0 0 1,0 0 0,1 0-1,-1 0 1,0-1-1,0 1 1,0 0 0,1 0-1,-1 0 1,0 0 0,0 0-1,0-1 1,1 1 0,-1 0-1,0 0 1,0 0-1,0 0 1,0-1 0,0 1-1,1 0 1,-1 0 0,0-1-1,0 1 1,0-1 34,8 0 1,0 0 0,0 0 1,11-3-1,-11 2-35,0 0 0,0 1 0,12-1 0,340 8 1292,-247-10-2015,-63-4-2707,-18 1-390,-5 1 1459,6-14-1120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36:10.1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63 0 832,'-1'1'16,"0"-1"0,1 0 0,-1 0 1,0 0-1,1 0 0,-1 1 0,0-1 0,1 0 0,-1 0 0,1 1 1,-1-1-1,0 0 0,1 1 0,-1-1 0,1 1 0,-1-1 0,1 1 0,-1-1 1,1 1-1,0-1 0,-1 1 0,1-1 0,0 1 0,-49 33 6029,49-34-6082,1 0 27,-1 1 0,1-1 0,-1 1 1,0-1-1,1 1 0,-1-1 0,0 1 0,1-1 0,-1 1 0,0-1 0,0 1 0,1 0 0,-1-1 0,0 1 1,0-1-1,0 1 0,0 0 0,0-1 0,0 1 0,0-1 0,0 1 0,0 0 0,0-1 0,-1 2 0,3 8 140,-2-9-122,1 0 0,0 0 1,0 0-1,0 0 0,0-1 0,1 1 0,-1 0 1,0-1-1,0 1 0,0-1 0,0 1 0,1-1 1,-1 1-1,0-1 0,1 0 0,0 0 0,26 1 503,-16-2-409,-12 1-75,3-5-6,-3 5-14,0 0-1,0 0 0,0 0 0,0 0 1,0 0-1,-1 0 0,1 0 1,0 0-1,0 0 0,0 0 0,0 0 1,0 0-1,0 0 0,0 0 0,0 0 1,0 0-1,0 0 0,0 0 1,-1 0-1,1 0 0,0 0 0,0 0 1,0 0-1,0 0 0,0 0 1,0 0-1,0-1 0,0 1 0,0 0 1,0 0-1,0 0 0,0 0 1,0 0-1,0 0 0,0 0 0,0 0 1,0 0-1,0 0 0,0 0 1,0-1-1,0 1 0,0 0 0,0 0 1,0 0-1,0 0 0,0 0 1,0 0-1,0 0 0,0 0 0,0 0 1,0 0-1,0 0 0,0-1 1,0 1-1,0 0 0,-14-4 362,9 0-311,5 2-64,0 1 0,-5-1-170,4 2 165,0-1 1,0 1 0,0 0-1,0-1 1,0 1 0,0-1-1,0 0 1,0 1 0,0-1 0,0 0-1,0 1 1,0-1 0,0 0-1,-1-1 1,2 1 11,0 1 0,0 0 0,0 0-1,0-1 1,0 1 0,-1 0 0,1-1 0,0 1 0,0 0 0,0 0-1,-1 0 1,1-1 0,0 1 0,-1 0 0,1 0 0,0 0 0,0 0-1,-1-1 1,1 1 0,0 0 0,-1 0 0,1 0 0,0 0 0,-1 0-1,1 0 1,0 0 0,0 0 0,-1 0 0,0 0 0,1 0 8,0 0 1,-1 0 0,1 0 0,0 0 0,-1 0-1,1 0 1,-1 0 0,1 0 0,0 0 0,-1 0 0,1-1-1,0 1 1,-1 0 0,1 0 0,0 0 0,-1-1-1,1 1 1,0 0 0,-1 0 0,1 0 0,0-1-1,-1 1 1,1 0 0,0-1 0,0 1 0,0 0-1,-1-1 1,1 1 0,0 0 0,0-1 0,-4-3 490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36:12.54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 33 320,'-8'8'8453,"7"-8"-8399,0 0 0,1 0 0,-1-1 0,1 1 0,-1-1 0,1 1 0,-1 0-1,1-1 1,-1 1 0,1-1 0,-1 0 0,1 1 0,0-1 0,-1 1 0,1-1 0,0 1 0,-1-1 0,1 0 0,0 1 0,0-2 0,-4-14 317,2 13-585,-1-7 277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36:20.61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188 55 1408,'-5'0'1387,"4"0"-1332,0 0 1,0-1-1,0 1 1,0-1 0,0 1-1,0-1 1,0 0-1,0 1 1,0-1 0,1 0-1,-1 1 1,0-1-1,0 0 1,1 0-1,-1 0 1,0-1 0,-10-9 503,10 10-514,-1 1 0,1-1 1,0 0-1,-1 1 0,1-1 1,0 0-1,0 0 0,0 0 1,0 0-1,0 0 0,0 0 1,0 0-1,0 0 0,0-1 1,0-1-1,0 3-9,1-1 1,-1 1-1,1 0 0,-1-1 1,1 1-1,-1 0 0,1-1 1,-1 1-1,1 0 0,-1 0 1,0-1-1,1 1 0,-1 0 1,1 0-1,-1 0 0,0 0 1,-7-3 518,8 2-555,0 1-1,0 0 1,0 0-1,0-1 1,0 1-1,-1 0 1,1 0-1,0-1 0,0 1 1,0 0-1,0 0 1,-1 0-1,1 0 1,0-1-1,0 1 1,0 0-1,-1 0 1,1 0-1,0 0 1,0 0-1,-1-1 1,1 1-1,0 0 1,-1 0-1,1 0 1,0 0-1,0 0 1,-1 0-1,1 0 1,0 0-1,-1 0 1,-12 0 536,8 1-459,4-1-29,0-1-9,0 1 0,0 0 0,0 0-1,0 0 1,0-1 0,0 1-1,0 0 1,0 1 0,0-1 0,0 0-1,0 0 1,0 0 0,0 0-1,-1 1 1,-5 1 357,9-4-130,-20-1 33,5 10-363,12-7 117,-1 1-1,1-1 1,-1 0 0,0 1 0,1-1 0,-1 0 0,1 0-1,-1 0 1,0 0 0,1 0 0,-1 0 0,0 0-1,-1-1 1,1 1-24,-11-1 93,12 1-202,1 1 60,3 4-1,4 4 4,1 0-55,5 6 90,-6-4 34,-3-10-60,-2-1 2,9 5-123,-10-4 131,0 0 1,0-1 0,1 1 0,-1 0 0,0-1-1,0 1 1,1-1 0,-1 0 0,3 1-1,23 4 233,14-5-166,-40 0-70,1 0-1,-1-1 0,1 1 0,-1 0 0,1-1 1,-1 1-1,0-1 0,1 1 0,-1-1 1,1 0-1,-1 1 0,0-1 0,0 0 1,1 0-1,-1 0 0,0 0 0,1-1 0,-1 1 88,-2 1-70,1-1-1,-1 1 1,1 0 0,-1-1 0,1 1 0,-1-1 0,1 1-1,-1-1 1,1 1 0,-1-1 0,1 1 0,0-1 0,-1 1 0,1-1-1,0 0 1,-1 0-7,1 0 0,-1 0 0,1 1 0,-1-1 0,1 0 0,-1 0 0,1 1 0,-1-1 0,1 0 0,-1 1 1,0-1-1,1 1 0,-1-1 0,0 1 0,0-1 0,0 1 0,0-1 0,-6-1 103,0 1 0,0 0 0,-11-1 0,-8-6 69,12 0-42,9 6-120,4 2 6,1-1 0,-1 1 0,1-1 0,-1 1 0,0 0 1,1 0-1,-1-1 0,0 1 0,1 0 0,-1 0 0,0 0 0,1 0 1,-1 0-1,0 0 0,-1-1 139,2-1-74,0 2-84,-7 1 62,-12 1 200,19-2-258,11 12-458,-6-9 606,-3-2-164,0 1 1,0-1-1,0 0 1,0 0-1,0-1 1,0 1-1,0 0 1,1-1-1,-1 1 1,0-1-1,0 0 1,0 1-1,1-1 1,3-1-1,48 1 11,-53 0 106,11-2-255,-9 2 102,-7 2 251,-5 0-154,0-1 0,0 0 0,-1 0 0,1 0 0,0-1 0,-10-2 0,-8 1 2,27 2-52,-1-1 0,0 0 0,1 0-1,-1 0 1,1 0 0,-1 0 0,0 0-1,1 0 1,-1 0 0,1-1 0,-1 1 0,0 0-1,1 0 1,-1 0 0,1-1 0,-1 1-1,1 0 1,-1-1 0,1 1 0,-1 0 0,1-1-1,-1 1 1,1-1 0,-1 1 0,1-1-1,0 1 1,-1-1 0,1 1 0,0-1-1,-1 1 1,1-1 0,0 1 0,0-1 0,0 1-1,-1-1 1,1 0 0,0 1 0,0-1-1,0 1 1,0-1 0,0 0 0,0 1-1,0-1 1,0 1 0,0-1 0,1 0 0,-1 1-1,0-1 1,0 1 0,0-1 0,1 1-1,-1-1 1,0 0 0,1 1 0,-1-1 0,1 1-1,1-5 142,-1 4-153,-1 0 0,1 0 0,-1 0 0,1 0-1,0 1 1,-1-1 0,1 0 0,0 0 0,-1 1 0,1-1 0,0 0 0,1 0 0,1 0-14,-1 0 1,0 1 0,0-1 0,1 1 0,-1 0-1,0-1 1,1 1 0,-1 0 0,0 0 0,1 1-1,-1-1 1,0 0 0,1 1 0,-1-1 0,0 1-1,0 0 1,1 0 0,1 1 0,13 3 196,-11-2-186,14 2-44,-17-4 33,10 1-81,-11-2 27,-1 1 38,5 2 53,-5-2 128,-3 1-216,0-1 106,0 1 0,-1-1 0,1 1 1,0-1-1,-1 0 0,1 0 1,-1 0-1,1 0 0,-1-1 0,0 1 1,1 0-1,-1-1 0,-5 0 0,2 0-23,1 0-1,-1 0 1,0-1-1,0 0 0,1 0 1,-7-2-1,11 2-3,-1 1-1,0-1 1,0 1-1,1 0 1,-1 0 0,0 0-1,0 0 1,-3 0-1,-10 1-182,14-1 218,-2 0-271,3 0 213,25 15-107,3 5 102,-22-14 64,-4-5-43,14 2 794,-21-7-737,1 1 1,-1-1-1,1 1 0,-1 1 0,0-1 1,0 0-1,-1 1 0,1 0 0,0 1 0,-11-3 1,-5-4 91,21 8-144,-1 0 15,-1 0 0,1 0-1,0 0 1,-1 0 0,1 0-1,0-1 1,0 1 0,-1-1-1,1 1 1,0-1 0,0 1 0,-2-2-1,2 1-35,0 1-42,-1 0-33,22 3-410,4 5 314,-18-6 202,1 1 1,0-2-1,-1 1 0,1-1 0,0 0 0,9 1 1,2 0 74,1 0-160,-17-2 50,0-1 1,1 2-1,-1-1 0,1 0 0,-1 0 0,0 1 0,5 1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36:32.20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 0 224,'-3'4'96,"3"0"-64,0 0 64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36:33.2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39 1 320,'-5'8'128,"-8"-8"-96,13 3 192,-5 5 224,2-5-224,-7 10 1248,7-9-1344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36:37.1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 78 640,'-11'-4'747,"0"2"-286,11 1-441,0 1 0,0-1-1,0 1 1,0-1-1,0 1 1,0 0-1,0-1 1,0 1 0,0-1-1,0 1 1,0-1-1,1 1 1,-1-1-1,0 1 1,0-1 0,1 1-1,-1 0 1,0-1-1,1 0 1,5-13 1157,1-2-909,-5 15-212,0-1-1,1 1 0,-1 0 1,0 0-1,28-4 3503,-35-8-2470,5 13-1101,-1-1 0,0 0 1,1 1-1,-1-1 1,0 1-1,0-1 0,1 1 1,-1-1-1,0 1 0,0-1 1,0 1-1,1 0 1,-1-1-1,0 1 0,0 0 1,0 0-1,0 0 0,-2 0 1,1 2-313,2-2 324,0 1-1,0-1 0,0 0 0,0 0 1,-1 0-1,1 0 0,0 1 0,0-1 1,0 0-1,0 0 0,0 0 0,0 0 1,0 1-1,1-1 0,-1 0 0,0 0 1,0 0-1,0 0 0,0 1 0,0-1 1,0 0-1,0 0 0,0 0 0,0 0 1,0 0-1,0 1 0,1-1 0,-1 0 1,0 0-1,0 0 0,0 0 0,0 0 1,1 0-1,0 4 14,1 0 1,-1 0 0,0-1-1,0 1 1,0 0 0,0 0 0,-1 0-1,0 0 1,0 0 0,0 7-1,0-3 771,0-8-760,0 0 0,0 1-1,0-1 1,0 0 0,0 0-1,-1 1 1,1-1-1,0 0 1,0 1 0,0-1-1,0 0 1,0 0 0,0 1-1,-1-1 1,1 0 0,0 0-1,0 1 1,0-1-1,-1 0 1,1 0 0,0 0-1,0 1 1,-1-1 0,1 0-1,0 0-24,-1 0-1,1 0 0,0 0 1,0 0-1,0 0 0,0 0 1,-1 0-1,1 0 0,0 0 0,0 0 1,0 0-1,0 0 0,-1 0 1,1 0-1,0 0 0,0-1 1,0 1-1,0 0 0,0 0 1,0 0-1,-1 0 0,1 0 1,0 0-1,0 0 0,0-1 1,0 1-1,0 0 0,0 0 1,0 0-1,0 0 0,0 0 1,-1-1-1,1 1 0,0 0 1,0 0-1,0 0 0,0 0 1,0-1-1,0 1 0,0 0 0,0 0 1,0 0-1,0 0 0,0-1 1,0 1-1,0 0 0,1 0 1,-1-1 45,0 0-63,0 0 1,0 1-1,0-1 1,0 0-1,0 1 0,0-1 1,0 1-1,0-1 1,0 0-1,0 1 1,0-1-1,0 0 0,-1 1 1,1-1-1,0 1 1,0-1-1,-1 0 0,1 1 1,0-1-1,-1 1 1,1-1-1,0 1 1,-1-1-1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4:59:28.9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390 5 2080,'-4'-5'887,"2"5"1249,3 9 2747,0 1-4699,-16 69 658,-23 100-131,30-153-607,-1-1 0,0 0 1,-2 0-1,-25 41 1,-6-6 155,-73 77 0,53-65 217,28-31-407,29-35-124,3-9-254,5-11-72,5 1 285,0 0 1,0 1-1,1 1 0,20-21 0,-9 10 31,-3 4 44,-2-1 1,0 0-1,-1-1 0,-1-1 1,12-24-1,45-150 210,-37 94-326,18-19-760,-46 109 935,-4 8-18,0 1-1,0 0 0,0 0 1,0 0-1,1 0 1,-1 0-1,3-3 0,1-6 286,-2 6 267,3 9-321,5 12-202,-1 0 0,-1 0 0,-1 0 1,0 1-1,10 31 0,9 22 44,-2-24 128,1 0 0,39 52 0,76 75 477,-93-123-374,-48-49-309,1-1 0,-1 1 0,1-1 0,0 1 0,-1 0-1,1-1 1,-1 1 0,0 0 0,1-1 0,-1 1 0,1 0 0,-1 0-1,0-1 1,0 1 0,1 0 0,-1 0 0,0-1 0,0 1 0,0 0-1,0 0 1,0 0 0,0 0 0,0 1 0,-1-2-5,1 1 0,-1 0 0,1-1 0,-1 1 0,1-1 0,-1 1 0,0-1 0,1 1 0,-1-1 0,0 1 0,0-1 0,1 0 1,-1 1-1,0-1 0,0 0 0,1 0 0,-1 1 0,-2-1 0,-6 1 41,-1 0 0,0-1-1,-11-1 1,10 0 36,-222-7 978,181 8-1015,-42 0 37,37 1-253,-32 2-1617,71-2 789,-2 0-1374,20-1 2301,0 0 1,0 0-1,0 0 0,0 0 0,0 0 0,0 1 1,0-1-1,0 0 0,0 0 0,0 0 0,0 0 0,0 0 1,0 1-1,0-1 0,0 0 0,0 0 0,0 0 0,0 0 1,0 1-1,0-1 0,0 0 0,0 0 0,0 0 0,0 0 1,0 0-1,0 0 0,0 1 0,0-1 0,1 0 0,-1 0 1,0 0-1,0 0 0,0 0 0,0 0 0,0 0 0,0 0 1,0 1-1,1-1 0,-1 0 0,0 0 0,0 0 0,0 0 1,0 0-1,1 0 0,6 5-1068,41 17-4097,-21-9 3924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36:40.5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41 47 480,'-5'-3'1285,"4"-1"-1398,1 4 119,1 0-1,-1-1 0,0 1 1,0 0-1,0 0 0,0 0 0,0 0 1,0 0-1,0 0 0,0-1 0,0 1 1,0 0-1,0 0 0,0 0 0,0 0 1,0 0-1,0-1 0,0 1 0,0 0 1,0 0-1,0 0 0,-1 0 0,1 0 1,0 0-1,0-1 0,0 1 0,0 0 1,0 0-1,0 0 0,0 0 0,0 0 1,0 0-1,-1 0 0,1 0 1,0-1-1,0 1 0,0 0 0,0 0 1,0 0-1,0 0 0,-1 0 0,1 0 1,0 0-1,0 0 0,0 0 0,0 0 1,0 0-1,-1 0 0,1 0 0,0 0 1,0 0-1,0 0 0,0 0 0,0 0 1,0 0-1,-1 0 0,1 0 0,0 0 1,0 1-1,-25-6 1979,25 5-1992,0-1 0,-1 1 1,1 0-1,0 0 0,-1 0 0,1 0 1,0-1-1,-1 1 0,1 0 0,0 0 1,0-1-1,-1 1 0,1 0 0,0 0 1,0-1-1,-1 1 0,1 0 0,0-1 1,0 1-1,0 0 0,0-1 0,0 1 1,-1 0-1,1-1 0,0 1 0,0 0 1,0-1-1,0 1 0,0 0 0,0-1 1,0 0-1,0-15 219,1 12-190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36:43.84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59 320,'1'-1'32,"-1"1"-1,0-1 1,1 1-1,-1 0 1,0-1-1,1 1 1,-1 0 0,1-1-1,-1 1 1,0 0-1,1 0 1,-1-1 0,1 1-1,-1 0 1,1 0-1,-1 0 1,1 0-1,-1-1 1,1 1 0,-1 0-1,1 0 1,-1 0-1,1 0 1,-1 0 0,2 1-1,22-2 1250,-7 1-1282,-7-2 155,0-1-1,0 0 0,12-6 1,-9 3 294,-8 3-327,0 0 1,0 0-1,0-1 1,6-5 0,-2 1-117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36:49.0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40 0 992,'-10'15'2125,"10"-13"-1932,-1-1 0,1 1 0,0 0 0,0-1 1,-1 4-1,-3 37 43,3-35-22,1 0 0,-2 0 1,-2 14-1,1-14-126,2 0 0,-1 1-1,1-1 1,0 8 0,-2 55 445,-2 23 86,5-88-554,0-1 0,0 0-1,1 1 1,11 12 1945,-12-16-1981,0-200 1385,5 155-1750,-5 42 311,0-1 0,0 1 0,1-1-1,-1 1 1,1-1 0,0 1 0,0-1 0,0 1 0,2-5 0,-3 6 14,1 1 0,-1-1 0,1 1-1,-1-1 1,0 0 0,1 1 0,-1-1 0,1 1 0,0-1-1,-1 1 1,1 0 0,-1-1 0,1 1 0,-1 0 0,1-1-1,0 1 1,-1 0 0,1 0 0,0-1 0,-1 1-1,1 0 1,0 0 0,0 0 0,-1 0 0,1 0 0,0 0-1,-1 0 1,1 0 0,0 0 0,0 0 0,-1 1-1,1-1 1,0 0 0,-1 0 0,1 1 0,-1-1 0,1 0-1,0 1 1,-1-1 0,1 0 0,0 2 0,8 5-188,-1 1 0,1 1-1,12 17 1,-15-19 244,4 4-53,-1 0 1,-1 1 0,0 0 0,-1 0-1,0 1 1,-1 0 0,0 0 0,-1 0-1,-1 1 1,5 19 0,2 58-174,10 47-1468,-8-89 753,0-4-746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36:54.5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154 1 576,'-5'3'161,"12"-3"101,-4 0-72,-3 23 440,3 12-657,-11 45 1670,8-74-1636,-1 1 0,0-1 0,-1 1 0,-3 11 0,-4 19 160,3 1-115,4-23 111,-3 29 1,6-43-136,-1 0 0,0 0 0,0 0 0,0 0 1,0 0-1,0-1 0,0 1 0,-1 0 0,1 0 0,0 0 0,0 0 0,0 0 1,-1-1-1,1 1 0,-1 0 0,1 0 0,-1-1 0,1 1 0,-1 0 0,1-1 1,-1 1-1,1 0 0,-1-1 0,0 1 0,1-1 0,-1 1 0,-1 0 0,1-1 4,0 0 0,0 0-1,0 0 1,0 0 0,1 0-1,-1-1 1,0 1 0,0 0-1,0-1 1,0 1 0,0 0-1,1-1 1,-1 1 0,0-1-1,0 1 1,1-1 0,-1 0-1,0 1 1,1-1 0,-1 1-1,1-1 1,-1 0 0,1 0-1,-1 0 1,1 1 0,-1-3-1,-3-3 32,1-1-1,1 1 0,-1-1 0,-1-10 1,2 11-23,0 0 1,0 0-1,0 0 1,0 0 0,-7-9-1,3 5 78,1 0 0,0-1 1,-5-12-1,-4-9 28,-3 4-141,17 27 8,0 0 0,-1 1 0,1-1 0,0 0 0,0 1 0,0-1 0,0 0 0,0 0 0,0 1 0,0-1 0,0 0 0,0 1 1,1-1-1,-1 0 0,0 1 0,0-1 0,1 0 0,-1 1 0,0-1 0,1 0 0,-1 1 0,0-1 0,1 1 0,-1-1 0,1 1 0,-1-1 0,2 0 0,4-11-63,4 7-1231,-9 5 1264,-1 0 1,1 1-1,-1-1 0,0 0 1,1 0-1,-1 0 0,1 1 0,-1-1 1,0 0-1,1 0 0,-1 1 1,0-1-1,0 0 0,1 1 1,-1-1-1,0 0 0,0 1 1,1-1-1,-1 0 0,0 1 1,1 0-1,0 0-137,0-1 189,-1 0 1,1 0 0,-1 1-1,1-1 1,-1 0 0,1 0 0,-1 0-1,1 0 1,-1 1 0,0-1-1,1 0 1,-1 0 0,0 1 0,1-1-1,-1 0 1,0 1 0,1-1-1,-1 0 1,0 1 0,1-1 0,-1 1-1,0-1 1,0 0 0,1 1-1,-1-1 1,0 1 0,0-1-1,0 1 1,0-1 0,0 1 0,0-1-1,0 0 1,0 1 0,0-1-1,0 1 1,0-1 0,0 1 0,0-1-1,0 1 1,0-1 0,0 1-1,-1 0 1,1-1-28,-1 0-1,1 1 1,0-1-1,-1 0 1,1 0-1,-1 1 1,1-1 0,-1 0-1,1 0 1,-1 0-1,1 0 1,-1 0-1,1 0 1,-1 0-1,0 0 1,1 0 0,-1 0-1,1 0 1,-1 0-1,1 0 1,-1 0-1,1 0 1,-1 0-1,1-1 1,-1 1 0,-10-5-13,5 1-281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36:58.39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1 896,'1'0'23,"-1"0"0,1 0 0,-1 0 0,0 0 1,1 0-1,-1 0 0,0 0 0,1 1 0,-1-1 0,1 0 0,-1 0 0,0 0 0,1 1 1,-1-1-1,0 0 0,0 0 0,1 1 0,-1-1 0,0 0 0,1 1 0,-1 1-9,1 0-1,-1 0 1,0 0-1,1 0 1,-1 0-1,0 0 1,0 0-1,-1 3 1,1 13 46,4 9 644,1 48 0,-2 40 912,-4-109-1937,-6-14-462,6 7 836,0 1 0,0-1 1,0 1-1,0-1 0,0 0 1,1 0-1,-1 1 0,0-1 1,1 0-1,-1 0 0,0 0 1,1 0-1,-1 0 0,1 0 1,0 0-1,-1 0 0,1 0 1,0 0-1,0 0 0,-1 0 1,1 0-1,0 0 0,0 0 1,0 0-1,0-1 0,0 1 1,1 0-1,-1 0 0,0 0 1,0 0-1,1 0 0,-1 0 1,0 0-1,1 0 0,0-1 1,3-8-592,-4 9 397,1-1 0,-1 0 0,1 0 0,0 1 0,0-1 0,0 0 0,0 1 1,0-1-1,1-1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37:28.62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183 132 576,'0'0'11,"0"0"-1,0 0 1,-1-1-1,1 1 1,0 0-1,-1 0 1,1 0-1,0-1 1,-1 1-1,1 0 1,0 0-1,-1 0 1,1 0-1,0 0 1,-1 0-1,1 0 1,-1 0 0,1 0-1,0 0 1,-1 0-1,1 0 1,0 0-1,-1 0 1,-4 2 573,4-2-507,0 0-1,-1 0 1,1 0 0,0 0-1,-1-1 1,1 1 0,0-1-1,-1 1 1,1-1-1,0 1 1,0-1 0,0 0-1,-1 1 1,1-1-1,0 0 1,0 0 0,0 0-1,0 0 1,0 0-1,1 0 1,-2-1 0,-2-2 97,0 1 1,0 0 0,0 0 0,0 0-1,-5-2 1,3 2 35,5 3-215,0 0 1,0 0-1,0-1 0,0 1 0,0 0 0,-1 0 0,1 0 0,0 0 1,0 0-1,-2 1 0,1-1-176,11 5 327,-5-3-135,1 0 1,-1 0 0,0 0 0,0 1 0,0 0 0,5 4 0,-7-5-22,0 0 0,-1 0-1,1 0 1,0 0 0,-1 1 0,1-1 0,-1 0-1,0 1 1,0-1 0,1 4 0,-1-4 18,0-1 0,-1 1 0,1-1 0,0 1 0,0-1 0,-1 1 0,1-1 0,1 0 0,0 3 0,31 15 1197,-46-27-480,6 4-581,0 0 0,-11-10 0,13 10-122,0-1-1,-1 1 0,0 1 1,-9-6-1,12 7-21,0 0 0,0 0 0,0 0-1,0 0 1,0-1 0,1 1 0,0-1 0,-5-6-1,-3-2 99,10 10-93,3 4-359,-1-1 308,0 0 0,-1-1-1,1 1 1,-1 0 0,0 0-1,1 0 1,-1 0 0,0 0-1,0 3 1,7 9-6,-1-4 80,-1-1 0,8 16 0,8 14 11,-15-31-35,-1 1 1,-1 0-1,1 1 1,-1 0-1,4 14 0,-3 3 1004,-6-29-1015,-1 0-1,1 0 0,-1 0 1,1 0-1,-1 0 0,0 0 1,0 1-1,0-1 0,0 0 1,-2-3-1,1 4 25,1-1 0,-1 0-1,1 0 1,0 0 0,0 0 0,0 0 0,0-1-1,1 1 1,-1 0 0,0 0 0,0-4 0,1 2-20,0-1 1,-1 1-1,0-1 1,-3-8-1,2 9 41,1 0 0,0-1-1,0 1 1,-1-9 0,2 5 56,-1 0 0,0 0 0,-3-10 0,2 10-43,0 1 1,1 0-1,0-12 0,0 12-19,0 0-1,0 0 1,-3-11-1,2 11-28,1 0 0,-1 1 1,1-13-1,0 18-19,1 0 1,0 0 0,0 0-1,0 0 1,-1 0-1,1 0 1,0 0-1,-1 0 1,1 0 0,-1 0-1,1 0 1,-1 0-1,0 0 1,0-1 0,0 2 11,1-1 1,-1 0-1,0 0 1,1 0-1,-1 0 1,1 0 0,-1 1-1,1-1 1,0 0-1,-1 0 1,1 0-1,0 0 1,0 0 0,0-1-1,-1 1 2,1 1-1,0 0 1,0 0 0,0-1-1,0 1 1,0 0-1,-1 0 1,1 0 0,0-1-1,0 1 1,0 0 0,-1 0-1,1 0 1,0 0 0,0-1-1,0 1 1,-1 0-1,1 0 1,0 0 0,0 0-1,-1 0 1,1 0 0,0 0-1,-1 0 1,1 0-1,0 0 1,0 0 0,-1 0-1,1 0 1,-12 0-120,9 0 155,2 0-124,-1 1-23,0 0 102,1 8-262,1 2 252,1 0 0,0 0-1,1 0 1,0-1-1,1 1 1,0-1 0,0 1-1,1-1 1,8 15-1,-5-13 38,-1 0-57,1-1 0,16 20-1,-22-28 60,1 0-13,10 4 583,-22-16-80,-26-26-272,34 33-246,0 0 0,0 0 0,0 1 1,0-1-1,0 1 0,-4-3 0,-14-10 39,0-6 404,-34-25 0,52 43-456,0 1 0,0-1 0,0 1 0,0-1 0,-1 1 0,1 0 0,-4-1 0,26 13-1880,-18-11 1728,19 8-400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39:32.9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290 32 64,'0'-3'11,"0"3"-8,1-1-1,-1 1 0,0 0 0,0-1 0,0 1 0,0-1 0,0 1 0,0 0 0,0-1 0,0 1 0,0-1 0,0 1 0,0 0 0,0-1 1,0 1-1,0-1 0,0 1 0,-10-17 2134,10 15-2026,0 2-93,0 0-1,-1 0 1,0-2 170,1 2-171,0 0 1,0 0 0,0 0 0,0 0 0,0 0 0,-1 0 0,1 0 0,0 0 0,0 0 0,0 0 0,0-1 0,-1 1 0,1 0-1,0 0 1,0 0 0,0 0 0,0 0 0,-1 0 0,1 0 0,0 1 0,0-1 0,0 0 0,0 0 0,-2 1 203,2-1-203,0 0 0,-1 0 0,1 1-1,0-1 1,0 0 0,0 0 0,0 0 0,0 0 0,0 0 0,0 1 0,-2 2 83,1 0 1,-1 0-1,1 0 1,0 1-1,0-1 1,0 0-1,0 1 1,1-1 0,-1 0-1,1 1 1,0 5-1,-3 16 43,-4 12-164,-2 7 605,-18 55 0,-13 29 45,9-34 422,31-94-1038,0 0 0,0 1-1,0-1 1,-1 0 0,1 0 0,0 1 0,0-1 0,0 0 0,0 0 0,0 1-1,0-1 1,0 0 0,0 0 0,-1 1 0,1-1 0,0 0 0,0 0 0,0 0 0,0 1-1,-1-1 1,1 0 0,0 0 0,0 0 0,-1 0 0,1 0 0,0 1 0,0-1-1,0 0 1,-1 0 0,1 0 0,0 0 0,-1 0 0,1 0 0,0 0 0,0 0 0,-1 0-1,-4-9 243,-1-19-58,6 18-155,0 0 0,2-20 0,0-6-126,-2 3 50,0-2 56,4-48 1,1 40 388,-5 42-413,1 0-1,-1 0 1,0 0 0,0 0 0,0 0-1,0 0 1,0 0 0,-1 0 0,1 0-1,0 0 1,0 1 0,-1-1 0,0-2 0,-1-6-58,3 10 52,0-1 0,-1 1 0,1 0-1,-1 0 1,1 0 0,-1-1 0,1 1 0,-1 0 0,1 0-1,-1 0 1,0 0 0,1 1 0,1 5-19,2 1 129,0-1 0,-1 1 0,0 0-1,0-1 1,-1 2 0,0-1 0,0 0 0,0 12 475,-2-22-537,0 1 1,-1-1-1,1 1 1,0-1-1,0 0 1,0 1-1,0-1 1,0 0-1,1-1 1,-1-3-30,-3-80 202,3 83-203,0 0-1,0 0 1,-1 1 0,1-1-1,-1 0 1,0 0 0,0 1-1,0-1 1,-1-3 0,0 3 5,1-3-170,1 12-63,0 67 746,0-88 64,-1 12-584,0 1 1,1 0-1,-1-1 1,0 1-1,-1 0 1,1 0 0,0 0-1,-1 0 1,1 0-1,-1 0 1,1 0-1,-1 1 1,0-1-1,0 0 1,0 1 0,-2-2-1,3 2-21,0 1 0,0-1-1,0 1 1,0 0 0,0 0 0,0-1-1,0 1 1,0 0 0,0 0 0,0 0-1,0 0 1,0 0 0,0 0 0,0 0 0,0 0-1,0 0 1,0 1 0,0-1 0,0 0-1,0 1 1,0-1 0,0 0 0,0 1-1,0-1 1,0 1 0,1 0 0,-1-1-1,0 1 1,0 0 0,1-1 0,-1 1-1,0 0 1,1 0 0,-1 0 0,1 0-1,-1-1 1,1 1 0,-1 0 0,1 0-1,0 0 1,-1 2 0,0 2-17,0 1 0,0-1 1,0 0-1,1 0 0,-1 1 0,2 9 0,-1-1 906,-4-15-753,3 2-120,1-1 0,0 0 0,0 0 0,0 0 0,0 0 0,0 0 0,-1 0 0,1 0 0,0 0 0,0 0 0,0 0 1,0 0-1,-1 0 0,1 0 0,0 0 0,0 0 0,0 0 0,0 0 0,0 0 0,-1 0 0,1 0 0,0 0 0,0-1 0,0 1 0,0 0 1,0 0-1,-1 0 0,1 0 0,0 0 0,0 0 0,0 0 0,0 0 0,0-1 0,0 1 0,0 0 0,0 0 0,0 0 0,-1 0 1,1 0-1,0-1 0,0 1 0,0 0 0,0 0 0,0 0 0,-4-8 31,0 0-1,-1 0 1,-9-11 0,-2-4 76,16 23-112,0-1 0,0 1-1,0 0 1,0-1-1,-1 1 1,1 0 0,0-1-1,0 1 1,-1 0-1,1-1 1,0 1 0,0 0-1,-1-1 1,1 1-1,0 0 1,-1 0 0,1 0-1,0-1 1,-1 1-1,1 0 1,0 0 0,-1 0-1,1 0 1,-1 0-1,1-1 1,0 1 0,-1 0-1,1 0 1,-1 0-1,0 0 1,1 1-30,-1-1 1,1 1-1,-1-1 0,1 1 1,-1-1-1,1 1 0,-1-1 1,1 1-1,0-1 0,-1 1 0,1 0 1,0-1-1,0 1 0,-1 0 1,1 0-1,-5 27-411,5-9 446,1 0 0,1-1-1,8 36 932,-15-67-516,-20-38-535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39:34.92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105 71 576,'-1'0'102,"0"0"0,0 0 0,0 0 0,0 0 0,-1 0 0,1 0 1,0-1-1,0 1 0,0 0 0,0-1 0,0 1 0,0 0 0,0-1 0,0 1 0,0-1 0,0 0 0,0 1 1,0-1-1,0 0 0,0 0 102,0 0-102,0 0 0,0 0 0,1 0 0,-2-1 0,1-1-31,0-1-1,1 1 0,-1 0 0,1 0 1,-1-1-1,1 1 0,0-5 0,0 6-17,-4-21 213,4 23-218,1 0-43,1 0 0,0 1-1,-1-1 1,1 1 0,0-1 0,-1 1-1,1-1 1,-1 1 0,1 0-1,-1 0 1,1 0 0,1 2 0,18 16 196,-11-9-160,-3-4 20,0 0-1,0 1 1,-1 0-1,0 0 0,9 15 1,25 36 168,-29-38-259,-7-13 100,0-1 1,-1 1 0,1 0-1,-1 0 1,-1 0 0,3 9-1,2 8 1621,-15-32-1158,1-1-478,-1 1 0,-16-15 0,-9-10-7,24 22-26,-1 0-1,0 1 0,0 0 1,-24-15-1,33 24-54,0 1 23,0-1-1,1 1 0,-1-1 1,0 1-1,0-1 1,1 1-1,-1-1 0,0 1 1,1-1-1,-1 0 0,1 1 1,-1-1-1,1 0 0,-1 1 1,1-1-1,-1 0 1,1 0-1,0 0 0,-1 1 1,1-1-1,0 0 0,0 0 1,0 0-1,-1-1 0,2 3-1,0 1 0,0-1 0,0 1 0,0-1 0,0 0 0,0 1 0,0-1 1,0 0-1,0 0 0,0 0 0,1 0 0,-1 0 0,3 1 0,1 2-2,42 46 489,-32-25 751,-26-25-148,-6-7-1027,0 0 0,1-1 1,0-1-1,0-1 0,1 0 1,0-1-1,-26-25 0,34 29-193,11 11-227,13 15 155,-14-15 220,1 1 0,-1-1 0,1 0 0,0 0 0,0 0 1,5 3-1,30 28-65,-22-24 214,-16-10-145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39:44.47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45 0 832,'-6'4'3290,"6"-4"-3274,0 0 1,-1 0-1,1 0 1,0 0-1,-1 0 1,1 0-1,0 0 1,-1 0 0,1 0-1,0 0 1,-1 1-1,1-1 1,0 0-1,0 0 1,-1 0-1,1 0 1,0 1-1,0-1 1,-1 0 0,1 0-1,0 1 1,0-1-1,0 0 1,-1 0-1,1 1 1,0-1-1,0 0 1,0 1-1,0-1 1,0 1 0,-3 17 68,2-15-54,1 1 0,-1-1 1,1 1-1,0-1 0,-1 1 1,2-1-1,0 7 1,23 69 1640,-18-60-1297,-4-14-298,-1 1 0,0 0 0,0 0 0,-1-1 0,1 1 0,-1 0 0,-1 0 0,1 0-1,-1 0 1,0 0 0,-2 7 0,-6 21 42,7-24 178,1-7-216,0 0-1,-1 0 0,1 0 1,-1 0-1,0-1 1,0 1-1,0-1 1,0 1-1,0-1 0,-1 0 1,-2 3-1,-3 3 22,-5-2 1286,13-6-1333,0 0-37,0-1 0,0 1 0,0 0 0,0 0 0,0 0 0,0 0 0,0-1 0,0 1 0,-1-18-234,2-1 0,0 1 0,1 0 0,0-1 0,6-17 0,19-39-3064,-10 33-133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39:48.6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1 146 224,'31'-18'4837,"-29"56"-4314,-4 16-139,-3 0 602,10-38-900,-6-6-177,1-7 147,0 0 0,0 0 0,0 0 0,0 0 0,1 0 0,-1 0 0,2 4 0,-1-5-10,-1 1-1,1-1 0,-1 1 1,0-1-1,0 1 0,0-1 1,-1 4-1,1-1-77,0-1-90,0-1 187,0 0-1,0 0 1,-1-1 0,1 1 0,-2 4-1,1-5-63,0 1 0,0 0-1,1-1 1,-1 1 0,0 0-1,1-1 1,0 5 0,0-6 111,-17 15 661,16-16-672,-3-11 219,3 7-288,1 0 0,0 0 0,0 0-1,0 0 1,1-1 0,-1 1 0,1 0-1,0 0 1,0 0 0,3-7-1,2-9-166,6-32-41,-8 20 175,-4 28 3,0-1 0,1 0 0,0 0 0,0 0-1,2-6 1,19-72-12,-17 66 29,-3 10-34,0 0-1,1 1 0,-1-1 1,5-7-1,-5 11-31,-1 1 1,0-1-1,0 1 0,-1-1 1,1 0-1,0-3 0,-1 5 11,0-1-1,1 0 1,-1 1-1,1-1 1,-1 0-1,1 0 1,-1 1 0,1-1-1,0 1 1,0-1-1,0 1 1,0-1-1,2-2 1,6-9-45,-9 11 84,1 1 0,-1 0 0,1 0 0,-1 0 1,1 0-1,-1 0 0,1 0 0,0 1 0,0-1 1,-1 0-1,2-1 0,-1 1-168,-1 1 164,0-1 0,0 1 0,0 0-1,0-1 1,0 1 0,0 0 0,0 0 0,0 0-1,0-1 1,0 1 0,1 0 0,-1 0 0,0-1-1,0 1 1,0 0 0,0 0 0,0 0 0,1-1-1,-1 1 1,0 0 0,0 0 0,0 0 0,1 0-1,-1-1 1,0 1 5,0 0 0,1 1 0,-1-1-1,0 0 1,0 0 0,0 0 0,0 0 0,0 0-1,0 0 1,1 1 0,-1-1 0,0 0 0,0 0-1,0 0 1,0 0 0,0 0 0,0 1 0,0-1-1,0 0 1,0 0 0,0 0 0,0 0 0,0 1-1,0-1 1,0 0 0,0 0 0,0 0 0,0 1 0,0-1-1,0 0 1,0 0 0,0 0 0,0 0 0,0 1-1,0-1 1,0 0 0,0 0 0,-1 0 0,1 0-1,-4 11 33,1-1 0,0 0 0,1 0 0,0 1-1,1 0 1,-1 11 0,-3 14-164,-3 11 277,3-12 86,0-11-11,6-23-228,-1 0 0,0 0 0,0 1 0,0-1 0,-1 0 0,1 0 0,0 0 0,0 1 0,-1-1 0,1 0 0,0 0 0,-2 2 0,1 2-93,1-4 43,-1 14 220,-6 15-280,6-25 119,-1 0 0,1 0-1,1 0 1,-1 0 0,1 6-1,-1-2 18,0 0-1,0 0 1,0 0-1,-5 11 1,3-9-18,2 18 150,2-21 151,-1-6-220,-4 15 827,4 20-981,0-36 112,-2-1 27,5-9-231,27-132-372,10 6 378,-36 123 99,2 1 0,0-1-1,0 1 1,9-11 0,-7 10 80,0 0 1,7-17-1,-14 27-17,0 0 0,0 1 0,0-1 0,0 0 0,0 1 0,0-1 0,1 1 0,-1-1 0,0 1 0,1 0 0,-1 0 0,1-1 0,0 1 0,-1 0 0,3-1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4:59:29.8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28 576,'-9'-7'202,"8"7"-186,1 0 0,-1-1 0,1 1 0,-1 0 0,0-1 0,1 1 0,-1-1 0,1 1 0,-1 0 0,1-1 0,0 1 0,-1-1 0,1 0 0,-1 1 0,1-1 1,0 1-1,-1-2 0,-10-7 1806,5 7 2574,6 2-3793,0 0-97,0 0-122,0 0 182,0 0-113,0 0 144,0 0-127,0 0 170,0 0-171,7 97 2736,3 380-976,-12-444-1978,-10 58 0,5-43-337,3-10-2905,0-37 138,4-2-2742,7-6 2123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39:59.80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214 1 576,'-2'0'321,"-20"2"2301,21-2-2590,0 1-1,0-1 1,0 1 0,0-1 0,0 1-1,0-1 1,0 1 0,0 0 0,0 0-1,0-1 1,1 1 0,-1 0 0,0 0-1,1 0 1,-1 0 0,0 0 0,0 1 0,-10 16 338,8-16-260,1 1 0,0 0-1,0 1 1,0-1 0,-3 7 0,-18 57 1030,-14 42-403,-29 105-449,61-195-223,1 0 0,0 0 0,2 0 0,-1 26 0,2-28-31,0-14-32,1 0 0,0 1 0,0-1 0,0 0 0,0 0 0,1 4 0,0-3 77,-1 0-1,1 1 1,-1-1-1,0 0 1,0 1-1,-1 8 1,10-25 497,20-79-210,-20 61-314,14-37-1,-18 55-75,16-37-143,32-52 1,-36 71 147,32-45 0,-46 72-3,-1 0-1,1 1 1,-1-1-1,1 1 0,0 0 1,5-3-1,-2 1 11,-5 3-58,-3 37 225,-2-1 0,-12 53 0,16-86-150,-17 78-78,-20 101 137,30-132-169,-2 84 0,9-109-137,2 0-1,7 38 1,-4-37-1407,2 0 0,13 29 0,-10-30 257,7-8 293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5T18:06:55.385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12 0 832,'0'2'40,"-1"-1"-1,1 1 1,-1 0 0,1-1-1,-1 1 1,0-1 0,0 1 0,-2 1-1,8-1 811,-10 2 2018,5-4-2868,-1 0 19,1 0 1,0 0 0,0 0 0,0 1 0,-1-1 0,1 0 0,0 0 0,0 0 0,0 0 0,0 0 0,0 1 0,-1-1 0,1 0 0,0 0 0,0 0 0,0 0 0,0 1 0,0-1-1,0 0 1,0 0 0,0 0 0,0 1 0,0-1 0,0 0 0,0 0 0,0 1 0,0-1 0,0 0 0,0 0 0,0 0 0,0 1 0,0-1 0,0 0 0,0 0 0,0 0 0,0 1 0,0-1-1,0 0 1,8 8 146,-7-7-34,0 0 0,0 0 1,0 0-1,0 0 0,0 0 1,0 0-1,0 0 0,0 1 1,1 1-1,5 16 438,-5-15-480,0 1 0,-1 0 0,1 0 0,-1 0 0,1 8-1,5 179 506,-6-109-347,9 1253 549,-10-1180-463,-4 255 326,8 410 397,8-531-1142,-13-203-25,0-32-388,1-40 376,0-13 39,0-4-4,-2-29-101,-23-340-671,16-695-218,13 846 953,21-457-99,-22 643 188,34-355 38,-21 194-152,-8 93 202,-7 48 288,-2 44-200,1-1 0,0 0 0,1 0 0,4-17-1,-7 34-145,1 1 0,0 0 0,1 13-1,-1-4-21,4 265 68,25 5 33,-27-269-66,94 654 348,-24-195-248,54 1002 2041,-125-1376-1781,-4-76-96,4-26-270,0 1 0,0-1 0,0 0 1,0 0-1,0 1 0,-1-1 0,1 0 0,0 0 0,0 1 0,0-1 0,0 0 0,0 0 0,0 0 0,0 1 0,-1-1 0,1 0 0,0 0 1,0 0-1,0 1 0,0-1 0,-1 0 0,1 0 0,0 0 0,0 0 0,-1 1 0,1-1 0,0 0 0,0 0 0,0 0 0,-1 0 0,1 0 0,0 0 1,0 0-1,-1 0 0,1 0 0,0 0 0,0 0 0,-1 0 0,1 0 0,0 0 0,0 0 0,-1 0 0,1 0 0,0 0 0,0 0 0,-1 0 0,1-1 1,0 1-1,-2-2-18,0 1 1,0-1-1,1 0 1,-1-1-1,1 1 1,-1 0-1,1 0 0,0 0 1,0-1-1,-2-4 1,-56-181-422,22 37 159,-59-507-1194,50 49 654,32 8 255,61-325 862,-47 919-299,1-9-22,1 1-1,0 0 1,1 0 0,0 1 0,8-23-1,-10 36 23,0-1-1,-1 1 0,1 0 1,0-1-1,0 1 0,0 0 1,0 0-1,0 0 0,1-2 1,-2 3 0,1 0 0,-1 0 0,0-1 0,1 1 0,-1 0 0,0 0 0,1 0 0,-1 0 0,1 0 0,-1-1 0,0 1 0,1 0 0,-1 0 0,1 0 0,-1 0 1,0 0-1,1 0 0,-1 0 0,1 0 0,-1 0 0,0 1 0,1-1 0,0 0 0,0 1 11,1 1-1,0-1 1,-1 1 0,1 0-1,-1-1 1,1 1 0,-1 0-1,0 0 1,1 0 0,-1 0-1,1 3 1,10 25 187,-1 0-1,-1 0 1,6 35 0,-12-48-168,35 165 205,4 62-139,-40-230-95,43 263-34,53 674 289,-82-682 251,-4 544 698,-33-512-784,19-292-349,-6 29 304,7-37-361,0 1 0,-1-1 0,1 1 1,-1-1-1,0 0 0,1 1 0,-1-1 1,0 0-1,0 1 0,0-1 0,0 0 0,0 0 1,0 0-1,0 0 0,0 0 0,0 0 1,-1 0-1,1 0 0,-2 1 0,1-2-15,1 0 0,0 0 0,0 0-1,-1 0 1,1 0 0,0 0 0,0 0 0,0-1 0,-1 1-1,1 0 1,0-1 0,0 1 0,0-1 0,0 1-1,-1-1 1,1 1 0,0-1 0,0 0 0,0 0-1,0 1 1,1-1 0,-1 0 0,0 0 0,0 0-1,0 0 1,1 0 0,-2-1 0,-7-12-33,0 0-1,1-1 1,-7-17 0,-12-34-164,2 0 1,4-1-1,-15-83 1,-16-220 128,35 155-202,9-1-1,11 1 0,35-262 1,-22 369 277,5 1 0,57-173 0,-71 258-22,1 1 1,1 0-1,23-37 0,-31 56 17,1 0 0,-1 0-1,1 0 1,-1 1 0,1-1 0,0 0-1,0 1 1,-1 0 0,1-1-1,0 1 1,4-2 0,-5 3 10,0 0 1,0-1-1,0 1 0,1 0 1,-1 0-1,0 0 0,1-1 1,-1 1-1,0 1 0,1-1 1,-1 0-1,0 0 1,0 0-1,1 1 0,-1-1 1,2 1-1,0 2 11,1-1 0,-1 1 0,1-1-1,-1 1 1,0 0 0,0 0 0,0 1 0,0-1 0,-1 1 0,1-1 0,-1 1-1,2 4 1,9 21-25,0 1-1,-2 1 1,-2 0-1,9 44 1,-9-35 9,35 151 62,3 12 33,71 336 516,-75-324-506,57 312 443,-118-641-518,-6-48-394,-13-597-534,83 11 486,-21 556 528,-9 96 34,42-145 0,-57 235-156,16-41-35,-15 44 33,-1 0 0,1 0-1,0 0 1,0 0 0,0 0 0,0 1-1,0-1 1,1 1 0,-1-1 0,1 1 0,3-3-1,-5 5 5,0-1 1,0 1-1,-1-1 0,1 1 0,0-1 0,0 1 0,0 0 0,0-1 0,0 1 0,0 0 0,0 0 1,0 0-1,0 0 0,1 0 0,-1 0 0,0 0 0,0 0 0,0 0 0,0 0 0,0 0 1,0 1-1,0-1 0,0 0 0,0 1 0,0-1 0,0 1 0,-1-1 0,1 1 0,0-1 1,0 1-1,0 0 0,0 0 0,1 1 0,1 3 10,0 0 0,0 0 0,0 0 0,0 0 0,-1 1 1,3 7-1,24 93 184,1 48-117,52 702-149,-86-282 975,4-553-813,-2 0 0,0-1 0,-1 1-1,-7 22 1,9-41-106,1 0 0,-1 0 0,0 0 0,0-1 0,0 1 0,0 0 1,0 0-1,0 0 0,-1-1 0,-1 3 0,2-4 0,1 1 1,-1-1 0,1 1 0,-1-1-1,1 0 1,-1 0 0,0 1 0,1-1-1,-1 0 1,0 0 0,1 0-1,-1 1 1,1-1 0,-1 0 0,0 0-1,1 0 1,-1 0 0,0 0 0,1 0-1,-1-1 1,0 1 0,1 0 0,-2 0-1,-1-2-50,1 0-1,-1 0 0,0 0 1,1 0-1,-1-1 1,1 1-1,-1-1 0,1 1 1,0-1-1,0 0 1,1 0-1,-4-6 0,-4-10-91,0 0 0,-9-36-1,-8-46 116,1-19 135,5-1-1,5-1 1,5-1 0,10-191 0,1 299-69,-1 3-10,1 0 0,0 0 1,6-22-1,-7 33-21,1 1 0,-1-1 0,0 1 1,0-1-1,0 1 0,0-1 0,0 0 0,0 1 0,1-1 0,-1 1 0,0-1 1,1 1-1,-1-1 0,0 1 0,1 0 0,-1-1 0,0 1 0,1-1 1,-1 1-1,1 0 0,-1-1 0,1 1 0,-1 0 0,0-1 0,1 1 1,0 0-1,-1 0 0,1 0 0,-1-1 0,1 1 0,-1 0 0,1 0 1,-1 0-1,2 0 0,-1 1-2,1 0 0,-1 0 0,0 0 0,0 0 0,0 0 0,0 0 0,0 1 0,0-1 0,0 0 0,0 1-1,0-1 1,0 0 0,-1 1 0,1-1 0,0 2 0,12 35-72,14 68 0,-24-92 83,25 133 134,-6 1 1,5 214 0,-27-198 554,-1-154-610,-1-13-54,-4-25-184,-2-61-639,3-122 0,5 161 686,27-590 578,-17 554-80,-8 74-413,0 1 0,1-1-1,0 1 1,1 0 0,6-11-1,-10 22 25,0 0 0,0-1 1,0 1-1,0-1 0,0 1 0,0 0 0,1-1 0,-1 1 0,0 0 0,0 0 0,1-1 0,-1 1 1,0 0-1,0-1 0,1 1 0,-1 0 0,0 0 0,0 0 0,1-1 0,-1 1 0,0 0 0,1 0 0,-1 0 1,1 0-1,-1 0 0,0-1 0,1 1 0,-1 0 0,0 0 0,1 0 0,0 0 0,-1 1 1,1-1-1,0 1 1,-1-1 0,1 1-1,0 0 1,-1-1-1,1 1 1,-1 0-1,1-1 1,-1 1 0,0 0-1,1-1 1,-1 1-1,1 2 1,6 17-15,0 1 0,-2 0 0,6 39-1,-1 67 188,-8-94-76,0 17-109,0-44 6,0-8 4,1-12-46,12-83-292,52-188 0,-65 277 357,1 1 0,0-1 0,0 1-1,0 0 1,1 0 0,6-9 0,-8 15-29,-1-1 0,1 0 1,0 1-1,-1-1 0,1 1 0,0 0 1,0-1-1,0 1 0,1 0 0,-1 0 1,0 0-1,0 0 0,1 1 0,-1-1 1,0 1-1,0-1 0,1 1 1,-1 0-1,1 0 0,-1 0 0,0 0 1,1 0-1,-1 1 0,0-1 0,4 2 1,16 3-11,-10-2 36,-1 0-1,1-1 0,0 0 1,0-1-1,0 0 0,15-1 1,-21-1 4,-1-1 1,1 0 0,-1 0-1,0 0 1,0-1 0,0 0-1,0 0 1,0 0 0,0 0-1,-1-1 1,0 0 0,1 0-1,-1 0 1,-1 0 0,7-9-1,-9 11-10,-1-1 1,1 0-1,0 1 0,-1-1 0,1 0 0,-1 1 0,0-1 1,0 0-1,0 0 0,0 1 0,0-1 0,0 0 0,-1 0 0,0 1 1,1-1-1,-1 1 0,0-1 0,0 0 0,0 1 0,-1 0 0,-2-5 1,-4-5 157,0 1 1,-17-19-1,-15-11 558,-60-46 0,30 28-207,-99-82 96,138 120-572,0 2 1,-65-29 0,30 16-118,8 3 227,3-4 0,0-1 0,-72-61 0,51 28 173,12 10-141,-98-67 0,43 35-145,49 35-281,58 43-167,15 10-58,8 7 213,-8-4 228,11 5-51,0 2 0,0 0 0,-1 1 0,18 16 0,-4 4 6,-2 1 1,-1 1-1,24 43 0,36 49 2,-40-71 6,51 47 0,58 42-151,-62-59 170,-49-44 46,27 26 202,97 71 1,-153-127-101,-1-1 0,1 0 0,1-1 0,-1-1 0,1 0 0,0-1 0,17 4 0,-28-8-82,0-1 0,-1 1 0,1-1 1,0 0-1,0 0 0,0 0 0,-1 0 1,1-1-1,0 1 0,-1-1 0,1 0 0,0 1 1,-1-1-1,1 0 0,-1 0 0,1-1 0,-1 1 1,1-1-1,-1 1 0,0-1 0,0 0 1,0 0-1,0 0 0,0 0 0,0 0 0,0 0 1,-1 0-1,1 0 0,-1-1 0,0 1 0,2-5 1,-1 1-17,1 0 0,-2-1 0,1 1 0,-1-1 0,0 1 0,0-1 0,-1 1 0,0-1 0,0 0 0,-1 1 0,0-1 0,-2-8 0,0 5-23,0 0 1,-1 0-1,-1 0 0,0 0 0,0 1 1,-1 0-1,0 0 0,0 1 0,-1-1 1,0 1-1,-1 1 0,1-1 0,-2 1 1,1 1-1,-19-12 0,9 8-61,0 1-1,-1 0 1,-1 2-1,1 0 1,-1 1-1,0 1 1,-29-3-1,18 3 5,0 2-1,0 1 0,0 2 1,-51 5-1,67-2-21,5-1-15,0 0 1,0-1-1,-15 0 0,28 0 51,-1 0-1,1 0 1,-1 0-1,0 0 0,0 1 1,0-1-1,0 1 1,0 0-1,0-1 1,0 1-1,0 0 0,-1 0 1,3 3-1,1 2 54,-1 0 0,0 0-1,0 1 1,0-1 0,-1 1-1,0 0 1,3 16 0,46 243 39,-41-167-88,-5 195 0,-53 356 2066,40-587-1794,-23 87 0,29-150-213,0 5 11,-1 0 0,0 0-1,0 0 1,-5 8 0,7-13-16,0-1 1,-1 1 0,1-1 0,0 0 0,0 1 0,-1-1 0,1 1-1,0-1 1,-1 0 0,1 1 0,-1-1 0,1 0 0,0 0-1,-1 1 1,1-1 0,-1 0 0,1 0 0,-1 0 0,1 1 0,-1-1-1,1 0 1,-1 0 0,1 0 0,-1 0 0,1 0 0,-1 0 0,-1-1-8,1 1 1,0-1 0,0 0-1,0 0 1,0 1 0,0-1-1,0 0 1,1 0 0,-1 0-1,0 0 1,0 0 0,1 0-1,-1-1 1,0 1 0,1 0-1,-1-2 1,-7-15-151,2 0 0,0-1 0,-7-38 0,-4-70-533,8 7 436,6-141 0,15 92 146,-7 132 101,1 1-1,17-52 0,-10 54 33,-12 31-40,1 1 1,-1 0-1,0 0 1,1 0-1,-1 0 0,1 0 1,0 0-1,0 0 0,0 0 1,4-2-1,-6 3 17,1 1-1,0-1 0,-1 1 1,1 0-1,0-1 1,-1 1-1,1 0 0,0 0 1,-1 0-1,1 0 0,0-1 1,0 1-1,-1 0 1,1 0-1,0 0 0,-1 1 1,1-1-1,0 0 1,0 0-1,-1 0 0,1 0 1,0 1-1,-1-1 0,1 0 1,0 1-1,-1-1 1,1 0-1,0 1 0,-1-1 1,1 1-1,-1-1 0,1 1 1,0 0-1,1 2 26,-1 0-1,1 0 0,0 0 0,-1 0 1,0 0-1,0 0 0,0 0 0,1 6 1,4 24 45,-1 0 1,0 58-1,-12 81 1,-45 283 702,-31 3 148,61-341-663,18-94-160,3-13-117,0 0 1,-1-1-1,-1 0 1,1 1-1,-1-1 1,-6 12-1,8-21 16,1 0 0,0 1 0,0-1-1,0 0 1,0 0 0,0 0 0,0 0 0,0 0-1,0 1 1,0-1 0,-1 0 0,1 0 0,0 0-1,0 0 1,0 0 0,0 0 0,0 0-1,-1 1 1,1-1 0,0 0 0,0 0 0,0 0-1,0 0 1,-1 0 0,1 0 0,0 0 0,0 0-1,0 0 1,0 0 0,-1 0 0,1 0 0,0 0-1,0 0 1,0 0 0,-1 0 0,-3-8-164,0-11-35,1 1 0,0 0 1,2-1-1,0-30 1,4-48 67,3 0 1,5 1 0,4 0-1,4 2 1,60-175 0,-71 247 96,0 0 1,2 1-1,1 0 1,0 0-1,19-24 1,-27 42 37,0-1 1,0 0-1,1 1 0,0 0 1,-1 0-1,1 0 0,0 0 1,0 1-1,0 0 0,1-1 1,-1 1-1,1 1 0,-1-1 1,6-1-1,-6 3-3,0-1 0,0 1 0,0 0 0,0 0-1,1 1 1,-1-1 0,0 1 0,0 0 0,0 0 0,-1 0 0,1 0 0,0 1-1,0-1 1,-1 1 0,1 0 0,4 4 0,0 0 26,-1 0 0,1 1-1,-1 0 1,-1 0 0,1 0 0,-1 1 0,-1 0 0,1 1 0,-2-1-1,5 10 1,4 13 113,14 51 0,-26-79-140,24 94 24,19 146-1,-9 104 512,-28-276-321,3 123-29,-9-182-230,-1-12 45,0 0 0,0 0 0,0 0 0,0 0 0,0 0 0,0 0 0,0 0 1,1 0-1,-1 0 0,0 0 0,0 0 0,0 0 0,0 0 0,0 0 0,0 0 0,0 0 0,0 0 0,0 0 0,0 0 0,0 0 0,0 0 0,0 0 0,0 0 0,0 0 0,0 0 0,0 0 0,0 0 0,0 0 0,0 0 0,0 0 0,0 0 0,0 0 0,0 0 1,0 0-1,0 0 0,0 0 0,0 0 0,0 0 0,0 0 0,0 0 0,0 0 0,0 1 0,1-25-404,-2-122-442,3 54 632,5-312 228,-6 347 58,7-57 197,-3 41-154,-3 39-80,1 25-30,-3 8-3,0 1 0,0 0 1,0 0-1,0 0 1,0 0-1,0 0 1,0 0-1,0 0 1,0 0-1,1-1 0,-1 1 1,0 0-1,0 0 1,0 0-1,0 0 1,0 0-1,0 0 1,0 0-1,0 0 1,0 0-1,1 0 0,-1 0 1,0-1-1,0 1 1,0 0-1,0 0 1,0 0-1,0 0 1,0 0-1,1 0 0,-1 0 1,0 0-1,0 0 1,0 0-1,0 0 1,0 0-1,0 0 1,0 0-1,1 0 0,-1 1 1,1 1-11,0 0 1,0 0-1,0 0 0,0 0 1,-1 1-1,1-1 0,-1 0 1,1 1-1,-1-1 0,0 3 1,17 197 37,-11-107 20,15 612 983,-18-615-934,-5-76 10,0-14-68,-1-12-108,-8-178-1268,10 115 1162,2-490-214,1 536 505,1-1 0,0 1-1,13-42 1,-8 53-139,-8 16 24,0-1 0,0 1 1,1 0-1,-1 0 0,0-1 1,0 1-1,1 0 1,-1 0-1,0 0 0,1-1 1,-1 1-1,0 0 0,0 0 1,1 0-1,-1 0 0,0 0 1,1 0-1,-1 0 0,0 0 1,1 0-1,-1 0 1,0-1-1,1 2 0,-1-1 1,0 0-1,1 0 0,0 1 2,1 0 0,-1 0 0,0 0 0,0 0 0,0 0 0,0 0 0,0 1 0,-1-1 0,1 0 0,0 0 0,0 1 0,-1-1 0,1 1 0,-1-1 0,0 1 0,1-1 0,-1 3 0,9 40 52,-2 0-1,-2 1 1,-1 72-1,-25 136 331,17-215-672,2-37 198,1-6 90,0-8 4,6-37-126,-5 50 127,0 0 1,0 0 0,0-1 0,0 1 0,0 0 0,0 0 0,0-1 0,0 1 0,0 0 0,0-1 0,0 1-1,-1 0 1,1 0 0,0-1 0,0 1 0,0 0 0,0 0 0,0 0 0,0-1 0,-1 1 0,1 0-1,0 0 1,0 0 0,0-1 0,-1 1 0,1 0 0,0 0 0,0 0 0,0 0 0,-1-1 0,1 1 0,0 0-1,-10 3 273,-7 11 28,-1 8-262,2 2-1,1 0 1,-15 32-1,0 1 215,9-22-43,-2-1 1,-49 56-1,-68 48 243,81-81-485,2 2 1,-76 104-1,-63 101-26,185-252 55,-5 4-252,16-16 225,-1 1 0,1 0 0,-1-1 0,1 1 0,-1-1 0,1 1 0,-1 0 0,1 0 0,0-1 0,-1 1 0,1 0 0,0 0 0,0-1-1,0 1 1,-1 0 0,1 0 0,0 1 0,0-2 17,0 0 0,1 1 0,-1-1 0,0 0 0,0 0 0,0 0 0,0 1 0,0-1 0,1 0 0,-1 0 0,0 0 0,0 1 0,0-1 0,1 0 0,-1 0 0,0 0 0,0 0 1,0 0-1,1 1 0,-1-1 0,0 0 0,0 0 0,1 0 0,-1 0 0,0 0 0,0 0 0,1 0 0,-1 0 0,0 0 0,1 0 0,-1 0 0,0 0 0,0 0 0,1 0 0,-1 0 0,0 0 0,0 0 0,1-1 0,-1 1 0,13-7-121,-7 2 118,0-1 0,0 1 0,-1-1 0,0-1 0,0 1 0,0-1 0,-1 0 0,0 0 0,4-8 0,12-21-39,-1 8 21,2 1-1,0 1 1,2 1 0,1 1-1,45-35 1,150-90-175,-98 72 291,-111 70-41,0 0 0,0 1-1,1 1 1,21-9 0,-31 14-38,-1 0 1,0 0-1,1 0 0,-1 0 1,0 0-1,1 0 0,-1 0 0,0 0 1,1 0-1,-1 0 0,0 0 0,1 0 1,-1 0-1,1 0 0,-1 0 0,0 0 1,1 0-1,-1 0 0,0 1 0,0-1 1,1 0-1,-1 0 0,0 0 0,1 1 1,-1-1-1,0 0 0,0 0 1,1 1-1,-1-1 0,0 0 0,0 0 1,1 1-1,-1-1 0,0 0 0,0 1 1,0-1-1,0 0 0,0 1 0,0-1 1,1 0-1,-1 1 0,0-1 0,0 0 1,0 1-1,0-1 0,0 1 0,0-1 1,0 0-1,-1 1 0,1-1 0,0 0 1,0 1-1,0-1 0,0 0 1,0 1-1,-7 23 217,0-9-134,-1 0-1,0-1 1,-13 18-1,13-21-73,-200 277 674,141-204-407,-106 101-1,156-168-310,0-1 0,-2-1-1,0-1 1,0-1-1,-2 0 1,-22 10-1,40-22 4,0 1 0,0-1 0,0 0 0,0 0-1,-1 0 1,1-1 0,0 1 0,0-1-1,0 0 1,-5 0 0,8 0 11,-1 0 1,1 0-1,-1 0 1,1 0-1,0 0 1,-1 0-1,1-1 1,-1 1-1,1 0 1,0 0-1,-1 0 1,1-1 0,0 1-1,-1 0 1,1 0-1,0-1 1,0 1-1,-1 0 1,1-1-1,0 1 1,0 0-1,-1-1 1,1 1-1,0-1 1,0 1-1,0 0 1,0-1-1,0 1 1,0-1-1,-1 1 1,1 0-1,0-1 1,0 1-1,0-1 1,0 1-1,1-1 1,-1 1-1,0 0 1,0-1-1,0 1 1,0-1-1,0 1 1,0 0-1,1-1 1,-1 1-1,0 0 1,0-1-1,0 1 1,1 0 0,-1-1-1,14-20-342,64-68-120,96-104 496,-134 155 104,3 2-1,77-51 1,-113 83-87,30-17 69,-36 20-95,1 0 0,0 0 0,0 0 0,0 1-1,0-1 1,0 1 0,0-1 0,0 1 0,0 0 0,0 0-1,0 0 1,0 0 0,0 0 0,0 0 0,0 0 0,3 2 0,-4-2 11,0 1 1,-1-1-1,1 1 1,0-1-1,0 1 1,-1 0-1,1 0 1,0-1-1,-1 1 1,1 0-1,-1 0 1,1 0-1,-1-1 1,0 1-1,1 0 1,-1 0-1,0 0 1,1 0-1,-1 0 1,0 0-1,0 0 1,0 1-1,-1 24 181,1-25-202,-4 18-13,0 0 0,-1 0 0,-1 0 0,0-1 0,-2 1-1,0-2 1,-1 1 0,-1-1 0,-11 16 0,-19 20 63,-63 64-1,41-49 106,49-56-334,22-20-195,36-31 162,-2-2 1,64-76-1,-91 95 425,0 0 0,17-34 0,-33 55-202,1 0-1,0 0 0,-1-1 1,1 1-1,-1 0 0,1 0 1,-1-1-1,1 1 1,-1 0-1,0-1 0,0 1 1,0 0-1,0-1 0,0 1 1,0-1-1,0 1 1,0 0-1,0-1 0,-1-1 1,0 3-7,1 0 1,0-1-1,0 1 0,-1-1 1,1 1-1,-1 0 1,1 0-1,0-1 0,-1 1 1,1 0-1,0 0 1,-1-1-1,1 1 0,-1 0 1,1 0-1,-1 0 1,1 0-1,-1 0 0,1-1 1,-1 1-1,0 0 1,-16 4 9,-7 8-98,1 1 0,0 1-1,-30 25 1,31-23 92,-114 93 551,-67 45 45,119-102-818,-3 2-3677,71-44 1255,15-10 2434,1 0 0,0 0 1,0 0-1,-1 0 0,1 0 0,0 0 1,0 0-1,-1 0 0,1 0 0,0 0 1,0 0-1,-1-1 0,1 1 1,0 0-1,0 0 0,-1 0 0,1 0 1,0 0-1,0-1 0,-1 1 1,1 0-1,0 0 0,0 0 0,0 0 1,0-1-1,-1 1 0,1 0 1,0-1-1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5T18:07:03.543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619 1137 3648,'-1'0'117,"-1"0"0,1 0 0,-1 0 0,1 0 1,-1 0-1,1 0 0,0-1 0,-1 1 0,1-1 0,-1 1 0,1-1 0,0 1 1,-1-1-1,1 0 0,0 1 0,0-1 0,-2-2 0,1 1-185,1 0 0,-1-1-1,1 1 1,0 0 0,0-1-1,0 1 1,0-1 0,-1-4-1,-5-21-500,2 9 700,0 0 0,-1 0 0,-12-24-1,16 38 29,-1 0 0,0 1 0,0-1 0,0 0 0,-1 1 0,0 0 0,1 0 0,-1 0 0,-1 0 0,1 1 0,-1-1-1,1 1 1,-1 0 0,0 1 0,0-1 0,-8-2 0,9 4-39,-1-1 0,1 1 0,0 0 0,0 1 0,0-1 0,-1 1 1,1 0-1,0 0 0,0 0 0,-1 0 0,1 1 0,0 0 0,-8 2 0,8-1-32,0 0 0,0 0 0,0 1 0,0-1 1,1 1-1,-1 0 0,1 0 0,-1 1 0,1-1 0,0 0 0,1 1 1,-6 8-1,-1 4 133,0 2 1,0-1-1,-8 29 1,-12 60 495,20-67-427,-13 50 309,5 2-1,3 0 1,-2 169 0,16-249-571,3 67 290,-2-71-291,0 1 1,0-1-1,1 0 0,0 0 0,1 0 1,-1 0-1,1-1 0,5 9 1,-8-14-21,1-1 0,-1 1 0,0 0 0,1-1 0,-1 1 0,1-1 0,-1 1 0,1 0 1,-1-1-1,1 1 0,-1-1 0,1 0 0,-1 1 0,1-1 0,0 1 0,-1-1 1,1 0-1,0 0 0,-1 1 0,1-1 0,0 0 0,-1 0 0,1 0 0,0 0 0,0 0 1,-1 0-1,1 0 0,0 0 0,0 0 0,-1 0 0,1 0 0,0 0 0,-1 0 0,1-1 1,0 1-1,-1 0 0,1 0 0,0-1 0,-1 1 0,1-1 0,0 1 0,0-1 1,1-1 14,1-1 1,-1 1 0,0-1-1,0 1 1,0-1 0,-1 1 0,1-1-1,-1 0 1,2-4 0,7-23 51,-2-1 0,6-44 1,-7 34-26,8-58-66,-5 0-1,-3-1 1,-8-121 0,0 122 315,0 90-282,-1 25-139,3 82-17,15 117 0,-12-168 26,46 402 78,-36-330 77,24 483 1100,-42-417-390,4-171-691,-1-11-46,-1 15 55,1-17-69,1-1-1,0 0 1,0 0 0,0 0 0,0 1-1,0-1 1,0 0 0,-1 0 0,1 0-1,0 0 1,0 0 0,0 0 0,0 1-1,0-1 1,-1 0 0,1 0 0,0 0-1,0 0 1,0 0 0,-1 0 0,1 0-1,0 0 1,0 0 0,0 0 0,-1 0-1,1 0 1,0 0 0,-1 0 0,-8-6-49,4 1 7,0 0 1,1-1-1,0 0 1,0 0-1,0 0 1,-4-9-1,-18-53-403,-131-546-1000,49 120 2330,101 457-894,2 15-50,8 52 4,-3-23 32,30 277-19,-14 5 358,-15-226-304,-1 151 356,-3-155 159,-16 94 0,18-151-516,1 0 0,-1 0-1,1 0 1,-1 0 0,0 0-1,1 0 1,-1 0 0,0 0-1,0 0 1,-1 0-1,1-1 1,0 1 0,-1-1-1,-2 3 1,4-3-9,-1-1 1,0 1 0,0-1-1,0 0 1,0 1-1,0-1 1,0 0-1,0 0 1,0 0-1,0 0 1,0 0-1,0 0 1,0 0-1,0 0 1,0 0-1,0 0 1,0-1-1,0 1 1,0 0-1,0-1 1,0 1-1,1-1 1,-1 1 0,0-1-1,0 1 1,0-1-1,1 1 1,-1-1-1,0 0 1,0 1-1,1-1 1,-1 0-1,0-1 1,-3-2-88,1-1 0,0 1 1,0 0-1,1-1 0,-1 0 1,1 0-1,-2-6 0,-10-39-277,-26-171 580,38 194-260,4 22-52,2 11 38,6 17-40,45 131-56,51 230 0,-94-325 146,42 261 1543,-54-317-1544,1 1 99,-1 0 0,0 0 0,1 0 0,-2 0 0,0 8 0,1-11-79,-1 0 0,1 0 0,0 0 0,-1 0 0,1 0 0,-1 0 0,0 0 1,1 0-1,-1 0 0,0 0 0,1-1 0,-1 1 0,0 0 0,0 0 0,0-1 0,0 1 0,0 0 1,0-1-1,0 1 0,0-1 0,0 1 0,0-1 0,0 0 0,0 1 0,-2-1 0,-23 3 191,21-3-234,0 1 0,0-1 0,-1 1 0,-6 2 0,12-3 25,0 0 0,0 0 0,0 1 0,-1-1 0,1 0 1,0 0-1,0 0 0,0 0 0,-1 0 0,1 0 0,0 0 0,0 0 0,0 0 1,0 0-1,-1 0 0,1 0 0,0 0 0,0 0 0,0 0 0,-1 0 1,1 0-1,0 0 0,0 0 0,0 0 0,-1 0 0,1 0 0,0 0 1,0 0-1,0 0 0,-1 0 0,1-1 0,0 1 0,0 0 0,0 0 0,0 0 1,0 0-1,-1 0 0,1-1 0,0 1 0,0 0 0,0 0 0,0 0 1,0 0-1,0-1 0,0 1 0,0 0 0,0 0 0,0 0 0,-1-1 0,1 1 1,0 0-1,0 0 0,0 0 0,0-1 0,0 1 0,0 0 0,1 0 1,-1 0-1,0-1 0,0 1 0,0 0 0,0 0 0,0 0 0,0 0 1,0-1-1,8-18 166,-4 9-177,26-90 70,10-27 169,125-284-324,-144 357 138,105-265 46,23 17-182,-31 119 3,-33 54-11,38-84-239,-15 24-224,-71 129 234,51-59-1,111-103-67,-20 24-93,-145 157 403,49-74 1,-49 62-130,22-40 30,-55 90 187,0 0-1,0-1 1,0 1-1,0 0 1,0 0-1,-1-1 1,1 1-1,-1 0 1,0-1-1,0 1 1,0-1-1,0 1 1,-1 0-1,1-1 1,-1 1-1,0 0 1,0 0-1,0 0 1,-1-1-1,1 1 1,-1 0-1,1 0 1,-1 1 0,0-1-1,0 0 1,-1 1-1,1-1 1,0 1-1,-1 0 1,1-1-1,-1 1 1,0 0-1,0 1 1,0-1-1,0 1 1,-5-3-1,-5 0-31,1 0-1,-1 1 0,0 1 0,0 0 1,0 1-1,0 0 0,-18 2 1,1 1-8,0 2-1,-33 7 1,36-3 45,0 0 0,1 2-1,0 0 1,-48 28 0,-89 71 67,21-12 104,-76 24 294,159-90-204,37-20-174,-28 18-1,88-42-778,-5-2 654,0-2-1,56-39 1,58-58 115,-100 78-93,2 1 0,56-30 0,113-42-252,-44 20 183,-8 5 134,-154 76 11,-4 2 34,1 1-1,15-6 0,-14 9-20,-10 0-69,0 0 0,1 1 0,-1-1 0,0 0 0,0 0 0,0 0-1,0 0 1,0 1 0,0-1 0,0 0 0,0 0 0,0 0 0,0 0 0,0 1 0,0-1 0,0 0 0,0 0 0,0 0 0,0 0 0,0 1 0,0-1 0,0 0 0,0 0 0,0 0 0,0 0 0,0 1 0,0-1 0,0 0 0,-1 0 0,1 0 0,0 0 0,0 1-1,-17 16 282,2-6-207,0-2 0,0 0 0,-32 13 0,30-15-49,-34 18 38,1 3-1,1 1 0,2 3 0,-52 45 0,-4 4 27,-2-5 1,-129 70-1,-128 73-332,356-215 247,-1-1 28,0 2 0,1-1 1,0 1-1,-1 0 0,2 0 0,-1 0 0,-5 8 0,31-20-200,88-30 445,-68 24-224,-1-1 1,0-1 0,48-28-1,-49 17 2,-2-1-1,47-44 1,-23 17-39,294-202 87,-127 99-116,-199 137-27,105-75-191,-102 75 217,2 1 0,42-18 0,-71 35-6,4 0-30,-12 11 15,-12 14 36,-2 0 1,0-1-1,-2-1 0,-25 22 1,5-5 26,-510 476 337,339-349-403,195-153 102,9-6-372,16-11 72,-7 4 222,13-9-54,1-1-1,-2 0 1,0-1 0,23-25 0,-15 14 33,-20 21 30,274-256 68,-237 226 34,105-84 32,-104 87-122,74-40-1,-110 67 24,0-1-48,0 1 1,1 0 0,-1 0 0,0 0 0,10-1 0,-13 3 9,0 0 1,0-1-1,0 1 0,0 0 0,0 1 0,0-1 1,0 0-1,0 0 0,-1 0 0,1 0 0,0 1 1,0-1-1,0 1 0,0-1 0,0 0 0,0 1 0,-1-1 1,1 1-1,0 0 0,0-1 0,-1 1 0,1 0 1,0-1-1,-1 1 0,1 0 0,-1 0 0,1-1 1,-1 1-1,1 0 0,-1 0 0,0 0 0,1 0 1,-1 0-1,0 0 0,0 0 0,0-1 0,1 2 0,0 7 28,0-1-1,-1 0 1,1 1-1,-1-1 1,-1 1-1,-1 10 1,-15 54 49,8-44-62,-1 0 1,-17 31 0,-56 96-38,33-70 10,-131 247 130,84-125 626,-45 89 207,-60 98 250,-105 210-472,219-428-356,62-128-282,25-47-107,0 1-1,-1-1 1,1 0 0,-1 0 0,1 0 0,-1 0 0,-2 1 0,4-3 17,0 0 1,0 1-1,0-1 1,-1 0-1,1 0 1,0 0-1,0 0 1,0 0-1,0 0 1,0 0-1,0 0 1,-1 0-1,1 0 1,0 0-1,0 0 1,0 0-1,0 0 1,0 0 0,-1 0-1,1 0 1,0 0-1,0 0 1,0 0-1,0 0 1,0 0-1,0-1 1,-1 1-1,1 0 1,0 0-1,0 0 1,0 0-1,0 0 1,0 0-1,0 0 1,0 0-1,0 0 1,0-1-1,-1 1 1,1 0 0,0 0-1,0 0 1,-2-13-221,4-7 28,-1 0-1,2 0 1,1 0-1,8-27 1,-6 25 117,130-376-1004,-102 310 646,262-614-614,-291 691 1045,9-19 24,-13 29-8,0-1-1,0 1 0,0-1 1,0 1-1,0-1 0,0 1 1,1 0-1,-1-1 0,0 1 1,1 0-1,-1 0 0,4-2 0,-5 3-5,1 0 0,-1 0 0,0 0 0,1 0 0,-1 0 0,1 0 0,-1 0 0,0 0 0,1 0 0,-1 0 0,1 0 0,-1 0 0,0 0 0,1 0 0,-1 0 0,1 0 0,-1 1 0,0-1 0,1 0 0,-1 0 0,0 0-1,1 1 1,-1-1 0,0 0 0,1 0 0,-1 1 0,0-1 0,0 0 0,1 1 0,-1-1 0,0 0 0,0 1 0,0-1 0,1 0 0,-1 1 0,0-1 0,0 0 0,0 1 0,0-1 0,0 1 0,0-1 0,0 0 0,0 1-1,0-1 1,0 1 0,1 28 217,-1-24-192,-57 556 483,18-329 318,-87 289-1,75-361-285,37-125-382,-1 1 0,-26 41-1,37-71-182,0 2-18,-1 0-1,0 0 1,-8 8 0,12-15 23,0 0 1,0 0-1,-1 1 1,1-1-1,0 0 1,-1 0 0,1 0-1,-1 0 1,1 0-1,-1-1 1,1 1-1,-1 0 1,0-1-1,1 1 1,-1-1 0,0 1-1,1-1 1,-1 0-1,0 0 1,1 0-1,-1 0 1,0 0-1,-2-1 1,1 0-32,0 0-1,0-1 1,0 1 0,0-1-1,1 0 1,-1 0 0,0 0-1,1 0 1,0 0 0,-1 0-1,1-1 1,0 1 0,0-1-1,0 0 1,1 0 0,-3-3-1,-3-10-184,-12-30-1,16 37 164,-19-58-396,4 0-1,-11-69 0,-4-131-418,14-5 564,15 212 324,3 50 2,-3-108 99,4 99-83,2-1-1,0 1 1,8-34-1,-10 51-20,1 1 0,-1-1-1,0 1 1,1-1 0,-1 1-1,1-1 1,0 1-1,-1 0 1,1-1 0,0 1-1,0 0 1,0-1 0,0 1-1,0 0 1,2-1-1,-2 1-2,0 1-1,0 0 1,0 0-1,0 0 1,0 0-1,0 0 1,0 0-1,0 1 1,-1-1-1,1 0 1,0 0-1,0 1 1,0-1-1,0 1 0,0-1 1,0 1-1,0-1 1,-1 1-1,1-1 1,0 1-1,0 0 1,-1-1-1,1 1 1,0 1-1,18 16-8,-2 1 1,0 0-1,17 28 0,87 158-48,-94-156 33,166 313 207,-182-342 22,0 0 0,2 0-1,0-1 1,20 21 0,-30-37-171,0 0-1,0-1 1,0 0 0,0 1-1,0-1 1,6 3 0,-7-5-22,-1 1-1,1-1 1,-1 1 0,1-1 0,-1 0-1,1 1 1,-1-1 0,1 0 0,0 0-1,-1 0 1,1 0 0,-1-1 0,4 1-1,-2-2-2,0 0 0,0 1 0,-1-1-1,1 0 1,0 0 0,-1-1 0,1 1-1,-1 0 1,0-1 0,1 1 0,-1-1-1,0 0 1,-1 0 0,1 0 0,0 0-1,-1 0 1,1-4 0,10-21-34,13-53-1,4-42-232,-27 114 239,33-165-310,-23 108 96,76-413-639,26 5 778,-102 431 80,28-89 256,-29 104-120,0 1 1,23-40 0,-30 61-128,-1 1-1,1-1 0,-1 1 0,1 0 0,1 0 1,-1 0-1,10-7 0,-13 11 6,0 1 0,0-1 0,0 1 0,0-1 0,0 1 0,0-1 0,0 1 0,0 0 0,0 0 0,0-1 0,0 1-1,0 0 1,0 0 0,0 0 0,0 0 0,0 0 0,0 1 0,0-1 0,0 0 0,0 0 0,2 1 0,-1 0 2,-1 0 0,1 1 0,0-1 0,0 1 0,0-1 0,-1 1 0,1 0 0,-1 0 1,1 0-1,-1-1 0,0 1 0,0 0 0,2 5 0,8 21-18,-1 1 0,-1 1-1,-2-1 1,7 56 0,3 82-121,28 520-378,-64 111 3530,14-749-2719,1-42-221,-1-12-104,2-1-33,1 0 0,0 0 0,1 0 0,0-1 0,-2-9 0,-5-101-352,4-71-314,38-649-844,7 341 1227,21 13 71,-54 433 288,17-94 45,-17 113-37,1 0-1,19-44 1,-25 69-14,-1 0 1,1 0 0,0 1 0,1-1 0,0 1 0,4-5 0,-8 9-5,1 0 1,-1 1-1,1-1 1,-1 1-1,1-1 1,0 0-1,-1 1 1,1 0-1,0-1 1,-1 1-1,1-1 1,0 1-1,0 0 1,-1-1 0,1 1-1,0 0 1,0 0-1,0 0 1,-1 0-1,1 0 1,0 0-1,0 0 1,0 0-1,0 0 1,-1 0-1,1 0 1,0 0-1,0 0 1,-1 1 0,1-1-1,0 0 1,0 1-1,-1-1 1,1 1-1,0-1 1,-1 0-1,1 1 1,0 0-1,0 0 1,4 5 14,-1 0 1,-1 1-1,1 0 0,-1-1 1,0 1-1,0 0 0,2 9 0,4 16 157,7 49-1,5 95 46,-4 56-209,-19 360 188,-26-287 90,-9-38 528,-104 463 1637,117-643-2224,23-83-228,0 0 0,-1 0 0,1 0 0,-1-1 0,0 1 0,0-1 0,0 1 0,-1-1-1,-3 4 1,6-6-3,-1-1 0,1 0-1,-1 1 1,1-1 0,-1 0-1,0 1 1,1-1 0,-1 0 0,1 0-1,-1 0 1,0 1 0,1-1-1,-1 0 1,0 0 0,1 0-1,-1 0 1,0 0 0,1 0-1,-1 0 1,0-1 0,1 1 0,-2 0-1,0-1-12,1 0-1,-1 0 1,0 0 0,0 0-1,1-1 1,-1 1 0,1 0-1,-1-1 1,1 1-1,-2-3 1,-5-7-138,1 1 1,1-1-1,0 0 1,-5-14-1,-31-99-481,-14-166-486,27-4 784,19 117 241,8-1 0,7 1 1,46-283-1,-48 445 102,-1-1 11,1-1 0,1 0 0,0 1-1,11-25 1,-14 40-15,-1-1 0,1 1 0,-1 0 0,1 0 0,0 0 0,0 0 0,-1 0 0,1 0 0,0 0 0,0 0 0,0 0 0,2-1 0,-3 2-1,1 0 0,-1 0 0,1 0 1,-1 0-1,0 0 0,1 0 0,-1 0 0,0 0 0,1 0 0,-1 0 0,1 0 1,-1 0-1,0 0 0,1 0 0,-1 0 0,0 1 0,1-1 0,-1 0 0,0 0 1,1 0-1,-1 0 0,0 1 0,1-1 0,-1 0 0,0 0 0,0 1 0,1-1 1,-1 1-1,3 3 21,0 1 0,0 0 0,-1 0 1,0 0-1,2 8 0,22 81 78,0 52-90,0 76 16,6 58 171,36 383-44,-31 430 1926,-58-579-1254,13-429-1354,7-81 302,1-5 91,-2-11 35,0-20-143,2 25 210,0 1-1,1-1 1,0 1-1,0-1 1,0 1-1,1 0 0,0-1 1,3-7-1,-4 13 17,0-1-1,0 0 0,0 1 1,0-1-1,0 0 0,0 1 1,1-1-1,-1 1 0,1 0 1,-1-1-1,1 1 0,-1 0 1,1 0-1,-1 0 0,1 0 0,0 0 1,0 0-1,-1 1 0,1-1 1,0 1-1,0-1 0,0 1 1,0-1-1,0 1 0,0 0 1,0 0-1,0 0 0,0 0 1,0 1-1,0-1 0,-1 0 1,4 1-1,1 1 16,0 1-1,0-1 1,0 1-1,-1 0 1,1 1-1,-1-1 1,1 1-1,-1 0 1,0 1-1,-1-1 1,1 1-1,-1 0 1,0 0-1,4 7 1,-7-12 13,-1 0-1,0 1 1,1-1 0,-1 1 0,0-1 0,0 1 0,1-1-1,-1 1 1,0-1 0,0 1 0,0-1 0,0 1 0,1-1 0,-1 1-1,0-1 1,0 1 0,0 0 0,0-1 0,0 1 0,-1-1-1,1 1 1,0-1 0,0 1 0,0-1 0,0 1 0,-1 0 0,0 0 1,1-1 0,-1 1 0,0-1 1,1 1-1,-1-1 0,0 1 0,0-1 1,0 0-1,1 1 0,-1-1 0,0 0 1,0 0-1,0 0 0,0 0 0,0 1 1,-6-1 28,0 0 1,0-1 0,-9-1 0,4 0-25,-1-1 1,1-1-1,0 0 0,-19-10 1,-46-30 55,48 27-9,17 10-40,-408-260 501,261 156-285,117 85-256,-85-39 0,-67-6-190,58 22 188,-37-16 183,170 64-197,1 0 0,-1 0-1,1 0 1,-1 1 0,0-1-1,-4 0 1,6 1 20,1 0 1,0 0-1,-1 1 1,1-1-1,0 0 0,-1 0 1,1 0-1,0 0 1,-1 0-1,1 0 1,0 0-1,-1 1 1,1-1-1,0 0 0,0 0 1,-1 0-1,1 1 1,0-1-1,0 0 1,-1 0-1,1 1 1,0-1-1,-1 1 0,1 0-21,0 0-1,0-1 0,0 1 1,0 0-1,0 0 0,0 0 0,0 0 1,0 0-1,0 0 0,0 0 1,0-1-1,0 1 0,1 2 0,2 3-37,0 0-1,0 0 0,1 0 0,0 0 0,0 0 1,0-1-1,0 0 0,1 0 0,8 7 0,-4-3 1,397 372 2,-163-197 196,-29-24 807,-188-140-725,-18-14-150,1 0-1,-1 1 1,-1 0-1,11 12 0,-18-19-54,0 0 0,1 1-1,-1-1 1,0 0-1,0 0 1,0 0 0,0 0-1,0 0 1,1 0 0,-1 0-1,0 0 1,0 1-1,0-1 1,0 0 0,0 0-1,0 0 1,0 0-1,0 0 1,1 1 0,-1-1-1,0 0 1,0 0-1,0 0 1,0 0 0,0 1-1,0-1 1,0 0 0,0 0-1,0 0 1,0 1-1,0-1 1,0 0 0,0 0-1,0 0 1,0 0-1,0 1 1,-1-1 0,1 0-1,0 0 1,0 0 0,0 0-1,0 0 1,0 1-1,0-1 1,0 0 0,0 0-1,-1 0 1,1 0-1,0 0 1,0 0 0,0 1-1,0-1 1,0 0-1,-1 0 1,1 0 0,0 0-1,0 0 1,0 0 0,0 0-1,-1 0 1,1 0-1,0 0 1,0 0 0,0 0-1,0 0 1,-1 0-1,1 0 1,0 0 0,0 0-1,-15-3 123,-18-9 5,-61-30 1,-31-28-223,-9-6 266,44 30-22,3-3 0,2-5 1,-90-73-1,15-12-676,144 124 67,11 11-37,12 9-56,3 3 458,0-1 0,0 0 0,1-1 1,0 0-1,14 6 0,-10-5 38,121 51-128,3-5 0,235 56-1,-275-87 321,123 34 128,-143-30-3,119 23 0,-171-43-185,-10-3 172,1 0 0,27 2 0,-34-8 324,-11 3-564,0 0 1,0 0 0,0 0-1,0-1 1,0 1 0,0 0-1,0 0 1,0 0 0,0 0-1,0-1 1,0 1 0,0 0 0,0 0-1,0 0 1,0-1 0,0 1-1,0 0 1,0 0 0,0 0-1,0 0 1,0-1 0,0 1-1,-1 0 1,1 0 0,0 0-1,0 0 1,0-1 0,0 1 0,0 0-1,0 0 1,-1 0 0,-17-14 300,14 11-293,-52-36-63,-91-59-115,-335-197-417,474 291 533,5 1 17,0 1-1,-1 0 0,1 0 1,-1 0-1,1 0 0,-1 1 1,0-1-1,0 1 0,0 0 1,-5-1-1,9 2 7,-1 0 0,1 0 0,-1 0 1,0 0-1,1 1 0,-1-1 0,1 0 0,-1 0 0,1 0 1,-1 1-1,1-1 0,-1 0 0,1 0 0,-1 1 0,1-1 0,-1 0 1,1 1-1,-1-1 0,1 1 0,-1-1 0,1 0 0,0 1 1,-1-1-1,1 1 0,0-1 0,0 1 0,-1-1 0,1 1 0,0 0 1,0-1-1,0 1 0,0-1 0,-1 1 0,1-1 0,0 1 0,0 0 1,3 24-276,0-13 245,1-1 0,0 1 0,1-1 0,1 0 0,-1-1 0,2 1-1,-1-1 1,1 0 0,1-1 0,11 12 0,13 10-43,50 38 0,-80-68 88,45 36-69,91 73 34,-95-72 108,40 46 0,-57-58 178,6 8 548,-28-27-361,-8-6 72,-13-9-73,-25-14-319,-1 2-1,-59-18 1,-14-6 387,84 31-531,-38-19-216,42 21-330,25 11 222,4 2 4,14 7-163,49 21 67,-23-11 353,-1 1-1,47 33 0,103 99 554,-187-149-443,5 4 63,-1-1-1,1 0 1,1 0 0,-1 0-1,1-1 1,0-1 0,11 5-1,-19-9-57,0 1 0,-1-1 0,1 0 0,0 0 0,0 1 0,-1-1-1,1 0 1,0 0 0,0 0 0,0 0 0,-1 0 0,1 0-1,0 0 1,0-1 0,0 1 0,-1 0 0,1 0 0,0-1 0,-1 1-1,1 0 1,0-1 0,0 1 0,-1 0 0,1-1 0,-1 1 0,1-1-1,0 0 1,0-1 9,0 1 0,0-1 0,-1 1 0,1-1 0,-1 1 0,1-1 0,-1 1 0,0-1 0,1 0 0,-1 1 0,0-1 0,0-2-1,-1-6 58,-1 0 0,1 0 0,-5-13 0,6 23-85,-6-19 8,-1 1 0,-1 0-1,0 0 1,-1 1 0,-1 0 0,-12-15 0,-80-91-195,59 73 200,-195-242-559,196 236 331,-51-93 0,-16-66 153,-76-112 60,124 224-74,5-3-1,5-2 0,-69-209 1,100 243-110,3 0 0,3 0 0,3-1 0,4-1 0,2-80 0,11-149-555,-3 206 662,1 12-154,1-22 328,-5 76-17,2 24-298,2 11 82,3 21 0,29 156 88,-13 3 163,-19-146-108,16 184 785,-14 379 0,-6-588-783,-3 49 356,-2 0 0,-13 60 0,16-113-344,0 1-1,0-1 0,0 0 0,-1-1 0,-5 9 0,8-14-24,-1 0 0,1 0 0,-1 0 0,1 0 0,-1 0-1,1 0 1,-1 0 0,0-1 0,0 1 0,1 0 0,-1 0-1,0-1 1,0 1 0,0-1 0,0 1 0,0 0 0,0-1-1,1 0 1,-1 1 0,0-1 0,-1 0 0,1 1 0,0-1-1,0 0 1,0 0 0,0 0 0,0 0 0,0 0 0,0 0-1,0 0 1,0 0 0,0 0 0,0-1 0,0 1 0,0 0 0,0-1-1,0 1 1,0-1 0,0 1 0,0-1 0,0 1 0,0-1-1,1 0 1,-1 1 0,0-1 0,-1-1 0,-2-3-20,0 0 0,0 0 0,1 0 0,0-1 0,0 1 0,0-1 0,-3-8 0,-15-46-371,-26-118 1,2-74 52,35 191 326,-24-138 191,-23-150-137,41 269-160,15 70-90,5 26-94,21 148-150,-10-48 352,57 334 323,-29-226 501,-38-204-600,10 25-1,-12-39-100,0 1-1,0-1 0,1 0 1,0 0-1,0 0 1,8 8-1,-10-12-16,0 0-1,-1 0 1,1 0-1,0-1 1,0 1-1,1-1 1,-1 0-1,0 0 1,0 1-1,0-1 1,1-1-1,-1 1 1,1 0-1,-1 0 1,1-1-1,3 1 1,-3-1-8,0-1-1,0 1 1,0-1 0,0 0-1,0 0 1,-1 0 0,1 0 0,0 0-1,-1 0 1,1-1 0,0 0 0,-1 1-1,0-1 1,1 0 0,1-2-1,11-11-32,22-30 0,-32 38 32,21-26-29,-1-2 0,-2-1 0,34-69 0,44-166 17,-38 94-58,-21 60 63,32-77 161,-70 185-151,0 0 0,0 0 0,1 1 0,1-1 0,10-12 0,-14 19 8,0 0 0,0 0 0,0 1-1,0-1 1,0 0 0,0 1-1,1 0 1,-1-1 0,1 1 0,-1 0-1,1 0 1,-1 1 0,1-1 0,-1 0-1,1 1 1,0 0 0,-1-1 0,1 1-1,0 0 1,-1 0 0,1 1 0,0-1-1,-1 0 1,6 2 0,-2 1-8,-1-1-1,1 1 1,-1 0 0,1 0 0,-1 0 0,0 1 0,0 0 0,0 0-1,-1 0 1,0 0 0,1 1 0,-2 0 0,1 0 0,0 0 0,-1 0-1,0 1 1,3 7 0,5 12-51,-1 1 0,9 34 1,9 63-203,-15-49 295,-3 2 1,-4-1 0,-6 131-1,-7-111 400,-4 0-1,-37 141 0,1-78 59,47-156-491,-16 38 43,14-37-55,1 0 1,-1 0-1,0 0 1,0 0 0,0 0-1,0 0 1,-1-1-1,-4 5 1,6-7-2,1 1 1,-1-1-1,0 1 0,0-1 1,1 1-1,-1-1 1,0 1-1,0-1 0,0 0 1,1 0-1,-1 1 0,0-1 1,0 0-1,0 0 0,0 0 1,0 0-1,0 0 1,1 0-1,-1 0 0,0 0 1,0 0-1,0 0 0,0-1 1,0 1-1,1 0 0,-1-1 1,-1 0-1,0 0-39,0-1 0,0 1 1,0-1-1,1 0 0,-1 0 0,0 0 0,1 0 0,0 0 0,-2-3 0,-3-9-61,1 0 0,0 0 0,1 0 0,1 0-1,0-1 1,-1-24 0,-15-178-98,18 168 198,1-1 0,11-70 1,-10 108 19,1 2 46,0-1 0,4-15 0,-5 24-72,0-1 1,-1 1-1,1 0 0,0 1 0,0-1 1,0 0-1,1 0 0,-1 0 0,0 1 1,1-1-1,-1 0 0,1 1 1,-1-1-1,1 1 0,0 0 0,0 0 1,-1 0-1,4-2 0,-4 3 2,0 0 1,0-1-1,0 1 0,0 0 1,1 0-1,-1 0 0,0-1 1,0 2-1,0-1 0,0 0 1,0 0-1,1 0 0,-1 0 0,0 1 1,0-1-1,0 0 0,0 1 1,2 0-1,0 1 0,-1 0 1,1 0-1,-1 0 0,1 0 1,-1 1-1,3 2 0,1 3 11,-1 0 0,1 1 0,-1 0 0,-1-1 1,0 2-1,0-1 0,4 15 0,10 69 85,-14-70-54,20 167 680,-21-139-260,-5 88 0,-2-118-364,1-18-124,1-7-47,-2-14-128,0-14 94,1-1-1,1-46 1,13-70-40,-11 143 148,17-139-183,7 1 0,68-231 0,-7 68 182,32-106-285,-89 321 455,-5-1 0,-3-2 0,-5 0 0,6-176-1,-21 257-177,0-1 0,-1 0 0,-1 0 0,0 1 0,-1-1 0,0 1 0,-11-28 0,3 13-83,9 21 0,-1 1-1,0 0 1,-4-9-1,0-3-59,6 14 62,4 14-19,0 2 168,0 0 1,-1 0-1,0 0 0,0 20 1,0-1-99,6 232-9,-37 84 12,19-284 196,-3-1 0,-3 0 1,-33 87-1,-80 114-336,90-188 278,-96 172 139,101-193-122,-2-1 0,-60 68 0,53-78 17,-1-3-1,-55 39 1,-3 2-141,27-20 33,-61 56-392,127-106 356,0 0-1,1 1 1,0 0-1,-11 21 1,-19 52-147,20-43 376,5-5-61,9-24-126,-1 0 0,-8 17 1,-32 63 340,1-1-120,3-8-178,17-33 230,22-45-308,0 1-1,0-1 0,0 1 0,1-1 0,0 1 0,0 0 0,0 0 1,0-1-1,1 1 0,0 0 0,1 0 0,-1-1 0,1 1 0,0 0 1,0-1-1,4 9 0,-2-5 7,1 0 0,0-1 0,0 0 0,1 0 0,0 0 1,1-1-1,0 1 0,0-1 0,11 10 0,-1-4 31,0 0 0,1 0 0,0-2 0,0 0-1,27 11 1,113 38 27,76 35 35,-179-67-65,149 69 260,-102-56-64,172 76 295,184 95-353,-370-168-198,-74-35 30,-12-9 6,-1 0 0,0 0 0,0 0 0,0 0 0,0 0 0,0 1 0,0-1 0,0 0 0,0 0 0,0 0 0,1 0 0,-1 1 0,0-1 0,0 0 0,0 0 0,0 0 0,0 0-1,0 0 1,0 1 0,0-1 0,0 0 0,0 0 0,0 0 0,0 0 0,0 1 0,0-1 0,0 0 0,-1 0 0,1 0 0,0 0 0,0 0 0,0 1 0,0-1 0,0 0 0,0 0 0,0 0 0,0 0 0,0 0 0,-1 0 0,1 1-1,-2 0 0,0-1-1,0 1 1,0 0-1,-1-1 0,1 1 1,0-1-1,0 0 1,-1 1-1,-3-2 0,-22 1-85,0-2-1,1-1 1,-1-1-1,-47-14 0,38 7-41,-142-46-130,123 37 134,-60-32 1,-56-49-77,13 6 139,-112-23-102,11 6 412,173 68-27,-59-31 298,120 63-971,22 12 72,17 9 216,18 9 46,0 0 1,2-2-1,0-2 1,38 12-1,7-2-8,133 62 0,-65-10 120,169 81 150,-168-96 48,76 35 302,-146-63 335,-87-37-576,-1 0 0,1 1 1,-22-4-1,-1-1-456,-43-12-213,-84-20-371,119 32 910,-84-6 0,113 14-168,0 0 1,-1 0 0,1 2 0,0-1-1,0 2 1,0-1 0,0 2 0,-15 5 0,24-8 20,0 1 0,-1-1 1,1 1-1,1 0 1,-1 0-1,0 0 1,0 0-1,1 0 0,-1 1 1,1-1-1,0 1 1,0-1-1,0 1 1,0 0-1,0 0 1,0 0-1,1 0 0,0 0 1,-1 0-1,1 1 1,0-1-1,0 0 1,1 1-1,-1-1 0,1 0 1,0 1-1,0-1 1,0 1-1,0-1 1,0 0-1,1 1 1,0-1-1,2 7 0,1 2 87,1 0 0,0 0 0,1 0 0,1-1-1,0 0 1,0 0 0,1-1 0,1 0 0,-1 0-1,2-1 1,-1 0 0,21 14 0,9 4 97,1-2-1,49 22 1,74 34 434,-151-76-550,1 0 0,-1 0-1,22 4 1,-30-8-23,0 0-1,-1-1 0,1 1 1,0-1-1,0 0 1,0 0-1,0 0 0,0-1 1,-1 1-1,1-1 1,0 0-1,0 0 1,-1 0-1,1-1 0,0 1 1,5-4-1,-8 4 2,0-1 1,1 1-1,-1-1 0,0 0 0,0 1 0,0-1 0,0 0 0,0 0 0,-1 0 0,1 1 0,0-1 1,-1 0-1,1 0 0,-1 0 0,0-3 0,1-31 186,-3 20-178,0 1-1,-2 0 1,1 0 0,-2 0-1,-8-19 1,15 33-1197,5 6 876,9 6 187,1 4 83,0 1-1,-2 1 1,1 0 0,13 21 0,-14-17 295,1-1-1,35 34 0,-43-49-73,-4-8 365,-3 2-549,-1-1 0,0 1 0,1-1 0,-1 1 0,0-1 0,0 1 0,0-1 0,-1 1 1,1-2-1,-2-5-104,0 1 0,0 0 1,0 0-1,-1 1 1,0-1-1,-1 1 1,-7-13-1,-10-17-1375,16 28 767,0 0-1110,5 7 1349,-9 9-3791,2-5 1391,-3-2 886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5T18:07:05.029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401 351 4064,'-37'-13'1307,"34"13"-1320,0-1 1,1 0-1,-1 0 1,1-1-1,-1 1 1,1-1-1,0 1 1,-1-1 0,1 0-1,0 1 1,0-1-1,0-1 1,0 1-1,-1-3 1,2 4-101,0 0 0,1 0 1,-1 0-1,1 0 0,-1 0 1,1-1-1,0 1 0,-1 0 0,1 0 1,0-1-1,0 1 0,0 0 0,0 0 1,0-1-1,0 1 0,0 0 1,1-2-1,8-23-895,-5 15 749,6-16 798,-2 1-1,-1-1 1,-1-1 0,-1 1-1,2-40 1,-7 64-404,0 1 0,0 0 1,0 0-1,-1-1 0,1 1 1,0 0-1,-1 0 0,0 0 1,0 0-1,0 0 0,0 0 1,0 0-1,0 0 0,0 0 1,0 0-1,-1 0 0,1 1 1,-3-3-1,2 3-45,1 0 1,-1 0 0,1 0-1,-1 0 1,0 0 0,0 1-1,1-1 1,-1 1 0,0-1-1,0 1 1,0 0 0,0-1-1,1 1 1,-1 0 0,0 0-1,0 1 1,0-1-1,0 0 1,1 1 0,-1-1-1,0 1 1,0-1 0,-1 2-1,-4 1 212,1 0 0,-1 1 0,1 0 0,0 0 0,1 1 0,-1 0 0,-7 8 0,-35 45 876,27-32-857,-10 13 5,-61 70-529,78-94 141,2-3-833,-14 19 0,24-29 636,0 1 0,0 0-1,0 0 1,1 1 0,-1-1 0,1 0 0,-1 1-1,1-1 1,0 0 0,0 1 0,1 0 0,-1 3-1,1-4-253,0-1 0,1 1 0,-1-1 0,1 1 0,0-1-1,0 1 1,0-1 0,2 5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5T18:07:22.348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355 161 1984,'0'0'17,"-1"0"0,1 0 1,0 0-1,0 0 0,0 0 0,0 0 1,0 0-1,-1 0 0,1 0 0,0 0 1,0 0-1,0 0 0,0 0 0,0 0 1,0 0-1,-1 0 0,1 0 0,0 0 1,0-1-1,0 1 0,0 0 0,0 0 1,0 0-1,0 0 0,0 0 0,-1 0 1,1 0-1,0-1 0,0 1 0,0 0 1,0 0-1,0 0 0,0 0 0,0 0 1,0 0-1,0-1 0,0 1 0,1-8 616,-1 7-438,1 0-1,-1-1 0,0 1 0,0 0 0,0-1 0,0 1 0,0-1 0,0 1 1,0 0-1,-1-3 0,1 3-92,-1 0 1,1 0-1,-1 0 0,1 0 1,-1 0-1,0 0 1,1 0-1,-1 0 0,0 0 1,0 0-1,0 1 1,1-1-1,-1 0 0,0 1 1,0-1-1,0 0 1,0 1-1,0-1 0,0 1 1,-1 0-1,1-1 1,0 1-1,0 0 0,-1-1 1,-1 1-10,1 0 0,0 0-1,-1 1 1,1-1 0,-1 0 0,1 1 0,-1-1 0,1 1 0,0 0 0,-1 0 0,-1 1-1,-17 9 1322,16-8-1305,1-1-1,0 1 1,0 0 0,0 0 0,0 1 0,0-1 0,0 1 0,1 0-1,0 0 1,0 0 0,0 0 0,0 1 0,1-1 0,-1 1 0,1-1-1,-3 10 1,1 0 93,3-11-213,0 0 0,0 0-1,0 0 1,0 0 0,1 0-1,-1 5 1,1 13-161,-1-7 95,1 0 0,3 18 0,-2-28 131,-1 0 0,1 0 0,0 0 0,1-1 0,-1 1 0,1 0 0,-1-1 0,1 1 0,0-1 0,1 0 0,-1 1 0,4 4 0,-5-8 287,-1 0-160,1 1-168,-1-1-1,0 0 1,1 1 0,-1-1-1,1 0 1,-1 1-1,1-1 1,-1 0-1,1 0 1,-1 0-1,1 1 1,-1-1 0,1 0-1,-1 0 1,1 0-1,-1 0 1,1 0-1,-1 0 1,1 0 0,-1 0-1,1 0 1,-1 0-1,1 0 1,0 0-1,16-4 80,-14 3-118,-1-1 0,1 0-1,-1 1 1,0-1 0,0 0 0,0 0 0,0-1 0,0 1 0,0 0 0,0-1 0,-1 1 0,1-1 0,-1 1 0,1-1 0,-1 0 0,1-4 0,9-18 222,-9 21-187,0 1 1,0 0-1,-1-1 1,1 1-1,-1-1 1,0 0-1,1-5 1,-1-1-195,5-63 791,-11 43-888,5 29 281,0 0 0,0 0 0,-1 0 0,1 0 0,-1 0 1,1 0-1,-1 0 0,1 0 0,-1 1 0,0-1 0,1 0 1,-1 0-1,0 0 0,0 1 0,0-1 0,1 0 1,-1 1-1,0-1 0,0 1 0,0-1 0,0 1 0,0-1 1,0 1-1,-2-1 0,2 1 24,0-1 0,-1 1 0,1-1-1,0 0 1,-1 1 0,1-1 0,0 0 0,0 0 0,-2-2 0,0 0 29,1-1 1,-1 1 0,0 1 0,0-1 0,0 0-1,0 1 1,0-1 0,-1 1 0,-4-2 0,2 2-69,-1 1 0,0 0 0,-9 1 0,10 0 42,5 0-3,0 0 0,-1 1 0,1-1 1,0 0-1,-1 0 0,1 0 0,0-1 1,-1 1-1,1 0 0,0-1 0,-1 1 1,1 0-1,0-1 0,0 1 0,-1-1 1,0-1-1,0 1 7,0 0 0,-1 0-1,1 0 1,0 0 0,-1 0 0,1 0 0,0 1 0,-1-1 0,1 1 0,-1 0-1,1 0 1,-1 0 0,1 0 0,-4 0 0,2 0-121,-5 3-8,8-3 99,0 1 1,1-1-1,-1 0 0,0 1 0,0-1 0,1 0 0,-1 1 0,0-1 1,0 0-1,0 0 0,1 0 0,-1 0 0,0 0 0,0 0 0,0 0 1,0 0-1,1 0 0,-1-1 0,-1 1 0,-6 19 187,-4-7 12,-23 22-217,12-8 376,20-23-84,-5 5-225,-18 15 1,25-22 19,1-1-71,-1 0 1,1 0-1,0 0 0,0 0 0,-1 0 1,1 0-1,0 1 0,0-1 0,-1 0 1,1 0-1,0 0 0,0 0 0,0 1 1,-1-1-1,1 0 0,0 0 0,0 1 1,0-1-1,-1 0 0,1 0 0,0 1 1,0-1-1,0 0 0,0 0 0,0 1 1,0-1-1,0 0 0,0 1 0,0-1 1,0 0-1,0 0 0,0 1 0,0-1 1,0 0-1,0 1 0,0-1 0,0 0 1,0 0-1,0 1 0,0-1 0,0 0 1,0 0-1,1 1 0,-1-1 0,0 0 1,9 18 69,-5-11-56,-3-2 12,6 11 43,-7-16-67,1 1 1,0 0 0,-1-1-1,1 1 1,0 0 0,0-1-1,0 1 1,-1-1-1,1 1 1,0-1 0,0 0-1,0 1 1,0-1-1,0 0 1,0 0 0,0 0-1,0 1 1,0-1-1,0 0 1,0 0 0,0 0-1,-1-1 1,3 1 0,19-6-37,-6-3 55,0-1 1,-1-1 0,19-17 0,18-13-62,38-28-427,-55 39 244,-24 20 241,1 1 0,0 0 0,17-10 1,-14 10-3,-9 6 0,-1 0 0,1 0-1,0 0 1,0 1 0,0-1 0,0 1-1,0 1 1,0-1 0,1 1-1,9-1 1,-4 2-128,-1 1 0,0 0-1,1 1 1,19 5 0,-18-6 140,-9-1 3,0 0 0,0 1 0,0-1 1,0 1-1,0 0 0,0 0 0,-1 0 0,5 2 0,-3 0-5,-4-2-29,0-1 0,0 1 0,0 0 0,0 0-1,0-1 1,0 1 0,0-1 0,0 1 0,1-1 0,-1 1 0,0-1 0,2 1 0,5 10 49,-6-8-67,-1 0 10,0-1 0,0 0 0,0 1 0,-1-1 1,1 1-1,-1-1 0,1 1 0,-1-1 0,0 1 0,0-1 1,0 1-1,0-1 0,-1 5 0,0 16-100,5 7 27,-4-28 107,-1-1 1,1 0-1,0 1 0,-1-1 0,1 0 1,-1 1-1,1-1 0,-1 0 0,1 0 1,-1 0-1,0 1 0,0-1 0,0 0 1,0 0-1,0 0 0,1 0 0,-2 0 1,1-1-1,0 1 0,0 0 0,0 0 1,0-1-1,-3 2 0,1-1-24,0 1 0,-1-1 0,1 0 0,-1 0 0,0 0 0,1-1 0,-8 1 0,1 0-29,-1 0 1,-17 4-1,4 0 164,17-4-142,0 1 1,0 0-1,1 0 1,-1 1-1,0 0 1,1 0-1,-1 0 1,-8 7 0,1 0-79,-15 12-198,23-18 341,11-4-8,-2-1-32,0 1 1,0-1-1,-1 0 1,1 0 0,0 0-1,0 0 1,0 0-1,-1-1 1,1 1 0,4-4-1,7-4 11,20-7 76,64-28-124,-17 20-382,-24 9 547,-54 14-121,-1 0 0,1 0 0,0 0 0,-1 0 0,1 0 0,3-3 0,-5 3 10,-1 1-5,0 0-48,0 0 5,-13 8-128,14-8 138,-1 0 0,1 0 1,0 0-1,-1 0 1,1 0-1,-1 0 0,1 0 1,0 0-1,-1 0 0,1 0 1,-1 0-1,1 0 1,-1 1-1,1-1 0,0 0 1,-1 0-1,1 1 1,-1-1-1,1 0 0,-1 1 1,0-1-1,1 1 1,-1-1-1,1 0 0,-1 1 1,0-1-1,1 1 1,-1-1-1,0 1 0,1 0 1,-1 1-18,0-1 1,0 1 0,0-1-1,-1 0 1,1 0-1,0 1 1,-1-1 0,1 0-1,-1 1 1,1-1-1,-1 0 1,1 0 0,-1 0-1,0 0 1,0 1-1,-1 0 1,-4 5 181,0 1 0,-1-1 0,0-1 0,-1 1 0,-9 6 1,13-11-143,-1 0 1,1 0 0,-1-1-1,0 1 1,1-1 0,-9 1-1,-7 2-12,5 0-133,8-3 96,1 0 0,0 1 0,0 0 0,-6 3 0,-48 26 149,16-11 235,41-18-416,-1 1 0,1-1 1,0 1-1,0 0 0,0 0 0,-4 6 1,-13 14-62,19-22 173,1 1-72,0 0 1,-1 0-1,1-1 0,-1 1 0,1 0 1,-1 0-1,0-1 0,1 1 0,-1 0 1,-1 1-1,1-2-51,1-1 177,0 0 15,0 0 102,0 0-145,0 0-223,1 2 48,2 3 74,-3-5 33,1 1 1,0-1-1,-1 0 1,1 1-1,-1-1 1,1 0-1,-1 0 1,1 0-1,0 0 1,-1 0-1,1 1 1,-1-1-1,1 0 1,0 0-1,-1 0 1,1-1-1,-1 1 1,1 0-1,0 0 1,0 0-1,12-4 375,-7 1-288,0-1 0,0 0 0,0 0 0,0 0-1,-1 0 1,8-8 0,2-3-55,-7 9-330,-4 3 415,0-1-1,0 1 1,0-1-1,5-7 1,-8 10-237,-1 1 1,1-1 0,-1 0 0,0 1 0,1-1-1,-1 0 1,0 1 0,1-1 0,-1 0 0,0 0 0,0 1-1,0-1 1,0 0 0,0 1 0,0-1 0,0 0 0,0 0-1,0 1 1,0-1 0,0 0 0,0 0 0,-1 1-1,1-1 1,0 0 0,0 1 0,-1-1 0,1 0 0,0 1-1,-1-1 1,1 0 0,-1 1 0,1-1 0,-1 1 0,1-1-1,-1 1 1,1-1 0,-1 1 0,0-1 0,1 1-1,-2-1 1,-4 0-1049,-1 0-1647,1-2-2510,-4-6 3303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1:55.2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485 85 1472,'3'-1'466,"-3"2"-451,-1 0-1,1-1 1,-1 1 0,1 0-1,0 0 1,-1-1 0,1 1-1,0 0 1,0 0-1,0 0 1,0-1 0,0 1-1,0 0 1,0 0-1,0 0 1,0 1 0,0-2 18,0 0 1,0 1 0,0-1 0,0 0-1,0 0 1,0 1 0,0-1-1,0 0 1,0 1 0,0-1 0,0 0-1,0 1 1,0-1 0,0 0 0,-1 0-1,1 1 1,0-1 0,0 0 0,0 0-1,0 1 1,-1-1 0,1 0 0,0 0-1,0 1 1,0-1 0,-1 0-1,1 0 1,0 0 0,0 0 0,-1 1-1,1-1 1,0 0 0,0 0 0,-1 0-1,1 0 1,0 0 0,-11 1 4680,12-1-4644,-1 1-1,1-1 1,0 1 0,0-1-1,0 1 1,0-1 0,-1 1-1,1 0 1,0 0 0,-1-1-1,1 1 1,-1 0 0,1 0-1,0-1 1,-1 1 0,0 0-1,1 1 1,6 20 716,-6-18-721,0 0 1,0 0-1,1 0 0,-1 0 1,3 3-1,-3-4-13,1-1 0,-1 1-1,0-1 1,0 1 0,-1 0 0,1-1-1,0 1 1,0 5 0,-1-5-3,0 0 1,1 0-1,-1 0 1,1-1-1,0 1 0,0 0 1,0 0-1,0-1 1,2 3-1,-1-2-30,0 0-1,-1 0 1,1 0 0,-1 1-1,0-1 1,0 0 0,0 0-1,0 1 1,-1-1 0,1 0-1,-1 1 1,0-1 0,0 6-1,0 0 144,1 0-1,1 0 0,3 15 0,-2-15-58,-1 1 0,0-1 0,1 17-1,-4-17-13,-1 1-1,1 0 0,-1-1 0,-1 1 1,0-1-1,0 0 0,-1 0 1,-8 15-1,9-19-53,1 0-1,-1 0 1,0-1 0,0 0-1,-5 6 1,7-10-15,1 1 0,-1 0 0,0 0 0,1 0 0,-1 0 0,0-1 0,1 1 0,-1 0 0,1 0 1,0 0-1,-1 2 0,0-2-18,1 0 0,0 0 0,-1 0 0,1 0 0,0 0 1,-1-1-1,0 1 0,1 0 0,-1 0 0,1 0 0,-1 0 0,0-1 1,0 1-1,1 0 0,-1-1 0,-1 2 0,-28 13 852,26-15-775,0 0 1,0 0 0,0 0 0,1-1 0,-1 0-1,0 0 1,-6-2 0,7 2-36,-21-4 89,-10-3-36,-21-9-13,35 12-36,0-1 0,-24-11 1,1 0-38,10 6-203,-21-15 386,48 23-214,0-1 0,1 0 0,-1 0-1,1 0 1,0-1 0,-7-7 0,8 7-23,1-1 0,0 1 0,0-1 0,0 1 0,1-1 0,0 0 0,0 0 1,-1-8-1,-3-9 184,5 19-116,0 1 0,1 0 1,-1 0-1,1-1 0,0 1 1,0 0-1,1-1 0,-1 1 1,2-6-1,9-29 52,-10 36-119,2-3 39,1-1 1,0 1-1,0 0 1,0 0-1,1 0 1,-1 1 0,1-1-1,0 1 1,6-3-1,6-8-84,-7 7 110,1 1 1,-1 0 0,1 0 0,1 1 0,-1 0 0,1 1 0,0 1 0,14-4 0,9-4-47,64-27 513,-64 21-396,-28 14-80,0 0 1,0 1-1,0 0 0,10-3 0,13-3-159,-11 4 138,21-4-1,-15 6 81,0 1 0,0 1 0,0 1 0,1 1 0,40 7 0,3 4 215,-63-11-1020,26 6 1786,-20-7-3589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2:01.81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665 36 1312,'-1'1'88,"0"0"0,0-1-1,0 1 1,0 0 0,1-1 0,-1 1 0,0 0 0,0 0-1,1 0 1,-1 0 0,1 0 0,-1-1 0,1 1 0,-1 1-1,0 0 25,0 0 0,0-1 0,0 1 0,0 0 0,0-1 0,0 0 0,0 1 0,-1-1 0,1 0 0,0 1 0,-2 0 0,1-1-17,1-1 0,-1 1 1,0 0-1,1-1 0,-1 0 0,1 1 0,-1-1 0,0 0 0,1 0 0,-1 0 1,0 0-1,1 0 0,-1 0 0,0 0 0,1-1 0,-1 1 0,1-1 0,-1 1 1,0-1-1,1 1 0,-1-1 0,1 0 0,0 0 0,-3-1 0,-3-2-174,5 3 125,0 1 0,0-1 0,0 0 0,0 1 0,0 0 0,0 0 1,0-1-1,0 1 0,-3 1 0,3-1 19,0 0 0,0 0 0,0 0 0,0 0 0,0 0 1,0-1-1,0 1 0,0 0 0,1-1 0,-1 0 0,-3-1 0,-10-5 484,11 6-448,1-1-1,0 1 1,-1-1-1,1 0 1,-3-2-1,1 1-81,0 1-1,0 0 0,0 0 1,0 1-1,-1 0 1,1-1-1,0 2 0,-7-2 1,-2 0 215,-13-5 226,22 5-377,-1 1-1,0-1 1,0 1-1,0 0 1,-8 0-1,-209 1 1609,192 8-1478,4-3-58,14-6 43,9 1-196,0 0 0,-1 0 0,1 0 0,0 0-1,-1 1 1,1-1 0,-5 2 0,2 0-8,6-1 6,0-1 1,0 0-1,0 1 0,0-1 0,0 1 0,0-1 0,0 1 0,0-1 0,0 1 0,1 0 0,-1-1 0,0 1 0,0 0 0,1 0 0,-2 1 0,-9 4-170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2:03.04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294 1 992,'-1'0'26,"1"0"0,-1 0 0,1 0 1,0 1-1,-1-1 0,1 0 0,-1 0 0,1 0 0,0 1 0,-1-1 0,1 0 1,0 1-1,-1-1 0,1 0 0,0 1 0,-1-1 0,1 1 0,0-1 1,0 0-1,-1 1 0,1-1 0,0 1 0,-6 16 370,-1 2-204,-30 27 938,23-27-495,-32 34 0,39-46-611,1 0-1,-10 14 1,11-14 45,0 1 0,-1-1 0,-10 10 0,9-11 110,1 2 0,-1-1 0,-5 11 0,-8 8 422,14-19-490,1 1 1,0 0-1,1 0 0,-7 16 1,7-14 24,-1-1 0,-8 15 0,12-23-67,0 1 0,-1-1 0,2 1 0,-1 0 0,0 0 0,0-1 0,0 1 0,1 0 0,-1 0 0,1 0 0,0-1 0,-1 1 0,1 0 0,0 5 683,6-19-86,0-5-932,0 1-1,1 0 1,0 0-1,14-18 1,-6 8-1831,4-6 412,9-6-779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2:05.6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1 1248,'23'5'3521,"-22"-3"-3404,9 6-16,-9-7-71,0 0 0,0 1 0,-1-1 0,1 0 0,0 0 1,-1 1-1,1-1 0,-1 0 0,1 1 0,-1-1 1,0 0-1,0 1 0,1-1 0,-1 1 0,0-1 0,0 1 1,0-1-1,-1 0 0,1 2 0,0 1 321,0 12 438,1-15-745,-1 1 0,1 0 0,-1-1-1,1 1 1,0 0 0,0-1 0,-1 1 0,3 2-1,4 8 230,-4-4-239,-2-1-1,1 1 1,-1-1-1,0 1 1,-1-1 0,0 1-1,-1 13 1,0 5 97,1 14 171,-1 0 1,-10 59-1,9-88-294,2-10-138,0 1 1,0-1-1,0 1 0,0 0 0,-1-1 1,1 1-1,-1-1 0,1 1 0,-1-1 1,1 1-1,-1-1 0,0 1 1,-1 0-1,-8-82 2359,10 73-2099,-1 0 0,0 1 0,-3-13 0,2 13-80,0-1 0,1 0 0,-1-12 0,1 9-41,0 1 0,0-1 0,-1 1 1,-1-1-1,0 1 0,-5-11 0,5 15-284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2:10.71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0 171 224,'0'0'789,"0"-20"433,0-37 223,1 54-1427,0 0 0,0 1 0,0-1-1,0 1 1,0-1 0,2-2 0,2-5 12,3 0 28,-7 10-52,0 0-1,-1-1 0,1 1 0,-1-1 0,1 0 0,-1 1 0,1-1 0,0 1 0,-1-1 0,0 0 0,1 1 0,-1-1 0,1 0 0,-1 0 0,0 1 1,0-1-1,1 0 0,-1 0 0,0 0 0,0-1 0,5-20 160,0 11 299,-5 9-690,0 2 207,0 0-1,1-1 0,-1 1 0,0 0 0,0 0 0,0 0 1,0 0-1,0-1 0,1 1 0,-1 0 0,0 0 0,0 0 1,0 0-1,1 0 0,-1 0 0,0 0 0,0-1 0,1 1 1,5 6-87,-4-4 88,0 0 0,1 0 0,-1 0 1,0 0-1,-1 0 0,1 0 1,0 1-1,-1-1 0,1 1 1,-1-1-1,0 1 0,1 3 1,-1 12 60,-1 7-54,-3-5 581,-16-8-383,18-11-213,0 0-1,0 0 1,0 0 0,0 0 0,0 0-1,0 0 1,0 0 0,0 1 0,1-1-1,-1 0 1,0 1 0,0 2 0,1-4 23,0 1 1,0-1 0,-1 0 0,1 0 0,0 1 0,0-1 0,0 0-1,0 1 1,-1-1 0,1 0 0,0 0 0,0 1 0,0-1 0,-1 0 0,1 0-1,0 1 1,0-1 0,-1 0 0,1 0 0,0 0 0,-1 0 0,1 1-1,0-1 1,-1 0 0,-3 3 360,3-23-193,1 19-170,-1 0-1,0 0 1,1 0-1,-1 0 1,1 0 0,0 0-1,-1 0 1,1 0 0,0-1-1,-1 1 1,1 0 0,0 0-1,0 0 1,0 0 0,0-1-1,0 1 1,1-2 0,-1-14 330,0-11 859,5 10-1205,-5 11 442,0 7-408,0 0 1,0 0 0,0-1 0,0 1-1,0 0 1,0 0 0,0-1 0,0 1-1,0 0 1,-1 0 0,1-1 0,0 1-1,0 0 1,0 0 0,0 0 0,0-1-1,0 1 1,0 0 0,-1 0 0,1 0-1,0-1 1,0 1 0,0 0 0,0 0-1,-1 0 1,1 0 0,0 0 0,0-1-1,-1 1 1,1 0 0,0 0 0,-1 0-1,0-3 118,-2-3-415,5 19-21,6 12 300,-7-21-1,1 0 1,-1 1 0,1-1-1,-1 0 1,-1 1 0,2 7-1,-1 17 383,1 4-3191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4:59:30.5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103 9 3968,'0'0'71,"0"0"1,0-1 0,-1 1-1,1-1 1,0 1 0,0-1-1,0 1 1,0 0-1,0-1 1,-1 1 0,1 0-1,0-1 1,0 1-1,-1 0 1,1-1 0,0 1-1,-1 0 1,1-1-1,0 1 1,-1 0 0,1 0-1,0-1 1,-1 1 0,1 0-1,-1 0 1,1 0-1,0 0 1,-1 0 0,1-1-1,-1 1 1,1 0-1,0 0 1,-2 0 0,2 1 1,0-1 1,-1 0 0,1 1-1,-1-1 1,1 0 0,0 1-1,-1-1 1,1 1 0,0-1-1,-1 1 1,1-1 0,0 1-1,0-1 1,-1 1 0,1-1-1,0 1 1,0-1-1,0 1 1,0 0 0,0-1-1,0 1 1,0-1 0,0 2-1,-13 13-505,11-11 376,0-1-1,-1 1 0,1-1 1,-1 1-1,0-1 0,0 0 1,-6 5-1,1 0 377,7-8-246,1 1 1,-1 0-1,1 0 1,-1-1-1,0 1 1,1 0-1,-1-1 0,0 1 1,0-1-1,1 1 1,-1-1-1,0 1 0,0-1 1,0 0-1,0 1 1,0-1-1,1 0 0,-1 0 1,0 1-1,-1-1 1,1 0 38,0 0 0,1 0 0,-1 1 1,1-1-1,-1 0 0,0 0 0,1 1 0,-1-1 0,1 0 1,-1 1-1,1-1 0,-1 0 0,1 1 0,-1-1 1,0 2-1,1-2 115,0 1 0,-1-1 0,1 1-1,-1-1 1,0 1 0,1-1 0,-1 1 0,1-1 0,-1 1 0,0-1 0,1 0-1,-1 1 1,1-1 0,-1 0 0,0 0 0,-1 1 0,2-1 380,0 0 219,17 0 687,0-1-950,26-5 0,2 0-204,212-12 24,-76 15-406,-97 5-751,-59-2-2090,47 8-1,-65-6 1775,20 1-3232,-26-4 4134,0 1 0,1 0 1,-1 0-1,0 0 0,1-1 0,-1 1 0,0-1 0,0 1 0,1-1 1,-1 0-1,0 1 0,0-1 0,0 0 0,0 0 0,0 0 0,0 0 1,0 0-1,2-2 0,-1-2-357,1-1 0,0 1 0,-1-1 0,2-9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2:22.7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289 6 1312,'5'8'4837,"-9"4"-4453,2-3-430,2-9 47,0 1 0,0-1-1,0 1 1,0-1 0,0 1-1,0-1 1,0 1 0,0-1-1,-1 1 1,1-1 0,0 1-1,0-1 1,-1 0 0,1 1 0,0-1-1,0 1 1,-1-1 0,1 0-1,0 1 1,-1-1 0,1 0-1,-1 1 1,1-1 0,0 0-1,-1 0 1,1 0 0,-1 1-1,-16 14 214,9-5-194,8-9 6,0 0 1,-1 0-1,1 0 0,0-1 1,-1 1-1,1 0 1,-1-1-1,1 1 1,-1 0-1,1-1 1,-1 1-1,0-1 1,1 1-1,-1-1 1,0 1-1,1-1 1,-1 1-1,-1-1 0,-6 8 345,8-8-372,0 1 0,0-1-1,-1 0 1,1 1 0,0-1 0,-1 0-1,1 1 1,0-1 0,-1 0-1,1 1 1,0-1 0,-1 0 0,1 1-1,0-1 1,-1 0 0,1 0-1,-1 0 1,1 0 0,-1 1 0,1-1-1,-1 0 1,0 0 0,-4 9 529,-5-5-243,9-3-275,-1 0 0,1 0 0,-1-1 0,1 1 0,-1 0 0,1-1 0,-1 0 0,1 1 0,-1-1-1,-2 0 1,3 0 97,-17 4 581,-21-4-144,38 0-645,-21 0 501,19 0-384,-2-1 135,4 1-117,0 0-1,-1 0 1,1 0-1,0 0 1,0 0-1,-1 0 0,1 0 1,0 0-1,0 0 1,0 1-1,-1-1 1,1 0-1,0 1 0,0-1 1,0 1-1,-2 1 1,-1-1-50,3-1-54,10 0-661,-6 0 759,0 0 1,0 0-1,-1 0 1,1 0-1,0-1 0,0 1 1,0-1-1,-1 0 0,1 0 1,0 0-1,-1 0 1,1 0-1,-1 0 0,1-1 1,1-1-1,-1 2 24,-1 0 0,0 0 0,1 0 0,-1 0-1,1 0 1,3 0 0,-3 1-53,-1-1 1,1 0-1,-1 1 0,0-1 1,1 0-1,-1 0 0,3-1 0,-4 1-54,19-1 72,-20 2-8,1 0 1,0 0-1,0 0 1,-1 0-1,1 0 0,0 0 1,0-1-1,-1 1 0,1 0 1,0-1-1,-1 1 1,1 0-1,0-1 0,-1 1 1,1 0-1,-1-1 1,1 1-1,0-1 0,0 0 1,22 0-85,-22 0 85,0 0-1,0 0 1,0 1-1,0-1 1,0 0-1,0 1 1,0-1 0,0 0-1,1 1 1,-1-1-1,0 1 1,0 0-1,2-1 1,10-5 32,-9 3-83,0 0 1,0 1-1,0-1 0,0 1 1,0 0-1,0 0 0,7-1 1,-3-1 93,-7 3-65,0 1 0,0-1 0,0 1-1,0-1 1,0 1 0,0 0 0,0 0 0,0-1-1,0 1 1,1 0 0,-1 0 0,0 0 0,1 0-1,58-6-51,-28 3 314,-27 2-275,0 0 0,0 0 1,0 1-1,0-1 1,0 1-1,0 1 0,0-1 1,0 1-1,0 0 1,9 2-1,-11-1 34,0-1 1,0-1-1,0 1 1,1 0-1,4 0 1,-5-1-15,-1 0 1,0 0 0,1 1 0,-1-1 0,0 1 0,1 0-1,-1-1 1,0 1 0,0 0 0,4 3 0,20 6-108,-1 4 218,-24-13-31,1 0-48,21 19-59,-22-19 560,-1-17-1222,-4 9 683,4 6 10,-1 1 0,1-1-1,-1 0 1,1 0 0,0 0 0,-1 1 0,1-1 0,0 0-1,0 0 1,-1 0 0,1 0 0,0-1 0,-8-18-74,7 18 77,0 0 0,0 0-1,0 0 1,0 0 0,0 0 0,-1 0-1,1 0 1,-1 0 0,1 0 0,-1 0 0,-2-1-1,-5-1-41,4 2 48,0-1 0,0 2-1,0-1 1,-1 0 0,1 1-1,0 0 1,-7 0 0,-14 0-74,15 0 76,1 1 0,-1 0-1,-14 3 1,9-1 244,5 0-240,0 0 1,1 0-1,-1 1 0,-18 8 0,-7 4 82,19-5-45,-10 8-27,-3 1 371,27-17-359,-1-1 0,1 0 1,0 0-1,0 0 1,-1 0-1,1-1 0,-1 1 1,-3-1-1,4 1-5,0-1 1,0 0-1,-1 1 0,1 0 0,0-1 0,0 1 0,0 1 0,-4 1 1,-24 8 96,19-8-89,9-2-46,0-1 1,0 1 0,1 0-1,-1 0 1,0 1 0,-3 1-1,1-1 86,0-1-1,0 1 0,0-1 0,0 0 0,-9 0 1,-38-1 225,51 0-240,0 0-86,-1 0 60,2 0-28,-11-5-570,9 4 587,2 1-30,0 1 0,0-1 0,0 0 0,0 0 0,-1 1 0,1-1 1,0 0-1,0 0 0,0 1 0,0-1 0,0 0 0,0 0 0,0 1 0,0-1 0,0 0 0,0 0 0,1 1 1,-1-1-1,0 0 0,0 0 0,0 0 0,0 1 0,0-1 0,0 0 0,0 0 0,1 1 0,-1-1 1,0 0-1,0 0 0,0 0 0,0 0 0,1 1 0,0 0-56,5 7 315,30-11 54,-32 2-316,0 0 1,0 0 0,0 0-1,-1-1 1,1 1 0,6-5-1,20-13 108,-20 14-97,3-2-16,-12 7 14,0-1 0,1 0 1,-1 0-1,1 0 0,-1 1 0,1-1 0,0 0 0,-1 1 0,1 0 0,0-1 0,-1 1 1,1 0-1,2 0 0,-3 0-7,1 0-1,-1 0 1,0 0 0,0 0 0,0-1 0,1 1-1,-1 0 1,0 0 0,0-1 0,0 1 0,1-1-1,-1 1 1,0-1 0,0 0 0,0 1 0,0-1-1,1-1 1,18-2 159,-10 4-198,1-1 1,0 0-1,18-5 0,-23 5 16,0 0 0,1 1 0,-1 0 0,11 0 0,19-1-8,-24 0 17,-1 0 0,21 1 0,-22 0 28,0 0 1,0 0 0,15-3 0,-20 3-9,0-1 1,1 1-1,-1 0 0,0 0 1,0 1-1,1-1 1,-1 1-1,5 2 0,-8-3-1,-1 0 0,1 0-1,-1 0 1,1 0-1,-1 0 1,1 0 0,-1 0-1,4-1 1,-4 1-6,0-1-1,0 1 1,1 0 0,-1 0-1,0 0 1,0 0-1,0 0 1,1 0 0,-1 0-1,0 0 1,0 0 0,0 1-1,0-1 1,2 1 0,1 0 28,-1 0 1,1 0 0,-1 0 0,1 0 0,4-1 0,10 3 121,-16-3-148,0 1 0,1-1 1,-1 0-1,0 0 1,0 0-1,1 0 0,-1 0 1,0-1-1,3 0 1,-4 1 7,1 0 1,0-1 0,-1 1-1,1 0 1,0 0 0,-1 0 0,1 0-1,0 0 1,-1 0 0,1 1 0,2 0-1,-3-1-1,1 0-1,0 0 0,0 0 0,-1 0 1,1 0-1,0-1 0,0 1 1,-1 0-1,1-1 0,0 1 1,2-2-1,8-2-21,-3-2-584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2:29.0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170 2 992,'0'-1'4872,"-4"22"-4875,-54 74 1083,-2 5-1029,43-62-97,13-27 38,0-1-1,-1 1 0,-9 12 1,10-19 40,21-8 282,-8-1-309,0-1-1,-1 0 0,1-1 1,-1 0-1,-1 0 0,0-1 1,12-16-1,-2 5-1,74-93 162,-86 107-184,-4 5 28,-1 0 1,1-1 0,0 1 0,-1 0 0,1-1 0,-1 1-1,1-1 1,-1 1 0,1-1 0,-1 1 0,0-1-1,1 1 1,-1-1 0,1 0 0,-1 1 0,0-1-1,0 0 1,1 1 0,-1-1 0,0-1 0,0 0 46,0-1 78,8-4-170,8-4 157,-13 10-111,0-1 0,-1 0 1,1 0-1,0 0 0,-1-1 0,5-4 0,-5 6-35,0 1 0,0 0 0,0 0 0,0-1-1,0 1 1,0 0 0,0 1 0,3-1 0,-5 0 6,7 0-7,0-1 0,-1 0-1,10-2 1,-2 0-125,-5 0-79,0 1 0,-1-1 1,11-5-1,5-1-1741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2:30.65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224 55 832,'-14'-15'429,"12"13"-403,0 0-1,0-1 0,0 1 1,0 0-1,0 1 0,-1-1 1,1 0-1,-1 1 0,-2-2 1,-10-7 157,14 9-63,0 0 1,0 0 0,0 1 0,0-1 0,-1 1 0,1-1 0,0 1 0,0-1 0,0 1 0,-1 0-1,1 0 1,-2-1 0,-11 0 1236,13 1-1322,-1-1 1,1 1 0,0 0-1,0 0 1,0 0 0,0-1-1,-1 1 1,1 0 0,0 0-1,0 1 1,0-1 0,0 0-1,-1 0 1,1 1 0,0-1-1,0 0 1,0 1 0,0-1-1,0 1 1,0 0 0,0-1-1,0 1 1,0 0 0,0-1-1,0 1 1,0 0 0,1 0-1,-1 0 1,0 0 0,0 0-1,1 0 1,-1 1-1,-5 9 70,2 1 0,0 0 0,0 0-1,1 0 1,-3 22 0,-1 2-8,2-8 158,-2 33 0,1 5-99,-2-3 52,3 96 0,5-143-93,2 1-1,0-1 0,1 0 0,7 24 0,-8-32-71,1-1-1,-10 11 1733,5-20-1651,-5-10 145,1-1 0,1 0 0,0 0 0,-4-16 1,-8-58-155,13 36-443,5-103 0,0 139-76,0 0 0,1 0 0,0 1-1,1-1 1,1 1 0,0 0 0,1 0-1,0 0 1,10-17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2:31.5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374 2 1728,'-1'0'28,"1"0"0,-1-1-1,1 1 1,-1 0 0,1 0 0,-1 0 0,1 0-1,-1 0 1,1 0 0,-1 0 0,1 0 0,-1 0-1,1 0 1,0 0 0,-1 0 0,1 0-1,-1 1 1,1-1 0,-1 0 0,1 0 0,-1 0-1,1 1 1,0-1 0,-1 0 0,1 0 0,-1 1-1,1-1 1,0 0 0,-1 1 0,1-1 0,0 1-1,-1-1 1,1 1 0,-12 18 16,7-11 55,-108 176 1586,84-132-1297,12-24 127,-21 48 1,31-60-482,-16 42 173,1 1 1,-18 84-1,-11 187-2506,50-302 1265,1-5-705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2:31.8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1 421 2656,'2'-17'367,"1"-26"439,1-173 485,1 94-1718,-5 120 343,0 0-1,0 0 1,0 1-1,0-1 1,1 0 0,-1 1-1,0-1 1,1 0-1,-1 1 1,1-1-1,1-2 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2:33.33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151 4 992,'0'0'18,"-1"-1"0,1 1-1,0 0 1,-1-1 0,1 1 0,-1 0-1,1 0 1,0 0 0,-1-1 0,1 1 0,-1 0-1,1 0 1,-1 0 0,1 0 0,-1 0-1,1 0 1,-1 0 0,1 0 0,-1 0 0,1 0-1,0 0 1,-1 0 0,1 0 0,-1 0-1,1 1 1,-1-1 0,1 0 0,-1 0 0,1 0-1,0 1 1,-1-1 0,1 0 0,-1 0-1,1 1 1,0-1 0,-1 0 0,1 1 0,0-1-1,0 1 1,-1-1 0,1 0 0,0 1-1,0-1 1,-1 1 0,1-1 0,0 1 0,0-1-1,0 0 1,0 1 0,0 0 0,-3 3 255,1-1 1,-1 1 0,1-1 0,-1 0-1,-5 4 1,-3 0 344,9-6-550,1-1 0,0 1 0,0-1 0,0 1 0,-1 0 0,1 0 0,0 0 0,0 0 1,0 0-1,0 0 0,-1 2 0,-21 33 481,12-10-291,2 1 0,1 0-1,0 0 1,-5 47 0,10-57-139,3-16-104,-3 17 107,0 0 0,1 0 0,0 0 0,2 0 0,2 28 0,-1-42-95,0 0 1,0 0 0,1 0 0,0-1-1,2 5 1,-3-5-29,1-1 0,-1 1 0,0 0-1,1 0 1,-1 0 0,-1 0 0,1 0 0,0 0 0,0 3-1,0 0 19,1 0 0,-1 0 0,2 0 0,-1 0 0,1-1 0,-1 1 1,2-1-1,3 7 0,-2-5-32,-5-7 15,0 1 1,1-1-1,-1 0 1,0 1-1,0-1 1,1 1-1,-1-1 0,0 1 1,0-1-1,0 1 1,0-1-1,0 1 0,1-1 1,-1 1-1,0-1 1,0 1-1,0-1 0,0 1 1,0-1-1,-1 1 1,1 0-1,0 0 10,0 0-1,0 0 0,0 0 1,0 0-1,0 1 1,0-1-1,0 0 0,0 0 1,1 0-1,-1 0 1,0 0-1,1 0 1,-1 0-1,1 0 0,-1 0 1,1 0-1,0 0 1,-1 0-1,2 1 0,-1 0-12,0 0-1,-1 0 1,1 0-1,-1 0 1,1 0-1,-1 0 1,0 0-1,0 4 262,1-4-228,-1 0-1,1 1 1,-1-1 0,1 0 0,0 1 0,0-1 0,0 0 0,0 0 0,1 3-1,2-1-28,0 0-1,-1 0 1,0 1 0,0 0-1,0 0 1,-1 0-1,0 0 1,0 0-1,3 10 1,4 22 6,-3 0 0,0 0 1,-1 46-1,-2-36 44,-1-28-138,7 24 0,0 9-891,-2-27-1331,-3-17 1439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2:34.04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132 0 1664,'0'6'215,"-1"0"0,1 0-1,1 0 1,-1 0 0,2 7 0,1 19 459,-3-11-490,1 7 425,-2 0 1,0 0-1,-2 1 1,-7 28-1,1-20-327,7-22-159,-2 0 0,-7 20 0,-4 6-52,1 0 1,-12 75-1,-2 88-167,24-170 122,-5 151-2495,9-117-219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2:37.2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200 437 1248,'-18'0'2789,"17"0"-2678,0 0 0,0 0 0,0 0 0,-1 0 0,1 0-59,0 0 0,0 0 0,0 0 0,0 0 0,0 1 0,0-1 0,0 0 0,0 0 0,0 1 0,0-1 0,-2 1 0,-15 11 358,12-7-406,4-5 12,1 1 0,0 0 0,0 0 1,0-1-1,0 1 0,0 0 0,1 0 0,-1 0 0,0 0 1,-1 2-1,1 0 54,-1-1-1,0 0 1,0 1 0,0-1 0,0 0 0,-4 3-1,-11 12 515,15-15-544,0 0 1,1 0 0,-1 0-1,0 0 1,0 0-1,0-1 1,0 1 0,-1-1-1,1 1 1,0-1 0,-1 0-1,-2 1 1,4-2 12,-3 13 214,3-10-269,1-3 2,0 1-1,0-1 0,0 0 0,0 1 0,0-1 0,0 0 0,-1 1 0,1-1 1,0 0-1,0 0 0,0 1 0,0-1 0,-1 0 0,1 1 0,0-1 1,0 0-1,0 0 0,-1 1 0,1-1 0,0 0 0,-1 0 0,1 1 0,-12 18 285,6-6-237,-5 1-42,7-9-26,1-1-1,-1 1 1,1 0 0,-4 8 0,6-7 53,1 0 0,-1 0 1,1-1-1,0 1 0,2 7 1,-1 4-41,-1-16 30,0 0-97,0 9 129,-1-8-54,1-1 1,0 1-1,0 0 1,0 0-1,0 0 0,1 0 1,-1 0-1,0 0 0,1 0 1,-1 0-1,1-1 0,1 4 1,-1-4-33,8-2 197,-4-3-137,1 0-1,-1 1 1,0-1-1,0-1 1,4-4-1,1-1 0,53-46 165,35-36 27,-73 63-243,-2-2 1,-1 0-1,-1-1 1,27-59-1,-32 54 80,20-66 0,-20 55 195,-14 41-236,-1 0 0,1 0 0,-1 0 0,0 0-1,0 0 1,-2-15 0,1 20-20,0 0 0,0 0-1,0 0 1,0 0 0,-1-1 0,1 1-1,-1 0 1,0 0 0,0 0 0,1 1-1,-1-1 1,0 0 0,-1 0 0,1 0 0,0 1-1,0-1 1,-1 0 0,1 1 0,-1-1-1,1 1 1,-1 0 0,0 0 0,0-1-1,1 1 1,-1 0 0,0 0 0,-3-1-1,-40-2-191,40 3 178,2 0 14,0 0 0,0 1 1,0-1-1,0 1 0,0 0 0,-4 0 0,-21-5 127,14 2-215,13 3 82,1 0 0,-1-1-1,0 1 1,0 0 0,1 0-1,-1-1 1,0 1 0,0 0-1,0 0 1,1 0-1,-1 0 1,0 0 0,0 0-1,0 0 1,1 1 0,-1-1-1,0 0 1,0 0 0,1 0-1,-1 1 1,0-1-1,1 0 1,-1 1 0,0-1-1,1 1 1,-1-1 0,0 1-1,1-1 1,-1 1 0,1 0-1,-1-1 1,1 1-1,-1-1 1,0 2 0,-4 6 65,1-5-53,1 1 0,0-1 0,1 1 1,-1 0-1,1 0 0,0 1 0,-1-1 0,2 0 0,-1 1 0,1-1 0,-1 1 0,1-1 0,-1 10 0,7 44 788,-5-58-737,-1 0 0,1-1 0,-1 1-1,0 0 1,1 0 0,-1 0 0,1-1-1,-1 1 1,1 0 0,-1-1 0,1 1 0,-1 0-1,1-1 1,-1 1 0,1-1 0,-1 0-1,-41-45 296,25 26-438,-38-33 1,35 29-604,32 29-164,2 1 795,-1 1 1,0 1 0,0 0 0,16 14-1,40 43 75,-58-54 32,4 4-94,-8-9 122,0 0 0,-1 1 1,1 0-1,-2 0 0,1 0 0,-1 1 1,9 13 911,-17-31-563,-74-98 379,67 96-892,-1 0 1,-13-11-1,3 3-636,39 28-1453,-6-2 1228,22 15-2744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2:38.2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409 0 832,'-4'6'121,"1"0"0,0 0 1,0 0-1,0 0 0,1 0 0,0 1 0,-2 11 0,-3 11 681,1-13-8,-17 32 0,-1 4-372,-9 21 46,20-48 5,-16 50-1,-37 101 494,31-92-918,-8 18 12,33-82 103,-1-1 0,-26 36 0,31-46-45,3-5-64,0 1 1,-1-1 0,1 0-1,-1 0 1,0 0-1,0-1 1,-8 6 0,12-9-44,0 0 1,0 1-1,-1-1 1,1 0-1,0 0 1,0 0-1,0 0 1,0 0-1,0 0 0,0 0 1,-1 0-1,1 0 1,0 0-1,0 0 1,0 0-1,0 0 1,0 0-1,0 0 1,-1 0-1,1 0 1,0 0-1,0-1 1,0 1-1,0 0 1,0 0-1,0 0 1,-1 0 45,1 0-46,0 0 1,0-1-1,0 1 1,0 0-1,0 0 1,0 0-1,0 0 1,0 0-1,0 0 1,0 0-1,0-1 1,0 1-1,0 0 1,0 0-1,0 0 1,0 0-1,-1-11-33,6-11-145,4 0 139,-2 5 61,17-30-1,89-159-384,-99 177-69,-6 10-567,2 0-1,15-24 1,-3 13-543,0 2-314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2:40.2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1018 21 992,'-26'-4'2811,"9"-1"-2273,10 0-126,6 4-390,1 1 0,0-1 1,-1 1-1,1 0 0,-1-1 1,1 1-1,-1-1 0,1 1 1,-1 0-1,1 0 1,-1-1-1,1 1 0,-1 0 1,0 0-1,1 0 0,-1-1 1,1 1-1,-1 0 0,-1 0 1,-12 0 33,2-1 91,0 1-1,0 1 0,0-1 0,1 2 1,-1 0-1,0 0 0,-21 8 0,-11 1-28,25-8 76,17-3-153,0 0 0,0 1 0,0-1 1,0 0-1,0 1 0,0-1 1,0 1-1,-2 1 0,2-1-15,0-1 1,1 0-1,-1 1 0,0-1 0,0 0 0,1 0 1,-1 1-1,0-1 0,0-1 0,1 1 0,-1 0 1,0 0-1,0-1 0,1 1 0,-1-1 0,0 1 1,-2-2-1,-16-3 115,16 5-159,2 0 51,0 0 0,-1 0 1,1 0-1,0 0 0,0-1 1,-1 1-1,1-1 0,0 1 1,-4-2-1,-19-4 259,19 5-232,-2-1 23,-1 1 0,1 0 0,0 1 0,-1-1 0,1 2 0,-17 2 0,14-2 226,0 0-1,-16-1 1,-7 1-72,-77 5-68,-41 5-1179,115-7-2,1 2 0,-38 11 0,14 3-2268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00:33.38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915 559 2144,'0'0'27,"-1"0"1,1 0-1,0 0 0,0 0 0,0 0 1,-1 0-1,1 0 0,0 0 1,0 0-1,0 0 0,0 1 1,-1-1-1,1 0 0,0 0 0,0 0 1,0 0-1,0 0 0,-1 0 1,1 0-1,0 0 0,0 1 1,0-1-1,0 0 0,0 0 1,0 0-1,-1 0 0,1 1 0,0-1 1,0 0-1,0 0 0,0 0 1,0 1-1,-1-1 1397,1 0-1409,-1 0-1,1-1 0,0 1 0,-1 0 1,1 0-1,0 0 0,-1-1 1,1 1-1,-1 0 0,1 0 1,-1 0-1,1 0 0,0 0 1,-1 0-1,1 0 0,-1 0 0,1 0 1,-1 0-1,1 0 0,-1 0 1,1 0-1,0 0 0,-1 0 1,1 0-1,-1 0 0,1 1 1,-1-1-1,1 0 0,0 0 0,-1 1 1,1-1-1,0 0 0,-1 0 1,1 1-1,0-1 0,-1 0 1,1 1-1,0-1 0,-1 1 1,-11 17 613,11-16-453,-2 2-37,2-1 84,-1 0-1,1 0 0,-1 0 0,0-1 0,0 1 0,0-1 1,0 1-1,0-1 0,-1 0 0,1 0 0,-1 0 1,0 0-1,1 0 0,-6 2 0,-51 18 1178,23-10-899,20-7 62,-29 5 1,29-7-535,0 0 1,-16 6-1,28-7-41,0-1-1,-1 0 0,1 0 0,-1 0 1,-6-1-1,-15 4-26,10-1 171,-1-1 1,1 0-1,-24-1 1,3 1 110,23-2-173,1 0 1,0-1 0,0-1 0,0 0 0,0 0 0,0-2-1,-16-5 1,5 0-176,2-2 0,-43-25 0,59 31 87,0 1 0,0-1 0,0 0 0,1 0 0,0-1 0,0 1 0,1-1 1,-1 0-1,1-1 0,0 1 0,1-1 0,-6-12 0,5 6 10,0 0 0,1 0 0,0-1 0,1 1 0,1 0-1,0-18 1,-1-16 40,0 33-31,1 1 0,1-1 1,0 1-1,4-23 0,5-21 155,-8 42 54,0 1 1,-2-28-1,0 8-256,1 31 105,-1 0-1,1-1 1,-1 1 0,0 0-1,0-1 1,0 1-1,0 0 1,0 0 0,-4-5-1,0-8-51,3 10 11,0 7 23,1-1-36,1 1 1,-1-1-1,1 1 0,-1 0 1,1-1-1,0 1 0,0 0 1,-1-1-1,1 1 0,0 0 1,0 0-1,0-1 1,0 1-1,0 1 0,-1 1 7,1 0 0,-1 0 0,0 0 0,0-1 0,-3 6 0,-2 10 169,4-11-197,0-1 1,-1 1 0,1-1-1,-1 0 1,-5 8 0,-10 22 76,12-21 44,-19 58 26,22-61-99,0-1 0,1 1 0,0 1 0,1 13 1,1-26-31,-1 0 0,1 0 1,0 0-1,0 0 1,0 1-1,0-1 0,0 0 1,0 0-1,0 0 0,0 0 1,0 0-1,-1 0 1,1 0-1,0 0 0,0 0 1,0 0-1,0 0 1,0 0-1,0 0 0,0 0 1,-1 0-1,1 0 1,0 0-1,0 0 0,0 0 1,0 0-1,0 0 1,0 0-1,0 0 0,-1 0 1,1 0-1,0 0 0,0 0 1,0 0-1,0 0 1,0 0-1,0 0 0,0 0 1,-1 0-1,1 0 1,0-1-1,0 1 0,0 0 1,0 0-1,0 0 1,0 0-1,0 0 0,0 0 1,0 0-1,0 0 1,0-1-1,0 1 0,0 0 1,0 0-1,0 0 0,0 0 1,0 0-1,0 0 1,0 0-1,0-1 0,0 1 1,0 0-1,0 0 1,0 0-1,0 0 0,0 0 1,0 0-1,0-1 1,1-14 40,1-1 1,0 1-1,5-15 1,2-16-192,13-55 248,-9 49-203,5-25 194,-12 67 92,-5 9-186,-1 0-1,1 1 1,-1-1 0,1 0 0,-1 0 0,1 1-1,-1-1 1,0 0 0,1 0 0,-1 0-1,0 0 1,0 1 0,1-3 0,16 12 105,-13-7-100,-1 1 0,0 0 0,0 0 0,0 1 0,0-1 0,4 7 0,6 7-29,14 10 268,41 30 1,-4-4 313,-63-52-512,0-1 0,-1 1 0,1 0 0,0-1 1,0 1-1,-1-1 0,1 1 0,-1 0 0,1 0 1,0-1-1,-1 1 0,1 0 0,-1 0 1,0 0-1,1 0 0,-1 0 0,0-1 0,1 1 1,-1 0-1,0 0 0,0 0 0,0 0 1,0 0-1,0 0 0,0 0 0,0 0 0,0 0 1,0 0-1,-1 0 0,1 0 0,0-1 1,0 1-1,-1 0 0,1 0 0,-1 0 0,1 0 1,-1-1-1,1 1 0,-1 0 0,1 0 1,-1-1-1,0 1 0,1 0 0,-1-1 0,0 1 1,0-1-1,-1 2 0,-9 4-62,-1 0 0,1 0 0,-1-1 0,0-1-1,-1 0 1,1-1 0,-1 0 0,-24 2 0,32-5-553,0 1 0,0-1 0,0 0-1,0-1 1,0 1 0,0-1 0,0 0 0,0 0 0,0 0 0,-7-4 0,6-4-5512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2:44.1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149 36 1888,'-2'0'3931,"-8"1"-3014,9-1-905,0 1 1,0 0 0,0-1-1,1 1 1,-1 0 0,0 0-1,1-1 1,-1 1-1,1 0 1,-1 0 0,1 0-1,-1 0 1,1 0 0,-1 0-1,1 0 1,0 0 0,0 0-1,-1 0 1,1 0-1,0 0 1,0 2 0,-3 9 18,0 1-13,-1 0 0,2 0 1,0-1-1,0 2 0,1-1 0,1 19 0,-3 30 239,1 3-112,3-48 9,-9 18 155,7-19-282,1-13-12,0 1 0,-1-1 0,1 0 1,0 1-1,1-1 0,0 4 0,-4 11 1314,2-25-466,1 1-672,-1-8-103,2-1-1,3-27 1,0 23-42,-2 0 1,-1-1 0,-2-37-1,0 16-40,1-138-566,-5 221 117,7 9 386,-1-22 72,-4 54 0,-2-64-9,1 9 52,1 27-74,2-48 60,0 1 0,0-1 0,-3 10 0,0 0 138,4-16-180,-1 1 0,0-1 0,1 1 0,-1-1 0,0 1 0,0-1 0,0 0 0,0 1 0,-2 0 0,-3 7 239,4-7-172,0 0 1,1 1-1,-1-1 0,0 0 1,0 0-1,-1 0 0,1 0 1,0 0-1,-1 0 0,1-1 1,-5 3-1,7-4-42,-1-1 0,0 1 0,0 0 0,1-1 0,-1 1 0,0 0 0,0-1 0,1 1 0,-1-1 0,1 1 0,-1-1 0,0 1 0,1-1 0,-1 0 0,1 1 0,-1-1 0,1 0 0,-1 0 0,-8-17-38,7 14-38,2 3 41,-1 0 1,1 0-1,-1 0 0,1 0 0,0 0 0,0-1 1,-1 1-1,1 0 0,0 0 0,0 0 0,0-1 1,0 1-1,1 0 0,-1 0 0,1-2 0,-1-16 37,-2 5-554,0-26 0,4 40 409,-1-1 1,1 1 0,-1-1 0,1 1-1,-1-1 1,1 1 0,0 0-1,-1 0 1,1 0 0,-1 0 0,1 0-1,2 0 1,23 4-2984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2:46.9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133 11 1664,'-3'-11'980,"3"23"-904,0-8 45,-1 0 1,0 0-1,0 0 0,0 0 1,-1 0-1,1-1 0,-1 1 1,0 0-1,0-1 0,0 1 1,0-1-1,-5 5 0,3-2-62,0 0 0,1-1 0,-5 10 0,3 3 1997,5-18-2040,-1 0 0,1 0 0,-1 0 0,1-1 0,-1 1 1,1 0-1,-1 0 0,1-1 0,-1 1 0,1 0 0,-1-1 1,1 1-1,-1 0 0,1-1 0,-1 1 0,1-1 0,0 1 1,-1-1-1,-3-3 60,3 3-51,0 0 0,0 1 0,1-1 0,-1 0 0,0 0 0,0 0 0,0 0 0,1 0 0,-1-1 0,1 1 0,-1 0 0,1 0 0,-1 0 0,1 0 0,0-1 0,-1 0 0,-5-12 193,5 13-213,1 0 0,-1 0 0,0 0 0,1 0 0,-1-1 0,1 1 0,-1 0 0,1 0 0,-1-1 0,1 1 0,0 0 0,0-2 0,-1-5-299,-1 18-262,1 2 611,-12 36 222,10-32-262,3-13 49,0 0 1,-1 0 0,1 0-1,-1 0 1,0 0 0,0 0-1,0 0 1,0 0-1,0-1 1,-3 5 282,2-14-166,1 1 0,0-1-1,0 1 1,1-1-1,0 1 1,0-1 0,1-7-1,0-5-158,-2 18-54,1 1 24,-1 0 0,1 0 0,-1 0 0,1 0-1,0 0 1,-1 0 0,1 0 0,-1 0 0,1 0 0,0 0 0,-1 0-1,1 0 1,0-1 0,-1 1 0,1 0 0,0 0 0,-1 0 0,1-1 0,0 1-1,-1 0 1,1 0 0,0-1 0,0 1 0,-1 0 0,1-1 0,0 1 0,0 0-1,0-1 1,-1 1 0,1 0 0,0-1 0,0 1 0,0-1 0,5 9-998,-5-7 981,0-1-1,1 0 1,-1 1-1,1-1 1,0 1-1,1 0-75,38 26-4267,-23-20 2299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2:49.23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321 1 1312,'0'0'1893,"-4"8"-1263,-11 26 1005,-2 6-839,6-6-329,6-20-382,0 0-1,-4 26 0,5-10-135,1-8 157,0 0 0,-9 30 0,8-37 198,-4 27 0,-1 4 0,-3-13-82,0 0 0,-3 0 0,-23 39 0,5-9-70,20-32 37,0 2 0,-15 65-1,20-66-55,2-10-251,-11 23 1,13-34 196,4-9-85,-1-1 1,1 0 0,0 0 0,-1 0-1,1 0 1,-1 0 0,1 0 0,-1 1-1,0-1 1,1 0 0,-1-1 0,0 1-1,0 0 1,0 0 0,0 0 0,-1 1-1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2:49.98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0 114 2304,'14'-17'3841,"-14"20"-3609,-1 31-126,0 1 147,-3-12-63,3-19-190,0 0 0,0 0 0,0 0-1,1 0 1,0 0 0,-1 0 0,1 0-1,1 0 1,-1 0 0,0 0 0,1 0-1,0 0 1,0 0 0,0 0 0,3 6-1,-3-10 8,-1 0-1,0 1 1,1-1-1,-1 0 1,0 0-1,1 1 1,-1-1-1,0 0 1,1 0-1,-1 0 1,1 0-1,-1 1 1,0-1-1,1 0 1,-1 0-1,1 0 1,-1 0-1,0 0 1,1 0-1,-1 0 1,1 0-1,-1 0 1,1 0-1,-1 0 1,0-1-1,1 1 1,0 0-1,10-6 202,-1-4-157,-1 1 0,-1-1 0,1-1 1,-2 1-1,1-2 0,-1 1 0,-1-1 0,0 0 1,7-23-1,-8 17-2,-3 10-20,0 0-1,0 0 1,-1 0-1,0-12 1,0 18-21,-1 1 0,0-1 1,0 1-1,0-1 0,0 1 0,0-1 1,-1 1-1,1-1 0,0 1 0,-1-1 1,1 1-1,-1-1 0,1 1 0,-1-1 1,0 1-1,1 0 0,-1 0 1,0-1-1,-2-1 0,3 3-11,0 0 1,0 0-1,0-1 0,0 1 0,-1 0 1,1-1-1,0 1 0,0 0 0,0 0 1,0-1-1,0 1 0,0 0 0,0-1 0,0 1 1,0 0-1,0-1 0,0 1 0,0 0 1,0-1-1,0 1 0,0 0 0,0-1 1,0 1-1,0 0 0,1 0 0,-1-1 1,0 1-1,0 0 0,0-1 0,0 1 1,1 0-1,-1 0 0,0-1 0,0 1 1,0 0-1,1 0 0,-1 0 0,0-1 1,1 1-1,-1 0 0,0 0 0,1 0 1,-1 0 1,1-1 0,-1 1 1,0 0-1,1 0 0,-1-1 1,0 1-1,0 0 1,1-1-1,-1 1 0,0 0 1,0-1-1,0 1 1,1 0-1,-1-1 0,0 1 1,0 0-1,0-1 0,0 1 1,0-1-1,0 1 1,1 0-1,-1-1 0,0 0 1,-1 1-3,1 0 1,0 0-1,0 0 1,0 0-1,0 0 1,0 0-1,0-1 1,0 1-1,0 0 0,0 0 1,0 0-1,0 0 1,0 0-1,0 0 1,0 0-1,0-1 1,0 1-1,0 0 1,0 0-1,0 0 1,0 0-1,0 0 1,0 0-1,0 0 0,0-1 1,0 1-1,0 0 1,0 0-1,0 0 1,0 0-1,0 0 1,0 0-1,0 0 1,0 0-1,0-1 1,0 1-1,0 0 1,1 0-1,-1 0 1,0 0-1,0 0 0,0 0 1,0 0-1,0 0 1,0 0-1,0 0 1,0 0-1,1 0 1,-1 0-1,0 0 1,0 0-1,10 0-169,14 8-207,-18-3 419,0 0 0,-1 1 0,1-1-1,-1 1 1,12 17 1569,-19-23-1615,0 0 0,0 0 0,0-1 0,0 1 0,0-1 0,0 1 0,-2-2 0,-13-8-677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2:51.70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106 28 1984,'0'-1'95,"0"-1"1,0 1-1,0 0 1,0 0-1,-1-1 0,1 1 1,-1 0-1,1 0 1,-1 0-1,1 0 1,-1 0-1,1 0 0,-1 0 1,0 0-1,0 0 1,1 0-1,-1 0 1,0 0-1,0 0 0,0 1 1,0-1-1,0 0 1,0 1-1,0-1 0,0 0 1,-1 1-1,1 0 1,0-1-1,0 1 1,0 0-1,0-1 0,-1 1 1,1 0-1,0 0 1,0 0-1,-2 0 0,2 0-81,1 1-1,0-1 1,-1 0-1,1 0 1,-1 1-1,1-1 0,0 0 1,-1 1-1,1-1 1,0 0-1,-1 1 0,1-1 1,0 1-1,0-1 1,-1 0-1,1 1 0,0-1 1,0 1-1,0-1 1,0 1-1,-1-1 0,1 1 1,0-1-1,0 1 1,0-1-1,0 1 0,0 0 1,-1 17 162,1-16-120,-1 36 179,-11 53-1,7-53-191,-3 55 0,8-83-43,-4 105 309,4-109-225,0 0 0,0-1 0,1 1 0,2 11 0,0 6 339,2-2-124,-4-18-264,0 0 0,0 0 0,0 1 0,0-1 0,-1 1 0,0 3 0,0 18 2584,0-26-2544,0-1-1,0 1 1,-1-1 0,1 1 0,-1 0 0,0-1 0,1 1 0,-1 0 0,-1-2 0,-5-13 216,-19-115 189,24 113-565,0-1 0,1-22 0,2 23 12,-2 0-1,-3-25 1,1 22 19,1-1 0,1-39 0,2 29-349,-1 32 393,0 0-1,0-1 1,0 1 0,-1 0 0,1 0 0,0-1 0,0 1 0,0 0 0,0 0 0,0-1-1,0 1 1,0 0 0,0-1 0,0 1 0,1 0 0,-1 0 0,0-1 0,0 1-1,0 0 1,0 0 0,0-1 0,0 1 0,0 0 0,1 0 0,-1-1 0,0 1 0,0 0-1,0 0 1,1 0 0,-1-1 0,0 1 0,0 0 0,0 0 0,1 0 0,-1 0 0,0 0-1,0 0 1,1-1 0,-1 1 0,0 0 0,1 0 0,-1 0 0,0 0 0,0 0-1,1 0 1,-1 0 0,0 0 0,1 0 0,-1 0 0,0 0 0,0 0 0,1 0 0,-1 1-1,0-1 1,0 0 0,1 0 0,-1 0 0,0 0 0,0 0 0,1 0 0,-1 1 0,0-1-1,15 12-192,-14-10 265,1-1-80,0 1 0,-1 0 1,1 0-1,-1 0 0,0 0 0,0 0 0,0 0 1,0 1-1,0-1 0,0 0 0,0 3 0,5 27 50,-5-23-47,0 6 67,-1 0 0,0 0 0,-2 15 0,-1 19-196,1 71 106,5-104 149,-3-15-128,0 0-1,1 0 0,-1 0 1,0 0-1,1 0 0,-1 1 1,0-1-1,0 0 1,0 0-1,0 0 0,0 0 1,0 1-1,0-1 0,0 0 1,-1 0-1,1 0 1,0 0-1,-2 2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2:53.65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83 320,'0'0'1152,"14"-1"-320,-8-1-623,-1 0 1,0 1-1,0-1 1,7 0-1,15-4 227,10-3 481,-28 8-877,-1 0 0,1 0 1,-1 1-1,1 0 0,-1 1 1,1 0-1,-1 0 0,11 3 1,-13-3 6,1 0 1,-1-1 0,1 0 0,-1 0 0,1 0 0,-1-1 0,0 0 0,1-1 0,-1 1 0,12-6 0,14-1-37,8-1-1987,52-18 0,-71 19 963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2:55.04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535 84 1312,'-5'-8'2459,"4"8"-2332,-1 0 1,1-1 0,0 1 0,0-1 0,-1 0-1,1 1 1,0-1 0,0 0 0,-4-3 511,0-1-93,1 5-175,2 0-299,-1 0 0,1 0-1,-1 0 1,1-1 0,-1 1 0,1 0-1,0-1 1,-1 0 0,-2 0-1,-27-19 1896,25 14-1576,-1 1 0,0 1-1,0 0 1,-9-4-1,4 5-403,-1 0-1,1 1 1,-1 1 0,0 0-1,1 1 1,-1 0-1,-17 3 1,3-1-77,-6 0-735,0 2 1,0 2-1,1 1 1,-41 13-1,39-8-2737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2:59.48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246 0 992,'-19'25'4048,"15"-18"-3826,0 0 0,0 0 1,0 0-1,1 0 0,0 0 1,0 1-1,1 0 0,-2 11 0,0 8 37,-1 32 0,4-34 34,-6 36 0,-23 113 832,21-135-819,-20 54-1,19-73 1542,7-33-1471,-2-16-346,-1-171 44,6 147-207,0 53 85,0 0 26,-1 0 1,1 0-1,0-1 0,-1 1 0,1 0 0,-1 0 0,1 0 0,0 0 1,-1 0-1,1 0 0,-1 1 0,1-1 0,0 0 0,-1 0 0,1 0 0,0 0 1,-1 0-1,1 1 0,-1-1 0,1 3 56,0 0 0,0-1 0,-1 1 0,1 0 0,-1 0 0,0-1 0,-1 6 0,1-6-29,0 0 1,0-1-1,1 1 0,-1 0 1,1 0-1,0 0 0,-1 4 1,0 7-322,2 9 56,-1 27 782,-16-88 454,8 2-885,5 21-87,0 1-1,-10-28 1,-8-20-602,21 63 590,0 0-1,0 0 1,0 0-1,0 0 1,0 0-1,0 1 1,0-1-1,0 0 1,0 0-9,-1 0-17,1 0 25,0 0 1,0 0-1,0 0 1,0 0-1,0 0 1,0 0-1,0 0 1,0 0-1,0 0 1,0 0-1,-1 0 1,1 0-1,0 0 1,0 0-1,0 0 1,0 0-1,0 0 1,0 0-1,0 0 1,0 0-1,0 0 1,-1 0-1,1 0 1,0 0-1,0 0 1,0 0-1,0 0 1,0 0-1,0 0 1,0 0-9,0 0-17,-1-1 25,1 1 1,0 0-1,0 0 1,0 0-1,0 0 1,0 0-1,0 0 1,0 0-1,0 0 1,0 0-1,0 0 1,0-1-1,0 1 1,0 0-1,0 0 1,-1 10-207,14 66-131,-10-63 298,0-1-1,0 1 1,8 16 0,-4-10 1,7 6-1199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3:00.8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301 31 832,'-14'1'2532,"7"-2"-2109,6 0-324,-1 0 1,1 1-1,0-1 1,-1 0-1,1 1 1,-1-1-1,1 1 1,-1 0-1,0-1 1,1 1-1,-1 0 1,1 0-1,-3 0 1,-26 1 984,17-1-548,-52-3 802,25 11-1364,30-6 421,9-2-375,0 0 0,0 1 0,1-1-1,-1 0 1,0 0 0,0 0 0,1 0 0,-1 0 0,0 0 0,0 0 0,1 0 0,-1 0 0,0 0 0,0-1-1,1 1 1,-1 0 0,0 0 0,-1-1 0,-16-5 359,16 5-390,1 1 1,-1 0-1,1 0 1,-1-1-1,0 1 1,1 0-1,-1 0 1,1 0-1,-1 1 1,-2-1-1,-7 1 9,-19-4 322,29 3-378,-2-11-273,8 12 252,-5-1 78,1 0-1,0 0 1,0 0-1,0 0 1,0 0-1,0 0 1,-1-1-1,1 1 1,0 0-1,0 0 1,0-1 0,0 1-1,-1 0 1,1-1-1,0 1 1,0-1-1,-1 1 1,2-2-1,0 1-7,0 0 0,0 0 0,0 0 0,0 1 0,0-1 0,0 0 0,1 1 0,-1 0 0,0-1 0,0 1 0,0 0 0,4 0 0,2 1-71,0-1 70,-1 1 1,1 0-1,-1 1 0,0-1 0,9 5 1,-8-4-27,0 1 0,-1-1 1,1-1-1,0 1 1,10-1-1,8-1-2209,30-4 0,-32 0 90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3:06.3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79 9 1152,'-7'-9'1144,"-7"14"-255,13-5-854,1 0 0,-1 0 1,1 0-1,-1 1 0,1-1 0,-1 0 1,1 1-1,-1-1 0,1 0 0,-1 1 1,1-1-1,-1 1 0,1-1 0,0 1 1,-1-1-1,1 1 0,-1-1 0,1 1 0,0-1 1,0 1-1,-1-1 0,1 1 0,0-1 1,0 1-1,0 0 0,-2 4 2,1 0 0,0-1 0,0 1 0,1 0 0,0 0 0,0 8 0,4 33-58,-3-36-67,5 26-120,-4-25 780,0 0 1,3 13 1120,-4-24-1665,-1-1 1,0 0-1,1 1 0,-1-1 0,0 0 0,0 1 0,0-1 0,1 0 1,-1 0-1,0 0 0,0 1 0,0-1 0,0 0 0,0 0 0,0 1 1,-1-2-1,-3-12 126,-1 0 1,-1 1 0,-8-15-1,0 0-116,13 17-76,1 11 28,0 0 0,0-1 0,0 1 0,0 0 0,0-1-1,0 1 1,0 0 0,0-1 0,0 1 0,0 0 0,0-1 0,0 1 0,0 0 0,0-1 0,0 1 0,0 0 0,-1 0 0,1-1 0,0 1 0,0 0 0,0-1 0,0 1 0,-1 0 0,1 0 0,0-1-1,-1 1 1,0 0-75,3 2 52,-1 1 0,0-1 0,0 1-1,0-1 1,-1 1 0,1-1 0,-1 1 0,1-1-1,-1 1 1,0 5 0,1 6-114,3 25 259,-3-38-70,-1-1 0,0 1-1,0 0 1,0-1 0,0 1 0,0 0-1,1-1 1,-1 1 0,0 0 0,-1-1-1,1 1 1,0 0 0,0-1 0,0 1-1,-2 2 208,2-3-229,0 0 1,0 0 0,-1 0-1,1 0 1,0 0 0,0 0-1,0 0 1,-1 0 0,1 0-1,0 0 1,0 0 0,0 0-1,0 0 1,-1 0-1,1 0 1,0 0 0,0 0-1,0 0 1,-1 0 0,1 0 41,0 0-42,-1-1 27,0 1 0,0-1 1,1 1-1,-1-1 0,0 0 0,1 1 0,-1-1 0,1 0 0,-1 1 0,1-1 0,-1 0 0,1 0 0,-1 1 0,1-1 0,0 0 0,-1 0 0,1 0 0,0 1 0,0-1 0,-1 0 0,1-2 0,0 3-54,0-1 0,0 1 0,0-1 0,0 0 0,0 1-1,0-1 1,0 1 0,0-1 0,0 1 0,0-1 0,0 1-1,0-1 1,-1 1 0,1-1 0,0 1 0,0-1 0,-1 1-1,1-1 1,0 1 0,-1-1 0,1 1 0,0-1 0,-1 1-1,1 0 1,-1-1 0,1 1 0,-1 0 0,1-1 0,-1 1-1,1 0 1,-2-1 0,-2 9-485,4-8 488,0 0 0,0 0 0,0 0 0,0 0 0,0 1 0,0-1 0,0 0 0,0 0 0,0 0 0,0 0 0,0 0-1,0 0 1,0 0 0,0 1 0,0-1 0,0 0 0,0 0 0,0 0 0,0 0 0,0 0 0,0 0 0,0 0 0,0 1 0,0-1 0,0 0 0,0 0 0,0 0 0,0 0-1,0 0 1,0 0 0,1 0 0,-1 0 0,0 1 0,0-1 0,0 0 0,0 0 0,0 0 0,0 0 0,0 0 0,0 0 0,1 0 0,-1 0 0,0 0 0,0 0-1,0 0 1,0 0 0,0 0 0,0 0 0,1 0 0,-1 0 0,0 0 0,0 0 0,0 0 0,0 0 0,0 0 0,0 0 0,0 0 0,1 0 0,-1 0 0,0 0 0,0 0-1,0 0 1,0-1 0,0 1 0,0 0 0,0 0 0,1 0 0,8-4-471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01:41.10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9 292 1152,'0'0'136,"0"0"-1,-1 0 1,1-1 0,-1 1-1,1 0 1,-1 0-1,1 0 1,0-1 0,-1 1-1,1 0 1,0 0 0,-1-1-1,1 1 1,0 0 0,-1-1-1,1 1 1,0 0 0,0-1-1,-1 1 1,1 0-1,0-1 1,0 1 0,0-1-1,-1 1 1,1-1 0,0 1-1,0 0 1,0-1 0,0 1-1,0-1 1,0 1 0,0-1-1,0 1 1,0-1-1,0 1 1,0 0 0,0-1-1,0 1 1,1-1 0,-1 1-1,0-1 1,0 1 0,0 0-1,1-1 1,-1 1 0,0 0-1,0-1 1,1 1 0,-1 0-1,0-1 1,1 1-1,-1-1 1,1 1 163,1-1-86,1 0 1,-1 1 0,0-1-1,0 1 1,0-1 0,1 1 0,-1 0-1,0 0 1,0 0 0,1 0-1,2 1 1,-1-1 6,22-1 262,-1 0 0,1-2 0,-1-1 1,0 0-1,0-2 0,47-18 1,-67 22-435,25-10 96,47-13 0,-73 24-87,1 0 0,-1 1 1,0-1-1,1 1 0,-1 0 1,1 0-1,3 0 0,-7 0-21,-1 1 0,1-1 0,-1 0 1,1 1-1,-1-1 0,1 0 0,-1 1 0,1-1 0,-1 0 0,0 1 0,1-1 0,-1 1 0,1-1 1,-1 1-1,0-1 0,0 1 0,1-1 0,-1 1 0,0-1 0,0 1 0,0-1 0,1 2 0,1 15 0,-1-7 10,0-6-42,0-1 0,-1 0 0,0 1 0,0-1 0,0 0 0,0 1 0,0-1-1,-1 0 1,-1 5 0,-1 16 138,3 8 19,0 17 15,10 88-1,-7-109-107,-1 38 0,0-7-204,11 154-29,-12-182 154,0-17 11,2 22 0,0-19 85,-2 1-1,0 18 0,2 16-70,-3-28 21,-1-21-35,1-1-1,0 1 0,0 0 1,0 0-1,0-1 0,1 1 0,-1 0 1,1 0-1,-1-1 0,1 1 1,1 3-1,-1-5-63,-1-1-11,0 1 68,1-1 0,-1 0 0,0 0 1,0 1-1,1-1 0,-1 0 0,0 1 0,0-1 0,1 0 0,-1 0 0,0 0 0,1 1 1,-1-1-1,0 0 0,1 0 0,-1 0 0,0 0 0,1 0 0,-1 1 0,1-1 0,-1 0 1,0 0-1,1 0 0,6-9 24,0 0 0,-1-1 0,0 1 0,0-1 0,-1 0 0,-1 0 0,6-18 0,9-19-15,-3 11-8,-1-1 0,12-50-1,9-78-166,-29 139 51,1-1 0,1 1 0,14-28 0,8-25 424,-2 11-313,-20 48-63,0-1-1,-1-1 0,6-26 0,-1-9 54,-9 35 7,-2 14-28,-1-1 1,1-15 0,-2 22 20,0 0 1,0-1 0,0 1 0,0-1 0,0 1 0,1 0 0,-1-1 0,1 1 0,-1 0 0,1 0 0,0-1 0,0 1-1,0 0 1,0 0 0,1 0 0,2-3 0,-4 4 18,1 1 0,-1-1 1,1 1-1,-1-1 0,0 1 0,1-1 0,-1 0 0,0 1 0,1-1 0,-1 0 0,0 1 1,0-1-1,1 0 0,-1 0 0,3-5 317,10 7 118,5 5-320,-14-4-104,1-1 0,-1 1 0,1-1 0,0 0 0,-1 0 0,8 0 0,5 0 163,-1 0 0,26 7-1,-25-5-117,-1 0 0,26 0 0,225-3 682,-198-4-1034,-22 0 415,24-5 136,-49 5-84,41-2 1,-16 4 59,0-3 0,57-12 1,-92 14-155,11 0-63,0 2 0,44 1 0,-24 1 42,-21 0-16,-1 1 0,37 9 0,14 1-2,-63-11-2,1-1 0,0 0-1,0 0 1,0-1 0,13-3-1,185-38 485,-181 39-385,1 0 0,45 2 0,-52 1-95,4-4-771,-24 4 595,0 0 1,-1 0-1,1 0 0,-1 0 1,1 0-1,-1 0 1,1 0-1,0-1 1,-1 1-1,1 0 1,-1 0-1,1-1 0,-1 1 1,1 0-1,-1-1 1,0 1-1,1 0 1,-1-1-1,1 1 1,-1-1-1,0 1 0,1-1 1,-1 1-1,0-1 1,1 1-1,-1-1 1,0 1-1,0-1 1,0 1-1,0-1 0,1 0 1,-1 1-1,0-1 1,0 1-1,0-1 1,0 1-1,0-1 1,0 0-1,0 1 0,-1-2 1,-6-13-2556,-2-3-3003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3:09.4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7 152 2496,'-6'-6'1141,"5"6"-1133,11-10 704,-4 23-531,1-2-15,-2 19 852,2-8-296,-6-19-436,6 5 178,48 38 59,-32-23-468,-16-16-32,-1 0 1,1-1-1,1 1 1,-1-1-1,1-1 0,14 8 1,-21-12 83,0-1 1,0 1 0,1-1-1,-1 1 1,0-1 0,1 0 0,-1 1-1,1-1 1,-1 0 0,0 0-1,1 0 1,-1 0 0,1 0-1,-1 0 1,0 0 0,1-1-1,-1 1 1,0-1 0,1 1-1,1-2 1,-11-9 191,-2-6 336,1 0 1,-7-18-1,-10-21 403,-2 8-1862,-32-80 0,52 97-3054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3:15.2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112 0 1248,'-7'7'2331,"-6"25"-1746,9-26-511,1 1-1,1-1 1,-4 11 0,3-2-24,-1 5 221,-1 0 0,-14 33 1,15-40-194,0-1 1,0 1 0,1-1-1,-2 17 1,-1 6-19,3-16 139,-1 29 0,-2 10 112,2-22-208,1 0 0,4 56 0,0-32 9,0-42-86,6 28-1,-2 1 2442,-5-402-1230,1 347-1961,0 0 0,0 0 1,1 0-1,0 1 0,0-1 0,7-14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3:18.3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4 640,'5'3'256,"-5"-6"-192,-5-1-32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3:19.6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 0 576,'-5'8'3291,"23"-8"-4470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3:29.24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19 896,'-1'1'885,"12"10"-197,-10-9-642,1-1 0,-1 0 0,0 0-1,1 1 1,0-1 0,-1 0 0,1 0-1,0-1 1,0 1 0,-1 0 0,1-1-1,0 1 1,0-1 0,0 1 0,0-1-1,0 0 1,0 1 0,-1-1 0,1-1-1,0 1 1,4 0 0,-1-1 76,-1 0-1,1 0 0,0 0 1,0 0-1,-1-1 1,1 1-1,7-5 1,1-3-111,-9 6-240,0 0 1,0 1 0,0-1 0,5-1-1,-4 1 139,2-1-598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3:30.70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14 416,'5'5'1915,"1"3"-1579,-5-8-304,0 1 0,1 0 0,-1-1 0,0 1 0,1-1 0,-1 1 0,1-1 0,-1 1 0,1-1 1,-1 0-1,1 0 0,-1 0 0,1 0 0,-1 0 0,1 0 0,2-1 0,25-7 964,15-8 361,-31 13-1322,-5 1-515,0 2 0,1-1 0,-1 1 0,1 0 0,-1 0 0,11 3 0,-6 1-672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3:32.60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 1 1152,'0'1'39,"-1"0"0,1-1 0,0 1 0,0 0 1,0 0-1,0-1 0,0 1 0,1 0 0,-1 0 0,0 0 0,0-1 0,0 1 1,1 0-1,-1 0 0,0-1 0,1 1 0,-1 0 0,1-1 0,0 2 0,4 13 576,-4 17 168,0-17-613,-1-1 0,0 1-1,-1-1 1,-4 23 0,4-32-81,0-1 0,0 1 0,1-1 0,0 8 0,-1 10 448,-2 0 5,2-1 0,2 32 0,1-9-238,2-12-171,-2-25-84,-1 0 1,0 0-1,0 7 1,0 32 540,0 0-379,-7 53 1,4-68 3,2 48 0,2-29-26,-2-35-174,6 23 0,-5-30-13,5 47 2856,-6-76-2922,5-23 0,-2 28 21,2-8 86,-5 8 188,7-29 0,-1 9-122,23-135-267,-6 48-383,-20 98-150,-1-1 0,-2-27-1,-1 19-412,1-25-3088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3:37.26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88 184 1728,'-23'-34'5792,"35"36"-4893,3 0-534,-9-4-313,0 1 0,-1 1 0,1-1 0,0 1 0,0 0 1,0 0-1,0 1 0,6 1 0,-8-2 39,-1 1 0,1 0 0,-1-1 1,1 0-1,-1 0 0,1 0 0,6-1 0,2 0 119,-5 0-170,0 0 1,1-1-1,-1 0 1,0 0-1,0-1 1,0 0-1,0 0 1,-1 0-1,1-1 1,8-7-1,-8 7 59,7-6-25,-10 7-78,1 0 0,0 0 0,-1 0-1,1 0 1,0 1 0,1-1 0,-1 1 0,0 1 0,0-1 0,1 1 0,-1 0 0,7-1 0,5 2-41,-5 1 69,1-1-1,0-1 0,16-3 0,-21 3-41,1 0 1,0 1-1,0 0 0,10 1 0,2-1 518,-39 0-538,6 0 40,-1 0-1,1-2 0,-1 1 0,1-2 0,0 0 0,0 0 1,0-1-1,-13-6 0,24 10 6,0-1 1,0 1-1,1-1 1,-1 0-1,0 1 0,0-1 1,0 0-1,0 0 1,1 1-1,-1-1 0,0-1 1,0 1-2,0 0 1,1 0-1,-1 0 0,0 0 1,0 0-1,1 1 0,-1-1 1,0 0-1,0 1 1,0-1-1,-1 0 0,-6-2-38,-1 0-1,1 0 1,0 1-1,-1 0 0,1 1 1,-1 0-1,1 0 1,-17 1-1,-24-3 492,1-2-337,43 5-140,0 0-1,0 0 0,0 1 1,-1 0-1,-8 2 0,9 0 0,-1 0 0,1 0 0,0 1 0,0-1 0,0 1 0,0 1 0,1-1 0,-1 0 1,-5 9-1,-1 0 59,3-3-170,0 1 0,-9 17-1,12-20 5,-26 59-2557,26-59 1593,5-5 817,-1-1 1,0 0-1,1 1 0,-1 2 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19:50.4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99 104 1056,'0'0'33,"0"0"0,0 1 0,-1-1 0,1 1 0,0-1 0,0 1 1,0-1-1,0 1 0,0-1 0,0 1 0,0-1 0,0 1 0,0-1 0,0 1 0,0-1 0,0 1 0,0-1 1,0 1-1,1-1 0,-1 1 0,0-1 0,0 0 0,0 1 0,1-1 0,-1 1 0,0-1 0,1 0 0,-1 1 1,0-1-1,1 1 0,-1-1 0,0 0 0,2 1 0,-1 0 28,0 0-1,0 0 1,-1 1-1,1-1 1,0 0 0,0 1-1,0-1 1,-1 1-1,1-1 1,-1 0-1,1 1 1,-1 0 0,1 1-1,-1-1-12,0-2 6,4 9 260,0 1 923,-5-8-318,-2-8-872,1-3 105,2 8-149,0 1-1,0 0 1,0-1 0,0 1 0,0 0 0,0-1 0,0 1 0,-1-1 0,1 1 0,0 0 0,0-1 0,0 1-1,0 0 1,0-1 0,0 1 0,-1 0 0,1-1 0,0 1 0,0 0 0,-1-1 0,1 1 0,0 0 0,0 0-1,-1-1 1,1 1 0,0 0 0,-1 0 0,1 0 0,0-1 0,-1 1 0,1 0 0,0 0 0,-1 0-1,0-1 28,1 1 0,-1 0 0,0-1 0,1 1 0,-1 0 0,1-1 0,-1 1-1,1-1 1,-1 1 0,1-1 0,-1 1 0,1-1 0,0 1 0,-1-1-1,1 0 1,0 1 0,-1-1 0,1 0 0,0 1 0,0-1 0,0 0 0,-1 1-1,1-1 1,0-1 0,0 2 178,5-4-352,-5 0 48,0 4 114,0-1 0,1 1-1,-1-1 1,0 0 0,0 1-1,1-1 1,-1 1 0,0-1-1,1 1 1,-1-1 0,0 1 0,1-1-1,-1 1 1,1-1 0,-1 1-1,1 0 1,-1-1 0,1 1-1,-1 0 1,1-1 0,-1 1-1,1 0 1,0-1 0,15-3-96,-13 1 59,-3 3 35,0 0-1,0-1 1,0 1-1,1 0 1,-1 0-1,0-1 1,0 1-1,0 0 1,1 0 0,-1 0-1,0-1 1,0 1-1,0 0 1,1 0-1,-1 0 1,0 0-1,1-1 1,-1 1 0,0 0-1,0 0 1,1 0-1,-1 0 1,0 0-1,1 0 1,-1 0 0,0 0-1,0 0 1,1 0-1,-1 0 1,2 1 79,0 0 1,-1 0-1,1 0 1,0 0 0,-1 0-1,0 0 1,1 1-1,-1-1 1,0 1-1,1-1 1,0 3-1,-1-3 81,-1-1 59,6 9-54,11 6-74,-15-15-114,-1 0-1,0 1 1,0-1 0,0 0 0,1 1-1,-1-1 1,0 0 0,0 0 0,1 0-1,-1 0 1,0 0 0,0 0-1,1-1 1,-1 1 0,0 0 0,2-1-1,25-11-52,-20 8-7,-7 4 64,0-1-1,0 0 1,0 0-1,0 1 1,0-1 0,0 0-1,0 0 1,-1 0-1,1 0 1,0 0-1,0-1 1,5-5-25,-2 2-75,0 1 0,0-1 0,0 1 0,4-8 0,7-9-241,-14 19 347,1 0-1,-1 0 0,0 0 0,0-1 1,0 1-1,0 0 0,0 0 0,-1-1 1,1 1-1,0-3 0,5-15-155,-5 18 164,-1 4-1,-1 0 0,1 0-1,-1 0 1,1 1 0,-1-1 0,0 0-1,0 0 1,0 0 0,0 0 0,0 0-1,0 0 1,-1 0 0,1-1 0,-1 1 0,1 0-1,-1-1 1,0 1 0,-2 1 0,-1 1 8,0-1 0,0 0-1,-1 0 1,1 0 0,-11 3 0,12-5-50,-1 0 0,0-1 0,0 1 0,1-1 0,-1 0 0,0-1 0,1 1 0,-1-1 0,-7-2 0,-21-2 347,11 4-349,14 0 9,1 1 1,0 0-1,0 0 1,-1 0-1,-9 3 1,15-2 7,-1 0 0,1 0 0,0 1 1,0-1-1,0 1 0,0-1 0,0 1 0,0 0 1,0 0-1,0 0 0,-1 2 0,-7 7-21,8-9 42,1-1 1,-1 1-1,0 0 1,1 0-1,0-1 1,-1 1-1,1 0 1,0 0-1,0 0 1,0 1-1,0-1 1,0 2-1,-4 2 172,4-5-179,0 1 0,0 0-1,0-1 1,0 1 0,0-1-1,0 1 1,-1-1 0,1 0-1,-1 1 1,1-1 0,-1 0-1,1 0 1,-1 0 0,0 0-1,-2 1 1,-1 5 403,5-4-268,6-3-68,13-5-104,-11 3-105,-7 2-9,0 0 1,0-1-1,0 1 1,0 0 0,0 0-1,-1-1 1,1 1-1,0-1 1,0 1 0,0-1-1,0 1 1,-1-1-1,1 1 1,0-1-1,-1 0 1,1 1 0,0-1-1,-1 0 1,1 0-1,-1 1 1,1-1 0,-1 0-1,1 0 1,-1 0-1,0 0 1,1 0-1,-1 1 1,0-1 0,1-2-1,1-7-1835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19:54.38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124 15 1248,'-1'1'171,"0"-1"0,0 1 0,0-1 0,0 1 0,-1-1 0,1 1 0,0 0-1,1-1 1,-1 1 0,0 0 0,0 0 0,0 0 0,0 0 0,1 0 0,-1 0 0,0 0 0,1 0 0,-1 1 0,0-2-124,0 0 0,1 0 0,-1 0 0,0 0 0,1 0 0,-1 0 0,1 0 0,-1 0 0,0 0 0,1 1 0,-1-1 0,0 0 0,1 0 0,-1 1 0,1-1 0,-1 0 0,1 1 0,-1-1 0,1 0 0,-2 2-1,-17 30 1373,18-31-1520,-1 0 165,0 0 1,-1 0-1,1-1 0,-1 1 1,1-1-1,-1 1 0,1-1 1,-1 0-1,1 0 0,-1 0 1,-3-1-1,1 1 22,4 0-64,1 0 0,-1 0-1,1 0 1,-1 0-1,1 1 1,-1-1 0,1 0-1,-1 0 1,1 1-1,0-1 1,-1 0 0,1 1-1,-1-1 1,1 0-1,0 1 1,-1-1 0,1 1-1,-1 0 1,1-1-28,0 1 0,-1-1 0,1 1 0,0-1 0,-1 1 1,1-1-1,0 0 0,-1 1 0,1-1 0,-1 0 0,1 1 0,-1-1 0,1 0 1,-1 0-1,1 1 0,-1-1 0,1 0 0,-2 0 0,2 0 14,0 0 0,-1 0 1,1 1-1,-1-1 0,1 0 0,-1 0 0,1 0 0,0 0 0,-1 0 0,1 1 1,0-1-1,-1 0 0,1 0 0,0 1 0,-1-1 0,1 0 0,0 1 1,-1-1-1,1 0 0,0 1 0,0-1 0,-1 0 0,1 1 0,0-1 1,0 1-1,0-1 0,-1 0 0,1 1 0,0-1 0,0 1 0,0-1 0,0 0 1,0 1-1,0-1 0,0 1 0,0 0 0,0-1 1,0 1 1,0-1-1,0 1 0,0-1 1,0 0-1,0 1 0,0-1 1,0 0-1,0 1 0,0-1 1,0 1-1,0-1 0,0 0 0,-1 1 1,1-1-1,0 0 0,0 1 1,0-1-1,-1 0 0,1 1 1,0-1-1,0 0 0,-1 0 0,1 1 1,0-1-1,-1 0 0,1 0 1,0 1-1,-1-1 0,1 0 1,0 0-1,-1 0 0,1 0 1,0 0-1,-1 1 0,0-1 0,1 1 55,3 4-10,-2 0 80,-1-5-136,0 1-1,0-1 1,0 0 0,0 0 0,0 1 0,0-1-1,0 0 1,0 1 0,0-1 0,0 0 0,0 0-1,0 1 1,0-1 0,0 0 0,1 1-1,-1-1 1,0 0 0,0 0 0,0 1 0,0-1-1,1 0 1,-1 0 0,0 0 0,0 1 0,1-1-1,-1 0 1,0 0 0,0 0 0,1 0 0,-1 1-1,0-1 1,0 0 0,1 0 0,-1 0-1,0 0 1,1 0 0,-1 0 0,0 0 0,1 0-1,-1 0 1,0 0 0,0 0 0,1 0 0,-1 0-1,0 0 1,1 0 0,-1 0 0,0 0-1,0-1 1,1 1 0,2-1-3,-1 0 0,1 0 0,-1 0-1,1-1 1,-1 1 0,0-1 0,0 0 0,1 0 0,-1 0 0,-1 0-1,1 0 1,0 0 0,3-4 0,-4 4-13,0 0 0,1 0 0,-1 0 0,1 0 0,-1 0 0,1 1 0,0-1-1,2-1 1,0 0 16,0 0-1,0-1 1,-1 1-1,1-1 1,4-6-1,8-9-62,-16 18 69,1 0-1,0 0 0,-1 0 0,0 1 0,1-1 1,-1 0-1,1 0 0,-1 0 0,0 0 0,0 0 1,1 0-1,-1 0 0,0 0 0,0 0 0,0 0 0,0 0 1,-1-1-1,1-2 78,1 0 144,-1 4-223,0 0 0,1 0 0,-1-1 0,0 1 0,0 0-1,0 0 1,0 0 0,0 0 0,0 0 0,0-1 0,0 1 0,0 0-1,0 0 1,0 0 0,0 0 0,0-1 0,0 1 0,0 0 0,0 0 0,0 0-1,0 0 1,0 0 0,0-1 0,0 1 0,-1 0 0,1 0 0,0 0 0,0 0-1,0 0 1,0-1 0,0 1 0,0 0 0,0 0 0,0 0 0,-1 0-1,1 0 1,0 0 0,0 0 0,0 0 0,0 0 0,0-1 0,-1 1 0,1 0-1,0 0 1,0 0 0,0 0 0,0 0 0,-1 0 0,1 0 0,0 0 0,0 0-1,0 0 1,0 0 0,0 0 0,-1 0 0,1 0 0,0 0 0,0 0-1,0 1 1,0-1 0,-1 0 0,1 0 0,0 0 0,0 0 0,-5-1-7,5 0 10,0 1-1,0 0 0,-1 0 0,1 0 0,0-1 0,-1 1 0,1 0 0,0 0 0,-1 0 1,1 0-1,-1 0 0,1 0 0,0 0 0,-1 0 0,1 0 0,0 0 0,-1 0 1,1 0-1,0 0 0,-1 0 0,1 0 0,0 0 0,-1 0 0,1 0 0,0 1 1,-1-1-1,1 0 0,0 0 0,-1 0 0,1 1 0,0-1 0,-1 0 0,1 0 0,0 1 1,-1-1-1,0 2-103,0-1-1,0 1 1,-1-1 0,1 0 0,0 0 0,-1 0-1,1 0 1,-1 0 0,0 0 0,1 0 0,-1 0-1,0-1 1,1 1 0,-5 0 0,6-1-621,0 0-656,0-1 128,0-3-992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5T16:39:29.64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585 87 5376,'0'-3'-12,"-1"0"1,0 1-1,0-1 1,0 0-1,0 1 1,0-1-1,0 1 1,-1-1 0,1 1-1,-1 0 1,0 0-1,1-1 1,-1 1-1,0 0 1,-1 1-1,1-1 1,-4-2-1,-2-3-1,-1 2-1,0-1 0,-12-5 1,13 8 163,0 1 1,0-1 0,-1 1-1,1 1 1,0 0 0,-1 0 0,1 0-1,0 1 1,-15 2 0,0 1 184,1 1 0,-30 9-1,37-8-173,-1 1-1,2 0 0,-1 1 0,1 1 0,0 0 0,0 0 0,-16 15 0,13-7 43,0 0-1,1 1 1,1 1-1,-19 28 1,15-16-168,2 2 1,-21 50-1,37-78-27,-1 0-1,1 0 1,0 1 0,0-1-1,0 0 1,0 9-1,1-12-7,0 0 1,0 0-1,0 0 0,0 0 0,0 1 0,0-1 0,0 0 1,0-1-1,1 1 0,-1 0 0,1 0 0,-1 0 0,0 0 0,1 0 1,0 0-1,-1 0 0,1 0 0,-1-1 0,1 1 0,0 0 1,0 0-1,-1-1 0,1 1 0,0-1 0,0 1 0,0-1 0,0 1 1,0-1-1,0 1 0,0-1 0,0 0 0,0 1 0,0-1 1,0 0-1,0 0 0,1 0 0,4 0 1,0-1-1,0 1 0,0-2 1,0 1-1,0-1 1,11-4-1,-9 3 18,28-11 44,-1-2 0,0-1 0,58-39 0,87-83 949,-175 135-970,6-7 39,1 1 0,0 1 1,0 0-1,1 1 0,16-7 1,-29 15-79,0 0 0,0 0 1,0 0-1,-1 0 0,1 0 1,0 0-1,0 0 0,0 0 1,0 0-1,0 0 0,0 1 1,0-1-1,0 0 0,0 0 1,0 0-1,0 0 0,0 0 1,0 0-1,0 0 0,0 0 1,0 0-1,0 0 0,0 0 0,0 0 1,0 0-1,0 0 0,0 0 1,1 1-1,-1-1 0,0 0 1,0 0-1,0 0 0,0 0 1,0 0-1,0 0 0,0 0 1,0 0-1,0 0 0,0 0 1,0 0-1,0 0 0,0 0 1,0 0-1,0 0 0,0 0 1,0 0-1,0 0 0,1 0 1,-1 0-1,0 0 0,0 0 1,0 0-1,0 0 0,0 0 1,-4 12 4,0-1 0,0 0 0,-1 0 0,-1-1 0,1 0 0,-2 0 0,0 0 0,-11 13 0,-11 8 54,-33 28 1,43-42-19,-61 53 150,-47 44-109,115-99-142,12-15 58,0 1 1,0-1-1,0 0 1,0 0-1,-1 0 1,1 1-1,0-1 1,0 0-1,0 0 1,0 1 0,0-1-1,0 0 1,0 0-1,0 1 1,0-1-1,0 0 1,0 0-1,0 1 1,0-1-1,0 0 1,0 0-1,0 1 1,0-1 0,0 0-1,0 0 1,0 1-1,1-1 1,-1 0-1,0 0 1,0 0-1,0 1 1,0-1-1,0 0 1,1 0-1,-1 0 1,0 1 0,0-1-1,0 0 1,1 0-1,-1 0 1,0 0-1,0 0 1,1 0-1,-1 0 1,0 1-1,0-1 1,1 0-1,-1 0 1,14 1 15,-5-3-9,0 1 0,1-2-1,-1 1 1,13-7 0,-5 3 23,22-10-9,0-1-1,-1-3 1,-2 0-1,0-3 1,64-52-1,-59 40 46,-12 10 171,54-36 0,-74 55-158,0 0-1,1 1 0,0 1 1,0 0-1,0 0 1,0 1-1,1 0 0,-1 1 1,1 0-1,18-1 1,-25 3-68,0 0 0,-1 0 0,1 0 1,0 1-1,-1-1 0,1 1 0,-1 0 1,1 0-1,-1 0 0,1 1 1,-1-1-1,0 1 0,0-1 0,0 1 1,0 0-1,0 1 0,0-1 1,0 0-1,0 1 0,-1 0 0,0-1 1,1 1-1,-1 0 0,0 0 0,0 0 1,-1 1-1,1-1 0,-1 0 1,1 1-1,0 4 0,0 1-81,0 1 0,-1-1 0,0 1 0,-1 0 0,0 0 0,0-1 0,-1 1-1,-1 0 1,0-1 0,-3 13 0,-34 108-3562,39-129 3628,0-1 0,-1 1 0,1-1 0,0 1 0,0 0 0,0-1 0,0 1 0,0-1 0,0 1 0,0 0 0,0-1 0,0 1 0,0-1 0,0 1 0,0 0 1,0-1-1,1 1 0,-1-1 0,0 1 0,0-1 0,1 1 0,-1-1 0,0 1 0,1-1 0,-1 1 0,0-1 0,1 1 0,0 0 0,0-1-4,1 1 1,-1-1 0,0 1-1,0-1 1,1 0 0,-1 0 0,0 1-1,0-1 1,1 0 0,-1 0-1,0 0 1,3-1 0,6-1-131,-1 0 0,17-7 1,-21 7 14,7-2-513,0 0 1,0 1-1,1 1 1,0 0-1,15-1 0,-2 7-2190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01:42.28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39 2144,'5'-3'-830,"-3"2"1998,-1 0 1,1 0 0,-1 0 0,1 0 0,0 0 0,0 0 0,-1 1 0,4-2 0,70-23 602,-73 24-1753,0 1 1,0 0 0,-1 0-1,1 0 1,0 0-1,0 0 1,0 0 0,-1 1-1,1-1 1,2 1-1,10 2 167,-8-2-104,1 0 1,-1 0-1,0 1 0,0 0 0,0 0 0,0 1 1,0-1-1,0 1 0,-1 1 0,1-1 0,-1 1 0,0 0 1,0 0-1,0 0 0,-1 1 0,1 0 0,3 6 1,6 14 266,-1 0 1,-2 1 0,14 44-1,-11-28-329,-2-7 37,-5-12 22,1-1-1,1 1 1,0-2 0,2 0 0,16 24-1,-11-22 155,-6-9-64,0-1 0,1 0 0,0 0 0,1-1 0,0 0 0,22 15 0,-2-4 97,-23-15-8,2-1-1,-1 0 1,14 6-1,-15-9-322,0 1 0,1-2 0,-1 1 0,1-1 0,0-1 0,0 1 0,12 0 0,-20-3-915,-1-6-2267,0 6 3052,-1-1 1,0 1 0,0-1-1,0 1 1,0-1 0,0 1 0,1 0-1,-1-1 1,0 1 0,0-1-1,0 1 1,0-1 0,0 1 0,0-1-1,0 1 1,0-1 0,-1 1-1,1 0 1,0-1 0,0 0 0,-6-8-2419,0-4-2036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20:00.3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1 640,'0'15'395,"0"-14"-177,0-1 22,0 0 256,0 0-122,0 0-1,0 0-85,0 0 213,0 0-165,9 2-42,15-1 63,-23-1-197,18 0 603,2 0 1146,-21 0-1900,-1 0 1,1 0-1,0 0 1,0 0-1,0-1 1,-1 1-1,1 0 1,0 0-1,0 0 1,0 0-1,-1 0 1,1 0-1,0 0 1,0 0-1,0 0 1,-1 0-1,1 0 1,0 0-1,0 0 1,0 1-1,0-1 1,-1 0-1,1 0 1,0 0 0,0 0-1,0 0 1,0 0-1,-1 0 1,1 0-1,0 1 1,0-1-1,0 0 1,0 0-1,0 0 1,-1 0-1,1 1 1,0-1-1,-2 1 1272,1-1-1270,-2 0 316,3 0-239,-1 0 1,1 0 0,0 0 0,-1 0-1,1 0 1,0 0 0,-1-1 0,1 1 0,-1 0-1,1 1 1,0-1 0,-1 0 0,1 0-1,0 0 1,-1 0 0,1 0 0,-1 0-1,1 0 1,0 0 0,-1 1 0,1-1 0,0 0-1,-1 0 1,1 1 0,-1-1 0,1 2-89,0-1 1,1 0-1,-1 1 1,0-1-1,0 1 1,1-1-1,-1 0 1,1 0-1,-1 1 1,1-1-1,-1 0 1,1 0-1,0 1 1,0-1-1,1 2 1,-1-3-4,0 1 0,-1-1 1,1 1-1,0-1 1,0 1-1,-1-1 0,1 0 1,0 1-1,0-1 1,-1 0-1,1 0 1,0 0-1,0 0 0,0 0 1,0 0-1,-1 0 1,1 0-1,0 0 1,0 0-1,0 0 0,-1 0 1,1 0-1,0-1 1,0 1-1,0 0 0,-1-1 1,1 1-1,0 0 1,-1-1-1,1 1 1,1-1-1,-2 0 18,1 1 1,0-1-1,0 1 0,0-1 0,-1 0 1,1 1-1,0-1 0,0 0 0,-1 0 1,1 1-1,-1-1 0,1 0 0,-1 0 1,1-1-1,-1 2-8,0-1 1,0 1-1,0 0 1,0-1-1,0 1 1,0 0-1,-1 0 1,1-1-1,0 1 0,0 0 1,0 0-1,-1-1 1,1 1-1,0 0 1,0 0-1,-1 0 1,1-1-1,0 1 0,-1 0 1,1 0-1,0 0 1,0 0-1,-1 0 1,1 0-1,0 0 1,-1 0-1,1 0 0,0-1 1,-1 1-1,1 0 1,0 1-1,-1-1 1,1 0-1,0 0 1,-1 0-1,1 0 1,-1 0-1,1 0-6,-1 0 1,0 0-1,0 1 0,0-1 0,0-1 1,0 1-1,0 0 0,0 0 1,1 0-1,-1 0 0,0 0 0,0-1 1,0 1-1,0 0 0,0-1 1,1 1-1,-1-1 0,0 1 0,0-1 1,1 1-1,-1-1 0,0 0 1,1 1-1,-1-1 0,1 0 0,-1 1 1,1-1-1,-1-1 0,0 1 20,0 0-1,0 0 1,0 0-1,0 0 1,-1 1-1,1-1 1,0 0-1,0 0 1,0 1-1,-2-1 1,-8-5 217,11 6-274,0 0-1,0 0 0,0-1 0,0 1 0,0 0 1,0 0-1,0 0 0,0 0 0,0 0 1,0 0-1,0 0 0,0 0 0,0 0 0,0 0 1,0 0-1,0 0 0,-1 0 0,1 0 1,0-1-1,0 1 0,0 0 0,0 0 1,0 0-1,0 0 0,0 0 0,0 0 0,0 0 1,-1 0-1,1 0 0,0 0 0,0 0 1,0 0-1,0 0 0,0 0 0,0 0 0,0 0 1,0 0-1,0 0 0,0 1 0,-1-1 1,1 0-1,0 0 0,0 0 0,0 0 1,0 0-1,0 0 0,0 0 0,0 0 0,0 0 1,0 0-1,0 0 0,0 0 0,0 0 1,0 0-1,0 1 0,0-1 0,-1 0 0,1 0 1,0 0-1,0 0 0,0 0 0,0 0 1,0 0-1,0 0 0,0 0 0,0 1 1,0-1-103,0 0 0,1 1 1,-1-1-1,0 0 0,0 1 1,0-1-1,0 0 0,0 1 0,0-1 1,0 0-1,1 1 0,-1-1 1,0 0-1,0 1 0,1-1 1,-1 0-1,0 0 0,0 1 1,1-1-1,-1 0 0,0 0 1,0 0-1,1 1 0,7 2-1300,0 1-1372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20:09.9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5 179 992,'-5'-5'225,"6"5"-77,7 8-4,-15-6 2379,9-3-2405,1 1 0,0-1 0,-1 1 0,1-1 1,-1 0-1,0 0 0,1 0 0,-1 0 0,0 0 0,1-1 1,-1 1-1,3-3 0,26-25 534,-24 22-632,-6 6-18,-1 1 1,1-1 0,0 1-1,0-1 1,0 1-1,0-1 1,0 1 0,0-1-1,0 1 1,0 0-1,0 0 1,2-1 0,-2 1-4,0 0 1,-1 0 0,1 0 0,0-1 0,0 1 0,0 0 0,0-1-1,0 1 1,0-1 0,0 1 0,-1-1 0,2 0 0,-1 0 1,0 0 1,0 1-1,0-1 0,0 0 1,0 1-1,0-1 1,0 0-1,0 1 0,0-1 1,1 1-1,-1 0 1,0 0-1,0-1 0,0 1 1,1 0-1,-1 0 1,1 0-1,3-1 16,-4 1 34,0 0-1,0 0 0,-1 0 0,1 0 0,0-1 0,0 1 1,0 0-1,0 0 0,0-1 0,0 1 0,-1-1 1,1 1-1,0-1 0,0 1 0,0-1 0,0 0 0,-1 0 15,0 1 0,0-1 0,0 1 0,0-1 0,0 1 0,0-1-1,0 1 1,0-1 0,0 1 0,0-1 0,0 1 0,0-1 0,0 1-1,-1-1 1,1 1 0,0-1 0,0 1 0,-1-1 0,0 0-71,0-1 0,1 1 0,-1-1 0,1 1 0,-1 0 1,1-1-1,0 1 0,-1-1 0,1-1 0,0 1 24,0-1-1,-1 1 0,1 0 1,-1 0-1,1 0 1,-1 0-1,0 0 0,0 0 1,0 0-1,0 0 1,0 0-1,0 1 1,0-1-1,-3-2 0,3 3-160,-2-3 393,3 4-250,0 0 0,0 0 0,0 0 0,0 0 0,0-1 0,0 1 0,1 0 0,-1 0 0,0 0 0,0 0 0,0-1 0,0 1 0,1 0 0,-1 0 0,0 0 0,0 0 0,0 0 0,1 0 0,-1 0 0,0 0 0,0 0 0,1-1 0,-1 1 0,0 0 0,0 0 0,0 0 0,1 0 0,-1 0 0,0 0 0,0 0 0,1 1 0,-1-1 0,0 0 0,0 0 0,0 0 0,1 0 0,1 0-35,1 0 37,0 0 0,1 1 0,-1-1 0,1 1 0,-1 0 0,7 2 0,-9-3-72,-1 0 44,2 1 68,3 2-4,-4-2 10,-1-1 53,0 0-21,0 0 5,0 0-10,4-15 800,-14 5-574,9 9-288,0 0-1,0 0 0,0 0 1,0 0-1,0 0 0,0 0 1,0 0-1,0 0 0,0 0 1,-1-2-1,-13-12-524,18 24 506,6 10-79,-2-8 206,1-2-136,-1 1-1,14 12 1,-17-18 18,0-1 0,-1 1 0,1 0 0,-1 1 0,3 4 0,-5-6-167,0 0-1,0 0 1,0 0-1,0 0 1,0 1-1,-1-1 1,1 0-1,-1 0 1,0 5-1,0 20-5173,0-30 3642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20:15.8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71 81 736,'-2'2'67,"0"0"-1,0 0 1,1 1-1,-1-1 1,0 1-1,1-1 1,0 1-1,0-1 1,-1 1-1,1 0 1,1-1-1,-2 5 1,1-3-39,0 0 0,0-1 1,-1 1-1,1 0 0,-4 5 1,1-4-141,4-4 242,-1 1 0,1-1-1,-1 0 1,1 0 0,-1 0 0,0 0 0,0 0 0,1 0-1,-1-1 1,0 1 0,0 0 0,0 0 0,0 0 0,0-1-1,0 1 1,0 0 0,0-1 0,0 1 0,-1-1 0,1 0-1,0 1 1,0-1 0,0 0 0,-1 0 0,-1 1 0,2-17 723,-4 16-938,5 0 82,0 0-1,0 0 0,0 0 0,-1 0 1,1 0-1,0 0 0,0 0 0,0 0 1,0 0-1,0 0 0,0 0 0,0 0 0,-1 0 1,1 0-1,0 0 0,0 0 0,0 0 1,0 0-1,0 0 0,0 0 0,-1 0 1,1 0-1,0-1 0,0 1 0,0 0 1,0 0-1,0 0 0,0 0 0,0 0 0,0 0 1,0 0-1,-1 0 0,1 0 0,0 0 1,0-1-1,0 1 0,0 0 0,0 0 1,0 0-1,0 0 0,0 0 0,0 0 1,0 0-1,0-1 0,0 1 0,0 0 0,0-1-54,0 1 15,0 0 80,0 0 54,0 0 181,0 0-11,0 0 102,0 0-139,0 0-96,0 0-59,5-7 59,1 1-8,0 0-1,0-1 1,0 1-1,9-15 1,-12 12 4,-3 8-130,0 1 1,0-1 0,0 0 0,1 1 0,-1-1 0,0 0 0,0 1 0,1-1 0,-1 1 0,0-1 0,1 0 0,-1 1 0,1-1 0,-1 1 0,2-1-1,71-49 316,-65 41-234,-7 8-85,0 0-1,0 0 1,0-1-1,1 1 1,-1 0-1,0 0 1,1 0-1,-1 0 0,1 1 1,-1-1-1,1 0 1,-1 0-1,1 1 1,-1-1-1,1 1 1,-1 0-1,1-1 1,0 1-1,-1 0 1,1 0-1,2 0 0,-3 0-54,6-3 336,-8 4-298,0 0 18,1 0 0,-1 0 1,0 0-1,0-1 0,0 1 0,1 0 1,-1-1-1,0 1 0,0-1 1,0 1-1,0-1 0,0 1 1,0-1-1,-1 0 0,1 0 0,0 1 1,-1-1-1,1 0 104,1 0-48,0 0-112,-1 1 0,0 0 42,1 0 0,-1 0 1,0 0-1,1 0 0,-1 0 0,1 0 1,-1 0-1,1 0 0,-1 1 0,1-1 0,0 0 1,-1 2-1,-1 7 12,-1-5 10,-1-3 42,3-1 150,1 1-218,0 0-1,-1 0 0,0 0 1,1 0-1,-1-1 0,0 1 1,0 0-1,-2 3 0,-1-5-841,4-6-703,0 3 1408,0-8-2413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20:18.09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50 29 1984,'0'1'56,"-1"-1"1,1 1-1,-1-1 1,1 1-1,-1-1 1,1 1-1,0-1 0,-1 1 1,1-1-1,-1 1 1,1 0-1,0-1 1,0 1-1,-1 0 1,1-1-1,0 1 0,0 0 1,0-1-1,0 1 1,0 0-1,0-1 1,0 1-1,0 0 1,0-1-1,0 1 0,0 0 1,0 0-1,1 1 18,0-1-1,0 0 0,-1 0 0,1 0 1,0 0-1,0 0 0,0-1 0,0 1 1,0 0-1,0 0 0,1-1 0,-1 1 1,2 0-1,4 2 89,1 0 0,0-1-1,12 3 1,-7 0 2400,-12-5-2555,0 1 0,0 0 0,-1-1 0,1 1 0,0 0 0,-1 0 0,1 0 0,-1-1 0,1 1 0,-1 0 0,1 0 0,-1 0 0,0 0 0,1 0 0,-1 0 0,0 0 0,0 0 0,0 0 0,1 0 0,-1 0 0,0 0 0,0 0 0,-1 0 0,1 0 0,0 0 0,0 0 0,0 0 0,-1 0 0,1 0 0,-1 1 0,-2 6 13,1 1 0,-1 0 1,2 0-1,-2 12 0,1-19-79,-1 5-15,3-6 74,0 1 5,0 0 1,0 0 0,0 0 0,-1 0-1,1 0 1,0 0 0,-1 0 0,0 0-1,1 0 1,-1 0 0,0 0 0,-3 3-1,-5 5 104,9-10-101,0 0 0,0 0 0,-1 0-1,1 0 1,0 0 0,0 0 0,0 1 0,0-1 0,0 0 0,0 0 0,-1 0 0,1 0-1,0 0 1,0 0 0,0 0 0,0 0 0,-1 0 0,1 0 0,0 0 0,0 0-1,0 0 1,0 0 0,-1 0 0,1 0 0,0 0 0,0 0 0,0 0 0,0 0-1,-1 0 1,1 0 0,0 0 0,0 0 0,0 0 0,0 0 0,0 0 0,-1 0 0,1 0-1,0 0 1,0-1 0,0 1 0,0 0 0,0 0 0,0 0 0,-1 0 0,1 0-1,0 0 1,0-1 0,0 1 0,0 0 0,0 0 0,0 0 0,0 0 0,0 0-1,0-1 1,0 1 0,0 0 0,0 0 0,0 0 0,0-1 0,-1 0 33,1-1 0,-1 0 1,1 1-1,-1-1 0,0 0 0,0 1 1,1-1-1,-3-1 0,-3-7-2,1-5-5,0-1 1,-4-25-1,7 29-59,0 1 0,-1 0 0,0 0 1,0 0-1,-2 0 0,1 1 0,-10-16 0,10 20 56,3 4-154,1 3-68,4 13-80,15 108 153,-13-92-110,-4-26 216,-1 1-1,0-1 0,0 0 1,0 0-1,-1 1 0,0-1 1,1 1-1,-1-1 0,-1 0 1,1 1-1,-1-1 0,0 0 1,-1 6-1,-1-4-297,1-1 0,0 1 0,0 0 0,1 0 0,0 0 0,-1 8-1,2-13 223,0-1-1,0 1 1,0 0-1,0 0 0,-1-1 1,1 1-1,0 0 0,0-1 1,-1 1-1,1 0 0,0-1 1,-1 1-1,1 0 0,-1-1 1,1 1-1,-1-1 0,1 1 1,-1-1-1,1 1 0,-1-1 1,0 1-1,1-1 0,-1 1 1,0-1-1,1 0 0,-1 1 1,0-1-1,1 0 0,-1 0 1,0 0-1,0 1 0,1-1 1,-1 0-1,0 0 0,0 0 1,1 0-1,-1 0 0,0 0 1,0-1-1,0 0-124,0-12 505,1 12-187,-1-1 1,1 0-1,0 0 1,0 1-1,0-1 1,0 0-1,0 1 1,0-1 0,0 0-1,1 0 1,-1 1-1,1-1 1,-1 0-1,1 1 1,0-1-1,-1 1 1,2-3 0,8-8-506,3 0-1419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21:16.09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104 121 832,'-12'0'432,"11"0"-304,1 0-53,-13-1 1258,9-2-1095,1 1 1,-1-1-1,0 0 1,1 0-1,-1 0 1,1-1-1,0 1 0,-3-6 1,-12-12 111,14 16-324,3 4 30,1 0 1,-1 1-1,1-1 0,-1 0 0,1 1 0,-1-1 1,0 0-1,0 1 0,1-1 0,-1 1 1,0-1-1,0 1 0,1-1 0,-1 1 0,0 0 1,0-1-1,0 1 0,0 0 0,0 0 0,1 0 1,-1-1-1,0 1 0,0 0 0,0 0 1,-2 1-1,4-2-26,0 1 0,0 0 0,-1 0 0,1-1-1,0 1 1,-1 0 0,1-1 0,0 1 0,-1-1 0,1 1 0,-1-1 0,1 1 0,-1-1 0,1 0 0,-1 1 0,1-1 0,-1 1 0,1-1 0,-1-1-1,11-10 237,26-14 395,-33 25-660,0 1 1,0 0-1,-1 0 0,1 0 1,0 0-1,0 1 0,5 1 1,-2 0-2,-1 4 0,18 39 394,-23-43-346,-1-2 11,0 0 64,0 0-22,0 0-96,0 0 0,0 0 0,0 1 1,0-1-1,-1 0 0,1 0 0,0 1 0,0-1 0,0 0 0,0 0 0,0 1 1,0-1-1,0 0 0,0 1 0,0-1 0,0 0 0,0 0 0,0 1 0,1-1 1,-1 0-1,0 0 0,0 1 0,0-1 0,0 0 0,0 0 0,0 1 0,1-1 1,-1 0-1,0 0 0,0 0 0,1 1 0,9 4 7,13-3-209,-16-2 205,0-1-1,0-1 1,0 0 0,0 0 0,9-4 0,2 0 94,1-2-57,9-2 54,-21 9-67,-6 1 21,-1 0 6,0 0 64,0 0-38,0 0 0,0 0-21,0 0-48,0 0-80,0 0 0,0 0-58,0 0 68,0 0 118,0 0 0,0 0-26,0 0-49,0 0-149,10 15-2219,0 17-1274,-10-31 3538,0-1 0,0 1 0,0-1 0,0 1 0,0 0-1,0-1 1,0 1 0,0-1 0,0 1 0,0 0 0,0-1 0,-1 1-1,1-1 1,0 1 0,0-1 0,-1 2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21:29.4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77 37 640,'-1'0'21,"1"0"0,-1 0 1,0 0-1,0-1 0,0 1 0,0 0 0,1 0 1,-1 0-1,0 0 0,0 1 0,0-1 0,0 0 1,0 0-1,1 0 0,-1 1 0,0-1 0,0 0 1,1 1-1,-1-1 0,-1 1 0,1 0 82,-1 0 0,1-1 0,0 1 0,0-1 0,0 1 0,-1-1 0,1 1 0,0-1 1,0 0-1,-2 0 0,-9 2 1038,10-1-1093,0-1 0,1 0-1,-1 1 1,1-1 0,-1 0-1,0 0 1,1 0-1,-1 0 1,1 0 0,-1 0-1,0-1 1,1 1 0,-1 0-1,1-1 1,-2 0 0,3 1-13,-1-1-1,1 1 1,0 0 0,0-1 0,0 1 0,0 0 0,-1-1 0,1 1 0,0 0 0,0-1 0,0 1 0,0 0 0,0-1 0,0 1 0,0-1 0,0 1 0,0 0 0,0-1 0,0 1 0,0 0 0,0-1 0,1 0 0,-1 1-23,0 0 1,0 0 0,0 0-1,0-1 1,0 1 0,1 0-1,-1 0 1,0 0 0,0-1-1,0 1 1,0 0-1,0 0 1,0 0 0,0-1-1,0 1 1,0 0 0,0 0-1,0-1 1,0 1-1,0 0 1,0 0 0,0 0-1,0-1 1,0 1 0,-1 0-1,1 0 1,0 0-1,0 0 1,0-1 0,0 1-1,0 0 1,0 0 0,-1 0-1,1 0 1,0-1-1,0 1 1,0 0 0,0 0-1,-1 0 1,1 0 0,0 0-1,0 0 1,-1 0-1,1 0-134,0 0 58,12-11-144,-11 10 37,16-10 811,-16 10-641,1 0 1,0 0-1,0 1 0,-1-1 1,1 0-1,0 1 0,0-1 1,0 1-1,0 0 0,0 0 0,0 0 1,0 0-1,0 0 0,0 0 1,-1 0-1,1 1 0,0-1 1,0 0-1,0 1 0,0 0 0,-1-1 1,1 1-1,0 0 0,0 0 1,-1 0-1,1 0 0,-1 1 1,1-1-1,-1 0 0,1 0 0,-1 1 1,2 2-1,-1 0 14,1 0-1,-1 0 1,0 0-1,-1 0 1,1 0 0,-1 0-1,0 0 1,0 1-1,0-1 1,0 0 0,-1 7-1,0 14 13,-2 0 0,-1-1 0,-1 1 0,-1 0 0,-13 39-1,10-39-246,6-16 245,-1 1-1,-6 13 1,-10 16-215,16-24-91,3-14-111,0-1-1,0 0-261,0 0-21,0 0-902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21:31.92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49 28 320,'0'0'13,"0"0"0,0 0-1,-1 0 1,1 0 0,0 0 0,0 0 0,0 0-1,0 0 1,0 0 0,0 0 0,0 0 0,-1 0-1,1 0 1,0 0 0,0 0 0,0 0 0,0 0-1,0 0 1,0 0 0,0 0 0,0 0 0,-1 0-1,1 0 1,0 1 0,0-1 0,0 0 0,0 0-1,0 0 1,0 0 0,0 0 0,0 0 0,0 0-1,0 0 1,0 1 0,0-1 0,0 0 0,0 0-1,0 0 1,0 0 0,0 0 0,0 0 0,0 0-1,0 1 1,0-1 0,0 0 0,0 0 0,0 0-1,0 0 1,0 0 0,0 0 0,0 0 0,0 1-1,0-1 1,0 0 0,0 0 0,0 0 0,0 0-1,0 0 1,0 0 0,1 0 0,-1 0 0,0 0-1,0 1 1,7 4 469,-6-5-445,-1 1-1,0-1 1,1 0-1,-1 0 1,0 0-1,0 0 1,1 0-1,-1 1 1,0-1-1,1 0 1,-1 0-1,0 0 1,1 0-1,-1 0 1,0 0-1,1 0 1,-1 0-1,0 0 1,1 0 0,-1 0-1,0 0 1,1-1-1,-1 1 1,0 0-1,0 0 1,1 0-1,-1 0 1,0 0-1,0-1 1,1 1-1,-1 0 1,0 0-1,0-1 1,1 1-1,-1 0 1,0 0-1,0-1 1,0 1-1,1 0 1,-1 0-1,0-1 1,0 1-1,0 0 1,0-1-1,0 1 1,0 0-1,0-1 1,0 1-1,0 0 1,0-1-1,0 1 1,0-1 187,0 1-117,0 0-123,0 0-43,0 0-10,-12 0 1860,11 0-1765,1 0-1,-1 0 0,1 0 0,-1 1 0,1-1 0,-1 0 1,1 0-1,-1 0 0,1 0 0,-1 0 0,1 0 0,-1-1 1,1 1-1,0 0 0,-1 0 0,1 0 0,-1 0 0,1 0 1,-1-1-1,1 1 0,-1 0 0,1 0 0,0-1 0,-1 1 1,1 0-1,0-1 0,-1 1 0,1 0 0,0-1 0,-1 1 0,1-1 1,-1 0-5,1 1 1,0-1-1,0 1 1,0 0 0,-1-1-1,1 1 1,0-1 0,-1 1-1,1 0 1,0-1-1,-1 1 1,1 0 0,0 0-1,-1-1 1,1 1-1,0 0 1,-1 0 0,1 0-1,-1-1 1,-8-1 253,9 2-258,0 0 0,-1 0 0,1 0 0,-1 0 0,1 0-1,0 0 1,-1 0 0,1 0 0,0-1 0,-1 1 0,1 0 0,0 0 0,-1 0 0,1 0 0,0-1 0,-1 1 0,1 0 0,0 0-1,0-1 1,-1 1 0,1 0 0,0 0 0,0-1 0,-1 1 0,1 0 0,0-1 0,0 1 0,0 0 0,0-1 0,-1 1-1,1 0 1,0-1 0,0 1 0,0-1 0,0 1 0,0 0 0,0-1 0,0 1 0,0 0 0,0-1 0,0 1 0,0-1-1,0 1-18,0-1 0,0 1 0,0 0 0,0-1 0,0 1 0,0 0 0,-1 0 0,1-1 0,0 1-1,0 0 1,0 0 0,-1-1 0,1 1 0,0 0 0,0 0 0,-1 0 0,1-1 0,0 1 0,-1 0-1,1 0 1,0 0 0,-1 0 0,1 0 0,0 0 0,0 0 0,-1-1 0,1 1 0,0 0 0,-1 0-1,1 0 1,0 0 0,-1 1 0,0-1-73,1 0 59,-6 0 220,7 0-130,0 0-32,0 0-36,-1 0-118,0 0 16,0 0-38,0 0 76,0 0 180,0 0-52,0 0-150,0 0-240,0 0-176,0 0-774,2 0 71,12 0-1084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3:54.34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 0 480,'-3'5'2097,"8"5"-1771,11 8-365,2-7 210,-17-11-139,6 3-27,-2 2-5,-2 0-16,-3-3-53,2-2-27,6 4-203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3:55.36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106 36 1056,'-13'-5'1408,"8"5"-896,-3 0 416,3-3-608,-3 3 224,-2-5-320,2 2 64,-5 0-160,5-6-192,-6 5 0,1 0-1024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3:57.26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48 4 576,'0'-4'192,"-13"8"-96,10 0 128,-2 0 256,0-4-64,0 0-224,2 0-256,-2 0 32,0 0-416,2 0 224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01:43.29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617 5 1408,'0'0'31,"0"0"0,0 0 1,0-1-1,0 1 0,0 0 1,0 0-1,0 0 0,0 0 0,0-1 1,0 1-1,0 0 0,0 0 0,0 0 1,0 0-1,0-1 0,0 1 0,0 0 1,1 0-1,-1 0 0,0 0 0,0-1 1,0 1-1,0 0 0,0 0 1,0 0-1,1 0 0,-1 0 0,0 0 1,0 0-1,0-1 0,0 1 0,0 0 1,1 0-1,-1 0 0,0 0 0,0 0 1,0 0-1,0 0 0,1 0 0,-1 0 1,0 0-1,0 0 0,0 0 0,1 0 1,-1 0-1,0 0 0,0 0 1,0 0-1,0 0 0,1 0 0,-1 0 1,0 1-1,0-1 0,0 0 0,0 0 1,1 0-1,-1 0 0,0 0 0,0 1 179,1-1 1,-1 0-1,1 1 0,-1-1 0,0 0 0,1 1 0,-1-1 0,0 1 0,1-1 0,-1 0 0,0 1 0,0-1 0,1 1 0,-1-1 1,0 1-1,0-1 0,0 1 0,0-1 0,0 1 0,0-1 0,0 1 0,0-1 0,0 1 0,0-1 0,0 2 0,-2 6 256,1-2-185,-1 1 0,1-1 0,-2 1-1,1-1 1,-1 0 0,1 0 0,-2 0 0,1-1 0,-5 7 0,-55 82 1091,28-39-883,4-8 46,-1-2 0,-3-1-1,-78 75 1,-136 97-935,234-200-955,-8 6-4079,22-22 1818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3:58.60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 4 736,'0'-3'320,"0"6"64,-5-3 160,5-3-576,-4 3 0,0 0-320,-1 0 192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4:01.48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33 43 160,'-1'0'1,"1"0"-1,-1 0 1,0 0 0,0 0 0,0 0-1,0 0 1,0 0 0,0 0 0,0 0-1,0 1 1,1-1 0,-1 0 0,0 1-1,0-1 1,0 1 0,1-1 0,-1 1-1,0-1 1,0 1 0,1-1-1,-1 1 1,0 0 0,1-1 0,-2 3-1,1-2 67,-9 7 610,17-8-463,-1-1-199,0 0 0,-1 0-1,1-1 1,-1 1 0,1-1 0,-1-1-1,1 1 1,8-7 0,15-5-148,-4 3-22,1-3-282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4:04.3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 15 160,'17'-9'1467,"-11"6"-1245,-1 1 10,-5 8-350,-2 3 178,-1-1 0,1 0 0,-8 14 0,1-2-511,-11 30 0,12-23-210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4:06.8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122 5 736,'-7'-4'102,"6"4"-46,1 1-55,0-1 0,0 1 1,0-1-1,-1 1 0,1 0 0,0-1 1,0 1-1,0-1 0,-1 1 1,1-1-1,0 1 0,-1-1 1,1 1-1,-1-1 0,1 1 1,0-1-1,-2 1 0,-23 15 1989,25-16-1983,-1 0 1,1 0 0,0 1-1,-1-1 1,1 0 0,-1 0 0,1 0-1,-1 0 1,1 0 0,-1 0-1,1 0 1,0 0 0,-1 0 0,1 0-1,-1 0 1,1 0 0,-1 0-1,1 0 1,-1 0 0,1 0-1,0 0 1,-1-1 0,1 1 0,-1 0-1,1 0 1,0 0 0,-1-1-1,1 1 1,0 0 0,-1-1 0,1 1-1,0 0 1,-1-1 0,1 1-1,0 0 1,-1-1 0,-3-3 155,-3 4 165,4 0-328,0 0 1,0 0-1,0 0 0,1 0 0,-1 0 0,0 1 1,0-1-1,1 1 0,-5 1 0,1 0-10,-1-3-76,6 1 79,1 0 0,0 0 0,-1 0 0,1 0 0,0 1 0,-1-1 0,1 0 1,0 0-1,0 0 0,-1 0 0,1 1 0,0-1 0,0 0 0,-1 0 0,1 0 0,0 1 0,0-1 0,0 0 0,-1 0 0,1 1 0,0-1 0,0 0 0,0 0 0,0 1 0,0-1 0,0 0 0,-1 1 0,1-1 0,0 1 0,-3 4 136,2-1-562,6-2 165,11-1-257,4-5-606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4:12.4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49 1 576,'-5'0'192,"2"0"-128,-2 3 192,0 2-160,2-2-32,-2 5-32,0 0-32,2-4 0,-2 4-224,0 0 128,0 3-384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4:14.8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0 64,'-5'8'32,"5"-1"-32,0 1 32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4:17.69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36 4 320,'0'-4'128,"-5"8"-64,5 0 64,-3 0-64,-2 1 128,5 3-128,0-5 128,-5 5-128,5 0-32,-3 3 0,-2 1-32,0-1 0,0 5 64,5 4-32,0-1-736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4:27.7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 25 320,'-11'-24'3794,"11"25"-3751,10 22-126,-5-11 462,-2 12-53,-3-21-320,0 0 1,0 0-1,1 0 1,-1 1-1,1-1 1,0 0-1,0 0 1,1 3-1,10 25 210,1 3 544,-8-28-324,-4-5-371,0 0 0,0 0 0,0 0 1,0 1-1,-1-1 0,1 0 0,0 0 0,-1 1 0,1-1 1,-1 0-1,0 1 0,1-1 0,-1 0 0,0 3 0,19 6 181,-11 3 26,-7-12-256,-1 0-59,3 2 68,0 0 1,0 0-1,-1 0 0,1 1 0,1 3 1,-2-4 25,-1-2-9,5 7-145,-5-7 116,-1 0-1,1-1 1,-1 1 0,1 0-1,-1-1 1,1 1-1,-1 0 1,1-1-1,-1 1 1,0 0-1,1 0 1,-1-1-1,0 1 1,0 0-1,0 0 1,1 0 0,-1 1-1,9 22-167,-9-11 315,0-11-5,-4 0 180,4-2-325,0 1 0,0-1 0,-1 0 0,1 0 0,0 0 1,0 1-1,-1-1 0,1 0 0,0 0 0,0 0 0,0 0 1,-1 0-1,1 1 0,0-1 0,-1 0 0,1 0 0,0 0 1,0 0-1,-1 0 0,1 0 0,0 0 0,0 0 0,-1 0 0,1 0 1,0 0-1,-1 0 0,1 0 0,0 0 0,0 0 0,-1 0 1,1 0-1,0-1 0,0 1 0,-1 0 0,1 0 0,0 0 0,0 0 1,-1-1-1,-6-6 3,1-1-1,0 0 1,0 0 0,0-1 0,1 1 0,0-1-1,1 0 1,0-1 0,-4-14 0,0 1 44,6 18-88,0 0 1,0 1-1,0-1 0,0-8 1,-4-19 88,4 19-266,0 0 0,-1-18 0,13 31-149,-7 3 351,0 0 0,0 0-1,1 0 1,-2 0 0,1 0 0,0 1-1,-1-1 1,0 1 0,1 0 0,1 6 0,2 1-38,47 90-116,-40-74 171,-12-24 35,0 0 1,0 0-1,0 0 1,-1 0 0,1 0-1,-1 1 1,0-1-1,0 0 1,0 0-1,0 0 1,-1 0-1,0 4 1,-1 11 153,2-18-162,-1 1-1,0-1 1,0 0 0,0 0-1,1 1 1,-1-1 0,0 0-1,0 0 1,0 0 0,1 0-1,-1 0 1,0 0 0,0-1-1,0 1 1,-1 0 0,-2-4 0,-1 1 1,1 0-1,0-1 1,0 0-1,0 0 1,1-1 0,-6-7-1,-6-6-10,-20-27-279,50 63-72,18 27 1,-11 1 354,-21-45-32,0 0 0,-1 1 0,1-1 0,0 0 0,-1 0 0,1 0 0,-1 1 0,1-1 0,-1 0 0,0 0 0,0 1 0,1 1 0,1 3 240,-2-6-232,0 1 0,0-1 0,0 0 0,0 0 0,0 0 0,0 0-1,0 1 1,0-1 0,-1 0 0,1 0 0,0 0 0,0 0 0,0 1 0,0-1 0,0 0 0,0 0 0,0 0 0,0 0 0,0 0 0,0 0 0,-1 1 0,1-1 0,0 0 0,0 0 0,0 0 0,0 0 0,0 0 0,-1 0 0,1 0 0,0 0 0,0 0 0,0 0 0,0 0 0,-1 0 0,1 0-1,0 0 1,0 0 0,0 0 0,-1 0 0,-8-2 239,-8-8 73,-53-60-437,69 68 76,1 1 0,-1 0 1,1 0-1,-1-1 0,1 1 0,-1 0 1,1-1-1,0 1 0,-1-1 0,1 1 1,0 0-1,0-1 0,0-2 1,0 3-30,0 0 0,11 1-164,-5 0 33,0 0 0,0-1 0,0 1-1,0-1 1,-1-1 0,1 1 0,0-1 0,-1 0 0,8-3 0,4-4-1756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4:37.06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71 28 1312,'-5'-3'988,"5"3"-971,-7 5 547,6-4-677,-12 7 1564,2-11-833,10 2-566,0 0-1,0 1 0,0-1 0,0 1 1,0 0-1,0-1 0,0 1 1,0 0-1,0-1 0,0 1 0,0 0 1,-2 0-1,2 0-9,0-1 1,0 1-1,0-1 1,1 1-1,-1-1 1,0 1-1,1-1 1,-1 1-1,0-1 1,1 0 0,-1 1-1,1-1 1,-1 0-1,1 0 1,-1 0-1,1 1 1,-1-2-1,-5-17 803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4:41.69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251 0 576,'6'4'97,"-6"-3"-31,0-1-55,0-1-1,-1 1 1,1 0-1,0 0 1,-1 0 0,1 0-1,0 0 1,-1 0-1,1 0 1,0 0-1,-1 0 1,-5 3 718,1 10 236,4-13-941,0 1 0,0-1 0,0 1 1,0-1-1,0 1 0,-1-1 0,1 0 0,0 0 0,0 0 1,0 1-1,-1-1 0,1 0 0,0 0 0,-2-1 0,-4 2 286,5 0-276,0 0-1,-1 0 1,1 0 0,0 0 0,0 0-1,-1 0 1,1-1 0,0 1 0,-1-1-1,1 0 1,0 0 0,-1 1 0,1-1-1,-1-1 1,-3 0 0,-5 1 199,10 0-297,-7 0 395,4 0-240,0 19 1098,11-6-74,-11-14-913,-2-3 324,6 4-509,-1-1 0,0 0 1,1 1-1,-1 0 0,0-1 1,1 1-1,-1-1 0,0 1 1,1 0-1,-1-1 0,0 1 1,0 0-1,1 0 0,-1 0 1,0 0-1,0-1 0,0 1 1,1 0-1,-1 0 0,0 1 1,0-1-1,0 0 0,1 0 0,-1 0 1,-1 1-1,2-3-114,0 1 105,8 0 396,-13 4-740,3-2 322,1 0-1,0-1 0,0 1 0,-1 0 0,1-1 1,0 0-1,-1 1 0,1-1 0,-1 0 0,1 0 0,0 1 1,-4-1 223,-2 0-116,4 0-38,4 0-134,0 0 4,-1-11 385,0 11-311,0 0 0,0-1 1,0 1-1,0 0 0,-1 0 1,1 0-1,0 0 0,0 0 1,0 0-1,0 0 0,-1 0 1,1-1-1,0 1 0,0 0 1,0 0-1,0 0 0,-1 0 0,1 0 1,0 0-1,0 0 0,0 0 1,0 0-1,-1 0 0,1 0 1,0 0-1,0 0 0,0 0 1,0 1-1,-1-1 0,1 0 1,0 0-1,0 0 0,0 0 1,0 0-1,0 0 0,-1 0 1,1 0-1,0 0 0,0 1 0,0-1 1,0 0-1,0 0 0,0 0 1,-2 1-47,4-4 22,-1 3 27,-1 0-1,0 0 0,0 0 0,0 0 0,0 0 1,0 0-1,0 0 0,0 0 0,0 0 1,0 0-1,0 0 0,0 0 0,0-1 0,0 1 1,0 0-1,0 0 0,0 0 0,0 0 0,0 0 1,0 0-1,0 0 0,0 0 0,0 0 0,0 0 1,0-1-1,0 1 0,0 0 0,0 0 0,0 0 1,0 0-1,0 0 0,0 0 0,0 0 1,0 0-1,0 0 0,0 0 0,0-1 0,0 1 1,0 0-1,0 0 0,0 0 0,0 0 0,-1 0 1,1 0-1,0 0 0,0 0 0,0 0 0,0 0 1,0 0-1,0 0 0,0 0 0,0 0 1,0 0-1,0 0 0,-1 0 0,1 0 0,0 0 1,0 0-1,0 0 0,0 0 0,-5 0 299,5 0-303,0 0 1,0 1 0,0-1-1,0 0 1,0 0 0,0 0-1,0 0 1,0 0-1,0 1 1,0-1 0,0 0-1,0 0 1,0 0 0,0 0-1,0 0 1,0 1-1,0-1 1,0 0 0,-1 0-1,1 0 1,0 0 0,0 0-1,0 0 1,0 1-1,0-1 1,0 0 0,0 0-1,0 0 1,0 0 0,-1 0-1,1 0 1,0 0 0,0 0-1,0 0 1,0 0-1,0 0 1,-1 0 0,1 1-1,0-1 1,0 0 0,0 0-1,0 0 1,0 0-1,0 0 1,-1 0 0,1 0-1,0 0 1,0 0 0,0 0-1,0-1 1,0 1 0,-1 0-1,1 0 1,-1 0-68,9 24 150,-8-23-71,0-1 0,1 0-1,-1 1 1,0-1 0,-1 1-1,1-1 1,0 0 0,0 1 0,0-1-1,0 0 1,0 1 0,0-1-1,0 0 1,0 1 0,-1-1-1,1 0 1,0 1 0,0-1-1,0 0 1,-1 1 0,1-1-1,0 0 1,-1 0 0,1 1-1,0-1 1,0 0 0,-1 0-1,1 0 1,0 0 0,-1 1-1,1-1 1,0 0 0,-1 0 0,0 0-1,0 1-2,-1 0 26,0-1 0,0 1 0,0 0 0,-1 0 0,1-1 0,0 1 0,0-1 0,-1 0 0,1 0 0,0 0 0,-1 0 1,1 0-1,-3-1 0,-4 1-1,7 0-3,1 0 0,-1-1 1,0 1-1,1 0 0,-1-1 0,1 0 1,-1 1-1,0-1 0,-2-2 1,3 2-47,0 1 1,-1-1 0,1 0 0,-1 1 0,1-1 0,0 1 0,-1-1 0,1 1 0,-3-1 0,3 1-47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01:44.88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109 4 2496,'2'-4'733,"-4"5"-592,2-1-115,0 0 0,0 0 0,0 0-1,0 0 1,1 0 0,-1 0-1,0 0 1,0 0 0,0 0-1,0 0 1,0 0 0,0 0 0,0 0-1,0 0 1,0 0 0,0 1-1,0-1 1,0 0 0,0 0-1,0 0 1,0 0 0,0 0 0,0 0-1,0 0 1,0 0 0,0 0-1,0 0 1,0 0 0,0 0-1,0 0 1,0 0 0,0 1 0,0-1-1,0 0 1,0 0 0,0 0-1,0 0 1,0 0 0,0 0-1,0 0 1,0 0 0,0 0-1,0 0 1,0 0 0,0 0 0,-1 0-1,1 0 1,0 0 0,0 0-1,0 0 1,0 0 0,0 0-1,0 1 1,0-1 0,0 0 672,0 0 209,0 0-208,0 0 229,0 0-176,0 0 394,4 4 492,-3-3-1481,1 0 0,-1 0 1,0 0-1,0 0 1,0-1-1,1 1 0,-1 0 1,0 0-1,1-1 1,-1 1-1,1-1 0,-1 1 1,2 0-1,6 2 616,-8-2-676,0 0 1,-1-1-1,1 1 1,-1 0-1,1 0 1,-1 0 0,1 0-1,-1 0 1,0 0-1,1 0 1,-1 0-1,0 0 1,0 0 0,0 0-1,0 0 1,0 1-1,0-1 1,0 0 0,0 0-1,-1 1 1,1 3-36,-1 19 167,-2 0 0,-11 47 0,2-16-180,6-21-14,-2 16 105,-24 78 0,20-92 29,5-11-12,-2-1 0,-20 41 0,27-61-134,0 0-1,0 0 1,1 0 0,-1 1-1,1-1 1,0 1 0,-1 6-1,2-9-96,13 12 607,-7-11-462,0-1 0,0 0-1,-1 0 1,1 0 0,0-1 0,0 0 0,1 0-1,-1 0 1,0-1 0,7-1 0,9 2-93,53 0 136,-43-1 12,-15-3-718,-15 3-448,-2 0 80,2-8-4207,-4 3 3209,2-1-1604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4:46.64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106 0 1312,'-6'2'3026,"3"4"-2452,-2 10 279,-17 38-186,19-43-722,-33 116-1634,14-43-898,14-40 1382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4:47.65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102 2 1056,'-7'-1'451,"6"1"-400,6 2 50,24 18 2485,-29-16-2568,-1-1 0,1 1-1,-1-1 1,0 1 0,0-1 0,0 0-1,0 1 1,-1-1 0,1 0 0,-1 0-1,-2 3 1,-29 35-60,7-9-65,-10 29-399,18-33-289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4:49.9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112 0 224,'-6'0'54,"6"0"-11,1 3-33,-1-2-69,-2-1 132,1 0 0,-1 0 0,0 1 0,0-1 0,1 1 0,-1-1 0,0 1 0,1 0 0,-1-1 0,1 1 0,-1 0 0,1 0 0,-1 0 0,0 2 0,-20 20 110,-15 6 3234,33-29-3269,-9 1 501,7 1-481,9-2-170,21 1 21,-22 0-7,0-1 1,-1 0 0,1 0-1,-1 0 1,1 0-1,0 0 1,-1-1-1,1 1 1,1-1-1,25-5 80,32-10 318,21-10-170,-87 25-73,-11 3-206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4:50.98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48 1728,'0'-1'2459,"7"2"-2188,1 0 1,0-1 0,0 0 0,0-1 0,11-2 0,19-1 267,27-4-315,-3 0 656,-32 7-903,-22 0 71,1 0 0,-1 1 1,0 0-1,12 2 1,-14-1-208,-1-1 0,0 0 0,0 0 0,0-1 1,0 0-1,8-2 0,10 0-1854,-7-2 685,2-6-459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4:30.3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407 15 832,'0'1'18,"-1"0"0,0-1-1,1 1 1,-1 0 0,0-1 0,0 1-1,1-1 1,-1 1 0,0-1 0,0 1 0,0-1-1,0 0 1,0 1 0,1-1 0,-1 0 0,0 0-1,0 0 1,0 0 0,0 0 0,-1 0-1,-1 0 21,-8 4 29,10-3-32,0-1 1,0 1 0,0-1-1,-1 1 1,1-1-1,0 1 1,-1-1 0,1 0-1,0 0 1,-3 0-1,1 0 70,0 0 0,-1 0 0,1 0 0,0-1 0,-1 0 0,1 0-1,0 0 1,-5-2 0,2 1-8,-1 0 0,1 0-1,0 0 1,-1 1 0,1 0-1,-1 1 1,0-1 0,-9 2 0,7-1 41,-1-1 0,1 1 1,-14-4-1,-13 0 305,34 3-439,0 0 1,0 0-1,0 1 0,0-1 1,0 1-1,0 0 0,0 0 1,0-1-1,0 1 0,0 0 1,0 1-1,0-1 1,-1 0-1,1 1 0,0-1 1,0 1-1,0-1 0,0 1 1,0 0-1,1 0 0,-4 2 1,3-2 37,0 1 0,-1 0 1,1-1-1,-1 0 0,1 1 0,-1-1 0,0 0 1,1 0-1,-1 0 0,0-1 0,-5 1 1,-49 4 1199,28 2-1647,28-7 410,3 1-163,-1 0 154,0-1-1,0 1 1,0-1 0,0 0-1,0 1 1,0-1 0,1 0-1,-1 0 1,0 1 0,0-1-1,0 0 1,0 0 0,2 0-1,6 0-39,0 1 0,0 1-1,18 4 1,-16-3 45,-1 0-1,15 0 0,-16-2 11,1 0 0,-1 0-1,0 1 1,1 0 0,8 3-1,-9-2-1,1-1 0,-1 0 0,1 0 0,10 0 0,24 3 133,-24-1-187,0-2-1,0 0 1,25-1 0,-43-1 49,0-1 0,0 1 1,0 0-1,0-1 0,0 1 0,0-1 1,0 0-1,-1 0 0,4-1 0,12-5 71,-15 7-70,0-1 0,0 1 0,0-1 0,0 0-1,0 1 1,-1-1 0,1 0 0,0 0 0,0 0 0,1-2-1,12-2-697,-14 5 634,15-4-1866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4:33.11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588 1 1664,'-4'1'87,"0"-1"0,0 2-1,0-1 1,0 0 0,0 1 0,0 0 0,1 0-1,-1 0 1,-3 3 0,-9 4-246,11-6 144,-8 4 18,-1 0 1,0 0 0,-31 8 0,22-5 251,20-9-263,1 1 1,-1-1-1,0 0 1,1 0-1,-1 0 1,0 0-1,0 0 0,-4 0 422,-11-1-499,6 0 105,1 1-1,0 1 1,-14 3 0,-17 3-296,36-6 270,0-1 1,0 1-1,0 0 1,0 0-1,0 1 1,1-1 0,-1 1-1,1 1 1,-10 6-1,12-8 29,2-1-87,-2 3-250,1 0 331,0-1 0,-1 0 0,0 0 0,1 0 0,-1 0 0,0 0 0,-1-1 0,1 1 0,0-1 0,-1 0 0,1 0 0,-1 0 0,0-1 0,-7 3 0,6-2 55,3-2-69,-1 1 1,1 0-1,0-1 1,0 1-1,0 0 1,0 0-1,0 0 1,0 0-1,0 1 1,0-1-1,0 0 1,0 1-1,0-1 1,1 1-1,-3 2 1,-31 51 81,27-34-217,8-18 117,-1 0 0,0 0 0,0 0 1,0-1-1,0 1 0,0 0 0,-1-1 0,-3 6 154,-14 4 1125,19-12-1240,-1 1-1,1-1 1,0 0 0,-1 1-1,1-1 1,-1 0 0,1 0-1,-1 1 1,1-1-1,0 0 1,-1 0 0,1 0-1,-1 1 1,1-1-1,-1 0 1,1 0 0,-1 0-1,1 0 1,-1 0-1,0 0 1,1 0 0,-1 0-1,1 0 1,-1 0 0,1 0-1,-1-1 1,1 1-1,0 0 1,-1 0 0,1 0-1,-1-1 1,1 1-1,-1 0 1,1-1 0,-1 1-1,1 0 1,0-1 0,-1 1-1,1 0 1,0-1-1,-1 1 1,1-1 0,-1 0-22,0-1 1,1 1 0,-1 0 0,0 0 0,1 0 0,-1-1 0,1 1-1,0 0 1,-1-1 0,1 1 0,0 0 0,0-1 0,0 1-1,0 0 1,0-1 0,0 1 0,1-3 0,1-1-24,0-1 1,1 0 0,0 1-1,0 0 1,0-1 0,1 1-1,0 0 1,0 1 0,0-1-1,0 1 1,1 0 0,6-5-1,10-6 6,37-19-1,-41 24-136,6-4 119,1 2-1,0 0 1,40-12 0,-54 20 11,-5 3 19,0-1 1,0 1-1,0 0 0,1 0 1,7 0-1,-9 0 13,-1 1 0,1-1 0,-1 0-1,1 0 1,-1 0 0,1 0 0,-1-1-1,0 1 1,1-1 0,-1 0 0,3-2 0,-3 3-21,0 0 0,-1 0 0,1 0 0,0 0 1,0 0-1,0 1 0,5-1 0,17-4 210,-25 5-195,2-1-20,0 0-1,0 1 1,0-1 0,0 0-1,0 1 1,0-1 0,1 1-1,-1 0 1,0 0 0,0 0-1,0 0 1,0 0 0,3 1 0,-3 0 22,-1 1 1,1-1-1,-1 1 1,0 0-1,1 0 1,-1 0-1,0 0 1,0 0 0,0 0-1,-1 0 1,1 0-1,0 4 1,10 52-150,4 93 1,-11 61 891,-16-209-424,8-5-294,1 0-1,0-1 1,0 1-1,0-1 0,0 1 1,0-1-1,0 0 1,1 0-1,-4-6 1,-6-5 368,-83-99 374,87 104-744,-1-1 0,1 1 0,-2 1 0,-9-8 0,7 6-83,11 9 48,0 0-1,0 0 1,0 0-1,0 1 1,0-1 0,0 0-1,-1 1 1,1-1-1,0 1 1,0-1 0,0 1-1,0 0 1,-1-1-1,1 1 1,0 0 0,0 0-1,-1 0 1,1 0-1,-2 0 1,3 1-2,-1-1-1,0 0 1,0 1 0,0-1 0,0 1 0,1 0 0,-1-1-1,0 1 1,0 0 0,1-1 0,-1 1 0,1 0-1,-1 0 1,0-1 0,1 1 0,0 0 0,-1 0-1,1 0 1,-1 0 0,1 0 0,0 0 0,0 0-1,-1 0 1,1-1 0,0 3 0,-1 5 23,1 0 1,0-1 0,0 1-1,0 0 1,3 13-1,12 40 39,-14-58-47,7 25-1,2-1-1,19 39 0,-30-51 1219,1-15-1200,-2-3 28,1 0 0,-1 0 0,0 0 0,0 0 0,-1 1 0,-2-4 0,-13-17-16,-6-12 59,19 28-76,-1 1 0,2-1 0,-1-1 0,1 1-1,-4-9 1,1 3-161,5 11 63,1 0 1,0 0-1,0 1 1,0-1-1,0 0 1,0 0-1,1 0 1,-1 0-1,0-3 0,2 6 59,0 1 0,0-1-1,0 0 1,1 1 0,-1-1-1,0 0 1,1 0 0,2 2-1,-1 0-20,23 23 162,-20-18-154,1-1 0,1 0 0,15 12 1,-5-5 645,-18-17-666,0 0 70,0 0-1,0-1 1,-1 1-1,1 0 0,-1 0 1,0 0-1,0 0 1,0 0-1,0 1 1,-2-4-1,1-1-265,5 6 30,13 11-77,-1 0 265,-3-4-265,29 11 825,-37-16-782,-1 0 0,0 0 0,1 0 1,-1-1-1,1 1 0,-1-1 0,1 0 0,-1 0 0,1 0 0,4-2 0,0-1-669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4:55.35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68 103 1056,'-22'-8'3374,"22"8"-3341,-1 0 1,1 0 0,0 0-1,-1 0 1,1 0 0,0 0-1,-1 0 1,1 0 0,0 0-1,-1 0 1,-1-4 351,2 4-385,0 0 0,0-1 0,0 1 0,0 0 0,0 0 0,0-1-1,0 1 1,0 0 0,0 0 0,0 0 0,0-1 0,-1 1 0,1 0-1,0 0 1,0 0 0,0-1 0,0 1 0,0 0 0,0 0 0,-1 0-1,1 0 1,0 0 0,0-1 0,0 1 0,0 0 0,-1 0 0,1 0-1,0 0 1,0 0 0,0 0 0,-1 0 0,1 0 0,0-1 0,0 1-1,0 0 1,-1 0 0,1 0 0,0 0 0,0 0 0,-1 0 0,1 0-1,0 0 1,0 1 0,0-1 0,-1 0 0,1 0 0,0 0 0,-13-15 490,2-1-224,10 15-261,0 0 0,1 0 0,-1 0-1,0 0 1,1 0 0,-1 0 0,0-1 0,1 1-1,-1 0 1,1 0 0,0-1 0,0 1-1,-1 0 1,1 0 0,0-1 0,0 1-1,0-2 1,0-24 336,0 26-346,110-2-342,-68 2 219,-21 3-48,17 4 139,-12-2-64,-21-2 94,0-1-1,0 0 1,0 0 0,0 0-1,0-1 1,0 0 0,0 0 0,8-1-1,4 1-246,3 4 106,-18-3 122,1-1-1,-1 1 1,0 0-1,1-1 1,-1 0 0,0 0-1,1 1 1,-1-1-1,1 0 1,-1-1-1,0 1 1,1 0-1,-1-1 1,0 1-1,1-1 1,1-1 0,32-2-1692,-24 0 225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4:58.2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 9 736,'-5'-8'2112,"6"23"-1893,0-11-203,0-1 1,-1 0-1,1 0 1,0 1-1,-1-1 1,0 0-1,0 1 1,0-1-1,0 0 1,-1 1-1,-1 5 1,0 10 115,2-18 2,1 7-54,0-5-87,-1-3 8,0 1 1,1 0-1,-1 0 1,0-1-1,1 1 1,-1 0 0,0 0-1,0 0 1,0-1-1,0 1 1,0 0-1,0 0 1,0 0-1,0 0 1,0-1 0,0 1-1,0 0 1,-1 0-1,1-1 1,0 1-1,0 0 1,-1 0-1,1-1 1,-1 2 0,0-1 46,-1 7-22,2-7-27,-1 1 1,0-1-1,1 1 1,0-1 0,-1 1-1,1-1 1,0 1-1,0-1 1,0 1 0,0-1-1,0 2 1,0 1-32,0-4-21,-1 1 0,1 0 0,0 0 0,0 0 0,0-1 0,0 1 0,0 0 0,0 0 0,0-1 0,1 1 1,-1 0-1,0 0 0,1 1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5:43.8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70 1 992,'1'10'1351,"0"-4"-879,0 0 1,0 0-1,-1 0 0,8 19 1537,-8-24-1962,-15 27 982,10-25-716,5-3-307,-1 0 0,1 0 0,0 0 0,0 0 0,-1 0 1,1 0-1,0 0 0,0 0 0,0 1 0,-1-1 0,1 0 0,0 0 0,0 0 0,0 0 0,-1 0 1,1 0-1,0 1 0,0-1 0,0 0 0,0 0 0,0 0 0,-1 0 0,1 1 0,0-1 1,0 0-1,0 0 0,0 0 0,0 1 0,0-1 0,0 0 0,0 0 0,0 0 0,0 1 0,0-1 1,0 0-1,0 1 0,-1-1-2,0 0 0,1 0 0,-1 0 0,1 0 0,-1 0 0,1 1 0,-1-1 0,1 0 0,-1 0 1,1 1-1,-1-1 0,1 0 0,0 1 0,-1-1 0,1 1 0,-1 0 0,0 0 34,0-1-1,1 1 0,-1 0 1,0-1-1,0 1 1,1 0-1,-1-1 1,0 1-1,0-1 1,0 1-1,0-1 1,0 0-1,-1 1 0,-11 6 303,-8 3-948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5:59.1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173 8 1472,'-15'-7'2637,"13"7"-2536,-26 0 630,19 1-861,1-1 218,0-1 80,0 1-1,0 0 0,0 1 1,1 0-1,-1 0 0,0 0 1,0 1-1,-8 4 0,-14 5-290,29-11 65,9 4-44,32 15-145,29 13 206,-61-30 20,1-1-1,-1 1 0,0-1 0,1-1 0,-1 0 0,17-1 0,2 0-1296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01:45.30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0 230 6656,'2'-1'469,"-1"0"1,1 0-1,-1 0 0,1 0 1,0 0-1,0 1 1,-1-1-1,1 0 1,0 1-1,0-1 0,0 1 1,0 0-1,2 0 1,32 0 1481,-11 1-954,34-6-242,0-3 1,0-2 0,67-22 0,-17 3-1204,106-33-3994,-132 29 1466,-2-9-3077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6:12.3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59 320 736,'0'0'22,"-1"0"-1,1 0 1,-1 0 0,1 0-1,-1 0 1,1 0 0,-1 0 0,1 0-1,-1 0 1,1-1 0,0 1-1,-1 0 1,1 0 0,-1 0-1,1-1 1,-1 1 0,1 0 0,0-1-1,-1 1 1,1 0 0,0-1-1,-1 1 1,1 0 0,0-1-1,0 1 1,-1-1 0,-2-14 1260,0 1-595,3 13-642,-1-1 1,1 1-1,0-1 1,-1 1-1,1-1 1,0 1-1,0 0 1,0-1-1,0 1 1,1-3-1,-2-9 239,-7-42 676,8 52-934,-1-1 0,1 1 0,-1-1 0,1 1 0,0-1 0,1-4 0,0-1-16,7 5-128,-7 4 17,7 15 1770,-13-22-1492,3 5-172,0 0-1,1-1 1,-1 1-1,1 0 0,0 0 1,0-1-1,0 1 1,0-1-1,0 1 1,0-1-1,0 1 0,0-5 1,1 6-15,0 1-1,0-1 1,0 0 0,0 1 0,0-1-1,0 0 1,0 1 0,-1-1 0,1 0-1,0 1 1,0-1 0,-1 1 0,1-1-1,0 1 1,-1-1 0,1 1 0,-1-1-1,1 1 1,-1-1 0,1 1 0,-1-1-1,1 1 1,-1 0 0,1-1 0,-1 1-1,1 0 1,-1-1 0,0 1 0,1 0-1,-1 0 1,1 0 0,-1 0 0,0-1-1,1 1 1,-1 0 0,0 0 0,-1 0-1,2 0-69,3 23-21,-2-17 324,0 0 0,0 0 0,0 1 0,-1 7 315,-1-14-532,1-1-1,0 1 1,-1 0-1,1 0 1,-1 0-1,1-1 1,0 1 0,-1 0-1,1 0 1,0-1-1,-1 1 1,1 0-1,0-1 1,-1 1-1,1 0 1,0-1-1,0 1 1,-1-1-1,1 1 1,0 0-1,0-1 1,0 1-1,0-2 1,0 2-10,0-1 0,-1 1 0,1-1 0,0 1-1,0-1 1,0 1 0,0-1 0,0 1 0,0-1 0,-1 1 0,1 0 0,0-1 0,0 1 0,-1-1 0,1 1 0,0-1 0,0 1 0,-1-1 0,0 1-5,0-1 0,1 0 1,-1 0-1,1 1 1,-1-1-1,1 0 1,0 0-1,-1 1 0,1-1 1,0 0-1,-1 0 1,1 0-1,0 0 1,0 0-1,0 0 0,0 1 1,0-1-1,0-2 1,8 7-654,-8-4 659,0 1 1,1-1-1,-1 1 1,0-1-1,1 0 1,-1 1 0,0-1-1,0 1 1,1-1-1,-1 1 1,0-1-1,0 1 1,0-1-1,0 1 1,0-1-1,0 1 1,1-1 0,-1 1-1,0-1 1,0 1-1,-1 0 1,1-1-1,0 1 1,0-1-1,0 1 1,0-1 0,-1 1-1,1 0 40,4 8-90,-3-6 49,-1 0-1,1 0 1,0 0-1,0 0 1,0 0-1,2 5 0,-1-5 17,-1 0-1,0 0 1,0 0-1,0 0 0,0 0 1,1 7 191,-1-6-168,7 8 154,-3-29 158,-6 1-217,-1 1 1,0-1 0,-7-22-1,9 35-142,0 0 0,0 0 0,0 1 0,0-1 0,1 0 0,0-4 0,1-11-10,0 7 160,-2 10-128,1 0 0,-1 1 1,0-1-1,0 1 0,0-1 0,0 0 0,0 1 0,0-1 0,0 0 0,0 1 0,0-1 1,0 1-1,0-1 0,0 0 0,-1 1 0,1-1 0,0 1 0,-1-2 0,1 1-32,-1-1-1,1 1 0,0-1 0,0 1 0,-1-1 0,1 1 0,0-1 0,0 1 0,0-1 0,1 1 1,-1-1-1,0 1 0,1-1 0,-1 1 0,1-3 0,2-9 165,-2 10-101,0 3-38,-1 0-1,0 0 1,0 0-1,0 0 1,0 0-1,1-1 1,-1 1-1,0 0 1,0 0-1,0 0 1,0 0 0,0-1-1,0 1 1,1 0-1,-1 0 1,0 0-1,0-1 1,0 1-1,0 0 1,0 0-1,0 0 1,0-1 0,0 1-1,0 0 1,0 0-1,0-1 1,0 1-1,0 0 1,0 0-1,0 0 1,0-1-1,0 1 1,0 0 0,-1 0-1,1 0 1,0-1-1,0 1 1,0 0-1,0 0 1,0 0-1,0 0 1,-1-1-1,1 1 1,0 0 0,0 0-1,0 0 1,0 0-1,-1-1 1,0 1 7,0-18 124,1 17-148,0 1 0,0 0 0,0 0 0,0 0 0,0 0 0,0 0 0,-1 0 1,1 0-1,0 0 0,0 0 0,0-1 0,0 1 0,-1 0 0,1 0 0,0 0 0,0 0 0,0 0 1,-1 0-1,1 0 0,0 0 0,0 0 0,0 0 0,0 0 0,-1 0 0,1 1 0,0-1 0,0 0 0,0 0 1,0 0-1,-1 0 0,1 0 0,0 0 0,0 0 0,0 0 0,0 0 0,0 1 0,-1-1 0,1 0 1,-3 9-124,3 17 190,1-20-195,3 114 30,-3-115 95,-1-1 1,1 0-1,-1 1 1,3 7-1,-1-8 8,-1 0 0,0 0 0,-1 0 0,1 7 0,-1-2 59,1 0 0,0 0 0,0 0 0,3 13 0,-3-20-46,-1 0 0,1 0-1,-1 0 1,0 0-1,0 1 1,0-1-1,0 0 1,0 0-1,0 0 1,-1 0 0,1 0-1,-1 0 1,0 0-1,-1 4 1,-1 14-170,2-13 438,1-4-611,0-2 336,0 1-1,0-1 1,0 1 0,1-1-1,-1 1 1,0-1-1,1 0 1,-1 1 0,1-1-1,-1 1 1,2 1-1,1 6-346,-2-8 296,2 4 6,4-1-267,-7-4 310,0 0 0,1 0 0,-1 0 0,0 1 0,1-1 0,-1 0 0,0 0 0,0 0 1,1 0-1,-1 0 0,0 0 0,0 0 0,1 1 0,-1-1 0,0 0 0,0 0 0,1 0 0,-1 1 0,0-1 0,0 0 0,0 0 0,0 1 0,1-1 0,-1 0 1,0 0-1,0 1 0,0-1 0,0 1 0,1 2-80,-1-2 62,0 0-1,0-1 1,0 1 0,0 0-1,0-1 1,0 1 0,0-1 0,0 1-1,0 0 1,0-1 0,1 1-1,-1-1 1,0 1 0,0-1 0,1 1-1,-1 0 1,0-1 0,1 0-1,-1 1 1,1-1 0,0 2-1,-1-2 15,1 0-1,-1 0 0,1 0 0,-1 0 0,0 0 0,1 1 0,-1-1 0,1 0 0,-1 0 0,0 1 0,1-1 0,-1 0 0,0 0 0,1 1 0,-1-1 0,0 0 0,0 1 0,1-1 0,-1 0 0,0 1 0,0-1 0,0 1 1,1-1-1,-1 0 0,0 1 0,0-1 0,0 1 0,0-1 0,0 1 0,0 0-17,11 20-2573,-11-18 2340,1 2 0,1 1-188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6:24.6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 0 1728,'-9'8'4484,"22"-4"-3806,-7-5-592,-4 1-77,-1 0 1,1 0-1,-1 0 1,1 0-1,-1 1 1,1-1-1,-1 1 0,1-1 1,-1 1-1,1-1 1,-1 1-1,3 1 0,-3-1 33,0-1 0,0 1 0,0 0 0,0 0 0,0 0 0,0 0 0,0 0 0,0 0 0,0 0 0,0 0 0,0 0-1,-1 1 1,1-1 0,-1 0 0,1 0 0,-1 1 0,1-1 0,-1 0 0,0 1 0,1-1 0,-1 0 0,0 1-1,0 1 1,0 1-57,0 1 1,0 0-1,0-1 0,-1 1 0,0-1 0,-1 6 0,0-1 4,1 0 1,-1 0 0,2 1 0,-1 15-1,2-17 164,9-7-25,-9-1-173,0 1-1,-1-1 0,1 0 1,0 0-1,0 0 1,0 0-1,-1 0 0,1 0 1,0 0-1,0 0 0,0 0 1,0 0-1,-1 0 0,1-1 1,0 1-1,0 0 1,-1-1-1,1 1 0,0 0 1,0-1-1,-1 1 0,1-1 1,0 1-1,-1-1 0,1 1 1,0-2-1,27-25-3079,-8 8 1013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6:29.4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394 3 1248,'-14'0'1851,"13"-1"-1772,0 1 0,1 0 0,-1 0 1,0-1-1,0 1 0,0 0 0,0 0 1,0 0-1,0 0 0,0 0 0,0 0 1,0 0-1,0 0 0,0 0 0,0 1 1,0-1-1,0 0 0,0 1 0,0-1 1,0 1-1,-1 0 0,-24 16 428,9-5 133,8-7-411,0 1-1,0 0 1,1 0-1,0 1 1,-10 10-1,-8 8 129,2-2-19,17-16-143,1 0 1,-2-1-1,-9 8 1,10-9-4,0-1-1,-1 0 1,0 0-1,0-1 1,0 0 0,0 0-1,0 0 1,-1-1-1,1-1 1,-1 0-1,0 0 1,-13 0 0,-11-3 145,20 1-507,58 2-1235,-23 0 1496,36-3 0,18 1-236,-49 2-1150,-26-1 1119,1 0 0,-1 1-1,1-1 1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6:30.91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339 78 1472,'-18'1'854,"15"-1"-648,0 1 1,0-1-1,0 0 1,0 0 0,-1-1-1,1 1 1,0-1 0,0 1-1,0-1 1,0 0 0,-4-1-1,-3-3 29,-1 2 1,0-1-1,0 2 0,0-1 0,0 2 1,0-1-1,-1 1 0,-18 2 0,26-2-115,-1 0 0,0 0 0,1 0-1,-1 0 1,1-1 0,0 0-1,-1 0 1,1 0 0,0 0-1,0-1 1,1 0 0,-1 0-1,-6-5 1,-8-6 359,15 12-461,-1 1 0,1 0 0,-1 0 0,0 0 1,1 0-1,-1 1 0,0-1 0,-4 1 0,-7 0-344,53 2-519,0 1 824,0 2-1,-1 2 1,61 18 0,-96-24 36,0 0 1,0 0 0,-1-1-1,1 1 1,0 0 0,-1 0-1,1 0 1,0 1 0,-1-1-1,1 0 1,-1 1 0,0-1-1,0 1 1,1-1 0,-1 1-1,0 0 1,1 3 0,-1-4-5,-1 0 1,1 0 0,-1 0 0,0 0-1,0 0 1,0 1 0,0-1-1,1 0 1,-2 0 0,1 0 0,0 0-1,0 0 1,0 1 0,0-1 0,-1 0-1,1 0 1,0 0 0,-1 0-1,1 0 1,-1 0 0,0 0 0,1 0-1,-1 0 1,0 0 0,1 0-1,-1 0 1,0 0 0,0-1 0,0 1-1,-1 1 1,-7 3 59,0-1 0,0 0 0,-1 0-1,1-1 1,-1 0 0,0-1 0,0 0 0,-15 1 0,8-1-3,-31 9-1,-2 0 99,41-9-378,-1-1 0,1 1 0,0 1 0,0 0 1,0 0-1,-13 7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6:32.7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359 31 640,'-5'3'239,"-1"1"-1,0 0 1,-6 6 0,8-7 21,0 1 0,0-1 0,0 0 0,0 0 0,0-1 0,-1 1 0,-7 2 0,6-3-176,1 1 1,-1 0 0,1 0 0,0 0 0,0 1 0,1 0 0,-1 0 0,1 0-1,-6 6 1,-19 17-11,-6 4 689,-9 6-44,23-19-505,-27 31-81,33-30-316,15-17 233,-1 0 0,0 0-1,0-1 1,0 1-1,0-1 1,0 1 0,0-1-1,-1 1 1,1-1 0,-1 1-1,1-1 1,-1 0-1,1 0 1,-1 0 0,1 0-1,-1 0 1,0 0 0,0 0-1,0-1 1,1 1 0,-1-1-1,0 1 1,-3 0-1,5-2-50,0 1-1,0 0 1,0 0-1,-1 0 0,1 0 1,0 0-1,0 0 1,0 0-1,0 0 0,0 0 1,0 0-1,0 0 0,-1 0 1,1 0-1,0 0 1,0 0-1,0 0 0,0 0 1,0 0-1,0 0 1,-1 0-1,1 0 0,0 0 1,0 1-1,0-1 0,0 0 1,0 0-1,0 0 1,0 0-1,0 0 0,0 0 1,-1 0-1,1 0 1,0 0-1,0 0 0,0 1 1,0-1-1,0 0 0,0 0 1,0 0-1,0 0 1,0 0-1,0 0 0,0 0 1,0 1-1,0-1 1,0 0-1,0 0 0,0 0 1,0 0-1,0 0 0,0 0 1,0 1-1,0-1 1,0 0-1,0 0 0,0 0 1,0 0-1,0 0 1,0 0-1,0 0 0,0 0 1,0 1-1,1-1 0,-1 0 1,0 0-1,0 0 1,0 0-1,0 0 0,6 6-151,1-5 129,0-1 0,-1 1 0,1-1 0,-1 0 0,1 0 0,0-1 0,12-3 0,-10 2 45,0 0-1,0-1 1,0 0 0,0-1 0,0 0 0,14-9 0,43-37 203,-60 45-205,52-49 93,-40 36-173,1 0 1,23-16 0,-2 8-810,1 1 1,66-29 0,-59 34-1579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6:35.5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51 1 832,'-7'18'3921,"6"-17"-3794,0 0-77,0 0 0,0 0 0,0 1 0,0-1-1,0 0 1,0 1 0,0-1 0,0 0 0,-1 4 0,-4 6 5,5-10-33,0 0-65,1 0 49,-1 0 0,1 0 0,-1 0 0,1 0 0,-1 0 1,1 1-1,0-1 0,-1 0 0,1 0 0,0 0 0,0 0 0,0 3 0,0-4 3,0 0 0,0 0-1,0 0 1,0 0 0,0 1 0,0-1 0,0 0 0,0 0 0,0 0-1,0 0 1,0 0 0,0 0 0,0 1 0,0-1 0,0 0-1,0 0 1,0 0 0,0 0 0,0 0 0,0 0 0,0 1-1,0-1 1,0 0 0,0 0 0,0 0 0,0 0 0,0 0-1,0 0 1,-1 0 0,1 0 0,0 1 0,0-1 0,0 0 0,0 0-1,0 0 1,0 0 0,0 0 0,-1 0 0,1 0 0,0 0-1,0 0 1,0 0 0,0 0 0,0 0 0,0 0 0,-1 0-1,1 0 1,0 0 0,-13 16 412,9-14-565,5 0 187,1 0-1,-1 1 1,0-1-1,0 0 0,0 1 1,0-1-1,-1 1 1,1-1-1,-1 1 0,1 0 1,-1-1-1,0 1 1,0-1-1,0 1 0,0 0 1,-1-1-1,1 1 1,-1-1-1,0 4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6:38.6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387 7 992,'-4'0'277,"0"-1"0,0 0-1,0 1 1,0 0 0,0 0 0,0 0 0,0 0 0,0 1 0,1-1-1,-6 2 1,4 0-26,-1-1 0,1-1 1,-1 1-1,1-1 0,-1 0 0,0 0 0,1 0 0,-9-2 0,-16-1 838,-142 3 303,168 1-1422,0-1-1,0 1 0,0 0 0,0 0 0,-6 2 0,6-2 34,0 1-1,0-1 0,0 0 1,0-1-1,-7 1 1,6-1 158,-8 0-334,19 4-157,17 0 326,0 0 0,-1-2-1,2 0 1,-1-1 0,0-2-1,0 0 1,0-2 0,-1 0-1,1-1 1,24-9-1,2 3 75,-42 9 255,-7 17-90,-26 26-177,25-40-37,-1 0-1,0 0 0,1 0 1,-1-1-1,0 1 1,0-1-1,0 1 0,0-1 1,0 0-1,-1 0 0,-3 2 1,-28 8 124,-84 9-129,78-12-96,-4 0-139,122 5-318,-39-8 535,6 0 62,-34-5-82,0 1 1,0 0-1,0 1 1,18 5-1,-25-6 47,15 7 68,6 9-200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6:41.3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119 1 1248,'0'0'11,"0"0"0,-1 0 0,1 0 0,0 0 0,-1 0 0,1 1 0,0-1 0,0 0 0,-1 0 0,1 0 0,0 0 0,0 1 0,-1-1 0,1 0 0,0 0 1,0 1-1,0-1 0,0 0 0,-1 0 0,1 1 0,0-1 0,0 0 0,0 1 0,0-1 0,0 0 0,0 1 0,0-1 0,0 0 0,0 1 0,0-1 0,0 0 0,0 0 0,0 1 0,0-1 0,0 0 0,0 1 0,0-1 0,0 0 0,0 1 0,0-1 0,0 0 0,0 0 0,1 1 0,-1-1 1,0 0-1,0 1 0,0-1 0,1 0 0,-1 0 0,0 0 0,0 1 0,1-1 0,-1 0 0,0 0 0,0 0 0,2 1 208,-2 2-200,0 0-1,-1 0 0,0 0 0,1-1 0,-1 1 1,0 0-1,0-1 0,-2 4 0,1-3 65,1 0-1,0-1 1,-1 1-1,2 0 1,-1 0-1,0 0 1,0 0-1,0 5 1,1-7-52,0 0 0,0 0 0,0 0 0,0 0 0,0 0 1,0 0-1,-1 0 0,1 0 0,0 0 0,-1 0 0,1 0 0,-1 0 0,1 0 0,-1 0 1,0 0-1,1 0 0,-2 1 0,1 7 309,1-9-324,0 1 0,0-1 0,0 0 0,1 0 0,-1 1 0,0-1 0,-11 22 2662,9-22-2614,1 0-58,0 1-181,0-1 176,1 0-1,0 0 0,0 1 1,-1-1-1,1 0 0,0 0 1,0 1-1,0-1 0,-1 0 1,1 1-1,0-1 0,0 0 1,0 1-1,0-1 0,0 1 0,0-1 1,0 0-1,0 1 0,0-1 1,0 0-1,0 1 0,0 0 1,-1 13 85,1-12 197,-4 7 320,4-9-640,1-7-161,7-33 89,-7 37 144,-1 0 1,0-1-1,0 1 1,0 0-1,0-1 1,-1 1-1,1-1 1,-1 1-1,-2-6 1,2 0-165,1 15-212,-8 99 213,4 42 384,1-136-144,1-11 49,2-7-50,9-69-148,-9 73 49,0-1-47,0 0 0,0 1 0,0-1 0,1 0 0,-1 0 0,1 1 0,0-1 0,0 1 0,0-1 0,2-4 0,0 1 78,-2-1 1,1 1-1,-1 0 0,0-1 1,0 1-1,-1-12 1,-4-11-23,4 27-421,0 2 395,-1 6 2,-1 0 0,1 0 0,0 0 1,0 1-1,0-1 0,1 6 0,-2 5 49,1 9 42,1-19-59,0 1 0,-1-1-1,-2 12 1,-7 15 95,-7 28-45,17-60-77,0-1 1,0 0-1,0 1 1,0-1-1,0 1 1,0-1-1,0 1 1,0-1-1,-1 0 1,1 1 0,0-1-1,0 1 1,0-1-1,-1 0 1,1 1-1,0-1 1,0 0-1,-1 1 1,1-1-1,0 0 1,-1 1-1,0-1 1,1 0 0,0-1 0,0 1 1,-1 0-1,1 0 0,0-1 0,0 1 0,-1 0 0,1-1 0,0 1 0,0 0 0,0-1 0,0 1 0,0 0 0,0-1 1,-1 1-1,1 0 0,0-1 0,0 1 0,0 0 0,0-1 0,0 1 0,0 0 0,0-1 0,1 1 0,-1-1 0,-5-55 413,5 52-351,-1-1-1,0 1 0,0 0 0,0-1 1,0 1-1,-1 0 0,-3-8 0,-4-11 196,4 8-463,8 16-124,-3-1 322,0 0 1,1 0 0,-1 0-1,0 1 1,0-1 0,1 0-1,-1 0 1,0 0 0,0 1-1,1-1 1,-1 0-1,0 1 1,1 8-132,-2-8 145,1 0 0,0 0 0,0 0 0,0 0 0,0 0 0,0 0 1,1 0-1,-1 0 0,0 0 0,0 0 0,1 2 0,1 0 122,10 16-1397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6:43.18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14 269 992,'0'0'57,"-1"0"-1,0 0 1,1 0-1,-1 0 1,0 0-1,1 0 1,-1 0-1,0 0 1,1-1 0,-1 1-1,1 0 1,-1 0-1,0 0 1,1-1-1,-1 1 1,1 0 0,-1-1-1,0 0 1,0-11 1280,1 0-1808,0-101 1799,2 93-1400,-1 16 152,-1 1 0,0 0-1,1-1 1,-1 1 0,-1 0-1,1-1 1,0 1 0,-2-6 0,1 7-37,1-1 0,0 1 0,-1-1 0,1 1 0,0-1 0,0 0 0,1 1 0,-1-1 0,0 1 0,1-1 0,0 1 0,-1-1 0,2-2 0,1-1-201,3 8-148,-3 0 306,0 0-1,0 0 1,-1 0-1,1 0 1,-1 0-1,0 1 1,0-1-1,0 1 1,0 0-1,0-1 1,0 1-1,-1 0 1,0 0-1,2 5 1,4 5 34,-5-8-28,-1-1 0,1 1-1,-1 0 1,0-1 0,0 1 0,0 8 0,4 16 33,-2-4 15,-3-22-20,0 0 0,0 0 0,0 0 0,1 1 0,0-1-1,-1 0 1,2 3 0,-2-6-15,0 0 0,0 0 1,0 0-1,0 1 0,0-1 0,0 0 0,0 0 0,0 0 0,0 1 1,0-1-1,0 0 0,0 0 0,0 1 0,0-1 0,0 0 0,0 0 1,-1 0-1,1 0 0,0 1 0,0-1 0,0 0 0,0 0 0,0 0 1,-1 0-1,1 1 0,0-1 0,0 0 0,0 0 0,0 0 0,-1 0 1,1 0-1,0 0 0,0 0 0,-1 0 0,1 0 0,0 0 0,0 0 1,0 0-1,-1 0 0,1 0 0,0 0 0,0 0 0,0 0 0,-1 0 1,1 0-1,0 0 0,0 0 0,-1 0 0,1 0 0,0 0 0,0 0 1,0 0-1,-1 0 0,1-1 0,0 1 0,-4-8-31,1 0 0,0 0 0,0 0 0,0 0 0,1-1 0,1 1 0,-2-14 0,-5-25 113,7 42-128,0 0 0,0 0 0,0 0 0,1 0 0,-1 0 0,1 0 0,1 0 0,-1 0 0,1 0 0,0 0 0,0 0 0,0 0 0,1 0 0,1-5 0,-3 10 24,0 0-1,0 0 0,0-1 1,0 1-1,0 0 1,0 0-1,0-1 0,0 1 1,0 0-1,0 0 1,1 0-1,-1-1 1,0 1-1,0 0 0,0 0 1,0 0-1,0 0 1,0-1-1,0 1 0,1 0 1,-1 0-1,0 0 1,0 0-1,0-1 0,0 1 1,1 0-1,-1 0 1,0 0-1,0 0 1,0 0-1,1 0 0,-1 0 1,0 0-1,0 0 1,0-1-1,1 1 0,-1 0 1,0 0-1,0 0 1,0 0-1,1 0 0,-1 0 1,0 0-1,0 1 1,1-1-1,-1 0 1,0 0-1,0 0 0,0 0 1,1 0-1,-1 0 1,0 0-1,0 0 0,0 0 1,0 1-1,1-1 1,-1 0-1,0 0 0,0 0 1,0 0-1,0 1 1,0-1-1,1 0 1,-1 0-1,0 0 0,0 0 1,0 1-1,5 15-253,-2 1-173,0 0-1,6 19 1,0-2-951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6:46.7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150 278 640,'0'-1'776,"0"1"-768,-4-22 1123,2 17-1049,1 0 0,-1 0 0,0 0 0,0 0 0,0 0 0,-1 0 0,0 1 0,0-1 0,0 1 0,0 0 0,-1-1 0,0 2 1,1-1-1,-1 0 0,-1 1 0,1 0 0,-9-5 0,9 5 48,-1 1 0,0-1 0,1 0 0,-6-5-1,-6-4-127,14 10 44,0 1 0,0 0 1,0-1-1,0 1 1,0 0-1,-1 0 0,1 1 1,0-1-1,-5-1 1,7 2-24,-1-1 0,0 1 0,0-1 1,0 1-1,0-1 0,1 0 0,-1 1 1,0-1-1,1 0 0,-1 0 1,0 0-1,1 1 0,-1-1 0,1 0 1,-1 0-1,1 0 0,0 0 0,-1 0 1,1 0-1,0 0 0,-1-1 0,7 12-587,-2-2 528,2 1 0,0 0 0,6 7 0,15 23-141,-21-28 188,23 48-97,-26-52 144,-1 0 0,0 0 0,0 0 0,-1 0 0,1 1 0,-1 12 0,-1-20-48,0 0 1,0 0-1,0 1 1,0-1-1,0 0 1,0 0-1,0 1 0,0-1 1,0 0-1,0 0 1,0 0-1,0 1 1,0-1-1,0 0 1,0 0-1,0 0 0,0 1 1,0-1-1,0 0 1,0 0-1,0 0 1,-1 1-1,1-1 1,0 0-1,0 0 0,0 0 1,0 0-1,-1 1 1,1-1-1,0 0 1,0 0-1,0 0 1,-1 0-1,-6-4 124,-9-16-130,13 16 25,-5-8-40,0 0 0,1 0 0,1 0 0,-8-21 0,-5-11 3,18 42-12,0 0 1,1 0 0,-1 0 0,0 0 0,1 0 0,-1 0 0,1 0 0,0 0 0,0 0 0,0 0 0,0 0 0,0 0 0,0 0 0,0 0 0,1 0 0,-1 0 0,1 0 0,-1 1 0,1-1 0,1-3 0,-1 5 29,-1-1 1,1 0-1,-1 0 1,0 1-1,1-1 1,-1 0 0,1 0-1,-1 0 1,0 0-1,0 0 1,0 1 0,1-2-1,2-9 34,-1 9-78,-1 2 26,-1-1-1,1 1 1,-1-1-1,1 1 1,-1-1 0,1 0-1,-1 0 1,0 1-1,1-1 1,-1 0-1,0 1 1,1-1-1,-1 0 1,0 0-1,0 0 1,0 1 0,0-1-1,1 0 1,-1-1-1,4-25 329,-3 25-328,0 1 1,0-1-1,0 0 0,0 0 0,0 1 0,0-1 1,1 0-1,-1 1 0,0-1 0,1 1 0,-1 0 1,3-2-1,1-2-141,-4 4 158,1-1 0,0 1 1,-1-1-1,1 0 0,-1 0 1,0 0-1,0 1 1,0-1-1,0-1 0,0 1 1,0 0-1,0 0 1,0 0-1,-1 0 0,1 0 1,-1-1-1,0 1 1,0 0-1,0 0 0,0-5 315,9 15-888,-4-4 550,1 0 1,0 1 0,-1 0 0,0 0 0,0 0 0,-1 1 0,1-1 0,-1 1-1,-1 0 1,5 8 0,-4-6 88,0 1 0,0-1-1,-1 1 1,-1-1 0,1 1-1,-1 0 1,-1 0-1,0 0 1,1 10 0,-5-10 964,-7-22-894,-20-27-340,22 28 162,-1 1 0,-9-11 0,17 21 56,0 1-39,1 0-1,0 0 1,0-1 0,-1 1-1,1 0 1,0-1-1,-1 1 1,1 0 0,0 0-1,0-1 1,0 1-1,-1 0 1,1-1 0,0 1-1,0 0 1,0-1-1,0 1 1,0-1 0,0 1-1,-1 0 1,1-1-1,1 0 0,0 1-1,0-1 1,0 1 0,0-1-1,0 1 1,0 0-1,0-1 1,0 1-1,0 0 1,0 0-1,0 0 1,0 0 0,0 0-1,0 0 1,0 0-1,2 0 1,-3 0 32,1 1 0,0-1 0,0 0 0,0 0 0,-1 0 0,1 0 1,0-1-1,0 1 0,-1 0 0,1 0 0,0 0 0,0-1 0,-1 1 0,1 0 0,0-1 1,0 1-1,-1 0 0,1-1 0,0 1 0,0-2 0,0 1 11,-1 0 1,0-1-1,1 1 0,-1 0 1,0 0-1,0-1 0,0 1 0,0 0 1,0-1-1,0-1 0,0-7-232,0-32 339,0 41-101,25 10-539,-20-6 501,-1 0 0,0 1 0,0 0 0,0 0-1,-1 0 1,0 0 0,1 0 0,-1 1 0,-1-1-1,1 1 1,2 6 0,3 9-211,8 32-1,-9-27-206,1 5-82,-3-2-609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27:51.58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0 832,'1'1'57,"-1"-1"-1,1 1 1,0-1 0,-1 0 0,1 1-1,-1-1 1,1 1 0,-1 0-1,1-1 1,-1 1 0,1-1 0,-1 1-1,0 0 1,1-1 0,-1 1-1,0 0 1,0-1 0,1 1 0,-1 0-1,0 0 1,6 22 147,-4-15-132,2 21-19,-3-11-10,1-3 55,-2 1 1,0 21 0,-1-8 202,-4 49 275,5-72-570,0-1 1,1 0-1,0 0 0,1 7 0,2 5 144,-4-13-133,1 0-1,0 0 1,0 0 0,1 0-1,-1 0 1,1-1-1,0 1 1,2 3 0,-2-4 45,-1 1 0,0-1 0,1 0 0,-1 1 1,1 6-1,-2-7-45,1 0 1,0 0-1,0 0 0,0-1 1,0 1-1,0 0 0,1 0 1,1 2-1,6 14-200,-8-17 295,5 3 16,-2 9 1472,-5-6-1013,-1-11-649,-1 0-1,1 0 1,1 0 0,-1 0 0,0 0-1,1-1 1,-1 1 0,1-1 0,0 1-1,-1-5 1,-5-42-775,7 45 754,-4-21-824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6:50.62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132 3 1664,'0'-1'36,"-1"1"0,1 0 0,-1-1 0,0 1 0,1 0 0,-1 0 1,1 0-1,-1-1 0,0 1 0,1 0 0,-1 0 0,0 0 0,0 0 0,1 0 0,-1 0 0,0 0 0,1 0 0,-1 1 1,-1-1-1,-6 2 863,7-2-861,0-1 0,1 1-1,-1 0 1,0 0 0,1 0-1,-1 0 1,0 0 0,1 0-1,-1 0 1,0 0 0,0 0-1,1 1 1,-1-1 0,0 0-1,1 0 1,-1 1 0,1-1-1,-1 0 1,0 1 0,1-1-1,-1 0 1,1 1 0,-1-1-1,1 1 1,-1-1 0,1 1-1,-1-1 1,1 1 0,-1 0-1,1-1 1,0 1 0,-1-1-1,1 1 1,0 0 0,0-1-1,0 1 1,-1 0 0,1-1-1,0 1 1,0 0 0,0-1-1,0 1 1,0 0 0,0 0-1,0-1 1,1 2 0,-3 13 282,1-6-304,1-1 0,-1 1 0,2-1 0,-1 1 0,1-1 0,4 15 0,0 4 16,0 4 89,-3-18 9,0 1 1,1 18-1,-3-26-125,1 1 0,1 0 1,-1 0-1,1-1 0,4 12 1,-5-18 4,-1 1 1,1 0 0,-1 0-1,1 0 1,-1 0 0,0 0-1,0 0 1,1-1 0,-1 1-1,0 0 1,0 0 0,0 0-1,0 0 1,0 0 0,0 0-1,0 0 1,0 0 0,0 0-1,-1 0 1,1 0 0,0 0-1,0 0 1,-1 1 0,0-2 33,1 1 0,0 0 0,0-1 0,0 1 0,0-1 0,-1 1 0,1-1 0,0 1 0,-1-1 0,1 1 0,0-1 0,-1 1 0,1-1 1,-1 0-1,1 1 0,0-1 0,-1 1 0,1-1 0,-1 0 0,1 1 0,-1-1 0,1 0 0,-1 0 0,0 0 0,1 1 0,-1-1 0,1 0 0,-1 0 0,1 0 0,-1 0 0,0 0 0,1 0 1,-2 0-1,0-1 32,0 0 0,0 0 1,0 0-1,0 0 1,0 0-1,1 0 1,-4-3-1,-10-6 140,8 8-230,8 6-456,0-4 458,0 1 0,0 0 0,0-1 0,0 1 0,0-1 0,0 0 0,0 1 0,1 0 0,6-1 71,-6 0-75,7 0 133,-8 0-100,-1 1 1,0-1-1,1 0 1,-1 0-1,0 0 0,0 0 1,1-1-1,-1 1 0,0 0 1,0 0-1,1 0 1,-1 0-1,0 0 0,1 0 1,-1 0-1,0 0 0,0-1 1,0 1-1,1 0 1,-1 0-1,0 0 0,0 0 1,1-1-1,-1 1 1,0 0-1,0 0 0,0-1 1,0 1-1,0 0 0,1 0 1,-1-1-1,0 1 1,0 0-1,0 0 0,0-1 1,0 1-1,0 0 0,0 0 1,0-1-1,0 0-1,0 1 0,0-1 1,-1 1-1,1-1 0,0 1 0,0-1 0,0 1 0,-1-1 1,1 1-1,0-1 0,-1 1 0,1 0 0,-1-1 0,1 1 0,0 0 1,-1-1-1,1 1 0,-1 0 0,1-1 0,-1 1 0,1 0 0,-1 0 1,0-1-1,-2 0 20,1 0 1,-1-1-1,1 1 1,-1-1-1,1 1 1,-1-1 0,1 0-1,0 0 1,-3-3-1,-7-7 185,5 9-370,7 3 144,0 0 0,0 0 0,-1 0 0,1 0 0,0 0 0,0 0 0,0 0 0,0 0 0,0 0-1,0 0 1,-1 0 0,1 0 0,0 0 0,0 0 0,0 0 0,0 0 0,0 0 0,0 0 0,0 0 0,0 0 0,-1 0 0,1 0 0,0 0-1,0 0 1,0 0 0,0-1 0,0 1 0,0 0 0,0 0 0,0 0 0,0 0 0,-1 0 0,1 0 0,0 0 0,0 0 0,0 0-1,0-1 1,0 1 0,0 0 0,0 0 0,0 0 0,0 0 0,0 0 0,0 0 0,0 0 0,0-1 0,0 1 0,0 0 0,0 0 0,0 0-1,0 0 1,0 0 0,0 0 0,0 0 0,0-1 0,0 1 0,0 0 0,0 0 0,0 0 0,1 0 0,-1-1-38,0 1 49,-1 0 10,0 0 0,1 0 0,-1 0 0,1 0 1,-1 0-1,0 0 0,1 0 0,-1 0 1,1 0-1,-1 0 0,1-1 0,-1 1 0,1 0 1,-1 0-1,1-1 0,-1 1 0,1 0 1,-1-1-1,1 1 0,-1-1 0,1 1 0,-1-1 1,1 1-16,0-1 1,0 1-1,0 0 1,0 0-1,0-1 1,0 1 0,0 0-1,0 0 1,0-1-1,0 1 1,0 0-1,-1 0 1,1-1-1,0 1 1,0 0-1,0 0 1,0 0-1,-1-1 1,1 1 0,0 0-1,0 0 1,0 0-1,-1 0 1,1-1-1,0 1 1,-1 0 3,1 0-1,0 0 1,-1-1 0,1 1 0,0 0 0,0 0 0,-1-1-1,1 1 1,0 0 0,0-1 0,-1 1 0,1 0-1,0 0 1,0-1 0,0 1 0,0 0 0,-1-1 0,1 1-1,0-1 1,0 1 0,0 0 0,0-1 0,0 1-1,0 0 1,0-1 0,0-2 30,0 1-1,0 0 1,-1 0 0,1 0-1,-1-1 1,1 1 0,-1 0-1,0 0 1,-1-2 0,-1-2-16,0 0 0,0-1 0,1 1 0,0-1 0,0 1 0,0-1 0,1 0 0,0 0 0,0 1 0,0-1 0,1 0 0,0 0 0,2-8 0,-1 13-80,-1 0 0,1 0 0,1 0 0,-1 0 0,0 0 0,0 0 0,1 1 0,-1-1 0,1 0 0,0 1 0,-1-1 0,1 1 0,2-2 0,26-14-839,-26 15 716,1 1 1,-1 0 0,0 0-1,0 0 1,1 0 0,-1 1-1,8 0 1,-10 0 76,-1 0 22,2 2 6,0-1 0,0 0 0,0 1-1,0 0 1,-1 0 0,1 0 0,-1 0 0,1 0 0,-1 0 0,0 1-1,0-1 1,0 1 0,0-1 0,0 1 0,0 0 0,2 6-1,-2-3 97,0 0 0,0 1 0,0-1 0,0 1 0,-1-1 0,0 1 0,0 9-1,3 55 16,-4-62 47,1-3 89,-1 1 0,-1-1 1,1 0-1,-1 1 0,-2 7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6:55.0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121 0 832,'-3'2'190,"1"1"0,0-1 0,0 0 0,0 1 0,0 0 0,0-1 0,1 1 0,-1 0 0,-2 6 1,-11 33 733,12-30-805,-1 1-2,1 1-1,0 0 1,0 16 0,-2 11 333,4-11-231,1-26-159,0-1 0,0 1 0,0-1 0,0 1 0,-1 0 0,1-1 1,-1 1-1,0-1 0,0 1 0,-3 14 1707,4-18-1745,1 1 1,-1-1 0,0 0-1,0 1 1,0-1-1,0 0 1,0 1 0,0-1-1,0 1 1,0-1 0,0 0-1,0 1 1,0-1-1,-1 0 1,1 1 0,0-1-1,0 0 1,0 1 0,0-1-1,0 0 1,-1 1-1,1-1 1,0 0 0,0 0-1,-1 1 1,1-1 0,0 0-1,0 0 1,-1 1-1,1-1 1,0 0 0,-1 0-1,1 0 1,0 1-1,-1-1 1,1 0 0,0 0-1,-1 0 1,1 0 0,0 0-1,-1 0 1,1 0-1,-1 0 1,1 0 0,0 0-1,-1 0 1,1 0 0,0 0-1,-1 0 1,1 0-1,0 0 1,-1 0 0,1-1-1,0 1 1,-1 0 0,1 0-1,-1-1 1,-1-1 87,0 0-1,1-1 1,-1 1 0,0-1 0,1 0 0,-2-3 0,-1-3 278,1 6-412,1-1 0,0 1 0,0-1 0,0 0 0,1 0 0,-1 0 0,1 1 0,0-1 0,0-1 0,1 1 0,-1 0 0,1 0 0,0-4 0,0-4-53,0 8 106,1 0 0,-1 0 0,-1 0 0,1 0 0,0 0 0,-1 0 0,-1-3 0,2 6-70,-1 0 0,1 0 0,0 1 0,0-1 0,-1 0 0,1 0 0,0 1 0,0-1 0,0 0 0,0 0 0,0 0 0,0 1 0,0-1 0,0 0 0,0 0 0,0 1 0,1-1 0,-1 0 0,0 0 0,1 1 0,-1-1 0,0 0 0,1 1 0,-1-1 0,1 0 0,-1 1 0,1-1 0,0-1 0,2 0-228,0 1 0,0-1 0,-1 0 0,1 1 0,6-2 0,2-2-795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7:03.9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 55 640,'0'4'2400,"9"2"-2155,5 7 191,-13-12-419,0-1 0,-1 1 0,1-1 0,0 1 0,0-1 0,0 1 0,0-1 0,-1 0 0,1 1 0,0-1 0,0 0 0,0 0 0,0 1 1,0-1-1,0 0 0,0 0 0,0 0 0,0 0 0,0 0 0,0-1 0,1 1 0,-2 0-17,5 2 236,-2-4-177,19 5-125,-5 0 123,-11-1 57,1-1-1,-1 0 1,11 0 0,-16-1-112,1 0-1,-1 1 1,1-1 0,-1 0-1,0 0 1,8 4 1097,-22-12-240,4 6-851,8 1-5,1 1 1,-1-1-1,0 1 1,1 0 0,-1-1-1,0 1 1,0 0 0,0 0-1,1 0 1,-1 0-1,0 0 1,0 0 0,0 0-1,1 0 1,-1 0 0,0 0-1,0 0 1,0 0-1,-1 1 1,1-1-10,-1 1 0,0-1 0,1 0 0,-1 0 0,0 0 0,1 0 0,-1 0 0,0 0 0,1-1 0,-1 1-1,-2-1 1,-14-2-166,16 2 174,-1 0 1,1 0 0,-1 0-1,1 0 1,-1-1 0,1 1-1,0-1 1,0 0 0,-3-2-1,3-1-22,1 5 13,1-1 0,0 1 1,0 0-1,-1 0 0,1-1 0,0 1 1,0 0-1,0-1 0,0 1 0,-1 0 1,1-1-1,0 1 0,0 0 1,0-1-1,0 1 0,0 0 0,0-1 1,0 1-1,0 0 0,0-1 0,0 1 1,0 0-1,0-1 0,0 1 1,0 0-1,0-1 0,0 1 0,0 0 1,1-1-1,-1 0 0,2 0-8,0 0-1,0 1 1,0-1-1,0 0 0,0 1 1,0-1-1,0 1 1,0 0-1,0 0 1,0-1-1,0 1 1,0 1-1,0-1 1,0 0-1,3 1 0,-2-1-50,25 8-72,-17-6 210,-10-2-57,1 0 1,0 0 0,0 0 0,0 1 0,0-1 0,0 1-1,0-1 1,0 1 0,0 0 0,-1 0 0,1 0 0,0 0-1,1 1 1,-2-1-53,0-1-1,15 5 262,-15-6-210,-1 1-1,0 0 0,1 0 0,-1 0 1,0-1-1,1 1 0,-1 0 0,0-1 1,0 1-1,1 0 0,-1 0 0,0-1 0,0 1 1,0 0-1,0-1 0,1 1 0,-1 0 1,0-1-1,0 1 0,0-1 0,0 1 0,0 0 1,0-1-1,0 1 0,0 0 0,0-1 1,0 1-1,0-1 0,0 1 0,0 0 0,0-1 1,0 1-1,-1 0 0,1-1 0,0 1 1,0 0-1,0-1 0,0 1 0,-1 0 1,1-1-1,0 1 0,0 0 0,-1-1 0,1 1 1,0 0-1,-1 0 0,1 0 0,0-1 1,-1 1-1,-14-5 95,11 4-80,1-1 0,-1 1 0,1 0 1,-1 0-1,-6 0 0,5 1-7,0-1 1,1 0-1,-1 0 0,0 0 0,-6-3 1,7 2-12,-1 1-1,0-1 1,1 1 0,-1 0 0,-7 0 0,10 1-7,0-1-1,0 1 1,1-1 0,-1 1 0,0-1 0,0 1-1,0-1 1,1 0 0,-1 0 0,0 0 0,1 0 0,-1 0-1,-1-2 1,-6-4-106,1 5 125,8 2-26,0 0 1,0 0-1,-1 0 1,1 0 0,0 0-1,0 0 1,-1 0-1,1 0 1,0 0-1,0 0 1,0 0-1,-1 0 1,1 0 0,0-1-1,0 1 1,0 0-1,-1 0 1,1 0-1,0 0 1,0 0-1,0 0 1,0-1 0,-1 1-1,1 0 1,0 0-1,0 0 1,0-1-1,0 1 1,0 0-1,0 0 1,0 0 0,-1-1-1,1 1 1,0 0-1,0 0 1,0 0-1,0-1 1,0 1-1,0 0 1,0 0 0,0-1-1,-5 1-337,11 4 229,-2-2 100,0-1 1,1 0 0,-1 0-1,0 0 1,0 0 0,1 0-1,4-1 1,82 3-117,-78-2 226,1 0-1,20 5 1,-33-6-98,1 0-7,1 0 0,-1 0 0,0 0 0,0 0 0,0 0 0,1-1-1,2 0 1,-3 1 5,0-1 0,0 1 0,0 0 0,0-1-1,1 1 1,-1 0 0,2 1 0,34 2 80,-29-3-85,0 1 0,-1 0 0,1 0 0,10 4-1,-6-1 31,23 3-1,-23-6 168,-1 2-1,16 5 1,-21-6-216,0-1 1,0 1-1,11 0 1,-12-1 36,1 0-1,-1 0 1,0 0 0,12 5 0,12 2-45,-26-8 68,1 1 1,0 0-1,-1 0 1,0 1 0,1 0-1,5 2 1,50 30 349,-49-26-316,-9-7-86,0 0 0,0 1 0,-1-1 0,1 0 0,0 0 0,0 0 0,0-1 0,0 1 0,1 0 0,-1-1 0,0 1 0,4 0 0,13 0 82,-17 0-267,1-1-1,-1 1 1,1-1 0,-1 0-1,1 0 1,-1 0 0,1 0 0,-1 0-1,1-1 1,-1 1 0,1-1-1,-1 0 1,1 1 0,-1-1-1,3-2 1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7:09.8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74 81 480,'-1'0'51,"0"1"0,0-1 0,0 0 0,0 1 0,0-1 0,0 0-1,0 1 1,0-1 0,0 1 0,0 0 0,0-1 0,0 1 0,-1 1 0,-13 7 809,-11-3 180,26-7-1040,1 0 5,0 0-1,-1 0 1,1 0 0,-1-1 0,0 1 0,1 0 0,-1 0 0,0 0 0,1 0-1,-1-3 1,0 1 60,11-14 505,-1 3-276,-3 4-189,-5 9-101,-1-1 1,0 1-1,-1 0 1,1 0-1,0 0 1,0 0 0,0-1-1,-1 1 1,1 0-1,0-7 950,-18 27-561,15-16-327,0 0 0,0 0 0,0 0 0,-1 0 0,1-1 0,-1 0 0,0 1 0,0-1 0,0 0 0,-3 2 0,-6 4 57,12-24 288,6 9-106,-5 7-296,0-1 1,0 0 0,0 1 0,-1-1-1,1 0 1,0 1 0,-1-1-1,1 0 1,-1 0 0,1 0 0,-1 0-1,1 0 1,-1 0 0,1 0 0,-1 0-1,0 0 1,1-1 0,4-36 91,-6 38-76,1-1 0,-1 1 0,1 0 0,-1-1 0,1 1 0,0 0 0,-1 0 0,1-1 0,-1 1 0,1 0-1,-1 0 1,0 0 0,1 0 0,-1 0 0,1 0 0,-1 0 0,1 0 0,-1 0 0,1 0 0,-1 0 0,1 0 0,-1 0 0,1 0 0,-1 0 0,1 1 0,-1-1-1,1 0 1,-1 0 0,1 1 0,-1-1 0,1 0 0,-1 0 0,1 1 0,-1-1-21,-1 5-96,2-4 84,1 0 0,-1 0 0,0 0 1,0 0-1,1 0 0,-1 0 0,0 0 0,1 0 1,-1 0-1,1 0 0,-1 0 0,1 0 1,0 1-1,1 0-126,-1 0 1,1 0-1,-1 0 0,1 0 1,0 0-1,-1 0 1,1 0-1,0-1 0,0 1 1,1-1-1,-1 1 1,0-1-1,0 0 0,1 0 1,-1 0-1,1 0 1,-1 0-1,0-1 0,4 1 1,7 1-1174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7:16.20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22 168 160,'-2'-1'64,"1"6"-75,1-4-37,-5 11 822,5-12-747,0 0 0,0 1 1,-1-1-1,1 1 1,0-1-1,0 1 1,0-1-1,-1 0 0,1 1 1,0-1-1,-1 0 1,1 1-1,0-1 1,-1 0-1,1 1 0,0-1 1,-1 0-1,1 1 1,0-1-1,-1 0 1,1 0-1,-1 0 0,1 0 1,-1 1-1,1-1 1,-1 0-1,1 0 1,0 0-1,-1 0 0,1 0 1,-1 0-1,1 0 1,-1 0-1,0-1 102,19-16 554,-16 15-619,0-1-5,-1-1 1,0 1-1,-1-1 1,1 1-1,0-8 1,-1 7-17,-1 3-18,1 1-1,0-1 1,0 0-1,0 0 1,0 0-1,0 0 1,1 0 0,-1 1-1,0-1 1,0 0-1,1 0 1,-1 0-1,0 1 1,1-1 0,-1 0-1,1 0 1,0-1-1,1-7 2,-3 9-25,1 0 1,0-1-1,0 1 0,0-1 0,0 1 0,0-1 1,0 1-1,0 0 0,1-1 0,-1 1 0,0-1 1,0 1-1,0-1 0,0 1 0,1 0 0,-1-1 0,0 1 1,0-1-1,0 1 0,1 0 0,-1-1 0,1 1 1,1-13 65,-1 1 145,0-13-1,5 16-227,-6 9 32,1-1-1,-1 1 1,1-1-1,-1 0 0,1 1 1,-1-1-1,1 1 0,-1-1 1,1 0-1,-1 1 0,0-1 1,1 0-1,-1 0 0,0 1 1,0-1-1,1-1 1,-1-2 96,0-15 398,0 18-511,0 1 1,0-1-1,0 1 0,0-1 0,0 0 0,0 1 0,0-1 0,0 1 0,0-1 0,0 1 0,0-1 0,0 1 0,-1-1 0,1 0 0,0 1 0,0-1 0,-1 1 0,1 0 0,0-1 0,-1 0 0,1 18-361,-1 5 295,2 0 0,1 0 1,7 36-1,-4-35 30,-2 1 0,-1 0 0,-2 40 0,0-36 36,-1-24 1,1-1 0,-1 1 1,1-1-1,-1 0 0,0 1 1,-2 3-1,2-4 40,0 0 0,0 1 0,0-1 0,0 0 0,0 0 0,1 5 0,-2-5 6,2-3-48,-1 0 1,1 1 0,0-1-1,0 0 1,-1 1-1,1-1 1,0 0-1,0 1 1,-1-1-1,1 0 1,0 1 0,0-1-1,0 1 1,0-1-1,-1 0 1,1 1-1,0-1 1,0 1 0,0-1-1,0 1 1,0-1-1,0 0 1,0 1-1,0-1 1,0 1-1,1-1 1,-1 1 0,0 0 2,0 0 0,-1-1 0,1 1 0,0 0 0,0 0 0,-1-1 1,1 1-1,0 0 0,-1 0 0,1-1 0,-1 1 0,1 0 0,-1 0 1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7:18.42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42 656 576,'-3'-6'125,"3"7"-78,0-1-40,1 0 0,-1 0-1,0 0 1,0 0 0,0 1 0,0-1-1,0 0 1,0 0 0,0 0 0,0 0-1,0 0 1,0 0 0,0 0-1,0 1 1,0-1 0,0 0 0,0 0-1,0 0 1,0 0 0,0 0 0,0 0-1,0 1 1,0-1 0,0 0 0,0 0-1,0 0 1,0 0 0,0 0-1,0 0 1,0 0 0,0 1 0,0-1-1,0 0 1,0 0 0,-1 0 0,1 0-1,0 0 1,0 0 0,0 0 0,0 0-1,0 0 1,0 1 0,0-1-1,0 0 1,-1 0 0,1 0 0,0 0-1,0 0 1,0 0 0,0 0 0,0 0-1,0 0 1,0 0 0,-1 0 0,1 0-1,0-24 1776,-5 9-1009,5 15-772,0 0 0,0-1 0,0 1 0,0 0 0,0 0 0,0 0 0,0 0 1,0 0-1,0-1 0,0 1 0,0 0 0,0 0 0,0 0 0,0 0 0,-1 0 0,1-1 0,0 1 0,0 0 0,0 0 1,0 0-1,0 0 0,0 0 0,0 0 0,-1 0 0,1-1 0,0 1 0,0 0 0,0 0 0,0 0 0,-1 0 0,1 0 0,0 0 1,0 0-1,0 0 0,0 0 0,-1 0 0,1 0-1,0 0-1,0 0 1,0 0 0,-1 0 0,1 0 0,0 0-1,0 0 1,0 0 0,0 0 0,-1 0 0,1 0-1,0 0 1,0 0 0,0-1 0,0 1-1,0 0 1,-1 0 0,1 0 0,0 0 0,0 0-1,0 0 1,0 0 0,0-1 0,0 1-1,0 0 1,0 0 0,-1 0 0,1 0 0,0 0-1,0-1 1,0 1 0,0 0 0,0 0 0,0 0-1,0 0 1,0-1 0,0 1 9,0 0 0,0 0 0,0 0 0,0-1 0,0 1 0,0 0 0,0 0 0,0 0 0,0 0 0,0 0 0,0-1 0,0 1 0,0 0 0,0 0 0,0 0-1,0 0 1,-1 0 0,1-1 0,0 1 0,0 0 0,0 0 0,0 0 0,0 0 0,0 0 0,0 0 0,-1 0 0,1 0 0,0 0 0,0 0 0,0 0 0,0-1 0,0 1 0,-1 0 0,1 0 0,0 0 0,0 0 0,0 0 0,0 0 0,0 0 0,-1 0 0,1 0 1,0 0-1,0 0 1,0 0 0,-1 0 0,1 0-1,0 0 1,0 0 0,0 0 0,0 0-1,-1 0 1,1 0 0,0 0 0,0 0-1,0 0 1,0 0 0,0 0 0,-1 0-1,1-1 1,0 1 0,0 0 0,0 0-1,0 0 1,0 0 0,0 0 0,0 0 0,-1-1-1,1 1 1,0 0 0,0 0 0,0 0-1,0 0 1,0 0 0,0-1 0,0 1-1,0 0 1,0 0 0,0 0 0,0 0-1,0-1 1,0 1 0,1-1-11,-11-4 13,6 3 63,4 2-73,0 0-1,0 0 0,0-1 0,0 1 0,0 0 0,-1 0 0,1 0 0,0 0 0,0 0 0,0 0 0,0 0 0,0-1 0,0 1 0,0 0 0,-1 0 0,1 0 0,0 0 0,0 0 0,0-1 0,0 1 1,0 0-1,0 0 0,0 0 0,0 0 0,0-1 0,0 1 0,0 0 0,0 0 0,0 0 0,0 0 0,0-1 0,0 1 0,0 0 0,0 0 0,0 0 0,0-1 0,0 0 82,10-11-104,-5-19 378,-5 30-347,0 0 0,0 0 1,0 0-1,0 0 0,0 0 0,0 0 0,0 1 1,0-1-1,-1 0 0,1 0 0,0 0 1,0 0-1,-1 0 0,1 1 0,-1-2 0,-1-2 200,2 3-141,0 1-74,0 0-1,0 0 0,0 0 0,0-1 0,0 1 0,0 0 1,-1 0-1,1 0 0,0 0 0,0 0 0,0 0 0,0-1 1,0 1-1,0 0 0,0 0 0,0 0 0,0 0 0,0 0 0,0-1 1,0 1-1,0 0 0,0 0 0,0 0 0,0 0 0,0 0 1,0-1-1,0 1 0,0 0 0,0 0 0,0 0 0,0 0 1,0 0-1,1 0 0,-1-1 0,0 1 0,0 0 0,0 0 0,0 0 1,0 0-1,0 0 0,0 0 0,0 0 0,1-1 0,4-5-158,15-1 4,-19 6 168,0-1-1,-1 1 1,1 0-1,-1 0 1,1-1-1,-1 1 0,1 0 1,-1-1-1,0 1 1,0 0-1,1-1 1,-1 1-1,0-1 1,0 1-1,-1 0 1,1-1-1,0 1 1,0 0-1,-1-1 1,1 1-1,0 0 0,-1-1 1,1 1-1,-2-2 1,1 2 13,1-1 1,-1 1-1,1-1 0,0 1 1,-1-1-1,1 1 0,0-1 1,0 1-1,0-1 0,0 1 1,0-2-1,1 1 6,-1 1-1,0-1 1,0 1 0,0-1-1,0 1 1,0-1 0,-1 1-1,1-1 1,0 1 0,-1-1-1,0-1 1,1 3-33,0-1 0,-1 1 1,1-1-1,0 1 0,0-1 1,0 1-1,0-1 0,0 1 1,0-1-1,-1 1 0,1-1 1,0 1-1,1-1 0,-1 1 1,0-1-1,0 1 1,0-1-1,0 1 0,0-1 1,0 1-1,1-1 0,-1 1 1,0-1-1,0 1 0,1 0 1,-1-1-1,0 1 0,1-1 1,-1 1-1,0 0 0,1-1 0,12 10-313,-12-7 409,9 10 209,-10 23 1093,-1-35-1350,0-1-35,0 0-1,1 0 0,-1 0 0,0 0 0,0 0 0,1 0 1,-1 0-1,1 0 0,-1-1 0,1 1 0,0 0 0,-1-2 0,0-2 0,0-1 0,0 1-1,1 0 1,0 0-1,0 0 1,1-8 0,0-6-78,-6-108 8,5 110-27,-1 8 58,1 0 0,0 0 0,1 1 0,0-1 0,0 0 0,1 1 0,0-1 0,0 1 0,5-11 0,-1 8 68,5-13-166,-8 16 44,0 1-1,1-1 0,5-7 1,-1 2-288,26-38-3369,-25 36 2640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7:19.57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157 7 1152,'4'-2'145,"0"1"1,-1 0-1,1 0 0,0 1 0,0-1 1,0 1-1,-1 0 0,1 0 0,4 0 1,2 1-36,-9-1-83,-1 0 1,1 0-1,-1 1 1,0-1-1,1 0 1,-1 0 0,0 1-1,1-1 1,-1 0-1,0 1 1,1-1-1,-1 0 1,0 1-1,1-1 1,-1 1 0,0-1-1,0 0 1,0 1-1,1-1 1,-1 1-1,0-1 1,0 1 0,0-1-1,0 1 1,0-1-1,0 1 1,0-1-1,0 0 1,0 1-1,0 0 1,-1 14 323,-1-10-251,1 0 0,-1 0 0,-1 0 0,1 0 0,-1 0 0,0 0-1,-6 8 1,-29 26 605,4-4 89,17-13-750,1 1 0,1 1 0,0 0-1,-14 35 1,12-24-956,8-20-197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7:22.69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27 593 832,'-25'0'3013,"24"-20"-2581,1-42-133,0 62-309,0-1 1,0 0-1,0 0 1,1 1-1,-1-1 1,0 0-1,0 0 1,1 1-1,-1-1 1,1 0-1,-1 1 1,1-1-1,-1 0 1,1 1-1,0-1 1,-1 0 3,1 0 0,0 1 0,-1-1 0,1 0 1,-1 0-1,1 0 0,-1 0 0,1 0 0,-1 1 0,1-1 1,-1 0-1,0 0 0,0 0 0,1 0 0,-1-2 1,2-7 306,-1 8-270,0 1 0,-1 0 0,0 0 1,1-1-1,-1 1 0,0 0 0,1-1 0,-1 1 1,0 0-1,0-1 0,0 1 0,0-1 1,-1 1-1,1 0 0,0-1 0,-1-1 1,0 0-58,0 1 0,0 0 0,1 0 0,-1-1 0,1 1 1,-1 0-1,1-1 0,0 1 0,0-1 0,0 1 0,0 0 1,1-1-1,-1 1 0,0 0 0,1-1 0,0 1 1,-1 0-1,3-3 0,-3 3 42,1 1 1,-1 0 0,1-1-1,-1 1 1,1 0-1,-1-1 1,0 1-1,0 0 1,0-1-1,0-2 1,0 3-20,0 0-1,0 0 1,0 0-1,0 0 1,0 0 0,1 0-1,-1 0 1,0 0 0,0 0-1,1 0 1,-1 0-1,1 0 1,-1 0 0,1 0-1,0-1 1,0 1 16,0-1 0,-1 1 1,1 0-1,0-1 0,-1 1 0,1-1 1,-1 1-1,0-1 0,1 1 1,-1-1-1,0 0 0,0-2 0,-1-26 309,1 16-240,-1-2-71,2 0-1,0 1 1,0-1 0,2 0-1,5-19 1,6-20 128,-7 29-835,12-33 0,-11 36-104,0 0-955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7:29.68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39 23 1056,'-39'20'5760,"48"-16"-6299,3 1 534,-9-6 14,-2 1 3,0 0 84,10 0-80,-9 0-9,-1-1 1,1 1-1,-1 1 0,1-1 1,-1 0-1,0 0 0,1 0 1,-1 1-1,0-1 0,3 2 1,4 0 28,0-3-30,1 0-1,-1 0 0,15-4 1,-18 4-1,-4 1-4,-1 1 0,0-1 0,1 0 0,-1 0 0,0 0 0,1 0 0,-1 0 0,0 0 0,1 0 0,-1 0-1,1-1 1,-1 1 0,0 0 0,1 0 0,-1 0 0,0 0 0,1 0 0,-1 0 0,0-1 0,0 1 0,1 0 0,-1 0 0,0-1 0,1 1-1,-1 0 1,0 0 0,0-1 0,0 1 0,1 0 0,-1-1 0,0 1 0,0 0 0,0-1 0,0 1 0,0 0 0,1-1 0,-1 1 0,0 0 0,0-1-1,0 0 38,5-1-6,3 1-32,3-2-239,-3 1 339,-7 2-113,1 0 40,0 0 0,0 0 0,0 0 0,0 0 0,0 0 0,0-1 0,-1 1 0,3-1-1,-3 0-10,-1-8-64,0 6 86,0 2-38,8-10-982,7 7-825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7:33.5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49 6 480,'-15'-5'965,"14"5"-940,1 0-1,0 0 1,-1 0 0,1 0-1,0 0 1,-1 0-1,1 0 1,0 0 0,-1 0-1,1 0 1,0 0 0,-1 0-1,1 0 1,0 0-1,-1 0 1,1 1 0,0-1-1,-1 0 1,1 0-1,0 0 1,0 0 0,-1 1-1,1-1 1,0 0-1,0 0 1,-1 1 0,1-1-1,0 0 1,0 0-1,-1 1 1,1-1 0,0 0-1,0 1 1,3 10-190,1 1 283,-3-3-58,0-1 0,1 0 0,0-1 1,0 1-1,6 13 0,3 11 272,-8-13-192,-4-16-119,1-1 1,0 0-1,1 1 0,-1-1 0,0 0 1,1 1-1,-1-1 0,1 0 0,0 0 1,0 0-1,0 1 0,0-1 0,0 0 0,0 0 1,1 0-1,1 2 0,-2-2 59,2 17 490,-2-18-528,-1-1 0,0 1 1,1-1-1,-1 1 0,0-1 0,0 1 0,0-1 1,0 1-1,1-1 0,-1 1 0,0-1 1,0 1-1,0 0 0,0-1 0,0 1 0,0-1 1,0 1-1,-1-1 0,1 1 0,0-1 1,0 1-1,0-1 0,0 1 0,-1-1 0,1 1 1,0-1-1,-1 1 0,1-1 0,0 1 1,-1-1-1,1 0 0,0 1 0,-1 0 0,0-2-9,0 0-1,1 0 0,-1 0 1,0 0-1,0 0 0,1 1 0,-1-1 1,0 0-1,0 0 0,0 1 0,0-1 1,0 1-1,-1-1 0,1 0 23,-6-4 90,1 0-1,1 0 0,-1 0 1,-8-12-1,-5-4-93,14 14-256,9 3 25,-4 4 175,1 0 0,-1 0-1,1 0 1,-1 0 0,1 0-1,0 0 1,-1 0 0,1 1 0,-1-1-1,1 0 1,-1 0 0,1 0-1,-1 1 1,1-1 0,-1 0 0,1 1-1,-1-1 1,1 0 0,-1 1 0,1-1-1,-1 1 1,0-1 0,1 0-1,0 2 1,11 26 320,-9-19-157,-1 0 0,0 1 0,0 12 0,3 13 250,-4-33-388,-1 0 0,0 0 0,0 0 0,0-1 1,0 1-1,-1 0 0,1 0 0,0 0 0,-1 0 1,-1 3-1,2-4-11,-1 0 0,1 1 0,-1-1 0,1 0 0,0 0 0,-1 1 1,1-1-1,0 0 0,0 0 0,0 1 0,0-1 0,0 0 0,0 1 1,1-1-1,-1 2 0,1-2 39,-1 0 0,0 0 0,0 0 1,-1 0-1,1 0 0,0 0 0,0 0 0,0 0 1,-1 0-1,1 0 0,0 0 0,-1 1 0,-2 3 57,1-7 33,-2-15-309,3 15 103,0 0 1,0 0 0,1 1-1,-1-1 1,1 0 0,0 0-1,-1 0 1,1 1 0,0-1-1,0-3 1,1-1-385,1 1 1,0 0-1,-1 0 0,2 0 0,3-6 1,5-12-967,-2-10-715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27:53.1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 1 1728,'-6'-1'1972,"5"1"-1845,-11 2 1401,9-1-1400,3 0-152,-1 0 1,1 0 0,0 0-1,0 0 1,0 0 0,0 0 0,-1 0-1,1 0 1,1 0 0,-1 0 0,0 2-1,0 1-16,2 12 46,0 1 1,1-1-1,0 1 1,2-1-1,9 25 1,-5-16 74,6 29 1,-8-7 43,2 89 0,-7-90-602,12 86 0,-6-103-1336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7:34.96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247 80 1312,'-2'-2'123,"0"-1"-1,0 1 1,0 1-1,-1-1 1,1 0 0,-1 0-1,1 1 1,-1 0-1,1-1 1,-1 1 0,0 0-1,1 0 1,-6-1-1,-1 1 185,0-1 0,0 1 0,-13 0 0,16 2-236,0-1 1,0 1-1,-10 3 0,10-3-19,0 1-1,-1-1 0,-9 1 1,-6-1 324,20 0-324,0-1 1,0 1 0,0-1-1,0 0 1,0 0-1,0 0 1,0 0-1,0 0 1,0 0-1,0 0 1,0-1-1,0 1 1,0-1-1,0 0 1,0 1 0,0-1-1,0 0 1,0 0-1,0 0 1,1-1-1,-1 1 1,0 0-1,-1-3 1,1 3-48,0-1 1,0 0-1,0 0 0,0 0 0,0-1 0,1 1 0,-1-1 1,-1-2-1,3 4-5,-1 0 1,1 0-1,0 0 0,0 0 1,0 0-1,0 0 1,-1 0-1,2 0 1,-1 0-1,0 0 0,0 0 1,0-1-1,0 1 1,1 0-1,-1 0 0,0 0 1,1 1-1,-1-1 1,1 0-1,-1 0 1,1 0-1,-1 0 0,1 0 1,0 0-1,-1 1 1,1-1-1,1-1 0,-2 2-5,1 0-1,-1 0 0,1 0 1,-1-1-1,1 1 1,0 0-1,-1 0 0,1 0 1,-1 0-1,1 0 0,0 0 1,-1 0-1,1 0 0,-1 0 1,1 0-1,0 0 0,-1 0 1,1 1-1,-1-1 0,1 0 1,-1 0-1,1 1 0,0-1 1,14 9-123,-13-8 119,16 10 71,0 1 0,-1 0 0,0 1 0,28 30 0,-19-17 244,-18-19-161,0 1 0,8 11 0,-16-19-142,0 0-1,0 1 0,0-1 1,0 0-1,1 1 1,-1-1-1,0 0 0,0 0 1,0 1-1,1-1 1,-1 0-1,0 1 0,0-1 1,1 0-1,-1 0 1,0 0-1,1 1 0,-1-1 1,0 0-1,1 0 1,-1 0-1,0 0 0,1 0 1,-1 1-1,0-1 1,1 0-1,-1 0 0,0 0 1,1 0-1,-1 0 1,1 0-1,-1 0 1,0 0-1,1-1 0,2 1 271,-2 0-286,0 0-1,0 0 0,0 0 0,0 0 0,-1 0 1,1 0-1,0 0 0,0 0 0,0-1 0,0 1 1,0 0-1,-1-1 0,1 1 0,0 0 0,1-2 1,-2 2 0,0 0-1,0 0 1,1-1 0,-1 1 0,0 0 0,0-1 0,0 1 0,0 0 0,0 0 0,0-1 0,0 1 0,0 0 0,0 0 0,0-1 0,0 1 0,0 0 0,0-1 0,0 1 0,0 0 0,0 0-1,0-1 1,-1 1 0,1 0 0,0-1 0,0 1 0,0 0 0,0 0 0,-1-1 0,-15-13-108,9 10 165,0 1-1,-1 0 0,0 1 0,1 0 0,-1 0 1,0 1-1,0-1 0,0 2 0,-15 0 0,16-1-120,-1 1 0,0-1-1,-7-2 1,15 4 69,0 0-1,0 1 1,0-1-1,0 1 0,0-1 1,1 0-1,-1 1 1,0-1-1,2 3 1,-1-1 4,1 0 1,-1 0 0,1 0-1,-1-1 1,1 1 0,0 0-1,0-1 1,0 1 0,1-1-1,-1 0 1,0 0 0,1 0-1,0 0 1,-1 0 0,7 2-1,18 10-1227,-14-7-129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7:37.54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 1 992,'-2'0'137,"1"1"-117,0-1-1,1 0 1,-1 0-1,0 0 1,0 1-1,1-1 1,-1 0-1,0 1 1,0-1-1,1 1 0,-1-1 1,1 0-1,-1 1 1,0 0-1,1-1 1,-1 1-1,1-1 1,-1 1-1,1 0 1,-1-1-1,1 1 1,0 0-1,-1-1 0,1 3 1,0-3-63,-3 12 657,2-4-413,0 0 1,0 0 0,1 0 0,1 15-1,0 1-223,-1-22-19,0 5 53,0 0 1,1 0 0,-1 0 0,1 0-1,3 10 1,-3-16-11,-1 1-1,1-1 1,-1 1 0,1-1 0,0 1-1,0-1 1,0 0 0,0 1-1,0-1 1,0 0 0,0 0-1,1 1 1,-1-1 0,0 0-1,0 0 1,1 0 0,-1-1-1,1 1 1,-1 0 0,1-1-1,-1 1 1,1 0 0,0-1-1,-1 0 1,1 1 0,0-1 0,-1 0-1,1 0 1,2 0 0,38 3 1710,-42-10-1105,-1 2-532,0 0 0,0 0 0,-1 0 0,1 1 0,-1-1 0,0 0 0,0 1 0,-1 0 0,-4-7 0,-7-14 2,3 5 5,-27-37 1,35 53-67,-1-1-52,3 4 23,1 0 0,-1 1 1,1-1-1,-1 1 0,1-1 0,0 0 0,-1 1 0,1-1 1,0 0-1,-1 1 0,1-1 0,0 0 0,0 1 0,0-1 0,0 0 1,0 0-1,0 1 0,0-1 0,0-1 0,0 2 72,9 16-267,-5-8 223,0 1 0,-1-1 0,0 1 0,-1 0 0,0 0 0,0 1 0,-1-1 0,0 0 0,-1 0 0,-1 14 0,12-35-164,20-21 101,-24 24-707,0 1 1,1 0-1,0 1 0,0 0 1,15-10-1,-10 9-157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7:38.5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209 5 736,'0'0'8,"0"-1"0,0 1 0,0 0 0,0 0-1,0-1 1,0 1 0,0 0 0,-1 0 0,1 0 0,0-1 0,0 1 0,0 0-1,0 0 1,-1 0 0,1 0 0,0-1 0,0 1 0,0 0 0,-1 0 0,1 0 0,0 0-1,0 0 1,-1 0 0,1 0 0,0 0 0,0 0 0,-1 0 0,1-1 0,0 1 0,0 0-1,-1 0 1,1 1 0,0-1 0,0 0 0,-1 0 0,1 0 0,0 0 0,0 0 0,0 0-1,-1 0 1,1 0 0,0 0 0,0 0 0,-1 1 0,1-1 0,0 0 0,0 0 0,0 0-1,0 0 1,-1 1 0,1-1 0,0 0 0,0 0 0,0 0 0,-7 5 795,-31-2 835,34-2-1530,1-1 0,0 0 0,0 1 1,0 0-1,-1 0 0,-3 2 1,4-2-15,0 0 0,0 0 1,-1 0-1,1 0 0,0-1 1,-5 1-1,-2-1-5,5 0 91,0 0 0,0 0 0,0 0 0,0 1-1,-8 1 1,11-1-138,-1-1 0,0 1 0,1-1 0,-1 0 1,0 0-1,1 0 0,-1 0 0,-3 0 0,-18-2 22,40 10-678,20 7 838,-32-13-249,0 0 0,0 0 0,0-1 0,0 1-1,0-1 1,0 0 0,1 0 0,-1-1 0,0 1-1,7-1 1,41 3 41,-25 2 59,-24-4-198,0-1 0,1 1-1,-1 0 1,1-1 0,-1 0-1,1 0 1,0 0 0,3 0 0,6-4-1472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5:05.2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180 251 576,'-8'-19'288,"2"13"14,6 5-295,0 1 0,-1-1 0,1 1 0,0 0 0,-1-1 0,1 1 0,-1 0 0,1-1 0,0 1 0,-1 0 0,1-1 1,-1 1-1,1 0 0,-1 0 0,1 0 0,-1-1 0,1 1 0,-1 0 0,1 0 0,-1 0 0,1 0 0,-1 0 0,1 0 0,-1 0 0,0 0 0,-25-5 500,14 5-503,8 1 266,0-1 0,-1 0 0,1-1 0,0 1 0,-9-2 1,12 1-236,-1 0 0,1 1 0,0-1 0,-1 0 0,1 0 0,0 0 1,0 0-1,0 0 0,0 0 0,0 0 0,0 0 0,0 0 0,0-1 1,0 1-1,0 0 0,0 0 0,1-1 0,-1 1 0,1-1 0,-1-1 1,-1-1-37,1-1 0,-1 1 0,1-1 0,1 0 1,-1 1-1,0-8 0,1 10 31,0 1-1,0-1 1,-1 0-1,1 0 1,-1 1-1,1-1 0,-1 1 1,0-1-1,-1-1 1,1 1-10,0 0 0,0 0 0,1 0 0,-1 0 1,0 0-1,1 0 0,-1-1 0,1 1 0,-1-3 0,1 1-16,0 1 1,1 0-1,-1-1 0,0 1 0,1 0 0,0-1 1,0 1-1,0 0 0,0 0 0,0 0 0,1 0 0,0 0 1,3-5-1,0-1 539,-3 6-850,6 6 535,-8-3-190,0-1 1,0 1-1,0-1 1,0 1-1,0-1 0,0 1 1,0-1-1,0 1 1,0-1-1,0 1 0,0-1 1,0 1-1,-1-1 1,1 1-1,0-1 1,0 1-1,-1 0 0,1-1 1,0 1-1,-1-1 1,1 1-1,0 0 0,-1-1 1,1 1-1,-1 0 1,1-1-1,0 1 1,-1 0-1,1 0 0,-1-1 1,1 1-1,-1 0 1,-24-11 298,10 4 10,-7-9-507,27 17-395,-4 0 537,0-1 1,1 1 0,-1 0 0,0-1-1,1 1 1,-1 0 0,2 2-1,6 8-12,0 0-1,-1 0 1,0 1-1,-1 0 0,11 26 1,17 69-89,-11-30 320,-20-66-94,22 56-283,-21-58 303,-5-6-127,1-1-1,1 1 1,-1 0 0,0-1-1,1 0 1,-1 1 0,1-1-1,-1 0 1,1 0 0,0 0-1,0 0 1,0 0 0,4 3-1,-4-5 49,7 0-421,-1 0 262,-1-1-1,1 0 1,-1-1-1,1 0 1,-1 0-1,0 0 1,0-1-1,0 0 1,0-1-1,11-7 1,-6 5 79,0 0 1,-1 1 0,26-7 0,-4 2-52,-12 3 73,0 2 0,30-5 1,-30 7 86,0-1 0,29-10 0,-33 7-15,0 0 0,0-1 0,-1-1 0,0-1 0,0 0 0,-1-1 0,25-24 0,-22 17-1,-7 7 10,0-1 1,-1 0-1,10-14 1,-8 5 298,19-43 1,-31 63-354,0 0 0,0 0 0,0 0 0,0 0 0,0 0-1,-1 0 1,1 0 0,0 0 0,-1 0 0,1 0 0,0 0 0,-1 0 0,1 0 0,-1 0-1,0 1 1,1-1 0,-1 0 0,0 0 0,1 0 0,-1 1 0,0-1 0,0 0 0,1 1-1,-1-1 1,0 1 0,0-1 0,0 1 0,0-1 0,-2 1 0,1 0-39,-1 0-1,0 1 1,0-1 0,1 1-1,-1 0 1,0 0 0,1 0 0,-1 0-1,1 0 1,-1 1 0,1-1 0,0 1-1,-1 0 1,1 0 0,0-1-1,0 1 1,0 1 0,1-1 0,-1 0-1,0 0 1,1 1 0,-1-1 0,1 0-1,-2 6 1,-3 6-2,1 0 1,1 1-1,-4 19 0,5-22 41,-3 12 20,-11 61-31,14-65 71,-2 30 0,-3-37-258,7-4-629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5:07.4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199 187 992,'-12'3'540,"-3"2"499,2-5-286,0 0 0,0 2 1,-18 3-1,21-4-416,0 1 0,-1-2 0,1 0-1,-14-1 1,-3 0-85,18 1-372,13 0 147,24 0 101,-16 0-243,8 0 166,-1-1 1,1 0-1,0-2 1,0 0 0,-1-1-1,0-1 1,0-1-1,35-16 1,-49 20-8,3-2 48,0 0 1,0 0-1,0 0 1,1 1-1,0 1 1,0-1-1,14-1 1,-22 4-163,24 0 929,-5-1-449,25-4 1,-25 3-422,24-1 1,132 6-267,-148-5 339,1-1 0,37-9 1,-55 10-21,3-2-55,-1 0-1,0-1 1,-1 0-1,24-14 1,9-3-85,33-17 300,-74 37-281,7 1-297,-3 1 293,10 3 590,-28-3-284,-3 1-193,0 0-1,0 1 0,-23 5 1,-11-1 71,14-2-58,1-1 1,-1-1-1,-34-4 0,9 1 24,52 1-103,-1 0 0,1 1 0,0-1 0,0 1 1,0 1-1,0-1 0,0 1 0,1 0 0,-1 0 0,-10 6 0,8-3-58,7-4 68,-1 0 0,0 0 1,0 1-1,0-1 0,1 0 1,-1 1-1,1-1 0,-2 3 1,2-4 14,1 1 0,0 0 1,-1 0-1,1-1 0,0 1 1,0 0-1,0 0 0,0 0 1,0-1-1,0 1 0,0 0 1,0 0-1,0 0 1,0 0-1,0-1 0,0 1 1,0 0-1,1 0 0,-1 0 1,0-1-1,1 1 0,-1 0 1,0-1-1,1 1 0,-1 0 1,2 1-1,2 4-9,1-1-1,0 1 1,1-1-1,-1 0 1,1 0-1,0 0 1,1-1-1,-1 0 1,1 0-1,-1 0 1,1-1-1,15 5 1,-7-4 14,1 0-1,-1-1 1,1 0 0,0-1-1,20-1 1,-16-1-11,-1 0 1,1-2-1,-1 0 0,1-1 1,-1-1-1,0-1 0,25-10 1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5:09.75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 1 992,'8'26'1547,"0"-6"-737,-4 6-262,-1-10 93,0 28 0,-3-31-425,-2-1 0,0 0 0,0 0 0,-5 15 0,-2 6 309,8-19-343,1-12-127,-1 0 0,1 0 1,0 1-1,-1-1 1,1 0-1,-5 10 1324,0-24-659,4 7-672,1 0 0,-1 0 0,0 0 0,1 0 0,0 0 0,1 0 0,0-5 0,0-8-5,-1 8-318,0-1 0,1 1-1,4-19 1,-4 25-177,0-1 1,1 1-1,0 0 0,-1 0 0,2 0 0,-1 0 0,0 0 1,1 0-1,0 0 0,8-8-452,8-3-925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5:12.61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 75 1248,'-2'-6'154,"1"1"156,-1 1 1,1-1-1,0 0 1,0-8 0,1 11-254,0 0 0,0 0 0,0 0 1,0 0-1,-1 0 0,1 0 0,-1 0 1,1 0-1,-1 0 0,0 0 0,1 0 0,-1 0 1,0 1-1,-2-3 0,3 4-63,0 0 0,0 0 0,1 0 1,-1 0-1,0 0 0,0 0 0,0 0 0,0 0 0,0 0 0,1 0 0,-1 0 0,0-1 0,0 1 0,0 0 0,0 0 0,0 0 1,1 0-1,-1 0 0,0 0 0,0 0 0,0 0 0,0 0 0,0 0 0,0 0 0,0-1 0,0 1 0,1 0 0,-1 0 0,0 0 1,0 0-1,0 0 0,0-1 0,0 1 0,0 0 0,0 0 0,0 0 0,0 0 0,0 0 0,0-1 0,0 1 0,0 0 0,0 0 1,0 0-1,0 0 0,0 0 0,0-1 0,0 1 0,0 0 0,0 0 0,0 0 0,0 0 0,0 0 0,0 0 0,-1-1 0,14 7-94,-9-2 158,0 0 1,0 0-1,-1 0 1,0 0-1,0 0 1,0 0 0,0 1-1,-1 0 1,4 9-1,-2 0 91,0 0 0,1 18-1,1 0-113,-2-8 41,-2 0-1,0 28 1,3 23 71,-4-61-208,-1-1 0,-3 28 0,1 4-482,-3-2-2347,5-35 2223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5:15.7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404 0 320,'-1'1'6,"1"-1"0,0 0-1,-1 0 1,1 0 0,0 0 0,-1 1-1,1-1 1,0 0 0,-1 0 0,1 1-1,0-1 1,0 0 0,-1 1 0,1-1-1,0 0 1,0 1 0,0-1 0,-1 0-1,1 1 1,0-1 0,0 0 0,0 1-1,0-1 1,0 1 0,0-1 0,0 0-1,0 1 1,0-1 0,0 0 0,0 1-1,0-1 1,0 1 0,0 0 19,0 0 0,0-1 0,0 1 0,0 0-1,0 0 1,0-1 0,0 1 0,0 0 0,0-1 0,-1 1 0,1 0 0,0-1 0,0 1 0,-1 0-1,1-1 1,0 1 0,-1-1 0,1 1 0,-1 0 0,1-1 0,-1 1 0,1-1 0,-1 1 0,1-1-1,-2 1 1,-4 4 248,0 0-1,-1 0 1,0-1 0,0 0-1,0 0 1,0-1-1,-1 0 1,-10 3 0,8-3-68,6-2-157,-1 0-1,1 0 1,-1 0-1,1 0 1,-6-1-1,3 0-33,0 1 0,0 0 0,0 0 1,1 0-1,-1 1 0,-11 4 0,-37 21 135,35-16-55,-99 59-644,97-57-1167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5:17.64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75 145 576,'-3'-4'77,"2"4"-56,1 0 0,-1-1-1,1 1 1,0-1-1,-1 1 1,1-1 0,-1 1-1,1-1 1,0 1 0,-1-1-1,1 1 1,0-1 0,0 1-1,-1-1 1,1 0 0,0 1-1,0-1 1,0 1-1,0-1 1,0 0 0,0 1-1,0-1 1,0 0 0,0 1-1,0-1 1,0 0 0,0 0 11,0 0 0,0 0 0,0 1 0,0-1 0,0 0 0,0 0 0,0 0 0,-1 1 0,1-1 0,0 0 0,-1 0 0,1 1 0,0-1 0,-1 0 0,1 1 0,-1-1 0,0 0 0,-2-5 181,1-4 426,-4-7 343,4 11-441,-2 0-15,-4-2 212,7 7-713,1 0 1,-1 0 0,1 1-1,-1-1 1,1 0-1,-1 1 1,0-1 0,1 1-1,-1-1 1,0 0-1,1 1 1,-1 0 0,0-1-1,0 1 1,1-1 0,-1 1-1,-6-1 754,9-3-609,3 1-133,0 0-1,0 0 0,0 1 1,1-1-1,-1 1 0,9-2 0,-4 1 57,43-14 350,-50 16-428,0 1 1,0-1-1,0 0 1,1 1-1,-1-1 1,0 1-1,0 0 0,16 1 1595,-20-1-1524,0 0-1,0 0 1,0 0-1,0 0 1,-1 0-1,1 0 1,0 0-1,0 0 1,0 1-1,0-1 1,-2 1 0,0 0 50,-4 0-81,0 0-1,0 1 1,0 0 0,0 1 0,0 0 0,-12 6 0,17-8-56,-1 0 1,0 0-1,1 0 1,-1 0 0,0 0-1,0-1 1,0 1-1,1-1 1,-5 0-1,-16 4-117,-15 5-2138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5:19.72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 47 576,'-10'11'1403,"36"1"-411,-24-10-843,10 8-7,-5-2-128,-5 8 614,-2-15-592,-1 1 0,1-1-1,0 0 1,0 0 0,0 0 0,1 0 0,-1 0 0,0 0-1,0 0 1,0 0 0,1 0 0,-1 0 0,0 0 0,1 0-1,-1-1 1,1 1 0,1 2 0,-1-3-51,1 1 0,-1 0 1,1-1-1,-1 1 0,1-1 0,-1 0 1,1 1-1,0-1 0,-1 0 0,1 0 1,0 0-1,1-1 0,2 2 13,1-1-1,-1 1 1,10 3 0,-10-3 17,1 1 1,0-1 0,12 1 0,56 1 480,-79 20-598,5-22 121,0-1-1,0 1 1,0 0-1,-1-1 1,1 1-1,0 0 1,0-1-1,-1 1 1,1 0-1,0-1 0,-1 1 1,1-1-1,0 1 1,-1-1-1,1 1 1,-1-1-1,1 1 1,-1-1-1,1 1 1,-1-1-1,1 0 1,-1 1-1,0-1 1,1 0-1,-1 1 1,1-1-1,-1 0 1,0 0-1,1 1 1,-1-1-1,0 0 1,1 0-1,-1 0 1,0 0-1,0 0 1,1 0-1,-1 0 0,0 0 1,1-1-1,-1 1 1,0 0-1,0 0 1,-30-9 1032,31 9-1057,-8-3 49,-1 0 0,1 0 0,-1 1 1,1 0-1,-1 1 0,0 0 0,0 0 0,0 1 0,0 0 0,0 1 0,-12 2 0,7-2-297,19-2-270,7 0 483,0 0 0,0-1 0,-1 0 0,1-1 0,-1 0 0,1-1 0,-1 0 0,0-1 0,-1 0 0,20-13 0,6-7-319,52-48-1,-72 60 82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28:02.43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1011 812 320,'-13'-4'3392,"13"3"-3371,0 1 0,0-1 0,0 1 0,0-1 0,0 1 0,-1-1 0,1 1 0,0-1 0,0 1 1,-1 0-1,1-1 0,0 1 0,0-1 0,-1 1 0,1 0 0,0-1 0,-1 1 0,1 0 0,-1-1 0,-1 1 13,1-1 0,0 0 0,-1 1-1,1-1 1,0 0 0,-1 1 0,1-1-1,0 0 1,0 0 0,0 0 0,0 0 0,0 0-1,0 0 1,0 0 0,0-1 0,0 1-1,0 0 1,0-1 0,1 1 0,-1-2 0,-3-1 393,4 4-398,-1-1 0,1 1 0,0 0 0,0 0 1,-1-1-1,1 1 0,0 0 0,0-1 0,-1 1 0,1 0 0,0-1 0,0 1 0,0 0 0,-1-1 0,1 1 0,0-1 0,0 1 0,0 0 0,0-1 0,0 1 0,0-1 0,0-2 50,-1 1-1,0-1 1,1 1 0,-1-1-1,0 1 1,0-1 0,-1 1-1,-2-4 1,-2-6-126,0 1 96,5 10-42,0 0 0,0 0 1,1 0-1,-1 0 0,0 0 1,1-1-1,-1 1 1,1 0-1,-1 0 0,1-1 1,0 1-1,-1-2 0,1 0-37,0-1 0,-1 1 0,0 0 0,0-1 0,0 1 0,-1-4 0,0 4 74,1 0-1,0-1 1,0 1 0,1-1 0,-1 1 0,0-5-1,1 7-41,0 0 0,0 0 0,0 1 0,0-1 0,-1 0 0,1 0-1,0 1 1,0-1 0,-1 0 0,1 1 0,-1-1 0,1 0 0,-1 1-1,1-1 1,-1 0 0,0 0 0,0 0 5,1 1 1,-1-1 0,1 0-1,-1 1 1,1-1-1,-1 0 1,1 0-1,-1 1 1,1-1 0,0 0-1,-1 0 1,1 1-1,0-1 1,0 0-1,-1 0 1,1-1-1,0 1-3,0 0-1,0 1 0,0-1 0,0 1 0,-1-1 0,1 1 0,0-1 0,0 1 0,0-1 0,-1 1 0,1-1 0,0 1 0,-1 0 1,1-1-1,-1 1 0,1-1 0,0 1 0,-1 0 0,1-1 0,-1 1 0,0-1 0,1 1 0,-1 0 0,1 0 0,-1-1 0,1 1 0,0-1 0,-1 1 0,1 0 0,0-1 0,-1 1 0,1-1 0,0 1 0,0-1 0,-1 1 0,1-1 0,0 1 0,0-1 0,0 1 0,-1-1 0,1 0 0,0 0-4,0 0-1,0 0 0,-1 0 1,1 0-1,-1-1 0,1 1 0,-1 0 1,1 0-1,-1 0 0,0 0 0,1 0 1,-1 1-1,0-1 0,-1-1 1,1 1 11,0 0-1,1 1 1,-1-1 0,0 0 0,1 0 0,-1 0 0,0 0 0,1 0 0,-1 0 0,1 0 0,0 0-1,-1 0 1,1 0 0,-1-1 0,-4-3 333,5 4-336,-1 1 0,1 0 1,-1 0-1,1-1 0,-1 1 0,1-1 0,-1 1 0,1 0 0,0-1 0,-1 1 0,1-1 0,0 1 0,-1-1 0,1 1 0,0-1 0,-1 0 0,1 1 0,0-1 0,0 1 0,-1-2 0,1 1-6,0 1 0,0-1 0,0 0 0,-1 0 0,1 0 1,0 1-1,-1-1 0,1 0 0,0 1 0,-1-1 0,1 0 0,-1 1 0,0-1 1,1 1-1,-1-1 0,1 0 0,-1 1 0,0-1 0,1 1 0,-1 0 0,0-1 1,-1 1-1,-18-8 203,17 7-184,-19-14 338,21 14-358,-1 1 0,1-1 0,-1 1 1,0-1-1,0 1 0,1 0 0,-1 0 0,0 0 1,-2 0-1,-12-1-72,5-2 272,-4-2-325,5 4 40,9 1 87,0 0 1,1 0 0,-1 0-1,0 0 1,0 0 0,1 0-1,-1 0 1,0 0 0,1 0-1,-1-1 1,0 1 0,1 0-1,-1 0 1,0-1 0,-1 0-1,-24-10 169,10 1-161,14 10-19,1-1-1,-1 0 1,0 0-1,0 0 1,1 0-1,-1 0 1,0 0-1,1-1 1,-1 1-1,1 0 1,0-1-1,-1 1 1,0-3-1,0 1 50,-1 0 0,1 0 0,-1 0-1,0 0 1,0 1 0,-4-4 0,4 4-10,-1-1 1,1 0 0,0 0 0,-4-6-1,-7-2-47,12 10 12,1 0 0,-1 0 1,1 0-1,0 0 1,0 0-1,0 0 1,-1 0-1,0-2 1,1 2 29,0 0-1,0 0 1,0 0 0,0 0 0,0 0 0,0 0 0,0 1-1,0-1 1,0 0 0,0 1 0,0-1 0,-2 0 0,-9-5 190,8 2-170,0 1 0,-1-1-1,0 1 1,0 0 0,0 0-1,0 0 1,-9-2 0,-13-7-243,-9 1 6,23 7 242,9 2-51,1 1 1,-1 0 0,0 0 0,0 0 0,1 1 0,-5-1-1,-59 1-153,58 1 214,-11-1 157,15-2-170,-1 0-1,1 0 1,0-1-1,0 0 1,0 1 0,1-2-1,-1 1 1,-6-6-1,-8-6 314,-12-9 594,-43-41 1,63 53-885,1-1 0,0-1-1,-15-27 1,15 25-444,1 1 0,-19-23 0,7 15-2394,12 15 1798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5:20.77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418 87 1472,'-5'-5'222,"1"1"0,-1-1 0,0 1 0,0 0 0,0 0-1,-1 1 1,1 0 0,-1 0 0,0 0 0,0 1 0,0-1 0,0 1 0,0 1 0,-1-1 0,1 1 0,0 0 0,-9 1-1,5-1-1,0 0 0,-14-3-1,15 2-111,-1 0-1,-15 0 1,12 2 180,0 1 0,-17 2 0,26-2-289,-1 0 0,1 0 0,-1 1 0,1-1 0,0 1 0,-1 0-1,1 0 1,0 1 0,-6 4 0,0 1 123,-1-2 0,0 0-1,0 0 1,-1-1 0,-21 7 0,32-11-73,0-1 0,0 1 0,0-1 1,0 0-1,0 1 0,0-1 0,-1 0 0,1 0 1,0 0-1,0 0 0,0 0 0,0 0 1,0 0-1,0 0 0,-3-1 0,4 0-37,-1 1 0,1-1 0,-1 0 0,0 0 0,1 1 0,-1-1 0,1 0 0,0 0 0,-1 0 0,1 0 0,0 1 0,-1-1 0,1 0 0,0 0 0,0 0 0,0 0 0,0 0 0,0 0 0,0 0-1,0 0 1,0-1 0,18-2-742,5 2 686,0 0 1,-1-2-1,1-1 1,-1-1 0,22-8-1,17-4 438,-56 16-337,-2 2-14,1-1 0,-1 0 0,0 0 0,1 0-1,-1 0 1,0-1 0,0 1 0,0-1-1,0 0 1,4-3 0,-6 4-27,-7 6-155,2-3 210,-1 1 0,1-1 0,-1 1 0,0-1 0,0-1 0,0 1 0,0-1 0,0 0 0,0 0 0,0 0 0,-1-1 0,-9 0 0,4 0-192,-16 0 121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5:21.90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84 0 576,'-1'2'89,"0"0"1,0 0-1,0 0 0,0 0 1,0 0-1,0 0 0,1 0 0,-1 1 1,1-1-1,0 0 0,0 0 1,-1 0-1,1 0 0,1 4 1,-1-2 111,-1 3-50,0-1 0,0 0 0,-1 0 0,1 0 0,-1 0 0,-1 0 0,1 0 0,-1 0 0,-4 5 0,3-4 199,-1 1 1,1 0 0,-3 9-1,5-11-478,0-1 347,1 0-1,0-1 1,0 1 0,-1 8-1,1-11-167,1 0-1,-1-1 0,0 1 0,1 0 0,-1-1 0,0 1 0,0 0 0,0-1 0,-2 3 0,-1 0-17,-5 12 612,9-15-642,0-1-1,1 0 1,-1 0-1,0 0 1,0 0-1,0 0 1,0 0-1,0 1 1,0-1 0,0 0-1,0 0 1,0 0-1,0 0 1,0 1-1,0-1 1,0 0-1,0 0 1,0 0-1,0 0 1,0 1 0,0-1-1,0 0 1,0 0-1,0 0 1,0 0-1,0 0 1,0 1-1,0-1 1,0 0-1,0 0 1,0 0-1,0 0 1,0 0 0,0 1-1,0-1 1,-1 0-1,1 0 1,0 0-1,0 0 1,0 0-1,0 1 1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5:24.02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44 576,'0'-16'192,"0"8"-128,5-3-32,0 3-448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5:24.6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80 1 576,'-13'8'5674,"12"8"-5882,0-9 227,0 0-1,0 1 0,1-1 0,0 0 0,1 0 0,0 0 1,2 10-1,0 2 146,3 26-76,-1-18 214,1 46 1,-7-67-218,1-5-57,0 1 0,0-1 0,0 0 0,0 1 0,0-1 0,0 1 0,0-1 0,0 0 0,1 1 0,-1-1 0,0 0 0,4 14 1704,-4-15-1709,-8-9 248,1 0 1,0-1-1,0 0 1,1-1-1,-6-14 1,-15-24-178,21 37-114,6 11-15,-1 0 0,1-1 0,-1 1-1,0-1 1,0 1 0,0 0-1,0 0 1,0 0 0,0-1 0,0 1-1,-1-1 1,6 32-648,-4-27 668,1 0-1,-1 0 1,1 0-1,0 0 1,0 0-1,0 0 1,0 0-1,0 0 1,1-1-1,1 4 1,-2-5 31,0 0-83,-1-1 6,1 0 0,0 0 0,0 0-1,-1 0 1,1 0 0,0 0 0,-1 0 0,1 0 0,0 0-1,0 0 1,-1 0 0,1 0 0,0 0 0,0-1 0,0 0-1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5:36.39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256 170 1568,'-3'5'490,"3"-5"-475,0 1 1,-1-1-1,1 1 0,0-1 1,-1 1-1,1-1 0,0 1 1,-1-1-1,1 0 0,0 1 1,-1-1-1,1 1 0,-1-1 0,1 0 1,0 0-1,-1 1 0,1-1 1,-1 0-1,1 0 0,-1 1 1,-37 15 4661,35-12-4374,8-21-517,-4 15 214,0 0-1,0-1 0,1 1 1,-1 1-1,0-1 0,1 0 0,0 0 1,-1 0-1,1 1 0,0-1 0,2-1 1,23-16-40,-27 19 40,26-14-200,-18 10 247,1 0 1,14-12-1,-22 16-24,-1-1 0,1 1 1,-1 0-1,1-1 0,-1 1 1,0-1-1,1 1 0,-1 0 0,1-1 1,-1 1-1,0-1 0,1 1 1,-1-1-1,0 0 0,0 1 0,0-1 1,1 1-1,-1-1 0,0 1 1,0-1-1,0 0 0,0 1 0,0-1 1,0 1-1,0-2 0,0 1 3,-1 0 0,1 1 0,-1-1 0,1 0 0,-1 1 0,1-1 0,-1 0 0,0 1 0,1-1 0,-1 0 0,0 1 0,1-1-1,-1 1 1,0-1 0,-1 1 0,-2-3-18,-1 2 0,0-1-1,1 0 1,-1 1 0,-7-1-1,7 1 20,-1 0-1,0 1 0,0 0 0,0 0 1,0 0-1,1 0 0,-1 1 0,0 0 0,0 1 1,1-1-1,-7 3 0,7-3 486,5-3-538,4-2-23,7-2-41,0 3 45,1 0-1,0 1 1,0 0 0,19 1 0,-5-1 73,-12 1 160,-1-1 0,1 0 0,24-8 0,-38 10-184,0 0-1,0 0 1,0 0-1,0 0 1,0 0-1,0 0 1,0 0-1,0 0 0,0 0 1,0 0-1,0 0 1,0 0-1,1 0 1,-1 0-1,0 0 1,0 0-1,0 0 0,0-1 1,0 1-1,0 0 1,0 0-1,0 0 1,0 0-1,0 0 1,0 0-1,0 0 0,0 0 1,0 0-1,0 0 1,0 0-1,0 0 1,0 0-1,0-1 1,0 1-1,0 0 0,0 0 1,0 0-1,0 0 1,0 0-1,0 0 1,0 0-1,0 0 1,0 0-1,0 0 1,0 0-1,0 0 0,0-1 1,0 1-1,0 0 1,0 0-1,0 0 1,0 0-1,0 0 1,0 0-1,0 0 0,0 0 1,0 0-1,0 0 1,0 0-1,-1 0 1,1 0-1,0 0 1,0 0-1,0 0 0,0 0 1,-9-4 163,-13-1 25,8 5-176,1 1 0,-1 1-1,1 0 1,-1 1 0,-24 9 0,11-2 56,-45 27 1,67-34-35,-1 0 0,0 0 1,0 0-1,1-1 0,-1 0 0,-1 0 1,1 0-1,0-1 0,0 0 0,-1 0 0,-6 0 1,12-2-41,-1 1 1,1-1 0,-1 1 0,1-1 0,0 1-1,-1-1 1,1 0 0,0 0 0,0 0-1,-1 0 1,1 0 0,0 0 0,0 0-1,0 0 1,0 0 0,0 0 0,0-1 0,1 1-1,-1 0 1,0-1 0,1 1 0,-1 0-1,1-1 1,-1 1 0,1-2 0,-1 1 11,1 1 0,0-1 1,-1 1-1,1 0 0,0-1 1,-1 1-1,0 0 1,1 0-1,-1 0 0,0-1 1,0 1-1,1 0 0,-1 0 1,0 0-1,0 0 0,0 0 1,-2-1-1,-1-1 58,0 0 1,0 1-1,0 0 0,-7-3 1,4 0 109,1 1-319,4 5 167,1-10 76,-2 5-56,16 21-1016,11 9 1025,-19-21 12,-4-4-42,0 0-1,0 0 1,1 0 0,-1 0-1,0-1 1,0 1-1,0 0 1,1 0-1,-1-1 1,0 1 0,1-1-1,-1 1 1,0-1-1,1 0 1,-1 1-1,3-1 1,-2 0 108,-2 0-124,0 0-1,0 0 1,0 0 0,1 0-1,-1 0 1,0 1-1,0-1 1,0 0 0,0 0-1,1 0 1,-1 0-1,0 0 1,0 0-1,0 0 1,0 0 0,1-1-1,-1 1 1,0 0-1,0 0 1,0 0 0,1 0-1,-1 0 1,0 0-1,0 0 1,0 0-1,0 0 1,0 0 0,1-1-1,-1 1 1,0 0-1,0 0 1,0 0-1,0 0 1,0 0 0,0-1-1,0 1 1,1 0-1,-1 0 1,3-10-26,-3 9-40,0 1-1,0-1 1,0 1-1,0-1 1,0 1-1,1-1 1,-1 0-1,0 1 1,0-1-1,0 1 1,1-1-1,-1 1 1,3-4-346,20 6 257,39 6-1,-39-4 246,43 2-1,-59-6-83,0 0 0,0-1 0,0 1 0,0-1-1,0-1 1,0 1 0,-1-1 0,10-4 0,-10 4 66,-5 2-61,0 0-1,0 0 1,0 0 0,0 0-1,0-1 1,0 1-1,0 0 1,0-1 0,-1 1-1,1 0 1,0-1 0,0 1-1,0-1 1,0 0 0,0 1-1,-1-1 1,1 0 0,0 1-1,-1-1 1,1 0 0,0 0-1,0-2 140,-13-16-330,11 18 124,0-1-32,0 0 1,0 0-1,0 0 0,0-1 0,0 1 0,0 0 0,0 0 0,1-1 1,-1 1-1,1 0 0,0 0 0,-1-3 0,1 4 82,0 1-1,0 0 1,0 0-1,0-1 1,0 1-1,0 0 1,0 0-1,0-1 1,0 1-1,0 0 1,0 0-1,-1-1 1,1 1-1,0 0 1,0 0 0,0 0-1,0-1 1,0 1-1,-1 0 1,1 0-1,0 0 1,0-1-1,0 1 1,-1 0-1,1 0 1,0 0-1,0 0 1,-1 0-1,1 0 1,0 0-1,0-1 1,-1 1 0,1 0-1,0 0 1,0 0-1,-1 0 1,1 0-1,0 0 1,0 0-1,-1 0 1,1 1-1,-9 1-359,-7 8-241,14-9 548,-1 0-1,1 0 1,0 0-1,0 0 1,0 1 0,0-1-1,0 1 1,1-1 0,-1 1-1,0 0 1,1 0-1,-3 3 1,-32 57-99,19-36-14,13-20-151,0 0 0,0 0 0,1 1 0,-5 8-1,-5 8-2447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5:27.41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211 43 736,'0'-1'10,"0"1"-1,-1 0 1,1 0-1,0 0 1,-1 0 0,1-1-1,0 1 1,-1 0 0,1 0-1,0-1 1,0 1 0,-1 0-1,1-1 1,0 1-1,0 0 1,-1-1 0,1 1-1,0 0 1,0-1 0,0 1-1,0 0 1,0-1-1,-1 1 1,1-1 0,0 1-1,0 0 1,0-1 0,0 1-1,0-1 1,0 1-1,0 0 1,1-1 0,0-8-35,-2 8 24,1 0 0,0 0 0,0 1-1,0-1 1,-1 0 0,1 0 0,0 0 0,-1 0-1,1 1 1,-1-1 0,1 0 0,-1 0-1,0 1 1,1-1 0,-1 0 0,1 1 0,-1-1-1,0 1 1,0-1 0,1 1 0,-1-1 0,0 1-1,0-1 1,0 1 0,0 0 0,-2-1 132,0 0 1,0 0 0,1 0 0,-1 0-1,0 1 1,-4-1 0,-16 5 1484,16 7-1792,5 4 334,2-14-138,0 0 0,0 0 0,0 0 0,0 1 0,0-1 0,0 0 0,0 0 0,0 0-1,0 0 1,-1 0 0,1 0 0,-1 0 0,1 0 0,0 0 0,-1 0 0,0 0 0,1 0 0,-1 0 0,0 0 0,1 0 0,-2 0 0,-7 17 562,-43 62-427,48-73-124,4-5 68,-1 0-1,1 0 1,-1 0-1,1 0 1,0 0-1,0 0 1,0 0-1,0 0 1,0 0-1,1 2 1,-1 4 902,9-15-297,-7 3-666,0 0-1,0 0 1,0-1-1,0 1 0,0 0 1,-1-1-1,0 1 0,0-1 1,1-7-1,-1-44 120,-2 35-437,1 32-307,0 0 593,-2 1-1,1-1 0,-5 15 0,-3 18 609,8-40-596,0-1-1,0 0 0,0 0 1,0 1-1,-1-1 1,1 0-1,-1 0 0,0 0 1,0-1-1,0 1 1,0 0-1,-1-1 1,1 1-1,-5 2 0,6-4 88,0-1-36,-5 0-24,6 19-449,0-14 360,-1-2 87,1 0 1,0 0-1,-1 0 1,1 0-1,-1 0 0,-1 4 1,2-7-32,-1 1 0,1 0 1,0 0-1,-1 0 1,1-1-1,-1 1 1,1 0-1,-1-1 1,1 1-1,-1 0 1,1-1-1,-1 1 1,1 0-1,-1-1 1,0 1-1,0-1 0,1 0 1,-1 1-1,0-1 1,0 1-1,1-1 1,-1 0-1,0 0 1,0 1-1,0-1 1,0 0-1,0 0-47,-1 1-22,1 8 16,1-8 185,0-21 533,-3-8-708,2 24 12,1 1 1,-1-1 0,1 0-1,-1 1 1,1-1-1,0 0 1,1 1 0,-1-1-1,1 0 1,-1 1-1,1-1 1,0 0-1,0 1 1,1-1 0,-1 1-1,1 0 1,2-4-1,1 0 93,-3 4-68,-1 1 0,1-1 0,0 1 0,0 0 0,0 0 0,1 0 0,-1 0 0,3-2 0,33-26-902,-14 11-1269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5:30.17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518 68 1248,'-21'-1'1781,"1"0"1,-22 3-1,27 3-1897,13-4 135,0 0 1,0 0 0,0 0 0,0-1 0,-1 1 0,1-1 0,-3 1-1,-38 4 1101,42-5-1013,-21 0-107,20 0 54,2 0-23,-1 0-1,1 0 1,-1 0 0,1 0-1,-1 0 1,1 0-1,-1 0 1,1 0-1,-1 0 1,1 0-1,-1 0 1,1 0-1,0-1 1,-1 1-1,1 0 1,-1 0-1,1 0 1,0-1-1,-1 1 1,1 0-1,-1-1 1,1 1-1,0 0 1,0-1 0,-1 0-1,-1 0-36,1 0 0,-1 0 0,1 0 0,-1 0 0,0 0-1,1 0 1,-1 0 0,0 0 0,0 1 0,0-1 0,1 1 0,-1-1 0,-3 1 0,4-1 3,1 1 0,-1 0 1,0-1-1,1 1 1,-1-1-1,0 1 0,1-1 1,-1 0-1,0 1 0,1-1 1,-1 0-1,1 1 0,-1-1 1,1 0-1,-1 0 1,-7-8-26,4 7 50,-1 1-1,0 0 1,1 0 0,-1 0-1,0 1 1,-5-1-1,-17-1 143,11-3-295,13 4 126,0 0 0,-1 0 1,1 0-1,0 0 0,-1 1 0,-5-1 0,-39 1 63,32-25-314,15 24 255,0 1 1,0 0-1,0-1 0,0 1 0,0 0 0,0-1 0,0 1 0,0 0 0,-1 0 0,1 0 0,0 0 0,0 0 0,-2 0 0,-6 0 174,8 0-157,-21 0-186,-23 4 95,38-4 54,7 0 31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5:32.50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193 1 1664,'-15'18'3136,"8"-12"-2800,3 10 1402,1-15-1548,0 0 0,1 0-1,-1 0 1,0-1-1,0 1 1,0-1-1,-1 1 1,1-1-1,0 0 1,0-1-1,0 1 1,-3-1-1,-5 1-279,6-1 62,-1 1-1,0 0 1,1 1 0,-1 0 0,1 0 0,-1 0 0,1 0 0,0 1 0,-1 0 0,-9 5-1,-1-1-162,14-5 187,1-1 1,-1 0-1,1 1 0,-1-1 1,1 1-1,0 0 1,-1-1-1,1 1 0,-1 0 1,1 0-1,-2 2 1,-6 1-520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5:33.9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17 1728,'10'-16'3616,"6"37"-2610,-15-20-970,1 1 0,0-1 0,-1 1-1,0 0 1,1-1 0,-1 1 0,0 0-1,0 0 1,0 0 0,0 0 0,0 0-1,0 0 1,-1 0 0,1 0 0,0 4-1,-1-4 27,1 1 0,0 0 0,0 0-1,0 0 1,1-1 0,2 6-1,0-1 55,9 12 894,-13-18-989,0 2 64,0-1 0,0 1 0,0-1 0,0 1 0,0-1 0,1 1 0,2 11 1101,-3-10-1082,-2 11 160,2-15-288,0 0-1,0 1 0,0-1 1,0 1-1,-1-1 1,1 0-1,0 1 0,0-1 1,-1 1-1,1-1 1,0 0-1,0 1 0,-1-1 1,1 0-1,-1 1 1,1-1-1,0 0 0,-1 0 1,1 0-1,-1 1 1,1-1-1,0 0 0,-1 0 1,1 0-1,-1 0 1,1 0-1,-1 0 0,1 1 1,-1-1-1,0 0 1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5:37.8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239 117 1056,'-18'-10'5075,"18"9"-5030,-18 1 1080,-2 2 170,16-1-1073,1 0 0,0-1 0,-1 1 0,1-1 1,-1 0-1,1 0 0,-7-1 0,0-2-388,0-1-1,0 0 1,0-1 0,1 0 0,-1 0-1,-13-11 1,9 7-1193,11 7 1095,-1-1-54,1 1 0,-1-1-1,1 0 1,-5-4-1,-19-32-2923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27:56.68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255 306 1472,'-4'3'465,"5"-6"-258,-1 3-197,0 0-1,1 0 1,-1 0-1,0-1 1,0 1 0,0 0-1,1 0 1,-1-1-1,0 1 1,0 0 0,0 0-1,0-1 1,0 1-1,1 0 1,-1 0 0,0-1-1,0 1 1,0 0-1,0-1 1,0 1 0,0 0-1,0-1 1,0 1-1,0 0 1,0 0 0,0-1-1,0 1 1,0 0-1,-1-1 1,1 1 0,0 0-1,0 0 1,0-1-1,0 1 1,0 0 0,-1 0-1,1-1 1,0 1-1,0 0 1,0 0 0,-1 0-1,1-1 1,0 1-1,0 0 1,-1 0 0,1 0-1,0 0 1,0-1-1,-1 1 1,-1-1 134,-1 1 1,1-2-1,-1 1 1,1 0-1,0 0 0,0-1 1,0 1-1,-3-3 1,-11-7 454,11 9-432,0 0-104,0 0-1,-1 0 1,1-1 0,0 0-1,0 0 1,0 0-1,1-1 1,-1 0 0,1 1-1,0-2 1,0 1-1,-5-7 1,5 4 14,1 1 0,-1-1-1,1-1 1,1 1 0,-3-8 0,-5-15 160,9 28-242,0 0 1,1 0-1,-1 0 0,1 0 0,-1 0 0,1 0 0,-1 0 0,1 0 0,0-1 0,0 1 0,0 0 0,0 0 0,1 0 0,-1 0 0,0 0 0,1-1 0,0 1 0,-1 0 0,3-3 0,0 1 30,0-1 0,0 1 0,1-1 0,0 1 0,8-6 0,-8 6-21,1 0-1,-1 0 1,0 0-1,-1 0 0,1-1 1,4-7-1,1-12 200,-14 25-289,-2 4 149,0 0 0,1 1-1,-1-1 1,1 1-1,-10 13 1,-23 39 551,27-39-702,8-13 200,1-1 0,-1-1 0,1 1 0,-2 0 0,1-1 0,-9 7 0,13-11-109,0 1 1,-1-1-1,1 0 0,0 0 1,-1 0-1,1 0 1,0 0-1,-1 0 0,1 0 1,0 0-1,-1 0 0,1-1 1,0 1-1,-1 0 1,1 0-1,0 0 0,-1 0 1,1 0-1,0 0 1,0-1-1,-1 1 0,1 0 1,0 0-1,-1 0 1,1-1-1,0 1 0,-1-1 1,-2-3-73,1 1 152,2 2-71,0 0 1,-1 0 0,1 0 0,-1 0 0,1 0-1,-1 0 1,0 0 0,1 1 0,-1-1 0,0 0-1,0 0 1,1 1 0,-1-1 0,0 1 0,0-1-1,0 0 1,0 1 0,0 0 0,0-1 0,1 1-1,-1-1 1,0 1 0,0 0 0,0 0 0,0 0-1,-1 0 1,1 0 0,-1 0 0,4-20-83,-2 19 110,1-1-1,-1 1 0,0-1 1,0 1-1,0 0 0,0-1 0,0 1 1,0-1-1,0 1 0,0 0 1,-1-1-1,0-1 0,-1-8 26,67-1-6523,-34 8 4970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5:52.80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19 167 1152,'-10'-8'2341,"8"5"-2235,1-1 1,0 1-1,0-1 0,0 1 0,0-1 1,0 0-1,1 1 0,0-1 1,-1 0-1,1 1 0,1-1 0,0-7 1,3 6-120,-4 5 13,0 0 0,1-1 0,-1 1 0,0 0 0,1-1 0,-1 1 0,0 0 1,0-1-1,1 1 0,-1-1 0,0 1 0,0-1 0,0 1 0,0 0 0,0-1 0,1 1 1,-1-1-1,0 0 0,0 0 23,0-1 0,0 1-1,0-1 1,1 1 0,-1-1 0,1 1 0,-1-1 0,1 1 0,0 0-1,-1-1 1,1 1 0,0 0 0,2-3 0,-3 4 6,0-1 1,1 0-1,-1 0 1,0 1-1,1-1 1,-1 0-1,0 0 1,0 0-1,0 1 0,0-1 1,0 0-1,1 0 1,-2 0-1,1 1 1,0-1-1,0 0 1,0 0-1,0 0 1,0 1-1,-1-2 0,0 2 34,1-1 0,-1 1 0,1-1 0,-1 1 0,1 0-1,-1 0 1,0-1 0,1 1 0,-1 0 0,0 0 0,1 0-1,-1 0 1,1 0 0,-1 0 0,0 0 0,0 0 0,0 0-67,1 0 1,0 0 0,0 0 0,0 0-1,-1 0 1,1 0 0,0 0 0,0 0-1,0 0 1,-1 0 0,1 0 0,0 0 0,0 0-1,-1 0 1,1 0 0,0 0 0,0 0-1,0 0 1,-1 0 0,1 0 0,0 0-1,0-1 1,0 1 0,-1 0 0,1 0-1,0 0 1,0 0 0,0 0 0,0-1-1,0 1 1,-1 0 0,1 0 0,0 0 0,0 0-1,0-1 1,0 1 0,0 0 0,0 0-1,0-1 1,0 1-1,0 0 0,0 0 1,0 0-1,0-1 0,0 1 0,0 0 0,0 0 0,0 0 0,0 0 0,0-1 1,0 1-1,0 0 0,0 0 0,0 0 0,0 0 0,0 0 0,0 0 0,0-1 1,0 1-1,0 0 0,1 0 0,-1 0 0,0 0 0,0 0 0,0 0 1,0 0-1,0-1 0,0 1 0,1 0 0,-1 0 0,0 0 0,0 0 0,0 0 1,0 0-1,0 0 0,1 0 0,-1 0 0,0 0 0,0 0 0,0 0 0,1 0 1,7 3-50,5 5 65,-3 0 21,6 8-140,-16-15 123,9 7 826,-16-16-888,6 8 50,0-1-1,1 1 0,-1-1 0,1 1 0,-1-1 0,0 0 1,1 1-1,-1-1 0,1 0 0,-1 1 0,1-1 0,0 0 1,-1 1-1,1-1 0,0 0 0,-1 0 0,1 0 0,0 1 0,0-1 1,0 0-1,-1 0 0,1-1 0,-1-1 22,-7-5-98,4-3 105,7 2-225,-2 7 119,4-12 101,-5 1-598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5:53.81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48 35 1248,'-3'0'80,"3"0"-63,0 0-1,-1 0 0,1 0 1,0 0-1,-1-1 1,1 1-1,0 0 1,-1 0-1,1 0 0,-7 6 839,-6-19 361,13 13-1193,-1 0 1,1 0 0,-1 0-1,1 0 1,0 0 0,-1 0 0,1 0-1,-1-1 1,1 1 0,0 0-1,-1 0 1,1 0 0,0-1 0,-1 1-1,1 0 1,0 0 0,-1-1-1,1 1 1,0 0 0,-1 0 0,1-1-1,0 1 1,0 0 0,0-1 0,-1 1-1,1-1 1,0 1 0,0 0-1,0-1 1,0 1 0,0 0 0,0-1-1,-1 1 1,1-1 0,0 1-1,0-1 1,1 0 0,-6-7 712,5 7-705,0 1-33,0-1-1,0 1 0,0 0 1,0 0-1,0 0 1,0-1-1,0 1 0,0 0 1,0 0-1,0-1 1,0 1-1,-1 0 0,1 0 1,0 0-1,0-1 1,0 1-1,0 0 0,0 0 1,0 0-1,0-1 1,-1 1-1,1 0 0,0 0 1,0 0-1,0 0 1,0 0-1,-1-1 0,1 1 1,0 0-1,0 0 1,0 0-1,-1 0 0,1 0 1,0 0-1,0 0 1,-1 0-1,1 0 0,0 0 1,0 0-1,0 0 1,-1 0-1,1 0 0,0 0 1,0 0-1,-1 0 1,1 0-1,0 0 0,-1 0 1,18 0-115,21 7 213,-19-3-182,-11-4-495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5:54.77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216 67 1728,'-18'-8'1531,"1"-4"405,13 9-1827,0 0 78,1 1 1,-1 0 0,1 0 0,-1 0 0,0 0 0,-6-2-1,-47-11 85,48 12-179,-1 0-1,0 1 0,0 0 0,-1 1 0,1 0 1,-17 1-1,27 0-178,1 0-68,4 1 127,0 0 1,1-1-1,-1 2 0,9 2 1,17 4-55,95 12-351,-122-19 35,1 0 0,-1 0 0,1 0 0,0-1 0,-1 0 0,1 0 0,0 0 0,-1 0 0,1-1 0,6-1 0,6-7-990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6:08.09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0 134 320,'0'0'373,"2"0"-319,3-1 98,0 1 1,1-1-1,-1 0 1,0-1 0,9-3-1,-9 3 8,0 1-1,0-1 0,1 1 1,-1-1-1,11 0 1,-12 2-167,-1 0 0,0-1 1,0 1-1,0-1 0,0 0 0,0 0 1,0 0-1,-1 0 0,4-2 1,-3 1-18,0 1 1,-1 0 0,1-1 0,0 1 0,0 0 0,0 1-1,0-1 1,0 1 0,4-1 0,31-2 418,-36 3-374,-1-1 1,0 1 0,0 0 0,1 0-1,-1-1 1,0 1 0,0-1 0,0 1 0,0-1-1,1 0 1,-1 1 0,1-2 0,-2 2-16,1-1 1,0 0 0,0 1-1,0-1 1,0 1 0,-1-1-1,1 1 1,0 0-1,0-1 1,0 1 0,0 0-1,0 0 1,0-1 0,0 1-1,0 0 1,0 0 0,0 0-1,0 0 1,1 1 0,1-1 20,0 1 1,-1 0-1,1-1 1,-1 0 0,1 1-1,0-1 1,0 0-1,-1 0 1,1-1 0,0 1-1,-1-1 1,1 1-1,-1-1 1,1 0 0,-1 0-1,5-2 1,-1 2 47,1-1 0,-1 1 0,0 1 0,1-1 0,-1 1 0,1 0 1,-1 1-1,12 1 0,10 1 113,2-2-190,-21 0 6,0-1 1,-1 1 0,1-2 0,0 1 0,9-3 0,1 0-13,0 1 0,1 1 0,-1 0 1,20 3-1,3-1-33,-12-1 13,-11 1 71,0-1 0,31-5 0,21-2-38,-36 8 132,-27 1 191,-26-1-371,-4 0 96,-43 8 0,43-5-16,-44 2 1,44-5-76,-21 3 0,21-1-12,-23 0 0,9-1 110,24-1-32,0-1-1,0 0 1,-21-2 0,7 2-90,23 0 80,0 1 0,0-1 0,0 0 0,0 0 0,-1-1 0,-2 1 0,-35-4-45,39 4 47,1 0 0,0 0-1,-1 0 1,1 0 0,0 0 0,-1 1 0,1-1 0,0 0 0,-1 0-1,-1 2 1,1-1-25,1-1 0,0 0-1,-1 1 1,1-1 0,0 0-1,-1 1 1,1-1 0,0 0-1,-1 0 1,1 0 0,-2 0 0,-1-1 44,-1 0 1,1 1 0,0 0 0,-1 0-1,1 0 1,-1 1 0,1-1 0,-1 1-1,1 0 1,-8 3 0,-11 1 75,-3 2-28,21-5-79,0-1 0,0 1-1,0-1 1,-9 0-1,10 0-17,0-1-1,0 1 0,0-1 0,0 1 1,0 0-1,0 1 0,0-1 1,-5 3-1,4-1 10,1-1-1,-1 0 1,-1 0 0,-9 2 0,-6 3 135,-6 1 378,26-8-478,0 0-1,0 1 1,1-1 0,-1 0-1,0 0 1,0 0 0,0 1 0,1-1-1,-1 0 1,0 0 0,0 0-1,0 0 1,1 0 0,-1-1 0,0 1-1,0 0 1,1 0 0,-1 0-1,0-1 1,0 1 0,1 0-1,-1-1 1,0 1 0,1-1 0,-1 1-1,0-1 1,0 0 176,41-3-525,-21 3 290,0-1-1,-1-1 1,1-1 0,-1-1-1,0 0 1,0-2 0,27-13-1,-24 12 102,0 0 1,27-5-1,-2 0-155,-37 11 40,-1 0 1,1 0 0,-1 1-1,16 0 1,8-2 164,-26 2-116,0 0 1,0 0-1,0 1 0,0 0 0,0 0 0,0 0 1,8 2-1,15 4-80,-20-5 72,-1 1 0,16 4 0,20 6 110,-29-7-162,-1-2 1,23 5 0,-18-5-29,19 6 0,-33-8 58,1 0 1,-1-1-1,1 1 1,-1-1-1,8 0 1,16 0 18,-24 1 1,-1-1 0,1 0-1,0 0 1,0-1-1,0 1 1,6-3 0,20-1-131,-21 4 85,-1-1-1,15-3 1,-15 1 35,1 2 1,15-1-1,-17 0 12,-7 2-9,-1 0 1,0 0-1,1 0 0,-1 0 1,0 0-1,0-1 0,1 1 0,-1 0 1,0 0-1,1 0 0,-1 0 1,0 0-1,1 0 0,-1 0 0,0 1 1,1-1-1,-1 0 0,0 0 1,1 0-1,-1 0 0,0 0 1,0 0-1,1 1 0,-1-1 0,2 1 30,-37 2 244,32-3-241,-16 0 8,-1 0-1,1 2 1,-25 4-1,30-3-38,-1 0 0,0-1-1,0-1 1,0 0 0,-29-2 0,28-1 41,12 2 0,1 0 1,-1-1 0,1 1-1,-1-1 1,0 0 0,1 0-1,-5-2 1,-3-1-45,0 0-1,-1 1 1,0 0 0,-23-2 0,3 1 161,15 2-136,-7-1 6,15 1 28,0 1 0,-1-1 1,1 2-1,-1-1 0,-13 2 0,1 0-117,-25 4-7,46-5 68,0 0 0,0 0 1,0 0-1,0 0 0,0 0 1,0 1-1,0-1 0,0 0 1,1 1-1,-1-1 0,0 1 1,0-1-1,0 1 0,1-1 1,-1 1-1,0-1 0,1 1 1,-1 0-1,0 0 0,1-1 1,-1 1-1,0 1 0,-11 10 158,4-7-163,7-4-3,0 0 0,1-1 0,-1 1-1,0 0 1,0-1 0,0 1 0,-1-1 0,1 1 0,0-1 0,0 0 0,0 1 0,0-1 0,0 0 0,0 0 0,-1 0 0,0 0-1,-24 0 410,26 0-486,-14 3-106,14-3 196,-1 0-1,1 0 0,0 0 1,0 0-1,0 0 1,-1 0-1,1 0 0,0 0 1,0 0-1,0 0 1,-1 0-1,1 0 1,0 0-1,0 0 0,-1 0 1,1 0-1,0 0 1,0 0-1,0 0 1,-1 0-1,1 1 0,0-1 1,0 0-1,0 0 1,0 0-1,-1 0 1,1 0-1,0 0 0,0 1 1,0-1-1,0 0 1,0 0-1,-1 0 0,1 0 1,0 1-1,0-1-16,2 5-474,0-3 480,0-1-1,0 1 1,0 0-1,0-1 1,0 0 0,0 1-1,0-1 1,0 0-1,1 0 1,-1 0 0,0 0-1,1 0 1,-1-1-1,1 1 1,-1-1 0,1 0-1,-1 1 1,1-1-1,-1 0 1,1-1-1,3 1 1,10-2 46,1-1-1,21-6 0,-21 5 24,92-27-297,-78 26 317,0 0-1,61 0 1,-84 5-146,0 0 42,-1 0 1,1-1-1,0 1 0,9-4 0,-10 3 8,0 0 0,0 1 1,0 0-1,-1 0 0,1 0 0,0 1 0,8 1 0,19 2 5,53-4-152,-78-2-137,1 3 153,-8-1 79,0 1 0,1-1-1,-1 0 1,1 0 0,-1 0-1,0 0 1,1 0 0,2-2-1,-3 2 94,-1 0 1,0 0-1,0-1 0,0 1 1,1 0-1,-1 0 0,0 0 1,0 0-1,1 0 0,-1 1 1,0-1-1,2 1 0,-2-1 30,-1-3-22,7 2-266,-5 1 342,6 4 428,-12-3-316,2-1-178,-1 0 0,1 0 0,0 1 0,0-1-1,0 1 1,0 0 0,-3 1 0,2-1-30,1 0-1,-1 0 0,1 0 1,0-1-1,-1 1 1,1-1-1,-5 1 1,-75 4 27,20-5-64,27-5 27,16 10 208,19-5-211,-1 0 0,0 0-1,0 0 1,0 0 0,0 0-1,0 0 1,0 0 0,1 0-1,-1 0 1,0 1 0,0-1-1,0 0 1,1 1-1,-1-1 1,0 0 0,0 1-1,1-1 1,-1 1 0,0-1-1,1 1 1,-1 0 0,0-1-1,1 1 1,-1 0 0,1-1-1,-1 2 1,0-1 3,0 0 0,-1 0 0,1 0 0,0 0 0,0-1 0,0 1 0,-1 0 0,1-1 0,0 1 0,-3 0 0,-11 6 0,13-5 12,-1 0 0,1-1 0,0 1 0,-1-1 0,0 0 0,1 1 0,-1-1 1,0 0-1,0 0 0,1-1 0,-1 1 0,0-1 0,0 1 0,-4-1 0,-42 3 335,42-5-182,11-1-326,13-4 82,80-16-129,-80 20 258,53-13-281,-64 15 222,-1 0 0,0 1 0,1-1 1,-1 1-1,0 0 0,1 0 0,6 2 0,12 0 10,28 1-75,-29 2 127,-20-6-46,12 5 23,-8-2-48,0 0-1,0 0 0,11 1 1,-4-1-36,-12-1 53,0-1 0,-1 1 1,1-1-1,0 0 0,0 1 0,0-1 0,0 0 0,0 0 0,0-1 1,-1 1-1,5-1 0,-3 1-21,1-1 0,0 1 0,0 0 0,0 0 0,0 0-1,0 1 1,6 0 0,14 2 129,33 2 117,-48-4-277,18 0-215,-21-1 289,1 0 1,-1 1 0,0-1-1,7 3 1,-10-3-35,-2 0 15,-1-1 0,1 1 0,-1 0-1,1 0 1,-1 0 0,1 0 0,-1 1 0,1-1-1,-1 0 1,1 0 0,-1 0 0,1 0 0,-1 0-1,1 1 1,-1-1 0,0 0 0,1 0 0,-1 1-1,1-1 1,-1 0 0,2 2 128,1 6 31,-3-8-157,0 0-1,0 1 0,0-1 0,0 0 1,0 0-1,1 0 0,-1 1 1,0-1-1,0 0 0,0 0 1,0 1-1,0-1 0,0 0 0,0 0 1,0 1-1,-1-1 0,1 0 1,0 0-1,0 1 0,0-1 0,0 0 1,0 0-1,0 1 0,0-1 1,0 0-1,-1 0 0,1 0 1,0 0-1,0 1 0,0-1 0,0 0 1,-1 0-1,1 0 0,0 0 1,0 1-1,-1-1 0,1 0 1,0 0-1,-1 0 0,-1 0 6,-1 1-1,0-1 1,1 1-1,-1-1 1,0 1-1,-2 2 1,2-2 6,0 0 1,1 0 0,-1-1 0,0 1 0,0 0 0,-3-1 0,-25 1 48,16 0-79,1-1 1,-14-1 0,-4-1 7,26 3 6,0-1 1,0-1-1,-1 1 1,1-1-1,0 0 1,-7-3-1,2 0 75,8 3-63,0 1 0,1-1 0,0 0-1,-1 0 1,1-1 0,0 1 0,-1 0-1,1-1 1,0 1 0,-3-4-1,2 4-10,0-1 0,0 1 0,0 0 0,0 0 0,-1 0 0,1 1 0,0-1 0,0 1 0,-1 0 0,1 0 0,0 0 0,-4 0 0,-6 7 64,-1-1 0,0-1 0,0-1 0,-23 5 0,-2-2 107,16-6 67,21-1-219,-1-1 0,0 1 0,1 1 0,-1-1-1,0 0 1,1 1 0,-1-1 0,0 1 0,-2 1 0,-4 2-259,14-6-90,12-4 126,15-5 139,1 2-1,1 1 0,-1 1 0,1 2 1,36-1-1,49-2 252,-52 3-254,-50 3 78,58-2-90,30 0 32,-9-14 80,-90 17-20,1-1 1,-1 0 0,1 0-1,-1 0 1,9-5-1,4-2 147,-8 9-452,-9 0 426,-2-1-104,0 1 0,0 0 0,0 0 0,-1-1 0,0-1 230,0 2-230,1 0 0,0 0 0,0 0 0,-1-1 0,1 1-1,0 0 1,-1 0 0,-3 0-24,0 1-1,1-1 0,-1 1 1,0 0-1,-6 2 1,-10 3 5,-8 1 43,17-4-16,-1-1 1,-12 2 0,-5-2 17,-202 12 162,223-14-266,1 0 1,0 1-1,0 0 1,0 0-1,0 1 1,0 0-1,0 0 1,1 0-1,-1 1 1,-8 5-1,12-7 60,1 0 0,-1 0 0,0 0 0,0 0 0,1 0-1,-6 0 1,-13 4 164,11 0-270,6-4 86,0 0 0,0 1 1,1 0-1,-1 0 1,1 0-1,-1 0 1,1 0-1,0 1 0,-3 2 1,-25 19-14,29-23 27,-1 1 0,0-1 0,0 0-1,1 0 1,-1 0 0,0 0-1,-4 1 1,-5 1 5,1 3 43,-5 1-15,-4 0-114,17-5 85,0-1 0,0 1 0,0-1 1,-1 0-1,1 0 0,0-1 0,0 1 1,-1-1-1,-4 1 0,-14-5-57,22 4-27,1-1 58,0 0 0,0 0 0,0 0 0,1 0 0,-1 0 0,0 0 0,1 1 0,-1-1 0,1 0 0,-1 1 0,3-2-1,0 1-27,18-7-41,-18 7 106,0-1 1,0 1-1,0-1 1,-1 1 0,5-4-1,9-4-105,-14 8 86,0-1 0,0 1 0,0-1 0,0 0 0,0 0 0,-1 0 0,1 0 0,-1-1 0,3-2 0,-1 1 1,-1 0 0,1 0 0,0 1 0,1-1 0,-1 1 0,0 0 0,1 0 0,6-3 0,4 0-208,23-8 0,-31 12 202,1 0 0,-1 1 0,1-1 0,-1 2 0,1-1 1,-1 1-1,1 0 0,-1 0 0,1 1 0,8 1 0,5 8 89,1 4-79,-20-11-6,1-1 0,-1 0 0,1 0 0,0 0 0,0 0 0,0-1 0,0 1 0,0-1 0,5 2 0,24 3-85,-12-1 76,1-1 0,38 1 0,-33-3 71,-20-1-50,1-1 0,-1 0-1,1 1 1,-1-2-1,1 1 1,10-3 0,41-13 25,-40 11-6,-15 5-30,-1 0 0,0-1 0,1 1 0,-1-1 0,1 0 0,-1 0 0,0 0 0,1 0 1,-1 0-1,4-3 0,-5 2-23,1 1 0,0 0 0,0-1 0,0 1 0,0 0 0,0 0 0,3-1 0,-4 2 20,-1-1 0,1 1 0,-1 0 0,0 0-1,1-1 1,-1 1 0,1 0 0,-1 0 0,1-1 0,-1 1 0,1 0 0,-1 0 0,1 0 0,0 0 0,-1 0 0,1 0 0,-1 0 0,1 0 0,-1 0 0,1 0-1,-1 0 1,1 0 0,-1 0 0,1 1 0,0-1 0,2 1 24,-1-3 44,-2 2-72,1-1 0,-1 1 0,0 0 1,0 0-1,0 0 0,0 0 0,0 0 0,0 0 0,0 0 0,0 0 1,0 0-1,0-1 0,0 1 0,1 0 0,-1 0 0,0 0 1,0 0-1,0 0 0,0 0 0,0 0 0,0 0 0,0 0 0,1 0 1,-1 0-1,0 0 0,0 0 0,0 0 0,0 0 0,0 0 0,0 0 1,0 0-1,1 0 0,-1 0 0,0 0 0,0 0 0,0 0 0,0 0 1,0 0-1,0 0 0,0 0 0,1 0 0,-1 0 0,0 1 1,0-1-1,0 0 0,0 0 0,0 0 0,0 0 0,0 0 0,0 0 1,0 0-1,0 0 0,0 0 0,0 1 0,1-1 0,-1 0 0,0 0 1,0 0-1,0 0 0,0 0 0,0 0 0,0 0 0,0 1 0,0-1 1,0 0-1,0 1 16,-21-29-2011,17 20 1795,-19-34-792,6 15-351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6:09.12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98 153 992,'-3'0'27,"-2"0"205,0 0 0,0 0 0,0-1 0,0 0 0,-7-1 0,2 1-18,9 1-170,0 0 1,0 0-1,0 0 1,0 0 0,0 0-1,0 0 1,0 0 0,0 0-1,1 0 1,-1-1-1,0 1 1,0 0 0,0-1-1,0 1 1,-1-2 0,0 0-27,2 2-18,-1 0 0,1-1 1,0 1-1,-1 0 0,1 0 0,0-1 0,-1 1 0,1 0 0,-1 0 0,1 0 0,0 0 0,-1-1 1,1 1-1,-1 0 0,1 0 0,0 0 0,-1 0 0,1 0 0,-1 0 0,1 0 0,-1 0 0,-2 1 374,3-4-86,0 3-265,1 0-1,-1-1 1,0 1 0,0 0 0,0-1 0,0 1 0,0 0 0,0 0-1,0-1 1,0 1 0,0 0 0,0 0 0,0-1 0,0 1 0,0 0-1,0 0 1,0-1 0,0 1 0,-1 0 0,1-1 0,0 1-1,0 0 1,0 0 0,0 0 0,0-1 0,-1 1 0,1 0 0,0 0-1,0 0 1,0-1 0,-1 1 0,1 0 0,0 0 0,0 0 0,0 0-1,-1 0 1,1-1 0,0 1 0,-1 0 0,1 0 0,0 0-1,0 0 1,-1 0 0,1 0 0,0 0 0,0 0 0,-1 0 0,1 0-1,0 0 1,0 0 0,-1 0 0,1 0 0,-1 1-87,1-1 70,0 0-1,0 0 1,0 0 0,0 1-1,-1-1 1,1 0-1,0 0 1,0 0 0,0 0-1,0 1 1,0-1-1,-1 0 1,1 0 0,0 0-1,0 0 1,0 0-1,-1 1 1,1-1 0,0 0-1,0 0 1,0 0-1,-1 0 1,1 0 0,0 0-1,0 0 1,-1 0-1,1 0-12,0 0-1,0 0 0,0 0 1,-1 0-1,1 0 0,0 0 1,0 0-1,0 0 0,0 0 0,-1 0 1,1 0-1,0 0 0,0 0 1,0 0-1,0 0 0,-1 0 1,1 1-1,0-1 0,0 0 1,0 0-1,0 0 0,0 0 1,0 0-1,-1 0 0,1 0 0,0 1 1,0-1-1,0 0 0,0 0 1,0 0-1,0 0 0,0 0 1,0 1-1,0-1 0,0 0 1,0 0-1,0 0 0,0 0 0,0 1 1,0-1-1,0 0 0,0 0 1,0 0-1,0 0 0,0 1 1,0-1-1,0 0 0,0 0 1,0 0-1,0 0 0,0 0 1,0 1-1,1 0 6,0 0-1,-1 0 1,1 0 0,0 0 0,0 0 0,0 0 0,0 0-1,0 0 1,0 0 0,0 0 0,0 0 0,1-1 0,-1 1-1,0-1 1,0 1 0,1-1 0,-1 1 0,0-1-1,1 1 1,-1-1 0,0 0 0,1 0 0,1 0 0,3 0-10,0-1 1,-1 0-1,1 0 1,9-4-1,-7 3 10,2-2-120,0 1 0,0-2 0,-1 1 0,1-1 0,-1-1 1,9-7-1,50-46-1318,-58 50 1285,25-27-1141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48:16.71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438 2347 832,'-2'2'48,"0"0"0,1 1 0,-1-1 1,0 1-1,1 0 0,0-1 0,0 1 0,0 0 0,0 0 0,0 0 1,0 0-1,0 5 0,0 41 338,1-32 181,0-16-483,-1 1 1,1-1 0,-1 1 0,1-1 0,-1 1 0,0-1 0,1 1 0,-1-1 0,0 0 0,0 1-1,0-1 1,0 0 0,0 0 0,0 0 0,-1 0 0,1 0 0,0 0 0,-1 0 0,-1 1 0,1 0 95,-1-1 0,0 1 0,0-1 0,1 0 0,-1 0 0,0 0 0,0 0 0,0 0 0,-5 0 0,4-1-26,-1-1-1,1 0 0,0 1 1,0-1-1,0-1 1,0 1-1,-8-4 1,-27-17 186,18 9-105,-22-15-422,39 26 170,0-1-1,0 1 0,0-1 1,0 0-1,-4-4 1,7 6 36,1 0 0,-1 0 0,0 0 0,0 1 0,1-1 0,-1 0 0,0 0 0,1 0 0,-1-1 0,1 1 0,-1 0 0,1 0 0,0 0 0,-1 0 0,1 0 0,0-1 0,0 1 0,0 0 0,0 0 0,0 0 0,0 0 0,0-1 0,0 1 0,1 0 0,0-2 0,16-18 221,-13 17-189,0 0 1,0 1-1,1 0 0,7-4 0,-6 3 13,0 1 0,0-1 0,-1 0 0,1 0 0,-1 0 0,0-1 0,0 0 0,0 0 0,-1 0 0,6-8 0,-6 6-150,0 1-1,0 0 0,9-9 1,-12 15 80,0 1-7,-1-1-1,1 1 0,-1 0 0,1 0 0,-1 0 0,0 0 1,1 0-1,-1 0 0,0 0 0,1 0 0,-1 0 0,0 0 1,0 0-1,0 0 0,0 0 0,0 0 0,0 2 0,0-3 7,-5 57 253,5-55-86,-10-4 425,10 2-577,-1 0 0,0 0 0,1 0 0,-1 0 0,0 0 0,1 0 0,-1 0 0,0 0-1,1-1 1,-1 1 0,0 0 0,1 0 0,-1-1 0,1 1 0,-1 0 0,0-1 0,-11-8 59,1-1 0,0 0 1,1-1-1,0 0 0,1-1 1,0 0-1,-12-22 0,2 2-70,13 24 139,1-1 1,-8-16-1,9 17 3,0 0-1,-8-14 1,2 6-395,9 14 285,0 0 0,0 0 0,1 0 0,-1-1 0,1 1 0,-1 0 0,1-4 0,-2-5 107,-6-15 52,6 20-133,0 0 1,0 0 0,-1-12-1,-3-14 227,4 24-196,0 0-1,1 0 1,-1-10-1,-6-52 230,5 20-80,1 34-139,1 0 0,1 0 0,2-20 0,1-13 55,-3 33-63,1 0 0,4-16 1,-3 13 21,0-1 1,-1 1-1,-2-31 0,0 7 19,1 21-192,4-88 126,-2 89 55,-2-29-1,-1 19-80,-2-13-30,1 32-13,1 1 1,1 0-1,0 0 0,2-18 1,10-67-326,5 28 526,-8 35-303,5-42 0,-7 35 204,21-65 0,3-19-139,-25 89 82,0 4 28,-1 0 0,0-40 0,3-102-392,-7 36 332,-2 73 93,-8 80-639,-5 15 426,-16 50-1,9-22 64,3-15 127,-33 64 0,37-83-173,7-10 140,-18 25 0,22-36-15,1-1 0,-1 0-1,0 0 1,0 0 0,0 0-1,-1 0 1,1 0 0,-1-1-1,1 0 1,-1 0 0,-8 4-1,12-6-29,0 0 1,0 0-1,-1 0 0,1 0 0,0 1 0,0-1 0,-1 0 0,1 0 0,0 0 1,-1 0-1,1 0 0,0 0 0,0 0 0,-1 0 0,1 0 0,0 0 1,-1 0-1,1 0 0,0 0 0,-1 0 0,1 0 0,0 0 0,-1 0 0,1 0 1,0 0-1,0 0 0,-1 0 0,1-1 0,0 1 0,0 0 0,-1 0 0,1 0 1,0-1-1,0 1 0,-1 0 0,1 0 0,0-1 0,0 1 0,0 0 1,0 0-1,-1-1 0,1 1 0,0 0 0,0 0 0,0-1 0,0 1 0,0 0 1,0-1-1,0 1 0,0 0 0,0-1 0,0 1 0,4-20-241,-2 14 322,5-13-175,1-1 0,0 2 0,1-1 0,16-22 0,1-4-112,-14 26 203,0 1 1,1 1-1,17-18 1,-8 10 27,-17 20-40,0-1 0,1 1 0,-1 0-1,1 0 1,1 1 0,8-5 0,43-18-206,-21 11 280,-26 10-37,1 1-1,-1 0 1,1 1 0,0 0-1,0 1 1,0 0 0,25-1-1,-11 2 37,-20 1-55,-1 0 1,0 1-1,0 0 1,1 0 0,-1 0-1,0 0 1,0 1 0,6 1-1,1 3 64,-1 0 0,1 0 0,11 8 0,12 5-100,-5-1 9,-24-13 67,1 0-1,-1-1 1,1 1-1,-1-2 1,1 1-1,0 0 1,0-1-1,1-1 1,-1 1-1,13 0 1,-15-2-32,20 0 59,-1 1 1,45 6-1,-44-3 17,0-2 0,0-1 0,31-2 0,-8 0 173,-25-1-220,0 0-1,0-2 1,40-11 0,-59 14 3,11-4 127,-12 4-141,1 0 0,0-1 0,0 1 0,0 1-1,7-2 1,-11 2-22,0 0-1,-1 0 0,1 0 0,0 0 1,0 0-1,0-1 0,0 1 1,0 0-1,-1 0 0,1 0 0,0 0 1,0-1-1,0 1 0,0 0 1,0 0-1,0 0 0,0-1 0,0 1 1,0 0-1,0 0 0,0 0 1,0-1-1,0 1 0,0 0 0,0 0 1,0 0-1,0-1 0,0 1 1,0 0-1,0 0 0,0 0 0,0-1 1,0 1-1,0 0 0,0 0 1,0 0-1,0-1 0,0 1 0,1 0 1,-1 0-1,0 0 0,0 0 1,0-1-1,0 1 0,1 0 0,-1 0 1,0 0-1,0 0 0,0 0 1,0 0-1,1 0 0,-1-1 0,0 1 1,0 0-1,0 0 0,1 0 1,-1 0-1,0 0 0,0 0 0,1 0 1,-1 0-1,0 0 0,0 0 1,0 0-1,1 0 0,-1 0 0,0 1 1,-15-12 157,7 8-144,0 1 0,-1 0 0,1 1 0,-1 0 0,-11 0 0,-46 3-17,12 1-43,-22-3 41,-121-15 0,-75-13 216,207 26-294,0 4 1,-77 11 0,110-10 77,25-3-28,1 0 1,-1 0-1,1 1 0,-1 0 1,1 1-1,0-1 1,-1 1-1,1 1 1,0-1-1,0 1 0,-10 6 1,-10 10-373,38-7-219,-5-9 609,0-1 0,-1 1 0,1-2 0,0 1 0,0-1 0,1 0 0,-1 0 0,0 0 0,9-2 0,12-1-45,29-6 0,-2 0 89,287-26 121,-293 28-70,0-2 1,47-14-1,-51 13-6,0 1 0,0 2 0,1 2 0,-1 2 0,57 5 1,-34 4-27,79 19 0,-130-22 33,8 1-60,26 3 1,22 2 224,-15-1-166,21 2-154,96 28-1,-106-18 255,-44-12-115,1-2 0,39 7 0,-10-3-266,-13-2 312,-12-3-74,6 0-33,0-1 0,42 1 0,42-4 99,132-4-184,-206-4 199,0-1 0,-1-2-1,56-19 1,227-74 90,-304 96-264,35-4-1,-14 3 107,-23 4-52,1 0 0,0 2 0,0 1 0,39 4 0,91 23-181,-117-20 219,298 86 48,-269-73-3,81 17-6,-99-27-63,-4-2 878,-63-15-907,1 1 0,-2 2-1,1 0 1,0 1-1,-1 1 1,-37 1-1,-126 20-147,125-10 121,-80 2 0,-172-19 82,205 9-38,-122-3-101,179-1 119,-68-15 0,-49-19 32,51 10-39,73 20-59,0 3-1,-1 1 0,-55 4 0,30 0-10,-39 1-12,-95-3-23,-122 14 118,256-7-31,4-1-49,-88 4 27,97-7-53,29-1 71,-52-3-1,61 0 11,-18-2-132,0-1 1,-48-15-1,83 20 113,-1 0-8,10-7-740,14 2 519,120-3 73,100-11 139,-214 17-35,349-32 6,125-8-49,-283 30 252,75 1-23,-215 13-208,134 19 1,-183-16 175,429 80 108,-286-33-15,-143-41-157,-12-4-76,33 19 0,-33-16-9,34 13 1,10-3 105,2-3 0,0-3 0,91 8 0,-99-16-68,49 3 186,-95-8-139,328 10 296,-85-5 177,-140-4-528,-83 0 104,0-1 1,33-4 0,-63 3-71,255-16 177,-180 13-87,-41 1-191,52 3 0,-50 2 140,0-3 0,55-5-1,36 1 24,-59 0 51,19-1-160,95-2-9,-164 7 54,88-9 98,-82 5-78,0 2-1,0 0 1,48 4-1,62 8-35,-17-5 102,25 6 39,-110-8-117,23 3 104,19-3-187,-73-3 66,-1 0 0,1 0-1,-1 1 1,1-1 0,-1 0-1,1 1 1,-1-1-1,3 2 1,12 2 157,20-3-79,-20 0 55,0-1 1,30-3 0,-7-1-181,0 2-1,44 3 1,-20 0-4,16 3 134,-70-3-81,0-1-1,0-1 0,16-2 0,14-1-3,-5 1 12,-28 2 1,1 0-1,-1 1 1,1-1-1,-1 1 1,12 2-1,-7-1-5,1 0-1,-1 0 1,21-2-1,-2 0 93,-6-2 92,-20 2-200,0 0-1,0 1 0,0 0 1,1-1-1,-1 1 1,0 1-1,4 0 1,14 2 30,-1-1 0,41 0 1,-57-2-64,154 3 69,-81 2-16,58-2 155,-110-2-269,-1 0 1,26 5-1,-39-5 166,0 0 0,21-1 0,10 1 16,-17 1-123,0-1 0,31-3-1,81 0 246,-74 4-156,60 6-236,-118-8 201,0 1 0,0 0 0,12 3 0,-12-2-2,0-1 1,1 1 0,-1-1-1,7 0 1,-11-1-4,5 0 26,-1 0 1,1 0 0,-1 1-1,1 0 1,10 4-1,27-2-132,-38-2 139,1 0-1,-1 0 1,0-1 0,0 0-1,1 0 1,-1-1 0,8-1 0,21-2-166,-8 4 337,6 0-273,43 4 0,-72-3 76,0-1 0,0 0 0,0-1 0,0 1 0,5-1 0,15-2 163,-4 3-137,0 1 0,0 1-1,-1 0 1,23 6 0,-34-6-32,0 0 1,16 0-1,-18-2-63,0 1 0,0 0 0,0 0 0,0 0 0,8 3 0,-6-1 93,1 0 0,-1-1 0,0-1-1,1 1 1,11 0 0,11 1-83,-12-1 70,0 0-1,20-2 1,-25 0-42,7 3-24,-15-1 80,0-1 0,0 0 0,0 0-1,11-1 1,18-3 347,-22 0-153,-8 1-130,-2 0-48,8-7 224,-11 9-269,1 0-1,0-1 1,0 1 0,-1 0 0,1-1 0,0 1-1,-1-1 1,1 0 0,0 1 0,-1-1 0,1 1 0,-1-1-1,1 0 1,-1 0 0,1 1 0,-1-1 0,1 0-1,-1 0 1,0 1 0,0-1 0,1 0 0,-1-2-1,0 3-38,5-2-343,8 4 188,-11 0 167,1-1 0,-1 1 0,0-1 0,0 1 0,0 0 0,0-1 0,0 1 0,0 0 0,0 1 0,2 2 0,-1-1 29,0 1 0,0-1-1,0 1 1,3 9 0,-5-10 16,0 0 0,0 0 0,0 1 0,0-1 0,-1 0 0,0 1 0,1-1 0,-2 0-1,1 1 1,-1-1 0,1 0 0,-1 1 0,0-1 0,0 0 0,-1 0 0,0 0 0,1 0-1,-1 0 1,-1 0 0,1 0 0,0-1 0,-1 1 0,-3 3 0,-5 8-16,1 0 1,0 1-1,1 0 1,1 1-1,1 0 1,0 0-1,2 0 1,-1 1-1,-4 32 0,1 3-85,-5 46 39,7-44 3,3-38 58,2 0 1,-1 19 0,2-16-21,-1-1 0,-1 0 0,-6 22 0,4-22-65,2 0 0,-1 0-1,1 24 1,-2 18 30,3-43 55,0-1-1,2 27 1,16 171 359,-11-135-437,-4-63 134,-1 26-1,0-20 27,-5 32-262,-3 23 529,3-48-333,3-24-64,1 0 0,0 0 0,0 9-1,-4 170 281,3-175-241,1 0 0,-4 13 0,0-2 300,1-12-18,0-9 121,3-1-390,0 0 0,0 0 0,0 0 0,1 0 0,-1 0 0,1 0-1,-1 0 1,1 0 0,-1 0 0,1 0 0,-1 0 0,1-2 0,-6-21-77,2 0 1,-1-41-1,4-51-523,2 50 332,11-104 34,-2 39-352,8-93 34,-13 183 478,-2 10 7,2-1 1,13-48-1,2 20-179,2 0 1,42-78-1,-60 131 84,0-1-1,0 0 0,-1-1 1,0 1-1,-1-1 0,1 1 1,0-12-1,5 30-426,-5 0 481,0 1 1,0 0-1,-1 0 0,0 1 1,0 14-1,1-2 68,2 52 97,-4 80-1,-2-70-47,0-17 239,-14 109-1,10-147-194,-2-1 0,0 1-1,-2-1 1,-2-1-1,-27 56 1,27-63 43,0 1-1,-10 33 1,12-32-30,3-6 122,-6 26 0,-5 29-141,-1 5 46,1 56-36,14-84-7,3-36-16,0 0-1,-1 0 0,-1 0 1,-6 22-1,3-5-92,4-27 57,1 1 0,-1 0-1,0 0 1,0-1 0,-3 7-1,-4 24 243,4-17-110,2 10-96,2-24-61,0 0 1,0 0 0,-1 0 0,-1 7-1,-3 21 20,2-14 14,3-15-2,0 0 1,0-1 0,-1 1-1,1 0 1,-1-1-1,0 1 1,-2 4-1,-1 11-2,3-16-28,1 0 0,0 0 0,-1 1 0,1-1 1,-1 0-1,0 0 0,1 0 0,-1-1 0,-2 4 0,-7 11 150,9-14-93,0 0 0,0 0-1,0 0 1,0 0 0,-1 0 0,1 0 0,-1-1-1,-2 3 1,3-3-39,0-1 1,0 1-1,0-1 0,0 0 0,0 1 1,-1-1-1,1 0 0,0 1 0,0-1 0,0 0 1,0 0-1,-1 0 0,1 0 0,0 0 0,0 0 1,0-1-1,-1 1 0,1 0 0,0-1 0,0 1 1,-2-1-1,-2-1 2,0 0 0,0 0 0,1 0 0,-1-1 0,0 0 0,1 0 0,-1 0 0,-4-4 0,5 3-36,-1 1 1,0 0-1,0 0 1,-1 0-1,1 0 0,0 1 1,-1 0-1,0 0 0,-8-1 1,-12-5 243,3-1-278,-2 1 0,-42-8 0,54 14 37,0 1 0,-1 0 1,1 0-1,0 2 0,-1-1 0,-23 6 0,9-1 44,0-2 0,-1 0 0,-34-3-1,53 0-22,0 0 8,-1-2-1,1 1 0,-16-5 0,-1 0-3,-18-3-91,3 0 97,-44-3 0,-144 7 234,208 5-346,-2-1 206,-28-5 0,28 2-247,-29 0-1,43 4 146,0-1-1,0-1 1,-12-3-1,12 3-50,0 0 0,0 0 1,-14 0-1,-244 2 48,254 1-104,-24 4 1,24-3 206,-25 1 1,-31 2-62,53-4-40,-1 0 0,0 1-1,1 1 1,-1 1-1,1 0 1,-18 7-1,21-6 10,-1-1 0,0-1 0,0 0 0,-22 2 0,-61-5 83,50 0-147,-92-7 362,-36 14-591,158-7 324,1 2-1,0 0 1,-1 1 0,1 1 0,-27 9-1,35-11 43,-2 1-1,1-1 1,0-1-1,0 0 1,0-1-1,-18 0 1,6-1-157,5 0 103,0-1-1,-24-5 0,24 4-64,0 0 1,-24 0-1,-31 0-37,39 1 74,-50 3-1,5 6-310,0 1 661,-33-5-331,32 2-37,-18-13 103,1 0-163,-97 5-31,174 3 157,-50-1-190,-89 12 1,142-9 204,-31-2 1,18-1-91,8 0-37,-27-5 0,7 1 69,-118-21 144,15 2-174,91 22 43,39 2-24,-1-1 1,0 0-1,-15-3 0,-23-3 38,9 2 39,20 2-71,-1 1 0,-45 2-1,24 1-1,13-1 1,-11-1 55,-77 10-1,44-3-194,22-3 140,6 2-149,-56 4 221,94-9-147,-8 0 119,0 0 0,1-1 1,-28-6-1,9 0 30,1 2 0,-54-1-1,42 4-170,-31-6 90,62 8 9,0-2 0,1 0-1,-21-5 1,23 5-20,1 0-1,-24 1 1,-10-1 10,-14-2-28,38 4 21,-24-4-1,1-3 7,-75-2 0,-358 6 232,296-2-325,111 4 104,-145 6-427,43-3 408,93-3-38,-278 1 268,293 2-374,37-1 245,-1 0 0,1-2 1,-41-7-1,-299-46-234,296 42 221,-4 0-16,62 10-36,-24-7 0,24 5-45,-30-3-1,6 4-76,-21-1-218,-121 5 1,179-1 272,-1 1 1,1-1-1,-1 1 1,1-1-1,-1 1 1,1 0-1,-1 0 0,1 0 1,0 1-1,-4 1 1,6-2 40,-1-1-1,1 0 1,0 0 0,0 1 0,0-1-1,0 0 1,0 0 0,0 0 0,0 1-1,0-1 1,0 0 0,0 0 0,0 1-1,1-1 1,-1 0 0,0 0-1,0 0 1,0 1 0,0-1 0,0 0-1,0 0 1,0 0 0,0 1 0,1-1-1,-1 0 1,0 0 0,0 0 0,0 0-1,0 0 1,1 1 0,-1-1 0,0 0-1,0 0 1,0 0 0,1 0 0,-1 0-1,9 6-218,-9-5 212,9 2 31,0-1 0,1 0 0,-1 0 0,1-1 0,-1 0 0,1-1 0,0 0 0,14-2 0,9 1 12,46-6-32,-13 1 15,131-13-24,-74 15-12,173-12-76,-132 11 94,-63 3 122,82 5-77,-46 1 10,47 0-39,-163-3 1,22-3-1,21 0 3,69 2 27,-60-1-44,123-2 99,-174 4-6,1 1 1,23 6-1,-44-8-84,14 3-93,-2 0-728,1 0-1,18 0 1,24 12-5960,-24-3 3828,1-4-24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23:42.765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1531 289 1408,'-2'-1'275,"2"1"14,-4 1-138,-2 11 201,-10 2-99,11-9-223,0 0 0,0 0 0,-7 4 0,-88 47 153,-2 2 269,55-31-33,-1-1 1,-91 33-1,125-55-285,1 0 0,-1-1 0,0 0 1,0-1-1,0 0 0,-23-1 0,36-2-130,0 1 1,1 0-1,-1-1 1,0 1-1,0 0 1,1-1-1,-1 1 1,0-1-1,1 1 1,-1-1-1,1 0 0,-1 1 1,1-1-1,-1 0 1,1 1-1,-1-1 1,1 0-1,-1 0 1,1 1-1,0-1 1,0 0-1,-1 0 1,1 1-1,0-1 1,0 0-1,0 0 1,0 0-1,0 0 1,0 1-1,0-3 0,1-28-116,0 24 102,1 0 0,1-1 0,-1 1-1,1 1 1,0-1 0,0 0 0,1 1-1,0 0 1,6-7 0,6-13-80,-7 13 160,1 1 0,0-1 0,16-14 0,-8 8-19,38-31-280,-55 49 220,0 0 1,1 0 0,-1 0-1,1 0 1,0 0 0,-1 1-1,1-1 1,0 1-1,-1-1 1,1 1 0,0 0-1,0-1 1,2 1 0,29 1-32,-18-1-27,16 0 178,72-2-20,-81 0-63,-13 2-70,-1-1 1,1 0-1,15-4 1,-22 4 34,9-2 30,-1-1 1,1 2 0,0 0 0,16-2 0,-24 4-78,-3 0 58,0 0 0,0 0 0,0 0 0,1-1-1,-1 1 1,0 0 0,0 0 0,0 0-1,1 0 1,-1 0 0,0 0 0,0 0-1,0 0 1,1-1 0,-1 1 0,0 0-1,0 0 1,0 0 0,0 0 0,1-1-1,-1 1 1,0 0 0,0 0 0,0 0-1,0-1 1,0 1 0,0 0 0,0 0-1,0 0 1,1-1 0,-1 1 0,0 0-1,0 0 1,0-1 0,0 1 0,0 0-1,0 0 1,0 0 0,0-1 0,-1 1-1,1 0 1,0 0 0,0-1 0,0 1-1,0 0 1,0 0 0,0 0 0,0-1-1,0 1 1,-1 0 0,1 0 0,0 0 0,0 0-1,0-1 1,0 1 0,-1 0 0,1 0-1,0 0 1,0 0 0,-11-4 219,10 4-240,-68-8 625,61 7-554,-100-6 111,34-1-21,55 8-145,8-1 47,-1 1 0,1 1 0,0 0 0,-14 2 0,-2 2-87,23-4 61,0-1-1,-1 1 1,1 0 0,0 0-1,0 0 1,0 0-1,0 1 1,0 0 0,-5 3-1,0 1-22,4-4 4,1 0 0,0 1 0,0 0 0,0 0 0,0 1 0,1-1 0,-1 1-1,-2 3 1,5-6-43,1-1-6,0 0 64,-1 2 51,1 0 1,-1 0 0,0 0 0,0 0-1,0-1 1,0 1 0,0 0-1,0-1 1,0 1 0,-1 0-1,1-1 1,-4 3 0,5-3 38,0-1-42,-1-1-53,1 1 0,0 0-1,0 0 1,-1 0 0,1 0-1,0 0 1,0 0 0,-1 0-1,1-1 1,0 1 0,0 0-1,-1 0 1,1 0 0,0-1-1,0 1 1,0 0 0,0 0-1,0 0 1,-1-1 0,1 1-1,0 0 1,0 0 0,0-1-1,0 1 1,0 0 0,0-1-1,0 1 1,0 0 0,0 0-1,0-1 1,0 1 0,0-1-1,4-7-34,0 1 64,-4 7-42,0 0 1,0 0-1,0 0 1,0 0-1,0 0 1,0-1-1,0 1 1,0 0-1,0 0 1,0 0-1,0 0 1,0 0-1,0 0 1,0 0 0,0 0-1,0-1 1,0 1-1,0 0 1,0 0-1,0 0 1,0 0-1,0 0 1,0 0-1,0 0 1,0 0-1,0 0 1,0 0-1,0 0 1,0-1 0,-1 1-1,1 0 1,0 0-1,0 0 1,0 0-1,0 0 1,0 0-1,0 0 1,0 0-1,0 0 1,0 0-1,0 0 1,-1 0 0,1 0-1,0 0 1,0 0-1,0 0 1,0 0-1,0 0 1,0 0-1,0 0 1,0 0-1,0 0 1,-1 0-1,1 0-56,0 0 26,-25-13-22,24 13 62,1 0 0,0 0 0,0 0 0,0 0-1,-1 0 1,1 0 0,0 0 0,0 0-1,0 0 1,0 0 0,-1 0 0,1 0 0,0 0-1,0-1 1,0 1 0,0 0 0,0 0-1,-1 0 1,1 0 0,0 0 0,0-1-1,0 1 1,0 0 0,0 0 0,0 0 0,0 0-1,0-1 1,-1 1 0,1 0 0,0 0-1,0 0 1,0 0 0,0-1 0,0 1 0,0-1-12,0 1 0,0-1 0,-1 1 0,1-1 0,0 0 0,0 1 1,-1-1-1,1 1 0,-1-1 0,1 1 0,0-1 0,-1 1 0,1 0 1,-1-1-1,1 1 0,-1-1 0,1 1 0,-1 0 0,1 0 0,-1-1 1,0 1-1,1 0 0,-1 0 0,1 0 0,-1-1 0,0 1 0,1 0 1,-1 0-1,0 0 0,1 0 0,-1 0 0,1 0 0,-1 0 0,0 1 1,0-1-1,-3 0-6,0 0 0,1 0 0,-1 0 0,0 1 0,0 0 0,-4 1 0,2 1-75,4-2 127,1-1-48,1 0-1,-1 0 1,0 0-1,1 1 1,-1-1-1,0 0 1,0 1-1,1-1 1,-1 0-1,1 1 1,-1-1-1,0 1 1,1-1-1,-1 1 1,1-1-1,-1 1 1,0 0-1,1 2 19,-1-1 29,-10 11 18,11-13-64,0 1 0,0-1 0,-1 0 0,1 0 0,0 1 0,0-1 0,-1 0 0,1 1 0,0-1-1,0 0 1,0 1 0,0-1 0,0 0 0,-1 1 0,1-1 0,0 1 0,0-1 0,0 0-1,0 1 1,0-1 0,0 0 0,0 1 0,0-1 0,0 1 0,1-1 0,-1 0 0,0 1 0,0 1-50,-3 5-47,2-6 119,1 1-1,-1 0 1,0 0 0,0-1-1,1 1 1,-1 0 0,1 0-1,0 3 1,-1-5 2,1 1-1,0 0 1,0 0 0,-1 0-1,1 0 1,-1 0-1,1 0 1,0-1 0,-1 1-1,0 0 1,1 0 0,-1 0-1,1-1 1,-1 1-1,0 0 1,0-1 0,1 1-1,-2 0 1,1-1-2,0 1 1,0-1-1,1 1 0,-1-1 1,0 1-1,1 0 1,-1-1-1,1 1 0,-1-1 1,1 1-1,-1 0 0,1 0 1,-1-1-1,1 1 1,0 0-1,0 0 0,-1 1 1,1-1-15,0-1 1,0 1 0,0 0 0,-1-1-1,1 1 1,0-1 0,0 1-1,-1 0 1,1-1 0,0 1-1,0-1 1,-1 1 0,1 0-1,-1-1 1,1 1 0,-1-1 0,1 1-1,-1-1 1,1 0 0,-1 1-1,1-1 1,-2 1 0,-18 8 24,7-5 211,12-3-191,1-1 53,4 0-116,-1-1 0,1 1 0,0-1 1,-1 0-1,1 1 0,0-2 0,-1 1 0,1 0 0,-1-1 0,4-1 1,8-4-31,-6 3 63,0 0 0,0-1 0,14-9 0,-11 6-5,22-7-7,-15 5 11,0 1-1,1 1 1,0 0 0,0 2 0,28-6 0,78-12-1,-83 9 128,-33 12-135,-1 0 0,1-1 0,-1 0-1,0-1 1,11-8 0,20-9 23,-31 20-16,-8 2-22,-1 0 0,1 0 0,-1 0-1,1 0 1,-1 0 0,1 0 0,-1 0-1,1 0 1,-1-1 0,1 1 0,-1 0 0,1 0-1,-1 0 1,1-1 0,-1 1 0,1 0 0,-1-1-1,1 1 1,-1 0 0,0-1 0,1 1-1,-1 0 1,1-1 0,-1 1 0,0-1 0,0 1-1,1-1 1,-1 1 0,1-2 0,-1 2 22,0 0-2,1 0 1,0 0 0,0 0-1,0 0 1,0 0 0,0 0-1,0 0 1,-1 0 0,1 0-1,0-1 1,0 1 0,0 0-1,0 0 1,-1-1 0,1 1-1,0-1 1,0 1 0,-1-1-1,1 1 1,0-1 0,-1 1-1,1-1 1,1 0 0,-1 0-33,0 0 0,0 1 0,1-1 0,-1 1 0,0-1 0,1 1 0,-1 0 0,0-1 1,1 1-1,-1 0 0,3 0 0,0 0 3,57-16-235,-23 3 346,13 4-297,-34 5 152,1 1 1,30-1-1,-42 4 16,-4 0 28,1 0 1,-1 0-1,1 0 1,-1 1-1,1-1 1,-1 1-1,5 1 1,-1 1 4,-13 1 58,-13-1-79,0 0 0,-37-1-1,49-1 20,0-1 0,1 1-1,-11 3 1,-12 2 49,5-2-202,-26 8 0,9-2 54,25-7 130,-30 1 0,11-2-66,4 2 219,-58 3-54,1-4-80,86-3-51,0 1 0,-1 0 1,1 0-1,0 0 0,0 0 1,0 0-1,0 0 0,-5 4 0,-7 3 1,-4 1-219,15-7 248,0 0 0,0 0 0,1-1 0,-1 1 0,0-1 0,0 0-1,-1 0 1,-5 1 0,5-1-20,0 0-1,0 0 0,0 1 0,0 0 0,0 0 0,0 0 0,0 1 0,1-1 1,-6 5-1,-9 4-57,14-9 45,3-2 6,1 1 0,0-1 0,0 1 0,0-1 0,-1 1 0,1-1 0,0 1 1,0 0-1,0 0 0,0 0 0,0-1 0,-1 3 0,-11 11-144,12-14 74,1 0 54,6-3 176,2-2-151,0 0-1,0 0 0,0 0 1,-1-1-1,0 0 0,0-1 0,-1 0 1,7-8-1,-1 4-125,-11 10 159,-1 1-4,0 0-38,0 0-112,0 0 48,-4 9 224,-5 3-171,0 0 0,-1-1 1,0 0-1,-1 0 0,-15 11 1,10-11 159,-29 17 1,12-9 63,-31 14 571,63-32-795,-1 0 1,1 0 0,0 1 0,-1-1 0,1 0 0,0 1-1,0-1 1,-2 3 0,-4 6 123,6-9-98,0 1 0,0-1 0,0 0 0,1 1 1,-1-1-1,1 1 0,-1 0 0,1-1 0,-1 1 0,1-1 0,0 4 0,-3 7-47,7 5 182,-7-3-249,3-13 89,-1 1 0,1-1 0,-1 0 0,1 1 1,0-1-1,0 0 0,0 1 0,0-1 0,0 3 0,0-3 40,0 0 0,0 0 0,0 0 0,0 0-1,0 0 1,0 0 0,0 0 0,-1 0 0,1 0-1,0 0 1,-1 0 0,1 0 0,-1 0 0,1 0 0,-1 0-1,1 0 1,-1 1 0,-16 16 161,10-12-263,-5 1 107,10-6-38,1-1 1,-1 1-1,1 0 0,0-1 1,-1 1-1,1 0 0,0 0 1,0 0-1,-1 0 0,1 0 1,0 0-1,-1 2 0,-17 16-34,15-16 15,1-1 1,0 1 0,0 0 0,0 0-1,0 1 1,-2 3 0,4-5 19,-1 0 0,1-1 0,0 1 0,-1-1 0,0 0 0,1 1 0,-1-1 0,-3 2 0,5-3 24,-1 1 0,1-1 0,-1 0 0,1 1 0,-1-1 0,1 0 0,-1 1 1,1-1-1,-1 0 0,0 0 0,1 0 0,-1 0 0,0 1 0,1-1 0,-1 0 0,0 0 1,1 0-1,-1 0 0,0 0 0,1-1 0,-1 1 0,1 0 0,-1 0 0,0 0 0,1 0 1,-1-1-1,1 1 0,-1 0 0,0-1 0,-1-1-5,1 0 1,0 1-1,-1-1 1,1 0-1,0 0 1,0 0-1,1 0 1,-1 0-1,0 0 1,1 0-1,-1 0 1,1 0-1,0 0 1,-1 0-1,1 0 1,0-1-1,1-2 1,-1-1 21,-1 0-85,1 0-1,0 0 1,1 0 0,0 0 0,0 0-1,0 0 1,4-11 0,9-20 53,-10 25-6,1 1 0,0 0 0,9-16 0,-12 24-27,0 0 0,0-1 0,-1 1 0,1-1 0,-1 1 0,0-1 0,1-7 0,-2 11-97,0 0 176,0 0-21,0 0-138,0 0 15,2 0-16,-2 0 104,1 0-1,-1 0 0,1 0 1,-1 0-1,0 0 1,1 0-1,-1 0 0,0 0 1,1 0-1,-1 0 1,1 1-1,-1-1 0,0 0 1,1 0-1,-1 1 1,0-1-1,0 0 0,1 0 1,-1 1-1,0-1 0,1 0 1,-1 1-1,0-1 1,0 0-1,0 1 0,1-1 1,-1 0-1,0 1 1,0-1-1,0 0 0,0 1 1,0-1-1,0 1 0,0-1 1,0 0-1,0 1 1,0-1-1,0 1 0,0-1 1,0 0-1,0 1 1,0-1-1,0 1 0,0 0 1,-1 1 21,2 0-12,-1-1 0,1 0 0,-1 1-1,0-1 1,0 1 0,0-1 0,0 1-1,0-1 1,0 1 0,0-1 0,-1 0-1,0 3 1,3 12 90,-1-8-101,-2-2 6,0 0 1,0 0-1,-1 0 1,0 0-1,0 0 1,0-1-1,-1 1 1,0-1-1,0 1 1,-6 7-1,-8 16 15,12-21-35,0-1 0,0 0 0,0-1-1,-12 11 1,2-1 3,12-11 72,0-1 0,0 1 1,-5 9-1,-6 9 55,-6 6-342,15-20 216,-1-1-1,0 0 0,-9 10 0,11-14 33,1 1-1,-1 0 1,1-1-1,-1 1 1,1 1-1,1-1 1,-1 0-1,1 1 1,0-1-1,-2 10 1,4 7-119,0-20 150,5 5-69,-3-2 35,-1-1-1,0 1 1,0 0-1,0 0 1,0-1-1,-1 1 1,0 0-1,0 0 1,0-1-1,-2 8 1,2 5-51,-1-16 52,1 0 1,-1-1-1,1 1 0,-1 0 1,1 0-1,-1 0 1,1-1-1,-1 1 0,0 0 1,1 0-1,-1-1 0,0 1 1,-1 0-1,-3 4 127,3-3-136,0 1 0,0-1-1,0 0 1,0 0 0,0 0-1,-4 3 1,0-1 77,5-3-14,1-1-63,0 1 0,0-1 0,0 0 0,0 0 0,0 0 1,-1 0-1,1 0 0,0 1 0,0-1 0,0 0 0,0 0 0,0 0 0,0 0 0,0 0 0,-1 0 0,1 1 0,0-1 0,0 0 0,0 0 0,0 0 0,0 0 0,-1 0 0,1 0 0,0 0 0,0 0 0,0 0 0,0 0 0,0 0 0,-1 0 0,1 0 0,0 0 0,0 0 0,0 0 0,0 0 0,-1 0 0,1 0 1,0 0-1,0 0 0,0 0 0,0 0 0,-1 0 0,1 0 0,0 0 0,0 0 0,0 0 0,-1-1 0,1 1-4,0 0 1,-1 0 0,1 0-1,0-1 1,-1 1 0,1 0-1,0 0 1,-1 0 0,1-1-1,0 1 1,-1 0-1,1-1 1,0 1 0,0 0-1,-1 0 1,1-1 0,0 1-1,0 0 1,0-1-1,-1 1 1,1-1 0,-5-26 77,5 15-199,0 6 59,0 0 0,0 0-1,0 0 1,1 0 0,2-10 0,-1 7-41,-1 1-354,-1 7 452,0 1-1,1 0 1,-1 0 0,0 0 0,0 0-1,0 0 1,1 0 0,-1 0 0,0 0 0,0 0-1,0 0 1,0 0 0,1 0 0,-1 0-1,0 0 1,0 0 0,0 1 0,1-1 0,-1 0-1,0 0 1,0 0 0,0 0 0,0 0-1,1 0 1,-1 0 0,0 1 0,0-1 0,0 0-1,0 0 1,0 0 0,0 0 0,1 0-1,-1 1 1,0-1 0,0 0 0,0 0 0,0 0-1,0 1 1,0-1 0,0 0 0,1 3 6,1 0-1,-1-1 1,0 1 0,-1 0 0,1 0 0,0 0 0,-1 0-1,0 0 1,1 5 0,1 15 17,-1-23-20,-1 1-6,0 0 1,1 0 0,-1 0-1,0 0 1,1 0 0,-1 0-1,0 0 1,0 0 0,0 0-1,0 0 1,0 0 0,0-1-1,0 1 1,0 0 0,0 0-1,-1 0 1,1 0 0,0 0-1,-1 0 1,0 1 0,1-1 47,-9 11 470,9-11-507,-1-1-1,0 0 0,0 0 0,0 1 1,1-1-1,-1 0 0,0 0 1,0 0-1,0 0 0,0 0 0,1 0 1,-3 0-1,-3 0 10,1 1-37,1 1 1,-1-1-1,1 2 1,-7 2 0,0 0 43,10-5-28,1 0 0,-1 0 1,0 0-1,1 0 1,-1 0-1,0 0 0,1 1 1,-1-1-1,1 0 0,-1 0 1,0 1-1,1-1 1,-1 0-1,1 1 0,-1-1 1,1 1-1,-1-1 0,1 1 1,0-1-1,-1 1 1,1-1-1,-1 1 0,1-1 1,0 1-1,0-1 0,-1 1 1,1-1-1,0 1 1,0 0-1,0-1 0,-1 1 1,1 0-1,0-1 1,0 1-1,0 0 0,0 0 1,1 7-173,-1 1 368,-1-7-151,1 21 186,0-22-310,0 14-154,-13 11 379,11-24-134,1 1-1,0-1 1,0 1 0,0 0 0,0 0 0,0-1-1,0 1 1,1 0 0,-1 3 0,-2 10 107,2-11-140,0 0 1,0-1-1,1 1 1,-1 0-1,1 9 1,0-12 18,0-1 0,0 1 0,0-1 0,0 1 0,0-1 0,0 1 0,0-1 0,-1 1 0,1-1 0,-1 1 0,0 1 0,-1 4-17,0 11 483,-1-17-156,0-8-179,2 5-126,1 1-1,0 0 1,0 0-1,0 0 1,0 0-1,0 0 0,0 0 1,0 0-1,0 0 1,1 0-1,-1 0 1,0 0-1,1-1 1,-1 1 0,1 0 0,-1 0 0,0 0 0,1-1 0,-1 1 0,0 0 0,0 0 0,0 0 0,0 0 1,0-3-1,-1 0 17,1 1 0,0-1 0,-1 0 0,1 0 0,1 0 0,-1 0 0,1 0 0,1-4 0,1-21 35,-5 16-74,2 11 25,-1 1 0,1-1 0,0 1 1,-1-1-1,1 1 0,0-1 0,0 0 0,0 1 0,0-1 0,0 1 0,0-1 1,1-1-1,1-2-23,-1 1 0,1-1 0,-1 1 0,0-1 0,-1 0 0,1 0 0,-1-8 0,0 12 7,0 1 1,0-1 0,0 0-1,1 1 1,-1-1 0,0 1 0,0-1-1,0 1 1,0-1 0,1 1-1,-1 0 1,0-1 0,0 1 0,1-1-1,-1 1 1,0-1 0,1 0-1,1 0-163,-4 3 99,2-1 83,-1 0 0,0 0 0,1 0 0,-1 0 0,1 0 0,0 0 0,-1 0 0,1 0 0,0 0 0,0 0 0,-1 0 0,1 0 0,0 0 0,0 0 0,0 0-1,0 1 1,1 0 0,-2 6-16,0-1-14,0-3 37,-1 1-1,2 0 1,-1 0-1,0-1 1,1 1-1,0 0 0,0 0 1,2 7-1,-2-8-3,0 0-1,0 0 1,0 0-1,0 0 1,-1 0-1,0 0 1,-2 7-1,-1 15 56,-4 20 10,7-39-71,1-1 1,-1 1 0,-1-1 0,-1 8-1,-2 4 13,6-6 44,-1-11-58,0 0 0,0-1 1,0 1-1,0 0 1,0 0-1,1 0 1,-1-1-1,-1 1 0,1 0 1,0 0-1,0-1 1,0 1-1,0 0 0,0 0 1,-1-1-1,1 1 1,-1 1-1,-12 31 354,0-14-299,-3 1 54,6 4-175,-4 17-29,12-35 107,2-4 38,0-2-26,0 0-65,0 0 32,0 0 102,0 0 5,11-8 160,-10 8-269,-1-1 0,1 1 0,-1 0 1,1-1-1,-1 1 0,0-1 0,1 1 0,-1-1 1,0 1-1,1-1 0,-1 1 0,0-1 0,0 1 0,1-1 1,-1 0-1,0 1 0,0-1 0,0 0 0,4-8 65,-2 6-38,-1 1 1,1-1-1,-1 0 1,1 0-1,-1 0 1,0 0-1,-1 0 1,1 0-1,0 0 1,0-5-1,3-12-29,-2 14 29,-1-1 0,0 1 0,0 0 0,0 0 0,-1-1 0,0-7 0,0 5-59,0 2 58,1 1 0,0 0 0,3-10 0,-3 10-47,1 0 0,-1 0-1,0-10 1,2 1 27,-3 14 12,1 0 0,-1-1 0,0 1 0,1 0 0,-1 0 0,0 0 0,0 0 0,0-1 0,0 1 0,0 0 0,-1-2 0,1 3-5,0 0-1,0 0 1,0 0-1,0-1 0,0 1 1,0 0-1,-1 0 1,1 0-1,0-1 0,0 1 1,0 0-1,0 0 1,0-1-1,0 1 0,0 0 1,0 0-1,0 0 1,0-1-1,0 1 0,0 0 1,0 0-1,0-1 1,0 1-1,1 0 1,-1 0-1,0 0 0,0-1 1,0 1-1,0 0 1,0 0-1,0 0 0,1-1 1,-1 1-1,0 0 1,0 0-2,1-1 0,-1 1 0,0 0 0,1-1 1,-1 1-1,0 0 0,0-1 0,0 1 0,1 0 1,-1-1-1,0 1 0,0 0 0,0-1 0,0 1 0,0-1 1,0 1-1,0 0 0,0-1 0,0 1 0,0-1 1,0 1-2,0-1 0,0 1 0,0 0 0,0-1 1,0 1-1,0 0 0,0-1 0,0 1 0,0 0 1,0-1-1,0 1 0,0 0 0,0 0 0,0-1 1,-1 1-1,1 0 0,0-1 0,0 1 1,0 0-1,0 0 0,-1-1 0,1 1 0,0 0 1,0 0-1,-1 0 0,1-1 0,0 1 0,-1 0 1,1 0-1,-1 0 0,0 0-54,6 0 35,-6 1 28,0-1 0,1 1-1,-1 0 1,0-1 0,1 1 0,-1 0-1,1 0 1,0-1 0,-1 1-1,1 0 1,-1 0 0,1 0 0,0 0-1,-1 2-26,0 0 0,1 1-1,0-1 1,-1 0 0,2 5-1,-3 15 49,-4 10-139,3-14 107,-9 27-1,6-12 188,2-9-214,2-17 87,1 0 1,0 0-1,0 0 1,0 0 0,1 0-1,1 13 1,-1 12-35,0-30-21,1 0 1,-1-1-1,0 1 0,0-1 0,0 1 1,-2 5-1,0 8 78,3-16-75,-1 0 0,0 1-1,0-1 1,0 1 0,0-1 0,0 0-1,0 1 1,0-1 0,0 0 0,0 1-1,0-1 1,0 1 0,0-1-1,0 0 1,0 1 0,0-1 0,0 1-1,-1-1 1,1 0 0,0 1-1,0-1 1,0 0 0,-1 1 0,1-1-1,0 0 1,0 1 0,-1-1 0,1 0-5,-1 1 1,1-1-1,0 1 1,0-1-1,-1 0 1,1 1-1,0-1 1,0 1 0,0-1-1,-1 0 1,1 1-1,0-1 1,0 1-1,0-1 1,0 1-1,0-1 1,0 1 0,0-1-1,0 1 1,0-1-1,0 0 1,0 1-1,0-1 1,0 1 0,0-1-1,1 1 1,0 6-62,1 5 14,-3-11 49,0 0 0,0-1 0,1 1 0,-1 0 0,0 0 0,1 0 0,-1 0 0,0-1 0,1 1 0,-1 0 0,1 0 0,0 0 0,-1 0 0,1 0 0,0 0 0,0 0 0,-1 0 0,1 1 0,0-1 0,0 0 0,0 0 0,0 0 0,0 0 0,1 1 0,-1 3 0,0-5 0,0 1 0,0-1 0,0 1 0,0-1 0,0 1 0,-1-1 0,1 0 0,0 1 0,0-1 0,0 1 0,0-1 0,-1 0 0,1 1 0,0-1 0,0 0 0,-1 1 0,1-1 0,0 0 0,-1 1 0,0 0 0,1-1 0,-1 1 0,1 0 0,-1-1 0,1 1 0,-1 0 0,1-1 0,-1 1 0,1 0 0,0 0 0,0-1 0,-1 1 0,1 0 0,0 0 0,0 0 0,0 0 0,0-1 0,0 1 0,0 2 0,-5 30 0,4-26 0,-2 3 4,6-6-17,-3-4 17,0 0 0,1 0 0,-1 1 0,0-1 0,1 0-1,-1 1 1,0-1 0,0 0 0,1 1 0,-1-1 0,0 0 0,0 1-1,1-1 1,-1 0 0,0 1 0,0-1 0,0 1 0,0-1 0,0 0 0,0 1-1,0-1 1,0 1 0,0-1 0,0 1 0,0-1 0,0 1 0,0 0 33,0-1 16,0 0-45,0 0 0,1 0 0,-1 0 0,0 0-1,0 0 1,0 0 0,0 0 0,0 0 0,0 0 0,1 0 0,-1 0-1,0 0 1,0 0 0,0 0 0,0 0 0,0 0 0,0 0-1,0 0 1,1 0 0,-1 0 0,0 1 0,0-1 0,0 0-1,0 0 1,0 0 0,0 0 0,0 0 0,0 0 0,0 0-1,0 1 1,0-1 0,1 0 0,-1 0 0,0 0 0,0 0 0,0 0-1,0 0 1,0 1 0,0-1 0,0 0 0,0 0 0,0 0-1,0 0 1,0 0 0,0 0 0,0 1 0,-1-1 0,1 0-1,0 0 1,0 0 0,0 0 0,0 0 0,-2 1 184,1-7-245,0-3 91,1 8-31,-1-1 0,1 1 0,0 0 0,0 0 0,0 0 0,0 0 0,0 0 0,0-1 1,0 1-1,1 0 0,-1 0 0,0 0 0,0 0 0,1-1 0,1-3 1,-1 1-1,-1 0 1,1 0 0,-1-1 0,1 1-1,-1 0 1,-1-1 0,1 1-1,-2-8 1,1 6-46,1 0 0,-1 0 1,1 1-1,1-12 0,0 13 50,-1 0 1,0 0-1,0-1 0,0 1 0,-1-4 1,0-10 89,6 1-130,-4 16 16,-1-1 1,1 1 0,-1-1-1,1 1 1,-1 0-1,0-1 1,1 1 0,-1-1-1,0 1 1,0-1 0,0 1-1,0-3 1,0 4 11,0-1 0,-1 1-1,1 0 1,0-1 0,0 1 0,0-1 0,0 1 0,0 0-1,0-1 1,0 1 0,0 0 0,0-1 0,0 1 0,0-1-1,0 1 1,0 0 0,0-1 0,0 1 0,0 0-1,0-1 1,0 1 0,0-1 0,1 1 0,-1 0 0,0-1-1,3-5-15,-4 0-231,1 3-100,5 5 242,-7 6 132,1-7-33,1 1 0,0-1 0,0 1 1,0-1-1,0 0 0,1 1 0,-1-1 1,0 1-1,1 1 0,0-1 4,-1 0-1,0-1 1,1 1-1,-1 0 1,0 0-1,0 0 1,0 0-1,0 2 1,-3 13-6,1 33 0,1-46 2,1-1 0,-1 0-1,0 0 1,1 1 0,-2-1 0,1 0 0,-2 4 0,-4 10 225,-6 11-108,4-11-14,8-16-83,1 0-1,-1 0 0,0-1 1,1 1-1,-1 0 0,0 0 1,0-1-1,0 1 0,0 0 1,1-1-1,-1 1 0,0-1 1,0 1-1,0-1 0,0 0 1,0 1-1,0-1 0,0 0 1,0 0-1,0 0 0,-1 1 1,1-1-1,0 0 0,0 0 1,0-1-1,0 1 0,0 0 1,0 0-1,0 0 0,0-1 1,0 1-1,0-1 0,0 1 1,0-1-1,0 1 0,0-1 1,0 1-1,1-1 0,-2-1 1,-15-10-100,-8-25 278,10 9-218,14 26 23,0 1-1,0-1 1,0 0 0,1 0 0,-1 0 0,0-1 0,0-2 0,-4-9 33,5 13-35,-1 0-1,1 0 1,0 0 0,0 0-1,-1 0 1,1 0 0,0 0-1,0 0 1,0 0 0,0-1-1,0 1 1,0 0 0,1 0-1,-1 0 1,0 0 0,0 0-1,1 0 1,-1 0 0,1 0-1,-1 0 1,1 0 0,-1 1-1,1-1 1,0 0 0,-1 0-1,1 0 1,0 1 0,-1-1-1,2-1 1,-1 2 13,-1 0-1,0 0 1,1-1 0,-1 1-1,0-1 1,1 1 0,-1 0-1,0-1 1,0 1 0,1-1-1,-1 1 1,0 0 0,0-1-1,1 1 1,-1-1 0,0 1-1,0-1 1,0 1 0,0-1-1,4-7-165,-2 6 133,0 0 0,0 0 1,0 0-1,0 0 1,0-1-1,0 1 0,-1 0 1,1-1-1,-1 1 0,0-1 1,1 0-1,0-3 1,-2 5 23,0 1 0,1-1 0,-1 1 0,0-1 0,1 0 0,-1 1 0,0-1 0,1 1 0,-1 0 0,1-1 0,-1 1 0,1-1 0,-1 1 0,1 0 0,-1-1 0,1 1 0,0 0 0,7-7 8,-7 5 13,0 0 0,1 0-1,-1 0 1,1 0 0,-1 0 0,1 1-1,0-1 1,0 0 0,3-1 0,11-12-213,-8 6 343,-6 6-158,0 1-1,0-1 1,-1 1-1,1-1 1,0 1-1,1-5 1,-3 7 2,0-1 0,0 1 0,1 0 0,-1 0 1,0-1-1,0 1 0,0 0 0,1-1 0,-1 1 0,0 0 0,1 0 0,-1-1 0,0 1 1,0 0-1,1 0 0,-1 0 0,0 0 0,1-1 0,-1 1 0,1 0 0,-1 0 9,1 0 0,-1 0 0,0 0 0,1 0 0,-1-1-1,0 1 1,1 0 0,-1 0 0,0 0 0,0-1 0,1 1-1,-1 0 1,0 0 0,0-1 0,1 1 0,-1 0 0,0 0 0,0-1-1,0 1 1,1 0 0,-1-1 0,0 1 0,0 0 0,0-1-1,0 1 1,0 0 0,0-1 0,0 1 0,0 0 0,0-1-1,0 1 1,0 0 0,0-1 0,0 1 0,0-1 0,0 0 82,3 1-143,-3 0 55,0 0 1,0 0 0,1 0 0,-1 0 0,0-1-1,0 1 1,0 0 0,1 0 0,-1 0 0,0 0-1,0 0 1,1 0 0,-1 0 0,0 0 0,0-1-1,0 1 1,1 0 0,-1 0 0,0 0 0,0 0-1,0-1 1,0 1 0,0 0 0,1 0 0,-1 0-1,0-1 1,0 1 0,0 0 0,0 0 0,0 0-1,0-1 1,0 1 0,0 0 0,0 0 0,0-1 0,0 1-1,0 0 1,0-1 0,0 0-73,0 1 49,0 0 68,0 0 17,0 0 64,0 0-81,0 0-154,0 0 11,4 24 133,-9-10-121,4-12 95,0 0 1,0 0-1,0 0 0,0 1 1,1-1-1,-1 0 0,1 1 1,-1 4-1,1-5-20,0 0 0,-1 1-1,1-1 1,-1 0 0,0 0 0,0 1 0,1-1-1,-1 0 1,-2 3 0,1-3 22,1 0 0,0 1-1,0-1 1,0 1 0,0-1 0,1 1 0,-1-1-1,0 1 1,1 3 0,0 0 20,-1 0 0,0 0 0,1 0 0,-2-1 0,1 1 0,-1 0 0,-4 10 0,5-14-26,1 0 0,-1 0 0,1 0 0,0 0 0,-1-1 1,1 1-1,0 0 0,0 0 0,1 0 0,-1 0 0,1 4 0,-1-5 1,1 1 0,-1-1 1,0 1-1,1 0 0,-1-1 0,0 1 0,0-1 0,0 1 1,-1-1-1,1 1 0,0 0 0,0-1 0,-1 1 0,1-1 1,-1 1-1,0-1 0,1 1 0,-2 1 0,1-3 2,1 1 0,-1 0 0,0 0 0,1 0 1,-1-1-1,0 1 0,1 0 0,-1 0 0,1 0 0,0 0 0,-1 0 0,1 0 0,0 0 0,0 0 0,-1 0 0,1 0 0,0 0 0,0 2 0,0-3 5,0 0 0,0 1-1,0-1 1,0 0 0,0 1-1,0-1 1,0 0 0,0 1-1,-1-1 1,1 0 0,0 0-1,0 1 1,0-1 0,0 0-1,-1 1 1,1-1 0,0 0-1,0 0 1,-1 1 0,1-1-1,0 0 1,-1 0 0,1 0-1,0 1 1,-1-1-7,1 0 0,0 0 0,-1 0 0,1 0 1,0 1-1,-1-1 0,1 0 0,0 0 0,0 1 0,-1-1 0,1 0 0,0 1 1,0-1-1,0 0 0,-1 1 0,1-1 0,0 0 0,0 1 0,0-1 1,0 0-1,0 1 0,0-1 0,0 0 0,0 1 0,0 1-3,-1 1-1,1-1 0,0 0 0,-1 0 1,1 0-1,-1 0 0,0 0 1,0 0-1,0 0 0,0 0 0,0 0 1,0 0-1,0-1 0,-2 3 1,3-3 2,-1-1 0,1 1 0,0 0 1,-1 0-1,1 0 0,0 0 0,0 0 1,0 0-1,0 0 0,0 0 0,0-1 1,0 1-1,0 0 0,0 1 0,0 0 6,1-1 0,-1 0-1,0 1 1,0-1-1,0 0 1,-1 0 0,1 1-1,0-1 1,0 0-1,-2 3 1,2-1-11,-1 0-1,0 0 1,1 0 0,-1 0 0,1 0-1,0 0 1,0 0 0,0 0-1,0 0 1,2 6 0,0 8 50,1 60-26,-3-69-49,1 1 0,0-1-1,3 10 1,-2-10 3,0 0 0,-1 0 0,1 10 0,-2-14 37,0 1 0,1-1 1,0 1-1,0-1 1,2 7-1,4 14 20,-5-17-35,-2-2 22,1-1 0,0 0 1,1 1-1,-1-1 0,5 9 0,3 13 40,1-8-159,-9-16 100,0 0-1,1 0 1,-1 0-1,1 0 0,0 0 1,0 0-1,0 0 1,0-1-1,0 1 1,1-1-1,-1 1 1,4 1-1,-5-3 4,1 0 0,-1 0 1,0 0-1,0 0 0,0 0 0,0 0 0,0 0 0,0 0 0,0 0 0,0 0 0,1 2 0,5 7 88,3-3-89,-8-6 0,0 1 0,0-1-1,0 0 1,-1 1 0,1-1 0,-1 1-1,3 2 1,-3-3 4,0 0 0,1 0 0,-1 0-1,0-1 1,1 1 0,-1 0 0,0-1 0,1 1 0,-1-1-1,3 1 1,-2 0-13,-1-1 0,1 1 0,-1-1 0,1 1 0,-1-1 0,0 1 0,1 0 0,-1-1 0,0 1 0,1 0 1,-1 0-1,1 1 0,6 11 60,-8-12-54,0-1 1,1 1-1,-1-1 0,0 0 1,1 1-1,-1-1 0,0 1 1,0-1-1,0 1 0,1-1 1,-1 1-1,0-1 0,0 1 1,0-1-1,0 1 0,0-1 1,0 1-1,0-1 0,0 1 1,0-1-1,0 1 0,1 3-43,3 12 130,-3-10-65,-1-4 75,0-2-27,0 0-31,0 0-1,0 0 16,-4-7 265,-2-2-337,4 4 44,0 0 0,-1 1 0,1-1 0,-1 1 1,0 0-1,0 0 0,0 0 0,-6-5 0,3 3-70,1 0 0,-9-14 0,0-3 122,8 15-83,0-1 0,1 0 1,1 0-1,-1-1 0,1 1 1,-4-17-1,7 21-47,-1 0 0,0 0 0,0 0 0,-3-4 0,3 5 35,0 0 0,0 1 0,0-1 0,1 0 0,0 0 0,-1 0 0,1 0 0,0-6 0,1 10 15,0-1 0,0 0 0,0 1 0,0-1 0,1 1 0,-1-1 0,0 0-1,0 1 1,1-1 0,-1 1 0,0-1 0,1 1 0,-1-1 0,0 0 0,1 1 0,0-1 0,3-7-329,-3 8 329,-1 0 1,0 0-1,0 0 0,0-1 0,0 1 0,0 0 0,0 0 1,0 0-1,0 0 0,1 0 0,-1 0 0,0 0 0,0 0 1,0 0-1,0 0 0,0-1 0,1 1 0,-1 0 0,0 0 0,0 0 1,0 0-1,0 0 0,0 0 0,1 0 0,-1 0 0,0 0 1,0 0-1,0 0 0,0 0 0,1 0 0,-1 1 0,0-1 1,0 0-1,0 0 0,0 0 0,0 0 0,1 0 0,-1 0 1,0 0-1,0 0 0,0 0 0,0 0 0,0 1 0,0-1 0,8 4-18,-5-1 3,-1 1 0,1-1 1,-1 0-1,0 1 0,0 0 0,0-1 1,2 7-1,-2-5 31,0-1 0,1 0 0,-1 1 0,1-1 0,3 4 0,-5-6-7,1 0 0,-1 1 0,1-1 0,-1 0 0,0 0 0,0 1 1,0-1-1,0 1 0,0 2 0,0-2 5,0 1 0,0-1 0,1 1 1,-1-1-1,3 4 0,-3-6-13,-1 0 0,1-1 1,-1 1-1,0 0 0,1-1 0,-1 1 0,0 0 1,0 0-1,0 0 0,1-1 0,-1 1 0,0 0 1,0 0-1,0 0 0,0-1 0,0 1 0,-1 0 1,1 0-1,0 0 0,-1 1 0,1-2 5,0 1 0,0 0-1,0 0 1,0-1 0,-1 1-1,1 0 1,0 0 0,0-1-1,0 1 1,1 0 0,-1 0 0,0 0-1,0 1 1,1-1 1,0 1 0,-1 0 0,1 0 0,-1-1 0,1 1 0,-1 0 0,0 0 0,0 0 0,0 0 0,0 0 0,0-1 0,0 1 0,0 0 0,-1 0 0,0 3 0,1-5-6,-1 1 0,1 0 0,0-1 0,0 1 1,0-1-1,0 1 0,0-1 0,0 1 0,0-1 0,1 1 0,-1-1 1,0 1-1,0-1 0,0 1 0,0-1 0,1 1 0,-1-1 0,0 1 1,0-1-1,1 0 0,-1 1 0,0-1 0,1 1 0,0 0-2,-1-1 1,1 1-1,-1-1 0,0 1 0,1-1 0,-1 1 0,0 0 0,1-1 0,-1 1 0,0 0 0,0-1 0,0 1 1,1 0-1,-1-1 0,0 1 0,0 0 0,0 0 0,0-1 0,0 2 0,-1 1 5,1 0 1,-1 0-1,1 0 0,0 0 0,0 0 1,0 1-1,1-1 0,-1 0 0,1 0 1,1 4-1,0 5-41,-5 19 61,6-20-91,1 6-175,-4-16 255,0 0 1,0 0-1,1 0 0,-1 0 0,0 0 0,0 0 1,0 0-1,1 0 0,-1 0 0,0-1 0,1 1 1,-1 0-1,1 0 0,-1 0 0,1 0 1,1 1-1,-1 0 0,1 0 0,-1 0 1,0 0-1,0 0 1,1 0-1,-1 0 0,-1 1 1,1-1-1,1 3 1,-2-3-10,1 0 0,-1-1 0,1 1 0,0-1 0,-1 1 0,1-1 0,0 1 0,0-1 0,2 2 0,12 20 127,-15-22-80,0-1-26,0 0-65,9 7 432,-15-28-174,6 19-200,0-1-1,-1 1 1,0-1-1,1 1 1,-1-1-1,0 1 0,-2-4 1,-19-36 124,2 4-513,18 34 386,0 0 0,-1 0 0,1 0-1,-5-5 1,-7-9-44,11 12-3,-2 0 1,1 0-1,-10-9 0,13 14 27,1 0 0,-1 0-1,1 1 1,-1-1 0,1 0 0,-1 0-1,1 1 1,0-1 0,-1 0-1,1 0 1,0 0 0,0 0 0,-1 0-1,1-1 1,-3-9 95,2 10-88,0-1 0,1 1 1,-1-1-1,0 1 0,1-1 0,0 1 0,-1-1 1,1-3-1,0 4-13,0 0 0,0 0 0,0 1 0,-1-1 0,1 0 0,0 0 0,0 0 0,0 0 0,-1 1 0,1-1 0,-1 0 0,1 0 1,0 0-1,-1 1 0,1-1 0,-1 0 0,0 1 0,0-2 0,1 1-147,1 1 161,-1 0 0,0 0-1,0 0 1,0 0 0,0 0-1,0 0 1,1 0 0,-1 0-1,0-1 1,0 1 0,0 0-1,0 0 1,0 0 0,0 0-1,0 0 1,1-1 0,-1 1-1,0 0 1,0 0 0,0 0-1,0 0 1,0-1 0,0 1-1,0 0 1,0 0 0,0 0-1,0-1 1,0 1 0,0 0-1,0 0 1,0 0 0,0 0-1,0-1 1,0 1 0,0 0-1,-1 0 1,1 0 0,0 0 0,0 0-1,0-1 1,0 1 0,0 0-1,0 0 1,0 0 0,-1 0-1,1 0 1,0 0 0,0-1-1,0 1 1,0 0 0,0 0-1,-1 0 1,1 0 0,0 0-1,0 0 1,0 0 0,0 0-1,-1 0 1,1 0 0,0 0-1,0 0 1,-1 0 0,2 9-143,-2-6 134,1 0 0,0 0 0,0 0-1,0 0 1,0 0 0,1 0 0,-1 0 0,1 0 0,0-1 0,-1 1 0,1 0-1,2 3 1,1-1-5,0-1 0,-1 1 0,5 8 0,-5-9-2,-1 1-1,1 0 1,1-1 0,-1 0-1,1 0 1,3 4 0,23 22 34,-12-10 22,-12-10-201,1 2 157,-3-9 52,0 1 1,-1 0-1,1 0 0,-1 0 1,4 6-1,-4-5-94,1 0 0,0 1 0,7 6 1,-9-10 49,0 0 0,0 0 0,-1 0 0,1 1 0,-1-1 0,0 0 0,1 0 0,-1 1 0,0-1 0,0 1 0,0 4 0,9 15-15,-9-20 22,0-1-1,0 1 1,0-1 0,-1 1-1,1-1 1,0 1 0,-1-1-1,1 1 1,-1 0 0,1 0-1,-1-1 1,0 3 0,1-1 13,-1-1 1,1 1 0,0-1 0,-1 1 0,1-1 0,0 1 0,1-1 0,-1 1-1,2 2 1,3 5-145,14 28-47,-15-30 164,0 0-1,0 1 0,3 9 0,-1-2 57,-6-13-54,1-1 1,-1 1-1,0 0 1,0 0-1,0 0 0,0 0 1,1 6-1,-2-8 193,0-1-74,0 0-145,0 0 27,0 0 133,-4-4 11,-32-41-213,21 25 59,8 11 3,0 0 1,1 0 0,0-1 0,0 0-1,-6-15 1,12 24-9,-1-1 0,0 1 1,0-1-1,0 1 0,1-1 0,-1 1 1,0-1-1,-1 1 0,0-2 0,0 2-16,1 0 0,0-1 0,0 1 0,0-1 0,0 1 0,0-1 0,0 1 0,-1-4 0,-14-22-104,6 13 20,9 11-225,2 4 114,8 8 16,12 14 58,-3-2 233,-15-17-82,0 1-1,0-1 1,1 0 0,4 4-1,6 4 16,23 27-1,-33-34-8,27 38 17,-14-21-33,-16-21 48,3 9 267,-1-3-337,0 0 0,-1 0 0,1 0 0,1 13 0,-3-16 44,3 27-3,-4-24-18,1 1 0,0-1 0,1 0 1,-1 0-1,2 0 0,-1 0 0,1 0 0,6 12 1,-8-18 18,-1 0 0,1 0 1,-1 0-1,1 0 1,-1-1-1,1 1 0,-1 0 1,1 0-1,0-1 0,-1 1 1,1 0-1,0-1 1,0 1-1,-1 0 0,1-1 1,0 1-1,2 0 1,1 0 4,0-1 0,1 1 0,-1-1 0,8 0 1,-7 0-58,-4 1 32,1-1 0,-1 0 0,0 0 0,0 0 0,0 0 0,1 0 0,-1 0 0,0-1 0,0 1 0,1 0 0,-1 0 0,0-1 0,0 1 0,0-1 0,0 1 0,2-2 0,-2 2 23,0-1 0,0 1 0,0 0 0,0-1 0,0 1 0,0 0 1,0 0-1,0 0 0,0 0 0,0 0 0,0 0 0,1 0 0,0 0 0,-1 1-3,0-1 1,0 0 0,0 0-1,0 0 1,0 0-1,0 0 1,0 0 0,0 0-1,0 0 1,0 0-1,0 0 1,0-1 0,-1 1-1,1 0 1,0-1-1,0 1 1,1-1 0,0-1-37,1 1 1,-1 0 0,1 0 0,-1-1 0,1 1-1,4-1 1,9-4-14,-15 6 46,1-1 0,-1 0 1,0 1-1,0-1 1,0 1-1,1-1 1,-1 1-1,0 0 1,1-1-1,-1 1 0,0 0 1,1 0-1,1 0 1,4-1 68,-1 0-100,-1 0 1,0 0-1,0 0 1,1 1-1,-1 0 1,0 0-1,1 0 1,-1 1-1,7 1 1,11 0 21,-21-2-2,1 0 0,0 0 0,0 1 0,0-1 0,0 1 0,0-1 0,-1 1 0,5 1 0,26 16-1,-32-17-52,1 1 72,0 0 1,0 0-1,0 0 1,0 0-1,0 0 0,4 1 1,1 5-112,-5-4 66,4 1 10,8 5 101,-14-10-76,0 0 0,0 1 1,1-1-1,-1 0 0,0 0 1,1 1-1,-1-1 1,0 0-1,1 0 0,-1 0 1,0 0-1,1 0 0,-1 1 1,0-1-1,1 0 1,-1 0-1,0 0 0,1 0 1,-1 0-1,1 0 0,0 0 1,-1 0-7,0 0 0,1 0 0,-1 0 0,0 0 0,1 0 0,-1 0 1,0 0-1,1 0 0,-1 0 0,0 0 0,0 0 0,1 0 0,-1 0 0,0 1 1,1-1-1,-1 0 0,0 0 0,0 0 0,1 1 0,-1-1 0,0 0 0,0 0 0,0 1 1,1-1-1,-1 0 0,0 0 0,0 1 0,0-1 0,0 0 0,0 1 0,0-1 0,1 0 1,-1 1-1,4 2 34,-2-3 112,-2 0-38,0 0-42,-1 0-32,-2 0-5,1 0-17,-1 1 0,1-1 1,0 0-1,0 1 0,0-1 1,0 1-1,0 0 0,0 0 0,0 0 1,-3 1-1,3-1-12,0 0 0,0 0 0,0 0 0,0 0 0,0 0 0,0 0 0,0-1 0,-1 0 0,1 1 0,-3-1 0,1 1-15,1 0 1,-1 0-1,1 1 1,-1-1-1,1 1 1,-4 2-1,2-1-6,-1 0-20,1 1 0,-1 0-1,1 0 1,-5 5 0,-3 2 99,13-11-76,-1 1 9,0-1 0,0 1 0,0 0 0,0 0 0,0 0-1,0-1 1,0 1 0,0 0 0,1 0 0,-1 0-1,0 0 1,1 0 0,-2 3 0,0-2 151,2-2-141,0 0 0,0 0 0,0 0 0,0 0 0,0 0 0,0 0-1,0 0 1,-1 0 0,1 0 0,0 0 0,0 0 0,0 0 0,0 0 0,0 0 0,0 0-1,0 0 1,0 1 0,0-1 0,0 0 0,0 0 0,0 0 0,0 0 0,0 0-1,-1 0 1,1 0 0,0 0 0,0 0 0,0 0 0,0 0 0,0 1 0,0-1 0,0 0-1,0 0 1,0 0 0,0 0 0,0 0 0,0 0 0,0 0 0,0 0 0,0 0-1,0 1 1,0-1 0,0 0 0,1 0 0,-1 0 0,0 0 0,0 0 0,0 0 0,0 0-1,0 0 1,0 0 0,0 0 0,0 1 0,12 22-186,2-13 229,-11-8-36,-1 0-1,14 4 28,5-3 67,-16-2-113,-1 0 1,1-1-1,0 2 1,0-1-1,0 0 1,-1 1-1,6 2 1,32 19-68,-40-22 96,6 3 42,-3 0-52,3-1-6,12 8 10,-18-11 38,-2 1-47,0 0 0,1-1-1,-1 1 1,1 0 0,-1-1-1,1 1 1,0-1 0,-1 1 0,1-1-1,0 1 1,-1-1 0,1 1-1,0-1 1,-1 0 0,1 1-1,0-1 1,0 0 0,-1 0-1,1 1 1,1-1 0,5 3-74,0 0 83,-6-3 6,-1 0-1,1 1 0,-1-1 1,1 0-1,0 0 1,-1 1-1,1-1 0,-1 0 1,1 0-1,0 0 1,-1 0-1,1 0 0,-1 0 1,1 0-1,0 0 1,-1 0-1,1 0 1,-1 0-1,1-1 0,0 1 1,-1 0-1,2-1 1,-2-8-126,0 3 207,-6-6-449,4 8 330,0 0 0,-1 0 0,1 0 1,-1 1-1,0-1 0,0 1 0,0 0 1,-1 0-1,1 0 0,-6-3 0,-2-3-53,-10-8 59,-2 0 0,0 1 0,-1 1 0,-34-15 0,-38-4 93,37 14-143,38 17-340,21 3 198,1 1 155,17 12-62,1-2 1,1 0-1,32 14 1,-11-7-4,-12-4 149,40 13-1,-55-23-35,1 0-1,-1-1 0,1 0 0,-1-2 0,18 1 1,178-9 251,-163 3-253,0-2-1,65-18 1,-58 8 120,62-15-120,-105 28-3,-6 2 8,0 0-1,0 0 1,1 0 0,-1 0-1,0 1 1,9 0 0,9 0-85,-20 0 82,1-1 0,-1 1 0,1 0 0,-1 1-1,1-1 1,-1 1 0,1-1 0,5 3-1,-4-1 10,0-1 0,0 1 0,1-1-1,-1 0 1,0 0 0,1-1 0,7 0-1,-9 0-73,1 0 0,-1 0 0,0 0 0,0 1 0,1 0 0,-1 0 0,0 0-1,0 0 1,0 0 0,7 5 0,11 1-253,-21-7 304,1 1 0,-1-1 0,1 0 0,0 1 0,-1-1 0,1 1 0,-1-1 0,0 1 0,1 0 0,-1 0 1,1 0-1,-1 0 0,0 0 0,0 0 0,1 0 0,1 2 0,-3-2 18,0-1 0,1 1 1,-1 0-1,0-1 0,1 1 1,-1 0-1,0-1 0,0 1 1,0 0-1,0 0 0,0-1 1,0 1-1,0 0 1,0-1-1,0 1 0,0 0 1,0 0-1,0-1 0,0 1 1,0 0-1,-1-1 0,1 1 1,0 0-1,0-1 0,-1 1 1,1 0-1,-1-1 0,1 1 1,-1-1-1,1 1 0,-1-1 1,1 1-1,-1-1 0,1 1 1,-1-1-1,1 0 0,-1 1 1,0-1-1,1 0 0,-1 1 1,0-1-1,1 0 1,-1 0-1,-1 1 0,-2 0 42,0 0-1,0 0 1,0 0-1,-1 0 1,-6 0-1,-19 1-37,0 1-1,-52 12 1,57-9-102,-23-2-23,9 4 188,-59 3 1,69-8-92,0 1-1,1 1 1,-29 11 0,6 3-189,46-17 211,0 1 0,-1-1 0,1 1 0,0 1-1,0-1 1,1 1 0,-1 0 0,1 0 0,-4 5-1,0 13 138,8-21-140,0 0 0,0 0 1,1 0-1,-1 0 0,0 0 1,1 0-1,-1 0 0,0 0 0,1-1 1,-1 1-1,1 0 0,-1 0 1,2 1-1,0 0-26,3 6 31,0 0 0,1 0 0,0-1 0,0 0 0,0 0 1,1-1-1,11 9 0,-4-6 73,-1 0 1,2-1-1,23 11 0,-30-17 1,1 0-1,0 0 0,-1-1 1,1 0-1,0-1 0,0 0 0,15-2 1,6 1-140,-23 1 55,1-1 1,-1 0-1,1 0 0,-1-1 0,0 0 0,0 0 0,0-1 0,0 1 0,0-2 0,0 1 0,-1-1 1,8-5-1,-4 3-22,1 1 1,14-6-1,-2 1 103,-20 9-40,-1-1-1,1 1 1,-1-1 0,0 0 0,1 0 0,-1 0 0,2-2 0,-3 2-39,1 0 1,0 0-1,0 0 0,0 0 0,0 0 1,0 1-1,1-1 0,3-1 1,19-2 111,-7 3-66,-12 1-52,-1 0-1,0 1 1,0 0-1,0 0 1,0 0-1,1 0 1,-1 1-1,8 2 1,22 2-102,-7-5 238,6 1-139,0-2-1,1-1 1,63-12-1,-52 1 68,-23 6-112,0 0 0,1 2 0,0 1 0,38-2 0,-56 7 88,0-2 0,0 1-1,0 0 1,0-1-1,0 0 1,9-4 0,-13 4-94,-2 1 44,0 0 68,0 0-4,0 0-41,1 0-1,-1 0 1,0 0 0,0-1 0,0 1 0,0 0 0,0 0 0,0 0 0,0 0 0,0 0 0,0 0-1,0 0 1,0 0 0,0 0 0,0 0 0,0-1 0,0 1 0,0 0 0,0 0 0,0 0 0,0 0-1,0 0 1,0 0 0,0 0 0,0 0 0,-1 0 0,1-1 0,0 1 0,0 0 0,0 0 0,0 0-1,0 0 1,0 0 0,0 0 0,0 0 0,0 0 0,0 0 0,0 0 0,0 0 0,-1 0-1,1 0 1,0 0 0,0 0 0,0 0 0,0 0 0,0 0 0,0 0 0,0 0 0,0 0 0,0 0-1,-1 0 1,1 0 0,0 0 0,0 0 0,0 0 0,0 0 0,0 0 0,0 0 0,0 0 0,0 0-1,0 0 1,0 0 0,-1 0 0,1 0 0,0 0 0,0 0 0,0 0 0,-6 1-69,-53 15-96,13-3 11,-21 2 120,-222 63 4,265-70 42,-62 20 63,72-24-50,-1-1 1,0 0-1,-30 0 1,28-3 13,-33-4-1,43 3-29,0-1 0,0 0-1,0 0 1,0-1 0,0 1 0,1-1 0,-8-5-1,9 5-42,-1-1 0,1 0-1,-1 0 1,1-1 0,1 1-1,-1-1 1,1 0 0,-8-10-1,12 14 32,0 0 0,0 1 0,0-1 0,0 0 0,0 1 0,0-1-1,0 0 1,0 1 0,0-1 0,0 1 0,0-1 0,1 0 0,-1 1-1,0-1 1,0 1 0,0-1 0,1 0 0,-1 1 0,0-1-1,1 1 1,-1-1 0,1 1 0,-1-1 0,0 1 0,1-1 0,-1 1-1,1 0 1,-1-1 0,1 1 0,0 0 0,-1-1 0,1 1 0,-1 0-1,1 0 1,0-1 0,-1 1 0,1 0 0,-1 0 0,1 0 0,0 0-1,-1 0 1,1 0 0,0 0 0,-1 0 0,1 0 0,6 2-15,-1 0-1,0 0 1,-1 1 0,1-1 0,0 1 0,6 5-1,-7-4 34,1-1 0,-1 0 0,1 0 0,-1 0 0,1-1 0,0 0 0,11 2-1,1 1-54,-15-3 53,1-1 0,-1 0 0,0-1 0,0 1-1,6 0 1,29-2 7,0-2-1,74-16 0,71-32 95,10-17 300,-174 60-395,36-22 0,-36 16 27,-16 11-9,1 0 1,0 0-1,0 0 0,-1 1 0,2 0 0,4-3 1,-6 4-61,1-1 1,-1 0-1,0 0 1,0-1-1,1 1 0,-1 0 1,4-6-1,16-12 1,53-23 201,-68 39-184,0 0-1,0 1 0,16-5 0,-16 5-13,1 1 1,0-2-1,12-6 0,-1-1 106,29-12 0,-22 12-220,6-2 60,-23 10 54,-1-1 1,0 1 0,0-1 0,-1-1 0,9-5 0,5-5-73,-16 12 139,0-1 0,-1 1 0,10-10-1,-14 13-182,-2 2 104,0-1 1,0 1-1,-1 0 1,1-1-1,0 1 1,-1-1 0,1 1-1,-1-1 1,1 1-1,-4 1 1,-17 11 20,0 0-1,-35 14 1,-50 16-8,41-18 18,-43 25 8,67-29-5,-79 27 0,112-46 19,-1 1-1,1 0 1,-15 8 0,18-10-127,12-3 8,11 0 106,1 0 0,-1-1 0,0-1 0,0 0 0,0-2 0,31-12 0,-9 4 68,1 0 0,52-7-1,16-5-32,-69 15-66,22-8 92,-31 8-46,-15 6-12,0-2 0,23-11 0,-35 16 12,0-1 0,0 1 0,0-1-1,-1 0 1,1 0 0,0 0 0,-1 0 0,0 0-1,1 0 1,-1 0 0,0-1 0,0 0-1,0 1 1,0-1 0,-1 0 0,1 0-1,-1 0 1,2-4 0,8-19-225,-8 21 151,0 0 0,-1-1 0,0 1-1,0-1 1,2-10 0,-2 9 50,-1 0 0,1-1-1,4-8 1,4-15 6,-2 7-3,-6 21 0,-1 0 0,0 0 0,0 0 0,0-1 0,0 1 0,0 0 0,-1-1 0,1-4 0,-1 6-2,0 0 0,0 0 0,1 0 0,-1 0 1,1 1-1,0-1 0,-1 0 0,1 0 0,0 1 0,0-1 1,1-1-1,-1 1 1,1 0-1,-1 0 1,-1 1 0,1-1-1,0 0 1,0 0 0,-1 0 0,1 0-1,-1 0 1,1 0 0,-1-3-1,-3 8-215,-4 9 222,3-4 10,-11 15 3,-1-1 0,0 0-1,-2-1 1,-1-1 0,-30 26 0,10-18-46,0-2 0,-2-1 0,-47 21 0,6-3-10,-4 6-59,-29 16 189,79-49-81,23-10 26,-20 11 0,22-13-148,0-1-23,10-2 43,1-1 43,0 0 112,10 0-26,-3 0-46,2 1 3,-1-1 0,0-1 0,0 1 1,16-4-1,341-161 597,-332 150-537,-2-3 0,44-30 0,-67 41-21,1-1 0,-1-1 0,0 1 1,12-18-1,1-1-45,-4-2 143,-4 6 19,-10 17-156,0 0-1,0 0 1,3-10 0,-4 10-4,0 1 0,1-1 0,-1 1 0,1 0 0,5-7 0,26-45-12,-18 32-1,7-7 124,23-30-262,-10 30 156,-6 6-14,8-1 2,-14 12 86,-19 12-76,0 1 1,-1-1 0,1 0-1,3-4 1,-4 3-16,-4 4 20,0-1 0,0 1 1,0 0-1,0 0 0,0 0 1,0 0-1,0 0 0,1 0 1,-1 0-1,0 0 0,0 0 1,0 0-1,0 0 0,0-1 1,0 1-1,0 0 0,0 0 1,0 0-1,0 0 0,0 0 1,0 0-1,0 0 0,0 0 1,0-1-1,0 1 0,0 0 1,0 0-1,0 0 0,0 0 1,0 0-1,0 0 0,0 0 1,0 0-1,0 0 0,0-1 1,-1 1-1,1 0 0,0 0 1,0 0-1,0 0 0,0 0 1,0 0-1,0 0 0,0 0 1,0 0-1,0 0 0,0 0 1,0 0-1,-1 0 0,1 0 1,0 0-1,0 0 0,0 0 1,0 0-1,0 0 0,0 0 1,0 0-1,0 0 0,0 0 1,-1 0-1,-5 1 111,-2 5-73,7-4-35,-1-1 0,1 0-1,-1 0 1,1 0-1,-1 1 1,1-2 0,-1 1-1,0 0 1,-2 1-1,-3 1-8,0 0 0,0 0-1,0 1 1,0 0-1,1 1 1,-1-1-1,1 1 1,0 0 0,1 1-1,-8 7 1,-6 12-8,-21 32 1,32-45 28,-22 39 1,24-38-1,-1 0 0,-1-1 0,0 0 0,0-1 0,-1 0-1,-11 11 1,-30 28 61,4-8-189,13-11 239,-35 31-360,62-56 120,12-5-80,2-2 148,-3 1 60,0-1 1,0 1-1,0-1 1,0-1 0,0 1-1,0-1 1,-1 0-1,1 0 1,0 0-1,-1 0 1,0-1-1,7-5 1,4-4 88,26-28 0,-35 34-98,17-21 72,-1-1 0,22-36 1,-26 36-3,2 0 1,37-41 0,-32 45-87,1 2 0,1 0-1,1 2 1,1 1 0,1 1 0,33-14 0,2 1 1,-64 31-6,-1 0 0,1-1 1,-1 1-1,1 0 0,0-1 0,-1 1 0,1 0 1,-1 0-1,1 0 0,-1 0 0,1 0 0,0 0 1,-1-1-1,1 1 0,-1 1 0,1-1 0,0 0 0,-1 0 1,1 0-1,-1 0 0,2 1 0,-2-1 2,0 1 0,1-1 0,-1 1-1,0 0 1,0-1 0,0 1 0,0 0 0,0-1 0,0 1-1,0 0 1,0 0 0,0-1 0,0 1 0,0 0-1,0-1 1,0 1 0,0 0 0,-1-1 0,1 1-1,0-1 1,-1 2 0,-2 3 9,1-1 0,-1 0-1,0 0 1,0-1 0,-5 5 0,-8 7 10,-2-1-1,0-1 1,-32 18 0,1-1 13,28-16 53,11-9-56,1 1 1,0 0-1,-14 13 1,-9 16 49,-27 39 0,32-38-203,-45 45 0,54-65 140,-1-1 0,0 0 0,-1-2 0,-34 18 1,-91 31 275,131-57-320,5-2-46,0 0 1,-15 9-1,59-14 9,-11-5 87,-1 0 1,1-2-1,-1 0 1,41-25-1,-38 17-67,-1 0-1,39-37 1,-54 44 89,-1 0 0,0-1 0,8-12 0,-10 13-53,0 0 1,1 0-1,17-16 0,-25 26 23,1-1 1,-1 1-1,0 0 0,0 0 1,0 0-1,1 0 0,-1 0 1,0 0-1,0 0 0,0 0 1,1 0-1,-1 0 0,0 0 0,0 0 1,0 0-1,1 0 0,-1 0 1,0 0-1,0 0 0,0 0 1,1 0-1,-1 0 0,0 0 1,0 0-1,0 0 0,1 0 1,-1 0-1,0 0 0,0 0 1,0 0-1,0 1 0,1-1 1,-1 0-1,0 0 0,0 0 0,0 0 1,0 0-1,0 1 0,1-1 1,-1 0-1,0 0 0,0 0 1,0 1-1,0-1 0,0 0 1,0 0-1,0 0 0,0 1 1,0-1-1,0 0 0,0 0 1,0 0-1,0 1 0,0-1 0,0 0 1,0 0-1,0 0 0,0 1 1,0-1-1,1 19 10,-1-13-4,0-6 1,0 1 0,0-1-1,0 0 1,0 1 0,1-1-1,-1 0 1,0 1-1,0-1 1,0 0 0,0 1-1,1-1 1,-1 0-1,0 1 1,0-1 0,1 0-1,-1 1 1,0-1 0,0 0-1,1 0 1,-1 1-1,0-1 1,1 0 0,-1 0-1,0 0 1,1 1 0,-1-1-1,1 0 1,-1 0-1,0 0 1,1 0 0,0 0-1,0 0-3,0 0-1,0 0 1,0-1-1,0 1 1,0 0-1,0-1 1,0 1-1,0-1 1,0 1-1,0-1 1,1 0-1,1-2-47,0 1-1,-1 0 1,1-1-1,-1 1 1,0-1-1,3-4 0,34-55 245,-39 68-974,-4 7 832,-14 34-56,9-28-16,0-1 1,-1 0 0,-1-1-1,-1 0 1,-1-1 0,0 0-1,-22 19 1,21-22-22,-1 0-1,-1-1 1,0-1 0,-1 0-1,0-1 1,-33 13 0,-30 5 53,-39 13 32,89-32-47,-82 28-66,-34 32 102,41-1 68,25-14-231,-126 61 286,182-105-104,23-9-58,0-1-1,-1 1 1,1-1-1,0 0 1,0 0-1,-1 1 0,1-1 1,0 0-1,0 0 1,-1 0-1,1 0 1,0 0-1,0-1 1,-1 1-1,1 0 1,0-1-1,-2 0 0,3 0-18,1 0-1,-1 1 1,1-1-1,-1 0 0,1 0 1,-1 0-1,1 0 1,0 1-1,-1-1 1,1 0-1,0 1 0,1-2 1,1-1-3,18-19-45,43-37 0,-28 29 90,-26 22 6,1 0-1,1 0 1,23-11 0,0 0-107,129-76 149,-93 54-64,3 2 1,92-34-1,-112 51 134,0-3-1,57-35 1,-84 44-166,-2 0 38,47-36 0,15-32-22,-82 79 35,0 1-1,0 0 1,0 0-1,7-3 1,-2 0 18,-9 7 1,-2 10-27,-5 1-144,6-11 114,-1 1 1,1 0-1,-1 0 0,1 0 0,-1-1 1,1 1-1,-1 0 0,1 0 0,0 0 1,-1 0-1,1 0 0,0 0 1,0 0-1,0 0 0,0 0 0,0 0 1,0 0-1,0 0 0,0 0 1,0 0-1,0 0 0,0 0 0,1 0 1,-1 0-1,0 0 0,1-1 0,0 3 1,0-2-57,-1-1 44,0 0 68,-1 30-100,-3-17 19,-1-1 1,0-1 0,0 1-1,-13 19 1,12-21 32,-4 4 6,0-1 0,0 1 0,-2-1 0,1-1 0,-2 0 0,0-1 0,0-1 0,-1 1 0,0-2 0,-17 9 0,-20 7 83,-86 31 0,66-30-127,-125 44-51,188-67 259,-3 1-101,11-4-68,-1 0 1,1 0-1,0 0 0,0 0 0,0 0 1,0 0-1,-1 0 0,1 0 0,0 0 1,0 0-1,0-1 0,0 1 0,-1 0 1,1 0-1,0 0 0,0 0 0,0 0 1,0-1-1,0 1 0,0 0 0,-1 0 1,1 0-1,0-1 0,0 1 0,0 0 1,0 0-1,0 0 0,0 0 0,0-1 1,0 1-1,0 0 0,0 0 0,0 0 1,0-1-1,0 1 0,0 0 0,0 0 1,0 0-1,0-1 0,0 1 0,0 0 0,0 0 1,1 0-1,-1-1 0,0 1 0,0 0 1,0 0-1,0 0 0,0-1 0,1 0-8,1-1-1,-1 0 1,0 0-1,0 0 0,1 1 1,-1-1-1,1 1 0,0-1 1,-1 1-1,1-1 0,0 1 1,0 0-1,2-1 1,31-15 36,-30 14 0,169-59 65,-20 9 112,-136 44-155,1-2 0,-1 0 0,-1-1 0,26-22-1,-22 13 0,0 0 0,-2-1 0,0-1-1,26-44 1,-21 30-87,30-34 1,-25 37 176,-11 11-118,2 1-1,29-26 1,-45 44-48,0 1 1,-1-1-1,0 0 1,5-8-1,10-12 9,-6 14 54,0 0 0,1 0 0,18-10 0,-27 17-11,10-7-64,-12 8 39,0 0 1,1 0 0,-1 1-1,0-1 1,1 1-1,4-3 1,-6 4 12,0-1 0,0 1 0,0-1 0,0 0 1,0 1-1,0-1 0,0 0 0,0 0 0,0 0 0,0 0 0,0 0 0,-1 0 0,1 0 0,0 0 0,-1 0 0,1 0 1,-1 0-1,1 0 0,-1 0 0,1-1 0,-1 1 0,0 0 0,1 0 0,-1-1 0,0 1 0,0 0 0,0 0 0,0-1 1,0 1-1,-1-1 0,9-18 136,-6 10-221,-1 9 98,-1 0 0,1 0 0,-1 0 0,0 0 0,1 0 1,-1 0-1,0 0 0,0-1 0,0 1 0,0 0 0,0 0 0,0 0 0,-1-2 0,-1-5 68,0 0-1,0-1 0,0-11 0,2 17-93,0 0 0,0 0 0,0-1 0,0 1 0,0 0 0,1 0 0,0 0 0,0 0 0,-1 0 0,2 0 0,-1 0 0,2-4 0,-2 5 8,0 0 0,0 0 0,-1 0 1,1 0-1,0 0 0,-1 0 0,0-1 0,1-3 0,2-12 17,-2 15-24,0 0 0,0-1-1,0 1 1,-1-1-1,1-4 1,2-10 62,-1-6-69,-2 19 13,1 1 0,-1-1-1,1 1 1,-1 0-1,1-1 1,3-5-1,12-37 21,-13 40-34,0 0 0,0-1 0,-1 1 0,1-11 0,6-18 125,-6 26-49,-1 0 0,-1 0 0,1-1 0,-1 1 0,-1 0 0,-1-12 0,1 6 197,0 14-234,-1 0-1,1 0 1,-1 0-1,0 0 1,1 0-1,-1 0 0,0 0 1,0 0-1,0 0 1,-1 1-1,0-3 1,-7-10-9,8 3 20,1-1-124,0 12 92,0-1-1,0 0 0,0 1 1,0-1-1,0 1 1,0-1-1,0 1 0,-1-1 1,1 1-1,0 0 0,0-1 1,-1 1-1,1-1 0,0 1 1,-1-1-1,1 1 1,-1-1-1,1 1-11,-1-1 0,1 1 0,-1-1 0,1 1 0,0-1 0,-1 1 0,1-1 0,0 1 1,-1-1-1,1 1 0,0-1 0,0 0 0,-1 1 0,1-1 0,0 1 0,0-1 0,0 0 0,0 0 0,-2-3-43,2 4 18,-1-1-1,1 1 1,0 0-1,0-1 1,-1 1-1,1 0 1,0-1-1,0 1 1,0-1-1,0 1 1,-1 0-1,1-1 1,0 1-1,0 0 1,0-1 0,0 1-1,0-1 1,0 1-1,0-1 1,0 1-1,0 0 1,0-1-1,0 0-187,2 3 190,-1 0-1,1 0 0,-1 0 0,1 1 0,-1-1 0,0 0 0,0 1 0,0-1 1,1 4-1,0 10 29,0 1 1,-1-1-1,-1 0 0,0 1 1,-1-1-1,-4 22 1,-29 95 20,26-104-17,-25 55 0,25-70-3,0 0 0,0-1 0,-1 0-1,-1 0 1,-17 18 0,13-15-6,0 1 0,1 1-1,-17 33 1,28-47-33,-29 61 108,23-58 17,7-6-49,1-1 16,13-8 22,31-14-28,51-36 0,-71 43 35,-7 3-80,-1 0 0,0-1 0,-1-1 0,-1 0 0,0-1 0,-1 0 0,0-1 0,-2-1 1,0 0-1,0 0 0,-2-1 0,8-21 0,-13 28 47,-1 0-1,-1 0 1,0-1 0,0 1 0,-1-1 0,-1 1-1,-1-16 1,1 8-199,-3-27-26,-7-3 288,10 38-115,0 7 6,0 1-1,-1 0 0,1 0 0,1 0 0,-1 0 0,0 0 0,1 0 1,0 0-1,-1 0 0,2-2 0,-1 2 54,0 0 1,-1 0-1,1 0 0,-1 0 1,0 0-1,0 0 1,0 0-1,-1-5 0,0-4 109,1-90-69,5 78-112,-5 17 27,0-1-1,1 0 1,0 0 0,4-14-1,-4 18 28,0 0 0,-1-1-1,1 1 1,-1-8 0,-1 8-38,1 0 1,1-1 0,-1 1 0,2-7-1,-2 9-19,0-1-1,1 1 1,-1 0-1,-1 0 1,1 0-1,0 0 1,0 0 0,-2-3-1,0-12 121,1 3 59,0 12-157,1 1 1,0-1 0,0 0-1,0 0 1,0 0-1,0 0 1,0 0-1,1-3 1,0 2 5,-1 0 0,0 1 1,1-1-1,-1 0 1,0 0-1,0 1 0,-1-1 1,1 0-1,-2-5 0,-1-12-166,-6 0 167,0-15-68,-7-6 58,12 26 30,2-1 1,-1 1 0,2-1-1,0 0 1,2-27-1,0 8-21,-1 33-12,1 0 1,-1 0-1,0 0 1,1 0-1,-1 0 1,1 0-1,1-3 1,3-12 38,-4 3-160,0 12 150,-1 0 0,1 0 0,-1 1 0,0-1 0,0 0 0,0 0 0,0 0 0,0 0-1,0 0 1,-1 0 0,1 0 0,-2-3 0,0 1 259,-6-7-287,5 7 19,0 0-1,1 0 1,-1 0 0,1 0 0,-2-6 0,-4 8-17,3-19 117,2-18-149,3 38 37,-1 0-1,1 0 1,0-1-1,-1 1 0,1 0 1,-1 0-1,1 0 1,-1 0-1,0 0 1,1 0-1,-1 0 0,-2-2 1,2 2 6,1 0-1,-1 0 1,0 0 0,0 0 0,0 0-1,1-1 1,-1 1 0,0 0 0,1 0-1,-1-1 1,1 1 0,0 0 0,-1-2-1,1 2-3,0-1 0,-1 1 0,1 0 0,-1 0 0,1 0 0,-1 1 0,0-1 0,1 0 0,-1 0 0,0 0 0,0 0 0,1 0 0,-1 1 0,0-1 0,-1 0 0,-10-12-33,-10-26 593,17 31-538,0 0 1,0 0-1,1-1 1,-6-14-1,9 20-38,-1 0 0,1 0 0,-1 0 0,0 0 0,0 1 0,0-1 0,0 1-1,-1-1 1,1 1 0,-1 0 0,1 0 0,-6-3 0,4 2 19,1 1 0,0-1 0,0 0 0,0 0 0,0 0 0,-5-6 0,5 4-25,-1-1-1,0 1 0,-1 0 1,1 0-1,-1 1 0,-6-5 0,4 3 164,-16-18-244,5 11-70,12 10 183,0-1 1,0 0 0,1 0-1,0 0 1,0-1 0,0 1-1,1-1 1,-1-1 0,-6-10-1,9 14-16,0 0-1,1 0 0,-1 0 1,0 0-1,0 0 0,0 0 1,0 1-1,0-1 0,0 1 0,-5-3 1,-12-9-15,9 3 14,8 9 8,0-1 0,0 0 0,0 1 0,0-1 0,1 0 0,-1 0 0,0-1 0,1 1 0,-2-4 0,-11-18-51,7 16 6,5 4-2,2 4 37,0 0-1,0 0 1,0 0 0,0-1 0,0 1 0,0 0 0,-1 0-1,1 0 1,0 0 0,0 0 0,0-1 0,0 1-1,0 0 1,0 0 0,-1 0 0,1 0 0,0 0 0,0 0-1,0-1 1,0 1 0,-1 0 0,1 0 0,0 0 0,0 0-1,0 0 1,-1 0 0,1 0 0,0 0 0,0 0-1,0 0 1,-1 0 0,1 0 0,0 0 0,0 0 0,0 0-1,-1 0 1,1 0 4,-1 0 49,-3-4-192,3 4 145,1 0 0,-1 0 0,1 0 0,0 0 1,-1 0-1,1 0 0,0 0 0,-1 0 1,1 0-1,0-1 0,-1 1 0,1 0 0,0 0 1,-1 0-1,1 0 0,0 0 0,0-1 0,-1 1 1,1 0-1,0 0 0,-1 0 0,1-1 0,0 1 1,0 0-1,0 0 0,-1-1 0,1 1 1,0 0-1,0-1 0,0 1 0,0 0 0,-1 0 1,1-1-1,0 1 0,0 0 0,0-1 0,0 0 1,0 1-48,-16-4 0,15 4 39,-1 0 1,1 0-1,0 0 0,0-1 0,0 1 0,0-1 0,0 1 0,0-1 0,0 1 0,0-1 1,0 1-1,0-1 0,0 0 0,0 0 0,0 1 0,0-1 0,0 0 0,1 0 1,-1 0-1,0 0 0,0-2 0,1 3-15,-1-1 32,0 1 1,0-1 0,0 0 0,1 0 0,-1 0 0,0 0 0,1 0 0,-1 0 0,1 0-1,-1-2 1,0 2-10,1 0 0,-1 0 0,1 0 0,-1 0 1,0 0-1,1 1 0,-1-1 0,0 0 0,0 0 0,0 0 0,1 1 0,-1-1 0,0 0 0,0 1 0,0-1 0,0 1 0,0-1 0,0 1 0,0 0 0,-1-1 0,1 1 0,0 0 1,0 0-1,-1-1 0,-1 0-11,0 0 1,0-1-1,0 0 1,1 1 0,-1-1-1,0 0 1,1 0-1,0-1 1,-3-2 0,4 4 6,0 0 1,0 0 0,0 1 0,0-1 0,-1 0-1,1 0 1,0 0 0,0 1 0,-2-1 0,-3-2 33,0-1-54,5 4 15,1-1 0,-1 1 0,1 0 0,-1 0 0,1-1-1,-1 1 1,1 0 0,-1-1 0,1 1 0,-1 0 0,1-1 0,-1 1 0,1-1 0,0 1 0,-1-1 0,0 0 0,1 0 14,-1-1 1,0 1 0,0 0 0,0 0 0,0 0-1,-1 0 1,1 0 0,0 0 0,0 1 0,0-1-1,-1 0 1,-1 0 0,-8-7-212,-5 0 131,6 5 94,2 1 66,8 2-87,-1 0-1,1 0 1,0 0-1,-1 0 1,1 0-1,0 0 1,-1 0-1,1 0 1,0 0-1,-1-1 1,1 1-1,-1 0 1,1 0-1,0 0 1,0 0-1,-1-1 1,1 1-1,0 0 0,-1 0 1,1 0-1,0-1 1,0 1-1,-1 0 1,1-1-1,0 1 1,0 0-1,-1 0 1,1-1-1,0 1 1,0-1-1,0 1 1,0 0-1,0-1 1,0 1-1,0 0 1,0-1-1,-1 1 1,1 0-1,0-1 1,1 1-1,-1 0 1,0-1-1,0 0 1,0 1-2,0-1 0,0 1 1,0-1-1,0 1 0,-1-1 0,1 1 1,0-1-1,0 1 0,0-1 1,0 1-1,-1-1 0,1 1 0,0-1 1,-1 1-1,1-1 0,0 1 1,-1 0-1,1-1 0,0 1 0,-1 0 1,1-1-1,-1 1 0,1 0 1,0-1-1,-2 1 0,-14-4 30,14 3-36,1 1 0,-1 0 1,0 0-1,1-1 0,-1 1 0,1-1 0,-1 1 0,1-1 1,-1 0-1,-1-1 0,2 1 4,-1 0 0,1 1 0,-1-1 0,1 0 0,-1 1 0,0-1 0,1 1 0,-1-1 0,0 1 0,-2-1 0,-15-4 61,-19-2-43,-6-5-32,42 11 47,-1 0 0,1 1-1,0-1 1,-1 1 0,1 0-1,0-1 1,-4 1 0,4 0-52,-1 0 0,1 0 1,0 0-1,0 0 0,-1-1 1,1 1-1,-3-2 0,-1 0 39,0 1 1,0 0-1,-1 0 0,1 0 0,0 1 0,-1-1 1,1 2-1,0-1 0,0 1 0,-8 1 0,-22 1-95,14-3 128,11-1-2,1 1-1,-1 0 1,-20 4-1,25-3-48,-1 0 0,1 0 0,-10 0 0,15-1-58,1 0 36,-25 0 209,17 0-218,2 0 28,-1 0-1,1 0 1,0 0 0,-1-1-1,1 0 1,0 0 0,0 0 0,-1-1-1,-6-3 1,12 5-1,0-1 1,0 1-1,0 0 0,-1-1 1,1 1-1,0 0 0,0 0 1,0 0-1,-1 0 0,-1 0 1,2 0 3,0 0 0,0 0 0,-1 0 1,1 0-1,0 0 0,0 0 0,0 0 1,0 0-1,0-1 0,0 1 0,-1-1 1,-1-1-1,0 1 0,0 0 0,0-1 0,0 1 0,-1 0 0,1 0 0,0 1 0,0-1 0,-4 0 0,6 1 18,0 0 0,-1 0 0,1-1 0,0 1 0,0 0 1,0-1-1,0 1 0,0-1 0,0 1 0,0-1 1,-1-1-1,1 1-23,0 1 1,0-1 0,0 0-1,-1 1 1,1-1-1,0 1 1,0-1 0,0 1-1,-1-1 1,1 1-1,-2-1 1,-45 0-185,22 0 254,-43 3 0,57-1-115,-2 1-33,-1 0 0,-21 6 1,8 0 78,15-5 27,-24 9 0,22-5-68,-1-1 1,0 0-1,0-2 0,-19 4 0,-39 7 141,32-7-48,12-6 103,-9 0-73,36-2-86,0 0 0,0 0 0,0-1 0,0 1 0,0-1 1,0 0-1,0 0 0,0 0 0,-5-3 0,-1-1-24,0-1 0,-1 1 0,1 1 0,-19-6 0,17 8-100,0 1 1,-19 0-1,26 1 47,5-2-13,6 0 20,2 1 44,-1 0 1,1 0 0,10-3-1,-13 2 17,1 1 0,-1 0-1,1 0 1,-1 0 0,1 1-1,0 0 1,10 1 0,-4 0 36,-1 0-1,1 0 1,14-2 0,3 0-62,-10 0 33,21-4 1,-20 2 55,22 0 1,-28 2-24,0 0 0,0-2 0,16-4 0,-17 4-72,9-3 43,40-19 0,-2 2 119,-49 19-113,0-2 1,17-9-1,-19 9-16,1 1-1,23-9 1,-23 11-55,0 0 0,1 0 0,-1 1 0,1 0 0,12 1 0,1 0 351,-16 0-298,-1 1 0,1 0-1,-1 0 1,1 1 0,13 2-1,-21-2 83,3-1-63,1 0 0,-1 0 0,0 1 0,0-1 0,5 2 0,7 3-87,-2 10 225,28 23-299,-40-37 256,-2-1-27,0 0-31,0 0-12,2 3-36,-14-6 180,10 1-178,0 0 0,-1 1-1,0-1 1,1 1 0,-1 0-1,0 0 1,1 0-1,-1 0 1,0 0 0,0 1-1,0-1 1,0 1 0,-4 0-1,2-1 16,1 1 0,0-1 0,-1 0 1,1 0-1,-5-2 0,-8-5-171,6 3 176,-21-8 1,22 11 1,1 0 1,-1 0-1,0 1 0,1 1 1,-14 0-1,-48 7-129,44-4 175,-28 1 0,43-3-94,-1 1 0,1 0 0,-23 6 1,21-4 66,-7 3-83,-1 1-1,1 1 0,1 0 0,-20 13 0,30-16 33,-17 8 7,10-5 3,0 1-1,-20 14 0,19-10 11,12-10-15,0 0 0,0 1 1,1 0-1,-1 0 0,-8 11 0,9-8 120,-29 34-416,34-42 295,0 1 1,0-1-1,0 0 1,0 0-1,0 0 1,0 1-1,0-1 1,0 0-1,0 0 1,0 1 0,0-1-1,0 0 1,1 0-1,-1 0 1,0 1-1,0-1 1,0 0-1,0 0 1,0 0-1,0 1 1,0-1-1,1 0 1,-1 0 0,0 0-1,0 0 1,0 1-1,0-1 1,1 0-1,-1 0 1,0 0-1,0 0 1,0 0-1,1 0 1,-1 0-1,0 0 1,8 5-212,-7-5 252,5 1-19,-1 0 0,1-1 0,0 1-1,0-1 1,0-1 0,0 1 0,0-1 0,6-2 0,21-1-106,143-8 34,-32 3 104,-95 7-26,34 3-116,-24 1 209,-17 0-166,-1 1 1,83 19-1,-113-19 63,-1 1-1,0 0 1,1 1-1,8 6 1,1-1 250,-7-6-233,-12-4 144,-3 1-88,-6-2-180,0 1 46,-1-1 0,1 0-1,-12-4 1,11 3-30,0 0 1,0 1-1,-12-1 0,-32-6-4,26 7 224,22 0-149,0 1 0,-1-1 0,1 1 0,0 0 0,-1 1 0,1 0 1,0-1-1,0 2 0,-7 1 0,-7 3 34,1-1 1,-1-1 0,-21 1 0,-24 6 103,45-7-125,-181 43 162,3 17-134,120-32-65,-1 0 97,-104 30 1,-9-9 265,138-35-338,-77 37 0,-8 9 319,132-61-277,-1 1 0,1-1-1,0 1 1,-1 1 0,-9 8-1,15-12-24,-1 0-1,0 0 1,0 0-1,0 0 1,0 0-1,0 0 0,0-1 1,0 1-1,-1-1 1,-3 0-1,-6 3 127,1-2-85,10-1-41,1 0 0,-1 0-1,0 0 1,0 0 0,1 0-1,-1 0 1,0 0 0,1 1-1,-1-1 1,0 0-1,1 0 1,-1 1 0,0-1-1,1 0 1,-2 1 0,-1 1 1,0-1 0,0 0 1,0 0-1,0 0 0,0 0 0,-1-1 1,-5 1-1,5 0 3,0-1 1,1 1-1,-1 0 0,0 0 0,-5 2 1,3-1-297,17-3 142,8 0 136,0-1 0,0 0-1,-1-1 1,35-11-1,72-34 298,-76 28-358,204-78 206,-149 59-225,103-45 269,-157 62-150,1 1 0,2 3-1,-1 3 1,2 1 0,94-11-1,-118 23-8,4-1 25,0-1-1,-1-1 0,1-2 0,43-14 1,-30 10-315,-3-1 48,-20 5 300,0 1 0,1 0-1,36-2 1,-32 5-214,31-5 253,63 0-1,-121 8-124,-2 0 52,0 0 17,0 0 64,0 0-70,-9 3 43,-16 1-5,1 0-1,-1-2 1,-25-1-1,-15 2-73,-43 11-17,-10 1 0,31-8-35,-123 26 1,165-22 34,1 1 0,1 3 0,0 1-1,-65 35 1,41-11-82,-95 74-1,129-90 79,-2-2-1,-1-1 1,0-2 0,-48 18 0,-50 28 87,44-19-38,67-36-56,-1 0 0,-1-1 1,0-1-1,0-2 0,-29 4 1,26-5 9,0 1 0,1 1 0,0 1 1,0 2-1,1 0 0,-31 18 0,45-21-17,0 1 0,1 0 1,-1 1-1,2 0 0,-1 1 0,1 0 0,1 1 0,0 0 0,-14 22 0,8-6 34,0 0-1,2 1 1,-14 44-1,17-47-98,7-19 65,0 0 0,1 0 0,0 0-1,0 1 1,-1 10 0,0 4 7,1-9 26,1 0 0,0 12 1,1-22-6,0 0-1,0 0 1,0 0 0,0 0 0,0-1-1,1 1 1,-1 0 0,1 0-1,0 0 1,-1 0 0,1-1 0,0 1-1,0 0 1,0-1 0,0 1-1,0-1 1,0 1 0,0-1 0,2 2-1,-1-2 5,-1 0-1,1-1 1,-1 1-1,1 0 1,0-1-1,-1 0 1,1 1-1,-1-1 1,1 0-1,0 0 1,-1 0-1,1 0 1,0 0-1,-1 0 1,1 0-1,0-1 1,1 1-1,30-12 185,-23 7-127,8-3-40,0-1 0,-1 0 0,0-2-1,0 0 1,17-16 0,71-73 87,-91 85-90,197-197-209,-171 166 209,36-53 0,-41 51-282,-100 124-636,38-43 805,-56 51 0,45-48 63,-42 43 26,-190 192 2,233-231-77,-43 61 0,62-75 165,1 1 0,2 0 1,-21 51-1,28-60 16,6-14-92,1 0 0,-1 0 0,1-1 0,0 2 0,0-1 0,0 0 0,0 0 0,0 8 0,-1 21 110,3-30-75,0-3-47,-1 1-1,0-1 0,0 0 1,1 0-1,-1 1 0,0-1 0,1 0 1,-1 0-1,0 0 0,1 0 1,-1 1-1,1-1 0,-1 0 1,0 0-1,1 0 0,-1 0 1,0 0-1,1 0 0,-1 0 0,1 0 1,-1 0-1,0 0 0,1 0 1,-1 0-1,1 0 0,-1 0 1,0 0-1,1-1 0,-1 1 1,12-11 15,7-23-98,-15 26 96,7-10 20,1-1 0,1 1 0,0 1 0,28-27 0,73-55-3,-41 38-155,-29 21 59,-1-2-1,74-94 1,-98 110 45,127-158 136,-145 182-141,1 0 1,0 0-1,0 0 0,0 0 0,0 0 0,0 0 1,0 1-1,0-1 0,1 1 0,-1 0 0,1 0 1,-1 0-1,4-1 0,-9 14-65,-15 62-27,4-27 117,-30 90 45,32-106-45,-1-1-1,-23 39 1,-86 109 34,106-155 29,-9 14 20,-34 71 0,14-23-78,10-17-116,10-12 330,24-54-187,9-12 75,26-46 102,19-29-193,32-24-207,4-4 110,13-41-182,19-24 237,-95 143 1,2 2-1,64-59 0,59-31-59,-51 43-160,-19 7 87,-14 11 50,-62 56 69,2 0-79,-6 6 89,-1 5 56,-1-2-49,0 1 1,-1-1-1,0 1 0,0-1 0,0 1 0,-3 3 0,-1 2-3,-8 13 6,-2 0 1,-32 33-1,30-36-4,1 2-1,-29 42 1,-43 104-66,-26 42-120,79-150 385,3 0 0,-51 127 1,52-85-167,-14 38 28,-13-15 197,44-94-236,12-22 40,0 0 1,-1 0-1,-6 9 1,6-12-2,3-3-13,-1 1 0,1 0 0,-1-1 0,0 0 0,0 1-1,0-1 1,-4 3 0,6-5-32,0-1-1,0 1 1,0-1-1,0 1 1,0-1 0,0 1-1,0 0 1,0-1-1,0 1 1,0-1-1,0 1 1,1-1-1,-1 1 1,0 0-1,0-1 1,0 1-1,1-1 1,-1 1 0,0 0-1,1-1 1,1-2 16,5-15 118,8-28-1,-2 4-85,-5 20-35,17-50-62,67-137 1,98-79 50,-127 199 0,125-165-112,-23 17 200,-106 148-208,4-1 82,77-84 1,-136 170 6,-1 0 0,1 0 0,0 1 0,0-1 0,0 1 0,1 0 0,7-5 1,-10 7 9,0 1 0,0-1 0,0 1 0,-1-1 0,1 1 0,0 0-1,0 0 1,0 0 0,0 0 0,0 0 0,0 0 0,0 0 0,0 1 0,0-1 0,0 1 0,0-1 0,0 1 0,-1 0 0,1-1 0,0 1 0,0 0 0,2 3 0,1-1 16,-1 0-1,0 0 1,0 0-1,0 1 1,0-1-1,-1 1 0,0 0 1,1 0-1,-1 1 1,-1-1-1,1 0 1,-1 1-1,0 0 1,0 0-1,0-1 1,0 1-1,-1 0 0,0 1 1,0-1-1,0 0 1,-1 0-1,0 0 1,0 0-1,-1 10 1,-1-1-22,0 0-1,-1 0 1,-1-1 0,0 1 0,0-1 0,-2 0 0,-9 18 0,-61 85-1,37-59 107,9-10-63,2 1 0,-25 58 0,-47 117 111,72-167-70,-68 97-1,95-151-54,-3 2 18,0 1-1,1 0 0,0 0 1,0 0-1,0 1 0,1-1 1,0 1-1,-2 5 0,4-11-17,0 0 0,0 0-1,0 0 1,0 0-1,0 0 1,0 0 0,0 0-1,0 1 1,-1-1 0,1 0-1,0 0 1,0 0 0,0 0-1,0 0 1,0 0-1,0 0 1,0 0 0,0 0-1,0 0 1,1 0 0,-1 0-1,0 0 1,0 1 0,0-1-1,0 0 1,0 0-1,0 0 1,0 0 0,0 0-1,0 0 1,0 0 0,0 0-1,0 0 1,0 0 0,0 0-1,0 0 1,0 0-1,0 0 1,0 0 0,0 0-1,0 0 1,1 0 0,-1 1-1,0-1 1,0 0 0,0 0-1,0 0 1,0 0-1,0 0 1,0 0 0,0 0-1,0 0 1,0 0 0,0 0-1,0 0 1,0 0-1,1 0 1,-1-1 0,0 1-1,6-3 46,7-8 11,10-17-12,-1-1 0,-1-1 0,29-56 0,4-5-129,-31 58 43,1 0 1,49-48-1,66-48 72,28-30-131,3-42-147,-153 180 326,24-22-1,-31 33-35,-8 8-53,0 0 0,0 1 0,1-1-1,-1 0 1,0 1 0,1-1 0,3-1 0,-6 3 4,1 0 0,-1 0 1,1 0-1,-1 0 0,1-1 1,-1 1-1,1 0 0,-1 0 1,1 0-1,-1 0 0,1 0 0,-1 0 1,1 0-1,-1 0 0,1 1 1,-1-1-1,1 0 0,-1 0 1,1 0-1,-1 0 0,1 1 0,-1-1 1,0 0-1,1 0 0,-1 1 1,1-1-1,-1 0 0,0 1 1,1-1-1,-1 1 0,0-1 0,1 0 1,-1 1-1,0-1 0,0 1 1,1-1-1,-1 1 0,0-1 1,0 1-1,0-1 0,0 1 0,1-1 1,-1 1-1,0-1 0,0 1 1,0-1-1,0 2 0,-1 7 10,1 1 0,-1 0-1,-1 0 1,0 0 0,0 0 0,-1-1-1,-5 13 1,-3 15 37,-3 7-45,-37 82 0,12-34-44,-42 90 182,60-143-93,-2 0 0,-40 51 0,50-75 6,5-3 41,-1-1 1,-1 0 0,0 0 0,-17 13-1,19-20-50,5-7-7,3 1-29,0 1 0,0-1 0,0 1 0,0-1 0,0 1 0,0-1 0,1 1 0,-1-1 1,1-1-1,69-155-40,-40 96 63,46-88-240,-2 7-233,36-78 151,-75 158 204,63-83 0,-75 115 54,24-29-116,-43 55 77,-8 7 21,-9 9 29,-3 4 58,2 0 0,-1 2 0,-13 21 1,-33 60-2,38-59-41,-49 64 0,46-73 160,-1-2 0,-2-1 0,0-1 0,-41 26 0,27-24 74,-1-2 0,-83 35-1,121-59-190,0 0 0,0 0 0,-1 0 0,-10 0 0,16-2-31,0 1 1,0-1 0,-1 0-1,1 0 1,0-1-1,0 1 1,0 0 0,0 0-1,0 0 1,0-1 0,0 1-1,0-1 1,0 1 0,-2-2-1,2 2-5,1-1 0,-1 1-1,1-1 1,0 0 0,-1 1 0,1-1 0,0 0-1,0 1 1,-1-1 0,1 0 0,0 1-1,0-1 1,0 0 0,0 1 0,0-1-1,0 0 1,0 0 0,0 1 0,0-1-1,0 0 1,0 1 0,0-1 0,1 0-1,-1 1 1,0-1 0,1-1 0,1-2-36,1-1 1,0 1 0,-1 0 0,1 0-1,1 0 1,-1 0 0,1 0-1,7-5 1,-3 1-34,51-48-394,87-105 1,-97 98 484,100-99 1,-122 138-22,0 1 0,1 1 0,1 2 0,1 0 0,1 2 0,45-19 0,-75 37 0,9-4-21,0 0-1,0 1 1,1 0-1,12-2 1,-21 5 21,1-1 0,-1 1 0,0 0 0,0 0 0,1 1 1,-1-1-1,0 0 0,0 1 0,0-1 0,1 1 0,-1 0 0,2 1 0,-3-2 3,0 1-1,0 0 0,0 0 1,0 0-1,0 0 1,0 0-1,0 0 0,0 0 1,0 1-1,0-1 0,-1 0 1,1 0-1,-1 1 0,1-1 1,-1 0-1,1 1 0,-1-1 1,0 0-1,1 1 0,-1 2 1,0 6 1,-1 1 0,0-1 1,0 0-1,-1 0 0,-4 14 1,2-7 32,-10 39 165,-3-1 0,-2-1-1,-38 75 1,-90 198 1428,140-307-1493,6-13-39,6-13 81,18-28-326,54-63 0,-2 4-51,64-97-210,-138 188 386,0 0 1,1 0-1,-1 0 1,1 1-1,-1-1 1,1 1-1,0-1 1,0 1-1,0 0 1,0 0-1,0 0 1,3-2-1,-4 3 19,0 0-1,0 0 1,0 0 0,0 0-1,0 0 1,0 0-1,0 0 1,-1 0 0,1 0-1,0 1 1,0-1-1,0 0 1,0 1 0,0-1-1,-1 0 1,1 1-1,0-1 1,0 1 0,-1 0-1,1-1 1,0 1-1,-1-1 1,1 1 0,0 0-1,-1 0 1,1-1-1,-1 1 1,1 0-1,-1 0 1,0-1 0,1 1-1,-1 0 1,0 0-1,1 0 1,-1 1 0,3 11-5,-1-1 0,-1 0 1,0 1-1,0-1 0,-1 1 1,-3 17-1,3-21 16,-5 33 31,-2 1-1,-12 40 1,14-59 172,-2 0 0,-1-1 0,0 0 0,-13 23 0,14-39 225,1-10-222,1-12-82,5 4-196,1-1-1,1 1 1,-1 0-1,2 0 1,-1 1-1,1-1 1,6-12-1,1-5-336,100-382-742,-108 399 1044,1 0 1,-2 0 0,1-16-1,-1 34 177,0 0 0,0-1 0,3 11-1,3 16 182,-6-24-174,-1-3-49,0-1 0,1 0 0,0 1 0,0-1 1,0 0-1,1 0 0,4 9 0,-6-14-2,0-1 0,1 1 1,-1-1-1,1 1 0,-1-1 1,0 0-1,1 1 1,-1-1-1,0 1 0,1-1 1,-1 0-1,0 1 0,0-1 1,0 0-1,0 0 1,0 0-1,2-7-15,0 0 0,-1 0 0,0 0 0,0 0 0,-1 0 0,0 0 0,-3-16 0,-2-9 93,3 18-194,0 0 1,-2 0-1,-7-24 1,19 45-187,0 1 1,10 10 0,-1 6 335,-1-1 1,17 34-1,-24-39-32,1 1-13,-2 0-1,0 1 1,7 25-1,10 60 111,-21-75-141,-2 0-1,0 0 0,-4 31 0,1-7 1,-7 100 110,2-73-17,-19 222-119,6-180 469,12-98 37,3-29-309,4 2-140,0 0 1,-1 0-1,1 0 1,1 1-1,-1-1 0,1-4 1,1-7 81,2-30-46,19-174-223,-15 166-93,2 0 0,19-55 1,-19 81 157,1 1 1,1 0 0,1 0-1,22-32 1,-30 51 118,0-1 0,0-1 0,-1 1 0,-1-1-1,1 1 1,-1-1 0,0 0 0,-1 0 0,0-1 0,0 1 0,0-11 0,-2 19-17,0 0 0,0 0 0,0 0 0,0 0 0,0 0 0,0 0 0,0-1 0,0 1 0,0 0 0,0 0 0,0 0 0,0 0 0,0 0 0,0-1 0,0 1 0,0 0 0,0 0 0,0 0 0,0 0 0,0 0 0,0 0 0,0 0 0,0-1 0,0 1 0,0 0 0,0 0 0,-1 0 0,1 0 0,0 0 0,0 0 0,0 0 0,0 0 0,0 0 0,0 0 0,0 0 0,-1-1 0,1 1 0,0 0 0,0 0 0,0 0 0,0 0 0,0 0 0,0 0 0,-1 0 0,1 0 0,0 0 0,0 0 0,0 0 0,0 0 0,0 0 0,-1 0 0,1 1 0,0-1 0,-6 4 0,-2 7-2,1 1 1,0 0 0,0 1 0,1-1-1,1 1 1,0 1 0,1-1 0,-4 18-1,-12 116-162,16-110 132,-21 258 298,17-220-201,-1 32 318,9-107-379,0 0 0,0 0 0,0 0-1,0 0 1,0 0 0,0 0 0,0 0-1,0 0 1,0 0 0,0 0 0,0 0-1,0 0 1,0 0 0,0 0-1,0 0 1,0 0 0,0 0 0,0 0-1,0 0 1,0 0 0,0 0 0,0 0-1,0 0 1,1 0 0,-1 0 0,0 0-1,0 0 1,0 0 0,0 0 0,0 0-1,0 0 1,0 0 0,0 0 0,0 0-1,0 0 1,0 0 0,0 0 0,0 0-1,0 0 1,0 0 0,0 0 0,0 0-1,0 0 1,1 0 0,-1 0 0,0 0-1,0 0 1,0 0 0,0 0 0,0 0-1,0 0 1,0 0 0,0 0 0,0 0-1,0 0 1,0 0 0,0 0 0,0 1-1,0-1 1,0 0 0,0 0 0,0 0-1,0 0 1,0 0 0,0 0 0,0 0-1,0 0 1,0 0 0,3-3 36,1-4-50,-1 0-1,1-1 1,3-13 0,5-9-520,52-127-206,-50 117 689,2-1 0,2 2 0,1 0 0,2 1 0,28-38 0,-40 65 19,0 1 0,17-17 0,-22 24 25,0-1 0,1 1 0,-1 0 0,1 0 1,0 1-1,-1-1 0,1 1 0,0 0 0,9-2 1,-13 4 3,1 0 1,0 0-1,0 0 1,0 0-1,-1 0 1,1 0 0,0 0-1,0 1 1,-1-1-1,1 1 1,0-1-1,0 1 1,-1 0-1,1-1 1,-1 1 0,1 0-1,-1 0 1,1 0-1,-1 0 1,1 1-1,-1-1 1,0 0-1,0 1 1,0-1 0,0 0-1,0 1 1,0-1-1,0 1 1,1 2-1,2 5 10,0 0 0,-1 0 0,0 0 0,2 12 0,1 11 49,-2 0 0,-1 0 1,-1 0-1,-1 1 0,-2-1 1,-2 1-1,-1-1 0,-1 0 0,-19 61 1,14-59 329,6-18-205,-2 0-1,-12 28 1,8-34-69,10-10-114,0 0 0,0 0 0,0 0 1,0 0-1,0-1 0,0 1 0,0 0 1,0 0-1,0 0 0,0 0 0,0 0 0,0-1 1,0 1-1,0 0 0,0 0 0,0 0 0,0 0 1,0 0-1,0 0 0,0-1 0,-1 1 0,1 0 1,0 0-1,0 0 0,0 0 0,0 0 1,0 0-1,0 0 0,-1 0 0,1 0 0,0-1 1,0 1-1,0 0 0,0 0 0,0 0 0,-1 0 1,1 0-1,0 0 0,0 0 0,0 0 0,0 0 1,0 0-1,-1 0 0,1 0 0,0 0 0,0 0 1,0 0-1,0 0 0,-1 1 0,1-1 1,0 0-1,0 0 0,0 0 0,0 0 0,0 0 1,4-14-483,1 1 0,1 0 0,12-21 1,-2 2-56,35-92-187,-34 78 526,23-45 0,-35 83 103,-3 8 55,-6 16 131,-12 25 291,-2-1 1,-2-1-1,-37 56 0,-89 100 1183,144-193-1539,-6 9 93,-1 0 0,0-1 0,-1 0 0,0-1 0,0 0 0,-17 11 0,26-19-107,0-1-1,0 1 1,0-1 0,0 1-1,0-1 1,-1 1 0,1-1 0,0 0-1,0 0 1,0 1 0,0-1-1,0 0 1,0 0 0,0 0 0,-1 0-1,1 0 1,0-1 0,0 1-1,0 0 1,0 0 0,-1-1 0,0 0-9,1 0 1,-1 0 0,1 0 0,0 0-1,0-1 1,-1 1 0,1 0 0,0-1-1,0 1 1,0 0 0,0-1 0,-1-2-1,-1-4-63,0 0-1,0-1 1,1 1-1,-2-12 1,4 16-5,-14-96-443,-2-127-1,11 119 560,2 63-75,-12-142-500,13 153 534,2 24-23,0 1 0,-1-1 0,-4-17 0,4 25-10,-3-17-90,4 18 96,0 1 1,0-1-1,0 0 1,0 0-1,0 1 1,0-1-1,0 0 1,0 0-1,0 1 1,0-1-1,1 0 1,-1 1-1,0-1 1,0 0-1,1 1 1,-1-1-1,1 0 1,-1 1-1,1-1 0,0 0 1,1-2 16,0 1-1,-1-1 1,1 1 0,-1-1 0,0 0-1,0 1 1,0-1 0,0 0 0,0 0 0,0-3-1,3-7 44,26-68-93,-23 56 23,-2 10-12,0 0 0,14-28 0,-18 40-27,1 0 0,-1 1-1,1-1 1,0 0-1,0 1 1,0-1 0,1 1-1,-1-1 1,1 1-1,-1 0 1,1 0-1,0 0 1,-1 1 0,1-1-1,0 0 1,0 1-1,0 0 1,0 0-1,7-2 1,-9 3 44,1 0 1,0 0-1,0 0 0,0 0 1,0 0-1,0 0 0,0 0 1,0 1-1,0-1 0,0 1 1,0-1-1,0 1 0,-1 0 1,1 0-1,0 0 0,0 0 0,2 2 1,-2-1 2,0 0 1,0 1-1,0-1 0,0 0 1,-1 1-1,1-1 1,-1 1-1,1 0 1,-1 0-1,1 4 0,1 6-1,-1-1-1,0 1 1,-1 0 0,-1 17-1,0-29 19,-2 46 209,-18 90 1,11-86-21,-37 235 275,-17-38 940,30-133-915,18-58-406,-17 67 292,-62 153-1,90-266-369,-5 14 12,9-24-16,0 0-1,-1 0 0,1-1 0,0 1 0,-1 0 1,1 0-1,-1-1 0,1 1 0,-1 0 0,1-1 1,-1 1-1,0-1 0,1 1 0,-1-1 0,0 1 1,1-1-1,-1 1 0,0-1 0,1 1 0,-3 0 1,8-9-17,-1 1-72,-1 1 0,0 0 0,-1-1 1,1 0-1,-1 1 0,1-9 1,6-45-477,-3 20 307,55-210-804,-52 223 907,16-35 0,-19 49 72,1 1-1,0-1 1,1 1-1,15-17 1,-18 25-28,-3 6-10,-3 11 19,-15 68 90,-23 122 278,25-143 183,-32 84 1,16-69 277,-63 117 0,76-164-557,-79 120 341,96-147-510,-3 3 58,-1 0-1,0 1 0,-7 5 1,11-9-58,-1-1 0,1 1 1,0-1-1,-1 0 1,1 1-1,0-1 0,-1 0 1,1 0-1,-1 1 1,1-1-1,-1 0 1,1 0-1,-1 0 0,1 1 1,-1-1-1,1 0 1,-1 0-1,1 0 1,-1 0-1,1 0 0,-1 0 1,1 0-1,-1 0 1,1 0-1,-1 0 0,1 0 1,-1-1-1,1 1 1,-1 0-1,1 0 1,0 0-1,-1-1 0,1 1 1,-1 0-1,1 0 1,-1-1-1,1 1 1,0 0-1,-1-1 0,1 1 1,0 0-1,-1-1 1,1 1-1,0-1 1,0 1-1,-1-1 0,1 1 1,0-1-1,0 1 1,0-1-1,0 1 0,-1-1 1,0-5-40,0 1 0,0-1 0,0 0 0,1 1 1,0-1-1,0 0 0,0 1 0,2-11 0,1 1-136,10-28 1,11-20-246,44-78 0,-15 33 22,-1-14 49,10-21-58,-42 102 309,34-52 0,-48 85 81,0 0 1,0 1-1,0 0 1,1 0-1,-1 1 1,14-9-1,-20 16 20,1 0 0,-1 0 0,1 0 0,-1 0 0,0 0 0,1 0 0,-1 0-1,0 1 1,0-1 0,0 0 0,0 2 0,-1 13-48,0-1-1,-2 0 1,-7 30-1,1-10 26,-6 28 238,-2-1 1,-32 75-1,41-120-25,0-1 0,-1 0-1,-1-1 1,-1 1 0,-13 14-1,22-28-161,0 0 1,1 0-1,-1-1 0,-1 1 0,1 0 0,0-1 0,0 0 0,-3 2 0,4-3-25,1 0-1,-1 0 1,1 1-1,-1-1 0,1 0 1,-1 0-1,1 0 0,-1 0 1,1 0-1,-1 0 0,1 0 1,-1 0-1,1 0 0,-1 0 1,1 0-1,0 0 0,-1-1 1,1 1-1,-1 0 0,1 0 1,-1 0-1,1-1 0,-1 1 1,1 0-1,0 0 0,-1-1 1,1 1-1,-1 0 0,1-1 1,0 1-1,0-1 0,-1 1 1,1 0-1,0-1 0,-1 1 1,1-1-1,0 1 1,0-1-1,0 1 0,0 0 1,-1-1-1,1 1 0,0-1 1,0 1-1,0-1 0,0 1 1,0-2-1,0-6-88,0 0 0,0-1 0,1 1 0,1-10 0,0 6 6,6-52-401,2 0-1,32-102 1,-20 105 385,3 0 0,38-66 1,3 9-742,-63 112 785,-2 4 43,0 1 0,0 0 1,0-1-1,0 1 0,0-1 0,0 1 0,-1-1 0,1 1 0,-1-1 1,1 1-1,-1-1 0,0 0 0,0 1 0,1-1 0,-1 0 1,-1-2-1,1 4 3,0 0 1,0 0-1,0-1 1,0 1 0,0 0-1,0 0 1,0 0 0,0 0-1,0 0 1,-1 0-1,1 0 1,0-1 0,0 1-1,0 0 1,0 0-1,0 0 1,-1 0 0,1 0-1,0 0 1,0 0-1,0 0 1,0 0 0,-1 0-1,1 0 1,0 0-1,0 0 1,0 0 0,0 0-1,-1 0 1,1 0 0,0 0-1,0 0 1,0 0-1,0 0 1,0 0 0,-1 0-1,1 0 1,0 0-1,0 0 1,0 0 0,0 1-1,0-1 1,-1 0-1,1 0 1,0 0 0,0 0-1,0 0 1,0 1-1,-9 7-44,6-5 24,-19 19 59,1 2 0,-21 29 0,-32 58 247,-1 0 68,-148 142 670,37-47-403,113-113-173,-75 88 605,134-166-930,-2-1 1,-19 15 0,33-28-116,1 0 0,0 0 0,0 0 0,0 0 1,-1 0-1,1 0 0,-1-1 0,1 1 0,0-1 1,-1 1-1,1-1 0,-1 1 0,1-1 0,-1 0 0,0 0 1,1 0-1,-1 0 0,1 0 0,-1 0 0,1 0 1,-3-1-1,2 0-32,0 0 1,1 0-1,-1 0 0,1-1 1,0 1-1,-1-1 1,1 1-1,0-1 0,0 1 1,0-1-1,0 0 1,0 1-1,0-1 0,1 0 1,-1 0-1,0 0 0,1 0 1,-1-3-1,0-2-48,0 0 0,0 0 0,1 0-1,0-1 1,0 1 0,0 0 0,1 0-1,2-8 1,19-58-495,-15 54 489,43-143-571,7-21 295,-36 127 225,33-65 1,136-211-365,-129 229 348,54-78-81,-58 93 358,-51 79-77,0-1 0,1 1 0,0 0 0,0 0 0,1 1 0,12-11 0,-20 19-54,0 0-1,1-1 1,-1 1 0,0 0-1,0 0 1,1 0-1,-1-1 1,0 1-1,1 0 1,-1 0 0,0 0-1,0 0 1,1-1-1,-1 1 1,0 0-1,1 0 1,-1 0 0,0 0-1,1 0 1,-1 0-1,1 0 1,-1 0-1,0 0 1,1 0 0,-1 0-1,0 0 1,1 0-1,-1 0 1,0 1-1,1-1 1,-1 1-2,1-1-1,-1 1 1,0 0 0,1-1-1,-1 1 1,0 0 0,0 0-1,1-1 1,-1 1 0,0 0 0,0 0-1,0-1 1,0 1 0,0 1-1,-1 12-16,0 0-1,-1-1 1,0 1-1,-6 17 1,-22 54 52,3-25 26,-36 58 0,0 1 10,-15 52 73,27-58-49,-113 273 605,128-297-273,-61 110 1,80-169-291,-2-1 1,0-1 0,-2 0-1,-1-2 1,-1 0 0,-2-2 0,-32 27-1,52-47-99,0-1-1,-1 1 1,0-1 0,0 0-1,0 0 1,-7 2 0,12-4-34,0-1 0,0 0 0,0 1 1,-1-1-1,1 0 0,0 0 0,0 0 1,0 0-1,0 0 0,-1 0 0,1 0 1,0 0-1,0 0 0,0 0 0,0-1 1,0 1-1,0 0 0,-1-1 1,1 1-1,0-1 0,0 0 0,0 1 1,0-1-1,0 0 0,1 1 0,-1-1 1,0 0-1,0 0 0,0 0 0,1 0 1,-1 0-1,0 0 0,1 0 1,-1 0-1,1 0 0,-1 0 0,1 0 1,0 0-1,-1 0 0,1 0 0,0 0 1,0-2-1,-1-3-57,0 0-1,1 0 1,-1-1-1,2 1 1,-1 0 0,2-10-1,12-39-181,-11 45 195,25-71-495,64-129 1,-33 82 297,127-254-849,-25 124 322,-14 25 754,-126 197 108,2-4-112,39-52 0,-58 89-36,-5 7 39,-6 12 24,-22 33 34,-67 88-1,-19 28 422,31-7 105,-14 23 243,76-145-575,-1-2-1,-55 61 1,-103 77 242,109-106-412,70-64-62,-20 18 145,0-1 0,-48 32 1,68-50-137,0 0 0,0 0 0,0 0 0,0 0 0,0 0 0,0 0 0,0-1 0,-1 1 0,1-1 0,0 0 0,0 1 0,-1-1 0,1 0 0,-4-1 0,5 1-23,0 0 0,0-1-1,0 1 1,0-1-1,-1 1 1,1-1 0,0 0-1,0 0 1,0 1 0,1-1-1,-1 0 1,0 0-1,0 0 1,0 0 0,0 0-1,1 0 1,-1 0-1,1 0 1,-1 0 0,1 0-1,-1-1 1,1 1 0,-1 0-1,1 0 1,0 0-1,0-1 1,0 1 0,-1-2-1,1-3-85,0-1 1,0 1-1,1-1 0,-1 1 0,2-1 0,-1 1 1,0 0-1,6-12 0,26-52-636,-20 47 507,56-102-733,156-213 0,-164 265 742,-55 67 115,-6 9 35,-7 13 59,7-15 9,-31 68 384,-4-2 1,-2-1-1,-57 76 0,-55 62 732,18 8-252,127-204-842,0 1 31,-1 0 1,-11 15-1,16-24-57,0 1 0,0-1 0,0 1 0,0-1 0,-1 0 0,1 1 0,0-1 0,0 0 0,-1 0 0,1 1 0,0-1 0,0 0 0,-1 1 0,1-1 0,0 0 0,-1 0 0,1 0 0,0 1 0,-1-1 0,1 0 0,0 0 0,-1 0 0,1 0 0,-1 0 0,1 1 0,0-1 0,-1 0 0,1 0-1,0 0 1,-1 0 0,1 0 0,-1 0 0,1-1 0,0 1 0,-1 0 0,1 0 0,-1 0 0,1 0 0,-1-1-10,0-1-1,1 1 1,-1 0 0,1 0-1,-1-1 1,1 1 0,-1 0-1,1-1 1,0 1-1,0 0 1,0-3 0,0-3-58,0 0 0,1 0 1,-1-1-1,2 1 1,-1 0-1,1 0 0,5-12 1,26-51-465,-18 41 373,40-81-219,6 3 0,4 2-1,143-174 1,-188 254 222,-14 17 48,0 0 0,0 1 1,0 0-1,1 0 1,0 1-1,1-1 1,11-7-1,-18 15 109,-1 0-1,0-1 1,0 1-1,1-1 1,-1 1-1,0-1 1,0 1-1,0 0 1,0-1-1,0 1 1,0-1-1,0 1 1,0 0-1,0-1 1,0 1-1,0-1 1,0 1-1,0 0 1,0-1-1,-1 1 1,-4 17 72,-12 32-1,12-38-55,-18 44 59,-45 75-1,-45 53 433,-47 104 804,18-30-13,140-253-1294,-50 71 343,47-70-298,0 1-1,-1-1 1,0 0 0,0-1-1,-1 1 1,0-1-1,0-1 1,-9 6 0,14-9-44,-1 0 0,1 0 0,0 0 1,0 0-1,0-1 0,0 1 0,-1-1 1,1 1-1,0-1 0,-1 0 0,-3 0 1,5-1-11,-1 1 0,1-1 0,0 1 0,0-1 0,0 1 0,0-1 0,0 0 0,0 1 0,0-1 0,0 0 0,0 0 0,0 0 0,0 0 1,0 0-1,1 0 0,-1 0 0,0 0 0,1 0 0,-1 0 0,1 0 0,-1 0 0,1 0 0,0-1 0,-1 1 0,1-1 0,-2-13-127,0 0-1,1 0 0,1 1 1,0-1-1,5-28 0,3-15-333,25-85 0,28-56 96,-42 139 320,0 3-8,2 0-1,3 1 1,2 2-1,43-67 1,51-44 76,-18 27-168,-20 15-8,129-175-670,-209 296 810,-1 1 0,0-1 0,1 0 0,-1 1 0,1 0-1,-1-1 1,1 1 0,2-2 0,-4 3 15,0 0-1,0 0 1,0 0 0,1 0 0,-1 0-1,0 0 1,0 0 0,0 0-1,0 0 1,0 0 0,1 0 0,-1 0-1,0 0 1,0 0 0,0 0-1,0 0 1,0 0 0,1 0 0,-1 0-1,0 1 1,0-1 0,0 0-1,0 0 1,0 0 0,0 0 0,1 0-1,-1 0 1,0 0 0,0 0-1,0 0 1,0 1 0,0-1 0,0 0-1,0 0 1,0 0 0,0 0-1,0 0 1,1 0 0,-1 1 0,0-1-1,0 15-18,-7 17 53,-2 0 1,-1 0-1,-1 0 1,-1-2-1,-2 1 1,-18 28-1,3-14 149,-2-2-1,-42 46 1,14-18 9,-82 126 593,26-32-283,81-122-317,-65 65 1,65-75-123,-1-1 0,-79 53 0,95-73-57,-17 11-4,34-22-1,0 0 0,0 0 0,-1-1 0,1 1 0,0 0 0,0-1 0,0 0 0,-1 1 0,1-1 0,0 0 0,0 0 0,-1 0 0,1-1 0,-4 0 0,5 1-2,0 0 1,0-1 0,0 1 0,0-1-1,0 1 1,0-1 0,0 1 0,1-1-1,-1 0 1,0 1 0,0-1 0,1 0 0,-1 0-1,1 1 1,-1-1 0,0 0 0,1 0-1,-1 0 1,1 0 0,0 0 0,-1 0-1,1 0 1,0 0 0,0 0 0,-1 0-1,1 0 1,0 0 0,0 0 0,0 0-1,0 0 1,0 0 0,0 0 0,1 0 0,-1-2-1,2-4-31,0 0 0,1-1 0,6-12 0,-8 17 17,88-179-907,18-34 603,1 20-224,-95 178 274,-12 17-80,-6 12 239,-19 27 61,-13 26 127,6-6 309,-3-2 0,-2-1 0,-2-1 0,-58 60 1,46-62-9,-71 56 1,105-93-252,13-12-91,1 0-1,-1-1 1,1 1 0,-1-1-1,0 0 1,0 1 0,0-2-1,-1 1 1,1 0-1,0-1 1,-5 2 0,7-2-35,1-1 1,-1 0 0,1 0 0,-1 0 0,0 0 0,1 0-1,-1-1 1,1 1 0,-1 0 0,1 0 0,-1 0 0,1 0-1,-1 0 1,1-1 0,-1 1 0,1 0 0,0-1 0,-1 1-1,1 0 1,-1-1 0,1 1 0,0 0 0,-1-1 0,1 1 0,0-1-1,-1 1 1,1 0 0,0-1 0,-1 1 0,1-1 0,0 1-1,0-1 1,0 1 0,0-1 0,0 1 0,-1-1 0,1 1-1,0-1 1,0 0 0,0 1 0,0-1 0,0 1 0,1-1-1,-1 1 1,0-1 0,0 1 0,0-2 0,8-26-355,-7 28 351,23-55-493,3 1 0,40-60 0,-28 48 359,40-54-120,14-25 208,-91 142 51,0 0 0,0 0 1,-1-1-1,1 1 0,-1-1 1,0 1-1,1-7 0,-2 10-4,0 0 0,0-1 0,0 1 0,0 0-1,0 0 1,0 0 0,0-1 0,-1 1 0,1 0 0,0 0-1,0 0 1,0 0 0,0-1 0,0 1 0,0 0-1,0 0 1,0 0 0,0 0 0,-1-1 0,1 1 0,0 0-1,0 0 1,0 0 0,0 0 0,0 0 0,-1 0-1,1 0 1,0 0 0,0-1 0,0 1 0,-1 0 0,1 0-1,0 0 1,0 0 0,0 0 0,0 0 0,-1 0 0,1 0-1,0 0 1,0 0 0,0 0 0,-1 0 0,1 0-1,0 0 1,0 0 0,-1 1 0,-9 3-133,9-4 126,-9 5-22,1 1-1,-1 1 1,1 0 0,0 0 0,1 1 0,0-1-1,-9 13 1,-49 68 169,55-72-105,-36 51 145,-195 297 1418,211-323-1446,7-9 92,24-32-231,-1 1 0,1 0 1,-1 0-1,1-1 0,0 1 0,-1 0 0,1-1 0,-1 1 0,0 0 0,1-1 1,-1 1-1,1-1 0,-1 1 0,0-1 0,0 1 0,1-1 0,-1 1 0,0-1 1,0 0-1,1 0 0,-1 1 0,0-1 0,0 0 0,0 0 0,1 0 0,-1 0 0,0 0 1,0 0-1,0 0 0,-1 0 0,1-1-21,0 0 0,0 0 1,0 1-1,0-1 0,0 0 1,0-1-1,0 1 0,0 0 0,1 0 1,-1 0-1,0 0 0,1-1 1,-1 1-1,1 0 0,-1-1 0,1 1 1,-1-3-1,0-4-99,1-1-1,-1 1 1,1 0-1,1-1 1,-1 1 0,2 0-1,-1 0 1,5-15 0,3-19-266,11-138-661,-14 121 1040,-5 50 0,0 1 0,-1-1 0,-1 1 0,1-1-1,-2 1 1,1-1 0,-1 1 0,0-1-1,-4-10 1,5 19-7,1-1 1,0 1-1,-1-1 0,1 1 0,0-1 0,-1 1 0,1-1 1,-1 1-1,1-1 0,-1 1 0,1 0 0,-1-1 0,1 1 1,-1 0-1,1-1 0,-1 1 0,1 0 0,-1 0 0,0-1 0,1 1 1,-1 0-1,1 0 0,-1 0 0,0 0 0,1 0 0,-1 0 1,0 0-1,1 0 0,-1 0 0,1 0 0,-1 0 0,0 1 1,1-1-1,-1 0 0,1 0 0,-1 0 0,1 1 0,-1-1 1,1 0-1,-1 1 0,0 0 0,-24 16-27,3 3 143,1 1 0,-29 40 0,-3 2 104,27-35 179,-60 45 0,84-72-381,0 0 0,0 0 0,0 0-1,-1 0 1,1 0 0,-1 0 0,1-1-1,0 1 1,-1-1 0,1 0 0,-1 0-1,1 0 1,-1 0 0,1 0 0,-1 0-1,1-1 1,0 1 0,-1-1 0,1 1-1,-4-3 1,-10-1-96,6 1 105,9 3-30,0-1 0,1 1 0,-1 0 0,0 0 0,1-1 0,-1 1 0,0 0 0,1 0 0,-1 0 0,0 0 0,0 0 0,1 0 0,-1 0 0,0 0 0,1 0 0,-1 0 0,0 1 0,0-1 0,1 0 0,-1 0 0,0 1 0,-2 0-20,2-1 19,1 0 1,-1 0-1,1 0 0,-1 1 1,1-1-1,0 0 0,-1 0 1,1 1-1,-1-1 0,1 0 1,-1 1-1,1-1 0,0 0 1,-1 1-1,1-1 0,0 0 1,-1 1-1,1-1 0,0 1 1,0-1-1,-1 1 0,1-1 1,0 1-1,0-1 0,0 1 1,0-1-1,-1 1 0,1-1 1,0 1-1,0-1 0,0 1 1,0-1-1,0 1 0,0-1 1,0 1-1,1-1 0,-1 1 1,0 5-6,1 0 1,0-1 0,0 1 0,1 0 0,0-1 0,0 0-1,0 1 1,0-1 0,1 0 0,0 0 0,0 0 0,0-1-1,1 1 1,-1-1 0,1 1 0,0-1 0,8 6 0,7 5 56,1-1 1,39 21 0,-15-11 102,140 73 283,-172-92-410,-1 0 1,1 0-1,0-2 0,0 1 0,1-2 0,-1 1 0,1-2 0,0 0 1,-1 0-1,1-1 0,0 0 0,12-3 0,5-2-27,53-9-40,139-5-1,-149 19-2,-68 0 40,1 0 0,-1-1 0,0 1 0,9-3 0,11-1-32,-24 4-125,0 1 132,0-1 0,-1 0 1,1 0-1,-1 1 0,1-1 1,-1 0-1,1 1 0,-1-1 1,0 0-1,1 1 0,-1-1 0,1 1 1,-1-1-1,1 1 0,-3 3 30,-1 0 0,0-1 0,0 0 0,0 1 0,0-1 0,0 0 0,0 0 0,-1-1 0,1 1 0,-1-1 0,0 0 0,0 0 0,0 0 0,0 0 0,0 0 0,0-1 0,-1 0 0,1 0 0,-7 0 0,-6 2 14,1-2 0,-1 0 0,-32-4 0,-10-5 12,-70-20 1,97 21 47,-113-36-119,124 35-51,14 4-15,-1 1 1,0 0 0,0 1 0,-1 0 0,1 0 0,-17-1 0,28 14-207,1-2 291,0-1-1,0 1 1,1-1-1,0-1 1,8 10-1,12 18-54,-15-17 71,2 0 1,0-1 0,0-1 0,2 0 0,0-1 0,21 18-1,-18-18 73,1-1 0,0-1 0,1-1-1,21 10 1,11-1-25,1-2 0,1-2 1,0-3-1,86 12 0,-91-21-40,-1-2 1,53-3-1,94-15-50,-190 15 55,35-5 12,62-14 1,-81 14-6,-1-1-1,1-2 1,-1 1 0,33-21-1,-24 12 14,1 0-1,0 2 0,48-16 1,-27 15-120,74-12 0,-103 23 95,0 0 1,-1-2-1,1 0 1,-2-2-1,29-14 1,-17 5-295,38-27 1,-53 34 76,-13 8 217,0 0 0,1 0 0,-1 0 0,0-1 1,0 1-1,4-6 0,-5 6 2,-1 0 1,1 0-1,-1 0 0,1 0 1,-1-1-1,0 1 1,0 0-1,2-4 1,-3 5-7,0 0 0,0 1 0,0-1 0,0 0 0,-1 0 0,1 1 1,0-1-1,0 0 0,0 1 0,0-1 0,-1 0 0,1 1 0,0-1 0,-1 0 0,1 1 0,0-1 1,-1 1-1,1-1 0,-1 0 0,1 1 0,-1-1 0,1 1 0,-1 0 0,0-1 0,1 1 1,-1-1-1,1 1 0,-1 0 0,0-1 0,1 1 0,-1 0 0,0 0 0,0 0 0,1-1 0,-1 1 1,-1 0-1,-2-1 0,-1 1 1,1-1-1,0 1 0,-1 0 1,1 0-1,-1 1 1,1-1-1,-5 2 1,-36 10 6,39-10-53,-41 13 77,2 3-1,0 1 0,1 2 1,0 2-1,2 1 0,-70 56 1,91-64-8,-1-2 0,0 0 1,-1-1-1,0-1 0,-1-2 0,-1 0 1,-32 8-1,-186 31 161,110-26-144,-1-5-109,124-17 86,-8 0-2,-11 2-22,12-2-19,15-1 38,1 0 1,-1 0-1,0 0 0,1 0 1,-1 0-1,0 0 0,1 0 1,-1 1-1,0-1 0,1 0 1,-2 2-1,2-2-248,-3 8 5,4-6 238,-1 0 1,1 0 0,0-1-1,0 1 1,1 0-1,-1 0 1,0-1 0,0 1-1,1 0 1,-1-1 0,1 1-1,0 0 1,0-1 0,-1 1-1,1-1 1,0 1-1,0-1 1,0 1 0,0-1-1,1 0 1,-1 1 0,2 1-1,7 8-126,-7-8 129,-1 1 1,1-1-1,0-1 1,0 1-1,0 0 1,1-1-1,-1 1 1,1-1-1,-1 0 1,1 0-1,0-1 1,0 1-1,0-1 1,0 1-1,0-1 1,0-1-1,0 1 1,8 0-1,8 0 35,-1-2 0,36-4-1,-33 2-26,300-50 7,-292 45 86,0-1 0,50-23 0,53-35 182,7-4 54,3 9-216,-77 32-255,-21 10 160,-1-2-1,51-32 1,-75 38 14,0-1 0,24-26 0,-11 11-25,-2 1-25,28-25-121,-38 44-284,-19 12 373,1-1 0,-1 0 0,0 0 0,0 0 0,0-1 1,0 1-1,0-1 0,0 1 0,0-1 0,2-2 0,-3 4 30,0-1 0,0 0 1,0 1-1,0-1 0,1 1 0,-1-1 0,0 1 0,0 0 1,1-1-1,-1 1 0,0 0 0,0 0 0,1 0 0,-1 0 1,0 0-1,0 0 0,1 0 0,-1 0 0,2 1 0,15-1-124,-12-4 200,1 0 1,-1-1-1,0 0 0,-1 0 1,1 0-1,-1 0 0,5-8 1,-8 10-48,0-1 0,-1 1 0,0-1 1,0 1-1,0-1 0,0 1 0,-1-1 1,1 1-1,-1-1 0,0 0 0,0 1 0,-1-6 1,2-17-38,3-119 67,-4 100-53,-2-13 48,-2 0-1,-21-98 1,21 134-128,3 13 87,-1 1 0,0-1 0,0 0 0,-5-8 0,-5-11 139,-9-20 5,-2 0 0,-50-75 1,64 110-112,-1 0 0,0 1 0,-1 0 0,-1 1 1,0 0-1,0 1 0,-1 0 0,0 1 0,-1 0 1,0 1-1,0 1 0,-1 0 0,-21-7 0,17 10-43,1-1 1,-1 2-1,0 1 0,0 0 0,0 2 0,0 0 0,0 1 0,0 0 1,0 2-1,0 0 0,-21 7 0,15-2-10,1 1 1,0 2-1,1 0 1,0 1-1,0 1 1,1 1-1,-33 28 1,-199 199-245,250-236 275,-23 26 15,25-29-35,1 0 0,0 0 0,0 0 0,0 0 0,0 0 0,0 1 0,0-1 0,0 0 0,1 0 0,-1 0 0,1 1 0,0-1 0,-1 0 0,1 4 0,1-6 4,-1 1-1,0-1 1,0 1-1,0-1 1,0 1-1,0-1 1,1 1-1,-1-1 1,0 0-1,0 1 0,1-1 1,-1 0-1,0 1 1,1-1-1,-1 0 1,0 1-1,1-1 1,-1 0-1,0 1 1,1-1-1,-1 0 1,1 0-1,-1 0 0,0 1 1,1-1-1,16 1-24,-12-1 24,0-1 0,0 0 1,0-1-1,6-1 1,0-2-36,0-1-1,0 0 1,-1 0 0,13-10 0,37-37-235,-39 34 221,382-322-22,-228 195 230,-161 132 106,0 0 1,-2 0-1,15-22 0,-26 36-261,-1-1 1,0 1-1,0-1 0,1 1 0,-1-1 0,0 1 1,0-1-1,0 1 0,0-1 0,1 1 0,-1-1 1,0 1-1,0-1 0,0 0 0,0 1 0,0-1 0,-1 1 1,1-1-1,0 1-5,0-1 1,0 1 0,0 0-1,0 0 1,0 0-1,0 0 1,0 0 0,0 0-1,0-1 1,-1 1-1,1 0 1,0 0 0,0 0-1,0 0 1,0 0-1,0 0 1,0 0 0,-1 0-1,1 0 1,0 0-1,0 0 1,0-1 0,0 1-1,0 0 1,0 0-1,-1 0 1,1 0 0,0 0-1,0 0 1,0 0-1,0 0 1,-1 0 0,1 0-1,0 0 1,0 0-1,0 1 1,0-1 0,0 0-1,0 0 1,-1 0-1,1 0 1,0 0 0,0 0-1,0 0 1,0 0-1,0 0 1,0 0 0,-1 1-1,1-1 1,0 0-1,0 0 1,0 0 0,0 0-1,0 0 1,0 0-1,0 1 1,0-1 0,0 0-1,0 0-8,-2 2 32,1 0-1,-1-1 1,1 1 0,-1-1 0,0 0-1,-3 3 1,4-4-10,1 1 0,-1-1 0,1 0 0,-1 0 0,0 0-1,1 0 1,-1 1 0,1-1 0,-1 0 0,0 0 0,1 0 0,-1 0 0,0 0-1,1-1 1,-1 1 0,1 0 0,-1 0 0,1 0 0,-1 0 0,0-1 0,1 1-1,-1 0 1,1-1 0,-1 1 0,1 0 0,-1-1 0,1 1 0,-1 0 0,1-1-1,0 1 1,-1-1 0,1 1 0,0-1 0,-1 1 0,1-1 0,0 1 0,-1-1-1,1 0 1,-8-14 68,3 6-41,0 0 1,-10-14-1,12 20-43,0 0 0,0-1 1,0 1-1,-1 1 0,1-1 0,-1 0 0,0 1 0,0 0 0,-6-3 1,-2 1 36,1 1 1,-2 0 0,1 1-1,0 0 1,-15 0 0,-11-2-125,-45-9 112,1-2 0,-88-30 0,-183-57 590,133 44-486,188 49-155,-47-7 0,67 15 42,0 0 0,0 1 0,0 0 0,0 1 0,0 0 0,0 1 0,-18 5 0,-214 74 156,183-63-215,-46 16-25,88-26 13,0 0 0,0 1 0,-23 16 0,15-9 37,0-1 1,-29 12-1,36-19 8,11-4 69,-1-1-1,0 0 1,1-1 0,-1 0-1,0-1 1,0 0 0,0-1-1,0 0 1,0 0 0,0-1 0,0 0-1,-18-5 1,27 6-48,-1-1 0,0 0 0,0 0 0,1 0-1,-1 0 1,0 0 0,1 0 0,-1 0 0,1 0 0,-1-1 0,1 1 0,0 0 0,-1-1 0,1 1-1,0-1 1,0 0 0,0 1 0,0-1 0,1 0 0,-1 0 0,0 1 0,1-1 0,-1 0 0,1 0-1,-1 0 1,1 0 0,0 0 0,0 0 0,0-2 0,0-5-28,1 1 0,0-1 0,0 1 0,1-1 0,3-10 0,2 0-54,0 0-1,2 1 1,0 0-1,17-24 1,53-63 252,-68 91-194,1 0 0,0 2 0,1-1 1,0 2-1,1 0 0,0 0 0,1 1 1,0 1-1,21-9 0,22-4 89,2 2 0,80-16 0,-110 29-41,16-5 194,-25 5-117,25-3 0,-12 4-84,65-1 1,3 4-4,107-16 1,-121 10-10,30-5 67,-6 2-182,-94 12 101,0 0 0,0 0 1,0 2-1,-1 0 0,1 1 1,-1 1-1,23 8 0,-5-6 85,-9-2-133,-11-1 82,25 1-1,12 2 118,-40-4-167,1-1 1,-1 0 0,17-2 0,-9 1 154,-17-1-150,-1 1-1,1-1 1,-1 0-1,1 0 1,-1 0 0,0 0-1,1 0 1,-1-1-1,0 1 1,0-1 0,4-3-1,18-19 11,-23 22 18,3-7-146,-4 8 91,-10-3 0,7 4 48,1-1 1,-1 0-1,0 1 0,0 0 0,0 0 0,0 0 1,-3 0-1,4 0 4,-1 1 1,1-1-1,-1 0 1,1 0-1,0-1 1,-1 1-1,1 0 1,0-1-1,-1 0 1,1 1 0,0-1-1,-3-1 1,2-1-16,-1 1 0,0 0 0,0 0 0,0 0 0,-1 0 1,1 1-1,0-1 0,-1 1 0,1 0 0,-6 0 1,-21-7 213,10 0-171,12 5-245,-14 4 285,17 0-87,0 0 0,0-1-1,0 0 1,0-1 0,-9 0 0,-17-4 229,9 2-328,-1 1 276,16 1-198,0-1 1,1 1-1,-1 1 0,0-1 0,0 2 0,0-1 1,0 1-1,-12 2 0,-52 9-166,-1 6 130,-17 2 150,68-16-127,4-1 55,-33 2 0,-70-9 11,66-4-102,-28 5 80,69 3 0,9 0 0,1-1 0,-1 1 0,1 0 0,-1 1 0,0-1 0,1 1 0,-1 0 0,1 0 0,0 0 0,-1 1 0,-7 3 0,8-3-20,0-1 0,1 1 0,-1-1 0,0 0 1,0-1-1,0 1 0,0 0 0,-4-1 1,-10 2 127,-34 6-38,33-7-70,17-1 0,0 0 0,0-1 0,0 2 0,0-1 0,0 0 0,0 0 0,0 0 0,0 1 0,0-1 0,-2 2 0,-3 0 8,0 0 0,0-1 1,0 0-1,0 0 0,-1 0 1,-9-1-1,-23-1 13,18 0-36,-38 3-1,30 6 67,24-6-74,1-1 0,-1 1 0,1-1 0,-10 1 0,8-2 10,0 1 0,0 0 0,0 0 0,0 1 0,-10 3 0,-17 4 155,29-8-165,0 0 0,1 1 0,0-1 0,-1 1 1,1 0-1,0 0 0,0 0 0,0 1 1,0-1-1,-6 6 0,9-7-89,-1 24 37,4 8 107,-2-28-44,0 0-1,0 0 1,0 0 0,0 0-1,-2 7 1,-3 26-58,0 35-127,2-49 209,1 1 0,2 31 0,-2 22-5,1-69-31,1 0 0,1 0 0,1 11 0,0 3 66,1-4 8,0 1-1,1 0 0,11 27 1,-15-46-50,6 21-62,-4-14 15,0-1-1,0 1 1,7 12 0,1-1 71,-3-5-72,0 0 1,1 0-1,0-1 1,1-1-1,15 17 1,-10-13-90,0 1 0,21 36 0,-15-23-210,9 17 59,-2 2 0,-2 0 0,35 103 0,-54-134 307,-1 0 0,0 0-1,-1 1 1,-2 0 0,2 31-1,-4-41-4,0 1-1,1-1 0,1 1 1,-1-1-1,1 0 0,1 0 1,0 0-1,0 0 0,8 15 1,-10-23 0,0 1 0,0-1 1,0 0-1,0 0 0,0 0 1,1 0-1,-1 0 0,0 0 1,1 0-1,-1 0 0,1-1 0,-1 1 1,1 0-1,-1-1 0,1 1 1,-1-1-1,1 0 0,-1 1 1,1-1-1,0 0 0,-1 0 1,1 0-1,-1 0 0,1 0 1,0 0-1,-1-1 0,1 1 1,1-1-1,7-2-25,0 0 0,-1-1-1,15-7 1,-7 3 179,9-2-164,0 1 0,1 2 0,0 1-1,28-4 1,-9 6-464,74 1 0,-86 5-1487,0 1 1,65 15-1,-51-8-106,-46-10 1922,0 0 1,-1 0 0,1 0-1,0 0 1,0-1-1,0 1 1,0 0-1,-1-1 1,1 0-1,0 1 1,0-1-1,2-1 1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23:58.742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88 832 480,'-1'9'179,"1"1"-102,0-7-50,1 0-1,-1 0 1,1-1 0,-1 1-1,0 0 1,-1 0 0,1-1-1,0 1 1,-1 0 0,1 0-1,-3 4 1,-1 18-48,4-9-45,-1 25 4,1-34 71,0 1 1,0 0 0,0 0 0,3 10-1,1 16-41,-4-21 117,1 0 0,3 23 1,-2-18-43,-1 1-1,0-1 1,-5 36 0,1 10 10,5 16 395,-3-76-451,1 0 0,-1-1 0,0 1 0,0 0 0,0 0 0,0 0 0,-3 4 0,2-5 12,1 0 0,0 0 1,0 0-1,0 0 0,0 1 0,0-1 0,0 0 1,1 0-1,0 0 0,-1 1 0,1-1 0,1 5 1,0-5 15,-1-2-27,0 1 0,1-1 1,-1 1-1,0-1 0,0 1 0,0-1 0,0 1 0,0-1 1,0 1-1,0-1 0,-1 1 0,1-1 0,-1 3 1,0 6 212,1-9-191,0-1 0,0 0 1,0 1-1,0-1 1,0 0-1,0 1 1,0-1-1,0 0 1,0 0-1,0 1 0,0-1 1,0 0-1,0 1 1,1-1-1,-1 0 1,0 0-1,0 1 0,0-1 1,0 0-1,1 0 1,-1 1-1,0-1 1,0 0-1,0 0 0,1 0 1,-1 1-1,0-1 1,0 0-1,1 0 1,-1 0-1,0 0 0,1 0 1,-1 31 150,2-28-144,-2-3-26,0 1 0,0-1 1,1 0-1,-1 1 1,0-1-1,0 0 1,0 0-1,0 1 0,0-1 1,1 0-1,-1 1 1,0-1-1,0 1 1,0-1-1,0 0 0,0 1 1,0-1-1,0 0 1,0 1-1,0-1 1,0 0-1,-1 1 1,1-1-1,0 0 0,0 1 1,0-1-1,0 0 1,0 1-1,-1-1 1,1 0-1,0 1 0,0-1 1,0 0-1,-1 0 1,1 1-1,-1-1 1,0 10 62,1-4-102,-5 6 324,4-8 299,2-9-218,2-5-511,0-1 1,-1 0-1,-1 0 1,0 1-1,0-12 1,2-20-468,4-12 354,-4 22 51,1 0-1,2 1 1,17-53-1,-20 78 327,-1 0 1,0 0-1,-1 0 0,1 0 1,-1 0-1,1-12 1,-10 93 1559,7-64-1497,0-1 1,-1 1-1,0-1 1,-7 19 0,-2 11 492,-12 42-52,22-76-606,-1 0 1,-1 1-1,1-1 0,-4 6 1,-5 15 129,9-25-114,1 1 0,-1 0-1,0 0 1,0-1 0,0 1 0,0-1 0,0 0-1,-4 4 1,5-6 163,0 8 417,-16 19-358,11-21-322,-3 3 157,9-9-101,0 0 0,0 1 0,0-1-1,0 0 1,-1 0 0,1 1 0,0-1 0,0 0 0,0 0 0,0 1-1,0-1 1,0 0 0,0 1 0,0-1 0,0 0 0,0 0-1,0 1 1,0-1 0,0 0 0,0 1 0,0-1 0,0 0-1,0 0 1,0 1 0,0-1 0,1 0 0,-1 0 0,0 1 0,0-1-1,0 0 1,0 0 0,1 1 0,-1-1 0,2 2 4,0 0 1,0-1-1,0 1 1,0-1-1,0 1 1,1-1-1,-1 0 1,1 0-1,-1 0 1,0 0 0,1 0-1,-1-1 1,1 1-1,0-1 1,-1 0-1,5 1 1,3-2-24,0 0 1,-1-1-1,14-3 1,5-1-59,-18 5 50,38-9-130,1 3 1,1 2-1,59 2 0,-99 5 125,1 0-1,-1 0 0,0 1 1,1 0-1,-1 1 0,-1 0 1,1 1-1,0 0 0,15 11 1,-17-10-10,-1 1 1,0 0-1,0 0 1,0 1-1,7 11 0,-12-17 38,0 1 0,0 0 0,0 0 0,-1 0 0,0 0 0,1 0 0,-1 0 0,0 1 0,-1-1 0,1 0 0,0 0 0,-1 1 0,0-1 0,0 1 0,0 5 0,0-9-5,0 0-1,0 0 1,0 1-1,-1-1 0,1 0 1,0 0-1,0 1 0,0-1 1,0 0-1,0 0 0,0 0 1,-1 1-1,1-1 0,0 0 1,0 0-1,0 0 1,-1 0-1,1 1 0,0-1 1,0 0-1,0 0 0,-1 0 1,1 0-1,0 0 0,0 0 1,-1 0-1,1 0 0,0 0 1,0 0-1,-1 0 1,1 0-1,0 0 0,-1 0 1,-6 0-49,2-2 59,-1 0 0,1-1 0,0 1 1,0-1-1,1 0 0,-1-1 0,1 1 1,-1-1-1,1 0 0,-5-5 1,-155-134-911,110 99 776,43 34 107,1-1 0,0 0-1,1 0 1,0-1 0,-8-15-1,-4-5-6,16 26 45,3 4-4,1-1 0,-1 1 0,1 0 0,0 0 0,-1-1 0,1 1 0,0 0 0,-1-5 0,2 6-9,-1 0-1,1 0 1,0 1 0,-1-1 0,1 0 0,-1 0-1,1 0 1,-1 0 0,1 1 0,-1-1-1,-1-1 1,-2-3-227,3 3 152,-2 1 374,4 2-299,-1-1 0,1 0 0,0 1 0,0-1 0,0 1 0,-1-1 0,1 1 0,0-1 0,0 1 0,-1 0 0,1-1 0,-1 1 0,1 0 0,0-1 0,-1 1-1,1 0 1,0 1 0,11 21-62,-4-8 20,12 22 26,-1 2 0,-2 0 0,11 41 1,0-4 410,-26-72-233,-1-6-47,-1-11 6,-4-19 0,-7-2 22,-1 1 0,-1 0 0,-32-54 0,31 62-121,2 5 25,1-1-1,0-1 1,1 0-1,2 0 0,-7-26 1,13 38-63,1 5 4,1 0 0,-1 0 0,0 0 0,-1 0 0,1 1 0,-1-1 1,0 1-1,0-1 0,-5-6 0,6 10-196,2 3 196,0 1 0,0-1 0,1 0 0,-1 0 0,0 1 0,1-1 0,2 2 0,1 2 37,-1-2 10,0 0 0,0 0 0,0-1 1,1 0-1,-1 0 0,1 0 1,0 0-1,7 2 0,-8-3-8,0 0 0,1 0 0,-1 0 0,0 0 0,-1 1 0,1-1 0,0 1 0,-1 0 0,1 0 0,-1 0 0,0 1 0,3 4 0,0-2 4,-6-6-13,1 0-1,-1 0 1,1 1 0,-1-1 0,0 0-1,1 0 1,-1 1 0,0-1 0,1 0-1,-1 0 1,0 1 0,0-1 0,1 0-1,-1 1 1,0-1 0,0 1-1,1-1 1,-1 0 0,0 1 0,0-1-1,0 1 1,0-1 0,0 0 0,0 1-1,1-1 1,-1 1 0,0-1 0,0 1-1,0-1 1,-1 0 0,1 1-1,0-1 1,0 1 0,0-1 0,0 1-1,0-1 1,0 0 0,-1 1 0,1-1-1,0 0 1,0 1 0,-1 0 0,1-1 339,0 0-154,-6 5-394,5-3 182,1 0 0,-1 0 1,1 0-1,0 0 1,0 0-1,0 1 1,0-1-1,0 0 1,0 0-1,0 0 1,1 4-1,9 27-252,8 4 203,29 42-1,-46-77 81,1 0 0,0 0 0,0 0 0,0 0 0,0 0 0,0 0 0,0-1 0,1 1 0,2 1 0,-3-2 4,1 1 1,-1-1-1,1 1 1,-1 0 0,0 0-1,4 3 1,-6-3 9,2 2-54,10-2 300,-12-2-259,1 0 1,-1 0 0,0 0-1,0 0 1,1 0 0,-1 0-1,0 0 1,0 0 0,0 0-1,1 0 1,-1 0 0,0 0-1,0 0 1,1 0 0,-1 0 0,0 0-1,0 0 1,0 0 0,1 0-1,-1 0 1,0-1 0,0 1-1,0 0 1,1 0 0,-1 0-1,0 0 1,0-1 0,0 1-1,0 0 1,0 0 0,0 0 0,1-1-1,-1 1 1,0 0 0,0 0-1,0 0 1,0-1 0,-4-9 243,-15-12-25,16 19-177,-29-34-62,-33-52 0,46 62-50,9 12 27,0-1 0,1-1 0,1 1 0,-11-35 0,6 16 148,4 9-131,0-1 0,-7-45 0,-6-50 72,17 95-51,3 21-10,1 0 1,-1 0 0,2 0-1,-1 0 1,1 0-1,0-9 1,0 10-29,0 0 0,0-1 0,0 1 0,-3-10 0,0-12-70,-1 7 121,4 19-20,-1 0 1,1 0-1,-1-1 0,1 1 1,-1 0-1,1-1 0,0 1 1,0 0-1,0 0 1,0-1-1,0 1 0,0 0 1,0-1-1,0 1 0,1 0 1,-1 0-1,1-2 0,-1 2-12,0 0-1,0 0 0,0 0 0,0 1 0,0-1 0,0 0 0,0 0 0,0 0 0,0 0 0,0 1 0,0-1 1,-1 0-1,0-1 0,0-11-20,1 10-4,1 1 0,0-1 1,-1 0-1,0 0 0,1 0 0,-1 1 0,0-1 0,-1 0 0,1 0 0,0 0 0,-2-5 1,2-5 32,0 12 8,0 0 0,0 0 0,0 0 0,0 1 0,0-1 0,0 0 0,0 0 0,0 0 0,0 0 0,0 0 0,0 0 0,-1-1 0,1 0-19,-1 1 1,1-1 0,-1 0 0,1 0 0,0 0 0,0 0 0,0 1 0,0-1 0,0 0 0,0 0-1,0 0 1,1 0 0,-1 0 0,1-2 0,0 3-25,-1-1 0,1 1 0,-1-1 0,1 0 0,-1 1 0,0-1 0,0 1 0,0-1 0,0 0 0,0 1 0,0-1 0,-1 1 0,1-1 0,0 1 0,-1-1 0,0-1 0,-3-19-724,4 20 758,-1 0 0,0 0 0,1 0-1,-1 0 1,1 0 0,0 0 0,0 0-1,0 0 1,0 0 0,0 0 0,0 0 0,0 0-1,0 0 1,2-3 0,-2 3 4,1-1 0,-1 0 0,0 1 0,1-1 0,-1 1 1,0-1-1,-1-4 0,-2-7-34,3 10-5,-1 0-1,1 0 0,-1 1 0,0-1 0,-1 0 1,-2-5-1,3 6 22,0 0 0,0 0 1,0 0-1,0-1 0,1 1 0,-1 0 1,1-1-1,0 1 0,0 0 0,0 0 1,0-1-1,1 1 0,-1 0 0,2-4 1,-1 2 28,0 0 1,-1 0-1,1 0 0,-1 0 1,-1-6-1,-2-28 18,3 29-140,0 1-1,-1-1 1,-3-14 0,1 5-148,3 16 237,0-1-1,0 1 1,-1 0-1,0 0 1,1 0-1,-1-1 0,-2-4 1,0 2 55,1 1 0,0-1 0,1 0 0,-1 0 0,1 0 0,0 0 0,0-8 0,1 1-96,0 1 0,3-22 0,-2 30 32,-1 0-1,0 0 1,0 0-1,0 0 1,-2-4-1,1-10 132,0 16-81,1-1 1,0 1-1,-1 0 0,0 0 1,1 0-1,-1 0 0,-1-2 1,1 3-26,1-1 1,-1 1-1,0 0 1,1 0-1,-1 0 1,1-1-1,0 1 0,-1 0 1,1-1-1,0 1 1,0 0-1,0-1 1,0 1-1,0 0 1,0-1-1,0 1 1,0 0-1,1-1 0,-1 0 1,1 1 0,-1 1 0,0-1 0,0 1 0,0 0 0,1-1 0,-1 1 0,0-1 0,0 1 0,0-1 0,0 1 0,0-1 0,0 1 0,0 0 0,0-1 0,0 1 0,0-1 0,0 1 0,0-1 0,0 1 0,0-1 0,0 1 1,-1-1-1,1 1 0,0 0 0,0-1 0,0 1 0,-1 0 0,1-1 0,0 1 0,-1-1 0,1 1 0,-1-1 0,-4-8-250,4 1-427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23:59.081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17 42 224,'-16'-16'96,"24"13"-64,-8-5-32,0 5 96,5-2-64,-10-1-224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23:59.410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50 200 576,'0'-1'14,"-1"0"0,0 0 0,0 0 1,0 0-1,1 0 0,-1 0 0,0 0 0,1 0 1,-1 0-1,1 0 0,-1 0 0,1-2 0,0 2-5,0 0-1,0 0 1,0 0-1,1 0 1,-1 0-1,0 0 1,1 0-1,-1 0 1,0 1-1,1-1 1,-1 0-1,1 0 1,0 0-1,-1 1 0,2-2 1,-2 2-1,0 0 0,0-1 0,0 1 0,1 0 0,-1-1 0,0 1 0,0 0 0,0-1 0,0 1 0,0 0 0,0-1 0,0 1 0,0 0 0,0-1 0,0 1 0,0 0 0,-1-1 0,1 1 0,0 0 0,0-1 0,0 1 0,0 0 0,0-1 0,-1 1 0,1 0 1,0-1-1,0 1 0,0 0 0,-1-1 0,-9-9-149,6 7 116,3 2 33,-1-2-50,-1 1 1,1-1-1,0 0 1,0 0-1,0 0 1,0 0-1,1 0 1,-1 0-1,1 0 1,0-1-1,0 1 1,0-1-1,0 1 1,0 0-1,0-7 1,-2-14 108,2 21-66,0-1 1,1 0 0,-1 1-1,1-1 1,0 0 0,0 1-1,0-1 1,0 0 0,1 1-1,0-6 1,16-7 9,-17 16-19,1-1 1,-1 1 0,1-1-1,-1 1 1,1 0-1,-1-1 1,1 1 0,-1 0-1,1 0 1,0-1 0,-1 1-1,1 0 1,-1 0 0,1 0-1,0 0 1,-1 0-1,1 0 1,0 0 0,-1 0-1,2 0 1,6 0-57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27:59.0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307 0 1568,'0'0'1333,"13"7"-442,-12-7-846,0 0 0,0 0 0,0 1 0,0-1 0,0 0 0,0 1 0,0-1 0,0 1 0,-1-1 0,1 1 0,0-1 1,1 2-1,-1-1-36,-1-1 0,1 1 0,0 0 0,0-1 0,0 1 0,0-1 0,0 1 0,0-1 0,0 0 1,0 1-1,0-1 0,1 1 0,3-1 99,-1 1 0,0-1 0,1 1 0,-1 0 0,0 1 0,0-1 0,4 3 0,-4-2-70,0-1 0,-1 0 0,1 1 0,0-1 0,-1 0 0,8 0 0,-5-1-52,-1 1-1,1 0 0,-1 0 1,6 2-1,-6-2 5,0 1 0,1-1 0,-1-1 1,6 1-1,8-1 73,1 0 140,30 3 0,-37-2-360,13 3 239,-6 0-37,-1-1-1,0 0 0,1-2 0,-1 0 0,26-3 0,1 1 113,65 7-104,-100-5 9,0 0-1,18 4 0,6 2 27,41 6-72,-53-9-28,14 1 621,-31-5-301,-4 0-299,0-1 1,0 1 0,1 0 0,-1 1-1,0-1 1,1 0 0,-1 1 0,0-1-1,0 1 1,1 0 0,-1 0 0,0 0-1,0 0 1,2 1 0,7 4-108,0-1 1,0 0-1,0-1 1,13 3 0,13 5-51,-20-7 138,0 0 0,1-1 0,22 3 0,57 0-668,-58-5 4,-20-1 492,-1-1-1,21-2 1,-34 2 211,1-1 1,-1 0 0,1 0-1,-1 0 1,0-1-1,0 0 1,0 0 0,0 0-1,0-1 1,0 0 0,6-4-1,-10 7-23,-1-1 1,1 1-1,-1-1 0,1 1 0,-1 0 1,0-1-1,1 1 0,-1-1 0,1 1 1,-1-1-1,0 1 0,1-1 0,-1 1 1,0-1-1,0 0 0,1 1 0,-1-1 1,0 1-1,0-1 0,0 0 0,0 1 1,0-1-1,0 0 0,0 1 0,0-1 1,0 1-1,0-1 0,0 0 0,0 1 1,0-1-1,0 0 0,-1 0 0,0-1 14,-1 1-1,1-1 1,-1 0-1,1 1 1,-1-1 0,0 1-1,-2-2 1,-5-4 204,5 4-162,-1 0 1,1 1-1,-1 0 1,0 0-1,0 0 1,0 0-1,0 1 1,0 0-1,0 0 1,-9 0-1,-1-2 77,-23-1-47,1 0 0,-53 4 0,48 0 32,41 0-125,-21 0-18,1 1-1,-1 0 0,-21 5 0,29-4 187,1 0 0,-1-1 0,-23-2 1,24 0-50,0 1 0,0 1 0,-23 3 1,1-2 133,12-1-206,-69 11-3,39-8-128,43-3 212,-1 0 1,-16-1-1,16 0-53,-1 0-1,-14 2 0,-84 14 7,37-13 534,68-3-511,0 1 0,-1-1 1,1-1-1,0 1 1,0-1-1,-6-1 0,-18-2 368,22 3-372,1 0 1,0 0-1,-12-3 0,-7-1 390,-23-7-268,8 1-304,13 5-198,2 1-363,0 0 0,-1 1-1,-28 0 1,13 3-257,25 0 72,-1 1 0,1 0 0,0 1 0,0 0 0,0 2 0,-29 7 0,5 8-723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24:02.275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92 0 832,'-2'5'38,"0"-1"1,1 0-1,0 0 0,0 0 0,0 1 1,0-1-1,1 0 0,-1 1 1,1-1-1,1 6 0,-1-2-41,0-1 0,0 1-1,0 0 1,-1 0 0,-4 12-1,2-4-29,0 5 280,0 1 1,1-1-1,2 1 1,1 22-1,0 12 518,-1-37-633,2 24 1,-2-12-64,-1-25-53,1 0 0,0 0 0,1 10 0,-1-11 5,1 1 0,-2 0-1,1 0 1,-1-1 0,0 1 0,0 0 0,-4 9-1,0 4 139,5-18-146,0 0-1,0 0 1,0 0-1,0 0 0,0-1 1,0 1-1,0 0 1,0 0-1,0 0 1,1 0-1,-1 0 1,0 0-1,1 0 1,-1 0-1,1 1 1,0-2-4,-1 1 1,0 0 0,1 0 0,-1-1 0,0 1-1,0 0 1,1 0 0,-1 0 0,0-1 0,0 1-1,0 0 1,0 0 0,0 0 0,0-1 0,0 1-1,0 0 1,0 0 0,-1 0 0,1-1 0,-1 2 0,-2 16 98,3-17-100,-1 1-1,1-1 1,0 1-1,0 0 1,-1-1-1,1 1 0,0-1 1,-1 1-1,0-1 1,1 0-1,-1 1 1,0-1-1,0 0 1,0 1-1,0-1 1,0 0-1,0 0 1,-1 2-1,-14 11 364,14-13-341,1 1-1,-1 0 1,0-1 0,1 0-1,-1 1 1,0-1 0,-3 2-1,3-3-119,-6 12-161,7-9 235,1 0 0,-1 0 0,1-1 0,0 1 0,0 0 1,0 0-1,1 0 0,-1 0 0,2 4 0,1 14 58,5 9-181,-9-14 123,1-5 39,0 0 0,0 0 0,1 0 0,0 0-1,1 0 1,4 15 0,0-3-22,-6-20 6,1 0 0,-1 0-1,1 0 1,0 0 0,0 0-1,0-1 1,0 1 0,0 0-1,0 0 1,3 3 0,-3-5 7,0 0 0,0 1 0,0-1 0,-1 1 0,1 0 0,-1-1 0,1 1 0,-1-1 0,1 4 0,-1-3-21,0-1 0,0 1 0,1-1 0,-1 1 1,0-1-1,1 0 0,-1 1 0,1-1 0,0 0 0,-1 1 0,1-1 0,0 0 1,0 0-1,2 2 0,5 6-107,-6-7 136,0 0 0,0 0-1,0-1 1,0 1 0,0 0 0,1-1 0,-1 1-1,0-1 1,1 0 0,-1 0 0,1 0 0,-1 0 0,1 0-1,4 1 1,15 0 12,0-1 0,0-1 1,0 0-1,0-2 0,0 0 0,0-2 0,0 0 0,-1-2 0,35-13 1,42-27-97,29-10-47,-121 53 97,1 1 1,-1 1-1,0-1 1,0 1-1,1 0 1,-1 0-1,1 1 1,-1 0-1,0 0 0,9 1 1,-11 0-9,1 1 0,-1-1 0,1 1 0,-1 0 0,1 0 0,-1 0 0,0 0 0,0 1 0,0 0 0,0-1 0,0 2 0,-1-1 0,0 0 0,4 5 0,7 10-3,-1 1 0,15 28 0,-18-26 26,-7-15-7,0 1 0,0-1 1,1-1-1,4 7 0,-2 4 6,-5-12 143,-4-13-121,-4-10 141,-2-9 64,-1-12-206,-1 1 0,-2 0-1,-26-55 1,31 76-4,-1 2 1,-1-1 0,0 1-1,-1 1 1,-1 0-1,0 0 1,-1 1-1,-1 1 1,0 0-1,-1 1 1,-26-17-1,19 16-6,6 3-86,-1 1 1,0 1 0,-23-9-1,26 13 54,0-2 1,1 1-1,0-2 0,-15-9 1,22 12 63,0 0 1,0 0 0,1-1 0,0 0 0,0 0 0,0 0-1,1 0 1,0-1 0,0 0 0,-6-11 0,5 6 36,-8-16-113,1-2 0,-13-45 0,19 48-94,0 0-1,2 0 1,-3-43 0,3 36 210,3 38-386,2 10 133,9 31 89,-7-28 62,7 21 1,37 86-37,-37-103 47,1-1 1,1 0 0,23 31-1,-4-18-85,1 0-1,72 57 0,-31-29-27,-67-56 95,-3-3 57,-1-1 1,1 1-1,0-1 0,0 1 0,0-1 0,0 0 0,0 0 0,1 0 0,-1-1 0,0 1 0,5 1 0,-7-3 308,-5-14-15,3 14-333,1-1 1,0 0 0,-1 0-1,1 0 1,0 0 0,-1 0 0,1 0-1,-1 0 1,1 0 0,-1 1-1,0-1 1,1 0 0,-1 0 0,0 1-1,0-1 1,1 0 0,-1 1-1,-1-1 1,-21-12-211,15 8 175,-10-8 84,-9-3 12,6 6-70,-18-7 91,-50-30-1,46 21-87,14 9 216,1-1 1,-34-29-1,60 46-234,-3-4-138,1 1-1,-1 0 1,0 0 0,0 1-1,0 0 1,-1 0-1,-6-3 1,11 6 147,0 0 0,0 0-1,1 0 1,-1 0 0,0 0 0,0 0 0,0 1 0,0-1 0,0 0-1,1 1 1,-1-1 0,0 0 0,0 1 0,1-1 0,-1 1 0,0-1-1,1 1 1,-1 0 0,0-1 0,1 1 0,-1 0 0,1-1 0,-1 1-1,1 0 1,-1 0 0,1-1 0,-1 1 0,1 0 0,0 0 0,0 0-1,-1 0 1,0 3-20,-1-1-1,1 1 0,0 0 0,0-1 0,-1 8 1,3 3 10,-2 18 282,-2-16-107,3-13-71,0 0 0,0 0 0,-1 0-1,1 0 1,-1-1 0,0 1 0,0 0 0,0 0 0,-1 0 0,1-1 0,0 1 0,-5 5 0,5-7-39,0 1 1,0-1 0,0 0 0,-1 1 0,1-1 0,-1 0 0,1 0 0,-1 0 0,0 0 0,1 0 0,-1 0 0,0 0 0,1 0 0,-1-1 0,0 1-1,0-1 1,0 1 0,-2-1 0,-3 1 36,-8 6-260,14-6 141,0 0-1,-1 0 1,1-1 0,0 1-1,-1 0 1,1-1-1,0 1 1,-1-1 0,1 0-1,-1 1 1,1-1 0,-2 0-1,4 1 43,-1-1 0,1 1 0,0-1 0,-1 1 0,1-1 0,-1 1 0,1-1 0,-1 1 0,1 0 0,-1-1 0,1 1 0,-1 0 0,1 0 0,-1-1 0,0 1 0,1 0 0,-1 0 1,0-1-1,0 1 0,0 0 0,0 1 0,1-1 0,-1 0 0,1 1 0,-1-1 0,1 1 0,-1-1 0,1 0 0,0 1 1,-1-1-1,1 0 0,1 2 0,11 5 5,-1-1 0,1-1-1,0 0 1,22 8 0,59 10 13,-67-18 5,33 6 101,67 3 0,-17-2-111,-92-11 6,0 2 0,-1 0 0,0 1 1,0 0-1,0 2 0,17 8 0,69 37 58,-97-49 13,1 0 0,0-1 1,0 0-1,0 0 0,0 0 1,0-1-1,10 0 0,-16 0-80,0 0 0,0-1 0,-1 1-1,1 0 1,0-1 0,0 1 0,-1 0 0,1 0-1,0 0 1,-1 0 0,1 0 0,-1-1 0,1 1 0,-1 0-1,0 0 1,1 2 0,0-1-3,1 4 26,-3 4-4,1-9 74,0-1-16,0 0 5,0 0-58,-9 6-528,-7-3 349,1 0 0,-1-2 0,-19 1 0,32-2 157,0 1 1,0 0-1,0 0 1,0 0 0,0 1-1,0-1 1,1 1-1,-5 3 1,-10 4-24,14-8 77,1-1 202,-5 2-113,8 2-172,7 4-126,-7-7 160,2 14 22,30 23 16,-30-35 0,0 0 0,0-1 0,0 1 0,1-1 0,-1 0 0,1 0 0,0 0 0,5 2 0,7 3-59,91 40 299,-102-45-257,0 0 0,0 0 0,1-1 0,9 3 0,2 0-79,-16-4-170,1 0 1,-1 0-1,0 1 1,1-1-1,-1 0 1,0 0-1,1-1 1,-1 1 0,1 0-1,-1 0 1,0-1-1,1 1 1,-1 0-1,0-1 1,1 0-1,-1 1 1,1-2-1,6-4-971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24:05.044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165 0 832,'-12'42'411,"12"-40"-407,-1 0-1,1 0 1,0 0 0,0 0 0,0 0 0,0 0 0,1 0 0,-1 0 0,1 2 0,1 14-6,-10 174 76,3-30 71,-3-31-49,7-1-224,2-67-150,3 357 342,-4-392-22,-1 1-1,-2-1 0,-1 0 1,-1 0-1,-1 0 0,-2-1 1,-20 49-1,27-74-13,1 0 1,-1-1-1,0 1 1,-1 0-1,1 0 1,0 0-1,0-1 1,-1 1-1,1 0 1,-1-1-1,0 1 0,1-1 1,-4 2-1,4-2-21,0-1 0,1 0-1,-1 0 1,1 0 0,-1 0 0,0 0-1,1 1 1,-1-1 0,0 0-1,1-1 1,-1 1 0,0 0-1,1 0 1,-1 0 0,0 0-1,1 0 1,-1-1 0,0 1-1,-1-1-18,1 0 0,-1 0-1,1 0 1,0 0 0,0 0-1,0-1 1,0 1-1,-1 0 1,1 0 0,0-2-1,-4-6 10,0 1 0,1-1 0,1 0-1,-1 0 1,2-1 0,-1 1 0,1-1 0,-1-12-1,-1-81 24,4 85 11,9-293 145,-6 261-179,2 1 0,3 0 1,15-57-1,15-55-621,-3 31 347,-19 78-251,-11 32 181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24:09.376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869 84 1472,'-4'0'526,"11"0"-385,-5 0 24,-2 0 203,0 0-176,-1 2-235,-1 3-33,1 1-1,0-1 1,0 0-1,0 10 1,-2 13 149,-9 35 293,-5 84 1,8-52-279,-9 81 42,-29 199 599,40-333-535,-3-1-1,-15 41 1,23-75-103,-2 7 63,4-13-146,-1-1-1,1 0 0,0 1 1,0-1-1,0 0 1,0 0-1,0 1 1,0-1-1,-1 0 1,1 1-1,0-1 0,0 0 1,0 0-1,-1 0 1,1 1-1,0-1 1,0 0-1,0 0 1,-1 0-1,1 1 1,0-1-1,-1 0 0,1 0 1,0 0-1,0 0 1,-1 0-1,1 0 1,0 0-1,-1 0 1,1 0-1,0 0 0,-1 0 1,1 0-9,-1 0 1,1 0-1,-1-1 0,1 1 1,0 0-1,-1-1 0,1 1 1,0 0-1,0-1 1,-1 1-1,1 0 0,0-1 1,0 1-1,-1-1 1,1 1-1,0-1 0,0 1 1,0 0-1,0-1 0,0 1 1,0-1-1,0 1 1,0-1-1,0 1 0,0-1 1,1-14-89,-1 13 98,6-42 27,5-47-45,15-263-1559,-2 163 1456,-1 15 485,-3 1 29,-13 129-367,-2 12 11,-2 20 30,-1 0-1,1-17 0,-3 30-5,0 3-33,-9 47 288,6-6-183,-16 109 889,7-77-892,-3 95 0,7-62-113,-1 0-146,-8 87 135,9-140 171,-23 83 0,22-110-214,-1 0-1,-22 40 1,16-33 219,-14 45 0,-10 22-275,22-66 408,-1-1 0,-2 0 0,-42 51 0,14-29-137,30-37-171,0 1 0,2 0 0,1 2 0,-18 30 0,25-36-54,1 0 0,0 1-1,2 0 1,0 1 0,-5 23 0,6-10 38,0-7 0,-2 51 0,6-71-31,1 1 0,0-1 0,-1 0 0,-2 7 0,0 5-65,3-17 81,0 1-1,0-1 0,-1 1 1,1-1-1,0 1 1,0-1-1,0 1 1,0-1-1,0 1 1,0-1-1,0 1 0,0-1 1,0 0-1,0 1 1,0-1-1,1 1 1,-1-1-1,0 1 1,0-1-1,0 1 0,1-1 1,-1 1-1,0-1 1,0 0-1,1 1 1,-1-1-1,0 1 1,1-1-1,-1 0 0,0 0 1,1 1-1,-1-1 1,1 0-1,-1 1 1,1-1-1,-1 0 1,0 0-1,1 0 0,-1 0 1,1 1-1,-1-1 1,1 0-1,-1 0 1,1 0-1,-1 0 1,1 0-1,0 0 0,-11-9 112,-4 4 75,12 4-177,0 1 0,0-1 0,0 0 0,0 1 0,0-1 0,0 1 0,0-1 0,0 1 0,0 0 1,0 0-1,0 0 0,0 0 0,0 1 0,0-1 0,0 0 0,-4 2 0,1 0 3,0 1-1,0-1 1,1 1 0,-1 0 0,1 0-1,-8 7 1,8-6-2,0-1 0,-1 1 0,1-1 0,-1 0-1,1 0 1,-1-1 0,-8 4 0,-4 1 83,14-6-54,1 0 1,0 0-1,-1 0 0,1 0 0,-1 0 0,0 0 0,1-1 0,-1 1 0,0-1 1,1 0-1,-6 0 0,6 0-20,2-1-1,-1 1-1,0 0 0,0 0 0,1 0 0,-1 0 0,0 0 1,0 0-1,0 0 0,1 0 0,-1 0 0,0 0 0,0 0 1,1 0-1,-1 0 0,0 1 0,0-1 0,1 0 0,-1 1 0,0-1 1,1 0-1,-1 1 0,0-1 0,1 1 0,-1 0 0,-7 5-146,21-4 267,-7-3-53,0 1 0,1-1 1,-1-1-1,0 1 0,0-1 0,0 0 0,0-1 0,-1 1 1,1-1-1,8-6 0,0-1-45,1 0 1,20-21-1,-14 11-4,-2-1 1,0 0-1,25-36 0,-25 28 40,1 2 0,40-41 0,55-40-558,-77 76 80,-23 20 369,-1 0 0,0-1 0,-1 0 1,17-22-1,-17 16 31,-1-1 1,0-1-1,-2 0 1,-1 0-1,0-1 1,-2 0-1,0-1 1,-2 0-1,0 0 1,2-32-1,-4-63-415,-11 209 407,3 123 0,2-30 486,3-179-448,-1 33 358,-2 0 0,-10 44-1,9-63-296,-5 15 151,13-46-246,-1 1 0,0-1-1,-1 0 1,-1 0 0,1-12 0,0 0-49,16-250-661,7-28 747,-24 281-56,-1 17 8,0 0-1,0-1 1,1 1 0,-1 0 0,1 0-1,0 0 1,0 1 0,0-1 0,3-6-1,-4 10 32,0 0 0,0 0 0,0-1-1,0 1 1,0 0 0,0 0 0,1 0-1,-1 0 1,0 0 0,0 0 0,0 0-1,0 0 1,0 0 0,0 0 0,0 0-1,0 0 1,0 0 0,1 0 0,-1 0-1,0-1 1,0 1 0,0 0 0,0 0 0,0 0-1,0 0 1,0 0 0,1 0 0,-1 0-1,0 0 1,0 1 0,0-1 0,0 0-1,0 0 1,0 0 0,0 0 0,1 0-1,-1 0 1,0 0 0,0 0 0,0 0-1,0 0 1,0 0 0,0 0 0,0 0-1,0 0 1,0 1 0,0-1 0,0 0-1,1 0 1,-1 0 0,0 0 0,0 0-1,0 0 1,0 0 0,0 1 0,3 10 24,0 16 39,-6 254 242,-3-156 299,-4-14-143,0 22-307,5-75 79,0 6-10,5-64-218,0 1 1,0-1-1,0 1 0,0 0 1,0-1-1,-1 1 1,1 0-1,0-1 1,-1 1-1,1-1 1,0 1-1,-1 0 0,1-1 1,-1 1-1,1-1 1,0 1-1,-1-1 1,1 0-1,-1 1 1,0-1-1,1 1 0,-1-1 1,-20 8 223,-22-2 139,42-6-366,-37 1 110,-1-1 0,0-3 0,1 0 0,-66-16 0,98 17-153,0 1-1,0 0 1,-1 1-1,1 0 1,-10 0-1,14 0 19,0 0 0,0 1 0,0-1-1,0 1 1,0-1 0,0 1-1,0-1 1,0 1 0,1 0-1,-1 0 1,0 0 0,0 0-1,1 0 1,-1 1 0,1-1 0,-1 0-1,1 1 1,-1-1 0,1 1-1,0-1 1,-2 4 0,-5 7-26,-3 6-40,11-17 88,-1-1 0,1 1-1,0 0 1,0 0 0,-1 0 0,1 0-1,0-1 1,0 1 0,0 0 0,0 0-1,0 0 1,0 0 0,1 0 0,-1-1 0,0 1-1,0 0 1,0 0 0,1 0 0,-1-1-1,1 2 1,-1-2 5,1 1-1,-1-1 1,0 0-1,0 0 0,1 0 1,-1 0-1,0 1 1,1-1-1,-1 0 1,1 0-1,-1 0 1,0 0-1,1 0 1,-1 0-1,0 0 1,1 0-1,-1 0 1,0 0-1,1 0 1,-1 0-1,0 0 1,1 0-1,1-1 48,22 0-38,-1-2 1,1 0-1,27-9 0,-25 6-18,-1 1 1,34-2-1,-39 6 22,1 0 0,-1 2 0,1 0 0,-1 2 0,1 0 0,-1 1 0,30 10 0,-47-12 5,1-1 1,-1-1-1,0 1 1,1 0-1,-1-1 1,1 0-1,5 0 0,-8 0-11,-1 0-4,1 1 0,-1-1 1,0 0-1,1 0 0,-1 0 0,0 0 0,0 0 0,1 0 1,-1 0-1,0 1 0,0-1 0,1 0 0,-1 0 1,0 0-1,0 1 0,1-1 0,-1 0 0,0 0 1,0 1-1,0-1 0,0 0 0,1 0 0,-1 1 0,0-1 1,0 0-1,0 0 0,0 1 0,0-1 0,0 0 1,0 1-1,0-1 0,0 0 0,0 1 0,0-1 1,0 0-1,0 0 0,0 1 0,0-1 0,0 0 0,0 1 1,0-1-1,0 1 0,-5 12-5,1-5-91,-1 0-1,-10 14 1,9-15 23,1 0 0,0 0 0,-6 13 0,-2 7 227,12-26-165,1-1-107,0 0 74,0 0 166,0 0-42,1-1-67,-1 1 1,0-1 0,1 1 0,-1-1 0,1 1-1,-1 0 1,1-1 0,-1 1 0,1-1 0,-1 1-1,1 0 1,-1-1 0,1 1 0,-1 0-1,1 0 1,0-1 0,-1 1 0,1 0 0,-1 0-1,1 0 1,0 0 0,0 0 0,5-2-171,36-21-57,-40 22 212,0 0 1,0-1-1,0 1 0,0-1 1,0 1-1,0-1 1,0 0-1,-1 0 1,1 0-1,-1 0 0,1 0 1,-1 0-1,0-1 1,0 1-1,2-3 1,0-6 14,0 0 0,3-12 0,-4 12-35,6-34-47,-3 0 0,-1 0 1,-3-49-1,-2 71 139,-1 0 0,-7-26 0,0-9-197,-5-130-289,6 67 233,0-144 108,7 190-9,1-65-127,2 113 136,-2-1-1,-2 0 1,-7-46 0,9 74 62,0-1 1,0 1-1,0 0 0,0-1 1,0 1-1,0-1 1,0 1-1,0 0 0,0-1 1,0 1-1,0-1 1,-1 1-1,1 0 0,0-1 1,0 1-1,0 0 1,-1-1-1,1 1 0,0 0 1,0-1-1,-1 1 1,1 0-1,0-1 0,-1 1 1,1 0-1,0 0 1,-1-1-1,1 1 1,0 0-1,-1 0 0,1 0 1,-1 0-1,1 0 1,-1-1-1,1 2-7,-1-1 0,0 0 0,1 0 0,-1 1 0,1-1 0,-1 0 0,1 1 0,0-1 0,-1 1 0,1-1 0,-1 1 0,1-1 0,0 0 0,-1 1 0,1 0 0,0-1 0,-1 1 0,1-1 0,0 1 0,0-1 0,-1 2 0,-12 61-194,1-4 171,-49 168 58,54-202-85,-13 41 48,17-59 83,0 1-1,-1-1 0,1 0 0,-1-1 1,-1 1-1,-6 8 0,11-15-66,-1 1 0,1-1 0,0 1 0,0-1 0,-1 1 0,1-1 0,0 1-1,-1-1 1,1 0 0,-1 1 0,1-1 0,-1 0 0,1 1 0,-1-1 0,1 0 0,-1 0 0,1 0 0,-1 1 0,1-1 0,-1 0-1,1 0 1,-1 0 0,1 0 0,-1 0 0,1 0 0,-1 0 0,1 0 0,-1 0 0,1 0 0,-1 0 0,1 0 0,-1 0 0,0 0 0,1-1-1,-1 1 1,1 0 0,-1 0 0,1-1 0,0 1 0,-1 0 0,0-1 0,0 0-26,1 0 0,-1 0-1,0 0 1,1-1 0,-1 1 0,1 0 0,0 0 0,-1 0-1,1-1 1,0 1 0,0 0 0,0 0 0,0-1 0,0 1-1,0 0 1,0-3 0,4-12-93,0 0 0,1 1-1,8-20 1,3-8-17,-2 5 389,21-38 1,-11 24-63,-11 25-192,-4 6 56,0 0 1,8-28 0,31-165 882,-27 122-1263,-5-7 357,-1 3-5,-12 73-75,-1 13-21,0 0-1,-1-13 1,-1 8-150,0 6 240,0-1-1,0 0 0,1 1 1,0-1-1,5-15 1,-5 6-370,-2 12 138,0 8-74,0 0 268,1-1-1,0 0 0,-1 0 0,1 0 0,0 0 1,-1 0-1,1 0 0,0 1 0,-1-1 1,1 0-1,0 0 0,0 0 0,-1 1 0,1-1 1,0 0-1,0 0 0,0 1 0,-1-1 1,1 0-1,0 1 0,0-1 0,0 0 0,0 0 1,0 1-1,-1-1 0,5 61-249,0 93-463,1 11 570,2 95 241,-1 3 24,-24 170 322,16-412-385,0 5 100,-11 49-1,8-50-79,-3 26 0,-5 19 1,-4 26-164,16-86 177,0 0 0,0 1 0,1-1 0,2 13 1,-1 8 27,1 5-67,10 61 0,-9-80 6,-2-4-68,0 1 0,-2 16 0,0-7 20,-1-5-244,1-17-953,4-12-402,-3-1-983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24:12.778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165 1505 1664,'5'-4'441,"-9"5"-146,4-1-249,-1 0 1,1 1 0,-1-1-1,1 0 1,-1 0-1,0 0 1,1 0 0,-1 0-1,1 0 1,-1 0 0,0 0-1,1 0 1,-1 0-1,0 0 1,1 0 0,-1 0-1,1 0 1,-1 0 0,1-1-1,-1 1 1,0 0-1,1 0 1,-1-1 0,1 1-1,-1 0 1,0-1 0,-3-16 879,-2-27 0,1 6-555,-13-88-440,13 79-48,4 32 81,-1 0 1,-7-26-1,4 15 250,5 21-180,-1 0 0,0 0 0,-1 0 0,-2-7 0,-3-6 79,-8-27 1,10 27 12,-11-27 1,13 36-105,1 0 1,-1 0-1,2 0 0,-1-1 0,2 1 1,-1 0-1,2-14 0,-2-9-3,-1-13-15,2 18 95,-8-46 1,7 65-96,1 1-1,-1-1 0,2-13 1,0 0-439,7 29 285,-6-5 148,-1 0 0,0 0 0,0 1 0,0-1 0,0 0 0,0 6-1,1 5-30,4 12-92,14 73-86,13 134 574,-27-163-521,-2-8 81,12 143 152,-14-175-178,5 38-1,-4-48 108,-3 9 41,-1-25-15,1 0 1,-1 0-1,1 0 1,1 0-1,-1 0 1,0-1-1,2 7 0,3 12 144,-4-21-166,-1 1 1,0-1-1,0 0 0,0 0 0,0 0 0,0 0 0,0 0 0,-1 0 0,1 0 0,0 0 1,0 0-1,-1 0 0,1 0 0,-1 0 0,1 0 0,-1 0 0,0 1 0,0-1 67,1-1-48,-3-71 575,4 36-432,-6-39-1,-1-14-134,-6-165-217,1 47 222,10 168-64,0-73-60,-6-77 152,7 148-143,1 34 79,-1-1 1,0 0 0,0 0-1,-1 1 1,-1-10-1,-2-1 27,0 5-24,1 0 0,1 0 0,-2-23 0,4 30 18,0 1-1,-1 0 1,0-1-1,0 1 1,0 0-1,-1 0 0,1 0 1,-4-6-1,2 4-12,0 0 0,1 1-1,-3-11 1,4 13-31,0-1 0,-1 1-1,0 0 1,0 0 0,0 0 0,0 0 0,-5-5 0,4 5 12,2 2 13,1 0-1,0 1 1,-1-1 0,1 0 0,0 1-1,0-1 1,-1 0 0,1 0 0,0 1-1,0-1 1,0 0 0,0 0 0,0-1-1,-1-10 69,-7-23 118,8 16-64,-13-11-549,12 28 443,1-1 1,0 0-1,-1 1 0,1-1 1,0 1-1,1-1 0,-1-2 1,1-10 145,-2-19-347,1 21 198,3-52-137,-1 59-359,0 12 373,5 17 120,-7-21-14,0-1-1,0 0 0,1 0 1,-1 0-1,0 0 1,1 0-1,-1 0 1,1 0-1,-1 0 1,1 0-1,0 0 1,-1-1-1,1 1 0,0 0 1,0 0-1,1 1 1,1 0-27,-1 2 12,1-1-1,-1 1 1,0 0-1,0 0 1,-1 0-1,1 0 1,-1 1-1,0-1 1,0 0-1,0 0 1,0 9-1,4 18-53,16 57-243,-4 1 1,-4 1 0,2 104-1,-8-6 214,-4-127 151,-2 20 120,-1-58-153,3 37 1,-1-39-15,-1-4 110,-4 26-1,2-27-170,0 1-1,2 17 1,0 14-50,-2-34 119,2 0 1,2 25-1,4 5 96,-2-1 0,-2 69 0,-10-27 102,3-56-363,3-25 164,0 1 0,1-1 0,-1 1 0,1-1-1,0 0 1,0 1 0,0-1 0,0 1 0,2 5 0,-1-6-10,0 0 1,0-1-1,-1 1 1,1 0-1,-1-1 0,0 1 1,-1 6-1,1-5 9,0-1 0,0 1-1,0 0 1,1 6 0,0-7-2,-1 0 0,0 0 0,0 0 0,0 1 0,-1-1 0,1 0 0,-3 8 0,3-12-14,0 1 0,0 0 0,0 0 0,-1 0 1,2 0-1,-1-1 0,0 1 0,0 0 0,0 0 0,0 0 1,0-1-1,1 1 0,0 1 0,-1-1 8,0 0 0,1-1 0,-1 1 0,0 0 0,0-1 0,0 1 0,0 0 0,1-1-1,-1 1 1,0 0 0,0-1 0,0 1 0,-1 0 0,1 0 0,0 0 0,-1 3-5,0 1 0,0-1-1,0 1 1,0 0 0,1-1 0,0 1-1,0-1 1,0 1 0,1 0 0,-1-1 0,1 1-1,0-1 1,2 6 0,-2-7 24,0 1 0,0 0 0,0-1 0,-1 1 0,1 6 1,-1-7-9,0 0 1,0 0-1,1 0 0,-1 0 1,1 0-1,0 0 1,-1-1-1,1 1 1,3 4-1,-3-5-32,-1 0 0,1 0-1,0 0 1,-1 0 0,1 0 0,-1-1-1,1 1 1,-1 0 0,0 0 0,0 0-1,0 0 1,0 3 0,0-3-4,0 0 0,0 0 0,0 0 1,0 1-1,0-1 0,1 0 0,-1 0 0,1 0 0,-1 0 1,2 2-1,0 1 518,-2-5-667,1 1 0,-1 0-1,0 0 1,0-1 0,1 1 0,-1 0-1,0-1 1,1 1 0,-1 0 0,1-1-1,-1 1 1,1-1 0,0 1-1,-1 0 1,1-1 0,-1 1 0,1-1-1,0 0 1,-1 1 0,1-1 0,0 0-1,-1 1 1,1-1 0,0 0 0,0 0-1,0 1 1,-1-1 0,1 0-1,0 0 1,0 0 0,1 0 0,10-3-819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24:13.808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450 675 640,'0'-1'8,"1"1"0,-1 0 0,0 0 1,1-1-1,-1 1 0,0 0 0,1-1 0,-1 1 1,0-1-1,0 1 0,1 0 0,-1-1 0,0 1 0,0-1 1,0 1-1,0 0 0,1-1 0,-1 1 0,0-1 0,0 1 1,0-1-1,0 1 0,0-1 0,0 1 0,0-1 0,0 1 1,0 0-1,0-1 0,-1 1 0,1-1 0,0 1 0,0-1 1,0 1-1,0 0 0,-1-1 0,1 1 0,0-1 1,-1 1-1,1 0 0,-1-1 0,-2-6 36,-3-24 1726,6 28-1591,-1 0 0,1 0-1,-1 0 1,1 0 0,-3-5 0,2 6-96,0-1 1,0 0-1,1-1 1,-1 1-1,0-5 1,1 2 88,-1-1 1,0 0 0,-1 0 0,0 1-1,0-1 1,-5-11 0,-3-8 9,7 22-114,1-1-1,-1 1 0,0-1 0,0 1 0,0 0 0,-1 0 0,0 0 0,1 1 0,-1 0 0,-1-1 0,-8-4 0,2 0 62,2 2 15,0 1 0,0 0 0,-14-6 0,-17-9 218,-3-3-436,16 11-13,11 5-40,7 5 374,8 2-237,1 0-1,-1-1 1,1 1-1,-1 0 1,0 0 0,1 0-1,-1 0 1,1-1-1,-1 1 1,1 0 0,-1 0-1,1-1 1,-1 1-1,1 0 1,-1-2-1,-4-2-101,4 4 115,0-1 0,0 0-1,1 0 1,-1 0 0,0 0 0,0 0 0,0 0-1,1 0 1,-1 0 0,1-1 0,-1 1 0,1 0-1,-1 0 1,1-1 0,-1 1 0,1 0 0,0 0-1,0-1 1,0 1 0,0 0 0,0-1 0,0-1-1,0-4 12,0 1 0,0 0 0,-1-1 0,0 1 0,0 0 0,-1 0 0,-2-8 0,-1 1-29,3 6-5,-1 0 0,0 1 0,0-1 1,-7-10-1,5 9 18,1 1 0,0-1 0,0-1 0,-5-15 0,6 15 2,-1 0-1,0 0 1,-1 0-1,0 1 0,-9-12 1,-11-20 301,19 32-214,5 8-117,1-1 0,-1 1 0,1-1 0,-1 0 0,1 1 0,-1-1 0,1 0 0,-1 1 0,1-1 0,0 0 0,-1 1 0,1-1 0,0 0 0,0 0-1,-1 0 1,-1-6-1754,2 7-762,6 4 1003,6 3-242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24:15.796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61 43 2080,'0'-6'397,"0"5"-321,1 0 0,-1 0 0,0 0 1,0-1-1,0 1 0,0 0 0,0 0 0,-1 0 0,1-1 0,0 1 0,0 0 0,-1 0 0,1 0 0,-1-1 0,1 1 0,-2-1 1,-4-4 594,6 5-645,-1 1 1,1-1 0,-1 0 0,1 1 0,-1-1 0,1 1-1,-1-1 1,1 1 0,-1-1 0,0 1 0,1-1 0,-1 1-1,0-1 1,0 1 0,1 0 0,-1 0 0,0-1 0,0 1-1,0 0 1,1 0 0,-1 0 0,0 0 0,0 0-1,0 0 1,1 0 0,-1 0 0,0 0 0,0 0 0,0 0-1,1 0 1,-1 1 0,0-1 0,0 0 0,1 1 0,-1-1-1,0 0 1,1 1 0,-2 0 0,0 1-12,0 0 1,0 0-1,0 0 1,0 0 0,1 0-1,-1 0 1,1 0-1,0 0 1,-1 1-1,1-1 1,0 1-1,0-1 1,0 1 0,1-1-1,-1 1 1,1 0-1,-1-1 1,1 1-1,0 0 1,0-1-1,0 1 1,0 0 0,1-1-1,0 5 1,0-2-6,0-1-1,1 1 1,-1 0 0,1-1 0,0 1 0,0-1 0,1 1 0,-1-1 0,1 0 0,0 0-1,0 0 1,5 4 0,-7-7-5,1 2 72,1-1-1,0 1 0,0 0 1,1-1-1,-1 1 0,0-1 1,1 0-1,0 0 0,-1-1 1,1 1-1,0-1 0,0 0 1,0 0-1,-1 0 0,7 0 1,3 0 28,0 0 0,0-1 0,0-1 0,0 0 0,0-1 1,-1 0-1,1-1 0,0-1 0,-1 0 0,0 0 0,0-1 0,0-1 1,22-14-1,30-18 12,-41 23-23,-14 9-60,1-1 1,12-10-1,-21 16 4,-1 1 31,-4-3 1483,3 3-1200,0 0-302,0 1-1,0-1 1,0 1-1,0-1 1,0 0-1,0 1 1,0-1 0,0 0-1,0 0 1,0 0-1,0 0 1,0 0 0,0 0-1,-1 0 1,1 0-10,-30 4 565,4 0-367,-58 12 290,-51 8-2606,126-22 1862,-25 5-1042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25:05.7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269 429 320,'-1'0'81,"-1"-5"277,3 5-1038,4 1 1794,-1-4 3602,-3 2-4535,-1 1-245,0 0 6,0 0 106,0 0 22,0 0 0,0-1 0,0 1 1,0-1-1,0 1 0,0 0 0,-1-1 1,1 1-1,0 0 0,0-1 0,0 1 0,0 0 1,0-1-1,0 1 0,-1-1 0,1 1 1,0 0-1,0 0 0,0-1 0,-1 1 0,1 0 1,0-1-1,-1 1 0,-2-1 67,1 1 0,-1 0 0,0 0-1,0 0 1,0 0 0,0 0 0,1 0 0,-1 1 0,-5 1-1,-17 1 309,0-5-115,21 1-272,0 1 0,0-1 0,0 1 1,0 0-1,0 0 0,0 0 1,0 0-1,0 1 0,-6 1 0,-3 2 87,12-4-150,0 0 0,-1 1 0,1-1 0,0 0 0,-1 1 0,1-1 0,0 1 0,0 0 0,-1-1 0,1 1 0,0 0 0,0 0 0,-1 1 0,1-2 4,0 1 0,0-1 0,1 1 0,-1-1-1,0 1 1,0-1 0,0 1 0,0-1 0,0 0 0,0 0 0,0 1 0,0-1 0,-1 0-1,1 0 12,0 0-1,0 0 0,0 0 0,0 1 0,0-1 0,0 0 0,0 1 0,0-1 0,0 0 1,0 1-1,0 0 0,0-1 0,-1 2 0,-33 25 492,32-25-511,1 1 1,-1 0-1,1 0 0,0 0 0,0 0 0,-2 3 0,-8 14 5,10-18-1,0 0 1,0 1 0,0-1-1,1 1 1,-1 0 0,1-1-1,0 1 1,0 0 0,0 0-1,0-1 1,0 1 0,1 0-1,-1 0 1,1 0 0,0 0-1,0 0 1,0 0 0,0 0-1,0 0 1,1 0 0,-1 0-1,1 0 1,0 0 0,0 0-1,0 0 1,0-1 0,0 1-1,1 0 1,2 3 0,16 23-65,-18-24 54,1-1 0,-1 1 1,1-1-1,0 0 1,1 1-1,-1-2 1,1 1-1,0 0 1,0-1-1,0 1 1,0-1-1,9 4 1,-5-4 5,0 0 0,0-1 1,0 0-1,0-1 0,0 1 0,0-2 1,1 1-1,-1-1 0,0 0 1,15-3-1,-17 2 20,0-1 1,-1 1-1,1-1 0,-1-1 1,1 1-1,-1-1 0,1 0 1,-1 0-1,0-1 0,-1 1 1,9-9-1,0-1 59,-1-2 1,15-22-1,0 0-22,-26 35-25,0 0 0,1 1-1,-1-1 1,0 0 0,0 0 0,0 0 0,0 0 0,-1 0 0,1 0 0,0-1 0,-1 1 0,0 0 0,1 0 0,-1 0 0,0-1 0,0 1 0,0 0-1,0 0 1,-1-3 0,0 4-3,1-1-1,-1 0 1,0 1-1,0-1 1,1 1-1,-1-1 1,-1 1-1,1-1 1,0 1-1,0 0 1,0-1-1,-1 1 1,1 0-1,0 0 1,-1 0-1,1 0 1,-1 0-1,0 0 1,1 1-1,-1-1 1,1 0-1,-1 1 1,0-1-1,-2 1 1,-44-6 361,-2 0 3,17 1-92,23 4-197,1-1 0,-1 0 0,-9-3-1,13 3-48,1-1-1,-1 0 0,1 0 1,0 0-1,0-1 0,0 0 1,0 0-1,1 0 1,0 0-1,-1-1 0,2 1 1,-1-1-1,0 0 0,1 0 1,0-1-1,0 1 0,1-1 1,-1 1-1,1-1 1,0 0-1,-1-10 0,0 2-17,1 1 0,-2-28-1,4 35-41,0 0-1,0 0 1,0 0-1,1 0 1,0 0-1,0 0 1,0 0 0,1 1-1,4-12 1,4-11 166,-9 22-165,1 1-1,0-1 1,0 0 0,4-7 0,0-2-140,-6 14 139,0 0 0,0 0 1,1 0-1,-1 0 0,0 0 1,1 0-1,-1 0 1,1 0-1,-1 0 0,1 0 1,0 0-1,-1 0 0,1 0 1,0 1-1,0-1 0,-1 0 1,1 0-1,0 1 0,0-1 1,0 1-1,0-1 1,2 0-1,23-15 263,-18 11-142,1 0 0,17-7-1,-21 9-120,-1 1 0,1-1 0,0 0-1,7-5 1,-8 4 59,1 1 0,0 0 0,0 0 0,9-4 0,-3 3-236,1-1 0,-1 0 0,11-7 0,-20 11-289,1 0-1,-1 0 0,0 1 0,0 0 1,0-1-1,0 1 0,1 0 0,2 0 1,-3 0 64,-1 0-3929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25:07.5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359 0 1984,'0'0'640,"-2"3"6526,-10 9-7084,3-5 51,-1-2 0,-18 9 1,18-8 70,-20 11 1,22-11-128,-2 0 0,-13 6 0,7-5-10,1 2 0,-27 18 0,30-19 24,-1 1 1,1-2 0,-2 0 0,1 0 0,-15 4 0,26-10-94,-6 1 173,1 1 0,-1-2 0,0 1 0,-10 0 0,18-2-128,0 0 58,0 0-53,0 0-112,0 0 21,0 0 107,0 0 0,17 8 6,-2-5-50,0 0 0,0 2 0,26 10 0,45 21 406,-22-22 198,-56-13-622,-7-1-6788,-1 0 3000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25:08.9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244 3 1824,'0'0'13,"0"0"-1,0 0 1,0 0 0,1 0 0,-1 0-1,0 0 1,0 0 0,0 0 0,0 0-1,0 0 1,0-1 0,0 1 0,0 0-1,0 0 1,0 0 0,0 0 0,0 0 0,0 0-1,0 0 1,0 0 0,-1 0 0,1 0-1,0 0 1,0 0 0,0 0 0,0 0-1,0 0 1,0-1 0,0 1 0,0 0-1,0 0 1,0 0 0,0 0 0,0 0-1,0 0 1,0 0 0,0 0 0,0 0-1,0 0 1,0 0 0,0 0 0,0 0-1,0 0 1,-1 0 0,1 0 0,0 0-1,0 0 1,0 0 0,0 0 0,0 0-1,0 0 1,0 0 0,0 0 0,0 0-1,0 0 1,0 0 0,0 0 0,0 0-1,0 0 1,-1 0 0,7 1 212,-5 0 191,-1-1-48,0 0 234,0 0-148,0 0 95,0 0-197,0 0-96,0 0-43,0 0 251,0 0-144,0 0-64,0 0-91,0 0-5,0 0-42,0 0 79,0 0-42,0 0 69,0 0-32,0 0 181,-1 1-334,1-1-1,-1 0 1,0 1-1,1-1 1,-1 1-1,0-1 1,1 1-1,-1-1 1,0 1-1,1 0 0,-1-1 1,1 1-1,-1 0 1,1-1-1,0 1 1,-1 0-1,1 0 1,0-1-1,-1 1 1,1 0-1,0 1 1,-2 2 74,-4 5-9,0 0 1,-1-1-1,0 1 0,0-1 1,-1-1-1,0 1 1,0-2-1,-1 1 0,-12 6 1,-12 7 175,-42 16 1,72-34-227,0-1 56,0 0 0,0 0 0,0 0 1,0 0-1,0-1 0,0 1 0,-1-1 0,-5 0 1,9 0 17,0 0-54,0 0-36,0 0 10,0 0 53,0 0-32,0 0-31,0 0-1,-3 0 347,14 1-324,0 0 1,1 1-1,11 3 1,22 3 76,-23-5 104,0 1 0,23 7 1,2 1 95,-46-12-354,0 1 0,0-1 0,0 0 0,0 1 0,0-1 0,0 1 1,0-1-1,0 1 0,0-1 0,0 1 0,0-1 0,-1 1 0,1 0 0,0 0 0,0-1 0,-1 1 0,1 0 1,0 0-1,-1 0 0,1 0 0,0 1 0,4 22-3815,-5-20 2787,0-1 0,1 0 0,-1 0 0,1 0 0,2 7 0,4-2-1254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25:11.0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0 885 1728,'6'-8'6666,"7"2"-6574,0-1-1,0 0 0,-1 0 1,16-13-1,42-41 637,-36 30-563,116-121 994,-140 141-1124,8-11 24,-1-1 0,-1 0-1,-1-2 1,22-47 0,-31 57-75,0-1 1,5-23 0,-3 9 114,0 4-153,-2-2-1,0 1 1,-2-1-1,2-31 1,2-40 54,-11 67-341,2 32 295,1-1 1,-1 0-1,1 0 1,-1 1-1,0-1 1,1 0-1,-1 1 1,0-1-1,1 0 1,-1 1-1,0-1 1,0 1-1,1-1 1,-1 1-1,0 0 1,-1-1-1,-1 3 23,0 0-1,0 0 1,1 0-1,-1 1 0,1-1 1,0 1-1,0 0 0,0-1 1,-3 6-1,4-7-1,-5 11-27,0-1 0,1 1 1,0 0-1,-6 23 0,6-18 98,1-5-73,-1-1 0,-8 16 0,7-18 35,2 1 0,-1 0 1,-5 19-1,8-21 62,-1 0-1,-1 0 1,-5 10 0,-7 20 120,15-35-195,-1 1 1,1-1-1,-1 1 1,0-1-1,-4 6 1,-6 11-22,9-15 53,2-3 4,0 0 0,0 1 1,1-1-1,-1 0 0,1 0 0,-1 0 1,0 5-1,-2 15 276,2-19-276,1 0 0,-1 0 1,1-1-1,0 1 0,-1 0 0,1 0 1,0 0-1,1 0 0,-1 0 0,1 4 1,3 1-9,-1 1 0,1 0 0,1-1 0,-1 0 0,10 11 0,-3 4-7,-10-20 32,1 0 0,-1 0 0,1 0 0,-1 0 0,1 0 0,0 0 0,2 3 0,-1-3 5,-1 0-1,0 0 1,-1 0 0,1 1-1,2 4 1,-3-4-17,1-1 1,-1 1-1,1-1 1,0 1-1,0-1 1,4 5-1,-2-3 39,0-1 0,0 1 0,5 8 0,-7-8 33,2 0-1,-1 0 0,0-1 1,8 7-1,6 3-17,-15-13-189,1 1 1,-1 0-1,1 0 0,-1-1 0,0 2 1,1-1-1,-1 0 0,0 0 0,0 1 1,-1-1-1,1 1 0,0-1 0,-1 1 0,0 0 1,1 0-1,-1-1 0,0 1 0,0 5 1,6 27-2953,-6-2-1002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28:07.47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119 48 1312,'23'0'2443,"17"0"42,-37 0-2768,4 3 246,19 8 143,-25-10-58,21 14 278,-21-14-225,16 9-106,-12-8 65,0-1 1,0 0 0,0 1-1,0-2 1,1 1-1,-1-1 1,0 1-1,1-1 1,6-1 0,7 0 63,-14 1-113,0-1-1,0 0 0,0 0 0,0 0 1,8-4-1,17-3-125,-12 5 149,0-2 0,20-7 0,-19 6-98,-1 0-1,24-3 1,-17 1 285,-15 4-260,13 1-115,-2 1 201,29-5-182,-18 4 142,-1-2 9,-29 4-14,1 1-1,-1-1 0,0 1 1,1 0-1,-1-1 1,0 1-1,1 0 0,-1 0 1,3 1-1,6 0 97,41 4-274,84 2-720,139-14-69,-246 6 965,42-6 0,-61 6 0,-24 6 25,0-1 1,0 0 0,0-1-1,-27 1 1,30-3 3,0 0 1,0 1-1,-16 4 1,-22 3 97,15-5 26,-81 8 622,92-9-701,-39-2 1,46-1-32,-67 0 570,79 1-597,1-1 0,0 1-1,0-1 1,-1 1-1,1 0 1,0 1 0,0-1-1,-3 2 1,-19 6 115,-3 0 40,23-7-165,0 0 0,0 0 0,0-1 0,0 1 0,0-1 1,-8 0-1,4 0 152,-1-1 0,-14 5 0,14-3-55,1-1 0,-18 2 1,2-3-75,-3 0 61,-31-3-1,-3-2-159,-17 2 748,48 0-278,-56 4 0,30 0-422,-70-1-575,104 2-822,-2 4 385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25:50.0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94 1248,'0'0'55,"-1"-1"0,1 1 1,0 0-1,0 0 0,-1 0 1,1-1-1,0 1 0,0 0 0,0 0 1,0-1-1,-1 1 0,1 0 0,0 0 1,0-1-1,0 1 0,0 0 0,0-1 1,0 1-1,0 0 0,0 0 0,0-1 1,0 1-1,0 0 0,0-1 1,0 1-1,0 0 0,0-1 0,0 1 1,0 0-1,0 0 0,0-1 0,0 1 1,0 0-1,1-1 0,-1 1 0,0 0 1,0 0-1,0-1 0,0 1 0,1 0 1,-1 0-1,1-1 0,11-9 1718,-10 9-1635,-1 0 0,1 1 0,0-1 0,0 1 0,0-1 0,-1 1 0,1-1 0,0 1 0,0 0 0,0 0-1,3 0 1,-2 0 15,-1 0 0,1 0-1,0 0 1,0 0 0,-1-1-1,1 1 1,0-1 0,2-1-1,19-8 365,2 1-1,-1 1 1,1 2-1,27-4 1,108-8 538,-42 17-691,-67 1 258,-49 0-581,0 0 1,0 1-1,1-1 0,-1 0 0,0 1 0,0 0 1,0-1-1,0 1 0,5 3 0,-7-3-106,0-1 1,0 1-1,0 0 0,0-1 0,0 1 1,-1 0-1,1 0 0,0 0 0,0 0 0,-1 0 1,1 0-1,-1 0 0,1 0 0,-1 0 1,1 0-1,-1 0 0,0 0 0,1 0 0,-1 1 1,0-1-1,0 0 0,0 0 0,0 0 1,0 0-1,0 1 0,0-1 0,0 0 0,-1 2 1,-1 3-814,1 0 0,-1-1 0,0 1 0,-1-1 0,1 1 0,-1-1 0,-5 7 0,-8 7-1666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25:51.1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50 2304,'0'0'48,"0"0"0,0 0 0,0 1 0,0-1 0,0 0 0,1 0 0,-1 0 0,0 0 0,0 0 0,0 0 0,0 0 0,0 0 0,0 0 0,0 0 0,0 0 0,0 0 0,1 0 0,-1 0 0,0 0 0,0 0 0,0 0 0,0 0 0,0 0 0,0 0 0,0 0 0,0 0 0,0 0 0,0 0 0,1 0 0,-1 0 0,0 0 0,0 0 0,0 0 0,0 0 0,0-1 0,0 1 0,0 0 0,0 0 347,0 0 53,0 0-182,0 0-111,0-12 444,0 5 3015,0 7-3551,-1 0-1,1 0 1,0 0-1,0 0 1,0 0-1,0 0 1,-1-1-1,1 1 1,0 0-1,0 0 1,0 0 0,0 0-1,0 0 1,0-1-1,0 1 1,-1 0-1,1 0 1,0 0-1,0 0 1,0-1-1,0 1 1,0 0 0,0 0-1,0 0 1,0 0-1,0-1 1,0 1-1,0 0 1,0 0-1,0 0 1,0 0-1,0-1 1,0 1 0,0 0-1,0 0 1,0 0-1,0-1 1,1 1-1,-1 0 1,0 0-1,0 0 1,0 0-1,0 0 1,0-1 0,0 1-1,0 0 1,1 0-1,-1 0 1,0 0-1,0 0 1,0 0-1,0 0 1,0 0-1,1-1 1,-1 1 0,0 0-1,0 0 1,0 0-1,0 0 1,1 0-1,-1 0 1,0 0-1,0 0 1,0 0-1,1 0 1,132-7 502,-80 6-394,15-2 160,30-2-48,-24 3-22,-64 1-1178,33-2 2884,-27 4-4083,-16-1 1983,0-1 1,0 1 0,0 0 0,0 0 0,0 0 0,0 0-1,0 0 1,1 0 0,-1 0 0,0 0 0,0 0-1,0 0 1,0 0 0,0 0 0,0 0 0,0 0-1,0 0 1,0 0 0,1 0 0,-1 0 0,0 0-1,0 0 1,0 0 0,0 0 0,0 0 0,0 0-1,0 0 1,0 0 0,1 0 0,-1 0 0,0 0 0,0 0-1,0 0 1,0 0 0,0 0 0,0 0 0,0 1-1,0-1 1,0 0 0,0 0 0,0 0 0,0 0-1,0 0 1,1 0 0,-1 0 0,0 0 0,0 0-1,0 0 1,0 1 0,0-1 0,0 0 0,0 0-1,0 0 1,0 0 0,0 0 0,0 0 0,0 0 0,0 0-1,0 0 1,0 1 0,0-1 0,0 0 0,0 0-1,-1 0 1,-2 3-2993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25:53.6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4 140 1824,'-1'-2'124,"1"2"-110,-1 0 0,1 0 0,0 0 0,0 0 0,0 0 0,0 0 0,0 0 0,0 0 0,-1 0 1,1-1-1,0 1 0,0 0 0,0 0 0,0 0 0,0 0 0,0 0 0,0 0 0,0 0 0,0 0 1,0-1-1,-1 1 0,1 0 0,0 0 0,0 0 0,0 0 0,0 0 0,0 0 0,0-1 0,0 1 1,0 0-1,0 0 0,0 0 0,0 0 0,0 0 0,0 0 0,0-1 0,0 1 0,0 0 0,0 0 0,0 0 1,0 0-1,1 0 0,-1 0 0,0-1 0,0 1 0,0 0 0,0 0 0,0 0 0,0 0 0,0 0 1,0 0-1,0 0 0,1 0 0,-1 0 0,0-1 0,0 1 0,0 0 0,0 0 0,0 0 0,0 0 1,0 0-1,1 0 0,-1 0 0,0 0 0,1 0 567,-1 0-127,0 0 95,0 0-117,1-9 4641,4 3-3870,10 1-1159,42-8 276,-38 10-268,-15 2-27,-1 0-1,1 0 0,0 1 0,0-1 0,0 1 0,-1 0 0,1 0 0,0 1 0,0-1 0,0 1 0,-1 0 0,1-1 0,5 3 0,21 5 72,-13-2 161,-15-5-230,-1-1 0,0 0 0,1 1 0,-1-1 0,0 1 0,0-1 0,0 1 0,1-1 0,-1 1 0,0 0 0,0 0 0,0 0 0,0 0 0,0-1 0,0 1 0,0 0 0,-1 1 0,1-1 0,0 0 0,0 0 0,-1 0 0,1 0 0,-1 1 0,1-1 0,-1 0 0,1 0 0,-1 1 0,0 1 0,2 3 31,-1-1 0,0 1 1,0-1-1,-1 1 0,0 0 0,0 0 0,0-1 1,-1 1-1,1 0 0,-1-1 0,-2 6 1,-2 6-1,2-1 1,-1 1-1,2-1 1,0 18-1,-2 8 119,2-23-189,2 23 0,0-24 168,-3 30 0,2-41-167,1 0 1,0 0-1,1 0 0,0 0 0,0 0 1,2 9-1,0-7 25,-2 0 1,2 17-1,-3-25-3,0 1-1,1 0 1,-1-1 0,1 1-1,-1 0 1,1-1 0,0 1-1,0-1 1,-1 1 0,1-1 0,0 1-1,0-1 1,1 1 0,-1-1-1,0 0 1,0 0 0,1 0-1,-1 0 1,0 0 0,1 0 0,2 1-1,-1 0 11,0 0 1,1-1-1,-1 1 0,0-1 1,1 0-1,-1 0 0,1 0 0,-1-1 1,5 1-1,3-1 42,-7 1-25,1-1 0,-1 0 0,0 0-1,1 0 1,-1-1 0,0 1 0,0-1 0,1 0-1,-1-1 1,0 1 0,0-1 0,7-3 0,-5 1 24,-1 0 1,0 0-1,0 0 1,0-1-1,0 0 1,-1 1 0,0-2-1,0 1 1,0 0-1,0-1 1,-1 0-1,0 0 1,-1 0 0,4-8-1,8-32 6,8-49-1,-16 60-58,2 1 0,2 1 0,25-60 0,-25 76-43,0 1 1,1 1 0,1 0-1,1 1 1,0 0 0,20-16-1,20-21-95,-51 49 123,0 0 0,0 0 0,0 1-1,0-1 1,0 1 0,1 0 0,-1-1 0,1 1 0,-1 0-1,1 0 1,3 0 0,5-3-74,-11 4 77,1 0 0,0 0 0,0-1 1,0 1-1,-1 0 0,1 0 0,0 0 1,0 0-1,-1 0 0,1 0 0,0 0 1,0 0-1,0 0 0,-1 0 0,1 1 1,0-1-1,0 0 0,-1 0 0,1 1 1,0-1-1,-1 1 0,2 0 0,-1 0 10,0 0-1,1 0 0,-1 1 0,0-1 0,0 1 1,0-1-1,0 1 0,0-1 0,1 3 0,0 1-108,-1 0 0,1 0 1,-1 0-1,0 0 0,0-1 0,0 9 0,-1-10-656,0 0-535,0 1-1,0-1 0,0 0 0,0 0 0,-1 0 1,1 1-1,-1-1 0,0 0 0,-1 3 0,-6 6 89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25:54.8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 2496,'17'-6'1691,"-17"5"-1556,1 1 0,-1-1 0,1 1 1,-1-1-1,1 1 0,-1-1 1,1 1-1,-1 0 0,1-1 1,-1 1-1,1 0 0,-1-1 0,1 1 1,0 0-1,-1 0 0,1 0 1,-1-1-1,1 1 0,0 0 0,-1 0 1,1 0-1,0 0 0,-1 0 1,1 0-1,0 0 0,-1 0 1,1 0-1,-1 1 0,1-1 0,0 0 1,-1 0-1,1 1 0,-1-1 1,1 0-1,0 1 0,0-1 1,0 1-17,0 0 1,-1 0-1,1 0 1,0 1 0,0-1-1,-1 0 1,1 0 0,-1 0-1,1 0 1,-1 1 0,1-1-1,-1 0 1,0 0-1,0 1 1,1-1 0,-1 2-1,0-1-59,0 1 0,1-1-1,-1 0 1,1 1 0,0-1 0,0 0-1,1 3 1,4 13 86,-2 2-59,-2-11-145,0-1 0,-1 1 1,0 10-1,0 49 314,-1 63 619,-1-102-693,1-22-122,0 1-1,0 0 1,0-1-1,-4 13 1,4-19-130,0-1 1,0 0-1,0 0 0,0 1 1,0-1-1,0 0 0,0 0 1,0 1-1,0-1 0,0 0 1,-1 0-1,1 1 0,0-1 1,0 0-1,0 0 0,0 1 1,0-1-1,-1 0 0,1 0 1,0 0-1,0 0 0,0 1 1,-1-1-1,1 0 0,0 0 1,0 0-1,0 0 0,-1 0 1,1 1-1,0-1 0,0 0 1,-1 0-1,1 0 0,0 0 1,0 0-1,-1 0 0,1 0 1,-1-1-136,1 1 0,-1 0-1,1-1 1,-1 1 0,1-1 0,-1 1 0,1-1 0,0 1 0,-1-1 0,1 1 0,0-1 0,-1 1 0,1-1 0,0 0 0,0 1 0,-1-2 0,1-6-3171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25:55.5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 2304,'37'-6'10557,"-17"5"-10954,32-3 1137,-40 3-630,1-1 0,-1 2 0,1 0 0,21 2 0,-30-1-472,15 3 1373,-12-4-1887,-10-4-2758,-9 4-409,7 0 881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25:56.3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27 2080,'-2'-3'736,"9"3"2559,-6 0-3127,-1 0 0,1 0 1,0 0-1,-1 0 0,1 1 0,-1-1 0,1 0 0,0 0 0,-1 0 0,1-1 0,-1 1 1,1 0-1,0 0 0,-1 0 0,1 0 0,-1 0 0,1-1 0,-1 1 0,1 0 1,0-1-1,-1 1 0,1 0 0,-1-1 0,0 1 0,1 0 0,0-2 0,1 2 15,1 0-1,-1 0 1,0 0-1,1 0 1,-1-1-1,0 1 1,1-1-1,2-1 1,-2 1-101,1 0 0,0-1 0,-1 1 0,1 0 0,0 1 0,0-1 0,0 1 0,4 0 0,21-4 1,-2 1 689,-19 3-2699,0-1-3606,-8 1 2147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25:59.8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 1408,'-6'4'380,"12"-5"696,-6 1-633,0 0-81,0 0-138,0 0 11,0 0-43,0 0 181,0 0 6,0 0 319,0 0-186,0 0 22,0 0-193,14 0 3782,-12 0-4002,0 0 1,0 1 0,0 0-1,0-1 1,-1 1 0,1 0 0,0 0-1,-1 0 1,1 0 0,-1 0-1,1 0 1,-1 0 0,1 0-1,-1 1 1,0-1 0,0 0-1,1 1 1,-1 0 0,0-1 0,0 1-1,0 1 1,0 0-102,0-1 1,-1 0-1,0 0 0,1 1 0,-1-1 1,0 0-1,0 1 0,0-1 1,0 0-1,-1 3 0,0 4 120,-4 126-343,5 158 1008,5-244-773,-2-26 288,-3-22-208,0 6 45,0-6-4719,-7-11 279,6-7 689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26:00.8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83 1888,'-1'0'120,"1"0"0,0 0 0,-1 0 0,1 1 0,-1-1 0,1 0-1,0 0 1,-1 0 0,1 0 0,0 1 0,-1-1 0,1 0 0,0 0 0,-1 1 0,1-1 0,0 0 0,0 1 0,-1-1 0,1 0 0,0 1 0,0-1 0,0 0-1,-1 1 1,1-1 0,0 1 0,0 0 0,-1 5 3311,1-5-3392,0-1 1,1 0-1,-1 0 1,0 0-1,0 0 0,1 1 1,-1-1-1,0 0 1,1 0-1,-1 0 0,0 0 1,1 0-1,-1 0 1,0 0-1,1 0 1,-1 0-1,0 0 0,1 0 1,-1 0-1,0 0 1,1 0-1,-1 0 0,0 0 1,1 0-1,-1-1 1,0 1-1,6-2 155,-1 0 1,0-1-1,0 0 0,0 0 1,0 0-1,5-6 0,9-4 350,-4 3-245,-6 3-209,0 1 0,1 1 0,-1 0 0,1 0 0,0 1 0,0 0 0,16-4 0,-14 5-97,-11 2 18,1 1 0,-1-1 1,0 1-1,1 0 0,-1 0 1,0-1-1,1 1 0,-1 0 1,0 0-1,1 0 1,-1 0-1,0 0 0,1 1 1,-1-1-1,0 0 0,1 1 1,1 0-1,53 30 239,-40-21 260,30 14-1,-39-22-282,0 0 1,0 0-1,0-1 0,0 0 0,11 0 0,5 1 405,-15-1-499,0-1 0,-1 0 0,1 0 0,0-1 0,13-3 0,-16 4-395,-1-1 0,0-1 0,0 1 0,0-1 0,0 1 0,0-1 0,0 0 0,0-1-1,0 1 1,-1-1 0,5-4 0,-4 0-1402,-3-1-2394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50:04.2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178 1 736,'-2'10'118,"1"0"0,0 0-1,1 1 1,0-1 0,1 0 0,2 16-1,2 24 83,-5-32-153,-1 6 31,6 40 0,-2-15-156,-6-25 2438,-7-52-1314,10 26-1025,-1 0 1,1 0 0,-1 0 0,0 0 0,1 0 0,-1 0 0,0 0 0,-2-2 0,-5-10 52,7 11-53,0 0 0,-1 0 0,0 1-1,1-1 1,-1 0 0,-5-4-1,-7-13 150,12 17-84,-1 0 0,1 1 0,0-1 1,-1 0-1,1 1 0,-1-1 0,0 1 0,0 0 0,0 0 0,0 0 0,0 0 0,-1 0 0,-4-1 96,12 10-384,24 20 84,-21-21 121,0 0 0,-1 1-1,0-1 1,0 1 0,8 13-1,4 3 654,-27-24-490,-39-17 676,-27-9-698,75 26-155,-1 1-1,0 0 0,0-1 0,0 1 0,0 0 0,0 0 0,0 0 0,0 0 0,0 0 1,0 0-1,0 0 0,0 0 0,0 0 0,-2 1 0,3-1 8,0 0 0,-1 0 0,1 0 0,0 1-1,0-1 1,0 0 0,0 0 0,0 0 0,0 1 0,-1-1 0,1 0 0,0 0-1,0 1 1,0-1 0,0 0 0,0 0 0,0 1 0,0-1 0,0 0-1,0 0 1,0 1 0,0-1 0,0 0 0,0 0 0,0 0 0,0 1-1,0-1 1,1 0 0,-1 0 0,0 1 0,0-1 0,0 0 0,0 0 0,1 1-1,0 1 5,0-1-1,0 1 1,1-1-1,-1 1 1,1-1-1,0 1 1,-1-1-1,1 0 0,0 1 1,0-1-1,-1 0 1,1 0-1,4 1 1,2 0 93,1 0 1,0-1 0,0 0 0,-1 0-1,1-1 1,13-1 0,-16 1-68,0-1 0,-1 0 1,1-1-1,0 1 0,-1-1 0,1 0 0,-1 0 1,0-1-1,0 1 0,0-1 0,5-4 0,-9 7-15,-1-1 0,1 1 0,-1 0-1,1-1 1,-1 1 0,1-1-1,-1 1 1,1-1 0,-1 1 0,0-1-1,1 1 1,-1-1 0,0 1-1,1-1 1,-1 1 0,0-1 0,0 0-1,0 1 1,1-1 0,-1 0-1,0 1 1,0-1 0,0 1 0,0-1-1,0-1 1,-1 1 2,1 0-1,-1 0 1,1 0-1,-1 0 1,0 1 0,1-1-1,-1 0 1,0 0-1,1 0 1,-1 1 0,0-1-1,0 0 1,0 1-1,-1-1 1,-5-3 30,0 1-1,0 0 1,-10-3-1,16 6-40,-18-7 12,-1 2 0,1 0 0,-1 1 0,-30-2 0,17 1-1220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50:05.53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453 0 1728,'-3'1'180,"0"0"-1,0-1 1,0 1 0,-1 0 0,1 1 0,1-1-1,-1 0 1,-5 4 0,5-3-166,0 0 0,0 0 0,-1-1 1,1 1-1,-1-1 0,1 1 0,-1-1 0,0 0 1,-4 0-1,-106 2 2178,5 2-1062,48 1-303,54-5-759,0 0 1,0 0-1,0 0 0,0 1 0,0 0 1,0 0-1,0 1 0,1 0 0,-12 7 1,17-9-75,-1 0 0,1 0 1,0 0-1,-1 0 1,1 1-1,0-1 0,0 1 1,0-1-1,0 1 0,0-1 1,0 1-1,1 0 0,-1-1 1,0 1-1,1 0 0,-1-1 1,1 1-1,0 0 1,-1 0-1,1 0 0,0-1 1,0 1-1,1 3 0,-1-1 17,1 0-1,0 0 0,0-1 1,0 1-1,0-1 1,0 1-1,1-1 0,0 1 1,-1-1-1,5 6 0,9 12 130,-14-17-98,1-1 1,0 0-1,1 1 0,-1-1 0,0 0 0,1 0 0,0 0 1,0-1-1,0 1 0,0-1 0,0 0 0,5 4 0,5-2 35,-1 0-1,1 0 1,0-1-1,0 0 1,0-2-1,1 1 0,-1-1 1,0-1-1,1-1 1,-1 0-1,18-3 1,5-7-48,-29 8-9,0 1 0,0 0 0,0 0 0,0 1 0,14-1 0,-20 2-27,-1 0 1,1 0-1,0-1 0,-1 1 1,1 0-1,0 0 1,-1 0-1,1-1 0,-1 1 1,1 0-1,0-1 0,-1 1 1,1 0-1,-1-1 0,1 1 1,-1-1-1,1 1 1,-1-1-1,1 0 0,4-3-200,1 10 40,-5 0 139,1 0-1,-1-1 0,0 1 1,0 0-1,0 0 1,-1 0-1,0 0 0,0 0 1,-2 8-1,2 4-234,0-17 103,8-2-176,-6 1 169,1-1 1,0 0-1,-1 0 0,1-1 0,-1 1 1,0 0-1,1-1 0,-1 0 1,0 1-1,0-1 0,3-3 0,5-4-536,18-12-2310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5T16:39:34.52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1249 1260 1152,'-1'-9'294,"-3"7"-174,-8 12-104,4-1 50,-1 1 418,0 0-1,0 1 1,1 0 0,-12 23-1,2-3 171,1-6-43,0-1 1,-1 0-1,-2-2 1,0 0 0,-39 33-1,10-19 383,-2-2 0,-94 48-1,132-75-1082,9-5 54,0 1-1,1-1 1,-1-1-1,-6 3 1,10-4 33,0 0 1,0 0 0,0 0-1,0 0 1,0-1-1,0 1 1,0 0 0,0 0-1,0 0 1,0 0-1,0 0 1,0 0 0,0 0-1,0-1 1,0 1 0,0 0-1,0 0 1,0 0-1,0 0 1,0 0 0,0 0-1,0 0 1,0 0 0,-1-1-1,1 1 1,0 0-1,0 0 1,0 0 0,0 0-1,0 0 1,0 0 0,0 0-1,0 0 1,0 0-1,0 0 1,0 0 0,-1 0-1,1 0 1,0-1 0,0 1-1,0 0 1,0 0-1,0 0 1,0 0 0,0 0-1,-1 0 1,1 0-1,0 0 1,0 0 0,0 0-1,0 0 1,0 0 0,0 0-1,0 0 1,0 0-1,-1 1 1,1-1 0,0 0-1,8-8-103,51-32 9,19-16 85,63-68 502,-118 101-258,-19 17-2,-15 17-130,-56 45 104,-95 60-1,40-32 49,120-82-258,0-1 0,0 1 0,0-1 0,0 0 0,0 0 0,-5 1 1,7-2 0,0 0 0,0 0 1,0 1-1,-1-1 0,1 0 1,0 0-1,0 0 1,-1 0-1,1 0 0,0 0 1,0-1-1,-1 1 0,1 0 1,0 0-1,0 0 1,-1 0-1,1 0 0,0 0 1,0 0-1,0 0 0,-1-1 1,1 1-1,0 0 1,0 0-1,0 0 0,-1-1 1,1 1 5,0-1 1,0 0-1,-1 1 1,1-1 0,0 0-1,0 1 1,0-1-1,0 0 1,0 1-1,0-1 1,0 0 0,0 1-1,1-1 1,-1 0-1,0 0 1,3-7 7,1-1 0,0 1 1,0 1-1,1-1 0,0 0 0,0 1 0,8-8 0,11-18-70,76-98 265,-67 91-84,-29 35-81,0 0 1,0-1-1,-1 1 1,4-8-1,-7 13-39,0 0 0,0 0 1,0 0-1,0 0 0,1-1 0,-1 1 0,0 0 0,0 0 0,0 0 0,0 0 0,0 0 0,0-1 1,0 1-1,0 0 0,0 0 0,0 0 0,0-1 0,0 1 0,0 0 0,0 0 0,0 0 0,0 0 0,0-1 1,0 1-1,0 0 0,0 0 0,0 0 0,0 0 0,0 0 0,0-1 0,0 1 0,-1 0 0,1 0 1,0 0-1,0 0 0,0 0 0,0-1 0,0 1 0,-1 0 0,-6 2 0,-12 11-62,-13 15 4,-50 55-1,-18 17 83,92-94-20,0 1 0,-1-1 1,0-1-1,0 0 0,0 0 1,-11 3-1,19-7-1,0-1 1,1 0-1,-1 1 1,0-1-1,0 0 0,0 0 1,1 0-1,-1 0 0,0 0 1,0 0-1,0 0 1,0 0-1,1 0 0,-1 0 1,0 0-1,-1-1 1,2 1-3,-1 0 0,1 0 1,-1-1-1,1 1 0,0 0 1,-1-1-1,1 1 1,0-1-1,-1 1 0,1 0 1,0-1-1,0 1 0,-1-1 1,1 1-1,0-1 0,0 1 1,0-1-1,0 1 0,0-1 1,-1 0-1,1-3 9,0 0-1,0 0 0,1 0 1,-1 0-1,1 0 1,1-4-1,8-22-191,1 0-1,28-51 1,-38 79 181,12-22-17,1 1-1,2 1 0,0 0 1,1 1-1,34-32 1,111-83 33,-118 102 20,20-15-79,-108 76 84,18-12-32,1 1 1,-41 33 0,20-2-45,2 3 0,-46 66 0,4-4 118,74-98-64,4-5-22,0 0 0,0 1 0,1 0-1,1 0 1,-9 19 0,15-29 0,0 0 0,0 0 0,0 0 0,0 0-1,0 0 1,0 0 0,0 0 0,0 0 0,0 0 0,0 0-1,0 0 1,1 0 0,-1 0 0,0 0 0,0 0 0,0 0-1,0 0 1,0 0 0,0 1 0,0-1 0,0 0 0,0 0-1,0 0 1,0 0 0,0 0 0,0 0 0,0 0 0,0 0-1,1 0 1,-1 0 0,0 0 0,0 0 0,0 0-1,0 0 1,0 0 0,0 1 0,8-8-61,1 1 1,-1-1-1,-1-1 0,1 1 0,6-10 1,-13 16 61,43-47 23,2 1 1,90-69-1,165-136-234,-277 230 214,323-279 206,-317 282-63,-23 17-32,-6 5 0,-5 4-77,1 0 0,-1-1 1,0 1-1,0-1 0,-1 0 0,-10 10 1,0 0 21,-2 5-14,-84 89 255,-56 25 119,22-19-178,-191 195-474,242-231 294,80-76-99,2-2-6,0 1 0,0-1 0,0 1 1,-1-1-1,1 0 0,-1 0 1,1 0-1,-1 0 0,0-1 0,0 1 1,0-1-1,-5 2 0,8-3 40,0 0-1,-1 0 0,1 0 1,0 0-1,0 0 0,0 0 1,-1 0-1,1 0 0,0-1 1,0 1-1,0 0 0,-1 0 1,1 0-1,0 0 0,0 0 1,0-1-1,0 1 0,0 0 1,-1 0-1,1 0 0,0-1 1,0 1-1,0 0 0,0 0 1,0 0-1,0-1 0,0 1 1,0 0-1,0 0 0,0 0 1,0-1-1,0 1 0,0 0 1,0 0-1,0-1 0,0 1 1,0 0-1,0 0 0,0 0 1,0-1-1,0 1 0,0 0 1,0-1-1,5-16-63,0 1 0,0-1-1,2 1 1,0 0 0,10-17 0,-12 23 59,10-19 37,1 1 0,2 1 0,0 0 0,2 2-1,1 0 1,28-26 0,47-24 111,-78 62-98,-27 29 228,-118 151-63,-3 2-280,95-127 111,-77 70-1,14-31-295,92-74-71,14-10 52,19-14 49,-10 3 234,-2-2 0,1 0 0,-2 0-1,0-2 1,18-30 0,-1 3 66,12-11-52,2 3 0,2 1 1,55-47-1,173-137 986,-263 224-807,-12 12-194,0 0 1,0 0 0,0 0 0,0 0-1,0 0 1,0-1 0,0 1 0,0 0-1,0 0 1,0 0 0,0 0 0,0 0-1,1 0 1,-1 0 0,0 0 0,0 0-1,0 0 1,0-1 0,0 1 0,0 0-1,0 0 1,0 0 0,0 0 0,0 0-1,0 0 1,0 0 0,0 0 0,0-1-1,0 1 1,0 0 0,0 0 0,0 0-1,0 0 1,0 0 0,0 0 0,-1 0-1,1 0 1,0 0 0,0-1 0,0 1-1,0 0 1,0 0 0,0 0 0,0 0-1,0 0 1,0 0 0,0 0 0,0 0-1,0 0 1,-1 0 0,1 0 0,0 0-1,0 0 1,0 0 0,-3 0 7,0 1-1,0-1 1,0 1 0,0 0 0,0 0 0,-4 2 0,-24 9-36,1 2 0,1 1 1,0 2-1,-42 31 1,-65 74 11,30-23-10,-37 14 178,111-92-111,0-1 0,-60 28 0,85-45-77,1 0-1,-1 0 1,0-1-1,0 0 1,0 0 0,-1 0-1,1-1 1,-14 0 0,21-1 24,0 0 1,-1 0 0,1 0-1,-1 0 1,1 0 0,0 0-1,-1-1 1,1 1 0,-1 0-1,1 0 1,0 0 0,-1-1-1,1 1 1,0 0 0,-1-1-1,1 1 1,0 0 0,0-1-1,-1 1 1,1 0 0,0-1-1,0 1 1,-1 0 0,1-1-1,0 1 1,0-1 0,0 1-1,0-1 1,0 1 0,0 0-1,0-1 1,0 1 0,0-1-1,0 1 1,0-1 0,0 1-1,0 0 1,0-1 0,0 0-1,3-11-56,0 1 0,1-1 0,0 1 0,1 0 0,0 0 0,12-18 0,-11 18 32,35-54-17,3 3 0,53-60 0,-30 40 50,239-280 59,-186 232 305,-113 123-272,-8 10-45,-13 17 27,12-18-59,-187 220 340,-20-7-429,133-138 137,-143 137-35,71-71-16,65-65-59,67-67-123,16-11 168,0 0 0,0 0 0,0 0 0,0 0 0,0 0 0,0 0 0,0 0 0,0 0 0,-1 0 0,1 0 0,0 0 0,0 0 0,0 0 0,0 0 0,0 0 0,0 0 0,0 0 0,-1 0 0,1 0 0,0 0 0,0 0 0,0 0 0,0 0 0,0 0 0,0 0 0,0 0 0,0 0 0,-1 0 0,1 0 0,0 0 0,0-1 0,0 1 0,0 0 0,0 0 0,0 0 0,0 0 0,0 0 0,0 0 0,0 0 0,0 0 0,0 0 0,0-1 0,0 1 0,0 0 0,0 0 0,0 0 0,0 0 0,0 0 0,0 0 0,0 0 0,0-1 0,0 1 0,0 0 0,0 0 0,0 0 0,0 0 0,0 0 0,0 0 0,0 0 0,0 0 0,0-1 0,3-5-50,-1 0-1,1-1 1,7-9-1,14-21 41,2 0 0,40-43 1,76-67 72,7-9-87,318-339 304,-456 485-179,-7 7-45,0 1-1,-1-2 1,0 1-1,0 0 1,0-1-1,0 1 1,0-1-1,2-5 1,-6 7 40,-7 5-16,-9 9-60,1 0 0,0 1-1,1 1 1,0 0 0,-16 20-1,-1 2 28,-122 110 231,120-118-208,-2-1-1,-66 37 1,72-47-29,-77 36-519,86-46 60,21-7 413,-1 0 0,1 0 1,0 0-1,0 0 0,0 0 1,0 0-1,-1 0 0,1 0 0,0 0 1,0 0-1,0 0 0,0 1 1,-1-1-1,1 0 0,0 0 0,0-1 1,0 1-1,0 0 0,-1 0 1,1 0-1,0 0 0,0 0 0,0 0 1,0 0-1,-1 0 0,1 0 1,0 0-1,0 0 0,0 0 0,0 0 1,0-1-1,0 1 0,-1 0 0,1 0 1,0 0-1,0 0 0,0 0 1,0-1-1,0 1 0,0 0 0,0 0 1,0 0-1,0 0 0,0-1 1,0 1-1,-1 0 0,1 0 0,6-10-192,12-10 35,12-10 69,0-1 0,37-52 0,-40 44 202,-1 3 217,31-57 0,-57 93-319,0 0 0,0 0 0,-1 0 1,1 0-1,0 0 0,0 0 0,0 0 0,0 0 0,0 0 1,0 0-1,0 0 0,0 0 0,-1 0 0,1 0 0,0 0 1,0 0-1,0 0 0,0 0 0,0 0 0,0 0 0,0 0 0,0 0 1,0-1-1,-1 1 0,1 0 0,0 0 0,0 0 0,0 0 1,0 0-1,0 0 0,0 0 0,0 0 0,0 0 0,0 0 1,0 0-1,0 0 0,0-1 0,0 1 0,0 0 0,-1 0 1,1 0-1,0 0 0,0 0 0,0 0 0,0 0 0,0 0 0,0-1 1,0 1-1,-8 6-48,-6 6 58,-1 0 0,-28 16 1,43-28-19,-1 1 0,1-1 1,-1 0-1,1 1 1,-1-1-1,1 0 0,-1 0 1,1 1-1,-1-1 1,0 0-1,1 0 0,-1 0 1,1 0-1,-1 0 1,1 0-1,-1 0 0,0 0 1,1 0-1,-1 0 1,1 0-1,-1 0 0,1 0 1,-1 0-1,0-1 1,1 1-1,-1 0 0,0-1 1,1 1-11,-1-1 1,1 0 0,-1 0-1,1 1 1,0-1-1,-1 0 1,1 0-1,0 0 1,0 1 0,0-1-1,-1 0 1,1 0-1,0 0 1,0 0-1,0 1 1,0-2 0,1-5-65,0 1 0,0-1 0,4-10 1,2-3 57,20-37 1,-19 40-6,-4 11 45,0 0 0,0 0 1,7-7-1,-7 8-54,0 0-1,0 0 1,-1 0-1,5-9 1,-7 13 29,-1 1-1,0 0 1,1-1 0,-1 1-1,0 0 1,1-1 0,-1 1-1,0 0 1,1-1 0,-1 1-1,1 0 1,-1 0 0,0-1-1,1 1 1,-1 0-1,1 0 1,-1 0 0,1 0-1,-1-1 1,1 1 0,-1 0-1,1 0 1,-1 0 0,1 0-1,-1 0 1,1 0 0,-1 1-1,1-1 1,-1 0 0,1 0-1,-1 0 1,1 0 0,-1 0-1,1 1 1,0-1-1,1 1 0,-1 0-1,0-1 1,0 1 0,0 0 0,1-1 0,-1 1-1,0 0 1,0 0 0,0 0 0,1 2 0,4 5 30,-4-5-32,-1 0-1,1 0 1,0 0 0,-1 0-1,0 1 1,1-1-1,0 5 1,1 8 0,10 25 0,-12-40 20,-1 1-1,1-1 1,0 0-1,-1 0 1,1 1-1,0-1 1,0 0 0,0 0-1,0 0 1,0 0-1,0 0 1,0 0-1,0 0 1,0-1-1,0 1 1,1 0 0,-1-1-1,0 1 1,0-1-1,1 1 1,-1-1-1,0 1 1,1-1 0,-1 0-1,1 0 1,-1 0-1,0 0 1,1 0-1,-1 0 1,1 0 0,-1 0-1,0 0 1,1-1-1,-1 1 1,0 0-1,1-1 1,-1 0 0,2 0-1,6-3 42,-1 0-1,0-1 1,0 0 0,11-9-1,-14 10-57,88-61-117,-86 59 160,-8 4-26,-5 3-4,-1 2 2,0 0 0,0 0 0,0 1 0,0 0 0,0 0 0,-8 7 0,-4 3 16,9-8-59,-5 4 165,-20 9-1,32-17-113,-1-1 1,0 1-1,0-1 0,0 0 0,0 0 0,0 0 0,0 0 1,0-1-1,0 0 0,0 0 0,-5 0 0,8 0-21,-1-1 0,1 1 0,-1-1 0,1 0 0,-1 1 0,1-1 0,0 0 0,-1 0 0,1 0 0,0 0-1,0 0 1,0 0 0,-1 0 0,1 0 0,0 0 0,1-1 0,-1 1 0,0 0 0,0-1 0,0 1 0,1-1 0,-1 1 0,1-1 0,-1 1-1,1-1 1,0 1 0,-1-1 0,1 1 0,0-1 0,0-2 0,0-3-27,0 1 0,1 0 1,-1-1-1,1 1 0,0 0 0,3-10 0,-1 9 30,0 1-1,0-1 0,0 1 1,1-1-1,0 1 1,0 0-1,1 1 1,8-10-1,-8 10 13,-2 1-26,1 1 1,0-1-1,-1 0 1,0-1-1,0 1 1,0 0-1,3-7 1,-6 6 8,0 3 26,0 1 0,0 0 1,0-1-1,0 1 0,0-1 1,1 1-1,-1 0 0,0-1 1,1 1-1,-1-1 0,2-1 1,-1 0-49,-14 6-218,10-1 229,0 1 0,0-1 0,0 1 0,0-1 0,0 1 0,-3 5 0,-5 4 16,-15 18 17,1 1 0,-32 50 0,24-31 60,4-10 169,-52 57 1,66-82-174,-1 0-1,-1 0 1,0-2 0,0 0 0,-2-1-1,-20 10 1,33-19-32,0 0 0,0-1 0,0 0 0,-13 3 0,18-5-31,-1 1-1,1-1 1,-1 0-1,0 0 1,1 0-1,-1 0 1,1 0-1,-1-1 1,0 1 0,1 0-1,-1-1 1,1 1-1,-1-1 1,1 1-1,-1-1 1,1 0 0,0 0-1,-1 1 1,1-1-1,0 0 1,0 0-1,-1-1 1,1 1-1,0 0 1,-1-2 0,-1-2-15,0-1 0,1 1 1,-1-1-1,1 0 0,1 0 0,-1 0 1,1 0-1,0 0 0,0 0 1,1-9-1,0-8-113,5-33 0,4-5 40,23-81 1,-22 105 101,-2-1 0,-2 0 0,3-46 0,-9 62-12,0-1 0,-1 0 1,-1 0-1,-1 1 0,-2-1 0,-11-37 0,14 54-48,-1 1 0,1-1 0,-1 0 0,0 1 0,-1 0 0,1 0 0,-1 0 0,0 0 0,0 0 0,-1 1 0,-9-8 0,14 12 19,-1-1 0,1 1 0,-1-1-1,0 1 1,1 0 0,-1-1 0,0 1-1,1 0 1,-1-1 0,0 1 0,1 0-1,-1 0 1,0 0 0,0 0 0,1 0-1,-1 0 1,0 0 0,1 0 0,-1 0-1,0 0 1,0 0 0,1 0 0,-1 0-1,0 1 1,0-1 0,0 1-3,0-1-1,1 1 1,-1 0-1,0 0 1,1-1-1,-1 1 1,1 0 0,-1 0-1,1 0 1,0 0-1,-1 0 1,1-1 0,0 1-1,0 0 1,-1 0-1,1 2 1,0 0-24,-1 1-1,1 0 1,0 0 0,1 0-1,-1-1 1,1 1-1,-1 0 1,3 6 0,-2-8 53,0 0 1,1 1 0,-1-1 0,0 0 0,1 0 0,-1 0 0,1-1-1,-1 1 1,1 0 0,0-1 0,0 1 0,0-1 0,0 1 0,0-1-1,0 0 1,0 0 0,1 0 0,-1 0 0,0 0 0,1 0-1,-1-1 1,0 1 0,1-1 0,-1 0 0,1 1 0,-1-1 0,0 0-1,1-1 1,-1 1 0,4-1 0,6-1 56,0-1 0,-1-1 0,1 0-1,18-10 1,-12 5-50,0-1 0,-1-1-1,0-1 1,29-26 0,53-64 135,-80 79 12,-17 21-177,-1 1-1,0-1 1,1 0-1,-1 0 1,0 0 0,0 1-1,-1-1 1,1 0 0,0 0-1,0-3 1,-11 18-311,-1 9 269,1 1 0,-10 33 0,-3 6 21,8-28 106,-2-2 0,-1 0 0,-1-1 0,-2-1 0,-39 44 1,4-21 434,55-52-493,0 0 0,0 0 0,0 0 1,0 0-1,0 0 0,0 0 0,-1 0 0,1 0 0,0-1 0,0 1 0,-1 0 0,1-1 0,0 1 0,-1-1 0,1 0 1,-1 1-1,1-1 0,0 0 0,-1 0 0,-1 0 0,2 0-8,1 0 1,-1 0-1,1-1 1,-1 1-1,1 0 1,-1 0-1,1-1 1,-1 1-1,1 0 1,-1-1-1,1 1 1,-1-1-1,1 1 1,0 0-1,-1-1 1,1 1-1,0-1 1,-1 1-1,1-1 1,-1 0-1,1-1 0,-1 0 0,1 1-1,0-1 1,-1 0 0,1 1 0,0-1-1,0 0 1,0 1 0,1-5 0,4-17-6,1-1 1,17-45 0,-10 35-15,-9 20-10,-1 3-34,1 1 0,0-1 0,0 1 1,1 0-1,0 0 0,1 1 0,12-17 0,-17 25 42,0 0 0,0 0 0,0 0 0,0 0 0,0 0 0,0 1 0,0-1 0,0 0 0,0 0 0,1 1 0,-1-1 0,0 1 1,0-1-1,1 1 0,-1 0 0,0-1 0,1 1 0,-1 0 0,0 0 0,1 0 0,-1 0 0,0 0 0,1 0 0,-1 0 0,0 1 0,1-1 1,-1 0-1,0 1 0,0-1 0,1 1 0,-1-1 0,0 1 0,0 0 0,0-1 0,0 1 0,0 0 0,0 0 0,0 0 0,0 0 0,0 0 1,0 0-1,0 0 0,0 1 0,4 5 1,-1 0 1,0-1-1,0 2 1,0-1-1,-1 0 1,3 9-1,13 55-176,12 87 0,-4-14 432,-26-141-235,1 6 25,0 0 1,1 0-1,5 12 1,-7-20-28,-1 1-1,1-1 1,0 0 0,-1 1-1,1-1 1,0 0 0,0 1 0,0-1-1,0 0 1,0 0 0,1 0-1,-1 0 1,0 0 0,0 0 0,1 0-1,-1 0 1,0 0 0,1-1-1,-1 1 1,1 0 0,-1-1 0,1 1-1,-1-1 1,1 0 0,0 0 0,-1 1-1,3-1 1,1-1-8,-1 0-1,0-1 1,0 1 0,1-1 0,-1 1 0,0-1-1,-1 0 1,8-5 0,30-27-155,-10 9 58,-19 16 107,46-30-8,-52 35-43,1 0 0,0 1 0,1-1 0,-1 2 0,0-1 0,14-2 0,-21 5 49,1 0 0,0 0-1,-1-1 1,1 1 0,-1 0 0,1 0 0,0 0 0,-1 0 0,1 0 0,-1 0 0,1 0 0,0 1 0,-1-1 0,1 0 0,-1 0 0,1 0 0,-1 1-1,1-1 1,-1 0 0,1 0 0,-1 1 0,1-1 0,-1 0 0,1 1 0,-1-1 0,1 1 0,-1-1 0,0 1 0,1-1 0,-1 1 0,0-1 0,1 1 0,-1-1-1,0 1 1,1 0 0,-1 0 17,0 0-1,0 0 0,0 0 0,0 0 1,0 0-1,0 0 0,-1 0 0,1 0 1,0 0-1,0 0 0,-1 0 0,1 0 1,-1 0-1,1 0 0,-1 0 0,1 0 1,-1-1-1,0 1 0,0 1 0,0-1-13,1-1-118,9 0-59,17-1 71,28-5 1,-27 2 81,30 1 0,252 3-83,-276-2 151,-1 0 0,61-14-1,-91 16 4,1-1-1,-1 1 0,0-1 1,1 0-1,-1 0 0,0 0 1,0 0-1,0 0 1,0 0-1,2-3 0,-12 4 98,-3 1-130,1 0 0,-1 1 1,1 0-1,-16 6 0,-6 2-111,-102 13 576,7-1-276,105-16-220,-205 54-245,211-53-107,14-6 221,0 0-1,0 0 1,0 0 0,-1 0 0,1-1 0,0 1 0,-1 0-1,-3-1 1,16 11-3239,4 6 1349,-3-6-1493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28:20.3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 1 736,'-11'12'1227,"11"-12"-1205,-1 1-1,1-1 1,0 0-1,-1 1 1,1-1-1,0 0 1,0 1 0,0-1-1,-1 0 1,1 1-1,0-1 1,0 1-1,0-1 1,0 0 0,-1 1-1,1-1 1,0 1-1,0-1 1,0 1-1,0 0 1,0 9 645,-1 0-1,0 0 1,-4 17 0,4-25-665,1 0 1,0-1-1,-1 1 1,1 0 0,0 0-1,0 0 1,2 15 2053,20-40-1656,-7 13-325,-14 8-77,0 1 1,1 0-1,-1-1 1,1 1-1,0 0 0,0 0 1,-1 0-1,1 0 0,4-1 1,17-4-145,73-22-2977,-62 16 856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50:08.1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272 1 1728,'-2'1'85,"0"-1"-1,0 1 1,0 0-1,0-1 1,0 1 0,0-1-1,0 1 1,0-1 0,0 0-1,-4 0 1,3 0-54,0 0 1,0 0 0,0 0-1,0 0 1,0 1 0,1 0-1,-5 1 1,-8 3 129,0 1 1,-21 3-1,-7 2 320,16 1-239,22-10-54,0 1 0,-1-1 0,1 0 0,0 0 1,-7 1-1,7-2-25,1 0 0,0 0 0,0 0 0,-1 1 0,1 0 0,0 0 0,1 0 0,-9 6 138,13-7-424,0 1 138,0 0 21,-1-1 1,1 0 0,0 0-1,0 0 1,-1 0 0,1 0 0,0 0-1,0 0 1,0 0 0,0 0-1,0 0 1,0 0 0,2 1-1,10 6 369,-12-7-389,0-1 0,0 1 0,0 0 0,0 0 0,0-1 0,0 1 0,0-1 0,0 1 1,0-1-1,0 1 0,0-1 0,3 1 0,23-1 232,-22 0-215,0 0 1,0 0-1,0 0 0,-1 1 0,9 1 1,-12-1 136,27-1 140,62 4 212,-83-3-407,0 0 0,0 0-1,-1 0 1,1 1 0,10 3-1,-16-4 36,4 7 447,-8-7-538,0 0 1,1 0-1,-1 0 0,1-1 0,-1 0 1,0 1-1,1-1 0,-1 0 0,0 0 1,1 0-1,-1-1 0,0 1 1,1-1-1,-1 1 0,0-1 0,1 0 1,-4-2-1,1 2-31,0-1-1,0 1 1,0 0 0,-7 0-1,-58 1-485,70 0 437,-1 0 0,0 0 0,0 0 0,0 0 1,0 0-1,0 0 0,0 1 0,1-1 0,-1 0 1,0 1-1,0-1 0,0 0 0,1 1 0,-1-1 1,0 1-1,1-1 0,-1 1 0,0 0 0,1-1 1,-1 1-1,1 0 0,-1-1 0,1 1 0,-1 0 1,1 0-1,-1-1 0,1 1 0,0 0 0,-1 0 1,1 0-1,0-1 0,-1 3 0,1-1 13,0-1-1,0 1 1,0-1 0,0 1-1,0-1 1,0 1 0,1 0-1,-1-1 1,0 1-1,1-1 1,-1 1 0,1-1-1,0 1 1,-1-1-1,1 0 1,0 1 0,1 1-1,54 55 276,-56-58-203,1 1-36,0-1 1,-1 0-1,1 0 0,0 1 1,-1-1-1,1 0 1,0 0-1,0 0 0,0 0 1,-1 0-1,1 1 0,0-2 1,0 1-1,-1 0 0,1 0 1,0 0-1,0 0 1,0 0-1,-1-1 0,1 1 1,1-1-1,0-1 3,1-1 1,-1 1-1,0-1 0,1 1 1,-2-1-1,1 0 0,0 0 1,0 0-1,0-3 0,13-19-141,-7 16-468,0-1 0,10-18 0,-14 19 304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50:10.6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369 2 2080,'-4'0'207,"0"-1"0,0 1-1,0 0 1,0 0 0,-1 0 0,1 0 0,0 1-1,0 0 1,-4 1 0,-9 1 93,-3 3 42,17-4-339,0-1-1,0 0 1,0 0-1,0 0 1,-7 0-1,-80 12 771,1 0 267,32-6-112,52-7-870,4 1-22,0-1 1,-1 0 0,1 0-1,0 0 1,0 0 0,-1 0 0,1-1-1,0 1 1,-1 0 0,1-1 0,0 1-1,0 0 1,-1-1 0,-1-1-1,56-10 674,-8 2-305,-12 4-352,-15 3-47,0 0-1,0 2 0,25 0 1,-6 9-124,-35-8 177,2 7-246,-4-7 189,0 1-1,0-1 0,0 1 1,0-1-1,0 1 0,0-1 0,0 1 1,0-1-1,0 1 0,0-1 1,0 1-1,-1-1 0,1 1 0,0-1 1,0 1-1,-1-1 0,1 1 1,0-1-1,0 0 0,-1 1 0,1-1 1,0 1-1,-1-1 0,1 0 0,-1 1 1,1-1-1,0 0 0,-1 0 1,1 1-1,-1-1 0,1 0 0,-1 1 1,-17 5 185,-104-6 293,109 3-644,13-2 157,0-1-1,0 0 0,0 0 1,-1 0-1,1 0 0,0 1 1,0-1-1,0 0 0,0 0 1,-1 0-1,1 1 1,0-1-1,0 0 0,0 0 1,0 0-1,0 1 0,0-1 1,0 0-1,0 0 0,0 1 1,0-1-1,0 0 0,0 0 1,0 1-1,0-1 1,0 0-1,0 0 0,0 1 1,0-1-1,0 0 0,0 0 1,0 0-1,0 1 0,0-1 1,1 0-1,-1 0 0,0 0 1,0 1-1,0-1 1,0 0-1,1 0 0,-1 0 1,0 0-1,0 1 0,0-1 1,1 0-1,5 4 14,-1 0-1,2 0 1,-1-1-1,0 0 1,1 0-1,9 3 1,5 1 8,5 3-11,52 10-1,-39-11-1,-28-6 18,1-1 1,13 1-1,-24-3 40,4 3 550,-6-3-592,1 0 0,-1 0 0,1 0 0,-1 0 0,1 0 0,-1 0 0,1 0 0,-1 0 0,1 0 1,-1-1-1,1 1 0,-1 0 0,1 0 0,-1 0 0,1-1 0,-1 1 0,1 0 0,-1-1 0,-10-3-11,1-1-1,-1 2 1,1-1 0,-1 2-1,0-1 1,-12 0-1,5 0-54,13 2 76,-15-3-162,-1 1-1,-29 0 1,41 2 153,6 1-25,-1 0 0,1 0 0,-1 0 0,1 0 1,-1 1-1,1-1 0,-4 2 0,7-2-4,0 1 0,0-1 1,-1 0-1,1 0 0,0 1 1,0-1-1,0 0 0,0 0 0,0 1 1,0-1-1,0 0 0,0 0 1,0 1-1,0-1 0,0 0 1,0 0-1,0 1 0,0-1 1,0 0-1,0 0 0,1 1 0,-1-1 1,0 0-1,0 0 0,0 1 1,0-1-1,0 0 0,1 0 1,-1 0-1,0 0 0,0 1 1,0-1-1,1 0 0,-1 0 1,0 0-1,1 1 0,11 12 57,-5-6-54,0 0 30,0-1 0,0 1-1,1-1 1,10 7 0,18 14-13,-34-26 31,0 1 1,0-1-1,0 0 1,0 1 0,0-1-1,0 0 1,0 0-1,4-1 450,-6 0-479,-14-7 214,-26-9-161,-72-18 0,101 31-90,0 1-1,0 0 0,-12 1 1,31 1-278,11 5 411,0-1 1,1 0-1,-1-2 0,1 0 1,0-2-1,28-2 1,-39 1-24,-2 0 31,0 0-1,0 0 1,-1-1 0,1 0 0,0 0 0,-1 0-1,8-5 1,-13 7-103,0-1 0,0 1 0,0-1 0,0 1 0,0-1 0,0 1 0,0 0-1,0-1 1,0 1 0,0 0 0,0 0 0,2 0 304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50:11.85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116 9 736,'-5'-8'3675,"4"16"-3014,-2 9-37,-2 32 0,4-29-384,-46 341 1296,17-224-2051,12-56-1701,13-53 931,5-3-907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50:13.4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98 0 1408,'-32'21'2164,"30"-20"-1932,0 0 1,0 0-1,0 0 1,0 0-1,0 0 1,0 0-1,0 0 1,0-1-1,-1 1 1,1-1-1,0 1 1,0-1-1,-6 0 272,8 0-498,0 0 0,0 0 0,0 0 0,0 0-1,0 0 1,0 0 0,0 0 0,0 0-1,0 0 1,-1 0 0,1-1 0,0 1-1,0 0 1,0 0 0,0 0 0,0 0 0,0 0-1,0 0 1,0 0 0,0 0 0,0 1-1,-1-1 1,1 0 0,0 0 0,0 0-1,0 0 1,0 0 0,0 0 0,0 0 0,0 0-1,0 0 1,0 0 0,0 0 0,0 0-1,0 0 1,-1 0 0,1 0 0,0 0-1,0 0 1,0 1 0,0-1 0,0 0-1,0 0 1,0 0 0,0 0 0,0 0 0,0 0-1,0 0 1,19 16 40,1-1 4,0 2 1,-2 1 0,0 0-1,29 40 982,-53-62-927,-9-5-167,8 8 81,0 1 1,1 0-1,-1 0 1,0 0 0,0 1-1,0 0 1,1 0-1,-13 4 1,11-2 157,0 0 1,0-1-1,-1-1 1,1 1-1,-1-2 1,-16 1 223,34 6-310,23 6-224,-28-11 162,0 0 0,1 0 0,0-1 0,-1 1 0,1-1 0,0 0 0,0-1 0,0 1 0,-1-1 0,1 0 0,0 0 0,0-1 0,0 1 0,6-3 1,8-1 17,-1-2 0,23-9 0,-40 15-48,29-13-15,-1-2 0,0-1 0,40-29 0,-63 41 24,-5 4-9,1-1-1,-1 1 1,0-1 0,0 0-1,0 1 1,0-1-1,0 0 1,0 0-1,0 0 1,0 1-1,0-1 1,0 0-1,-1 0 1,1-1 0,0 1-1,0-1 1,-1 1-30,0 1 0,-1-1 1,1 1-1,-1-1 0,1 1 1,-1-1-1,1 1 0,0-1 1,-1 1-1,0 0 0,1-1 1,-1 1-1,1 0 0,-1-1 1,1 1-1,-1 0 0,0 0 1,1 0-1,-1-1 1,1 1-1,-1 0 0,0 0 1,1 0-1,-1 0 0,-1 0 1,-18 0 75,4 4-42,1 1 1,0 0 0,-18 9 0,22-9-131,0 0 1,0-1-1,0 0 1,0-1-1,-1 0 0,1-1 1,-21 2-1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50:16.4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286 3 576,'-4'-2'123,"4"4"-58,4 2 72,-19 4 887,10-3-791,0 0 0,0-1-1,1 2 1,0-1 0,-1 0 0,2 1-1,-1 0 1,1 0 0,0 0-1,-4 10 1,5-10-78,0-1 0,0 0-1,-1 0 1,1 0 0,-1-1-1,0 1 1,-1 0-1,1-1 1,-8 7 0,9-10-56,0 0 0,-1 0 0,1-1 0,0 1 0,0-1 0,-1 1 0,1-1-1,0 0 1,0 0 0,-1 0 0,1 0 0,0 0 0,-1 0 0,1-1 0,0 1 0,0-1 0,-5-1 0,-3-2 198,1 0-1,-14-8 1,23 12-291,-24-14 329,13 6-79,-2 1 1,-18-8-1,28 14-209,0 0-1,1 0 0,0 0 1,-1-1-1,1 1 1,-4-4-1,5 2 18,2 5-69,0-1-1,0 1 1,0 0-1,0 0 0,0-1 1,0 1-1,0-1 0,1 1 1,-1-1-1,0 1 1,3 0-1,2 5 41,6 5-39,-1-1 0,21 14 0,0 1 59,-26-20-29,0-1-1,1 0 1,-1-1-1,13 7 1004,-24-15-587,-33-25-324,28 21-159,0 0 0,-15-9 0,13 8 26,10 8 39,0-1 1,0 1-1,0-1 0,0 1 1,-1 0-1,1 0 0,0 0 1,0 0-1,-1 0 1,1 0-1,-5 0 0,6 1-32,1 0 0,0 0 0,0 0 0,0 0 0,-1 0-1,1 0 1,0 1 0,0-1 0,0 0 0,-1 0 0,1 0 0,0 0 0,0 0-1,0 1 1,0-1 0,-1 0 0,1 0 0,0 0 0,0 1 0,0-1-1,0 0 1,0 0 0,0 1 0,0-1 0,0 0 0,0 0 0,0 1 0,0-1-1,0 0 1,0 0 0,0 0 0,0 1 0,0-1 0,0 0 0,0 0-1,0 1 1,0-1 0,0 0 0,0 0 0,0 1 0,4 12-187,23 52 90,37 82 56,-64-146 46,8 15 65,0 0 1,1 0 0,0-1 0,2-1-1,14 18 753,-32-75-79,6 32-855,0 0 0,2-16 0,-1 6-164,0 21 229,0-1 1,0 0-1,0 0 1,0 0-1,0 0 1,0 0-1,0 0 0,0 0 1,1 1-1,-1-1 1,0 0-1,0 0 1,1 0-1,-1 0 0,0 1 1,1-1-1,-1 0 1,1 0-1,-1 1 1,1-1-1,0 0 0,-1 1 1,1-1-1,0 1 1,-1-1-1,1 0 1,0 1-1,0 0 0,-1-1 1,1 1-1,0-1 1,0 1-1,0 0 1,0 0-1,-1-1 1,1 1-1,0 0 0,0 0 1,0 0-1,1 0 1,35 9-3739,-29-6 3033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50:18.52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97 24 1312,'-4'-23'6474,"6"26"-6347,-1 0-1,1 1 0,-1-1 0,0 1 0,0-1 0,-1 1 0,1-1 0,-1 1 0,0-1 0,0 8 1,-6 40-99,2-23 124,-13 54 563,5-1-382,4-36-235,-3 81-1,10-110 43,2-1-1,0 1 1,0-1 0,6 21 0,-6-22 1465,-1-20-1173,-1-16-106,-5-24 1,0-11-356,5-174 119,2 125-484,-1 104 358,0 0-1,0 1 1,0-1 0,0 1 0,0-1-1,1 0 1,-1 1 0,0-1 0,1 1-1,0-1 1,-1 1 0,1-1-1,0 1 1,1-2 0,3 11-396,-3-2 406,-1 0 0,0 1 0,0-1 1,0 1-1,-1-1 0,0 1 0,-1 9 0,0 6 148,-1 12 121,-1 1 1,-13 57-1,13-75-83,3-13-130,-1 0 0,0 0 1,1 0-1,-2 0 0,-1 5 1,3-9-31,0 0 1,0 0-1,0 1 1,0-1 0,0 0-1,0 0 1,0 0-1,0 0 1,0 0 0,0 0-1,0 0 1,0 1 0,0-1-1,0 0 1,0 0-1,0 0 1,0 0 0,0 0-1,0 0 1,0 0-1,0 1 1,0-1 0,-1 0-1,1 0 1,0 0-1,0 0 1,0 0 0,0 0-1,0 0 1,0 0-1,0 0 1,0 0 0,-1 0-1,1 0 1,0 0 0,0 0-1,0 0 1,0 0-1,0 0 1,0 0 0,-1 0-1,1 0 1,0 0-1,0 0 1,0 0 0,0 0-1,0 0 1,0 0-1,0 0 1,-1 0 0,1 0-1,0 0 1,0 0-1,0 0 1,0 0 0,-3-10-20,2-14-108,-4-126 324,5 137-145,-1 0 0,0 1 0,-4-20 0,3 19 43,-1-1-1257,9 28 482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50:21.5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277 170 416,'-1'-1'122,"0"-1"0,0 0 0,1 1 0,-1-1 0,1 0 0,-1 0 0,1 1 0,-1-1 0,1 0 0,0 0 0,0 0 0,0 0 0,0 0 0,0 1-1,0-1 1,1 0 0,-1 0 0,1 0 0,-1 0 0,1 1 0,0-1 0,1-2 0,-2 3-66,1 0 1,0 1-1,-1-1 0,1 0 0,-1 1 0,0-1 0,1 0 1,-1 0-1,0 1 0,1-1 0,-1 0 0,0 0 0,0 0 0,0 0 1,0 1-1,0-1 0,0-1 0,0-18 1439,0 13-1110,-1 6-300,0 0 1,0-1-1,0 1 1,0 0-1,0 0 1,0 0-1,0 0 1,0 0-1,0 0 1,-1 0-1,1 1 1,0-1-1,-1 0 1,1 1-1,-3-1 1,2-1 119,-18-8 303,1-1 0,1-1 0,-25-21 0,42 33-495,1 0-1,0 0 0,0 0 1,0-1-1,-1 1 1,1 0-1,0 0 1,0 0-1,0 0 1,-1 0-1,1 0 1,0 0-1,0 0 1,-1 0-1,1 0 1,0 0-1,0 0 1,-1 0-1,1 0 0,0 0 1,0 0-1,0 0 1,-1 0-1,1 0 1,0 0-1,0 0 1,0 1-1,-1-1 1,1 0-1,0 0 1,-1 0-1,-6 10 107,-6 16-147,10-19 146,-10 15-9,-1 0-1,-29 33 1,26-33-227,12-17 112,-5 9-8,11-11 54,8-6 63,14-9-29,0-2 0,33-25 1,-54 38-74,10-9-66,18-20 1,-19 19 65,33-35 249,-39 37-205,-5 8-78,-1 7-101,-1-2 115,1 0 1,-1-1 0,1 1-1,-1-1 1,-1 1 0,-4 5-1,-5 11 20,1-1 20,0-1 0,-26 33 0,-35 30 105,50-57-150,15-17-20,3-3-54,1 0 0,-1 0 0,1 1 1,-3 4-1,3-5 46,0-1 1,-1 0 0,1 0-1,-1 0 1,0 0 0,-5 3 0,9-5-6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50:27.1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 39 480,'-2'2'90,"1"0"0,0 0 1,0 0-1,0 0 0,0 0 1,0 0-1,1 0 0,-1 0 0,1 0 1,-1 0-1,1 0 0,-1 3 0,-1 35 988,2-38-1043,0-1 40,0 1 1,0-1-1,0 1 0,0-1 0,1 1 0,-1-1 0,0 1 1,1-1-1,0 1 0,-1-1 0,1 0 0,0 1 0,2 2 358,4-3-250,-7-1-170,1 0 1,-1 0-1,1 0 0,-1 0 0,1 0 0,0 0 1,-1 0-1,1 0 0,-1 0 0,1 0 0,-1 0 0,1 0 1,-1 0-1,1-1 0,-1 1 0,1 0 0,-1 0 1,1-1-1,-1 1 0,1 0 0,-1 0 0,1-1 1,-1 1-1,0-1 0,1 1 0,-1 0 0,0-1 1,1 1-1,-1-1 0,0 1 0,1-1 0,-1 0 1,1-1-11,0 1 1,-1 0 0,1-1 0,0 1 0,-1-1-1,0 1 1,1-1 0,-1 0 0,0 1 0,1-1-1,-1 1 1,0-1 0,0 1 0,-1-1 0,1-2-1,-10-23-687,9 24 443,-1-1-1,1 1 1,0-1-1,-1 0 1,2 1 0,-1-1-1,0-4 1,-2-20-1140,3 17 970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50:28.37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 1 1472,'-3'19'2192,"-2"9"-1573,0 11 37,2-23-131,3-15-478,-1 1 1,1 0 0,0-1 0,-1 1 0,1-1 0,0 1 0,0 0 0,0-1-1,0 1 1,0 0 0,1-1 0,-1 1 0,0-1 0,1 1 0,-1-1-1,1 1 1,1 2 0,10 25 85,-11-28-85,-1 1 27,15 18 0,-14-19-64,0 0 1,0 1 0,0-1-1,0 0 1,0 0-1,-1 1 1,1-1 0,0 0-1,-1 1 1,1-1-1,-1 0 1,1 1 0,-1-1-1,0 1 1,0-1 0,1 2-1,4 12 217,-1-6-168,1 10 100,-5-18-156,1-1 1,-1 0-1,0 1 0,0-1 1,0 0-1,1 1 0,-1-1 0,0 0 1,0 0-1,1 1 0,-1-1 0,0 0 1,1 0-1,-1 1 0,0-1 1,1 0-1,-1 0 0,1 0 0,-1 0 1,0 0-1,1 1 0,5 3 169,-6-6-133,0 1 0,0 0 1,0 0-1,0 0 1,0 0-1,0 0 0,0 0 1,0 0-1,-1 0 0,1 0 1,0 1-1,-1-1 0,-1-2 160,1 2-121,1 1 0,-1 0 1,0-1-1,1 1 1,-1 0-1,0-1 1,0 1-1,1 0 0,-1 0 1,0 0-1,0 0 1,1 0-1,-1 0 1,-3 0 350,9-13-542,-5 2-79,-1-6 197,1 16 11,0 1-1,-1-1 1,1 1 0,0 0 0,-1-1-1,1 1 1,-1-1 0,1 1 0,-1 0-1,1 0 1,-1-1 0,1 1 0,-1 0-1,1-1 1,-1 1 0,1 0 0,-1 0-1,1 0 1,-1 0 0,1 0 0,-1 0-1,0 0 1,1 0 0,-1 0 0,1 0-1,-1 0 1,0 1 50,0 1-1,1 0 1,-1-1-1,1 1 1,0 0-1,-1-1 1,1 1-1,0 0 1,0-1 0,0 1-1,0 2 1,0-3-18,0 1 24,0 0 0,0 0 0,0 1 0,0-1-1,-1 0 1,1 0 0,-1 0 0,-1 4 0,1-5 23,-3 4-304,4-9 45,-1 0 96,1 0-1,1 0 0,-1 0 1,0 0-1,1 0 0,0 0 1,1-5-1,0 5-222,-1 0 0,0-1-1,0 1 1,0-1 0,-1 1 0,1-5-1,1-15-1885,2 0 528,-4-1-965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50:29.7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 0 576,'5'13'1035,"-5"39"389,4-23 5,-8 1-304,0-22-399,-4 4-689,8-36-576,7-15-1733,-7 16 363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28:23.32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588 153 480,'0'-4'2967,"-9"0"-2546,8 4-429,0 0 0,0 0 1,0 0-1,0-1 0,0 1 0,-1 0 0,1 1 0,0-1 0,0 0 0,0 0 0,0 0 0,0 1 0,0-1 0,-1 1 0,1-1 0,0 1 0,0-1 0,-1 2 0,0-1 66,0 0-1,1 1 0,-1-1 1,0 0-1,0 0 1,-1 0-1,1-1 0,0 1 1,0 0-1,0-1 1,0 1-1,-1-1 1,1 0-1,0 0 0,-1 0 1,-1 0-1,-5-8 796,-18-11-1007,26 18 164,0 1-1,0-1 1,0 1 0,0-1 0,0 0-1,0 1 1,0-1 0,0 0 0,0 0 0,0 0-1,0 0 1,0 0 0,1 0 0,-1 0-1,0 0 1,1 0 0,-1 0 0,0 0 0,1 0-1,0 0 1,-1-1 0,1 1 0,-1-1-1,0-2-8,-1-5 169,-3-5 54,0 6-292,5 7 73,0 1 0,0-1 0,0 0 0,-1 1 0,1-1 0,0 0 0,0 1 0,-1-1 0,1 1 0,-1-1 0,1 0 0,0 1 0,-1-1 0,1 1 0,-1-1 0,1 1 0,-1 0 0,-1-2 0,2 2-5,-1 0-1,0-1 1,1 1 0,-1 0 0,1-1 0,-1 1-1,1-1 1,-1 1 0,1-1 0,-1 0-1,1 1 1,0-1 0,-1 1 0,1-1 0,0 0-1,-1 1 1,1-1 0,0-1 0,0 2 7,-1 0 1,1-1 0,0 1-1,0-1 1,0 1 0,0-1-1,0 1 1,-1 0 0,1-1-1,0 1 1,0-1 0,-1 1-1,1 0 1,0-1 0,-1 1-1,1 0 1,0-1 0,-1 1-1,1 0 1,0 0 0,-1-1-1,1 1 1,-1 0-1,1 0 1,-1 0 0,0-1-1,-8-4 41,6 4-1,0-1 0,0 1 0,0 0 0,0 1 0,-1-1 0,1 0 0,0 1 0,-1 0 0,-2 0 0,-126 0 518,129 0-582,0 0 0,1 1-1,-1-1 1,0 1 0,0 0 0,-4 2 0,4-2 25,1 0 1,-1 0 0,0 0 0,1 0 0,-1-1 0,-4 1-1,-7 0 136,12 0-63,-1-1 1,1 0-1,-1 0 1,1 0 0,-1 0-1,1 0 1,-1 0-1,0 0 1,1-1-1,-1 0 1,1 1 0,0-1-1,-5-2 1,-33-28-317,38 30 241,1 0 0,0 0-1,0 0 1,-1 1 0,1-1 0,-1 0-1,1 1 1,-1-1 0,1 1 0,-1-1-1,1 1 1,-3 0 0,3 0 90,-3 0-6,2-1-110,-1 1 0,0 0-1,0 0 1,1 0 0,-1 1-1,0-1 1,1 1 0,-1-1-1,0 1 1,1 0 0,-1 0-1,1 0 1,-1 0 0,1 1-1,-4 1 1,0 1-413,1 0 0,0 0 0,-1 0 1,1 1-1,-6 8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50:31.31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65 0 736,'11'14'2205,"-11"-13"-2089,0 0 0,0 0 0,1 0 0,-1 0 0,-1 2 0,3 27 834,-2-20-656,-2 1 1,-4 19 0,2-11-49,2 9 566,2-24-708,0 1-1,-1-1 1,1 0-1,-1 1 0,0-1 1,-2 8-1,3-12-87,0 0 0,0 0-1,0 0 1,0 0 0,0 1 0,0-1-1,0 0 1,0 0 0,0 0 0,0 1 0,0-1-1,0 0 1,0 0 0,0 0 0,-1 0-1,1 1 1,0-1 0,0 0 0,0 0-1,0 0 1,0 0 0,0 0 0,-1 1 0,1-1-1,0 0 1,0 0 0,0 0 0,0 0-1,-1 0 1,1 0 0,0 0 0,0 0-1,0 0 1,0 0 0,-1 0 0,1 0 0,0 0-1,0 0 1,0 0 0,-1 0 0,1 0-1,0 0 1,0 0 0,0 0 0,0 0-1,-1 0 1,-7-12-378,-16-31-5019,5 28 4058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32:18.6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497 800 576,'0'-3'243,"-1"4"-320,1-2 78,0 1 0,0 0-1,0 0 1,0 0 0,0 0 0,0 0-1,-1 0 1,1 0 0,0 0 0,0 0-1,0 0 1,0 0 0,0 0 0,0 0-1,0 0 1,0 0 0,0 0 0,0 0-1,0 0 1,0 0 0,0 0 0,0 0-1,0 0 1,0 0 0,0 0 0,0 0-1,0 0 1,0 0 0,0 0 0,0 0-1,0 0 1,0 0 0,-1 0 0,1 0-1,0 0 1,0 0 0,0 0 0,0 0-1,0 0 1,0 0 0,0 0 0,0 0-1,0 0 1,0 0 0,0 0 0,0 0-1,0 0 1,0 0 0,0 0 0,0 0-1,0 0 1,0 0 0,0 0 0,0 0 0,0 0-1,0 0 1,0 0 0,-1 0 0,1 0-1,0 0 1,0 0 0,0 0 0,0 0-1,0 0 1,0 0 0,-1-20 1858,2-5-1692,0 0 195,-3-26-1,0 49 752,-1-4-327,3 3-588,0 0 1,-1 0 0,0-1-1,0 1 1,0 0 0,-2-5-1,-3-7 358,6 13-510,-1 1-1,0-1 1,1 1 0,-1 0-1,0-1 1,0 1-1,0 0 1,0 0-1,0-1 1,0 1-1,0 0 1,0 0-1,-1 0 1,1 0-1,0 1 1,0-1-1,-1 0 1,1 0-1,-1 1 1,1-1-1,-1 1 1,1-1-1,-4 1 1,-2-2 151,-1 2 0,0-1 0,-12 1 0,9 1 13,1 0-169,0 0 0,0 1 0,0 0 1,1 1-1,-1 0 0,1 1 0,-15 8 0,8-5 3,-75 37 372,89-43-414,1 0 0,-1 0 0,1 0-1,0 1 1,-1-1 0,1 0 0,0 1 0,0-1-1,0 0 1,-1 1 0,2-1 0,-1 1-1,0 0 1,0-1 0,0 1 0,1 0 0,-1-1-1,1 1 1,-1 0 0,1 2 0,-18 91-88,17-92 81,0 1-1,0-1 1,0 1-1,0-1 1,-1 0-1,-2 6 0,-8 1 69,4-5 9,-1 4-69,0 1 0,0 0-1,0 0 1,2 1 0,-14 23-1,-5 0 94,21-26-77,1 0 0,0 1 0,1-1 0,0 1 0,0 0 0,1 0-1,0 0 1,0 0 0,1 1 0,0-1 0,1 0 0,1 19 0,0-25-21,0-1 0,0 1 0,0 0 0,0 0 0,1-1 0,-1 1 1,1-1-1,-1 1 0,1-1 0,0 0 0,0 0 0,0 1 0,0-1 0,0-1 0,1 1 1,-1 0-1,1 0 0,-1-1 0,4 2 0,7 3 42,1 0 1,20 7-1,-30-12 5,6 2-24,1-1 0,-1 0 0,1 0 0,-1-1 0,1 0 0,11-2 1,64-8-69,-74 7 64,-1-1 0,0 0 0,0-1 0,0 0 0,-1-1 0,0 0 1,1 0-1,-2-1 0,1-1 0,11-9 0,-9 5-13,0 0-1,-1-1 1,0 0-1,-1-1 1,0 0 0,13-24-1,-10 13 81,-2 0 0,0-1 0,10-36 0,-16 45-44,-1-1-1,-1 1 0,-1-1 1,0 0-1,-1 0 0,-1 0 1,-1-19-1,-1 29-40,1-1 1,-1 1-1,-1 0 0,1 0 1,-1 0-1,0 0 0,-1 0 1,0 0-1,-7-10 0,-6-3 50,-27-27-1,17 19 171,1 0-60,2-2-1,-27-42 0,45 61-143,1 0 0,0 0 1,0 0-1,1 0 0,-5-24 0,4 8-66,-2-44 0,6 56 24,1 0-1,1-1 0,0 1 1,1 0-1,7-30 1,-7 38-26,1 0 0,0-1 0,0 1 0,1 1 0,0-1 0,0 0 0,0 1 0,1 0 0,0 0 0,0 0 0,1 0 1,-1 1-1,11-7 0,-14 11 48,0 0 0,0 0 0,0 0-1,-1 0 1,2 0 0,-1 0 0,0 1 0,0-1 0,0 1 0,0 0 0,0 0 0,0-1 0,0 1 0,1 0 0,-1 1 0,0-1 0,0 0 0,0 1 0,0-1 0,0 1 0,0 0 0,0-1 0,0 1 0,0 0 0,0 0 0,0 1-1,0-1 1,-1 0 0,1 0 0,2 3 0,5 5 96,0 0-1,-1 0 0,0 1 1,7 11-1,-7-10 159,-2-3-198,5 6 8,15 28 1,-18-19-244,-7-15-868,0 0 0,-1 0 0,0 0 0,0 0 0,-1 8 0,0 10-2110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32:20.2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594 1 896,'0'0'304,"0"0"-192,0 0 75,0 0 415,0 0-68,-13 7 2697,-220 97 1276,217-95-4413,2-2 79,1 0 0,-22 17 0,-94 70 745,112-81-811,-34 17 1,33-20-18,1 1 0,-18 14 0,35-25-87,0 0 0,-1 0 0,1 0 0,0 1 0,0-1 0,0 0 0,0 0-1,0 0 1,-1 1 0,1-1 0,0 0 0,0 0 0,0 0 0,0 1 0,0-1 0,0 0 0,0 0 0,0 1 0,0-1 0,0 0 0,0 0 0,0 0 0,0 1 0,0-1-1,0 0 1,0 0 0,0 0 0,0 1 0,0-1 0,0 0 0,1 1 0,6 7 48,21 12-13,-6-5 14,77 69 500,-94-80-518,12 9 46,1-1 0,0 0 0,1-2 0,0 0 0,1-1 0,0-1 0,0-1 0,35 8 0,-37-13 121,-1 0-1,22-1 0,-8-1-2403,1-1-5986,-30-1 5869,-2-8 1045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32:21.2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440 3 1888,'6'-3'857,"-4"4"1992,-2 0-2753,0 1-1,0-1 0,0 1 0,-1-1 0,1 0 0,0 1 0,-1-1 0,1 0 0,-1 1 0,1-1 0,-1 0 0,0 0 0,0 1 0,1-1 1,-1 0-1,-2 2 0,0 0 109,0-1 1,-1 1 0,1-1 0,-8 4-1,-157 91 2106,118-62-1712,29-20-278,-32 18-1,40-26-269,9-4 10,0 0 1,-1-1-1,1 0 0,-1 0 1,1 0-1,-1-1 1,0 1-1,0-1 1,0 0-1,-6 0 1,6-1 13,0 0 0,0 1 0,0 0 0,0-1 0,0 2 0,0-1 0,1 0 0,-8 4 0,12-5 172,0 0-70,0 0 10,0 0-52,0 0 20,5 5-100,25 9 100,-25-11-144,-1 0-1,1-1 0,0 1 1,10 2-1,-10-4-4,1 1-1,-1 1 1,1-1-1,6 5 1,18 13 101,52 49 1,-61-52 47,0 0 0,25 14 0,-28-19-143,0 1 0,0 0 0,-1 1 0,17 18 0,-30-26-314,0-1 1,-1 1-1,1-1 0,-1 1 0,-1 0 0,1 1 0,-1-1 1,2 7-1,6 18-3633,-5-23 2571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32:22.1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1148 3808,'29'-6'1856,"-27"5"-1840,0 1 1,0-1-1,-1 0 1,1 0-1,0 1 1,0-1 0,-1 0-1,1-1 1,-1 1-1,1 0 1,-1 0-1,1-1 1,-1 1-1,1-2 1,5-4 119,3-2 184,-1 0 0,-1-1 0,1 1 0,-2-2 0,10-13 0,28-62 1007,-8 14-729,-10 30-431,44-51 0,-1 1-58,-43 52-267,-2-2 0,37-89 0,18-97 13,-69 190 230,7-49 1,-17 82-100,-1 1 1,1 0 0,-1-1-1,0 1 1,0-1-1,-1 1 1,1 0 0,-1-1-1,0 1 1,0 0-1,0 0 1,-1 0 0,1 0-1,-4-6 1,3 8 2,1 0 1,-1 0-1,0 0 1,0 0-1,0 1 1,0-1-1,0 1 1,0-1-1,0 1 0,0 0 1,0 0-1,-1 0 1,1 0-1,-1 0 1,1 0-1,0 1 1,-1-1-1,1 1 1,-1-1-1,0 1 1,1 0-1,-1 0 1,1 0-1,-1 1 1,-2 0-1,-6 1 44,0 0 0,0 1 0,0 0 0,1 1 0,-1 0 0,1 1 0,0 0 0,1 1 0,-1 0 0,1 0 0,0 1 0,1 0 0,-1 0 0,1 1 0,-8 11-1,1 0 137,2 1 0,0 1 0,1 0 0,1 0 0,-16 46 0,0 13 278,3 2-1,-15 99 0,36-160-410,1 0 0,0 1 1,2-1-1,1 0 0,1 1 0,0-1 0,2 0 0,9 32 1,-9-39-266,1 0 0,1 0 0,0-1 0,1 0 0,1 0 0,0-1 0,0 0 0,1 0 0,1-1 0,0 0 0,0 0 0,1-2 0,16 12 0,-15-12-436,0-2-1,0 1 1,1-2 0,0 0-1,1 0 1,-1-1 0,24 5 0,-24-9-134,0 0 1,23-2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28:33.570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 27 64,'0'-19'32,"4"11"-32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28:50.812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1349 146 1472,'-1'0'21,"1"0"0,0-1 0,-1 1 0,1 0 0,-1 0 0,1 0 1,0 0-1,-1 0 0,1-1 0,-1 1 0,1 0 0,0 0 0,-1 0 0,1 0 0,-1 0 0,1 0 0,0 0 0,-1 0 0,1 0 1,-1 1-1,1-1 0,0 0 0,-1 0 0,1 0 0,-1 0 0,1 1 0,-9 8 582,8-7-492,0-1-1,0 1 1,0-1-1,0 0 1,-1 0-1,1 0 1,0 1-1,-1-1 1,-1 1-1,-54 19 1705,40-16-1552,0 1-1,-22 12 1,7 0 18,-57 33 1208,71-40-1325,-6 4 128,-24 19-1,-113 79 639,109-79-683,-83 69 0,118-89-202,1 1 0,1 0 0,1 1 0,0 1 0,1 0 0,-11 19 0,11-8-51,0 0 1,3 1 0,0 0 0,-8 42 0,-11 122-81,28-186 86,-3 31-78,1 43 0,4-66 42,0 0 1,0 0 0,1 0-1,1 0 1,9 26 0,-11-37-1,1 0 1,0 0 0,0-1 0,0 1 0,0 0-1,0-1 1,1 1 0,-1-1 0,1 0 0,0 0-1,0 0 1,0 0 0,1 0 0,-1-1 0,0 1 0,1-1-1,0 0 1,0 0 0,0 0 0,-1-1 0,1 1-1,1-1 1,-1 0 0,6 1 0,7-2 23,0 0 0,0-1 0,0 0 1,-1-1-1,27-8 0,-12 2 103,-1-2 0,30-15 0,-43 17-38,-1-1-1,0 0 1,0-1-1,-1-1 1,-1-1-1,0 0 1,22-24-1,-21 17-17,0 0 0,-1-2 0,-1 1 0,-1-2 0,13-30 0,20-66 63,-39 100-10,-2 0 0,0-1 0,0 1 0,0-34 0,-4 45-76,0 1-1,0-1 1,-1 0-1,0 1 0,-1-1 1,0 1-1,0-1 1,0 1-1,0 0 1,-1 0-1,-6-10 0,6 12-14,0 0 0,-1 0 0,1 1 0,-1-1 0,1 1 0,-1 0 0,0 0 0,0 0 0,-1 0 0,1 1 0,0-1 0,-1 1 0,0 1 0,1-1 0,-1 0 0,-5 0 0,-4 0-18,0 1 1,1 0-1,-1 1 1,0 0-1,0 1 1,-17 3-1,6 1-43,0 2 0,-35 12 0,46-13 48,1 1 0,-1 0 0,1 0 0,0 2 0,0 0 0,1 0 0,1 1 0,-1 0 0,-13 18 0,-2 5-84,2 2 1,-23 42-1,25-37-15,-27 63 0,43-86 92,1 0 0,0 1 1,1 0-1,1 0 0,1 0 0,-1 31 1,3-44 2,2 1 1,-1-1-1,1 0 1,-1 0-1,1 1 1,1-1-1,1 6 1,-2-9 23,0-1 0,0 1 1,0 0-1,0 0 0,0-1 0,0 1 0,1-1 1,-1 1-1,0-1 0,1 0 0,-1 1 1,1-1-1,0 0 0,-1 0 0,1 0 0,0 0 1,0 0-1,0-1 0,-1 1 0,1 0 1,0-1-1,3 1 0,4-1 27,0 0 1,0 0-1,0-1 0,0 0 0,1 0 1,-1-1-1,-1-1 0,1 1 1,10-6-1,-7 4-29,14-5 18,0-1 1,-1-2 0,47-29-1,-56 30 11,0-1 0,-1 0 0,0-1 0,-1-1 0,-1 0 0,17-24-1,-5 1 62,-2-1 0,-2-1 0,-1-1-1,17-55 1,-13 12 169,-21 71-185,-1-1 0,-1 0 0,0 0-1,-1-18 1,0 26-52,0 0-1,-1 0 1,0 0 0,0 0 0,0 0-1,-1 0 1,0 0 0,1 0 0,-2 1-1,1-1 1,-1 1 0,1-1-1,-1 1 1,0 0 0,-1 0 0,1 0-1,-1 1 1,0-1 0,1 1-1,-2 0 1,1 0 0,0 0 0,0 1-1,-1-1 1,0 1 0,1 0 0,-1 1-1,-7-3 1,-3 1-95,-1 0 0,0 1 0,1 1 0,-1 0 0,0 1 0,1 1 0,-1 0 0,-22 5 0,16-1 41,-1 1 1,1 1-1,0 1 1,0 1-1,-21 13 1,29-14 6,2 1 1,-1 0-1,1 0 0,1 1 1,0 1-1,-13 15 0,4-1-44,-31 54 0,7 11 67,50-102 26,37-90 204,-21 42-263,36-116-73,-51 153 177,-4 12 25,0-1-1,3-18 1,-6 27-60,0 0 0,0 0-1,0-1 1,0 1 0,0 0 0,-1-1-1,1 1 1,-1 0 0,0 0 0,0 0-1,0 0 1,-1 0 0,-2-6 0,3 8-38,1 1 1,-1-1 0,0 0-1,0 0 1,1 0 0,-1 1-1,0-1 1,0 0 0,0 1-1,1-1 1,-1 1 0,0-1-1,0 1 1,0-1 0,0 1-1,0 0 1,0-1 0,0 1-1,0 0 1,-1 0-1,1 0 1,0 0 0,0 0-1,0 0 1,0 0 0,0 0-1,0 0 1,0 0 0,0 0-1,0 1 1,0-1 0,0 1-1,0-1 1,0 1 0,0-1-1,-1 1 1,-4 3-29,0 0 0,1 0 0,-1 1 0,-6 6 0,7-5 22,-12 8 275,-1-1 0,-26 16 0,37-25-236,-22 12 90,23-13-143,0 0-1,0 0 1,0 1 0,1-1-1,-1 1 1,1 1-1,0-1 1,-7 9 0,1 2 98,-16 31 0,0 0 454,16-27-518,0 0 0,-11 33 0,13-31 272,5-9-206,1 0 0,0 0-1,1 0 1,-2 18 0,0 0 13,1-1 99,1 50 1,2-69-92,-1-4-50,0 0 0,0 0-1,0 0 1,-1 0 0,-3 8-1,-2 11 162,3-16-94,0 5-147,4-12 25,0 1 1,-1-1 0,1 0-1,-1 0 1,0 0 0,1 0-1,-1 0 1,0 0-1,0 0 1,0-1 0,-3 4-1,2-2 12,0-1 1,1 1-1,-1 0 0,1 0 0,0-1 0,-2 6 1,1-2 8,0 0 1,0 0-1,-1 0 1,-3 5-1,-3 6 132,1 0-4,-5 16-89,10-21-64,1-7-26,1 1 1,-1-1-1,2 0 0,-1 0 1,0 7-1,2-2 32,0 0 1,1 0 0,0 0-1,1 0 1,4 10-1,0 3 121,52 156-362,-54-161 245,-3-12 6,-1 0 0,1-1 1,0 1-1,4 7 1,12 21 238,6 11-384,-15-27 139,-8-15 10,0-1 0,1 1 0,-1-1 0,0 0 0,1 1 0,0-1 0,1 3 0,1-1-2,10 11-7,16 22 1,-24-27 22,4 5-48,9 6-141,-13-15 216,-1 1 1,1-1-1,-1 1 1,0 0-1,5 10 1,-10-17-51,0 0-1,0 0 1,0 0-1,0 0 1,0 0 0,0 0-1,0 1 1,0-1 0,0 0-1,0 0 1,0 0 0,0 0-1,0 0 1,0 0 0,0 0-1,0 1 1,0-1-1,0 0 1,0 0 0,0 0-1,0 0 1,1 0 0,-1 0-1,0 0 1,0 0 0,0 0-1,0 0 1,0 1 0,0-1-1,0 0 1,0 0-1,0 0 1,0 0 0,0 0-1,1 0 1,-1 0 0,0 0-1,0 0 1,0 0 0,0 0-1,0 0 1,0 0 0,0 0-1,0 0 1,1 0 0,-1 0-1,0 0 1,0 0-1,0 0 1,0 0 0,0 0-1,0 0 1,0 0 0,1 0-1,-1 0 1,0 0 0,0 0-1,0 0 1,0 0 0,3-1-31,8 11-91,-10-9 120,0 0 1,0 0 0,-1 1-1,1-1 1,0 0-1,0 0 1,0 1-1,-1-1 1,1 0 0,-1 1-1,1-1 1,-1 1-1,0-1 1,1 2-1,2 6 3,12 11-21,-13-15 8,1-1 0,0 0 0,0 0 0,0-1-1,5 6 1,7 7-117,-10-14 87,-4-1 58,1 0 0,0 0 0,-1 0 0,1 0 1,0 0-1,-1 0 0,1 0 0,-1 0 0,0 1 0,1-1 0,-1 1 0,2 2 1,0-1-45,0 1 0,0-1 1,0 1-1,0-1 0,1 0 1,-1-1-1,1 1 0,0 0 1,-1-1-1,7 3 0,-8-5 0,-1 1 0,1 0 0,-1-1 0,1 0 0,-1 1 0,1-1 0,-1 0 0,1 0 0,0 1 1,-1-1-1,1 0 0,1-1 0,9 1-55,-7 0 28,-4 0 14,0 1 0,1-1 0,-1 0 0,1 0 0,-1 0-1,1-1 1,-1 1 0,0 0 0,1 0 0,-1-1 0,0 1-1,3-2 1,-4 2 120,0-1-83,0 1 0,1-1 0,-1 1-1,0-1 1,0 0 0,0 1 0,-1-1-1,1 1 1,0-1 0,0 0 0,0 1-1,0-1 1,0 1 0,-1-1 0,1 1-1,0-1 1,0 1 0,-1-1 0,1 1 0,-1-1-1,1 1 1,0-1 0,-1 1 0,1 0-1,-1-1 1,1 1 0,-1 0 0,1-1-1,-2 0 1,-17-10-25,17 10 4,-16-10 18,13 8 6,0 0 0,-1 0 0,-8-4 1,-2 1-1,-18-6 0,-7 3 69,-39-4 59,55 9-253,-10-1-91,25 2 167,9 2-28,7 1-53,17 7 38,0 1 0,-1 1 0,39 22 0,-54-28 97,-2 0 24,-1-1 1,1 1-1,-1-1 0,1 0 1,0-1-1,0 1 0,7 1 1,-2-2-21,4 1 44,0-1-1,0 0 1,0-1 0,-1-1-1,24-3 1,-23 2-52,1 0 0,-1 1 0,1 0-1,-1 1 1,22 3 0,-19 0 18,33 10-1,-10-2-71,7 0-150,-18-3 314,1-2 0,0 0-1,49 1 1,-72-7-175,-6 1 64,1-1-1,-1 0 0,0 0 1,1 0-1,-1 0 0,0 0 1,1 0-1,-1-1 0,0 1 1,1 0-1,-1-1 0,0 1 1,1-1-1,-1 1 0,2-2 1,-3 1-43,0 1 37,0 0 0,0-1 0,0 1 0,0 0 0,0-1 0,0 1 1,0 0-1,0-1 0,0 1 0,0 0 0,-1 0 0,1-1 0,0 1 0,0 0 0,0 0 0,-1-1 1,1 1-1,0 0 0,0 0 0,0-1 0,-1 1 0,1 0 0,0 0 0,-1 0 0,1 0 0,0-1 1,-1 1-1,-22-8-62,-1 2-1,-1 0 1,1 1 0,-36-1 0,-104 3-282,111 3 203,10 0-578,42 0 579,1 0 136,5 11-303,-4-6 317,1 0 0,1 0 0,-1 0 0,1 0 1,0 0-1,0-1 0,0 1 0,1-1 0,-1 0 1,9 7-1,-9-8 28,1 0-1,0-1 1,-1 1 0,1-1 0,0 0-1,0 0 1,0 0 0,1 0 0,-1-1-1,0 0 1,1 0 0,-1 0 0,9 1-1,31-2 57,64-1-57,-88-1-33,-1 0 1,0-1-1,29-9 0,-47 12-4,29-9 28,-1-1-1,49-24 1,-32 11-129,11-7-79,-1 0-198,-78 30 78,14-1 212,-58 7-50,-2 0-198,-72 5 352,112-8 28,-75 13-176,15-2 134,38-6-184,-38 13 0,81-19 194,-9 0 44,14-2-44,1 0 0,0 0 1,-1 0-1,1 0 0,0 0 0,-1 1 1,1-1-1,0 0 0,0 1 0,-1-1 1,1 1-1,0-1 0,0 1 0,0 0 0,-2 1 1,2-1-20,0 0 1,0 0 0,0 0 0,1 1 0,-1-1-1,0 0 1,1 0 0,-1 1 0,1-1 0,0 0-1,-1 1 1,1-1 0,0 1 0,0 1 0,-5 14 344,3-14-258,1-2-44,1 0-1,-1 0 0,1 0 1,-1 0-1,1 0 0,0 0 1,0 1-1,-1-1 1,1 0-1,0 0 0,0 0 1,0 0-1,0 0 0,0 0 1,1 3-1,0 7-25,1 0 0,0 0 0,0 0 0,1 0 0,0-1 0,1 1 0,0-1 0,1 0 0,0 0 0,1 0 0,9 12 0,-12-19 33,0 1-1,0-1 1,1 0-1,-1 0 1,1 0-1,-1-1 1,1 1-1,0-1 1,0 0 0,0 0-1,0 0 1,1-1-1,-1 1 1,0-1-1,1 0 1,-1 0-1,1-1 1,-1 1 0,1-1-1,-1 0 1,7-1-1,8-1 29,-1-2 1,0 0-1,35-13 0,-19 6-154,153-47 100,-181 56-18,1 0 7,0 0 0,0 0 1,-1 1-1,1 0 0,1 0 0,8 0 0,-11 0 32,-1 1 0,1-1 0,0 0 0,-1 0 0,1-1 0,-1 0 0,1 0 0,-1 0 0,0 0 0,0 0 0,0-1 0,0 0 0,0 0 0,5-5 0,-5 4-13,1 1 0,-1 0 0,1 0 0,0 0 0,0 1 0,0-1 0,7-1 0,18-10-11,-21 9 23,0 1 0,0 0-1,0 1 1,12-4 0,23-8 290,88-40-44,-11 10-245,-89 33 115,-23 10-112,-1-1 1,-1 0-1,15-7 0,-10 3-86,0 1 0,20-6 0,3-2 268,-22 8-206,0-1 0,0-1-1,-1 0 1,19-16 0,-26 21 5,-1 0 0,1 0 1,0 0-1,6-2 0,10-5 100,4-2 209,-22 12-289,0-1 0,0 0 0,0-1 0,0 1 0,-1 0 0,1-1 0,-1 0 0,1 1 0,-1-1 0,1 0 0,3-5 0,-5 5-59,1 1-1,-1-1 0,1 0 1,-1 1-1,1-1 0,0 1 1,0-1-1,0 1 0,0 0 1,4-2-1,9-7-78,11-5 326,-2 0-474,-21 14 220,0-1 0,0 1 0,0-1 0,0 0 0,0 0 0,0 0 0,-1-1 0,1 1 0,2-4 0,-8 9-82,1 0 0,-1 0-1,0-1 1,0 0 0,0 1-1,0-1 1,-7 3 0,-38 18-74,-7 4 188,-11 14-63,21-12-8,-2-1 1,-74 31-1,116-57 89,-111 39-76,98-36 112,-1-1 0,0-1 1,0 0-1,-27 0 0,-14-3-653,85-1 712,-1-1 0,1-1 1,-1-1-1,43-14 0,90-42 493,-136 50-526,-1 0 1,36-26-1,33-34 68,-50 39-30,-17 11 20,-1-1 0,-1-1-1,-1 0 1,26-39 0,-43 57-140,31-44 61,26-34 65,-23 42 2,2 2 1,45-35-1,-76 67-28,52-51 321,-58 55-387,0 1 0,0-1 1,0 1-1,0-1 0,0 0 0,-1 1 0,1-1 0,-1 0 0,1 0 0,-1 1 0,0-1 0,1-3 1,3-13 156,-3 15-187,0 1 0,0-1-1,0 0 1,-1 0 0,1 0 0,-1 0 0,0-5-1,2-13 260,1 10-288,-1 1-1,0-1 0,-1 1 1,0-16-1,9-25 165,-10 44-112,1 0-1,0 0 1,3-11 0,-2 11-16,0 1-1,-1-1 1,1-11-1,5-77-5,-6 89-26,-1 0 0,1 0-1,2-9 1,-1 9 25,-1 0 0,0 0 0,0-9 0,-1 8 12,0-3 27,0 0-1,1-1 1,3-16 0,-2-1 5,-2 24-56,0-1 1,0 1-1,0 0 1,3-8-1,0 1-21,0 3-1,-1 1-1,1-1 1,-2 0 0,3-15-1,-2-16 137,0 29-101,-1 0 1,-1 0-1,0 0 1,-2-13-1,-3 2-66,3 16 58,1 1 0,0-1 0,0 1 0,0-1-1,1-7 1,-1 4 7,1 0-1,-1 0 0,-1 0 1,0 0-1,0 0 0,0 1 1,-6-13-1,5 11 6,0 0 1,1 1-1,0-1 0,1 0 1,0 0-1,0 0 0,1-10 1,0 13-5,-1 0 0,0 1 0,0-1 0,-3-8 0,-2-7 18,0-3 46,-2 0 0,-12-31 1,16 49-96,1 0 0,-1 1 1,1-1-1,-1 1 0,-1 0 1,1 0-1,-1 0 0,-6-4 0,-7-8 28,14 14-6,0 0-1,0 0 0,0 0 0,-1 1 0,1-1 1,-8-2-1,7 3 2,-1 0-1,1-1 1,0 0 0,0 0-1,-5-4 1,-1-1 1,1 1-1,-1 0 1,-1 0-1,1 1 1,-16-5-1,-7-4 61,16 4-227,14 9 173,0-1 0,0 0 1,-1 1-1,1 0 0,-9-3 0,-1 1-32,12 3 19,-1 0 0,0 0 0,0 0 0,0 0 0,1 1 0,-6-1 0,-26-7 105,29 7-106,1 1-1,-1-1 1,1 0-1,-8-2 1,8 2 28,0-1 0,0 2 0,0-1 0,-7 0-1,10 1-5,0-1 0,0 1 0,-1 0 0,1 0 0,0 0 0,0-1 0,0 1 0,0 0 0,0-1 0,0 1 0,-1-2 0,-10-1-70,-36-5-6,-33 4 64,57 2-40,20 1 40,1 1-1,-1-1 1,0 1 0,0 0 0,0 0-1,1 0 1,-1 1 0,0-1-1,-6 3 1,-3 2-30,0-1-1,0 0 1,0-1-1,0-1 1,-1 0-1,-16 1 1,23-3 52,0 1 0,0 0 1,-11 3-1,12-2-68,-1-1-1,0 1 1,-12-1 0,13 0 87,0-1 0,1 1 0,-1 0 0,-5 2 0,5-1-43,0-1 1,1 0-1,-1 0 1,-6 0-1,2-1-52,0 1-1,-19 5 0,19-4 138,0 0 0,-19 1 0,19-2-114,-1 0 0,1 1 0,0 0 0,1 1 0,-11 4 0,5-1-62,12-4 105,0-1 0,1 1 0,-1-1 0,0 0 1,0-1-1,0 1 0,0 0 0,-6 0 0,7-1-29,-1 1 0,0 0 1,1-1-1,-1 1 0,1 0 0,-1 1 1,1-1-1,-1 0 0,1 1 0,-3 2 0,-9 4 20,-62 39 8,64-39-5,1 0-1,0 1 0,0 1 1,-10 11-1,-2 3-44,-2-1 0,-30 22-1,41-36 74,-24 13-1,27-17-16,0 1-1,1 1 1,0-1-1,-13 12 1,12-8-111,-22 14-1,0-1 87,24-17 20,0 0 1,0-1-1,-11 5 1,9-5-10,0 0-1,-14 11 1,14-8 44,0-2 1,-21 10-1,12-7-93,17-7 0,-1 0 0,1 1 0,0-1 0,-1 1 0,1-1-1,0 1 1,1 0 0,-1 0 0,-4 6 0,1 1-13,0 0 0,-4 13 1,5-12 9,-1 0 0,-7 12 0,8-15 27,1 1 0,-6 13 1,-1 3-58,0-2 56,2 0-1,1 1 1,1-1-1,-6 33 1,9-26 21,1 1 1,1-1-1,3 32 1,-1-19 2,1-17-70,7 35 1,-1-10-14,-2-18 157,-3-26-67,-1 1 1,0-1-1,0 0 1,-1 15-1,0-9-25,0 0 0,1 0 0,0 0 0,6 24-1,2 12 30,-9-47-19,1 1 0,-1-1 0,1 0 1,0 0-1,0 0 0,0 0 1,0 1-1,0-1 0,0 0 1,3 2-1,7 16-63,-7-3 15,-3-14 60,-1 1 0,1-1 0,0 1 0,1-1 0,-1 1 0,0-1-1,1 0 1,0 1 0,2 2 0,6 10-13,-9-14 8,1 1 0,-1-1 0,0 0 0,1 0 0,0 0 1,-1 0-1,4 3 0,-4-4-1,0-1 1,0 1-1,0-1 0,1 1 1,-1-1-1,0 0 0,0 1 1,0-1-1,0 0 1,0 0-1,1 0 0,-1 0 1,0 0-1,0 0 0,0 0 1,0 0-1,0 0 0,1-1 1,-1 1-1,0 0 1,2-2-1,4-1-4,1-2 0,-1 1 0,0-1 0,-1 0 0,1 0 0,9-10 0,8-7 3,29-19-48,-11 9-162,-2-1 0,56-59 0,-86 80 174,0 0-1,0-1 1,-2 0 0,1-1-1,-2 0 1,0 0 0,0 0-1,-1-1 1,-1 0 0,-1 0-1,0-1 1,3-28 0,-6 40 18,-1-1 0,0 1 1,0-1-1,0 1 0,-1 0 1,1-1-1,-1 1 1,0-1-1,-1 1 0,1 0 1,-3-4-1,3 6 18,0 0-1,0 0 1,-1 0-1,1 0 0,-1 0 1,0 1-1,1-1 1,-1 1-1,0-1 1,0 1-1,0 0 1,0-1-1,0 1 1,0 0-1,0 0 1,0 1-1,-1-1 1,1 0-1,0 1 1,-1-1-1,1 1 1,-4 0-1,-5 0-26,0 0 1,1 1-1,-1 1 0,0 0 0,0 0 0,1 1 0,-1 0 1,-14 7-1,-4 4 89,-44 28 1,49-26 4,1 1 1,1 2 0,-26 25 0,-52 70 103,90-101-105,1-1 1,0 1 0,1 1 0,0-1 0,1 1 0,-7 20 0,11-25-59,1 0 0,0 0 0,0 0 0,1 0 0,0 0 0,1 0 0,-1 1 0,2-1 1,0 0-1,0 0 0,0 0 0,4 12 0,1-2 50,1-1 1,0 1 0,15 24-1,-17-34-32,1-1 0,0 0 0,0 0 0,0 0 0,1-1 0,0 0 0,1 0 0,15 10 1,-18-14-9,0-1 1,0 0 0,0 0-1,0 0 1,1-1 0,-1 0 0,0 0-1,1 0 1,-1 0 0,1-1-1,-1 0 1,1 0 0,9-2 0,4-2 45,0 0 0,28-10 1,-17 2 26,0-1-1,-1-1 1,44-28 0,75-65 40,-115 82-149,21-18-172,78-83 0,-106 99 82,-2-2 0,-1 0 0,-2-2 1,19-34-1,-27 41 116,-2 0 0,0-1 0,-2-1 0,-1 1 0,-1-1 0,6-36 0,-12 48 16,0 0 0,0 0 0,-1 0 0,-5-27 0,4 33-30,-1-1-1,0 1 0,-1-1 0,0 1 0,0 0 0,-1 0 0,0 1 0,0-1 0,-7-7 1,6 8-20,-1 0 1,-1 0-1,1 0 1,-1 1 0,0 0-1,-1 0 1,-14-9-1,17 13-23,0 0-1,0 0 1,-1 0-1,1 0 1,0 1-1,-1 0 1,1 0-1,-1 0 1,1 1-1,-1 0 1,1 0-1,-1 0 1,1 1-1,-11 2 1,-1 2-9,0 1 0,0 0 1,1 2-1,0-1 1,1 2-1,-1 0 0,-22 20 1,10-6 17,1 2 0,-41 48 0,15-5-118,-60 98 0,94-134 141,2 0 1,1 1-1,-20 61 1,31-78-11,1 1 1,0 0 0,1 0-1,1 0 1,1 0 0,0 0-1,1 0 1,1 1 0,6 32 0,-5-43 35,0-1 1,0 0 0,0 0-1,1 0 1,-1 0 0,2 0-1,-1 0 1,6 7 0,-6-10-9,1 1 1,-1-1-1,1 0 1,-1 0 0,1 0-1,0 0 1,0-1 0,0 1-1,1-1 1,-1 0-1,0 0 1,8 1 0,-4-1 3,1-1 1,-1 0 0,1-1 0,-1 0 0,1 0 0,-1-1-1,0 0 1,1 0 0,-1-1 0,0 0 0,0-1 0,0 0 0,0 0-1,13-8 1,10-7 61,-1-1 0,33-28 0,-45 33-45,74-53-56,-43 34-69,-2-3-1,48-48 1,-48 32 118,-2-3 0,-3-2 1,63-111-1,-89 140 90,-1-1 1,-2-1-1,-1 0 1,9-34-1,-17 49 17,-1 1-1,-1 0 1,0-1-1,-1 0 1,0 1 0,-2-1-1,1 0 1,-2 1-1,0-1 1,-1 1-1,-5-17 1,6 24-111,-1 0 0,0 0 0,-1 0 0,1 0 0,-2 1 0,1 0 0,0 0 0,-1 0 0,0 0 1,-1 1-1,1 0 0,-1 0 0,0 0 0,0 1 0,-1 0 0,1 0 0,-1 0 0,0 1 0,0 0 0,0 0 0,-7-1 0,1 1-42,1 1-1,-1 0 1,1 0-1,-1 2 1,0 0-1,1 0 1,-1 1-1,0 0 1,1 1-1,-1 1 1,-22 7-1,-4 7-54,0 2 0,2 1-1,-37 27 1,69-44 79,-35 23-35,1 1 1,1 2-1,2 2 1,1 2-1,1 1 1,-44 57 0,39-35-60,-44 82 0,67-108 57,1 2-1,2 0 1,1 1 0,-11 54-1,21-79 45,1 1 0,0-1 0,0 1 0,1 0 0,0-1 0,2 10 0,-2-15-16,1 1-1,0 0 0,0-1 1,0 1-1,0-1 1,1 1-1,0-1 0,-1 0 1,1 0-1,0 0 0,0 0 1,1 0-1,-1 0 0,1 0 1,0-1-1,4 4 1,-1-2 6,1 0 0,-1-1 0,1 1 0,0-2 0,1 1 0,-1-1 0,0 0 0,1 0 0,-1-1 0,0 0 1,1-1-1,0 1 0,11-2 0,-3-1 47,0 0 0,0-1 0,-1 0-1,1-2 1,24-9 0,-18 3 8,1 0 0,-2-2 0,0-1 0,0 0 0,24-24-1,88-94 203,-102 99-176,34-33 3,98-111 24,-138 147-5,-2-2 0,-1 0 0,-2-1 1,19-40-1,-23 36 101,19-65 0,-31 87-143,0-1-1,-1 0 1,-1 0 0,-1 0-1,0 0 1,-1 0 0,-2-17-1,1 29-47,0-1 0,0 0 0,0 1 0,0-1 0,-1 0 0,0 1 0,0 0 0,0-1-1,0 1 1,-1 0 0,1 0 0,-1 0 0,0 1 0,0-1 0,-1 1 0,1-1 0,-1 1 0,-6-4 0,5 4-17,-1 0 1,1 1-1,-1 0 1,1 0 0,-1 0-1,0 1 1,0 0 0,1 0-1,-1 0 1,0 1-1,0 0 1,0 0 0,0 0-1,-10 2 1,0 2-3,1 0-1,0 1 1,0 1 0,1 0 0,0 1 0,0 0-1,0 2 1,1-1 0,-22 20 0,-8 10-147,-51 60 0,74-76 112,-76 91-35,79-90 82,1 1 0,1 1 0,-12 29 0,8-9-87,2 1 1,2 0-1,2 1 1,2 1-1,-9 90 1,20-129 81,0 0 1,0-1-1,1 1 1,0 0-1,0-1 1,1 1-1,4 11 1,-5-18 16,0 1 1,0-1-1,0 0 0,0 0 1,0 1-1,0-1 0,0 0 1,1 0-1,-1 0 0,1-1 1,0 1-1,-1 0 1,1 0-1,0-1 0,0 1 1,0-1-1,0 0 0,0 1 1,1-1-1,-1 0 0,0 0 1,0-1-1,1 1 0,-1 0 1,0-1-1,1 1 1,-1-1-1,1 0 0,2 0 1,-1 0 13,0-1 0,0 0 1,0 0-1,-1 0 0,1 0 1,-1-1-1,1 0 1,-1 1-1,1-1 0,4-4 1,0 0 12,1-1 1,12-14 0,54-77 109,-33 40-83,84-85 127,-5 8 4,55-131-47,1-1 38,-176 266-190,2-3-32,1-1 0,0 1 0,0 0 0,6-5 0,-10 9 34,1-1 1,-1 1 0,1-1-1,-1 1 1,1 0 0,-1-1-1,1 1 1,-1 0 0,1-1-1,-1 1 1,1 0 0,0 0-1,-1 0 1,1-1 0,0 1-1,-1 0 1,1 0 0,-1 0-1,1 0 1,0 0 0,-1 0-1,1 0 1,0 0 0,-1 1-1,1-1 1,0 0 0,-1 0-1,1 0 1,-1 1 0,1-1-1,-1 0 1,1 1 0,0-1-1,-1 0 1,1 1 0,-1-1-1,0 1 1,1-1 0,-1 1-1,1-1 1,-1 1 0,0-1-1,1 1 1,-1-1 0,0 1-1,1-1 1,-1 1 0,0 0-1,0-1 1,1 2 0,1 9 1,0 1 1,-1 0 0,0-1-1,0 1 1,-1 0 0,-3 16-1,3-25 6,-11 101 130,-4-1 0,-5 0 0,-41 123 0,39-163 23,-2 0 0,-49 90-1,73-152-152,-1 0-1,1 0 0,0 0 1,-1 0-1,1-1 1,0 1-1,-1 0 1,1 0-1,-1 0 1,0-1-1,1 1 0,-1 0 1,0-1-1,1 1 1,-1 0-1,-1 0 1,8-21-245,16-32-92,2 0 0,2 3 0,3 0 0,49-66 0,-59 93 211,23-24-1,-33 37 89,1 0-1,1 1 0,-1 0 1,22-12-1,-29 19 42,-1 0 0,1 0 0,0 0-1,-1 0 1,1 1 0,0-1 0,5 0 0,-7 1 0,0 0-1,-1 0 1,1 0 0,0 0-1,0 0 1,-1 0 0,1 1-1,0-1 1,0 0 0,-1 0 0,1 1-1,0-1 1,-1 0 0,1 1-1,0-1 1,-1 1 0,1-1-1,-1 0 1,1 1 0,0 0-1,-1-1 1,1 1 0,-1-1 0,0 1-1,1 0 1,-1-1 0,1 1-1,-1 0 1,0-1 0,0 1-1,1 0 1,-1-1 0,0 1 0,0 0-1,0 1 1,0 4 23,0 0 1,-1 0-1,0 0 1,0 0-1,-1 0 1,1-1-1,-5 10 1,2-2-1,-26 73 471,-3-1 1,-44 79 0,61-134-311,-1 1 28,-33 47 1,50-78-221,0 1 0,-1 0 0,1-1 0,-1 1 1,1-1-1,-1 1 0,1-1 0,-1 1 1,0-1-1,1 0 0,-1 1 0,1-1 0,-1 1 1,-1-1-1,2 0 1,-1 0 1,1 0-1,0 0 0,0 0 1,-1 0-1,1 0 1,0 0-1,0 0 0,0 0 1,-1 0-1,1 0 0,0 0 1,0-1-1,-1 1 1,1 0-1,0 0 0,0 0 1,0 0-1,0-1 0,-1 1 1,1 0-1,0 0 1,0 0-1,0-1 0,0 1 1,0 0-1,0 0 0,-1-1 1,1-1-9,-1-1 0,1 1 1,-1 0-1,1-1 0,0 1 1,0 0-1,0-1 0,1-3 1,9-51-210,24-80 0,-25 107 209,2 1 0,1 0-1,24-41 1,-9 26 4,43-53 0,-58 81-18,27-36 148,-36 48-39,0-1-1,-1 0 0,1 0 0,-1 0 1,0 0-1,-1 0 0,1 0 0,1-11 1,-3 14-45,0 0 0,0-1 0,0 1 0,0-1 1,-1 1-1,1 0 0,-1-1 0,1 1 1,-1 0-1,0-1 0,0 1 0,0 0 0,0 0 1,0 0-1,-1 0 0,1 0 0,-1 0 1,1 0-1,-1 1 0,0-1 0,1 0 1,-1 1-1,0-1 0,-3-1 0,-5-2-66,0 0 0,0 1-1,-1 0 1,-13-3 0,-15-6 15,25 6 3,-6-2-22,-30-19 0,45 25-12,0-1-1,0 0 0,0 0 0,0 0 0,1 0 1,0-1-1,0 1 0,0-1 0,1 0 1,-5-9-1,7 13 11,1 0 1,-1-1-1,1 1 1,-1 0-1,1-1 1,0 1-1,-1 0 1,1-1-1,0 1 1,0-1-1,0 1 1,0-1-1,0 1 1,1-3-1,-1 4 18,1-1 0,-1 1 0,0-1-1,0 1 1,1 0 0,-1-1 0,0 1 0,1-1 0,-1 1 0,1 0 0,-1-1-1,1 1 1,-1 0 0,0 0 0,1-1 0,-1 1 0,1 0 0,-1 0-1,1 0 1,-1 0 0,1 0 0,-1-1 0,1 1 0,0 0 0,-1 0-1,1 0 1,-1 0 0,1 1 0,-1-1 0,1 0 0,-1 0 0,1 0-1,-1 0 1,1 0 0,-1 1 0,1-1 0,-1 0 0,0 0 0,1 1-1,-1-1 1,1 1 0,4 1-36,-1 1 0,1 0 1,-1 0-1,0 0 0,0 1 0,0-1 0,5 7 0,23 33-176,-16-18 126,28 30-161,-23-28 315,-1 0-1,20 34 0,-34-51-14,-2 0-1,1 0 1,-1 0 0,-1 0 0,0 1-1,0-1 1,-1 1 0,0 0 0,-1 0-1,-1 21 1,-2-10 10,-1-1-1,-1 1 1,-1-1-1,-1 0 1,-1-1-1,0 1 1,-2-1-1,0-1 1,-2 1-1,-20 28 1,27-42-8,-1-1 0,1 1 1,-1-1-1,0 0 0,0-1 1,-1 1-1,-7 4 0,12-8-26,0-1-1,0 1 1,-1 0-1,1-1 1,0 1-1,0-1 1,0 1-1,-1-1 1,1 0 0,0 0-1,0 1 1,-1-1-1,1 0 1,0 0-1,0 0 1,-1-1-1,1 1 1,0 0-1,-1 0 1,1-1-1,0 1 1,0 0 0,0-1-1,-1 1 1,1-1-1,0 0 1,0 1-1,0-1 1,0 0-1,0 0 1,0 0-1,0 0 1,0 1-1,1-1 1,-1 0-1,0-1 1,0 1 0,1 0-1,-2-2 1,-2-5 25,1-1 0,0 1 1,0-1-1,-2-14 0,4 17-49,-3-17-127,1 0 1,1 0 0,1 0 0,1 0 0,1 0 0,1 0 0,10-44 0,-4 35-58,2 1-1,0-1 1,2 1-1,32-56 1,-38 76 162,-4 6 4,1 0 1,0 1-1,0-1 0,0 0 0,1 1 0,-1 0 0,1 0 1,0 0-1,8-6 0,-11 9 24,0 1 0,-1 0 0,1-1 1,0 1-1,0-1 0,-1 1 0,1 0 0,0 0 1,0 0-1,0-1 0,0 1 0,0 0 0,-1 0 0,1 0 1,0 0-1,0 0 0,0 1 0,0-1 0,-1 0 1,1 0-1,0 0 0,0 1 0,0-1 0,-1 1 0,1-1 1,0 0-1,0 1 0,-1-1 0,1 1 0,0-1 1,-1 1-1,1 0 0,-1-1 0,1 1 0,0 0 0,-1-1 1,0 1-1,1 0 0,-1 0 0,1-1 0,-1 2 1,2 3-21,0 0 0,0 0 0,0 0 0,-1 0 0,2 9 0,-2-1 18,-1 0 1,0-1-1,0 1 1,-4 19-1,-14 51 108,14-66-71,-10 39 180,-27 127 829,37-164-747,-9 27-1,6-34 125,7-12-410,0 0 0,0 0 1,0 0-1,0 0 0,-1 0 0,1 1 0,0-1 1,0 0-1,0 0 0,0 0 0,-1-1 1,1 1-1,0 0 0,0 0 0,0 0 0,0 0 1,-1 0-1,1 0 0,0 0 0,0 0 0,0 0 1,0 0-1,0 0 0,-1 0 0,1 0 1,0-1-1,0 1 0,0 0 0,0 0 0,0 0 1,0 0-1,0 0 0,0-1 0,-1 1 0,1 0 1,0 0-1,0 0 0,0-1 0,-1-1 27,0-1 0,0 0 0,1 0 0,-1 0 0,1 1 0,0-1 0,-1-4 0,4-32-118,2 1-1,1-1 1,14-45-1,-12 50-83,65-263-478,-71 292 657,5-24-220,1 1-1,18-39 1,-26 67 190,0-1 0,0 0 0,1 0 1,-1 0-1,1 1 0,-1-1 0,1 0 1,-1 0-1,1 1 0,0-1 0,-1 0 1,1 1-1,0-1 0,-1 1 0,2-2 1,-1 2 9,-1 0 1,0 0-1,1 0 1,-1 0-1,0 0 1,1 1 0,-1-1-1,0 0 1,1 0-1,-1 0 1,0 0-1,0 0 1,1 0-1,-1 0 1,0 1-1,1-1 1,-1 0 0,0 0-1,0 0 1,0 1-1,1-1 1,-1 0-1,0 0 1,0 1-1,0-1 1,1 0 0,-1 0-1,0 1 1,2 3-29,-1 0 0,1 0 0,-1 0 0,0 0 1,1 7-1,35 274-343,1 10 801,-31-259-220,2 0 1,17 45 0,-24-75-180,0-1 0,1 1 0,-1-1 0,1 0 0,0 0 0,1 0 0,-1-1 0,5 5 1,-8-8-16,1 0 1,0 0 0,-1 0-1,1-1 1,0 1 0,0 0 0,0-1-1,0 1 1,-1-1 0,1 1 0,0-1-1,0 1 1,0-1 0,0 1 0,0-1-1,0 0 1,0 0 0,0 0-1,0 1 1,0-1 0,1 0 0,-1 0-1,0 0 1,0-1 0,0 1 0,0 0-1,0 0 1,0-1 0,0 1 0,0 0-1,0-1 1,0 1 0,0-1-1,-1 1 1,1-1 0,1 0 0,1-2 15,0 0 1,0 0-1,0 0 1,-1-1-1,0 1 1,1-1-1,-1 1 1,2-7 0,6-17-11,-1-1 0,-2 0 0,7-51 0,2-8-129,-11 39-434,-5 40 78,-2 31 147,-1 22 269,-3 1 0,-18 71 0,18-97 82,-2 0 1,0 0 0,-1 0 0,0-1 0,-2-1 0,0 1 0,-15 17 0,-106 109 560,68-78-610,38-39 35,-108 107 127,114-118-124,0-1 1,-1-1-1,-1 0 0,0-2 0,-33 14 1,-38 13-116,-196 54 0,287-93 99,-7 1 42,-1 0 0,-16 1-1,24-3-50,0 0-1,0 0 0,0 0 0,0 0 0,1 0 1,-1-1-1,0 1 0,0-1 0,0 1 0,0-1 1,1 1-1,-1-1 0,0 0 0,1 0 0,-1 0 0,0 0 1,1 0-1,-1 0 0,1-1 0,0 1 0,-2-2 1,3 2-14,-1 0 1,1 1 0,-1-1-1,1 0 1,0 0 0,0 0 0,-1 0-1,1 0 1,0 0 0,0 0-1,0 0 1,0 0 0,0 0 0,0 0-1,0 0 1,1 0 0,-1 0-1,0 0 1,1 0 0,-1 0 0,0 0-1,1 0 1,0-1 0,2-6-57,5-14-27,2 0-1,0 1 1,1 0-1,1 1 1,1 1-1,1-1 1,1 2 0,0 0-1,1 1 1,22-18-1,22-13-111,118-72 1,-54 39 421,-109 70-69,0 1 1,1 0-1,0 1 0,26-10 1,-42 19-129,0 0 0,0 0 0,1 0 0,-1-1 0,0 1 0,1 0 0,-1 0 0,0 0 0,1 0 0,-1 0 0,0 0 0,1 0 0,-1 0 0,1 0 0,-1 0 0,0 0 0,1 0 0,-1 0 0,0 0 0,1 0 0,-1 0 0,0 0 0,1 0 0,-1 0 0,0 0 0,1 1 0,-1-1 0,0 0 0,1 0 0,-1 0 0,0 1 0,1-1 0,-1 0 0,0 0 0,1 1 0,-1 0 1,-1 0 0,1 0-1,0-1 1,0 1 0,0 0 0,-1 0 0,1-1-1,0 1 1,-1 0 0,1-1 0,-1 1-1,1 0 1,-1-1 0,1 1 0,-1-1 0,1 1-1,-1-1 1,0 2 0,-8 5 8,0-1 0,0 0 0,0 0-1,-1-1 1,-13 6 0,-57 18 62,46-18-27,-27 11 141,1 3 0,-105 59 0,-328 182-43,458-250-286,-123 62-1438,148-70 958,18-7 314,26-10 263,-4-2 49,-1 0 1,54-31-1,51-46-175,-76 49 248,2 2 0,1 3 0,1 3 1,2 2-1,1 3 0,101-26 1,-123 42 234,52-6 0,-94 16-295,0 0-1,1 0 0,-1 0 1,1 0-1,-1 0 1,1 0-1,-1 0 1,0 0-1,1 0 0,-1 1 1,1-1-1,-1 0 1,0 1-1,1-1 0,-1 1 1,0 0-1,2 0 1,-3 0-7,1 0 1,-1 0 0,1 0 0,-1 0-1,1-1 1,-1 1 0,0 0 0,0 0-1,1 0 1,-1 0 0,0 0 0,0 0-1,0 0 1,0 0 0,0 0 0,0 0-1,0 0 1,0 0 0,-1 0 0,1 0-1,0 0 1,-1 0 0,1 0 0,0 0-1,-1 0 1,0 1 0,-4 6 18,0 1 1,0-1-1,-1 1 1,0-2-1,-1 1 1,-9 9 0,8-10-21,-35 36 11,-72 54 1,-60 28 83,136-101-152,-1-1 0,-1-3-1,-1-1 1,-1-1 0,0-3 0,-1-2 0,-1-1-1,0-3 1,-67 6 0,90-13 21,-1 0 0,-35-4 0,51 1 27,-1 0 0,1 0-1,0 0 1,-1-1-1,1-1 1,0 1-1,0-1 1,1 0 0,-1-1-1,1 1 1,-12-9-1,11 5-33,1 1 0,-1-1-1,1 0 1,0 0 0,1 0-1,0-1 1,0 0 0,1 0-1,0-1 1,0 1 0,-3-14-1,-4-16-66,1 0 0,-7-76 0,4-71 214,14 158-174,-1 9 141,0 0-1,-5-33 0,4 35 67,1 14-156,1 1 0,-1-1 0,0 1 0,0-1 1,0 1-1,-1-1 0,1 1 0,0-1 0,-1 1 0,1 0 0,-1-1 0,1 1 0,-1-1 0,1 1 0,-1 0 0,0 0 1,0-1-1,0 1 0,0 0 0,-1-2 0,-5-2 16,1-1-1,1 0 1,-7-7 0,11 12-26,0 0 0,0 0 0,0 0 0,0 0 0,0 0 1,0 1-1,0-1 0,0 0 0,0 1 0,0-1 0,-1 1 0,1-1 1,0 1-1,-1 0 0,1-1 0,0 1 0,0 0 0,-1 0 1,1 0-1,0 0 0,-1 0 0,1 0 0,0 0 0,-1 0 0,-1 1 1,-3 1-22,0 0 0,0 1 0,-11 5 0,12-5 75,-18 9-26,-37 21-100,54-29 88,0 1 1,-1 0-1,1 1 1,1-1-1,-1 1 0,-7 11 1,7-8-1,1 1 0,0 0 0,1 0 0,0 1 0,0 0 0,1-1 0,1 1 0,-2 16 0,2-12-5,1 1 1,0 0 0,1-1 0,1 1 0,4 22-1,1-15 81,2 0 0,0-1 1,11 22-1,1 1-76,-13-26 25,1-1 1,1 0 0,14 19-1,-15-26 77,1 0 0,0-1 0,1 0 0,0 0 0,1-1-1,14 10 1,-21-17-98,-1 0 0,1 0 1,0-1-1,0 1 0,0-1 0,8 1 0,13 6 114,-20-7-137,-1 1 1,1-1-1,0 1 0,7-1 1,-7 0 1,0 0 1,0 0-1,0 1 1,5 1 0,4 2-1,0-2 1,1 1 0,-1-2 0,1 0 0,-1 0 0,30-2 0,2 1-23,-34 0 8,144 5 47,-122-7 34,0-1-1,53-10 0,-57 6-45,-13 3 15,0-1-1,18-6 1,15-6 115,67-12 0,-56 15-351,125-22 104,-157 28 110,92-24 41,-21-3 105,-80 27-344,-6 3 276,22-12 0,-23 11-155,0 0-1,1 0 1,0 2 0,0 0-1,16-2 1,4-1 96,155-35-75,-171 35 58,-15 5 0,0 0 0,0 0 0,0 0 0,0 1 0,1-1 0,3 1 0,-1-1 2,-1 1 1,1-1 0,-1 0-1,1 0 1,9-4 0,-12 3 150,-9 2-134,-8 3 1,-3 3-85,8-4 33,1 1 0,0 1 0,-14 7 1,9-7 82,12-4-82,0 0-1,0 0 0,0 0 1,0 0-1,0 0 0,0 1 1,0-1-1,1 0 0,-1 1 1,0-1-1,0 1 1,0-1-1,0 1 0,1-1 1,-1 1-1,0-1 0,1 1 1,-1 0-1,-1 1 0,-41 51-442,39-47 476,-1 1 1,1-1 0,-2 0-1,1-1 1,-1 1 0,0-1-1,-9 7 1,7-4-9,7-8 6,1 1 0,0-1 0,0 1 0,-1-1 0,1 1 0,-1-1 0,1 1 0,-1-1 0,1 0 0,0 1 0,-1-1 0,1 0 0,-1 1 0,0-1 0,1 0 1,-1 0-1,1 0 0,-1 1 0,0-1 0,-2 1-8,0 0 1,0 0 0,0 1 0,0-1 0,0 1 0,0 0-1,1 0 1,-5 3 0,-6 5 82,13-10-67,-1 0 1,1 0-1,0 0 0,0 0 0,0 0 0,-1 0 1,1 0-1,0 0 0,0 0 0,0 0 0,-1 0 1,1 0-1,0 0 0,0 0 0,-1 0 0,1 0 0,0 0 1,0 0-1,0 0 0,-1 0 0,1 0 0,0 0 1,0 0-1,0 0 0,-1 0 0,1-1 0,0 1 1,0 0-1,0 0 0,0 0 0,-1 0 0,1 0 0,0-1 1,0 1-1,0 0 0,0 0 0,0 0 0,0-1 1,0 1-1,-1 0 0,1 0 0,0 0 0,0-1 1,0 1-1,0 0 0,0 0 0,0 0 0,0-1 0,0 1 1,0 0-1,0 0 0,0-1 0,1-13 76,25-64 122,-6 23-178,11-35-100,53-107 0,-62 146 64,21-73 0,-30 85-130,0-7 168,-1-1 1,-3 0 0,4-55-1,-12 84 103,0-33 1,-2 45-67,0-1 1,0 0-1,0 1 1,-1-1 0,0 1-1,0 0 1,0-1-1,-4-6 1,2 7-27,1 0 0,-1 0 0,0 0-1,0 0 1,-1 1 0,0-1 0,0 1 0,-8-6 0,-10-7 218,-31-33-1,12 6 89,38 39-363,-1-1 0,1 1 0,0-1 0,1-1 0,-5-9 0,-2-5 159,7 16-119,0 1 0,1-1 0,-1 0 0,1 0 1,-1-8-1,2 13-41,1-1 0,0 1 0,0 0 1,0-1-1,0 1 0,0 0 1,0-1-1,1 1 0,-1-1 0,0 1 1,1 0-1,-1 0 0,1-1 0,-1 1 1,1 0-1,0 0 0,-1-1 1,1 1-1,0 0 0,0 0 0,0 0 1,0 0-1,0 0 0,0 0 0,0 0 1,0 1-1,0-1 0,3-1 1,11-6-39,1 1 1,1 1 0,-1 0-1,1 1 1,0 1 0,0 1-1,0 0 1,0 1 0,1 1 0,25 1-1,-39 0 54,1 1 0,-1-1 0,1 1 0,-1 0 0,0 0 1,1 1-1,-1-1 0,0 1 0,0 0 0,0 0 0,0 0 0,0 1 0,6 5 0,-4-3 1,-1 1 1,-1 0-1,1 0 0,-1 0 1,0 1-1,0-1 0,3 10 1,-7-15-1,4 5 0,-1 1 0,0 0 0,-1-1 0,0 1 0,0 0 0,0 0 0,-1 1 0,1 7 0,-1 2 0,0-14 0,-1 0 0,0 0 0,0 0 0,0 0 0,0-1 0,0 1 0,0 0 0,-2 4 0,-4 13 1,0 0 1,-2 0 0,0-1 0,-2 0-1,-13 21 1,14-26-12,1 1 0,0-1 0,1 2 0,1-1 0,0 0 0,1 1 0,1 0 0,-3 20 0,3-8 29,-4 17-92,6-33 121,8-16 135,8-19-51,-4 0-110,9-23-44,18-46-200,-35 89 225,5-12 50,-4 10-38,0-1 1,0 0-1,-1 0 1,0 0-1,0 0 0,0 0 1,0-8-1,2-15-159,-4 28 80,-1 16-368,-1-6 424,-1 1-1,0-1 0,-1 0 1,-7 14-1,-4 8 90,11-21-82,-1 1 1,0-1-1,-1-1 1,0 1 0,-1-1-1,0-1 1,0 1 0,-16 14-1,8-11 88,0-1 0,-1 0 0,0-1 1,-25 12-1,-65 33-45,76-38-188,-32 24 0,-11 7 33,15-12 141,32-19-105,0-2 0,-44 20 0,32-22-247,-80 16-1,15-5 185,-212 83-313,282-93 382,12-6-22,-37 20 1,55-26 84,-20 12-124,-24 19 0,16-11-72,20-14 89,0-1 0,-13 14-1,4 1 109,-32 48 1,41-53 3,-1-1 0,0 0 1,-2 0-1,1-1 1,-2-1-1,-22 18 0,6-7 9,23-17 22,-1-1 1,-16 10-1,-8 10 148,25-21-158,1-1 0,0 2 1,-11 11-1,-8 8-75,-21 23 9,43-44 80,0-1-1,0 0 1,1 1 0,0-1 0,0 1 0,0 0-1,0 0 1,-1 7 0,3-10-36,0 0-1,0 0 1,1 1 0,0-1 0,-1 0 0,1 1-1,0-1 1,0 0 0,0 1 0,1 1 0,-1-2-3,0-1 0,0 0 1,1 0-1,-1 0 1,1 0-1,-1 0 0,1 0 1,0 0-1,-1 0 1,1 0-1,0 0 1,0 0-1,-1 0 0,1 0 1,0-1-1,0 1 1,0 0-1,0-1 0,0 1 1,2 0-1,20 10 107,-12-5-125,-1-1 1,1-1 0,0 0 0,18 4 0,-12-5 42,0-2 0,0 0 0,0-1 0,0-1 0,0 0 0,30-7 0,99-35 296,-97 26-231,145-44 98,-123 37-320,48-13 214,-77 27-44,44-3 1,-33 5 97,9 3 174,-44 4-360,0 0 0,0-2 0,26-6 0,-38 8 65,0 0 0,0 0 1,0 1-1,12 0 0,-9 0-1,-8 0-33,1 1 0,-1 0 1,1-1-1,0 1 1,-1 0-1,1 0 0,-1 0 1,0 0-1,1 0 1,-1 0-1,0 0 0,0 0 1,0 1-1,1-1 1,-1 0-1,-1 1 1,1-1-1,0 1 0,0-1 1,0 3-1,4 3 4,-5-6-48,0-1 22,4 31-144,-4-30 230,-14 14-76,4-8 37,0-1 0,0-1-1,-1 0 1,1 0 0,-1-1-1,-1-1 1,-12 4 0,-3-1 15,-82 26 85,92-26-204,1 0 0,0 1 1,1 1-1,-22 15 0,-54 46-210,90-69 298,1 0 14,0 0 1,1 0-1,-1 0 0,0 0 0,0 0 1,0 1-1,0-1 0,0 0 0,1 0 1,-1 0-1,0 0 0,0 0 0,0 0 0,0 0 1,0 0-1,0 0 0,0 1 0,0-1 1,1 0-1,-1 0 0,0 0 0,0 0 1,0 0-1,0 0 0,0 1 0,0-1 0,0 0 1,0 0-1,0 0 0,0 0 0,0 0 1,0 1-1,0-1 0,0 0 0,0 0 1,0 0-1,0 0 0,0 0 0,0 1 0,0-1 1,0 0-1,0 0 0,0 0 0,0 0 1,0 0-1,0 0 0,-1 1 0,1-1 1,0 0-1,0 0 0,0 0 0,0 0 0,0 0 1,0 0-1,0 0 0,-1 0 0,1 0 1,0 1-1,0-1 0,0 0 0,0 0 1,0 0-1,0 0 0,-1 0 0,1 0 0,0 0 1,1 0 12,-1 0 81,0 0 16,0 0 90,-17-7 262,-77-32-203,78 33-338,-1 0 1,0 0 0,1 2 0,-31-4-1,-71-1 73,73 7 51,-93 1-119,70 2-379,67-1 339,1 0 42,0 3 78,0 9 120,0-12-117,0 0 1,0 1 0,0-1-1,0 0 1,0 0-1,0 1 1,0-1-1,0 0 1,0 1 0,0-1-1,0 0 1,-1 0-1,1 1 1,0-1-1,0 0 1,0 1-1,0-1 1,-1 0 0,1 0-1,0 0 1,0 1-1,0-1 1,-1 0-1,1 0 1,0 0 0,0 0-1,-1 1 1,1-1-1,0 0 1,-1 0-1,1 0 1,-25 5 526,18-5-548,0 1 0,0 0-1,0 1 1,0 0 0,0 0 0,-8 3-1,-23 7-15,37-12 29,0 0 0,0 1 1,0-1-1,0 0 0,0 0 0,0 0 1,0 0-1,0 0 0,0 0 1,0-1-1,0 1 0,0 0 1,-2-1-1,3 1 0,-1 0-1,1-1 1,0 1 0,-1 0-1,1 0 1,0-1 0,0 1-1,0 0 1,-1-1 0,1 1-1,0 0 1,0-1 0,0 1-1,0 0 1,0-1 0,-1 1-1,1 0 1,0-1 0,0 1 0,0 0-1,0-1 1,0 1 0,0 0-1,0-1 1,1 0 0,0-3-26,0 1 0,0-1 0,1 1 0,-1-1 0,5-5 0,0-3-51,-6 12-6,0-1 0,0 1 0,1 0 0,-1-1 0,0 1 0,0-1 0,1 1 0,-1 0 1,0-1-1,1 1 0,-1 0 0,0 0 0,1-1 0,-1 1 0,0 0 0,1 0 0,-1-1 0,0 1 0,1 0 0,-1 0 0,1 0 0,-1-1 0,1 1 1,-1 0-1,0 0 0,1 0 0,-1 0 0,1 0 0,-1 0 0,1 0 0,-1 0 0,1 0 0,-1 0 0,0 0 0,1 1 0,-1-1 0,1 0 0,-1 0 0,0 0 1,1 1-1,0-1 0,12 11-3964,-11-9 1660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32:50.9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768 1 576,'0'0'171,"4"0"-83,-4 0 2986,-1 0-2920,0 0-42,-1-1 0,0 1 0,1 0-1,-1 0 1,0 1 0,1-1-1,-1 0 1,1 1 0,-1-1-1,0 1 1,1-1 0,-1 1 0,1 0-1,-1-1 1,1 1 0,-2 1-1,-6 5 429,7-6-506,1 0 0,0 0 1,-1 0-1,1 0 0,0 0 1,0 1-1,0-1 0,-2 3 0,-31 42-316,30-41 353,0-1 0,-1 1 0,-9 6 0,-4 5 189,-1 2 8,-1-2 0,-24 16 0,-22 17-208,48-34 7,1 1 1,1 0-1,1 2 1,0-1 0,-20 32-1,-30 84 358,30-56-146,-12 39 132,-7 25 156,53-137-548,-4 14 17,-8 18 174,7-22-70,1 0 1,1 0-1,0 1 1,-3 26 0,-3 9 158,-16 128 317,21-131-426,-1 0-1,-24 86 0,-1-36-247,27-85-415,0-1 1,0 1-1,1 0 1,0 0-1,1 0 1,1 1-1,0-1 0,1 0 1,1 15-1,3-8-1713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32:57.51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463 1085 160,'-3'-1'12,"0"1"0,0-1 0,-1 1-1,1-1 1,0 1 0,0 0 0,0 1 0,-6 0 0,5-1 271,-1 1 1,1-1 0,0 0 0,-9-1-1,10 0-174,-1 1 0,1-1-1,-1 1 1,0 0-1,1 0 1,-1 0 0,0 0-1,1 0 1,-1 1 0,1 0-1,-1 0 1,1 0-1,-1 0 1,1 0 0,-1 1-1,1-1 1,0 1 0,-3 2-1,-13 12-17,1 0 0,1 1-1,0 1 1,1 1 0,-18 27-1,22-29 6,-12 17 288,2 2-1,2 0 0,-23 54 0,16-21-93,-18 73-1,32-84-156,10-47-67,4-16-39,5-21-61,1 2 21,2 1 0,0 0 0,1 1 0,2 0 0,0 0 0,21-27 0,192-186 98,-203 214-10,2-2 63,-8 6-20,1 0-1,30-20 1,-46 36-108,1 0 0,0 0 0,0 0 0,0 0 0,0 0 0,0 0-1,0 0 1,0 1 0,0-1 0,1 1 0,-1 0 0,3-1 0,-4 1-3,0 1 0,0-1 1,0 0-1,-1 0 0,1 0 1,0 1-1,-1-1 0,1 0 0,0 1 1,0-1-1,-1 1 0,1-1 1,-1 0-1,1 1 0,0 0 1,-1-1-1,1 1 0,-1-1 0,1 1 1,-1 0-1,1-1 0,-1 1 1,0 0-1,1-1 0,-1 1 0,0 0 1,0 0-1,1-1 0,-1 1 1,0 0-1,0 0 0,0-1 1,0 1-1,0 1 0,0 3 35,-1 1 1,1-1-1,-1 0 0,0 0 0,0 1 0,-1-1 1,1 0-1,-1 0 0,0 0 0,-1-1 0,1 1 1,-1 0-1,-3 4 0,-8 9 11,-28 29 0,33-38-14,-151 153 585,90-93-480,65-64-136,1 0 7,-1-1 0,1 1 0,-1-1 0,0 0 0,0 0 0,-1-1 0,-7 4 0,13-6-21,-1-1 1,0 0-1,0 1 0,0-1 1,0 0-1,1 0 0,-1 0 1,0 0-1,0 0 0,0 0 0,0 0 1,0 0-1,0 0 0,1 0 1,-1 0-1,0 0 0,0-1 1,0 1-1,0 0 0,1-1 1,-1 1-1,0-1 0,0 1 0,1-1 1,-1 1-1,0-1 0,1 1 1,-1-1-1,0 1 0,1-1 1,-1 0-1,1 0 0,-1 1 1,1-1-1,0 0 0,-1-1 0,-1-1-18,1 0-1,1 0 1,-1 0-1,0 0 0,1 0 1,-1-1-1,1 1 1,0-5-1,1 1 8,-1 1 0,2-1 0,-1 0 0,1 0 0,0 1 0,5-11 0,22-37 5,-18 37 10,7-13 2,202-314 0,-182 291 4,-18 24 54,0 1-1,28-28 0,-45 53 208,-4 6-79,-9 12 8,-17 19-77,6-10-45,-43 37 0,55-53-32,0-2-1,0 1 1,0-1 0,-1-1 0,0 0-1,0 0 1,0-1 0,-20 6 0,28-10-54,0 0 1,0 1-1,0-1 0,0 0 1,0 0-1,0 0 1,0 0-1,0 0 1,0-1-1,0 1 1,0-1-1,0 1 0,0-1 1,1 0-1,-1 1 1,0-1-1,0 0 1,1 0-1,-1 0 1,1-1-1,-1 1 0,1 0 1,-1 0-1,1-1 1,-1 1-1,1-1 1,0 0-1,0 1 1,-1-3-1,0-1-23,-1 0 0,1 0-1,1 0 1,-1 0 0,1 0 0,0-1 0,0 1-1,0 0 1,1-9 0,0 14 42,0 0 0,0 0 0,0 0 0,0-1 0,0 1 0,0 0 0,0 0-1,0 0 1,0-1 0,0 1 0,0 0 0,0 0 0,0 0 0,0 0 0,0-1 0,-1 1 0,1 0 0,0 0 0,0 0 0,0 0 0,0 0-1,0-1 1,0 1 0,0 0 0,-1 0 0,1 0 0,0 0 0,0 0 0,0 0 0,0 0 0,0-1 0,-1 1 0,1 0 0,0 0 0,0 0-1,0 0 1,0 0 0,-1 0 0,1 0 0,0 0 0,0 0 0,0 0 0,-1 0 0,1 0 0,0 0 0,0 0 0,0 0 0,0 0 0,-1 0-1,1 0 1,0 1 0,0-1 0,0 0 0,0 0 0,-1 0 0,1 0 0,0 0 0,0 0 0,0 0 0,0 0 0,0 1 0,0-1-1,-1 0 1,1 0 0,0 0 0,0 1 0,-9 9-58,1 11 75,7-19 10,1-6 117,1-1-157,0 1-1,0-1 1,0 1-1,1 0 1,-1-1 0,1 1-1,2-4 1,1-3-26,4-8-5,1 1 1,0 0-1,1 0 1,20-23-1,62-58-136,-82 88 147,-18 18 23,-3 5 6,-93 105 692,98-111-681,-4 4 24,0 1-1,0-1 1,-19 14 0,28-23-38,0-1 0,0 0 1,-1 0-1,1 1 0,0-1 1,0 0-1,0 0 0,0 0 1,-1 1-1,1-1 0,0 0 1,0 0-1,-1 0 0,1 0 0,0 0 1,0 1-1,-1-1 0,1 0 1,0 0-1,-1 0 0,1 0 1,0 0-1,0 0 0,-1 0 1,1 0-1,0 0 0,-1 0 1,1 0-1,0 0 0,0 0 1,-1 0-1,1 0 0,0 0 1,0 0-1,-1-1 0,1 1 0,0 0 1,0 0-1,-1 0 0,1 0 1,0-1-1,0 1 0,-1 0 1,1 0-1,0 0 0,0-1 1,0 1-1,0 0 0,-1 0 1,1-1-1,0 1 0,0 0 1,0 0-1,0-1 0,0 1 1,0 0-1,0 0 0,0-1 0,0 1 1,0 0-1,0-1 0,0 1 1,0 0-1,0 0 0,0-1 1,0 1-1,0-1 0,5-21-81,1 8 27,1 0 0,0 0-1,1 1 1,15-19 0,45-48-291,-34 42 186,-25 27 38,0 0-370,20-17 0,-29 28 492,0 0 0,0 0-1,0 0 1,0 0 0,0 0 0,0 0 0,0 0 0,0 0 0,0 0 0,0 0 0,0 0-1,0 0 1,0 0 0,0 0 0,0 0 0,0 0 0,0 0 0,0 0 0,0 0 0,0 0-1,0 0 1,0 0 0,0 0 0,0 0 0,0 0 0,0 0 0,0 0 0,0 0 0,0 0-1,0 0 1,0 0 0,0 0 0,0 0 0,0 0 0,0 0 0,0 0 0,0 0 0,1 0-1,-1 0 1,0 0 0,0 0 0,0 0 0,0 0 0,0 0 0,0 0 0,0 0 0,0 0-1,0 0 1,0 0 0,0 0 0,0 0 0,0 0 0,0 0 0,0 0 0,0 0 0,0 0 0,-2 7-40,-6 9-37,1-6 120,-1 0-1,0 0 0,-14 12 0,-5 7 61,-14 22 247,2 2-1,-61 112 0,99-163-341,-10 18 43,-21 30 0,32-50-49,0 0 1,0 0-1,0 0 1,0 1-1,0-1 0,0 0 1,0 0-1,0 0 1,-1 1-1,1-1 0,0 0 1,0 0-1,0 0 1,0 0-1,0 0 0,-1 1 1,1-1-1,0 0 0,0 0 1,0 0-1,-1 0 1,1 0-1,0 0 0,0 0 1,0 0-1,-1 0 1,1 1-1,0-1 0,0 0 1,0 0-1,-1 0 1,1 0-1,0 0 0,0 0 1,-1 0-1,1-1 0,0 1 1,0 0-1,0 0 1,-1 0-1,1 0 0,-1-11-16,4-8-35,1 1 0,0 0 1,2 0-1,0 0 1,1 0-1,0 1 0,2 1 1,20-31-1,-1 9-78,2 1-1,47-45 1,-73 78 137,10-10-19,1 0 1,0 0 0,0 2 0,22-14-1,-36 25 20,1 0 0,0 0 0,0 0 0,0 0 0,1 0 0,-1 1 0,0-1 0,0 1 0,0-1 0,0 1 0,1 0 0,3 0 0,-6 0-7,1 0 1,-1 1-1,1-1 0,-1 0 0,1 0 0,-1 0 1,1 1-1,-1-1 0,1 0 0,-1 1 1,1-1-1,-1 0 0,1 1 0,-1-1 0,0 1 1,1-1-1,-1 1 0,0-1 0,1 1 1,-1 0-1,1 0 2,-1 1 0,1-1 1,-1 1-1,0-1 0,0 1 1,0-1-1,0 1 0,0-1 1,0 1-1,0 2 0,-3 4 6,1 0 0,-1 0 0,-1 0-1,0 0 1,0-1 0,0 0-1,-7 9 1,-1 2 31,-61 92 33,56-82 51,8-11-106,-17 22-1,26-39-21,-1 1-1,1 0 1,-1 0-1,0 0 0,0 0 1,1-1-1,-1 1 1,0 0-1,0-1 1,0 1-1,1-1 0,-1 1 1,-1 0-1,1-1 2,1 0 0,0 0-1,0 0 1,0-1-1,-1 1 1,1 0 0,0 0-1,0 0 1,0 0-1,-1 0 1,1 0 0,0 0-1,0-1 1,0 1-1,0 0 1,-1 0 0,1 0-1,0 0 1,0-1 0,0 1-1,0 0 1,0 0-1,0 0 1,0 0 0,-1-1-1,1 1 1,0 0-1,0 0 1,0-1 0,0 1-1,0 0 1,0 0 0,0 0-1,0-1 1,0 1-1,0-4-13,0-1 0,1 1 0,-1 0 0,1 0 0,1-5 0,3-6-22,0 1 0,1 0-1,1 0 1,8-13 0,37-52-115,-10 17-32,-21 26-51,-1 0 0,14-43 1,22-79 145,-53 150 108,-2 4-3,0-1 0,0 1 0,0 0 0,-1 0 0,1-1 0,-2-3-1,1 6 24,1-3 17,1 7 13,-1 9 51,-35 120 45,34-129-131,-1 1-1,1-1 0,-1 1 0,0 0 1,0-1-1,0 0 0,0 1 0,-1-1 0,1 0 1,-1 0-1,1 1 0,-3 1 0,0-20-529,-6-75 86,7 64 358,2 17 78,0 0 1,0 0-1,-5-16 0,5 26-29,1 0-1,0-1 1,0 1-1,0 0 1,0 0-1,0 0 1,0-1-1,0 1 1,0 0 0,0 0-1,0 0 1,0-1-1,-1 1 1,1 0-1,0 0 1,0 0-1,0 0 1,0-1-1,-1 1 1,1 0-1,0 0 1,0 0 0,0 0-1,-1 0 1,1 0-1,0-1 1,0 1-1,0 0 1,-1 0-1,1 0 1,0 0-1,0 0 1,0 0-1,-1 0 1,1 0 0,-8 7-109,-4 15-56,11-20 151,-60 138 474,54-123-242,54-128 115,-8 24-260,-37 83-45,-1 0-1,0 0 1,1 0 0,-1-1 0,0-7-1,3-10 78,-3 21-104,-1-1-1,0 0 0,0 1 1,0-1-1,0 1 0,0-1 1,0 0-1,-1 1 0,1-1 1,0 1-1,-1-1 0,1 1 1,-1-1-1,0 1 0,1-1 1,-1 1-1,0 0 0,0-1 1,0 1-1,0 0 0,-2-2 1,2 35-500,0 10 600,-2 0-1,-3-1 0,-9 43 1,13-79-43,1 0 0,-1 0 0,0 0 0,0 0 0,-3 6 0,5-11-58,-1 0 0,1 0 0,0 0 0,0 0-1,0 0 1,0 0 0,0 0 0,0 0-1,-1 0 1,1 0 0,0 0 0,0 0 0,0 0-1,0 0 1,0 0 0,0 0 0,0 0-1,-1 0 1,1 0 0,0 0 0,0-1 0,0 1-1,0 0 1,0 0 0,0 0 0,0 0-1,0 0 1,0 0 0,0 0 0,0-1 0,0 1-1,0 0 1,0 0 0,0 0 0,-1 0 0,1 0-1,0 0 1,0-1 0,0 1 0,1 0-1,-1 0 1,0 0 0,0 0 0,0 0 0,0 0-1,0-1 1,0 1 0,0 0 0,0 0-1,0 0 1,-1-10-19,9-192-250,-3-20-566,-5 216 822,-1-1 0,0 1-1,-2-9 1,-2-16-153,4 26 18,-1 15-93,2 4 166,1 11 182,-6 42-1,4-60-60,0 0 0,-1 0 0,0-1 0,0 1 0,0-1 0,-1 1 0,0-1 0,0 0 0,-1 0 0,1 0 0,-6 5 0,1-2 30,6-5-22,-1-1 0,1 0 1,-1 0-1,0 0 0,0-1 0,-7 5 0,9-6-53,0-1-1,0 1 1,0-1-1,0 0 1,0 0-1,0 0 1,0 1 0,0-1-1,0 0 1,0 0-1,0 0 1,0 0-1,0-1 1,0 1-1,0 0 1,0 0-1,0 0 1,0-1-1,0 1 1,0-1-1,0 1 1,0-1-1,1 1 1,-1-1-1,0 1 1,0-1-1,0 0 1,1 0-1,-1 1 1,0-1 0,1 0-1,-1 0 1,0-1-1,-2-2-29,0 0-1,1-1 0,0 1 1,0-1-1,0 0 1,0 0-1,1 1 1,0-1-1,0 0 1,0 0-1,0 0 0,1 0 1,0-1-1,0 1 1,0 0-1,1 0 1,0 0-1,0 0 1,0 0-1,0 1 1,1-1-1,0 0 0,0 0 1,0 1-1,1-1 1,-1 1-1,1 0 1,6-7-1,-8 10 34,-1 0 0,1 0 0,0 0 0,0 0 0,0 0 0,0 1 0,0-1 0,0 0 0,0 1 0,0-1 0,0 1 0,0-1 0,0 1 0,0-1 0,0 1 0,1 0 0,-1-1 0,0 1 0,0 0 0,0 0 0,0 0 0,1 0 0,-1 0 0,0 0 0,0 0 0,0 1 0,1-1 0,-1 0 0,0 1 0,0-1 0,0 0 0,0 1 0,0 0 0,0-1 0,0 1 0,0 0 0,0-1 0,0 1 0,0 0 0,1 1 0,3 3 39,-1 1-1,0 0 0,1-1 1,-2 1-1,6 11 0,8 24-110,-1 1-1,-2 1 1,12 63-1,-9-38-548,-5-20-644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32:58.1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 5 64,'-12'-4'32,"12"4"-32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28:27.18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667 55 1056,'-21'6'3875,"20"-7"-3814,1 0-14,-1 0-1,0 1 1,0-1 0,0 0 0,1 1 0,-1-1 0,0 1-1,0-1 1,0 1 0,0-1 0,0 1 0,0 0-1,0 0 1,0-1 0,0 1 0,0 0 0,-2 0-1,2 0 29,0-1 0,0 0-1,0 1 1,0-1 0,0 0-1,0 1 1,0-1 0,0 0-1,0 0 1,0 0 0,0 0-1,0-1 1,-21 2 1178,21 0-1216,0 0-36,1 0 1,0 0 0,0 0 0,-1 0 0,1 0 0,0 0 0,0 0 0,-1 0 0,1 0 0,0 0-1,0 0 1,0 0 0,-1 0 0,1 0 0,0 0 0,0 0 0,-1 0 0,1 0 0,0 0-1,0-1 1,0 1 0,-1 0 0,1 0 0,0 0 0,0 0 0,0 0 0,-1-1 0,1 1 0,0 0-1,0 0 1,0 0 0,0 0 0,0-1 0,-1 1 0,1 0 0,0 0 0,0-1 0,0 1 0,0 0-1,-21 0 431,19 0-452,0 1 0,1 0-1,-1-1 1,1 1 0,-1-1-1,0 0 1,0 1 0,1-1-1,-1 0 1,-4-1 245,5-2-135,-4 1-99,3 3 114,-11-10 717,10 6-791,0 0 0,0 1 0,-1-1 1,1 1-1,-1 0 0,-4-2 0,-1 2 34,-1 1-1,1 0 1,-19 2-1,11-1-76,-15-5 305,27 5-222,0 1 1,-1-1-1,1 1 0,-1 0 1,1 1-1,0-1 0,-10 5 1,12-5-53,-1 0 1,0-1-1,0 1 1,1-1-1,-1 0 1,0 0-1,-6-1 0,-2 0 50,-6 0 992,18 0-1059,-1 1-5,1 0 1,0 0 0,0-1 0,0 1-1,0 0 1,0 0 0,0 0 0,-1 0-1,1-1 1,0 1 0,0 0 0,0 0-1,-1 0 1,1 0 0,0 0 0,0-1-1,0 1 1,-1 0 0,1 0 0,0 0-1,0 0 1,0 0 0,-1 0 0,1 0-1,0 0 1,0 0 0,-1 0 0,1 0-1,0 0 1,0 0 0,-1 0 0,1 0 0,0 0-1,-2 1 51,-1 2-10,2-2-1,-3-3 15,0 3-83,0 0 77,1 0 0,-1-1 0,0 1 0,1-1 0,-1 0 0,1 0 0,-1 0 0,-4-1 0,-3 0-86,10 1 104,0 1-107,-2 1 32,-14 6 113,15-6-102,0-1 0,0 0-1,0-1 1,0 1 0,0 0 0,0-1 0,-2 1 0,2 0 6,0-1-1,0 0 0,0 1 1,0-1-1,1 1 0,-1 0 1,0 0-1,0 0 0,1 0 1,-1 0-1,1 0 1,-1 0-1,1 0 0,-2 2 1,0-1-9,1 0 0,-1 1 0,0-1 0,0 0 0,0 0 0,-1-1 0,1 1 0,0-1 0,-1 0 0,1 0 0,-1 0 0,-4 1 0,3-1 11,0 1 1,-1-1 0,1 1 0,-6 4 0,5-3-291,0-1 0,1 1 0,-1-1-1,-8 2 1,-2 1-1102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32:58.76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123 1 1152,'0'1'31,"-1"0"0,0 0 0,1 0 0,-1 0 0,0 0-1,1 0 1,-1 0 0,1 0 0,0 0 0,-1 1 0,1-1 0,0 0 0,0 0 0,0 0 0,0 1-1,0-1 1,0 0 0,0 0 0,0 0 0,1 1 0,0 1 0,7 27 441,-6-22-371,1-1 0,0 0 0,0 1 0,1-1 0,0 0 0,1-1 0,-1 1 0,1-1-1,0 0 1,1 0 0,-1 0 0,1-1 0,11 8 0,17 12 219,-32-23-234,-2-2 10,0 0 80,1 4 217,-1-4-381,0 0-1,0 0 0,1 1 1,-1-1-1,0 0 0,0 0 1,0 0-1,0 0 0,0 0 1,0 1-1,0-1 0,0 0 1,0 0-1,1 0 0,-1 0 0,0 0 1,0 1-1,0-1 0,0 0 1,0 0-1,0 0 0,0 1 1,0-1-1,0 0 0,0 0 1,0 0-1,0 0 0,0 1 1,-1-1-1,1 0 0,0 0 1,0 0-1,0 0 0,0 0 1,0 1-1,0-1 0,0 0 1,0 0-1,0 0 0,-1 0 1,1 0-1,0 0 0,0 1 1,0-1-1,0 0 0,0 0 1,-1 0-1,1 0 0,0 0 1,-36 44 115,34-42-59,-1 1 0,1-1 0,-1 0-1,0 0 1,0 0 0,0 0 0,0 0-1,0-1 1,-1 1 0,1-1 0,0 0-1,-1 0 1,1 0 0,-1 0-1,1-1 1,-1 0 0,1 1 0,-1-1-1,-5-1 1,-4-1 64,-1-1 0,1-1 0,0 0-1,0-1 1,0 0 0,-22-14 0,21 11-296,13 8 68,3 2-1,22 18-201,-10-9 297,142 124-714,-126-107-394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33:01.6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302 1 1056,'6'4'485,"21"7"-273,-18-8-208,0 1 1,0-1-1,9 7 1,-15-8 17,0 0 0,1 0 0,-1 0 1,0 1-1,-1-1 0,1 1 1,3 4-1,-5-5-1,0-1 0,0 1 0,0 1 1,0-1-1,0 0 0,-1 0 0,1 0 0,-1 0 0,0 0 1,1 1-1,-1-1 0,0 0 0,0 0 0,-1 5 1,-4 18 185,0 0-1,-2 0 1,-10 25 0,8-24-48,-2 5 79,-1-1-1,-26 43 1,-40 51-223,-20 36 180,86-134-241,6-14 93,0 0 0,-9 14 1,15-26-41,0 0 0,0 0-1,0 0 1,0 0 0,0 0 0,0 0 0,0 0 0,0 0-1,0 0 1,0 0 0,0 0 0,0 0 0,0 0-1,0 0 1,0 0 0,0 0 0,0 0 0,0 0 0,0 0-1,0 0 1,0-1 0,0 1 0,0 0 0,0 0 0,-1 0-1,1 0 1,0 0 0,0 0 0,0 0 0,0 0 0,0 0-1,0 0 1,0 0 0,0 0 0,0 0 0,0 0 0,0 0-1,0 0 1,0 0 0,0 0 0,0 0 0,0 0 0,0 0-1,0 0 1,0 0 0,0 0 0,0 0 0,-1 0 0,1 0-1,0 0 1,2-9 46,3-11-102,4 2 45,2 0 0,0 1 1,0 0-1,2 1 0,19-21 0,1-1 43,-6 7-154,36-30 1,-16 16 311,-47 60 107,-2-6-261,-1 0 0,0 0 0,0-1 0,-1 1 0,0-1 0,0 0-1,-1 0 1,-8 11 0,3-3-18,-10 16-37,1 2 1,2 0 0,1 1-1,2 1 1,2 0 0,1 1-1,-13 74 1,25-99-5,-1-12 20,0 0-1,0 0 0,1 0 1,-1 0-1,0 0 0,0 0 1,0 0-1,0 0 0,0 0 1,1 0-1,-1 0 0,0 0 0,0 0 1,0 0-1,0 0 0,1 0 1,-1 0-1,0 0 0,0 0 1,0 0-1,0 0 0,0 0 1,1 0-1,-1 0 0,0 0 1,0 0-1,0 0 0,0 0 1,0 0-1,1-1 0,-1 1 1,0 0-1,0 0 0,0 0 1,0 0-1,0-1 0,15-18 194,-14 17-208,1-1 13,31-48 76,2 0-1,75-81 1,-93 114-62,-13 12 0,0 1-1,0 0 0,1 0 1,0 1-1,0 0 0,0-1 1,0 2-1,9-6 0,-12 8 135,-2 4-94,-1 0 0,0 0 0,1 0 0,-1-1 0,0 1 0,0 0 0,0-1 0,-1 1 0,1-1 0,-1 1 0,1-1 0,-1 0 0,-2 3 0,-14 16 62,-4 6-81,-23 36 0,27-32-211,-22 52 1,51-112 493,-2 3-403,15-29 1,-17 43 38,1 1 0,0 0 1,0 1-1,11-11 0,-17 20-73,-3 6 88,1-1-1,-1 1 1,0-1 0,0 1 0,0-1 0,-3 6-1,-1 5 53,-32 118 17,-51 144-224,53-190 315,-37 138 0,16 11 45,54-223-154,-22 109-146,20-103 133,-1 0 0,-7 19 0,7-23 28,1-6 72,0-1 0,-9 16 0,10-19-142,2-4-37,2-15 24,0-1-1,5-19 0,-1 8 102,26-126-6,-14 75-109,-4 24 78,3 0 0,2 1 0,2 0 0,2 2-1,30-49 1,-46 88-26,0 0 0,1 0 0,1 0 0,0 1 0,0 0 0,1 1 0,11-11 0,-19 19-1,-1 1 0,1-1 1,0 1-1,-1 0 0,1-1 0,0 1 0,-1-1 1,1 1-1,0 0 0,-1 0 0,1-1 0,0 1 0,-1 0 1,1 0-1,0 0 0,0 0 0,-1 0 0,1 0 1,0 0-1,0 0 0,0 0 0,1 0 0,-2 1 3,1-1 0,-1 1 0,1-1 0,-1 1 0,0-1 0,1 1 1,-1-1-1,0 1 0,1 0 0,-1-1 0,0 1 0,1-1 0,-1 1 0,0 0 0,0-1 0,0 1 0,0 0 0,0-1 0,0 2 0,0 5 0,0-1 0,-1 1 0,-2 12-1,-48 144 668,46-148-559,0-7 132,2-12-180,2-14-155,5-2 28,1 1 1,7-21-1,-5 20-90,8-39 0,6-47-120,-20 98 236,-1 7 39,0 5 212,8-8 31,-3 0-242,-1 1-1,1-1 1,-1-1 0,-1 1-1,1 0 1,5-9 0,16-32 198,-15 25-43,-3 8-89,0 1-63,-1-1 0,0 1-1,-1-1 1,7-22-1,-10 7 201,-2 18-312,-2 18-598,-1 3 374,-1 0 0,-9 21 0,-1 2 261,1-5 71,0 0 0,-2-1-1,-21 29 1,-8 18-1015,26-43-326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33:02.66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217 575 896,'0'0'21,"0"0"-1,0-1 1,1 1-1,-1 0 1,0 0-1,0 0 1,0 0 0,0 0-1,0 0 1,1 0-1,-1 0 1,0-1 0,0 1-1,0 0 1,0 0-1,0 0 1,0 0-1,0 0 1,0-1 0,1 1-1,-1 0 1,0 0-1,0 0 1,0 0-1,0-1 1,0 1 0,0 0-1,0 0 1,0 0-1,0 0 1,0-1 0,0 1-1,0 0 1,0 0-1,0 0 1,0 0-1,0-1 1,-1 1 0,-2-14 364,-10-17 288,-31-53 306,-23-53-411,-6-66 685,69 192-1170,0-1-1,1 0 1,0 0 0,1 0-1,-1-13 1,3 24-74,0 1 0,0-1-1,0 0 1,0 1 0,0-1-1,0 1 1,0-1 0,0 0-1,1 1 1,-1-1 0,0 1 0,0-1-1,0 0 1,1 1 0,-1-1-1,0 1 1,1-1 0,-1 1-1,0-1 1,1 1 0,-1-1 0,1 1-1,-1 0 1,1-1 0,-1 1-1,1 0 1,0-1 0,0 0 1,0 1 0,0 0-1,1 0 1,-1 0 0,0 0 0,0 0 0,0 0 0,0 0 0,1 1-1,-1-1 1,0 0 0,0 0 0,2 2 0,2 0-10,0 1 1,1 0-1,-1 0 0,0 0 1,5 5-1,4 6 3,0 1-1,0 0 1,-2 1 0,19 29-1,32 75 48,-35-64 154,1-9 34,-21-35-147,0 1 1,7 14-1,7 8 37,-125-225 389,0 25-714,95 149 61,8 10 55,0 6 77,1 0 0,-1 0 1,0-1-1,1 1 0,-1 0 0,1 0 1,-1 0-1,0 0 0,1 0 1,-1 0-1,1 0 0,-1 0 0,0 0 1,1 1-1,-1-1 0,1 0 1,-1 0-1,0 0 0,1 0 1,-1 0-1,1 1 0,5 2-22,-1 0-1,1 0 1,-1 1 0,0 0-1,0 0 1,0 1 0,0-1-1,4 6 1,33 46 105,-37-49-44,43 66 33,-18-27 181,37 43 0,-59-79-247,-7-8 33,0 0-1,0 0 1,1-1-1,-1 1 1,1 0-1,0-1 0,-1 1 1,1-1-1,0 1 1,0-1-1,2 1 1,-12-18 338,-31-71-272,28 57-735,-24-41-1,26 58-2122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34:52.87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2829 353 1728,'-7'-11'5248,"-12"-9"-4262,14 17-778,-1-1 1,1 1-1,-1 0 0,0 1 0,-10-4 0,0 0 197,4 2-190,8 3-146,0-1 0,0 0 1,-1 0-1,1 0 0,0 0 0,1-1 0,-1 0 0,-4-3 0,-10-11 263,2 2-192,0 0 1,-1 1-1,-1 1 0,0 0 0,-30-14 0,8 8 31,-79-24 0,75 35-121,29 5-45,0 1-1,-19-8 1,-24-8 123,-117-21 0,138 34-157,-1 1 1,-42 2-1,-140 8-253,167-1 314,0 2 0,-58 16 0,70-12-101,-57 16 10,24-3 91,-12 3 50,46-16-170,-16 8 52,0 2-1,2 3 1,0 2 0,2 2-1,-58 42 1,84-51 60,14-9 3,-1-1 1,-26 14-1,27-17 83,-19 14 0,22-14-128,0 0 1,-1-1-1,-10 5 1,-63 21 32,-37 15-41,98-37 198,15-7-178,1 0 1,-1 1-1,-7 4 0,0 1 154,-22 8-1,21-9 15,-23 13 0,-14 20-189,42-32-126,5-4 155,0 0 0,0 0 0,1 0 0,-1 0 0,1 1 0,-6 8 1,7-8-3,2 2 0,-3 20 208,3-25-251,-10 22 16,9-13 178,2-11-145,0 1 1,0-1 0,0 0 0,0 1 0,0-1 0,0 0-1,0 0 1,0 1 0,0-1 0,0 0 0,0 1 0,0-1 0,0 0-1,0 1 1,0-1 0,0 0 0,0 0 0,0 1 0,0-1-1,0 0 1,-1 0 0,1 1 0,0-1 0,0 0 0,0 0-1,0 1 1,-1-1 0,1 0 0,0 0 0,0 0 0,-1 1-1,1-1 1,0 0 0,0 0 0,-1 0 0,1 0 0,0 0-1,-1 0 1,1 1 0,0-1 0,0 0 0,-1 0 0,1 0-1,0 0 1,-1 0 0,1 0 0,0 0 0,-1 0 0,0 0 105,2 1 132,-4 5-360,2-6 153,1 0 16,0 0-5,0 0 27,3-15 464,-2 12-518,-1 1 1,0 0 0,1-1-1,0 1 1,-1 0 0,1 0-1,0 0 1,2-4 0,4-12 172,-5 12-107,0 0-1,0 1 1,1-1 0,4-7-1,7-16 52,-9 16 14,13-23 1,-8 16-202,2-1 130,-8 16-111,-2 0 1,1 0-1,0 0 1,-1 0-1,2-7 1,-4 11 32,2-5 18,-1 1-1,0 0 0,0-11 1,4-40-32,-5 54 53,0 1-53,1 0 0,-1 0 0,0 1 0,0-1-1,0 0 1,0 0 0,-1 1 0,1-1 0,0 0 0,0 0-1,0 1 1,0-1 0,-1 0 0,1 0 0,0 1 0,-1-1-1,1 0 1,-1 1 0,0-2 0,0 2 22,1 0-16,0 0 0,0-1 0,0 1 0,0 0 0,0 0 0,0 0 0,0 0 0,0 0 0,0-1 0,0 1 0,0 0 1,0 0-1,0 0 0,0 0 0,0 0 0,0 0 0,0-1 0,0 1 0,-1 0 0,1 0 0,0 0 0,0 0 0,0 0 1,0 0-1,0 0 0,0 0 0,0 0 0,-1-1 0,1 1 0,0 0 0,0 0 0,0 0 0,0 0 0,0 0 0,-1 0 0,1 0 1,0 0-1,0 0 0,0 0 0,0 0 0,0 0 0,-1 0 0,1 0 0,0 0 0,0 0 0,0 0 0,0 1 0,0-1 1,-1 0-1,-11 6-51,-10 14 128,19-14-95,0-1 0,1 1-1,-3 9 1,1-5 68,0 1-60,-1-1 0,-9 15 0,8-16 34,0 2-1,-6 16 1,9-18-84,-5 14 151,-11 21 0,18-41-95,0-1 0,0 0 1,1 1-1,-1-1 1,1 1-1,0-1 0,0 1 1,0 3-1,0-3-2,0-1 0,0 1 0,0-1 0,-1 1 0,1-1 0,-1 1 0,1-1 1,-2 4-1,-12 37-27,11-36 34,1 0 0,1 0 0,-1 0 0,1 0 0,0 0-1,1 0 1,0 0 0,1 13 0,-1 0 132,5-2-107,-5-17 49,0-1-70,0 0 42,0 0 6,0 0 27,2-2 4,0 1 0,-1-1 1,1 0-1,0 0 0,-1 0 0,2-3 1,5-9-25,2 1 0,-1 0 1,1 1-1,1 0 0,0 0 1,1 1-1,0 0 1,1 1-1,0 1 0,1 0 1,-1 1-1,23-10 1,-3 5-115,0 1 0,47-9 1,-68 19 78,0 0 1,18 1 0,11-2-78,-21 2 73,-18 1 80,-2 0 0,0 0 53,-9 5 187,-8-5-287,1-2 1,0 1-1,0-2 0,0 0 0,0-1 0,1-1 0,-1 0 1,-19-10-1,7 5 3,21 7-33,0 1 0,-1-1 0,-10-7 0,-1 0-48,15 8 4,0 0 0,0 0 0,0-1 1,0 0-1,0 1 0,-6-8 0,9 9 14,0 1 0,1-1 0,-1 0 0,0 0 0,0 0 0,0 0 0,1 1 0,-1-1 0,0 0 0,0 1 0,0-1 0,0 1 0,0-1 0,0 1 0,0-1 0,-2 0 0,0-5-181,3 7 219,1 1 0,-1-1 0,0 1-1,1 0 1,-1-1 0,0 1 0,0-1-1,0 1 1,0 0 0,0-1 0,0 1-1,0-1 1,-1 1 0,1 0 0,0-1-1,-1 1 1,1-1 0,-1 1 0,0-1-1,0 0 1,1 1 0,-3 1 0,-1 2 16,-1 1 1,0-1 0,-12 9 0,13-11-746,0 1 1,0-1 0,0 1 0,0-1 0,1 1 0,0 0 0,0 0 0,-5 8 0,2 1-2590,5-13 3073,1 1 0,-1-1 0,0 0-1,1 0 1,-1 0 0,1 0 0,-1 0 0,1-1 0,-1 1 0,1 0-1,-1 0 1,1 0 0,-1 0 0,1-1 0,-1 1 0,1 0 0,-1 0-1,1-1 1,-1 1 0,0-1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51:43.34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121 319 992,'-1'0'17,"1"0"0,-1 0-1,1 0 1,-1 0 0,1 0 0,0 0 0,-1 0 0,1 1-1,-1-1 1,1 0 0,0 0 0,-1 0 0,1 1-1,0-1 1,-1 0 0,1 1 0,0-1 0,-1 0-1,1 1 1,0-1 0,0 0 0,-1 1 0,1-1 0,0 0-1,0 1 1,0-1 0,-1 1 0,1-1 0,0 0-1,0 1 1,0-1 0,0 1 0,0-1 0,0 1 0,0-1-1,0 1 1,0-1 0,0 0 0,0 1 0,0 0-1,1 0 90,-1 0 0,0 0 0,0 0 0,0 0 0,0 0-1,-1 0 1,1 0 0,0 0 0,0 0 0,-1 0 0,1 0-1,0 0 1,-1 0 0,1 0 0,-3 3 423,1-2-423,1-1-19,0 0 1,0-1-1,0 1 1,0 0-1,0-1 1,0 1-1,0-1 1,0 1-1,0-1 0,0 1 1,-1-1-1,1 0 1,0 0-1,0 0 1,0 1-1,-1-1 1,1 0-1,0 0 1,0-1-1,-2 1 1,2 0-70,1 0 0,-1-1 1,0 1-1,0 0 1,1 0-1,-1-1 1,0 1-1,0-1 0,1 1 1,-1 0-1,0-1 1,1 0-1,-1 1 1,1-1-1,-1 1 0,1-1 1,-1 0-1,1 1 1,-1-1-1,1 0 1,0 1-1,-1-1 1,1 0-1,0 0 0,-1 1 1,1-1-1,0 0 1,0 0-1,0 0 1,0 1-1,0-2 0,-3-36 1,2 29 1,0 1 0,1-1-1,-1 1 1,3-17 0,6-54 355,-7 61-224,0-1 0,1 1 0,1 0 0,9-29 0,-10 35-88,-1 10-62,-1 1 1,0-1-1,1 0 1,-1 1-1,1-1 1,0 0-1,-1 1 0,1-1 1,0 1-1,0-1 1,0 1-1,0-1 1,0 1-1,0 0 0,3-2 1,-4 2-72,0 3 92,0 7 188,1 9 33,-2 1 0,-4 24-1,-2 2 3,5-27-121,0-1 0,-2 0 0,-7 21 1,2-4 79,8-27-103,-1 0 1,0 0 0,0-1 0,0 1 0,-1-1 0,0 0 0,-4 7-1,7-13-95,0 0-1,0 1 0,0-1 0,0 0 0,0 1 1,0-1-1,0 0 0,-1 0 0,1 1 0,0-1 0,0 0 1,0 0-1,-1 0 0,1 1 0,0-1 0,0 0 1,-1 0-1,1 0 0,0 0 0,0 1 0,-1-1 1,1 0-1,0 0 0,-1 0 0,1 0 0,0 0 1,0 0-1,-1 0 0,1 0 0,0 0 0,-1 0 1,1 0-1,0 0 0,-1 0 0,1 0 0,0 0 1,0 0-1,-1 0 0,1 0 0,0-1 0,0 1 1,-1 0-1,1 0 0,0 0 0,0 0 0,-1-1 0,1 1 1,0 0-1,0 0 0,-1 0 0,1-1 0,0 1 1,0 0-1,0 0 0,0-1 0,0 1 0,-1 0 1,1 0-1,0-1 0,0 1 0,0 0 0,0-1 1,0 1-1,0 0 0,0-1 0,-5-21-17,1-16 90,2 0 0,5-59 1,3 63-81,-5 27 12,1 0 0,-1 0 0,0 0 0,-1 0 0,0-11 0,0 16 10,0-1-1,0 0 1,0 1 0,0-1-1,0 0 1,0 1-1,1-1 1,-1 1-1,1-1 1,0 1-1,1-4 1,-2 5-23,0 1 0,0 0 0,1 0 0,-1 0 0,0 0 0,0 0 1,0 0-1,0-1 0,0 1 0,0 0 0,0 0 0,0 0 0,0 0 0,0-1 0,0 1 0,0 0 0,0 0 0,0 0 0,0 0 0,0 0 1,0-1-1,0 1 0,0 0 0,0 0 0,0 0 0,0 0 0,0-1 0,0 1 0,0 0 0,0 0 0,0 0 0,0 0 0,0 0 1,-1-1-1,1 1 0,0 0 0,0 0 0,0 0 0,0 0 0,0 0 0,0 0 0,0 0 0,-1 0 0,1-1 0,0 1 0,0 0 1,-1 0-5,1 0 1,0 1 0,-1-1 0,1 0 0,0 0 0,-1 0 0,1 0 0,0 1 0,-1-1 0,1 0 0,0 0 0,-1 1 0,1-1 0,0 0 0,0 0 0,-1 1 0,1-1 0,0 0 0,0 1 0,0-1-1,-1 0 1,1 1 0,0 0 0,-4 9-13,0 1 0,0 0 0,1 0 0,1 1 0,0-1 0,-1 23 0,0-6 12,2-24 13,0 0 0,0 0 0,1 0 0,0 0 0,0 0 0,0 1 0,0-1 0,0 0 0,2 5 0,1-2 32,-2-6-28,0-1-14,-1 1 0,1-1 0,-1 1 0,1-1 0,-1 1 0,1-1-1,0 0 1,-1 1 0,1-1 0,0 0 0,-1 0 0,1 0 0,0 1 0,-1-1-1,1 0 1,0 0 0,-1 0 0,2 0 0,16 0-136,-14 0-15,6 0-125,-4 0-349,0 0 0,1 0 0,-1-1 0,0 0 0,1 0 0,5-2 0,21-7-2485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51:57.3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194 79 576,'-1'1'55,"0"0"1,0 0-1,1 0 1,-1 0-1,0 0 1,1 0-1,-1 1 1,1-1-1,0 0 1,-1 0-1,1 1 1,0-1-1,0 0 1,0 1-1,0 1 1,-2 11 768,-9 5 39,0 1-499,-20 66 189,4-16-418,24-62-54,-1-1 1,0 1 0,0-1 0,-1 0-1,0 0 1,-10 11 0,-9 13 290,22-30-342,1 1 1,0 0 0,0 0-1,-1-1 1,1 1 0,-1-1 0,0 1-1,1-1 1,-1 0 0,0 0 0,0 0-1,0 0 1,0 0 0,0 0-1,0 0 1,0 0 0,0-1 0,0 1-1,0-1 1,-3 0 0,8-1 3,-1-1-1,1 0 1,0 0 0,-1-1 0,1 1-1,-1-1 1,0 1 0,3-4 0,-1 0-50,0 1 0,0 0 0,0 0 0,8-5 0,-9 7 26,-1 0 0,1-1 0,-1 1 0,0 0 0,0-1 0,3-5 0,2-5-43,14-22 161,-19 33-88,1-1 0,-1 0 0,0 0 0,0 0-1,0-1 1,1-4 0,3-7 1,2-2-76,1-5 165,19-31-1,-25 49-187,0 1-1,1-1 1,0 1 0,7-7-1,-1 2 207,-8 7-136,0-1 0,-1 1 0,1 0 0,-1 0 0,0-1 0,1 1 0,-1-1 0,0 1 0,0-1 0,-1 0 0,1 1 0,0-1 0,-1 0 0,0 1 0,1-4 0,3-11 453,-3 16-455,0-1 0,-1 0 0,1 1 0,0-1 0,-1 0 0,1 0 0,-1 0 0,0-3 0,0 4 12,0 0 0,1 0 1,-1-1-1,-1 1 0,1 0 1,0 0-1,0-1 0,0 1 1,-1 0-1,1 0 0,-1 0 1,1-1-1,-1 1 0,1 0 1,-1 0-1,0 0 0,1 0 1,-1 0-1,-1-1 0,0 1-7,0 0-1,0 0 1,1 0-1,-1 1 1,0-1-1,0 1 1,0-1-1,0 1 1,0 0-1,0-1 0,0 1 1,-3 1-1,2-1 5,0 0-1,-1 1 1,1 0-1,0 0 0,0 0 1,0 0-1,0 0 0,0 0 1,0 1-1,0 0 0,0-1 1,1 1-1,-1 0 1,1 0-1,-1 1 0,-2 3 1,1-2-51,0 1 1,1-1 0,0 1 0,0 0 0,0 0-1,0 0 1,1 0 0,0 0 0,-2 7-1,-1 3-76,4-11 107,-1 1-1,1-1 1,0 1-1,0 0 1,0 7-1,-4 34 23,6-33-44,-1-9 35,1 0 1,-1 0-1,0 0 1,-1 0-1,1 0 1,-2 6-1,2-8-13,0-1-1,0 0 0,-1 0 0,1 1 0,0-1 0,0 0 0,1 0 1,-1 1-1,0-1 0,0 0 0,0 0 0,1 1 0,-1-1 1,2 2-1,-2-2-10,1 1 1,-1-1 0,1 0-1,-1 1 1,0-1 0,1 1-1,-1-1 1,0 1 0,0-1-1,0 1 1,0-1-1,0 1 1,-1 2 0,1-3 8,-1 0 1,1 0 0,0 0-1,-1 0 1,1 1 0,0-1-1,0 0 1,0 0-1,0 0 1,0 1 0,0-1-1,0 0 1,0 0 0,1 0-1,-1 0 1,0 1-1,1 0 1,-1 0 20,0 0 1,1-1-1,-1 1 0,-1 0 0,1 0 0,0 0 1,0 0-1,-1-1 0,1 1 0,-1 0 0,1 0 1,-1-1-1,-1 3 0,-2 8 79,4-11-86,-1 0 0,1 0 0,0 0-1,0-1 1,-1 1 0,1 0 0,0 0 0,-1-1 0,1 1 0,0 0-1,-1-1 1,1 1 0,-1 0 0,1-1 0,-1 1 0,0-1-1,1 1 1,-1-1 0,0 1 0,1-1 0,-1 0 0,0 1 0,1-1-1,-1 0 1,0 1 0,0-1 0,1 0 0,-1 0 0,-2 1-1,17-18-63,1-8 28,16-36-1,2-5 72,-29 60-50,-1-1 0,1 0 1,-1 0-1,-1 0 0,1 0 0,-1 0 1,-1-1-1,1 1 0,0-8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52:04.77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774 33 736,'-4'-5'1397,"-14"5"-698,-70 0 496,66-12-203,15 8-839,-2 1-29,8 3-127,0 0 0,0-1 0,0 1 1,1 0-1,-1 0 0,0 0 0,0 0 0,1-1 0,-1 1 1,0 0-1,1-1 0,-1 1 0,-1-1 0,2 0-3,-1 1-1,0-1 0,1 1 0,-1-1 1,0 1-1,0 0 0,1-1 1,-1 1-1,0 0 0,0 0 1,1 0-1,-1 0 0,-1-1 1,-51 1 347,22 5-219,28-5-127,1 1 0,0-1 0,0 0 0,0 0 0,0 1-1,0 0 1,0-1 0,0 1 0,0 0 0,1 0-1,-1 0 1,0 0 0,0 0 0,1 0 0,-4 3-1,-8 4-12,8-6 43,0-1 0,0 0 1,0 0-1,0 0 0,0-1 0,-9 0 0,9 0-16,0 1 0,0 0 0,1-1 0,-7 4 0,6-3-7,0 0 0,0 0-1,0 0 1,-7 0-1,-41-1 821,36-1-812,-5-9 353,21 6-395,1 4 33,0-1-1,0 1 1,-1 0 0,1 0-1,0 0 1,0 0-1,-1-1 1,1 1 0,0 0-1,-1 0 1,1 0-1,0 0 1,-1 0 0,1 0-1,0 0 1,-1 0 0,1 0-1,0 0 1,-1 0-1,1 0 1,0 0 0,-1 0-1,1 0 1,0 0-1,-1 0 1,1 1 0,-1-1 35,-6 0 95,5-1-111,1 1-1,0 0 1,-1 0 0,1 0-1,-1 0 1,1 0-1,-1 0 1,1 0 0,-1 1-1,1-1 1,0 0-1,-1 1 1,1-1 0,-1 1-1,1-1 1,-2 2-1,-15 2 157,16-4-183,-1 1 0,1-1 0,0 1 0,0-1 0,0 1 0,0 0 0,-4 1 0,-4 3 5,5-5 1,5 0 6,-1 0 0,0 0 0,0 0 0,1 0 0,-1 0 1,0 0-1,1 1 0,-1-1 0,0 0 0,0 0 0,1 0 0,-1 1 0,1-1 0,-1 0 0,0 1 0,1-1 1,-1 1-1,0 0 0,0 0 10,-2 0-14,1 1 0,-1 0 0,0-1 0,1 1 0,-1-1 0,0 0 0,0 0 0,0 0 0,0-1 0,0 1 0,-5 0-1,-13 4-21,20-5 17,0 0-1,1 0 1,-1 0-1,0 0 1,1 0-1,-1 0 1,0 0-1,1 1 1,-1-1 0,0 0-1,1 0 1,-1 1-1,1-1 1,-1 0-1,0 1 1,0 0-1,-5 1 156,-37 6 414,41-7-564,1-1 1,0 0-1,-1 0 0,1 1 0,-1-1 0,1 1 1,0-1-1,-1 1 0,1 0 0,-2 1 0,2-1-1,-1-1 0,1 1 0,-1 0-1,1 0 1,-1-1 0,1 1 0,-1-1-1,1 1 1,-1-1 0,-2 0 0,-2 2-469,17-3 314,2-3 155,-1 0 0,1-1 0,-1 0 0,22-14 0,-7 8-203,-24 9 200,1 1 1,-1 0-1,1 0 0,-1 0 1,1 0-1,-1 1 0,5-1 1,-6 1-14,-1 1 58,5 1-4,-5-2 74,16 9-256,-15-6 124,-2-3 18,0 1 0,1 0 0,-1-1 0,1 1 0,-1-1 0,0 1 0,1-1 0,-1 1 0,1-1 0,0 0 0,-1 1 0,1-1 0,-1 0 0,1 1 0,-1-1 0,1 0 0,0 1 0,-1-1 0,1 0 0,0 0 0,0 0 0,1 1 19,-1 0 0,1 0 0,-1-1 1,1 1-1,0 0 0,-1-1 0,1 0 0,0 1 1,0-1-1,-1 0 0,1 0 0,0 0 0,0 0 1,-1 0-1,3 0 0,2-1 12,1 1-43,-3 0-9,0 0 0,0 0 0,-1 0 0,1 0 0,0-1 0,-1 0 0,8-2 0,-7 2-15,-1 0 0,1 0 0,0 0 0,-1 1 0,1 0 0,0-1 0,0 1 0,6 1 0,16-1-825,-4-4-81,4 1-1685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52:09.06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974 602 576,'-4'-5'107,"4"5"-93,0 0-1,-1-1 1,1 1-1,0 0 1,-1-1 0,1 1-1,-1 0 1,1 0-1,0-1 1,-1 1 0,1 0-1,-1 0 1,1 0-1,-1-1 1,1 1 0,-1 0-1,1 0 1,-1 0-1,1 0 1,-1 0 0,1 0-1,-1 0 1,1 0-1,-1 0 1,1 0 0,-1 0-1,1 0 1,-1 1-1,0-2 51,0 1 0,0-1 0,1 1-1,-1-1 1,0 0 0,1 0 0,-1 1-1,0-1 1,1 0 0,-1 0 0,1 0-1,-1 1 1,1-1 0,0 0 0,-1 0 0,1 0-1,0 0 1,0 0 0,0 0 0,-1 0-1,1 0 1,0-1 0,0 1-39,0 0-1,0 0 1,0 1-1,0-1 1,0 0 0,-1 0-1,1 0 1,0 0-1,0 0 1,-1 1 0,1-1-1,-1 0 1,1 0-1,-1 0 1,1 1 0,-1-1-1,1 0 1,-1 1 0,0-1-1,1 1 1,-1-1-1,0 0 1,-1 0 0,-7-7-83,3-12 293,5 20-217,-1-4 4,-1 0-1,1 0 1,0 0 0,0 0 0,1 0-1,-1-1 1,0-5 0,1 6 2,0 0 1,0 0-1,0 0 0,-1-1 1,1 1-1,-5-6 1,5 5-7,1 5-16,0 0 0,0 0 0,0-1 0,0 1 0,0 0 0,0 0 0,0 0 0,0 0 0,0 0 0,0-1 0,0 1 0,0 0 0,0 0 0,0 0 0,0 0 0,0 0 0,0 0 0,0-1 0,0 1 0,-1 0 0,1 0 0,0 0 0,0 0 0,0 0 0,0 0 0,0 0 0,0 0 0,0 0 0,-1 0 0,1-1 0,0 1 0,0 0 0,0 0 0,0 0 0,0 0 0,0 0 0,-1 0 0,1 0 0,-1-1 17,0 1 0,0-1 0,0 0 0,0 0 0,1 0 0,-1 0 0,0 0 1,1-1-1,-1 1 0,0-1 0,-8-11 69,-22-19 488,28 29-582,0 0 0,-1 0-1,1 1 1,-1-1 0,0 1-1,-6-4 1,-2 0 248,4 0-74,7 5-170,0 0 1,0 0-1,0 1 0,0-1 1,0 0-1,0 1 1,-1-1-1,1 0 0,0 1 1,0 0-1,-1-1 0,1 1 1,0 0-1,-2-1 1,-18-7 171,17 8-144,1 0-1,-1 0 1,1 0 0,-1 0-1,1-1 1,0 0-1,-1 0 1,1 0 0,-6-2-1,6 2 0,0 0 0,0 1 0,-1-1 0,1 1 0,0 0 0,-1 0 0,1 0 0,-5 1 0,-3 0-85,8-1 153,0 0-46,0 1-1,1-1 1,-1 0 0,0-1-1,0 1 1,0 0-1,0-1 1,1 0 0,-1 1-1,0-1 1,1 0 0,-6-3-1,-3-1 257,10 5-283,0-1 1,1 1-1,-1 0 1,0 0-1,1 0 1,-1-1-1,1 1 1,-1 0-1,1 0 0,-1-1 1,0 1-1,1 0 1,-1-1-1,1 1 1,0-1-1,-2 0 1,-22-13 64,23 13-94,0 0 1,0 0-1,0 1 0,0-1 0,0 1 0,0-1 1,0 1-1,0-1 0,0 1 0,-3-1 0,3 1 20,0 0-1,0-1 0,0 1 1,-1 0-1,1-1 0,0 1 0,0-1 1,0 0-1,0 1 0,0-1 1,-1-1-1,-15-5 470,-5-5-448,9 7 246,4 2 126,7 2-354,-1-1 0,0 0 0,1 0 0,0 0 0,-1-1 0,1 1 0,-2-3 0,4 5-47,0-1 0,0 1 0,-1 0 0,1 0 0,0-1 0,0 1 0,0 0 0,0 0 0,0 0 0,0-1 0,-1 1 0,1 0-1,0 0 1,0 0 0,0 0 0,-1-1 0,1 1 0,0 0 0,0 0 0,0 0 0,-1 0 0,1 0 0,0 0 0,0 0 0,-1 0-1,1 0 1,-5-4 78,4 3-82,1 1 0,-1-1 0,0 0-1,0 1 1,1-1 0,-1 1 0,0-1-1,0 1 1,0-1 0,0 1 0,0-1-1,0 1 1,-1-1 0,1 1 3,0 0 1,0 0-1,0-1 0,0 1 1,0-1-1,0 1 0,0 0 1,0-1-1,1 1 0,-1-1 1,0 0-1,0 1 0,0-1 0,1 0 1,-1 0-1,1 1 0,-1-1 1,0-1-1,-14-11 366,13 11-295,-1-1-1,1 1 1,-1-1-1,0 1 1,0 0 0,0 0-1,0 0 1,0 1-1,-6-3 1,-5-3-116,2 2-74,11 4 140,-1 1-1,0-1 0,1 1 0,-1-1 0,1 0 1,-1 0-1,1 0 0,-1 0 0,1 0 0,-2-2 1,-10-5 52,-1 1-38,-8-1-27,20 6 7,0 1-1,-1 0 0,1-1 1,-1 1-1,1 0 0,-1 1 1,-3-2-1,-10-3 40,-4-1-170,17 6 142,0-1 1,0 1-1,0-1 1,0 0-1,1 0 1,-4-2-1,4 2-3,0 0-1,0 1 0,0-1 0,0 1 0,0-1 1,0 1-1,0-1 0,0 1 0,-3 0 1,-13-3 148,-19-12 380,25 11-355,0-1 0,-23-13 0,22 11-256,-16-11 147,27 17-162,1-1-1,-1 1 0,0 0 0,1-1 1,-1 1-1,1-1 0,0 0 1,-1 1-1,1-1 0,0 0 0,-2-3 1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52:12.30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853 199 64,'-9'-14'677,"5"9"-348,-1-1-39,3 5-218,0 0 0,0 0 0,1 0 0,-1 0 0,0-1-1,1 1 1,-1 0 0,1-1 0,-1 1 0,-1-3 0,2 2 8,0 1 0,0-1 0,0 1 0,-1 0 0,1-1 0,0 1-1,-1 0 1,1 0 0,-1 0 0,0 0 0,1 0 0,-1 0 0,0 0 0,0 0 0,1 1 0,-1-1-1,0 1 1,0-1 0,-2 1 0,0 0-82,1-1 0,0 1 0,-1 0-1,1 1 1,0-1 0,-1 1 0,1-1 0,0 1-1,0 0 1,0 0 0,0 0 0,0 1 0,0-1-1,0 1 1,0-1 0,-3 4 0,-8 5-57,0 1 1,-28 14-1,37-23 155,1 0-31,1 0 0,-1 0 0,1-1 0,-1 1 0,0-1 0,0 0 0,1 0 0,-1 0 0,-7 0 1,8-1-63,1 0 0,0 1 1,0-1-1,-1 1 1,1-1-1,-4 3 1,3-2 22,1 0 0,0 0 1,-1 0-1,1-1 0,-1 1 1,1-1-1,-4 1 0,5-1 14,-1 0-1,0 0 0,1-1 1,-1 1-1,0 0 1,1-1-1,-1 1 0,-2-2 1,-11-2 357,-10-3-104,7 5-156,17 1-147,-1 1-1,0-1 0,0 1 0,0 0 0,0 0 0,0 0 0,0 0 0,0 0 1,0 0-1,0 0 0,0 0 0,0 1 0,0-1 0,0 1 0,0 0 0,-2 0 0,-4 4 23,0 0 0,0-1 0,-12 5 0,0 0 16,0 1 0,-26 17 0,45-26-32,-9 5-11,5-3-5,-1 1 0,1-1 0,-8 8-1,6-8 6,6-3 67,4-3-88,22-13-77,35-29 0,-49 36 149,-1 0 0,-1-1 0,1-1-1,-2 0 1,12-18 0,-11 16 40,0-1 1,13-14-1,-11 17-87,-8 8 33,1-1 1,-1 0-1,1 0 1,2-5-1,-3 6-76,0 0 0,0 0-1,1 0 1,-1 0 0,7-3-1,3-4 77,-9 8-16,-1-1 0,1 0 0,0 1 0,0-1 0,0 1 0,0 0 0,1 1 0,-1-1 0,0 1 0,7-2 0,-5 2-4,0-1 0,0 0 0,0 0-1,10-5 1,-4-3 46,-10 16-689,-2-5 656,-1 0 0,1 0 0,-1 0 0,0 0 0,1 0 0,-1 0 0,0-1 0,0 1 0,0 0 0,1 0 0,-1 0 0,0-1 0,0 1 0,0 0 0,0-1 0,0 1 0,-2 0 0,-20 8 169,0 0-108,20-8-30,0 1 0,0-1 0,0 0 0,0 1 0,0-1-1,0-1 1,-6 2 0,8-2 4,-1 0 1,1 0-1,-1 0 0,1 1 1,0-1-1,-1 1 0,1-1 0,0 1 1,-1-1-1,1 1 0,0 0 1,-2 1-1,-9 5-5,6-4-24,0 0 0,0 0 1,0 0-1,0 1 0,1 0 1,-1 1-1,-6 6 0,-5 12 214,-12 9-199,14-14 29,-29 37-6,42-52-9,0-1-1,-1 0 1,1 0 0,0 0-1,-1 0 1,0-1 0,1 1-1,-1-1 1,0 1 0,0-1-1,0 0 1,0 0 0,0 0-1,0-1 1,-6 1 0,7 0-66,0-1 1,0 0-1,0 1 1,0 0-1,0-1 0,0 1 1,-3 2-1,-9 2-14,12-4 27,1 0-1,-1-1 1,1 1-1,-1 0 1,1 0-1,0 0 1,0 0-1,-1 0 1,1 0-1,-1 2 1,-10 8 78,-36 12 149,35-20-341,13-3 115,-1 0 1,1 0 0,-1 0 0,1 0-1,-1 0 1,1 0 0,-1 0 0,1 0-1,-1 0 1,1 0 0,-1 0 0,1 0-1,-1 1 1,1-1 0,-1 0 0,1 0 0,0 1-1,-1-1 1,1 0 0,-1 1 0,1-1-1,0 0 1,-1 1 0,1-1 0,0 1-1,-1-1 1,1 0 0,0 1 0,0-1-1,-1 1 1,1-1 0,0 1 0,0 0-1,-1 0 11,0 0-1,1 1 0,-1-1 0,0 0 0,0 0 0,0 0 0,0 0 0,0 0 1,0 0-1,0 0 0,0-1 0,0 1 0,0 0 0,-2 0 0,-23 11 126,15-8-54,-6 3-21,13-6-61,0 0-1,0 0 0,1 1 1,-1 0-1,1-1 0,-1 1 0,-5 5 1,8-6 2,0-1 0,0 1 0,0-1 0,0 1 0,0-1 0,0 0 0,0 1 0,0-1 0,0 0 0,0 0 1,0 0-1,0 1 0,0-1 0,-2 0 0,-11 2 57,-20 9 237,24-9-348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52:14.8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105 89 992,'0'0'11,"0"0"0,0 0-1,-1 0 1,1 0 0,0 0 0,0 0 0,0 1 0,-1-1-1,1 0 1,0 0 0,0 0 0,0 0 0,0 0-1,-1 0 1,1 0 0,0 0 0,0 0 0,0 0 0,-1 0-1,1-1 1,0 1 0,0 0 0,0 0 0,0 0-1,-1 0 1,1 0 0,0 0 0,0 0 0,0 0 0,0 0-1,-1-1 1,1 1 0,0 0 0,0 0 0,0 0 0,0 0-1,0 0 1,0-1 0,0 1 0,0 0 0,-1 0-1,1 0 1,0-1 0,0 1 0,0 0 0,0 0 0,0 0-1,0 0 1,0-1 0,0 1 0,0 0 0,0 0-1,0 0 1,0-1 0,0 1 0,0 0 0,0 0 0,1 0-1,-1 0 1,0-1 0,-3-12 1635,2 12-1589,-1-1 82,0-1 0,-1 1 0,1-1 0,0 0 1,-3-5-1,4 6-95,0-1 1,0 1 0,-1 0-1,1 0 1,-1 0-1,0 0 1,1 0 0,-1 0-1,0 0 1,0 1 0,-3-3-1,-2-2 476,7 6-495,-1-1 0,1 1 1,0 0-1,0-1 0,-1 1 1,1 0-1,-1-1 0,1 1 1,0 0-1,-1 0 1,1-1-1,-1 1 0,1 0 1,0 0-1,-1 0 0,1-1 1,-1 1-1,1 0 0,-1 0 1,1 0-1,-1 0 0,1 0 1,-1 0-1,1 0 0,-1 0 1,1 0-26,0 0 0,0 0 0,0 0 0,0 0 1,0 0-1,0 0 0,0-1 0,0 1 0,0 0 0,0 0 0,0 0 1,0 0-1,0 0 0,0 0 0,0 0 0,0 0 0,0 0 0,0 0 0,0 0 1,0-1-1,0 1 0,0 0 0,0 0 0,-1 0 0,1 0 0,0 0 1,0 0-1,0 0 0,0 0 0,0 0 0,0 0 0,0 0 0,0 0 1,0 0-1,0 0 0,0 0 0,0 0 0,0 0 0,0-1 0,-1 1 1,1 0-1,0 0 0,0 0 0,0 0 0,0 0 0,0 0 0,0 0 1,0 0-1,0 0 0,0 0 0,0 0 0,0 0 0,-1 0 0,1 0 1,0 0-1,0 1 0,3-6-88,-3 4 24,8 16-128,-4-9 168,-3-5 41,0 0-1,0 0 1,-1 0-1,1 0 0,0 0 1,3 14 1828,-5-15-1789,0 0 1,1 0 0,-1 0-1,0-1 1,1 1-1,-1 0 1,0 0-1,1-1 1,-1 1 0,1 0-1,-1-1 1,1 1-1,-1-1 1,1 1 0,-1-1-1,1 1 1,-1-1-1,1 1 1,-1-1-1,1 1 1,-1-2 0,0 1 95,-45-34-141,46 54-843,2-12 719,-1-1 0,1 1 0,0-1 0,6 11 0,-1-2-282,5 12-597,1 0-2112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28:32.2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570 1 992,'0'0'14,"-1"0"0,1 0-1,0 0 1,-1 0 0,1 0 0,0 0 0,-1 0-1,1 0 1,0 0 0,-1 0 0,1 0 0,0 0-1,-1 0 1,1 1 0,0-1 0,0 0 0,-1 0-1,1 0 1,0 0 0,0 1 0,-1-1 0,1 0-1,0 0 1,0 1 0,0-1 0,-1 0 0,1 1 0,0-1-6,0 0 0,0 1 0,-1-1 0,1 0 0,0 0 0,0 1 0,-1-1 0,1 0 0,0 0 1,0 1-1,0-1 0,-1 0 0,1 0 0,0 0 0,-1 0 0,1 0 0,0 1 0,0-1 0,-1 0 0,1 0 1,-3 0 357,-12 8 1239,3-3-608,2-2-751,-5 5-225,9-6 197,0 1 1,1 1 0,-1-1-1,1 1 1,-8 6 154,9-7-342,1-2 21,1 0 0,0 0 1,-1 0-1,1 0 0,0 0 1,-1 0-1,1-1 0,-5 1 1,7-1-101,-23 0-192,-17 5 224,32-5 143,7-1-135,-1 1 1,0 0 0,0 0 0,0 0-1,0 0 1,0 0 0,0 0 0,1 0-1,-1 1 1,0-1 0,0 1 0,0-1-1,0 1 1,1 0 0,-3 0-1,-6 4-13,10-5 24,0 0 0,0 0-1,-1 0 1,1 0 0,0 1-1,0-1 1,-1 0 0,1 0-1,0 0 1,0 0 0,0 1-1,-1-1 1,1 0 0,0 0-1,0 0 1,0 1 0,-1-1 0,1 0-1,0 0 1,0 1 0,0-1-1,0 0 1,0 0 0,0 1-1,0-1 1,0 0 0,0 0-1,0 1 1,-1-1 0,1 0-1,0 1 1,1-1 0,-1 1-1,0-1 6,0 0 0,0 0 0,0 0 0,0 0 0,0 0-1,0 0 1,0 1 0,0-1 0,0 0 0,0 0-1,0 0 1,0 0 0,0 0 0,0 0 0,0 1-1,0-1 1,0 0 0,0 0 0,-1 0 0,1 0-1,0 0 1,0 0 0,0 0 0,0 0 0,0 1-1,0-1 1,0 0 0,0 0 0,0 0 0,0 0-1,0 0 1,-1 0 0,1 0 0,0 0 0,0 0 0,0 0-1,0 0 1,0 0 0,0 0 0,0 0 0,-1 0-1,1 0 1,0 0 0,0 0 0,-48 23 408,9-2-274,20-11-23,-12 5-523,-35 11-1,-15 8-2204,54-19 422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52:24.70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286 0 576,'-1'0'103,"-1"1"0,1-1 0,0 1 0,0-1 1,0 0-1,0 1 0,-1 0 0,1-1 0,0 1 0,0 0 0,0 0 0,0-1 0,0 1 1,0 0-1,1 0 0,-1 0 0,0 0 0,0 0 0,0 1 0,-16 29 402,6-12-155,-32 60 1650,42-77-1936,0 0 0,0 0 1,0 0-1,0 0 0,1 0 0,-1 0 0,0 3 0,1-3-28,0-1-1,0 0 0,0 1 1,-1-1-1,1 0 0,0 1 0,-1-1 1,1 0-1,-1 0 0,1 0 1,-1 1-1,0-1 0,0 0 1,1 0-1,-1 0 0,0 0 1,0 0-1,-1 1 0,0-1-14,1 0 1,0 1-1,0-1 0,-1 0 0,1 1 0,0 0 1,0-1-1,0 1 0,1 0 0,-1-1 0,0 1 1,0 2-1,-6 22 102,7-24-90,-1 5 70,1 0 1,-1 0-1,2 14 0,0-16-96,-1 1 0,0-1 0,0 1 0,-1-1 0,1 1 0,-1-1 0,-2 8 0,1-7 44,0-1 1,1 1-1,0 0 0,0 0 0,0 0 0,1 11 0,-5 28-147,4-37 193,-1 0 1,0-1-1,0 1 1,-5 11-1,2-5-72,2-6 139,-1 6-366,4-13 215,0 0-1,-1 0 0,1 0 1,0-1-1,-1 1 0,1 0 1,0 0-1,-1 0 0,1-1 1,-1 1-1,1 0 0,-1-1 1,1 1-1,-1 0 0,1-1 1,-1 1-1,0-1 0,1 1 1,-1-1-1,0 1 0,-1 0 1,1-1-9,1 0 0,-1 1 0,0-1 0,1 0 0,-1 1 1,0-1-1,1 1 0,-1-1 0,1 1 0,-1-1 0,1 1 1,-1 0-1,1-1 0,-1 1 0,1 0 0,0-1 0,-1 1 0,1 0 1,0-1-1,0 1 0,-1 1 0,1 1-2,0-1 26,0 0 1,0 0-1,0-1 1,-1 1-1,1 0 1,-1 0 0,1 0-1,-1 0 1,0 0-1,0 0 1,-1 2-1,-3 7-249,4-1 296,1-10-62,0 1 1,0 0-1,0 0 0,0-1 1,0 1-1,0 0 0,-1-1 0,1 1 1,0 0-1,0-1 0,0 1 1,-1 0-1,1-1 0,0 1 1,-1-1-1,1 1 0,-1 1 0,0-1-11,0 0 0,0 1-1,0-1 1,0 1 0,1-1-1,-1 1 1,1-1-1,-1 1 1,1-1 0,0 1-1,-1 0 1,1-1 0,0 1-1,0-1 1,0 4 0,-2 14 153,-2-11-201,4-7 44,-1-1-1,1 1 1,-1 0-1,1-1 1,-1 1-1,1 0 1,0 0-1,-1-1 1,1 1 0,0 0-1,0 0 1,0 0-1,0 1 1,-1 8-19,0 0 1,0 0-1,-1 0 1,0 0-1,-4 11 1,6-18 11,-1 0 0,1 0-1,-1 0 1,1 0 0,0 0 0,0 5 0,1-5 0,-1 0 0,0 0 1,0 0-1,-1 0 1,1 0-1,0 0 0,-2 4 1,0-1 20,1 1 0,-1 0 1,2 0-1,-1 10 0,-2 10-57,2-14 91,0 23-1,-1 12-14,-1-15 18,3-26-75,-1 1 0,1-1 1,-1 1-1,-3 7 0,-1 8-171,3-20-197,1 1 0,0 0-1,0 0 1,0 0 0,0 0 0,0 0 0,1 0-1,0 0 1,0 0 0,0 0 0,1 8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52:26.7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334 15 416,'-9'-12'3296,"8"12"-3249,0-1 0,0 1-1,0 0 1,0-1 0,0 1 0,1 0 0,-1 0-1,0-1 1,0 1 0,0 0 0,0 0 0,0 0-1,0 0 1,0 0 0,0 0 0,0 0 0,0 1 0,0-1-1,0 0 1,0 0 0,1 1 0,-1-1 0,0 1-1,0-1 1,0 1 0,-1 0 0,1 1 2,0 0 0,0 0 0,0-1 0,0 1 0,-1 0-1,1 0 1,-1-1 0,1 1 0,-1-1 0,0 1 0,0-1 0,0 0 0,1 0 0,-1 0 0,0 0 0,-4 2 0,3-2 20,1 1-1,-1 0 1,1 0 0,0 0 0,0 0 0,0 0-1,0 1 1,0-1 0,-2 4 0,-12 13 192,-15 7 11,17-19-101,13-7-161,-1 1 0,1 0 0,-1-1 0,1 1 0,-1 0 1,1 0-1,-1 0 0,1 0 0,-3 2 0,3-1 9,-1 0-1,0 0 1,0 0 0,0-1-1,0 1 1,-1 0 0,1-1-1,0 0 1,-5 2 0,6-2 30,0-1 0,0 1 1,0-1-1,0 1 0,0-1 1,0 1-1,0 0 1,0-1-1,0 1 0,1 0 1,-2 1-1,-9 7 63,8-8-98,1 1 0,0 0 0,-1-1 0,1 1 0,0 0 0,-2 3 0,-4 3 32,-18 26 231,-1-3 272,21-24-537,0 0 0,0-1 0,0 0-1,-10 7 1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52:38.7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2321 40 832,'-1'0'23,"1"0"-1,-1 0 1,0 0 0,1 0 0,-1 0-1,1 0 1,-1 0 0,0 0 0,1 0-1,-1 0 1,1 0 0,-1 1-1,0-1 1,1 0 0,-1 0 0,1 0-1,-1 1 1,1-1 0,-1 0 0,1 1-1,-1-1 1,1 0 0,-1 1-1,1-1 1,-1 1 0,1-1 0,0 1-1,-1-1 1,1 1 0,0-1 0,-1 1-1,1-1 1,0 1 0,0 0-1,-1-1 1,1 2 0,-1 1-37,-1-1 14,-1 1 1,0 0-1,1 0 1,-1-1 0,0 0-1,0 1 1,-1-1-1,-3 2 1,3-4 20,3 0 75,-4-1 253,4 0-337,1 1 0,0 0 0,-1 0 0,1-1 1,-1 1-1,1 0 0,0 0 0,-1-1 1,1 1-1,-1 0 0,1 0 0,-1 0 0,1 0 1,-1 0-1,1 0 0,-1 0 0,1 0 0,-1 0 1,1 0-1,-1 0 0,1 0 0,-1 0 1,-2 2-40,1-1 0,-1 1 1,1-1-1,-1 0 0,0 0 1,1 0-1,-1 0 0,-3 0 1,-4 5 350,10-6-279,-1 1 0,0 0 0,0-1 1,1 1-1,-1 0 0,0-1 0,0 1 1,0-1-1,1 0 0,-1 1 0,0-1 0,-2 1 1,-62-1 604,64 0-554,1-1-96,0 0-1,-1 1 1,1-1 0,0 0-1,-1 0 1,1 1-1,0-1 1,-1 0-1,1 1 1,-1-1 0,1 1-1,-1-1 1,1 0-1,-1 1 1,0-1-1,1 1 1,-1 0 0,0-1-1,1 1 1,-1-1-1,0 1 1,1 0 0,-1 0-1,0-1 1,0 1-1,1 0 1,-1 0-1,0 0 1,0 0 0,0 0-1,1 0 1,-2 0-1,-37 0-84,24 1 67,12 0 15,0 0 0,1 0 0,-1 0 0,1 0 0,-1 0 0,1 1 0,0-1 0,-5 4-1,0 1 32,-2 0 85,-5 3-87,11-8-4,-1 1-1,0-1 1,0 1 0,0 0 0,1 0 0,-6 3 0,-12 8 49,11-11-69,1 0 0,-1 0 0,1 0 0,-1-1 0,0-1 0,0 1 0,-10-2 1,-2 0 1,-14 4 289,29-2-318,-1-1-1,0 1 0,-8 2 1,3 0 138,5-2-112,-6 2 13,0-1 0,-20 1 0,-41 0 39,35 2 502,34-8-488,4 2-62,1 0 1,0 1-1,0-1 1,0 1-1,0-1 1,0 1-1,-1 0 1,1-1-1,0 1 1,-3 0 0,-18-2 187,18 1-207,0 1 0,1-1 0,-1 1 0,0 0 0,0 0 0,1 1-1,-1-1 1,0 1 0,1-1 0,-1 1 0,1 0 0,-5 2 0,2 0 21,0 0 0,0-1 1,0 0-1,0 0 0,-1-1 0,1 0 0,-1 0 0,-9 0 0,-19 2-124,-23 2 384,51-5-223,-1-1 0,1-1 0,0 1 1,0-1-1,-13-5 0,12 4-65,1 0 0,-1 1 0,0 0-1,1 0 1,-1 1 0,-8 0 0,-37-1 271,24 1-303,1 1 0,-55 7-1,76-5-11,0 0 0,0 0 0,-10 6 0,-14 4-53,17-6 36,12-5 89,1 0-1,-1-1 0,0 1 1,0 0-1,0 0 1,0-1-1,0 1 1,0-1-1,0 0 0,0 0 1,0 1-1,0-1 1,0 0-1,0-1 1,0 1-1,0 0 0,0-1 1,0 1-1,0-1 1,-3-1-1,-1-1-53,2 0 15,1 1-1,-1 0 0,1-1 0,-1 1 0,1-1 0,-5-6 0,5 6 21,0 0 1,0 0-1,0 0 1,-1 0 0,1 0-1,-1 1 1,0 0-1,1 0 1,-1 0-1,0 0 1,0 0-1,0 1 1,0 0-1,-1 0 1,1 0-1,0 0 1,-1 1-1,1-1 1,-7 1 0,-46-6-432,46 5 432,1 1-1,-1 0 1,1 1 0,0 0 0,-1 1 0,1 0-1,0 1 1,0 0 0,-12 5 0,-144 66 0,163-73 20,0 0 0,0-1 1,-1 1-1,1 0 0,0-1 0,-1 0 0,1 1 0,-6-2 0,0 1 16,7 0-23,-1-1-1,1 1 1,0-1 0,0 0-1,0 1 1,-1-1 0,1 0 0,0-1-1,0 1 1,-3-3 0,3 3-22,0-1 0,0 1 0,0 0 1,-1 0-1,1-1 0,0 1 0,0 1 0,-1-1 1,1 0-1,-1 1 0,-2-1 0,3 0 20,-1 1 0,0-1 1,0 1-1,0-1 0,1 0 0,-1 0 0,1 0 0,-1 0 0,0-1 0,1 1 0,0-1 1,-4-2-1,-5-4-119,9 7 109,0 0-1,0 0 1,0 0 0,0 1 0,-1-1 0,1 0-1,0 1 1,0-1 0,-1 1 0,1 0-1,-4 0 1,4 0 23,0-1 0,1 1 0,-1-1 0,0 1 0,1-1 0,-1 1 0,0-1 0,1 0 0,-1 0 0,1 0 0,-1 0 0,-1-2 0,-9-5 21,5 5-148,5 3 137,0-1 0,0 1 0,1-1 0,-1 0-1,0 0 1,1 0 0,-1 0 0,1 0 0,-1 0 0,1 0 0,-1-1 0,1 1-1,0 0 1,-2-3 0,-1 1 73,3 3-94,1 0 0,0 0 0,0 0 0,0 0-1,-1 0 1,1 0 0,0 0 0,0 0 0,0 0 0,-1 0-1,1-1 1,0 1 0,0 0 0,0 0 0,0 0-1,0 0 1,-1 0 0,1-1 0,0 1 0,0 0 0,0 0-1,0 0 1,0 0 0,0-1 0,0 1 0,0 0 0,-1 0-1,1 0 1,0-1 0,0 1 0,0 0 0,0 0 0,0 0-1,0-1 1,0 1 6,-1-1 0,0 1-1,1-1 1,-1 1 0,0 0-1,0-1 1,1 1 0,-1 0-1,0 0 1,0-1 0,0 1 0,1 0-1,-1 0 1,0 0 0,0 0-1,-1 0 1,-14-4-37,14 3 25,0 1 0,0-1 1,0 0-1,1 1 0,-1 0 1,0-1-1,0 1 1,0 0-1,0 0 0,0 0 1,0 0-1,-2 0 0,1 1 126,2-1-79,-21 0 1381,19 0-1407,1 0 1,-1 0 0,0 0-1,1 1 1,-1-1-1,1 1 1,-1 0 0,1 0-1,-5 2 1,4-2-54,1 0 1,-1-1 0,0 1-1,1-1 1,-1 1 0,0-1-1,-4 0 273,12 3-429,-1 0 234,0-1 1,1 0-1,-1 0 0,1 0 1,-1 0-1,1-1 0,-1 0 1,1 0-1,0 0 0,0 0 1,-1-1-1,1 0 0,0 0 1,0 0-1,8-2 0,-8 0 15,-1 0-1,1 0 0,0 0 1,0 0-1,4-4 0,11-5 54,9-8 285,-28 18-326,1 1 6,6-3-54,-4 1 3,-1 1-1,1 0 1,0 0 0,0 0-1,0 0 1,6 0 0,-9 1 29,25 0 256,14-8 241,41 8-214,-8-3-160,-63 2-191,0-1 0,0 0 1,17-5-1,-10 3 29,-1 0 0,1 1 1,0 0-1,0 2 0,26 0 0,-33 1 96,1-1 0,11-3 0,-3 1-168,-5-1 41,-7 3 34,-1 0 0,1 0 0,0 0 1,0 1-1,10 0 0,-6-1-15,-8 0-2,0 1 0,0 0-1,1 0 1,-1 0 0,0 0 0,0 0-1,0 1 1,6 1 0,-5-2 0,-1 1 1,20 10-130,-19-10 134,-1 1 0,1-1 0,0 0 1,0 0-1,0 0 0,4 0 0,13 3 92,-9-1-30,-9-2-94,0 0 1,1 0 0,-1-1 0,0 1 0,6-1-1,24 4 113,-17-1-198,-14-3 154,-1 0 6,42 0-26,-35-1-62,1 0-1,-1 0 1,13-3 0,-13 1 55,1 2 0,-1-1 0,13 0-1,41-6 56,34 5-396,-43-2 593,26 5-134,-72 0-218,46 5-70,-51-5 273,-1 1-128,0-1-1,1 1 1,-1-1 0,1 0 0,-1 1 0,1-1-1,-1 0 1,1 0 0,-1 0 0,3 0 0,4-1 9,-5 1 39,1 0 0,0 0 0,-1 0 0,1 0 0,0 1 0,-1-1 1,7 3-1,23 2-81,-32-5-48,18 0-10,50 4 42,-61-5 52,-1 0 0,1 0 0,-1 0 0,1-1 0,8-3 0,1 0 151,-9 2-161,5-1 44,49-4 48,-56 7-81,0 1 1,0-1-1,0-1 1,0 1-1,0-1 0,7-3 1,-8 3-9,1 0-1,0 0 1,0 1 0,0-1 0,0 1 0,7 0-1,44-4 79,-35 0-18,-14 3-28,-4 1-26,-1 0 0,0 1 0,0-1-1,1 1 1,-1 0 0,1 0-1,-1 0 1,6 1 0,-2 0-24,56-1 128,-58-1-128,-4 1 27,0 0 1,0 0-1,1 0 1,-1 0 0,0 0-1,0 0 1,0 1 0,1-1-1,-1 0 1,0 1-1,0-1 1,0 0 0,0 1-1,0 0 1,0-1-1,2 2 1,7 2-83,1 0 0,12 3 0,-17-3 108,13 10-69,-15-8-131,-4-6 183,1 1 0,-1 0 0,1 0 0,0-1 0,-1 1 0,1 0 0,0-1 0,-1 1 0,1 0 0,0-1 0,-1 1 0,1-1 0,0 0 0,0 1 0,0-1 0,0 0 0,-1 1 0,1-1 0,0 0 0,0 0 0,2 1 0,10 6-4,-12-6 48,17 7 198,-18-8-244,1 0 0,-1 0 1,0 0-1,0-1 1,1 1-1,-1 0 0,0 0 1,0-1-1,0 1 0,0 0 1,1 0-1,-1-1 1,0 1-1,0 0 0,0 0 1,0-1-1,0 1 0,0 0 1,0-1-1,0 1 0,0 0 1,0-1-1,0 1 1,0 0-1,0-1 0,0 1 1,2-3-75,-1 0 69,0 1 0,0-1 1,0 1-1,0-1 0,0 0 1,0 1-1,-1-1 0,1-5 1,-3-1 56,2 9-48,0 0 0,0-1 1,0 1-1,0-1 0,0 1 1,-1-1-1,1 1 0,0-1 0,0 1 1,0-1-1,0 1 0,0 0 0,1-1 1,-1 1-1,0-1 0,0 1 0,0-1 1,0 1-1,0-1 0,1 1 0,-1-1 1,-4-12-157,4 12 136,0 1-1,0 0 1,0-1 0,0 1-1,0 0 1,0-1-1,0 1 1,0 0-1,-1 0 1,1-1-1,0 1 1,0 0-1,0 0 1,0-1-1,-1 1 1,1 0-1,0 0 1,0-1 0,0 1-1,-1 0 1,1 0-1,0 0 1,0 0-1,-1-1 1,1 1-1,0 0 1,0 0-1,-1 0 1,1 0-1,0 0 1,-1 0 0,1 0-1,0 0 1,-1 0-1,1 0 1,0 0-1,0 0 1,-1 0-1,1 0 1,-1 0 10,0 0 1,0 0-1,1 1 0,-1-1 1,0 0-1,0 0 1,1 1-1,-1-1 0,0 0 1,1 1-1,-1-1 1,0 1-1,1-1 0,-1 1 1,1-1-1,-1 1 1,1-1-1,-1 1 0,0 0 1,-2 4-23,-1 0-1,0-1 1,0 1 0,0-1 0,0 0 0,-1-1 0,0 1 0,0-1 0,-9 6-1,6-6-402,0 0 0,1 1 0,-8 5 1,-14 7-545,5-5 1320,-1-2 0,-46 10 0,-56 3 1013,42-8-1803,-20 1 491,60-8-46,25-4 50,-22 6 0,-293 64-93,175-41-403,130-27 433,-35 1 0,7-1 230,-13 3-667,59-6 440,-1-1 0,1-1 0,-15-1 0,-1 0-93,-28-4 261,-1-7-256,-10 1 181,49 6-103,13 4-5,-1-1 0,1 1 0,0 0 0,-8 0 0,-40-4 60,23-2-126,24 5 117,-1 0 1,1 1 0,0 0-1,-9 0 1,-46-7 280,29 3-325,3-3-101,-11 4 783,38 4-652,0 0-1,0 0 0,1-1 0,-1 1 0,0-1 1,1 1-1,-1-1 0,-2-1 0,2 1-3,0 0 0,0 0 0,0 1 0,0-1 0,0 0 0,0 1 0,0 0-1,-3-1 1,-70 1 38,74 0-13,-1 0-1,1-1 1,0 1-1,-1 0 1,1-1-1,0 1 1,-1-1-1,1 1 1,0-1-1,0 0 1,-1 1 0,1-1-1,0 0 1,0 0-1,0 0 1,-1-2-1,-11-9 89,6 5-65,6 6-62,1 1 1,0 0 0,-1 0 0,1-1-1,-1 1 1,1 0 0,0-1 0,-1 1 0,1-1-1,0 1 1,-1-1 0,1 1 0,0 0 0,0-1-1,-1 1 1,1-1 0,0 0 0,-1-1 37,-1-1 0,1 1 0,0 0 0,0 0 0,-1 0 0,0 0 0,1 0 0,-1 1 0,0-1 0,0 0 0,0 1 0,0-1 0,0 1 0,0 0 0,-4-2 0,1 1-10,0 1 0,0 0 0,0 0 0,0 1 0,-9-1 261,1 1-541,17 1 241,0 0-1,1 0 1,-1 0-1,0 1 0,0-1 1,0 1-1,0 0 1,0 0-1,-1 0 1,1 0-1,-1 1 1,6 5-1,-2-3-60,1 0-1,13 8 0,6 2 8,-19-10 58,-1-1 0,1 0 1,0 0-1,11 3 0,-6-4 53,-2 0 4,0 0 0,1 0 0,-1-2 0,20 2 0,-28-3-62,3 0 51,0 0 0,0 0 1,0 1-1,11 2 0,-6-1 136,0-1-1,0 0 0,16-1 0,-18 0-93,13 0 13,0-1 1,-1-1 0,29-7-1,-25 4-81,-8 2-319,0-2 0,0 1-1,21-11 1,20 2-6671,-37 15 5504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52:40.2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331 218 992,'-7'-2'272,"6"2"-199,1 0-1,-1 0 0,0 0 0,1 0 0,-1 0 0,0-1 0,1 1 0,-1 0 1,0 0-1,-2-3 360,2 2-359,0 0 4,0 0 0,0 0 0,0 0 1,0 0-1,0 0 0,0 0 1,0 0-1,0 0 0,0 0 0,0 1 1,0-1-1,-1 0 0,1 1 0,0-1 1,-1 1-1,1-1 0,0 1 1,-3-1-1,2 1-9,0-1 1,0 1 0,0-1-1,1 0 1,-1 1-1,0-1 1,0 0-1,-2-3 1,1 2 60,0 0 0,0 0-1,0 1 1,0-1 0,0 1 0,0-1 0,0 1 0,-1 0-1,1 0 1,0 0 0,-5 0 0,4 1-45,0-1 1,-1 0 0,1-1-1,0 1 1,-7-4-1,-1-1 54,11 6-122,0-1-1,0 1 1,0-1 0,0 0-1,-1 1 1,1-1 0,0 0 0,0 0-1,0 0 1,1 1 0,-1-1-1,0 0 1,0 0 0,-1-3-1,1 4-11,1-1-1,-1 0 0,1 0 0,-1 1 1,0-1-1,0 0 0,1 1 0,-1-1 0,0 1 1,0-1-1,0 1 0,-1-1 0,1 1 3,1 0 0,-1-1-1,1 1 1,-1 0 0,1 0-1,0 0 1,-1 0 0,1-1 0,-1 1-1,1 0 1,0-1 0,-1 1 0,1 0-1,0-1 1,-1 1 0,1 0-1,0-1 1,-1 1 0,1 0 0,0-1-1,0 1 1,0-1 0,-1 1-1,1-1 1,0 1 0,0-1 0,0 1-1,0-1 1,0 0 0,-6-7 74,3 0-15,3 7-47,-1 0 0,1 0 0,0 0 0,-1 0 0,1 0 0,0 0-1,-1 0 1,1 0 0,-1 0 0,0 0 0,1 1 0,-1-1 0,0 0 0,1 0 0,-2 0 0,1 1-10,1-1 0,0 1 0,-1-1 0,1 1 0,0 0 0,-1-1 0,1 1-1,0-1 1,-1 1 0,1-1 0,0 1 0,0-1 0,-1 1 0,1-1 0,0 1 0,0-1 0,0 1 0,0-2 0,0 1 10,0 1 0,0-1-1,0 1 1,-1-1 0,1 0 0,0 1-1,0-1 1,0 1 0,-1-1 0,1 1-1,0-1 1,-1 1 0,1-1 0,0 1 0,-1-1-1,0 0 1,-12-11 195,7 4-207,5 7-6,1 1 0,0-1 0,0 1 0,0-1 0,-1 1 0,1-1 0,0 1 0,-1-1 0,1 1 0,0 0 0,-1-1 0,1 1 0,-1 0 0,1-1 0,0 1 0,-2-1 0,-1-1 68,1 0 1,-1-1-1,0 1 1,1-1-1,-3-3 0,4 5-52,0 1-1,1-1 1,-1 0-1,0 1 1,0-1-1,1 1 1,-1-1-1,0 1 1,0-1-1,0 1 0,0-1 1,0 1-1,0 0 1,0 0-1,0-1 1,-1 1-1,-20-1-48,17 1 134,-17-3 422,16 4-639,5-1 112,1 0 1,0 0 0,0-1 0,0 1-1,-1 0 1,1 0 0,0 0 0,0 0-1,0 0 1,0 0 0,-1 0 0,1 0-1,0 0 1,0-1 0,0 1 0,0 0-1,0 0 1,-1 0 0,1 0 0,0 0-1,0-1 1,0 1 0,0 0-1,0 0 1,0 0 0,0 0 0,0-1-1,0 1 1,0 0 0,-1 0 0,1 0-1,0-1 1,0 1 0,0 0 0,0 0-1,0 0 1,0-1 0,1 1 0,-1 0-1,0 0 1,0 0 0,0-1-1,0 1 1,0 0 0,0 0 0,0 0-1,0 0 1,0-1 0,0 1 0,1 0-1,-1 0 1,0 0 0,0 0 0,0 0-1,1-1 1,33-3-3184,-24 5 2086,17 0-189,3 6-721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52:42.3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23 576,'0'-15'2773,"0"15"-2719,3-2 98,-1 1-109,-1 1 0,1-1 0,0 0 0,-1 1-1,1-1 1,0 1 0,-1-1 0,1 1 0,0 0 0,0 0-1,3 0 1,22 0-16,-27 0-27,1 0 0,-1 0 0,1 0 0,-1 0 0,1 0 0,-1 0 0,1 0 0,-1 0 0,1 0 0,-1 0 0,1 0 0,-1 1 0,1-1 0,-1 0 1,1 0-1,-1 0 0,0 1 0,1-1 0,-1 0 0,1 1 0,-1-1 0,0 0 0,1 1 0,-1-1 0,0 0 0,1 2 0,0-1-17,7 5-59,-6-5 86,1 1 0,-1-1 0,0 1 0,1-1 0,-1 0 0,0 0 0,1 0 0,0 0 0,-1 0-1,1 0 1,-1-1 0,6 1 0,-7-1 43,0 0 1,1 0-1,-1 1 0,0-1 0,0 0 0,0 1 0,1-1 1,-1 1-1,0-1 0,0 1 0,0-1 0,0 1 0,0 0 1,0 0-1,1 0 0,7 5 56,-8-5-29,3 11 1179,1-5-566,-5-6-653,0-1 0,0 0-1,0 1 1,0-1 0,0 1-1,0-1 1,0 1 0,0-1-1,0 1 1,-1-1 0,1 0 0,0 1-1,0-1 1,0 1 0,0-1-1,-1 0 1,1 1 0,0-1-1,0 1 1,-1-1 0,1 0 0,0 0-1,-1 1 1,1-1 0,0 0-1,-1 1 1,-4 0 66,1 0 0,-1-1 0,1 1 1,-1-1-1,0 0 0,-8-2 0,-3 1-113,-22 1-2884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52:49.7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 1152,'0'-5'416,"3"14"-320,-3-13 544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52:52.2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446 17 1312,'-4'4'515,"4"-3"-467,-1-1 0,1 0 0,0 0 0,0 1 0,-1-1-1,1 0 1,0 0 0,-1 1 0,1-1 0,0 0 0,-1 0-1,1 0 1,0 1 0,-1-1 0,1 0 0,0 0 0,-1 0 0,1 0-1,0 0 1,-1 0 0,-1 0 400,-11 7 1093,12-7-1460,1 0 1,-1 0-1,0 0 0,1 0 1,-1 0-1,1 0 0,-1 1 1,1-1-1,-1 0 0,1 0 1,0 1-1,-1-1 0,1 0 1,-1 1-1,1-1 0,0 0 0,-1 1 1,1-1-1,-1 1 0,1-1 1,0 0-1,0 1 0,-1-1 1,1 1-1,0-1 0,0 1 1,-6 7 1402,5-7-1395,0-1 0,1 1-1,-1-1 1,1 1 0,-1 0-1,0-1 1,0 1 0,1-1 0,-1 1-1,0-1 1,0 0 0,1 1-1,-1-1 1,0 0 0,0 0 0,0 1-1,0-1 1,0 0 0,1 0 0,-1 0-1,-1 0 1,0 0-39,0 0 0,0 1 0,0-1 0,0 1-1,0-1 1,1 1 0,-5 1 0,4-1-40,1 0-1,-1 0 1,-1 0-1,1-1 1,0 1 0,0-1-1,0 1 1,-2-1-1,-19 0 637,13-1-399,-1 1 0,-20 2 0,21 1-225,-6 1 201,-4-2 97,16-1-238,1 0 1,-1-1-1,0 0 0,1 0 0,-1 0 0,1 0 0,-1 0 0,0-1 0,-5-1 1,8 1-51,-1 1 1,0 0-1,0 0 1,0-1-1,0 1 1,1 0-1,-1 0 1,-4 1-1,5-1-16,0 1 0,0-1-1,0 0 1,0 0 0,-1 0 0,1 0-1,0 0 1,0 0 0,0 0 0,-1 0-1,1-1 1,0 1 0,0 0 0,0-1 0,0 1-1,0-1 1,0 1 0,-2-2 0,2 1 10,0 1 0,0-1 0,0 0 0,0 1 0,0-1 0,0 1 0,0 0 0,0-1 0,0 1 0,0 0 0,0-1 1,0 1-1,-2 0 0,2 0-6,0 0 0,0 0 1,0 0-1,0-1 1,0 1-1,0 0 0,0-1 1,0 1-1,0 0 1,0-1-1,0 0 0,0 1 1,-1-2-1,-21-17 130,20 16-156,0 1 1,-1-1 0,0 1-1,1 0 1,-1 0 0,0 0-1,0 0 1,0 1 0,0 0-1,-7-2 1,9 3-5,1 0 1,-1-1-1,0 1 1,0-1-1,1 1 1,-1-1-1,0 0 0,-2-1 1,-12-3 122,12 0-487,11 6 335,0 1 0,-1-1 0,1 1-1,-1 1 1,1-1 0,-1 1 0,7 5-1,6 1-8,-15-8 62,0 0 0,0 1 1,0-2-1,7 2 0,-9-2-7,1 0 1,0 1-1,0-1 0,0 1 1,-1 0-1,6 2 0,-7-2-65,0-1-82,0 0 112,0 0 1,0 1-1,1-1 0,-1 1 1,0-1-1,0 1 0,-1-1 1,1 1-1,0-1 0,1 2 1,-1-1 81,0 0-1,0 0 1,0-1 0,1 1 0,-1 0 0,0-1-1,0 1 1,0-1 0,1 1 0,-1-1 0,0 1-1,0-1 1,3 0 0,1 0-110,-4 1 36,0-1-1,0 0 1,0 0 0,0 0-1,0 0 1,0 0-1,0-1 1,0 1 0,0 0-1,0 0 1,0-1-1,0 1 1,2-1 0,-2 0 105,-1 1-86,0-1-1,0 1 1,0 0 0,0-1-1,1 1 1,-1 0 0,0 0-1,0-1 1,0 1 0,1 0-1,-1 0 1,0-1 0,0 1-1,1 0 1,-1 0 0,0 0-1,1 0 1,-1-1 0,0 1-1,0 0 1,1 0 0,-1 0-1,0 0 1,1 0 0,-1 0-1,0 0 1,1 0 0,-1 0-1,0 0 1,1 0 0,-1 0-1,0 0 1,1 0 0,-1 0 0,0 0-1,1 0 1,-1 1 0,15 2-126,-15-3 123,3 1 4,-1-1 0,0 1 0,0-1 0,0 1 0,1-1 1,-1 0-1,0 0 0,4-1 0,31 0-236,-32 2 330,-4-1-101,0 0-1,0 0 0,0 0 0,0 0 1,0 1-1,0-1 0,0 0 1,0-1-1,0 1 0,0 0 1,0 0-1,-1 0 0,1-1 1,0 1-1,0 0 0,0-1 1,0 1-1,0 0 0,0-1 1,-1 0-1,2 0 0,-1 0 104,-14 2 112,3 2-173,9-2-32,0-1 1,-1 1-1,1-1 0,-1 1 0,1-1 0,0 1 0,-1 0 0,1 0 0,0-1 0,-2 3 1,1-2-4,1 1 0,-1-1 0,0 0 0,0 0 0,0 0 0,0 0 0,0 0 0,0 0 0,0 0 0,-4 0 0,5-1 0,-1 1 0,0-1 0,0 1 0,1-1 0,-1 1 0,0 0 0,1 0 0,-1 0 0,1 0 0,-1 0 0,1 0 0,-1 0 0,1 0 0,0 0 0,0 1 0,0-1 0,-2 3 0,-20 28 0,15-21 0,1 0 0,-7 13 0,3-4 0,5-10 0,1 0 0,-5 13 0,9-21 46,0 0 1,0 1 0,-1-1 0,1 0 0,-1 0-1,1 0 1,-1 0 0,-4 4 0,6-6-21,0 0 0,1 1-1,-1-1 1,0 0 0,0 0 0,0 1 0,0-1 0,0 0 0,0 1-1,0-1 1,0 0 0,-1 1 0,1-1 0,0 0 0,0 1 0,0-1-1,0 0 1,0 0 0,0 1 0,-1-1 0,1 0 0,0 1 0,0-1-1,0 0 1,-1 0 0,1 1 0,-2 2-984,14-31-7459,11 1 5025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53:01.1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299 2 832,'-12'-2'233,"21"7"147,-8-4-122,-1-1-241,0 1 0,0-1 0,0 0 0,1 0 1,-1 1-1,0-1 0,0 0 0,0 1 1,0-1-1,0 0 0,1 0 0,-1 1 1,0-1-1,0 0 0,0 1 0,0-1 0,0 0 1,0 1-1,0-1 0,0 0 0,0 0 1,0 1-1,0-1 0,0 1 0,-6 6 569,5-6-523,0 0 0,0 0 0,0 0 0,0 0 1,0 1-1,0-1 0,1 0 0,-1 1 1,0-1-1,1 0 0,-1 2 0,1-1-40,0-1-24,0-1 1,0 1-1,0-1 1,0 1-1,0 0 1,0-1-1,0 1 0,0 0 1,0-1-1,0 1 1,0 0-1,-1-1 0,1 1 1,0-1-1,0 1 1,-1 0-1,1-1 1,0 1-1,-1-1 0,1 1 1,-1-1-1,1 1 1,0-1-1,-1 1 0,1-1 1,-1 0-1,1 1 1,-1-1-1,-1 1 1,4 7 170,-2-6-129,0 0 0,-1 0 0,1 1 0,-1-1 0,0 0 0,0 0 0,0 0 0,-2 4 0,2-4-9,0 0 0,0 0 0,0 0 0,0 0-1,0 0 1,1 1 0,-1-1 0,0 4 0,-7 19 294,8-21-324,-1 0 1,0 0 0,1 1 0,-1-1 0,-1 0 0,-1 5-1,-3 7 11,5-11 57,0 0 1,1 0 0,-1 0 0,1 1-1,1 7 1,-2 17 91,0-8-140,1-20-5,0 1 0,0 0 0,0 0 0,-1 0 1,1-1-1,-1 1 0,1 0 0,-3 4 0,2-4 9,1 1 0,-1-1 0,0 0 1,1 0-1,-1 0 0,1 0 0,0 1 0,0-1 0,1 0 0,-1 0 0,1 4 0,1 14 98,-1 2 52,-1-21-147,0-1 0,0 1 0,-1-1 0,1 1 1,1 0-1,-1-1 0,0 1 0,0-1 0,1 1 0,0 2 0,1 13 110,-7 49 304,0-49 138,2-10-503,0-1 1,0 0-1,0 0 0,-1 0 0,-5 6 0,-8 10 98,7-13-75,9-7-69,-1-1-1,1 1 1,-1-1-1,0 0 1,1 1-1,-1-1 0,0 0 1,-2 1-1,0 1-3,0-1-1,0 1 0,0 0 0,0 0 1,1 0-1,-1 0 0,1 1 0,-6 7 1,-1 8-18,8-16-4,1 0 0,-1 0-1,1 0 1,-1 0-1,1 0 1,0 1-1,0-1 1,0 0-1,0 7 1,-3 7 77,3-10-96,0-1 0,0 1 1,1 0-1,0 0 0,1 11 0,0 5 79,-1-8 58,0-4-69,0 1 1,0 0 0,4 18 0,-3-24 9,0 0 1,0 0-1,-1 9 0,2 16-283,2 1 270,-4-25-1,1 0 1,0 0-1,0 0 1,2 7-1,-2-9-36,0 1 1,0-1-1,0 1 0,-1-1 1,0 8-1,0-7-44,0-1 0,1 1 0,-1 0 0,3 9 0,-2-11-5,0 0 1,-1 0 0,0 0 0,0 8 0,2 10 252,-1-18-187,-1 0 0,1 1 0,-1-1 0,1 0 0,-1 0 0,-1 8 0,-1 14-53,-6 20 303,8-45-281,0 1 0,0-1-1,0 0 1,0 1-1,-1-1 1,1 0 0,0 1-1,-1-1 1,1 0-1,-1 0 1,1 1-1,-1-1 1,0 0 0,1 0-1,-1 0 1,0 0-1,-1 1 1,2-1 15,-1 1-1,1-1 1,0 0 0,-1 0-1,1 0 1,0 0-1,0 0 1,0 1 0,0-1-1,0 0 1,0 0 0,1 2-1,-1 4 11,-4 3-19,0 4-8,-4 25 17,8-37-7,0-1 1,0 1-1,-1-1 1,1 1-1,0-1 1,-1 1-1,1-1 1,-1 0-1,-1 2 1,2-1 2,-1-1 1,0 1-1,1 0 0,-1-1 1,1 1-1,-1 0 0,1-1 1,0 1-1,-1 2 0,-7 78-1,8-73 48,0 3-13,0 0 0,-4 25 0,3-29 0,0 1-1,1 0 1,0-1-1,1 13 1,0-14-49,-1 0 0,1 0 0,-1 0-1,-1 0 1,0 0 0,0 0 0,-2 10 0,2-12 26,-1 0-1,2-1 1,-1 1-1,1 0 1,-1 8-1,2-8-48,-2 0 0,1 0 0,0 1 0,-3 6 0,2-7 45,0-1-1,1 1 1,-1 0-1,1 5 1,-2 15 283,-2-14-358,3-9 48,1 0 0,-1 0 0,0-1 0,1 1 0,-1 0 0,1 0 0,0 0 0,-1 2 0,-3 37 24,3-38 0,0 1 0,0-1 0,0 1 0,0-1 0,-1 0 0,1 0 0,-1 1 0,-3 3-1,-2 6 114,5-9-141,1 0-1,-1 0 1,1 1-1,0-1 1,0 1-1,0-1 1,1 1-1,-1-1 1,1 1-1,1 5 1,-1-2-112,0 30 449,5-14-592,-3-17 266,0-1 1,-1 0-1,0 0 0,0 1 0,0 8 0,4 36 86,3 27-15,-3-13-124,-1 25 390,-8-70-506,4 3 442,-1 26 0,0-45-238,-1-1 0,2 1 0,-1 0 0,0 0 0,1 0 0,0 0 1,0-1-1,0 1 0,0 4 0,1 1 3,-1-8 54,0 16 32,0 36-22,5-35 176,-5 44-437,-5-35 208,-3 23 208,8 150-213,0-198-29,0 1 0,1 0 0,-1 0 0,1 0 0,0-1 0,0 1 0,1 3 0,-1-4-23,0 1 0,0 0 1,0 0-1,0-1 1,-1 1-1,1 0 0,0 4 1,-1-5-13,0 0 1,0 0 0,1 0-1,0 1 1,-1-1-1,1 0 1,0 0 0,0 0-1,0 0 1,1 2 0,8 22 238,7 11 49,-11-27-485,-6-8 206,1 0-1,0 0 0,0 0 1,1 0-1,-1 0 0,0 0 1,0-1-1,1 1 1,-1 0-1,1-1 0,0 1 1,-1-1-1,3 2 0,-2-3 10,-1 1-1,1 0 0,-1 1 1,0-1-1,1 0 0,-1 0 1,0 0-1,0 1 0,0-1 1,0 1-1,2 2 0,-3-3 6,1 0 12,0 0 0,0 0 0,0 0 1,0 0-1,0-1 0,0 1 0,0 0 1,0-1-1,0 1 0,3 0 0,4 3 32,1 9-20,3 0-30,-5 3-108,-5-13 122,0-1 1,0 1 0,0 0-1,-1-1 1,1 1 0,-1 0-1,1 0 1,-1 0 0,1 4-1,-2-6-15,0 0 0,1-1 0,-1 1 0,0 0 0,1-1 0,-1 1 0,1-1-1,-1 1 1,1-1 0,-1 1 0,1-1 0,-1 1 0,1-1 0,0 1 0,0 0 0,-1-1 7,1 0-1,0 1 1,-1-1 0,1 0 0,-1 1 0,1-1 0,-1 1 0,1-1-1,-1 1 1,1-1 0,-1 1 0,0-1 0,1 1 0,-1 0 0,0-1 0,1 1-1,-1 1 1,9 21 191,-7-21-201,-1 1-1,0-1 0,0 1 1,0-1-1,0 1 0,0 0 1,-1-1-1,1 1 1,0 3-1,-1-5 8,0-1 0,0 1 0,0-1 0,0 0 0,0 1 0,1-1 0,-1 1 0,0-1-1,0 1 1,1-1 0,-1 0 0,0 1 0,1-1 0,-1 0 0,0 1 0,1-1 0,-1 0 0,1 1 0,0-1 9,-1 1 0,1-1 0,-1 0 0,0 1 0,1-1 0,-1 0-1,0 1 1,1-1 0,-1 1 0,0-1 0,1 1 0,-1-1 0,0 1 0,1-1 0,-1 1 0,0-1 0,0 1 0,0-1 0,0 1 0,0 6 67,0-6-73,0 1 0,0 0 0,0-1 0,0 1 0,1-1 1,-1 1-1,0 0 0,1-1 0,-1 1 0,1-1 0,-1 1 0,1-1 0,0 1 0,1 2 0,2 8 170,-3-10-146,-1 0-1,0-1 1,1 1-1,-1 0 1,1-1-1,0 1 1,0-1-1,-1 1 0,3 1 1,-2-2-17,-1 1-1,1-1 1,0 0 0,-1 0 0,1 1 0,-1-1-1,1 0 1,-1 1 0,0-1 0,1 0-1,-1 1 1,0-1 0,0 0 0,0 1 0,0-1-1,-1 3 1,1-3-29,0 1 0,0 0 1,0 0-1,0-1 0,0 1 0,1 0 0,-1 0 0,1-1 0,-1 1 0,2 2 1,-2-3 33,0 0 1,1-1 0,-1 1 0,0-1 0,0 1 0,0 0 0,0-1 0,0 1-1,1 0 1,-1-1 0,0 1 0,0 0 0,-1-1 0,1 1 0,0 0 0,0-1-1,0 1 1,-1 1 0,1-2-4,0 1-1,0 0 0,0 0 1,-1-1-1,1 1 0,0 0 1,0 0-1,0-1 1,0 1-1,0 0 0,0 0 1,0 0-1,1-1 0,-1 1 1,0 0-1,0 0 1,1 0-1,0 2-26,1-1 0,-1 1 0,0 0 0,0 0 0,-1 0 0,1 0 0,-1-1 0,1 1 0,-1 0 0,0 4 0,1-3 12,-1 0 0,1 0 0,0 0 0,0 0-1,0 0 1,1 0 0,1 4 0,6 17 0,-3-8 32,-5-16-20,0 0-1,-1 1 0,1-1 1,-1 0-1,1 1 1,-1-1-1,1 1 0,-1-1 1,0 1-1,1-1 1,-1 4-1,0-4 11,0 0 1,1 0-1,-1 0 1,0 1-1,1-1 1,-1 0-1,1 0 1,-1 0-1,1 0 1,0 0-1,-1 0 1,1 0-1,0 0 1,0 0-1,0 0 1,0 1-1,0-1-15,0 0 0,0 0 1,0-1-1,0 1 0,0 0 0,-1 0 0,1 1 0,0-1 1,-1 0-1,1 0 0,-1 0 0,1 0 0,-1 0 0,0 1 1,1-1-1,-1 1 0,0 0-6,0-1 1,0 0-1,1 0 1,-1 0-1,0 0 0,1 1 1,-1-1-1,1 0 1,-1 0-1,1 0 1,-1 0-1,1 0 0,1 1 1,-1-1 4,-1 0 1,1 0 0,0-1-1,-1 1 1,0 0-1,1 0 1,-1 0-1,1-1 1,-1 1 0,0 0-1,0 0 1,1 0-1,-1 1 1,0-2 3,0 1 0,0 0 0,0-1 0,0 1 0,0-1 0,0 1 0,0-1 0,1 1 0,-1-1 0,0 1 0,0 0 0,0-1-1,1 1 1,-1-1 0,0 0 0,1 1 0,-1-1 0,0 1 0,1-1 0,-1 1 0,1-1 0,-1 0 0,1 1 0,-1-1 0,0 0 0,2 1 0,-1 0-19,1 0 0,-1 0 0,1 1 0,-1-1 0,1 0 1,-1 1-1,0 0 0,0-1 0,2 3 0,-1 0 8,-2-3 4,1 0 0,0 0 0,-1 0 0,1 0 0,0 0 0,-1 0 0,1 0 0,0 0 0,0 0 0,0 0 0,0-1 0,0 1 0,0 0 0,0-1 0,1 2 0,0-2-69,-2 1 53,0 0 26,1 1 1,-1-1-1,1 0 1,-1 0-1,1 0 1,0 0-1,0 0 1,-1 0-1,1 0 1,0-1-1,0 1 0,0 0 1,0 0-1,0-1 1,0 1-1,0 0 1,0-1-1,0 1 1,0-1-1,2 1 1,-1 0 0,5 21 64,-4-15-121,10 30 143,-12-35-95,0 1 1,1-1-1,-1 1 1,-1-1-1,1 1 1,0-1-1,-1 1 1,1 0-1,0 3 1,-1-2-233,0 0 0,1-1 0,0 1 0,0 0 1,3 6-1,-4-9 50,1 0 1,0 0-1,-1 0 1,1 0 0,0 0-1,0 0 1,0-1-1,0 1 1,0 0-1,0 0 1,0-1 0,0 1-1,0 0 1,0-1-1,0 1 1,0-1 0,0 0-1,1 1 1,-1-1-1,0 0 1,0 0-1,2 1 1,21-4-4833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37:01.558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1060 17 480,'-12'-2'146,"15"7"-52,1 2-35,-4-7-27,0 1 1,0-1 0,0 0 0,1 1 0,-1-1 0,0 1-1,0-1 1,0 1 0,0-1 0,0 1 0,0-1 0,0 1-1,0-1 1,0 1 0,0-1 0,-1 0 0,1 1-1,0-1 1,0 1 0,0-1 0,-1 1 0,1-1 0,0 0-1,0 1 1,-1-1 0,1 0 0,0 1 0,-1-1 0,0 1-1,-13 10 919,8-6-545,-22 32 533,25-33-904,0 0 1,0 0 0,0 0 0,1 0 0,-1 0 0,1 1 0,0-1 0,-2 6 0,2-4 67,0-1-1,0 0 1,-1 1 0,-5 6 0,1-5 155,0 1 0,-1-1-1,0-1 1,-9 7 0,-14 11 37,6-1-197,1 1 0,2 0 0,0 2 0,-31 49 0,36-50-40,-12 19-119,27-40 77,0 0-1,0-1 1,0 1 0,1 0 0,-1 0 0,1 0 0,0 0-1,1 0 1,-1 5 0,1-7 133,1-3-58,3-1-85,0-1 0,0 0 0,0 0 0,0 0 0,0 0 0,-1-1 0,0 0 0,0 1 0,0-1 0,0 0 0,4-8 0,10-13 39,4-4-33,-1-1 0,-2-1-1,-1-1 1,-1 0-1,20-62 1,-34 87 35,0 0 1,-1 0 0,2-11-1,-3 17-37,0-1-1,0 1 0,1-1 1,-1 1-1,0-1 0,-1 1 1,1-1-1,0 1 0,0-1 1,-1 1-1,1-1 0,-1 1 1,1-1-1,-1 1 0,1-1 1,-1 1-1,0 0 0,0 0 1,0-1-1,0 1 0,0 0 1,-1-1-1,1 1-12,1 1-1,0 0 1,-1 0-1,1 0 1,-1 0 0,1 0-1,-1 0 1,1 0-1,0 0 1,-1 0 0,1 0-1,-1 0 1,1 1-1,-1-1 1,1 0 0,0 0-1,-1 0 1,1 0-1,-1 1 1,1-1 0,0 0-1,-1 0 1,1 1-1,0-1 1,-1 0 0,1 1-1,-11 11-180,7-8 129,-86 94 295,89-98-238,1 0 1,0 1-1,0-1 0,0 0 0,0 0 0,0 0 0,-1 1 0,1-1 0,0 0 0,0 0 0,-1 0 0,1 0 0,0 0 0,0 0 0,0 1 0,-1-1 0,1 0 0,0 0 1,0 0-1,-1 0 0,1 0 0,0 0 0,0 0 0,-1 0 0,1 0 0,0 0 0,-1 0 0,1 0 0,0 0 0,0 0 0,-1 0 0,1 0 0,0 0 0,0-1 0,0 1 0,-1 0 1,1 0-1,0 0 0,0 0 0,-1 0 0,1-1 0,0 1 0,0 0 0,0 0 0,0 0 0,-1-1 0,1 1 0,0 0 0,0 0 0,0-1 0,0 1 0,0 0 0,0 0 0,0 0 1,-1-1-1,1 1 0,0 0 0,0-1 0,0 1 0,0 0 0,0 0 0,0-1 0,0 1 0,1 0 0,-3-21 54,2 19-54,1-5 0,0 0-1,0 0 0,1 0 1,3-12-1,2-5-2,-3 10-5,-3 12-4,0 0 0,0 0 0,-1 0 0,1 0 0,-1 0 0,0-1 0,1-3 0,-6 14-91,4-4 93,1 1 0,-1-1 1,0 0-1,-1 0 0,1 0 0,-1 0 0,0 0 1,0-1-1,0 1 0,0 0 0,-3 3 0,-12 23 129,-45 107 44,33-91-53,27-42-75,-1 0-1,0-1 1,1 0-1,-1 1 1,0-1-1,0 0 1,-1-1 0,1 1-1,-1 0 1,1-1-1,-1 0 1,-5 3-1,3-2-10,0 0-1,1 0 1,0 1-1,-9 7 1,1 13-106,8-16 63,0 0 1,-4 13 0,-2 2-15,4-4 58,6-16-23,0 0-1,0 0 1,0 0 0,-1 0 0,1-1-1,-3 4 1,-9 10 71,9-12-84,1-1 0,0 1 1,0 0-1,1 0 0,-1 0 0,1 0 1,-1 0-1,1 1 0,1-1 0,-3 6 1,3-7 22,0 1 0,-1-1 0,0 0 0,0 0 0,0 1 1,-4 4-1,-3 4-28,9-11 13,0-1 0,-1 1 0,1-1 1,0 1-1,0-1 0,-1 1 0,1-1 0,0 1 0,-1-1 0,1 0 1,-1 1-1,1-1 0,0 1 0,-1-1 0,1 0 0,-1 1 0,1-1 1,-1 0-1,1 0 0,-1 1 0,1-1 0,-1 0 0,1 0 0,-1 0 1,0 0-1,1 0 0,-1 0 0,1 0 0,-1 0 0,0 0 0,0 0 167,4-1-54,-7-2-65,-2-3 60,5 5-116,0-1 0,0 1 0,-1 0 0,1 0 0,0 0 0,-1 1-1,1-1 1,-1 0 0,1 0 0,-1 1 0,0-1 0,1 1 0,-3-1-1,-1-5-25,4 6 35,1 0 1,0-1 0,0 1 0,0 0-1,0 0 1,0 0 0,0 0 0,0 0-1,0-1 1,0 1 0,0 0 0,0 0-1,-1 0 1,1 0 0,0 0-1,0-1 1,0 1 0,0 0 0,0 0-1,0 0 1,0 0 0,0-1 0,0 1-1,0 0 1,1 0 0,-1 0 0,0 0-1,0-1 1,0 1 0,0 0 0,0 0-1,0 0 1,0 0 0,0 0 0,0-1-1,0 1 1,1 0 0,-1 0 0,0 0-1,0 0 1,0 0 0,0 0 0,0 0-1,0 0 1,1 0 0,-1-1 0,0 1-1,-17 0-69,14 0 93,5-1 24,3-3 51,-5 3 45,0 1-75,0-1-170,4-2 37,-4 2 90,3 1 57,2 0-114,-7-2-79,1 1 126,-3 1 170,8-1-176,-8-1 21,4 1-22,-1 1 0,0 0 0,1-1 0,-1 1 0,1 0 0,-1-1 0,1 1 0,-1 0 0,1-1 0,-1 1 0,1-1 0,-1 1 0,1-1 0,0 1 0,-1-1 0,1 0 0,-1 0 0,1 1-10,1 0 1,-1-1-1,0 1 1,0 0-1,0 0 1,0-1-1,0 1 1,0 0-1,0 0 1,-1-1-1,1 1 0,0 0 1,0 0-1,0 0 1,0-1-1,0 1 1,0 0-1,0 0 1,0 0-1,-1-1 1,1 1-1,0 0 0,0 0 1,0 0-1,0-1 1,-1 1-1,1 0 1,0 0-1,0 0 1,0 0-1,-1 0 1,1 0-1,0 0 0,0-1 1,-1 1-1,1 0 1,0 0-1,0 0 1,-1 0-1,0-1 137,6-3-106,-5 4-27,0-1 0,1 1-1,-1-1 1,0 0 0,0 1 0,0-1-1,0 1 1,0-1 0,0 0 0,0 1 0,0-1-1,0 0 1,0 1 0,0-1 0,0 1-1,0-1 1,-1 0 0,1 1 0,0-1 0,0 1-1,-1-1 1,1 1 0,0-1 0,-1 0-1,2 1 36,3-3-95,-4 3 53,0 0 0,0 0 0,0 0 0,0 0 0,0 0 0,0 0 0,0 0 0,-1 0 0,1 0 0,0 0 0,0 0 0,0 0 0,0 0 0,0 0 0,0 0 0,0 0 0,0 0 0,0 0 0,0 0 0,0 0 0,0 0 0,0 0 0,0 0 0,0 0 0,0 0 0,0 0 0,0 0 0,0 0 0,0 0 0,0 0 0,0 0 0,0 0 0,0 0 0,0 0 0,0 0 0,0 0 0,0 0 0,0 0 0,0 0 0,0-1 0,0 1 0,0 0 0,0 0-1,0 0 1,0 0 0,0 0 0,0 0 0,0 0 0,0 0 0,0 0 0,0 2 16,1-1-1,-1 1 1,1 0 0,-1 0-1,0-1 1,0 1-1,0 0 1,0 0-1,0-1 1,-1 1-1,0 3 1,1-2-199,0-2 185,0 1 0,0-1 0,0 0-1,0 1 1,-1-1 0,1 0 0,0 0-1,-1 1 1,1-1 0,-1 0 0,1 0-1,-1 0 1,1 1 0,-1-1 0,0 0-1,-1 2 1,-7 12 62,8-12-30,-1-1 0,1 0 1,0 1-1,-1-1 0,1 0 0,-1 0 1,0 0-1,0 0 0,0 0 1,-2 1-1,1-1-28,1 0 0,0 0 0,0 0 0,0 0 0,0 1 0,0-1 0,0 0 0,0 1 0,1 0 0,-1-1 0,-1 6 0,-18 35 62,6-7-369,10-24 353,0 0 0,1 1 0,0-1 1,-2 18-1,-6 57 59,12-61-102,0-25 75,0-1 5,0 0 1,0 0 42,-4-11 32,-5-43-54,-3 16-216,-1-11-25,12 39 129,-2-5 17,2 15 2,1 0 0,0 0 0,0-1 0,0 1-1,0 0 1,0 0 0,-1-1 0,1 1 0,0 0 0,0-1-1,0 1 1,0 0 0,0-1 0,0 1 0,0 0-1,0 0 1,0-1 0,0 1 0,0 0 0,0-1-1,0 1 1,1 0 0,-1-1 0,0 1 0,0 0 0,0 0-1,0-1 1,0 1 0,1 0 0,-1 0 0,0-1-1,1 1 1,-1-1-1,1 0 0,0 0-1,-1 0 1,1-1-1,-1 1 1,1 0 0,-1 0-1,1-1 1,-1 1 0,0 0-1,0-1 1,1 1-1,-1 0 1,0-2 0,0 2-124,0 1 48,0 0 80,0 0 26,0 0 33,0 0-32,0 0-33,0 16-180,-8 26 207,7-6-154,0-9 184,2 0 1,4 35-1,0-6-17,-2-9-30,-2-18-20,-1-24 0,0 1 0,0 0 0,0-1 0,1 1 0,2 7 0,-2-8 42,0-1 1,0 1 0,-1-1 0,0 1-1,0 5 1,0-5-1,0-4 108,0-1 74,-8-9 192,7 6-395,-1-1 0,1 1 0,0 0 1,-1-1-1,1 1 0,1-1 0,-2-6 1,0-4-32,-29-175 147,27 163-200,0-20 111,2 33-84,0 6-568,2 16 322,2 77 36,-2 56 294,0-131 18,-1 0-1,-1 0 1,0 0-1,0-1 1,-1 1-1,-7 17 1,8-25-35,0 0 0,0 0 0,0-1 0,0 1 0,0-1 0,-1 1 0,1-1 0,-1 0 0,0 1 0,0-2 0,1 1 0,-1 0 0,-7 2 0,8-3-12,1 0 0,-1-1 0,0 0 0,0 1 0,0-1 0,0 0 0,0 0 1,0 0-1,0 0 0,0 0 0,0-1 0,0 1 0,1-1 0,-1 1 0,0-1 0,0 1 0,0-1 0,1 0 1,-1 0-1,0 0 0,1 0 0,-1 0 0,1 0 0,-1-1 0,1 1 0,-2-2 0,0 0-36,1 0 0,-1 0-1,1 0 1,0 0 0,0 0-1,0-1 1,1 1 0,-1-1-1,1 1 1,0-1 0,0 1-1,0-1 1,0 0 0,0 0-1,1 1 1,0-1 0,0 0-1,0-3 1,2-2-31,0 0 0,0 0-1,0 0 1,1 1 0,1-1 0,6-11 0,5-12 89,-8 15 11,2 0 0,20-30 0,3-1-150,-22 32 142,0 0-1,16-17 0,1 1 66,-18 20-149,0 1 0,14-13 0,46-49 152,-64 68-87,-1 0-1,1 1 1,-1-2-1,5-7 1,3 0-116,-10 13 90,-1-1 0,0 0 0,0-1 0,1 1 0,-1 0 1,0 0-1,0 0 0,-1-1 0,1 1 0,1-2 0,-1 1-17,0 0 0,0 0 0,0 0 0,1 0 1,-1 0-1,0 1 0,1-1 0,-1 0 1,1 1-1,0 0 0,-1-1 0,1 1 0,3-2 1,9-8 63,-10 6 59,2 2-103,-6 3-4,1-1-1,-1 1 1,0 0 0,0 0 0,0 0 0,0 0 0,1 0 0,-1 0 0,0 0 0,0 0 0,0 0 0,0 0 0,0 0 0,1-1-1,-1 1 1,0 0 0,0 0 0,0 0 0,0 0 0,0 0 0,0-1 0,0 1 0,1 0 0,-1 0 0,0 0 0,0-1 0,0 1 0,0 0-1,0 0 1,0 0 0,0 0 0,0-1 0,0 1 0,0 0 0,0 0 0,0 0 0,0-1 0,0 1 0,0 0 0,0 0 0,0 0-1,0 0 1,0-1 0,-1 1 0,1 0 0,0 0 0,0 0 0,0 0 0,0 0 0,0-1 0,0 1 0,-1 0 0,1 0 0,0 0 0,-6-6 57,-20 17-82,10-3 115,12-6-128,0 0-1,1 0 0,-1 0 0,0 1 0,1-1 1,-7 7-1,-4 0-28,-1 2-17,-17 18 126,21-20-25,1 0 1,-11 13 0,19-19-64,-1 0 0,1 0 0,0 1 0,0-1-1,0 1 1,0-1 0,1 1 0,-1 0 0,1 0 0,0 0 0,-1 7 0,0 24 141,5 60 0,-1-79-91,1 0 0,1 0-1,6 17 1,5 27-3,-10-36 152,0-1 0,16 41 0,-14-33-35,-1-5-195,-3-15 112,-1-1 0,0 1 0,-1 0 0,0 17 1,1 13 51,-1-35-81,-1 0 0,0 1 1,0-1-1,-1 0 0,-2 8 1,0 14 17,-7 109 191,7-86-207,3 0-1,2-1 0,12 74 1,3-47-6,-14-65 6,0 0 1,9 19 0,0 5 138,-11-34-143,-1 0 0,1 0 0,-1 0-1,1 1 1,0-1 0,0 0 0,0 0 0,0 0 0,0 0 0,0-1 0,1 1 0,-1 0-1,0 0 1,1-1 0,0 1 0,2 1 0,-5 1 127,0 1 106,4-6-12,-4-1-196,1 0 0,-1 0 1,1 0-1,-1 0 0,1 1 1,-1-1-1,0 0 0,0 0 1,-2-2-1,2 2-28,0-1 0,-10-17 28,-14-37 0,21 47-103,-1 1 0,0 0-1,-11-17 1,-6-8 13,9 6 6,1 0 0,2-1 1,-9-37-1,4 15 55,9 27-56,2 0 0,0 0 1,1 0-1,2-49 1,1 70 17,1-1 0,-1 1 0,1 0 0,-1-1 1,1 1-1,0 0 0,1 0 0,-1 0 0,0 0 1,1 0-1,0 0 0,3-5 0,6 12-290,-9-2 307,0 0 1,0-1 0,0 1-1,0 0 1,0 0-1,0 0 1,0 0 0,-1 1-1,1-1 1,-1 0 0,0 1-1,2 2 1,11 36-41,-10-26 81,29 110 90,7 26-275,-35-137 170,-1-1 0,-1 1 1,-1 0-1,2 27 0,0-5 137,0 21 56,-3-47-157,0-10-29,-1 0 1,0 1-1,0-1 1,0 0 0,0 0-1,0 0 1,0 1-1,1-1 1,-1 0-1,0 0 1,0 0-1,0 1 1,0-1 0,0 0-1,0 0 1,0 1-1,0-1 1,0 0-1,0 0 1,0 1-1,0-1 1,0 0-1,0 0 1,0 0 0,0 1-1,-1-1 1,1 0-1,0 0 1,0 0-1,0 1 1,0-1-1,0 0 1,0 0-1,-1 0 1,1 1 0,0-1-1,0 0 1,0 0-1,0 0 1,-1 0-1,1 0 1,0 0-1,0 1 1,-1-1 0,1 0-1,0 0 1,0 0-1,0 0 1,-1 0-1,1 0 1,0 0-1,0 0 1,-1 0-1,1 0 1,0 0 0,0 0-1,-1 0 1,0-1 1,0 0 1,0-1-1,-1 1 1,1 0-1,0-1 0,1 1 1,-1 0-1,0-1 1,0 1-1,0-3 1,-1 1-33,-3-9 22,0 0-1,0 0 1,1 0-1,1-1 1,-3-23 0,-5-16-129,4 17-43,-6-63 1,3 14 134,8 67-31,-1-32-1,3 48 22,0 0 0,0-1 0,0 1 0,0-1-1,0 1 1,-1-1 0,1 1 0,-1 0 0,1-1 0,-2-1 0,-1 3-247,2 9 211,1-8 123,0-1 17,0 1-31,-1-1 0,1 0 0,0 0-1,-1 0 1,1 1 0,0-1 0,-1 0 0,1 0 0,-1 0 0,1 0 0,-1 0-1,1 0 1,0 0 0,-1 0 0,1 0 0,-1 0 0,1 0 0,-1 0 0,1 0-1,0 0 1,-1 0 0,1 0 0,-1 0 0,1-1 0,0 1 0,-1 0-1,1 0 1,-1 0 0,1-1 0,-1 1 0,-9-14-71,-15-30 1,18 32 66,-1 0 1,0 1-1,-1 0 1,-11-12-1,-9-3 30,29 25-68,-1 1 0,1-1 0,0 1 1,-1 0-1,1-1 0,-1 1 0,1 0 1,0-1-1,-1 1 0,1 0 0,-1 0 1,1-1-1,-1 1 0,1 0 1,-1 0-1,1 0 0,-1 0 0,1-1 1,-1 1-1,1 0 0,-1 0 0,1 0 1,-1 0-1,1 0 0,-1 0 0,1 1 1,-1-1-1,1 0 0,-1 0 0,1 0 1,-1 0-1,1 1 0,-1-1 0,1 0 1,-1 0-1,1 1 0,-1-1 1,1 0-1,0 1 0,-1-1 0,1 0 1,0 1-1,-1-1 0,1 1 0,0-1 1,-1 1-1,1-1 0,0 1 0,0-1 1,0 1-1,-1-1 0,1 1 0,0-1 1,0 1-1,0-1 0,0 1 0,0-1 1,0 1-1,1 5 7,-1-1 0,1 1 0,1-1 0,-1 0 0,1 1 0,0-1 0,0 0 0,5 8 0,5 13-85,44 117 247,-41-108-85,-11-25-58,0-1 0,0 1-1,4 19 1,11 55-118,-17-75 164,-1 0 1,0 0 0,-1 17-1,0-16 15,0-1 0,2 14 0,-2-21-70,0 0 0,0 0 0,0 0 0,0-1 0,0 1 0,0 0 0,-1 0-1,1-1 1,-1 3 0,0-2-1,1-1-1,0 1 0,-1 0 0,1-1 0,0 1 1,0-1-1,0 1 0,0-1 0,0 1 0,0 1 1,1 5 29,0-1 1,-1 0 0,1 0 0,-2 1-1,-1 12 1,-2 20 18,4-24-125,0-9 89,-1 0-1,2 0 0,-1 0 0,1 0 1,3 14-1,21 90 216,-12-67-233,-8-25-106,1 0-1,9 21 0,0-3 99,-11-26 62,0 0-1,0-1 1,11 17 0,-9-18 7,-2-4-62,-1 0 0,1 1 0,4 10 0,-7-14 20,0 1 0,0-1 0,0 1 0,1-1 0,-1 0 0,1 0 0,-1 1 0,1-1 0,0 0 0,0 0 0,0-1-1,0 1 1,0 0 0,0-1 0,0 1 0,1-1 0,-1 0 0,1 0 0,3 2 0,-6-4 38,0 0 1,1 0-1,-1 0 0,0 0 1,0 0-1,0 0 0,0-1 1,0 1-1,0 0 0,0 0 1,0 0-1,-1-2 0,-3-23 43,3 16-52,-1-1 1,-4-15 0,-13-53-30,8 29-73,1 2-14,8 32-5,-1-1 1,-2 1-1,-5-17 0,-8-17-116,12 31 309,0 0 0,-15-27 0,14 29-219,7 15 83,-1 0 0,0 0 1,1 0-1,-1 0 1,0 0-1,0 1 1,0-1-1,-1 0 1,1 0-1,0 1 1,-1-1-1,-1-1 1,-41-43-35,-2-4-234,45 47 290,-1 1-1,0 0 1,0-1-1,1 1 1,-1-1-1,1 1 1,0-1-1,0 0 1,0 1 0,0-1-1,0 0 1,0 0-1,0-4 1,-3-1-637,29 64 480,-6-23 171,-4-8-144,16 37 0,1 33 284,-21-57-269,-9-29 108,0 0 0,0 0 0,-1 10 0,5 20 105,-3-28-104,-1 0-1,0 1 1,0-1 0,-1 13 0,-1-14-33,2-1 0,3 18 0,-4-20 52,3 3 155,-4-7-142,1-1-1,0 1 0,0-1 0,-1 1 1,0-1-1,1 1 0,-1 0 0,0 3 1,0-4 116,-5-7-38,2-1-97,0 0-1,0-1 0,0 1 0,1-1 0,0 0 1,0 0-1,0 1 0,0-11 0,-5-16 78,-14-59-15,11 43-99,5 30-67,-9-20 1,3 9 59,-3-11 49,-3 1 0,-42-75 1,40 93 39,16 19-60,0 0 1,0 0-1,0-1 1,1 1-1,-4-5 1,5 6-27,0 0-1,0 0 1,0 0 0,-1 1-1,1-1 1,-1 0 0,0 1-1,1 0 1,-1-1 0,0 1-1,0 0 1,0 0 0,0 0-1,0 0 1,-4-2 0,2-1-17,12 6-356,0 4 379,0 0-1,0 1 0,0 0 1,-1 0-1,0 0 0,-1 1 1,1 0-1,-2 0 0,9 15 1,-7-11-14,0 0 1,9 10 0,-8-12 46,-1-1-1,-1 1 1,8 16 0,-3-1 110,16 46-218,-18-43 88,35 126-11,-29-112 13,-11-33 22,-1 0 1,0 1 0,0-1 0,2 16 0,-5-22 14,1 0 1,0 0-1,0 0 1,0 1-1,0-1 0,0-1 1,1 1-1,3 5 1,-3-6-33,-1 1 0,1 0 1,-1-1-1,0 1 0,1 0 0,-1 0 1,-1 0-1,2 4 0,0 0-2,0 1-1,0-1 1,0 0 0,1 0-1,0 0 1,5 7-1,0 2 52,0-2 91,0 0-1,16 22 0,-23-35-15,15 6-118,-17-6 15,1-1 0,-1 1 0,0 0 0,1-1 0,-1 1 0,1 0 0,-1-1 0,0 1 0,0-1 0,1 0 0,-1 1 0,0-1 0,0 1 0,1-1 1,-1 0-1,-2 1 0,-12-1 102,-24 5 1,23-2-134,-25 0-1,-75 2-4,108-7 156,7-1-89,11-6-113,20-8 54,-18 11 30,-1-1-1,0 0 1,0-1-1,0 0 1,-1 0-1,-1-1 1,1-1 0,-2 1-1,14-19 1,-19 22 34,0 0 0,-1-1 0,1 1 0,-1 0 0,0-1 0,-1 1 0,0-1 0,0 1 0,0-1 0,-1 0 0,0 0 0,-1-8 0,1 2 0,0 6-98,-1 1 1,0-1-1,0 1 0,-3-9 0,-2-10 73,4 16-41,0 1-1,-1-1 0,0 1 0,0 0 1,-8-12-1,-26-37-140,22 39 199,-1 1 0,-1 1-1,-1 0 1,-38-26 0,36 28 4,16 10-121,-1 1 0,-1-1-1,1 1 1,0 0 0,-1 1 0,0-1 0,1 1 0,-1 0-1,0 0 1,-8 0 0,13 2 69,1-1 1,-1 1-1,0 0 1,0 0-1,0 0 0,0 0 1,1 0-1,-1 1 0,0-1 1,0 0-1,0 0 1,1 0-1,-1 1 0,0-1 1,0 0-1,1 1 1,-1-1-1,0 1 0,1-1 1,-1 1-1,0-1 0,1 1 1,-1-1-1,1 1 1,-1 0-1,1-1 0,-1 1 1,1 0-1,-1-1 1,1 1-1,0 0 0,-1 0 1,1-1-1,0 1 0,0 0 1,-1 0-1,1 0 1,0 0-1,0-1 0,0 1 1,0 0-1,0 0 1,0 0-1,0-1 0,1 3 1,1 3-48,0 1-1,0-1 1,0 1 0,6 9 0,-3-5 24,23 55 6,30 68-97,-46-111 105,1-1 0,0-1-1,32 38 1,-29-42 111,27 23 0,-35-34-68,1 1 0,0-1 0,0 0 0,0-1 0,16 6 0,-17-8-21,0 0 0,0-1-1,0-1 1,1 1 0,-1-1 0,0-1-1,1 1 1,8-2 0,11-3 73,1-1 1,52-16 0,-19 5-111,-16 5 58,146-38-125,1-9 219,-183 55-56,-7 2-26,-1 0-1,1 0 1,-1 1 0,1-1-1,-1 1 1,5-1 0,-8 2-43,1-1 0,-1 0 0,1 1 0,-1-1 0,1 1 0,-1-1 1,0 1-1,1-1 0,0 1 0,-1-1 0,1 1 0,-1-1 0,1 1 0,0 0 1,-1-1-1,1 1 0,0-1 0,-1 2 0,-4 7 48,-4-2-13,-1-1-1,0 0 0,-17 8 1,-2 1-99,-7 4 62,-75 28-1,26-13-151,-1 0 218,30-13-124,-1 9-29,47-24 82,1-1 0,0 1 0,0 1 0,0-1-1,-9 10 1,10-8 80,7-7-83,1-1-1,-1 1 0,1-1 0,-1 1 1,1 0-1,0-1 0,-1 1 0,1 0 0,0-1 1,0 1-1,0 0 0,-1 0 0,1-1 1,0 2-1,0-2 10,0 1-1,0 0 1,0 0-1,0-1 1,-1 1 0,1 0-1,0-1 1,0 1 0,-1 0-1,1-1 1,-1 1-1,1 0 1,0-1 0,-1 1-1,0 0 1,-1 0 18,0 1 0,1-1 0,-1 0 0,1 1 0,-1-1 0,1 1 0,-1-1 0,1 1 0,0 0 1,0-1-1,0 1 0,0 0 0,0 0 0,0 0 0,0 0 0,0 3 0,-7 11-158,0-1 195,4-7 27,3-6-75,0-1 0,1 0 0,-1 0 0,1 0 0,-1 0 0,1 1 0,0-1 0,-1 0 0,1 0 0,0 2 0,0-2-10,0 0 0,0-1 0,0 1 0,-1 0 0,1-1 0,0 1 0,0 0 0,-1-1 0,1 1 0,0-1 0,-1 1 0,1-1 0,0 1 0,-1-1 0,1 1 0,-1-1 0,1 1 0,-1-1 0,1 1 0,-1-1 0,1 0 0,-1 1 0,-1 0-39,6 0 127,-3-1-61,1-1 1,0 1-1,0 0 1,-1-1-1,1 0 0,-1 1 1,1-1-1,-1 0 1,1 1-1,-1-1 1,1 0-1,2-2 1,10-6-109,46-14-169,-34 11 190,-20 9 90,1 1 0,-1-1-1,0 1 1,12-3 0,67-18-19,105-11-101,-166 30 59,0 0 0,39 1-1,-61 3-116,-2 0 74,-7-8 373,1 5-261,-1 0 0,0 0 1,0 0-1,0 1 0,0 1 0,0-1 1,-10 0-1,14 1-34,-40-5 78,-4-3 17,-85-2-1,58 7-191,52 2 65,0 1 0,0 0 0,-36 5 1,-14 3-102,10-2 19,46-1 100,-7 0-245,22-4 175,44-1-138,-14-6 312,54-19 1,5-2-36,-18 11 25,-1 1-80,119-44 0,-175 55 32,184-69 271,-184 70-318,1 1 0,-1 1-1,1 0 1,-1 1 0,1 1 0,-1 0 0,1 0 0,17 4 0,14 5 86,48 15 0,-35-8 11,-33-9-59,1-1 1,-1-2-1,1-1 0,32 1 1,-51-4 36,-10-1 214,-14 1 0,-156 14-364,75-8 56,59-4-64,3 0-36,0 2 1,-46 10 0,-21 9-127,91-22 338,12-1-77,-1-1 1,0 1-1,1 0 1,-1 0-1,0 0 1,0 0-1,1 0 1,-1 0-1,0 1 1,1-1-1,-1 0 1,0 0-1,1 0 1,-1 1-1,0-1 0,1 0 1,-1 1-1,0-1 1,1 0-1,-1 1 1,0 0-1,-4 4-81,6-6 63,0 0 5,0 1 1,0-1-1,0 1 0,0-1 0,0 1 0,0-1 1,1 1-1,-1 0 0,0 0 0,0-1 0,2 1 1,7 1-37,0 0 1,1 1 0,9 3 0,9 1 64,-2-2 43,0-2-1,0-2 0,34-2 1,127-21 30,-119 13 176,-30 2-218,-1-1 1,-1-2 0,62-27-1,-80 28 25,-16 8-65,1 0 1,-1 0-1,1 0 0,0 0 1,0 1-1,0-1 1,0 1-1,6-1 0,-9 2 16,6 0-6,-16 5-37,0-1 0,0 0 0,0-1 0,-1 0 0,0 0 0,1-1 0,-1 0 0,-13 0 0,-15 3-52,11 0-126,-84 18 105,91-17-25,0 1 0,-26 14 0,46-21 118,0 0 0,-1 0 0,1 1 0,0-1 0,-1 0 0,1 0 0,0 0 0,-1 0 0,1 1 0,0-1 0,-1 0 0,1 0 0,0 1 0,0-1 0,-1 0 0,1 0 0,0 1 0,0-1 0,-1 0 0,1 1 0,0-1 0,0 0 0,0 1 0,0-1 0,0 0 0,0 1 0,0-1 0,-1 1 0,1-1 1,0 0-1,0 1 0,1 0-5,-1 0 0,1-1 1,-1 1-1,1 0 0,-1-1 0,1 1 1,-1-1-1,1 1 0,-1 0 1,1-1-1,0 1 0,-1-1 1,2 1-1,26 11-29,-27-12 37,67 19-312,-56-17 358,-1 0 0,0 0 0,1-1 0,-1-1 0,1 0 0,13-2 0,70-14 352,69-29 20,-53 13-194,-37 8-176,-49 14 24,40-9-1,-50 16 13,-4 0-56,-1 1 1,1 1-1,17-1 1,-28 2-26,0 0 0,1 0 1,-1 0-1,0 0 0,0 0 1,0 0-1,0 0 0,0 0 0,0 1 1,0-1-1,1 0 0,-1 0 1,0 0-1,0 0 0,0 0 0,0 0 1,0 1-1,0-1 0,0 0 0,0 0 1,0 0-1,0 0 0,0 0 1,0 1-1,0-1 0,0 0 0,0 0 1,0 0-1,0 0 0,0 0 1,0 1-1,0-1 0,0 0 0,0 0 1,0 0-1,0 0 0,0 0 1,0 0-1,-1 1 0,1-1 0,0 0 1,0 0-1,0 0 0,0 0 0,0 0 1,0 0-1,0 0 0,0 0 1,-1 0-1,1 1 0,0-1 0,-10 14-186,7-10 128,0 1 0,0-1 1,0 1-1,-3 6 0,6-10 59,0 1-1,-1-1 0,1 1 1,-1-1-1,0 0 0,1 1 1,-1-1-1,0 0 0,0 0 1,0 0-1,0 0 0,0 1 1,-2 0-1,3-1-37,0 0 31,0 0-1,0-1 1,1 1-1,-1 0 1,0-1 0,0 1-1,0 0 1,0-1-1,1 1 1,-1 0 0,0-1-1,0 1 1,1-1 0,-1 1-1,1-1 1,-1 1-1,0-1 1,1 1 0,-1-1-1,1 1 1,-1-1-1,1 1 1,-1-1 0,1 0-1,0 1 1,-1-1 0,1 0-1,-1 0 1,1 1-1,0-1 1,-1 0 0,1 0-1,0 0 1,-1 0-1,1 0 1,0 0 0,-1 0-1,2 0 1,-2 0 2,5 0 17,-1-1 0,0 1 0,0-1 0,0 0 0,0 0 1,0 0-1,0-1 0,0 0 0,0 1 0,0-1 1,-1-1-1,7-3 0,-5 2-24,0-1-1,0 1 1,-1-1 0,0 0 0,1 0 0,-2 0-1,7-11 1,-3 5 49,-5 9-31,-1 0 0,1 0-1,-1 0 1,0 0-1,0-1 1,0 1 0,0 0-1,0-1 1,0 1-1,0-3 1,1-9 102,-1 6-90,0 1 1,0-1-1,-1 0 1,0 0-1,0 0 0,-1 0 1,-2-12-1,2 11 58,1 8-98,1 0 1,-1 0-1,0 1 1,0-1 0,0 0-1,-1 1 1,1-1-1,0 0 1,0 1-1,0-1 1,0 0 0,-1 1-1,1-1 1,0 0-1,-1-1 1,0 2 7,1-1 0,0 0 1,0 0-1,0 0 0,0 0 0,0 0 1,0 0-1,0 0 0,0 1 0,0-1 1,0 0-1,0 0 0,1 0 0,-1 0 1,0 0-1,1 0 0,-1 1 0,0-1 1,1 0-1,-1 0 0,1 1 0,-1-1 1,2-1-1,0-1 55,3-11 2,3-6 30,8-8-89,-13 21-30,1 0-1,0 0 1,0 1-1,1-1 1,0 1-1,6-7 1,-8 11 60,0-1-27,1 0-1,-1 0 0,0 0 0,1 1 0,6-4 0,19-4-255,-22 8 368,1-1 1,13-6 0,228-136 219,-240 141-321,-1-1 0,14-4-1,-15 7-28,-1 0 0,0-1 0,0 0-1,0 0 1,0-1 0,8-6 0,8-9 171,-15 14-140,-1 0 0,0 0-1,8-10 1,-12 12 3,0 1 0,-1-1 0,1 1-1,-1-1 1,0 0 0,0 1 0,0-1 0,0 0 0,0 0 0,-1 0-1,1 0 1,-1 0 0,1-4 0,-1-20-164,0 26-10,0 0 53,0-1 37,0 2-5,-3 0 90,1 1-1,0 0 0,0 0 1,0 0-1,0 0 0,0 1 1,1-1-1,-1 0 0,0 1 0,1 0 1,-1-1-1,-2 4 0,-3 3-98,-2-1 50,-1-1 0,0 1 0,0-2-1,0 1 1,-11 3 0,-17 9-14,-70 42 69,84-49-21,2 2 0,0 1-1,1 0 1,0 2 0,1 0-1,1 1 1,0 1 0,2 1-1,0 1 1,-27 40 0,10-5 35,-3-2 0,-43 50 0,58-82-134,-37 31-1,54-49 80,-71 51 153,64-47-68,8-5-61,1 0-1,-1 0 1,1 0-1,-6 6 1,-10 5 161,8-7-288,15-17 171,43-28-273,-36 31 255,0-2 0,0 0-1,-1 0 1,-1-1 0,1 0-1,11-18 1,39-79 174,-52 91-171,7-12-112,-1-1 41,2 1 0,25-35 0,-30 48-22,60-72 119,-11 9-83,-26 31 106,-23 35-52,-2-1 0,1-1 0,-2 0 0,0 0 0,7-20 0,-13 30-18,0 0 0,-1 0 0,1 0 1,-1-1-1,0 1 0,-1-1 0,1 1 1,-1-1-1,0 1 0,0-1 0,-1 1 0,0-1 1,-2-9-1,-1 3 32,1 0 1,-2-16-1,-1-8-24,3 17-69,-2-22 0,3 23 108,-5-29 0,-3-9 74,6 27-48,-13-31-282,16 57 186,0 0 0,1 0-1,-1 0 1,-1 0 0,1 0 0,-2-3 0,2 4 8,0 0-1,0-1 1,0 1-1,0 0 1,0 0-1,0-1 1,1 1-1,-1-1 1,1-2-1,0-2 29,0 1 1,0 0-1,-1 0 0,0 0 0,0 0 0,-1-1 0,1 1 0,-6-10 1,7 14-32,-1 0 1,0 0-1,1 0 1,-1-1-1,1 1 1,0 0-1,-1 0 1,1-4-1,0 4 9,0-1 0,0 1 0,0 0 1,0 0-1,-1-1 0,1 1 0,-1 0 0,-1-4 0,0 1-4,0 0 0,0 0-1,1-1 1,0 1 0,-1-6 0,-5-21 149,5 26-124,0-1 0,1 1 0,-1-13 0,1 11-19,1 1-1,-2-1 1,-1-7 0,1 9-35,1 0 0,0 0 0,0-14 0,1 15 13,0-1 0,-1 1 0,0-1 0,0 1 0,0-1 1,-3-7-1,3 8 5,-1-1 0,1 1 0,0-1-1,0 1 1,1-1 0,0 0 0,1-10 0,-1-2 4,5-35-115,-3 48 50,1-5 162,-3 10-154,0 16-287,8 93 90,-4-80 286,-2-1-1,0 0 1,-6 56 0,1-55 11,1-12 76,-5 25-1,6-37-16,-1-1 0,1 1 1,-1-1-1,0 0 0,0 1 0,0-1 0,-1 0 0,1 0 0,-1 0 0,-4 3 0,7-6-75,-1-1-1,0 1 0,1-1 1,-1 0-1,0 1 0,1-1 1,-1 0-1,0 1 0,1-1 1,-1 0-1,0 0 0,0 0 1,1 0-1,-1 0 1,0 0-1,0 0 0,1 0 1,-2 0-1,-1 0-48,2 0 31,1 0 0,0 0-1,0 0 1,-1 0 0,1 0 0,0 0 0,0 0-1,0 0 1,-1 0 0,1 0 0,0-1 0,0 1 0,0 0-1,-1 0 1,1 0 0,0 0 0,0 0 0,0 0-1,-1-1 1,1 1 0,0 0 0,0 0 0,0 0-1,0 0 1,0-1 0,-1 1 0,1 0 0,0 0 0,0-1-1,-3-1-109,2 2 96,-1 0 1,1 1-1,0-1 1,0 1-1,-1-1 0,1 1 1,0 0-1,0-1 1,0 1-1,0 0 1,0 0-1,0 0 0,0 0 1,0 0-1,0 0 1,1 0-1,-1 0 1,0 0-1,0 0 0,1 1 1,-1 1-1,-11 30-288,6-7 358,-1 33 0,3-26-55,-31 232 238,10-132-118,16-100 23,7-27-62,0 1 1,1 0 0,-1 0 0,0 8-1,2-15-79,1 0 0,-1 0 0,0 1-1,0-1 1,0 0 0,0 0-1,0 0 1,0 0 0,0 0 0,1 0-1,-1 0 1,0 0 0,0 0 0,0 0-1,0 0 1,0 1 0,0-1 0,1 0-1,-1 0 1,0 0 0,0 0 0,0 0-1,0 0 1,0 0 0,1 0 0,-1 0-1,0 0 1,0 0 0,0-1 0,0 1-1,0 0 1,1 0 0,-1 0 0,0 0-1,0 0 1,0 0 0,0 0 0,0 0-1,0 0 1,0 0 0,1 0 0,-1-1-1,0 1 1,0 0 0,0 0 0,0 0-1,0 0 1,8-6-30,-8 6 26,21-19-98,-1-1 1,0 0-1,-2-1 0,31-47 0,17-20-59,-55 75 145,0 1 0,1 0-1,1 1 1,21-15 0,-19 16 26,34-20-181,-45 27 154,1 1 1,-1 0-1,1 1 1,0-1-1,0 1 1,0 0 0,0 0-1,8-1 1,-10 3 19,-1-1-1,0 1 1,0-1 0,0 1 0,0-1 0,1 1 0,-1 0 0,0 0 0,0 0 0,0 1 0,-1-1-1,1 0 1,0 1 0,0-1 0,-1 1 0,1-1 0,-1 1 0,1 0 0,-1 0 0,0 0 0,0 0-1,0 0 1,0 0 0,0 0 0,1 2 0,1 5-5,1 0-1,-2 0 1,1 1-1,1 14 1,-2 6-98,-3 47 0,0-30 324,1-45-100,0-2-11,0 0 85,0 0-80,-6-8-53,-1 1 0,1-1 0,0 1 0,1-2 0,-8-14 0,-8-19 7,-31-53 66,48 88-113,-104-165-181,102 158-25,5 12 181,1 1 0,-1-1 0,0 0 0,1 1 0,-1-1 1,0 1-1,0-1 0,0 1 0,0 0 0,0-1 0,0 1 1,0 0-1,-1 0 0,1-1 0,0 1 0,-1 0 0,-1-1 1,-2 0-40,-7 0-322,-1 11 81,-12 15 226,2 2-1,1 0 1,-30 47 0,14-19 89,-35 35 81,-146 142 0,21-15 338,177-195-368,43-51-741,-12 17 582,1 1-1,0 1 1,1 0-1,0 1 1,25-17-1,76-36-8,-87 50 16,186-101-56,-187 101 66,-10 5-31,1 0 0,0 1-1,22-7 1,-38 14 92,1-1-1,0 1 1,-1 0 0,1 0 0,0 0 0,-1 0 0,1 0 0,0-1 0,-1 1 0,1 0 0,0 1 0,-1-1-1,1 0 1,0 0 0,0 0 0,-1 0 0,1 0 0,-1 1 0,1-1 0,0 0 0,-1 1 0,1-1-1,0 0 1,-1 1 0,1-1 0,-1 1 0,1-1 0,-1 1 0,1-1 0,-1 1 0,0-1 0,1 1 0,-1 0-1,1-1 1,-1 1 0,0-1 0,0 1 0,1 0 0,-1-1 0,0 1 0,0 0 0,0 0 0,0-1-1,0 1 1,0 0 0,0-1 0,0 1 0,0 0 0,0-1 0,0 1 0,0 0 0,-1-1 0,1 1-1,0 0 1,-1 0 0,-3 7 4,-1-1 0,-11 14-1,12-15-19,-7 6 17,0-1 0,0 0 0,-1 0 0,-22 14-1,-60 33 51,48-32-27,4 1 49,-64 51 0,85-60-147,1 1 1,1 0 0,1 2 0,-26 37 0,43-58 58,1 0 1,0 0-1,0 1 1,-1-1-1,1 0 1,0 0 0,0 1-1,0-1 1,-1 0-1,1 0 1,0 1-1,0-1 1,0 0-1,0 0 1,-1 1-1,1-1 1,0 0 0,0 1-1,0-1 1,0 0-1,0 1 1,0-1-1,0 0 1,0 1-1,0-1 1,0 0 0,0 1-1,0-1 1,0 1-1,9-7-66,-4 3 153,69-42 9,152-68 1,-202 102 10,114-54 90,-108 47 550,-39 23-678,0 0-1,0 0 1,-1-1-1,-18 5 1,6-2-47,-136 54 243,121-44-204,0 2 1,-38 25-1,48-25-46,6-4-3,-2 0-1,1-1 0,-42 17 1,63-30-5,-1 0-1,0-1 1,0 1 0,1 0 0,-1-1 0,0 1 0,0-1 0,0 0 0,0 0 0,0 0-1,0 0 1,0 0 0,0 0 0,0 0 0,0-1 0,1 1 0,-1 0 0,0-1 0,0 0-1,0 1 1,1-1 0,-1 0 0,0 0 0,1 0 0,-1 0 0,0 0 0,1-1 0,-1 1 0,1 0-1,0-1 1,0 1 0,-1-1 0,1 1 0,0-1 0,0 0 0,0 1 0,1-1 0,-2-2-1,0-4-18,-1 0-1,1 0 0,1 0 1,0 1-1,0-2 0,0 1 1,1 0-1,1-8 0,2-5 36,1 1-1,1-1 1,13-37-1,-2 9 23,36-157-93,-45 169 71,-2-1 0,-1-1 1,-3-57-1,-1 89-2,-1-1 0,0 1-1,-1-1 1,0 1 0,0 0 0,0 0 0,-5-9 0,5 12-13,0 0-1,0 0 1,-1 0 0,0 1-1,1-1 1,-1 1-1,0 0 1,-1-1 0,1 1-1,0 1 1,-1-1-1,0 1 1,-5-4 0,5 4-12,-1 0 0,0 0 0,0 1 0,0-1 1,0 1-1,0 0 0,0 1 0,-8-1 0,-3 0 65,0-1-1,1-1 0,-1-1 0,1 0 1,0 0-1,-24-12 0,-13-3 65,4 2-207,-50-27-1,-3-13 73,55 29 106,38 22-114,-1 0 0,1 0 0,-8-9-1,-12-9 99,18 15-101,1 0 0,1-1 0,0 0 0,0 0 0,1 0 0,1-1 0,-10-19 0,13 23 45,0-1-1,0 0 1,-1-11 0,-5-12-48,1 7 146,7 19-113,0 0 0,0 0 1,-1 1-1,1-1 0,-1 1 0,-1-1 0,-2-4 0,1 4 34,3 4-36,0 1 1,0-1-1,0 0 1,0 0-1,0 0 1,1 0-1,-1 0 1,0 0-1,1 0 1,-1-1-1,1 1 0,-1 0 1,1 0-1,-1-2 1,-4-18-27,3 15-28,1 1-1,0-1 0,0 1 0,0-1 1,0 1-1,1-7 0,0 11 48,0 0 0,1-1 0,-1 1 1,0 0-1,1 0 0,-1 0 0,0 0 0,1 0 0,0-1 0,-1 1 0,1 0 1,0 0-1,-1 0 0,1 0 0,0 1 0,0-1 0,0 0 0,0 0 0,0 0 1,0 1-1,0-1 0,0 0 0,0 1 0,0-1 0,0 1 0,0 0 0,0-1 1,1 1-1,-1 0 0,0-1 0,0 1 0,1 0 0,0 0 0,20-4-78,12 0-115,-27 4 204,81 3-26,-77-1 30,0-1 1,0 2-1,-1 0 1,1 0-1,-1 0 1,10 6-1,-11-4 24,-1 0-1,0 0 1,0 1-1,-1 0 0,1 0 1,-1 1-1,-1 0 1,1 0-1,-1 1 1,0-1-1,-1 2 0,0-1 1,6 12-1,28 61-187,-33-66 195,2-1 0,-1 0 0,2 0 0,-1 0 0,2-1 0,0-1 0,1 0 0,15 14 0,-13-15-78,-1 0 1,0 0-1,19 24 0,-28-30 67,68 99-80,-55-79 152,-9-15-55,0 1 0,5 14 0,-7-15-46,-1 0-1,0 1 1,-1-1 0,0 1-1,0 0 1,-2 0 0,2 16-1,-2-12 160,-1-12-130,1-1 0,-1 1-1,0 0 1,0-1 0,0 1 0,-1 4-1,-5 12 297,5-19-294,0-1-1,-1 0 1,1 0 0,0-1-1,0 1 1,0 0-1,0 0 1,0 0 0,0-1-1,1 1 1,-1 0-1,0-1 1,0-2 0,-1 1-49,1 0-4,-1 1 0,1 0 0,-1-1 0,1 1 0,-1 0 0,0 0 0,0 0-1,0 0 1,0 1 0,0-1 0,-1 0 0,1 1 0,0 0 0,-1-1 0,1 1 0,-1 0-1,1 0 1,-6-1 0,6 2 4,-1 0-1,1 0 0,-1 0 0,1 0 1,0 0-1,-1 1 0,1-1 0,0 1 1,-1 0-1,1-1 0,0 1 0,0 0 0,-1 0 1,1 0-1,0 1 0,0-1 0,0 0 1,1 1-1,-1 0 0,0-1 0,0 1 1,-1 2-1,-17 25-272,10-13 149,48-46 8,42-27-1,-13 11 142,-44 28 44,2 2 0,0 0 0,0 1-1,40-16 1,-35 20-20,3 0 191,55-29-1,-85 39-258,0-1 0,1 0 0,-1 1 0,0 0 0,0 0 0,1 0 0,-1 0 0,0 0 0,1 1 0,-1-1 0,1 1 1,-1 0-1,1 0 0,4 1 0,-7-1-28,-1 0 172,13-11 196,-11 10-278,-1-1-1,0 1 0,1-1 1,-1 1-1,0-1 0,0 1 1,0-1-1,0 0 0,0 1 0,0-1 1,-1 0-1,1 0 0,-1 0 1,1-3-1,0 3-41,-1 0 1,1 0-1,0 0 1,-1 0-1,1 0 1,0 0-1,2-2 1,22-35 159,-15 17-218,-9 21 72,0-1-44,1 1-1,-1-1 1,1 0-1,-1 0 1,1 0-1,-1 0 1,0 0-1,0 0 1,1-3-1,-2 4-17,4-6-308,-3 6 213,-1 3 58,-1 6 40,0-1 0,0 1 0,0-1 0,-1 0 0,0 1 0,-1-1 0,0 0 0,0-1 0,0 1 0,-1 0 0,0-1 0,-7 9 0,-8 9-98,-39 36 0,40-43 150,-39 32 221,39-35-123,-28 27 1,32-25-86,-19 18 18,2 0 1,2 3 0,-31 49-1,21-18-64,17-32 336,21-33-230,-1 0-1,1-1 0,-1 1 1,0 0-1,0-1 1,0 1-1,-1-1 0,1 1 1,-1-1-1,1 0 0,-1 0 1,0-1-1,-4 3 1,-5 2 130,-24 9 0,33-14-152,-27 8 209,-45 8-1,16-4-183,11-3 37,-59 19 12,-49 36-327,72-28 82,44-17 63,-64 41 1,97-57 70,-3 2-38,1 1 0,-13 10 0,20-15 21,0 0 0,0-1-1,1 1 1,-1 0 0,0 1 0,1-1-1,-1 0 1,1 0 0,-1 1 0,1-1-1,0 1 1,0-1 0,0 1 0,1-1-1,-1 1 1,0 2 0,1-4 17,0-1-1,0 1 1,0-1-1,0 1 1,0 0-1,0-1 1,0 1-1,1-1 1,-1 1-1,0-1 1,0 1-1,0-1 1,1 1-1,-1-1 1,0 1 0,1-1-1,-1 1 1,0-1-1,1 1 1,-1-1-1,1 1 1,-1-1-1,0 0 1,1 1-1,-1-1 1,1 0-1,-1 0 1,1 1-1,-1-1 1,1 0-1,0 0 1,-1 0 0,1 1-1,-1-1 1,2 0-1,21-2-14,-20 1 16,23-5-40,-1-1 0,28-13 0,3 0-32,213-54 52,-84 25 34,-36-1 122,-44 13-37,-71 22 105,-25 11-108,0 0-1,13-4 1,-13 8-54,-13 5-9,-22 13 1,20-13-31,-62 37 38,-98 44 1,95-50-24,7 0 65,-88 66 0,103-67-297,37-24 43,20-13-64,28-14 86,52-28 176,293-162 394,-361 192-321,1 1-1,40-17 1,-86 52-31,-224 139 27,-16 13 32,248-161-131,-77 54 21,78-57 22,0 0 0,0-2-1,-1 0 1,-19 6 0,30-12-14,0-1 0,0 1 0,0-1 1,0 0-1,0-1 0,-12 0 1,15 0-12,0 0 0,0-1 0,0 1 0,0-1 0,0 0 1,0 0-1,0 0 0,0-1 0,1 1 0,-1-1 0,0 1 1,1-1-1,-1 0 0,1 0 0,-5-4 0,2-1-8,0-1-1,0 1 1,1-1-1,-1 0 0,2 0 1,-1 0-1,1 0 1,0-1-1,-2-15 1,1 1-32,1 0 0,1-37 0,5 13 9,1 0 0,19-79 0,-6 44-134,-2 25 316,-15 56-180,0-1 1,0 1-1,0 0 1,0-1 0,0 1-1,0-1 1,0 1-1,-1 0 1,1-1-1,-1-1 1,1 3 6,0 0 0,0-1 0,0 1 0,0 0 0,0 0 0,0-1 0,0 1 0,-1 0 0,1 0-1,0 0 1,0-1 0,0 1 0,0 0 0,0 0 0,-1 0 0,1 0 0,0-1 0,0 1 0,0 0 0,0 0 0,-1 0 0,1 0 0,0 0 0,0-1 0,-1 1 0,1 0 0,0 0 0,0 0-1,0 0 1,-1 0 0,1 0 0,0 0 0,0 0 0,-1 0 0,1 0 0,0 0 0,0 0 0,-1 0 0,1 0 0,0 0 0,0 0 0,0 0 0,-1 1 0,1-1 0,0 0 0,0 0-1,-1 0 1,1 0 0,0 0 0,0 0 0,0 1 0,0-1 0,-1 0 0,1 0 0,0 0 0,0 1 0,0-1 0,0 0 0,0 0 0,0 0 0,-1 1 0,1-1 0,-20 26-16,0-1 0,-2 0 1,-48 39-1,-80 68 530,99-86-182,47-43-326,-2 3 116,-1 0-1,0-1 1,-11 8-1,17-13-86,-1 1 1,1 0-1,-1-1 0,1 1 0,-1 0 1,0-1-1,1 0 0,-1 1 0,0-1 0,-2 0 1,3 0-21,0 0-1,0 0 1,1-1 0,-1 1 0,0 0 0,0-1 0,0 1 0,1 0 0,-1-1 0,0 1-1,1-1 1,-1 1 0,0-1 0,1 1 0,-1-1 0,0 1 0,1-1 0,-1 0 0,1 1 0,-1-1-1,1 0 1,-1-1 0,0 0-7,0-1-1,1 1 1,-1-1-1,1 0 0,-1 1 1,1-1-1,0 0 1,0 0-1,0 1 1,0-1-1,0 0 1,1 1-1,0-1 0,1-5 1,2-4-31,11-22 0,-6 17 27,19-27-1,-7 13-10,80-136-169,-30 47 24,2 17 17,-23 33-14,-36 51 34,-7 14 48,-7 5 71,0 0 1,0 0-1,1 0 1,-1 0-1,0 0 1,0 0-1,0 1 1,0-1-1,0 0 1,1 0-1,-1 0 1,0 0-1,0 0 1,0 1-1,0-1 1,0 0-1,0 0 1,0 0-1,0 0 1,0 1-1,0-1 1,0 0-1,0 0 1,0 0-1,0 0 1,0 1-1,0-1 1,0 0-1,0 0 1,0 0-1,0 0 1,0 1-1,0-1 1,0 0-1,0 0 0,0 0 1,0 0-1,0 1 1,0-1-1,0 0 1,-3 11 16,-1 0 1,1 0-1,-2-1 1,1 0-1,-1 0 0,-1 0 1,-7 10-1,0 1 15,-23 35 58,-2 0-1,-3-3 1,-79 82 0,100-115 30,-29 39 0,66-61-21,12-8-141,0-1 1,-1-1-1,-1-2 0,39-24 0,-28 12-2,-2-1 0,33-33 0,47-34-110,-101 83 108,1 2 0,33-15 1,-41 20 28,1 1 0,0 0 0,-1 1 1,1 0-1,0 0 0,1 1 0,14 0 1,-20 1 27,-1 0 1,0 0 0,0 1 0,0 0 0,0-1-1,0 1 1,-1 0 0,1 0 0,0 0 0,0 1-1,0-1 1,-1 1 0,1 0 0,-1-1-1,1 1 1,-1 0 0,0 0 0,0 1 0,0-1-1,0 0 1,0 1 0,0-1 0,-1 1 0,1 0-1,-1-1 1,0 1 0,1 0 0,-1 0 0,-1 0-1,2 4 1,-1 3 11,1 0 0,-2 0 0,1 0 0,-1 0 1,-1 0-1,0-1 0,0 1 0,-4 11 0,-8 14 61,10-30-48,1 0 0,0 0 0,0 0 1,0 0-1,0 1 0,1-1 0,-1 11 1,3-17-32,-1-1 1,1 1 0,-1 0-1,1 1 1,-1-1-1,1 0 1,0 0 0,0 0-1,-1 0 1,1 0 0,2 0-1,3-6-1,-1 1 8,0 0 0,-1 0 0,0-1 0,-1 1 0,1-1 1,2-8-1,13-47 191,-17 56-182,-1 2-16,0 1 0,-1 0-1,1-1 1,-1 1 0,0-1 0,1 1-1,-1-1 1,-1 1 0,1-1-1,-1 1 1,1-1 0,-1 1 0,0-1-1,0 1 1,0 0 0,-1 0-1,1-1 1,-1 1 0,0 0 0,0 0-1,0 1 1,0-1 0,0 0 0,-1 1-1,1-1 1,-1 1 0,1 0-1,-1 0 1,0 0 0,-4-2 0,-9-2 34,-2 1 0,1 0 1,-1 2-1,1 0 0,-33-2 1,-24-3 49,63 6-135,1 1 0,-1 0 0,1 1 1,-1-1-1,1 2 0,-17 2 0,21-2 18,0 1 0,0 0 0,0 0 0,0 0-1,1 1 1,-1 0 0,1 0 0,0 0 0,-1 1-1,1 0 1,1 0 0,-8 7 0,-106 129-463,-22 22 609,119-138-159,2 1-1,0 1 1,-26 51-1,25-43 143,10-16-101,0 1 0,2 0 0,0 0-1,-5 21 1,5-20 67,7-17-53,-1 0 0,1 0 1,0 0-1,0 0 0,0 0 1,1 0-1,-1 0 0,0 4 1,2 1 28,-1-6-24,0-1 0,0 1 0,0 0 0,0 0 0,0 0 1,0-1-1,-1 1 0,1 0 0,-1 0 0,1-1 0,-1 1 1,0 0-1,1-1 0,-1 1 0,-2 2 0,2-3 11,-8-2 501,7-2-526,0 1-1,0-1 1,0 0 0,1 0-1,-1 0 1,1 1 0,0-1-1,0-1 1,0 1 0,0 0-1,0 0 1,1 0 0,0 0 0,-1-1-1,1 1 1,1-4 0,-2-4 70,0-8-58,1-1 0,1 1 0,1 0 0,1-1 0,7-28 1,36-95-128,-29 97 205,23-85-74,28-71 2,39-79 70,-105 271-56,1-1 0,-2 1-1,1-1 1,-1 1 0,-1-1-1,0 0 1,-1 1 0,0-1-1,0 1 1,-1-1 0,0 1-1,-1-1 1,-6-12 0,-5-10 23,-2 0 0,-30-46 0,38 67-86,3 3-72,-1 0-1,-12-13 1,17 21 73,0-1 1,0 1-1,-1-1 0,1 1 0,-1 0 0,1-1 0,-1 1 0,1 0 0,-1 0 0,0 0 0,0 0 0,1 1 0,-1-1 1,0 0-1,0 1 0,0-1 0,0 1 0,0 0 0,0-1 0,0 1 0,-3 0 0,4 1 9,0-1-1,0 1 1,0-1 0,0 1-1,0 0 1,0-1-1,1 1 1,-1 0-1,0-1 1,0 1 0,1 0-1,-1 0 1,1 0-1,-1 0 1,1 0-1,-1 0 1,1 0-1,-1 0 1,1 0 0,-1 1-1,-4 26-103,4-18 25,-1 7-2,1 0 0,1 1-1,1-1 1,4 28 0,0 0 46,3 34 47,-2-25 105,-2 0 1,-5 77-1,-2-95-10,-2 0-1,-1-1 1,-2 1-1,-13 34 1,21-67-37,-1-1 0,0 0 1,0 0-1,-1 1 0,1-1 1,0 0-1,-1 0 0,-2 2 0,4-4-40,0 0 0,0 1 0,-1-1-1,1 0 1,0 0 0,-1 0-1,1 1 1,0-1 0,-1 0-1,1 0 1,0 0 0,-1 0-1,1 0 1,0 0 0,-1 0-1,1 0 1,-1 0 0,1 0-1,0 0 1,-1 0 0,1 0-1,0 0 1,-1 0 0,0 0 6,0-1-1,1 1 1,-1-1 0,1 1 0,-1-1-1,0 1 1,1-1 0,-1 0 0,1 1 0,-1-1-1,1 0 1,-1 1 0,1-1 0,0 0-1,-1-1 1,-6-18 79,0 0 0,2-1 0,-5-36 0,1 10-176,-12-107-27,11 69 108,-2-117-366,3 31-70,9 159 239,-1-2-100,0 13 74,-2 6-78,-2 10 230,1-1 0,1 1 0,1-1-1,0 1 1,0 0 0,2 16 0,-4 25 7,-2 12 236,4 127 0,1-152-14,1-36-131,-1 1 0,1 0 0,0-1 0,1 1 0,0-1 0,0 1 0,1-1 0,3 12 0,-5-18-9,0-1-1,1 1 1,-1-1 0,0 0 0,0 1 0,0-1-1,1 1 1,-1-1 0,0 0 0,0 1-1,1-1 1,-1 0 0,0 0 0,1 1 0,-1-1-1,0 0 1,1 0 0,-1 1 0,0-1-1,1 0 1,-1 0 0,1 0 0,-1 1 0,0-1-1,1 0 1,-1 0 0,1 0 0,0 0-1,0 0 3,0-1 0,0 1 0,0 0 0,0-1 0,0 1 0,0 0 0,0-1 0,0 0 0,0 1 0,0-1 0,1-1 0,4-4 25,0 0 0,8-11 1,-8 10 10,53-65-366,112-106-1,-160 168 276,1 1 0,0 0 0,0 1 0,22-11 0,-31 17 6,1 0 1,0 0-1,1 1 0,-1 0 0,0-1 1,0 2-1,0-1 0,1 0 0,-1 1 1,0 0-1,1 0 0,-1 0 0,1 0 1,-1 1-1,0 0 0,0 0 0,1 0 0,-1 0 1,7 4-1,0 2-23,-1 1 0,1 0 0,-2 1 1,1 0-1,15 19 0,-21-22 41,7 7-29,-2 1 0,0 0-1,10 21 1,4 7 111,-2 1 385,-18-35-373,0-1 0,0 1 0,1-1 0,0 0 0,0-1 0,10 12 0,-14-18-67,0 0 0,1 0-1,-1 0 1,0-1 0,0 1-1,1 0 1,-1 0 0,0 0-1,0 0 1,0 0 0,1 0 0,-1 0-1,0-1 1,0 1 0,0 0-1,1 0 1,-1 0 0,0-1-1,0 1 1,0 0 0,0 0-1,0 0 1,1-1 0,-1 1 0,0 0-1,0 0 1,0-1 0,0 1-1,0 0 1,0 0 0,0-1-1,0 1 1,0 0 0,3-9 98,-3 2-60,0 1 0,0-1 0,-1 1 0,0 0 0,0-1 0,-4-10 0,0-1-3,-2-17 2,-3 0-1,-15-40 0,10 40-36,2 1-82,-24-41 1,-14-10-325,45 77 249,0 0 0,0 0 0,-11-10 0,29 27 11,0 0 0,1-1 0,0 0 0,19 7 0,-31-14 154,0 0 0,1-1 0,-1 1 1,1-1-1,-1 0 0,1 1 0,-1-1 0,1 0 1,-1 0-1,1 0 0,-1 0 0,1 0 1,-1 0-1,1 0 0,-1-1 0,3 0 1,-3 1-4,0-1 0,0 0 0,0 0 1,0 0-1,0 0 0,-1 0 1,1 0-1,0 0 0,-1 0 0,1 0 1,0 0-1,-1 0 0,1 0 1,-1 0-1,0 0 0,1-1 0,-1 1 1,0 0-1,0-2 0,4-13 41,-3 14-31,0-1 1,0 0 0,-1 0-1,1 0 1,-1-1-1,1 1 1,-1 0 0,0 0-1,-1 0 1,1-4 0,-5-7-33,-1 0 1,0 0 0,-1 0-1,0 1 1,-1 0 0,0 0-1,-17-18 1,14 18-58,7 9-3,0 0-1,1 0 1,-6-9-1,8 11 50,0 0 0,0 1-1,0 0 1,-1-1 0,1 1-1,-1 0 1,1-1 0,-1 1-1,1 0 1,-1 0 0,0 0-1,1 0 1,-1 1 0,0-1-1,0 0 1,0 1 0,0-1 0,0 1-1,-2 0 1,-6-1-21,0 0-1,-17 2 1,9 0-71,-47 4-255,64-5 358,-1 0-1,0-1 1,0 1 0,1-1-1,-1 1 1,0-1-1,1 0 1,-1 1-1,1-1 1,-1 0-1,1 0 1,-1 0 0,1 0-1,0 0 1,-1-1-1,1 1 1,0 0-1,0-1 1,0 1-1,0-1 1,0 1 0,0-1-1,1 1 1,-1-1-1,0 1 1,1-1-1,-1 0 1,1 1 0,-1-3-1,-1-5 8,0-1 0,1 1 0,0 0 0,1-11 0,-1 16-48,1 1 0,0 0 0,0-1 0,0 1 0,0 0 0,1-1 0,0 1 0,-1 0 1,1-1-1,0 1 0,0 0 0,1 0 0,-1 0 0,1 0 0,-1 0 0,1 0 1,4-4-1,10-12-73,-7 6 75,1 0 0,1 1 0,0 0 0,1 1-1,0 0 1,1 1 0,16-11 0,-22 18 74,34-17-105,-38 18 47,1 1 0,0 0 0,0 0-1,0 0 1,0 0 0,0 1 0,0-1 0,0 1-1,5 1 1,3 1-3,0 1-1,0 0 0,0 1 1,0 1-1,16 8 0,-26-12 102,-2-1 10,0 0 134,-5-9 165,4 8-392,0 0 1,1 1-1,-1-2 0,0 1 0,0 0 1,1 0-1,-1 0 0,1 0 0,-1 0 1,1-1-1,-1 1 0,1 0 1,0 0-1,0-1 0,0-1 0,-5-15-12,-17-36 191,17 43-221,0-1 0,-6-22 0,7 28 134,3 5-113,1 1 1,-1-1-1,1 1 0,-1-1 1,1 1-1,0-1 1,-1 0-1,1 1 1,0-1-1,0 1 1,-1-1-1,1 0 1,0 1-1,0-1 1,0 0-1,0 0 18,0 1 1,0 0-1,-1 0 1,1-1-1,0 1 0,0 0 1,0 0-1,0 0 0,0-1 1,-1 1-1,1 0 1,0 0-1,0 0 0,0 0 1,0-1-1,-1 1 1,1 0-1,0 0 0,0 0 1,0 0-1,-1 0 1,1 0-1,0 0 0,0 0 1,-1 0-1,1 0 1,0 0-1,0 0 0,-1 0 1,1 0-1,0 0 0,0 0 1,-1 0-1,1 0 1,0 0-1,0 0 0,-1 0 1,1 0-1,0 0 1,0 0-1,0 0 0,-1 0 1,1 1-1,0-1 1,-1 0-1,1 1 13,-1-1 0,0 0 0,0 1 0,0-1 0,0 1 0,0-1 0,0 1 0,0 0 0,1-1 0,-1 1 0,-1 1 0,-12 33-30,11-27 31,1-1 1,-1 0-1,-1 0 1,1 0-1,-1 0 1,0 0-1,-7 7 1,-22 24 24,-18 19-88,43-49 78,0-1 1,-1 0 0,1-1 0,-1 0-1,-11 6 1,16-11 5,1 0 0,-1 0-1,0 0 1,0 0 0,1-1 0,-1 1 0,-4-1 0,6 0-30,1 0 0,-1 0 0,1 0 0,0-1 0,-1 1 1,1 0-1,0-1 0,-1 1 0,1-1 0,-2 0 0,3 1 9,-1-1-1,1 1 0,0 0 0,-1-1 1,1 1-1,0-1 0,-1 1 1,1 0-1,0-1 0,0 1 0,-1-1 1,1 1-1,0-1 0,0 1 0,0 0 1,0-1-1,-1 1 0,1-1 0,0 1 1,0-1-1,0 1 0,0-1 0,0 1 1,0-1-1,0 1 0,0-1 0,1 1 1,-1-1-1,3-12 26,1 0 1,0 0-1,1 1 1,0 0-1,8-13 1,0 5-45,0 0 0,1 1 0,1 1 0,0 0 0,2 1 0,0 1 0,1 1 0,0 0 0,1 1 0,1 1 0,0 1 0,38-17 0,2 3-119,23-9-2,94-11 270,-156 43-105,-1 2 0,39 0 0,-27 2 5,12 7-177,-44-8 157,0 1-1,0-1 1,0 1 0,0-1-1,0 1 1,0-1-1,0 1 1,0-1-1,0 1 1,0-1 0,0 1-1,0-1 1,0 0-1,-1 1 1,1-1-1,0 1 1,0-1 0,-1 1-1,1-1 1,0 0-1,0 1 1,-1-1-1,1 0 1,0 1 0,-1-1-1,1 0 1,-1 1-1,-4 0-15,0 1 1,1 0-1,-1 0 0,1 1 0,-5 2 0,-19 10-17,6-5 8,1 1-1,-28 18 1,43-25 12,-9 6-2,1 0 0,0 2 0,1-1 0,0 1 0,1 1 0,0 1 0,-13 18 0,-12 19-85,-31 47 78,62-88 35,-1-1 0,0 1 0,-9 7 0,12-13-13,-4 11 24,9-17-48,0 0 0,0 0-1,0 0 1,0 0 0,1 1-1,-1-1 1,1 0 0,-1 1-1,1-1 1,0 1 0,0 0-1,0 0 1,-1 0 0,4-2-1,8-6-52,-8 4 66,3-2-30,0-1 0,1 2 0,-1-1 0,1 1 0,1 0-1,-1 1 1,1 0 0,14-5 0,8 2 72,1 1-1,0 2 1,1 1 0,61 1 0,-76 3-40,-1-1 0,1 0-1,0-1 1,26-7 0,-38 7 14,0-1-1,1 0 0,-1 0 0,-1 0 1,1-1-1,0 0 0,-1 0 0,0-1 1,0 1-1,0-1 0,-1-1 0,0 1 1,8-10-1,5-12-136,-2 0 0,15-31 0,-31 57 111,1-1 0,0 0 1,0 0 0,0 0 0,0 0 0,0-1-1,-1 1 1,1 0 0,-1 0 0,1-5 0,-1 7-63,0 0-4,0 0-97,0 0 75,0 0 128,0 0 91,0 0-81,0 0-154,0 0 11,-13 8 314,-1 2-254,0 0-1,-29 13 1,-3 3 149,1 6-178,-52 45 0,2 0-56,-29 27 110,-46 40-58,167-141 94,-57 38 332,58-40-347,0-1 0,1 1 0,-1 0 0,0-1 0,0 1 1,1-1-1,-1 0 0,-3 1 0,-1-3-21,6 2 21,0 0 0,0-1 0,0 1 0,0 0-1,0 0 1,0-1 0,0 1 0,0 0 0,0-1 0,0 1-1,0 0 1,1 0 0,-1-1 0,0 1 0,0 0-1,0 0 1,0 0 0,1-1 0,-1 1 0,0 0-1,0 0 1,0 0 0,1-1 0,-1 1 0,0 0 0,1 0-1,22-15-64,-19 14 67,-1-1-1,0 1 1,0-1 0,0 0-1,-1 0 1,1 0 0,0-1 0,2-2-1,2-2 27,-6 7-30,0-1-1,0 0 1,1 0-1,-1 0 1,0 0 0,0 0-1,-1 0 1,1-1 0,0 1-1,0 0 1,0 0-1,-1-1 1,1 0 0,1-3-4,0-1 1,0 1-1,1 1 1,-1-1 0,4-4-1,9-18 14,3-14 44,-9 25-44,-2-1-1,0-1 1,7-28-1,-7 20-8,1 1 0,2-1 0,19-37 0,-24 54-33,0 1 0,0 1-1,1-1 1,0 1 0,1 0 0,0 0 0,0 1 0,0 0-1,1 0 1,-1 1 0,1 0 0,1 0 0,-1 0 0,1 2-1,0-1 1,9-2 0,13-2 37,2-2 11,0 2 1,1 1-1,64-3 0,-84 9-26,-1-1 0,26-5 0,-11 1 199,-20 5-194,4-1-47,-1 0 0,15 0 0,33-6 235,-57 8-159,-1 0 0,1 0-1,-1 0 1,1 0-1,-1 0 1,1-1 0,-1 1-1,0 0 1,1-1 0,-1 1-1,2-2 1,7-2 128,-10 4-254,2-1-195,0 1 0,0-1 0,0 1-1,0 0 1,0-1 0,0 1 0,0 0 0,3 1-1,-5-1 74,1 0-1,0 1 1,0-1-1,0 1 0,-1-1 1,1 1-1,0 0 1,-1-1-1,1 1 0,0 0 1,-1-1-1,1 1 1,-1 0-1,1 0 0,-1 0 1,0-1-1,1 1 1,-1 0-1,1 1 1,7 13-2414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37:04.529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978 814 1056,'-1'1'15,"0"-1"1,0 0-1,-1 0 1,1 1-1,0-1 1,0 0-1,-1 1 1,1-1-1,0 1 1,0 0-1,0-1 1,0 1-1,0 0 1,0 0-1,0 0 1,-1 1-1,-8 6 122,8-7-69,1 0 0,0-1 0,-1 1 0,1-1 0,-1 1 0,1-1 0,-1 0 0,1 0 0,-1 0 0,0 1 0,1-2 0,-1 1 0,1 0 0,-1 0 0,1 0 0,-1-1 0,1 1 0,-1-1 0,-2 0 0,2 0 15,-1 0 0,1 0 0,0 0 0,0-1 0,0 1 1,-1 0-1,1-1 0,0 1 0,1-1 0,-1 0 0,-2-3 0,-4-6 484,5 6-438,0 1 0,1 0 0,-4-10 0,2 7-63,0 0 0,0 0 0,0 0 1,-1 0-1,0 1 0,0 0 0,0 0 0,-1 0 1,-11-8-1,8 6 145,-1-1 0,-11-15 1,15 16-236,6 7 30,-1 0 0,1 0 0,-1 0 0,1 0-1,-1 1 1,0-1 0,1 0 0,-1 1 0,0-1-1,1 0 1,-1 1 0,0-1 0,0 1 0,1-1-1,-3 0 1,-2-1 43,1-1-1,-1 1 0,0-1 1,1 0-1,0-1 0,0 1 1,0-1-1,0 0 1,0 0-1,1 0 0,-1 0 1,1 0-1,-4-9 0,-32-60 320,9 8 59,29 62-427,0 1-1,0-1 1,0 1-1,1-1 0,-1 1 1,1-1-1,-1 1 1,1-1-1,0-3 1,0 4 17,0-1 0,0 0 0,-1 1 0,1-1 0,-1 1 0,1-1 0,-1 0 0,0 1 0,-2-4 0,-9-29-198,-13-25 142,11 25 51,11 26 3,0 0 0,0 0-1,1-1 1,-1-11 0,0 3-94,3 16 73,0 0-1,0 0 0,0 0 1,-1 0-1,1 0 1,-1 0-1,1 0 1,-1 0-1,0 0 1,0 0-1,0 1 1,0-1-1,0 0 0,0 1 1,-1-1-1,1 1 1,0-1-1,-1 1 1,1-1-1,-1 1 1,-2-1-1,-2-4 159,-2 1 175,7 5-327,1 1 0,-1-1-1,0 0 1,0 0 0,1 0 0,-1 1-1,0-1 1,1 0 0,-1 1 0,1-1 0,-1 1-1,0-1 1,1 1 0,-1-1 0,1 1-1,-1-1 1,1 1 0,-1 0 0,-6 8-58,1 1 0,0 0 0,-8 16-1,8-14 107,0-1-1,-9 14 0,-32 45 389,32-45-331,-27 33-1,29-42-149,3-4 43,0 0 1,-1 0-1,0-1 1,-20 15-1,30-26-7,-14 8 374,8-10-111,5-9-160,3-8-79,2 0 1,0 0-1,1 1 0,0-1 1,12-26-1,-1-1-187,29-78 193,-28 76 85,-11 32-88,1-1 0,9-17 0,-12 30 8,-1 0 0,-1-1-1,1 1 1,0-1-1,-1 1 1,0-1 0,0 1-1,-1-1 1,1-9-1,-1 14-22,0 0-1,0 0 1,0 0-1,0 0 0,0 0 1,0-1-1,0 1 1,0 0-1,0 0 0,0 0 1,0 0-1,0 0 1,0 0-1,0 0 0,0 0 1,0-1-1,0 1 1,0 0-1,0 0 0,0 0 1,0 0-1,0 0 1,0 0-1,-1 0 1,1 0-1,0 0 0,0 0 1,0-1-1,0 1 1,0 0-1,0 0 0,0 0 1,0 0-1,0 0 1,-1 0-1,1 0 0,0 0 1,0 0-1,0 0 1,0 0-1,0 0 0,0 0 1,0 0-1,-1 0 1,1 0-1,0 0 0,-7 4 21,-5 6-95,-110 136 176,-9 10 352,53-80 67,78-76-520,0 0 0,0 0 0,0-1 0,0 1 0,0 0 0,0 0 0,0 0 0,0-1 0,0 1 0,0 0 0,0 0 0,0-1 0,0 1 0,0 0 0,0 0 0,0 0 0,0 0 0,0-1 0,0 1 0,-1 0 0,1 0 0,0 0 0,0 0 0,0-1 1,0 1-1,0 0 0,-1 0 0,1 0 0,0 0 0,0 0 0,0 0 0,-1-1 0,1 1 0,0 0 0,0 0 0,0 0 0,-1 0 0,1 0 0,0 0 0,0 0 0,0 0 0,-1 0 0,1 0 0,0 0 0,0 0 0,0 0 0,-1 0 0,1 0 0,0 0 0,0 0 0,0 1 0,-1-1 0,1 0 0,0 0 0,0 0 0,0 0 0,-1 0 0,1 0 0,0 0 0,0 1 0,0-1 0,0 0 0,-1 0 0,6-18 87,9-12-90,1 2 0,27-38 0,-23 37 0,67-89 128,-82 109 116,-5 7-201,-2 5-16,-100 138-107,90-120-21,0 1 0,-17 42-1,29-60 40,0 0 1,0-1-1,0 1 0,1 0 0,-1 0 0,1 0 0,0 0 0,0 0 0,1 0 0,-1 0 0,1 0 0,1 6 1,-1-8-34,-1 0 0,1-1 0,-1 0 1,1 1-1,0-1 0,0 1 0,-1-1 1,1 0-1,0 1 0,0-1 0,0 0 0,0 0 1,1 0-1,-1 0 0,0 0 0,0 0 1,1 0-1,-1 0 0,0-1 0,1 1 1,-1 0-1,1-1 0,-1 1 0,1-1 1,-1 1-1,1-1 0,-1 0 0,1 0 1,-1 0-1,1 0 0,0 0 0,-1 0 1,3 0-1,7-3-743,0 0-1,-1 0 1,0-1 0,0-1 0,16-8 0,0-2-309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28:38.9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195 75 224,'-2'0'16,"1"0"-12,1 0 0,0 0 1,0 0-1,0 0 0,-1 0 1,1 0-1,0 0 0,0 0 0,-1 0 1,1 0-1,0 0 0,0 0 1,-1 0-1,1 0 0,0 0 1,0 0-1,-1 0 0,1 0 0,0 0 1,0 0-1,0 0 0,-1-1 1,1 1-1,0 0 0,0 0 1,0 0-1,-1 0 0,1 0 0,0-1 1,0 1-1,0 0 0,0 0 1,0 0-1,-1-1 0,1 1 0,0 0 1,0 0-1,0 0 0,0-1 1,0 1-1,-18-4 1287,-13-7 277,26 9-1511,4 1 36,0 1 1,0-1 0,-1 1-1,1-1 1,0 1 0,-1 0 0,1 0-1,0-1 1,-1 1 0,-1 0 0,3 0-70,-1 0 0,1 0 0,0 0 0,-1 0 1,1 0-1,0 0 0,-1 0 0,1-1 0,0 1 1,-1 0-1,1 0 0,0 0 0,-1-1 0,1 1 1,0 0-1,-1 0 0,1-1 0,0 1 0,0 0 1,0-1-1,-1 1 0,1-1 3,0 1 0,-1-1 0,1 1 0,-1-1 0,1 1 0,0 0-1,-1-1 1,1 1 0,-1-1 0,1 1 0,0 0 0,-1 0 0,1-1 0,-1 1 0,1 0 0,-1 0 0,0 0 0,1-1 0,-1 1 0,1 0 0,-1 0 0,0 0-1,-35-8 774,2 5-490,18-2 79,15 5-394,1-1-132,0 0 130,0 1 1,0 0 0,0-1-1,0 1 1,0 0 0,0 0-1,0-1 1,0 1 0,0 0 0,0-1-1,-1 1 1,1 0 0,0 0-1,0-1 1,0 1 0,0 0-1,0 0 1,-1-1 0,1 1 0,0 0-1,0 0 1,-1-1 0,1 1-1,0 0 1,-1 0 0,1-1-3,-1 1 0,1 0 0,0-1 0,-1 1-1,1 0 1,0-1 0,-1 1 0,1-1 0,0 1 0,-1-1 0,1 1 0,0-1 0,0 1 0,0-1 0,-1 1 0,1-1 0,0 1 0,0-1 0,0 1 0,0-1 0,0 1-1,0-1 1,0 1 0,0-1 0,0 1 0,0-1 0,1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37:06.371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 43 1312,'1'-1'73,"0"-1"-4,1 0-1,0 0 1,-1 0 0,1 1 0,0-1 0,0 1 0,0-1 0,3-1 0,-3 2 81,23-15 1844,-25 16-1732,0 0 143,9 0 214,75-4 1238,-50 2-1669,-1 0 0,35 5 0,-58-1-207,0 0 1,0 1-1,0 0 0,-1 1 1,1 0-1,-1 1 1,12 8-1,17 7 2,-22-11 117,1 0 0,22 19-1,-25-16 115,15 17 1,-17-17-207,-4-4-23,-1 1-1,7 10 1,1 2 56,-8-11 5,-1 1 1,9 16-1,0 2-174,-10-20 171,-1 0 1,4 14-1,5 10-51,0 4-171,-10-27 166,1 1 0,6 11 0,12 24 119,-5-14 76,-16-32-153,-1 1 0,1 0 1,0 0-1,-1-1 0,1 1 1,0 0-1,0-1 0,-1 1 1,1-1-1,0 1 0,0-1 1,0 1-1,0-1 0,-1 1 1,1-1-1,0 0 0,2 1 1,-2-1 284,-1 0-63,0 0 16,-17-23 122,8 17-309,9 5-71,-1 1 0,1 0 0,-1 0 0,1 0 0,-1-1 0,1 1 0,-1 0 1,1-1-1,0 1 0,-1 0 0,1-1 0,-1 1 0,1-1 0,0 1 0,-1 0 1,0-2-1,-47-58 796,36 44-730,-1 0 1,-1 0-1,0 2 1,-18-15-1,23 20-79,-12-10 35,10 7-4,-21-14 1,3 2 5,22 18-15,-1-1 0,0 1 0,0 1-1,-15-8 1,17 10-13,1 1 0,-1 0 0,0 1-1,0-1 1,0 1 0,-1 0 0,1 0 0,0 1 0,-9 0-1,15 0-2,-1 0 0,0 0-1,1 0 1,-1 0-1,1 0 1,-1 0 0,0 0-1,1 1 1,-1-1-1,0 0 1,1 0 0,-1 0-1,1 1 1,-1-1-1,0 0 1,1 1 0,-1-1-1,1 0 1,-1 1-1,1-1 1,-1 1 0,1-1-1,0 1 1,-1-1-1,1 1 1,-1-1 0,1 1-1,0-1 1,0 1-1,-1 0 1,1 1-19,0 0 0,-1 0 0,1 0 0,0-1 0,0 1 0,1 0 0,-1 0 1,0 0-1,1-1 0,0 4 0,2 3-34,0-1 1,1 0-1,-1 0 1,7 9-1,33 33-1800,-30-36-175,15 20-1,-22-21-1098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37:14.264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479 153 1888,'-1'0'16,"1"0"1,0 0 0,0 0-1,0 0 1,0 0-1,-1 0 1,1 0-1,0 0 1,0 0-1,0 0 1,0 0-1,-1 0 1,1 0-1,0 0 1,0 0-1,0 0 1,0 0-1,0 0 1,-1 0-1,1-1 1,0 1-1,0 0 1,0 0-1,0 0 1,0 0-1,0 0 1,-1 0 0,1-1-1,0 1 1,0 0-1,0 0 1,0 0-1,0 0 1,0 0-1,0-1 1,0 1-1,0 0 1,0 0-1,0 0 1,0 0-1,0-1 1,0 1-1,0 0 1,0 0-1,0 0 1,0 0-1,0-1 1,0 1-1,0 0 1,0 0-1,0 0 1,0-1 0,1-3 67,-1 3-56,0 1 0,0-1 0,0 1 0,0-1 0,0 1 0,-1-1 0,1 1 0,0 0 0,0-1 0,-1 1 0,1-1 0,0 1 0,0 0 0,-1-1 0,1 1 0,-1 0 0,1-1 0,0 1 0,-1 0 0,1 0 0,-1-1 0,1 1 0,0 0 0,-1 0 0,1 0 0,-1 0 0,1-1 0,-1 1 0,1 0 0,-1 0 0,1 0 0,-1 0 0,1 0 0,-1 0 0,1 0 0,-1 0 0,1 0 0,0 1 0,-1-1 0,0 0 0,-22 5 622,22-4-619,-73 29 1468,2-7 367,48-18-1434,-26 9-117,59-14-807,9-5 691,-12 1-149,0 1 0,0-1 0,11-8 0,-15 10-31,0 0 0,1 0 0,-1 0 0,-1 0 0,1 0 0,0-1 0,0 1 0,-1-1 0,0 1 1,1-1-1,-1 1 0,1-5 0,-2 6 3,1 0 0,-1 1 0,0-1 0,0 0 0,0 0-1,-1 1 1,1-1 0,0 0 0,0 0 0,0 1 0,0-1 0,-1 0 0,1 1 0,0-1 0,-1 0 0,1 1 0,0-1 0,-1 0 0,1 1 0,-1-1 0,1 1 0,-1-1 0,0 1 0,1-1 0,-1 1 0,1-1 0,-1 1 0,0 0 0,1-1 0,-1 1-1,0 0 1,1-1 0,-1 1 0,0 0 0,0 0 0,1 0 0,-1 0 0,0 0 0,0 0 0,0 0 0,-2-1-3,1 1 0,-1 0 0,1 0 0,-1 0 0,1 1 0,-1-1 0,0 0 0,1 1 0,-1 0 0,-3 1 0,-4 3 16,1 1 1,0 0-1,0 1 1,-8 8-1,14-13-27,1 1 1,-1-1-1,1 1 0,0 0 0,0 0 0,0 0 0,0 0 0,1 0 0,-1 0 0,1 0 0,0 1 0,0-1 0,0 1 0,0-1 1,1 0-1,-1 6 0,1-9-7,0 1 0,0-1 0,0 0 0,0 0 0,0 1 0,1-1-1,-1 0 1,0 0 0,0 1 0,0-1 0,1 0 0,-1 0 0,0 0 0,0 0 0,0 1 0,1-1 0,-1 0 0,0 0 0,0 0 0,1 0 0,-1 0 0,0 0 0,1 0 0,-1 1 0,0-1 0,0 0 0,1 0 0,-1 0 0,0 0 0,0 0 0,1 0 0,-1-1 0,0 1 0,1 0 0,-1 0 0,0 0 0,0 0 0,1 0 0,10-3 49,-11 3-48,15-5 76,0 0 0,-1-1 0,22-13 0,-31 16-47,0 0 0,0-1 0,0 1 0,-1-1 0,0 0 0,1-1 0,-1 1 0,-1-1 0,1 1 0,-1-1 0,1 0 0,2-8 0,-5 12-10,-1 1 1,0-1-1,0 0 0,1 0 1,-1 0-1,0 1 1,0-1-1,0 0 0,0 0 1,0 0-1,0 0 0,0 1 1,0-1-1,-1 0 1,1 0-1,0 0 0,0 1 1,-1-1-1,1 0 0,0 0 1,-1 1-1,1-1 1,-1 0-1,1 1 0,-1-1 1,1 0-1,-1 1 0,1-1 1,-1 1-1,0-1 1,1 1-1,-1-1 0,0 1 1,0-1-1,1 1 0,-1 0 1,0 0-1,0-1 0,1 1 1,-3 0-1,0-1-33,-1 0-1,1 0 0,-1 0 1,0 1-1,1 0 0,-1 0 1,0 0-1,-3 0 1,2 2-22,0-1 1,0 1-1,1-1 1,-1 1 0,1 1-1,0-1 1,0 0 0,-1 1-1,1 0 1,1 0-1,-1 0 1,0 1 0,1-1-1,0 1 1,-4 5-1,3-4 7,1 0 0,0 0-1,0 1 1,0-1-1,1 1 1,-1-1 0,1 1-1,1 0 1,-1 0-1,1 0 1,0 0-1,0 7 1,1-12 39,-1-1-1,1 1 1,0 0-1,0 0 1,0 0-1,0-1 1,1 1-1,-1 0 1,0 0-1,0 0 1,0-1-1,1 1 1,-1 0-1,0 0 1,1-1 0,-1 1-1,0 0 1,1-1-1,-1 1 1,1 0-1,-1-1 1,1 1-1,0-1 1,-1 1-1,1 0 1,0-1-1,-1 0 1,2 1-1,0 0 21,-1-1 0,1 0 0,0 0 0,-1 0 0,1 0 0,-1 0 0,1-1 0,-1 1 0,1 0 0,-1-1 0,1 1 0,-1-1 0,3-1 0,4-1 17,-1-2-1,0 1 0,-1-1 1,12-10-1,-15 12-14,0 0 1,0-1-1,0 0 0,-1 1 1,1-1-1,-1 0 0,0 0 1,-1 0-1,1 0 1,-1 0-1,1-1 0,-1 1 1,1-8-1,-2 10-30,0 0-1,0 0 1,0 0-1,0 0 1,-1 0-1,1 0 1,0 1 0,-1-1-1,1 0 1,-1 0-1,0 0 1,0 1 0,1-1-1,-1 0 1,0 1-1,-1-1 1,1 1-1,0-1 1,0 1 0,-1-1-1,1 1 1,0 0-1,-1 0 1,0-1-1,1 1 1,-1 0 0,1 1-1,-1-1 1,0 0-1,0 0 1,0 1-1,1-1 1,-4 0 0,3 1-22,0 0 0,1 0 0,-1 0 0,0 0 0,0 0 0,0 0-1,0 0 1,0 0 0,0 1 0,0-1 0,1 1 0,-1-1 0,0 1 0,0 0 0,1 0 0,-1 0 0,0 0 0,1 0 0,-1 0 0,-2 3 0,-2 2-126,1 0 0,-1 0 0,-6 12 0,0-2 43,-5 14 287,14-25-122,7 1 27,-3-6-67,0 0 0,1 0 1,-1 0-1,1-1 0,-1 1 0,0 0 1,1 0-1,-1-1 0,0 1 0,0-1 1,1 1-1,-1-1 0,0 0 0,0 1 1,0-1-1,0 0 0,0 0 0,2-2 1,18-19 31,-19 19-14,0 1 0,-1-1 1,1 1-1,0-1 0,-1 0 0,1 0 0,-1 0 0,0 0 0,0 0 0,0 0 0,-1 0 1,1 0-1,-1-1 0,0 1 0,1 0 0,-1 0 0,-1 0 0,0-5 0,1 7-50,0 1-1,0-1 1,0 1-1,-1 0 1,1-1-1,0 1 1,0-1 0,-1 1-1,1 0 1,0 0-1,-1-1 1,1 1-1,0 0 1,-1-1-1,1 1 1,0 0-1,-1 0 1,1 0-1,-1-1 1,1 1-1,-1 0 1,1 0-1,0 0 1,-1 0 0,1 0-1,-1 0 1,1 0-1,-1 0 1,1 0-1,-1 0 1,1 0-1,0 0 1,-1 0-1,1 0 1,-1 0-1,1 1 1,-1-1-1,1 0 1,0 0-1,-1 0 1,1 1 0,-1-1-1,-1 1 10,1 0 0,-1 0-1,0 0 1,1 0 0,-1 0 0,1 0-1,-1 1 1,-1 1 0,-3 7-16,0-1 1,1 1 0,0 1-1,1-1 1,0 0-1,-2 14 1,3-19 201,6-5 586,-3-1-767,0 0 0,0 0 0,0 0 0,0 0 0,0 0 0,0 0 1,-1 0-1,1 0 0,0 0 0,-1 0 0,0-2 0,0 2 27,0-1-9,-1 1-1,0 0 1,1-1 0,-1 1-1,0 0 1,1 0 0,-1 0-1,0 0 1,0 0-1,0 1 1,0-1 0,0 0-1,0 1 1,-2-1 0,0 0-63,0 1 0,0-1 1,0 1-1,-1 0 1,-6 1-1,5 1-15,-1 0-1,0 0 1,0 0 0,1 1-1,-1 1 1,1-1 0,-11 8 0,4-2 35,13-9 13,0 0 1,-1 0 0,1 0-1,0 0 1,0 0 0,-1 0-1,1 0 1,0 0 0,0 0-1,0 0 1,-1 1 0,1-1 0,0 0-1,0 0 1,-1 0 0,1 0-1,0 1 1,0-1 0,0 0-1,0 0 1,-1 0 0,1 1-1,0-1 1,0 0 0,0 0 0,0 1-1,0-1 1,0 0 0,0 0-1,0 1 1,0-1 0,0 0-1,0 1 1,0-1 0,0 0-1,0 0 1,0 1 0,0-1 0,0 0-1,0 0 1,0 1 0,12 4-283,-7-3 255,-3-1 34,7 3 23,0-1 0,0 0 0,1-1 1,-1 0-1,1 0 0,13 0 0,-12-2 22,0-1 1,-1 0-1,1-1 0,0 0 0,18-7 1,-22 7-29,-4 1 13,1 0 0,-1 0 0,1-1-1,-1 1 1,0-1 0,1 1 0,-1-1 0,0 0-1,0 0 1,3-3 0,-26 0 225,1-2-116,16 6-208,0 0-1,0-1 1,-1 1 0,1 0 0,0 1-1,-1-1 1,1 0 0,-4 1-1,1 0-72,0 1-1,1 0 1,-1 0 0,-5 2-1,-18 2-148,28-5 287,1 0 0,0 1 0,0-1 0,0 0 1,0 0-1,0 0 0,-1 1 0,1-1 0,0 0 0,0 0 0,0 0 0,0 1 1,0-1-1,0 0 0,0 0 0,0 1 0,0-1 0,0 0 0,0 0 0,0 1 1,0-1-1,0 0 0,0 0 0,0 0 0,0 1 0,0-1 0,0 0 0,1 0 0,-1 0 1,0 1-1,0-1 0,0 0 0,0 0 0,0 0 0,0 1 0,1-1 0,3 8 33,-4-8-33,5 6 9,1-1 0,-1 0 0,1 0-1,0-1 1,0 0 0,1 0 0,-1 0 0,1 0 0,14 4 0,-9-7 210,-8 0 7,-7 9-76,2-9-140,0 1 0,-1 0 0,1-1 0,0 1 0,-1-1-1,1 0 1,-1 0 0,0 1 0,1-1 0,-1 0 0,0 0 0,0-1-1,-4 2 1,-14 10 36,19-11-61,1-1 0,-1 1 0,0-1 1,1 1-1,-1 0 0,0 0 0,1-1 0,-1 1 0,1 0 1,-1 0-1,1 0 0,-1-1 0,1 1 0,0 0 1,-1 2-1,1-3-10,1 1 1,-1 0 0,1-1 0,-1 1 0,1 0 0,-1-1-1,1 1 1,0-1 0,-1 1 0,1-1 0,0 1-1,-1-1 1,1 1 0,0-1 0,0 1 0,7 3-26,-6-3 95,0 1 0,0-1 0,0 1 0,0-1 1,0 1-1,0 0 0,-1 0 0,1-1 0,0 1 1,-1 0-1,0 1 0,1-1 0,-1 0 0,0 0 1,0 0-1,0 1 0,-1-1 0,1 1 0,0-1 1,-1 0-1,0 1 0,1 4 0,8-23 60,9-15-173,1 1 0,1 0 1,34-36-1,53-33-185,-85 80-107,-107 94 646,84-74-272,0 0 1,1 0-1,-1 0 1,0-1-1,0 1 0,-1 0 1,1 0-1,0-1 1,0 1-1,0-1 0,0 1 1,0-1-1,-1 0 1,1 1-1,0-1 0,0 0 1,-1 0-1,1 0 1,0 0-1,-1 0 0,1 0 1,0 0-1,0 0 1,-1-1-1,1 1 0,0 0 1,-2-1-1,0-2 36,-1 1-1,1-1 1,-1 1 0,1-1-1,0 0 1,-4-6-1,4 6-38,1 0-1,0 0 1,-1 0-1,0 1 1,0-1-1,1 1 1,-1 0-1,-1 0 0,-5-3 1,5 3-7,1 1 0,-1 0 1,0 0-1,0 0 0,0 0 1,0 1-1,0-1 0,0 1 0,0 0 1,0 0-1,0 1 0,0-1 0,1 1 1,-1 0-1,0 0 0,0 0 1,0 1-1,1-1 0,-1 1 0,-6 4 1,-31 18-20,-25 17 190,63-39-95,-1 0 0,1 0 0,0 0 0,-1 0 0,0-1 0,-5 2 0,11-3-131,0 1 1,1-1-1,-1 1 0,0-1 0,0 1 1,0 0-1,2 1 0,3 0-33,5 2 88,0-2 0,0 1 0,0-2 0,1 0 0,-1 0 0,1-1-1,15-2 1,0-2 267,-1-1 0,31-10-1,-44 11-235,0-1 0,-1 0 0,1-2 0,13-7 0,-22 8 163,-11 5-51,-21 2-23,14 0-170,13-3 106,1 0 0,-1 0 0,1 0 0,-1 1 0,0-1 0,0 0 0,0 0 0,0 0 0,0-3 1,-1 3-47,1 0 0,-1 0 0,0 0 0,1 1 0,-1-1 0,0 0 0,0 1 0,0-1 1,0 0-1,-1 1 0,1-1 0,0 1 0,-1 0 0,1-1 0,-1 1 0,-2-2 1,4 3-31,-1 0 0,0-1 0,1 1 0,-1 0 1,0 0-1,0 0 0,1-1 0,-1 1 1,0 0-1,0 0 0,0 0 0,1 0 0,-1 0 1,0 0-1,0 0 0,1 1 0,-1-1 1,0 0-1,0 0 0,1 1 0,-1-1 0,0 0 1,1 1-1,-1-1 0,0 0 0,1 1 1,-1-1-1,1 1 0,-1-1 0,0 1 0,1 0 1,-1-1-1,1 1 0,0-1 0,-1 1 1,1 0-1,-1-1 0,1 1 0,0 0 0,0 0 1,-1-1-1,1 1 0,0 0 0,0 0 1,-2 7 3,0-1 1,0 1 0,1-1-1,0 1 1,1-1 0,0 1-1,0 0 1,0-1 0,1 1-1,0 0 1,1-1 0,0 0-1,0 1 1,0-1 0,5 9-1,-5-10 47,0-1 0,-1 0 0,0 1 0,0-1 0,0 1 0,-1-1 0,1 1 0,-2 6 0,1-10 118,0-2-44,0 0-42,9-11 150,-8 10-213,0 0 1,0 0 0,-1 0 0,1-1 0,-1 1-1,1 0 1,-1-1 0,0 1 0,1 0 0,-1-1 0,0 1-1,0 0 1,0-1 0,0 1 0,0 0 0,0-1-1,0 1 1,-1-1 0,1 1 0,0 0 0,-1-2-1,-2-2 75,1-1-1,-1 1 0,-6-8 0,0-1-21,-7-6-9,13 17-61,1 1-1,-1-1 1,1 0 0,-1 0-1,-1-5 1,-13-15-149,12 8-70,-3-12 411,8 25-203,0 0 1,0 1-1,0-1 0,1 1 1,-1-1-1,0 0 0,1 1 1,-1-1-1,1 1 0,-1-1 1,1 1-1,0-1 0,0 1 1,-1 0-1,1-1 0,0 1 1,0 0-1,1 0 0,1-2 1,-1 2 3,0 0 0,0 0 1,0 0-1,0 0 0,1 1 1,-1-1-1,0 1 0,1 0 1,-1 0-1,0 0 0,4 0 1,28 5-65,-8-1-18,87 12 5,-90-12-8,-19-3 100,0 0 1,-1 0-1,1 1 1,0-1 0,0 1-1,-1 0 1,5 3-1,13 6 196,-21-10-176,0-1 0,0 0 0,0 0 0,0 1 0,1-1 0,-1 0 0,0 0 0,0 1 0,0-1 0,0 0 0,0 1 0,0-1 0,0 0 0,0 0 0,0 1 1,0-1-1,0 0 0,0 1 0,0-1 0,0 0 0,0 1 0,0-1 0,0 0 0,0 0 0,0 1 0,-1-1 0,1 0 0,0 1 0,0-1 0,0 0 1,0 0-1,-1 1 0,1-1 0,0 0 0,0 0 0,-1 0 0,1 1 0,0-1 0,0 0 0,-1 0 0,1 0 0,-5 1 53,1-1 0,0 1 1,0-1-1,0-1 0,-1 1 0,1-1 0,0 1 0,-6-3 1,0 0 111,-1 0 1,-11-6 0,8 2-192,-1-1-1,1 0 1,1-1 0,0 0-1,0-1 1,0-1-1,2 0 1,-1 0 0,-11-16-1,18 20 23,3 4-55,0 0 0,0 0 0,0 1 1,-1-1-1,1 0 0,-6-3 0,8 6 38,0 0-1,-1 0 1,1 0-1,0 0 1,0-1 0,0 1-1,0 0 1,-1 0-1,1 0 1,0 0-1,0 0 1,0 0-1,-1 0 1,1 0 0,0 0-1,0 0 1,0 0-1,-1 0 1,1 0-1,0 0 1,0 1 0,0-1-1,-1 0 1,1 0-1,0 0 1,0 0-1,0 0 1,0 0 0,0 0-1,-1 1 1,1-1-1,0 0 1,0 0-1,0 0 1,0 0-1,0 0 1,0 1 0,-1-1-1,1 10-310,33 58-704,-28-59 170,0-1 0,1 0 0,0 0 0,0 0 0,1-1 0,10 10 0,-15-15 598,0 0 0,-1-1 0,1 1 0,0-1 0,0 1 0,0-1 0,0 0 0,0 1 0,4 0 0,-6-2 136,1 0-1,-1-1 1,1 1 0,-1 0-1,1 0 1,0-1 0,-1 1-1,1 0 1,-1-1 0,1 1 0,-1 0-1,0-1 1,1 1 0,-1-1-1,1 1 1,-1-1 0,0 1 0,1-1-1,-1 1 1,0-1 0,0 0-1,1 1 1,-1-1 0,0 1 0,0-1-1,0 0 1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37:29.11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76 0 2400,'-47'0'896,"47"0"-896,0 1 1,-1-1-1,1 0 1,-1 0-1,1 1 1,-1-1-1,1 0 1,-1 1-1,1-1 0,0 0 1,-1 1-1,1-1 1,0 0-1,-1 1 1,1-1-1,0 1 1,0-1-1,-1 1 1,1-1-1,0 1 0,0-1 1,0 1-1,0-1 1,0 1-1,-1-1 1,1 1-1,0-1 1,0 1-1,0 0 1,0 21 233,0-18-194,-2 35 900,-7 42 0,4-51-466,2 0-1,2 60 1,1-87-443,0-1 0,0 1 0,1-1 0,-1 0 0,1 1 0,-1-1 0,1 0 0,0 1 0,0-1 0,0 0 0,1 0 0,-1 0 0,0 0 0,4 4 0,-4-5 4,0-1 0,0 1 0,0-1 1,0 1-1,0-1 0,0 1 0,0-1 0,0 0 1,0 1-1,0-1 0,1 0 0,-1 0 1,0 0-1,0 0 0,0 0 0,0 0 0,1 0 1,-1 0-1,0-1 0,0 1 0,0 0 0,0-1 1,0 1-1,0-1 0,0 1 0,0-1 0,0 1 1,0-1-1,0 0 0,0 1 0,0-1 1,1-1-1,87-73-265,-83 69 28,0 1-1,0-1 0,-1 0 1,1 0-1,-1-1 0,-1 1 1,6-11-1,-2-1-2266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37:29.78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18 280 4384,'-14'-4'1424,"14"4"-1373,0 0 1,-1-1-1,1 1 1,0-1-1,-1 0 1,1 1-1,0-1 1,-1 1-1,1-1 1,0 1-1,0-1 1,0 0-1,0 1 1,0-1-1,-1 1 1,1-1-1,0 0 1,0 1-1,0-1 1,1 1-1,-1-1 1,0 0-1,0 1 1,1-2-1,2-14 283,2 1 102,-2 0 0,0 0 0,2-28 0,1-7 49,-4 40-559,-1-1 0,0 0 0,0-13-1,-1 22-194,0-1-1,-1 1 0,1-1 0,0 1 0,-1-1 0,0 1 1,1-1-1,-1 1 0,0-1 0,0 1 0,-1 0 0,1-1 1,0 1-1,-1 0 0,1 0 0,-1 0 0,0 0 0,-3-3 1,-3 1-2046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37:35.68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16 40 3808,'-13'-7'1227,"13"7"-1165,-1-1 0,1 1 0,0 0 0,0-1 0,-1 1 0,1-1 0,0 1 0,0 0 0,0-1 0,0 1 0,0-1 0,-1 1 1,1 0-1,0-1 0,0 1 0,0-1 0,0 1 0,0-1 0,0 1 0,0 0 0,0-1 0,1 1 0,-1-1 0,0 1 1,0-1-1,3-8-77,-2 8 40,0 0 0,-1 0 0,1 0 0,0 0 0,0 0 0,0 0 0,0 1 0,0-1 0,0 0 0,0 1 0,0-1 0,0 1 0,0-1 0,1 1 0,-1-1 0,0 1 0,0 0 0,0 0 0,0-1 0,1 1 0,-1 0 0,0 0 0,0 0 0,1 0 0,0 1 0,6 0 171,-1 0 0,1 1 0,8 3 0,12 3 296,89 6-348,5-2-179,233 57 0,-93-10 90,-94-23-40,128 18 231,71 19 116,-343-66-363,0 1 1,-1 2-1,0 0 1,0 1-1,-1 1 1,0 2 0,-1 0-1,-1 1 1,-1 1-1,0 0 1,30 35-1,68 89 60,-50-70 46,-40-44-183,-13-12 74,-1 0 1,-1 1-1,0 0 0,-1 1 1,14 25-1,-23-36-37,3 3 37,-1 0 1,0 1-1,0-1 0,-1 1 0,0 0 0,-1 0 0,0 0 0,0 0 0,1 15 0,-3-13-22,0 0-1,0 0 0,-1 0 1,0 0-1,-1-1 0,0 1 1,-1-1-1,-6 16 0,-7 15 14,10-25-188,-15 30-1,6-19 49,11-18 92,0-1 0,-1 0 1,0 0-1,0-1 0,-1 1 0,0-1 0,-8 7 0,-85 62-227,83-64 94,-32 16 0,10-6 86,36-21 91,1-1 0,0 1 0,-1-1-1,1 1 1,0-1 0,-1 1 0,1-1-1,-1 0 1,1 0 0,-3 0 0,2 0 1,1 0 1,-1 0 0,1 0 0,0 1-1,-1-1 1,1 0 0,0 1 0,-1-1 0,1 0-1,-2 2 1,1-1-7,0-1 0,1 1 0,-1 0 1,0-1-1,0 1 0,0-1 0,1 0 0,-1 0 0,0 0 0,0 0 0,-3 0 1,3 0-2,0 0 0,0-1 1,0 1-1,1 1 0,-1-1 1,0 0-1,0 0 0,0 1 0,1-1 1,-4 2-1,-21 7-43,4-2-252,5-1 218,-25 8-1,19-7 441,8-5-424,-8 4-152,-30 16-281,42-17 524,1-1 0,-14 4 0,15-6 43,-1 1-1,1 1 0,-16 8 0,17-8-99,0 0 0,-1-1 0,1 0 0,-1 0 1,0-1-1,0 0 0,-13 1 0,7 0-28,-22 5 1,18-5 199,16-3-109,1 0 0,-1 0 1,0 1-1,1-1 1,-1 1-1,0 0 0,-2 1 1,3-1-27,0-1-1,0 1 1,-1 0 0,1-1 0,0 0-1,0 1 1,-1-1 0,-2 0 0,3 0-23,0 0 0,0 0 0,0 0 1,0 0-1,0 1 0,0-1 0,-4 2 1,-6 0 174,11-3-124,1 1-1,-1 0 0,0 0 0,1 0 0,-1 0 0,0 0 1,0 0-1,1 0 0,-1 0 0,0 1 0,1-1 0,-1 0 0,0 0 1,1 0-1,-1 1 0,0-1 0,0 1 0,-4 1-17,1-1-1,0 1 1,-1-1-1,1 0 0,-9 0 1,11-1 13,0 0 0,1 1-1,-1-1 1,1 0 0,-1 1 0,0-1 0,1 1 0,-1 0-1,1-1 1,-2 2 0,1-1-6,1 0-1,0-1 1,0 1-1,0-1 1,-1 1 0,1-1-1,0 0 1,0 1-1,-3-1 1,2 0-15,0 1 1,1-1-1,-1 1 1,1-1-1,-1 1 1,0-1-1,1 1 1,-1 0-1,1-1 1,-1 1-1,1 0 1,-3 2-1,-15 16 2,13-13-197,-2 0-18,-1 3 85,5-3 144,-1 1 0,0-1-1,-1 0 1,1 0 0,-1-1-1,0 1 1,-9 5 0,12-10-17,0 0 1,-1 0-1,1-1 1,0 1-1,0-1 1,-1 0 0,-5 0-1,6 0 18,-1 0 45,-2 0-71,0 0 1,-1 0-1,1-1 0,0 1 1,0-2-1,0 1 0,-7-3 1,4 1 13,-1 1 0,1-1 0,-1 1 0,1 1 0,-11-1 0,-52 3 28,29 0-360,35-1 344,0 1 0,1 0 0,-1 0 0,0 1 1,0 0-1,1 1 0,-1-1 0,1 1 1,0 1-1,0-1 0,-8 6 0,6-3 90,4-4-102,0 1 1,0 0 0,0 0-1,0 0 1,0 1 0,1 0 0,0-1-1,-1 2 1,-3 5 0,-12 16 75,13-17-29,0 1-1,-10 18 1,11-18 43,-6 18 328,10-23-376,-1-1 0,1 1 0,-1-1 0,1 1 0,-1-1 0,-1 0 0,1 0 1,-7 6-1,-10 13 364,13-15-295,0 0 0,-16 13-1,22-20-103,-6 5 15,-1-1-1,-14 8 1,14-8 2,0 0 0,-12 9 0,16-11 13,0 0 1,0-1-1,0 1 0,-1-1 1,1 0-1,-1 0 0,-9 3 1,-22 9 280,28-10-270,-1-1 0,1 0 1,-1-1-1,1 1 0,-1-1 1,0-1-1,-11 1 0,-28 3 614,-32 3-21,40-2-459,37-6-166,0 1 1,0-1-1,0 1 0,0 0 1,1 0-1,-1 0 0,0 0 0,1 0 1,-4 3-1,-15 5 127,-21 10 220,15-8-362,18-9 136,-8 4 741,16-5-896,0-1 1,-1 1 0,1-1 0,0 1-1,-1-1 1,1 0 0,-1 1 0,1-1-1,0 0 1,-3 0 0,14-16 599,50-41-396,-14 15-206,13-11 53,-35 33-115,30-34 0,-46 45 55,7-7 183,-15 16-262,0 0-10,-10 14-380,-1 2 498,-2-2 0,0 1 0,0-2 0,-30 23 0,1 0 131,26-23-5,-18 12-1,-7 5-71,32-23 22,-5 6-53,14-13-16,0 0 1,0 1-1,-1-1 0,1 0 1,0 1-1,0-1 0,-1 0 1,1 0-1,0 1 0,-1-1 0,1 0 1,0 0-1,-1 1 0,1-1 1,-1 0-1,1 0 0,0 0 1,-1 0-1,1 1 0,-1-1 1,1 0-1,0 0 0,-1 0 1,1 0-1,-1 0 0,0 0 0,1-2 65,7-1-38,45-14-270,-31 10 307,26-6-1,31-2-132,-13 4 155,72-24 0,-118 29-104,82-30 166,-83 29-60,-1-1 0,0-1 1,26-18-1,78-52 99,-69 47 79,33-17-328,2 4 1,110-41-1,-152 69 196,-23 9 29,-1 0-1,0-1 1,22-14 0,-39 21-101,0 0 0,0 0 1,0 0-1,0 0 0,0 1 0,1 0 0,-1 0 0,9-1 1,-11-1 527,-2 3-580,0 0-1,0 0 1,0-1 0,0 1-1,0 0 1,0 0-1,0-1 1,0 1 0,1 0-1,-1 0 1,0 0 0,0-1-1,0 1 1,0 0-1,0 0 1,1 0 0,-1-1-1,0 1 1,0 0-1,0 0 1,1 0 0,-1 0-1,0 0 1,0 0 0,1-1-1,-1 1 1,0 0-1,0 0 1,0 0 0,1 0-1,-1 0 1,1 0-23,0 0 1,-1 0-1,1 0 1,-1 0-1,1 0 0,0 0 1,-1-1-1,1 1 1,0 0-1,-1 0 0,1 0 1,-1-1-1,1 1 1,-1 0-1,1-1 0,-1 1 1,1-1-1,-1 1 1,1-1-1,0 0 10,-1 1-1,0 0 1,1-1 0,-1 1 0,0 0-1,1 0 1,-1-1 0,1 1 0,-1 0-1,0 0 1,1-1 0,-1 1 0,1 0-1,-1 0 1,1 0 0,-1 0 0,1 0-1,-1 0 1,1 0 0,-1 0 0,1 0-1,6-2 2,-6 1 3,0 0 0,0 1 0,0-1 0,0 0-1,0 1 1,0-1 0,1 1 0,-1 0 0,0-1 0,0 1 0,0 0 0,1 0 0,-1-1 0,0 1 0,0 0 0,0 0 0,1 1 0,-1-1 0,0 0 0,2 1 0,3-1-423,-3 0 26,0 0 1,0 0-1,0-1 1,0 1 0,0-1-1,3 0 1,2-4-717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39:39.4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109 135 832,'4'0'327,"-8"0"-414,4 0-20,0 0 70,0 0 122,0 0-5,0 0 6,10-4 10,-9 4-46,-1 0 0,0-1 0,1 1 0,-1 0 0,0 0 0,1-1 0,-1 1 0,1 0 0,-1 0 0,0-1 0,1 1 0,-1 0 0,1 0 0,-1 0 0,1 0 0,-1 0 0,1 0 0,-1 0 0,1 0 0,-1 0 0,0 0 0,1 0 0,-1 0 0,1 0 0,-1 0 0,1 0 0,-1 0 0,1 0 0,-1 1 0,0-1 0,1 0 0,-1 0 0,1 0 0,0 1 0,3 0 466,-8 6-282,4-6-231,0-1 1,-1 0-1,1 0 1,0 0-1,0 0 1,0 0-1,0 1 1,0-1-1,0 0 1,0 0 0,0 0-1,0 0 1,0 0-1,0 1 1,0-1-1,0 0 1,1 0-1,-1 0 1,0 0-1,0 1 1,0-1 0,0 0-1,0 0 1,0 0-1,0 0 1,0 0-1,0 0 1,0 1-1,1-1 1,-1 0-1,0 0 1,0 0 0,0 0-1,0 0 1,0 0-1,0 0 1,1 0-1,-1 0 1,0 0-1,0 0 1,0 0 0,0 0-1,0 0 1,1 0-1,-1 0 1,0 0-1,0 0 1,0 0-1,1 0 1,1 0-9,-1-1 0,1 0 1,0 0-1,-1 0 0,1 0 0,0 0 1,-1-1-1,2-1 0,-1 2 53,-1 1-16,-1-1 0,1 1 0,-1-1 0,0 1 0,1 0 0,-1-1 0,1 1 0,-1-1 0,0 1 0,1-1 0,-1 1 0,0-1 0,1 0 0,-1 1 0,0-1 0,0 1 0,0-1 0,0 1 0,1-1 0,-1 0 0,0 1 0,0-1 0,0 0 0,0 1 0,0-1 0,0 1 0,-1-1 0,1 0 0,0 0 0,-1-7-10,1 7 58,-1 1-68,0-1 1,1 1 0,-1-1-1,0 1 1,0-1 0,1 1-1,-1-1 1,1 0 0,-1 1-1,1-1 1,-1 0 0,1 1-1,-1-1 1,1 0 0,-1 0-1,1 1 1,0-1 0,0 0 0,-1 0-1,1 0 1,0 0 0,0-1-1,-3-5-138,2-1 113,1 8 15,0 0 0,0 0 0,0-1 0,0 1 0,0 0 0,0 0 0,0-1 0,0 1 0,0 0 0,0 0 0,0-1 0,0 1 0,0 0 0,0 0 0,0-1 0,0 1 0,0 0 0,-1 0 0,1-1 0,0 1 0,0 0 0,0 0 0,0-1 0,0 1 0,-1 0 0,1 0 0,0 0 0,0 0 0,0-1 1,-1 1-1,1 0 0,0 0 0,0 0 0,0 0 0,-1 0 0,1 0 0,0 0 0,0-1 0,-1 1 0,1 0 0,0 0 0,0 0 0,-1 0 0,1 0 0,-1 0 0,0 0 41,1-2-6,0 1 22,0 1-55,0 0 1,0 0 0,0 0 0,0 0 0,0 0-1,-1 0 1,1 0 0,0 0 0,0 0 0,0 0 0,0 0-1,-1 0 1,1 0 0,0 0 0,0 0 0,0 0-1,0-1 1,0 1 0,-1 0 0,1 0 0,0 0 0,0 0-1,0 0 1,0 0 0,0 0 0,0-1 0,0 1-1,0 0 1,-1 0 0,1 0 0,0 0 0,0-1 0,0 1-1,0 0 1,0 0 0,0 0 0,-4-5-72,-3-2 265,6 6-171,1 1-1,0-1 1,0 1-1,-1-1 0,1 1 1,0 0-1,-1-1 0,1 1 1,-1-1-1,1 1 0,-1 0 1,1-1-1,0 1 1,-1 0-1,1 0 0,-1 0 1,1-1-1,-1 1 0,0 0 1,-4-2-202,5 2 176,0 0 0,0-1-1,0 1 1,0 0 0,0 0-1,-1 0 1,1 0 0,0 0-1,0 0 1,0 0 0,0 0 0,0 0-1,0 0 1,0 0 0,0 0-1,-1 0 1,1 0 0,0 0-1,0 0 1,0 0 0,0 0-1,0 0 1,0 0 0,-1 0 0,1 0-1,0 0 1,0 0 0,0 0-1,0 0 1,0 0 0,0 0-1,0 0 1,-1 0 0,1 0-1,0 0 1,0 0 0,0 0-1,0 1 1,0-1 0,0 0 0,0 0-1,0 0 1,0 0 0,0 0-1,0 0 1,-1 0 0,1 0-1,0 1 1,0-1 0,0 0-1,0 0 1,-1 1-161,1-1 37,0 8-319,1 1 731,-1-5-283,1 0 1,-1 0-1,0 0 1,-1 0-1,1 1 1,-1-1 0,-1 6-1,1-9-54,1-1 5,0 0 49,0 1-1,1-1 1,-1 0-1,0 0 1,0 1-1,0-1 0,0 0 1,0 0-1,0 1 1,0-1-1,0 0 0,0 0 1,0 1-1,0-1 1,0 0-1,0 0 0,-1 1 1,1-1-1,0 0 1,0 0-1,0 1 0,0-1 1,0 0-1,0 0 1,-1 1-1,1-1 0,0 0 1,0 0-1,0 0 1,-1 0-1,1 1 1,0-1-1,0 0 0,0 0 1,-1 0-1,1 0 1,0 0-1,0 0 0,-1 0 1,1 0-1,0 1 1,0-1-1,-1 0 0,1 0 1,0 0-1,0 0 1,-1 0-1,1 0 0,0-1 1,0 1-1,-1 0 1,1 0-1,-1 0 7,0 0 185,1 0-90,-4 0-374,-9 5 193,7 8 88,6-12-13,0-1 1,0 0-1,0 0 0,0 0 1,0 1-1,0-1 1,0 0-1,0 0 1,0 0-1,0 1 1,0-1-1,0 0 1,0 0-1,-1 0 1,1 0-1,0 1 1,0-1-1,0 0 1,0 0-1,-1 0 0,1 0 1,0 0-1,0 0 1,0 1-1,0-1 1,-1 0-1,1 0 1,0 0-1,0 0 1,0 0-1,-1 0 1,1 0-1,0 0 1,0 0-1,-1 0 1,1 0-1,0 0 1,0 0-1,0 0 0,-1 0 1,1 0-1,0 0 1,0 0-1,-1-1 1,1 24-386,2-19 379,-1 1 0,1-1 1,0 0-1,0 0 0,0 0 1,1 0-1,0 0 0,-1 0 0,1-1 1,1 1-1,-1-1 0,0 0 1,1 0-1,0 0 0,-1 0 1,6 2-1,-5-4 38,0 0 0,1 0-1,-1 0 1,0 0 0,9 0 0,-11-2-31,0 1 0,0 0 1,0-1-1,0 0 0,0 1 0,0-1 0,0 0 0,0 0 0,0 0 0,-1 0 1,1-1-1,0 1 0,-1 0 0,3-3 0,-3 2 10,0 0 0,1 0 0,-1 0 1,-1 0-1,1 0 0,0 0 0,0 0 0,-1-1 0,1 1 0,-1 0 0,0 0 0,0-1 0,0 1 0,0-2 0,0 3-97,0 1 37,1-4-96,18-6 192,-18 10-155,10-8 251,-7 8-132,-3 0-5,-1 0-1,1 1 0,0-1 0,0 0 1,-1 0-1,1 0 0,0 0 1,0-1-1,0 1 0,-1 0 0,1 0 1,0 0-1,0 0 0,-1-1 0,1 1 1,0 0-1,-1-1 0,1 1 1,0-1-1,-1 1 0,1-1 0,-1 1 1,1-1-1,-1 1 0,1-1 1,0-1-1,-1 1 36,0 1 1,0-1 0,-1 0-1,1 0 1,0 0 0,-1 0-1,1 0 1,-1 0 0,1 1-1,-1-1 1,1 0 0,-1 0-1,1 0 1,-1 1 0,-1-2-1,-3-4 140,5 5-184,0 1 0,0-1 0,0 0 1,0 1-1,-1-1 0,1 0 0,0 1 1,-1-1-1,1 1 0,0-1 0,-1 0 0,1 1 1,-1-1-1,1 1 0,-1-1 0,1 1 1,-1-1-1,1 1 0,-1 0 0,1-1 0,-1 1 1,0 0-1,1-1 0,-1 1 0,0 0 1,1 0-1,-1 0 0,0-1 0,1 1 0,-1 0 1,0 0-1,0 0 0,-1 2 1,1-1 5,0 0-1,0 0 1,1 0-1,-1 0 1,0-1-1,0 1 1,0 0-1,0-1 0,0 1 1,-2 0-1,-2-1 56,3 1-59,1-1-1,-1 0 1,1 0 0,-1 0-1,1 0 1,0 0 0,-1 0-1,1-1 1,-1 1 0,1 0-1,0-1 1,-1 1-1,1-1 1,-2-1 0,-5 0 87,8 3-85,0-1-1,-1 0 1,1 0 0,0 0-1,0 0 1,0 0 0,0 0 0,-1 0-1,1 0 1,0 0 0,0 0-1,0 0 1,-1 0 0,1 0-1,0 0 1,0 0 0,0 0 0,0 0-1,-1-1 1,1 1 0,0 0-1,0 0 1,0 0 0,0 0 0,-1 0-1,1 0 1,0 0 0,0-1-1,0 1 1,0 0 0,0 0-1,0 0 1,-1 0 0,1 0 0,0-1-1,0 1 1,0 0 0,0 0-1,0 0 1,0 0 0,0-1 0,0 1-1,0 0 1,0 0 0,0 0-1,0-1 1,0 1 0,0 0-1,-1-1-139,0 0 134,0 1 1,0-1 0,0 0-1,0 0 1,0 0-1,0 0 1,0 0 0,0 0-1,1 0 1,-2-2-1,0-6 181,2 8-180,0 1 0,0-1 0,0 0 0,0 1 0,0-1 0,0 1 0,0-1 0,0 1 0,0-1 0,0 1 0,-1-1 0,1 1 0,0-1 0,0 1 0,-1-1 0,1 1 0,-1-1 0,0 0 83,2 1-79,-1 0 0,0-1 0,0 1 0,0-1 0,0 1 0,0 0 0,-1-1 0,1 1 0,0 0 0,0-1 1,0 1-1,0-1 0,0 1 0,0 0 0,-1-1 0,1 1 0,0 0 0,0-1 0,0 1 0,-1 0 0,1 0 0,0-1 0,-1 1 0,1 0 0,0 0 0,0-1 0,-1 1 0,1 0 0,0 0 0,-1 0 0,1-1 0,-1 1 0,1 0 0,-1 0 0,-12-4 0,10 3-149,9 1 147,1 2 3,-1 0 0,1 1 0,-1-1 0,0 1 0,0 1 0,0-1 0,9 8 0,-14-10 57,17 7 10,-13-5-26,-3-2-47,0 0 1,-1-1-1,1 1 1,0 0-1,0-1 1,0 1-1,0-1 0,4 1 1,3 1 3,1 3-35,-9-2 7,2 2 53,0-4-20,-2 0-3,0-1 1,0 1-1,0 0 0,0-1 0,0 1 0,0 0 0,-1 0 1,1-1-1,0 1 0,0 0 0,-1 0 0,1 0 0,0 0 1,0 2-1,3 4-2,-1-1 21,-2-6-14,-1 0 0,0 0 0,0 1 0,0-1 0,0 0 0,1 0 0,-1 1 0,0-1 0,0 0-1,0 0 1,0 1 0,0-1 0,0 0 0,0 0 0,0 1 0,0-1 0,0 0 0,0 1 0,0-1 0,0 0 0,0 0 0,0 1 0,0-1 0,0 0-1,0 1 1,0-1 0,0 0 0,0 0 0,0 1 0,-1-1 0,1 0 0,0 0 0,0 0 0,0 1 0,-1-1 0,1 0 0,0 0 0,0 0 0,0 1-1,-1-1 1,1 0 0,0 0 0,0 0 0,-1 0 0,1 0 0,0 1 0,0-1 0,-1 0 0,-21 5-70,5-1 21,11-2 71,0 0 0,1-1 1,-1 0-1,0 0 0,0 0 1,-1-1-1,-6 0 0,6-1-34,-1 1 0,1-1-1,-9-3 1,9 2 2,0 1 1,0 0-1,-8 0 0,13 0-1,-1 0 0,1 0 0,-1 0 0,1 0 0,0 0 0,-1 0 0,1-1 0,0 1 0,0-1 0,0 0 0,0 1 0,0-1 0,1 0 0,-1 0 0,1 0 0,-1 0 0,1-1 0,-1 1 0,0-3 0,-2 2 17,0 2-106,3 1 82,1-1 0,-1 1 0,0-1 0,1 1 0,0-1 0,-1 0 0,1 1 0,-1-1 0,1 1 0,-1-1 0,1 0 0,0 1 0,0-1 0,-1 0 0,1 1 0,0-1 0,0 0 0,0 0 0,0 1 0,0-1 0,0-1 0,0 2 3,0 0 24,-10-11 149,10 9-158,-1 1-1,1 0 1,0-1 0,-1 1-1,1 0 1,-1 0 0,0 0-1,1-1 1,-1 1 0,0 0-1,0 0 1,1 0 0,-1 0-1,0 0 1,0 0 0,0 0-1,0 1 1,-1-1 0,0-1-1,-11-10-75,11 4 54,2 8 17,0 0 0,0-1 0,0 1 1,0 0-1,0-1 0,0 1 0,0 0 1,0 0-1,0-1 0,0 1 0,-1 0 0,1 0 1,0-1-1,0 1 0,0 0 0,0 0 1,0-1-1,-1 1 0,1 0 0,0 0 1,0-1-1,0 1 0,-1 0 0,1 0 1,0 0-1,-1-1-45,1 1 22,0 0 63,1-8-74,7-8 131,-7 14-102,-1 0 1,1 0 0,0 0 0,0 0 0,0 0-1,0 1 1,1-1 0,-1 0 0,1 0-1,-1 1 1,1-1 0,1-1 0,-2 3 0,-1 0 1,0 0-1,1 0 1,-1-1 0,0 1-1,1 0 1,-1 0-1,0 0 1,1 0-1,-1 0 1,0 0-1,1 0 1,-1 0 0,0 0-1,1 0 1,-1 0-1,1 0 1,-1 0-1,0 0 1,1 0 0,-1 1-1,0-1 1,1 0-1,-1 0 1,0 0-1,1 0 1,-1 1-1,10 11-88,-8-9 71,0 1 1,0 1-1,0-1 0,2 8 1,1 8 55,-3-14-45,-1-1 1,1 0 0,-1 1-1,0 9 1,-1-5 50,1 12-59,-1-22 15,0 1 0,0 0 0,0 0 0,0 0 0,0 0 0,-1-1 0,1 1 0,0 0 0,0 0 0,-1 0 0,1-1 0,0 1 0,-1 0 0,1 0 0,-1-1 0,0 2 0,0-1 49,-1 8-68,-1 10 120,3-17-52,0-2-26,0 1-34,0 0 0,-1 1 1,1-1-1,0 0 0,0 1 1,0-1-1,0 0 0,0 1 1,0-1-1,0 1 0,0-1 1,0 0-1,1 1 0,-1-1 1,0 0-1,1 0 0,0 3 1,2 7 71,2 6-113,-5-16 53,0 0 0,0 0 0,-1-1 0,1 1 1,0 0-1,0 0 0,1 0 0,-1 0 0,0 0 0,0 0 0,0-1 0,0 1 0,1 0 0,-1 0 0,0 0 0,1 0 1,-1-1-1,1 1 0,-1 0 0,1 0 0,-1-1 0,2 2 0,9 13 89,-8-13-116,0 1 0,0-1 0,0 1 0,0-1 0,0 0 0,0 0 0,1 0 0,-1-1 0,0 1 0,7 1 0,4 2 137,-13-4-174,-1-1 21,0 0 107,0 0 11,0 0 10,0 0-69,0 0-197,10 1-32,-9 0 209,0-1 0,-1 0 1,1 0-1,0 0 0,0 0 1,0 0-1,-1 0 0,1 0 1,0 0-1,0 0 0,0 0 1,0 0-1,-1-1 0,1 1 0,0 0 1,0 0-1,-1-1 0,1 1 1,0-1-1,0 1 0,-1 0 1,1-1-1,-1 1 0,1-1 0,0 0 1,2-2 54,0 1 0,0 0 0,1 0 0,-1 0 0,0 0 0,1 1-1,6-3 1,-5 2-17,-1 1 0,1-1-1,-1-1 1,6-2 0,4-5-24,19-15-308,-27 19 337,1 2 0,12-8 0,-12 8-19,0-1 0,-1 1 0,12-11 0,-15 12-52,1-1 27,-3 4 5,0-1 0,-1 1 0,1-1 0,0 1 0,-1-1 1,1 1-1,0 0 0,0-1 0,0 1 0,0 0 0,-1 0 0,1-1 0,0 1 1,0 0-1,0 0 0,0 0 0,0 0 0,-1 0 0,1 0 0,0 1 0,2-1 1,-1 1 6,2-1 30,0 0-1,0 0 0,0 0 0,0 1 0,0-1 0,0 1 0,0 0 1,6 3-1,-9-3-106,19 6 323,-18-6 92,0-3-372,1 0 0,-1 0 0,0 0 0,0-1 0,0 1 0,0 0 0,-1-1 1,1 0-1,1-3 0,-2 5 37,-1-1 0,1 1 0,0-1 0,-1 1 0,1-1 0,-1 1 0,0-1 0,1 1 0,-1-1 0,0 1 0,0-1 0,0 0 0,0 1 0,0-1 0,-1 1 0,1-1 0,0 1 0,-1-1 0,1 1 0,-2-4 0,1 4-21,0 1 1,1-1-1,-1 0 0,0 0 1,0 1-1,0-1 0,0 1 1,0-1-1,0 1 0,0-1 1,0 1-1,0-1 0,0 1 1,0 0-1,0 0 0,-1 0 1,1-1-1,0 1 0,-2 1 1,2-1 180,7-12 81,-3 10-241,0-1 0,0 0 0,0 1 1,-1-1-1,1 0 0,-1 0 0,1 0 0,-1-1 0,0 1 0,0-1 1,-1 1-1,1-1 0,-1 1 0,0-1 0,0 0 0,0 0 0,0 0 0,0 0 1,-1-6-1,0 10-2,0 0-1,0-1 1,0 1 0,0 0 0,0-1 0,0 1 0,-1-1 0,1 1-1,0 0 1,0-1 0,0 1 0,-1 0 0,1 0 0,0-1 0,0 1-1,-1 0 1,1-1 0,0 1 0,0 0 0,-1 0 0,1 0 0,0-1-1,-1 1 1,1 0 0,-1 0 0,1 0 0,0 0 0,-1 0 0,1 0-1,0-1 1,-1 1 0,1 0 0,-1 0 0,1 0 0,0 0 0,-1 0-1,1 1 1,0-1 0,-1 0 0,1 0 0,-1 0 0,1 0 0,0 0 0,-1 1-1,-17 5-254,11 0 307,-1-2 0,0 1-1,0-1 1,0 0 0,0-1-1,-1 0 1,1 0-1,-1-1 1,0 0 0,-11 0-1,-19 6-117,37-8 48,0 1 0,0-1 1,0 0-1,1 1 1,-1-1-1,0 1 0,0-1 1,0 1-1,0 0 1,1 0-1,-1 0 0,0 0 1,1 0-1,-1 0 0,1 1 1,-1-1-1,1 0 1,-2 3-1,-18 13-186,18-16 194,1 2-3,2 8 28,0-10 73,0 1-128,1 0 0,-1 0 0,1-1 0,0 1 0,0 0 0,0-1 0,0 1 0,0-1 0,2 3 0,-2-2 22,1-1 0,0 1 0,0 0 0,0-1 1,0 0-1,0 1 0,0-1 0,0 0 0,0 0 0,0 0 0,0-1 0,5 2 0,28 0 107,-33-2-92,-1 1-1,-1-1 0,1 0-1,0 0 1,-1 0 0,1 0-1,-1 0 1,1 0-1,-1 0 1,1 0 0,-1 0-1,1 0 1,-1-1 0,1 1-1,-1 0 1,1 0-1,-1 0 1,0-1 0,1 1-1,-1 0 1,1 0 0,-1-1-1,1 1 1,-1 0 0,0-1-1,1 1 1,-1-1-1,0 1 1,1 0 0,-1-1-1,0 1 1,0-1 0,1 1-1,-1-1 1,0 1-1,0-1 1,0 1 0,0-1-1,0 1 1,0-1 0,0 1-1,0-1 1,0 1-1,0-1 1,0 1 0,0-1-1,0 1 1,0-1 0,0 1-1,0-1 1,0 1-1,-1-1 1,1 1 0,0-1-1,-1 0 1,0-1-11,0-1 0,-1 0 0,1 1 0,-1-1 0,0 1 0,0-1 0,-4-3 0,4 4-21,-1 0 0,1 0-1,-1 1 1,0-1-1,0 1 1,1 0-1,-1 0 1,-5-2-1,-18-5-184,25 8-6,1 0 70,-12 8-64,-5-5 345,-2 0-132,18-3 8,0 0-1,0 0 1,0-1-1,1 1 1,-1 0 0,0 0-1,0-1 1,0 1-1,1 0 1,-1-1-1,0 1 1,1-1-1,-1 1 1,0-1 0,1 1-1,-1-1 1,0 0-1,1 1 1,-1-1-1,1 0 1,-1 0-1,-2-3 17,2-4-506,22 8 428,7 0 36,40-7-1,-65 6 59,0 1 0,0-1-1,0 1 1,0-1 0,0 0 0,0-1 0,0 1-1,0 0 1,0-1 0,0 0 0,-1 1 0,5-4-1,-4 3 25,-3 2-21,0 0 10,0 0-31,-13 12-81,11-11 62,-1 1-1,1-1 1,-1 0 0,1 0-1,-1 0 1,1 0 0,-1 0-1,0-1 1,-4 1 0,6 0-9,-1-1 1,0 1 0,0 0-1,0-1 1,1 1 0,-1 0-1,0 0 1,1 0 0,-1 0-1,1 0 1,-1 1 0,1-1-1,0 0 1,-1 1 0,0 2-1,0-2-5,0 0 0,0 0-1,0 0 1,0-1 0,-1 1-1,1 0 1,-3 1 0,1-2-5,2-1-54,-1 0 54,-1-8 363,3 7-344,0-1 1,0 1-1,0-1 0,0 1 1,0 0-1,0-1 1,0 0-1,0-2 0,0 4-7,1-1 0,0 1 0,0-1-1,0 1 1,0-1 0,0 1 0,0-1 0,0 1 0,0-1-1,0 1 1,0-1 0,0 1 0,0-1 0,0 1 0,0-1-1,0 1 1,0 0 0,1-1 0,-1 1 0,0-1-1,0 1 1,1-1 0,-1 1 0,0-1 0,0 1 0,1 0-1,-1-1 1,0 1 0,1 0 0,-1-1 0,1 1-1,-1 0 1,1-1 0,0 1 4,0-1-1,-1 1 1,1-1 0,0 0 0,0 1-1,-1-1 1,1 0 0,0 1-1,-1-1 1,1 0 0,-1 0-1,1 0 1,-1 0 0,1 1-1,-1-1 1,0 0 0,1-1 0,5-9 0,-6 10-5,1 0 0,-1 1-1,1-1 1,0 1 0,-1-1 0,1 1 0,0-1 0,-1 1 0,1 0 0,0-1 0,0 1 0,0 0-1,-1 0 1,1-1 0,0 1 0,0 0 0,0 0 0,-1 0 0,1 0 0,0 0 0,0 0-1,0 0 1,-1 0 0,1 0 0,0 1 0,0-1 0,0 0 0,-1 0 0,1 1 0,0-1 0,0 0-1,-1 1 1,1-1 0,0 1 0,1 1-24,0 0 1,0-1-1,0 1 0,-1 0 0,1 0 1,0 0-1,-1 0 0,2 3 0,-3-4 45,0-1 1,1 1-1,-1-1 0,0 1 0,0-1 0,1 1 0,-1-1 0,0 1 0,0-1 0,0 1 0,0-1 0,0 1 0,0-1 0,0 1 0,0-1 0,0 1 0,0-1 0,0 1 0,0 0 0,0-1 0,0 1 0,-1-1 0,1 1 0,0-1 0,0 1 0,0-1 1,-1 1-1,0 0-1,0 0 0,0-1 0,0 1 0,0-1 0,0 1 0,0-1 0,0 0 0,0 1 0,0-1 0,0 0 0,0 0 0,0 1 0,-1-1 0,-3 0-41,1 0-1,-1 0 1,0-1 0,1 1-1,-9-3 1,13 3 21,0 0 0,-1 0 0,1 0-1,0 0 1,0-1 0,-1 1 0,1 0 0,0 0 0,0 1 0,-1-1 0,1 0 0,0 0 0,0 0 0,-1 0 0,1 0 0,0 0 0,0 0-1,0 0 1,-1 0 0,1 0 0,0 1 0,0-1 0,0 0 0,-1 0 0,1 0 0,0 0 0,0 1 0,0-1 0,0 0 0,0 0 0,-1 0-1,1 1 1,0-1 0,0 0 0,0 0 0,0 0 0,0 1 0,0-1 0,0 0 0,0 0 0,0 1 0,0-1 0,0 0 0,0 0 0,0 1 0,0-1-1,0 0 1,0 0 0,0 1 0,0-1 0,0 0 0,0 0 0,0 0 0,0 1 0,0-1 0,1 0 0,-1 0 0,0 0 0,0 1 0,0-1-1,2 2-1,0-1-1,-1 1 0,1-1 0,0 0 1,0 1-1,0-1 0,0 0 0,0 0 1,0 0-1,2 0 0,8 5-40,22 10 43,-26-12 81,-7-4-74,0 1 1,0-1 0,-1 0-1,1 1 1,0-1 0,0 1-1,-1 0 1,1-1 0,0 1-1,-1-1 1,1 1 0,0 1 0,0 0 4,0-1 1,-1 1-1,1 0 1,-1 0-1,0 0 1,0 0 0,1 0-1,-1 0 1,-1 2-1,2-3-5,-1 0 0,0-1 0,-1 1 0,1 0 0,0 0 0,0 0 0,0 0 0,0 0 0,-1-1 0,1 1 0,0 0 0,-1 0 0,1-1 0,0 1 0,-1 0 0,1 0 0,-1-1 0,0 1 0,1 0 0,-1-1 0,1 1 0,-1-1 0,0 1 0,1-1 0,-1 1 0,-2 0 0,3-1-72,-3 12 204,3-12-206,2-7-1270,-4 7-524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39:46.6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522 150 832,'3'-13'262,"-3"11"-272,0 1 0,0-1 0,1 0 0,-1 0 0,1 0 0,-1 1 0,1-1 0,0 0 0,-1 1 0,1-1 0,0 1 1,0-1-1,2-2 0,-2 3-16,0 0 0,0-1 1,0 1-1,0 0 1,-1-1-1,1 1 0,-1-1 1,1 0-1,-1 1 1,1-1-1,-1 1 0,0-1 1,0 0-1,0-2 1,0 3 32,0 1 0,0-1 1,0 0-1,0 1 1,1-1-1,-1 1 0,0-1 1,0 0-1,0 1 1,1-1-1,-1 1 0,0-1 1,1 1-1,-1-1 1,0 1-1,1-1 0,-1 1 1,1-1-1,-1 1 1,0 0-1,1-1 0,-1 1 1,1 0-1,0-1 1,3-2 63,-3 2-13,4 5 140,-2 1-36,-1 0 1,1 0 0,-1 0 0,3 11-1,-4-13-85,0-2-20,-1 0-1,0-1 1,0 1-1,1 0 1,-1 0-1,0 0 1,0 0 0,0 0-1,0-1 1,0 1-1,0 0 1,-1 0-1,1 0 1,0 0-1,0-1 1,0 1-1,-1 0 1,1 0-1,0 0 1,-1-1-1,1 1 1,-1 0-1,1-1 1,-1 1 0,1 0-1,-1-1 1,0 1-1,1 0 1,-1-1-1,0 1 1,1-1-1,-1 0 1,0 1-1,-1 0 1,2-1-34,-1 0 0,1 0 0,0 0 0,-1 1 0,1-1 0,0 0 0,-1 0 0,1 1 0,0-1 1,0 0-1,-1 0 0,1 1 0,0-1 0,0 0 0,-1 1 0,1-1 0,0 0 0,0 1 0,0-1 0,0 0 0,-1 1 0,1-1 0,0 0 0,0 1 0,0 0 0,-4 6 146,3-7-133,1 0 1,-1 0-1,0 1 0,1-1 1,-1 0-1,0 0 1,1 1-1,-1-1 1,1 0-1,-1 1 0,0-1 1,1 0-1,-1 1 1,1-1-1,-1 1 0,1-1 1,-1 1-1,1-1 1,0 1-1,-1-1 0,1 1 1,0 0-1,-1-1 1,1 1-1,0 0 1,-1-1-1,1 1 0,0-1 1,0 2-1,0-1 12,1 0 0,-1 0-1,1 0 1,-1 0 0,1-1 0,0 1-1,-1 0 1,1 0 0,0 0-1,0-1 1,0 1 0,-1 0 0,1-1-1,0 1 1,2 0 0,-2 0-64,-1-1 10,0 0 97,0 0-22,0 0-31,-14 8 52,6-10-253,7 1 187,0 1 0,0-1 0,0 1 0,0 0 0,0-1 0,0 1 0,0 0 0,0 0 0,0 0 1,0 0-1,0 0 0,0 0 0,0 0 0,-2 1 0,2-1-13,1 0 0,-1 0 1,0 0-1,1 0 0,-1 1 1,0-1-1,1 0 0,-1 0 1,0-1-1,1 1 0,-1 0 0,0 0 1,1 0-1,-1 0 0,0-1 1,1 1-1,-2-1 0,-8-1-284,43 7 753,-26-3-424,1-1 0,-1 0 0,10 1 0,-3-2-3,-9 1-50,0-1 0,0 0-1,0 0 1,0 0 0,0-1-1,-1 1 1,1-1 0,0 0 0,0-1-1,-1 1 1,9-5 0,-12 6-46,-1 0 32,0 0 102,0 0 5,0 0 53,0 0-58,-21-15 272,-37-13-315,26 13-38,5 3-111,22 7 93,6 4-5,-1 0-57,8 1 145,-6 0-101,0 1-1,0-1 1,0 0 0,-1 1 0,1-1-1,0 1 1,0 0 0,-1-1-1,1 1 1,0 0 0,2 2-1,6 2-78,-9-4 227,8 5 65,-9-6-171,0 0 0,0 0-1,0 1 1,-1-1 0,1 0 0,0 0-1,0 1 1,0-1 0,0 0 0,0 0-1,0 0 1,0 1 0,-1-1 0,1 0-1,0 0 1,0 0 0,0 0 0,0 1-1,-1-1 1,1 0 0,0 0 0,0 0-1,0 0 1,-1 0 0,1 0 0,0 0-1,0 0 1,0 1 0,-1-1 0,1 0-1,0 0 1,0 0 0,-1 0 0,1 0-1,0 0 1,-1 0 0,-19 3 75,-22-1-45,23 2-286,3 0 288,11-5-62,1 1-1,0 0 1,-1 1-1,1-1 1,0 1 0,0 0-1,0 0 1,-1 0-1,-3 2 1,4-1 13,0-1 1,0 0-1,-1-1 0,1 1 0,0-1 0,0 0 1,-8 0-1,-17 1 82,13 3 18,-1-2 1,-27 1-1,41-4-120,0 0-1,0 0 0,0 0 0,0-1 0,0 1 0,0-1 0,0 1 0,0-1 1,-2-3-1,-5-1 96,6 4-44,1 0-43,0 0 1,-1 0-1,1 0 1,-1 1-1,0-1 0,-7-1 1,-8-6 108,17 8-116,0 0 0,0 0 0,0 0 0,0 0 0,0 0 0,0 0 0,0 1 0,0-1 0,0 0 0,0 1 0,-4 0 0,4-1 49,-1 0 0,1 1 0,0-1 1,-1 0-1,1 0 0,0 0 0,0-1 1,-4-2-1,-8-4-191,9 6 141,1 0 32,1 1 0,-1 0-1,1 0 1,-1 0-1,0 0 1,1 0-1,-7 0 1,8 3-28,1 0 0,0 1 0,0-1 0,-1 0-1,1 0 1,1 1 0,-2 3 0,0-1 165,1-5-191,-7 0 230,8-1-186,0 1 1,-1-1 0,1 1 0,0-1-1,-1 1 1,1 0 0,-1-1-1,1 1 1,-1 0 0,1 0 0,-1-1-1,1 1 1,-1 0 0,1 0 0,-1 0-1,1-1 1,-1 1 0,1 0-1,-2 0 1,-10-5-4,7-3 2,4 8 0,-1 0 0,2 0-7,-1 0 1,1 0-1,0 0 1,0 0-1,-1 0 1,1-1-1,0 1 1,0 0-1,0 0 1,-1 0-1,1 0 1,0-1-1,0 1 1,0 0-1,-1 0 1,1-1-1,0 1 1,0 0-1,0 0 1,0-1-1,0 1 1,0 0-1,0 0 1,0-1-1,-1 1 1,1 0-1,0 0 1,0-1-1,0 1 1,0 0-1,0-1 1,0 1-1,0 0 1,1 0-1,-1-1 1,0 1-1,0 0 1,0 0-1,0-1 1,0 1-1,0 0 1,0 0-1,1-1 1,-1 1-1,0 0 1,0 0-1,0 0 1,0-1-1,1 1 1,-1 0-1,0 0 1,0 0-1,1 0 1,-1-1-1,1 0 157,-1 1-44,8-5-20,-8 4-156,0 1 22,0 0-10,0 0 26,0 0 117,0 0-16,0 0-31,10 5-140,1 12-36,3-5 250,-14-12-100,0 1 1,0-1-1,0 1 1,0-1-1,1 1 1,-1-1-1,0 1 0,-1-1 1,1 1-1,0-1 1,0 1-1,0-1 1,0 1-1,0-1 1,0 1-1,-1-1 1,1 1-1,0-1 1,0 0-1,-1 1 0,1-1 1,0 1-1,-1-1 1,1 0-1,0 1 1,-1-1-1,1 1 1,-1-1-1,1 0 1,0 0-1,-1 1 1,1-1-1,-1 0 0,1 0 1,-1 0-1,1 1 1,-1-1-1,1 0 1,-1 0-1,1 0 1,-1 0-1,1 0 1,-1 0-1,1 0 1,-1 0-1,0 0 0,0-1-1,-1 1-1,1-1 1,-1 1-1,1-1 0,0 0 1,-1 1-1,1-1 1,0 0-1,0 0 0,0 0 1,0 0-1,0 0 1,0 0-1,0 0 0,-1-2 1,-2-13-33,-1-1-42,5 13-170,5 14 132,-4-5 103,1 0-1,-1 0 1,1-1 0,1 1-1,-1 0 1,1-1-1,-1 0 1,1 1-1,6 5 1,-7-8-17,-2-2 18,0 0 1,0 0 0,0 0 0,0 0-1,0 1 1,0-1 0,0 0 0,0 0-1,0 0 1,0 0 0,0 0-1,0 1 1,0-1 0,0 0 0,0 0-1,0 0 1,0 0 0,0 1 0,0-1-1,0 0 1,0 0 0,0 0 0,0 0-1,0 0 1,0 1 0,0-1-1,0 0 1,1 0 0,-1 0 0,0 0-1,0 0 1,0 0 0,0 1 0,0-1-1,0 0 1,1 0 0,-1 0-1,0 0 1,0 0 0,0 0 0,0 0-1,0 0 1,1 0 0,-1 0 0,0 0-1,0 0 1,1 0 8,-1 0-1,0-1 1,0 1 0,0 0-1,0 0 1,0-1 0,0 1-1,0 0 1,0 0 0,0-1-1,0 1 1,0 0 0,0-1-1,0 1 1,0 0 0,0 0-1,0-1 1,0 1 0,-1 0-1,1 0 1,0-1-1,0 1 1,0 0 0,0 0-1,0-1 1,-1 1 0,1 0-1,0 0 1,0 0 0,0 0-1,-1-1 1,1 1 0,0 0-1,-1-1 38,1 1-37,0 0-71,-1-3 22,9 6-435,-7-3 521,-1 0 0,1 1-46,-1-1-1,1 0 1,0 0-1,0 0 0,-1-1 1,1 1-1,0 0 1,-1 0-1,1 0 0,0 0 1,-1-1-1,1 1 1,0 0-1,-1-1 0,1 1 1,-1 0-1,1-1 1,1 0-1,22-10 426,-2-1-459,-26 12 31,1-1 1,0 0-1,0 0 0,0-1 1,0 1-1,0-1 1,0 1-1,0-1 1,0 0-1,0 0 0,-4-5 1,6 6-9,-6-5-122,6 6 132,1 0 1,0 0-1,0 0 1,0 0-1,0 0 1,-1 0-1,1 0 1,0 0-1,0 0 1,0-1-1,0 1 1,0 0-1,0 0 1,-1 0-1,1 0 1,0 0-1,0-1 1,0 1-1,0 0 1,0 0-1,0 0 1,0 0-1,0 0 1,0-1-1,0 1 1,0 0-1,0 0 0,0 0 1,0 0-1,0-1 1,0 1-1,0 0 1,0 0-1,0-1 1,0-3 55,0 2-49,-1 0 0,1 1 0,-1-1 0,0 0 0,1 1 0,-1-1-1,0 1 1,0-1 0,-1-1 0,-2-2-81,-9-29 89,30 67-405,-11-19 375,1-1 0,0 0 0,0 0 0,16 19 0,-20-29 20,0 1 1,0-1-1,0 0 1,1 0-1,-1 0 0,1 0 1,0-1-1,-1 1 1,1-1-1,0 0 0,0 0 1,0-1-1,1 1 1,5 1-1,-7-3-2,0 1 0,0 0 0,-1 1-1,1-1 1,0 0 0,4 4 0,-5-4 13,-1 1 0,1-1 1,1 0-1,-1 0 0,0 0 1,0 0-1,0 0 0,0 0 1,1-1-1,-1 1 0,4 0 1,-5-1-14,0 0 0,0-1 1,0 1-1,0 0 1,0 1-1,0-1 0,0 0 1,-1 0-1,1 0 0,0 1 1,0-1-1,0 0 0,0 1 1,0-1-1,0 1 1,0-1-1,-1 1 0,1-1 1,0 1-1,0-1 0,0 2 1,19 2-27,-19-2 48,12-1-14,-11-1-82,-2 0 44,0 0 68,3 2-77,1 0 0,0 0 0,-1 0 0,8 2-1,-3-3 48,-1 0 0,0 0 0,1-1 0,-1 0 0,10-1 0,7 0 7,62 1 45,-81-1-55,0 0 1,-1 0-1,1-1 0,-1 0 1,0 1-1,0-1 0,6-4 1,5-2-138,-11 7 123,0-1 1,0 0 0,-1 0 0,1 0-1,0 0 1,-1-1 0,0 1 0,0-1-1,4-4 1,-6 6-8,0 0 0,0 0-1,0 0 1,0 1 0,-1-1 0,1 0-1,0 1 1,0-1 0,0 1 0,0-1 0,0 1-1,2-1 1,8-5-21,4-6 9,-13 11 20,-1 1 0,0-1 0,1 0 0,-1 0 0,0 0 0,0 0 1,1 0-1,-1 0 0,0-1 0,0 1 0,0 0 0,0-2 0,-1 2 42,0-5-150,0 12 8,1-3 133,-1-1 1,0 1-1,0 0 1,0-1-1,-1 1 1,1 0-1,0-1 1,-1 1-1,0 0 1,0-1-1,0 1 1,0-1 0,-2 5-1,2-6 40,-2 7-346,3 11 96,2-1 335,-1-17-116,0 0-12,3 6-20,4 0-22,-7-6-54,-1-1 17,0 0-22,0 0 59,0 0 107,0 0-11,0 0 5,0 0 1,0 0 42,0 0-43,0 0 0,0 0 1,0 0 42,0 0-64,0 0-80,0 0 0,0 0 58,0 0-20,0 0-65,0 0 0,0 0-15,0 0 26,0 0 117,0 0-26,-1-1-75,1 1-29,0 0 0,0-1-1,0 1 1,0 0 0,-1 0 0,1-1 0,0 1 0,0 0 0,-1 0 0,1-1 0,0 1 0,0 0 0,-1 0 0,1 0-1,0 0 1,0 0 0,-1-1 0,1 1 0,0 0 0,-1 0 0,1 0 0,0 0 0,-1 0 0,1 0 0,0 0 0,-1 0 0,1 0-1,0 0 1,0 0 0,-1 0 0,1 0 0,0 0 0,-1 0 0,1 1 0,0-1 0,-1 0 0,1 0 0,0 0 0,0 0-1,-1 0 1,1 1 0,0-1 0,0 0 0,-1 0 0,1 1 0,0-1 0,0 0 0,0 0 0,-1 1 0,1-1 0,0 0 0,0 1-1,0-1-2684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39:47.83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394 3 1664,'-5'-1'935,"5"0"-921,0 1-1,0 0 1,0 0-1,-1 0 1,1 0 0,0 0-1,0 0 1,0 0-1,-1-1 1,1 1-1,0 0 1,0 0 0,0 0-1,-1 0 1,1 0-1,0 0 1,0 0-1,-1 0 1,1 0-1,0 0 1,0 0 0,0 0-1,-1 1 1,1-1-1,0 0 1,0 0-1,0 0 1,-1 0 0,1 0-1,0 0 1,0 0-1,0 1 1,-1-1-1,1 0 1,0 0-1,0 0 1,0 1 0,-2-1 93,1 1 0,-1-1 0,0 1 0,1-1 0,-1 0 0,1 0 0,-1 1 0,0-1 0,1 0 0,-4-1 0,-13 3 625,15-1-603,1-1-1,-1 1 1,0-1 0,0 1 0,1-1 0,-4 0-1,3 0-62,1 0 0,-1 1 0,1-1-1,-1 0 1,1 1 0,-1-1 0,1 1-1,-4 1 1,-44 19 454,-7 4 16,12-4 137,34-17-500,-1 0 1,2 2 0,-1-1 0,0 1 0,1 1 0,0 0 0,-12 12 0,-21 16 247,43-35-419,0 0 1,0 0-1,0 0 0,-1 0 0,1 0 0,0 0 0,0 0 0,0 0 0,0 1 0,0-1 1,0 0-1,-1 0 0,1 0 0,0 0 0,0 0 0,0 1 0,0-1 0,0 0 0,0 0 1,0 0-1,0 0 0,0 0 0,0 1 0,0-1 0,0 0 0,0 0 0,0 0 1,0 0-1,0 1 0,0-1 0,0 0 0,0 0 0,0 0 0,0 0 0,0 1 0,0-1 1,0 0-1,0 0 0,0 0 0,0 0 0,0 1 0,1-1 0,-1 0 0,0 0 0,0 0 1,0 0-1,0 0 0,0 0 0,0 0 0,1 1 0,-1-1 0,0 0 0,0 0 0,0 0 1,0 0-1,1 0 0,-1 0 0,0 0 0,0 0 0,0 0 0,0 0 0,1 0 0,-1 0 1,10 1 336,-3-3-302,0-1 0,0 1-1,0-1 1,-1-1 0,13-6 0,5-4 78,-10 7-51,-7 4-46,1-1 1,0 1 0,12-4 0,35-12-78,-45 15-562,1 0-1,-2-1 1,14-9 0,-6 4-218,1 1 0,29-10-1,-25 11-1042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55:16.7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18 163 1312,'-6'11'4142,"4"-15"-4049,0 0 0,1 1 0,-1-1 0,1 0 0,0 0-1,0 0 1,-1-8 0,2-7 616,0 18-710,0 1 0,0 0-1,0 0 1,0 0 0,0 0 0,0 0-1,0-1 1,1 1 0,-1 0-1,0 0 1,0 0 0,0 0-1,0 0 1,0 0 0,0-1-1,0 1 1,0 0 0,1 0-1,-1 0 1,0 0 0,0 0-1,0 0 1,0 0 0,0 0-1,1 0 1,-1 0 0,0 0-1,0 0 1,0 0 0,0 0-1,0 0 1,1 0 0,-1 0-1,0 0 1,0 0 0,0 0-1,0 0 1,1 0 0,-1 0-1,0 0 1,0 0 0,0 0-1,0 0 1,0 0 0,1 0 0,-1 0-1,0 0 1,7 3-42,-5 0 57,1-1 1,0 1-1,0 0 0,-1-1 1,4 7-1,5 5 6,-9-12-17,0 0-1,0 0 1,-1 1-1,1-1 1,-1 1-1,0-1 1,0 1-1,2 5 0,5 11 99,-5-15-80,-1-1-1,0 1 1,0 0-1,0 0 1,-1 0-1,1 0 1,-1 0-1,0 0 1,0 1-1,0-1 1,-1 0-1,0 7 545,0-15-261,-9-15-250,5 10-22,0 0-1,0 0 1,1-1 0,-3-11 0,1-14-160,5 34 128,1 1 21,0-1 0,-1 1 0,1-1 0,0 1 0,0-1 0,0 0 0,-1 0 0,1 1 0,0-1 0,-1 0 0,1 0 0,-1 0 0,1 0 0,-1 0 0,1 0 0,-1 0 0,1 0 0,-1 0 0,0-1 0,2-1 50,-1-3-31,1 1 0,-1-1 0,0 0 0,-1 0 0,1 0 0,-2-11 0,1 9 55,0-1 0,3-15 0,-3 6-23,0 10-238,1 14 68,0-2 96,-1-1-1,1 0 1,0 0 0,0 0-1,3 5 1,4 13-75,-7-15 59,4 15 94,0 0-1,1 42 0,-4-55-71,-1-7 1,-1 1 1,1 0-1,-1 0 1,1-1-1,-1 1 1,0 0-1,1-1 1,-1 1-1,0 0 1,2 5 349,-2-8-332,0 0 0,0 1 0,0-1 0,0 0 0,0 1 0,0-1 0,0 0 0,0 1 0,0-1 0,0 1 0,0-1 0,0 0 0,-1 1 1,1-1-1,0 0 0,-1 0 0,0-10-126,1 10 102,0 1 0,0 0 1,0-1-1,1 1 1,-1-1-1,0 1 1,0 0-1,0-1 0,0 1 1,0 0-1,0-1 1,0 1-1,0-1 1,-1 1-1,1 0 0,0-1 1,0 1-1,0 0 1,0-1-1,0 1 1,-1 0-1,1-1 0,0 1 1,0 0-1,0-1 1,-1 1-1,1 0 1,0 0-1,-1-1 0,1 1 1,0 0-1,-1 0 1,1-1-1,0 1-4,0 0 1,0 0-1,-1 0 1,1 0-1,0 0 0,0 0 1,0 0-1,0 0 0,0 0 1,0 0-1,0 0 1,0 0-1,0 0 0,0 0 1,-1 0-1,1 0 0,0 0 1,0 0-1,0 0 1,0 0-1,0 0 0,0 0 1,0 0-1,0 0 0,0 0 1,0 1-1,0-1 1,-1 0-1,1 0 0,0 0 1,0 0-1,0 0 1,0 0-1,0 0 0,0 0 1,0 0-1,0 0 0,0 0 1,0 0-1,0 0 1,0 1-1,0-1 0,0 0 1,0 0-1,0 0 0,0 0 1,0 0-1,0 0 1,1 8-142,1 8 868,-3-15-704,1-7 11,0 0 1,-1 0-1,0 0 0,0 0 1,-3-7-1,3 7-47,0 1 0,1-1 0,0 1 0,0-1-1,1-7 1,-1-5 36,2 4-108,-2 13 79,1-1 0,-1 1 0,0-1 0,0 1-1,0-1 1,0 1 0,0-1 0,0 1 0,0-1 0,-1 1 0,0-3-1,0-20-57,7 74-592,-3-29 686,1 12-130,-4 12-2525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55:20.21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57 53 640,'17'-7'315,"-16"6"-267,0 0 1,0 0 1,0-1-1,-1 1 1,1 0-1,0 0 1,0 0-1,1 0 1,-1 0-1,0 0 1,14-14 1829,-23 14-1181,7 1-624,1 1-68,0 0 0,-1 0 0,1 0 0,-1 0 0,1 0 0,-1 0 0,1 0 0,-1 0 0,0-1 0,0 1 0,1 0 0,-1 0 0,0 0 0,-2 0 0,-2 5 283,-43 67 767,48-72-1099,-5 0 241,-2 0 226,6-1-428,1 0 0,0 0 0,0 0 0,0 0 0,0-1 0,0 1 0,0 0 0,-1 0-1,1 0 1,0 0 0,0-1 0,0 1 0,0 0 0,0 0 0,0 0 0,0-1 0,0 1 0,0 0 0,0 0 0,0 0-1,0-1 1,0 1 0,0 0 0,0 0 0,0 0 0,0 0 0,0-1 0,0 1 0,0 0 0,0 0 0,0 0 0,0-1-1,0 1 1,0 0 0,0 0 0,1 0 0,-1 0 0,0-1 0,0 1 0,2-5-189,-2 4 197,0 0 0,0 1-1,1-1 1,-1 0 0,0 1 0,1-1 0,-1 0 0,0 1 0,1-1 0,-1 0-1,1 1 1,-1-1 0,2 0 0,3-3 20,-5 3-21,0-1-4,7-11 12,-7 12 31,1-1-1,-1 1 0,0-1 1,0 1-1,0-1 0,0 1 1,0-1-1,0 0 0,0 1 1,0-1-1,-1 1 0,1-1 1,-1 1-1,1-1 0,-1 1 1,0 0-1,1-1 0,-2-1 1,0-1 100,2 3 24,-1 1-157,0-1-1,1 1 1,-1 0 0,0-1 0,1 1 0,-1-1-1,1 1 1,-1-1 0,0 1 0,1-1 0,-1 1-1,1-1 1,0 1 0,-1-1 0,1 0 0,0 1-1,-1-1 1,1 0 0,-1-1 0,1 2-12,0 0 0,0-1 0,0 1-1,0 0 1,-1-1 0,1 1 0,0 0 0,0 0 0,0-1 0,-1 1 0,1 0 0,0 0 0,-1-1 0,1 1-1,0 0 1,0 0 0,-1 0 0,1-1 0,0 1 0,-1 0 0,1 0 0,0 0 0,-1 0 0,1 0 0,-1 0-1,1 0 1,0 0 0,-1 0 0,1 0 0,0 0 0,-1 0 0,1 0 0,0 0 0,-1 0 0,0 0 9,0 0-1,1 0-1,0 0 1,0 0-1,0 0 0,-1 0 1,1-1-1,0 1 0,0 0 1,-1 0-1,1 0 1,0 0-1,0-1 0,0 1 1,0 0-1,-1 0 0,1-1 1,0 1-1,0 0 0,0 0 1,0 0-1,0-1 1,0 1-1,0 0 0,0-1 1,0 1-1,0 0 0,0 0 1,0-1-1,0 1 1,0 0-1,0-1-18,0 1 1,0 0-1,1 0 0,-1 0 1,0 0-1,0 0 0,1 0 0,-1 0 1,0-1-1,1 1 0,-1 0 1,0 0-1,0 0 0,1 0 1,-1 0-1,0 0 0,1 0 1,-1 1-1,0-1 0,0 0 1,1 0-1,-1 0 0,0 0 1,0 0-1,1 0 0,-1 0 0,0 1 1,1-1-1,3 2 37,0 0 0,0 0-1,0 0 1,1 0 0,-1-1 0,0 0 0,1 0-1,0 0 1,-1-1 0,10 1 0,21-1 723,-40-4-618,4 3-136,0 0 0,0 1 0,0-1 0,-1 0 0,1 0 0,0 1 0,-1-1 0,1 0 0,0 1 0,-1-1 0,1 1 0,-1 0 0,-2-1 0,-5-1-56,6 1 113,0 0 0,1 0-1,-1 1 1,0-1-1,0 1 1,0-1-1,0 1 1,-5 0-1,4 0-15,3 0-87,-16-4-10,15 2-43,3 2-36,-1 0 135,1 0 1,-1 1-1,0-1 0,1 0 1,-1 0-1,1 0 0,-1 0 1,0 0-1,1 0 0,-1 0 1,0 0-1,1 0 0,-1 0 1,1 0-1,-1 0 0,0 0 1,1-1-1,-1 1 0,0 0 1,1 0-1,-1 0 0,1-1 1,-1 1-12,0 0 17,1-1 0,-1 1 0,0 0 0,0 0 0,0 0 0,0 0 0,0 0 0,0 0 0,0 0 0,0 0 0,1 0 0,-1-1 0,0 1 0,0 0 0,0 0 0,0 0 0,0 0 0,0 0 0,1 0 0,-1 0 0,0 0 0,0 0 0,0 0 0,0 0 0,0 0 0,0 0 0,1 0 0,-1 0 0,0 0 0,0 0 0,0 0 0,0 0 0,0 0-1,0 0 1,1 0 0,-1 1 0,0-1 0,0 0 0,0 0 0,0 0 0,13 4-24,6-1 24,-17-3 8,0 0 0,1 0 0,-1 1 0,0-1 0,0 0 0,0 1 0,0-1 0,0 1 0,3 2 0,22 9 496,-27-12-495,1 0 1,-1 0 0,0 0-1,0 0 1,0 0-1,0 1 1,0-1 0,0 0-1,0 0 1,0 0-1,0 0 1,1 1-1,-1-1 1,0 0 0,0 0-1,0 0 1,0 0-1,0 1 1,0-1 0,0 0-1,0 0 1,0 0-1,0 0 1,0 1 0,0-1-1,0 0 1,0 0-1,-1 0 1,1 0 0,0 1-1,0-1 1,0 0-1,0 0 1,0 0 0,0 0-1,0 0 1,0 1-1,0-1 1,-1 0 0,1 0-1,0 0 1,0 0-1,0 0 1,0 0 0,0 0-1,-1 0 1,1 0-1,0 1 1,0-1-1,0 0 1,0 0 0,-1 0-1,1 0 1,0 0-1,0 0 1,-11 4 367,-28-1-119,39-3-266,-1 0 1,1 0-1,0 0 1,-1 0-1,1 0 0,-1 0 1,1 0-1,-1 0 1,1 0-1,0 0 1,-1 0-1,1 0 1,-1 0-1,1 0 1,0 1-1,-1-1 0,1 0 1,-1 0-1,1 0 1,0 1-1,-1-1 1,1 0-1,-1 1 1,7 4-422,-3-3 404,0-1 0,0 0 0,-1 0 0,1 0 0,0 0 1,6 0-1,52 3 85,-57-3-248,-1 0-1,1 0 1,-1 0-1,1 1 1,-1 0-1,1 0 1,4 3-1,-6-3-23,25 41-4698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28:40.62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0 312 1472,'1'0'39,"0"-1"0,0 0-1,-1 1 1,1-1 0,0 0 0,0 0-1,-1 1 1,1-1 0,0 0 0,-1 0-1,1 0 1,-1 0 0,0 0 0,1 0 0,-1 0-1,0 0 1,1 0 0,-1 0 0,0 0-1,0 0 1,0 0 0,0 0 0,0 0 0,0-2-1,2-11 140,-1 0 2,-1 13-183,0 0 0,0 0 0,0 0 0,0 0 0,0 0 0,1 0 0,-1-1 0,0 1 0,1 0 0,-1 0 0,1-1 0,-5-12 525,4 13-491,0 1 0,0 0 0,0-1-1,0 1 1,0 0 0,0-1 0,-1 1 0,1 0-1,0-1 1,0 1 0,0 0 0,0-1 0,-1 1-1,1 0 1,0 0 0,0-1 0,-1 1 0,1 0-1,0 0 1,-1 0 0,1-1 0,0 1 0,0 0-1,-1 0 1,1 0 0,0 0 0,-1 0 0,1 0-1,-1-1 1,1 1-25,0 0 0,0 0 0,-1 1 0,1-1 0,0 0 0,0 0 0,0 0 0,0 0 0,0-1 0,0 1 0,-1 0 0,1 0 0,0 0 0,0 0 0,0 0 0,0 0 0,0 0 0,0 0 0,0 0 0,-1 0 0,1 0 0,0 0 0,0 0 1,0 0-1,0 0 0,0-1 0,0 1 0,0 0 0,0 0 0,0 0 0,0 0 0,0 0 0,-1 0 0,1 0 0,0-1 0,0 1 0,0 0 0,0 0 0,0 0 0,0 0 0,0 0 0,0 0 0,0-1 0,0 1 0,0 0 0,0 0 0,0 0 0,0 0 0,0 0 0,0 0 0,1-1 0,-1 1 0,0 0 0,0 0 0,0 0 0,0 0 0,0 0 0,0 0 0,0 0 0,0 0 0,0-1 0,0 1 0,0 0 0,1 0 0,-1 0 0,0 0 0,0 0 0,0 0 0,1-1 95,-4 1-159,30 0 410,-27 0-349,1 0 0,-1 0 0,0 1 0,1-1 1,-1 0-1,0 0 0,1 0 0,-1 1 1,0-1-1,1 0 0,-1 0 0,0 1 1,1-1-1,-1 0 0,0 1 0,0-1 1,1 0-1,-1 1 0,0-1 0,0 0 0,0 1 1,1-1-1,-1 2-8,1-2-7,0 1 1,0-1-1,-1 1 1,1-1 0,0 1-1,0-1 1,0 1-1,-1-1 1,1 0-1,0 0 1,0 1-1,0-1 1,1 0 0,11 4-112,-9-1 126,1-1 1,-1 1-1,1-1 0,0 0 0,-1-1 0,1 1 0,0-1 1,0 0-1,9 1 0,4-1 55,26-1 0,-13-1-163,8 0 370,0-1 0,71-15-1,-103 16-58,-2 0-232,1 0-1,0 0 1,-1-1-1,1 1 1,-1-1 0,0-1-1,0 1 1,0-1-1,6-4 1,12-4 170,7-13-588,-20 17 285,-1-1-1,12-11 0,26-31 155,-38 44-65,-8 6 62,0 0 0,-1-1 0,1 1-1,0-1 1,0 1 0,-1-1-1,1 1 1,0-1 0,-1 1-1,1-1 1,0 1 0,-1-1 0,1 0-1,-1 1 1,1-1 0,-1 0-1,0 0 1,1 1 0,-1-1 0,0 0-1,1 0 1,-1 0 0,0 1-1,0-1 1,0 0 0,1-1 0,-1 1-30,21-2-125,-18 3 219,0 0-1,0 0 0,0-1 0,1 0 0,-1 1 1,0-1-1,0 0 0,0 0 0,5-3 1,-7 3-44,9-4-116,-1-2-1,0 1 1,15-14-1,-11 6-636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55:22.12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77 192 992,'-5'2'655,"-1"0"-1,1 0 1,-9 6 0,13-7-592,0-1 0,0 1 0,0 0 0,0-1 1,0 1-1,0-1 0,0 1 0,0-1 1,0 1-1,0-1 0,0 1 0,0-1 0,0 0 1,0 0-1,-1 0 0,1 0 0,0 0 1,0 0-1,0 0 0,0 0 0,-1 0 0,1 0 1,0-1-1,0 1 0,0 0 0,0-1 1,0 1-1,0-1 0,0 1 0,0-1 0,0 0 1,0 1-1,0-1 0,0 0 0,0 0 0,0 0 1,1 0-1,-1 1 0,0-1 0,1 0 1,-1 0-1,0 0 0,1 0 0,-1-1 0,1 1 1,0 0-1,-1-2 0,0 1-26,1-1 0,0 0 0,0 0-1,0 0 1,0 1 0,0-1 0,0 0 0,1 0-1,-1 0 1,1 1 0,0-1 0,0 0 0,0 1-1,0-1 1,1 1 0,-1-1 0,0 1 0,1-1-1,2-1 1,2-12 178,-6 15-226,0-1 0,1 0 0,-1 1 1,1-1-1,-1 0 0,1 1 0,0-1 1,0 1-1,-1-1 0,1 1 0,0-1 1,1 1-1,0-2 0,7-5-135,-2-1 0,1 0-1,11-18 1,-4 6-634,1-2-1396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55:23.3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161 0 416,'-3'7'86,"-1"1"0,1-1-1,-2-1 1,1 1 0,0 0 0,-8 6-1,-10 17 707,12-13-491,-1-2 0,-1 1-1,0-2 1,-18 17 0,24-23-273,6-8-7,-1 1 0,1 0-1,-1 0 1,0 0 0,1 0-1,-1-1 1,0 1 0,0 0-1,0-1 1,1 1 0,-1 0-1,0-1 1,0 1 0,0-1 0,0 1-1,0-1 1,0 0 0,-1 1-1,-5 1 282,14-5-70,9-9-188,22-25 0,-23 22-221,21-17-1,-23 24-366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55:27.7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547 79 736,'-8'-5'271,"8"5"-242,0-1 0,-1 1 1,1 0-1,0 0 0,-1-1 1,1 1-1,0 0 1,-1 0-1,1 0 0,0-1 1,-1 1-1,1 0 1,0 0-1,-1 0 0,1 0 1,0 0-1,-1 0 0,1 0 1,-1 0-1,1 0 1,0 0-1,-1 0 0,1 0 1,0 0-1,-1 0 1,1 0-1,-1 0 0,-2-1 308,0 0 0,-1 0 0,1 0 0,0-1 0,-4-2-1,5 3-298,-17-3 511,17 4-492,0 0 0,0 0 0,0-1 0,1 1 0,-1 0-1,0-1 1,0 0 0,-3-1 0,-8-7 45,-10-5 346,18 13-260,0-1 0,1 1 1,-1-1-1,0 1 1,-1 1-1,1-1 1,0 1-1,-7 0 0,6 0-159,2 1 113,0-1 1,0 0-1,0 0 1,0-1-1,0 1 0,0-1 1,1 0-1,-1 0 0,0 0 1,-5-3-1,2 2-89,0-1 1,0 2-1,-1-1 0,1 1 1,-1 0-1,1 0 0,-15 1 1,19 1-44,1-1-1,-1 1 1,0 1 0,1-1 0,-1 0-1,1 1 1,-4 2 0,-6 3 93,6-3-97,0-1 0,0 1-1,0 0 1,-7 8 0,-2 0-83,5-3 85,-1 1-1,1 1 1,-16 20 0,-4 6 62,10-13 27,15-18-217,0 0-1,0 0 0,0 0 0,-12 9 1,-1 1-1160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55:29.7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641 109 160,'14'8'5866,"0"-1"-6060,-14-7 226,1 0 0,0 0 0,0 1 0,-1-1 0,1 0-1,0 0 1,-1 0 0,1 0 0,0 0 0,-1 0 0,1 0 0,0 0 0,0 0-1,-1-1 1,1 1 0,0 0 0,-1 0 0,1-1 0,0 1 0,-1 0 0,1-1-1,-1 1 1,2-1 0,6-3 256,-7 3-241,0 1-1,0 0 1,-1 0 0,1-1-1,0 1 1,-1 0 0,1-1-1,0 1 1,-1 0 0,5-5 563,-9-6 526,-8 7-1083,11 4-41,0 0 0,0 0 0,0 0 0,0 0 0,0-1 0,0 1 0,0 0 0,0-1 0,0 1 0,0-1 0,0 1-1,0-2 1,-17-9 132,17 10-137,0 1-1,0-1 1,1 0-1,-1 0 0,0 1 1,0-1-1,0 1 1,0-1-1,0 1 0,0-1 1,0 1-1,0 0 1,0-1-1,0 1 0,-1 0 1,1 0-1,0 0 1,0 0-1,-2 0 0,1-1-35,-1 1 0,1-1-1,-1 1 1,1-1 0,0 0-1,-1 0 1,-1-2 0,2 0 32,2 3 7,0-1-1,0 1 0,-1-1 0,1 1 1,0-1-1,0 1 0,-1-1 1,1 1-1,0-1 0,-1 1 1,1 0-1,-1-1 0,1 1 0,0 0 1,-1-1-1,1 1 0,-1 0 1,1 0-1,-1-1 0,1 1 1,-1 0-1,1 0 0,-1 0 1,1-1-1,-1 1 0,1 0 0,-1 0 1,1 0-1,-2 0 0,-38-3 199,-17 0 160,6-5-101,11 0-240,-66-1 575,96 9-427,-1-1-1,0-1 1,-16-4 0,17 3-55,-1 1 0,1 0 0,-18-1 0,-7 4-1293,-1 2-1,-63 13 1,81-12-800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55:32.73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89 77 896,'-3'-1'255,"0"0"0,0 1 1,-1-1-1,1 0 0,0 1 0,0 0 1,0-1-1,0 1 0,0 1 0,-6 0 0,-4-1 234,-9 3 977,13-6-628,9 3-839,0 0-1,-1 0 1,1 0 0,0 0 0,0 0-1,0 0 1,-1 0 0,1 0 0,0 0 0,0 0-1,0 0 1,-1 0 0,1-1 0,0 1-1,0 0 1,0 0 0,0 0 0,0 0 0,-1 0-1,1-1 1,0 1 0,0 0 0,0 0-1,0 0 1,0 0 0,0-1 0,-1 1-1,1 0 1,0 0 0,0 0 0,0-1 0,0 1-1,0 0 1,0 0 0,0 0 0,0-1-1,0 1 1,0 0 0,0 0 0,0 0 0,0-1-1,0 1 1,0 0 0,0 0 0,1 0-1,-1-1 1,0 1 0,0 0 0,0-1 0,5-7-34,0 2-38,3 0 103,13-5 1522,-25-1-928,3 10-616,0 1 0,0-1-1,0 1 1,0 0 0,-1 0 0,1-1-1,0 1 1,-1 0 0,1 0 0,-3-1-1,4 2-30,-1-1 0,1 1 0,0 0 0,0 0 0,0-1 0,0 1 0,0 0 0,0-1-1,0 1 1,0 0 0,0 0 0,0-1 0,0 1 0,0 0 0,0-1 0,0 1 0,0 0-1,0 0 1,0-1 0,0 1 0,0 0 0,0 0 0,0-1 0,1 1 0,-1 0 0,0-1-1,51 28-253,-45-24 266,0 0 1,0 0-1,-1 1 0,1 0 1,-1 0-1,0 0 0,0 1 1,0 0-1,-1 0 0,1 0 1,-1 0-1,-1 1 0,6 8 1,-1 11-86,-1 1 0,-1 0-1,-2 0 1,3 38 0,2 10-1386,-6-49 325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55:38.12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111 204 736,'-7'6'298,"1"0"-1,-1 0 1,-1 0-1,-8 5 1,6-9 502,10-2-789,-1 0 0,1 0 0,-1 0 1,1 0-1,-1 0 0,1 0 1,-1 0-1,1 0 0,-1 0 1,1 1-1,0-1 0,-1 0 0,1 0 1,-1 0-1,1 1 0,0-1 1,-1 0-1,1 1 0,-1-1 0,1 0 1,0 1-1,0-1 0,-1 0 1,1 1-1,-1 0 0,-5 2 354,-3 2 225,5-1-384,3-4-171,0 1 0,0 0-1,1-1 1,-1 1-1,0 0 1,1-1-1,-1 1 1,1 0 0,-1 0-1,1 0 1,-1-1-1,0 3 225,-12 10-51,9 3 905,14-18-946,-4-2-199,1 0 0,-1 0 0,0 0 1,0-1-1,-1 0 0,1 0 0,-1-1 0,4-6 1,4-2-355,-2 0 70,0 0 0,0-1 0,12-25 0,-13 21 314,1 2 0,17-22 1,12-5 155,-39 44-150,-1 0-1,0 0 0,0-1 0,1 1 1,-1 0-1,0 0 0,0-1 1,0 1-1,0 0 0,1 0 1,-1-1-1,0 1 0,0 0 1,0-1-1,0 1 0,0 0 1,0-1-1,0 1 0,0 0 1,0-1-1,0 1 0,0 0 1,0-1-1,0 1-9,0 0 0,0-1-1,0 1 1,0 0 0,0 0 0,0 0 0,0 0 0,0 0-1,0 0 1,0 0 0,0-1 0,0 1 0,0 0 0,0 0-1,0 0 1,0 0 0,0 0 0,0 0 0,0 0-1,0 0 1,0 0 0,0-1 0,0 1 0,1 0 0,-1 0-1,0 0 1,0 0 0,0 0 0,0 0 0,0 0 0,0 0-1,0 0 1,0 0 0,0 0 0,0 0 0,1 0 0,-1 0-1,0-1 1,0 1 0,0 0 0,0 0 0,0 0-1,0 0 1,0 0 0,0 0 0,1 0 0,-1 0 0,0 0-1,0 0 1,24 0 97,-23 0-102,8-1-154,16-7 287,10-3 747,-34 11-854,0 0 0,0-1 0,-1 1 0,1 0 0,0 0 0,0 0 0,-1 1 0,1-1-1,0 0 1,0 0 0,-1 0 0,1 1 0,0-1 0,-1 0 0,1 1 0,0-1 0,-1 0-1,1 1 1,0-1 0,-1 1 0,1-1 0,-1 1 0,2 0 0,10 18-175,-2-2 26,8 6-32,-16-19 140,1-1 1,-1 1-1,1-1 0,0 1 1,0-1-1,0 0 0,1 0 1,-1 0-1,0-1 0,1 1 1,7 3-1,-3-3 2,1 0 0,0 0 0,0-1 0,0 0 0,0-1 0,1 0 0,14 0 0,-16-2 664,-15-1-465,-15 1-222,-57 31 532,53-19-289,21-9-461,-1 1-1,1-1 1,-1 0-1,1-1 0,-9 2 1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55:40.0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359 8 1312,'-6'-2'129,"3"1"9,1 0 0,-1 0-1,0 0 1,0 1 0,1-1 0,-1 1 0,0 0 0,0 0 0,0 0 0,0 0 0,0 0 0,0 0-1,1 1 1,-6 1 0,-20 11 462,0 1 0,0 2 0,-36 27 0,20-8-13,32-19-324,11-14-269,0 1-1,-1-1 1,1 0 0,-1 0-1,0 0 1,-3 3-1,2-1 59,0-1-1,0 1 1,0 0-1,0 0 1,0 0-1,1 0 1,-2 4-1,2-4 3,0 0-1,0 0 0,0 0 0,-1-1 0,1 1 1,-1-1-1,0 1 0,0-1 0,-4 3 0,-23 21 642,26-23-755,4-4 33,0 9 11,2-7 31,-1-1-1,0 1 0,0-1 0,1 1 0,-1-1 0,0 0 0,1 0 0,-1 1 0,1-1 0,0 0 1,-1 0-1,1-1 0,0 1 0,0 0 0,0-1 0,-1 1 0,5 0 0,-1-1 90,0 1-1,0-1 1,0 0 0,8-2-1,-8 1-21,4 0-6,0-2 0,0 1 1,13-6-1,16-4 19,4-3-64,-32 10 49,0 2 1,16-5-1,-23 7-60,8-1-110,-9 2 120,-5-1 148,0 2-137,0 0 0,1-1 0,-1 1 0,1 0 0,-1 1 0,1-1 0,-5 3 0,-7 4-230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55:48.11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90 1 480,'-1'0'14,"1"0"1,-1 0-1,0 0 1,1 0-1,-1 0 0,0 0 1,1 0-1,-1 0 0,0 1 1,1-1-1,-1 0 1,1 0-1,-1 1 0,0-1 1,1 0-1,-1 1 1,1-1-1,-1 1 0,1-1 1,-1 1-1,1-1 1,0 1-1,-1-1 0,1 1 1,-1-1-1,1 1 0,-1 0 1,-1 3 297,2-4-282,-1 0 1,1 0 0,-1 0 0,0 0-1,1 0 1,-1 0 0,1 0 0,-1 1 0,1-1-1,-1 0 1,1 0 0,-1 1 0,1-1-1,-1 0 1,1 1 0,-1-1 0,1 1 0,0-1-1,-1 0 1,1 1 0,-1-1 0,1 1-1,-1 0 3,1 0-1,0-1 1,-1 1 0,1-1-1,-1 1 1,1-1-1,-1 1 1,-19 9 2445,20-9-2409,-2 15 86,0-1-129,1-13-10,1 0 1,0 0 0,0-1 0,0 1 0,0 0 0,0 0 0,1 0 0,-1 0-1,1 2 1,2 11 39,1 32-30,1-13-42,-2-21 78,-2-13-52,-1 11 1315,-3-19-1106,-4-18-176,-2-10-129,-4-35 294,1 38-144,12 32-74,1 8-396,-1-5 384,1-1 0,0 1 0,0 0 0,0 0 0,0-1 0,0 1 0,1-1 0,0 2 0,0-2 17,-1 0-1,0 1 0,0-1 1,0 0-1,0 1 0,0-1 1,0 0-1,-1 1 0,1-1 1,0 1-1,-1-1 0,1 3 0,1 5-5,1 0-1,5 14 1,4 13 93,-12-28-36,-1 0 0,1-1 0,-1 1 0,-1-1 0,-2 12 0,4-18-44,-1 1-7,0-1-1,0 1 1,0-1 0,1 1 0,-1 0 0,-1-1 0,1 0-1,-2 3 1,-8 12 329,11-14-303,0-2-13,0 1 0,0-1 0,0 1 1,-1-1-1,1 1 0,0-1 0,0 0 0,0 1 0,0-1 0,-1 1 0,1-1 0,0 0 0,0 1 0,-1-1 0,1 1 0,0-1 1,-1 0-1,1 1 0,0-1 0,-1 0 0,1 0 0,0 1 0,-1-1 0,1 0 0,-1 0 0,1 1 0,-1-1 0,1 0 0,0 0 1,-1 0-1,1 0 0,-1 0 0,1 0 0,-1 0 0,1 0 0,-2 0 0,-2-17-392,5 14 358,0-1-1,0 0 1,0 1-1,-1-1 1,1-4 0,2-13-88,-2 16 134,-1 0 0,1 0 0,-1 0 0,-1-9 0,1 9-23,-1 0-1,1 1 0,0-1 0,1 0 0,-1 1 0,1-1 0,1-5 0,-1 6-27,0 0-1,-1 0 0,1 0 0,-1 0 0,0-5 0,0 6 56,0 0 0,0 0 0,0 0 0,0 1 0,0-1 0,1 0 0,-1 0 0,1 1 0,0-1 0,0 0-1,1-2 1,1-8-137,-1 18-30,-2 0 140,1 1-1,-1 0 0,0 0 0,0-1 1,-1 7-1,0 9 85,1-17-39,-1-1-1,1 1 1,-1-1-1,0 1 1,0-1-1,-2 5 1,2-5-5,0 0 0,0 1 0,0-1 0,0 0 0,1 1 0,-1 4-1,1-7-36,0 0-1,0 0 1,0 0-1,0 0 1,0 0-1,0 0 1,0 0-1,-1 0 1,1 0-1,0 0 1,0 0-1,-1 0 1,1 0-1,-1 0 1,1 0-1,-1 0 1,0 0-1,1 0 1,-1-1-1,-1 3 166,-8 3-352,10-9-64,1-1-1,0 0 0,0 0 0,0 1 0,1-1 0,2-5 0,4-11-1691,1-13 460,0-17 342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55:53.71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1094 1 1664,'-24'11'3472,"0"-3"-2315,10-7-425,13-1-730,0-1-1,0 1 0,0 0 0,0 0 0,0 0 0,0 1 1,0-1-1,0 0 0,0 0 0,0 0 0,0 1 0,0-1 0,0 0 1,1 1-1,-1-1 0,-2 2 0,-19 6 863,-1 9-111,2-3-653,8-3 32,-1-1 1,-23 13-1,-13 11 357,40-28-426,0 1 1,0-2-1,-1 1 0,1-1 1,-1-1-1,0 0 1,-1-1-1,-13 3 0,15-5 59,0 0 0,0-1 1,-1 0-1,-18-3 0,-15 0-93,32 2-50,0 0 0,0 0-1,-21-7 1,24 7 97,1 0-1,0 0 1,-1 1 0,1 0-1,-9 2 1,-8-1 254,21-2-325,-1 1-1,1-1 1,0 0 0,0 0 0,0 0-1,0-1 1,0 1 0,0-1-1,0 0 1,-5-3 0,-1-3 42,-1 1-1,-10-12 1,17 16-41,-1 1 0,1-1 0,0 1 0,-1-1 0,1 1 0,-1 0 0,0 1 0,-5-2 0,-3 0 69,-24-3-1,-49 5-74,49 2-48,28-1 7,-1 0 1,0 1 0,1 0-1,-1 1 1,1 0 0,-1 1 0,1-1-1,-15 8 1,19-7-164,0-1 0,1 0 0,-1 1 0,1 0 0,-7 6 0,9-7 116,1-1 1,0 1-1,0-1 1,0 1-1,0-1 0,1 1 1,-1 0-1,0-1 1,1 1-1,-1 0 0,1 0 1,-1-1-1,1 1 1,0 0-1,0 0 0,0 0 1,0 0-1,0-1 1,1 5-1,-1-4-195,1 1 0,0-1 0,0 1 0,0-1 0,0 1 0,2 3 0,1 1-376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55:50.77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373 17 1248,'-14'-16'3211,"13"16"-3147,-10 4 848,-7 5 394,7-4-774,1 0 0,-1-1 0,-13 4 0,-32 10 242,40-12-527,0 0 0,-19 3 0,0-4 318,1-1 0,-46-2 1,93-13-1014,-3 7 369,0 1 0,0-1 0,0 2 0,0 0 0,1 0 0,18-1 0,-14 2 23,-1 0 1,29-8-1,-36 7 47,0 0 0,1 1-1,-1-1 1,1 2 0,-1-1 0,1 1 0,0 0 0,-1 1 0,9 1 0,-8-1-73,12 4 164,3 2 89,-21-7-214,11 0-848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28:43.26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75 1 896,'0'0'21,"-1"0"0,1 0 0,0 0 0,-1 0 0,1 0 0,-1 0-1,1 1 1,0-1 0,-1 0 0,1 0 0,0 0 0,-1 1 0,1-1 0,0 0 0,-1 0 0,1 1 0,0-1 0,0 0 0,-1 1-1,1-1 1,0 1 0,0-1 0,-1 0 0,1 1 0,0-1 0,0 0 0,0 1 0,0-1 0,0 1 0,0-1 0,0 1 0,0-1-1,0 0 1,0 1 0,0-1 0,0 1 0,0-1 0,0 1 0,0 0 0,0 0-21,0 1 22,-1-1 68,0 1 0,-1-1-1,1 1 1,0 0 0,0-1 0,0 1 0,0 0 0,0 0 0,1 0 0,-1-1 0,1 1 0,-1 0 0,1 0 0,-1 2 0,1 57 939,0-52-629,0-5-122,1 12 280,-1-15-539,0-1 0,0 0-1,0 1 1,0-1 0,0 1 0,0-1-1,0 0 1,0 1 0,0-1-1,-1 0 1,1 1 0,0-1 0,0 0-1,0 1 1,0-1 0,0 0-1,-1 1 1,1-1 0,0 0-1,0 1 1,-1-1 0,1 0 0,0 0-1,0 1 1,-1-1 0,1 0-1,0 0 1,-1 0 0,0 1-1,-3 7 846,3-7-863,0 0 0,0 0 0,0 0 0,0 1 0,-1-1 0,1 0 0,0-1 0,0 1-1,-1 0 1,1 0 0,0 0 0,-1-1 0,1 1 0,-1-1 0,1 1 0,-1-1 0,-2 1 255,-9 7 763,9-4-950,3-3-85,31-43-4208,-21 29 2832,14-18 1,2 6 644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55:52.14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114 0 2560,'1'6'3169,"10"-4"-2354,20-1-1418,-25-2 987,5 2-332,-1 1-1,1 0 1,0 0 0,-1 1-1,17 7 1,7 1 65,28 1 2469,-81-11-2255,0 1 0,0 1 0,0 1-1,1 0 1,-22 9 0,29-9-241,-9 2-122,-30 12 32,47-17 31,-12 5 30,-1 1 0,1 1 0,0 1 0,0 0 0,1 1 1,-16 13-1,30-22-147,3 3-256,-1-1 303,0 0 1,1 0-1,-1-1 1,1 0-1,0 1 1,0-1-1,0 0 1,0 0 0,0-1-1,0 1 1,0-1-1,5 2 1,7 2-18,26 4 0,-29-7 60,-1 0 1,1-1-1,-1-1 1,1 0-1,15-2 1,-20 1-2,0 0 0,0-1 0,0 0 0,0 0 0,-1-1 1,1 1-1,-1-2 0,1 1 0,8-7 0,35-25 333,-28 23-149,-22 12-240,0-1 0,1 1 0,-1-1 0,0 1 0,0-1 0,0 1 0,0-1 0,0 1 0,1-1 0,-1 1 0,0-1 0,0 1 0,0-1 0,0 1 0,0-1 0,-1 1 0,1-1 0,0 1 0,0-1 0,0 1 0,0-1 0,0 1 0,-1-1 0,1 1 0,0-1 0,-1 1 0,0-2-53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55:55.61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31 480,'3'21'2752,"-1"-19"-2480,14 64 3824,-11-80-3734,-4 4-625,-1 1 0,2-1-1,2-12 1,2-6-1174,-1 1-1379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55:59.27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315 33 1248,'-22'8'1600,"16"-6"-1296,-1 0 0,-1 0 0,1-1 0,0-1 0,-15 1 0,10 0-80,0 0 0,0 1 0,-12 3 0,6 1 624,6-3-430,11-2-401,0 0 1,-1-1 0,1 1 0,0-1 0,0 0-1,0 1 1,-1-1 0,1 0 0,0 0-1,-2 1 1,-45 7 1550,12-5-1461,5 2 1322,23-21-890,8 10-590,1 4 43,-1 0 0,0 0 0,0 1 0,0-1 0,-1 0 0,1 0 0,0 1 0,0-1 0,-1 0 0,1 1 0,-1-1 0,-1-2 0,-1-19 29,4 22-46,-1-1-1,1 1 0,1 0 1,-1 0-1,0-1 0,0 1 1,0 0-1,1 0 0,-1 0 1,0 1-1,1-1 0,-1 0 1,1 0-1,-1 1 0,1-1 1,-1 1-1,1-1 0,0 1 1,-1 0-1,1 0 0,-1 0 1,1 0-1,2 0 0,1 0 4,1 0 1,0 0-1,-1 1 0,1-1 0,8 3 1,60 29 202,-69-29-217,-1-1-1,1 1 1,-1-1-1,0 1 1,1 1 0,6 6-1,13 10 143,-21-19-103,-1 1 0,0 0 0,0 0 0,0 0 0,0 0 0,0 0 0,-1 1 0,1-1 0,-1 0 0,1 1 0,-1-1 0,0 1 0,0-1 0,0 1 0,1 3 0,-1-1-3,0 0 0,0 0 0,0 0 0,0 0-1,-1 0 1,0 1 0,0-1 0,-1 6 0,-11 41 157,6-28-169,2-8 13,-1 0 0,-9 19 0,11-27 22,-7 12-65,-16 26-1,18-34 128,-9 11 21,12-17-253,1-1 1,0 1 0,-5 7-1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56:03.11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130 3 2080,'-7'-2'759,"9"7"-350,-20 7 1426,13-2-1183,5-10-628,0 1 1,0-1 0,0 1-1,0-1 1,0 0 0,0 1 0,0-1-1,0 1 1,-1-1 0,1 0-1,0 1 1,0-1 0,0 0 0,-1 1-1,1-1 1,0 0 0,0 0-1,-1 1 1,1-1 0,0 0 0,-1 0-1,1 1 1,0-1 0,-1 0-1,1 0 1,0 0 0,-1 1-1,0-1 9,1 0 0,0 1 0,0-1-1,-1 0 1,1 1 0,0-1 0,0 1-1,0-1 1,-1 0 0,1 1-1,0-1 1,0 1 0,0-1 0,0 1-1,0-1 1,0 0 0,0 1 0,0-1-1,0 1 1,0-1 0,0 1-1,1 0 1,-2 7 372,0-7-381,1 0-7,-1 0 0,1-1 0,-1 1 0,1 0 0,0 0 0,-1-1 0,1 1 0,0 0 0,0 0 0,-1 0 0,1 0 0,0-1 0,0 1 0,0 0 0,0 0 0,0 0 0,0 0-1,1 1 1,-3 21 306,1-7-262,0-11-59,1 1-1,-1-1 1,-3 10-1,0 9-1,-13 58 346,12-54-97,-13 37 0,15-53-309,-2 6 114,4-12-56,0 0 0,-1 0 0,0 0 0,-14 11 1821,13-40-1270,2 13-414,-1-14-310,2-49 0,2 27-499,-2 41 242,1 0 1,0 0-1,0 0 0,0 0 1,1 1-1,0-1 0,0 1 1,0-1-1,0 1 0,1 0 1,-1 0-1,1 0 1,0 0-1,1 0 0,4-4 1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56:05.21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114 25 416,'-1'0'118,"-1"-1"0,1 0-1,-1 0 1,1 0 0,-1 0 0,1 0 0,0 0-1,0 0 1,-2-1 0,-8-7 997,7 8-959,1 0-1,0 0 1,-1 0-1,0 1 1,1-1 0,-1 1-1,1 0 1,-1 0-1,-6 1 1,8-1-130,1 0 0,-1 0 0,0 1 0,0-1 0,0 1 0,0 0-1,1 0 1,-1-1 0,0 1 0,1 0 0,-1 0 0,1 0 0,-1 1 0,1-1 0,-1 0 0,1 1 0,0-1 0,0 1 0,-2 1 0,1 1-11,0 0 1,1 0 0,-1 0-1,1 0 1,-1 0-1,1 1 1,1-1-1,-1 0 1,1 1-1,-1-1 1,2 8 0,-1-5 102,-1 5 98,2 1 0,2 20 0,-2-28-181,1-1 1,-1 1-1,0-1 1,1 0-1,0 1 1,0-1 0,1 0-1,-1 0 1,1 0-1,5 6 1,7 10 234,-13-17-213,0 1 0,0-1 0,0 0 0,0 0-1,1 0 1,-1-1 0,1 1 0,0-1 0,0 1 0,4 1 0,-5-2 13,2 0 0,-1 0 1,0-1-1,0 0 0,0 1 1,1-1-1,-1 0 0,1-1 1,-1 1-1,0-1 0,1 1 1,0-1-1,-1 0 0,1 0 1,3-1-1,-5 0-78,0 1-1,1-1 1,-1 1-1,1 0 1,-1 0 0,0 0-1,1 0 1,4 1-1,2-1 186,-6 1-139,31 10-246,-14-8-688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56:06.9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122 0 736,'-2'0'65,"-1"1"-1,1-1 1,0 1-1,-1-1 1,1 1-1,-1 0 1,1 0 0,0 0-1,0 0 1,-1 0-1,-2 3 1,-16 7 611,5-2-666,14-8 9,1 0-1,-1 0 0,0 0 0,0 0 0,0 0 1,0 0-1,1 0 0,-1 0 0,0-1 0,-1 1 1,-25 15 2861,27-16-2803,1 1 0,-1-1 1,0 0-1,0 0 0,15 5-52,2 0 93,1 1 0,-1 0-1,25 15 1,-7 1 415,-33-21-416,8 4 529,-9-5-623,1 0 1,-1 0 0,0 0 0,0 1-1,0-1 1,0 0 0,1 0 0,-1 1-1,0-1 1,0 0 0,0 0-1,0 1 1,0-1 0,0 0 0,0 0-1,0 1 1,0-1 0,0 0-1,0 0 1,0 1 0,0-1 0,0 0-1,0 0 1,0 1 0,0-1 0,0 0-1,0 1 1,0-1 0,0 0-1,0 0 1,0 1 0,-1-1 0,1 0-1,0 1 1,-11-1 267,-14-7-170,-35-20-521,50 24-516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56:15.0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180 75 640,'-14'0'2229,"-11"3"273,13-11-1740,3-7-200,8 14-537,0-1 0,0 0 0,0 1 0,0-1 0,0 0 0,0 0 0,0 0 0,1 0 0,-1 0 0,0-3 0,1 5-26,0-1 0,0 1 0,0 0 0,-1 0 0,1-1 0,0 1 0,0 0 0,-1 0 0,1-1 0,0 1 0,-1 0 0,1 0 0,0 0 0,0-1 0,-1 1 0,1 0 0,0 0 0,-1 0 0,1 0 0,0 0 0,-1 0 0,1 0 0,-1 0 0,1 0 0,0 0 0,-1 0 0,0 0 0,-13 0-10,11 0 285,2 0-256,1 0-1,-1 0 1,1 0-1,0 0 1,-1 0-1,1 0 1,0-1-1,-1 1 1,1 0-1,0 0 1,-1 0-1,1 0 1,0-1-1,-1 1 1,1 0-1,0 0 1,-1-1-1,1 1 1,0 0-1,0-1 1,-1 1-1,1 0 1,0-1-1,0 1 1,-1-1 0,1 1 1,0-1-1,0 1 1,0 0-1,-1-1 0,1 1 1,0 0-1,-1-1 1,1 1-1,0 0 1,-1 0-1,1-1 1,0 1-1,-1 0 0,1 0 1,0-1-1,-1 1 1,1 0-1,-1 0 1,1 0-1,0 0 1,-1 0-1,1 0 1,-1 0-1,1 0 0,-6-4 50,6 4-56,0-1-1,0 1 1,0 0-1,-1 0 1,1-1-1,0 1 1,0 0 0,0 0-1,-1-1 1,1 1-1,0 0 1,0 0-1,-1 0 1,1-1-1,0 1 1,-1 0-1,1 0 1,0 0 0,-1 0-1,1 0 1,0 0-1,0 0 1,-1 0-1,1 0 1,-1 0 111,-12-5 480,9 4-467,3 0-137,-1 1 1,1-1-1,0 1 0,-1 0 0,1 0 0,-1-1 1,1 1-1,-1 0 0,1 0 0,-1 0 0,1 1 1,-1-1-1,1 0 0,-1 0 0,1 1 1,-3 0-1,3 0-106,-2-1 86,2 0-49,0 0 33,-2 0-6,43 23-170,-14-13 345,-17-7 93,-6-2-224,0-1 1,0 1-1,-1-1 0,1 1 0,0-1 0,0 0 0,5 0 0,7 0-74,-5-1 88,-6 1-1,0 0-1,1 0 1,-1 0-1,0 0 1,0 1-1,1 0 1,6 2-1,-9-3-12,0 1 1,1-1-1,-1 1 0,0-1 1,0 0-1,0 0 1,0 0-1,1 0 0,-1 0 1,3-1-1,4 0-48,65-7-86,-12 8 170,-62 0 6,18 0-86,-1-10 237,-16 9-198,0 0-1,1 0 1,-1 0 0,1 0 0,-1 1 0,1-1 0,-1 0 0,1 1-1,-1-1 1,1 1 0,3-1 0,-3 0 21,0 1 1,0-1-1,0 0 0,0 1 0,0-1 0,1 0 1,-2-1-1,1 1 0,0 0 0,0-1 1,0 1-1,2-3 299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55:43.3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695 0 480,'-16'18'3097,"15"-16"-2893,-8 4 428,8-5-445,-1 0 0,1 0 0,-1 0-1,0 0 1,1-1 0,-1 1 0,0 0 0,0-1 0,0 0 0,1 1 0,-1-1-1,0 0 1,-2 0 0,-44-1 228,25 0-297,0 0-1,-31 5 1,-75 23 783,89-14-907,28-9 88,0 0 0,-12 2 0,3-1 216,14-3-109,0 0-1,0-1 0,-12 1 0,11-2 51,0 1-1,-15 3 1,15-2-209,0 0 0,-15 0-1,-13 2 10,30-3 54,-1 0 0,1 0-1,-1-1 1,0 0 0,1 0 0,-13-2-1,14 1-99,0 0 0,1-1 0,-1 0 0,0 0 0,0-1 1,1 1-1,-7-6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55:44.9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101 0 832,'2'2'249,"-2"-1"-186,0-1-1,0 1 0,1-1 1,-1 1-1,0-1 0,0 1 1,1-1-1,-1 1 0,0 0 1,0-1-1,0 2 0,-5 14 1055,5-15-1012,-1 1 0,1 0 0,-1 0 0,1-1 0,-1 1 0,1 0 0,-1 0 0,0-1 0,0 1 0,0-1 0,0 1 0,0-1 0,-3 3 0,2-2-10,-8 7 353,-1 1 1,-9 12-1,16-18-186,0 0-1,0-1 1,-8 6 0,-7 6 24,18-14-254,10-3 191,-1 0 21,0 0 1,0-1-1,8-4 0,-9 2-303,-5 4 55,0 0 1,0 0 0,0 0 0,0 0-1,0 0 1,0 0 0,0 1 0,0-1 0,0 1-1,0-1 1,1 1 0,1 0 0,3-1 17,-1 0 0,1 1 0,0 0 0,10 1 0,-14-1-47,-2 0-52,0 0 32,-1 1-1,1-1 1,-1 0 0,1 0-1,-1 0 1,0 0 0,1 0-1,-1 0 1,1 0 0,-1 0-1,1 0 1,-1 0 0,1-1-1,-1 1 1,1 0 0,0-1-108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56:16.71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729 70 832,'-1'0'12,"1"1"1,0 0-1,0-1 1,0 1-1,0-1 1,-1 1-1,1-1 0,0 1 1,0-1-1,-1 1 1,1-1-1,0 0 1,-1 1-1,1-1 0,-1 1 1,1-1-1,0 0 1,-1 1-1,1-1 1,-1 0-1,1 1 0,-1-1 1,1 0-1,-2 1 1,-8 11 1307,8-3-802,1-8-423,1 0 0,-1 0 0,0 0 0,0 0 1,0 0-1,0 0 0,0 0 0,0 0 0,-1 0 0,1 0 0,0 0 0,0 0 0,-1-1 0,1 1 0,0-1 0,-3 1 0,-5 3 158,8-3-232,0-1 0,0 1 0,0-1 1,1 1-1,-1-1 0,0 0 0,0 0 0,0 1 1,0-1-1,0 0 0,0 0 0,0 0 0,-1 0 1,-5 0 82,1 0 0,0 0 1,-1-1-1,1 0 1,0 0-1,0-1 1,0 0-1,0 0 0,0 0 1,0-1-1,-5-3 1,5 3 5,-16-11 296,0 1 0,-46-19 0,61 29-313,-1 0-43,0 0 0,-1 0 0,0 1 0,0 0 0,1 0-1,-18 0 1,-52 7 665,34 3-459,-22-8 448,35-8-155,5 0-282,-19 3 490,36 5-432,5 0-250,0 1-1,0-1 1,1-1 0,-1 1 0,0 0-1,1-1 1,-5-1 0,0 1-143,-2-2-200,8 2 128,-1 0 1,1 0-1,-1 0 0,0 1 1,1-1-1,-5 0 1,-1 0-868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28:47.2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1 187 832,'17'-9'1685,"-12"8"-1335,0-1 0,1 0 0,-1-1-1,5-3 1,13-5-19,64-27-362,5-2 14,-10 5 1598,-19 7-2021,-54 24-180,10-3-1554,-3 7 622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56:18.76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265 0 832,'-17'6'2596,"15"-5"-2511,-2 4 109,4-4-194,-1-1 0,1 0 0,0 1 0,-1-1 1,1 0-1,0 1 0,-1-1 0,1 1 1,0-1-1,0 0 0,-1 1 0,1-1 1,0 1-1,0-1 0,0 1 0,-1-1 0,1 1 1,0-1-1,0 1 0,0-1 0,0 1 1,0-1-1,0 1 0,0-1 0,0 1 1,1 0-1,-1 1-1,-12 52 406,6-40-159,-1 0-1,0-1 0,-13 18 1,17-25-242,-1 0 1,1 0-1,1 1 1,-1-1-1,1 0 1,-2 12-1,-2 4-14,-5 16-10,-3-1 0,-1 0 0,-32 57 0,-8 1-129,38-68-390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56:20.71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335 14 2080,'-1'-1'60,"-1"-1"0,0 1-1,0 0 1,1-1 0,-1 1 0,0 0 0,0 0-1,-1 1 1,1-1 0,0 0 0,0 1-1,0-1 1,0 1 0,-1 0 0,1 0 0,0-1-1,0 2 1,0-1 0,-1 0 0,1 0 0,0 1-1,0-1 1,0 1 0,0 0 0,0-1 0,-1 1-1,2 0 1,-1 0 0,0 0 0,0 1 0,0-1-1,-3 3 1,-30 28 21,-17 15 889,32-32-434,-100 86 2885,116-97-3443,0 0 1,0 0-1,1 0 0,0 1 1,0 0-1,0-1 0,0 1 0,1 0 1,-1 1-1,-1 5 0,4-8-8,-1 0-1,1 0 0,-1 0 0,1 1 1,0-1-1,0 0 0,1 0 1,-1 0-1,0 0 0,1 0 0,0 0 1,0 0-1,0-1 0,0 1 0,0 0 1,1 0-1,-1-1 0,1 1 0,3 4 1,3 1-330,0-1 1,0 1-1,0-2 1,1 1 0,0-1-1,1-1 1,-1 1-1,20 6 1,15 10-2123,-17-4 983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41:36.94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373 19 1312,'-3'6'693,"3"-6"-569,0 1 1,-1-1-1,1 0 0,0 1 0,0-1 0,0 0 0,0 1 1,0-1-1,0 0 0,-1 1 0,1-1 0,0 0 1,0 1-1,-1-1 0,1 0 0,0 1 0,0-1 0,-1 0 1,1 0-1,0 1 0,-1-1 0,1 0 0,0 0 0,-1 0 1,1 0-1,0 1 0,-1-1 0,1 0 0,-1 0 1,1 0-1,0 0 0,-1 0 0,1 0 0,0 0 0,-1 0 1,1 0-1,-1 0 0,1 0 0,-1 0 0,-20-4 622,13 2-272,-22-2-182,-1 2 0,0 1 0,-53 4 0,53 0-103,-39-4 1,25 0 129,39 2-504,12 0-95,12 0 132,223-19 339,-164 10 71,-26 7-267,-49 2-85,-1-1 0,0 0 0,0 0 0,0 1 0,1-1 1,-1 1-1,0-1 0,0 1 0,0-1 0,0 1 0,0 0 0,0-1 0,0 1 0,0 0 0,0 0 0,0 0 0,0 0 1,-1 0-1,1 0 0,0 0 0,0 0 0,-1 0 0,1 0 0,-1 0 0,1 1 0,-1 0 0,3 4-5103,-17-26 3721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41:38.63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89 72 992,'-1'0'45,"0"0"1,0 0-1,1 0 1,-1-1-1,0 1 1,0 0-1,1-1 0,-1 1 1,0 0-1,0-1 1,1 1-1,-1-1 1,0 1-1,1-1 1,-1 0-1,1 1 0,-1-1 1,1 0-1,-1 1 1,1-1-1,-1 0 1,1 1-1,0-1 1,-1 0-1,1 0 0,-1-1 1,-4-9 514,2 6-339,-1 1 0,0 0 1,0 0-1,0 1 0,0-1 1,-1 1-1,-5-4 0,8 7-90,0 0 1,0-1-1,0 1 0,0 0 0,0 0 0,0 0 1,-1 0-1,1 0 0,0 0 0,-2 1 0,0 1 1129,16-5-502,17-4 85,-27 7-800,-2 0-129,0 0 54,0-3 703,-5 6-99,3-2-520,1 1-1,-1-1 1,0 0 0,0 1-1,0-1 1,0 0 0,1 0-1,-2 0 1,1-1 0,0 1-1,0 0 1,0-1 0,0 1-1,0-1 1,-3 0 0,4 0-79,1 0-21,0 0-32,2 1 11,5 1 111,0 0 0,1-1 1,-1 0-1,1 0 1,0 0-1,10-2 0,-18 1-24,3-2-555,-6 5-760,-2 4 417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41:39.9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131 122 1152,'-1'0'35,"0"-1"-1,1 1 1,-1 0-1,0 0 1,0-1 0,0 1-1,0 0 1,0 0-1,0 0 1,1 0 0,-1 0-1,0 0 1,0 0 0,0 0-1,-1 1 1,-14-1 717,16 0-726,-1 0 0,1 0 0,0-1-1,-1 1 1,1 0 0,-1 0 0,1-1 0,0 1 0,-1 0 0,1 0-1,0-1 1,-1 1 0,1 0 0,0-1 0,-1 1 0,1-1-1,0 1 1,0 0 0,0-1 0,-1 1 0,1-1 0,0 1 0,0-1-1,0 1 1,0-1 0,0 1 0,0 0 0,0-1 0,0 1 0,0-1-1,0 0 1,0-5-43,0 5 38,1 0 0,-1 0 0,0 0 0,0 1 0,0-1 0,0 0 0,0 0 0,0 0 0,0 0 0,0 0 0,0 1 0,0-1 0,-1 0 0,1 0 0,0 0 0,0 0 1,-1 1-1,1-1 0,-1 0 0,1 0 0,-1 1 0,1-1 0,-1 0 0,1 1 0,-1-1 0,0 0 0,1 1 0,-1-1 0,0 1 0,-1-1 0,2 0-4,0 1 1,-1 0-1,1 0 0,0-1 1,0 1-1,-1 0 1,1 0-1,0-1 0,0 1 1,-1 0-1,1-1 0,0 1 1,0 0-1,0-1 1,0 1-1,-1 0 0,1-1 1,0 1-1,0 0 0,0-1 1,0 1-1,0-1 1,0 1-1,0 0 0,0-1 1,0 0-1,3-15 297,-2 4-57,-6-22-86,6 33-170,-1 1 0,0 0 0,-1 0 1,1-1-1,0 1 0,0 0 0,0 0 1,0-1-1,0 1 0,0 0 0,0 0 1,0-1-1,0 1 0,0 0 0,-1 0 1,1-1-1,0 1 0,0 0 0,0 0 1,-1 0-1,1-1 0,0 1 0,0 0 1,0 0-1,-1 0 0,1 0 0,0 0 1,0 0-1,-1-1 0,1 1 1,0 0-1,0 0 0,-1 0 0,1 0 1,0 0-1,0 0 0,-1 0 0,1 0 1,0 0-1,-1 0 0,1 0 0,0 0 1,-1 1 6,1-1 1,-1 0-1,1 0 1,-1 0-1,1 1 1,-1-1-1,1 0 1,0 1-1,-1-1 1,1 0-1,-1 1 1,1-1-1,0 1 1,-1-1-1,1 0 1,0 1-1,0-1 1,-1 1-1,1-1 1,0 1-1,0-1 1,0 1-1,0-1 1,0 1-1,0-1 1,0 1-1,-1-1 1,1 1-1,1 0 1,-6 100 1425,4-92-1381,0 1-1,0-1 0,-1 0 0,-1 0 0,1 0 0,-8 14 0,-4 21 181,13-42-245,-3 10 365,3-13-336,0 1 1,1 0-1,-1 0 0,1-1 1,-1 1-1,1-1 0,-1 1 1,1 0-1,-1-1 0,1 1 1,0-1-1,-1 1 0,1-1 1,0 1-1,-1-1 0,1 0 1,0 1-1,-1-1 0,1 0 1,-2-4-21,0 1 0,1-1 0,0 1 0,0-1 0,0 0 1,0 1-1,1-1 0,-1 0 0,1 0 0,0 0 0,1 0 0,1-7 0,-1 8-41,1 0-1,0 0 0,0 0 0,1 0 0,-1 0 1,1 1-1,0-1 0,0 1 0,5-5 0,-7 8 22,0 0-1,0-1 0,0 1 0,0 0 0,0 0 0,1 0 0,-1 0 0,0 0 1,0 0-1,0 0 0,0 0 0,1 1 0,-1-1 0,0 0 0,0 1 0,0-1 1,0 1-1,0-1 0,0 1 0,2 1 0,4 6-121,0 0 0,0 0 0,-1 1 0,0 0-1,0 0 1,7 19 0,-7-16-1173,0 0 0,15 20 0,-11-18 11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41:42.41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121 20 1472,'-1'-4'655,"0"3"-563,1 1 0,-1-1 0,1 0 0,0 0 0,-1 0 0,1 1 0,0-1 0,0 0 1,-1 0-1,1 0 0,0 0 0,0 1 0,0-1 0,0 0 0,0-2 0,0 3-49,-4 0-6,4 1-10,-1 5 50,1-1 1,-1 1-1,0-1 1,-1 1-1,1-1 1,-1 0-1,0 0 1,0 0-1,-1 0 1,1 0-1,-1 0 1,0 0-1,-1-1 1,-6 8-1,-9 14 174,18-24-260,-1 0-1,1 1 1,0 0-1,0-1 1,0 1 0,0 3-1,-8 20-79,6-18-6,3-7 94,0 1 0,0-1 0,-1 0 0,1 0 0,0 0 0,-1 0 0,1 1 0,-1-1 0,0 0 0,-1 1 0,-7 12 153,8-12-92,0 1-1,-1-1 1,1 0-1,-1 0 1,1 0 0,-1 0-1,-3 3 1,4-4 68,1 14-309,0-8 49,0-6 135,1 0-1,-1 0 0,0 0 1,0 0-1,0 0 1,0 0-1,0 0 1,0 0-1,-1 0 0,1 0 1,0 0-1,0 0 1,-1 0-1,1 0 0,-1 0 1,1 0-1,-1 0 1,0 1-1,0-1-55,2-1 56,0 0 1,0 0 0,0-1-1,-1 1 1,1 0-1,0 0 1,0 0-1,0-1 1,-1 1-1,1 0 1,0-1 0,0 1-1,-1 0 1,2-2-1,0 0-243,1 0-1,-1 0 1,0 0 0,-1 0-1,1-1 1,0 1-1,-1 0 1,1-1 0,-1 0-1,0 1 1,1-1-1,0-4 1,1-1-725,6-6 218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41:43.65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165 125 1408,'0'0'27,"0"0"1,0 0-1,0 0 0,0 0 1,0 0-1,0 0 1,0 0-1,0 0 0,1 0 1,-1 0-1,0 0 0,0 0 1,0 0-1,0 0 0,0 0 1,0 0-1,0 0 1,0 0-1,1-1 0,-1 1 1,0 0-1,0 0 0,0 0 1,0 0-1,0 0 1,0 0-1,0 0 0,0 0 1,0 0-1,0 0 0,0-1 1,0 1-1,0 0 1,0 0-1,0 0 0,0 0 1,0 0-1,0 0 0,0 0 1,0 0-1,0-1 0,0 1 1,0 0-1,0 0 1,0 0-1,0 0 0,0 0 1,0 0-1,0 0 0,0 0 1,0-1-1,0 1 1,0 0-1,0 0 0,0 0 1,0 0-1,0 0 0,0 0 1,0 0-1,0 0 0,-1 0 1,1 0-1,0 0 1,0-1-1,-7-9 1138,3 3-627,0 0 0,-10-13 0,11 17-355,-13-12 677,2 3-536,7 3-73,4 6-131,0-1-1,0 1 1,0 0-1,0 0 0,0 0 1,-1 0-1,1 0 1,-1 1-1,-7-4 0,9 5-106,0 0 0,0 1-1,1-1 1,-1 1 0,0 0-1,0-1 1,1 1 0,-1 0-1,0 0 1,0 0 0,0 0-1,1 0 1,-1 1 0,0-1-1,0 1 1,1-1 0,-1 1-1,0-1 1,1 1 0,-1 0 0,1 0-1,-1 0 1,1 0 0,-1 0-1,1 0 1,-1 0 0,-1 3-1,2-3-44,0 0 0,0 0 0,1 0 0,-1 1 0,0-1 0,1 0 0,-1 0 0,1 0 0,-1 1-1,1-1 1,0 0 0,-1 1 0,1-1 0,0 0 0,0 1 0,0-1 0,0 0 0,0 1 0,0-1 0,1 0 0,-1 1 0,0-1 0,1 0-1,-1 0 1,1 1 0,-1-1 0,1 0 0,-1 0 0,1 0 0,0 0 0,0 0 0,-1 1 0,1-1 0,0-1 0,0 1 0,0 0 0,2 1-1,-2-1-212,0 0 0,1 0 0,-1 0 0,1 0 0,0 0 0,-1-1 1,1 1-1,0 0 0,-1-1 0,1 0 0,2 1 0,-4-1 162,1 0 1,-1 0 0,1 0 0,0 0 0,-1 0 0,1 0 0,-1 0 0,1 0 0,-1 0 0,1 0 0,0-1-1,-1 1 1,1 0 0,-1 0 0,1 0 0,-1-1 0,1 1 0,-1 0 0,1-1 0,-1 1 0,0-1-1,1 1 1,-1 0 0,1-1 0,-1 1 0,0-1 0,1 1 0,-1-1 0,0 1 0,0-1 0,1 1 0,-1-1-1,0 0 1,0 0 0,0-1-108,0-1-1,0 0 1,0 1-1,0-1 1,0 1-1,-2-5 1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41:45.2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104 1 576,'-1'2'68,"1"0"0,-1 1 0,0-1 0,0 0 0,0 0 0,0 1 0,0-1 0,-1 0 0,-2 3 1,-4 8 471,5-7-238,1-4-268,1-1 1,1 1-1,-1-1 1,0 1-1,0-1 1,1 1-1,-1 0 1,0-1-1,1 1 1,0 0-1,-1 0 1,1-1-1,0 1 1,0 0-1,0 0 1,0-1-1,0 1 1,1 0-1,-1 0 1,0-1-1,1 1 0,-1 0 1,1-1-1,0 1 1,-1-1-1,1 1 1,0-1-1,0 1 1,0-1-1,2 3 1,-2-3 2,-1 1 17,1-1 0,-1 0-1,0 0 1,0 1-1,0-1 1,0 0 0,0 0-1,0 1 1,-1-1 0,1 0-1,0 0 1,-1 1 0,1-1-1,-1 0 1,1 0 0,-1 0-1,1 0 1,-1 0-1,0 0 1,0 0 0,1 0-1,-1 0 1,0 0 0,0 0-1,0 0 1,0 0 0,0-1-1,0 1 1,0 0 0,-1-1-1,1 1 1,0-1 0,-2 1-1,2-1 86,1 0 21,0 0-91,0 0-175,0 0 4,0 2 44,4 31 154,-4-30-99,1-1 0,-1 1 0,0-1 0,0 1 0,0-1 0,0 1 0,0-1 0,0 1 0,-1-1 0,0 1 0,1-1 0,-1 1 0,0-1 0,0 0 1,-2 4-1,-2 4 64,-15 18 0,18-25-99,-23 31-95,19-26-262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56:47.6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264 144 1248,'-26'4'3739,"8"0"-3505,-17-8 1403,5-8-938,26 11-656,1-1 1,-1 0-1,1 0 0,0 0 1,0 0-1,0-1 0,0 1 1,-4-5-1,-12-9 4,16 14-48,0 0 1,1 0-1,0-1 0,-1 1 0,1 0 0,-3-6 0,-12-11-35,1 7 132,12 10-34,1 0-1,-1-1 1,1 0-1,-1 1 1,1-1 0,0-1-1,0 1 1,-2-4-1,4 6-54,1 1-1,-1-1 0,1 0 1,-1 1-1,1-1 0,-1 0 1,0 1-1,1-1 0,-1 1 1,0-1-1,0 1 0,1 0 1,-1-1-1,-2 0 0,-2-1 59,5 2-69,0 0-1,0 0 0,0 0 0,0 0 0,1 0 1,-1 0-1,0 0 0,0 0 0,0 0 0,0 0 0,1 0 1,-1 0-1,0 0 0,0 0 0,0 0 0,0 0 1,0 0-1,1 0 0,-1 0 0,0-1 0,0 1 1,0 0-1,0 0 0,0 0 0,1 0 0,-1 0 1,0 0-1,0 0 0,0 0 0,0-1 0,0 1 0,0 0 1,0 0-1,0 0 0,0 0 0,1 0 0,-1-1 1,0 1-1,0 0 0,0 0 0,0 0 0,0 0 1,0-1-1,0 1 0,0 0 0,0 0 0,0 0 0,0 0 1,0-1-1,0 1 0,39 41-123,56 50 117,-12-10 11,-76-74 48,-5-6-8,-1 1 1,1 0-1,0 0 0,-1-1 0,1 1 1,0-1-1,0 1 0,0-1 1,1 0-1,2 2 0,-5-5 6,0 1-1,0-1 1,0 1-1,0 0 1,0-1 0,0 1-1,-1 0 1,1-1-1,-1 1 1,0-2-1,-3-2-16,0 0-1,0 1 1,-1 0-1,1 0 1,-1 0-1,0 0 1,0 1-1,-1 0 1,1 0-1,-1 0 1,1 1-1,-10-3 1,4 0-25,-20-10 0,22 10 42,-1 0 0,-18-6-1,-8-4-161,30 12 94,4 2 15,1 0-1,0 0 1,-1 0 0,1 0 0,-1 0 0,1 1 0,-1-1 0,1 1-1,-1-1 1,0 1 0,1 0 0,-1-1 0,-2 1 0,7 0-51,-1-1 0,0 1 0,0 0 0,1 0 1,-1 0-1,0 0 0,0 0 0,1 0 0,-1 1 0,4 0 1,26 10 69,12 6 62,-30-12-71,-1 0 0,1 1-1,24 15 1,-26-16 134,-12-5-127,0 0 0,0 0 0,1 0 0,-1 0 0,0-1 1,0 1-1,0 0 0,0 0 0,0 0 0,1 0 0,-1 0 0,0 0 0,0 0 0,0-1 0,0 1 0,0 0 0,0 0 0,0 0 0,0 0 0,1 0 1,-1-1-1,0 1 0,0 0 0,0 0 0,0 0 0,0 0 0,0-1 0,0 1 0,0 0 0,0 0 0,0 0 0,0 0 0,0-1 0,0 1 0,0 0 1,0 0-1,-1-2 5,1 1 0,-1 0 0,1-1 0,-1 1 0,1 0 0,-1-1 0,0 1 0,1 0 0,-1 0 0,0 0 0,0 0 0,0 0 0,-1-1 0,-4-2-75,5 3 42,0 1 0,1 0 0,-1-1 0,0 1 0,1-1 0,-1 1 0,1-1 0,-1 1 0,1-1 0,-1 1-1,1-1 1,-1 1 0,1-1 0,-1 1 0,1-1 0,0 0 0,-1 1 0,1-1 0,-1-1 0,54 21-5129,-36-14 3926,1 3-443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56:54.1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159 333 576,'-1'1'12,"0"-1"1,0 1 0,0 0-1,0-1 1,1 1-1,-1 0 1,0 0-1,0 0 1,1 0-1,-1-1 1,1 1-1,-1 0 1,1 0-1,-1 0 1,1 0-1,0 0 1,-1 0-1,1 0 1,0 0-1,0 2 1,-6 11 423,5-11-396,0-1 0,0 0 0,0 1 0,0-1 0,0 1 0,1-1 1,-1 1-1,1-1 0,0 1 0,0 4 0,0-4 17,0 0 0,0 0 1,0-1-1,-1 1 0,1 0 0,-1-1 0,0 1 1,1 0-1,-3 3 0,3-5-61,-12 16 485,12-16-432,-1 0 0,1-1 0,-1 1 0,0 0 1,1-1-1,-1 1 0,0 0 0,0-1 0,1 1 0,-8 2 908,8-4-951,0-1 0,-1 1-1,1-1 1,1 1 0,-1-1 0,0 1-1,0-1 1,0 1 0,1 0 0,-1-1-1,1 1 1,-1 0 0,1-1 0,0 1-1,-1 0 1,1 0 0,0-1-1,0 1 1,0 0 0,2-2 0,3-6 71,3-6-7,22-27 0,-19 26 86,14-21 1,-20 25-21,-3 7-126,0-1 1,0 1-1,0 0 1,1 0-1,0 0 1,0 1-1,0-1 0,0 1 1,1 0-1,-1 0 1,11-5-1,-15 9-10,0-1 0,0 1 0,0 0 0,0 0 0,0 0 0,0 0-1,0 0 1,0 0 0,0 0 0,1 0 0,-1 0 0,0 0 0,0-1 0,0 1 0,0 0 0,0 0-1,0 0 1,0 0 0,1 0 0,-1 0 0,0 0 0,0 0 0,0 0 0,0 0 0,0 0 0,0 0-1,1 0 1,-1 0 0,0 0 0,0 0 0,0 0 0,0 0 0,0 1 0,0-1 0,1 0 0,-1 0-1,0 0 1,0 0 0,0 0 0,0 0 0,0 0 0,0 0 0,0 0 0,0 0 0,0 1 0,0-1-1,1 0 1,-1 0 0,0 0 0,0 0 0,0 0 0,0 0 0,-1 11-1,-8 12 2,-117 188 186,123-205-155,-6 9-8,9-15-14,0 1 0,-1-1-1,1 1 1,0-1 0,0 0 0,-1 1 0,1-1 0,0 1 0,-1-1 0,1 0 0,0 0 0,-1 1 0,1-1-1,0 0 1,-1 0 0,1 1 0,-1-1 0,1 0 0,0 0 0,-1 0 0,1 0 0,-1 1 0,1-1 0,-1 0-1,2 1-11,1 0 0,-1 0 0,0 0 0,1 0-1,-1 0 1,0 0 0,0 0 0,0 1-1,0-1 1,0 0 0,0 1 0,0-1 0,0 3-1,3 2 45,-3-4 54,-1-1-67,0 0-1,0-1 0,-1 1 1,1 0-1,0 0 1,0 0-1,0 0 1,-1-1-1,1 1 0,-1 0 1,1 0-1,0-1 1,-1 1-1,1 0 0,-1-1 1,0 1-1,1 0 1,-1-1-1,1 1 1,-1-1-1,0 1 0,0-1 1,1 1-1,-2 0 1,-21 9 230,19-8-264,0-1 10,0 0-1,1-1 1,-1 1-1,0-1 1,1 0-1,-1 0 1,0 0-1,-5-2 1,5 2 31,0-1 0,0 1 0,0 0 0,-1 0 0,-5 1-1,-4 0 65,14-1-99,-1 0 0,1 0 0,0-1 0,0 1 0,-1 0 0,1 0 0,0 0 0,0 0 0,-1 0 0,1-1 0,0 1 0,0 0 0,0 0 0,-1-1 0,1 1 0,0 0 0,0 0 0,0 0 0,0-1 0,0 1 0,0 0 0,0 0 0,-1-1 0,1 1 0,0 0 0,0-1 0,0 1 0,1-2 2,-1 0 0,0 0 0,1 0 0,-1 0 0,1 0 0,0 0 0,0 1 0,0-1 0,0 0 0,2-3-1,12-15-51,29-30 0,1-3 169,-31 37-177,-11 13 57,-1 1-1,0-1 1,1 0 0,-1 1 0,0-1 0,-1 0-1,1 0 1,2-7 0,14-24 80,-16 28-131,1 0-1,0 0 1,5-6-1,-2 3 119,-4-3-93,-2 11 31,0 0 1,0 0 0,0 1-1,1-1 1,-1 0-1,0 0 1,0 0 0,0 1-1,1-1 1,-1 0-1,0 0 1,1 1 0,-1-1-1,0 0 1,1 0-1,-1 1 1,1-1 0,-1 1-1,2-2 1,42-41-497,-30 33 205,0 0-1,20-9 1,-22 13 138,-1-1-1,1 0 1,-1 0 0,0-2-1,15-14 1,-19 15 169,-1-1 1,8-14 0,3-2-55,-16 23 16,1 0 1,0 0-1,0 0 1,0 0-1,0 1 0,3-3 1,-3 3 16,0 0 1,-1 0-1,1 0 0,-1-1 1,1 1-1,-1 0 1,1-1-1,-1 0 0,2-3 1,-2 3-44,9 1-27,-6 2 73,1-1 0,-1 0 0,1-1 0,-1 1 0,1-1 0,-1 0 0,1 0 0,-1 0 0,1 0 0,3-3 0,-5 3 17,-1 1 1,1-1 0,0 0-1,0 1 1,-1-1-1,6 1 1,-7 0-28,0 0 0,0 0 1,0-1-1,0 1 0,0 0 0,0-1 1,0 1-1,0 0 0,0-1 0,0 1 1,-1-1-1,1 0 0,0 1 1,0-1-1,0 0 0,-1 1 0,1-1 1,1-1-1,0 1 34,5 1-22,14 0-48,-20 0 27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28:10.0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319 1 480,'-1'0'138,"-1"0"1,0 0-1,0 0 0,0 0 1,1 0-1,-1 0 0,0 0 1,0 1-1,1-1 0,-1 1 1,0 0-1,1-1 1,-1 1-1,0 0 0,1 0 1,-2 1-1,-31 15 887,19-11-887,5 0 122,0 0-1,1 0 1,-1 1 0,-10 12 0,-4 0-119,-5 7-448,0 0 0,2 2 1,-31 39-1,44-47-1341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56:58.75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59 1 1056,'-5'8'1381,"-15"-8"-789,-12-2 1094,32 2-1686,0 0 1,0 0-1,0 0 1,0 0-1,0 0 1,0 0-1,0 0 1,-1 0-1,1 0 1,0 0-1,0-1 0,0 1 1,0 0-1,0 0 1,0 0-1,0 0 1,0 0-1,0 0 1,0 0-1,0 0 1,0 0-1,0-1 1,-1 1-1,1 0 1,0 0-1,0 0 1,0 0-1,0 0 1,0 0-1,0 0 0,0-1 1,0 1-1,0 0 1,0 0-1,0 0 1,0 0-1,0 0 1,1 0-1,-1 0 1,0-1-1,0 1 1,0 0-1,0 0 1,0 0-1,0 0 1,0 0-1,0 0 1,0 0-1,0 0 0,0 0 1,0-1-1,1 1 1,-1 0-1,0 0 1,0 0-1,0 0 1,0 0-1,0 0 1,0 0-1,0 0 1,0 0-1,1 0 1,-1 0-1,0 0 1,0 0-1,0 0 1,4 1 2,1-1 1,-1 1 0,0 0-1,0 1 1,0-1 0,0 1-1,0 0 1,8 4 0,-9-3 70,1-1 1,0 0-1,0 0 1,0 0-1,0-1 1,0 0-1,0 1 1,10 0 1541,-27-2-640,6 0-870,0-1 0,0 1 0,1-2 0,-1 1 0,0 0 0,1-1 0,-12-5 0,13 6-478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57:00.5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97 5 992,'-4'-2'411,"3"1"-274,0 1 0,0 0 1,0-1-1,0 1 0,0 0 0,-1 0 0,1 0 0,0 0 0,0-1 0,0 2 0,-1-1 0,1 0 0,-2 0 1,-49 7 992,51-7-1084,0 0-1,0 1 0,0-1 0,0 0 1,1 1-1,-1-1 0,0 1 1,0-1-1,0 1 0,1-1 1,-1 1-1,-1 1 0,-8 4 395,10-5-518,1 0 85,-1-1-1,0 1 0,0-1 0,1 1 0,-1-1 1,1 1-1,-1-1 0,0 0 0,1 1 1,-1-1-1,1 1 0,-1-1 0,1 0 1,-1 1-1,1-1 0,-1 0 0,1 0 1,-1 1-1,1-1 0,0 0 0,-1 0 0,1 0 1,-1 0-1,1 0 0,0 0 0,17 2 97,2-2-218,-7 1-3,0-1 0,-1-1 1,1 0-1,0 0 1,13-5-1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57:10.2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260 371 320,'0'0'896,"1"-13"-165,2 1-573,-2 0 1,1 0-1,-1 0 1,-1-1-1,-2-19 1,1-3 15,-4-16 322,3 47-600,2 4 105,-1 0 0,1-1 0,0 1-1,0 0 1,-1-1 0,1 1-1,0 0 1,0-1 0,0 1-1,0 0 1,-1-1 0,1 1-1,0 0 1,0-1 0,0 1-1,0-1 1,0 1 0,0 0-1,0-1 1,0 1 0,0-1 0,0 1-1,0 0 1,0-1 0,0 1-1,0 0 1,1-1 0,-1 1-1,0-1 1,0 1 0,0 0-1,0-1 1,1 1 0,-1 0-1,0 0 1,0-1 0,1 1-1,-1 0 1,0-1 0,2 0 246,-2 0-183,5-21 170,-5 19-223,1 0 0,-1-1-1,-1 1 1,1 0 0,0 0-1,-1 0 1,1 0 0,-1 0-1,0 0 1,0 0 0,-1 0-1,-1-3 1,3 5-12,-1 0 1,1 0-1,-1 0 1,1 0-1,-1 0 0,1 0 1,0 0-1,0 0 1,-1 0-1,1 0 1,0 0-1,0 0 0,0-1 1,0 1-1,0 0 1,0 0-1,0 0 0,1 0 1,0-2-1,0-8-195,-1 10 132,1 2 61,0-1 6,0 1 0,0-1 0,0 1 0,-1-1 0,1 1 0,0 0 0,-1-1 0,1 1-1,0 0 1,-1 0 0,1 0 0,-1-1 0,1 1 0,-1 0 0,0 0 0,1 0 0,-1 1 0,2 3 27,11 19 16,-1 0 0,11 33 1,-19-44 10,0 1 1,-1-1 0,0 1 0,-1 0-1,0 15 1,-7-7 177,5-21-187,-5-1 161,-1-1-179,0-8-203,5 8 160,-2-9 38,-1 0-1,1 0 0,0 0 1,1 0-1,0 0 0,0-14 1,-4-21 135,6 32-44,0 11-126,0 1 0,0 0 0,0-1 0,0 1 0,0-1 0,0 1 0,0 0 0,0-1 0,0 1 0,-1 0 0,1-1 0,0 1 0,-1 0 0,1-1 0,-1 1 0,-1-2 1,12 25 51,-10-18-33,1-1 0,1 1 1,-1-1-1,0 0 0,3 4 0,-2-4-9,-1 0 0,1 1 0,-1-1 0,0 1-1,0-1 1,0 0 0,0 1 0,-1 0 0,1-1 0,-1 1 0,0 4 549,0-22-571,0-76-148,4 92-122,-1-1 299,-1 1-1,-1-1 0,1 1 0,0 0 0,0 0 1,-1 0-1,1 0 0,-1 0 0,2 3 1,3 4 66,-4-7-65,-1-1 1,0 1-1,0-1 1,0 1-1,0-1 1,0 1-1,-1-1 1,1 1-1,0 0 1,-1-1-1,1 1 1,-1 0-1,1 3 1,7 65 284,-8-69-289,-1-1 0,1 0 0,0 0 0,-1 0 1,1 0-1,0 0 0,-1 0 0,1 0 0,0-1 0,0 1 1,-1 0-1,1 0 0,0 0 0,-1 0 0,1 0 0,0 0 1,0 0-1,-1-1 0,1 1 0,0 0 0,0 0 0,-1 0 1,1-1-1,0 1 0,0 0 0,0 0 0,-1-1 0,1 1 1,0 0-1,0 0 0,0-1 0,0-14-145,0 9 174,1 1 1,-1-1 0,-1 0-1,1 1 1,-1-1 0,0 1-1,-2-8 1,1 7-79,1 0-1,-1-1 0,1 1 1,1-1-1,-1 1 1,2-13-1,-3-16-30,2 21 181,0 13-112,0-1 0,0 1 1,0-1-1,0 1 0,0-1 1,0 1-1,-1-1 0,1 1 1,0-1-1,-1 1 0,1-1 0,-1 1 1,0-2-1,0 2-1,1-1 1,0 1-1,-1-1 1,1 1-1,0-1 0,0 1 1,0-1-1,0 1 0,0-1 1,1-1-1,-1-2-148,14 0 321,-5-5-125,-3 5-123,-5 5 82,-1 1 0,0-1-1,0 0 1,1 0-1,-1 0 1,0 1-1,1-1 1,-1 0-1,0 0 1,0 1-1,1-1 1,-1 0-1,0 0 1,0 1-1,0-1 1,0 0-1,1 1 1,-1-1-1,0 0 1,0 1-1,0-1 1,0 0-1,0 1 1,0 0-1,3 10-46,0 0 0,-2 1 0,2 14-1,1 11 61,-1-16 139,-1 1-1,-3 38 0,1-22-9,-1-35-127,1 1 0,-1-1-1,0 1 1,1-1 0,-2 0 0,1 1-1,0-1 1,-1 0 0,-2 5-1,-4 7 42,8-13-60,-1-1-1,0 0 1,1 0 0,-1 0-1,0-1 1,0 1 0,0 0-1,1 0 1,-1 0 0,0 0-1,0-1 1,0 1 0,-2 0 207,1 1-373,0 0 202,0-1 1,0 1-1,0-1 0,0 0 0,-4 2 0,-24 9-260,16-5 411,12-6-194,1 0 0,-1 0 0,0 0 0,0-1 0,1 1 0,-1 0 1,0-1-1,0 1 0,0-1 0,0 1 0,0-1 0,-3 0 0,3 0 4,0 0 0,0 0 0,0 0 1,0 0-1,0 1 0,0-1 0,0 1 0,1-1 1,-1 1-1,0 0 0,0 0 0,-2 1 0,3-1-48,-1 0 0,0 0 0,1-1 0,-1 1 0,0 0 0,0-1 0,1 1-1,-1-1 1,0 0 0,0 0 0,0 1 0,0-1 0,1 0 0,-1-1 0,0 1-1,0 0 1,0 0 0,0-1 0,1 1 0,-1-1 0,-3-1 0,2 1 57,0-1 0,0 0 1,0 0-1,0-1 0,0 1 1,0-1-1,1 1 0,-1-1 1,-3-5-1,-12-11-62,16 17 39,0 0 0,0 0 0,0 0 0,0 0 0,0 0 0,1 0 0,-1-1 0,1 1 0,0 0 0,-1-1 0,1 1 0,-1-4 1,1 3 39,0 1 1,0-1 0,-1 0 0,1 0 0,-1 1 0,0-1 0,1 1 0,-1-1 0,0 1 0,-4-3 0,5 0 17,1 5-21,0-1-1,0 1 0,0-1 0,0 1 0,0-1 0,0 1 1,0-1-1,0 0 0,0 1 0,0-1 0,-1 1 1,1-1-1,0 1 0,0-1 0,-1 1 0,1-1 1,0 1-1,-1 0 0,1-1 0,-1 1 0,1-1 1,0 1-1,-1 0 0,1-1 0,-1 1 0,1 0 0,-1-1 1,1 1-1,-1 0 0,1 0 0,-1 0 0,1-1 1,-1 1-1,1 0 0,-1 0 0,1 0 0,-2 0 1,-2-3 281,4 3-290,0-1-1,-1 1 1,1 0-1,0-1 0,-1 1 1,1 0-1,-1-1 1,1 1-1,-1 0 1,1-1-1,-1 1 1,1 0-1,-1 0 0,1 0 1,-1-1-1,1 1 1,-1 0-1,-2-1 68,0 0-1,1-1 0,-1 1 1,1-1-1,-1 0 0,-2-2 1,-5-3-383,9 6 324,1 1-1,-1-1 0,0 1 1,1-1-1,-1 1 0,1-1 1,-1 1-1,1-1 0,-1 0 1,1 1-1,0-1 0,-1 0 1,1 1-1,0-1 0,-1 0 1,1 1-1,0-1 0,0 0 1,0 0-1,-1 0 0,1 1 1,0-1-1,0 0 0,0 0 1,1 0-1,-1 0-66,-4-11 506,-6 0-314,10 12-139,0-1 0,0 1 0,-1 0 0,1 0 0,0-1 0,0 1 0,0 0 0,0 0 0,-1 0 0,1-1 0,0 1 0,0 0 0,0 0 0,-1 0 0,1-1 0,0 1 0,0 0 0,-1 0 0,1 0 0,0 0 0,0 0 0,-1 0 0,1 0 0,0-1 0,-1 1 0,1 0 0,0 0 0,0 0 0,-1 0 0,1 0 0,0 0 0,-1 0 0,1 0 0,0 1 0,-1-1 0,-1-4 28,1 4-17,1-1 1,0 1-1,0-1 1,0 1 0,0 0-1,-1-1 1,1 1-1,0 0 1,0-1-1,-1 1 1,1 0-1,0-1 1,-1 1-1,1 0 1,0 0-1,-1 0 1,1-1-1,0 1 1,-1 0-1,1 0 1,0 0-1,-1 0 1,1-1-1,-1 1 1,1 0-1,0 0 1,-1 0-1,1 0 1,-1 0-1,0 0-70,1 0 49,0 0 0,0 0-1,0-1 1,1 1 0,-1 0-1,0 0 1,0 0 0,0 0-1,0 0 1,1-1 0,-1 1-1,0 0 1,0 0 0,0 0-1,0 0 1,1 0 0,-1 0-1,0 0 1,0 0 0,1 0-1,-1 0 1,0-1 0,0 1-1,0 0 1,1 0 0,-1 0-1,0 1 1,0-1 0,0 0-1,1 0 1,-1 0-1,0 0 1,0 0 0,0 0-1,1 0 1,-1 0 0,0 0-1,0 0 1,0 1 0,1-1-1,12 6-100,-8-4 262,-2-1-282,4 3 323,-6-4-185,-1 0 1,0 0-1,0 0 1,0 0-1,0 0 1,1 0-1,-1 0 1,0 0-1,0 0 0,0 0 1,0 0-1,1 0 1,-1 0-1,0 0 1,0 0-1,0 0 1,0 0-1,0 0 1,1-1-1,-1 1 0,0 0 1,0 0-1,0 0 1,0 0-1,0 0 1,0 0-1,0-1 1,0 1-1,1 0 0,-1 0 1,0 0-1,0 0 1,0-1-1,0 1 1,0 0-1,0 0 1,0 0-1,0 0 1,0-1-1,0 1 0,0 0 1,0 0-1,0 0 1,0 0-1,0-1 1,-1 1-1,1-1-14,0 0 1,0 0-1,0-1 0,0 1 1,1 0-1,-1 0 0,0 0 1,0 0-1,1 0 0,-1 0 1,1 0-1,-1 0 0,1 0 1,-1 0-1,1 0 0,-1 0 1,1 0-1,0 0 0,0 0 1,-1 0-1,1 1 0,0-1 1,0 0-1,0 0 0,0 1 1,0-1-1,2 0 0,3-5-111,-5 5 114,0-1-1,0 1 1,0 0 0,0 0-1,0 0 1,1 0-1,-1 0 1,0 0 0,1 0-1,-1 0 1,2-1 0,-1 1-38,-2 1 38,0-1 0,1 1-1,-1-1 1,0 1 0,1 0 0,-1-1-1,0 1 1,1 0 0,-1-1-1,1 1 1,-1 0 0,1-1 0,-1 1-1,0 0 1,1 0 0,-1 0 0,1 0-1,-1-1 1,4 1 441,16 9-714,-16-6 291,-3-2-22,0 0 0,0-1-1,0 1 1,0 0 0,0-1-1,0 1 1,0 0 0,-1 0 0,1 0-1,0-1 1,0 1 0,-1 0-1,1 0 1,-1 0 0,1 1 0,-1-1-1,1 0 1,-1 0 0,1 0-1,-1 2 1,0-2 67,4 4 314,-6-5-364,0-1 0,0 0 0,0 1 0,-1-1 0,1 0 1,0 0-1,0 0 0,0-1 0,-3-2 0,3 0 87,1 3-84,1 1-1,0-1 1,0 0-1,0 1 1,-1-1-1,1 1 1,0-1 0,-1 0-1,1 1 1,-1-1-1,1 1 1,0-1-1,-1 1 1,1 0-1,-1-1 1,1 1-1,-1-1 1,1 1-1,-1 0 1,0-1 0,1 1-1,-1 0 1,0 0-1,-1-8-64,-7-1 298,9 7-202,0 1-20,0 0 0,0 1 0,0-1 0,-1 0 0,1 1 1,0-1-1,0 0 0,-1 1 0,1-1 0,-1 0 0,1 1 1,-1-1-1,1 1 0,-1-1 0,1 1 0,-1-1 0,1 1 0,-1 0 1,1-1-1,-1 1 0,0 0 0,1-1 0,-1 1 0,-1 0 0,-3-3 177,5 2-264,-4-2 384,4 3-384,-4-8 118,3 6-278,1 2 217,0 0 1,0 0-1,0-1 1,0 1-1,0 0 0,0-1 1,0 1-1,1 0 1,-1 0-1,0-1 0,0 1 1,0 0-1,0 0 1,0-1-1,0 1 0,1 0 1,-1 0-1,0 0 1,0-1-1,0 1 0,0 0 1,1 0-1,-1 0 1,0-1-1,0 1 1,1 0-1,-1 0 0,0 0 1,0 0-1,1 0 1,-1 0-1,0 0 0,1-1 1,1 1-13,0 1 1,1-1-1,-1 0 0,0 1 1,0-1-1,0 1 1,0 0-1,0 0 1,0-1-1,0 1 1,0 1-1,0-1 0,0 0 1,0 0-1,-1 1 1,1-1-1,0 1 1,-1-1-1,1 1 0,-1 0 1,0 0-1,0-1 1,1 1-1,-1 0 1,0 0-1,1 4 0,15 34 233,-9-19-119,-6-18-111,-1-1 1,0 1-1,0 0 0,0 0 0,0 0 0,0 0 0,-1 0 0,1 6 0,0-4-42,-1-5 61,0 1-1,0-1 1,0 0-1,0 0 1,0 0-1,1 0 1,-1 1-1,0-1 1,0 0-1,0 0 1,0 0-1,0 0 1,0 1-1,0-1 1,0 0-1,0 0 1,0 0-1,0 1 1,0-1-1,0 0 1,0 0-1,0 0 1,0 1-1,0-1 1,0 0-1,-1 0 1,1 0-1,0 0 1,0 1-1,0-1 1,0 0-1,0 0 1,0 0-1,0 0 1,-1 0-1,1 1 1,0-1-1,0 0 1,0 0-1,0 0 1,-1 0-1,1 0 1,0 0-1,0 0 1,0 0-1,0 0 1,-1 0-1,1 0 1,0 0-1,0 0 1,0 0-1,-1 0 1,1 0-1,0 0 1,1 0-11,1 7-123,-2-5 206,-1-2-118,0 0 42,1 0 1,-1 0-1,1 0 1,-1 0 0,0 0-1,1 0 1,-1 0 0,1 0-1,-1 0 1,1 0-1,-1-1 1,1 1 0,-1 0-1,1 0 1,-1 0 0,1-1-1,0 1 1,-1 0-1,1 0 1,-1-1 0,1 1-1,-1 0 1,1-1 0,0 1-1,-1-1 1,1 1-1,0 0 1,-1-1 0,1 1-1,0-1 1,0 1 0,0-1-1,-1 0 1,-1-3-35,-3 0 37,4 4-2,1-1 0,-1 1 0,0-1 0,1 1 1,-1-1-1,1 1 0,-1-1 0,1 1 0,-1-1 1,1 0-1,0 1 0,-1-1 0,1 1 1,0-1-1,-1 0 0,1 1 0,0-2 0,-7-5 148,7 7-149,0 0 0,0 0 0,0 0 0,0 0 0,0 0 0,-1 0 0,1 0 0,0 0 0,0 0 0,0 0 0,0 0 0,0-1 0,0 1 0,0 0 0,-1 0 0,1 0 0,0 0 0,0 0 0,0 0 0,0 0 0,0 0 0,0-1 0,0 1 0,0 0 0,0 0 0,0 0 0,0 0 0,0 0 0,0 0 0,-1 0 0,1-1 0,0 1 0,0 0 0,0 0 0,0 0 0,0 0 0,0 0 0,0-1 0,1 1 0,-1 0 0,0 0 0,0 0 0,0 0 0,0 0 0,0 0 0,0-1 0,0 1 0,0 0 0,0 0 0,0 0 0,0 0 0,-4-18-377,4 17 361,-1-1-77,-11-4 327,7-14-211,10-7 164,-18 24 854,9 8-1429,4-2 392,1 1 0,-1-1 0,1 0 1,0 0-1,1 0 0,-1 0 0,0 0 0,1 0 0,0 0 0,-1 0 0,4 2 0,-5-4-67,9 15 6,-8-14 40,0-1 14,-1-1 0,1 1 0,-1-1 0,0 1 0,0-1 0,1 1 0,-1 0 0,0-1 0,0 1-1,1-1 1,-1 1 0,0 0 0,0-1 0,0 1 0,0-1 0,0 1 0,0 0 0,0-1 0,0 1 0,0 0 0,-1 0 0,1 2 12,0 0 1,0-1-1,0 1 0,1 0 1,-1-1-1,1 1 0,-1-1 0,2 4 1,-1-5-9,-1 1 1,0-1-1,0 1 1,0-1-1,0 0 0,0 1 1,-1-1-1,1 1 1,0-1-1,-1 3 1,-2 9 196,3-12-229,-1 0-26,-2 1 15,3-2 45,0 0 1,0 0-1,0 0 0,-1 1 1,1-1-1,0 0 1,0 0-1,0 0 0,0 1 1,0-1-1,0 0 0,0 0 1,-1 1-1,1-1 0,0 0 1,0 0-1,0 1 0,0-1 1,0 0-1,0 0 0,0 1 1,0-1-1,0 0 0,0 0 1,1 0-1,-1 1 0,0-1 1,0 0-1,0 1 0,0-1-1,0 1 0,1-1-1,-1 1 1,0-1-1,0 1 1,0-1-1,0 1 1,0-1 0,0 1-1,0-1 1,0 1-1,0-1 1,0 0 0,0 1-1,0-1 1,-1 1-1,1-1 1,0 1-1,0-1 1,0 1 0,-1-1-1,1 0 1,0 1-1,0-1 1,-1 1-1,0 0-69,1 0 0,-1 0-1,1 0 1,-1-1 0,1 1-1,-1 0 1,1 0 0,0 0-1,-1 0 1,1 0 0,0 0-1,0 0 1,0 0 0,0 0-1,0 0 1,0 0 0,0 1-1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42:45.69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294 1 1152,'-2'0'70,"0"0"1,0 0-1,0 1 0,1-1 0,-1 1 1,0 0-1,0-1 0,1 1 1,-1 0-1,0 0 0,-2 2 0,3-2-5,-1 0-1,0 0 1,0 0-1,0 0 0,0 0 1,0 0-1,0 0 0,0-1 1,0 1-1,0-1 1,-4 1-1,-1-1 235,0 0-1,1 0 1,-1-1 0,1 0-1,-1 0 1,-10-4 0,13 4-225,0-1 1,0 1 0,1 1-1,-1-1 1,0 1 0,0-1-1,0 1 1,0 0-1,0 1 1,0-1 0,0 1-1,0-1 1,0 1 0,0 0-1,1 1 1,-1-1 0,0 1-1,1-1 1,-1 1 0,1 0-1,-1 0 1,1 1 0,0-1-1,0 1 1,0 0 0,-3 3-1,2-1 36,-1-1-1,0 1 0,0-1 0,0 0 0,-1 0 0,-6 3 0,9-6 82,1 0-52,0 0 0,0-1 0,0 1 0,0-1 0,0 1 0,0-1-1,0 0 1,-1 0 0,-3 0 0,3 0-83,3 0-34,0 0-65,-5 0 64,1 0 17,3-1-12,1 1-32,0-1-1,0 1 0,0-1 0,1 1 1,-1-1-1,0 1 0,0-1 0,1 1 1,-1 0-1,0-1 0,0 1 0,1-1 1,-1 1-1,1 0 0,-1-1 0,0 1 1,1 0-1,-1-1 0,1 1 0,-1 0 0,0-1 1,1 1-1,-1 0 0,1 0 0,-1 0 1,1 0-1,-1-1 0,1 1 0,0 0 1,1 0-16,19-8-139,0 1-1,42-8 1,-55 13 203,7 0-40,0 0 1,0 1-1,0 1 1,0 0-1,0 1 0,21 3 1,88 26-70,-94-21 101,-11-4-16,0 2-1,0 0 1,0 1 0,-1 1 0,30 20-1,-34-19-42,-2-1 17,1-1-1,-1 0 1,27 11 0,-30-16 1,-6-2 18,1 1 0,-1-1-1,1 0 1,0 0 0,-1 0 0,1-1 0,5 1 0,34 4 250,-31-5-210,-10 1-48,0-1 0,0 0 0,0 0-1,0 0 1,1 0 0,-1 0 0,0 0-1,0 0 1,0-1 0,0 1 0,0-1 0,0 0-1,0 1 1,0-1 0,0 0 0,0 0 0,3-3-1,2-3 138,-5 7-110,-1-1-1,0 0 1,0 0-1,0 0 1,0 0 0,-1 0-1,1 0 1,0 0 0,0 0-1,0 0 1,-1-1 0,1 1-1,-1 0 1,1 0 0,-1-1-1,1 1 1,-1 0-1,0-1 1,0 1 0,1 0-1,-1-1 1,0 0 0,-1-1 11,1 1 0,-1-1 0,0 0 0,1 1 0,-1-1 0,0 1 0,0 0 0,-1-1 0,1 1 1,-1 0-1,1 0 0,-1 0 0,1 0 0,-1 0 0,0 0 0,0 0 0,0 1 0,0-1 0,0 1 0,-1-1 0,1 1 1,-3-2-1,-6-2 18,-1-1 1,0 1 0,-15-3 0,-17-6 65,19 5-20,-32-6 1,48 14-119,0 0 0,0 1 0,-11 1-1,-2-1-109,22 0 106,-1 0 0,1 0 0,-1 0-1,1 0 1,-1 0 0,1 0 0,-1 0 0,1 0 0,-1 0 0,1 1 0,-1-1 0,1 0 0,-1 0 0,1 0 0,0 1 0,-1-1 0,1 0 0,-1 0 0,1 1 0,0-1 0,-1 0 0,1 1 0,-1-1 0,1 1 0,0-1 0,0 0 0,-1 1-1,1 0 1,-1 0-10,1 0-1,0 0 0,0 0 0,0 1 0,0-1 0,0 0 1,0 0-1,1 0 0,-1 0 0,0 0 0,0 0 0,2 2 1,0 2-60,0-1 0,1 1 1,-1-1-1,1 0 0,4 5 1,7 4-155,1-1 0,0-1 0,0-1 1,1 0-1,32 14 0,-45-23 123,7 4-211,-1 0 121,1 0-1,0-1 1,0 0 0,17 4-1,-25-7 299,0-1 0,-1 1 0,1 0 0,0 0 0,-1 0 0,1 0 0,-1 0 0,1 0 0,-1 0 0,1 0 0,-1 0 0,0 1 0,1-1 0,1 3 0,-3-3-63,1-1-1,-1 1 0,1 0 1,-1 0-1,0-1 0,1 1 1,-1 0-1,0 0 0,1-1 1,-1 1-1,0 0 0,0 0 1,0 0-1,0 0 0,0-1 1,0 1-1,0 0 1,0 0-1,0 0 0,0 0 1,0-1-1,0 1 0,-1 0 1,1 0-1,0 0 0,-1-1 1,1 1-1,-1 0 0,1 0 1,-1-1-1,1 1 0,-1 0 1,1-1-1,-2 2 0,0-1-28,0 1-1,-1 0 0,1-1 0,-1 0 0,1 1 0,-1-1 0,1 0 0,-1 0 1,0-1-1,0 1 0,1 0 0,-6-1 0,-10 5-1608,14-5-351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42:48.0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53 1 320,'-2'2'39,"1"-1"1,-1 1-1,0 1 1,0-1-1,1 0 1,-1 0-1,1 1 1,0-1-1,-2 5 1,-2 2 130,4-7-32,0 0-1,0 0 1,1 1-1,-1-1 1,0 0-1,1 0 1,-1 5 0,1-4 18,0-1 0,-1 1 1,1-1-1,-1 0 1,0 1-1,0-1 1,-2 5-1,2-5-51,0 1 22,0-1 1,-1 0 0,1 0-1,-1 0 1,0 0-1,1 0 1,-4 3 0,3-5 73,2 1-141,1 14 121,-1-15 129,22 11 927,-5-9-875,0 0 1,23-1 0,-15 2-300,-20-2-18,-1 0 1,1-1 0,0 0 0,-1 1-1,1-1 1,0-1 0,-1 1 0,6-2-1,4 0-128,-13 3 91,0-1 0,0 0 0,0 0 1,0 0-1,0 0 0,0-1 0,0 1 0,0 0 0,0 0 1,0-1-1,0 1 0,0 0 0,0-1 0,0 1 1,0-1-1,0 1 0,0-1 0,-1 1 0,2-2 0,21-21 192,-19 20-288,12-16-1032,11-11-3514,-24 26 3818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42:49.75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9 576,'-5'-8'192,"5"8"-128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42:50.35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206 1 736,'0'0'177,"0"0"-123,0 1 0,0 0 0,0-1 0,0 1 0,0 0 0,0-1 0,0 1 1,0 0-1,0-1 0,0 1 0,-1 0 0,1-1 0,0 1 0,-1 0 0,1-1 0,0 1 0,-1-1 0,1 1 1,0 0-1,-1-1 0,1 1 0,-1-1 0,1 0 0,-1 1 0,0-1 0,0 1 0,-9 8 378,-2 1-304,-9 1 603,18-9-640,0-1-1,0 1 1,1 0 0,-1-1-1,0 2 1,1-1 0,-1 0-1,1 0 1,0 1 0,-3 2-1,1-3-38,3-2-55,1 0 0,-1 0 0,1 0 0,0 0 0,-1 0 0,1 1 0,-1-1 0,1 0 0,0 0 0,-1 0 0,1 0 0,0 0 0,-1 1 0,1-1 0,0 0 0,-1 0 0,1 1 0,0-1 0,0 0 1,-1 1-1,0-1 11,1 1 0,-1 0 0,0-1-1,1 1 1,-1-1 0,0 1 0,0-1 0,0 1 0,1-1 0,-1 0 0,0 1 0,0-1 0,-1 1 0,1-1 15,0 0 0,0 0 0,0 1-1,1-1 1,-1 0 0,0 1 0,0-1 0,0 1-1,1-1 1,-1 1 0,0-1 0,0 1-1,1 0 1,-2 0 0,-4 1 290,6-2-304,-1 0 1,1 0-1,-1 0 0,1 0 0,0 0 0,-1 0 1,1 0-1,-1 0 0,1 0 0,0 0 0,-1 1 1,1-1-1,-1 0 0,1 0 0,0 0 0,-1 1 1,1-1-1,0 0 0,-1 0 0,1 1 0,-1-1 5,1 1 0,0-1-1,-1 1 1,1-1-1,0 1 1,-1-1-1,1 1 1,-1-1-1,1 0 1,-1 1-1,1-1 1,-1 0-1,1 1 1,-1-1-1,1 0 1,-1 0-1,1 0 1,-1 1-1,0-1 1,1 0-1,-1 0 1,-2 1 19,0 0 39,0 1 0,0 0-1,0 0 1,1 0 0,-1 1-1,0-1 1,1 1 0,0 0-1,-1-1 1,1 1 0,-2 4-1,4-7-72,-8 6 54,8-6-37,-1 0-1,1 0 1,-1 0 0,1 1 0,-1-1 0,1 0-1,-1 1 1,1-1 0,-1 0 0,1 1-1,-1-1 1,1 0 0,0 1 0,-1-1 0,1 1-1,0-1 1,-1 1 0,1-1 0,0 1 0,0-1-1,-1 1 1,1-1 0,0 2 0,0-2 165,0 0-85,-8 5 103,7-3-67,6-6-138,-3 2-29,0 0-1,0 0 0,0 0 0,0-1 0,0 1 1,1-3-1,13-14-828,3 2-198,-2-5-1844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42:53.7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155 6 320,'0'-1'86,"0"1"1,-1 0-1,1-1 1,0 1-1,-1 0 0,1-1 1,0 1-1,-1 0 0,1-1 1,-1 1-1,1 0 1,-1 0-1,1 0 0,0-1 1,-1 1-1,1 0 0,-1 0 1,1 0-1,-1 0 1,1 0-1,-1 0 0,1 0 1,-1 0-1,1 0 1,-1 0-1,1 0 0,-1 0 1,1 0-1,-1 0 0,1 0 1,0 1-1,-1-1 1,1 0-1,-1 0 0,1 1 1,-1-1-1,1 0 0,-19 18 1113,1-2-1003,-15 8 289,-19 17 651,40-40-462,8-1-340,8 0 125,0 0-459,0 1 0,0 0 0,0 0 0,0 0 0,1 0 0,-2 1-1,1 0 1,0-1 0,5 5 0,-4-3-18,-1-1-1,1 0 1,-1 0-1,1 0 0,0 0 1,-1-1-1,9 2 1,2-3-297,1 0 0,0 0 0,-1-2 0,16-3 0,-30 5 236,1 0-196,0 0 0,-1 0 0,1 0 0,0 0 0,0 0 0,-1 0 0,1 1 0,0-1 0,-1 1 0,4 0-1,3 2-431,9-2-786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57:57.1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706 37 576,'-3'1'38,"0"0"0,0 0 0,1 0-1,-1 0 1,0 1 0,0-1 0,1 1 0,-1-1 0,-2 4 0,2-3 132,-1 0 0,0-1 0,1 1 0,-1 0 0,0-1 0,0 0 0,0 0 0,1 0 0,-1-1 0,-7 1 0,1 1 258,-39 7 551,24-4-545,-1-1 1,-41 1 0,14-10 658,50 5-1039,0 0 1,0-1-1,0 0 0,0 0 0,0 0 0,0 0 1,0 0-1,0 0 0,0-1 0,1 0 0,-1 1 1,-2-3-1,-12-6 14,-4 6-68,12 4 118,9 0-108,17 15-47,-10-12 34,0 1 0,1-2 0,-1 1 0,0-1 0,1 0 0,11 1 0,-10-1-15,27 4-58,63 2-1,58-3 130,-81-10 123,-76 5-166,0 0-1,1 0 0,-1 0 0,0 0 0,0 0 1,1 0-1,-1 0 0,0-1 0,0 1 0,1 0 1,-1 0-1,0 0 0,0 0 0,1 0 0,-1 0 1,0-1-1,0 1 0,0 0 0,1 0 0,-1 0 1,0-1-1,0 1 0,0 0 0,0 0 0,1-1 1,-1 1-1,0 0 0,0 0 0,0-1 0,0 1 0,0 0 1,0 0-1,0-1 0,0 1 0,0 0 0,0 0 1,0-1-1,0 1 0,0 0 0,0 0 0,0-1 1,0 1-1,0 0 0,0-1 0,0 1 0,0 0 1,-1 0-1,1 0 0,0-1 0,0 1 0,0 0 1,0 0-1,0-1 0,-1 1 0,1 0 0,0 0 1,-1-1-1,0 1-7,0 0-1,0 0 1,0 0 0,0 0 0,0-1 0,1 1 0,-1 0 0,0-1 0,0 1-1,0-1 1,0 1 0,0-1 0,0 1 0,1-1 0,-1 0 0,0 1-1,1-1 1,-1 0 0,0 0 0,0 0-1,0 0 0,1 0 0,-1 1 0,0-1 0,1 0 0,-1 1 1,0-1-1,0 1 0,1-1 0,-1 1 0,0-1 0,0 1 0,0-1 0,0 1 0,0 0 0,1 0 0,-1-1 0,0 1 0,-1 0 0,-2-2 48,-1 0-1,1 0 0,0 0 0,1-1 0,-7-4 1,4 3-40,-4-2 5,-1 0 0,0 1 1,0 0-1,0 1 0,-23-5 0,4 0 56,15 6-64,-1 0 1,1 1 0,-1 1-1,1 0 1,-17 2-1,5-1 45,5 2-38,1 0-1,-23 6 0,38-7-11,-13 2-1,10-2 0,0 1 0,-1 0 0,-11 4 0,-14 7-6,-5 2-90,-5 5 539,37-18-424,1 0-1,-1 0 1,1-1 0,-1 0-1,1 0 1,-1-1 0,0 1-1,-7-2 1,-6 0 10,-22-4 307,41 5-413,-1 0 0,0 0-1,1-1 1,-1 1 0,1-1 0,-1 0-1,0 0 1,-2-1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58:00.37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418 234 832,'-15'5'235,"-23"10"-1,34-14-121,0 1-1,0-2 1,0 1 0,0 0-1,-8 0 1,9-1-9,0 0 1,0 0-1,0 0 1,0 1 0,1-1-1,-1 1 1,0 0-1,0 0 1,0 0 0,1 0-1,-5 3 1,5-3-56,2-1-46,0 1 1,-1-1-1,1 0 1,-1 0-1,1 1 1,0-1-1,-1 0 1,1 0-1,-1 0 1,1 0-1,-1 1 1,1-1-1,-1 0 1,1 0-1,-1 0 1,1 0-1,-1 0 1,1 0 0,-1 0-1,-1-1 139,2 2-97,0 0 0,1 0-1,-1-1 1,0 1 0,0 0 0,1 0 0,-1 0-1,1-1 1,-1 1 0,1 0 0,-1-1-1,1 1 1,-1 0 0,1-1 0,-1 1-1,1-1 1,0 1 0,-1-1 0,1 1-1,0-1 1,0 1 0,-1-1 0,2 1-1,23 8-232,-15-6 220,11 8 426,-20-11-495,3 5-145,-4-5 204,1 1 0,-1-1 0,0 0 1,1 0-1,-1 1 0,0-1 0,1 0 0,-1 1 0,0-1 1,1 0-1,-1 1 0,0-1 0,0 1 0,0-1 0,1 0 1,-1 1-1,0-1 0,0 1 0,0 0 0,0-1-3,0 2-3,0 0 0,0 0 1,0-1-1,-1 1 0,1 0 0,-1-1 1,1 1-1,-1 0 0,0 1 1,-14 12 284,12-13-284,1 1 1,-1 0-1,1-1 0,-1 1 1,0-1-1,0 0 0,0 0 1,0 0-1,-6 2 0,7-3 0,0-1 1,1 1-1,-1 0 0,1-1 0,-1 1 0,0 0 0,1 0 1,-1 0-1,1 1 0,0-1 0,-1 0 0,1 0 1,0 1-1,0-1 0,0 1 0,0-1 0,-1 3 0,2-4-5,0 1-1,1-1 0,-1 0 0,0 0 0,0 0 0,0 1 0,1-1 0,-1 0 1,0 0-1,0 0 0,1 0 0,-1 0 0,0 0 0,1 1 0,-1-1 0,0 0 1,0 0-1,1 0 0,-1 0 0,0 0 0,1 0 0,-1 0 0,0 0 0,0 0 1,1 0-1,-1-1 0,0 1 0,1 0 0,-1 0 0,10-2 279,-4-1-213,0 0-1,0-1 1,0 0-1,0 0 1,-1 0-1,1-1 1,-1 0-1,5-5 0,-3 0-88,-1 1-1,1-1 0,6-16 1,7-9 185,-18 32-162,0 0 1,0 0-1,0 0 1,-1 0-1,1 0 0,-1-1 1,0 1-1,0-1 1,0 1-1,0-1 0,-1 1 1,1-1-1,-1 1 0,0-5 1,-6 12-209,5-4 207,0 0 0,0 1 0,0-1 1,0 1-1,0-1 0,1 1 0,-1-1 1,0 1-1,0-1 0,1 1 0,-1 0 1,0 1-1,-2 4-41,1 1 0,-1 0 0,2 0 0,-1 0 0,1 0 0,0 1 0,0-1 0,1 12 0,0-18 6,2-25 10,0 0 0,12-45 0,0-8 60,-9 47-80,-2 19-87,-1 0 1,0-19-1,-2 29 112,0-1 1,1 1 0,-1 0 0,-1-1-1,1 1 1,0 0 0,0-1-1,0 1 1,-1 0 0,1-1-1,-1 1 1,1 0 0,-1-1-1,1 1 1,-1 0 0,0 0 0,0 0-1,0-1 1,-1 1 21,0 0 0,1 0 0,-1 0-1,0 1 1,1-1 0,-1 1 0,0-1 0,0 1 0,0 0 0,1 0 0,-1 0-1,0 0 1,-2 0 0,-18 0 48,-43 1-192,57 0 109,1 0 0,-1 1-1,1 0 1,0 0 0,0 0 0,-12 6-1,14-5 37,-7 3-32,1-1 1,0 2-1,1 0 1,-1 0-1,2 1 1,-18 16-1,21-17 0,0 1-1,0-1 1,1 1 0,0 0-1,1 1 1,0-1 0,-5 15-1,8-19-28,1-2 57,-1 0-1,0 0 1,1 0-1,-1 0 1,0 1 0,0-1-1,0-1 1,0 1-1,-2 2 1,2-3 44,-13 19 758,13-18-807,-1-1 0,1 1 1,-1-1-1,1 1 0,0 0 0,0 0 1,0 0-1,0 0 0,-1 2 0,-6 10-57,6-11 78,0 0 1,1 0-1,0 0 0,-1 0 1,1 0-1,0 0 0,0 4 1,-7 18-192,7-23 156,0 1 0,0-1 0,0 1 0,0 0-1,0-1 1,1 1 0,-1 0 0,1 0-1,0 0 1,0-1 0,0 6 0,1-6 19,0-1-7,-1-1 1,0 0-1,0 1 1,0-1-1,0 0 1,0 1-1,0-1 1,1 1-1,-1-1 0,0 0 1,0 1-1,0-1 1,0 0-1,0 1 1,0-1-1,-1 0 1,1 1-1,0-1 0,0 0 1,0 1-1,0-1 1,0 0-1,0 1 1,-1-1-1,1 0 0,0 1 1,0-1-1,-1 1 1,1 6 23,1-4 70,0 0-1,1 0 0,-1-1 0,1 1 1,-1 0-1,3 3 0,-6-5-14,2-1-82,0 0 0,0 1-1,0-1 1,0 0 0,0 0-1,0 0 1,-1 0 0,1 1 0,0-1-1,0 0 1,0 0 0,0 0-1,-1 0 1,1 0 0,0 0 0,0 1-1,0-1 1,-1 0 0,1 0-1,0 0 1,0 0 0,0 0 0,-1 0-1,1 0 1,0 0 0,0 0-1,0 0 1,-1 0 0,1 0 0,0 0-1,0 0 1,0 0 0,-1 0-1,-6-9 114,6 9-113,1-1 0,0 0 0,-1 1-1,1-1 1,-1 0 0,1 1 0,-1-1 0,0 1 0,1-1 0,-1 1 0,0-1-1,1 1 1,-1-1 0,0 1 0,1-1 0,-1 1 0,0 0 0,0 0 0,1-1-1,-1 1 1,0 0 0,0 0 0,0 0 0,0 0 0,1 0 0,-1 0 0,-1 0-1,-15-5 157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28:11.41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1 207 992,'21'4'293,"-19"-3"-211,1-1 0,-1 1 0,0-1 0,0 0 0,0 1-1,1-1 1,-1 0 0,0 0 0,0 0 0,12-2 1515,-9-5-1330,-5 7-234,0-1 1,0 1 0,1-1-1,-1 0 1,0 1 0,0-1 0,1 1-1,-1-1 1,0 1 0,1 0-1,-1-1 1,1 1 0,-1-1 0,1 1-1,-1 0 1,0-1 0,1 1-1,-1 0 1,1-1 0,0 1-1,0-1 1,8 1-112,-8-1 84,1 1 1,-1 0-1,1 0 1,-1 0-1,1-1 0,-1 2 1,1-1-1,-1 0 1,1 0-1,-1 0 1,0 1-1,2 0 1,15 6-130,-14-6 61,-1 0 0,1 1 0,0 0 0,6 4 1,-6-3 39,0-1 0,1 0 0,-1 0 0,0 0 0,7 2 0,15 8-33,-23-11 36,-1 1 1,1-1-1,-1 1 0,1-1 1,0 0-1,-1 0 0,1 0 1,0-1-1,0 1 0,0-1 1,3 1-1,-24-13 707,-24 0-284,31 9-457,1 0-1,1 0 1,-16-7-1,22 8 74,0 0-1,-1 0 0,1 0 0,1 0 0,-1-1 0,0 1 0,1-1 1,-1 0-1,1 0 0,0 0 0,0 0 0,0 0 0,-3-7 1,1-1 33,0 1 0,1-1 1,1 0-1,0 0 0,0 0 1,1 0-1,1-17 0,0 26-105,0 1-1,0 0 1,0 0 0,0 0-1,0-1 1,1 1 0,-1 0-1,0 0 1,1 0 0,-1 0-1,1 0 1,-1 0 0,1 0-1,0 0 1,-1 0 0,1 0-1,0 0 1,0 0 0,0 0-1,-1 0 1,1 1 0,0-1-1,0 0 1,0 1 0,0-1-1,0 0 1,2 0 0,3 0-90,-1-1 0,1 1 1,-1 0-1,11-1 1,-11 2 6,-1-1 0,1 1 0,0-1 0,8-3 0,2-5-425,5-4-485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58:03.41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87 67 576,'0'0'22,"0"0"0,-1-1 0,1 1 0,0 0-1,0 0 1,0-1 0,0 1 0,0 0 0,0-1 0,0 1 0,0 0 0,0-1 0,0 1 0,0 0-1,0-1 1,0 1 0,0 0 0,0 0 0,0-1 0,0 1 0,0 0 0,0-1 0,1 1 0,-1 0 0,0 0-1,0-1 1,0 1 0,1-1 0,3-12 1476,-4-8 694,0 19-2120,0 2-65,0-1-1,0 0 1,0 1 0,0-1-1,0 1 1,0-1 0,0 0-1,0 1 1,0-1 0,0 0-1,-1 1 1,1-1 0,0 1-1,0-1 1,-1 1 0,1-1-1,0 0 1,-1 1 0,1-1-1,0 1 1,-1-1 0,-1-2-7,-1 3 21,2 0 75,0-5-170,0 6 87,0 1 1,0-1 0,-1 0 0,1 1 0,0 0 0,1-1 0,-1 1-1,0-1 1,0 1 0,1 0 0,-1 0 0,1-1 0,0 1 0,-1 3 106,-4 2 371,1-8-160,3 1-319,1 0-1,-1-1 1,0 1 0,0 0 0,1 0-1,-1 0 1,0-1 0,0 1-1,1 0 1,-1-1 0,0 1-1,1-1 1,-1 1 0,1-1 0,-1 1-1,0-1 1,1 1 0,-1-1-1,0 0 1,0 0 173,0 1-170,1 0-1,-1 0 1,1-1 0,0 1 0,-1 0 0,1 0 0,0 0-1,-1 0 1,1-1 0,0 1 0,-1 0 0,1 0 0,0-1-1,0 1 1,-1 0 0,1-1 0,0 1 0,0 0-1,0 0 1,-1-1 0,0 0 17,0-1-1,0 1 1,-1 0-1,1 0 1,0 0-1,-1 1 1,1-1-1,0 0 1,-1 0-1,-2 0 1,3 1-75,1-4 33,-2 4 0,-5 9-3,-1 1 19,8-9 64,-1 10-342,0-6 421,1-3-192,2-5 118,-1 3-88,-1 0 0,0-1 1,1 1-1,-1 0 0,0 0 0,1 0 0,-1-1 1,0 1-1,1 0 0,-1 0 0,0 0 0,1 0 0,-1 0 1,1 0-1,-1 0 0,0 0 0,1 0 0,-1 0 0,0 0 1,1 0-1,-1 0 0,1 0 0,-1 0 0,1 1 1,14 4-1094,-2-1-129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58:04.7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1 145 832,'0'8'2779,"9"-5"-2763,-5-2-7,0-2 0,-1 1 1,1 0-1,-1-1 1,1 1-1,4-3 1,6 1 126,-11 1-107,0 1 0,0-1-1,0 0 1,0 0 0,0 0-1,0-1 1,-1 1 0,6-4 0,5-2 155,12-6-100,-23 12-61,0 0 0,0 0-1,-1 0 1,1-1 0,-1 1 0,1-1-1,-1 1 1,0 0 0,1-1 0,-1 0-1,1-2 1,5-23 1038,-7 25-1047,5-2-17,-5 3 62,0 1 0,1-1 0,-1 0 0,0 1 0,0-1 0,0 1 0,0-1 0,0 0 0,0 1 0,0-1 0,0 1 0,0-1 0,0 1 0,0-1 0,0 0 0,0 1 0,0-1 0,-5-5 708,4 5-708,-34-30 1237,35 31-1291,-1 0-11,1 0-1,-1-1 1,1 1-1,-1 0 1,1-1-1,0 1 0,-1 0 1,1-1-1,-1 1 1,1 0-1,0-1 1,-1 1-1,1-1 1,0 1-1,-1-1 1,1 1-1,0-1 1,0 1-1,0-1 1,-1 1-1,1-1 1,0 1-1,0-1 0,0 1 1,0-1-1,0 0 1,0 1-1,0-1 1,0 1-1,0-1 1,0 0-64,10 11-282,-1-2 354,-1 0 0,9 13 0,-5-4-2,-1 0 0,-1 1 0,10 23 0,-19-37 26,0 0 1,0 0-1,0 0 1,-1 0-1,0 0 1,0 0-1,0 6 1,0-1 91,0-8-80,0-1-43,0 0 0,0 0 0,0 1 0,0-1 0,0 0 0,0 0 0,0 1 0,0-1-1,0 0 1,0 0 0,0 0 0,0 1 0,0-1 0,0 0 0,0 0 0,0 0 0,0 1 0,0-1 0,0 0 0,0 0 0,0 1 0,0-1 0,0 0 0,0 0 0,-1 0 0,1 0 0,0 1 0,0-1 0,0 0 0,0 0 0,0 0 0,-1 0 0,1 1 0,0-1 0,0 0 0,-6 8 4,1-5 48,0 0 0,0 0 0,-1 0-1,-5 2 1,7-3-48,0-1 0,1 1 0,-1 0 0,1 0 0,0 0 0,-1 0 0,1 0 0,0 1 0,-4 4 0,6-6-21,0 0 0,0 0 0,0 0-1,0 0 1,0 0 0,-1 0 0,1 0-1,0-1 1,0 1 0,0-1 0,-3 2-1,3-2 12,0 1 0,-1-1-1,1 0 1,0 1-1,0 0 1,0-1 0,0 1-1,0 0 1,0-1-1,0 1 1,0 0 0,1 0-1,-2 1 1,-2 4 15,0-1 0,0 0 1,-1-1-1,-5 6 0,9-9-6,1 0 1,-1-1-1,0 1 1,1-1-1,-1 0 0,0 1 1,0-1-1,1 0 0,-1 1 1,0-1-1,0 0 1,1 0-1,-1 0 0,0 1 1,0-1-1,-1 0 1,-5 2-79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58:08.63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117 23 896,'-6'-22'3055,"6"22"-3033,-5 4 243,4-4-206,0 1 1,1 0-1,-1 0 0,0 0 0,1 0 1,-1 0-1,1 0 0,-1 0 0,1 0 1,0 1-1,-1 1 0,1-3-44,0 0-1,0 1 1,0-1-1,0 1 1,0-1 0,1 1-1,-1-1 1,-1 0-1,1 1 1,0-1-1,0 1 1,0-1-1,0 1 1,0-1 0,0 0-1,0 1 1,-1-1-1,1 1 1,0-1-1,0 0 1,0 1-1,-1-1 1,1 0 0,0 1-1,-1-1 1,1 0-1,0 0 1,-1 1-1,1-1 1,-4 3 515,4-3-522,0 1 0,0 0 0,0 0 0,1 0-1,-1 0 1,0 0 0,0 0 0,-1-1 0,1 1 0,0 0 0,0 0 0,0 0 0,-1 1-1,-1 6 49,1 1-1,0-1 0,1 1 0,-1 0 1,1-1-1,3 17 0,0 16 177,0-5-17,-2-27-193,0 0 0,0-1 0,-1 1 0,-1 10 0,1 28 1253,-10-55-304,-1-9-910,0 1 0,1-1 0,0-1 0,1 0 0,1 0 0,1 0 0,1-1 0,-5-27 0,10 42-104,0 1 1,1-1-1,-1 0 0,1 0 1,0 0-1,1 1 0,-1-1 1,0 0-1,1 0 0,0 1 1,0-1-1,0 0 0,1 1 1,-1-1-1,1 1 0,-1-1 1,4-2-1,-5 5 36,1 1 0,-1-1 0,1 0 0,-1 1 0,1-1 0,0 1 0,-1-1 0,1 1 0,0-1 0,-1 1 0,1 0 0,0-1 0,0 1 1,-1 0-1,1 0 0,0-1 0,0 1 0,0 0 0,-1 0 0,1 0 0,0 0 0,1 0 0,12 3 188,-12-3-191,0 1-1,0 0 1,0 0 0,-1 0-1,1 0 1,0 0-1,-1 0 1,1 0-1,-1 1 1,1-1-1,-1 1 1,0-1-1,1 1 1,-1-1-1,0 1 1,1 3-1,0-1 36,0 1 0,0-1-1,0 1 1,-1 0 0,0 0-1,1 6 1,-1 5-104,-3 34 0,1-37-77,1 1-1,0 0 1,3 22-1,-3-35-11,0 0 0,0 1-1,0-1 1,1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58:11.69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561 97 736,'0'0'1973,"-24"0"-874,10 1-512,11-1-472,-1 1 0,1-1 0,-1 0 0,1 0 0,0 0 0,-1-1 0,1 1 0,-1-1 0,1 1-1,-1-1 1,1 0 0,0-1 0,0 1 0,0-1 0,0 1 0,0-1 0,-4-3 0,6 5-102,-1-1 0,1 0 0,0 0 0,-1 1 0,1-1 0,-1 1 0,1-1 0,0 1 0,-1-1 0,1 1 0,-1 0 0,-1 0 0,1 0 40,-1-1 0,1 1 0,0-1 0,0 1-1,-1-1 1,1 0 0,-3-1 0,-9-8 217,-1 2-1,0-1 1,-1 2 0,0 0 0,0 1-1,0 0 1,-1 2 0,1 0 0,-1 0-1,0 2 1,-21-1 0,-168 3-1395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57:53.3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49 1 736,'5'0'1227,"-1"1"-1138,-1 0 1,0 1-1,1-1 1,-1 1-1,0 0 1,0-1 0,0 1-1,0 0 1,-1 1-1,1-1 1,0 0-1,-1 1 1,0 0-1,1 0 1,-1-1 0,0 1-1,0 0 1,-1 1-1,1-1 1,-1 0-1,0 0 1,1 1-1,-1-1 1,-1 0 0,1 1-1,0-1 1,-1 1-1,0 5 1,0-5 13,-1 15 262,1-19-349,0 1 0,0-1-1,0 0 1,0 1 0,-1-1-1,1 1 1,0-1 0,0 1 0,0-1-1,-1 0 1,1 1 0,0-1-1,-1 1 1,1-1 0,0 0-1,-1 1 1,1-1 0,0 0-1,-1 0 1,1 1 0,-1-1 0,1 0-1,-1 0 1,1 1 0,0-1-1,-1 0 1,1 0 0,-1 0-1,1 0 1,-1 0 0,0 0-1,-14 9 796,14-8-796,0-1 0,-1 1 0,1 0 0,0 0-1,0 0 1,-1 0 0,1 0 0,0 0 0,0 1 0,0-1-1,0 0 1,0 1 0,1-1 0,-1 0 0,0 1 0,1-1-1,-1 1 1,1-1 0,-1 1 0,1-1 0,0 1 0,-1 1-1,-4 28 216,-4 51 335,5-12-389,4-70-169,0 0 1,0 1-1,0-1 0,0 0 0,0 1 1,0-1-1,0 0 0,0 1 1,0-1-1,0 0 0,0 1 0,-1-1 1,1 0-1,0 1 0,0-1 1,0 0-1,-1 1 0,1-1 0,0 0 1,0 0-1,-1 1 0,1-1 0,0 0 1,-1 1-1,1-1 1,0 0 1,-1 0-1,1 0 0,0 0 1,0 0-1,0 0 0,-1 0 1,1 0-1,0 0 0,0 0 0,0 0 1,-1 0-1,1 0 0,0-1 1,0 1-1,0 0 0,-1 0 1,1 0-1,0 0 0,0 0 1,0 0-1,0 0 0,0-1 0,-1 1 1,1 0-1,0 0 0,0 0 1,0 0-1,0 0 0,0-1 1,0 1-1,-1 0 0,1 0 1,0 0-1,0-1 0,0 1 1,0 0-1,0 0 0,0 0 0,0-1 1,-16-56 316,10 30-245,4 18-56,0 0 0,0 0 0,0-15 0,2 22-22,0-3-26,0 1 0,0-1 0,0 0-1,0 0 1,-1 1 0,0-1 0,0 1 0,0-1-1,-3-6 1,17 77-472,-5-33 159,1-1-1,2 0 1,22 47 0,-19-47 100,-12-25-133,0-1 0,1 1 0,0-1 0,0 0 0,0 0 0,7 9 0,-1-7-643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57:55.3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144 16 416,'0'0'10,"0"-1"-1,0 1 1,0 0-1,0 0 1,0-1-1,0 1 1,0 0-1,0 0 1,0-1-1,0 1 1,0 0-1,0 0 1,-1-1-1,1 1 1,0 0 0,0 0-1,0-1 1,0 1-1,0 0 1,-1 0-1,1 0 1,0-1-1,0 1 1,0 0-1,-1 0 1,1 0-1,0 0 1,0 0 0,-1-1-1,1 1 1,0 0-1,0 0 1,-1 0-1,1 0 1,0 0-1,0 0 1,-1 0-1,1 0 1,0 0-1,0 0 1,-1 0 0,1 0-1,0 0 1,0 0-1,-1 0 1,1 0-1,0 0 1,0 0-1,-1 1 1,1-1-1,0 0 1,0 0-1,-1 0 1,1 0-1,0 0 1,0 1 0,-11 1 289,5-2-68,1 1 0,0 0 1,-1 1-1,1-1 1,0 1-1,0 0 0,0 0 1,0 1-1,1 0 1,-7 4-1,2-1-40,7-5-107,-1-1 0,1 1 1,0 0-1,-1-1 0,1 1 1,-1-1-1,1 0 0,-1 0 1,-9 0 926,11-1-980,1 1 1,0 0-1,-1-1 0,1 1 0,0 0 0,-1 0 1,1 0-1,-1-1 0,1 1 0,0 0 0,-1 0 1,1 0-1,-8-1 998,6-2-924,2 3-109,0 0 1,-1-1 0,1 1-1,0 0 1,0-1 0,-1 1-1,1-1 1,0 1 0,0 0-1,0-1 1,0 1 0,0 0 0,-1-1-1,1 1 1,0-1 0,0 1-1,0 0 1,0-1 0,0 1-1,0-1 1,1 0 0,-1 1 4,1-1 1,0 0 0,0 1 0,0-1-1,-1 1 1,1-1 0,0 1-1,0-1 1,0 1 0,0-1 0,0 1-1,0 0 1,0 0 0,0 0-1,0 0 1,0-1 0,2 2 0,0-2 20,1 1 40,0-1-1,1 1 1,-1 0-1,0 0 1,0 0-1,5 2 1,26 0 147,-34-2-186,-1 0 1,0 0-1,1 0 1,-1 1-1,1-1 0,-1 0 1,1 0-1,-1-1 0,0 1 1,1 0-1,-1 0 0,0 0 1,1 0-1,-1 0 0,1 0 1,-1 0-1,0-1 1,1 1-1,-1 0 0,0 0 1,1-1-1,-1 1 0,0 0 1,1 0-1,-1-1 0,0 1 1,0 0-1,1-1 0,-1 1 1,0 0-1,0-1 1,0 1-1,0-1-4,0 1 0,0-1 1,0 1-1,0 0 0,0-1 1,-1 1-1,1 0 0,0 0 1,0-1-1,-1 1 0,1 0 1,0 0-1,-1-1 0,1 1 1,0 0-1,0 0 0,-1 0 0,1-1 1,0 1-1,-1 0 0,1 0 1,-1 0-1,1 0 0,0 0 1,-1 0-1,1 0 0,0 0 1,-1 0-1,1 0 0,-1 0 0,1 0 1,-1 0-1,-15-6 300,10 3-270,3 3-50,2 0 1,0 0 0,0 0 0,0-1-1,0 1 1,0 0 0,0 0-1,1-1 1,-1 1 0,0 0-1,0-1 1,0 1 0,0-1 0,0 1-1,1-1 1,-2-1 0,91 50-8251,-68-33 7350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58:14.81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605 75 736,'1'-1'73,"-1"0"0,0 0-1,0 0 1,0 0 0,0 0 0,0 0-1,0 0 1,0 0 0,0 0 0,0 0-1,-1 1 1,1-1 0,0 0 0,-1 0 0,1 0-1,0 0 1,-1 0 0,1 0 0,-1 0-1,0 0 1,1 1 0,-1-1 0,0 0 0,1 1-1,-1-1 1,0 0 0,0 1 0,0-1-1,1 1 1,-3-2 0,-2 0 289,4 2-353,1-1 0,-1 1 0,0 0 0,0-1 0,1 1 0,-1 0 0,0 0-1,0 0 1,1 0 0,-1 0 0,0-1 0,0 1 0,0 1 0,1-1 0,-1 0 0,0 0 0,0 0-1,0 0 1,1 0 0,-1 1 0,0-1 0,0 0 0,1 1 0,-1-1 0,0 0 0,0 2 0,-5 1 126,0 0 0,0 0 0,-1 0 0,1-1 0,0 0 0,-1 0 0,0 0 0,1-1 1,-1 0-1,0-1 0,-9 1 0,4 0 8,0 2 0,0-1 1,1 2-1,-1-1 0,1 2 0,-12 5 0,6-2-279,14-6 214,0 0 0,0 0-1,0-1 1,0 0-1,0 1 1,-1-1 0,1 0-1,0-1 1,0 1 0,-1-1-1,1 1 1,-1-1-1,1 0 1,0 0 0,-1 0-1,1-1 1,0 1-1,-4-2 1,-27-10 514,-52-26 0,52 22-912,-46-16 0,32 17-880,27 11-293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58:16.33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36 80 576,'-36'0'3467,"46"-8"-3051,9-2 28,19-8 1,-9 4-12,-26 13-422,-1 0 1,0 0-1,1 1 0,-1-1 0,0 1 0,1 0 1,-1 0-1,4 0 0,-3 0-3,-1 0 0,1 0 0,-1-1 0,1 1 0,-1 0 0,1-1 0,3-1 0,2-2 48,0 1 0,1 0 0,-1 1-1,1-1 1,0 2 0,0-1-1,0 1 1,10 0 0,-3 0 170,9 0-74,-24 1-158,0 0 0,0 1 1,1-1-1,-1 0 1,0 1-1,0-1 1,0 1-1,0-1 1,0 1-1,0 0 0,0-1 1,0 1-1,-1 0 1,1 0-1,0-1 1,0 1-1,-1 0 1,1 0-1,1 2 0,29 44 38,-31-46-30,1-1-1,-1 1 0,1 0 0,-1 0 0,1-1 0,-1 1 0,1 0 0,0 0 0,0-1 0,-1 1 0,1-1 0,0 1 0,0-1 0,1 1 0,-1 0-65,0 0 48,1 2 40,0-1 0,0 0 0,0 0 0,0 0 0,0 0 0,0 0 0,1 0-1,-1-1 1,5 3 0,28 12 216,-29-14-175,28 5 10,-29-6-50,0 0-1,0 0 0,1-1 1,-1 0-1,0 0 1,0 0-1,0 0 1,0-1-1,10-2 0,-3-1 12,0 0 0,21-11 0,-20 7-152,-5 3-794,-7 4 728,1 0 0,0 1 0,2-2 0,41 42-4981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58:46.94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189 371 416,'7'-7'123,"-7"6"-72,1 0 0,0 1 0,-1-1 0,1 1-1,-1-1 1,0 0 0,1 1 0,-1-1 0,1 0 0,-1 0 0,0 1 0,1-1 0,-1 0-1,0 0 1,0 1 0,0-1 0,0 0 0,0 0 0,0 0 0,0 1 0,0-2 0,-13-40 4349,12 42-4321,-1 0-1,0 0-1,0 0 0,0-1 0,-1 1 0,1-1 0,0 1 0,0-1 0,0 0 0,0 0 0,0 1 0,0-2 0,0 1 0,-3-2 0,-2-2 167,-5 1-104,11 4-104,0 0 0,0 0 0,1 0 0,-1 0 0,0 0 0,1 0 0,-1 0 0,0-1 0,1 1 0,-1 0 1,1-1-1,-1 1 0,0 0 0,1-1 0,-1 1 0,1-1 0,-1 1 0,1-1 0,-1 1 0,1-1 0,-1 0 0,0 0-73,0 1 47,0 0-1,1 0 1,-1 0-1,0 0 1,1 0 0,-1-1-1,0 1 1,1 0-1,-1 0 1,0-1 0,1 1-1,-1 0 1,0-1-1,0 0 1,-8-3 91,9 11-855,1-6 753,-1 1 0,1-1 1,-1 1-1,1-1 0,0 1 0,-1-1 1,1 0-1,0 1 0,0-1 1,0 0-1,0 1 0,0-1 1,0 0-1,0 0 0,2 1 0,-1 0 0,0 0 0,0 0 0,0 0 0,0 0 0,0 0 0,1 4 0,9 9 118,-11-14-293,-1 0 88,0 0 91,1-1-1,-1 0 1,0 0-1,0 1 1,0-1 0,0 0-1,0 0 1,0 1-1,0-1 1,0 0 0,1 0-1,-1 0 1,0 1-1,0-1 1,0 0-1,0 0 1,1 0 0,-1 1-1,0-1 1,0 0-1,1 0 1,-1 0-1,0 0 1,0 0 0,1 0-1,-1 1 1,0-1-1,0 0 1,1 0 0,-1 0-1,0 0 1,1 0-1,18 9-84,0 3 159,-8-6-15,-10-6-20,-1 1-36,0-1 0,0 0-1,0 0 1,0 0-1,0 0 1,0 0-1,0 1 1,0-1-1,0 0 1,0 0 0,0 0-1,0 0 1,0 0-1,1 0 1,-1 1-1,0-1 1,0 0-1,0 0 1,0 0 0,0 0-1,0 0 1,0 0-1,0 0 1,0 0-1,1 1 1,-1-1 0,0 0-1,0 0 1,0 0-1,0 0 1,0 0-1,0 0 1,0 0-1,1 0 1,-1 0 0,0 0-1,0 0 1,0 0-1,0 0 1,0 0-1,1 0 1,-1 0-1,0 0 1,0 0 0,0 0-1,0 0 1,0 0-1,1 0 1,-1 0-1,0 0 1,0 0 0,0 0-1,0 0 1,0-1-1,0 1 1,3-3-200,0 3 172,-3-1 21,0 1 0,0 0 0,0 0 0,0 0 0,0 0 1,0 0-1,0 0 0,0 0 0,0 0 0,0 0 0,0-1 0,0 1 0,0 0 0,0 0 1,0 0-1,0 0 0,0 0 0,0 0 0,0 0 0,0 0 0,0 0 0,0 0 0,0 0 0,0-1 1,0 1-1,0 0 0,0 0 0,1 0 0,-1 0 0,0 0 0,0 0 0,0 0 0,0 0 0,0 0 1,0 0-1,0 0 0,0 0 0,0 0 0,0 0 0,1 0 0,-1 0 0,0 0 0,0 0 1,0 0-1,0 0 0,0 0 0,0 0 0,0 0 0,0 0 0,0 0 0,0 0 0,1 0 0,15 0 124,-6 1-39,-9-1-74,0 0-1,0 0 1,1 0-1,-1-1 1,0 1-1,0 0 0,0-1 1,0 1-1,0-1 1,0 1-1,0-1 1,0 0-1,0 1 1,0-1-1,-1 0 0,1 0 1,0 1-1,0-1 1,-1 0-1,2-1 1,-2 1-10,0 1 0,0 0 0,0-1 0,1 1 0,-1 0 0,0 0 0,0-1 0,0 1 0,0 0 0,0-1 0,0 1 0,0 0 0,0-1 0,0 1 0,0 0 0,0-1 0,0 1 0,0 0 0,-1-1 0,1 1 0,0 0 0,0 0 0,0-1 0,0 1 0,0 0 0,-1-1 0,1 1 0,0 0 0,-1-1 0,0-1 0,1 2-2,0 0 0,-1 0 0,1-1 1,0 1-1,0 0 0,0 0 0,0-1 0,0 1 1,0 0-1,0 0 0,0 0 0,0-1 1,0 1-1,0 0 0,0 0 0,0-1 0,0 1 1,0 0-1,0 0 0,0-1 0,1 1 0,-1 0 1,0 0-1,0 0 0,0-1 0,0 1 0,1 0 1,1-2-35,-1 0 41,-1 0 0,1 0 0,-1 0 0,0 0 0,1 0 0,-1 0 0,0 0 0,0 0 0,0-2-1,0-13 6,4 8-99,-1 0 1,9-14-1,5-14 110,-16 30-96,-1 6 73,0 0 1,0 1 0,0-1 0,0 1 0,0-1-1,0 1 1,0-1 0,0 0 0,0 1 0,1-1 0,-1 1-1,0-1 1,0 1 0,1-1 0,-1 1 0,0-1-1,1 1 1,-1-1 0,0 1 0,1 0 0,0-2-1,2 0 8,-1-1 0,1 0 0,-1 0 0,0 0 0,1 0 0,-2 0 0,4-7 0,4 0 35,-1 0-18,6-25-145,-11 30 129,-1 0 1,1 0-1,0 0 0,7-8 1,3-5 141,-11 15-125,-1 0 0,0 0 0,0 0 0,0 0-1,0 0 1,0 0 0,0 0 0,-1 0 0,0 0-1,1 0 1,-1 0 0,-1-5 0,1 6-8,0 1-11,0 1 1,0 0-1,0-1 0,0 1 1,0 0-1,0-1 1,-1 1-1,1 0 1,0 0-1,0-1 1,0 1-1,-1 0 0,1-1 1,0 1-1,0 0 1,-1 0-1,1 0 1,0-1-1,0 1 1,-1 0-1,1 0 0,0 0 1,-1 0-1,1-1 1,0 1-1,-1 0 1,1 0-1,0 0 0,-1 0 1,-9-5 81,7 4-119,-1 3-422,4-1 444,0-1 1,0 0 0,0 0-1,0 0 1,-1 1 0,1-1 0,0 0-1,0 0 1,0 1 0,0-1 0,0 0-1,0 0 1,0 0 0,0 1 0,0-1-1,0 0 1,0 0 0,1 1-1,0 13 43,1-2-123,-2 9 133,-1 0 0,0 0-1,-2 0 1,-5 22 0,-28 54 15,34-94-37,1 0 0,-1 0 0,1 0 0,-1 0 1,0 0-1,0-1 0,0 1 0,0 0 0,-1-1 0,1 0 0,-1 0 0,0 0 0,1 0 0,-1 0 0,0 0 0,-5 2 0,-28 7-59,35-10 21,0-1 1,-1 1-1,1-1 0,0 0 0,-1 1 0,1-1 0,0 0 0,-1 0 0,1 0 0,-2 0 0,-12 2 129,7 0-81,0 0 0,0-1 0,0 0 0,0 0 0,-16-1 0,23 0-45,0 0-1,0 1 0,0-1 1,0 0-1,0 0 0,0 0 0,0 1 1,0-1-1,0 1 0,0-1 1,-1 1-1,1 0 8,0-1 1,0 1-1,0-1 0,0 1 1,-1-1-1,1 1 1,0-1-1,0 0 0,0 0 1,0 0-1,-2 0 0,-13 0-115,9 2 123,7-2 6,-1 0 1,1 0-1,-1 0 1,1 0-1,-1 1 1,1-1-1,-1 0 1,1 0-1,0 0 1,-1 0-1,1 0 0,-1 0 1,1 0-1,-1 0 1,1-1-1,-1 1 1,1 0-1,0 0 1,-1 0-1,1 0 1,-1-1-1,-1 0 4,0 0 0,1 1 0,-1-1 0,0 0 0,0 1 0,0-1 0,0 1 0,1 0 0,-5-1 0,-9-1 108,14 2-116,1-1 0,-1 1 0,0 0 0,0 0 0,0 0 0,0 0 0,0 0 1,0 0-1,0 0 0,0 0 0,0 0 0,-2 1 0,-9-1 64,11 0-67,0-1-1,0 1 0,0 0 1,-1 0-1,1 0 1,0 0-1,0 0 1,0 0-1,0 1 1,-1-1-1,-1 1 1,-6 1-421,8-2 396,0 1 0,0 0 0,1 0 0,-1-1 0,0 1 1,1 0-1,-1 0 0,0 0 0,1 0 0,0 0 0,-1 0 0,1 0 0,-1 0 0,1 0 0,0 0 0,0 0 0,0 0 0,-1 2 0,3 2 46,-1 1-41,1-1-1,0 1 0,1 0 0,-1-1 0,1 1 0,0-1 1,0 0-1,1 0 0,6 7 0,28 31 90,-38-43-71,0 0-1,0 0 0,0 1 1,0-1-1,0 0 0,1 0 1,-1 0-1,0 0 0,0 0 1,0 0-1,0 0 0,1 1 1,-1-1-1,0 0 0,0 0 0,0 0 1,0 0-1,1 0 0,-1 0 1,0 0-1,0 0 0,0 0 1,1 0-1,-1 0 0,0 0 1,0 0-1,0 0 0,0 0 1,1 0-1,-1 0 0,0 0 0,0 0 1,0 0-1,1 0 0,-1-1 1,0 1 3,0 0 0,0 0 1,1 0-1,-1 0 1,0 0-1,0 0 0,0 0 1,1 0-1,-1 0 0,0 0 1,0-1-1,0 1 0,0 0 1,1 0-1,-1 0 0,0 1 1,0-1-1,0 0 0,1 0 1,-1 0-1,0 0 0,0 0 1,0 0-1,0 0 1,1 0-1,-1 0 0,0 0 1,0 0-1,0 0 0,0 1 1,1-1-1,-1 0 0,0 0 1,0 0-1,0 1 0,2 0-2,1 1-1,-1-1 0,0 0 0,1 0 0,-1 0 0,1 0 0,-1 0 0,1 0 0,-1-1 1,1 1-1,-1-1 0,1 0 0,0 0 0,4 0 0,-4 0 13,0 0-1,1 0 0,-1-1 1,0 1-1,0-1 0,1 0 1,-1 0-1,0 0 1,0 0-1,0-1 0,0 1 1,3-3-1,5-2-37,-10 6 38,0 0 0,0 0 0,0-1 0,0 1 0,0-1 0,0 1 0,0-1 0,0 0 0,0 1 0,0-1 0,0 0 0,-1 1 0,1-1 0,0 0 0,-1 0 0,2-1 0,2-4-77,-3 5 58,0 1 0,0-1 0,-1 0 0,1 0 0,0 0 0,-1 0 0,1 0 0,-1 0 0,1 0 0,-1 0 0,0 0 0,1 0 0,-1 0-1,0-1 1,1 1 19,0 0 0,0 1 0,-1-1-1,1 0 1,0 0 0,0 1 0,0-1-1,0 1 1,0-1 0,0 1-1,0-1 1,0 1 0,0 0 0,0 0-1,0-1 1,0 1 0,0 0 0,2 0-1,0-1-48,-3 1 40,1 0 1,0 0 0,0-1-1,-1 1 1,1-1 0,0 1-1,-1 0 1,1-1 0,0 1 0,-1-1-1,1 0 1,-1 1 0,1-1-1,-1 1 1,1-1 0,0-1-1,6-5-79,-7 7 83,0 0-4,0 0 0,1 0 0,-1 0 0,0 0-1,0 0 1,0 0 0,0 0 0,1 0 0,-1 0 0,0-1-1,0 1 1,0 0 0,0 0 0,0 0 0,1 0 0,-1-1-1,0 1 1,0 0 0,0 0 0,0 0 0,0 0 0,0-1 0,0 1-1,0 0 1,0 0 0,0 0 0,1-1 0,-1 1 0,0 0-1,0 0 1,0 0 0,0-1 0,-1 1 0,1 0 0,0 0-1,0 0 1,0-1 0,0 1 0,0 0 0,0-1-12,1 1 1,-1 0-1,0-1 1,1 1-1,-1 0 1,1-1-1,-1 1 1,0 0-1,1-1 1,-1 1-1,1 0 1,-1 0-1,1 0 1,-1-1-1,1 1 1,-1 0-1,1 0 1,-1 0-1,1 0 1,-1 0-1,1 0 1,-1 0-1,1 0 1,-1 0-1,2 0 1,3 0 112,1-3-26,-5 2-81,1 0-1,-1 0 0,0 0 1,1 0-1,-1 1 1,0-1-1,1 1 1,-1-1-1,3 0 1,-1 1-5,0 0-1,-1-1 1,1 1 0,-1-1 0,1 0-1,-1 0 1,1 0 0,-1 0 0,0 0 0,4-2-1,-6 2 58,5 0-69,2-2 21,-6 2 139,13-3-145,10-19 81,-11 19-155,-12 3 82,0 0-1,0 0 0,0 1 1,1-1-1,-1 0 1,0 0-1,0 0 0,0 1 1,1-1-1,-1 1 1,0-1-1,1 1 1,1-1-1,-2 1 14,0 0 0,1-1-1,-1 1 1,1-1 0,-1 1 0,0-1 0,1 0 0,-1 1 0,0-1-1,0 0 1,0 0 0,1 0 0,-1 0 0,0 0 0,0 0 0,0 0-1,-1 0 1,1-1 0,0 1 0,0 0 0,0-3 0,0 0 17,4-8 453,-5 9-716,0 3 229,0-1 1,0 1-1,0 0 0,0 0 1,0 0-1,0-1 0,1 1 0,-1 0 1,0 0-1,0-1 0,0 1 1,0 0-1,0 0 0,-1-1 1,1 1-1,0 0 0,0 0 0,0 0 1,0-1-1,0 1 0,0 0 1,0 0-1,0-1 0,0 1 0,-1 0 1,1 0-1,0 0 0,0 0 1,0-1-1,0 1 0,-1 0 1,1 0-1,0 0 0,0 0 0,0 0 1,-1-1-1,1 1 0,0 0 1,0 0-1,0 0 0,-1 0 1,0-1 143,1-1-124,-1 1 0,1-1-1,0 0 1,0 0 0,0 1 0,1-1 0,-1 0-1,0 0 1,1 0 0,-1 1 0,1-1 0,-1 0-1,1 1 1,0-1 0,1-2 0,1 0-47,7-6-76,-9 10 117,0-1 0,-1 1 0,1-1 0,0 1-1,0-1 1,0 0 0,-1 0 0,1 1 0,0-1-1,-1 0 1,1 0 0,-1 0 0,1 0 0,-1 1-1,1-1 1,0-2 0,-1 2-13,0 1 1,0-1-1,0 1 0,0-1 0,1 1 0,-1-1 1,0 1-1,0-1 0,1 1 0,-1-1 1,0 1-1,1-1 0,-1 1 0,0-1 0,1 1 1,0-1-1,-1 0-10,1 1 0,0-1 0,0 0 1,-1 0-1,1 1 0,-1-1 0,1 0 0,-1 0 0,1 0 1,-1 0-1,0 0 0,1 0 0,-1 0 0,0 1 1,0-1-1,1 0 0,-1-3 224,-1 4-204,1-1 0,0 1 0,-1 0 0,1 0 0,-1-1 0,1 1 0,0 0 0,-1 0 0,1 0 0,-1 0 0,1-1 0,-1 1 0,1 0 0,-1 0 0,1 0 0,-1 0 0,1 0 0,-1 0 0,-2 1-11,1 0-1,0 0 1,-1 0 0,1 0 0,0 0 0,0 0 0,0 1-1,0-1 1,0 1 0,-3 3 0,-18 23-88,-1 0 76,-77 66 51,87-79-76,12-12 41,0 0-1,0 0 1,-1-1-1,1 1 1,-1-1-1,0 0 1,-5 4-1,1-2 66,6-3-65,1-1 0,-1 0-1,1 1 1,-1-1 0,1 0 0,-1 1 0,0-1 0,1 0 0,-1 0-1,0 0 1,1 1 0,-1-1 0,1 0 0,-1 0 0,-1 0-1,1 0-65,-2 2 27,-2-1 32,1-1-33,2-1-180,-4 6-54,6-5 271,0 0-1,0 0 1,0 0 0,-1 1 0,1-1 0,0 0-1,0 0 1,0 0 0,0 0 0,0 0 0,0 0-1,0 0 1,-1 0 0,1 0 0,0 0 0,0 0-1,0 0 1,0 0 0,0 0 0,0 0 0,-1 0 0,1 0-1,0 0 1,0 0 0,0 0 0,0 0 0,0 0-1,-1 0 1,1 0 0,0 0 0,0 0 0,0 0-1,0 0 1,0 0 0,0 0 0,0 0 0,-1 0-1,1 0 1,0-1 0,0 1 0,0 0 0,0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58:48.71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166 166 1472,'-1'1'475,"0"0"-474,-3 1 272,0 0-1,0 1 1,1 0 0,-1 0-1,-6 6 1,7-6-128,0 0-1,0 0 1,0-1 0,-1 1 0,-6 3 0,6-5-145,1 1 0,0 1 0,0-1 0,0 0 0,0 1 0,-4 4 0,-3 5-102,-36 42 1484,42-52-1161,3-2-212,1 1 1,-1-1 0,0 0-1,1 1 1,-1-1-1,1 0 1,-1 1 0,0-1-1,1 1 1,-1-1-1,1 1 1,-1-1 0,1 1-1,0 0 1,-3 5 697,-1 5-376,4-10-334,-1 1 1,0-1-1,1 0 1,-1 0-1,1 1 1,-1-1-1,1 0 1,0 1-1,0-1 1,-1 0-1,1 1 1,0-1-1,0 0 1,0 1-1,1-1 1,-4 9 1172,3-10-1143,45-44 768,-25 23-710,19-19-26,-1-3-1,60-88 1,-84 112-65,-10 14 2,0 0 1,-1 0-1,0 0 0,0 0 0,0 0 1,3-9-1,-3 3-101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5T16:39:50.3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8 420 1824,'-5'1'-44,"3"0"4330,3 0-68,3-1-4385,-2 0 220,11-4 582,-11 3-607,0 0 0,1-1 0,-1 1 0,0-1 0,0 1 0,0-1 0,0 0 0,0 0 0,-1 0 0,1 0 0,2-5 0,16-30 349,-11 19-290,2-2 126,-1-1 1,12-38-1,-17 40-61,3-22 0,-4 29-157,-1 0-1,2 0 1,0 0 0,11-20 0,-15 30 15,2-3 39,-1 1 0,1-1 0,0 0 0,1 1-1,-1 0 1,1 0 0,0 0 0,0 0 0,0 0 0,0 1 0,6-4 0,11-5-113,-17 10 30,-1-1 0,1 1 0,0 0 1,0 0-1,7-2 0,13-2-108,-19 3 133,0 2 0,0-1 1,1 1-1,-1 0 1,0 0-1,1 0 1,-1 0-1,1 1 0,-1 0 1,1 1-1,7 0 1,-3 2-24,-7-3 28,0 1 0,0 0-1,0 0 1,0 0 0,0 0 0,0 0-1,0 0 1,0 1 0,-1 0 0,1-1 0,0 1-1,-1 0 1,3 2 0,2 4 45,-4-6 17,-1 1 0,1 0 0,-1 0 0,0 0 0,4 6 0,-3-2 63,0-2-114,0 0 1,-1 0-1,0 0 0,0 0 1,0 0-1,-1 0 0,1 1 1,0 7-1,6 60 206,-4 19 401,4 0-33,-8-90-592,0-1 11,-1 0-1,1-1 0,0 1 1,0 0-1,0-1 0,0 1 1,0 0-1,0-1 1,0 1-1,1 0 0,-1-1 1,0 1-1,0 0 0,0-1 1,1 1-1,-1 0 0,0-1 1,1 1-1,-1-1 0,0 1 1,1 0-1,-1-1 1,1 1-1,0 0 0,0 1 18,0-1 1,1 1-1,-2 0 0,1 0 0,0 0 0,0 0 0,-1 0 0,1 0 1,0 4-1,0 1 19,-1-6-35,1 0 0,-1-1-1,0 1 1,0-1 0,1 1-1,-1-1 1,0 1 0,1-1-1,-1 1 1,0-1 0,1 1-1,-1-1 1,1 1 0,-1-1-1,1 0 1,-1 1 0,1-1-1,-1 1 1,1-1 0,-1 0-1,1 0 1,-1 1 0,2-1-1,-1 1-64,-1-1 38,8 5 100,-4-1-62,14 6 14,-14-9-15,-1 0 0,1 0 0,0 0 0,-1 0 0,1-1 0,0 1 0,-1-1 0,1 0 0,0 0 0,-1 0 0,1-1 0,0 1 0,-1-1 0,1 0 0,-1 0 0,1 0 0,-1-1 0,1 1 0,-1-1 1,0 0-1,0 0 0,0 0 0,0 0 0,0 0 0,0-1 0,0 1 0,3-6 0,6-10 32,0 0 1,-2 0-1,0-1 0,-1 0 1,-1-1-1,-1 0 0,7-32 1,12-67 169,-21 95-370,3-9 250,-7 29-417,0-1-1,0 1 1,-1 0 0,1 0 0,-1-8 0,0 7-1214,0 5 184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28:12.08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399 1 1664,'-1'0'48,"0"0"0,1 0 0,-1 0 0,0 0-1,0 0 1,0 0 0,1 1 0,-1-1 0,0 0 0,0 0 0,0 1 0,1-1 0,-21 17 2486,11-6-2022,-3 2-128,2-5-350,1 0-1,-13 13 1,-12 10-28,-191 150-763,186-149-1334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58:49.8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299 1 1472,'-10'5'227,"0"0"-1,0 1 1,0 1 0,1-1-1,-12 12 1,-16 10 251,28-23-370,1 1 0,0 0 0,0 1-1,0-1 1,-6 9 0,-7 8 234,15-17-266,1-1 0,0 1 0,-6 7 0,-2 11 1171,12-6-1039,-16 19-69,14-26-41,2-10-84,1 0 1,0 0 0,0 0 0,-1 0 0,1 0 0,-1 0-1,1 0 1,-1 1 0,1-1 0,-1-1 0,0 1 0,1 0-1,-1 0 1,-1 2 0,0 12 78,2-11-85,-2 1 16,2-4-14,-1-1 1,1 1-1,0 0 0,0 0 1,-1 0-1,1 0 0,0 0 1,0 0-1,0 0 0,0 0 1,0 0-1,0 0 0,0 0 1,1 0-1,-1 0 0,0 0 1,0 0-1,1-1 0,-1 1 1,1 0-1,-1 0 0,1 1 1,3 5 75,1 7 84,-5-13-162,0-1 0,0 0 0,1 1 1,-1-1-1,0 0 0,0 1 0,0-1 0,0 1 0,0-1 1,0 0-1,-7 9 1099,7-8-1060,-1-1 1,1 0 0,-1 0-1,1 0 1,0 1 0,-1-1-1,1 0 1,-1 0 0,1 0-1,-1 0 1,1 0-1,0 0 1,-1 0 0,1 0-1,-1 0 1,1 0 0,-1 0-1,1 0 1,-1 0 0,0-1-1,-12-2 465,-1-21 37,13 21-624,-1 0 0,1 0-1,0-1 1,0 1 0,0-1 0,0 1-1,1-1 1,-1 1 0,1-1-1,0 0 1,0 1 0,0-1 0,1 1-1,-1-1 1,1 1 0,2-8-1,11-19-3497,-2 2 592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58:51.22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171 1 736,'-3'0'55,"1"0"0,-1 0-1,0 0 1,1 0 0,-1 0 0,1 1-1,-1-1 1,0 1 0,1 0 0,-1-1-1,1 1 1,0 0 0,-1 1 0,1-1-1,0 0 1,0 1 0,-1-1 0,1 1 0,0 0-1,1-1 1,-1 1 0,0 0 0,0 0-1,1 0 1,-2 4 0,-11 15 265,11-16-160,0 0 0,0-1 0,1 1 0,-4 9 0,-40 100 1603,43-107-1691,-19 55 295,20-57-247,1-1-1,-1 1 0,1 0 1,0-1-1,0 1 0,1 0 1,0 9 196,0 2-140,4 2 83,-3-16-241,0 1-1,-1-1 1,1 0-1,0 1 0,-1-1 1,0 0-1,1 1 1,-1-1-1,0 1 0,0-1 1,0 0-1,-1 1 1,1-1-1,0 0 0,-1 1 1,-2 4 308,3 7 16,-1-15-395,4 2 53,-3-1 0,0 0 1,0 0-1,0 1 0,0-1 1,1 0-1,-1 0 0,0 0 1,0 0-1,0 0 0,0 0 1,0 0-1,1 0 0,-1 0 1,0 0-1,0 0 0,0 1 1,0-1-1,0 0 0,0 0 1,0 0-1,1 0 1,-1 0-1,0 1 0,0-1 1,0 0-1,0 0 0,0 0 1,0 0-1,0 0 0,0 1 1,0-1-1,0 0 0,0 0 1,0 0-1,0 0 0,0 1 1,0-1-1,0 0 0,0 0 1,0 0-1,0 0 0,0 1 1,0-1-1,-1 0 0,0-41 2032,2 15-1955,-2 23-86,1 1-1,0-1 1,0 1 0,0-1 0,0 1 0,0-1 0,1 1 0,-1-1-1,1 1 1,-1-1 0,1 1 0,2-4 0,0 0-265,0-1 0,0 0 0,3-11 0,5-13-1548,8-15-1580,-3 14 1386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58:58.6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224 1 480,'0'0'12,"0"0"-1,0 0 1,1 1-1,-1-1 1,0 0-1,0 1 1,0-1-1,0 0 1,0 1-1,1-1 1,-1 0-1,0 1 1,0-1-1,0 0 1,0 1 0,0-1-1,0 0 1,0 1-1,0-1 1,0 0-1,0 1 1,-1-1-1,1 0 1,0 1-1,0-1 1,0 0-1,0 1 1,-2 9 246,3-3-153,0 0-1,-1 0 1,0 10-1,-1-11 100,1 1 0,0-1 1,0 0-1,1 1 0,2 9 0,2 31 521,-5-45-709,0-1 0,0 1 0,0-1-1,0 1 1,0-1 0,0 1 0,-1-1 0,1 1-1,-1 2 1,-1 9 88,2-11-26,0 1 0,-1-1 0,1 1 0,0 0 0,-1-1 0,0 1 0,1-1 0,-1 0 1,0 1-1,0-1 0,0 0 0,-1 1 0,1-1 0,0 0 0,-1 0 0,-3 4 235,-3 0 220,4-6-469,3 0-10,0 0-36,1 0 1,0 0 0,-1 0-1,1 0 1,0 0 0,-1 0-1,1-1 1,-1 1-1,1 0 1,0 0 0,-1 0-1,1 0 1,0-1 0,-1 1-1,1 0 1,0 0-1,0-1 1,-1 1 0,1 0-1,0-1 1,0 1 0,-1 0-1,1-1 1,0 1-1,0 0 1,0-1 0,0 1-1,0 0 1,-1-1-1,1 1 1,0-1 0,0 1-1,0 0 1,0-1 0,0 1-1,0-1 1,0 1-1,0-1 1,4-20 108,-2 11-186,-2 7 78,0 0 0,1 0 0,-1 0 0,1 0 0,0 0 0,2-5 0,-2 5-28,0 1 0,0-1 0,0 0 0,0 0 0,0 1 0,0-6 0,-1 5 30,0 0 0,0 1 0,1-1 0,-1 0 0,1 1 0,0-1 0,0 0 1,2-4-1,2-3 34,-5-6-57,0 15 3,0 0 0,0 0 0,0 0 0,-1 0-1,1 0 1,0 0 0,0 1 0,0-1 0,0 0-1,1 0 1,-1 0 0,0 0 0,0 0 0,0 0-1,1 1 1,-1-1 0,1 0 0,-1 0 0,0 0 0,1 1-1,0-2 1,0 1 6,0 0 0,-1 0 0,1 0 0,-1-1 0,1 1 0,-1 0 0,1 0 0,-1-1 0,1 1 0,-1 0 0,0 0 0,0-1 0,0-2 0,4-12 12,-4 12-81,-1-5 103,1 9-35,0 0 1,0 0-1,0 0 1,-1 0-1,1-1 0,0 1 1,0 0-1,0 0 0,-1 0 1,1 0-1,0 0 1,0 0-1,-1 0 0,1 0 1,0 0-1,0 0 0,-1 0 1,1 0-1,0 0 1,0 0-1,-1 0 0,1 0 1,0 0-1,0 0 0,0 0 1,-1 0-1,1 0 1,0 0-1,0 1 0,-1-1 1,1 0-1,0 0 0,0 0 1,0 0-1,-1 0 1,1 1-1,0-1 0,0 0 1,0 0-1,0 1 0,-1-1 10,-2 19 139,3-19-162,0 1-1,-1-1 1,1 1 0,0-1-1,0 0 1,-1 1-1,1-1 1,0 1 0,0-1-1,0 0 1,0 1 0,0-1-1,0 1 1,0-1-1,0 1 1,0-1 0,0 1-1,0-1 1,0 0 0,0 1-1,0 0 1,0-1 1,0 0 0,1 1 0,-1-1 1,0 1-1,0-1 0,0 0 0,0 1 0,0-1 0,0 0 1,0 1-1,0-1 0,0 0 0,0 1 0,-1-1 0,1 1 1,0-1-1,0 0 0,0 1 0,0-1 0,0 0 1,-1 1-1,1-1 0,0 0 0,0 0 0,-1 1 0,1-1 1,-1 0-1,1 3 25,-1-1-1,1 1 1,0-1 0,0 0 0,0 1 0,0-1 0,0 1-1,0 2 1,1 2 4,-1-6-25,-1 0 1,1 0 0,0 0 0,1 0-1,-1 1 1,0-1 0,0 0-1,0 0 1,1 0 0,-1 0 0,0 0-1,1 0 1,-1 0 0,1 1-1,-1-2 0,1 0-1,-1 0 1,0 1-1,0-1 1,0 0-1,0 0 1,0 1-1,0-1 1,0 0-1,1 1 1,-1-1-1,0 0 0,0 0 1,0 1-1,0-1 1,0 0-1,0 1 1,0-1-1,-1 0 1,1 0-1,0 1 1,0-1-1,0 0 1,0 1-1,0-1 0,-1 17 641,-2-14-385,-5-3 24,-5 9-309,13-5-111,0-3 124,1 1 1,-1-1-1,0 1 1,0-1-1,0 1 1,0-1-1,0 1 1,0-1-1,0 1 1,0 0-1,-1-1 1,0 2-1,1-3 17,0 1 0,0-1 0,0 0 0,0 0-1,0 0 1,0 0 0,0 0 0,0 0 0,0 0-1,0 0 1,0 0 0,0 0 0,0 0 0,-1 0-1,1 0 1,0 0 0,0 0 0,0 0 0,0 0-1,0 1 1,0-1 0,0 0 0,0 0-1,0 0 1,0 0 0,0 0 0,0 0 0,0 0-1,0 0 1,0 0 0,0 0 0,0 0 0,0 1-1,0-1 1,0 0 0,0 0 0,0 0 0,0 0-1,0 0 1,0 0 0,1 0 0,-1 0 0,0 0-1,0 0 1,0 0 0,0 0 0,0 0 0,0 0-1,0 0 1,0 1 0,0-1 0,0 0 0,0 0-1,0 0 1,1 0 22,-1 1-1,1-1 1,-1 1 0,0-1-1,0 1 1,1-1 0,-1 1-1,0-1 1,0 1 0,1-1-1,-1 1 1,0 0 0,0-1-1,0 1 1,0-1 0,0 1-1,0 0 1,0-1 0,0 2-1,-4 0-40,-5 4 58,-5 6-133,2-5 534,-10-7 207,21 0-549,-11 4-37,-3 7 78,3-6 104,4-1-212,-6 0 118,14-4-227,-14 4 960,13-2-843,-1-1 0,0 0 0,1 1 0,-1-1 0,0 0 0,0 0 0,0 0 0,0 0 0,0 0 0,0-1 0,0 1 0,-3 0 0,-28 4-112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59:00.2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181 12 832,'-1'1'60,"-1"-1"0,0 0 0,1 1 0,-1-1 0,1 1 0,-1-1 0,1 1 0,-1 0 0,1-1 0,0 1 0,-1 0-1,1 0 1,0 0 0,0 0 0,0 0 0,-1 0 0,0 2 0,-12 10 994,-7 7 395,11-9-988,2 5 301,4-13-614,1 2 1,-1-1-1,1 0 0,0 0 0,-3 8 1,-6 7 156,10-16-230,-1 1 1,1 0 0,0 0-1,1 1 1,-3 6 0,3-6 1,-1 0 1,0 0 0,0 0 0,-4 6-1,-19 27 851,24-37-864,-11 2 1113,12-3-1177,0 0 0,0-1-1,0 1 1,0 0 0,-1 0 0,1-1 0,0 1 0,0 0 0,0 0 0,0-1 0,0 1 0,0 0-1,0-1 1,0 1 0,0 0 0,0 0 0,0-1 0,0 1 0,0 0 0,0-1 0,0 1-1,0 0 1,0 0 0,0-1 0,0 1 0,0 0 0,0-1 0,1 1 0,12-42-110,18-42 1,-19 55-14,-8 19-275,1 0 0,12-18 0,1-2-1730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59:01.78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320 1 320,'-5'3'102,"1"1"-1,-1 0 1,1 1 0,-1-1-1,1 1 1,1 0 0,-7 9-1,7-8 129,-2 0 0,1 0 0,-1-1-1,0 1 1,-7 6 0,-19 15 391,25-20-207,-1-1 1,1-1-1,-1 1 0,0-1 1,0 0-1,-1 0 0,-9 4 1,-18 3 1094,21-6-1072,-4 2 105,-21 12-1,31-15-758,-1 0 0,-17 5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59:07.08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85 44 640,'-3'-1'133,"1"1"1,0-1-1,-1 1 0,1-1 1,-1 1-1,1 0 1,-1 0-1,1 0 0,-1 0 1,1 0-1,-4 1 0,-14 1 1307,-9-2-64,28 0-1285,1 0-91,0 0 0,0 0 1,0 0-1,0 0 0,0 0 1,-1 0-1,1 0 0,0 0 1,0 0-1,0 0 0,0-1 1,0 1-1,0 0 0,0 0 1,0 0-1,0 0 0,0 0 1,0 0-1,0 0 0,0 0 1,0 0-1,0 0 0,0 0 1,0-1-1,0 1 0,0 0 1,0 0-1,0 0 0,0 0 1,0 0-1,0 0 1,0 0-1,0 0 0,0 0 1,0-1-1,0 1 0,0 0 1,0 0-1,0 0 0,0 0 1,0 0-1,0 0 0,0 0 1,0 0-1,0 0 0,0 0 1,0 0-1,0-1 0,0 1 1,1 0-1,-1 0 0,0 0 1,0 0-1,0 0 0,0 0 1,0 0-1,0 0 0,0 0 1,0 0-1,0 0 1,1 0-1,1-1 0,-2 1-9,16 0 77,-2-4 1225,-12 2-1195,-1 2-82,-1-1-4,0 1-1,1-1 0,-1 0 0,0 1 0,1-1 0,-1 1 0,1-1 0,-1 1 1,1 0-1,-1-1 0,1 1 0,-1-1 0,1 1 0,-1 0 0,1 0 0,0-1 1,-1 1-1,1 0 0,-1 0 0,1 0 0,0-1 0,-1 1 0,1 0 0,0 0 1,-1 0-1,1 0 0,0 0 0,0 0 0,3 0 152,5-5-89,-8 4-36,0 1 0,-1-1 0,1 1-1,0-1 1,0 1 0,0-1 0,0 1-1,0-1 1,1 1 0,-1 0 0,0 0-1,2-1 1,-3 2-38,8-7 464,-4 4-299,1-4 49,-3 6-289,-1 0 75,0 0-1,0 0 1,0 0-1,0 0 1,0 1 0,0-1-1,0 0 1,0 0-1,0 1 1,0-1-1,0 0 1,0 1 0,0-1-1,0 1 1,0 0-1,0-1 1,-1 1 0,1 0-1,0-1 1,0 1-1,0 1 1,2 1-12,19 15-50,21 22 1,-35-32 72,-1 1 1,-1-1 0,0 1-1,0 1 1,9 18-1,6 30 98,-2 1 0,16 90 0,-25-106-110,-1-1 191,-2 1 1,-2 0 0,0 45 485,-18-92 513,0-11-1168,1 1-1,0-2 1,1 1 0,1-2 0,0 1-1,1-2 1,1 1 0,-8-27 0,-2-18-5,-11-20 32,1 1 197,-7-13-197,32 85-352,-1 0 0,-6-11 0,15 29 240,-1 0-1,-1 1 1,0-1 0,0 1-1,1 11 1,0-3-30,18 78-20,17 71 89,-39-165 30,1 3-176,1 1 1,-1-1 0,1 0 0,0 1 0,0-1 0,0 0 0,1 0 0,0-1 0,0 1 0,7 8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59:12.7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 0 160,'-3'0'9114,"3"2"-9076,1-1-24,-1 0 1,0 0 0,1 0 0,-1 0-1,0 0 1,0 0 0,0 0 0,0 1-1,0-1 1,0 0 0,0 0-1,0 0 1,0 0 0,0 0 0,-1 1-1,0 6 65,2-3-32,-1 0-1,0 1 0,0-1 0,-1 7 1,1 4 372,-1-15-394,1 0 0,0-1-1,0 1 1,0 0 0,0 0 0,-1 0 0,1-1 0,0 1-1,-1 0 1,1 0 0,-1-1 0,1 1 0,-1 0 0,-4 10 91,5-8-91,0 0-1,0 0 1,-1 0-1,1 0 1,-1 1-1,1-1 1,-1 0-1,0 0 1,-2 4-1,-1 5 93,-2 6 6,-11 21 272,16-30-286,1-9-102,0 1-1,0 0 0,0-1 0,-1 1 0,1-1 0,0 1 1,0 0-1,0-1 0,-1 1 0,1 0 0,0-1 0,0 1 1,-1-1-1,1 1 0,-1 0 0,0 1 4,0-1-1,0 1 1,1-1 0,-1 1 0,0 0-1,1-1 1,-1 1 0,1 0 0,-1 3-1,1-4-9,0 0 0,0 0 0,0 0 0,0 0 0,0 0 0,-1 0 0,1 0 0,0 0 0,-1 0-1,1 0 1,-1 0 0,1 0 0,-1 0 0,0 1 0,0-2 10,1 1 1,0 0-1,0 0 0,-1 0 0,1 0 1,0 0-1,0 0 0,0 0 1,0 0-1,0-1 0,0 1 0,0 0 1,1 2-1,4 78 225,-2-4-171,-3-75-70,0 0 1,1 0-1,-1 0 1,1 0-1,-1 0 1,1 0-1,1 3 1,-1-3 13,0 0 0,-1 0 0,1 0 0,-1 0 0,1 0 1,-1 1-1,1 2 0,2 69-51,2-27 219,-5-43-188,1 0 0,-1 0-1,1 0 1,0 0 0,3 6-1,-3-6 48,0-1 0,0 1-1,0 0 1,0-1-1,0 7 1,-1-7-44,0 0 1,1 0-1,0 0 1,-1-1-1,1 1 1,2 5-1,-1-5 10,-1 0 0,0 0 0,-1 0 0,1 0 0,0-1-1,0 7 1,4 30-129,-2-29 176,2 3 208,-5-12-265,0 1 0,0-1 0,0 1-1,0-1 1,0 1 0,0-1 0,0 1 0,1-1-1,-1 0 1,1 1 0,-1-1 0,1 1 0,0-1-1,-1 0 1,1 0 0,0 1 0,0-1-1,0 0 1,0 0 0,0 0 0,2 2 0,6 21 153,-3-14-148,-5-8 41,0-1 1,0 1 0,0 0 0,0 0-1,1 0 1,-1-1 0,1 1-1,-1 0 1,4 1 0,-4-2-102,0 1 37,8 12 286,-6-11-177,-1 0 0,1 0 1,-1 0-1,0 1 0,0-1 1,0 1-1,1 3 1,-3 0-949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59:20.09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706 49 320,'-21'-3'4837,"-11"-2"-4053,-45 10 464,58-1-733,18-3-454,0-1-1,0 1 1,0-1 0,-1 0-1,1 1 1,0-1 0,0 0-1,0 0 1,-1 0 0,1 0-1,0 0 1,0 0 0,-1 0-1,1 0 1,0 0-1,0-1 1,-1 1 0,1 0-1,-2-2 1,2 2-37,0 0-1,0-1 1,0 1-1,0 0 1,0 0-1,0 0 1,0 0-1,0 0 1,0 0-1,-1 0 1,1 1-1,0-1 1,0 0-1,0 0 1,-1 1-1,-11 2 33,-57-8 669,68 5-722,-1 1 45,0-1 1,0 0 0,-1 0-1,1-1 1,0 1 0,0-1 0,0 1-1,0-1 1,0 0 0,0 0-1,-4-2 1,-30-13 180,35 15-215,-1-1 0,0 1 1,0 0-1,0-1 0,0 1 0,0 1 0,-1-1 0,1 0 0,0 1 0,-5-1 0,-14-3 354,9-4 21,8 7-429,0 1 0,0-1-1,0 1 1,-1 0-1,1 0 1,0 1 0,0-1-1,0 1 1,0 0 0,0 1-1,0-1 1,0 1-1,-9 4 1,12-4-10,0-1 1,0 1-1,-1-1 1,1 1-1,0 0 0,1 0 1,-1 0-1,-2 3 1,-7 7-278,5-5-172,-1-1 0,-1-1 0,1 1 0,-1-1 0,0-1 0,0 1 0,-1-1 0,-13 4 0,-30 13-2674,22-6 1589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59:27.8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124 71 640,'-2'0'34,"2"0"-26,0 0 1,0 0-1,0 0 1,-1 0-1,1 0 1,0 0 0,0 0-1,-1 0 1,1 0-1,0 0 1,0 0-1,-1 0 1,1 0-1,0 0 1,0 0-1,-1 0 1,1 0 0,0 0-1,0 0 1,0 0-1,-1 0 1,1 0-1,0-1 1,0 1-1,0 0 1,-1 0-1,1 0 1,0 0-1,0 0 1,0-1 0,0 1-1,-1 0 1,1 0-1,0 0 1,0-1-1,0 1 1,0 0-1,0 0 1,0-1-1,0 1 1,-18-2 1991,12-2-1689,6 3-266,0 1 0,-1-1 1,1 1-1,-1-1 0,1 1 0,-1 0 1,1-1-1,-1 1 0,1 0 0,-1-1 1,1 1-1,-1 0 0,1 0 0,-1-1 1,1 1-1,-1 0 0,1 0 0,-1 0 1,-1 0-1,2 0 25,-1 0 1,0 0 0,0 0-1,1 0 1,-1-1-1,0 1 1,0 0-1,1 0 1,-1 0-1,0-1 1,1 1-1,-1 0 1,0-1 0,1 1-1,-1 0 1,0-2-1,-10-13 891,11 15-958,0 0-1,0 0 1,0-1 0,0 1-1,0 0 1,-1 0 0,1 0 0,0-1-1,0 1 1,0 0 0,0 0-1,0 0 1,-1-1 0,1 1 0,0 0-1,0 0 1,0 0 0,-1 0-1,1 0 1,0-1 0,0 1 0,-1 0-1,1 0 1,0 0 0,0 0 0,0 0-1,-1 0 1,1 0 0,0 0-1,0 0 1,-1 0 0,1 0 0,0 0-1,-1 0 1,1 0 19,-6-3 242,4 2-162,1 0 0,-1 0 0,1 1 0,0-1 0,-1 0 0,1 0 0,0-1 0,0 1 0,-1 0 0,1 0 0,0-1-1,-1-1 1,2 3-94,-1-1 0,1 1 0,-1-1 0,1 1 0,-1-1 0,0 1 0,1-1 0,-1 1 0,0 0 0,1-1 0,-1 1 0,0 0 0,-1-1 0,-7-3-98,8 3 143,-4 1-4,5 0-81,0 0 24,0 0 0,0 0 0,0 0 0,0 1-9,0-1 9,0 0 0,0 0 0,0 0 0,0 0 0,0 0 0,0 0 0,0 0 0,6 5-469,-3-4 458,0 1 0,0-1 1,1 0-1,3 0 0,8 3 57,5 0 138,-9-4-175,-1 0 0,0 1 0,1 1 1,-1 0-1,0 0 0,0 1 0,0 0 0,9 5 0,62 20 138,-79-27-131,1-1 0,-1 0 0,0 1 0,1-1 0,-1 0-1,1 0 1,4-1 0,-3 1-44,-3 0-2,12 0 204,-7 0-140,8 0-36,-12 0-60,10 0 465,-9 0-353,0-1 0,-1 1 0,1-1 0,0 1 0,0-1 0,4-2 0,-5 2-141,1 0 0,1 0 0,-1 0 0,0 1-1,0-1 1,6 0 0,-5 1-151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59:29.41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1 640,'0'0'901,"1"9"-175,8 32 4159,-10-40-4741,5-5-528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28:13.38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186 0 896,'-1'0'16,"1"0"0,-1 0 0,0 0 0,1 0 0,-1 0 0,1 0 0,-1 0 0,1 1 0,-1-1 0,1 0 0,-1 0 0,1 0 0,-1 1 0,1-1 0,-1 0 0,1 1 0,0-1 0,-1 0 0,1 1 0,-1-1 0,1 0 0,0 1 0,-1-1 0,1 1 0,-1 0 0,1 0 64,-2-1 108,-1 1 1,1-1-1,0 1 0,0-1 0,0 1 1,0 0-1,0 0 0,0-1 0,1 1 1,-1 1-1,0-1 0,0 0 1,1 0-1,-3 3 0,-23 25 1176,15-14-1206,0-3-42,2 1-1,0 0 0,0 1 0,-15 28 0,21-35-379,-1 0-1,1 1 1,-2-2-1,-9 12 1,14-17 349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59:30.93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101 122 640,'-1'1'107,"1"0"1,-1 0-1,0 0 0,0 0 1,0 0-1,0-1 1,0 1-1,0 0 0,0 0 1,0-1-1,0 1 0,0 0 1,0-1-1,0 1 0,0-1 1,0 0-1,-1 1 1,-1-1-1,-10 5 557,2-2 59,11-3-702,0 0 0,0 0 1,-1 0-1,1 0 0,0 0 0,0 0 0,-1 0 0,1 0 0,0 0 0,-1 0 0,1 0 0,0 0 0,0 0 0,-1 0 0,1 1 0,0-1 0,0 0 0,-1 0 0,1 0 0,0 0 0,0 1 0,0-1 0,-1 0 0,1 0 0,0 0 0,0 1 0,0-1 0,0 0 0,-1 0 0,1 1 0,0-1 0,0 0 0,0 0 0,0 1 0,0-1 1,0 0-1,0 0 0,0 1 0,0-1 0,0 0 0,0 0 0,0 1 0,0-1 0,0 0 0,0 1 0,0-1 0,-13 9 987,-23 31 234,54-45-1146,-3-1-14,-1-2-1,0 1 0,18-14 1,-7 4-652,-18 13 330,0 0 0,-1 0-1,11-11 1,70-78-4016,-74 77 3211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59:32.52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67 2 736,'-1'0'27,"0"0"1,0 0-1,0-1 0,0 1 1,1 0-1,-1 0 0,0 0 0,0 0 1,0 0-1,0 0 0,0 0 1,0 0-1,1 0 0,-1 1 1,0-1-1,0 0 0,0 0 1,0 1-1,-1 0 0,-10 13 627,10-13-516,0 1 1,1-1-1,-1 1 0,0-1 0,0 0 1,1 0-1,-1 0 0,-18 12 2199,21-13-2302,2 13 407,0-8-432,-2-3 81,-1-2-83,0 1-1,1-1 1,-1 0-1,0 1 1,0-1-1,0 1 1,0-1-1,0 1 1,1-1-1,-1 0 1,0 1-1,0-1 1,0 1-1,0-1 1,0 1-1,0-1 1,-1 1-1,1-1 1,0 0-1,0 1 1,0-1-1,0 1 1,0-1-1,-1 1 1,1-1-1,0 0 1,0 1-1,-1-1 1,1 0-1,0 1 1,-1-1-1,1 0 1,0 1-1,-1-1 1,1 0 0,0 0-1,-1 1 1,1-1-1,-1 0 1,1 0-1,0 0 1,-1 1-1,1-1 1,-1 0-1,1 0 1,-1 0-1,1 0 1,-1 0-1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59:36.77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 5 1152,'-5'0'2640,"11"0"-2469,22-5-1265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59:38.02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106 3 480,'-4'5'1904,"-10"-10"-331,-11 4 727,19 0-2212,-1 0 1,1 1-1,0 0 0,0 0 0,0 1 0,-7 1 0,1-1-552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59:44.3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101 2 416,'-1'0'113,"0"-1"0,0 1-1,-1 0 1,1 0 0,0-1 0,0 1 0,-1 0-1,1 0 1,0 0 0,0 0 0,-1 1-1,1-1 1,0 0 0,0 0 0,0 1 0,-1-1-1,0 1 1,-20 14 398,7-4 260,8-11-47,6 0-648,0 0 1,1 0-1,-1 0 0,0 0 1,1 0-1,-1 0 0,0 0 1,1 0-1,-1 0 0,-6 3 840,5-2-839,-8-1 1084,3-3-738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59:46.4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101 1 1408,'-4'1'277,"0"1"0,0 0-1,-1 0 1,-4 3 0,-12 6 910,3-3-835,17-8-416,2 17 310,-2 0 1,0 0 0,0 0 0,-2 0 0,0 0 0,-10 29-1,9-30-95,4-14-131,0 0-1,-1-1 1,1 1-1,0 0 1,-1 0-1,0 0 0,1-1 1,-1 1-1,-4 6 850,5-10-844,-1-1 0,1 1 0,0 0 0,0 0 0,0 0 0,0 0 0,1 0 0,-1 0 0,1 0-1,1-4 1,0-7-59,-1 1-157,1 1-1,0 0 1,0 0 0,1 0-1,1 0 1,-1 0 0,9-15-1,-9 23-103,-1 0 0,1 0-1,-1 0 1,1 1-1,0-1 1,0 1-1,0 0 1,0 0-1,0 0 1,1 1-1,-1-1 1,1 1 0,-1-1-1,4 0 1,10-1-564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9:00:02.77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18 161 1472,'-18'5'2944,"18"-6"-2896,0 1 0,0-1-1,0 0 1,0 1 0,0-1 0,1 0 0,-1 1 0,0-1 0,0 0 0,1 1-1,-1-1 1,0 1 0,0-1 0,1 0 0,-1 1 0,1-1 0,-1 1-1,1-1 1,-1 1 0,1-1 0,-1 1 0,1-1 0,-1 1 0,1 0 0,0-1-1,0 1 1,-1-1-44,1 1 0,0 0 0,0-1 1,-1 1-1,1-1 0,-1 1 0,1-1 0,-1 1 0,1-1 0,0 0 0,-1 1 0,0-1 0,1-1 0,2 0 9,0-1 0,-1 1-1,1 0 1,0 0 0,0 0-1,4-1 1,-1-1-65,-4 3 64,-1 0 0,1 1-1,-1-1 1,1 0 0,-1 0-1,1 1 1,-1-1 0,1 1-1,0 0 1,-1-1 0,1 1-1,0 0 1,-1 0 0,1 0-1,0 0 1,1 1 0,11-1 24,-13 0 60,27-13 165,-26 13-227,0 0-1,-1 0 0,1 0 0,0 0 0,0-1 1,0 1-1,0-1 0,3 0 0,-4 0-9,-1 1-1,1-1 0,0 1 0,-1-1 1,1 0-1,-1 1 0,1-1 0,0 0 1,-1 1-1,1-1 0,-1 0 0,0 1 1,1-1-1,-1 0 0,0 0 0,1 0 0,-1 1 1,0-1-1,0 0 0,0 0 0,0 0 1,0 0-1,0 0 0,0-1 0,2-10 123,-2 12-134,0-1-1,0 0 1,1 1 0,-1-1 0,0 1 0,0-1 0,0 0 0,0 1 0,0-1 0,0 0 0,0 1-1,0-1 1,0 1 0,-1-1 0,1 0 0,0 1 0,0-1 0,-1 1 0,1-1 0,0 0-1,0 1 1,-1-1 0,1 1 0,-1-1 0,1 1 0,0-1 0,-1 1 0,1 0 0,-1-1 0,1 1-1,-1-1 1,1 1 0,-1 0 0,0 0 0,1-1 0,-1 1 0,0 0 0,0-1 19,0 0 0,0-1 0,0 1-1,1 0 1,-1 0 0,0 0 0,1-1 0,-1 1 0,1 0 0,-1 0 0,1-1 0,-1 1 0,1-1 0,0 1 0,0 0 0,0-1 0,0 1 0,0 0-1,0-2 1,1-3-1,2 0-246,4-2 149,-5 7-110,2 7 5,-2-3 140,8 15-207,-5-11 156,-1-1-1,-1 1 1,1 0-1,3 11 1,-3-2-645,-1 1 1,0-1-1,-1 1 1,0 17 0,-2-10-1172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9:00:06.32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194 348 1312,'0'0'16,"0"0"-1,0 0 1,0-1 0,-1 1-1,1 0 1,0 0 0,0 0-1,0 0 1,0-1 0,0 1-1,-1 0 1,1 0 0,0 0 0,0-1-1,0 1 1,0 0 0,0 0-1,0-1 1,0 1 0,0 0-1,0 0 1,0-1 0,0 1-1,0 0 1,0 0 0,0 0-1,0-1 1,0 1 0,0 0-1,0 0 1,0-1 0,0 1-1,1 0 1,0-7 731,-1 7-704,0-1 0,0 1 1,0-1-1,0 1 0,-3-4 476,2 3-476,1 1 0,0 0 1,-1 0-1,1 0 0,-1-1 0,1 1 1,0 0-1,-1 0 0,1 0 0,-1 0 1,1 0-1,-1 0 0,1 0 0,-1 0 1,-7-4 433,-4-16 590,12 20-1051,-3-7 216,1 1 0,-1 0 0,-6-10 0,2 1 213,7 13-429,-1 0 0,1 1 1,-1-1-1,1 1 0,-1-1 1,0 1-1,0-1 0,-1-2 1,1 2 10,-1 0 1,1 0-1,0 0 0,1 0 1,-1 0-1,0 0 1,0-3-1,-4-11 100,0-2-169,5 15-247,0 2 286,0 0 0,1 1-1,-1-1 1,0 0 0,1 0 0,-1 1 0,0-1 0,1 0 0,-1 1 0,1-1 0,-1 0-1,1 1 1,-1-1 0,1 1 0,-1-1 0,1 1 0,0-1 0,-1 1 0,1-1-1,0 1 1,-1 0 0,1-1 0,0 1 0,0 0 0,-1-1 0,3 1 0,6-5 61,-8 4-5,8-7-106,-6 3 48,8-17 63,-10 14 6,0 5-31,-1 0 0,1 0 0,-1 1-1,1-1 1,0 1 0,2-5 0,-3 5-26,1 0 0,0-1 0,-1 1 0,1 0 0,-1-1 0,0 1 0,0 0 0,0-3 0,0 3 1,0 1 0,0 0 0,0-1 0,0 1 0,0-1 0,0 1 0,0 0 0,1-1 0,-1 1 0,0 0 1,1-1-1,-5-11 1634,3 13-1615,1 1 26,-1-1-62,1 0 0,0 0-1,0 0 1,-1 0 0,1 1-1,0-1 1,0 0 0,0 0-1,-1 0 1,1 0 0,0 0-1,0 1 1,0-1 0,-1 0-1,1 0 1,0 0 0,0 1-1,0-1 1,0 0 0,0 0-1,-1 1 1,1-1 0,0 0-1,0 0 1,0 1 0,0-1-1,0 0 1,0 0 0,0 1-1,0-1 1,0 0 0,0 12-51,0-9 18,1 24 208,-1-16-166,1 1 0,-2 0 0,1-1 0,-5 20 0,2-2-48,3-24 60,-1 0-1,1 0 1,-1 0-1,0 0 1,-2 7-1,1-10-4,1 19 23,1-19 18,7-14-101,-5 3 60,0 0 0,-1 0 0,0 1 0,0-1 0,-1-10 0,0 10-1,0-1 1,1 1 0,0 0-1,4-16 1,-4 19-23,0 0 1,0 0-1,0-1 1,-1-6-1,0 7 33,1-1 0,-1 1-1,4-11 1,0-7 191,-12 24-5,7 0-227,0 1 0,0-1 0,0 1 0,0-1 1,0 1-1,0 0 0,0 0 0,0-1 0,0 1 1,0 0-1,-1 2 0,-3 3 64,3-4-46,0 1-1,1-1 0,0 1 0,-1 0 0,1-1 0,0 1 0,0 0 1,1 0-1,-1 0 0,0 0 0,1 0 0,0 0 0,0 3 0,-4 33 38,3-32-44,0 1 0,0 0 1,1 0-1,0 0 0,0 0 0,3 11 1,9 25-10,-7-113 204,-6 41-305,1 11 127,0 1 0,0 0 0,5-21 0,-4 29 115,-1 0-1,0 0 1,0-12 0,-1 20-125,1 0 0,0 0 0,0 0 1,0 0-1,0 0 0,0 0 0,0 0 1,-1 0-1,1 0 0,0 0 0,0 0 1,0 0-1,0 0 0,0 0 0,-1 0 1,1 0-1,0 0 0,0 0 0,0 0 0,0 0 1,0 0-1,0 0 0,-1 0 0,1 0 1,0 0-1,0 0 0,0 0 0,0 0 1,0 0-1,0 1 0,0-1 0,-1 0 1,1 0-1,0 0 0,0 0 0,0 0 1,0 0-1,0 0 0,0 1 0,0-1 1,0 0-1,0 0 0,0 0 0,0 0 0,0 0 1,0 1-1,-5 4 10,1 5-45,0 0-1,0 0 1,1 1 0,0-1-1,1 1 1,-1 11-1,0 68-359,3-83 409,1 2-44,7 8 30,-5-4 129,-3-13-118,0 0-1,0 0 0,0 0 1,0 0-1,0 0 1,0 0-1,0 0 0,0 0 1,0 0-1,0 0 1,1-1-1,-1 1 0,0 0 1,0 0-1,0 0 0,0 0 1,0 0-1,0 0 1,0 0-1,0 0 0,0 0 1,0 0-1,0 0 1,0 0-1,0 0 0,0 0 1,1 1-1,-1-1 1,0 0-1,0 0 0,0 0 1,0 0-1,0 0 0,0 0 1,0 0-1,0 0 1,0 0-1,0 0 0,0 0 1,0 0-1,0 0 1,0 0-1,0 0 0,0 0 1,0 0-1,0 0 1,0 0-1,0 0 0,0 1 1,0-1-1,0 0 0,2-2-41,1-2 17,0 1 1,0-1-1,-1 0 0,1 1 0,-1-1 0,0 0 0,0 0 0,-1-1 0,1 1 0,-1 0 0,0-1 0,0 1 1,0-1-1,0-4 0,-6-27 238,5 34-207,0-1-1,-1 0 0,1 1 0,-1-1 0,1 1 1,-1-1-1,0 1 0,0-1 0,0 1 1,0 0-1,0-1 0,-1 1 0,1 0 0,-3-3 1,0 1 58,0 0 1,-1 0-1,1 0 1,-1 0-1,-6-3 1,7 5-79,0 0 1,0 1-1,0-1 0,-1 1 0,1 0 1,-1 0-1,1 0 0,-1 1 0,1-1 1,-1 1-1,0 0 0,1 1 1,-1-1-1,1 1 0,-1 0 0,1 0 1,-1 0-1,1 0 0,0 1 0,-1 0 1,-6 4-1,10-5-10,0-1-1,0 1 1,0-1 0,0 1-1,0 0 1,0-1-1,1 1 1,-1 0 0,0 0-1,0 0 1,1 0 0,-1-1-1,1 1 1,-1 0-1,1 0 1,-1 0 0,1 0-1,-1 0 1,1 2 0,0-2 5,0 0 1,0 0 0,0 0-1,0 0 1,0 0 0,1 0-1,-1 0 1,0 0-1,1 0 1,-1 0 0,1-1-1,-1 1 1,1 0 0,-1 0-1,1 0 1,0-1 0,0 2-1,4 2-9,0 0 0,0 0-1,0-1 1,1 0-1,6 3 1,1 2 8,-8-5 5,-1-1 0,1 1 1,0-1-1,-1 0 0,1-1 1,0 1-1,0-1 0,0 0 1,8 1-1,-12-2 24,0 0 0,-1 0 0,1 0 0,0 0 0,0 0 0,0 0 0,0 0 0,-1 0 0,1-1 0,0 1 0,0 0 0,0-1 0,-1 1 0,1 0 0,0-1 0,-1 1 0,1-1 0,0 1 0,-1-1 0,1 0 0,0 1 0,-1-1 0,1 0 0,-1 1 0,1-1 0,-1 0 0,0 1 0,1-1 0,-1 0 0,0 0 0,1 0 0,-1 1 0,0-1 0,0 0 0,0 0 0,0-1 0,0 0 8,0-1-1,0 1 0,0 0 0,0-1 1,-1 1-1,1 0 0,-1 0 0,0-1 1,0 1-1,0 0 0,0 0 0,-1-2 1,-1-1 8,-1-1-10,0 0-1,0 1 1,-6-6-1,9 9-18,-1 1-1,1 0 0,-1-1 0,0 1 0,1 0 1,-1 0-1,0 1 0,1-1 0,-1 0 0,0 0 1,0 1-1,0-1 0,0 1 0,1-1 0,-1 1 1,-2 0-1,3 0-16,0 0 0,0 0 0,1 1 1,-1-1-1,0 0 0,0 0 0,1 1 1,-1-1-1,0 1 0,0-1 0,1 0 0,-1 1 1,1-1-1,-1 1 0,0 0 0,1-1 1,-1 1-1,1-1 0,-1 1 0,1 0 1,0-1-1,-1 1 0,1 0 0,0 0 0,-1-1 1,1 1-1,0 0 0,0 0 0,-1 0 1,1 1-1,-2 27-333,2-25 307,1 6-86,0 0 0,0 0 0,1 0 1,0 0-1,5 13 0,2 0-398,12 24 0,-16-38 33,0 1-1,1-1 0,8 11 1,-12-18 300,0 1 0,0-1 1,1 0-1,-1 0 1,1 0-1,-1 0 0,1 0 1,-1 0-1,1-1 0,0 1 1,0-1-1,0 0 1,0 0-1,5 2 0,28 8-1135,-32-10 1333,-1 0-1,1 0 1,-1 0-1,1 0 1,-1 1-1,0 0 1,1 0-1,3 2 1,-4-1 10,1-1 1,0 0-1,0 0 1,0 0-1,7 2 1,4 0 130,-8-2 73,1 0 0,-1-1 1,1 0-1,9 1 0,10-4 247,0-2 0,-1 0 0,50-15 0,-53 13-356,-4 1-724,-1 0 1,1 2 0,35-3-1,-40 6-159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9:00:07.6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61 96 832,'-58'13'7929,"56"-14"-7768,6-16 613,-4 16-744,0 1 1,0-1-1,0 1 1,0-1-1,0 0 1,0 1 0,0-1-1,1 1 1,-1-1-1,0 0 1,0 1-1,1-1 1,-1 1-1,1-1 1,-1 1 0,0-1-1,1 0 1,0 1-14,-1-1 1,1 1 0,-1-1 0,1 1-1,-1-1 1,0 1 0,1-1 0,-1 0-1,0 1 1,0-1 0,1 1 0,-1-1-1,0 0 1,0 1 0,0-1 0,0 0-1,0 0 1,1-2-39,-1 1 0,0-1 1,1 1-1,0-1 0,-1 1 0,1-1 0,0 1 1,0 0-1,0 0 0,1-1 0,-1 1 0,1 0 0,-1 0 1,4-3-1,30-25-3668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9:00:12.5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991 3 896,'0'0'2064,"-2"0"-1989,-12-3 1546,4 6-1162,9-3-474,0 0 1,1 0 0,-1 0 0,1 0 0,-1 1 0,0-1 0,1 0-1,-1 0 1,1 0 0,-1 0 0,1 1 0,-1-1 0,1 0-1,-1 1 1,1-1 0,-1 0 0,1 1 0,-1-1 0,1 1 0,-1-1-1,1 1 1,-1 0 0,1-1 15,0 1 0,-1-1-1,1 0 1,0 1 0,0-1 0,-1 0-1,1 0 1,0 1 0,0-1-1,-1 0 1,1 0 0,0 0 0,-1 1-1,1-1 1,0 0 0,-1 0 0,1 0-1,0 0 1,-1 0 0,1 1-1,-1-1 1,-2 1 80,0 1 0,0-1-1,0 1 1,0 0 0,1 0-1,-1 0 1,1 0 0,-1 1 0,1-1-1,-3 5 1,-4 2 140,6-7-158,-1-1-1,1 1 0,0-1 0,-1 0 1,1 0-1,-1 0 0,0-1 0,1 1 0,-1-1 1,1 0-1,-1 0 0,0 0 0,1 0 1,-1-1-1,1 0 0,-1 1 0,-6-4 0,8 4-59,0-1-1,0 1 0,0 0 1,0-1-1,0 1 0,0 0 1,0 0-1,0 0 0,0 1 1,-3 0-1,4-1 14,-1 0-1,1 1 0,-1-1 1,1 0-1,-1 0 1,1 0-1,0 0 1,-1 0-1,1 0 0,-1 0 1,1-1-1,-1 1 1,1 0-1,0-1 1,-1 1-1,-1-2 0,1 1-16,0-1-1,0 1 0,0 0 0,0 0 0,0 0 0,0 0 0,-1 1 0,1-1 0,0 1 0,0-1 0,-1 1 0,1 0 1,-3 0-1,-39 0 159,23 1 187,3-1-198,10-1-130,0 1 0,-1 0-1,1 1 1,-1 0-1,-11 3 1,-36 7-80,-41 20 1019,78-26-847,-20 1 0,9-1 49,14-3-154,0 2 1,0 0-1,0 1 0,0 1 1,1 0-1,0 1 0,-27 18 1,-73 42-1311,40-18-2666,54-34 1781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28:51.38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237 3 576,'0'0'3,"0"0"-1,0-1 1,0 1-1,0 0 1,0 0-1,0 0 1,0 0-1,0 0 1,0 0-1,0 0 1,0 0-1,0-1 1,-1 1 0,1 0-1,0 0 1,0 0-1,0 0 1,0 0-1,0 0 1,0 0-1,0 0 1,0 0-1,-1 0 1,1 0-1,0 0 1,0 0 0,0 0-1,0 0 1,0-1-1,0 1 1,0 0-1,-1 0 1,1 0-1,0 0 1,0 0-1,0 1 1,0-1 0,0 0-1,0 0 1,-1 0-1,1 0 1,0 0-1,0 0 1,0 0-1,0 0 1,0 0-1,0 0 1,0 0-1,0 0 1,-1 0 0,-7 5 1024,8-4-997,-1 1-1,0-1 1,1 1-1,-1-1 1,1 0-1,0 1 1,0-1-1,-1 1 1,1-1-1,0 3 1,0-2 77,-11 14-100,9-13-5,0-1-1,1 1 1,-1 0-1,-1-1 1,-2 4-1,-17 17 1103,15-15-1067,6-7-10,1 0 1,-1 0 0,0-1 0,1 1 0,-1 0-1,0 0 1,0-1 0,1 1 0,-1-1-1,0 1 1,0-1 0,0 1 0,0-1 0,0 1-1,0-1 1,0 0 0,0 1 0,0-1-1,-1 0 1,-22 21-278,-6 6 138,26-23 104,1 0 1,-1 0 0,1 1 0,0 0 0,0 0 0,1 0 0,-1 0 0,1 0 0,0 0 0,-1 9 0,0-6-101,0 1 1,-7 14 0,-2-2-48,-9 29 0,19-46 75,-8 19-1045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9:00:14.9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 1 1248,'0'2'125,"0"-1"-112,0-1 1,0 0-1,0 0 1,0 1-1,0-1 0,0 0 1,0 1-1,-1-1 1,1 0-1,0 0 1,0 1-1,1-1 0,-1 0 1,0 1-1,0-1 1,0 0-1,0 0 0,0 1 1,0-1-1,0 0 1,0 0-1,0 1 1,1-1-1,-1 0 0,0 0 1,0 1-1,0-1 1,1 0-1,-1 0 1,0 0-1,0 1 0,0-1 1,1 0-1,-1 1 1,1 1 0,-1-1-1,0 0 1,0 0 0,0 0 0,0 1-1,0-1 1,0 0 0,0 0 0,0 1-1,-1-1 1,1 0 0,0 0 0,-1 2-1,-1 3 416,2-2-345,1-3-48,-1 0 0,0 1 1,0-1-1,0 1 1,0-1-1,-1 0 0,1 1 1,0-1-1,0 0 0,-1 1 1,1-1-1,-1 0 1,1 1-1,-2 0 0,2-1-20,0-1 0,-1 1-1,1-1 1,0 1 0,0-1 0,-1 1-1,1-1 1,0 1 0,0 0 0,0-1-1,0 1 1,0-1 0,0 1 0,0 0-1,0-1 1,0 1 0,0-1 0,0 1-1,0-1 1,0 2 0,0-2 4,1 1 1,-1 0-1,0-1 1,0 1-1,0 0 0,0-1 1,0 1-1,0 0 1,0-1-1,0 1 1,0 0-1,0-1 1,0 1-1,-1-1 0,1 1 1,0 0-1,0-1 1,-1 1-1,1-1 1,0 1-1,-1-1 1,1 1-1,-1 0 1,-3 2-44,16-11-1373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9:00:17.5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93 0 896,'-6'5'803,"6"-4"-750,0-1 1,0 0-1,-1 1 1,1-1-1,0 1 1,0-1-1,0 1 1,0-1-1,0 2 1,0-1-15,1 0 0,-1 0 0,0 0 0,1 0 1,-1 0-1,1 0 0,0 0 0,-1-1 0,1 1 1,0 0-1,0 1 0,8 8 135,-1 0 0,0 0 1,-1 1-1,0 0 0,11 23 0,-17-31-215,1 1-1,0-1 1,0 0-1,0 0 1,5 6-1,-5-7 56,0 0 0,-1 0-1,1 0 1,0 0 0,-1 0 0,1 1-1,-1-1 1,0 0 0,0 1 0,0 0 0,0-1-1,0 1 1,-1-1 0,1 4 0,4 34 1079,-5-39-1058,0-1 0,0 1 0,0-1 1,0 1-1,0-1 0,0 1 0,0-1 0,0 1 1,0-1-1,-1 1 0,1 0 0,0-1 0,0 1 1,0-1-1,-1 0 0,1 1 0,0-1 0,-1 1 1,1-1-1,-1 1 0,-12 2 1594,12-3-1533,2 1-113,-1 1 1,0 0-1,1-1 1,-1 1-1,0 0 0,0 0 1,0 0-1,0-1 1,0 1-1,-1 2 1,1 14 635,1-13-650,2 19 1674,-13-27-1047,0-4-69,0-1-1,-13-14 1,5 5-192,6 6-143,-44-42-292,51 48-284,0-1-1,1 0 1,0 0 0,0-1 0,0 1 0,1-1 0,-6-13-1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9:00:19.5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91 0 832,'-8'5'5018,"8"0"-4754,-1-1 0,0 0-1,0 0 1,-1 1 0,1-1-1,-5 7 1,-3 11 344,-17 99-379,6-26-1637,16-79 148,1-1-1,-3 26 1,4-14-580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9:00:21.27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584 48 320,'0'-1'6,"-1"1"0,1 0 0,0 0 0,0 0 0,-1-1 0,1 1 0,0 0 0,0 0 0,-1 0 0,1 0 0,0 0 0,-1-1 0,1 1 0,0 0 0,-1 0 0,1 0 0,-25-4 3159,19 3-2568,1 1-1,0-1 1,-1 1 0,-8 1-1,7 0-378,0-1 0,0 0-1,0-1 1,1 1-1,-1-1 1,0-1 0,1 1-1,-11-4 1,-26-5 522,1 2 185,26 5-689,0 0-1,-24 0 1,-36 0-135,69 2-153,0 1 0,0 0 0,0 1-1,0 0 1,0 0 0,0 0-1,0 1 1,0 0 0,-12 5 0,13-3-67,1-1 1,-1 1-1,1-1 1,0 2-1,1-1 1,-1 0-1,1 1 1,0 0-1,0 0 1,0 0-1,0 1 1,1-1 0,-5 11-1,0-3-692,0 3 33,6-11 507,-1 1 1,1-1 0,-1 0-1,0-1 1,-5 8 0,4-7-199,1 0 1,0 0 0,0 1-1,0-1 1,-3 10 0,0 8-1084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9:00:22.21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623 1 576,'-34'8'5480,"27"-7"-4960,-10 5 744,16-5-1201,0-1 0,-1 1 0,1-1 0,0 0 0,0 0 0,0 0 0,-1 0 1,1 1-1,0-2 0,-1 1 0,1 0 0,-2 0 0,2-1 11,-1 1 1,1 0-1,0 0 0,-1 0 0,1 0 0,-1 0 1,1 0-1,-1 0 0,-2 1 0,-20 10 1270,-45 12 0,-97 15-773,111-28-1801,1 3 0,-55 19-1,103-30 643,0 0 0,-1 1 0,2 0 0,-1 0 0,0 0 1,0 1-1,-4 4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9:00:24.3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110 0 1248,'4'7'2195,"-3"-4"-2037,1 0 1,-1 0-1,1 1 0,-1-1 0,0 0 1,0 1-1,1 5 0,-2-7-70,-1 0 0,1 0 0,-1 0 0,1 0 0,-1 0 0,0 0 0,0 0 0,0 0 0,0 0 0,-1 2 0,-6 16 85,1 1 27,6-16-115,-1-1 0,1 1 0,0-1 0,0 1 0,1 0 0,-1 5 0,1-5-61,-5 20 2363,4-25-2327,1 0 1,-1 0 0,0 0 0,0 1-1,1-1 1,-1 0 0,0 1-1,0-1 1,1 0 0,-1 1 0,0-1-1,1 1 1,-1-1 0,0 2-1,-2-1-85,-1 0 36,0 0 1,1 0-1,-1 1 1,0-1-1,0 1 0,1 0 1,-1 0-1,1 0 0,0 1 1,-1-1-1,1 1 1,0-1-1,0 1 0,-4 6 1,7-9-13,0 0 0,-1 1 0,1-1 0,0 0 0,-1 1 1,1-1-1,0 0 0,-1 0 0,1 1 0,0-1 0,-1 0 1,1 0-1,-1 0 0,1 0 0,0 1 0,-1-1 0,1 0 1,-1 0-1,1 0 0,-1 0 0,0 0 0,-8 3-226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9:00:26.4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 0 480,'1'10'1843,"-1"-7"-1604,0 0 1,0 0 0,0 0-1,0-1 1,1 1 0,-1 0-1,1-1 1,1 5 0,-1-3-185,0-1-1,0 1 1,-1 0 0,0 0-1,0 0 1,0 0 0,0 0-1,0-1 1,-1 1 0,1 0-1,-3 4 1,-6 43 675,1-22-905,6-26-15,1 1 1,0 0-1,0 0 0,0 1 0,0-1 0,0 6 1,2 6-713,1-2-895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9:00:34.15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 1 832,'-1'2'99,"0"0"0,0 0-1,0 1 1,1-1 0,-1 1 0,0-1-1,1 1 1,0-1 0,0 1 0,-1-1 0,2 5-1,5 31 11,0-11 74,-3 3-48,5 36 418,-5-53-516,-3-8 40,1-1 0,0 1 0,0-1 0,0 1 0,6 11 1469,-16-32-1140,3-6-354,3 8 77,1 4-71,0 0 0,1 0 0,0-1 0,0 1 0,2-20 1,0 17-144,-1-1 1,-2-21 0,1 33-84,1 0 0,0 0 0,-1 0 0,1-1 0,0 1 0,0 0 0,1-4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43:22.481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236 250 1728,'-11'-2'1223,"11"2"-1193,0 0 0,-1 0 0,1 0 0,0 0 0,0 0 0,0 0-1,-1 0 1,1 0 0,0 1 0,0-1 0,0 0 0,0 0 0,-1 0 0,1 0-1,0 0 1,0 1 0,0-1 0,0 0 0,0 0 0,0 0 0,-1 0 0,1 1-1,0-1 1,0 0 0,0 0 0,0 0 0,0 1 0,0-1 0,4 20 746,0-6-863,6 59 499,-3 0 0,-2 76 1,-10 291-115,4-341-206,2 101 14,9 373 97,-7-244-70,1 344 703,-4-630-670,-1-35-248,-2-14-119,-2-15-92,-6-33-197,-17-116 490,12-234 147,10 184-166,-2-163-11,4 133 193,6-67 276,0 106-222,-3 151-165,1-40 248,2-10 87,-4 91-215,0 0 1,0 1 0,-10-32-1,9 36-111,3 12-59,-1 0-1,1 0 0,-1 0 0,1 0 0,-1 0 0,1 0 0,-1 1 1,0-1-1,0 0 0,0 0 0,-1-1 0,-4 15-193,-28 157 338,30-147-175,-8 73 230,1 118 0,8-112-272,-32 962 1047,32-963-661,3 196-27,8-242-266,-5-40-198,-1 1-1,1 20 1,-3-34 256,0-1 112,0 0-75,0 0-53,-1-8-170,-2-2 85,0 0 0,0 0 0,0 0 0,1 0 0,-1-17 0,3-54 66,1 39 41,0-26-134,2 0 0,15-72 0,-6 50 104,0-122 0,-5 53-77,13-88-17,-3-507 22,-7 449 75,-6 235-132,-1 54 79,-2 0 0,0 0 0,-1-1 0,-1 1-1,0 0 1,-6-27 0,5 37-37,-6-26 393,8 31-602,1 14-123,3 19 297,-1 38 0,-1-11 49,22 283 16,6 98 34,-27-123 50,-4-183-70,-9 379-99,-2 113 529,11-496-481,1-76-164,3-21 598,0-27-8,0-20-223,0-20 39,-4-51 0,0 29-260,-4-252-56,10-303-160,68-288 134,-51 635 131,12-106 227,-32 342-202,-2 18-92,1 0 0,0 1 0,3-11 1,-4 20 67,0 0 0,0-1 1,0 1-1,0 0 0,0 0 1,1-1-1,-1 1 1,0 0-1,0-1 0,0 1 1,0 0-1,0-1 0,1 1 1,-1 0-1,0 0 0,0-1 1,0 1-1,1 0 0,-1 0 1,0 0-1,0-1 1,1 1-1,-1 0 0,0 0 1,1 0-1,-1 0 0,0 0 1,1-1-1,-1 2 6,1-1 0,-1 0 1,1 0-1,-1 1 0,0-1 0,1 1 0,-1-1 0,0 0 1,1 1-1,-1-1 0,0 1 0,1-1 0,-1 1 0,0-1 1,0 1-1,1-1 0,-1 1 0,0-1 0,0 1 0,0 0 1,3 10 2,-1 0-1,0 0 1,-1 0 0,0 16 0,2 13-17,17 118-50,-10-86 32,49 313 137,-21-144-29,95 775-81,-64-421 511,-65-573-491,-2-5 211,-9-38-35,-2-9-137,-11-43-12,-27-262-102,44 306 40,-50-940 84,53 801-140,-1-194 78,-5 285 199,0 1-13,11 132-225,38 541-598,-27 107 166,-28-474 1394,-45 250 0,55-464-882,2-11-29,0 0-1,-1-1 0,0 1 1,0 0-1,0 0 0,-1 0 0,0-1 1,1 1-1,-5 6 0,6-11-16,0 0 0,-1 0 0,1 1 1,0-1-1,0 0 0,-1 0 0,1 1 0,0-1 0,-1 0 0,1 0 0,0 0 0,-1 1 0,1-1 0,-1 0 0,1 0 0,0 0 0,-1 0 0,1 0 1,-1 0-1,1 0 0,0 0 0,-1 0 0,1 0 0,0 0 0,-1 0 0,1 0 0,-1 0 0,1 0 0,0 0 0,-1-1 0,1 1 0,0 0 0,-1 0 0,1 0 1,0-1-1,-1 1 0,1 0 0,0 0 0,-1-1 0,1 1 0,0 0 0,0-1 0,-1 1 0,1 0 0,0-1 0,-10-19-123,5 3 16,2-1 1,0 0-1,-1-36 0,3 41 85,4-600-487,122-581-555,-123 1183 1011,-2 11 56,0 0-1,0 0 0,0 0 1,0 0-1,0 0 0,0 0 1,1 0-1,-1 0 0,0 0 1,0 0-1,0 1 1,0-1-1,0 0 0,0 0 1,0 0-1,0 0 0,0 0 1,0 0-1,0 0 0,0 0 1,0 0-1,0 0 0,0 0 1,0 0-1,0 0 1,0 0-1,0 0 0,0 0 1,0 0-1,0 0 0,0 0 1,1 0-1,-1 0 0,0 0 1,0 0-1,0 0 0,0 0 1,0 0-1,0 0 1,0 0-1,0 0 0,0 0 1,0 0-1,0 0 0,0 0 1,0 0-1,0 0 0,0 0 1,0-1-1,0 1 0,0 0 1,0 0-1,0 0 0,0 0 1,0 0-1,0 0 1,0 0-1,0 0 0,0 0 1,0 0-1,0 0 0,0 0 1,0 0-1,3 26-72,-4 119-106,-1-80 144,-1 116-50,1 45 48,-20 453 315,-58 1 2025,53-540-1332,25-133-899,0 0 0,0 0 0,-4 8 0,1-8-14,5-7-57,0 0 0,-1 0 0,1 0-1,0 0 1,0 0 0,0 0 0,0 0-1,-1 0 1,1 0 0,0 0 0,0 0-1,0 0 1,0 0 0,-1 0 0,1 0-1,0 0 1,0 0 0,0 0 0,0 0-1,0 0 1,-1-1 0,1 1 0,0 0 0,0 0-1,0 0 1,0 0 0,0 0 0,0 0-1,0-1 1,0 1 0,-1 0 0,1 0-1,0 0 1,0-1 0,-2-3-8,0 0 0,0-1-1,0 1 1,1-1 0,-1 0 0,0-7 0,-4-38-146,4 34 105,-16-344-358,15 210 231,-62-745 596,26 569-314,14 72-224,7 108-41,9 81 166,3 33 47,-10-32 1,-4-23-151,-15-131 186,14 138-107,16 66 142,1 0-353,4 14 67,-1 21 27,-3 21 1,0-12-14,-30 305-62,27-187 311,6-88-121,5 211 390,-1 18-424,6 247 224,-3-383-237,2-20 26,1 15 41,16 90-128,-17-181 134,1-15 99,-6-33-1,1-8-21,-3-1-78,0-1 1,0 0 0,0 0 0,0 0 0,0 0 0,0 0 0,-1 0 0,1 0 0,0 0 0,-1 0-1,1 0 1,0-2 0,6-17 38,0 0 0,-1 0 0,5-31 0,1-62 51,-8 69-36,42-520-536,-29 282 352,7-93-55,27-4 164,-46 355 11,51-244 50,-37 195-125,46-114 0,-65 186 76,4-10-64,1 0 0,1 0 0,10-16 0,-16 26 48,1 1 1,-1-1-1,1 0 1,-1 0 0,1 1-1,-1-1 1,1 1 0,0-1-1,-1 0 1,1 1-1,0-1 1,0 1 0,-1-1-1,1 1 1,0 0-1,0-1 1,0 1 0,0 0-1,-1 0 1,2-1-1,-1 2 8,0-1 0,0 0 0,0 1 0,0-1 0,0 1 0,0-1 0,0 1 0,-1 0 0,1-1 0,0 1 0,0 0 0,-1-1 0,1 1 0,0 0 0,-1 0 0,1 0 0,-1-1 0,1 1 0,0 2 0,4 10 11,0 0 0,0 1 0,-2 0 0,0 0 0,0 0 0,1 20 0,-2-16-8,47 649 84,-48-638-84,11 734-148,-41-259 540,-25-9 385,27-265-245,23-195-445,1-25-39,3-10-40,0 0-1,0 0 1,0 0 0,0 0-1,0 0 1,0 0 0,0 0 0,0 0-1,0 0 1,0 0 0,0 0-1,0 0 1,0 0 0,0 0-1,0 0 1,0 0 0,0 0-1,0-1 1,0 1 0,0 0-1,0 0 1,0 0 0,0 0-1,0 0 1,0 0 0,0 0-1,0 0 1,0 0 0,0 0-1,0 0 1,0 0 0,0 0 0,0 0-1,0 0 1,0 0 0,0 0-1,0 0 1,0 0 0,-1 0-1,1 0 1,0 0 0,0 0-1,0 0 1,0 0 0,0 0-1,0 0 1,0 0 0,0 0-1,0 0 1,0 0 0,0 0-1,0 0 1,0 0 0,0 0 0,0 0-1,0 0 1,0 0 0,-1 0-1,1 0 1,0 0 0,0 0-1,0 0 1,0 0 0,0 0-1,0 0 1,0 0 0,0 0-1,0 0 1,0 0 0,-4-24 97,-1-312-327,6 270 228,9-426-207,40-587 251,-41 978-15,5 0 1,36-139-1,-47 230-16,-2 3-9,1 0 0,0-1 0,1 1 1,0 0-1,0 0 0,0 1 0,8-11 1,-11 17-8,0-1 1,0 1 0,0 0-1,1 0 1,-1-1 0,0 1-1,1 0 1,-1 0 0,0 0-1,0 0 1,1-1 0,-1 1-1,0 0 1,1 0 0,-1 0-1,0 0 1,1 0-1,-1 0 1,0 0 0,1 0-1,-1 0 1,0 0 0,1 0-1,-1 0 1,0 0 0,1 0-1,-1 0 1,0 0 0,1 0-1,-1 0 1,0 0 0,0 0-1,1 1 1,-1-1 0,0 0-1,1 0 1,-1 0 0,0 1-1,0-1 1,1 0 0,-1 0-1,0 1 1,10 12-40,-5-1 33,0 0 1,-1 0 0,0 1-1,2 16 1,-4-20 3,14 76-28,7 147 1,-20-197 46,14 465 243,-31 62-69,7-393 53,-14 86 251,18-208-352,2-29 26,-4 28 0,1-35-48,1-15-52,1-22-12,19-452-366,-11 353 130,53-699-420,-27 520 420,5-51 217,-29 286-66,-7 61-16,0 8 45,2 13 51,-3-9-40,11 146 77,-8-91-95,34 975 10,-37-810 58,-2-110 33,-13 396 416,9-413-250,-18 177 200,20-257-429,4-17-27,0 0-1,0-1 0,0 1 0,0 0 0,0 0 0,0 0 0,0 0 0,0 0 1,0 0-1,0 0 0,0 0 0,0 0 0,0 0 0,0 0 0,0 0 0,0 0 0,0 0 1,0 0-1,0 0 0,0 0 0,0 0 0,0 0 0,0 0 0,0 0 0,0 0 1,-1 0-1,1 0 0,0 0 0,0 0 0,0 0 0,0 0 0,0 0 0,0 0 0,0 0 1,0 0-1,0 0 0,0 0 0,0 0 0,0 0 0,0 0 0,0 0 0,0 0 0,0 0 1,0 0-1,0 0 0,0 0 0,0 0 0,0 0 0,0 0 0,-1 0 0,1 0 1,0 0-1,0 0 0,0 0 0,0 0 0,0 0 0,0 0 0,0 0 0,0 0 0,0 0 1,0 0-1,0 1 0,0-1 0,0 0 0,0 0 0,0 0 0,0 0 0,-2-11 7,1-109 91,2 56-100,4-895-563,25 169 330,-21 659 120,41-209 1,-50 338 107,7-24-53,-6 25 52,-1 1 0,0-1 0,0 0 0,1 0 0,-1 1 0,0-1 0,1 0 0,-1 1 0,1-1 0,-1 0 0,1 1 0,-1-1 0,1 1 0,-1-1 0,1 1 0,0-1 0,-1 1 0,1-1 0,0 1 0,0-1 0,-1 1 0,1 0 0,0 0 0,1-1 0,-1 1 3,0 0 1,-1 1-1,1-1 0,0 0 0,0 1 1,0-1-1,-1 1 0,1-1 1,0 1-1,0-1 0,-1 1 1,1-1-1,-1 1 0,1 0 0,0-1 1,-1 1-1,1 0 0,-1-1 1,1 1-1,-1 0 0,0 0 1,1 0-1,-1 1 0,9 24 8,-8-21-5,26 131-147,36 493 90,-74 449 667,2-881 235,29-476-706,-2 92-184,6-327-219,-4 63 260,-9 225 95,13-180-87,-22 400-83,0 9 42,2 15-1,18 103-24,54 556-165,-41-153 451,-35-3 41,-4-257 670,8-287-1023,10-157-138,-6 50 93,48-635-766,-47 321 839,-10 338 60,-2 71-121,1 29 3,0 25-11,-26 820-711,11-499 351,-24 1 1243,36-308-536,-6 23 437,7-46-459,4-10-194,0 0 0,0 0 0,-1 0 0,1 0 1,0 0-1,0 0 0,0 0 0,0 0 0,0 0 1,0 0-1,-1 0 0,1 0 0,0 0 0,0 0 1,0 0-1,0 0 0,0 0 0,0 0 0,-1 0 1,1 0-1,0 0 0,0 0 0,0 0 0,0 0 0,0 0 1,0-1-1,0 1 0,-1 0 0,1 0 0,0 0 1,0 0-1,0 0 0,0 0 0,0 0 0,0 0 1,0-1-1,0 1 0,-7-18-182,7 17 179,-3-11-84,0 0 0,0-12 0,-28-372-1062,19 219 959,-44-386 86,31 336 22,-66-425 348,71 567-210,-43-115 0,25 117 254,21 48-202,13 27-124,-1-1-1,-5-18 0,7 18 52,1 0 0,-2 0 0,0 0-1,0 0 1,0 1 0,-12-16 0,15 22-31,-1-1 0,0 1 0,0 0 0,-1 0 0,1 0 0,0 0 0,-1 0 0,1 0 0,-1 0 0,1 1 0,-1 0 0,0-1 0,0 1 0,1 0 0,-1 0 0,0 1 0,0-1 0,0 0 0,0 1 0,0 0 0,0 0 0,0 0 0,0 0 0,0 0 0,0 1 0,-4 0 0,-11 5-51,0 1 0,0 1 0,0 1 0,1 1 0,-31 22 0,46-31 32,0 1 1,1-1-1,-1 0 1,0 1-1,1-1 1,-1 1-1,1-1 1,0 1-1,-1 0 1,1 0 0,0 0-1,0-1 1,0 1-1,0 0 1,1 0-1,-1 0 1,1 0-1,-2 4 1,3-4-6,-1 0 1,0-1-1,0 1 1,1-1-1,-1 1 1,0 0-1,1-1 1,0 1-1,-1-1 1,1 1-1,0-1 1,0 0-1,0 1 1,0-1-1,0 0 1,0 0-1,0 1 1,0-1-1,1 0 1,-1 0-1,0 0 0,1 0 1,-1-1-1,3 2 1,4 1 17,0 0 0,0-1 0,0 0 0,1 0 0,-1-1-1,10 1 1,6 1 6,-10-2-38,1 2-1,0 0 0,-1 0 1,1 2-1,-1 0 0,0 0 1,13 8-1,-25-12 62,0 0 0,-1 1 0,1-1 0,0 0 0,-1 1 0,1 0 0,-1-1-1,1 1 1,-1 0 0,0-1 0,0 1 0,0 0 0,0 0 0,0 0 0,0 0 0,-1 0 0,1 0 0,0 0 0,-1 0 0,0 1 0,1 2 0,-2 3 17,1 0 1,-1 0 0,-1 0 0,-3 13-1,3-10-108,-8 24 52,0 0 1,-2-1-1,-2 0 1,-1 0-1,-39 60 1,-9 0 79,-60 101 232,76-99-323,3 3 1,5 1-1,4 2 1,-32 154 0,7 237 16,63-238-209,-2-241 212,17 130 169,1 26-194,-18-130 21,-2 164 532,-1-157-308,2-29-146,0 1-1,-2-1 0,0 1 0,-1-1 0,-1 0 1,-8 23-1,11-39-60,1-1 1,0 0-1,-1 0 0,1 1 1,-1-1-1,1 0 0,-1 0 1,0 0-1,1 0 0,-1 0 1,0 0-1,0 0 0,0 0 1,0 0-1,0 0 1,0-1-1,0 1 0,0 0 1,0-1-1,0 1 0,0-1 1,0 1-1,0-1 0,-1 1 1,1-1-1,0 0 0,0 1 1,-1-1-1,1 0 0,0 0 1,0 0-1,-1 0 1,1 0-1,0 0 0,0-1 1,-1 1-1,1 0 0,0-1 1,0 1-1,-1 0 0,1-1 1,0 0-1,0 1 0,0-1 1,0 0-1,0 1 0,0-1 1,0 0-1,0 0 0,-1-2 1,-38-37 40,24 23-82,0 2-1,-21-18 1,32 30 14,0-1 0,0 1 1,-1 0-1,1 0 0,-1 0 0,0 1 0,1 0 1,-1 0-1,0 1 0,0-1 0,0 1 0,-11 0 1,14 1 2,1 0 1,-1 1 0,1-1-1,-1 1 1,1-1 0,-1 1-1,1 0 1,0 0 0,-1 0-1,1 0 1,0 1 0,0-1-1,-1 1 1,1-1 0,0 1-1,1 0 1,-1-1 0,0 1-1,0 0 1,-1 4 0,-3 3-20,1 0 0,0 1 0,-6 15 0,7-16 82,-8 22-182,-15 57-1,23-73 69,3-11 87,-1 0 0,1 0 0,0 1 0,0-1-1,1 0 1,-1 0 0,1 1 0,0-1 0,0 1-1,0-1 1,1 0 0,0 5 0,0-9-14,-1 0 0,1 0 0,-1 0 0,1 0 0,-1 0 0,1 0 0,-1 0 0,1 0 0,-1 0 0,1 0 0,-1-1 0,0 1 0,1 0 0,-1 0 0,1 0 0,-1-1 0,1 1 0,-1 0 0,0-1 0,1 1 0,0-1 0,3-3 45,0 0 1,0-1-1,-1 1 1,1-1-1,-1 0 1,0 0-1,0 0 1,2-7-1,16-49-58,-12 32 20,1-2-27,58-156 130,-67 184-128,0 1 0,1-1 0,-1 0 0,1 0 0,0 1 0,0-1 0,0 1 0,0-1 0,0 1 0,4-3 0,-5 4 3,-1 1 1,1-1 0,0 1-1,0-1 1,0 1 0,0 0-1,0-1 1,0 1 0,0 0-1,0 0 1,0 0 0,0-1-1,0 1 1,0 0 0,0 0 0,0 0-1,0 1 1,0-1 0,0 0-1,0 0 1,0 0 0,0 1-1,0-1 1,0 1 0,0-1-1,0 1 1,-1-1 0,1 1-1,0-1 1,0 1 0,0 0-1,-1-1 1,2 2 0,1 2 1,0-1 0,0 1 0,0 0 0,-1 0 0,0 0 0,1 0 0,1 9 0,10 34 8,-7-19-19,-1-5-12,23 66-103,-24-76 126,0 0 1,1 0-1,1-1 1,13 19-1,-16-27 5,0 1 0,0-1 0,1 0 0,-1-1 0,1 1 0,-1-1 0,1 0 0,1 0 0,-1 0 0,0-1 0,0 0 0,1 0 1,0 0-1,-1-1 0,1 1 0,0-1 0,-1-1 0,11 1 0,6-1 12,1-2 0,-1 0 0,32-8 0,-49 9-13,27-7-30,43-17 0,-42 14 9,39-10 0,-57 18 22,0 0 0,1 1 0,15 0 0,-25 2 0,-1 1 0,0-1 0,1 1 0,-1 0 0,1 0 0,-1 1 0,0-1 0,0 1 0,0 0 0,0 1 0,0-1 0,5 4 0,7 7 133,-1 0 0,20 22 1,-11-4 31,-8-9 182,-15-21-305,-2-1-31,0 0-102,4-5 107,2-2-54,-1 0-1,1-1 0,-1 0 1,-1 0-1,1 0 0,4-15 1,-2 8 58,0 0-5,-2 6-47,-1 0 0,0 0 0,-1-1 0,3-13 1,-5 21 48,-1-1 0,1 0 0,-1 0 0,0 0 0,0 0 0,-1 0 0,1 1 0,-1-1 0,1 0 0,-1 0 0,0 0 0,0 1 0,0-1 0,0 0 0,0 1 0,-1-1 0,1 1 0,-1 0 0,0-1 0,-1-1 0,2 3-18,0 0 0,0 0-1,0 0 1,0 0 0,0 0 0,0 0 0,0 1 0,0-1-1,0 0 1,0 1 0,0-1 0,-1 1 0,1-1 0,0 1 0,0-1-1,-1 1 1,1 0 0,0 0 0,0 0 0,-1 0 0,1 0-1,0 0 1,-1 0 0,1 0 0,0 0 0,0 0 0,-1 1 0,1-1-1,0 1 1,0-1 0,-1 1 0,1-1 0,0 1 0,0-1 0,0 1-1,0 0 1,0 0 0,0 0 0,0 0 0,0 0 0,0 0-1,0 1 1,-5 5-72,0 1-1,0 0 1,1 0-1,-6 13 1,8-13 58,-10 18-190,12-24 35,2-2 7,8-15-30,39-68 149,41-61-173,-73 121 168,28-34-121,-38 53 135,-1 11 67,-3-3-119,1 2 52,0-1 0,0 0 0,0 0 0,1-1 1,-1 1-1,1-1 0,0 0 0,1 1 0,7 5 0,-9-8 13,0-1-1,0 1 1,-1-1-1,1 0 1,0 0-1,0 0 1,0 0-1,0 0 1,0 0-1,0-1 1,1 0-1,-1 0 1,0 1-1,0-2 0,0 1 1,0 0-1,0-1 1,0 1-1,1-1 1,3-1-1,-5 0-10,1 0 0,0 1 0,0-1 0,-1 0 1,1 0-1,-1-1 0,1 1 0,-1 0 0,0-1 0,0 0 0,0 1 0,-1-1 0,1 0 0,2-4 0,-1 0 63,-1 1 0,1-1 0,-1 0 0,0 0 0,2-12 0,-4-5-697,-2-40 0,-1 20 155,-22-176-117,20 190 634,-14-72 238,-35-104 0,12 52-274,-37-111 8,66 231 52,-37-110 365,43 118-312,1 0 0,1 0 1,-3-46-1,8 31-136,1 1-1,2-1 0,9-45 1,-7 60 74,2 0 0,1 1 1,0 0-1,2 0 1,26-45-1,44-42-15,-58 86-6,-2-2 0,-1 0 0,-1 0 0,16-37 0,17-96 715,-28 81-270,-17 56-394,-1-1 1,0 1 0,-2-1-1,-1 0 1,-1-28 0,-2 52-296,-1 6 60,1 12-15,34 289-178,-27-211 731,1 14-184,-6-95-131,3 8 95,-4-22-130,0 1 0,0-1 0,0 1 0,1-1 1,-1 1-1,0-1 0,0 1 0,0-1 0,0 1 0,0-1 0,0 1 1,0-1-1,0 1 0,0-1 0,-1 1 0,1-1 0,0 1 0,0-1 0,0 1 1,-1 0-1,-1 1 32,-5-20 285,-44-197-26,46 197-250,0 0 1,-2 0 0,0 0 0,-11-18 0,18 36-50,0 0 0,-1-1 0,1 1 0,0-1 0,0 1 0,-1 0 0,1 0 0,0-1 0,0 1 0,-1 0 1,1-1-1,0 1 0,-1 0 0,1 0 0,0-1 0,-1 1 0,1 0 0,0 0 0,-1 0 0,1 0 0,-1-1 1,0 1-1,-3 6-131,-1 21-48,5-22 185,-19 273-305,19 1 344,1-125 197,4-59 547,-7-97-84,-1-5-616,-1-15 70,-3-45 1,0 2-80,3 40-60,-39-221 82,10 11-132,2 12 70,21 162-132,5 31 74,0-1 1,-14-40-1,10 49-596,9 32 604,1-1 0,0 1 1,0 0-1,1 0 0,0-1 0,0 1 1,1-1-1,1 1 0,-1-1 0,2 0 0,-1 0 1,7 8-1,-11-16 19,1-1-1,-1 1 1,1-1 0,-1 1-1,1-1 1,0 1 0,-1-1-1,1 1 1,0-1 0,-1 1-1,1-1 1,0 0 0,0 1 0,-1-1-1,1 0 1,0 0 0,0 0-1,-1 0 1,1 0 0,0 1-1,0-1 1,0-1 0,-1 1-1,1 0 1,0 0 0,0 0 0,-1 0-1,1 0 1,0-1 0,0 1-1,-1 0 1,1-1 0,0 1-1,-1 0 1,1-1 0,0 1-1,-1-1 1,1 1 0,-1-1 0,1 0-1,-1 1 1,1-1 0,0 0-1,3-3 24,-1-1 1,0 1-1,0-1 0,0 1 0,2-6 0,-2 2 6,0 0-1,0 0 1,-1 0-1,0 0 1,-1 0 0,0 0-1,0-1 1,-1-7-1,0 1 7,-1 1 0,-1 0-1,-5-26 1,6 38-45,0 0 1,1 0-1,-1 0 0,0 0 0,0 1 0,0-1 1,-2-3-1,-4 2-185,6 3 175,1 0 0,0 1 0,-1-1 0,1 0 1,-1 1-1,1-1 0,-1 0 0,1 1 0,0-1 0,-1 0 0,1 1 1,0-1-1,-1 1 0,1-1 0,0 1 0,0-1 0,-1 2 1,-57 136-481,-11 26 657,57-139-62,-2-2 0,0 1 0,-1-2 0,-27 30 0,38-47-45,-1 0 0,0-1 1,0 1-1,0-1 0,-10 5 1,13-7-51,0-1 1,0-1 0,0 1 0,0 0 0,0 0-1,0-1 1,0 1 0,0-1 0,0 0 0,0 1-1,0-1 1,-1 0 0,1 0 0,0-1-1,0 1 1,0 0 0,0-1 0,0 1 0,-1-1-1,-2-1 1,-43-27 151,34 20-143,0 1-1,-27-12 1,36 18-7,0 0-1,0 1 1,0 0-1,-1 0 1,1 0 0,-1 0-1,1 1 1,0 0-1,-1 0 1,1 1 0,-1-1-1,-7 3 1,-14 6 2,0 1 1,1 2 0,0 0-1,-36 24 1,16-9 135,27-14-94,15-10 1,-1 1 1,-1-1 0,1 0 0,-9 4 0,13-7-2,0 1 0,-1-1 0,1 1 0,-1-1 0,1 0 0,-1 0 0,1 0 0,0 0 0,-1 0 0,1 0 0,-1 0 0,1 0 0,-1 0 0,1-1 0,0 1 0,-1-1 0,1 1 0,0-1 0,-1 1 0,1-1 0,0 0 0,0 0 0,-3-1 0,1-1-21,0 0 0,0 0 1,0 1-1,0 0 0,-1-1 1,1 1-1,-1 0 0,0 1 1,0-1-1,0 1 0,-4-2 1,1 1 37,6 2-72,1 0 0,-1 0 0,1 0 0,0-1 0,-1 1 0,1 0 0,-1 0 0,1 0 0,-1 0 0,1 0 0,-1 0 0,1 0 0,-1 0 0,1 0 0,-1 0 0,1 0 0,-1 0 0,1 0 0,-1 0 0,1 0 0,-1 1-1,1-1 1,-1 0 0,-3 3-23,-1 0 0,1 0-1,0 0 1,0 0-1,0 1 1,0 0-1,1 0 1,-1 0-1,1 0 1,0 0 0,0 1-1,1-1 1,-3 6-1,1 0-94,0 0 0,1 0 0,0 0 0,0 0 0,-1 18 1,-5 20-49,6-40 188,1 1-1,1-1 1,-1 1 0,2-1-1,-1 1 1,1-1-1,0 1 1,2 9-1,-1-12-88,-1 0 0,1 0 1,-1 0-1,0 0 0,-1 10 0,0-16 61,1 0 20,0 0 0,0 1 0,0-1 0,0 0 0,0 0 0,0 0 0,0 1 0,0-1 0,0 0 0,0 0 0,0 0 0,0 0 0,0 1 0,0-1 0,-1 0 0,1 0 0,0 0 0,0 0 0,0 1 1,0-1-1,0 0 0,-1 0 0,1 0 0,0 0 0,0 0 0,0 0 0,0 0 0,-1 0 0,1 0 0,0 0 0,0 1 0,0-1 0,-1 0 0,1 0 0,0 0 0,0 0 0,0 0 0,-1 0 0,1 0 1,0-1-1,0 1 0,0 0 0,-1 0 0,-7-4 94,6-1-136,0 0 1,1 0-1,-1 0 1,-1-9-1,1 2 41,-5-9-60,-1 0 0,-16-32 0,14 34 78,1-1-1,-10-34 0,7 7-340,-11-39 305,-3-18 26,10 50-85,14 47 19,0 0 72,0 1-1,1-1 1,-1-11 0,-3 10 5,5 5-72,-2 5-60,-1 8-106,3-8 188,-2 8 23,0-1 0,-1 14 0,-2 16 0,-3 7 33,-1 3 40,-6 20-108,4-15-15,6-29 73,2 0-1,0 0 1,1 45 0,7-5-29,-5-56 39,1 0 0,0 0 0,3 9-1,-2-10-48,0 1-1,-1-1 0,1 10 0,1 86 428,6-11-459,-5-33 148,-2-45-58,0 0 0,-1 0 0,-1 0 0,-1 0 0,-3 18 0,2-23-55,1 1 1,0 0 0,0-1-1,1 1 1,0 0-1,1-1 1,0 1-1,5 19 1,-4-23 50,-1 0 1,-1 0-1,0 0 1,0 1-1,-1 7 1,0 7-46,-7 50-68,-1 5 97,7-55-14,0 1 0,-1-1 0,-8 26 0,5-20-48,-3 28 0,8-40 5,2 24 1,0-31 54,0 1 0,-1 0-1,0-1 1,-1 1 0,0 0-1,-4 18 1,2-18-44,1 0 0,1-1 0,0 1 0,0 0 0,1 0 0,2 13-1,-1 6 13,7 224 134,-4-142-314,0-16 251,3-11-64,-4-67 43,-2-6-38,1-1 0,0 0-1,0 0 1,8 17 0,0-5-65,-6-13 71,0 0-1,7 12 1,0 10 106,-7-21-126,-1 0 1,0 1-1,0-1 1,-1 1-1,0-1 1,0 18-1,-1-14 8,3 69-10,-2-42-68,-2-27 78,0 0 0,4 16 0,-1-14-876,-1 0 1,1 21-1,-3-37 799,0 0 0,-1 1 0,1-1-1,0 1 1,0-1 0,0 0 0,0 1 0,0-1 0,0 0 0,0 1 0,0-1-1,0 1 1,1-1 0,-1 0 0,0 1 0,0-1 0,0 0 0,0 1-1,0-1 1,1 0 0,-1 1 0,0-1 0,0 0 0,1 0 0,-1 1 0,0-1-1,0 0 1,1 0 0,-1 1 0,0-1 0,1 0 0,-1 0 0,0 0 0,1 0-1,-1 1 1,0-1 0,1 0 0,-1 0 0,0 0 0,1 0 0,-1 0 0,1 0-1,-1 0 1,0 0 0,1 0 0,15-6-3858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43: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1 299 1056,'0'4'1115,"1"-7"-989,1 0 1,-1 0-1,-1 1 1,1-1-1,0 0 1,-1 0 0,1 0-1,-1-5 1,0 4 80,1 1 0,-1-1 1,1 0-1,2-7 1,0-2 20,-3 12-218,0 1 1,0-1 0,0 0-1,0 0 1,0 1-1,0-1 1,0 0-1,0 1 1,0-1-1,1 0 1,-1 1 0,0-1-1,0 0 1,1 1-1,-1-1 1,1 0-1,-1 1 1,0-1-1,1 1 1,-1-1 0,1 1-1,-1-1 1,1 1-1,0-1 1,-1 1-1,1-1 1,-1 1-1,1 0 1,0 0 0,-1-1-1,1 1 1,0 0-1,-1 0 1,1-1-1,0 1 1,-1 0-1,1 0 1,1 0 0,-1 0-118,-1 0 27,3 0-118,-3 0 262,1 0 0,-1 1 0,0-1 1,1 0-1,-1 0 0,0 0 1,0 0-1,1 0 0,-1 0 1,0 0-1,1 0 0,-1 0 1,0 0-1,1 0 0,-1 0 1,0 0-1,0 0 0,1 0 1,-1 0-1,0-1 0,1 1 1,-1 0-1,0 0 0,0 0 1,1 0-1,-1-1 0,0 1 1,0 0-1,1 0 0,-1 0 1,0-1-1,0 1 0,0 0 0,0 0 1,1-1-1,8-10-139,21-8 1078,-29 19-1067,-4 0 160,6 0-16,56 0 43,-58 0-81,-1 0 6,0 0 27,0 0 0,0 0 95,0 0-36,0 0 26,-1-1-128,0 0 0,-1 1 1,1-1-1,0 0 0,0 0 1,0 0-1,-1 0 0,1 0 1,1 0-1,-1 0 0,0-1 0,0 1 1,0 0-1,0 0 0,1-1 1,-1-1-1,1 1 34,0 1-59,0 0 0,0 0 0,0 0 0,0-1 0,0 1 0,0 0 0,0 0 0,0 0 0,-1 0 0,1 0 1,0 0-1,-1 0 0,1 0 0,0 0 0,-1 0 0,1 0 0,-1 1 0,0-1 0,1 0 0,-1 0 0,0 0 0,1 1 0,-3-2 0,1 0 71,0 0-1,0-1 1,1 1 0,-1 0 0,0-1 0,1 1 0,-2-4 0,1 3-59,1 0 1,-1 1-1,0-1 0,0 0 1,0 1-1,0-1 1,-4-3-1,5 5 13,0 0-1,0-1 0,-1 1 1,1-1-1,0 1 0,0-1 1,0 1-1,1-1 0,-1 0 1,0 1-1,1-1 0,-1 0 1,1 0-1,-1 0 0,1-3 1,0-33 178,1 18-319,-1 20 72,0 0 122,0 0-37,0 0-112,0 0-11,0 0-10,0 0 16,-1 0 34,1 0 0,-1 0 1,0 0-1,1 1 0,-1-1 1,0 0-1,1 0 0,-1 1 1,0-1-1,1 0 0,-1 1 1,1-1-1,-2 1 0,-6 34-3698,4-14 304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28:52.8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 8 1472,'-4'-3'1792,"4"-2"-1344,-4 10-672,-1 1 128,0 7 32,2-1 64,-2-1-96,0 0 64,2 6-256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44:25.3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52 1248,'3'0'430,"-6"0"356,3 0-429,0 0-74,0 0-91,0 0 64,0 0-53,0 0 95,0 0-111,0 0 0,0 0-33,0 0 97,0 0-107,-1 12 1050,-3-8-893,3-4-223,1 1 1,-1-1-1,1 1 0,-1-1 0,1 1 0,-1-1 1,1 0-1,-1 1 0,1-1 0,-1 1 0,0-1 1,1 0-1,-1 0 0,1 1 0,-1-1 0,0 0 1,1 0-1,-2 0 0,1 0 173,1 0-6,0 0-101,0 0-75,0 0-26,0 0 10,-8-4 2219,8 2-2174,-1 1-1,1-1 0,-1 0 0,0 0 0,0 1 0,0-1 1,0 1-1,-1-3 0,1 3-103,1 1 0,0 0 0,0 0 0,0 0 0,0 0 0,0 0 0,0 0 0,-1 0 0,1 0 0,0 0 0,0-1 0,0 1 0,0 0 0,0 0 0,0 0 0,0 0 0,0 0 0,0 0 0,0-1 0,0 1 0,0 0 1,0 0-1,-1 0 0,1 0 0,0-1 0,0 1 0,0 0 0,0 0 0,1 0 0,-1 0 0,0 0 0,0-1 0,0 1 0,0 0 0,0 0 0,0 0 0,0 0 0,0 0 0,0 0 0,0-1 0,0 1 0,0 0 0,0 0 0,1 0 0,-1 0 0,0 0 0,0 0 0,0 0 0,0 0 0,0-1 0,0 1 0,0 0 0,1 0 0,-1 0 0,0 0 0,0 0 0,0 0 0,0 0 0,0 0 0,1 0 0,-1 0 0,0 0 1,0 0-1,0 0 0,0 0 0,1 0 0,9-2-181,-8 2 244,0 0 0,1 0 0,-1-1 0,0 1 0,1-1 0,-1 1 0,0-1-1,0 0 1,0 0 0,1 0 0,-1 0 0,0 0 0,0-1 0,-1 1 0,1 0 0,0-1-1,0 0 1,-1 1 0,1-1 0,-1 0 0,1 0 0,-1 0 0,2-3 0,1 1 149,1-2-89,-5 6-92,0 0 1,0-1 0,0 1-1,0 0 1,0 0-1,0 0 1,0 0-1,0 0 1,0 0-1,0 0 1,0-1-1,0 1 1,0 0-1,0 0 1,0 0 0,0 0-1,-1 0 1,1 0-1,0 0 1,0 0-1,0-1 1,0 1-1,0 0 1,0 0-1,0 0 1,0 0-1,0 0 1,0 0 0,0 0-1,-1 0 1,1 0-1,0 0 1,0 0-1,0 0 1,0 0-1,0 0 1,0 0-1,0 0 1,-1 0-1,1 0 1,0 0 0,0 0-1,0 0 1,0 0-1,0 0 1,0 0-1,0 0 1,-1 0-1,1 0 1,0 0-1,0 0 1,0 0-1,0 0 1,0 0 0,-1 0 262,1 0-16,-2 2-212,1 1 0,-1-1 0,0 0 0,1 0 1,-1 0-1,-3 2 0,-5 6-481,10-10-177,0 0-143,0 0-976,0 0-315,0 0-3120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9:01:10.9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87 1 736,'-10'9'1211,"10"2"-846,-1-1 1,1 1 0,-2-1-1,0 0 1,0 0 0,-4 12 0,3-12-304,0-1 1,1 0 0,-1 12 0,2-11-80,-4 60 353,3-49 49,-2 8 46,-3 27 364,6-48-711,0 0 1,2 14 0,-1-17-69,0 0 1,0 0 0,0 1 0,0-1-1,-1 0 1,0 0 0,0 0 0,0 0-1,-3 7 1,2-8 36,1-1 0,0 1 0,0-1 0,1 1 0,-1-1 0,1 1 1,0 0-1,0 6 0,0-6 9,0 0 1,0 1 0,0-1-1,-1 0 1,-1 6-1,-1 26 274,-2-1-336,0 8 144,4-36-130,0 0 0,1 0-1,-1 0 1,1 0 0,1 0 0,1 11-1,13 43 98,-5-19-51,17 80-92,-23-100 57,-3-18-18,-1 0 1,1-1-1,-1 1 1,1 0 0,0-1-1,1 1 1,2 6-1,2 0 17,-1-1-1,13 15 0,-15-21-31,-1 0 1,0 0 0,0 0-1,0 1 1,2 6 0,-3-7 36,0 0 0,0 0 0,1 0 0,-1 0 1,1-1-1,0 1 0,0-1 0,3 5 0,8 6 84,-1 2 1,0 0-1,-1 0 0,10 19 0,-18-21 1394,-1-10-1361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9:01:14.9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552 305 416,'-5'2'224,"1"9"-85,2-9-60,1 0 0,-1 0 0,0 0 0,-1-1 0,1 1 0,0-1 0,0 0 0,-1 1 0,1-1 0,-1 0 0,-3 1 0,1 0 87,0 0 7,-1 0 0,0 0 0,0-1 0,0 1 0,0-1 0,0-1 0,-1 1 1,-10-1-1,0-2 56,1 0 0,-17-5 1,30 6-208,-5 0 68,1-1 0,0 0-1,-1 0 1,1 0 0,0-1 0,1 0 0,-12-7 0,0-4-33,0-1 0,1 0 0,1-1 0,0-1 1,1 0-1,-21-33 0,18 25 311,-2 0 0,-25-25 0,39 44-363,-4-6 197,-23-22 363,31 33-537,0-1-1,0 0 1,0 1-1,-1-1 1,1 1-1,0-1 1,-1 1-1,1 0 1,-1 0-1,0 0 1,1 1-1,-1-1 1,-4 0-1,7 3-205,1 0 155,0 0 0,1 0 0,-1 0 0,0 0-1,1 0 1,-1 0 0,4 2 0,-1 1 13,4 4 19,1 1 0,0-2 0,1 1 0,0-1 0,1-1 0,-1 1 0,1-2 0,1 0 0,-1 0 0,1-1 0,0 0 0,20 4 0,98 25 6,11 2-147,-26-1 372,-108-33-119,0 0 0,1-1 0,0 0 0,-1 0 0,1-1 1,12 0-1,-19 0-87,-1 0 0,1-1-1,-1 1 1,1 0 0,-1 0 0,1-1 0,-1 1 0,0 0 0,1-1 0,-1 1 0,1 0-1,-1-1 1,0 1 0,1-1 0,-1 1 0,0 0 0,0-1 0,1 1 0,-1-1 0,0 1 0,0-1-1,0 1 1,1-1 0,-1 1 0,0-1 0,0 0 0,0 1 0,0-1 0,0 1 0,0-1-1,0 1 1,0-1 0,0 1 0,0-1 0,-1 1 0,1-1 0,0 1 0,0-1 0,0 1-1,-1-1 1,1 1 0,0-1 0,-1 0 0,0-2 48,-1 0 0,0 0 0,0-1 0,0 1 1,-4-3-1,-6-6-39,0 0 0,-1 2 0,0 0 0,-1 0 0,0 1 0,-16-8 0,7 7-25,0 0 0,-1 2 0,-34-9 0,-122-17 163,152 32-321,26 1 91,1 1 0,-1 0 0,0 0 0,1 1 0,-1-1 0,1 0 0,-1 0 0,0 1 0,1-1 0,-1 1 0,1 0 0,-1-1 0,-1 2 0,11 7-1103,24 17-667,-6-10-26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9:01:16.3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168 31 1056,'-1'0'11,"1"0"0,0 0 0,0 0-1,-1 1 1,1-1 0,0 0 0,0 0 0,-1 0 0,1 0 0,0 0-1,-1 0 1,1 0 0,0 0 0,0 0 0,-1 0 0,1 0 0,0 0-1,-1 0 1,1 0 0,0 0 0,0 0 0,-1 0 0,1-1 0,0 1-1,0 0 1,-1 0 0,1 0 0,0 0 0,0 0 0,0-1 0,-1 1-1,1 0 1,0 0 0,0-1 0,0 1 0,-1 0 0,1 0 0,0 0 0,0-1-1,0 1 1,0 0 0,0 0 0,0-1 0,0 1 0,0 0 0,0-1-1,0 1 1,0 0 0,0 0 0,0-1 0,0 1 0,0 0 0,0-1-1,0 1 1,-13-5 341,10 3-160,1 0-1,-1 0 1,0 0-1,0 1 1,0-1-1,0 1 1,0 0-1,-1 0 1,1 0-1,0 0 1,0 0-1,-1 1 1,1-1-1,-1 1 0,1 0 1,-5 0-1,2 1-17,0 0-1,0 1 1,0-1-1,1 1 0,-1 0 1,1 0-1,-1 1 1,-8 5-1,13-7-147,-1 1-1,1-1 0,0 0 1,0 1-1,0-1 1,0 1-1,0-1 0,0 1 1,0-1-1,0 1 1,0 0-1,1-1 0,-1 1 1,1 0-1,-1 0 1,1-1-1,0 1 1,0 0-1,0 0 0,0 0 1,0 0-1,1 3 1,-1 2-71,2 1 1,-1-1 0,1 1-1,3 6 1,20 61 49,-22-65 2,-1-1 1,-1 1-1,1 0 0,-1 10 1,3 22 88,-3-35-90,0 0-1,-1-1 0,1 1 1,-2 0-1,1 0 0,-1-1 1,-3 13-1,3-5-137,1-12-47,0-10 159,1 3 48,-1-1 0,0 0 0,0 1 0,-1-1 0,0 0 0,0 1 0,0-1 0,-1 1 0,0 0-1,0-1 1,0 1 0,-4-6 0,6 10-28,-1 0-1,0 0 1,1 0-1,-1 0 1,0 1-1,0-1 1,0 0-1,0 0 1,0 1-1,0-1 1,0 1-1,0-1 1,0 1-1,0-1 1,0 1-1,0 0 1,0 0-1,0-1 1,0 1-1,0 0 1,0 0-1,-1 0 1,1 0-1,0 0 1,0 0-1,0 0 1,0 1-1,0-1 1,0 0-1,0 1 1,-2 0-1,-4 23-2942,10-2 969,8 2 598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9:01:19.61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329 5 1152,'-1'-1'65,"0"1"1,0-1-1,0 1 0,0-1 0,0 1 1,-1-1-1,1 1 0,0 0 1,0 0-1,0 0 0,0 0 0,-1 0 1,1 0-1,0 0 0,0 0 1,0 0-1,-1 0 0,1 1 0,0-1 1,0 0-1,0 1 0,-2 0 1,-17 3 1333,-46 4 473,26-7-904,4-1 292,-41-4 0,73 4-1331,0-1 0,0 1 0,0 0 1,0 0-1,0 0 0,0 1 0,0-1 0,0 1 0,0 0 0,0 0 1,0 0-1,0 1 0,-5 2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9:01:18.48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156 6 1824,'-3'-2'202,"0"2"0,1-1 0,-1 0-1,0 0 1,0 1 0,0 0 0,1-1 0,-1 1 0,0 0 0,-4 1-1,-29 4 1131,-20 13 545,54-17-1813,0 0-1,0-1 1,1 1-1,-1 0 0,0 0 1,1 0-1,-1 0 1,1 0-1,-4 2 1,-1 3 458,5-3-520,0 0-1,1 0 1,0 0-1,0 0 1,0 0-1,1 5 1,-1-3-39,0-2 47,1 1-1,0-1 1,-1 1 0,1-1 0,1 0-1,-1 0 1,0 1 0,1-1 0,0 0 0,0 0-1,0 0 1,0-1 0,0 1 0,0 0-1,1-1 1,-1 0 0,6 4 0,7-1 128,-7-4-132,-7-1-6,0 1 0,0-1 0,0 0 0,0 0 0,-1 0 0,1 0 0,0-1 0,0 1 0,0 0 0,0 0 0,0 0 0,0-1 0,0 1 0,0 0 0,0-1 0,1 0 0,3-1 0,-2 2-196,0 0 1,0-1-1,0 0 1,0 1 0,-1-1-1,1 0 1,4-3-1,11-3-1477,17-6-1570,-6 2 1947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9:01:21.0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125 161 1056,'-13'9'3105,"-5"-15"-868,13 3-1981,5 2-302,-6-3 174,0-1-1,1-1 1,-1 1 0,1-1 0,-5-6 0,10 12-122,-17-28 197,14 24-130,1 0 0,-1 0-1,1 0 1,0 0 0,0 0 0,1-1 0,-1 1 0,-1-9 0,-1 4-110,4 9 37,-1-1-1,1 0 0,0 1 0,-1-1 0,1 0 0,0 1 1,0-1-1,-1 0 0,1 0 0,0 0 0,0 1 0,0-1 1,0-1-1,-3-9 36,2 11-83,1-1-1,0 1 1,-1-1 0,1 1 0,0-1-1,0 0 1,-1 1 0,1-1-1,0 1 1,0-1 0,0 1-1,0-1 1,0 0 0,0 1-1,0-1 1,0 1 0,0-1 0,0 0-1,0 1 1,0-1 0,0 1-1,0-1 1,0 0 0,1 1-1,-1-1 1,0 1 0,1-2-1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9:01:23.1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1 239 480,'0'-1'29,"0"1"0,0-1-1,0 1 1,0-1 0,0 1 0,1-1 0,-1 1-1,0-1 1,0 1 0,0-1 0,1 1-1,-1-1 1,0 1 0,1-1 0,-1 1 0,1-1-1,3-6 566,1 0-274,-9 1-171,3 5-149,1 0 0,-1-1 0,1 1 0,0-1 0,-1 1 0,1-1 0,0 1 0,0-1 0,0 0 0,0 1 0,0-1 0,1 1 0,-1-1 0,1-1 0,0 1 49,0 0-1,0-1 1,0 1 0,0-1 0,-1 0-1,1 1 1,-1-1 0,1 0 0,-1 1-1,0-5 1,2-15 44,-1 13-142,0-1 0,0 0 0,-1 0 0,-1-15 1,0-4-556,1 10 178,0 0-289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9:01:29.2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160 1 320,'0'3'891,"-19"9"143,2-2 456,11-7-1313,0 1-1,0-1 0,0 1 1,0 0-1,0 1 0,1-1 1,0 1-1,-6 7 1,-15 8 692,26-20-858,1 1-1,-1-1 1,0 0 0,0 1 0,1-1 0,-1 0 0,0 1-1,1-1 1,-1 0 0,0 0 0,1 0 0,-1 1 0,0-1-1,1 0 1,-1 0 0,1 0 0,-1 0 0,0 0 0,1 0-1,-1 1 1,1-1 0,-1 0 0,0 0 0,2 0 0,13 0 95,-10 0-35,13 2 48,0-2 0,0 0-1,0-1 1,1 0 0,-1-2 0,22-6 0,7-1 73,60-4 0,-91 12-283,-9 1 95,-1 0 1,1 1-1,0 0 0,6 0 0,-3 1 39,0-1-1,18-1 0,-21 0-33,0 0 0,0 1 0,0 0 0,1 0 1,10 3-1,-15-3 20,0 1 0,0 0 0,1-1 0,-1 0 0,0 0 0,1 0 0,-1 0 0,0-1 1,0 1-1,6-2 0,2-1-29,-7 3-22,-1-1 0,1 1 0,-1 1 0,1-1 1,-1 0-1,4 2 0,14 0 148,-4-1-125,34 6-1,-6-1-33,-10-4 38,15 1 54,16 3-32,-26-4-27,6 0-1,25 3 60,-9 2-112,-32-4 21,36 7 0,-44-7 44,0-1 0,0 0-1,39-3 1,-13-1 0,-26 2-63,11 1 130,40-6-1,-55 4-84,33 1 0,-20 1 18,38 4-108,-19 6 208,-29-3-65,-19-7-39,1 0-1,0 0 1,0 1-1,0-2 1,0 1-1,0 0 1,4 0-1,-4-2-30,12 5-39,-11-3 97,-3 0-25,0-1 0,0 0-1,0 1 1,0-1 0,0 0 0,0 1-1,0 0 1,0-1 0,0 1 0,-1-1-1,1 1 1,0 0 0,0-1 0,-1 1-1,1 0 1,-1 0 0,1 0 0,0 0-1,-1-1 1,1 3 0,12 20 411,-15-23-386,0 0 0,0 0 0,0-1 1,0 1-1,0-1 0,0 1 0,1-1 0,-1 0 0,0 0 0,-2-1 1,-7-3 100,-10 1 33,-1 0 1,0 1 0,0 1 0,1 1-1,-35 3 1,5-1-26,42-1-288,7 0 131,0 0 1,-1 0 0,1 0-1,0 0 1,-1 0-1,1 1 1,0-1 0,0 1-1,-1 0 1,1 0-1,-4 1 1,5-1 16,-1-1 1,0 1-1,1-1 0,-1 0 1,0 0-1,1 0 0,-1 0 0,0 0 1,0 0-1,1-1 0,-1 1 1,-2-1-1,-23-10 50,8 4-36,-72-25 158,62 21-181,-41-12-1,49 19 40,-1 0 0,-30-1 0,19 2-48,-1 2 1,1 1 0,-39 5-1,21 4-82,1 1 0,1 3 0,-81 33 0,120-41 168,0 0 0,0 1 0,-9 7 1,13-8-67,-1 0-1,0 0 1,0-1 0,0 0 0,0-1 0,-1 0 0,-12 4 0,12-6 17,1-1 0,-1 1-1,1-2 1,-1 1 0,1-1-1,-1 0 1,-11-4 0,-14-2-242,-60-6 208,84 12 1,-1 0 0,-15 1-1,16 0 6,-1 0-1,-14-2 0,-15-3 108,0 2-1,-55 3 1,47 0 159,35 1-119,0 0 0,0 1 1,-14 4-1,-5 1-199,30-7-8,-1 0 0,0 1 0,1-1 0,-1 1 0,1-1 0,-1 1 0,1 0 1,-1 0-1,1-1 0,0 1 0,-1 0 0,1 0 0,0 0 0,-2 2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9:01:32.21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294 153 736,'-2'-3'185,"0"0"0,-1 0 0,1 0 0,0 0 0,-1 0 0,0 1 0,1-1 0,-1 1 0,0 0 0,0-1 0,0 1 0,-1 1 0,1-1 0,0 0 0,-5 0 0,-14-9 389,10 5 211,-24-9 0,13 12-142,21 4-597,0-1-1,0 0 1,0 0 0,0 0 0,0 0 0,0-1 0,0 1 0,0-1 0,0 1 0,0-1 0,0 0 0,1 1 0,-1-1 0,0 0 0,0 0 0,1 0-1,-1-1 1,0 1 0,1 0 0,-1 0 0,-1-4 0,-10-14-243,12 18 225,1 0 0,-1-1 0,1 1 0,-1 0 0,0 0 0,0 0 0,1 0 0,-1 0 0,0 0 0,0 0 0,0 0 0,0 0 0,0 0 0,0 1 0,0-1 0,-1 0 0,1 1 0,0-1 0,0 1 0,-1-1 0,1 1 0,0-1 0,0 1 0,-1 0 0,1 0 0,0 0 0,-1 0 0,1 0 0,0 0 0,-1 0 0,0 0 0,-2 1-390,5 1 146,12 4 100,20 4 287,-15-8-272,1-1 0,26-2 0,-10 0 260,-95-22 2748,7 11-2550,37 9-442,1 1-1,-18 0 1,31 2 78,1 0 1,0 0-1,0 0 1,0 1-1,-1-1 1,1 0-1,0 1 0,0-1 1,0 1-1,0 0 1,0-1-1,0 1 1,0 0-1,0 0 0,0-1 1,0 1-1,0 1 1,0-1 2,0 0 1,1-1-1,-1 1 1,0 0 0,0-1-1,1 1 1,-1 0 0,0-1-1,0 1 1,0-1-1,0 0 1,0 1 0,0-1-1,1 0 1,-1 1-1,-2-1 1,3 0-3,-1 0 0,1 0 0,0 0 1,0 0-1,-1 0 0,1 0 0,0 0 0,-1 0 0,1 0 1,0 1-1,-1-1 0,1 0 0,0 0 0,-1 0 0,1 0 0,0 1 1,0-1-1,-1 0 0,1 0 0,0 0 0,0 1 0,-1-1 1,1 0-1,0 0 0,0 1 0,0-1 0,0 0 0,-1 1 0,1-1 1,0 0-1,0 1 0,0-1 0,0 0 0,0 1 0,0-1 1,0 0-1,0 0 0,0 1 0,0-1 0,0 0 0,0 1 0,4 14-17,-4-15 9,4 13-194,1-1 0,0 0 0,1 0 0,9 13 0,-11-18 108,11 14-245,33 37 0,-41-52 350,0 1 1,0-1-1,0-1 1,1 1-1,0-1 1,0-1-1,0 0 1,18 7-1,-1-4-38,0 0-1,0-2 1,33 2 0,76-2 86,-109-6-65,0-2 0,35-7 1,19-3 179,62 11-281,-92 4 42,51-6-1,-20-3 197,-20 2-101,0-2 1,81-21-1,-109 20-14,0 2 1,41-3 0,-59 9-11,-1 0 0,1 1 0,-1 0 0,18 5 0,11 1 0,-6-1 86,0 0 1,0 3 0,44 16-1,-65-19-100,0-1-1,0-1 0,25 4 1,73-6 134,-60-3 170,-48 1-275,-1 0 0,1-1 0,0 1 0,0-1 0,-1 0 0,1 0-1,0 0 1,-1-1 0,1 0 0,-1 0 0,0 0 0,1 0 0,6-6-1,-5 4 49,-5 4-40,-1 0 0,0 0 1,0 0-1,1 0 0,-1 0 1,0 0-1,0 0 0,1 0 1,-1 0-1,0 0 0,0 0 0,1-1 1,-1 1-1,0 0 0,0 0 1,0 0-1,1 0 0,-1-1 1,0 1-1,0 0 0,0 0 1,1 0-1,-1-1 0,0 1 0,0 0 1,0 0-1,0-1 0,0 1 1,0 0-1,0 0 0,1-1 1,-1 1-1,0 0 0,0 0 1,0-1-1,0 1 0,0 0 0,0 0 1,0-1-1,0 1 0,0 0 1,-1 0-1,1-1 0,-5-14 441,0 7-439,-1 1-1,-1 1 0,1-1 1,-1 1-1,0 0 0,0 0 0,-1 1 1,-10-6-1,4 3-16,1 0 0,-19-16 0,23 16 14,-1 1 0,0 0-1,0 1 1,0 0 0,-1 0-1,-13-4 1,19 8-37,0 0 0,0 1 0,0 0 0,-1 0 1,1 1-1,0-1 0,-10 1 0,12 1 8,-1 0-1,1 0 1,-1 0 0,1 0 0,0 0-1,-1 1 1,1 0 0,0-1 0,0 1-1,0 0 1,0 0 0,-3 4 0,0 0-54,0-1 1,0 1 0,1 0 0,0 0-1,0 1 1,1-1 0,0 1 0,0 0-1,-4 12 1,2-7-66,-1 1-1,0-1 1,-9 12 0,-5 7-1070,-10 21 1014,27-47 176,0-1 0,0 0 0,0 0 0,0 0 0,-7 4 0,-6 5 0,12-8 6,0-1 0,0 1 0,1-1 0,-1 1 0,1 1 0,0-1 0,-4 8 0,-3 2-342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28:54.7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0 316 896,'3'0'352,"2"0"-288,5-8 0,-2 5 448,0-2-288,2-3 128,-2 1-224,5-6 160,0-1-192,5-6 32,0-4-64,-1-4-128,1-2 32,0-1-320,-2 0 192,7-1-576,-5 1 416,3 0-480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9:01:34.7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64,'1'19'738,"4"22"-1,-1-7-319,4 16-311,1 91 160,-9-136-259,0 31 236,1 0 0,11 70 1,-9-78-268,-3-24 24,0 0-1,1 1 0,-1-1 0,1 0 0,2 7 1,-2-9 73,-1-1-122,0 0 1,0 0-1,1 0 0,-1 0 0,0 0 0,1 0 1,-1 0-1,1 0 0,0 0 0,-1 0 0,1-1 0,0 1 1,-1 0-1,1 0 0,0-1 0,0 1 0,0 0 1,-1-1-1,1 1 0,0-1 0,0 1 0,0-1 0,0 0 1,0 1-1,0-1 0,0 0 0,0 0 0,1 1 1,12-1-1212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9:01:36.01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119 12 320,'-8'4'326,"7"-4"-271,-1 1 0,1 0 0,0 0-1,-1 0 1,1-1 0,-1 1 0,0 0 0,1-1 0,-3 1 0,4 0-44,-1 0 0,1 1 0,-1-1 0,1 0 0,-1 0 0,1 1 0,-1-1 0,0 0 0,0 0 0,0 0 0,1 0 0,-1 0 0,0 0 0,0 0 0,-2 1 0,-20-5 1285,22 3-1297,0-1 0,0 1 0,-1 0 1,1-1-1,0 1 0,0-1 0,0 0 1,0 1-1,0-1 0,0 0 1,0 0-1,0 0 0,0 1 0,0-1 1,0 0-1,0 0 0,1-1 0,-1 1 1,0 0-1,1 0 0,-2-2 1,2 3-64,-8-8 1061,1 6-807,6 2-173,1 0 1,-1 0-1,1-1 1,0 1 0,-1 0-1,1 0 1,0 0 0,-1 0-1,1 0 1,0-1 0,-1 1-1,1 0 1,0 0 0,-1-1-1,1 1 1,0 0 0,0 0-1,-1-1 1,1 1 0,0 0-1,0-1 1,0 1 0,-1-1-1,-10 0 490,10 1-480,1-2-38,10 3-243,-1 1 69,1 1 1,10 4-1,23 6-367,-9-6 228,-7-1 261,0-2 1,44 2-1,-70-6 107,0 1 1,0-1 0,0 0-1,0 0 1,0 0-1,0 1 1,0-1-1,0 0 1,0 1-1,0-1 1,0 1-1,0-1 1,0 1-1,0-1 1,0 1-1,0 0 1,0 0-1,-1-1 1,2 3 0,-1-2-131,1-1-47,23 4-1040,-13-3-22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9:01:37.75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 12 64,'-5'-3'32,"0"-5"-32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9:01:38.71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553 116 1152,'-9'16'2848,"7"-14"-2708,-1 0 0,1-1 0,-1 1 1,0-1-1,1 0 0,-1 0 0,0 0 0,0 0 0,0-1 0,0 1 1,0-1-1,0 1 0,0-1 0,-4-1 0,-6 1 133,1-2 1,-15-3-1,16 3-118,-23-4 242,-83-19 1094,99 20-1306,-22-6 483,-45-20-1,-55-27-6,163 74-1685,60 14 827,143 32 0,-214-59 226,91 14 105,-85-15-23,0-1 0,0-1 1,32-4-1,-48 4-107,0-1 1,-1 1 0,1-1-1,0 1 1,0-1-1,-1 0 1,1 0 0,2-1-1,-4 2 16,0 0 0,1 0 0,-1-1 0,1 1 0,-1 0 0,0-1 0,1 1-1,-1 0 1,0-1 0,1 1 0,-1 0 0,0-1 0,0 1 0,1-1 0,-1 1 0,0 0 0,0-1-1,0 1 1,1-1 0,-1 1 0,0-1 0,0 1 0,0-1 0,0 1 0,0 0 0,0-1 0,0 1-1,0-2 1,-1 0 4,-1 0 0,1 0 1,0 0-1,-1 0 0,1 0 0,-1 0 0,0 0 0,0 0 0,1 1 0,-1-1 0,0 1 0,0-1 0,-1 1 0,1 0 0,0-1 0,0 1 0,-1 1 1,1-1-1,-1 0 0,1 0 0,0 1 0,-1 0 0,1-1 0,-4 1 0,-3 0 83,1 0 0,-1 0-1,0 1 1,1 0 0,-16 4 0,-5 1 96,19-4-227,0 0 0,1 0 0,-1 1 0,1 1 0,-10 3 0,19-6-1,-1-1 1,1 0 0,-1 1 0,1-1-1,-1 1 1,1-1 0,-1 1 0,1-1 0,0 1-1,-1-1 1,1 1 0,-1-1 0,1 1-1,0-1 1,0 1 0,-1 0 0,1-1-1,0 1 1,0-1 0,0 1 0,0 0-1,-1-1 1,1 1 0,0 0 0,0-1 0,0 1-1,1 0 1,-1-1 0,0 1 0,0 0-1,0-1 1,0 1 0,1-1 0,-1 1-1,0 0 1,0-1 0,1 1 0,-1-1-1,1 1 1,-1-1 0,1 2 0,3 3-54,0-1 0,0 1 0,8 6 0,-7-5-112,87 78-3842,-83-74 3191,1-2 1,0 0-1,1 0 1,11 7-1,17 0-668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9:01:41.60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230 326 1408,'-4'-2'125,"1"-1"-1,-1 0 1,1 0 0,0-1-1,-1 1 1,1-1 0,1 1-1,-1-1 1,-2-5 0,-17-38 196,15 27-348,0 3 235,-15-29 0,16 36-60,3 3 14,-1 0 1,0 0-1,0 1 0,-1-1 1,0 1-1,0 0 0,0 0 0,-1 1 1,-11-9-1,3 2 612,12 11-747,1 0-1,-1-1 1,1 1 0,-1 0-1,0-1 1,0 1-1,1 0 1,-1 0-1,0 1 1,-3-2-1,4 1-41,-1 1-1,1-1 0,0 1 0,-1-1 0,1 0 0,0 0 0,0 0 0,0 1 0,0-1 0,-2-2 0,-9-7 31,11 10 0,0-1-1,0-1 0,1 1 0,-1 0 0,0 0 0,0 0 0,1 0 0,-1 0 1,1-1-1,-1 1 0,1 0 0,-1-1 0,1 1 0,0 0 0,0-1 0,0-1 0,-1-3-177,1 6 161,0 0 1,0 0-1,0 0 0,0-1 1,0 1-1,0 0 0,0 0 1,0 0-1,0 0 0,0 0 1,0-1-1,0 1 1,1 0-1,-1 0 0,0 0 1,0 0-1,0 0 0,0 0 1,0 0-1,0-1 0,1 1 1,-1 0-1,0 0 0,0 0 1,0 0-1,0 0 0,0 0 1,1 0-1,-1 0 0,0 0 1,0 0-1,0 0 0,0 0 1,1 0-1,-1 0 0,0 0 1,0 0-1,0 0 0,0 0 1,1 0-1,-1 0 0,0 0 1,0 0-1,0 0 0,0 0 1,0 0-1,1 0 0,-1 1 1,0-1-1,0 0 0,0 0 1,0 0-1,0 0 0,0 0 1,0 0-1,1 0 0,-1 1 1,0-1-1,3 2-12,-1 0 0,1 1 0,-1-1-1,0 0 1,1 1 0,1 4 0,11 10 97,-10-12-85,0 1-1,-1-1 1,1 1 0,-1 0-1,0 0 1,3 7-1,17 41-107,-16-33 120,4 8-5,41 113 27,-38-96-299,1 0 1,24 45-1,-6-37-1061,-20-26 91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9:01:45.2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 5 736,'-17'-5'3801,"16"6"-3698,9 46 404,-8 104-1857,0-131-623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9:01:46.63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40 128 992,'0'0'11,"0"0"0,-1 0 0,1 0-1,0 0 1,0 0 0,0 0 0,-1 0 0,1 0 0,0 0 0,-8 0 936,8 0-920,-1 0 1,0 0-1,1 0 1,-1 0-1,1 0 0,-1 0 1,0 0-1,1 0 1,-1-1-1,1 1 0,-1 0 1,0 0-1,1-1 1,-1 1-1,1 0 0,-1-1 1,1 1-1,-1-1 1,1 1-1,0-1 0,-1 1 1,1-1-1,-1 1 1,1-1-1,0 1 0,0-1 1,-1 1-1,1-1 1,0 0-1,-3-22 908,0 3-340,0 9-247,-4-6 3,7 7-533,8 22 36,-5-8 164,-1-1-1,0 1 1,1-1-1,-2 1 1,1 0 0,0 0-1,1 5 1,1 13 235,0 1-1,-2 1 1,-1-1-1,0 0 1,-2 0 0,0 1-1,-9 38 1,10-51-257,0-10 8,0 0 0,0 0 0,0 0 0,0 0 0,0 0 0,0 0-1,0 0 1,0 0 0,0 0 0,-1 0 0,1-1 0,0 1 0,-1 0 0,1 0 0,-1 1 0,0-25-324,1 15 208,0-1 0,1 1 0,0-1 0,1 1 0,-1-1 0,6-13 0,0-1-510,5-10-89,-2 8 322,-8 19 246,0-1 0,1 1 0,6-11 1,-8 15 188,-1 1 0,1 0 0,0-1 1,-1 1-1,1-1 0,-17-28 3674,14 30-3595,-1-1-157,1-4 60,3 3-3,-1-2-36,0-5-434,0-1 0,1 1 0,3-18-1,-1 11 4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9:01:47.72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1 223 576,'4'-17'2101,"-2"13"-1910,5-14 1138,-5 13-1126,-1 1 0,1 0 0,0-1 0,3-5 0,4-9 222,22-95-3326,-22 92 1413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9:01:49.93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306 242 1664,'-6'-2'807,"5"1"-727,-1 1 0,1-1 0,0 1 0,-1-1-1,1 0 1,0 1 0,0-1 0,0 0 0,0 0-1,-2-1 1,-54-61 1488,31 32-624,22 26-881,0 0 1,0-1-1,1 0 0,0 1 0,-3-7 0,3 6 49,1 0 0,-2 0 0,1 1 0,-6-8 0,0 0 180,7 11-238,1 0-1,0 0 0,-1 0 1,1 0-1,-1 0 1,0 1-1,0-1 1,0 0-1,-4-2 0,-29-19 1259,9 19-464,19 8-887,0 0 20,6-4 39,0 0 0,0 0 0,0 1 1,1-1-1,-1 0 0,0 0 0,0 1 1,0-1-1,1 1 0,-1-1 0,0 0 1,1 1-1,-2 1 0,1-2 3,0 1 1,1-1-1,-1 1 0,0-1 0,0 1 0,1-1 0,-1 1 1,0-1-1,0 0 0,0 1 0,0-1 0,0 0 1,-1 0-1,1 1-50,0-1 1,0 1-1,0 0 1,0-1-1,0 1 1,0 0-1,0 0 1,0-1-1,0 1 1,1 0-1,-1 0 1,0 0-1,1 0 1,-2 2 0,-7 14-175,8-9-163,0-1 0,0 1 1,1 0-1,0-1 0,0 1 0,1-1 0,0 1 0,0-1 0,1 1 0,4 12 0,3 20-1814,1 16 541,-2 7 421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9:01:54.10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448 20 1472,'-2'-1'148,"0"0"0,0 0 1,0 0-1,0 0 0,0 1 0,0-1 0,0 1 0,0-1 1,0 1-1,0 0 0,0-1 0,-4 2 0,-18-5 865,15 2-698,0 0 0,0 0 1,0 1-1,0 0 1,0 1-1,0 0 1,0 0-1,-1 1 1,1 0-1,0 0 1,1 1-1,-15 5 1,-11 1 234,26-7-268,0 0 1,1 1-1,-15 6 1,-13 5 455,22-8-312,-23 11-1,29-12-293,5-3-40,-1 0 0,1 1 1,-1-1-1,1 1 1,-1 0-1,-1 2 1,-36 23 328,39-26-323,-1 0-1,1 0 1,-1-1 0,0 1 0,0 0-1,0 0 1,1-1 0,-5 1-1,6 0-86,-1-1 0,1 0-1,-1 0 1,1 0 0,-1 1-1,1-1 1,-1 0 0,1 0 0,-1 0-1,1 0 1,0 0 0,-1 0-1,1 0 1,-1 0 0,1 0-1,-1 0 1,1 0 0,-1-1-1,1 1 1,-1 0 0,1 0-1,-1 0 1,1 0 0,0-1-1,-1 1 1,1 0 0,-1-1-1,1 1 1,0 0 0,-1-1 0,1 1-1,0 0 1,-1-1 0,1 0-102,14-2-881,-4 3 870,1 1-1,-1 0 1,19 5 0,-25-5 25,1 0 1,0 0-1,0 0 1,0-1-1,0 0 1,7 0-1,-7 0-443,1 0 0,-1 0 0,1 1 0,7 1 0,9 3-1213,-15-4 958,1 1 1,-1 0-1,13 5 0,6 8-1801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28:55.7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0 992,'0'5'352,"5"-5"224,8 0-288,-5 0-160,1 0-64,0 0-32,0 0-544,-1 4 288,1-4-480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9:01:55.38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93 0 1664,'-48'38'9827,"39"-36"-9345,6-2-255,-17 3 647,19-3-891,1 0-1,0 0 0,-1 1 1,1-1-1,-1 0 0,1 0 0,0 0 1,-1 0-1,1 0 0,-1 0 1,1-1-1,0 1 0,-1 0 1,1 0-1,-1 0 0,1 0 0,0 0 1,-1-1-1,1 1 0,0 0 1,-1 0-1,1 0 0,0-1 0,-1 1 1,1 0-1,0-1 0,-1 1 1,1 0-1,0-1 0,0 1 0,0 0 1,-1-1-1,1 1 0,0 0 1,0-1-1,7-3-600,-5 3 648,1 1 0,0-1-1,0 0 1,0 1 0,0 0 0,0 0-1,0 0 1,0 0 0,0 0-1,0 1 1,0-1 0,3 2 0,-1-1-42,-1 0 1,1-1 0,0 1 0,0-1 0,6-1-1,-6 1-258,-1-1 0,1 0 0,-1 0-1,1 0 1,-1-1 0,1 1 0,-1-1 0,8-5-1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9:01:56.54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140 14 2080,'-17'6'4320,"15"-6"-4037,0 0 1,-1 0-1,1 0 1,0 0-1,-1 0 1,1-1-1,-3 0 1,-4 0 674,5 1-623,0-1 0,0 1-1,0-1 1,1 0-1,-1-1 1,-6-1 0,-11-4-214,18 6-406,0 1 0,0-1-1,0 1 1,0 0 0,0 0-1,0 1 1,0-1 0,0 1-1,0-1 1,0 1 0,-2 1-1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9:01:58.97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73 28 320,'-13'-28'4987,"13"28"-4979,0 0 1,-1 0-1,1 0 1,0 1 0,-1-1-1,1 0 1,0 0-1,0 0 1,-1 0 0,1 0-1,0 0 1,-1 0-1,1 0 1,0 1 0,0-1-1,-1 0 1,1 0-1,0 0 1,0 1 0,-1-1-1,1 0 1,0 0-1,0 0 1,0 1 0,0-1-1,-1 0 1,1 1-1,0-1 1,0 0 0,0 1-1,-1 10 537,0 0-141,-1-2-185,0 0 0,0 0-1,1 0 1,0 0 0,0 10-1,-3 19 412,0-10-316,-2 13-132,3-16 111,-1 29 0,-5 56 779,1 9-282,6-94-602,1-21-156,1 1 0,-1-1-1,1 1 1,0-1 0,1 1 0,-1 0 0,3 6-1,-1-1-25,-1 0 0,0 0 0,0 15 0,-1-15 6,1 0 1,0-1 0,4 20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9:02:01.64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 94 320,'-26'-27'6186,"34"23"-5764,1 3-251,-9 1-153,1 0 0,0 0 0,-1 0 0,1 0 0,-1 0 0,1 0 0,0 0 0,-1 0 0,1 0 0,-1-1 0,1 1 0,0 0 0,-1 0 0,1-1 0,-1 1 0,1 0 0,-1 0 0,1-1 0,-1 1 1,1-1-1,-1 1 0,0-1 0,1 1 0,-1 0 0,1-2 0,2-1-38,-1 0 0,1 0 1,0 0-1,-1 0 0,2 0 0,-1 1 1,4-4-1,-3 4-176,-1 0-1,0-1 1,1 0 0,-1 0 0,0 0-1,-1 0 1,6-7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9:02:05.70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401 132 640,'-3'-2'73,"1"0"-1,0 1 1,0-1-1,0 0 1,0 0-1,1 0 1,-1 0-1,0 0 1,1-1-1,0 1 1,-1 0-1,1-1 1,-2-4-1,-7-13 918,4 11-482,5 6-434,0 1 0,-1 0 1,1 0-1,-1 0 0,1 0 1,-1 0-1,0 0 0,0 1 1,1-1-1,-1 0 0,-1 1 0,1 0 1,0-1-1,0 1 0,0 0 1,-4-1-1,-1-1 170,-1 0 1,1 1 0,-1 0-1,0 0 1,0 0-1,-16 0 1,15 3 45,7-1-227,-1 0-1,1 1 0,0-1 1,0 0-1,-1-1 0,1 1 1,-4-1-1,-11 5 818,11 1-1140,4-4 381,1-1 0,0 1 1,0 0-1,-1 0 0,1-1 0,0 1 1,-1-1-1,1 1 0,-1-1 0,1 1 1,-1-1-1,1 0 0,-1 0 1,1 0-1,-2 0 0,-85 0 2674,80-3-2240,7 2-545,0 1 0,0-1 0,-1 1 0,1-1 0,0 1 0,0-1 0,0 1 1,-1 0-1,-1-1 0,1 1 13,0-1 1,1 1-1,-1-1 0,1 0 1,-1 1-1,0-1 1,1 0-1,-1 0 1,-1-2-1,-10-5 180,3 3-71,9 4-145,-1 0 0,1 0 1,-1 0-1,1 0 0,0 1 1,-1-1-1,1 0 0,-1 1 0,1 0 1,-1-1-1,0 1 0,1 0 1,-1-1-1,-2 1 0,3 0-67,18 0-762,-16 0 837,0 0 0,-1 0 0,1 0 0,0 1 0,0-1 0,0 0 1,0 0-1,0 0 0,0 1 0,0-1 0,-1 1 0,1-1 0,1 1 0,0 0 2,1 1-1,-1-1 1,0 0 0,1 0-1,-1-1 1,1 1-1,3 0 1,3 2 3,7 5-45,-15-7 47,0-1-1,0 1 1,0-1 0,0 1 0,0-1 0,0 0-1,1 1 1,-1-1 0,0 0 0,0 0 0,1 0-1,-1 0 1,0 0 0,0 0 0,2-1 0,14 1 494,-17 0-470,-13 0 190,11 0-232,0 0 0,0 0 0,0 0 0,0 0-1,1 0 1,-1 0 0,0 0 0,0 1-1,0-1 1,0 1 0,0 0 0,-2 0 0,4 0-14,-1-1 0,1 0 1,0 0-1,0 1 0,-1-1 1,1 0-1,0 0 0,0 1 1,-1-1-1,1 0 1,0 1-1,0-1 0,0 0 1,0 1-1,0-1 0,-1 0 1,1 1-1,0-1 0,0 0 1,0 1-1,0-1 0,0 0 1,0 1-1,0-1 1,0 1-1,0-1 0,0 0 1,0 1-1,1-1 0,-1 0 1,0 1-1,0-1 0,0 0 1,0 1-1,0-1 0,1 0 1,-1 1-1,15 19-703,-9-13 689,4 3 20,9 11-155,-16-21 51,-3 0 134,1 0-1,-1 0 1,0 0-1,1 0 1,-1 0-1,0 0 1,1 0-1,-1 0 1,0 0 0,1 0-1,-1 0 1,0 0-1,0 0 1,1 0-1,-1 0 1,0 0-1,1 0 1,-1 0 0,0 0-1,1-1 1,-1 1-1,0 0 1,1 0-1,2-20 350,-3 19-351,0 0 0,0-1 0,0 1-1,0 0 1,0-1 0,0 1-1,0 0 1,0-1 0,-1 1-1,1 0 1,0-1 0,-1 1 0,1 0-1,-2-3 1,-3-5-132,4 8 114,1 1 0,0 0 0,0-1 1,0 1-1,0 0 0,0-1 0,0 1 0,-1 0 1,1-1-1,0 1 0,0 0 0,-1-1 1,1 1-1,0 0 0,0 0 0,-1-1 0,1 1 1,0 0-1,0 0 0,-1 0 0,1 0 1,0-1-1,-1 1 0,1 0 0,0 0 0,-1 0 1,1 0-1,-1 0 0,1 0 0,0 0 0,-1 0 1,1 0-1,0 0 0,-1 0 0,1 0 1,0 0-1,-1 0 0,1 0 0,0 0 0,-1 1 1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9:02:07.1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126 43 992,'5'-11'1781,"-2"-4"-565,-3 14-1172,0 0 0,-1 0 0,1 0 0,-1 0 0,1 0 0,-1 1 1,1-1-1,-1 0 0,0 0 0,1 0 0,-1 1 0,0-1 0,1 1 0,-1-1 0,0 0 0,0 1 0,0-1 0,0 1 0,1-1 0,-1 1 0,0 0 0,0 0 0,0-1 0,0 1 0,0 0 0,0 0 0,0 0 0,0 0 0,0 0 0,-1 0 1,0 0 24,-3 11 107,-11 29 885,12-30-928,-1 0 1,0 0-1,-12 18 0,1-1 1,13-22-133,0 0 0,0 1-1,0-1 1,-1 0-1,0-1 1,0 1 0,-4 3-1,0-1-96,42-6-3472,-25 3 2427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52:35.1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371 277 832,'0'0'13,"0"0"-1,-1-1 1,1 1-1,0-1 1,0 1-1,-1-1 1,1 1-1,0-1 1,0 1-1,0-1 1,0 1-1,0-1 1,-1 1-1,1-1 1,0 1 0,0-1-1,0 1 1,1-1-1,-1 1 1,0-1-1,0 1 1,0-1-1,0 1 1,0-1-1,1 1 1,-1-1-1,0 1 1,0-1-1,1 1 1,-1-1-1,0 1 1,1 0 0,-1-1-1,0 1 1,1 0-1,-1-1 1,1 1-1,-1 0 1,1-1-1,-5-2 6403,-4-2-4483,8 4-1623,0 1 64,0 0-53,0 0 144,-2 2-265,1-1 0,-1 0 0,0 0 0,1 1 0,-1-1 0,1 1 0,-1 0-1,1-1 1,0 1 0,0 0 0,0 0 0,0 0 0,0 0 0,0-1 0,0 1 0,0 3 0,1-1-56,-1 0 1,0 0 0,0-1 0,0 1 0,-2 4-1,2-4-30,0-1 1,0 1-1,0 0 0,0-1 0,0 5 0,1 9 67,0 0-1,1-1 1,0 1 0,1 0 0,1-1 0,8 24-1,-6-26-81,0 1 0,-1 0 0,0 1 0,-1-1-1,1 27 1,1 16 371,-4-49-417,1 0-1,0 0 1,0 0-1,1 0 1,0-1-1,6 12 1,-6-12-18,21 34 69,-19-33-108,0-1 1,0 2-1,0-1 1,3 12-1,-3 0 41,-1-1-1,-1 1 1,-1 0-1,-1 22 1,2 15 26,6 22 135,-3-24 20,3 1 0,23 79 0,-25-82 12,-5-27-285,2 7 139,-2-23-80,-1 1 0,0-1 0,0 1-1,-2 16 1,1 21-113,5-4 109,2 47 215,-6-80-249,0 0-1,4 17 0,-2-17 59,-1 1 1,0 18-1,-1-19-12,0 0-1,1 0 1,0-1-1,5 14 1,-4-14 10,0 1 1,0 0-1,-1 0 1,0 13-1,6 52-229,-4 35 341,-3-62-110,0-2-42,-7 57-1,6-68-8,0-29 20,0-1 0,0 1 0,-1 0-1,-2 11 1,0 6 50,3-21-38,-1 0 0,1 0 0,-1 1 0,1-1 0,-1 0-1,-2 3 1,2-2 1,0-1 0,0 0 0,0 0 0,1 0 0,0 1 0,0-1 0,0 0 0,0 1 0,2 7 0,0 15-55,-2-12 88,1-9-11,-1 0-1,0 0 1,0 0-1,-1 0 1,1 0 0,-4 11-1,3-15-53,1-2 0,0 15-25,0-13 46,0 0-6,1 1 0,-1-1 0,0 0 0,0 1 0,-1-1 0,1 0 0,0 1 0,-1-1 0,1 0 0,-1 1 0,0-1 0,0 0 0,0 0 0,0 0 0,0 0 0,-1 0 0,1 0 0,0 0 0,-4 3 0,-21 17-4,25-21 80,1-1-80,-5-3-332,4 3 333,1 0 0,0 0 0,0 0 0,0 0 0,0 0 1,-1 0-1,1 0 0,0 0 0,0 0 0,0-1 0,0 1 0,0 0 0,0 0 0,0 0 0,-1 0 0,1 0 0,0 0 0,0-1 0,0 1 0,0 0 0,0 0 0,0 0 0,0 0 0,0-1 0,0 1 0,0 0 0,0 0 0,0 0 0,0 0 0,0 0 0,0-1 0,0 1 0,0 0 0,0 0 0,0 0 0,0 0 0,0-1 0,0 1 0,0 0 0,0 0 0,0 0 0,0 0 0,0 0 0,0-1 0,1 1 0,-1 0 0,0 0 0,0 0 0,2-2-11,1 1-1,-1 0 1,0 0 0,1 0 0,-1 0 0,1 0-1,-1 1 1,1-1 0,-1 1 0,1-1 0,0 1 0,-1 0-1,1 0 1,0 0 0,-1 0 0,5 2 0,6-1 76,116 2 281,60 5-171,156 2 266,-159 7-479,-17-12 123,-120-5-71,103-8 1,-35 3 133,-109 4-164,97-11 36,-64 5-8,58 0 1,-94 7 7,162-3 123,-142 3-163,0 2-1,47 7 1,-26-1 45,8 3 122,-22-3-67,2 0-112,-15-3-4,1-1 0,0-1 1,26 1-1,180 8 678,-1 1-694,335-16 67,-486-1 38,0-3 1,85-19-1,-13 1 124,-37 8-137,54-8-77,-131 21 37,36-10 0,-37 6-66,45-4 0,276-4 279,-328 17-200,37 7 0,2 0-16,27 3 61,-47-6-219,73 6 389,96 9-498,-161-14 229,-45-5 36,83 12 147,-69-10-54,0 0 0,1-2 1,37-2-1,-17 1-68,96-8-5,-44 7 36,106 2-61,-148 4 127,-33-3-14,-1 0 1,1-1-1,-1-1 1,25-3-1,70-13 176,153-3 0,-210 22-389,64 9-1,-113-11 142,98 10 80,45-9 153,-78-3-135,249-7-226,-221-4 241,-21 1-66,303-13-415,-339 22 353,48 0 174,29-1-108,-49-1-54,230-6 51,-294 9-51,209-10 43,80-3-177,-195 12 205,70-6 60,80-11-139,119 0-5,-201 7-112,75 1 182,-132 8-150,90-5 181,-64 5 111,-48 2-237,349-28 80,-274 16-89,200-33 66,-303 33-27,110-39 1,12 7-96,-126 33-12,82-7-44,-62 10 126,6 4 68,-18 2-96,-49 0 15,-14 3 13,1-1-1,-1 1 0,0 0 1,1 0-1,-1 0 0,0 0 1,1 0-1,2 1 1,3 0 24,-1 0 0,1-1 0,13 0 1,-14-1-18,0 1 1,0 1 0,10 0 0,4 3-15,42 1-1,-41-4-11,36 5-1,-49-4 23,1 0 0,0 1 0,-1 0 0,0 0 0,1 1 1,-1 1-1,-1-1 0,1 1 0,-1 1 0,10 7 0,50 40-53,-64-50 85,23 15-17,-26-17 12,1-1 1,-1 1-1,1 0 1,-1-1 0,1 1-1,-1-1 1,1 1-1,-1-1 1,1 0-1,0 1 1,-1-1-1,1 0 1,0 0 0,-1 0-1,4-1 1,-4 0-10,0 0 1,0 0 0,0 1-1,0-1 1,0 0 0,0 0 0,0-1-1,0 1 1,-1 0 0,1 0-1,0 0 1,-1 0 0,1-1 0,-1 1-1,1 0 1,-1 0 0,0-1-1,1 0 1,3-26 88,-2-80-449,-3 62 180,-4-275 99,6 213 64,-1-108-74,-3 157-52,-17-96 0,12 125 120,-1 1 0,-13-31 0,-7-22 24,11 26-66,-28-112-21,24 72 168,-4-27-230,22 102 133,1-1 0,1-24-1,-2-120 53,4 144-46,0-1 1,2 1-1,0 0 1,7-25-1,-2 23-145,-1 0-1,-1-1 1,-2 0-1,2-29 0,-5 53-43,0 1 117,-14 0 128,-30 0-267,-25-1-47,-110 14-1,-65 6-548,54-7 734,174-10 28,-29 4 16,1-2-1,-1-2 1,-53-5-1,48-2-53,-127-17 321,-94-17-406,195 23-22,27 5 273,-42-14-45,65 17-23,-1 0 1,1 2-1,-33-3 0,-159-15-28,86 9 287,78 8-311,-25-2-150,-46-2 94,-215 14 453,87-8-245,252 5-107,-227-6 186,160 7-137,-136-4 105,127 4-183,24 0 106,-119 4-93,44 0 83,66-1-23,-75-6 0,-57-10 148,-90-6-107,211 12-224,-113 7 1,109 1 341,-15 2-374,-51 6 192,50-4 27,-118 22 0,143-17-59,-1-4 1,-78 0-1,86-5-21,-31 3-29,-44 2 357,-49-3 98,73-5-286,-98 2 440,107 0-535,-3 1-223,-122-2 285,163-3-79,-63-1 109,-247 12-212,270-9 119,-164 5-72,147 11 140,27-3-74,-130 14-14,3 18-102,125-22 197,-17 5 13,62-13-105,0-3 1,-76 6-1,-106-9 387,217-8-362,-28 0 6,1-1-1,-57-10 0,68 7 31,-1 2 1,1 1-1,-56 5 0,25 0-25,0 1-58,1 4 1,1 2-1,-69 21 0,103-25 36,0-2-1,-1-1 1,1 0 0,-32-2-1,-413-14-61,399 3 194,0-1-96,5 1-133,5 0 166,-129-21 116,25 2-479,96 20 309,-179-11-69,201 19 47,-119 5-132,154-4 128,-160 12-2,66-5 287,86-6-330,-1 1 1,0 0-1,-45 14 0,-2 0 79,11-2 86,-78 29 0,76-22-63,-75 16 1,-67-12 34,77-14-553,117-10 238,-108 15-1902,89-11-323,0 1 0,-29 10 1,38-11-554,19-6 2733,0 0-1,0 0 1,1 0 0,-1-1-1,0 1 1,1 0 0,-1 0-1,0-1 1,1 1 0,-1 0 0,0-1-1,1 1 1,-1-1 0,0 1-1,0-1 1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52:41.3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259 237 1312,'0'0'20,"-1"-1"0,1 0 0,0 1 0,0-1 0,-1 1 0,1-1 0,0 1 0,0-1 0,0 0 0,0 1 0,0-1 0,0 0 0,0 1 0,0-1 0,0 1 0,0-1 0,1 0 0,-1 1 0,0-1 0,0 1 0,0-1 0,1 0 0,-1 1 0,0-1 0,1 1 0,-1-1 0,1 0 0,9-12 1399,-9 13-1217,-1 0-36,0 0 106,0 0 37,0 0 448,0 0-85,0 0 320,0 0-229,0 0 261,0 0-283,0 0 171,0 0-251,0 0 107,0 0-245,1 0-388,1 1 0,0-1 0,-1 1 0,1-1 1,0 1-1,-1 0 0,1-1 0,-1 1 0,1 0 0,-1 0 0,1 0 0,-1 0 0,0 1 1,1-1-1,-1 0 0,0 0 0,0 1 0,0-1 0,0 1 0,0-1 0,0 1 0,-1-1 0,2 3 1,3 7-77,-1 1 0,4 14 1,-5-15 130,4 19 77,-2 0 0,0 0 0,-1 52 1,1-8-42,3 117 504,1 10-382,1-6-169,-3-20-44,1-99-136,2 61 360,-2 118-354,-3 24 27,8-35 456,-1-82-421,-4 343 322,-20-245-314,11-224-29,1-26-20,0 0 0,-1 0 0,0 0 0,-5 18 0,4-22-15,0-1 1,0 0-1,-1 1 0,0-1 1,0 0-1,-7 8 1,2-11-120,3-2-180,10 3 44,10 1 222,0 0-1,0-2 1,30 2 0,-24-2 9,426 17 83,-78-16 154,-269-2-51,167-6-357,18-1 98,-91 4-36,-54-4 211,173-3-13,269-10-236,-170-1 32,-168 9 240,697 19-69,-725 0 128,54 5-129,-130-3 60,-71-6-109,60 3-264,-66-2 335,3 1 6,33 2 266,-74-8-166,-24 0-179,0 0 0,0 0 0,0 0-1,0-1 1,0 1 0,0 0 0,-1-1 0,1 1-1,0 0 1,0-1 0,0 1 0,-1-1-1,1 1 1,0-1 0,0 1 0,-1-1-1,1 0 1,0 1 0,-1-1 0,1 0-1,-1 1 1,1-1 0,-1 0 0,1 0 0,-1 0-1,0 0 1,1 1 0,-1-1 0,0 0-1,0 0 1,1-2 0,0-2 3,-1-1-1,1 0 1,-2-11-1,1 10 8,-3-184-17,-2-154-624,5 261 707,4-245-160,-8 48 338,3 257-288,-6-133 123,-5-179-37,12-306-22,0 564-120,-5-151-90,-2 136 220,4 42-389,-1 0 0,-3 1-1,-15-57 1,13 49-346,8 48 589,0 0 1,0 1-1,1-1 0,1-15 1,0-3-193,-1 23 245,1-1 67,-1-1 1,0 0 0,-1 1-1,1-1 1,-1 1 0,-1-1-1,1 1 1,-1-1 0,-4-9 0,3 10-25,-1-1 0,1 1 0,-1 0 1,-1 0-1,-4-6 0,7 10-14,0 0-1,-1 0 0,1 0 0,-1 0 1,0 0-1,1 1 0,-1-1 0,0 1 0,0 0 1,0 0-1,0 0 0,0 0 0,0 1 1,-5-2-1,-7 2-33,0 1 0,0 0 0,0 1 1,0 1-1,-24 7 0,15-4 9,-173 38-131,-50 12 154,46-18-78,-2-16 269,145-17-65,-42 9-67,-36 2-219,-156 3 350,-204-8 53,36-14-224,366-3 134,31 0 153,-83-6 197,-42-2-317,61 4 139,14 0 187,-87 1-473,-192-13 494,217 13-244,-66-8 596,-102-17 280,256 25-964,-1 3-1,-140 10 0,15 31-303,97-13-220,-45 7-1268,0 7-3286,124-25 1323,13 0 1141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52:57.12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504 632 896,'1'0'192,"-1"-1"-184,0 0 1,0 1-1,0-1 1,0 1 0,0 0-1,0-1 1,1 1-1,-1-1 1,0 1-1,0-1 1,0 1 0,1-1-1,-1 1 1,0 0-1,1-1 1,-1 1-1,0-1 1,1 1 0,-1 0-1,1-1 1,5 0 4504,-5 1-4393,-1 0 0,1 0-1,-1-1 1,1 1 0,-1 0-1,1-1 1,-1 1 0,1 0 0,-1-1-1,1 1 1,-1 0 0,1-1-1,-1 1 1,0-1 0,1 1 0,-1-1-1,0 1 1,1-1 0,-1 1-1,0-1 1,0 1 0,0-1 0,1 1-1,-1-1 1,0 1 0,0-1-1,0 0 1,0 1 0,0-1 0,0 1-1,0-2 1,-1-18 753,0 18-776,1 1-1,-1-1 1,0 0 0,0 1 0,1-1-1,-1 0 1,0 1 0,0-1-1,-1 1 1,1 0 0,0-1-1,0 1 1,-1 0 0,1 0-1,-1-1 1,1 1 0,-1 0 0,1 1-1,-4-3 1,-2 0 244,-1 1 0,1-1 0,-10-1 0,14 3-258,-8 0 84,0 0-1,1 0 1,-1 1 0,1 0-1,-1 0 1,0 1-1,1 1 1,-1 0-1,1 0 1,0 1-1,-15 7 1,2-1 41,2 2 0,-1 0 1,2 2-1,-21 14 0,31-19-138,0 1-1,1-1 0,0 1 1,0 1-1,-8 11 1,1 3 452,-16 33 0,28-50-453,1 1 0,-1-1-1,2 1 1,-1 0-1,1 0 1,-2 10-1,4-15-52,0 0 0,1-1 0,-1 1 0,0 0 0,1-1 0,-1 1 0,1-1 0,0 1 0,0-1 0,0 1 0,0-1 0,0 0 0,1 1 0,-1-1 0,1 0 0,-1 0 0,1 0 0,0 0 0,0 0 0,0-1 0,0 1 0,0 0 0,0-1 0,1 0 0,-1 1 0,0-1 0,3 1 0,7 2-8,-1-1 0,1 0 1,-1-1-1,23 2 1,-19-3-8,77 6 186,142-7-1,-219 0-102,1-2 0,-1 0-1,-1 0 1,1-2-1,0 0 1,-1 0-1,0-2 1,24-11-1,-36 16-64,0 0 0,0-1 0,0 1-1,0-1 1,0 1 0,0-1 0,0 0 0,0 0-1,0 0 1,-1 0 0,1 0 0,-1 0 0,0 0-1,0-1 1,1 1 0,-1 0 0,-1-1-1,1 1 1,0-1 0,-1 1 0,1-1 0,-1 1-1,1-6 1,-2 2 1,0 1 0,0-1 0,0 0 0,0 1 0,-1-1 0,0 1 0,0-1 0,0 1 0,-5-6 0,-8-18 25,-2 1 0,-2 1 0,0 1 0,-2 1 0,0 0 0,-28-23 0,-1 7-44,-2 2 0,-1 3 1,-74-39-1,101 61 68,0-1-1,-41-35 1,54 39-79,0-1-1,1 0 1,1-1-1,0-1 1,1 1 0,-11-20-1,16 24-47,0 1-1,1 0 0,1-1 1,0 0-1,0 0 0,0 0 1,1 0-1,1-1 0,-1 1 1,2 0-1,-1-19 0,2 26 29,-1-1 0,1 1 0,-1-1 0,1 1 0,0-1-1,0 1 1,0 0 0,0-1 0,0 1 0,1 0 0,-1 0 0,1 0-1,-1 0 1,1 0 0,0 0 0,3-3 0,-1 3 5,-1 0 0,1 0 0,-1 1 0,1-1 0,0 1 0,0-1 0,-1 1 0,1 0 0,7 0 0,5 0-10,0 1-1,-1 1 1,1 0-1,19 4 1,-32-4 25,51 11 257,0 2-1,-2 2 1,63 29 0,-93-35-279,24 14 0,-45-23-443,-1 0 30,0 0 0,-1 0 0,1 0-1,-1 0 1,1 0 0,-1 0 0,1 0 0,-1 0 0,0 0 0,0 0-1,1 0 1,-1 0 0,0 0 0,0-1 0,0 1 0,0 0 0,0-1-1,-2 2 1,-21 9-5539,8-10 2560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52:59.25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 39 4640,'-3'-2'1888,"3"1"-2431,2 0 2508,-1-3 6900,11 4-8566,37 5 442,121-12 229,0 1-553,97-10 985,-233 14-1337,-21 0-580,28-1 1437,-13 4-8033,-32 7 2562,0-1 2677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29:32.25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1698 480,'0'-1'148,"1"1"1,-1-1-1,0 1 1,1-1-1,-1 1 0,1 0 1,-1-1-1,0 1 0,1 0 1,-1-1-1,1 1 1,-1 0-1,1 0 0,-1-1 1,1 1-1,0 0 1,-1 0-1,1 0 0,-1 0 1,1 0-1,-1 0 1,2 0-1,12-6 1703,-11 3-1615,1 0 0,0 1 0,-1-1 0,1 1 0,0 0 1,0 0-1,0 0 0,1 0 0,-1 1 0,5-2 0,-1 0-7,2-1 129,-8 4-290,0 0 1,0-1 0,-1 1-1,1-1 1,0 1-1,0-1 1,-1 1 0,1-1-1,1-1 1,13-4 215,-10 4-219,0 0-1,1 0 0,7-4 0,11-4 351,-22 8-360,0 1 1,0-1-1,0 1 0,0-1 0,0 0 0,5-5 0,-5 5-48,0 0-1,0 0 1,0 0-1,0 0 1,0 0 0,5-1-1,-3 0 29,1 1 0,-1-1 0,0-1-1,1 1 1,-1-1 0,-1 0 0,9-8 0,16-12 316,-12 12-77,-14 10-261,0-1 0,0 1 0,0 0 0,0 0 1,0 1-1,0-1 0,1 1 0,-1-1 0,5 0 0,22-13 312,-19 4-250,-4 4 314,-6 6-351,16-11-374,5-11 786,-19 19-429,0 1 0,0-1 0,0 1 1,1-1-1,-1 1 0,1 0 0,0 1 0,4-3 0,29-15 155,-4 1 69,-16 11-285,-7 3 101,1 0-1,0 0 0,1 1 0,20-4 0,64-12-81,-96 20 21,53-8 163,-41 7-112,0 0 0,0-1 1,21-6-1,-28 7 1,0-1 1,0 1-1,0 1 0,8-1 0,11-2-169,-20 1 163,0 1 0,0-1 0,-1 1 0,1-1 0,-1 0 0,1-1 0,2-2 0,-2 3-27,-1-1 0,0 1 0,1 0 0,-1 0 0,1 0 0,6-2 0,-6 3-4,0-1-1,0 0 1,0 0-1,-1 0 1,1 0-1,5-5 1,2-1 193,-6 5-240,-1-1 0,1 0 1,5-7-1,-7 7 54,1 0 0,0 0 0,0 1 0,4-4 1,-1 2-29,0 0 0,-1-1 0,0 0 0,-1 0 0,1 0 0,8-14 1,11-12 131,68-81-3,-16 26-5,-76 85-103,14-12 78,22-17 0,-6 6-140,3-5 111,51-34 0,-51 41 186,-22 14-333,7-2-26,3-5 163,-19 15-46,0 0 1,0 0 0,-1 0 0,1-1 0,0 0 0,-1 1 0,1-1 0,3-4 0,-1 2-24,1 0 0,0 1 1,11-6-1,-13 7 10,35-22 36,-29 17-49,1 0 1,12-5-1,-3-3-25,-5 2-15,20-14 159,-32 25-85,-1 1 0,0-1-1,0 0 1,0 0 0,0 0-1,0 0 1,0 0-1,-1 0 1,1 0 0,0-1-1,-1 1 1,0-1 0,0 1-1,2-4 1,9-17 139,-4 13-120,-1 0 1,11-20-1,6-10-371,29-34-74,-49 69 677,-12 5-3527,7 0 3309,0 0 0,-1 0 0,1 1 0,0-1 0,-1 0-1,1 0 1,-3-1 0,0 1 163,3 0-192,1 0 1,-1-1-1,1 1 0,-1 0 0,1 0 0,-1-1 0,1 1 0,0 0 0,-1-1 0,1 1 1,0 0-1,-1-1 0,1 1 0,0-1 0,-1 1 0,1-1 0,0 1 0,0 0 1,-1-1-1,1 1 0,0-1 0,0 1 0,0-1 0,0 1 0,0-1 0,0 1 1,0-1-1,0 0 0,-1-17-69,1 17 42,0-2-3,1-1 0,0 0-1,0 0 1,0 0-1,0 0 1,1 1 0,3-7-1,5-12-71,-8 15 108,1 0-1,1 0 1,7-10-1,-1 0-90,-7 12 63,1 0 0,0 0 0,0 0 0,1 1 0,0-1 0,6-4 0,-5 5-7,-1-1 1,0 1 0,0-1 0,-1 0 0,6-7-1,-3 1 144,-2 4-243,-9 9 636,1 1-460,1-1 0,-1 1 0,1 0 0,0 0 0,0 1 0,-2 2 0,2-2-56,0-1 0,0 1 0,0-1 1,-1 0-1,-4 5 0,-6 4 79,-15 19-1,20-22-28,0 0 0,-1 0 0,0 0 0,-17 11 0,13-10 76,1 0 0,0 0 1,-12 14-1,13-12-35,0-1 0,-1-1 0,-15 11 0,20-17-25,1 0-1,-1-1 0,0 0 1,0-1-1,-11 3 0,13-2-99,0-1-1,0 1 1,0 0-1,0 0 1,0 1-1,1 0 1,-1 0-1,-4 5 1,1 0-67,6-8 77,1 1 0,0 0 0,-1-1 0,0 1 0,1-1 0,-1 0-1,0 0 1,-3 2 0,-8 8 8,12-10 32,1 0-1,-1 0 1,0 0 0,1-1-1,-1 1 1,0 0 0,0 0-1,0-1 1,0 1 0,1-1-1,-1 1 1,0-1 0,0 1-1,0-1 1,0 1 0,0-1-1,0 0 1,0 0 0,-2 1-1,-6 3-99,8-1 12,7-3-5,4-2 101,0-1 0,-1-1 0,0 0 0,0 0-1,0-1 1,10-6 0,-10 5-79,13-8 99,39-35 0,0 0 93,-41 35-114,83-65 112,-102 78-162,0 0 0,1-1 0,-1 1 0,0 0 0,0-1-1,0 1 1,0-1 0,-1 1 0,1-1 0,0 1 0,-1-1 0,1 0 0,-1 1 0,1-1 0,-1 0 0,0-2 0,1 1 66,0 0 0,0 0 0,1 0 0,-1 0 1,0 0-1,4-4 0,1-3-132,-3 6 55,-1-1 0,2 1-1,-1 0 1,4-4 0,5-5 104,35-46-532,-40 53 394,-6 6 60,-1-1-1,1 1 1,-1 0 0,1 0-1,-1-1 1,1 1-1,-1 0 1,0-1 0,1 1-1,-1-1 1,0 1-1,1-1 1,-1 1-1,0 0 1,0-1 0,1 1-1,-1-1 1,0 1-1,0-1 1,0 1 0,0-2-1,0 1-122,-22 7-79,18-4 169,0-1 0,0 2 0,1-1 0,-1 0 0,1 1 0,-1-1-1,1 1 1,0 0 0,-3 4 0,-5 3 92,2-1-85,1 0-1,0 1 1,0 0 0,1 1-1,-6 11 1,1-3 99,-9 19 68,2 0 1,-16 46-1,21-49-59,7-13-47,-11 45-1,10-30 25,7-5 325,1-31-336,-1 1-112,-2 3 11,3-4 77,-1 0 0,1 0 0,-1 0 0,1 0 0,0 0 0,0 0 0,-1 0 0,1 0 0,0 0 0,0 0 0,0 0 0,0 0 0,0 0 0,0 0 1,1 0-1,-1 0 0,0 0 0,1 1 0,-1-1 574,-4-4-131,0-2-347,-11-13 61,12 14-157,0 0-1,0 0 1,-1 0 0,1 1 0,-1 0-1,-5-4 1,6 4-13,0 0-1,0 1 0,0-1 1,1 0-1,-1 0 1,-3-7-1,-6-6 66,2-1-37,10 16-62,-1 0 0,1 1 0,0-1 0,0 0 0,0 0 0,-1 1 0,1-1 0,0 0 0,0 1 0,0-1 0,0 0 0,0 0 0,0 1 0,0-1 0,1 0 0,-1 1 0,0-1 0,0 0 0,0 0 0,1 1 0,-1-1 0,1 0 0,8 8-340,-2-2-97,0 1-1,0-2 1,0 1-1,1-1 1,0-1-1,0 1 1,9 2 0,-2 0-897,-12-5 987,0 0-1,0 1 1,1-1-1,-1 0 1,0 0-1,1-1 1,-1 1-1,0-1 1,1 0-1,-1 0 0,1 0 1,-1 0-1,0 0 1,1-1-1,-1 1 1,0-1-1,1 0 1,-1 0-1,0-1 1,3 0-1,1-3-429,0-1-1,0 1 1,9-10 0,-16 14 796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53:00.03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33 4160,'0'-2'259,"0"1"0,1-1 1,-1 0-1,0 1 0,1-1 0,-1 1 1,1 0-1,0-4 0,3-9 1653,-4 13-1267,0 1 43,0 0-250,0 0-6,0 0-43,0 0 336,0 0-79,0 0 372,0 0-292,0 0-65,0 0-229,0 0 27,0 0-155,0 0-75,0 0-80,3 1-101,-1 0 1,1 0-1,-1 0 0,0 0 0,1 0 0,-1 1 1,2 1-1,5 3 25,21 8 268,1-1 0,0-1 1,0-1-1,1-2 0,1-2 1,0 0-1,0-3 0,59 2 1,109-13 132,-122 5-1046,-45 3-8887,-35 1 7016,-2 7-1818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53:04.02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 1061 3904,'-4'0'2250,"8"1"21,9 1-600,-13-2-1627,32 0 1397,-1-1 0,35-6 1,-44 3-1118,27-4 242,65-21 0,-66 13-38,-42 14-343,0 1 1,1 0 0,-1 0 0,0 0-1,9 0 1,-15 2-162,1-1 0,0 1 0,0 0 0,-1-1 0,1 1 0,-1 0 0,1-1 0,-1 1 0,1 0 1,-1 0-1,1 0 0,-1-1 0,0 1 0,1 0 0,-1 0 0,0 0 0,0 0 0,1 0 0,-1 0 0,0 0 0,0 1 0,0-2-4,8 33 85,1 2-247,15 341 771,-21-309-426,19 111 0,7-61-88,-7-31-33,29 129-45,-42-174 23,-7-29 9,1 0 0,0 0 1,1 0-1,0 0 0,9 19 0,-12-29-133,1 13-135,1 16-55,-3-18 147,0-12 171,0-1-27,1 1-10,2 5-38,-3-6 10,0 0-1,0 0 1,0 0-1,0 0 1,0 1-1,0-1 0,0 0 1,0 0-1,0 0 1,0 0-1,1 1 1,-1-1-1,0 0 1,0 0-1,0 0 0,0 0 1,0 0-1,0 0 1,0 1-1,1-1 1,-1 0-1,0 0 1,0 0-1,0 0 0,0 0 1,0 0-1,1 0 1,-1 0-1,0 0 1,0 0-1,0 0 0,0 0 1,1 0-1,-1 0 1,0 0-1,0 0 1,0 0-1,0 0 1,1 0-1,-1 0 0,0 0 1,0 0-1,0 0 1,0 0-1,1 0 1,-1 0-1,0 0 1,0 0-1,0 0 0,0 0 1,1-1-1,3-11 31,-1-25-144,-3 33 37,38-357-114,-3 186 16,-10 65 69,39-235 187,-48 259-162,-4 0-1,-4 0 0,-5-130 1,-11-24-713,5 68 278,0 143 530,0 1 0,-1-1 1,-10-28-1,4 22-80,-2 0 1,-1 1-1,-24-46 0,25 55 70,10 20-31,0 0-1,0 0 1,-1 0-1,0 1 0,0-1 1,-3-4-1,5 8 130,1 1-58,0 0-150,21 7 475,-2 2-167,1 0-32,0 0 0,1-1 0,0-1 0,28 5 0,30 0 214,63 7-286,-22-12 148,60-2-125,-110-2 171,37 6 120,-20-2-193,-68-5-246,92 2 531,-18 1-460,-39-1-44,11 0 1,61 2 0,-75-4 20,-1 2-1,87 17 1,-41-5 204,-49-8-181,67 3-1,-52-7 177,-10 0-126,0-2 1,1-3-1,61-8 0,-61 1 20,154-18-23,-36 2-95,-81 6 43,1-1 281,5 0-164,-36 6 197,-24 3-258,-28 7-126,0 1-1,0 0 0,0 0 1,0 1-1,10-1 0,-8 1-899,-13-2-2872,-18-1-1310,-73 8-4827,48-3 8229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53:05.58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40 79 2496,'0'0'157,"0"0"0,0 0 0,-1 0-1,1 0 1,0 0 0,0 0 0,-1 0 0,1 0 0,0 0 0,0 0 0,0 0-1,-1 0 1,1 0 0,0 1 0,0-1 0,0 0 0,-1 0 0,1 0 0,0 0-1,0 0 1,0 1 0,-1-1 0,1 0 0,0 0 0,0 0 0,0 0 0,0 1-1,0-1 1,0 0 0,-1 0 0,1 1 0,-8 12 1918,-3 7-1210,10-20-762,1 1 0,-1 0 0,1-1 1,-1 1-1,1 0 0,-1-1 0,0 1 1,1-1-1,-1 1 0,0-1 0,1 1 1,-1-1-1,0 1 0,0-1 1,1 0-1,-1 0 0,-2 1 0,3-1 329,0 0 48,0 0-149,0 0-6,0 0-79,0 0 111,5-3 400,12-6-304,0 1-1,0 0 1,37-9 0,-1 0-200,-26 9 42,46-10 0,9-1-234,-69 14-98,0 2 1,1 0 0,-1 0-1,1 1 1,14 0 0,-22 2 17,0 0 1,-1 1-1,1-1 1,-1 1 0,1 1-1,-1-1 1,1 1 0,-1 0-1,0 0 1,1 0 0,-1 1-1,-1-1 1,1 1 0,0 1-1,5 4 1,-7-5 22,0 1 0,0-1 1,0 1-1,-1 0 0,0 0 0,0 0 1,0 0-1,0 0 0,0 0 0,-1 0 1,0 1-1,0-1 0,0 1 0,0-1 1,-1 1-1,1-1 0,-1 1 0,-1-1 1,1 1-1,-2 7 0,-2 9-25,-1 0 0,-1 0-1,-9 22 1,10-29-5,-7 18 72,-1-1 0,-1 0 0,-2 0 0,-27 39 0,42-68-43,-72 90 252,63-81-249,0-1 1,-1 0-1,0-1 1,0 0 0,-1-1-1,-14 8 1,-100 37 91,93-41-148,-28 4 60,49-15 52,12-1-55,0 0 0,0 0-1,0 0 1,0 0-1,-1 0 1,1 0-1,0 0 1,0 0-1,0 0 1,0 0-1,-1-1 1,1 1 0,0 0-1,0 0 1,0 0-1,0 0 1,0 0-1,0 0 1,-1-1-1,1 1 1,0 0 0,0 0-1,0 0 1,0 0-1,0-1 1,0 1-1,0 0 1,0 0-1,0 0 1,0-1-1,0 0 4,0 0-1,1 0 1,-1 0-1,1 0 1,-1 0-1,1 0 1,-1 0-1,1 0 0,-1 0 1,1 0-1,0 1 1,0-1-1,-1 0 1,1 0-1,2 0 0,4-3-22,0 0 0,1 1-1,-1 0 1,1 1 0,0 0-1,0 0 1,12-1 0,38-5 301,64 1 0,-105 7-202,-5-1 63,-1 1-1,0 0 1,1 1-1,-1 1 0,0-1 1,16 6-1,68 22 1333,-27-8-1805,-66-21 36,-2 0-282,0 0 15,0 0-469,0 0 69,-10-3-4911,2-2 4053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53:08.23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34 1984,'1'-2'413,"1"1"-1,-1 0 1,1 0 0,0 0-1,-1 0 1,1 0 0,0 1 0,-1-1-1,1 0 1,0 1 0,0-1-1,2 1 1,-3 0 104,-1 0 433,6 9 762,-5-6-1279,1 1 0,-1 0 1,0-1-1,-1 1 0,1 0 1,0 0-1,-1 5 0,1-8-404,-1-1-1,0 1 1,1-1 0,-1 1-1,1-1 1,-1 1 0,0-1-1,1 1 1,0-1-1,-1 0 1,1 1 0,-1-1-1,1 0 1,0 1 0,0-1 16,3 3 78,1 1 0,-1-1 0,1-1 0,0 1 0,0-1 0,0 1 0,0-1 0,0-1 0,10 3-1,4-1 233,28 1 0,-11-1-86,-9-1 1,32-3 0,-21 1-16,-3-2 98,-1-2 0,51-11-1,-6 1 66,27-9-379,-39 8 31,3 1 32,0 3 1,121-3-1,274 14-101,-434 1 67,-1 1 0,1 1 1,0 2-1,40 11 0,2 0-284,-42-10 376,30 11 0,-38-12-27,0 0 0,1-1 0,0-1 0,44-1 0,6 1 275,166 12 308,-170-14-856,-40-1-4092,-38-2 474,0 0 2719,-4 1-940,-1 1 0,-18 3 0,13-1 997,-34 1-2190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53:10.56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284 49 3488,'0'-30'5509,"7"20"-3344,-1 2 1794,-7 8-2599,-6 2-1079,2 2 8,-1 0 1,1-1-1,-8 10 0,-6 3-134,9-8-59,-86 68 613,82-62-625,1 0-1,0 1 0,1 0 0,1 1 0,0 0 0,1 1 0,1 0 0,1 0 0,0 1 1,1 0-1,-7 30 0,12-40-72,1 0-1,0 0 1,0 0 0,1 0 0,0 1 0,1-1 0,-1 0-1,1 0 1,1 0 0,0 0 0,0 0 0,0 0 0,1 0 0,0-1-1,1 1 1,0-1 0,5 7 0,-3-5-26,0 0 1,1-1-1,0-1 0,1 1 1,0-1-1,0 0 1,0-1-1,1 0 0,0 0 1,0-1-1,0 0 1,20 7-1,-16-8 1,0 0 0,0-1 0,1-1 0,-1 0 0,0-1 0,1 0 0,17-2 0,-27 0 8,-1 1 0,0-1-1,1 0 1,-1 0 0,0 0 0,1-1-1,-1 1 1,0-1 0,0 0 0,0 1-1,-1-1 1,1-1 0,0 1 0,-1 0 0,1-1-1,2-3 1,1-2-34,0-1 1,0 1-1,-1-1 1,4-11-1,4-12-91,-3-1 1,0 0-1,9-63 0,-7-21 41,-11 101 4,8 43-426,-5 9 546,2 0 0,2-1 0,12 37 0,-15-59 41,0 1 0,1-1 0,0 0 0,1 0 0,1-1 0,0 0 0,1 0 0,0-1 0,0 0-1,19 16 1,-20-21 8,1-1 0,-1 0-1,1-1 1,0 0 0,0 0-1,0 0 1,0-2 0,0 1-1,1-1 1,0 0 0,-1-1-1,1 0 1,0-1 0,-1 0-1,1 0 1,0-1 0,-1 0-1,1-1 1,16-5 0,-21 5-50,0-1 1,0 0-1,0 0 1,-1 0-1,1 0 1,-1-1-1,1 0 1,-1 0-1,0 0 1,-1 0-1,1-1 1,-1 1-1,0-1 1,3-6-1,2-5-1,0 0 0,-2-1-1,7-21 1,-7 15-10,-1 0 0,-1 0 0,-1 0-1,-1 0 1,-1-38 0,-2 45-269,0 1 0,-1 0-1,-1 0 1,-1 1 0,0-1 0,-1 1-1,0-1 1,-1 1 0,-15-24 0,18 34-341,0 0 0,0 0 0,0 0 0,-8-5 1,10 8 306,0 0 0,0 0 0,0 0 0,-1 1 1,1-1-1,0 0 0,-1 1 0,1-1 1,-3 0-1,3 1 123,1 0 0,-1 0 0,1 0 0,-1 0 0,1 0 0,-1 0 0,1 1 0,-1-1 0,0 0 0,1 0 0,-1 0-1,1 1 1,-1-1 0,1 0 0,-1 0 0,1 1 0,-1-1 0,1 0 0,0 1 0,-1-1 0,1 1 0,-1-1 0,1 0 0,0 1 0,-1 0 0,1 0-10,-1 0 0,1 0 0,-1 0 0,1 0 0,0 0 0,0 0 0,-1 0 0,1 0 0,0 0 0,0 0 0,0 1 0,0-1 0,1 1 0,5 26-3613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53:13.05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1 766 2912,'0'0'316,"0"0"0,1 0 1,-1 0-1,0 1 0,1-1 1,-1 0-1,0 0 0,1 0 1,-1 0-1,0 0 0,1 0 0,-1 0 1,0 0-1,1 0 0,-1 0 1,1 0-1,-1 0 0,0 0 0,1 0 1,-1 0-1,0 0 0,1 0 1,12-7 1334,9-10-1393,-21 16-179,9-9 232,0 0 0,-1 0 1,0-1-1,-1 0 0,10-17 0,4-18-25,-3 0-1,23-84 1,16-41-337,-52 158 55,61-131 232,-58 127-219,-1-1 0,-1 1 1,7-24-1,-14 41 0,1-1 1,-1 0-1,0 0 1,0 1-1,1-1 1,-1 0 0,0 0-1,0 1 1,0-1-1,0 0 1,0 0-1,0 1 1,-1-1-1,1 0 1,0 0-1,0 1 1,0-1-1,-1 0 1,1 0-1,-1 0 1,0 0-18,1 1 1,0 0 0,-1-1-1,1 1 1,-1 0-1,1 0 1,-1 0-1,0 0 1,1-1-1,-1 1 1,1 0-1,-1 0 1,1 0 0,-1 0-1,1 0 1,-1 0-1,1 1 1,-1-1-1,1 0 1,-1 0-1,0 0 1,-2 2-24,-1-1 1,1 0-1,1 1 0,-1 0 1,0-1-1,0 1 0,1 0 1,-4 3-1,3 0 7,-1 0 0,1 0 0,0 0 0,0 1 0,1-1 0,-1 1 1,1-1-1,1 1 0,-1 0 0,1 0 0,0-1 0,-1 10 0,1 9 32,2 41 0,0-61-33,1 32 5,2 0 0,1-1 1,2 0-1,17 51 0,-21-76 25,1-1 1,0 0-1,0 0 0,1-1 0,10 14 0,-14-20-18,1 0 0,-1 0-1,1-1 1,0 1 0,0 0-1,0-1 1,0 1 0,0-1 0,0 1-1,1-1 1,-1 0 0,0 0-1,1 0 1,-1 0 0,1-1-1,-1 1 1,1-1 0,-1 1 0,1-1-1,-1 0 1,1 0 0,0 0-1,-1 0 1,1-1 0,-1 1-1,4-2 1,2 0-3,0-1 0,-1-1 0,0 0-1,1 0 1,-2 0 0,1-1 0,0 1-1,-1-2 1,0 1 0,0-1 0,-1 0 0,1 0-1,-1-1 1,4-6 0,5-10 41,-2 0 1,0-1-1,8-25 1,-6 9-357,9-46 1,-13 47 252,-7 27 45,-1 0-1,0-1 0,0 0 1,-1-14-1,1-2 356,0 22 44,-1 21-278,-6 55 235,22 155 123,-13-185-364,-3-26-8,1-1 0,1 1 1,0-1-1,1 0 0,0 0 0,1 0 0,0 0 1,1-1-1,0 0 0,0 0 0,14 16 0,-18-25-53,0 0-1,0 0 0,0-1 0,0 1 0,0 0 1,0-1-1,1 1 0,-1-1 0,0 0 0,6 2 0,6-3-2460,-13 0 1932,-1 0 1,1-1-1,-1 1 1,1-1-1,0 1 1,-1 0-1,1-1 1,-1 0-1,1 1 1,-1-1-1,1 1 1,-1-1-1,0 0 0,1 1 1,-1-2-1,8-19-2591,-7 20 2837,4-25-1853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53:14.63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380 142 5888,'0'11'8290,"0"13"-6474,-1 22-1275,-1 0 0,-3 0 0,-1 0-1,-15 52 1,12-60-487,-7 24 111,14-56-119,-1 0 1,0 1 0,0-1-1,0-1 1,0 1 0,-1 0-1,-6 6 1,9-11-57,0 0 1,0 0-1,0 0 1,0 0-1,0 0 0,-1 0 1,1-1-1,0 1 1,-1 0-1,1 0 0,0-1 1,-1 1-1,1-1 1,-1 0-1,1 1 0,-1-1 1,1 0-1,-1 0 1,1 0-1,-3 0 0,1 0 3,0-1-1,0 0 0,0 0 1,1 0-1,-1 0 0,0 0 0,1-1 1,-1 1-1,1-1 0,-3-2 0,-4-3 51,1-1-1,0 0 1,1 0-1,-10-16 0,-35-58-308,-47-102-1,95 174 257,-1 1-1,2-1 0,-1 0 1,1 0-1,1 0 1,-3-19-1,5 25 19,0 0 0,0 0 1,0 0-1,0 0 0,0-1 0,1 1 1,0 0-1,0 0 0,0 0 0,0 0 1,1 1-1,0-1 0,-1 0 0,2 0 1,-1 1-1,0-1 0,0 1 0,1 0 1,6-6-1,-1 3 130,0 0 1,0 1-1,1 0 1,0 0 0,0 1-1,0 0 1,0 0-1,1 1 1,-1 0-1,1 1 1,10-1 0,14 0 602,66 2 0,-52 1-345,29 6 553,-43-1-1030,-27-4-396,0 1 0,-1-1 0,1-1-1,0 1 1,-1-1 0,1 0 0,11-2 0,-15 0-158,-1 1 1,1 0-1,-1-1 1,1 1-1,-1-1 1,0 0-1,1 0 0,-1 0 1,0 0-1,-1 0 1,1-1-1,0 1 1,-1 0-1,1-1 1,1-4-1,8-9-1329,12-11-2020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53:22.22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175 77 2080,'-2'0'159,"1"-1"1,0 1-1,0 0 1,0-1-1,-1 1 1,1 0-1,0 0 1,0 0-1,-1 0 1,-1 0-1,1 0 114,0 0-1,0 1 1,1-2-1,-1 1 1,0 0-1,0 0 1,1 0 0,-1-1-1,-1 0 1,0 0-73,1 1 0,-1-1 0,0 1 1,1-1-1,-1 1 0,1 0 0,-1 0 0,0 0 1,1 0-1,-1 0 0,1 1 0,-1-1 0,0 1 1,1 0-1,-1 0 0,1 0 0,-4 2 0,-18 5 655,12-5-66,-11 2 111,22-5-836,0 0-1,0 0 0,0 0 0,0 0 1,0 0-1,0 0 0,0 0 0,0-1 1,0 1-1,0 0 0,0-1 0,0 1 0,0 0 1,0-1-1,0 0 0,0 1 0,0-1 1,-1 0-1,2 0-26,0 1 0,0 0 0,-1 0 0,1-1 0,0 1 0,0 0 0,0-1 0,0 1 0,0 0 0,0-1 0,0 1 0,0 0 0,0 0 0,0-1 0,0 1 0,0 0 0,0-1 0,0 1 0,0 0 0,0-1 0,0 1 0,0-1 0,0 1-15,0 0-1,1 0 1,-1 0-1,0 0 1,0-1-1,0 1 1,0 0-1,0 0 1,0 0-1,0-1 0,0 1 1,0 0-1,0 0 1,0 0-1,0-1 1,0 1-1,0 0 1,0 0-1,0 0 1,0 0-1,0-1 0,0 1 1,0 0-1,-1 0 1,1 0-1,0 0 1,0-1-1,0 1 1,0 0-1,0 0 1,0 0-1,0 0 1,-1 0-1,1-1 0,0 1 1,0 0-1,0 0 1,0 0-1,-1 0 1,1 0-1,0 0 1,0 0-1,0 0 1,0 0-1,-1 0 0,1 0 1,0 0-1,0 0 1,0 0-1,-1 0 1,1 0-1,0 0 1,0 0-1,0 0 1,-1 0-1,1 0 1,0 0-19,0 0 0,0 0 0,0 0 0,-1 0 0,1 0 0,0 0 0,0 0 0,0 0 0,0 0 0,0 0 0,-1 0 0,1 0 0,0 0 0,0 0 0,0 0 0,0 0 0,0 0 0,0 0 0,-1 0 0,1 0 0,0-1 0,0 1 0,0 0 0,0 0 0,0 0 0,0 0 0,0 0 0,0 0 0,-1 0 0,1 0 0,0-1 0,0 1 0,0 0 0,0 0 0,0 0 0,0 0 0,0 0 0,0 0 0,0-1 0,2-5 157,-2 5-144,1 1-1,-1 0 0,0-1 0,0 1 0,1-1 1,-1 0-1,0 1 0,0-1 0,0 1 0,0-1 1,0 1-1,0-1 0,0 1 0,0-1 1,0 1-1,0-1 0,0 0 0,0 0-18,0 1 0,-1-1 0,1 1 0,0 0 0,0-1 0,0 1 0,0-1 0,0 1 0,0-1 0,0 1 0,0 0 1,0-1-1,0 1 0,0-1 0,0 1 0,0-1 0,0 1 0,0 0 0,0-1 0,0 1 0,0-1 0,1 1 0,-1 0 0,0-1 0,0 1 0,1 0 0,-1-1 0,14-9-36,-11 8 18,1 0-1,0 1 1,-1 0-1,1 0 1,0 0 0,0 0-1,3 0 1,48 1 533,-54 0-432,-1 0 5,0 0 11,0 0 80,-1 1-156,-1 1 1,0-1-1,0 0 1,0 0-1,0 0 0,0 0 1,0 0-1,-1 0 0,-1 0 1,0 0-12,-38 10-339,70-22 494,34-11-243,-59 21 83,-4 0 23,-9 2 62,-16 3 4,18-2-75,0 0-1,0-1 0,-1 0 1,1-1-1,0 1 0,0-2 1,-13-1-1,18 2-66,2 0 41,0 0 0,1 0 0,-1 1 0,0-1 1,1 0-1,-1 0 0,1 0 0,-1-1 0,0 1 0,1 0 1,-1 0-1,0 0 0,1 0 0,-1-1 0,1 1 1,-1 0-1,0 0 0,1-1 0,-1 1 0,1-1 0,-1 1 1,0-1-1,1 1 4,0-1 1,0 1-1,0 0 0,0 0 1,0 0-1,0-1 0,0 1 1,0 0-1,0 0 0,0 0 1,0-1-1,0 1 0,0 0 1,0 0-1,0-1 1,0 1-1,0 0 0,0 0 1,0 0-1,0 0 0,0-1 1,1 1-1,-1 0 0,0 0 1,0 0-1,0 0 0,0-1 1,0 1-1,1 0 1,-1 0-1,0 0 0,0 0 1,0 0-1,1 0 0,-1-1 1,0 1-1,0 0 0,0 0 1,1 0-1,-1 0 0,1 0-70,-1 0 26,0 0-27,0 0 27,0 0-11,6-8 214,4 7-52,0 2 0,-1-1 0,1 1 0,0 1-1,-1 0 1,13 4 0,-6-1 114,-1 2 0,26 13 1,-36-16-185,0 0-1,0-1 1,0 2 0,0-1 0,0 1 0,-1-1 0,0 1 0,0 0 0,-1 1 0,5 6-1,-4-2 45,0 0-1,-1 0 0,0 0 0,0 0 1,-1 0-1,0 1 0,-1-1 0,0 0 1,-1 1-1,-1 15 0,-1-5 84,-1 1 0,-1-1-1,-1 0 1,-8 21 0,7-25-52,-1-2 0,0 1 0,-1-1-1,-1 0 1,0-1 0,-1 0 0,-14 15 0,9-13-535,-27 21 0,-22 9-4393,62-44 1916,6-3 885,12-5-267,-7 3 1383,27-12-3203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53:24.08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5 744 2496,'-4'-2'1072,"7"-2"-731,-2 4-262,0-1 1,0 0 0,-1 1-1,1-1 1,-1 0 0,1 0-1,0 1 1,-1-1 0,0 0-1,1 0 1,-1 0 0,1 0-1,-1 1 1,1-3 0,-1 2 226,0 0-1,0 0 1,0 0 0,0 0-1,0 0 1,1 0 0,-1 0-1,1 0 1,-1 0 0,1 0-1,-1 0 1,1 0 0,0-1 0,19-15 1639,-6 6-1402,99-80 1906,-2 1-1331,-94 75-1075,-1-1-1,-1-1 1,-1 0 0,18-28 0,-12 7 110,-2 0 0,-2-1 1,13-43-1,-10 25-14,-6 17-51,-10 28-37,1-1-1,0 1 1,1-1 0,10-17-1,-11 13 81,-4 18-111,0 4-22,-8 107-109,-1 1 196,0 62-304,8-162 218,0 0-1,2 0 1,-1 1 0,1-1-1,1 0 1,0 0 0,8 22-1,-10-33-2,1-1-1,0 1 1,0 0-1,0-1 1,0 1-1,0-1 1,1 1-1,-1-1 1,0 1-1,1-1 1,-1 0-1,1 0 1,2 2-1,6 5-44,-9-8 40,0 1 0,1-1 0,-1 0-1,0 0 1,1 1 0,-1-1 0,0 0-1,1 0 1,-1 0 0,0 0 0,1-1-1,-1 1 1,1 0 0,-1-1 0,0 1-1,0 0 1,1-1 0,1 0 0,2-3 30,0 1 0,0-1 0,0 0 0,-1 0 1,1 0-1,-1-1 0,0 0 0,-1 1 0,6-9 1,7-8-154,-7 9 55,1-1 0,-2-1 0,0 1 0,9-22 1,20-61 60,-23 55 101,8-19 92,38-110 494,-58 162-656,5-13 314,-7 18-130,-5 13-54,2 1-52,-1 1 1,2 0 0,0-1-1,-2 20 1,2-5-18,-7 31 37,3-23 35,2 0 0,1 0 0,2 1 0,3 41 0,-1-69-176,-1 3 53,1 0 0,1 0 0,0 0 0,0 0 0,1-1 0,0 1 0,0-1 0,10 17 0,-5-14 113,0 0-1,1-1 1,0 0-1,0-1 1,2 0 0,-1-1-1,1 0 1,0 0-1,1-1 1,0 0-1,0-1 1,1-1-1,15 6 1,-18-8-118,0-1 0,0 0 0,0-1 0,0 0 0,0 0 1,1-1-1,-1-1 0,17 0 0,-22 0-374,22-5-865,-16-2-2228,-10 7 2965,-1-1 1,1 1 0,-1-1 0,0 0 0,1 1-1,-1-1 1,0 0 0,1 1 0,-1-1 0,0 0-1,0 0 1,0 1 0,0-1 0,1 0 0,-1-1-1,0-5-4216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53:24.89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96 5408,'2'-2'844,"0"0"1,0 0-1,0 0 1,0 0-1,0 0 0,0 0 1,0 1-1,1-1 1,-1 1-1,1 0 0,3-2 1,-6 3-34,26 3 1700,-16-2-2230,0-1 0,0 0 0,0-1 0,0 1 0,0-2 0,17-4 0,7 0 78,82-7-32,74-12-233,-100 6 237,-90 19-406,17-3 588,-11 2-1727,-7 0-5258,0 1 4493,-3 2-2192,-8 4 785,7-2 1781,1 3-379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29:39.89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 28 2080,'-3'-6'3784,"7"13"-1243,-3-5-2362,0-1 0,0 0 0,1 0 1,-1 1-1,0-1 0,1 0 0,-1 0 0,1-1 0,0 1 0,-1 0 1,1 0-1,-1-1 0,1 1 0,0-1 0,0 1 0,2-1 0,-2 0 51,17 4 490,-10 1-574,5 2 360,23 8-1,-31-13-422,-1 1 1,1 0-1,-1 0 0,0 1 1,0 0-1,6 6 1,-6-6-22,0 0 0,1 0 0,-1 0 0,1 0 0,0-1 0,6 4 1,3-2 65,0 0 0,1-1 0,-1-1 0,1 0 0,0-1 0,27 0 0,124-10 309,-157 6-428,-1 1 1,1-1-1,-1 0 1,0-1-1,0 0 1,0 0-1,0-1 1,11-7-1,-2 2 284,-9 4-367,0 0-1,13-10 1,-15 9 76,0 2 0,0-1 0,0 1 0,14-7 0,-14 9 14,0 0 0,1 0 0,-1 0 0,1 1 0,0 0 0,9 0 0,-16 1-6,1-1-1,0 1 1,0-1-1,0 0 1,0 1-1,-1-1 1,1 0-1,0 0 1,0 0-1,-1-1 1,1 1 0,-1 0-1,1 0 1,1-4-1,9-5 142,-30-6 110,14 16-290,0-1 0,0 1 0,0 0 0,0 0-1,0 0 1,0 1 0,1 0 0,-1-1 0,0 1 0,0 1 0,0-1 0,1 0 0,-6 4 0,-15 4-172,-121 29 260,117-31-15,-154 29 8,172-35-2,0-1 1,-1 0 0,1 0 0,0-1 0,0 0 0,-11-4 0,-60-19 102,43 11-124,23 8 13,10 3-66,-1 0 1,0 1-1,0-1 1,0 1-1,1 0 1,-8 0 0,-22-7 60,22 5-164,13 3 126,0-1 1,-1 1-1,1 0 1,0 0 0,-1 0-1,1 0 1,-1 0 0,1 0-1,-1-1 1,1 1 0,0 0-1,-1 0 1,1 0 0,-1 0-1,1 1 1,-1-1 0,1 0-1,0 0 1,-1 0 0,1 0-1,-1 0 1,1 0 0,0 1-1,-1-1 1,1 0 0,-1 0-1,1 1 1,0-1 0,-1 0-1,1 0 1,0 1-1,-1-1 1,0 1-165,1 1 44,0 0 123,0 0 0,1 0 0,-1 0 0,0-1 0,0 1 0,1 0 0,-1 0 0,1 0 0,1 2 0,25 39 179,-22-35-152,1 0 1,1 0 0,-1-1-1,1 0 1,1 0 0,-1-1-1,1 0 1,12 7-1,2 3-22,-13-10 33,0 0-1,0-1 1,11 6 0,18 6 19,-24-10-34,0 0-1,18 5 1,-20-9-55,92 31 119,-87-27-78,-1 0-1,0 1 1,-1 1 0,19 12-1,-18-9-37,-7-6 123,0 1 0,15 14 0,36 46 11,-59-65-94,1 1 0,-1 0 0,0 0-1,0 0 1,0 0 0,0 0 0,-1 0 0,1 0-1,0 5 1,-1-7 147,1 1-123,2 3 33,-3-5-55,0 1 1,0-1 0,0 0-1,1 0 1,-1 0 0,0 1-1,0-1 1,0 0 0,0 0-1,0 0 1,0 1-1,0-1 1,0 0 0,0 0-1,0 1 1,0-1 0,0 0-1,0 0 1,0 1 0,0-1-1,0 0 1,0 0-1,0 1 1,0-1 0,0 0-1,0 0 1,0 0 0,-1 1-1,1-1 1,0 0 0,0 0-1,0 0 1,-1 1-1,1-1-7,0 0-1,0 0 1,0 0-1,0 0 1,0 0-1,0 0 0,0 0 1,0 0-1,-1 0 1,1 0-1,0 0 0,0 0 1,0 0-1,0 0 1,0 0-1,0 0 1,0 0-1,0 0 0,-1 0 1,1 0-1,0 0 1,0 0-1,0 0 1,0 0-1,0 0 0,0 0 1,0 0-1,0 0 1,-1 0-1,1-1 0,0 1 1,0 0-1,0 0 1,0 0-1,0 0 1,0 0-1,0 0 0,0 0 1,0 0-1,0 0 1,0-1-1,0 1 1,0 0-1,0 0 0,0 0 1,0 0-1,0 0 1,0 0-1,0 0 1,0 0-1,0-1 0,0 1 1,0 0-1,0 0 1,0 0-1,0 0 0,-1-3 8,0 0 0,0 1 0,0-1 0,0 1-1,-1-1 1,1 1 0,-1-1 0,1 1 0,-1 0-1,-4-4 1,-5-9-18,-8-21 84,13 25-98,0 0 0,1 0 0,0-1-1,-4-14 1,-7-53-117,11 51 85,-1 1 0,-1-1 0,-1 1 0,-15-33 0,21 55 46,-1 0-1,0 0 0,-7-8 0,9 12-74,0 0-1,0 0 1,0 0 0,0-1 0,-1 1-1,1 0 1,0 0 0,-1 1 0,1-1-1,-1 0 1,1 0 0,-1 1 0,0-1-1,1 1 1,-1-1 0,1 1 0,-3 0-1,5 14-219,3-1 292,1 0 0,1-1 0,0 0 1,1 0-1,0 0 0,0-1 0,1 0 1,1-1-1,0 0 0,0 0 0,19 14 0,10 13 44,-37-37-41,-1 1 1,1-1-1,-1 1 1,1-1 0,-1 1-1,0-1 1,1 1-1,-1-1 1,0 1-1,0-1 1,1 1 0,-1-1-1,0 1 1,0-1-1,0 2 1,0-1 9,1-1 1,-1 1 0,0-1-1,0 0 1,0 1 0,0-1-1,0 1 1,1-1-1,-1 1 1,0-1 0,0 1-1,1-1 1,-1 0 0,0 1-1,1-1 1,-1 0-1,0 1 1,1-1 0,-1 0-1,0 1 1,1-1 0,-1 0-1,1 1 1,11 6 49,-12-2-65,0-4 1,7 10-81,-6-10 96,0 0 1,0 0-1,0 1 0,0-1 0,0 0 0,-1 0 1,1 1-1,-1-1 0,1 0 0,0 1 1,-1-1-1,0 1 0,1 1 0,-1-2-9,0 0 0,0 0 0,0-1 0,1 1 0,-1 0 0,0 0 0,1-1 0,-1 1 0,0 0-1,1-1 1,-1 1 0,1 0 0,-1-1 0,1 1 0,0 1 0,0-2-4,0 1 1,-1-1-1,1 1 1,-1 0-1,1 0 0,-1-1 1,1 1-1,-1 0 0,0-1 1,1 1-1,-1 0 0,0 0 1,0 0-1,1-1 0,-1 1 1,0 1-1,0-1 96,1 1-33,5 13-42,-5-12 1,0 0 0,0 0 0,1-1 0,-1 1 0,4 5 0,5 3-119,-6-10 61,-1-1 2,-1 1 45,-1 1-1,0-1 1,0 0-1,0 0 0,0 0 1,0 1-1,0-1 0,0 1 1,-1-1-1,1 0 0,1 4 1,-2-5-7,1 1 8,0 0 0,1 1-1,-1-1 1,1 0-1,-1 0 1,1 0-1,0 0 1,3 2-1,-4-2 69,1-1-76,-1 0 1,0 1-1,1-1 1,-1 0-1,0 1 0,0-1 1,0 1-1,1-1 1,-1 1-1,0 0 1,0 0-1,0-1 1,0 1-1,0 0 0,1 1 1,-1-1 9,0 0-1,0 0 1,0 0 0,0-1 0,0 1 0,0 0-1,0-1 1,0 1 0,0-1 0,0 1-1,0-1 1,0 1 0,0-1 0,3 1-1,-4-1-15,0-1-1,0 1 0,1 1 0,-1-1 0,0 0 0,0 0 0,0 0 1,0 0-1,0 0 0,1 0 0,-1 0 0,0 0 0,0 0 0,0 0 1,0 0-1,0 0 0,1 0 0,-1 0 0,0 1 0,0-1 0,0 0 1,0 0-1,0 0 0,0 0 0,0 0 0,0 0 0,0 1 0,1-1 1,-1 0-1,0 0 0,0 0 0,0 0 0,0 0 0,0 1 0,0-1 1,0 0-1,3 5 138,48 5 116,-38-9-253,-11-1 20,0 0 0,-1 0 1,1 1-1,0-1 0,-1 0 0,1 0 0,-1 1 1,4 0-1,-1 1-12,0-1 1,0 0 0,0 0-1,0-1 1,0 1 0,1-1-1,3 0 1,17 2 6,-10 0 61,-12-2-74,1 0-1,-1 1 1,1-1 0,-1 1 0,1 0-1,3 2 1,4 1-27,-8-5 13,-1 1 38,8 7 66,-8-5-85,0-2-11,0 0-1,-1 0 0,1 0 0,0 1 0,0-1 0,0 1 0,0-1 0,-1 1 1,1 0-1,0-1 0,1 2 0,6 3-32,-6-4 182,10 10-76,-11-9-76,-1 0 0,1-1 0,0 1-1,0-1 1,1 1 0,-1-1 0,0 0 0,0 0 0,1 0-1,-1 0 1,0 0 0,1 0 0,-1-1 0,1 1-1,3-1 1,4 3 25,1 1 0,-1-1-1,-1 2 1,1-1 0,-1 1-1,11 7 1,15 8-241,-17-7 68,-16-11 191,0 0-1,0 0 0,0 0 0,1-1 1,-1 1-1,1-1 0,2 2 0,11 4-60,-14-6 75,-1-1 5,30 16-19,-25-12-38,0 0 1,0-1-1,8 3 1,6 7 45,-19-12-25,4 0 1,2 9 47,10 13-108,-16-22 45,-1 0-1,0 0 0,1-1 1,-1 1-1,1 0 0,-1 0 0,1-1 1,-1 1-1,1 0 0,-1-1 0,1 1 1,0 0-1,-1-1 0,1 1 0,0-1 1,-1 1-1,1-1 0,0 1 0,0-1 1,0 0-1,1 1 0,4 2 12,-2 0 22,-1-1 0,1 1 0,0 0 1,0-1-1,7 3 0,-10-5-38,0 1 1,0 0-1,0-1 1,0 1-1,-1 0 0,1 0 1,0 0-1,0 0 0,-1 0 1,2 1-1,3 4 113,11 8-164,-11-9 72,1 0 0,0 0 0,0-1 1,0 1-1,0-1 0,1-1 0,0 0 0,7 3 0,21 3 126,-25-7-186,1 1 0,-1 0 1,16 7-1,-24-9 68,13 7 18,1 0 0,0-1 0,1-1 1,-1 0-1,34 6 0,-34-8 7,7 0-23,-19-4-43,1 1 0,-1 0-1,1 0 1,0 0-1,-1 1 1,0-1-1,1 1 1,-1 0-1,8 5 1,-6-3 56,0-1 1,0 0-1,11 4 1,-13-6-57,-1 0 0,1 0 1,-1 0-1,0 1 0,5 2 1,16 9 51,-14-9-107,3 3 214,-9-6-148,0 0-1,-1 0 1,1 0-1,6 0 0,8 7 12,-18-7-9,1-1 1,0 1-1,-1-1 0,1 0 0,0 1 0,0-1 0,-1 0 0,1 0 1,0 1-1,0-1 0,0 0 0,-1 0 0,1 0 0,1 0 0,1 0-36,-1 0 76,0 0-1,-1 0 0,1 1 0,0-1 0,-1 1 0,1-1 1,0 1-1,2 1 0,-3-1-25,1 0 0,0 0 0,0-1 0,0 1 0,0 0 0,0-1 0,0 0-1,4 1 1,47 2-33,-11 5 154,-19-7-93,2-1-143,32-3-1,-4-2 168,-39 3-70,-1 1 0,1 0 0,14 1 0,-13 0-94,13 0 161,-12-1-25,0 1 0,28 4 0,-41-5-5,-2 1-25,0 0 0,-1 0 0,1 0 0,0 0 0,0 0 0,0 0 0,-1 0 0,1 0-1,0 0 1,0 0 0,-1 0 0,1 0 0,0 0 0,0 1 0,-1-1 0,1 0 0,1 1 0,14 3-156,-15-4 352,3 16-735,-7-13-140,0-1 0,0 1 0,0 0 0,0-1 0,-1 1 0,1-1 0,-1 0 0,0 0 0,0-1 0,0 1 0,1-1 0,-6 1 0,6-1 380,1-1 0,-1 0 0,1 0 1,-1 0-1,0 0 0,1-1 0,-1 1 1,1-1-1,-1 0 0,1 1 0,-1-1 0,1 0 1,0 0-1,0-1 0,-1 1 0,1 0 1,0-1-1,0 1 0,0-1 0,0 0 1,-2-3-1,-6-6-509,-11-20 0,21 31 805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53:25.56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 0 4640,'0'1'545,"-1"0"1,1 0-1,-1 1 1,1-1-1,0 0 0,-1 0 1,1 0-1,0 0 1,0 1-1,0 1 1,0-2-136,0-1-159,0 0 53,0 0-48,0 0 240,0 0-75,0 8 2859,0-7-3184,1 0 0,0 0 0,-1 0-1,1 0 1,0 0 0,-1-1 0,1 1 0,0 0 0,0 0-1,0 0 1,0-1 0,0 1 0,0-1 0,0 1 0,0 0-1,0-1 1,0 0 0,0 1 0,0-1 0,0 0 0,0 1-1,2-1 1,31 6 825,8-3-320,65-4 1,-93 1-610,67-6 39,-45 3 12,0 1 0,51 4 0,-53-2-272,-32 0-166,-2 0-106,0 0-630,0 0 32,0 0-900,0 0 233,0 0-1790,0-3 1859,0-2-2692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53:26.94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8 870 5056,'-7'2'2156,"10"-11"-451,-1 6-1095,1-1-1,0 1 0,0 0 1,0 0-1,6-4 1,-5 4-515,0-1 0,0 0 0,7-8 0,63-77 1528,-46 57-1400,31-44 1,-35 37-160,32-71 0,8-47-319,-11 26 542,-2 11 747,-52 117-1221,-4 4-49,-6 5 14,6-2 179,1 1 0,-1 0 1,1 0-1,1 1 0,-1-1 0,1 1 1,0-1-1,0 1 0,-4 13 0,0 5-25,-5 30 0,9-38 45,-37 282-46,40-291 70,0 1 0,0 0 1,1 0-1,0-1 0,0 1 0,1 0 1,0-1-1,0 1 0,1-1 0,0 0 1,0 0-1,5 8 0,-6-11-1,1-1 1,0 1-1,0 0 0,0-1 0,0 0 0,0 1 1,1-1-1,-1-1 0,1 1 0,0 0 1,0-1-1,0 0 0,0 0 0,0 0 1,0 0-1,1-1 0,-1 0 0,1 0 1,-1 0-1,1 0 0,8 0 0,-8-2-6,0 1-1,-1-1 0,1 0 1,0 0-1,0-1 0,-1 1 1,1-1-1,-1 0 0,0 0 1,1-1-1,-1 1 1,0-1-1,0 0 0,-1 0 1,1 0-1,4-6 0,1-1-84,-1 0 0,0-1-1,-1 0 1,0 0-1,6-13 1,0-6 5,-1-1 1,15-62-1,3-69 336,-24 125-248,1-16 462,1-98 0,-8 151-465,0 0 0,0-1 0,0 1 0,0 0 1,0-1-1,0 1 0,0 0 0,0-1 0,0 1 1,0 0-1,0 0 0,0-1 0,-1 1 0,1 0 1,0-1-1,0 1 0,0 0 0,0 0 0,-1-1 1,1 1-1,0 0 0,0 0 0,0 0 0,-1-1 1,1 1-1,0 0 0,0 0 0,-1 0 0,1 0 1,0-1-1,-1 1 0,1 0 0,0 0 0,0 0 1,-1 0-1,1 0 0,0 0 0,-1 0 0,1 0 1,0 0-1,-1 0 0,1 0 0,0 0 1,0 0-1,-1 0 0,1 0 0,0 0 0,-1 0 1,1 1-1,0-1 0,0 0 0,-1 0 0,1 0 1,0 0-1,0 1 0,-1-1 0,1 0 0,0 0 1,0 0-1,0 1 0,-1-1 0,1 0 0,0 0 1,0 1-1,0-1 0,-1 1 0,-3 17 175,-1 1 1,2 0-1,1 0 0,0 1 0,2 26 1,-1 70 12,2 126 1273,1-232-1282,-1 1 1,2-2-1,-1 1 0,2 0 0,-1-1 0,1 1 0,9 15 0,-7-14 93,-4-8-237,-1-1-1,1 1 1,0-1-1,0 1 0,1-1 1,-1 0-1,0 0 1,1 0-1,-1 0 0,1 0 1,0-1-1,-1 1 1,1-1-1,0 0 0,0 0 1,0 0-1,0 0 1,4 0-1,-5 0-242,1-1 1,-1 0-1,0-1 1,0 1-1,0 0 0,0-1 1,1 1-1,-1-1 0,0 0 1,3-1-1,-4 2-179,0-1-1,0 1 1,0-1 0,0 0-1,0 1 1,0-1 0,0 0-1,0 1 1,0-1-1,0 0 1,-1 0 0,2-1-1,2-6-2411,-4 0 902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53:27.59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5 172 8224,'-1'1'230,"1"0"-1,-1 0 1,1 0 0,-1 0 0,1 0 0,0 0 0,-1 0 0,1 0 0,0 0-1,0 0 1,0 0 0,0 0 0,0 1 0,0-1 0,0 0 0,0 0 0,0 0-1,1 0 1,0 1 0,11 19 756,-1-2-79,-6-7-734,0 3-52,0 1-1,2-2 1,0 1 0,0-1 0,2 0 0,15 20 0,-24-34-116,0 0 1,0 0-1,0 1 1,0-1-1,1 0 0,-1 0 1,0 0-1,0 1 1,0-1-1,1 0 1,-1 0-1,0 0 1,0 0-1,0 0 0,1 0 1,-1 0-1,0 1 1,0-1-1,1 0 1,-1 0-1,0 0 0,0 0 1,0 0-1,1 0 1,-1 0-1,0 0 1,0 0-1,1 0 0,-1 0 1,0 0-1,0 0 1,1-1-1,4-7 189,0-20 224,-4 21-281,2-52 309,2-10 137,0 32-258,-3 16-206,2 0 0,0 1-1,7-22 1,-9 38-113,0-1 0,0 1-1,1 0 1,-1 0 0,1 0 0,0 0-1,0 0 1,4-3 0,-6 5 24,1 1 1,0-1-1,0 1 0,0-1 1,0 1-1,0 0 1,0 0-1,0 0 0,0 0 1,0 0-1,0 0 1,0 0-1,1 1 0,-1-1 1,0 1-1,1 0 1,-1 0-1,3 0 0,6 1-306,0 1 0,0 1 0,-1 0-1,20 8 1,-24-8-2434,1 0-7944,-3-1 10728,-3 0-2666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53:28.86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2 924 5632,'0'-2'269,"-1"-1"0,1 1 0,-1-1-1,1 1 1,0-1 0,0 1 0,0-1 0,0 1 0,1-1 0,-1 1 0,1 0 0,-1-1 0,2-2 0,14-36 428,-8 23 153,4-7 794,28-47 1,-24 46-1221,19-43 1,-16 20-239,19-80 0,-1-54 164,-27 133-181,5-55 110,-9 48-158,-5 22-148,9 308-1426,-6-234 1575,2 1 0,1-1 0,2 0 1,28 73-1,-33-102-95,1 0 1,0-1-1,0 0 0,0 0 1,1 0-1,1-1 1,0 0-1,0 0 1,0 0-1,1-1 1,0 0-1,17 10 1,-23-15-22,1-1 1,-1 0 0,1 0-1,0 0 1,-1 0 0,1 0-1,0-1 1,-1 1-1,1-1 1,0 1 0,0-1-1,-1 0 1,1 0 0,0-1-1,0 1 1,-1 0-1,6-2 1,-4 0-39,0 0 0,0 0 0,-1 0 0,1 0 1,-1-1-1,0 1 0,1-1 0,-1 0 0,0 0 0,4-6 0,2-4-118,0 0 1,-2-1-1,1 0 0,-2-1 0,6-17 0,6-20-107,16-94 1,-4-59 1484,-27 186-1146,-2 0 0,0 1 1,-1-1-1,0 0 0,-2 0 1,-4-21-1,3 34 48,-1 11 61,0 11 26,-13 58 317,-7 147-360,14-89-92,-7 117 1214,19-230-1295,-1-1 0,2 0 0,0 0 0,8 21 1,-4-12-547,-7-27 482,0 1-1,0-1 1,0 0-1,0 1 1,0-1-1,0 0 1,0 1-1,0-1 1,1 0-1,-1 1 1,0-1-1,0 0 1,0 0-1,1 1 1,-1-1-1,0 0 1,0 0-1,0 1 1,1-1-1,-1 0 1,0 0-1,1 1 1,-1-1-1,0 0 1,1 0-1,-1 0 1,0 0-1,1 0 1,-1 0-1,0 1 1,1-1-1,-1 0 1,0 0-1,1 0 1,-1 0-1,1 0 1,0-1-334,0 1 0,0 0-1,0-1 1,0 1 0,0-1 0,0 1 0,0-1 0,0 0 0,-1 1 0,1-1 0,1-1 0,1-2-2851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53:29.47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237 84 5312,'1'-1'3811,"-7"7"-2481,3-5-1149,0 1 0,0 1 0,1-1 0,-1 0 0,0 1-1,1-1 1,0 1 0,-1 0 0,1-1 0,0 1 0,1 0 0,-1 0 0,0 1 0,1-1 0,0 0-1,0 0 1,0 1 0,-1 3 0,2-2-152,-1 0 0,1-1 1,0 1-1,1-1 0,-1 1 0,1 0 0,0-1 0,0 1 0,0-1 1,1 0-1,0 1 0,-1-1 0,6 7 0,-3-4 57,1 0 0,0 0-1,1-1 1,-1 1-1,1-1 1,12 9 0,-13-12 4,0 1 1,0-1-1,0 0 1,0-1-1,0 1 1,1-1-1,-1 0 0,1 0 1,-1 0-1,12 1 1,-13-4-51,0 1 1,-1 0 0,1-1-1,0 0 1,0 0 0,0 0-1,-1 0 1,1-1 0,-1 1-1,1-1 1,-1 0 0,0 0-1,1 0 1,-1-1-1,0 1 1,0-1 0,-1 0-1,1 1 1,3-6 0,3-4 6,0 0 1,-1-1-1,11-23 0,-15 29 42,-1 0 0,-1 0 0,1 0-1,-1-1 1,0 1 0,-1-1 0,0 1-1,0-1 1,-1 1 0,0-10 0,0 13-64,-1 0 0,1 0 1,-1 0-1,0 1 1,0-1-1,-1 0 1,1 1-1,-1-1 1,0 1-1,0-1 1,0 1-1,0 0 0,-1 0 1,1 0-1,-1 0 1,0 0-1,0 0 1,0 1-1,0 0 1,0-1-1,-6-2 0,0 1-129,-1 0 0,0 0 0,0 1 0,0 1 0,0-1 0,-1 2-1,1-1 1,0 1 0,-17 1 0,8 1-124,-1 1 0,0 1 0,1 1 0,-21 6 0,24-5-233,0 0 0,1 2 0,-1 0-1,-13 9 1,20-11-223,1 1-1,0 0 1,0 1 0,0 0-1,1 0 1,0 0-1,-10 14 1,15-18 409,1-1 1,-1 1-1,1 0 0,-1 0 1,1-1-1,0 1 0,-1 4 1,0 25-3150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53:48.44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263 25 1984,'4'-3'2083,"-3"-10"1434,-18 10-1640,-8 0-689,-1 1-1,-45 3 0,22 0-658,42-1-516,1 0 0,0 0 0,0 1 0,-1 0 0,1 0 0,0 0 0,0 1 0,-6 2 0,6 0 327,-5 1 200,12 10-273,80 337-49,-72-308-299,-2 1 0,-1 0-1,-2 66 1,1 76 353,-3-104-247,0-46 5,-1 1 0,-3 0-1,-6 46 1,4-57 246,1 0 1,2 42-1,1-61-257,17-8 109,-10 0-87,0-1-1,0-1 1,0 1-1,0-1 1,10-4 0,21-5 56,5 3-39,-6 1 250,0 1 0,48-1-1,-79 8-292,-1 0 0,1 0-1,-1 0 1,1 0-1,9 5 1,-2-1 84,-12-5-72,-1 0-230,0 0-170,0 0-715,0 0 5,0 0-863,0 0 36,0-3-2212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53:49.42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3 898 4224,'-2'-3'1904,"4"2"-768,-2 0-395,0 1-160,0-2-373,1 1 1,-1-1-1,1 1 0,0 0 0,-1-1 0,1 1 0,0 0 0,0-1 0,0 1 0,0 0 0,2-2 1,8-13 424,-3-12 115,8-47 1,-1 5-17,6-59 283,-4 18-371,-7 56-449,-8 36 12,2 0 0,10-35 0,1 13-26,-7 18-99,0 0 0,13-23-1,-10 27-164,0-4 219,2 1-1,1 1 1,28-36-1,-40 55-131,0 0-1,0 0 0,0 0 1,1 0-1,-1 1 0,0-1 1,1 0-1,0 1 1,-1 0-1,1 0 0,0-1 1,-1 1-1,1 1 0,0-1 1,0 0-1,0 1 1,0 0-1,0-1 0,-1 1 1,1 0-1,0 1 0,0-1 1,0 0-1,0 1 1,0 0-1,0-1 0,-1 1 1,1 0-1,0 0 0,-1 1 1,1-1-1,0 1 1,2 2-1,4 2 23,-1 0 0,-1 1-1,1 1 1,-1-1 0,0 1 0,-1 0-1,0 0 1,6 11 0,-9-13 13,0-1 1,-1 1 0,0 0 0,0 0-1,0 0 1,-1 0 0,0 0-1,0 1 1,0-1 0,-1 0-1,0 1 1,0-1 0,-1 0-1,0 0 1,0 0 0,0 1-1,-1-1 1,0 0 0,0 0-1,0-1 1,-1 1 0,0 0-1,0-1 1,-7 9 0,5-7 44,-1 0 0,1 0 1,-1-1-1,-1 1 0,1-2 0,-1 1 1,0-1-1,0 0 0,-10 5 0,12-8-51,-14 9 111,-1-2 0,-30 11-1,25-11-195,16-6 154,0 1-1,0-1 1,-14 2-1,21-5-280,-1 0 1,1 1-1,-1-1 0,1 0 0,-1-1 1,1 1-1,-1 0 0,1-1 0,-1 1 1,1-1-1,0 0 0,-1 0 0,1 0 1,0 0-1,-1 0 0,1 0 0,-3-3 0,4 4 18,1-1 0,0 1 0,-1 0 0,1-1-1,0 1 1,-1 0 0,1-1 0,0 1-1,-1 0 1,1-1 0,0 1 0,0 0-1,0-1 1,-1 1 0,1-1 0,0 1-1,0-1 1,0 1 0,0-1 0,0 1-1,0 0 1,0-1 0,0 1 0,0-1-1,0 1 1,0-1 0,0 1 0,0-1-1,0 1 1,0 0 0,0-1 0,1 1-1,-1-1 1,0 1 0,0-1 0,0 1-1,1 0 1,-1-1 0,0 1 0,1 0 0,-1-1-1,0 1 1,1 0 0,-1-1 0,0 1-1,1 0 1,8-1-3076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53:50.58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 0 1728,'-11'3'4976,"9"-3"-3728,2 0-384,0 0-48,0 0-320,0 0-86,2 1-196,53 22 959,-46-19-984,0-1-1,16 4 1,-14-5-65,-1 1 0,11 5 1,-4-2 29,-11-4-164,0 0 0,0 0 0,0 1 0,7 4-1,-11-6 23,-1 0 0,1 1 0,-1-1-1,0 0 1,0 0 0,1 0 0,-1 1 0,0-1-1,0 1 1,0-1 0,0 1 0,-1-1-1,1 1 1,0 0 0,-1-1 0,1 1-1,-1 0 1,1-1 0,-1 1 0,0 0 0,0 2-1,6 72 461,1-9-474,-6 31 5,4 64-150,18 85 104,-9 51-357,0-91 587,-15-172 3,1-29-32,-1 0 0,1 0 0,0-1 1,1 1-1,-1 0 0,1 0 0,2 6 1,-2-11 326,-1-1-48,0 0-392,0 1 0,-1-1 0,1 0 1,0 0-1,0 0 0,0 1 0,0-1 0,0 0 0,0 0 0,0 0 0,0 1 0,0-1 1,-1 0-1,1 0 0,0 0 0,0 0 0,0 1 0,0-1 0,-1 0 0,1 0 0,0 0 0,0 0 1,0 0-1,-1 0 0,1 1 0,0-1 0,0 0 0,0 0 0,-1 0 0,1 0 0,0 0 0,0 0 1,0 0-1,-1 0 0,1 0 0,0 0 0,0 0 0,-1 0 0,1 0 0,0 0 0,0 0 0,0 0 1,-1-1-1,1 1 0,0 0 0,-1 0 0,-13-6 558,10 5-217,-14-6 149,-31-13-419,39 15-1219,-2 0 1,1 1-1,-16-4 1,21 8-2653,6 0 166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53:51.27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19 2816,'0'0'218,"0"0"1,0 0-1,0 0 0,0 0 1,0 0-1,0 0 0,0 0 0,0 0 1,0 0-1,0 0 0,0 0 1,0 0-1,0-1 0,0 1 1,0 0-1,0 0 0,0 0 1,0 0-1,0 0 0,0 0 1,0 0-1,0 0 0,0 0 1,0 0-1,0 0 0,0 0 1,0 0-1,0 0 0,0 0 1,0 0-1,0-1 0,0 1 1,0 0-1,0 0 0,0 0 1,0 0-1,0 0 0,0 0 1,12-4 1395,19-3-1690,45 3 1958,-53 2-1508,-11 2-258,0 0-1,16 3 1,16 0 134,23 5 966,-63-7 763,-1 1-6457,-3-2 4283,0 0 1,0 1-1,0-1 0,0 0 1,0 0-1,0 0 1,0 0-1,0 0 0,0 1 1,0-1-1,0 0 0,0 0 1,0 0-1,0 0 0,0 0 1,0 1-1,0-1 0,0 0 1,0 0-1,0 0 0,0 0 1,0 0-1,0 1 0,0-1 1,0 0-1,0 0 1,0 0-1,0 0 0,-1 0 1,1 0-1,0 0 0,0 1 1,0-1-1,0 0 0,0 0 1,0 0-1,-1 0 0,1 0 1,0 0-1,0 0 0,0 0 1,0 0-1,0 0 0,-1 0 1,-8 3-2862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53:51.80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19 3488,'1'0'638,"7"0"7118,4-4-7244,-9 2-345,0 1 0,0 0 0,0 0 0,1 1-1,-1-1 1,5 0 0,138-2 2980,-39-2-2993,-99 6 479,-8-1-912,1 0 1,-1 0-1,1 0 0,-1 1 0,1-1 0,-1 0 0,0 0 1,1 0-1,-1 1 0,1-1 0,-1 0 0,0 1 0,1-1 0,-1 0 1,0 1-1,1-1 0,-1 0 0,0 1 0,1-1 0,-1 1 1,0-1-1,0 0 0,0 1 0,1-1 0,-1 1 0,0-1 1,0 1-1,0-1 0,0 1 0,0-1 0,0 1 0,0-1 1,0 1-1,0 10-3577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29:59.07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14 152 2144,'-13'-4'11845,"28"8"-11600,16 10 286,-25-11-433,1 1 0,-1-1-1,1-1 1,0 1 0,-1-1 0,9 1 0,59 13 1107,6 0-847,-64-12-270,-10-3 22,1 1 0,-1 0 0,11 5 0,-14-6-72,0 0 0,-1 0 0,1 0 0,0-1 1,0 1-1,5 0 0,-5-1-60,0 0-1,0 1 1,0 0 0,0-1-1,5 3 1,8 4 33,-11-6 41,0 1 0,-1 0 1,1 1-1,-1-1 1,5 4-1,-7-4 10,0-1-1,0 1 1,1-1-1,-1 0 1,1 1-1,-1-1 1,4 1-1,6 3-179,-11-5 80,1 0 57,0 1 0,0-1 0,0 0 0,0 1-1,0-1 1,0 1 0,0-1 0,0 1 0,2 1-1,-1 0-9,0-1-1,1 0 1,-1 0-1,0 0 0,1 0 1,-1 0-1,1-1 1,-1 1-1,7-1 0,-5 0 22,1 1-1,-1-1 1,0 1-1,1 1 1,-1-1-1,7 4 1,6 0 35,8 0-145,34 16 578,-19-8-468,-36-11-42,20 8 200,0-2 1,0 0-1,36 5 1,-50-12-208,-1 2 1,20 5-1,-21-4 55,0-2 0,0 1 0,0-1 0,1-1 0,11 2 0,56-3-90,-75 0 12,6 0 180,13 2-54,-17-2-90,1 1 0,-1-1 0,1 1 0,-1 0 0,8 2 0,-6-1-3,-1 0 0,1-1-1,0 0 1,0 0-1,0 0 1,8-1-1,41-2 147,-8-1-176,-12 2 37,40-5-1,26-4 14,-59 9-23,-30 1 58,-1 0-1,1-1 1,20-3-1,-2-1 109,0 0-1,1 3 1,57 1-1,-49 1-169,362 0 554,-384-1-517,-1 0-1,1-2 0,-1 0 0,26-8 0,-15 3-14,-4 3 80,-17 5-53,-1-1 0,0 0 0,0-1-1,0 1 1,7-4 0,120-53-327,-125 55 304,0 0-1,0 1 0,13-3 0,-13 3 27,-1 0 0,1 0 1,11-5-1,-6 2-8,1 0 0,-1 1 1,21-5-1,3-1 61,-9 6-377,-23 3 347,1 1 0,-1-1-1,0 0 1,1 0 0,-1 0-1,5-2 1,-6 1-93,1 1 0,-1 0 0,1 0 0,-1 0 0,1 1 1,-1-1-1,5 1 0,17-4 262,-20 2-240,0 1 1,0 0-1,1 0 0,-1 1 0,0-1 0,0 1 0,0 0 1,7 1-1,-11-1-1,-1 0 0,1 0 0,-1 1 1,1-1-1,0 0 0,-1 0 0,1 0 0,0 0 1,-1-1-1,1 1 0,0 0 0,-1 0 0,1 0 1,-1 0-1,1-1 0,0 1 0,0-1 1,0 1 10,-1 0 1,0 0 0,1-1 0,-1 1 0,1 0 0,-1 0 0,1 0-1,-1 0 1,1 0 0,-1-1 0,1 1 0,-1 0 0,1 0 0,-1 0-1,1 0 1,-1 1 0,1-1 0,2 0 29,-1 1 0,0-1 0,1 0 0,-1 1 0,0-1 0,1 0 0,-1 0 0,4-1 0,21-1 104,-23 1-196,33-5 123,-32 4-91,1 1 1,-1 0-1,0 0 1,1 1-1,-1-1 0,9 1 1,-6 1 15,-1-1 1,1-1-1,11-1 1,-5-2 138,-3 2-116,0 0 1,0-2-1,-1 1 1,12-6-1,-20 8-14,0 0 0,0 0 0,0 1 0,0-1 0,0 1 0,0-1 0,0 1 0,0 0 0,0-1 0,0 1 0,0 0 0,0 1 0,0-1 0,0 0 0,3 1 0,-2-1 21,0 0 0,1 0 0,-1-1 0,0 1 0,0-1 0,1 0 0,3-1 0,16-4 7,59-12-335,-64 16 395,-12 2-96,0-1-1,0 0 1,0 0 0,10-3 0,-8 2 137,4-3-175,-11 4-11,3-2-586,-95-2 452,46 3-122,-67-12 0,45-1 560,57 14-184,7 1-45,0 0-1,0 0 1,0 0-1,0-1 0,0 0 1,1 1-1,-1-1 1,0 0-1,0 0 1,0-1-1,-4-2 1,-8-7 257,11 9-249,0-1 1,0 0 0,0 0-1,0 0 1,1 0-1,-6-8 1,6 6 9,3 4-43,0 1-1,0 0 1,0-1 0,-1 1-1,1 0 1,0-1 0,0 1-1,0 0 1,-1-1 0,1 1-1,0 0 1,0 0 0,-1-1 0,1 1-1,0 0 1,-1 0 0,1-1-1,0 1 1,-1 0 0,1 0-1,0 0 1,-1 0 0,1-1-1,-1 1 17,1 0-1,-1 0 0,1-1 0,0 1 1,-1 0-1,1-1 0,0 1 1,0 0-1,-1-1 0,1 1 0,0-1 1,0 1-1,-1 0 0,1-1 1,0 1-1,0-1 0,0 1 0,0-1 1,-1 0-1,1 1-18,0 0 0,0-1 0,0 1 0,0 0 0,0 0 0,0-1 0,0 1 0,0 0 0,0-1 0,0 1 0,-1 0 0,1-1 0,0 1 0,0 0 0,0 0 0,0-1 0,-1 1 0,1 0 0,0 0 0,0 0 0,-1-1 0,1 1 0,0 0 0,-1 0 0,1 0 0,0 0 0,0-1 0,-1 1 0,1 0 0,0 0 0,-1 0 0,1 0 0,0 0 0,-1 0 0,1 0 0,9 8-218,52 35 502,-57-41-242,5 5 73,1-1-1,0 0 1,1-1-1,0 0 1,-1 0-1,1-1 1,13 2-1,30 6 255,2 1-208,-42-11-86,-10-1-29,1-1 0,0 1 0,0-1 0,6-1 0,5 0-81,24 1 1,-12 1 447,-38-8-615,4 5 185,1 2-1,-1-1 1,1 1 0,-1 0-1,0 0 1,-6 1-1,-7 0-70,-1-1 85,1 2 0,-1 0 0,0 1 0,1 1 1,0 1-1,-26 9 0,26-7-6,11-5-25,0 1 0,0 1 0,-10 5 1,8-3 43,2-2 51,0 1 1,0 0-1,0 0 1,1 1-1,0 0 0,-7 7 1,3-2-3,9-9-21,0 0 1,0 0-1,0 0 1,0 1-1,1-1 0,-1 1 1,-1 2-1,-28 57 310,1-2 37,28-53-246,7-6 152,9-8-89,-3-1-190,-5 3 9,1-1 0,0 1 0,6-9 0,-5 6-127,0-1 0,16-11 0,-14 13 8,-1-1-1,10-10 1,-5 3-352,0 1 0,1 0-1,1 1 1,21-13 0,-35 25 210,-1 0 0,1-1 0,-1 1 0,1 0 0,-1-1 0,0 1 0,0 0-1,0-1 1,1 1 0,-1-1 0,-1 0 0,1 1 0,0-1 0,0 0 0,0-3 0,1-1-1261,-1-1 0,0 1 0,-1-9 0,1 3-894,1-17-105,-1-6-283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53:53.58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17 873 2912,'-11'3'7187,"6"-2"-3452,7 1-3681,1 1-1,-1-1 0,1 0 1,-1 0-1,1-1 0,0 1 1,0-1-1,0 1 0,0-1 1,0 0-1,0 0 0,0 0 1,0-1-1,0 1 0,5 0 1,7 0 227,-14 0-264,1-1 0,0 0 0,0 0 0,0 0-1,-1 0 1,1 0 0,0 0 0,0 0 0,0 0 0,-1-1 0,1 1 0,2-2 0,3 0-1,1-1 0,-1 0 0,0 0 0,0-1 0,0 0 0,-1 0 0,1-1 0,10-9 0,0-4-143,-4 5 102,13-18 0,-22 26 49,-1 0 0,1-1 0,-1 0 0,0 0 1,-1 0-1,1 0 0,1-7 0,-1 0 38,0 0 0,-1 0 1,-1-1-1,0 1 0,-1-1 0,0 1 0,-1 0 1,-5-27-1,4 34 76,0-1 1,-1 1 0,0 0-1,0 0 1,-1 0-1,0 0 1,-7-8-1,-3-2 184,-19-15 0,-13-14-298,37 35 88,1-2 0,0 1 0,1-1 0,0 0 0,0 0 0,2-1 0,-1 0 0,-5-22 0,8 17-136,0 0 0,1 0 0,1-35 0,1 36-36,1-1 1,0 1-1,7-29 1,-7 40 13,1 0 0,0 0 0,0 0 0,0 0 0,1 1 1,0-1-1,0 1 0,1 0 0,-1 0 0,1 0 0,0 0 0,0 1 1,9-8-1,-7 8 38,0 0 0,0 1 0,0 0 0,1 0 0,-1 0 0,1 1 0,-1 0 1,1 0-1,0 1 0,0 0 0,-1 0 0,1 1 0,0-1 0,0 1 0,0 1 0,0-1 0,0 1 0,0 1 0,-1-1 1,10 4-1,-1 0 28,-1 1 1,-1 1 0,1 0 0,-1 0 0,0 2 0,-1-1-1,1 2 1,12 12 0,-4-2 92,-1 0 1,-2 2-1,22 31 0,-28-35-21,-1 0 0,0 1 0,11 32 0,-11-22 26,0-1-150,-2 1 0,-1 0 0,6 38 0,-8-38 270,-4-22-271,-1 1-1,0-1 1,0 1-1,0 0 1,-1 13-1,-13 77 103,9-66-197,-1 32 43,4-48 186,0-1 1,-4 19-1,5-12-42,0-19-66,1-1 0,-1 0-1,0 1 1,0-1 0,0 0 0,0 0-1,0 1 1,-1-1 0,1 0-1,-1 0 1,1 1 0,-1-1 0,-2 4-1,2-5 51,1-1 48,1 0 12,0 1 0,0 0 1,0-1-1,0 1 0,0-1 0,0 1 1,0-1-1,0 1 0,1-1 0,0 1 1,18 1 177,22 1 0,-25-2-257,-1 0 0,19 4 0,-10 2-968,-24-7-181,0 0 783,-1-1-1,1 0 0,-1 0 1,1 1-1,-1-1 1,0 0-1,1 0 1,-1 0-1,0 1 1,0-1-1,1 0 0,-1-1 1,-4-27-4751,3 4 997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53:54.20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 5 2144,'0'0'26,"0"0"0,0 0 0,0 0 1,0-1-1,0 1 0,0 0 0,0 0 0,0-1 0,-1 1 0,1 0 1,0 0-1,0 0 0,0-1 0,0 1 0,0 0 0,0 0 1,-1 0-1,1 0 0,0 0 0,0-1 0,0 1 0,0 0 0,-1 0 1,1 0-1,0 0 0,0 0 0,0 0 0,-1 0 0,1-1 1,0 1-1,0 0 0,0 0 0,-1 0 0,1 0 0,0 0 0,-1 0 1,-2 1 312,2-1 605,1 0-155,0 0 267,0 0-299,0 0 112,0 0-255,1 0-389,-1 1 0,0-1 0,0 1 0,0 0 0,1-1 0,-1 1 1,0-1-1,1 1 0,-1-1 0,0 1 0,1-1 0,-1 0 0,1 1 0,-1-1 0,1 1 1,-1-1-1,1 0 0,-1 1 0,1-1 0,-1 0 0,1 0 0,0 1 0,-1-1 0,2 0 1,20 6 115,-8-2 388,-3-1-446,0 1-1,1-2 1,-1 1-1,1-2 1,-1 1-1,23-2 1,-17 1-37,0 0-1,24 4 1,-39-4-547,24 3 841,-14-5-6427,-13 2 4015,-3 3-1781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53:55.34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43 3488,'0'-2'1293,"0"7"-725,0-4-61,0-1-155,0 0 16,8 1 565,-5 2-657,0 0-1,0 0 0,0 0 1,0 0-1,0 1 0,-1-1 1,0 1-1,3 5 1,3 5 157,-3-5-223,-1 1 0,0 0 0,0 1 0,-1-1 0,0 0 0,1 15 0,-1-8 0,-1-3 30,0 0-1,-2 0 1,0 15-1,0-8-205,0-20-18,0-1 187,0 0-43,9-20 512,12-30-420,28-52 1,-11 26 378,-34 68-317,1 1 1,0 1 0,1-1-1,7-8 1,-12 14-294,0 2-24,0-1 1,1 0-1,-1 1 0,0-1 1,0 0-1,0 1 0,0-1 1,0 1-1,0 0 0,0-1 1,0 1-1,0 0 0,0 0 1,0-1-1,0 1 0,1 2 1,13 18 142,-11-15-123,-1 1 12,0 0 0,0-1 0,-1 1 0,1 1 0,-2-1 0,1 0 0,0 9 0,6 22 64,-2-23-148,-5-13 57,0 1-1,0-1 1,0 1 0,0 0 0,0 0 0,0 3 0,-1-5 67,0-1-32,1 0-63,1 1 0,-1-1-1,0-1 1,0 1 0,0 0-1,1 0 1,-1 0 0,0-1-1,0 1 1,0-1-1,1 1 1,-1-1 0,0 1-1,0-1 1,0 1 0,0-1-1,0 0 1,0 0 0,0 0-1,0 1 1,-1-1-1,1 0 1,0 0 0,0 0-1,-1 0 1,1 0 0,-1-1-1,1 1 1,0-2 0,3-3-37,13-25-766,-9 14 796,2 1 0,12-16 0,-17 25-106,-5 6 167,1 0-1,-1 0 1,1 0 0,-1 0 0,1 0 0,0 0-1,0 0 1,0 0 0,-1 1 0,1-1-1,0 0 1,0 0 0,0 1 0,0-1-1,0 1 1,0-1 0,0 1 0,0-1-1,3 1 1,-4 0 12,1 0 0,-1 1 0,1-1 0,-1 1 0,0-1 0,1 0 0,-1 1 0,0-1 0,1 1 0,-1 0 0,0-1 0,1 1 0,-1-1 0,0 1 0,0-1 0,0 1 0,0 0 0,1 0 0,-1 0 37,30 86 953,11 45-757,-18-53-4845,-23-78 4105,1 1 0,0-1-1,-1 1 1,1 0 0,0-1-1,0 1 1,-1-1 0,1 0-1,2 3 1,-2-4 328,-1 0 0,0 1 0,1-1 0,-1 0 0,1 1 0,-1-1 0,1 0 0,-1 0 0,1 0 0,-1 1 0,1-1 0,-1 0 0,1 0 0,0 0 0,-1 0 0,1 0 0,-1 0 0,1 0 0,-1 0 0,1 0 0,-1 0 0,1 0 0,-1-1 0,1 1 0,-1 0 0,1 0 0,-1 0 1,1-1-1,10-10-2688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54:03.09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160 96 3488,'-1'0'137,"1"1"0,0-1 1,-1 0-1,1 1 0,-1-1 0,1 1 1,0-1-1,-1 0 0,1 0 1,-1 1-1,1-1 0,-1 0 0,0 0 1,1 1-1,-1-1 0,1 0 0,-1 0 1,1 0-1,-1 0 0,0 0 0,1 0 1,-1 0-1,1 0 0,-1 0 1,0 0-1,-7-1 1899,6 1-1901,1 0-1,0 0 1,0-1 0,0 1-1,-1 0 1,1-1-1,0 1 1,0-1 0,0 1-1,0-1 1,0 0-1,0 1 1,0-1 0,0 0-1,0 0 1,0 0 0,1 0-1,-1 0 1,0 0-1,0-1 1,0 2-122,1-1-1,0 0 1,-1 0 0,1 1-1,-1-1 1,1 0-1,0 0 1,0 1 0,-1-1-1,1 0 1,0 0-1,0 0 1,0 0 0,0 1-1,0-1 1,0 0-1,0 0 1,0 0 0,0 0-1,1 1 1,-1-1-1,0 0 1,0 0 0,1 1-1,-1-1 1,0 0-1,1 0 1,-1 1 0,2-2-1,8-8 309,-9 7-254,1 0 0,1 1 0,-1 0 0,0-1-1,1 1 1,-1 0 0,1 0 0,0 0 0,-1 0 0,1 1 0,0-1 0,0 1 0,0 0 0,0 0-1,1 0 1,-1 0 0,0 0 0,0 1 0,4-1 0,-11 18 429,3-15-434,-1 0 0,1 0 0,-1 0 0,1 0 0,-1-1 0,0 1 1,1 0-1,-1-1 0,0 1 0,0-1 0,0 0 0,-3 2 0,-31 14 553,24-12-437,6-3-79,-1 0 0,1 0 0,0-1-1,0 0 1,-1 0 0,-10 0 0,13-1-91,1 1 0,0-2 0,0 1 0,0 0 1,-1-1-1,1 1 0,0-1 0,0 0 0,0 0 0,0 0 0,0 0 0,0-1 0,0 1 0,1-1 0,-4-2 0,11 3 4,-1 0 0,1 1-1,-1-1 1,7 1 0,-10 1 0,1-1 1,0 1-1,0-1 0,0 1 1,0 0-1,0 0 0,-1 0 1,3 1-1,1 2 111,-11-5 544,5 0-662,0 0 0,0 0 0,0 1 0,0-1 0,0 0 0,0-1 0,0 1 0,0 0 0,0 0 0,0 0-1,1 0 1,-1-1 0,0 1 0,1 0 0,-1-1 0,1 1 0,0 0 0,-1-1 0,1-1 0,-3-29-360,3 32 358,1-1-1,-1 0 1,0 1-1,0-1 1,0 1-1,1-1 1,-1 1 0,0-1-1,0 1 1,1-1-1,-1 1 1,1 0-1,-1-1 1,0 1-1,1-1 1,-1 1 0,1 0-1,-1-1 1,1 1-1,-1 0 1,1 0-1,-1-1 1,1 1-1,-1 0 1,1 0-1,-1 0 1,1 0 0,0-1-1,1 1 47,6-4 212,-4 2-160,-1 1 1,1-1-1,0 0 0,0 1 1,0 0-1,0 0 0,0 0 1,0 1-1,1-1 0,4 1 1,-4 0-32,-1 1 1,1-1-1,-1 1 0,1 0 1,-1 1-1,1-1 0,-1 1 1,0 0-1,0 0 1,0 0-1,0 0 0,0 1 1,0-1-1,5 6 1,-3-2 45,0 0 1,0 0 0,-1 1-1,0 0 1,-1 0 0,1 0-1,4 10 1,-8-14-95,-1 0 0,1-1 1,0 1-1,-1-1 0,1 1 0,-1 0 0,0 0 0,0-1 1,0 1-1,-1 0 0,1-1 0,0 1 0,-1 0 0,0-1 1,1 1-1,-1-1 0,0 1 0,-1-1 0,1 1 0,0-1 1,-1 0-1,1 0 0,-1 1 0,0-1 0,-3 3 0,-6 6-170,0-1 0,0-1-1,-20 13 1,17-13-112,-16 11-759,17-13-8,1 2 0,-15 11 1,24-17 536,0 1 1,-1-1-1,1 1 1,1-1-1,-1 1 1,0 0-1,1 0 1,0 0-1,0 1 1,0-1-1,-2 7 1,0 23-1687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53:32.30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528 249 3904,'0'0'40,"0"0"1,0 0-1,0 0 1,1 0-1,-1 0 1,0 0-1,0 0 1,0 0-1,0 0 1,1 0-1,-1 0 1,0 0-1,0 0 0,0 0 1,0 0-1,1 0 1,-1 0-1,0 0 1,0 0-1,0 0 1,0 0-1,0-1 1,0 1-1,1 0 1,-1 0-1,0 0 1,0 0-1,0 0 0,0 0 1,0 0-1,0-1 1,0 1-1,1 0 1,-1 0-1,0 0 1,0 0-1,0-1 1,5-9 356,-5 8-428,1 0 0,0 1 1,0-1-1,0 0 0,-1 1 0,2-1 0,-1 1 0,0-1 0,2-1 0,-2 2 56,0 0-1,1 0 0,-1 0 0,0 0 1,0 0-1,0 0 0,0 0 0,0-1 0,0 1 1,0 0-1,0 0 0,-1-1 0,1 1 1,0-1-1,-1 1 0,1-1 0,-1 1 0,0-1 1,1 1-1,-1-1 0,0 1 0,0-1 1,0-2-1,5-9 1484,-5 12-1278,1 0 1,0 0-1,-1 0 1,1 0-1,-1-1 0,0 1 1,1 0-1,-1 0 1,0 0-1,1-3 0,-4-4 2635,-3 10-819,5-1-1934,0 0 1,0 0 0,0 0-1,0 0 1,1 0-1,-1 0 1,0 1 0,0-1-1,1 0 1,-2 3-1,-20 64 1152,7-31-1075,8-24-179,2 0 0,-5 17 0,-21 104 365,-6 24-227,33-144-144,1-3-19,1 0 1,-2-1 0,1 1 0,-1-1-1,-1 0 1,0-1 0,0 1 0,-1-1-1,-7 9 1,12-17-6,0 0 1,-1 0-1,1 0 0,-1 0 0,1 0 0,-1 0 1,1 0-1,-1 0 0,1-1 0,-1 1 1,1-1-1,-1 1 0,0-1 0,0 0 0,1 1 1,-1-1-1,0 0 0,1 0 0,-1 0 1,0 0-1,1-1 0,-1 1 0,0 0 0,0-1 1,1 1-1,-1-1 0,1 0 0,-1 1 1,1-1-1,-1 0 0,1 0 0,-1 0 0,-1-2 1,-3-1 10,0-2 0,0 1 0,0-1 0,0 1 1,-8-14-1,-67-107 27,-6-9-74,69 110 42,-2-3-158,-26-45 1,42 65 184,0 0 1,0-1-1,1 1 0,0-1 1,1 0-1,-2-9 0,4 14-14,-1 1 0,1 0 0,0-1 0,0 1 0,0-1 0,1 1 0,-1 0 0,1-1 0,0 1 1,0 0-1,0 0 0,0 0 0,1 0 0,-1-1 0,1 2 0,-1-1 0,1 0 0,4-4 0,11-9 34,1 2 1,0 0-1,35-20 1,-30 20 8,5-4 239,48-21-1,-64 34-73,0 0-1,0 1 1,1 1-1,-1 0 1,1 0-1,0 1 1,16 0-1,-23 3-33,1-1 0,0 1 0,-1 0 0,1 1 0,-1 0 0,1 0 0,8 4 0,42 25 815,-16-8-496,16 6-86,-19-8-382,52 20-1,-82-38-167,30 9-1608,-12-8-2975,-25-4 4344,0-1 1,0 1 0,0 0-1,-1 0 1,1-1 0,0 1-1,0 0 1,-1-1 0,1 1-1,0-1 1,0 1 0,-1-1 0,1 1-1,0-1 1,-1 1 0,1-1-1,-1 0 1,1 1 0,-1-1-1,1 0 1,-1 1 0,1-1 0,-1 0-1,0 0 1,0 1 0,1-2-1,4-22-3379,-4 2 2215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53:33.56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17 1 2720,'-4'4'-617,"-5"-1"4823,5-2 710,9 2-3021,7 1-1501,-1 0 0,1-2 1,0 1-1,0-2 0,1 1 1,-1-2-1,19 0 0,-30 0-396,180-8 1281,48 8-116,-210-3-1637,-13-1-2870,-19-2-7525,5 8 8602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53:34.42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 1 1984,'0'0'3,"0"0"167,0 0 1,0 0-1,0 0 0,0 0 0,0 0 0,0 0 1,0 0-1,0 0 0,0 0 0,0 1 0,0-1 1,0 0-1,0 0 0,0 0 0,0 0 0,0 0 1,0 0-1,0 0 0,0 0 0,0 0 0,0 1 1,0-1-1,0 0 0,0 0 0,0 0 0,0 0 1,0 0-1,0 0 0,0 0 0,0 0 0,0 1 1,0-1-1,0 0 0,0 0 0,0 0 0,0 0 1,0 0-1,0 0 0,-1 0 0,1 0 0,0 0 1,0 0-1,0 0 0,0 0 0,0 0 0,0 0 1,0 0-1,0 0 0,0 0 0,-1 0 0,1 0 1,0 0-1,0 1 0,6 7 182,-4-5-182,1 0 1,-1 0-1,1 0 0,0-1 0,0 1 0,0-1 1,1 0-1,-1 0 0,0 0 0,1 0 0,0-1 1,-1 1-1,5 0 0,13 4 239,23 5-1,-24-7-130,-7-2-186,-1 0 0,1-1 1,0-1-1,0 0 1,15-1-1,64-14 330,-87 15-401,10-4 126,-1 2 1,0 0-1,1 1 1,-1 0 0,27 3-1,-30 1-450,-9 0 1244,-2-2-3361,3 0-4768,-3-1 5092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53:35.65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 1 2912,'-1'1'-342,"-7"8"3395,8-9-2896,0 0 0,0 1-1,0-1 1,0 0 0,0 1-1,-1-1 1,1 0 0,0 0 0,0 1-1,0-1 1,0 0 0,0 1-1,0-1 1,0 0 0,0 1 0,0-1-1,0 0 1,1 0 0,-1 1-1,0-1 1,0 0 0,0 1 0,0-1-1,1 1 1,-1 1 204,1 1 1,-1-1-1,0 1 0,1 0 1,-1-1-1,0 1 0,-1 5 0,0-2 104,11 109 1909,-2-23-1895,2 5 234,1 24 371,-7-41-1057,-3-71 878,0-8-1641,-1 0 1,1 0-1,-1 0 1,1 0-1,-1 0 1,1 0-1,-1-1 0,1 1 1,0 0-1,0 0 1,-1 0-1,1-1 1,0 1-1,0-1 1,2 2-1,9 6-2869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53:36.42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1634 3 3072,'1'-3'1925,"1"7"1116,0 8-909,-2-10-1998,0 0 0,-1 0 0,0 0-1,1 0 1,-1 0 0,0 0 0,0 0-1,0 0 1,0 0 0,0 0 0,0 0 0,-3 2-1,-19 21 687,23-25-813,-66 64 754,-64 59 696,103-100-1263,-1-2 1,-1-1 0,-37 20 0,-19 3 172,22-13-154,2 4 1,-84 59 0,36-4 106,50-40-149,-84 56-1,70-65 38,-105 43 1,64-33 62,-25 20 364,130-65-630,0 0 0,0 1 1,0 0-1,-12 12 0,5-9-1024,3-2-3551,12-6 2133,2 1 144,7 4-2203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53:37.77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14 748 1984,'-3'0'524,"4"0"-265,5 0 121,-6 0 350,0 0-111,0 0 256,0 0-230,0 0 69,0 0-196,0 0 148,0 0-202,0 0 86,0 0-177,0 0-21,0-1-295,-1 1 0,0 0-1,0 0 1,1 0 0,-1 0 0,0 0-1,0 1 1,1-1 0,-1 0-1,0 0 1,1 0 0,-1 1 0,0-1-1,1 0 1,-1 1 0,0-1 0,1 0-1,-1 1 1,1-1 0,-1 1 0,0-1-1,1 1 1,-1-1 0,0 2 0,1-2 167,0 0-22,-1 5 1338,2-3 245,2-6-902,86-122 1201,-13 19-2211,-49 65 89,19-29 65,100-118 0,-121 162-3,2 1-1,1 2 0,1 0 0,1 2 0,64-36 0,-74 50-2,0 1 1,0 0-1,0 2 0,1 0 1,0 1-1,24-1 0,-37 5-34,-1 0 0,0 0 0,1 0-1,-1 1 1,0 0 0,1 0 0,-1 1 0,0 0-1,0 0 1,0 1 0,0 0 0,-1 0-1,1 1 1,-1 0 0,1 0 0,-1 0-1,-1 1 1,1-1 0,-1 1 0,1 1-1,-2-1 1,1 1 0,0 0 0,-1 0-1,0 0 1,-1 1 0,1 0 0,3 11-1,-2-3 31,-2-1 0,1 1 0,-2-1 0,0 1 0,-1 0 0,0 0 0,-1 0 0,-1 0 0,0 0 0,-7 28 0,4-28 20,0-1 0,-2 0 0,1 0 0,-2-1 0,-14 25-1,15-30 36,1-1 0,-1 0-1,0 0 1,-1 0-1,0-1 1,0 0-1,0-1 1,0 1-1,-1-1 1,-15 7-1,-6 1 236,-43 12-1,59-22-212,0 0 1,-1-1-1,0 0 0,1-1 0,-27-1 1,-58-11-1226,96 11 865,0-1-1,0 1 1,0-1-1,-1 0 1,1 0-1,0 1 1,1-1-1,-1 0 1,0-1-1,0 1 1,0 0-1,1 0 1,-1-1-1,0 1 1,1-1-1,-1 0 1,1 1-1,0-1 1,0 0-1,-1 0 1,1 0-1,0 0 1,1 0-1,-2-3 1,-1-5-730,1 1-1,0-1 1,0 0 0,0-11 0,1 10 607,-3-39-3365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30:04.29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0 977 640,'3'3'10597,"4"3"-9466,-3-5-1010,0 0 1,0 0-1,1 0 0,-1-1 1,0 1-1,1-1 1,-1 0-1,1 0 1,-1-1-1,5 0 1,45-13 763,-48 13-728,5-4 37,0 1 0,0-2 0,16-9 0,5-3 54,-21 11-54,0 0-1,-1-1 0,0 0 1,0-1-1,-1 0 1,11-12-1,-6 5 64,19-15-1,-6 3-310,-22 22 26,0 1 1,1-1-1,-1 1 0,12-8 1,41-26 48,-41 28 111,-8 5 28,-1 0 0,1-1 1,-1 0-1,14-14 0,-18 17-166,-1 0-1,2 1 1,-1-1-1,0 1 1,7-4-1,-7 5 51,0 0 0,-1 0-1,0-1 1,1 1-1,-1-1 1,0 0-1,4-5 1,-6 7-45,-1 1-1,1-1 1,0 0 0,-1 1 0,1-1-1,0 1 1,0-1 0,0 1 0,-1 0-1,1-1 1,0 1 0,0 0 0,0-1 0,0 1-1,-1 0 1,1 0 0,2 0 0,-2-1 1,0 1 0,0 0 0,1 0 0,-1-1 0,0 1 0,0 0 0,0-1 0,1 1 0,-1-1 0,1-1 0,56-41 208,-54 40-223,0 0-1,1 0 0,-1 0 0,8-2 0,7-5 15,26-14 5,-28 15 40,18-12-1,-21 13-28,1 0 0,0 1 0,23-7 0,-1-1 32,-3 2-186,-10 4 134,28-15-1,-51 23 6,33-18 6,65-27-1,-27 14 70,-65 30-54,1-1-1,-1 1 1,1 0 0,10-1 0,-10 2-59,0 0 0,0-1 0,15-5 0,-8 1 48,0 1 1,-1 0-1,1 2 1,1-1-1,18 0 1,78 1 146,-86 3-105,-4-1-64,34-6-1,-34 3 20,35-1 0,-20 5-2,0-1-21,-1 2 0,44 7 0,-74-7 31,0 0-1,0-1 1,0 0-1,0 0 0,1 0 1,-1 0-1,0-1 1,0 0-1,8-3 0,-9 2-22,-1 1-1,1 0 1,-1 0-1,1 0 0,0 0 1,5 1-1,18-4-16,2 0 84,-17 1-61,0 0 0,0 1 0,0 0 0,1 1-1,-1 1 1,21 2 0,3-1 278,133-4-223,-153 3-81,0 2 0,32 6-1,-39-6 62,0-1 0,0-1-1,0 0 1,11-1 0,7 0-160,-9 0 179,33-8-1,-39 7-63,13-4 20,-13 3 26,0 1 0,0 0 0,18 0 0,58-1 282,-39 0-274,57 6 0,-11 12 102,-64-9-94,-23-3-45,1-1 0,-1 0-1,15 0 1,-18-2 9,0 1-1,-1 0 0,11 3 0,-9-3-26,-1 1 0,0-1 0,12 0-1,25-1 172,-6-1-80,44 5 1,-48-2 40,0-1 0,50-6 0,-53 2-98,74-3 134,-13 3-224,-86 2 94,1 1-1,-1-1 1,1-1 0,-1 1-1,1-1 1,-1 0-1,6-4 1,-4 3-40,0 0 1,1 1-1,8-3 1,-13 4 23,0 0 1,-1 0-1,1 0 1,0 0-1,-1-1 1,1 1-1,-1-1 1,5-3-1,5-4 108,-6 5-82,-4-2-54,-2 5 7,0 1-1,0 0 0,0 0 0,-1-1 1,1 1-1,0 0 0,0 0 0,0 0 0,0-1 1,0 1-1,-1 0 0,1 0 0,0 0 1,0 0-1,0-1 0,-1 1 0,1 0 1,0 0-1,0 0 0,-1 0 0,1 0 1,0 0-1,0 0 0,-1 0 0,1 0 1,0-1-1,0 1 0,-1 0 0,1 0 1,0 0-1,0 0 0,-1 1 0,1-1 0,0 0 1,0 0-1,-1 0 0,1 0 0,-17 0-23,15 0 56,-87 7-251,56-4 393,11-1-100,1-1 0,-32-4 0,35 0 127,-27-7 0,11 1-311,10 4 170,0-2 0,-33-12 0,39 11-47,9 4 2,-1 0-1,1 0 1,-15-11-1,4 6 45,17 9-33,1-1 1,-1 0 0,0 0 0,1-1 0,-1 1 0,1 0 0,-3-3-1,1 1-76,1 1 0,0 0 0,-1-1-1,1 1 1,-6-2 0,5 0-134,4 2-8,6 4 103,31 18 42,-32-17 77,0-1 0,0 1-1,1-1 1,8 3 0,7 3 26,-5-1 15,1-1 0,-1 0-1,19 3 1,9 3-54,-27-7 6,27 5 0,122 18 442,-165-28-452,0 0-1,1 1 1,-1-1-1,0 0 1,0 1-1,0-1 1,1 0 0,-1 1-1,0-1 1,0 1-1,2 1 1,2 1-16,-1-1 1,1 1-1,1-1 1,-1 0-1,6 2 1,-9-4 62,6 16-107,-4-13 70,-4-3-10,0 1 0,0-1 0,0 0-1,1 0 1,-1 0 0,0 0 0,0 0 0,0 1 0,0-1-1,0 0 1,0 0 0,0 0 0,0 0 0,0 1 0,0-1 0,0 0-1,0 0 1,0 0 0,0 1 0,0-1 0,0 0 0,0 0-1,0 0 1,0 0 0,0 1 0,0-1 0,0 0 0,0 0-1,0 0 1,0 1 0,0-1 0,0 0 0,0 0 0,0 0 0,-1 0-1,1 0 1,0 1 0,0-1 0,0 0 0,0 0 0,0 0-1,-1 0 1,1 0 0,0 0 0,0 0 0,0 0 0,0 0 0,-1 1-1,1-1 1,0 0 0,0 0 0,0 0 0,-1 0 0,-8 4 118,-53 1-167,9 6 88,-35 9-362,61-13 288,0 2 0,-35 17 0,50-20 30,1 0 1,0 1 0,0 1 0,0 0-1,1 0 1,0 1 0,-12 14 0,17-17-10,-3 3-4,0 0 1,1 1-1,0-1 1,0 2 0,1-1-1,-7 19 1,1-4-36,10-22 46,0 0 0,0 1 0,1-1 0,-1 1 0,1 0 0,0-1 0,0 1 0,0 0 0,0 5 0,1-8 112,1 11 689,0-2-313,0-17-191,5-71-29,15-28-262,-15 60-104,17-62 0,-22 103 68,3-6-39,-1-1 0,0 0 0,-2 1 0,2-20 0,-3 29 58,0 1 1,0 0-1,0 0 1,0 0-1,0-1 0,0 1 1,0 0-1,1 0 1,-1 0-1,0 0 0,1-1 1,-1 1-1,1 0 0,-1 0 1,1 0-1,-1 0 1,1 0-1,0 0 0,0 0 1,-1 0-1,1 0 1,0 1-1,0-1 0,0 0 1,0 0-1,0 1 1,1-1-1,2 0-15,-1 0 1,1 0-1,0 0 1,0 1-1,-1 0 0,1 0 1,5 0-1,1 0 121,-7 1-109,-1-1 1,0 0 0,0 1-1,0-1 1,0 1-1,0 0 1,0 0 0,-1-1-1,1 1 1,0 0 0,0 1-1,-1-1 1,1 0 0,0 1-1,-1-1 1,1 0-1,-1 1 1,0 0 0,1-1-1,-1 1 1,0 0 0,0 0-1,1 2 1,3 6-54,-1 1 0,1 0 0,1 12 1,0-6 86,0 1 32,5 15 35,16 33 0,-24-62-54,-1 0 0,1 1 0,0-1 0,0 0-1,0-1 1,1 1 0,-1 0 0,7 4 0,-7-6-4,-1-1 0,1 1 0,-1-1 1,1 1-1,-1-1 0,1 0 0,0 0 1,0 0-1,0 0 0,0 0 0,0-1 1,-1 0-1,1 1 0,0-1 0,5 0 1,1-2-29,0-1 1,-1 1 0,0-1-1,1-1 1,-1 1 0,-1-2-1,1 1 1,0-1 0,-1 0-1,0 0 1,0-1 0,-1 0-1,0 0 1,0-1 0,8-9-1,-14 15-129,1 0-1,0 1 1,-1-1-1,1 0 1,-1 1-1,1-1 1,-1 0 0,1 0-1,-1 0 1,0 1-1,1-1 1,-1 0-1,0 0 1,1 0-1,-1 0 1,0 0-1,0 0 1,0 0-1,0 0 1,0 1-1,0-1 1,0 0-1,0 0 1,-1 0-1,1 0 1,0 0 0,0 0-1,-1 0 1,1 1-1,-1-1 1,1 0-1,0 0 1,-1 0-1,0 1 1,1-1-1,-1 0 1,1 1-1,-1-1 1,0 0-1,1 1 1,-1-1-1,0 1 1,0-1-1,0 1 1,-1-1 0,-5-2-1256,0-1 1,0 2 0,-1-1-1,-11-1 1,5 0 399,-22-13-3271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53:38.56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230 246 3072,'-1'2'392,"0"-3"557,1-10 1707,0-14-312,-1 21-2230,-5-14 714,6 17-764,-1 0 0,1 1-1,-1-1 1,1 1 0,-1-1 0,0 1 0,1-1 0,-1 1 0,0-1-1,1 1 1,-1-1 0,0 1 0,1 0 0,-1-1 0,0 1 0,0 0-1,1 0 1,-1 0 0,0 0 0,0-1 0,0 1 0,-1 0 0,-7 1 318,0 0 1,0 1 0,0 0-1,-14 5 1,10-3 30,-22 4 1,31-7-304,0-1 1,1 0 0,-1 1 0,1-2-1,-1 1 1,0 0 0,1-1 0,-1 0 0,1 1-1,-1-2 1,-3 0 0,5 1-162,0-1 0,0 1 1,1 0-1,-1-1 0,0 0 0,1 1 1,-1-1-1,1 0 0,-1 0 1,1 1-1,0-1 0,0 0 0,-2-3 1,-10-32-2038,10 30 1638,0-3-230,1 0-1,0 1 1,0-1 0,1 0-1,0 0 1,1-11-1,6-28-3553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54:04.73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271 24 4384,'-6'8'9861,"-25"21"-9480,30-29-85,-13 10 321,24-16-279,-7 4-286,0 0 0,1 0 1,-1 1-1,1 0 0,-1-1 0,1 1 1,0 0-1,0 1 0,-1-1 1,1 1-1,0-1 0,0 1 0,0 1 1,0-1-1,-1 0 0,1 1 0,0 0 1,0 0-1,6 2 0,-10-3-34,1 0 0,-1 0 0,0 1 0,0-1 0,1 0 0,-1 0 0,0 0 0,0 1 0,1-1 0,-1 0 0,0 0 0,0 1 0,1-1 0,-1 0 0,0 1 0,0-1 0,0 0 0,0 0 0,0 1 0,0-1 0,1 0 0,-1 1 0,0-1 0,0 0 0,0 1 0,0-1 0,0 0 0,0 1 0,0-1 0,0 0 0,0 1 0,-1-1 0,1 0 0,0 1 0,0-1 0,0 0 0,0 1 0,0-1 0,0 0 0,-1 0-1,1 1 1,0-1 0,0 0 0,-1 1 0,-10 9 245,2-6-224,0-1 0,-1 0-1,1 0 1,0-1 0,-1 0 0,0 0 0,1-1-1,-1-1 1,0 0 0,-14-1 0,19 0-88,-1 0 1,1 1-1,0-2 0,-7-1 1,11 2 15,-1 1 0,1-1 1,-1 0-1,1 1 0,-1-1 0,1 0 0,-1 0 1,1 0-1,0 0 0,-1 0 0,1-1 1,0 1-1,0 0 0,0 0 0,0-1 1,-1-1-1,2 3 29,0-1 0,0 1 1,0-1-1,0 1 1,0-1-1,0 1 0,0-1 1,0 1-1,0-1 0,0 1 1,1 0-1,-1-1 0,0 1 1,0-1-1,0 1 0,0 0 1,1-1-1,-1 1 0,0-1 1,1 1-1,-1 0 0,0-1 1,1 1-1,-1 0 0,0 0 1,1-1-1,-1 1 1,0 0-1,1 0 0,-1-1 1,1 1-1,-1 0 0,1 0 1,-1 0-1,0 0 0,1 0 1,-1 0-1,1 0 0,0 0 1,17-3 255,-15 3-210,0 0-1,0 1 0,-1-1 0,1 1 0,0 0 0,5 2 0,-7-3-51,0 6 351,-1-1-14,-9-3-398,7-2 58,0 0 0,0-1 0,0 1-1,0 0 1,1-1 0,-1 0 0,0 1 0,0-1-1,1 0 1,-1 0 0,0 0 0,1 0 0,-1 0 0,1 0-1,-1 0 1,1-1 0,0 1 0,0 0 0,-2-3 0,-15-13-903,18 17 913,-1 0-1,1 0 1,-1-1-1,1 1 0,-1 0 1,1-1-1,-1 1 0,1-1 1,-1 1-1,1-1 0,-1 1 1,1-1-1,0 1 1,-1-1-1,1 1 0,0-2 1,0 2 1,0-1 1,0 0 0,0 1 0,1-1-1,-1 1 1,0-1 0,1 0 0,-1 1-1,1-1 1,-1 1 0,0-1 0,1 1 0,-1-1-1,1 1 1,-1-1 0,1 1 0,0 0-1,0-1 1,2-2 39,1 0 0,0 0 0,0 1-1,0-1 1,0 1 0,8-3 0,-9 4-2,-1 1 0,1-1 0,-1 1 0,1 0 0,0 0 0,-1 0 0,1 0 0,-1 0 0,1 0 0,0 1 0,-1-1 0,1 1 0,-1 0 0,4 1 0,0 1 108,0-1-1,-1 1 0,1 1 1,-1-1-1,1 1 0,-1 0 1,0 0-1,0 1 0,-1-1 1,1 1-1,7 11 0,-10-12-49,1 0 0,-1 1 0,0-1 0,0 1 0,-1-1 0,1 1 0,-1 0 0,0 0 0,0 0 0,-1-1 0,1 1 0,-1 0 0,0 0 0,-1 0 0,1 0 0,-3 9 0,-3 9 50,-2 0-1,-1 0 1,-1-1 0,-21 36 0,-60 79-769,82-124 472,-3 3-1011,0 0 1,0-1-1,-2-1 0,-15 14 1,28-27 991,0-1 0,1 1 0,-1 0 0,0 0 0,0 0 0,0-1 1,-1 1-1,1-1 0,0 1 0,0 0 0,0-1 0,0 0 1,0 1-1,-1-1 0,1 0 0,0 0 0,-2 0 0,2 0-349,-1-1 1,1 0-1,-1 0 0,1 0 0,-1 0 0,1 0 0,0 0 0,-1-1 0,1 1 1,0 0-1,-2-4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52:48.49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570 165 1984,'4'-9'2310,"-3"8"-2211,-1 1 0,0 0 0,0-1 0,0 1 0,1-1 0,-1 1 0,0-1 0,0 1 0,0-1-1,0 1 1,0-1 0,0 1 0,0-1 0,0 1 0,0-1 0,0 1 0,0 0 0,0-1 0,0 1 0,0-1 0,-1 1 0,1-1-1,0 1 1,0-1 0,0 1 0,-1-1 0,0 1 24,1-1-1,-1 1 0,1 0 1,-1 0-1,1-1 0,-1 1 1,1-1-1,-1 1 1,1 0-1,0-1 0,-1 1 1,1-1-1,0 1 1,-1-1-1,1 1 0,0-1 1,0 0-1,-1 0 1,0-3 362,-15-19 1584,10 14-1604,1 0 0,-1 1 0,-1 0 0,-14-15 0,16 18-409,0 0 0,-1 1 0,0-1-1,0 1 1,0 0 0,0 1 0,0 0 0,-1 0-1,1 0 1,-1 1 0,0-1 0,0 2 0,0-1-1,0 1 1,0 0 0,0 1 0,-1-1 0,1 1-1,0 1 1,0-1 0,0 1 0,0 1-1,0-1 1,0 1 0,-8 3 0,-16 5-97,1 2 1,0 0-1,0 2 1,-34 22-1,48-25 51,-4 2 10,-33 30 1,48-39-20,0 1 1,0 0-1,1 0 1,0 0 0,0 1-1,1 0 1,-1-1-1,1 1 1,1 0-1,-1 0 1,-2 11 0,4-14 11,0 0 0,1 1 0,0-1 0,0 1 0,0-1 1,0 1-1,0-1 0,0 1 0,1-1 0,0 0 1,0 1-1,0-1 0,0 0 0,0 1 0,1-1 1,-1 0-1,1 0 0,0 0 0,0 0 0,0-1 0,0 1 1,1 0-1,-1-1 0,6 5 0,4 1 63,0 0-1,1 0 1,-1-2 0,23 10-1,-34-16-73,61 23 93,-39-16-109,-1 1 0,21 12 0,-24-10 37,0 1-1,-1 0 0,-1 2 1,31 27-1,-7-3 83,12 13-66,14 19-48,13 14 626,-77-79-508,1 1 0,-1-1 0,0 1 0,0-1 0,0 1 1,0 0-1,2 8 0,-4-11-72,-1 0 0,1 0 0,-1 0 0,0 0 1,0 0-1,0 0 0,0 0 0,0 0 0,0 1 1,0-1-1,-1 0 0,1 0 0,-1 0 0,0 0 1,1 0-1,-1 0 0,0 0 0,0 0 0,0 0 1,0-1-1,-1 1 0,-1 2 0,-8 9 176,-2-1 1,1 0-1,-2-1 0,1-1 1,-2 0-1,1 0 0,-1-2 1,-1 0-1,-31 12 0,30-16-127,0-1-1,0-1 0,0-1 1,0 0-1,0-1 0,-18-3 0,25 3-79,-205-23-2171,212 22 1865,0 1 0,-1-1 0,1 0 0,0 0 0,0 0 0,0 0 0,-5-4 0,8 5 244,0 0 1,0 0-1,0 0 0,-1 0 1,1 0-1,0 0 0,0 0 1,0 0-1,0 0 0,-1-1 1,1 1-1,0 0 0,0 0 1,0 0-1,0 0 0,0 0 1,0-1-1,-1 1 0,1 0 1,0 0-1,0 0 0,0 0 1,0-1-1,0 1 0,0 0 1,0 0-1,0 0 0,0 0 1,0-1-1,0 1 1,0 0-1,0 0 0,0 0 1,0-1-1,0 1 0,0 0 1,0 0-1,0 0 0,0 0 1,0-1-1,0 1 0,0 0 1,1 0-1,-1 0 0,0 0 1,0-1-1,0 1 0,0 0 1,0 0-1,0 0 0,1 0 1,-1 0-1,0 0 0,0-1 1,0 1-1,0 0 0,1 0 1,-1 0-1,0 0 0,0 0 1,0 0-1,0 0 1,1 0-1,-1 0 0,0 0 1,0 0-1,17-4-1730,-16 4 1514,19-2-1146,0 1-1,0 0 0,0 2 1,24 3-1,11 3-954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52:49.35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20 0 3968,'-3'4'10080,"-4"9"-7955,0 0-1994,7-13-52,-1 1 1,1-1-1,0 0 1,0 1-1,-1-1 1,1 0-1,0 1 1,0-1-1,0 1 1,0-1-1,0 0 1,0 1-1,-1-1 1,1 0-1,0 1 1,0-1-1,0 1 1,0-1-1,1 0 1,-1 1-1,0-1 1,0 1-1,0-1 1,0 0-1,0 1 1,0-1 0,0 1-1,1-1 1,-1 0-1,0 1 1,0-1-1,1 0 1,-1 1-1,0-1 1,0 0-1,1 0 1,-1 1-1,0-1 1,1 0-1,0 1 1,0 0-370,0-1 562,16 3 656,-9-5-842,-6 2-55,-1 0 0,1-1 0,0 1 0,-1-1 0,1 1 0,0-1 0,-1 0 0,1 1 0,-1-1 0,3-2 0,-3 3 81,-1 0-11,0 0 75,0 0-85,0 0-129,0 0-31,0 0-16,0 0-33,0 0-154,0 0-144,0 0-725,0 0 10,0 0-895,0 0 234,0 0-1115,1 1 406,3 5-1872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52:51.07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232 17 3072,'3'-7'1353,"-1"1"700,-2 6-1982,0 0 1,0 0-1,0 0 1,0-1-1,0 1 1,0 0-1,0 0 1,0 0-1,0 0 1,0 0 0,0-1-1,0 1 1,0 0-1,0 0 1,0 0-1,-1 0 1,1 0-1,0 0 1,0 0-1,0 0 1,0-1 0,0 1-1,0 0 1,0 0-1,-1 0 1,1 0-1,0 0 1,0 0-1,0 0 1,0 0-1,0 0 1,-1 0 0,1 0-1,0 0 1,0 0-1,0 0 1,0 0-1,0 0 1,-1 0-1,1 0 1,0 0-1,-1 0 841,1 0-213,0 0 256,1 9 838,0 0 1,3 17 0,-1-17-1503,-2 0 1,2 19-1,9 208-100,-3-80-115,8 35 369,-11-154-384,2 0-1,1-1 1,16 39 0,-19-62-11,0 0 1,1 0-1,1-1 0,0 0 1,1 0-1,12 13 0,-1-6-157,-19-18 123,-1-1 27,0 0-36,0 1 1,0-1-1,-1 1 0,1-1 0,0 1 0,0-1 1,0 1-1,-1-1 0,1 0 0,0 1 1,0-1-1,-1 1 0,1-1 0,0 0 1,-1 1-1,1-1 0,-1 0 0,1 1 1,0-1-1,-1 0 0,1 0 0,-1 0 1,1 1-1,-1-1 0,-14 5 37,12-5-40,-23 6 3,-1-2 0,1-1-1,-46 0 1,57-4 37,0-1 0,0-1 0,0 0 0,1-1 0,0-1 0,-1 0 0,-18-11 0,32 16-39,-60-26-47,27 9 42,34 17 0,-1 0 0,1 0 0,0 0 0,-1 0 0,1 0 0,0 0 1,-1 0-1,1-1 0,0 1 0,-1 0 0,1 0 0,0 0 0,-1-1 0,1 1 0,0 0 1,0 0-1,-1-1 0,1 1 0,0 0 0,0-1 0,0 1 0,-1 0 0,1 0 0,0-1 1,0 1-1,0 0 0,0-1 0,0 1 0,0-1 0,-1 1 0,1 0 0,0-1 0,0 1 1,0 0-1,0-1 0,0 1 0,1 0 0,-1-1 0,0 1 0,0 0 0,0-1 0,0 1 1,0 0-1,0-1 0,1 1 0,-1 0 0,0-1 0,0 1 0,0 0 0,1-1 1,0 0 0,0 0 1,0 0 0,0 0 0,0 0 0,0 1 0,0-1 0,1 0 0,-1 1-1,0-1 1,0 0 0,1 1 0,-1 0 0,2-1 0,18-1-29,0 1 0,28 2 0,-7 0 156,390-1 1161,-356 4-4292,-74-4 1796,-2 0-692,-1-6-3285,-9-8-279,-2 2 2977,-5-6 954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52:51.75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 0 3808,'-4'2'1519,"8"-4"-1065,-4 2-321,2 1 529,27 26 5690,-26-25-6210,1 1 0,0-1 0,-1 1 0,1-1 0,0 0 0,0 0 0,0-1 0,1 1 0,-1-1 0,0 0 0,9 1 0,6 0 520,25-1 1,52-6 729,17 6-400,143 18 0,-216-9-552,-19-4-2144,-17-6-2693,-8-2-3648,-8-8 4786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52:52.45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192 13 5472,'-1'0'397,"-10"-2"2176,8-8 1043,3 9-2640,0 1-304,0 0 96,0 0-176,0 0 187,0 0-224,-8 8 826,3-5-1320,-1-1 1,1 0-1,0 0 0,-1-1 1,0 0-1,1 0 0,-1 0 1,-5 0-1,-25 4 192,20-1-182,7-2-47,1 0 1,-1 1-1,1-1 0,-14 8 0,16-8 99,8-6 254,6-6-13,-3 6-252,0 0 0,0 0 0,1 0 0,-1 0 0,12-5 0,-15 8-283,0 1 0,0-1 0,1 1 0,-1-1-1,0 1 1,0-1 0,0 1 0,1 0 0,1 0 0,-2 1-307,0-1 0,0 1 0,0-1 0,0 1 0,-1-1 0,1 1 0,0 0 0,0 0 0,-1 0 0,1 0 0,0 0 0,1 1 0,10 10-2546,6 3-2053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54:21.56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35 40 1824,'-5'-23'453,"5"16"-1170,-1-1 4584,0 8 221,-2 8-2766,-7 13-458,9-18-794,-1-1 0,1 1 0,0 0-1,0 0 1,0 0 0,0 0 0,0 0 0,1 0-1,-1 0 1,1 4 0,0-3-84,0 0-1,0 0 1,1 1 0,-1-1 0,1 0-1,0 0 1,1 0 0,2 6 0,-4-9 18,1 0 1,-1 0-1,1-1 1,-1 1-1,1 0 1,0 0-1,-1-1 1,1 1-1,0 0 1,0-1-1,-1 1 1,1 0-1,0-1 1,0 1-1,0-1 1,0 0-1,1 1 1,-1-1 35,0 0 0,1 0 1,-1 0-1,0 0 1,1 0-1,-1 0 1,0 0-1,1 0 0,-1-1 1,0 1-1,1-1 1,-1 1-1,0-1 1,0 1-1,0-1 1,2-1-1,-2 1 20,1 0 0,-1 0 0,0 0 0,0-1-1,0 1 1,0 0 0,0 0 0,0-1 0,0 1 0,-1-1 0,1 1 0,0-1 0,-1 1-1,1-1 1,0-2 0,3-28 615,-2 9-463,0-1-32,-5 14-49,3 9-120,0 1 1,0 0 0,0 0-1,0 0 1,0 0-1,-1 0 1,1-1 0,0 1-1,0 0 1,0 0-1,0 0 1,-1 0 0,1 0-1,0 0 1,0 0-1,0 0 1,-1 0-1,1 0 1,0 0 0,0 0-1,0 0 1,-1 0-1,1 0 1,0 0 0,0 0-1,0 0 1,-1 0-1,1 0 1,0 0 0,0 0-1,0 0 1,-1 0-1,1 0 1,0 0-1,0 0 1,0 0 0,0 0-1,-1 1 1,-4 2-109,0 1 1,1-1-1,-1 1 1,1 0-1,0 0 1,0 1-1,0-1 1,-3 7-1,4-6-492,0 1-1,0-1 1,1 0 0,0 1-1,0 0 1,0-1 0,1 1-1,0 0 1,0 0 0,0 0-1,1-1 1,-1 1-1,2 10 1,6 18-3096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54:22.55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131 24 3136,'-1'-1'482,"0"0"0,0 0 1,-1 0-1,1 0 0,0 0 1,-1 0-1,1 0 0,-1 1 0,1-1 1,-1 1-1,0-1 0,1 1 0,-3-1 1,-1-3 667,5 4-1106,0 0-1,-1-1 0,1 1 1,0 0-1,0 0 0,0-1 1,0 1-1,-1 0 0,1 0 1,0 0-1,0-1 0,-1 1 1,1 0-1,0 0 0,0 0 1,-1 0-1,1-1 0,0 1 1,-1 0-1,1 0 0,0 0 1,0 0-1,-1 0 0,1 0 1,-1 0-1,0 0 330,1 0-90,-13-5 746,10 6-959,0-1 0,0 1 0,0 0 0,1 0 0,-1 0 0,0 0 0,1 0-1,-1 0 1,1 1 0,-1-1 0,1 1 0,0 0 0,0 0 0,0 0 0,0 0 0,0 0 0,0 0-1,0 1 1,1-1 0,-1 0 0,-1 5 0,-2 1-85,1 0-1,1 0 1,-1 1-1,1-1 1,-2 15 0,-1 19 68,6-40 246,0-2-49,0 0 44,1 0-258,0 0 0,0 0 1,-1 0-1,1 0 1,0 0-1,0 0 1,0 0-1,0 0 1,0 0-1,0 0 0,-1 0 1,1-1-1,0 1 1,0 0-1,0-1 1,0 1-1,-1-1 1,1 1-1,0-1 0,0 1 1,0-2-1,18-15 210,-14 13-99,-3 2-76,-1 1-1,1-1 1,-1 1 0,1-1-1,-1 0 1,0 0-1,0 0 1,0 1 0,0-1-1,0 0 1,0 0-1,-1 0 1,1 0 0,0-1-1,-1 1 1,0 0-1,0 0 1,1 0 0,-1 0-1,-1-3 1,-16 5 355,15 1-569,-1 1-1,1-1 0,0 0 1,0 1-1,0-1 0,-1 1 1,2-1-1,-1 1 0,0 0 1,0 0-1,0 0 0,1 0 1,-1 0-1,1 0 0,0 1 1,-2 2-1,3-4 7,0-1 0,0 1 0,0-1 0,0 0 0,0 1 0,0-1 0,0 1 0,0-1 0,0 0 0,0 1 0,1-1 0,-1 1 0,0-1 0,0 0 0,0 1 0,1-1 0,-1 0 0,0 1 0,0-1 0,1 0 0,-1 1 0,0-1 0,1 0 0,-1 0 0,0 1 0,1-1 0,-1 0-1,0 0 1,1 0 0,-1 1 0,0-1 0,1 0 0,-1 0 0,1 0 0,-1 0 0,0 0 0,1 0 0,-1 0 0,1 0 0,-1 0 0,1 0 0,26-1-2641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55:43.0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384 215 1888,'0'-1'137,"-1"0"0,0 0 1,0 1-1,0-1 0,0 1 0,0-1 0,0 1 1,0-1-1,0 1 0,0-1 0,0 1 0,0 0 1,0 0-1,-2-1 0,2 1-72,1 0-1,-1 1 1,1-1-1,-1 0 1,1 0-1,-1 0 1,1 1 0,-1-1-1,1 0 1,-1 1-1,1-1 1,-1 0 0,1 1-1,-1-1 1,1 1-1,0-1 1,-1 0 0,1 1-1,0-1 1,-1 1-1,1-1 1,0 1 0,0-1-1,-1 1 1,1-1-1,0 1 1,0 1-1,-4 8 839,3-9-807,1 0 0,-1 0 0,1 0 0,-1 0 0,1 1-1,0-1 1,-1 0 0,1 0 0,0 1 0,0-1 0,0 0 0,0 1 0,0-1 0,0 0 0,0 1 0,0-1 0,1 2 0,1 3 169,-1-1-1,0 1 1,0 9 0,-1-10-110,1 1 0,0-1 0,0 0 0,0 0 0,2 7 0,2 0 154,-2 0-1,1 1 1,-1 0-1,1 16 1,0 55 255,-1-6-36,22 132-112,2 27 282,-17-137-436,-7-68-307,10 143 324,-14-92-135,-11 88 0,2-66-92,-1 10 24,-8 65 623,11-113-502,4-42 8,0 32 1,-1-15 125,4-31-260,-1 0 0,1 11 0,1 203 105,4-94-251,1-71-10,-2-24 266,-1-32-130,-2-2-42,1-1 0,-1 0 0,1 0 0,-1 0 0,1 0 0,-1 1 0,0-1 0,0 0 0,0 0-1,0 0 1,0 1 0,0-1 0,0 2 0,0-2-8,0 0 0,0 1-1,-1-1 1,1 1 0,0-1 0,-1 0-1,1 1 1,-1-1 0,-1 3 0,0 1 60,1-3-77,-4 17-144,4-17 127,0 1-1,0 0 1,0 0-1,1-1 1,-1 1-1,1 0 1,0 0 0,0 0-1,0 4 1,1 1 21,-1-7-31,0 0 33,1 0 0,-1-1 0,1 1 0,-1 0 0,1 0 0,-1 0 0,0 0 0,1 0 0,-1-1-1,0 1 1,1 0 0,-1 0 0,0 0 0,0 0 0,0 0 0,0 0 0,0 0 0,0 1 0,0 4-17,17 18 21,-16-23 4,0 0 0,0 1 0,1-1 1,-1 0-1,0 0 0,0 0 0,1 0 0,-1 0 0,0 0 0,1 0 0,-1-1 0,1 1 1,-1 0-1,1-1 0,1 1 0,17 9 102,-15-6-88,0-1 1,1 0-1,-1-1 1,1 1-1,0-1 1,0 0-1,0-1 1,0 1 0,8 0-1,2 1 81,14 2 32,0-1 0,0-2 0,45-3 0,28 3-172,-26 1-17,18 1 0,193 6 91,-42-5 74,-87 12 405,97 4 210,87-13-540,-318-8-127,40 5-168,27 3 178,3-2-155,13 5 291,-71-9-226,54 10 0,-47-3 125,-7 0-92,1-2 0,-1-1 0,39 0 0,-65-5-8,0-1-1,-1 2 1,1-1 0,0 1 0,13 5 0,47 23 64,-56-23-69,1-2-9,1 0 0,-1 0 0,1-2 0,31 4-1,-33-5 53,46 4-55,-24-3 67,64 15-1,-49-5-51,77 8 0,-100-18 17,1-1 0,58-4 0,306-56 243,-248 33-275,-88 18-69,87 1 0,-26 3 228,-71 0-90,217-21 15,-90 6-109,-14 2 96,-89 7-5,82-12 41,-109 13-83,60-19-1,-51 11-2,2 2 0,56-5 0,115-4 58,3-1 176,-182 20-114,86 2-1,-65 4-42,96 8 170,-76-2-208,-56-7-116,-19-1 137,25 4 1,42 4 109,-40-5-54,-27-2-121,0-2 0,26-2 0,11-1 130,52-2 80,-3 1-102,42 10-9,-4 1 24,-110-6-142,238 8 233,-217-4-290,78 10 59,127 28 366,-208-36-287,52-2 0,-26-2-21,-7 1-54,85 6-62,-21 2 82,-48-11 93,152-18 1,-116 6-217,-91 9 77,90-9 84,-92 8 20,-1-1 0,41-14 0,-26 7-83,0 1-1,67-11 1,79 3-11,-139 15 46,110-4 134,-122 8-229,21 0 26,39-3-37,-33 2 64,46-2 104,169 18 0,-221-12-17,0-2-1,68-7 1,19 0-91,-63 5 104,191 5-221,-219-3 146,70-8 0,-64 3 53,327-12 119,-294 12-262,-31 0 125,-4 1 96,43-2-136,117-3-148,-135 6 316,-35 0-58,45 4 0,-73-1-78,0-1 0,0 0 0,26-5 0,-33 5 17,4 4-3,-3-5-37,-8 1 4,3-3-17,-4 3-53,-1 0 42,0 0 70,0 0-6,12-13 246,-7 5-296,-1 0 0,-1 0 0,1 0-1,-1 0 1,-1-1 0,3-12 0,2-8 73,13-43-521,14-109-1,-4 22 74,3-19 371,-15 62-351,-13 59 235,12-228 175,-9 124 124,-11-161-556,-5 227 483,1 30 33,5 30-201,-12-57 1,9 72 18,3 12 31,0 0 0,0 0 0,1-1 0,-1-11-1,-1-172 144,3 12 116,-10 92-474,7 0-816,1 86 1032,0 0 0,-1 1 0,1-1 0,-1 1 0,1-1 0,-1 1 0,0 0 0,0 0 0,-5-1 0,-4 0-45,7 2 88,1-1 1,-1 1-1,0-2 0,-7-1 0,1-1 104,0 1 1,-16-2-1,-7-2-338,-34-6 289,26 7 49,-45-3 0,-122-10-126,9 1 48,51 9-168,69 7 70,-36-1 142,55 3 8,-67-9 0,100 6-94,-19-4-2,-85-21 0,50 9-145,52 11 144,-1 2-1,-1 1 1,-43-1-1,36 3 94,-205-1 4,148 5-45,74 0-105,-1 2-1,-26 5 0,-22 3 173,-272 8 67,188-11-218,-148-23 301,93 3-31,-233 10-154,232 4-3,72 1-17,118-2-87,-33 6-1,12-1 34,-187 4 586,123-8-664,19-1-74,-42 3 220,55-3-16,45-1 16,-37 4 1,-100 8-9,-11 1-66,69-4-4,-10-2 59,-144-2 161,168-6-349,-155-7 641,80 2-414,1 1-90,2 1-158,-88 3 231,-190 2-92,222-3 111,118 3-125,-283 4-98,138-10 123,133 1 0,-70-4 11,121 3 46,-13 0-205,-136-1-162,3 1 316,-191 23 32,272-10-55,-88 12 2,92-6 6,9-1 44,-1-1 140,22-2-307,14 1 133,-87 13-77,149-21 98,-46 9-38,-81 4 0,-177 7 292,290-20-355,-107 13 281,-122 7 87,2-8 191,178-4-486,25-2 70,-84 2 0,-27-9 300,-113-1 323,78-18-666,63 4-378,-38-4-3649,124 11-414,36 5-1596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5T16:39:54.2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423 88 1152,'-1'0'597,"2"0"-549,-1 0 6,0 0-17,6 4 1382,-4-2-938,-2-1-535,1 0 0,0 0 1,-1-1-1,1 1 0,0-1 0,0 1 0,-1 0 0,1-1 0,0 1 0,0-1 0,0 0 0,1 1 0,8 0 1102,8 0 4027,-18-2-5009,0 1 0,0 0 0,0 0 0,0 0 0,0 0 0,0-1 0,0 1 0,0 0 0,0 0 0,0 0-1,0-1 1,0 1 0,0 0 0,0 0 0,-1 0 0,1 0 0,0-1 0,0 1 0,0 0 0,0 0 0,0 0-1,0 0 1,-1 0 0,1 0 0,0-1 0,0 1 0,0 0 0,0 0 0,-1 0 0,1 0 0,0 0 0,0 0-1,0 0 1,-1 0 0,1 0 0,0 0 0,0 0 0,-1 0 0,-1 0 9,0 1 1,-1 0-1,1 0 1,0 0-1,0 0 1,-1 0-1,1 0 1,0 1-1,0-1 1,0 0-1,1 1 0,-1 0 1,-3 3-1,2-2 117,0 0 0,0 0 0,-1-1 0,1 1 0,-5 1 0,-39 23 555,44-25-729,0-1 1,0 1 0,1 0-1,-1 0 1,1 0 0,-1 0-1,1 1 1,0-1 0,-3 3 0,-17 28 378,15-23-331,-21 24 286,15-15-319,11-16 19,1-1-1,-1 1 1,1-1 0,-1 0-1,0 1 1,0-1 0,0 0-1,0 0 1,-6 3 0,3-1 10,-1 1 1,1 0 0,-6 5 0,7-6-12,-1 1 0,0-1 0,0 0 0,-9 6 0,12-9-35,-4 2 2,0 1-1,0 0 1,0 0 0,0 0 0,-9 10 0,-21 19 179,29-28-201,0 1-1,0 0 0,1 1 0,-1-1 0,1 1 0,1 0 1,0 1-1,0-1 0,-6 12 0,1 4-98,7-16 124,0-1-1,0 1 0,0-1 1,1 1-1,0 0 0,1 0 1,-1 0-1,1 8 0,1-10-9,-1 3-30,1 0 0,1-1 0,-1 1 0,1-1 0,1 1 0,3 10-1,16 50-9,18 44-70,-28-81 36,-9-23 89,1-1 1,-1 0 0,1 1-1,1-1 1,-1-1 0,8 12-1,-10-17-25,6 8-39,0 0 1,1 0-1,1-1 1,11 9 0,-17-15 44,0 1 0,0-1 1,0 0-1,-1 1 0,1 0 1,0-1-1,-1 1 0,4 6 1,13 16 85,-9-10-133,1 0-1,9 20 1,-14-24-20,5 15 264,-9-21-202,0 1-1,0-1 1,1 0-1,0 1 1,5 6-1,8 11-278,-4-14 485,-6-6-176,1 2-62,0 0 0,0-1 0,1 0 0,-1 0 0,1-1 0,12 4 0,-10-4 0,7 2 33,0-1 0,0-1 1,0-1-1,1 0 0,27-2 0,-20 0-4,46 7-1,-60-5-41,-1 2 0,1-1 1,-1 1-1,20 11 0,-18-8 31,1-1 0,19 7-1,-12-7 100,-1 2-1,24 13 0,-30-15-115,1 2-130,-11-6 189,0 0 0,0 0 0,1 0 0,-1-1 0,6 2 0,17 5-41,-15-7-23,11 4 122,-21-4-110,1-1 65,4 0-39,-1 0-1,1 0 1,0-1 0,0 1-1,-1-1 1,1-1-1,7-2 1,-8 2 25,-1-1 1,0 1-1,0-1 1,0 0-1,0 0 0,7-8 1,117-107-206,-71 68 341,-35 32-204,0 2-1,46-26 1,-3 3 13,38-22 31,-79 38 157,-9 8-30,-15 14-121,1 0 0,0 1 0,0-1 0,-1-1 0,1 1 0,-1 0 0,1 0 0,-1 0 0,1 0 0,-1 0 0,1 0 0,-1-3 0,0 3-8,1-1 1,-1 1-1,1 0 0,-1-1 0,1 1 1,-1-1-1,1 1 0,0 0 1,1-2-1,5-6 19,-1-1-1,0 1 1,0-1 0,5-13-1,13-21-167,-20 37 177,0-2 0,-1 1 1,0 0-1,0-1 0,0 0 0,-1 0 0,1-13 0,2-3-82,-2 2 39,0 0 0,-1-29 0,2-22-27,-3 55 67,0 0-1,-4-30 1,0-5 6,3 42-16,0-1 0,-1 1 0,0 0 0,-1-1-1,-6-21 1,-2 8-2,6 18-17,1 0-1,0-1 1,-3-9 0,5 15-14,0 0-1,0 0 1,0 1 0,-1-1-1,1 0 1,-1 1 0,0-1 0,1 1-1,-4-3 1,-5-8 34,6 9-7,1 0-1,-1 0 0,0 0 1,-1 0-1,1 1 0,-1 0 0,0 0 1,-9-4-1,-2-3 122,-40-18-64,34 16 43,-1 1 0,-40-14 0,-23-11 352,60 23-444,1 2-1,-2 1 0,0 1 0,0 1 0,0 2 1,-1 0-1,0 2 0,0 1 0,-31 1 0,52 3 12,-1 0-1,1 1 0,0-1 1,0 1-1,0 1 0,0-1 1,1 1-1,-1 0 1,-9 7-1,-5 1 152,-89 37-334,27-13 53,-64 23 376,101-40-112,-14 8-148,55-24-381,1 1 1,-2-1 0,1 0-1,0 0 1,0 0 0,-1-1-1,-6 2 1,0 0-5317,11-6-138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30:17.70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4 832,'1'0'119,"1"-1"0,-1 1 0,0-1 0,1 1 1,-1-1-1,0 1 0,1 0 0,-1 0 0,0 0 0,1 0 0,-1 0 0,1 0 0,-1 0 1,0 0-1,1 0 0,-1 1 0,2 0 0,10 0 3209,23-1-38,-18 1-1306,29 14 112,-40-13-1860,1 0 1,-1-1-1,11 1 0,-2 0 185,35 10 446,-9-1-529,102 8 1043,-112-11-1075,-24-6-204,1 0 1,0-1-1,17 2 0,-14-2 9,0 0 1,0 1-1,15 4 1,20 3 226,-23-5-281,4 0 78,-21-3-102,0 0 0,-1 0 0,0 0 0,1 1 0,9 3 0,18 4 190,-32-8-214,0 0 0,0-1 0,0 1 0,0 0 0,0 0 0,0 0 0,0 0 0,3 2 0,11 6 129,49 22-256,-56-25 310,-7-4-135,0 0 0,0 0 1,0-1-1,1 1 1,-1-1-1,1 0 1,3 2-1,-1-1-52,0 1 0,0-1-1,0 0 1,1 0 0,-1-1 0,1 0 0,-1 0-1,1 0 1,6 0 0,3 0-1,0 1 1,0 0-1,26 9 0,6 0 283,79 16-282,-60-4-95,-59-21 140,-1 1 0,0-1 0,10 6 0,12 5-101,-24-11 40,1 0-1,-1 0 1,1 0-1,-1 1 1,0-1 0,0 1-1,6 6 1,25 27 60,-23-23-12,-1 2-128,-8-11 78,-1 0 0,1-1 0,0 1 1,6 4-1,-6-4 47,1 0 1,-1 1-1,0-1 0,0 1 0,0 0 1,0-1-1,2 9 0,3 3-89,2 0 43,0 0 0,2 0 0,-1-1 1,16 14-1,-14-13-31,-10-12 63,1 1 0,-1-1 0,9 7 0,61 39-125,-72-49 109,12 8-16,8 4-2,0 0 0,39 17 1,-33-18-106,-20-8 158,1-1 1,14 6 0,-5-4-40,31 15 1,6 2 35,-42-17-51,1-1 0,-2 2 0,1-1 0,-1 2-1,14 9 1,-18-14 15,-6-2 0,0 1 0,0-1 0,0 1 0,0-1 0,0 1 0,0-1 0,0 1 0,-1-1 0,1 1 0,0 0 0,0-1 0,0 1 0,-1 0 0,1 0 0,0 0 0,-1 0 0,2 1 0,-1 0-23,0-1 1,0 1-1,0-1 0,0 0 0,0 1 0,1-1 0,-1 0 0,1 0 0,-1 0 0,1 1 0,2 0 1,-3-2 23,-1 0 1,1 1 0,-1-1 0,0 0 0,1 0 0,-1 1 0,0-1 0,1 0 0,-1 0 0,0 1 0,1-1-1,-1 0 1,0 1 0,0-1 0,1 1 0,-1-1 0,0 0 0,0 1 0,0-1 0,1 1 0,-1 0 2,2 2-18,-1 0 0,1 0 0,0 0 0,0 0 0,0 0 0,1 0 0,-1-1 0,1 1 0,-1-1 0,5 3 0,-1-1 36,-5-3 74,12-1 522,-16-5-589,3 4-31,0 1 1,0-1-1,0 1 0,-1-1 0,1 1 1,0 0-1,0-1 0,0 1 1,0-1-1,0 1 0,0 0 1,-1-1-1,1 1 0,0-1 1,0 1-1,-1 0 0,1-1 1,0 1-1,0 0 0,-1-1 1,1 1-1,0 0 0,-1 0 1,1-1-1,-1 1 0,1 0 1,0 0-1,-1 0 0,1-1 1,-1 1-1,1 0 0,-1 0 1,-5-9-191,3 7 195,-1 0 1,0-1 0,0 0 0,1 0 0,0 0-1,-1 0 1,1 0 0,-5-8 0,-8-8-44,-40-20 131,44 28-110,-2 2-1,-26-16 1,25 17 8,1-1 0,-19-16 0,0 1 11,24 18 16,0 0 0,1-1 0,0 0 0,-8-9 0,-12-19 28,-34-58-1,-16-44-179,78 136 132,-51-84-183,11 22 390,39 61-227,0 0 0,1 0 1,-1 0-1,1-1 0,-1 1 0,1 0 0,0 0 1,0 0-1,0-3 0,0 4-10,0-1-51,-3-5-1302,64 81 926,-23-27 538,11 22 78,-10-11-167,9 9 82,27 13-90,-1 0-8,-64-69 38,1-2 0,-1 1 0,18 10 0,-12-8 196,21 12-20,-35-23-10,2 5 299,-144-12-395,82 4-11,33 1-146,-1 0-1,0 2 1,-35 6 0,46-5 32,7 0 16,-1-1 1,1 1 0,0 0-1,0 1 1,0 0 0,0 0-1,-8 5 1,-9 2 31,23-10 10,-1 1-1,1 0 0,-1-1 1,1 1-1,0 0 0,-1 0 1,1 1-1,0-1 0,0 0 1,0 1-1,0-1 0,0 1 1,-2 2-1,2-2-26,0 0 0,0 0-1,0 0 1,0 0 0,0-1 0,0 1 0,-1-1 0,-2 2-1,-4 3 751,13-4-639,-3-1-65,1-1 1,0 1 0,-1 0 0,1 0-1,0-1 1,-1 1 0,1-1 0,0 0 0,0 1-1,-1-1 1,1 0 0,2 0 0,97-5-188,160 2 112,-103 3 193,-156 0-161,1 0 0,-1 1 1,1 0-1,-1 0 1,0-1-1,1 1 0,-1 0 1,0 1-1,0-1 0,4 3 1,-1-1-49,5 5 63,-10-7-1,0-1 0,1 1 0,-1 0 0,1-1 0,-1 0 0,1 1 0,-1-1 0,1 1 0,0-1 0,-1 0 0,1 1 0,-1-1 0,1 0 0,0 1 0,-1-1 0,1 0 0,0 0 0,-1 0 0,2 0 0,0 0 87,-1 2-63,2 3-11,-2-3 32,0 2 183,-1-1 53,-6-7-111,1-1-154,1 0-1,-1 0 1,1-1-1,0 0 1,1 1-1,-6-14 1,4 10-57,0 0 0,-9-11 0,-85-93-332,-22-28 52,103 115 277,0 0 0,-23-50 0,-17-34 313,52 98-320,0-1-1,-1 1 1,0 0-1,-1 0 0,-1 0 1,0 2-1,0-1 1,-18-15-1,-6-9-138,32 35 102,-3-7-688,17 18 617,0-1 0,0 0-1,21 10 1,6 6 119,-16-9 102,-2 1 0,-1 1 0,0 1 0,-1 1 0,24 34 0,-31-36-94,-2 1 1,17 35-1,-9-14 45,-12-28-20,40 92 161,-42-92-96,-1 1 0,-1 0 1,0 0-1,0 0 0,-2 0 0,1 15 1,-3-26-40,1 0 0,-1 0-1,1 0 1,-1 0 0,0-1 0,0 1 0,-1 0 0,1-1 0,-1 1 0,1-1 0,-1 1-1,0-1 1,0 1 0,0-1 0,0 0 0,0 0 0,0 0 0,-4 2 0,-1-1-161,6-2 230,1-1-81,-1 1 0,1-1 0,-1 1 0,1-1 0,0 1-1,-1-1 1,1 1 0,-1-1 0,1 1 0,-1-1 0,0 0 0,1 1 0,-1-1 0,1 0 0,-1 1 0,0-1 0,1 0 0,-1 0 0,0 1 0,1-1 0,-1 0 0,0 0 0,1 0 0,-1 0 0,0 0 0,1 0 0,-2 0 0,-3 0-23,-5 2 93,0-1 0,1 0-1,-1 0 1,1-1-1,-1-1 1,-12-1-1,-8-1-33,-87-12-50,1 0-4712,112 15 4285,1 0-206,0 0 0,0 0 0,0-1 0,0 1 0,0-1 0,-5-2 0,3 0-51,1 1 0,-1-2 0,1 1 0,-8-8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55:54.78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104 217 2240,'-4'-6'124,"0"0"1,0-1-1,1 0 1,-1 0-1,1 0 1,1 0-1,-1 0 0,0-9 1,-1 4 22,1 1 1,-2 0-1,0 0 1,-10-18-1,13 27-4,0-2 310,-11-17 1552,13 20-1950,-1 0-1,1 1 0,-1-1 1,1 1-1,-1-1 0,0 1 1,1-1-1,-1 1 0,0-1 1,1 1-1,-1-1 0,0 1 1,1 0-1,-1 0 0,0-1 1,0 1-1,1 0 0,-1 0 0,0 0 1,0 0-1,1 0 0,-1-1 1,0 2-1,0-1 0,0 0 1,0 0-1,0 0-63,1 0 1,0 1-1,-1-1 0,1 0 1,0 1-1,-1-1 0,1 0 0,0 0 1,-1 1-1,1-1 0,0 1 1,0-1-1,0 0 0,-1 1 0,1-1 1,0 1-1,0-1 0,0 0 1,0 1-1,0-1 0,0 1 0,-1-1 1,1 1-1,0-1 0,0 0 1,1 1-1,-1-1 0,0 1 0,0-1 1,0 1-1,0-1 0,0 0 1,0 1-1,0-1 0,1 1 0,-1-1 1,0 0-1,0 1 0,1 0 1,11 16-97,-7-12 180,1 0 0,-1 0 0,1-1 0,0 0 0,1 0 1,-1-1-1,1 1 0,0-1 0,-1-1 0,1 0 0,1 1 0,12 1 1,8-1 222,-1-1 0,31-1 0,-43-1-239,26-3 36,-1-1-1,1-3 1,52-14-1,-16 3-24,94-13 192,-54 12 90,-114 18-341,110-17 77,-95 17-125,0 0 0,-1 1 0,1 1 0,25 3 0,-41-3 30,1-1 0,0 1-1,0 0 1,-1 0-1,1 0 1,-1 0-1,1 0 1,-1 1 0,1-1-1,-1 1 1,3 2-1,-1 0-14,0 0-1,-1 1 0,1-1 0,3 9 1,-1-4 31,0 1 1,0-1-1,1-1 0,0 1 1,0-1-1,1 0 1,0-1-1,1 0 0,-1 0 1,1-1-1,1 0 1,-1 0-1,1-1 0,0-1 1,0 1-1,17 3 1,-9-3 195,0-2 0,1 0 0,0-2 0,-1 0 1,1 0-1,21-4 0,112-19 149,-137 19-374,15-3 192,1 0-125,0 1 1,50-2 0,-33 5 192,79-15 0,-54 6-139,-61 9-28,0 0 0,0-1 0,-1 0 0,1-1 0,20-9 0,-32 13-67,0 0 1,0 0 0,1 0 0,-1 0 0,0 0 0,1 0 0,-1-1 0,0 1 0,0 0 0,1 0 0,-1 0 0,0 0-1,0 0 1,0-1 0,1 1 0,-1 0 0,0 0 0,0-1 0,0 1 0,0 0 0,1 0 0,-1 0 0,0-1 0,0 1-1,0 0 1,0-1 0,0 1 0,0 0 0,0 0 0,0-1 0,0 1 0,0 0 0,0 0 0,0-1 0,0 1 0,0 0-1,0-1 1,0 1 0,0 0 0,0 0 0,0-1 0,0 1 0,0 0 0,0 0 0,-1-1 0,1 1 0,0 0-1,0 0 1,0-1 0,0 1 0,-1 0 0,1 0 0,0 0 0,0-1 0,-1 1 0,1 0 0,0 0 0,0 0 0,-1 0-1,1 0 1,0 0 0,0-1 0,-1 1 0,1 0 0,0 0 0,0 0 0,-1 0 0,1 0 0,-22-6 188,-3 2-153,0 2 1,0 0 0,-29 3 0,-77 11 126,65-5-136,-232 24 385,3 17-420,136-17 159,-286 18 1,346-40-510,97-9 332,1 0 1,-1 0-1,0 0 1,0 0-1,1 0 1,-1 1 0,0-1-1,1 1 1,-1-1-1,1 1 1,-1 0-1,0 0 1,-2 1 0,4-1-67,10 1-36,30-3 260,-23 0-84,347-49 463,-99 15-344,1 17-138,-80 6 136,163-3 77,-240 16-164,137 21 0,-35 13-279,69 8-533,-254-39-389,0-2 1,0-1 0,1-2-1,-1 0 1,51-10-1,3-16-3484,-79 27 4600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56:12.2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513 143 480,'0'-5'195,"0"9"-236,0 0-131,0-9-23,0 4 196,0 0 1,0 1 0,0-1 0,0 1 0,0-1-1,0 0 1,-1 1 0,1-1 0,0 1 0,-1-1-1,1 1 1,0-1 0,-1 1 0,1-1 0,0 1-1,-1-1 1,1 1 0,-1-1 0,1 1 0,-1 0-1,1-1 1,-1 1 0,1 0 0,-2-1 0,2 1 77,-1 0 0,1-1 0,-1 1 0,1 0 0,-1-1 0,1 1 0,-1 0 0,1-1 0,0 1 0,-1-1 0,1 1 0,-1-1 0,1 1 0,0-1 0,0 1 0,-1-1 0,1 1 0,0-1 0,0 1 0,-1-1 0,1 1 0,0-1 0,0-1 0,-20-1 6165,2 0-4958,16 3-1189,1 0-1,0 0 1,-1-1-1,1 1 1,0 0-1,-1 0 1,1 0 0,-1 1-1,1-1 1,0 0-1,-1 0 1,0 1-1,-9 1 703,10-2-682,1 0 107,0 0-155,-1 0 0,0 0 0,1 0-1,-1 1 1,1-1 0,-1 0 0,0 0 0,1 1 0,-1-1 0,1 0 0,-1 1-1,0-1 1,1 0 0,-1 1 0,1-1 0,0 1 0,-1-1 0,1 1-1,-1-1 1,1 1 0,0 0 0,-1 0 0,-1 11 174,1-10-226,0 1 0,1-1-1,0 0 1,-1 0 0,1 0 0,0 1-1,0-1 1,0 0 0,1 3 0,4 38 192,-2-13-152,-3-24-6,1 0-1,-1-1 0,-1 1 1,1 0-1,-2 6 1,0 17 121,-6 234 596,6-235-530,-7 47 0,4-47 22,-2 48 1,-1 74 107,4 21-363,8 294 1377,-8-344-1116,-4 106 134,8-198-318,0 9 32,-4 40 0,-1-22-120,3-30 77,2 46 0,1-27 70,-9 211 8,0-153-111,6-87-12,2-14-6,-1 1 0,1 0-1,-1 0 1,0 0 0,0 0 0,0 0-1,0-1 1,0 1 0,-1-1-1,1 1 1,-1-1 0,-3 5-1,5-7-8,0 0-1,-1 0 0,1 0 0,-1 1 1,1-1-1,0 0 0,-1 0 0,1 1 0,0-1 1,-1 0-1,1 1 0,0-1 0,0 0 1,-1 1-1,1-1 0,0 0 0,0 1 1,0-1-1,-1 1 0,1-1 0,0 0 1,0 1-1,0-1 0,0 1 0,0-1 0,0 1 1,0-1-1,0 0 0,0 1 0,0-1 1,0 1-1,0-1 0,0 1 0,0 0 1,1-1 4,0 0 1,-1 1 0,1-1-1,0 0 1,-1 1 0,1-1-1,0 0 1,-1 0 0,1 0 0,0 1-1,0-1 1,-1 0 0,1 0-1,0 0 1,0 0 0,-1 0 0,1 0-1,0-1 1,-1 1 0,2 0-1,153-31-52,-56 19 234,-53 6-287,64-1 0,-25 2 68,-58 4 119,-11 0-124,-1 0 0,31-7 0,-11 0 27,53-4 1,-47 8 51,368-11-203,-316 15 142,-32-4 212,-17 0-54,9-1-75,28-1 12,380 6 367,-328 5-283,1 1-148,3 3 72,-38-1-86,212 10 162,-215-12-225,122 15 46,-187-17 49,48-1 0,10 1 51,238 7 125,-113-8-325,-92 6 258,-75-5-93,49-2-1,-20-1-187,239-3 436,-226-8-249,-55 6 51,42-2-1,17 0-183,2 0-57,99-1 183,-167 6-16,0-2 0,0-1 1,49-14-1,-26 5-92,6 2 140,-51 10-54,-1 1 1,0-1-1,1 1 0,-1 0 0,8 1 0,2-1-332,-13 0 343,-1-1-31,0 1 1,0-1-1,1 1 0,-1-1 0,0 1 0,0-1 0,0 1 0,0-1 0,0 1 0,0-1 0,1 0 0,-1 1 1,-1-1-1,1 1 0,0-1 0,0 1 0,0-1 0,0 1 0,0-1 0,0 1 0,-1-1 0,1 1 1,0-1-1,0 1 0,-1-1 0,1 1 0,0-1 0,-1 1 0,1-1 0,0 1 0,-1 0 0,0-1 1,-1-1-11,-6-20-28,0 1 0,1-1 0,-7-43 0,-4-52 63,8 47-94,3-3 101,1-87 1,4 67 76,1-79-315,1 97 213,0 53-48,2 0 0,0 0-1,1 0 1,10-37 0,1 4-17,-3-1 0,-2 1 0,2-82 0,-6 72 118,2-34 1,-7 66 5,4-37 0,0 32-195,-2-66 0,-3 56 199,-4-172 46,6 148-207,-4 0 0,-12-72-1,11 117-4,0-36-1,4 58 76,-1 0 1,1 0-1,-1 0 1,0 0-1,-3-6 1,3 7 17,0 0 0,0 0 0,0 0 0,0 0 0,0-6 0,-8-45-825,8 55 814,1-1-1,0 1 1,0 0-1,-1-1 1,1 1-1,0-1 1,-1 1-1,1 0 1,0-1-1,-1 1 1,1 0-1,0-1 1,-1 1-1,1 0 1,-1 0-1,1 0 1,-1-1-1,1 1 1,-1 0-1,1 0 1,-1 0-1,1 0 1,-1 0-1,0 0 6,1-1 0,-1 1 0,1 0 0,-1 0 0,1 0-1,-1 0 1,1 0 0,-1-1 0,1 1 0,-1 0 0,1 0 0,-1-1-1,1 1 1,-1 0 0,1-1 0,0 1 0,-1-1 0,1 1 0,0 0-1,-1-1 1,1 1 0,0-1 0,-1 1 0,1-2 0,-18-1 189,-6-1-263,-46 0 0,4 0 130,-170-1-216,151 6 86,-219 3 210,-169 24-1,409-22-24,-125 8 319,-191-10 0,-139 1 111,460-3-603,1 4-1,-82 17 0,77-13 73,18-4 34,-184 24-89,80-13 347,114-14-162,-43-2 1,52-1-120,-331-10 115,241 9-142,14 0 136,42 1-121,37 1-65,-30-3 0,-107-7 147,58 6-75,-752-30-607,830 32 553,-274 4-6753,266 1 4045,-39 8 0,47-7 1559,-26 1-3871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32:31.52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22 106 1248,'-2'2'168,"0"-1"-1,0 1 1,0 0 0,1 0-1,-1 1 1,1-1 0,-1 0-1,1 0 1,0 1 0,0-1-1,0 0 1,0 1 0,0 0-1,1-1 1,-1 4 0,2-8-108,0 1 1,0 0-1,0 0 0,0-1 1,0 1-1,0 0 1,0 0-1,1 0 1,1-1-1,0 0-19,9-7 137,0 0-1,22-12 1,-22 14-14,0-1 0,16-14 0,10-7 21,7 5 839,-49 26-944,1 0 0,0 1 0,0 0 0,-4 5 0,2-3 171,4-4-315,-17-1 587,16 0-493,0 1-1,0-1 1,0 1 0,0-1 0,0 1-1,0 0 1,0 0 0,0 0 0,1 0-1,-1 0 1,0 0 0,0 1 0,1-1-1,-1 1 1,1-1 0,-2 3 0,-22 29-103,22-27 45,-4 10 28,7-15-7,0 0-1,-1 1 0,1-1 1,-1 0-1,1 0 1,-1 0-1,1 0 1,-1 1-1,0-1 1,1 0-1,-2 1 0,1-2 10,1 1-1,0-1 0,-1 1 0,1-1 0,-1 1 0,1-1 1,0 1-1,0-1 0,-1 1 0,1-1 0,0 1 0,0-1 1,0 1-1,0-1 0,-1 1 0,1 0 0,0 0 0,-4 9 37,5-10-43,-1 0-1,0 0 1,0 0-1,0 0 1,0 0-1,1 0 1,-1 0-1,0 0 0,0 0 1,0 0-1,0 0 1,1 0-1,-1 1 1,0-1-1,0 0 1,0 0-1,0 0 1,1 0-1,-1 0 1,0 0-1,0 0 1,0 0-1,0 1 1,0-1-1,0 0 1,1 0-1,-1 0 1,0 0-1,0 0 1,0 1-1,0-1 1,0 0-1,0 0 1,0 0-1,0 0 1,0 1-1,0-1 1,0 0-1,0 0 1,0 0-1,0 1 1,0-1-1,0 0 1,0 0-1,0 0 1,0 0-1,0 1 1,0-1-1,0 0 1,0 0-1,0 0 1,0 0-1,0 1 0,-1-1 1,1 0-1,0 0 1,0 0-1,0 0 1,0 1-1,1-1 76,3 0-38,0 0 144,-4 14 96,0-11-285,0-1 0,-1 1 0,1-1 0,-1 0 0,1 1 0,-1-1-1,0 0 1,0 0 0,0 1 0,0-1 0,-1 0 0,-2 3 0,-22 24 45,9-12 20,11-11 6,3-2-112,7-4-42,9-3 172,72-21-197,-65 18 45,13-8 198,-28 11-124,0 1 0,1-1 1,0 1-1,-1 0 0,1 1 1,0-1-1,0 1 0,8-1 1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32:43.27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467 0 2720,'-4'0'63,"0"0"-1,0 0 1,1 1 0,-1-1 0,0 1 0,1-1-1,-1 1 1,1 1 0,-1-1 0,1 0-1,-1 1 1,-5 3 0,-2 2 38,0 0 1,-15 14-1,14-9 44,0 1 0,1 0 0,0 1-1,2 0 1,-15 26 0,14-21 83,-1-2 0,-1 1 0,-17 19 0,19-28 162,0-1 1,-1 0-1,0 0 0,-1-1 0,-17 7 0,27-13-370,-1 0 1,0 0-1,1 0 0,-1 0 0,0-1 0,1 1 0,-1-1 0,0 0 0,0 0 0,0 0 0,1 0 0,-1 0 0,0-1 0,0 1 1,1-1-1,-1 0 0,0 0 0,1 0 0,-1 0 0,1 0 0,-1-1 0,1 1 0,0-1 0,-1 1 0,1-1 0,-3-3 0,-3-2 118,1-1-1,0 0 0,0-1 0,0 0 0,-7-13 1,11 15-69,-1 1 1,1-1-1,-3-10 1,5 15-77,1 1 0,-1-1 0,1 1 0,0-1 1,-1 0-1,1 1 0,0-1 0,0 0 0,0 0 0,0 1 1,0-1-1,1 0 0,-1 1 0,0-1 0,1 0 1,-1 1-1,1-1 0,0 1 0,-1-1 0,1 1 1,1-3-1,6-4-52,1 1-1,-1-1 1,1 2 0,16-11 0,44-18-66,-10 4 44,-35 21 172,-20 8 100,1 0 1,0 0-1,0 0 0,-1-1 0,0 1 0,6-5 1,-31 6 800,17 1-1050,-1 0 0,1 1 0,0 0 0,-1-1 0,1 1 1,0 1-1,0-1 0,0 0 0,0 1 0,-7 4 0,9-5-168,0 1 0,-1 0 0,1 0 0,0 0 0,0 0 0,0 0 0,0 0 1,0 0-1,1 1 0,-1-1 0,1 1 0,0-1 0,-1 1 0,1-1 0,0 1 0,0 0 0,0 4 0,-3 22-3310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32:45.5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5 144 736,'-1'2'100,"0"0"0,0 0 0,1 0 0,-1 0 0,1 0 0,0 0 1,-1 1-1,1-1 0,0 0 0,0 0 0,1 0 0,-1 0 0,0 0 0,1 0 0,-1 0 0,3 4 214,-3-6-295,0 1 0,0-1 1,0 0-1,0 0 0,1 0 0,-1 1 1,0-1-1,0 0 0,1 0 1,-1 0-1,0 0 0,0 0 1,1 1-1,-1-1 0,0 0 0,0 0 1,1 0-1,-1 0 0,0 0 1,0 0-1,1 0 0,-1 0 1,0 0-1,1 0 0,-1 0 1,0 0-1,0 0 0,1 0 0,-1 0 1,0-1-1,1 1 0,9-3 420,-3-1-160,1 0 0,-1-1 1,-1 0-1,1-1 1,-1 1-1,1-1 0,8-11 1,32-53 448,-31 45-396,-15 24-338,8-16 73,-8 16-81,-1 1 0,0-1 0,0 0 0,1 1 0,-1-1 0,0 1 0,0-1 0,0 0 0,0 1 0,1-1 0,-1 0 0,0 1 1,0-1-1,0 0 0,-1 1 0,1-1 0,0 1 0,0-1 0,0 0 0,0 1 0,-1-1 0,1 1 0,0-1 0,-1 0 0,-4 7-176,2-1 187,0 1 0,-4 11-1,-7 13 252,-2-1-297,-25 40 322,36-61-411,11-11-367,14-13-1145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32:50.19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1064 111 1984,'-6'-1'198,"3"0"-97,1 0 0,0 1 0,0 0 0,-1-1 0,1 1-1,0 0 1,0 0 0,-1 0 0,1 1 0,0-1 0,0 0 0,0 1 0,-3 0 0,2 1-49,2-2-35,1 0-1,-1 0 0,0 0 1,1 0-1,-1 1 1,0-1-1,1 0 1,-1 1-1,0-1 1,1 0-1,-1 1 1,1-1-1,-1 1 0,1-1 1,-1 1-1,1-1 1,-1 1-1,1-1 1,0 1-1,-1 0 1,1-1-1,0 1 1,-1-1-1,1 1 0,0 0 1,0-1-1,0 1 1,-1 0-1,1 0 1,0-1-1,0 1 1,0 0-1,0-1 1,0 1-1,0 0 0,1 0 1,-2 20 882,-7 37-1,-1 3-237,3-16-195,3-31-358,1 0 0,0 15 0,-3-43-199,5-185-176,5 131 1201,-5 68-931,0-1 1,0 1 0,0 0 0,0 0-1,0 0 1,0-1 0,0 1 0,0 0-1,0 0 1,0 0 0,0 0 0,0-1-1,0 1 1,0 0 0,0 0 0,0 0-1,0-1 1,0 1 0,0 0-1,0 0 1,0 0 0,0 0 0,0-1-1,0 1 1,-1 0 0,1 0 0,0 0-1,0 0 1,0 0 0,0-1 0,0 1-1,-1 0 1,1 0 0,0 0-1,0 0 1,-1 0 0,-4 5 55,-5 14-43,-2 14 131,-9 46 0,1-3-121,-19 41 219,38-115-232,1 1-1,-1-1 0,-1 1 0,1 0 0,0-1 0,-1 0 0,1 1 0,-1-1 0,0 0 1,-3 4-1,5-6-12,0 0 1,-1 0-1,1 0 1,0 0-1,0 0 1,0 0-1,0 1 1,0-1-1,0 0 1,0 0-1,-1 0 1,1 0-1,0 0 1,0 0-1,0 0 1,0 0-1,0 0 1,0 0-1,-1 0 1,1 0-1,0-1 1,0 1-1,0 0 1,0 0-1,0 0 1,0 0-1,0 0 1,-1 0-1,1 0 1,0 0-1,0 0 1,0 0-1,0 0 1,0 0-1,0-1 1,0 1-1,0 0 1,0 0-1,0 0 1,0 0-1,-1 0 1,-2-9 55,-1-8 0,1-19-185,4-52 0,0 30 344,-1 51-208,1-4-24,-2 10-27,0 6-40,-15 103-13,7-35 215,6-52-99,0 11 225,2-30-233,1 0 1,-1 0-1,1 0 1,-1 0-1,0 0 1,0 0-1,0 0 1,0 0-1,0-1 1,-2 4-1,2-17-203,6-149-256,-5-29 1691,0 187-1208,0 2-16,0-1 1,0 1-1,0 0 0,0-1 1,0 1-1,0 0 0,0-1 1,-1 1-1,1 0 1,0-1-1,-1 1 0,1 0 1,-1-1-1,-1-1 0,2 3-19,0 0-1,0 0 1,0 0-1,0 0 1,-1 0-1,1 0 1,0 0-1,0 0 1,0 0-1,0 0 1,0-1-1,0 1 1,-1 0-1,1 0 1,0 0-1,0 0 1,0 0-1,0 0 1,0 0-1,0 0 1,-1 0-1,1 0 1,0 0-1,0 1 1,0-1-1,0 0 1,0 0-1,0 0 1,0 0-1,-1 0 1,1 0-1,0 0 0,0 0 1,0 0-1,0 0 1,0 0-1,0 0 1,0 1-1,0-1 1,0 0-1,-1 0 1,1 0-1,0 0 1,0 0-1,0 0 1,0 0-1,0 1 1,-5 10 2,-2 14 36,-11 85 89,-13 57 61,25-142-127,5-16-57,-1 0 1,-6 14 0,4-16-237,-1-8-9,5 0 209,-1-1 0,1 1 0,-1 0-1,0 0 1,1-1 0,0 1 0,-1 0-1,1-1 1,0-2 0,-2-127-522,3 72 697,-2-139 1815,1 200-1959,-13 222 364,4-54-136,6-144-139,-1 0 0,-1 0 0,-1 0 0,-13 33 0,17-54-54,-1-1 1,1 1-1,0 0 1,-6 6-1,8-11-39,0 1 0,-1-1 0,1 1 0,0-1 0,-1 0 0,1 1 0,0-1 0,-1 1 0,1-1-1,-1 0 1,1 1 0,-1-1 0,1 0 0,-1 0 0,1 1 0,-1-1 0,1 0 0,-1 0 0,1 0 0,-1 1 0,0-1 0,1 0 0,-1 0-1,1 0 1,-1 0 0,1 0 0,-1 0 0,0 0 0,1-1 0,-1 1 0,1 0 0,-1 0 0,1 0 0,-1 0 0,1-1 0,-1 1 0,1 0-1,-1-1 1,1 1 0,-1 0 0,1-1 0,-1 1 0,1 0 0,0-1 0,-1 1 0,1-1 0,0 1 0,-1-1 0,1 1 0,0-1 0,0 1-1,-1-1 1,1 1 0,0-2 0,-9-15-102,1-2-1,1 1 0,-7-29 0,0 1 139,1-2 138,-10-60 0,6 23 53,17 83-236,-1 0-1,1 0 0,-1 0 1,0 0-1,1 0 0,-1 1 1,0-1-1,-2-3 0,3 5 12,0 0 0,0 0 0,0 0 0,-1 0 0,1 0 0,0 0 0,0 0 0,0 0 0,0-1 0,0 1 0,0 0-1,0 0 1,-1 0 0,1 0 0,0 0 0,0 0 0,0 0 0,0 0 0,0 0 0,0 0 0,-1 0 0,1 0 0,0 0 0,0 0 0,0 0 0,0 0-1,0 0 1,-1 0 0,1 0 0,0 0 0,0 0 0,0 0 0,0 1 0,0-1 0,0 0 0,0 0 0,-1 0 0,1 0 0,0 0 0,0 0 0,0 0-1,-5 13-81,1 15 66,1 0 0,1 54 1,12 60 290,-1-37-136,-3 128 161,-8-177-249,-2-1 1,-14 67-1,16-108 42,-1 0 0,-1 0 0,0-1 0,-1 1 0,0-1 0,-12 19 0,17-31-94,-1 0 1,1-1 0,0 1 0,0-1 0,-1 1 0,1-1 0,-1 0-1,1 1 1,0-1 0,-1 1 0,1-1 0,-1 0 0,1 1-1,-1-1 1,1 0 0,-1 0 0,1 1 0,-1-1 0,0 0 0,1 0-1,-1 0 1,1 0 0,-1 0 0,1 1 0,-1-1 0,0 0-1,0-1 1,0 1-5,-1-1-1,1 1 1,0-1-1,0 1 0,0-1 1,0 0-1,0 1 1,1-1-1,-1 0 0,0 0 1,0 0-1,0 0 1,0-1-1,-3-4-48,0 0 0,1-1-1,-5-12 1,-2-14-170,2 0 0,2-1-1,-5-55 1,6 40 112,-3-24 64,-4-1-1,-20-71 1,31 144 47,1 0 1,0 0-1,-1-1 1,1 1-1,-1 0 0,1 0 1,-1 0-1,1 0 1,-1 0-1,0-1 1,1 1-1,-1 1 1,0-1-1,0 0 1,0 0-1,0 0 1,0 0-1,0 0 1,-1 0-1,1 1 4,1 0-1,0 0 1,-1 0-1,1 0 1,-1 0-1,1 0 1,0 0-1,-1 0 1,1 0-1,0 0 1,-1 0-1,1 1 1,0-1-1,-1 0 1,1 0-1,0 0 1,-1 0-1,1 1 1,0-1-1,-1 0 1,1 0-1,0 1 1,0-1-1,-1 1 1,-6 15 13,5-3 5,0 1 0,0-1 0,2 1 0,0 16 0,0-7 20,5 391 496,-5-376-270,-9 72 0,9-108-238,0-1 1,-1 0 0,1 1-1,0-1 1,-1 0 0,1 0-1,-1 0 1,0 0-1,1 0 1,-1 1 0,0-1-1,0 0 1,0-1 0,-1 2-1,2-1-22,0-1 0,-1 0-1,1 0 1,-1 1 0,1-1 0,0 0-1,-1 0 1,1 0 0,-1 0-1,1 0 1,-1 0 0,1 0-1,-1 0 1,1 0 0,0 0-1,-1 0 1,1 0 0,-1 0-1,1 0 1,-1 0 0,1 0 0,-1 0-1,1-1 1,0 1 0,-1 0-1,1 0 1,-1 0 0,1-1-1,0 1 1,-1 0 0,1-1-1,0 1 1,-1 0 0,1-1-1,0 1 1,0 0 0,-1-1 0,1 1-1,0 0 1,0-1 0,-1 0-1,-12-3-339,11 2 332,1 0 0,0 0 0,0 0-1,-1 0 1,1 0 0,1 0 0,-1 0-1,0 0 1,0-1 0,1 1 0,-1 0-1,1 0 1,-1-4 0,1 2-27,-18-121-653,-3-131 1,25-129 983,3 290-273,34-176-1,-14 170 17,-24 93-126,-2 7 85,-1 0 0,1 0-1,-1 0 1,1-1 0,-1 1 0,1 0-1,-1-1 1,1 1 0,-1 0 0,0-1-1,0 1 1,0 0 0,0-1-1,0 1 1,0-1 0,-1-1 0,1 3-5,0 0 1,-1 0 0,1 0 0,0 0 0,-1 0 0,1 0 0,0 0-1,-1 1 1,1-1 0,0 0 0,0 0 0,-1 0 0,1 1-1,0-1 1,0 0 0,-1 0 0,1 0 0,0 1 0,0-1 0,-1 0-1,1 1 1,0-1 0,0 0 0,0 0 0,0 1 0,-1-1-1,1 0 1,0 1 0,0-1 0,0 0 0,0 1 0,0-1 0,0 0-1,0 1 1,0 0 0,-5 14-112,1 8 72,0-1 0,1 1 1,0 26-1,7 68-101,-3-99 122,35 315 145,-31-296-120,10 72-86,25 234 484,-39-250-66,4-206-635,12-141-250,-16 247 518,5-28-85,-6 33 106,1 0 0,-1 0 0,1 0 0,0 1 0,-1-1 0,1 0 0,0 0-1,0 0 1,1 1 0,-1-1 0,0 1 0,0-1 0,3-2 0,-3 4 8,-1 0 0,1 0 0,-1-1 0,1 1 0,-1 0 0,1 0 0,0 0 0,-1 0 0,1 0 0,-1 0 0,1 0 0,-1 0 0,1 0 0,-1 0 0,1 0 0,0 0 1,-1 0-1,1 0 0,-1 0 0,1 1 0,-1-1 0,1 0 0,-1 0 0,1 1 0,-1-1 0,0 0 0,1 1 0,-1-1 0,1 0 0,-1 1 0,0-1 0,1 1 0,0 0 0,12 19 0,19 50-58,-11-22-24,109 194 144,-60-116 456,-68-124-491,-1 1 0,1 0 0,0-1-1,0 0 1,0 1 0,3 2 0,-5-4-31,1-1-1,-1 0 1,0 1-1,1-1 1,-1 0-1,1 0 1,-1 1-1,1-1 1,-1 0-1,1 0 1,-1 0-1,1 0 0,-1 1 1,1-1-1,-1 0 1,0 0-1,1 0 1,-1 0-1,1 0 1,-1 0-1,1 0 1,-1 0-1,1-1 1,-1 1-1,1 0 1,-1 0-1,1 0 1,-1 0-1,1-1 0,-1 1 1,1 0-1,-1 0 1,0-1-1,1 1 1,-1 0-1,1-1 1,-1 1-1,0 0 1,1-1-1,-1 1 1,0-1-1,0 1 1,1-1-1,-1 1 1,0 0-1,0-1 1,1 0-1,0-3-46,0 0 1,0 0-1,0 0 1,-1 0-1,1 0 1,-1 0-1,0 0 0,0 0 1,-1-4-1,2-17 3,-2-60 2263,6 228-2821,-5-142 604,0-1 0,0 0-1,0 0 1,0 1-1,0-1 1,0 0 0,0 1-1,0-1 1,-1 0 0,1 1-1,0-1 1,0 0 0,0 0-1,0 1 1,0-1 0,-1 0-1,1 0 1,0 1-1,0-1 1,0 0 0,-1 0-1,1 0 1,0 1 0,0-1-1,0 0 1,-1 0 0,1 0-1,0 0 1,-1 1 0,1-1-1,-12 0 11,6 0-53,6 1 39,-1 0 0,0-1 0,1 1 0,-1 0 0,1 0 0,-1 0 0,1-1 0,-1 1-1,1 0 1,0 0 0,-1 0 0,1 0 0,0 0 0,-1 2 0,0 2 7,0 0 0,0 0 1,0 0-1,0 0 1,1 1-1,-1-1 1,2 7-1,-3 21 37,-17-81 425,8 24-608,-159-427 163,152 403-224,-2 1 0,-51-85 0,61 113-113,0-1 0,2 0 0,-11-39 0,13 41 437,2-6-457,0 1 0,1-1-1,1-34 1,4 90 305,1-1 0,13 52 0,-3-15 123,-5 1 281,-3 126 1,-5-142 51,-1-43-304,-3-11-83,-4-18-161,-16-67-661,-35-113 336,27 87 978,-23-149-1,54 257-523,-24-171-235,25 108-353,0 67 586,0 0 1,-1-1-1,1 1 0,0 0 1,0-1-1,0 1 0,0 0 1,0-1-1,0 1 0,0 0 0,0 0 1,0-1-1,0 1 0,0 0 1,0-1-1,0 1 0,1 0 1,-1 0-1,0-1 0,0 1 1,0 0-1,0-1 0,0 1 1,1 0-1,-1 0 0,0-1 0,0 1 1,0 0-1,1 0 0,-1 0 1,0-1-1,0 1 0,1 0 1,-1 0-1,0 0 0,0 0 1,1 0-1,-1 0 0,0-1 1,1 1-1,-1 0 0,0 0 0,0 0 1,1 0-1,-1 0 0,0 0 1,1 0-1,-1 0 0,0 0 1,1 0-1,-1 1 0,1-1-4,0 1 0,0-1 0,0 1 0,0 0 0,0-1 0,0 1 0,-1 0-1,1 0 1,0 0 0,0 0 0,-1 0 0,1 0 0,-1 0 0,1 0 0,0 1 0,6 21-28,-1 1-1,-1 0 1,0 1 0,0 36 0,2 7 23,-1-32 30,5 39 87,3 115 0,-23 36 1019,5-139-1365,-5 47 499,2-71 25,6-42-307,-1 0 0,-6 23 0,-5 20 438,-12 41-437,-6 22 84,27-117-34,1 1 0,1-1 0,0 1 0,-1 14-1,2-18 139,-2-10-45,-2-13-85,3-8-321,3-39 0,-1 27 110,2-144-186,-1-84 399,-17-3-240,-5-275-157,22 542 337,-1-1 0,0 0 0,0 0 0,0 0 0,0 0-1,-1 1 1,1-1 0,0 0 0,0 0 0,0 0 0,-1 1-1,1-1 1,0 0 0,-1 0 0,1 1 0,-1-1 0,1 0 0,-1 1-1,1-1 1,-1 0 0,1 1 0,-1-1 0,1 1 0,-1-1-1,0 1 1,1-1 0,-1 1 0,0-1 0,-1 0 0,1 3-5,0-1 1,0 1-1,0-1 1,0 1-1,0-1 1,0 1-1,0-1 1,0 4-1,-1 3 104,0 0-1,1 0 0,0 15 0,-2 8-178,1-5 38,1-1 0,2 28-1,1-5 4,-3-26-47,1-9-266,0 0-1,0-1 1,5 25 0,-5-29-587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32:38.5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80 0 416,'5'15'195,"-5"-14"-178,0-1-1,0 0 1,0 1 0,1-1-1,-7 11 1311,6 0-553,0 20-396,-1-23-596,-3 7 442,4-14-118,-3 26 300,2-26-305,1 0-144,0 5 22,1-5 66,-1 0-1,0 0 1,0 1 0,0-1 0,0 0 0,0 0-1,-1 1 1,1-1 0,0 0 0,-1 0 0,1 0-1,0 1 1,-1-1 0,-1 3 288,4 29-379,0-3 119,-3-20-156,0-10 86,1 1-1,0 0 1,-1 0-1,1 0 1,0-1-1,0 1 1,0 0-1,0 0 1,0 0-1,0-1 1,0 1 0,0 0-1,0 0 1,0 0-1,0-1 1,0 1-1,1 0 1,-1 0-1,0 0 1,1-1-1,0 2 1,-1-2-5,0 0 0,0 0 0,0 0 0,0 1 0,0-1-1,0 0 1,0 0 0,0 0 0,0 0 0,0 1 0,0-1 0,0 0 0,0 0 0,0 0 0,0 0 0,0 1 0,0-1 0,0 0 0,0 0 0,0 0-1,0 0 1,0 0 0,0 1 0,0-1 0,0 0 0,-1 0 0,1 0 0,0 0 0,0 0 0,0 1 0,0-1 0,0 0 0,0 0 0,-1 0-1,-1 5 113,2-4-111,-1 13 113,1-13-107,1-1 0,-1 1 0,0-1 0,0 1 0,0-1 0,-1 1 0,1-1 0,0 1-1,0-1 1,0 1 0,0-1 0,0 1 0,0-1 0,-1 0 0,1 1 0,0-1 0,0 1 0,-1-1 0,1 1 0,0-1 0,-1 0 0,1 1 0,0-1 0,-1 1 0,1 0 14,0 1 0,-1-1 0,1 1 1,0 0-1,0-1 0,-1 1 0,1-1 0,-1 1 1,0 1-1,-8 22-51,7-23 26,1 0 0,-1 0-1,1 0 1,0 0 0,0 1 0,0-1 0,0 0-1,0 1 1,0-1 0,0 1 0,1-1 0,0 1 0,-1-1-1,1 1 1,0-1 0,0 1 0,1 3 0,-1 8-6,-2-2 21,2-11-1,-1 0 0,1 0 0,0 0 0,0 0 0,0-1 0,0 1 1,0 0-1,0 0 0,0 0 0,0 0 0,0 0 0,0 0 0,0 0 0,0 0 0,1-1 1,-1 1-1,1 1 0,0 0-72,-1-1-107,3 14 202,-2-11-53,0 0 0,0 0 0,0 0 0,-1 0 0,1 0 0,-1 7 1,0 17 1162,0-26-1157,0 2 133,1-12-80,-1 8-34,0 0-1,0 0 0,0 0 0,1-1 0,-1 1 1,0 0-1,0 0 0,0 0 0,0 0 1,0-1-1,0 1 0,0 0 0,1 0 0,-1 0 1,0-1-1,0 1 0,0 0 0,0 0 0,0-1 1,0 1-1,0 0 0,0 0 0,0 0 0,0-1 1,0 1-1,0 0 0,0 0 0,0 0 0,0-1 1,-1 1-1,1 0 0,0 0 0,0 0 0,0-1 1,0 1-1,0 0 0,0 0 0,0 0 0,-1 0 1,1-1-1,0 1 0,0 0 0,0 0 0,0 0 1,-1 0-1,-1-4 83,2-2-143,0-1-51,0 1 1,0-1-1,-1 0 1,0 1-1,-2-10 1,2 13 113,1 1 1,0 0 0,0 0-1,0 0 1,0 0 0,0 0-1,1-1 1,0-2 0,2-13-63,-3 14 34,0 1 0,0 0 0,1 0 0,0 0 0,0 0-1,-1 1 1,2-1 0,1-5 0,1 0 2,-3 6 29,0-1-1,0 0 1,-1 1 0,1-1-1,0 0 1,-1-4 0,-1 0-3,0 6-5,1 1 1,0 0-1,0-1 0,0 1 1,0 0-1,0-1 0,0 1 1,0 0-1,0 0 1,0-1-1,0 1 0,0 0 1,0-1-1,0 1 0,0 0 1,0-1-1,0 1 0,0 0 1,0-1-1,0 1 1,0 0-1,0 0 0,0-1 1,1 1-1,-1 0 0,0-1 1,0 1-1,1 0 1,-2-4-13,0 1 0,0-1 1,0 1-1,1 0 1,0-7-1,-3 3-51,3 7 65,0 0 0,0-1 0,0 1 1,0 0-1,0 0 0,0-1 0,0 1 0,-1 0 0,1 0 0,0-1 0,0 1 0,0 0 1,0-1-1,0 1 0,0 0 0,0 0 0,0-1 0,0 1 0,0 0 0,0 0 0,1-1 0,-1 1 1,0 0-1,0 0 0,0-1 0,0 1 0,0 0 0,0 0 0,1-1 0,-1 1 0,0 0 1,0 0-1,0 0 0,1-1 0,-1 1-3,0-1 0,0 1 0,1 0 0,-1-1 0,0 1 0,0 0 0,0-1 0,0 1 0,0-1 0,1 1 0,-1 0 0,0-1 0,0 1 0,0-1-1,0 1 1,0-1 0,-1 1 0,1 0 0,0-1 0,0 1 0,0-1 0,0 1 0,0 0 0,0-1 0,-1 1 0,1-1 0,0 1 0,0 0 0,-1-1 0,1 1 0,0 0 1,-1-1-1,1 1 0,0 0 0,0 0 1,0 0-1,0-1 0,-1 1 0,1 0 0,0 0 1,0-1-1,0 1 0,0 0 0,0 0 1,0-1-1,0 1 0,0 0 0,0 0 0,0-1 1,0 1-1,0 0 0,0 0 0,0-1 1,0 1-1,0 0 0,0 0 0,0-1 0,0 1 1,0 0-1,0 0 0,0-1 0,1 1 1,-1 0-1,0 0 0,0 0 0,0-1 0,0 1 1,1 0-1,-1 0 0,0 0 0,0-1 1,1 1-1,0-13 92,7-3-184,-8 15 98,0 0 0,1 0-1,-1 1 1,0-1 0,0 0-1,1 0 1,-1 1 0,0-1-1,0 0 1,0 0 0,0 0-1,0 1 1,0-1 0,-1 0-1,1 0 1,0 1 0,0-1-1,0 0 1,-1 0 0,1 1 0,-1-2-1,1-1-150,0 0 172,0 1 1,0 0-1,-1 0 0,1 0 1,-1 0-1,1 0 1,-1 0-1,1 0 0,-1 0 1,-2-2-1,0 16-172,0 1 1,-1 20-1,-4 52 375,0-34-149,7-48-56,1-1 0,0 1 0,-1 0-1,1-1 1,-1 1 0,-1 3 0,1-4-12,0 1 0,0 0 0,0 0 0,1-1 0,-1 1 0,1 4 0,0 71 596,-5-66-571,5-10-74,0 2 490,4-16-471,-3 10 19,0 1 0,-1-1 1,1 1-1,-1 0 0,1-1 1,-1 1-1,1-1 0,-1 0 1,0 1-1,0-1 0,0 1 0,0-1 1,0-1-1,-1-1-17,1 0-1,-1 1 1,1-1-1,0 0 1,0 0-1,0 1 1,1-6-1,1-11 202,-2 14-213,1 1-1,0-1 0,0 1 0,4-11 0,1-5 56,-2 2-17,-2 13-14,0-1 0,-1 1 0,0-1 0,1-9-1,-1 0-242,0 14 262,-1 0 0,0 0 0,0-1 0,0 1 0,0 0 0,0 0 0,0 0 0,-1-4 0,0 4-43,1 0 0,0 1-1,0-1 1,0 0-1,0 0 1,1 1-1,-1-1 1,1-3 0,2-8-5,1-30-25,-8 55-372,3-8 449,-6 13 181,5-13-173,1-1 0,-1 0 0,1 1 0,0-1 0,0 1 0,0 0 0,1-1 0,-1 6 0,0-2-28,1 0 1,-1 0 0,-4 11-1,3-12-24,1 1 0,0 0 0,-1 12 0,-8 41 372,10-45-298,-1 0 1,0 0-1,-6 24 0,3-16 21,4-22-38,6 0-103,15 2 323,-18-4-237,-1 1-1,0 0 1,0-1 0,0 0-1,0 1 1,0-1 0,0 0-1,0 0 1,0 0-1,-1 0 1,4-3 0,-1 2-143,-4 0 126,1 1 0,0-1 0,-1 1 0,0-1-1,1 1 1,-1-1 0,0 1 0,1-1 0,-1-1 0,0-1 32,0 1-1,1 0 1,-1-1 0,1 1 0,1-5-1,0 5-21,-1-1 0,-1 1-1,1-1 1,0 1-1,-1-6 1,1-1-17,0 1 1,4-17-1,-3 16-18,0 0 0,0-18 0,-1 13 156,-1 9-124,0 0 1,0 0-1,0 0 0,-1 0 0,1 0 0,-4-9 0,4 13-21,-1 0-1,1 0 1,0 1-1,0-1 1,-1 0-1,1 0 0,0 0 1,1 0-1,-1-2 1,1-3 144,-5-1-276,4 8 137,-1-1 0,1 0 0,-1 0 1,1 1-1,-1-1 0,1 0 0,0 0 1,-1 0-1,1 1 0,0-1 1,0 0-1,-1-2 0,1 3 77,0-11-282,0 10 218,0 1 1,0 0 0,0-1 0,0 1-1,0 0 1,0-1 0,0 1-1,0 0 1,0-1 0,0 1 0,0 0-1,-1-1 1,1 1 0,0 0-1,0 0 1,0-1 0,0 1-1,-1 0 1,1-1 0,0 1 0,0 0-1,-1 0 1,1 0 0,0-1-1,0 1 1,-1 0 0,1 0-1,-1-8-103,0 8 99,0 0 0,0 0 0,0 1 0,0-1 1,0 1-1,1-1 0,-1 1 0,0-1 0,0 1 0,1 0 0,-1-1 0,0 1 0,1 0 0,-1 0 0,0-1 0,1 1 1,-1 0-1,1 0 0,-1 1 0,0 1 3,0-1-1,0 0 1,0 0 0,0 0 0,0 1 0,1-1-1,-1 4 1,1 6-10,-1 0-1,0 0 1,-4 21 0,4-32 10,1-1 1,0 1-1,0-1 0,-1 1 1,1 0-1,0-1 0,0 1 1,0-1-1,0 1 0,0-1 1,0 1-1,0 0 0,0-1 1,0 1-1,0-1 1,0 1-1,0 0 0,0-1 1,0 1-1,1-1 0,-1 1 1,0 1 15,-5 8 288,5-10-302,1 0 0,0 0 0,-1 0 0,1 0 0,-1-1 1,1 1-1,-1 0 0,1 0 0,0-1 0,-1 1 0,1 0 0,-1-1 1,0 1-1,1 0 0,-1-1 0,1 0 0,9-25 200,-9 23-213,1-1 1,-1 0 0,0 1-1,0-1 1,0 0-1,0 0 1,0-7-1,0 6 6,-1 0 0,1 0 0,0 0 0,4-9 0,-5 13 13,1 0 0,-1-1 1,1 1-1,-1 0 0,0-1 0,1 1 1,-1 0-1,0-1 0,0 1 0,0-1 1,0 1-1,0 0 0,0-1 0,0 1 1,-1-1-1,1 1 0,0 0 1,-2-2-1,2 2-11,0 1 1,0-1 0,0 0-1,0 1 1,0-1-1,0 1 1,0-1 0,0 0-1,0 1 1,0-1-1,0 0 1,0 1 0,0-1-1,0 1 1,0-1-1,1 0 1,-1 0 0,1 1 3,-1-1 0,0 1 1,0 0-1,0-1 0,0 1 1,0-1-1,1 1 0,-1 0 1,0-1-1,0 1 0,0 0 1,0-1-1,0 1 0,0-1 1,0 1-1,0 0 0,0-1 1,0 1-1,-1-1 0,1 1 1,0 0-1,0-1 0,0 1 1,0 0-1,-1-1 0,1 1 1,0-1-1,-1 1 0,1-1 1,0 1-3,0 0 0,0 0 0,0 0 0,0-1 0,0 1 0,0 0 0,0 0 1,0 0-1,0 0 0,0 0 0,0 0 0,0-1 0,0 1 0,0 0 0,0 0 0,0 0 0,-1 0 0,1 0 0,0 0 0,0 0 0,0 0 0,0 0 0,0-1 0,0 1 0,0 0 1,-1 0-1,1 0 0,0 0 0,0 0 0,0 0 0,0 0 0,0 0 0,0 0 0,-1 0 0,1 0 0,0 0 0,0 0 0,0 0 0,0 0 0,0 0 0,-1 0 0,1 0 1,0 0-1,0 0 0,0 0 0,0 0 0,0 1 0,-1-1 37,-7 22-64,8-11-37,0-1 0,-1 1 0,0-1 0,-1 1 0,-4 14 0,5-22-105,0 0-1,1 0 0,-1 0 1,0 1-1,1-1 0,0 6 1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32:39.79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80 1 576,'5'8'2853,"-23"8"-2122,10-9-536,-1 1 1,-12 15 0,18-19-178,1-1 0,0 1 0,1-1 1,-1 1-1,0 0 0,-1 6 1,-3 6 179,5-13-163,0-1 0,0 1 0,0 0 1,0 0-1,0-1 0,1 1 0,-1 6 203,1 16 226,0-23-227,0-2-231,0 0 1,0 0-1,0 1 0,0-1 1,0 0-1,0 0 1,0 0-1,0 0 0,0 0 1,0 1-1,0-1 0,0 0 1,0 0-1,0 0 1,0 0-1,0 0 0,0 0 1,1 0-1,-1 1 1,0-1-1,0 0 0,0 0 1,0 0-1,0 0 0,0 0 1,0 0-1,0 0 1,1 0-1,-1 0 0,0 0 1,0 1-1,0-1 1,0 0-1,0 0 0,0 0 1,0 0-1,1 0 0,-1 0 1,0 0-1,0 0 1,0 0-1,0 0 0,0 0 1,1 0-1,-1 0 0,0 0 1,0 0-1,0 0 1,0 0-1,0-1 0,0 1 1,1 0-1,-1 0 1,0 0-1,0 0 0,0 0 1,0 0-1,0 0 0,6-3 28,1 0-1,-1 0 0,-1 0 0,1-1 0,8-7 0,-10 7-460,1 1-1,-1 0 1,1-1 0,-1 2 0,1-1-1,0 0 1,0 1 0,1 0-1,8-2 1,-2 3-1013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32:40.51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 15 64,'-3'-4'32,"3"0"-32,0 0 32,3 1-32,7 3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32:41.41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353 132 1312,'9'-3'327,"-6"3"-278,0-1-1,0 0 0,0 1 1,-1-1-1,1 0 0,0-1 1,-1 1-1,6-4 1,-3 2 280,0 0 1,1 0 0,0 1 0,6-3 0,20-10 858,-22 9-1113,-7 5 37,0-1 1,-1 1-1,1-1 0,-1 0 1,1 0-1,-1 0 0,1 0 1,-1 0-1,0 0 0,0-1 1,0 1-1,0-1 0,1-3 1,2-4-86,-4 10 10,0-1-1,-1 0 1,1 0-1,-1 0 1,1 1-1,-1-1 1,1 0-1,-1 0 1,0 0 0,1 0-1,-1 0 1,0 0-1,0 0 1,0 0-1,0 0 1,1 0-1,-1 0 1,-1 0 0,1 0-1,0 0 1,0 0-1,0 0 1,0 0-1,-1 1 1,1-1-1,0 0 1,-1-1-1,0 1-15,0 0 0,0 0 0,0 0 0,0 0-1,1 0 1,-1 1 0,0-1 0,0 0 0,0 1-1,-1-1 1,1 1 0,0-1 0,0 1 0,0-1-1,0 1 1,0 0 0,-1 0 0,1-1 0,0 1-1,0 0 1,0 0 0,-1 0 0,1 0 0,0 1-1,0-1 1,0 0 0,-3 1 0,0 1-3,0-1 0,-1 1 0,1 0 0,0 1 0,0-1 1,-4 4-1,-64 41 99,-19 13 739,-15 10 157,93-60-982,0 1 1,1 1 0,0 0-1,1 0 1,-15 23 0,14-15-87,0 0 0,2 0 1,1 1-1,1 1 0,0-1 1,2 1-1,-8 44 0,10-43 4,-2 13 114,6-34-66,0 0 0,1 0-1,-1 0 1,0 0 0,0 0 0,1 0 0,0 0 0,-1 1 0,1-1 0,0-1 0,0 1 0,0 0-1,2 3 1,-3-5 4,0 0 0,1 1 0,-1-1 0,1 0-1,-1 0 1,0 0 0,1 0 0,-1 0-1,1 0 1,-1 1 0,0-1 0,1 0 0,-1 0-1,1 0 1,-1 0 0,1 0 0,-1 0 0,0-1-1,1 1 1,-1 0 0,1 0 0,-1 0-1,0 0 1,1 0 0,-1-1 0,0 1 0,1 0-1,10-7 16,-2-1-25,1-2 0,-2 1-1,1-1 1,-1-1 0,12-19 0,-10 14 42,87-127-91,-88 127 96,0 2-280,-14 28 200,-12 25 309,17-39-273,0 0 0,0 0 1,0 0-1,0 0 0,0 1 0,0-1 0,0 0 0,-1 0 1,1 0-1,0 0 0,0 0 0,0 0 0,0 1 1,0-1-1,0 0 0,0 0 0,0 0 0,0 0 0,0 1 1,0-1-1,0 0 0,0 0 0,0 0 0,0 0 1,0 0-1,0 1 0,0-1 0,0 0 0,0 0 0,0 0 1,0 0-1,0 0 0,1 1 0,-1-1 0,0 0 1,0 0-1,0 0 0,0 0 0,0 0 0,0 0 0,0 0 1,1 1-1,-1-1 0,7-5-45,7-11-5,-2-3 206,-10 15-34,0 1 0,0-1 1,1 0-1,5-6 0,-3 2 104,-4 9-122,-2 4-128,-9 33-64,0-3-36,6-17-300,1 1 0,2-1 0,-1 1 1,3 27-1,7-10-498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30:32.9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987 68 1984,'-2'-1'87,"0"1"1,0 0-1,0 1 1,1-1-1,-1 0 0,0 1 1,0-1-1,1 0 1,-1 1-1,0 0 0,1 0 1,-1-1-1,1 1 1,-1 0-1,1 0 0,-1 0 1,0 2-1,0-2-29,0-1 0,0 1 0,1 0 0,-1-1 0,0 1 0,0-1 0,0 1 0,0-1 0,0 0 0,1 0 0,-3 0 0,-13 3 137,7 0 66,-1-1 1,-20 3-1,19-3 96,6-1-162,-1 1 0,1 0 0,-8 3 1,-15 4 143,18-5-257,-4 0 135,2-3 76,11-1-228,0 1 0,0-1 1,0 0-1,0 0 0,0 0 0,0 0 0,0 0 0,0-1 0,-3 0 0,-7 0 506,12 2-566,0-1-1,-1 0 1,1 0-1,-1 0 1,1 0-1,-1 0 1,1 0-1,-1 0 1,1 0-1,-1 0 1,1 0-1,-1-1 0,1 1 1,0 0-1,-1 0 1,1 0-1,-1 0 1,1-1-1,-1 1 1,1 0-1,0 0 1,-1-1-1,1 1 1,0 0-1,-1-1 1,-15-7-69,15 7 88,-1 1-1,1 0 1,0 0 0,-1 0 0,1 0 0,-1 0 0,1 0-1,0 0 1,-1 0 0,1 0 0,0 1 0,-1-1 0,-1 1-1,-12 2 182,10-3-252,3 0 113,1 0 0,-1 0 0,0 0-1,1 0 1,-1 0 0,0 0 0,1 0 0,-1-1 0,1 1 0,-1-1-1,1 1 1,-1-1 0,-2-1 0,3 2-54,0-1 1,0 1-1,0-1 0,0 1 0,0-1 1,0 1-1,0 0 0,0-1 0,0 1 1,0 0-1,-2 0 0,-9-3-36,5 0 76,1 1 0,0-1 0,-1 1 1,0 1-1,1-1 0,-1 1 1,0 0-1,0 0 0,-8 1 0,-93 6 281,1 0 214,36 2 200,57-8-604,-23 5 1,23-2 155,-25 0 0,9 1 101,26-3-296,-1 0 0,1-1 1,0 1-1,0-1 0,0 0 1,-1 0-1,1 0 1,-6-2-1,-10 3 229,19 0-327,0-1 0,0 0 0,0 1 0,0-1 0,0 0 1,0 0-1,0 0 0,0 0 0,0 0 0,0 0 0,0 0 0,0 0 0,0-1 0,0 1 0,0 0 0,0 0 0,-1-2 1,1 2 51,1-1-63,0 1 0,0-1-1,0 1 1,0-1 0,0 1-1,0-1 1,0 1 0,0-1-1,0 1 1,0-1 0,0 1 0,1-1-1,-1 1 1,0-1 0,0 1-1,0-1 1,1 1 0,-1 0-1,1-1 1,0-2-27,21-16 16,-21 18 0,0 0 1,0 0 0,0 1 0,0-1 0,0 0-1,0 1 1,1-1 0,-1 1 0,0 0 0,0-1-1,0 1 1,2 0 0,12-5-81,-6-1 167,1 1 0,0 0-1,0 1 1,0 0 0,1 0-1,-1 1 1,1 1 0,0 0-1,13-1 1,22-5-68,75-8 64,-54 8 207,43 0-114,-48 6-64,-52 1-48,0 1 0,1 0 0,9 1 0,10 1-11,-11 3-37,8-1-261,-14 0 301,-11-1-27,0-1 9,2 0-9,1 0 0,-1-1 0,1 0 1,-1 0-1,7 1 0,8 2-140,40 11 111,-26-10-128,-4 0 193,-26-5-56,1 0 0,-1 0 0,1 1 0,-1 0 1,0 0-1,0 0 0,6 2 0,-8-2 71,3-2 86,-5 0-126,-1 0 0,1 0 0,-1 1 0,0-1 1,1 1-1,-1-1 0,1 1 0,-1-1 1,0 1-1,1 0 0,-1 0 0,0 0 0,-2 0 1,-14-2-108,-4-3-11,0 1 0,0 1 0,-1 0 0,-42 2 0,32-1 157,24 1-66,-1 1-1,0-1 0,-11 3 0,-36 2-1,49-3 10,0 0 1,1 1-1,-1 0 0,-9 4 1,-5 0-6,-189 39 5,140-37 184,41-6-74,-9 3-70,15-2-65,-23 0 0,20-1 161,21-1-127,1 0 0,-1-1-1,0 0 1,1 0 0,-1 0-1,0-1 1,-5-1 0,-1-1 64,-7-2-161,14 3 113,-1-1-717,13 0 282,-1 1 362,0 1-1,1 0 1,-1 1-1,11 0 1,11-1 100,69-12-137,-36 4 203,91-3-2,-116 10-215,7 2 102,67 6 0,-51-2 88,-3-1-1280,1 12-5099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32:42.0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 6 1472,'-3'-5'503,"5"10"-255,-1-4-248,0 0-1,-1 1 1,1-1 0,-1 1-1,1-1 1,-1 1 0,0-1-1,1 1 1,-1-1-1,0 1 1,0 2 0,-1 0 32,0 0 0,1-1 1,-1 1-1,1 0 1,1 8-1,-2 16 542,-2-8-111,2-12-277,0-1 0,0 0-1,-1 0 1,-4 13 0,-15 25 1616,21-43-1807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32:53.98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204 111 2816,'0'0'40,"0"0"0,-1 0 0,1 0 0,-1 0 0,1 0 0,-1-1 0,1 1 0,0 0 0,-1 0 0,1 0 0,-1-1 0,1 1 0,0 0 0,-1 0 0,0-1 80,1 1-80,0-1 0,-1 1 0,1-1 0,0 1 0,0 0 0,0-1 0,-1 1 0,1 0 0,0-1 0,0 1 0,0-1 0,-3-6 307,2 4-160,0 0 0,0 0 0,0-1 0,0 1 1,0 0-1,1-1 0,0 1 0,0 0 1,0-1-1,0 1 0,1-6 0,-1 6 44,0 0 0,1 0 0,-1 0 0,0 0 0,0 0 0,-1 0 0,1 0 0,-1 0 0,1 0 0,-1 0 0,-1-3 0,1 6-221,1 0 1,0 0-1,0 0 0,0 0 0,0-1 1,0 1-1,0 0 0,0 0 1,-1 0-1,1 0 0,0 0 0,0-1 1,0 1-1,0 0 0,0 0 0,0 0 1,0-1-1,0 1 0,0 0 1,0 0-1,0 0 0,0-1 0,0 1 1,0 0-1,0 0 0,0 0 0,0 0 1,0-1-1,1 1 0,-1 0 1,0 0-1,1-6 269,0 7-316,5 17 26,-1 1 1,-1-1 0,0 1 0,1 23-1,0-1 84,13 147 234,-10-90-193,1 246 545,-9-268-528,-11 219 321,2-106-296,3 15-7,4-186-154,1-16 85,4-9 21,-2 3-74,3-15-21,0 0 1,-1 0 0,-1 0 0,0-29-1,1-14 35,18-193 23,-13 155-176,33-150 0,-27 199 80,2 0 0,27-57 0,-40 100-2,-1 3-3,0 0 0,0-1 0,1 1 0,0 0 0,0 0-1,0 1 1,0-1 0,7-7 0,-9 29-37,-8 30 161,-17 57 1,3-18 158,3-3 43,-127 575 718,99-479-1087,-100 247 0,146-425 47,0 0 0,0 0 0,0 0 0,-1 0 0,1-1 0,0 1 0,-1 0 0,1 0 0,-1 0 1,1 0-1,-1-1 0,1 1 0,-1 0 0,1-1 0,-1 1 0,0 0 0,1-1 0,-1 1 0,-1 0 0,1-2-19,1 0 0,0-1 0,0 1 0,0-1 0,0 1 0,0 0 0,0-1 0,1 1 0,-1-1 0,0 1 0,1 0 0,-1-1 0,2-1 0,87-319-572,-23 54 547,-17 74 208,-30 113-181,4 0 0,49-115 0,-72 195 46,0 0-1,0 1 1,1-1-1,-1 0 1,0 1-1,1-1 0,-1 0 1,0 1-1,1-1 1,-1 0-1,1 1 1,-1-1-1,1 1 1,-1-1-1,1 1 1,-1-1-1,1 1 0,-1-1 1,1 1-1,0 0 1,-1-1-1,1 1 1,0 0-1,-1-1 1,2 1-1,-2 1 4,1-1 1,-1 1-1,1 0 0,-1-1 1,1 1-1,-1 0 0,0 0 1,1 0-1,-1-1 0,0 1 1,0 0-1,1 0 1,-1 0-1,0 0 0,0-1 1,0 1-1,0 0 0,0 0 1,0 0-1,0 0 0,-1 0 1,1 1-1,-33 262 421,0 1 253,32-246-646,1-13-10,0 0 0,0-1 0,-1 1 1,0 0-1,0 0 0,0-1 0,-1 1 0,-4 10 1,5-16-217,0-6-40,14-134-541,-6 89 707,3-38-86,0-5 671,32-137-1,-38 214-441,2-6 161,0 1 0,15-33 0,-21 55-230,0 0 0,0 0 1,0 0-1,0 0 1,0 0-1,0 0 0,0 0 1,0 0-1,0 0 1,0 0-1,1 0 1,-1 0-1,0 0 0,0 0 1,0 0-1,0 0 1,0 1-1,0-1 0,0 0 1,0 0-1,0 0 1,0 0-1,0 0 0,0 0 1,0 0-1,0 0 1,1 0-1,-1 0 0,0 0 1,0 0-1,0 0 1,0 0-1,0 0 1,0 0-1,0 0 0,0 0 1,0 0-1,0 0 1,0 0-1,0 0 0,0 0 1,1 0-1,-1 0 1,0 0-1,0-1 0,0 1 1,0 0-1,0 0 1,0 0-1,0 0 0,0 0 1,0 0-1,3 9-43,0 0-1,-1 0 1,0 0-1,-1 0 1,0 1-1,0-1 1,-1 0-1,-1 16 1,0 0-45,2 55-26,0 1 362,-11 102-1,8-160-211,-1 26 1,4-50-42,-1 1 0,0 0 0,0 0 0,0 0 1,0-1-1,0 1 0,0 0 0,1 0 0,-1 0 1,0 0-1,0-1 0,0 1 0,1 0 0,-1 0 1,0 0-1,0 0 0,0 0 0,1 0 0,-1 0 0,0 0 1,0 0-1,0 0 0,1 0 0,-1 0 0,0 0 1,0 0-1,0 0 0,1 0 0,-1 0 0,0 0 1,0 0-1,1 0 0,-1 0 0,0 0 0,0 0 1,0 0-1,1 0 0,-1 0 0,0 0 0,0 1 1,0-1-1,0 0 0,1 0 0,-1 0 0,0 0 0,0 0 1,0 1-1,0-1 0,0 0 0,1 0 0,-1 0 1,0 1-1,0-1 0,0 0 0,0 0 0,0 0 1,0 1-1,0-1 0,0 0 0,0 0 0,0 1 1,0-1-1,0 0 0,0 0 0,0 0 0,0 1 1,0-1-1,0 0 0,13-16-336,-3 0 260,-2-2 0,0 1 0,-1-1 0,6-22-1,14-77 117,-21 86-50,-3 17 18,64-249 296,-57 233-273,-6 13 99,2 1 1,0 1 0,11-21 0,-16 61-106,-3 38-17,-2 0 0,-4-1 0,-17 72 0,19-109 140,-15 37 0,21-61-167,0-1 0,0 1 0,0-1 0,-1 1 0,1-1 0,0 1 0,0-1 0,0 1 0,0-1-1,-1 0 1,1 1 0,0-1 0,0 1 0,-1-1 0,1 0 0,0 1 0,-1-1 0,1 0 0,-1 1 0,1-1 0,0 0 0,-1 0 0,0 1 0,-1-11-301,3-21 166,16-102 1566,-17 152-1412,1 21 64,-2 0-1,-1 0 1,-13 63 0,10-89-134,0 7-471,10-30-271,2-7 744,-1 0 0,-1-1 0,0 0 0,-2 0 0,3-28 0,-3 27 8,6-71 113,-7 58 120,1 0 0,1 0 1,13-46-1,-10 62 55,-6 16-141,-1-1-70,0 0-7,0 0 0,0 0 1,0 0-1,0 0 1,0 0-1,0 0 0,1 0 1,-1 0-1,0 0 1,0 0-1,0 0 0,0 0 1,0 0-1,0 0 1,0 0-1,0 0 0,0 0 1,0 0-1,0 0 1,0 0-1,0 0 0,0 0 1,1 0-1,-1 0 1,0 0-1,0 0 7,0 0-7,0 0 1,6 31-53,-2 1 0,0 46-1,-1-31 10,5 337-1537,-7-397 1713,0 1 1,1-1-1,0 0 0,1 1 0,1-1 0,0 1 0,0 0 0,1 0 0,1 1 0,0 0 1,8-13-1,-9 16-4,-2 2 46,-1 12-124,-3-1-248,1-1-1,-1 1 1,0-1 0,-1 0 0,1 0-1,-1 1 1,-2 4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32:59.1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7 832,'4'-7'7824,"15"15"-7168,-14-5-541,0 0 0,0 0 0,0 0 0,-1 1 0,1 0 0,4 6 0,-8-9 24,7 3 26,-5-3-167,1 0 0,-1 1 0,0 0 0,0-1 0,0 1 0,0 1-1,0-1 1,0 0 0,-1 1 0,1-1 0,-1 1 0,0 0 0,0 0 0,0 0 0,0 0 0,0 0 0,1 5 0,28 34 700,-13-18-468,-14-19-188,0-1-1,-1 1 1,1 0-1,3 8 1,13 27-31,-4-7 28,17 48 1,6 63 35,-7-19 48,-12-57 120,26 76-54,-36-114-146,-1 1 0,8 45 1,1 66 56,-11-75-245,-2-27 249,-2 0 1,-1 1 0,-3-1-1,-8 66 1,-31 97 422,19-96-468,7-42-181,-42 127-1,-11-16 539,64-166-416,-12 31 211,-10 49-1,3-5-284,17-64-1903,-1 0 0,-14 32 0,16-42 1273,-1 1-3221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33:00.7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 1568,'0'0'80,"-1"0"0,1 0 0,0 0 0,0 0 0,-1 0 1,1 0-1,0 0 0,-1 0 0,1 0 0,0 0 0,0 0 0,-1 0 0,1 0 0,0 0 1,0 0-1,-1 1 0,1-1 0,0 0 0,0 0 0,-1 0 0,1 0 0,0 1 0,0-1 1,0 0-1,0 0 0,-1 0 0,1 1 0,0-1 0,0 0 0,0 0 0,0 1 0,0-1 1,0 0-1,-1 0 0,1 1 0,0-1 0,0 0 0,0 0 0,0 1 0,0-1 0,0 0 1,0 1-1,0-1 0,0 0 0,0 0 0,1 1 0,5 16 2222,0 0-1532,-6-10-618,1-1 0,0 1 0,1 0 0,-1-1 0,1 1 0,6 11 0,-5-10-89,0 0 1,0 1-1,3 14 0,29 218 1239,-8-15-897,-23-92 329,-5-93-460,1-34-578,0 0-1,-1 0 1,0-1-1,0 1 1,-1 0-1,0-1 1,0 1-1,0-1 1,-1 0 0,0 0-1,-5 8 1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33:02.1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15 1152,'2'-5'287,"-4"5"-207,-3 5 1996,4-19 1278,3 56-1253,1-27-1783,-1 0-1,-1 0 0,0 18 1,8 66 310,0-15-595,-4 181 15,-6-250-1,-5 29-1,4-29-162,-2 29 0,-1 72 95,5-113-91,0 2 239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33:08.1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43 1472,'7'5'9125,"22"2"-9197,-27-7 118,0 1 0,0-1 0,0 0 0,0 0 0,0 0 0,0-1-1,1 1 1,-1 0 0,0-1 0,0 1 0,0-1 0,0 0 0,2-1 0,-2 2-45,0-1-1,0 0 1,0 0 0,0 1 0,0-1 0,0 1 0,0 0 0,0 0 0,0-1 0,0 1-1,0 1 1,3-1 0,-3 0-12,1 0-1,0 1 1,-1-2 0,1 1-1,0 0 1,-1 0 0,1-1-1,4-1 1,3-2-39,-8 4 48,0-1 0,0 0 0,0 1 0,0-1 0,0 0 0,0 0 0,0 0 0,0-1 0,0 1 0,0 0 0,-1-1 0,1 1 0,0-1 0,1-2 0,-2 3 26,0 0-1,0 0 1,0 0 0,0 0-1,-1 0 1,2 0 0,-1 1-1,0-1 1,0 0 0,0 1-1,0-1 1,0 1 0,3-2-1,4-2 14,-6 3 4,0 1 12,12 1 13,-8-1-73,-3 0 120,0 0 0,0 0-1,-1 0 1,1 0 0,0-1 0,-1 0 0,4 0 0,-4 1-60,3 2-15,-4-1 100,9-1-511,5 3-107,-14-3 267,7 3-1729,6 0-2260,-5-1 1050,-4-2 1792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33:15.4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300 219 1152,'-2'-7'83,"1"0"-1,0-1 1,-1-10 0,2 10-211,0 1 1,-1 0-1,-2-9 1,2 14 300,0-1 0,0 1 0,0-1 0,0 1-1,-1-1 1,1 1 0,0 0 0,-1-1 0,0 1 0,0 0 0,0 0 0,-2-2 0,3 3-138,1 1 0,-1-1 0,0 1 0,1-1 1,-1 1-1,0-1 0,0 1 0,1 0 0,-1-1 0,0 1 0,0 0 0,0 0 0,0-1 0,1 1 0,-2 0 0,1 0-20,1 0-1,0 0 0,-1 0 0,1 0 0,-1 1 1,1-1-1,0 0 0,-1 0 0,1 0 1,0 1-1,-1-1 0,1 0 0,0 0 1,-1 1-1,1-1 0,0 0 0,0 1 1,-1-1-1,1 0 0,0 1 0,0-1 1,-1 1-1,0 2 69,0 1 0,0-1 0,1 1 0,-1 0 0,1 5 0,-2 4 482,-4-2 188,6-9-682,-1-1-1,0 0 1,0 0-1,1 1 1,-1-1-1,1 1 1,-1-1-1,1 1 1,0-1-1,-1 1 1,1-1-1,0 3 0,-1 5 57,0-1 0,-1 1 1,0-1-1,0 1 0,-7 14 0,-6 23 310,6-19 459,7-23-973,-4 4 165,5-8-82,0 1 1,1-1-1,-1 1 0,0 0 1,0-1-1,0 1 1,1 0-1,-1 0 0,0 0 1,1-1-1,-1 1 0,0 0 1,1 0-1,-1 0 0,1 0 1,0 0-1,-1 0 0,1 0 1,0 0-1,-1 2 0,1-2-64,0-15-17,0-20 163,-1 12-235,1-1 1,5-36-1,-4 24 494,-2 33-303,0 2-45,1 0 0,0 0 0,0 0 0,0 0 0,-1 0 0,1 0 0,0-1 0,0 1 1,0 0-1,0 0 0,-1 0 0,1 0 0,0 0 0,0-1 0,0 1 0,0 0 0,0 0 0,0 0 0,-1-1 0,1 1 0,0 0 1,0 0-1,0 0 0,0-1 0,0 1 0,0 0 0,0 0 0,0-1 0,0 1 0,0 0 0,0 0 0,0 0 0,0-1 0,0 1 1,0 0-1,0 0 0,1 0 0,-1-1 0,0 1 0,0 0 0,0 0 0,2-6 48,1 0 1,-2 0-1,1 1 1,-1-1-1,1 0 0,-2 0 1,1 0-1,-1-9 1,0 15-45,0 0 1,0 0-1,0-1 1,0 1-1,0 0 0,0 0 1,0 0-1,0 0 1,0 0-1,0-1 1,0 1-1,0 0 1,0 0-1,0 0 1,0 0-1,0 0 1,0 0-1,0 0 0,0-1 1,-1 1-1,1 0 1,0 0-1,0 0 1,0 0-1,0 0 1,0 0-1,0 0 1,0 0-1,0 0 1,-1 0-1,1 0 0,0 0 1,0-1-1,0 1 1,0 0-1,0 0 1,0 0-1,-1 0 1,1 0-1,0 0 1,0 0-1,0 0 0,0 0 1,0 0-1,-1 0 1,1 1-1,0-1 1,0 0-1,0 0 1,0 0-1,0 0 1,0 0-1,-1 0 1,1 0-1,0 0 0,0 0 1,0 0-1,0 0 1,0 0-1,0 1 1,0-1-1,0 0 1,-8 6 60,6-2-80,-1 0 0,1 1-1,0-1 1,1 1 0,-1-1-1,1 1 1,0-1 0,0 1-1,-1 7 1,-3 13-34,4-20 75,0-1 0,0 1 0,1 0 0,-1 9 0,1-11 213,0-3-241,0 0 1,-1 0 0,1 0 0,0-1 0,0 1-1,-1 0 1,1 0 0,0 0 0,0 0 0,-1-1-1,1 1 1,0 0 0,0 0 0,0-1 0,-1 1-1,1 0 1,0 0 0,0-1 0,0 1-1,0 0 1,-1 0 0,1-1 0,0 1 0,0 0-1,0-1 1,0 1 0,0 0 0,0 0 0,0-1-1,0 1 1,0 0 0,0-1 0,0 1-1,1-19-17,-1 17 35,0 0-1,1-1 1,-1 1 0,0 0 0,-1-1 0,1 1-1,0 0 1,-1-4 0,1 6-11,-1 0-1,1-1 1,0 1 0,0 0-1,0-1 1,-1 1 0,1 0-1,0-1 1,0 1 0,-1 0-1,1 0 1,0-1 0,-1 1-1,1 0 1,0 0 0,-1 0-1,1-1 1,0 1 0,-1 0-1,1 0 1,0 0-1,-1 0 1,1 0 0,-1 0-1,1 0 1,0 0 0,-1 0-1,1 0 1,0 0 0,-1 0-1,1 0 1,-1 0 0,1 0-1,-1 0 1,-13 6 513,12-6-515,0-4 34,-16-1 876,13-25-448,5 17-86,0-10-287,0 24-101,0-1 0,0 0 0,0 1 0,0-1 0,0 1 0,0-1 0,0 1 0,-1-1 0,1 0 0,0 1 0,0-1 0,0 1 0,-1-1 0,1 0 0,0 1 0,0-1 0,-1 0 0,1 1 0,0-1 0,-1 0 0,-2-1-5,2-6-293,6-54-551,-5 60 902,0-2-107,-5 57 181,5-32-227,-1-9 111,1 0 0,0-1 0,5 24-1,-4-24 18,-1-9 13,0-7 32,0-20-145,-1-1-1,-1 1 0,-5-26 1,5 43 80,1 0 49,-1 0 0,1 0 1,0-1-1,0-7 0,1 15-63,-4-7-117,3 31-320,2-7 481,1 1 1,4 21 0,-3-22-26,0 0 0,0 22 1,2 16 465,-9-60-336,-4-18-165,2 0 0,-4-31 0,9 51 38,0-1-1,0 0 1,-1 1-1,1-1 0,-2-3 1,3 7-11,0 0 0,0 0 1,0 0-1,0-1 0,0 1 0,0 0 1,0 0-1,0 0 0,0 0 0,0 0 1,0 0-1,0 0 0,-1 0 1,1-1-1,0 1 0,0 0 0,0 0 1,0 0-1,0 0 0,0 0 0,0 0 1,0 0-1,0 0 0,0 0 1,0 0-1,0 0 0,0 0 0,0-1 1,-1 1-1,1 0 0,0 0 1,0 0-1,0 0 0,0 0 0,0 0 1,0 0-1,0 0 0,0 0 0,0 0 1,-1 0-1,1 0 0,0 0 1,0 0-1,0 0 0,0 0 0,0 0 1,0 0-1,0 0 0,0 0 1,0 0-1,-1 0 0,1 0 0,0 0 1,0 1-1,0-1 0,0 0 0,1 15-238,2 6 333,-2 1-1,-1 23 0,0-25 17,-1-11 50,-1-11-244,1-16-183,2 6 237,0 0 0,-1-20 1,0 20 113,0 0 0,0 0 0,3-13 0,-2 20-36,-1 0-1,0 0 1,0 0 0,-1-7 0,0-7-242,-1 11 175,2 8 22,0 0 1,0 0 0,-1 0 0,1 0 0,0 0-1,0 0 1,0 0 0,0 0 0,0 0 0,-1 0-1,1 0 1,0 1 0,0-1 0,0 0 0,0 0-1,0 0 1,-1 0 0,1 0 0,0 0 0,0 0-1,0 1 1,0-1 0,0 0 0,0 0-1,0 0 1,0 0 0,0 0 0,0 1 0,0-1-1,0 0 1,0 0 0,0 0 0,-1 0 0,1 1-1,0-1 1,0 0 0,1 0 0,-1 0 0,0 0-1,0 0 1,0 1 0,-4 11-29,0 9-225,-1 24 548,3-45-150,-2-4-148,-3-9-14,4 5 79,3 6-55,-1-1 0,0 0-1,0 1 1,0-1 0,0 1-1,0-1 1,-2-1 0,3 3-19,0 1 0,0 0 0,-1-1 0,1 1 0,0 0 0,0 0 0,0-1 0,0 1 0,0 0 0,0-1 0,0 1 0,0-1 0,0 1 0,0 0 0,0-1 0,0 1 0,0 0 0,0-1 0,0 1 0,0 0 0,0-1 0,0 1 0,0 0 0,0-1 0,1 1 0,-1 0 0,0 0 0,0-1 0,0 1 0,1 0 0,-1-1 0,0 1 0,0 0 0,1-1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33:19.4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239 172 832,'-14'-16'2297,"15"15"-2231,-2-2-14,0-1 0,1 1 0,-1 1 1,0-1-1,0 0 0,-1 0 0,1 0 1,-1 0-1,1 1 0,-1-1 0,0 1 1,0-1-1,0 1 0,-5-4 1,7 5 43,-14-2 1125,12 5-1129,1 0 1,-1 0-1,1 0 0,-1 0 1,1 0-1,0 0 1,-1 0-1,1 0 0,1 0 1,-1 1-1,-1 2 1,1 0 25,-1 0 1,1 0-1,0 1 1,0 6-1,6 20 42,-5-25-163,1 0 1,0 0-1,2 7 0,-2-7 75,1 0 0,-1 0 0,0 8 0,2 47 3,-11-124-411,3 32-827,5 35 1016,0-2 106,-1 0-1,1 0 0,1 0 0,-1-1 0,0 1 0,1 0 1,-1 0-1,1 0 0,1 2 0,4-27-1707,-7 15 1834,-4-10 1,4 12-191,0-1 1,0 0-1,0-10 0,1 10-30,0 0 0,-1 1 0,1-1 0,-3-7 0,2-14 1245,1 26-1148,-1-10-1060,0 10 1149,0 0 1,0 1 0,0-1-1,0 0 1,-1 0 0,1 1-1,0-1 1,-1 0 0,1 1-1,0-1 1,-1 1 0,1 0 0,-1 0-1,1-1 1,-1 1 0,1 0-1,-1 0 1,1 0 0,0 0-1,-1 1 1,1-1 0,-1 0-1,1 1 1,-1-1 0,-1 1 0,1 0-45,0 0 1,0 0 0,0 0-1,0-1 1,-1 1 0,1-1-1,0 1 1,-3-1 0,4 0 32,0 0 1,0 0-1,0 0 1,0 0-1,0 1 1,0-1-1,0 0 1,0 1-1,1-1 0,-1 0 1,0 1-1,0-1 1,0 1-1,0-1 1,1 1-1,-1 0 1,0-1-1,1 1 1,-1 0-1,0 0 0,0 0 1,-7 8 264,8-10-291,-1 1 1,1 0-1,0 0 1,0 0 0,-1-1 131,1 1-132,0 0 1,0 0-1,0 0 1,-1 0 0,1 0-1,0-1 1,0 1-1,0 0 1,0 0 0,0 0-1,0 0 1,0 0 0,0-1-1,0 1 1,0 0-1,0 0 1,0 0 0,0 0-1,0-1 1,0 1-1,0 0 1,0 0 0,0 0-1,0 0 1,0 0-1,0-1 1,1 1 0,0-13 140,-1 4-80,1 9-79,-1 0-1,0 0 0,0-1 1,0 1-1,0 0 1,0 0-1,0-1 0,0 1 1,0 0-1,0 0 1,0-1-1,0 1 0,0 0 1,0-1-1,0 1 1,-1 0-1,1 0 0,0-1 1,0 1-1,0 0 1,0 0-1,0 0 1,-1-1-1,1 1 0,0 0 1,0 0-1,0 0 1,-1-1-1,1 1 0,0 0 1,0 0-1,0 0 1,-1 0-1,1 0 0,0-1 1,0 1-1,-1 0 1,1 0-1,0 0 0,-1 0 1,1 0-1,0 0 1,0 0-1,-1 0 1,1 0-1,0 0 0,0 0 1,-1 0-1,1 0 1,0 0-1,-1 1 0,-3-1-49,4 0 139,-19 0 246,16 0-258,0 0 1,0 0 0,0 0-1,0 1 1,0-1-1,0 1 1,0 0 0,0 0-1,-4 2 1,-1-2-226,5 0-102,6-3 116,2 0 211,0-1 1,-1 0 0,1 0-1,-1 0 1,0 0 0,7-7-1,17-13-268,-23 20 277,0-1 0,-1 0 0,1 0 0,-1-1 0,0 1 0,0-1 0,3-6 416,-15 12-296,-9 12-265,16-12 92,-1 1 1,0 0-1,1-1 1,-1 0 0,0 1-1,0-1 1,0 0-1,-2 1 1,-3 1 44,-4-1 12,23-6-246,-12 4 156,5-4-7,0 1-1,1-1 1,-1 1 0,1 1-1,-1-1 1,1 1 0,0 0-1,0 0 1,10-1 0,-16 3 18,1 0 1,0-1 0,-1 1-1,1 0 1,0 0-1,-1-1 1,1 1 0,0 0-1,-1-1 1,1 1-1,-1-1 1,1 1 0,-1-1-1,1 1 1,-1-1-1,1 1 1,-1-1 0,1 1-1,-1-1 1,0 0-1,1 1 1,-1-1 0,0 0-1,1 0 2,-1 1-1,0 0 0,0 0 1,0-1-1,0 1 1,0 0-1,0-1 0,1 1 1,-1 0-1,0-1 1,0 1-1,0 0 0,0-1 1,0 1-1,0 0 1,0-1-1,0 1 0,0 0 1,-1 0-1,1-1 1,0 1-1,0 0 1,0-1-1,0 1 0,0 0 1,0 0-1,-1-1 1,1 1-1,0 0 0,0 0 1,0-1-1,-1 1 1,1 0-1,0 0 0,0 0 1,-1-1-1,1 1 1,0 0-1,-1 0 0,1 0 1,0 0-1,0 0 1,-1-1-1,1 1 0,0 0 1,-1 0-1,1 0 1,0 0-1,-1 0 0,-2 1-20,1-1 0,-1 1 0,1 0 0,-1 0-1,1 0 1,0 0 0,0 0 0,-1 1 0,1-1-1,0 1 1,0-1 0,0 1 0,1 0 0,-1 0 0,0 0-1,1 0 1,-1 0 0,1 0 0,-1 0 0,0 4-1,2-5-6,-1 0 0,1 0-1,0 0 1,0 0 0,0 0-1,0 0 1,0 0-1,1 0 1,-1 0 0,0 0-1,0 0 1,1 0 0,-1 0-1,0 0 1,1 0-1,0 2 1,12 15-119,-9-12 120,15 20-316,40 42-1,-40-48 380,-17-18-41,1 1 1,-1-1-1,-1 1 0,1 0 0,0-1 1,-1 1-1,1 0 0,-1 0 1,0 0-1,0 0 0,0 0 0,0 0 1,-1 1-1,1-1 0,-1 0 0,0 0 1,0 0-1,0 1 0,0-1 0,0 0 1,-1 0-1,1 0 0,-1 0 0,0 1 1,0-1-1,0 0 0,-1-1 1,1 1-1,-3 4 0,-2 8 130,5-13-146,1 0 0,-1 0 0,1-1 0,-1 1 0,0 0 0,1-1 1,-1 1-1,-1 1 0,-23 31 337,24-33-288,0-2-169,1 1 129,0 0 0,0-1-1,0 1 1,0 0-1,0 0 1,0 0 0,0 0-1,-1-1 1,1 1 0,0 0-1,0 0 1,0 0 0,0 0-1,0 0 1,-1 0-1,1 0 1,0-1 0,0 1-1,0 0 1,-1 0 0,1 0-1,0 0 1,0 0 0,0 0-1,-1 0 1,1 0 2,0 0 0,0 0 0,-1 0 1,1 0-1,0 0 0,0 0 0,-1 0 1,1 0-1,0 0 0,0 0 0,0-1 0,-1 1 1,1 0-1,0 0 0,0 0 0,0 0 1,0 0-1,-1-1 0,1 1 0,0 0 0,0 0 1,0 0-1,0-1 0,0 1 0,-1 0 1,1 0-1,0 0 0,0-1 0,0 1 0,0 0 1,0 0-1,0-1 0,-3-56 262,3 55-265,-1 1-1,1-1 0,0 0 0,-1 1 0,1-1 0,-1 1 0,1-1 1,-1 0-1,-1-1 0,-2-10 128,4 11-102,-4-12-437,3 15 408,0 0-1,1 1 0,-1-1 0,1 1 0,-1-1 0,1 1 0,-1-1 0,1 1 0,0 0 1,0-1-1,0 3 0,-4 14-50,3-13 112,0-1 0,0 0-1,0 1 1,0-1 0,1 0-1,0 1 1,0-1 0,0 7 0,0 21 160,-4-22-166,8-17-110,3-4-5,-1-1 0,0 0 1,-1 0-1,-1-1 0,0 1 0,4-24 0,-3 6-545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33:23.5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1 128 832,'2'-1'192,"8"-9"687,2 1-1,20-13 0,-17 12-911,-14 9 28,0 0 1,1 0-1,0-1 0,-1 1 1,1 0-1,0 1 0,-1-1 1,3-1-1,13-4-379,-1-1 0,24-14 0,-22 11-189,22-8-1,-31 14-135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33:27.93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67 90 1248,'-2'-4'109,"1"0"1,0 0-1,0 0 0,1 0 1,-1 0-1,1 0 1,0 0-1,0 0 0,0 0 1,0 0-1,1 0 0,1-4 1,-6-26 2828,3 34-2904,0 0-14,1 1 0,-1-1 0,0 0 1,1 0-1,-1 1 0,1-1 0,-1 0 0,0 1 0,1-1 1,-1 0-1,1 1 0,-1-1 0,1 1 0,-1-1 1,1 1-1,-1-1 0,0 2 0,-29 38 2140,30-40-2139,-2-19 885,2 19-893,0-1 0,0 1 0,0 0 0,0-1 0,0 1 0,-1-1 0,1 1 0,0-1 0,0 1 0,-1 0 0,1-1-1,0 1 1,-1 0 0,1-1 0,0 1 0,-1 0 0,1-1 0,0 1 0,-1 0 0,1 0 0,-1-1 0,1 1 0,0 0 0,-1 0-1,1 0 1,-1 0 0,1-1 0,-1 1 0,1 0 0,-1 0 0,0 0-17,1 1 0,0-1 0,-1 0 0,1 0 0,0 0 0,0 0 0,-1 0 0,1 1 0,0-1 0,0 0 0,-1 0 0,1 1 0,0-1-1,0 0 1,0 0 0,-1 1 0,1-1 0,0 0 0,0 0 0,0 1 0,0-1 0,0 0 0,0 1 0,0-1 0,-1 0 0,1 1 0,0-1 0,0 0 0,0 0 0,0 1 0,0 12 49,0-10-77,0 7 219,5 2-1468,-4-9 1274,-1-1 1,1 1-1,0-1 1,-1 1-1,1-1 1,1 1 0,1 2-1,-2-2 48,0-1 0,0 1 0,1-1-1,-1 1 1,-1 0 0,1-1 0,0 1 0,0 5-1,-1 1-26,0 1-1,1-1 0,1 1 1,0-1-1,0 1 0,0-1 1,5 10-1,-4-15 15,-2-3 9,-1-1-1,1 1 0,0 0 0,-1-1 1,1 1-1,-1 0 0,1 0 0,-1 0 1,0-1-1,1 1 0,-1 0 0,0 0 1,1 0-1,-1 0 0,0 0 0,0 0 0,0 0 1,0 0-1,0 0 0,0 1 0,13-22 247,-1-1-119,-9 15-186,-1 1 0,1 0 0,1 0 0,-1 0 0,6-6 0,9-5-841,1 0 0,0 1 0,1 0 0,25-12 0,-17 11-1403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30:34.42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1273 4 1472,'-10'-2'2624,"6"1"-2332,0 1 0,0-1 1,0 1-1,0 0 0,0 0 1,0 1-1,0-1 0,0 1 1,-7 2-1,-36 15 673,27-9-757,-6 1-278,-88 38 1174,104-43-822,0-2 0,0 1-1,0-1 1,-1-1-1,-17 3 1,-54-2 982,80-3-1247,-36-5 516,32 4-445,0 0 1,0 0-1,0 1 0,0-1 1,0 1-1,-1 0 0,1 1 1,-12 2-1,5 1-105,-12 3 437,1 2 0,-45 21 0,13 6 161,9-12-322,-51 18-1,93-40-214,-118 39 327,103-35-192,-1-2 1,1 0-1,-1-2 1,-24 1-1,32-3 47,2 0-69,0 0 1,0 0-1,1-1 1,-22-5-1,27 4-410,-1 0-1,1 1 0,-1 0 0,0 0 0,0 0 0,1 1 0,-1-1 1,0 1-1,-9 2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33:30.4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47 832,'24'-28'5433,"-24"28"-5426,0 0 0,0 0 0,0 0 0,0 0 8,0 0-8,0 0 0,0 0 0,0 0 0,0 0 0,0 0 0,0 0 0,0 0 0,0-1 0,-1-6 181,1 7-169,0-1-1,0 1 1,0 0-1,0-1 1,0 1 0,0 0-1,0-1 1,0 1-1,0 0 1,0-1 0,0 1-1,0-1 1,0 1 0,0 0-1,0-1 1,0 1-1,1 0 1,-1-1 0,0 1-1,0 0 1,0 0-1,1-1 1,-1 1 0,0 0-1,0-1 1,1 1-1,-1 0 1,0 0 0,0 0-1,1-1 1,-1 1 0,1 0-1,2 1 22,0 1-1,0-1 1,0 1-1,0 0 1,0 0-1,0 0 1,0 1-1,-1-1 1,4 4-1,21 28 375,-17-20-226,-8-11-191,0 0 0,0 1 0,0-1 0,7 18 2197,9 5-2152,5 4-384,-17-24-61,-1 1 1,1 0-1,-1 0 1,-1 0 0,8 15-1,-7-3-1474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33:31.10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4 1152,'0'0'416,"-5"-4"-224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33:31.75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230 235 1568,'-18'-12'827,"17"12"-789,0 0 1,0 0 0,0 0 0,0 0-1,0 0 1,1 0 0,-1 0 0,0 0 0,0-1-1,0 1 1,1 0 0,-1 0 0,0-1 0,0 1-1,0 0 1,1-1 0,-1 1 0,0-1-1,1 1 1,-1-1 0,0 1 0,1-1 0,-1 0-1,0 0 1,-1-1 95,0 0 0,0 0 1,1 0-1,-1 0 0,1 0 0,-1 0 0,0-3 0,-2-30 1407,-1-28-1407,4 45 178,1 16-261,0 0 0,0 1 0,0-1 0,-1 0 0,1 1 0,0-1 0,-1 0-1,1 1 1,-1-1 0,1 1 0,-1-1 0,1 1 0,-1-1 0,0 1 0,0-1 0,0 1 0,0 0 0,-2-2 0,1 1-36,0 1 1,0 0-1,0 0 1,0 0 0,-1 0-1,1 0 1,0 1-1,0-1 1,-1 0-1,1 1 1,-1 0 0,1 0-1,0 0 1,-1 0-1,1 0 1,-5 1-1,-8-1 9,-2 1 458,12 0-357,1-1 1,-1 0-1,1 0 1,-1 0-1,1 0 0,-9-2 1,-7-12 16,10 6 68,9 7-226,0 0 77,1-1 0,-1 1 1,1-1-1,-1 1 0,0-1 1,1 1-1,-1 0 0,0-1 1,-2-1-1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34:04.9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98 1 896,'-1'1'27,"1"0"0,-1 1 0,0-1 0,1 0 0,0 1 0,-1-1-1,1 0 1,0 1 0,-1-1 0,1 0 0,0 1 0,0-1 0,0 1 0,0-1 0,0 0 0,1 1 0,-1-1 0,0 0 0,1 1 0,0 1 0,1 14 250,-3-1 33,-1 0 0,0 0 0,-1 0-1,-9 25 1,11-37-217,-26 55 1283,27-59-1373,0 1 0,0-1 0,0 0-1,0 0 1,0 0 0,-1 1 0,1-1 0,0 0 0,0 0-1,0 0 1,0 1 0,0-1 0,0 0 0,0 0-1,0 1 1,0-1 0,0 0 0,0 0 0,0 0 0,0 1-1,0-1 1,0 0 0,0 0 0,0 0 0,1 1-1,-1-1 1,0 0 0,0 0 0,0 0 0,0 1 0,1 0 9,-1-1 1,1 1 0,-1 0 0,1 0 0,-1 0 0,1 0 0,-1 0 0,0 0 0,0 0 0,0 0 0,1 0 0,-1-1 0,0 1-1,0 0 1,0 0 0,0 0 0,-1 2 0,1 0-4,1 1 0,-1 0 0,1-1 0,0 1 0,0-1 0,0 1-1,0-1 1,2 5 0,-3-7 30,1 0-1,-1 0 1,0 0 0,0 0-1,0 0 1,0 0 0,0 0-1,0 0 1,0 0-1,-1 0 1,1 0 0,0 0-1,-1 0 1,1 0 0,0 0-1,-1 0 1,1 0-1,-1-1 1,1 1 0,-1 0-1,0 0 1,1 0 0,-2 1-1,-4 6 224,5-5-187,0 0 0,0 0-1,0 0 1,-1 0 0,1 0-1,-3 3 1,4-6-65,-1 0 1,1 0-1,0 1 1,0-1-1,-1 0 0,1 0 1,0 1-1,-1-1 1,1 0-1,0 0 1,-1 0-1,1 0 0,0 1 1,-1-1-1,1 0 1,0 0-1,-1 0 1,1 0-1,0 0 0,-1 0 1,1 0-1,0 0 1,-1 0-1,0 0 0,1 0-2,-1-1-1,0 1 0,1-1 0,-1 1 0,0-1 0,1 1 0,-1-1 0,0 0 0,1 1 0,-1-1 0,1 1 0,0-1 0,-1 0 0,1 0 0,-1-1 0,0 0 0,1 0-1,0-1 0,0 1 0,0 0 0,0 0 1,0-1-1,0 1 0,0 0 0,1-1 0,-1 1 1,1 0-1,0 0 0,-1 0 0,1 0 0,2-4 1,4-13-133,-5 10 122,0 0 0,0 1 1,6-14-1,-5 16 8,0-1-1,-1 1 1,0-1 0,0 0-1,0 0 1,0-14-1,-2-11 136,2 23-280,-1 9 176,-1 7-25,-2 3 65,-1-1 0,0 0 0,0 1-1,0-1 1,-8 12 0,6-10 22,-1 1 1,-5 20-1,-4 22-171,11-41 121,14-17-57,14-8-1665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34:06.96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123 59 1408,'0'-2'408,"-4"1"-34,-10 1 551,1-5-51,11 4-765,0 0-1,0 0 1,1 0-1,-1-1 1,0 1-1,0 0 1,1-1 0,-1 1-1,1-1 1,-1 1-1,1-1 1,0 0-1,0 0 1,0 1-1,0-1 1,-1-3-1,2 5-95,0 0 0,-1-1 0,1 1 0,0 0 0,0-1 0,0 1 0,-1 0 0,1-1 0,0 1 0,0 0 0,-1-1 0,1 1 0,0 0 0,-1 0 0,1-1 0,0 1 0,-1 0 0,1 0 0,0 0 0,-1-1 0,1 1 0,-1 0 0,1 0 0,0 0 0,-1 0-1,0 0 1,-12-2 683,12 2-680,-2 8 5,3-5 26,0-1 1,-1 1-1,0-1 0,0 0 1,0 1-1,0-1 0,0 0 1,0 1-1,0-1 0,-1 0 1,-2 2-1,4-3-23,-1 0 0,0 0 0,0 0-1,0-1 1,0 1 0,-1 0 0,1-1 0,0 1 0,0-1 0,0 1-1,0-1 1,-1 0 0,1 1 0,0-1 0,0 0 0,-1 0 0,-1 0-1,0 5-353,16-5 307,1-1 1,-1 0-1,15-4 1,-22 4 44,1-1 1,-1 0-1,1-1 1,-1 1-1,0-1 0,0 0 1,0-1-1,7-5 1,-13 9-9,1 0 0,-1 0 0,0 0 0,0-1 0,0 1 0,1 0 1,-1 0-1,0-1 0,0 1 0,0 0 0,0 0 0,1-1 0,-1 1 0,0 0 1,0-1-1,0 1 0,0 0 0,0-1 0,0 1 0,0 0 0,0 0 0,0-1 0,0 1 1,0 0-1,0-1 0,0 1 0,0 0 0,0-1 0,0 1 0,0 0 0,-1 0 0,1-1 1,-9-9 337,6 8-304,1 1-1,0 0 0,0-1 0,-1 1 0,1 0 1,0 0-1,-1 1 0,1-1 0,-5 0 0,4 1-55,-29 1 48,30-1-53,0 0 1,0 1-1,-1-1 1,1 1-1,0-1 0,0 1 1,0 0-1,0 0 1,0 0-1,-3 2 1,-7 5-245,11-8 250,1 0-1,-1 0 1,1 1 0,-1-1-1,1 0 1,-1 0-1,1 0 1,-1 1-1,1-1 1,0 0-1,-1 1 1,1-1-1,-1 0 1,1 1-1,0-1 1,-1 1 0,1-1-1,0 1 1,0-1-1,-1 0 1,1 1-1,0-1 1,0 1-1,0-1 1,-1 1-1,1-1 1,0 1 0,0-1-1,0 1 1,0 0-1,0-1 1,0 1-1,0-1 1,0 1-1,0-1 1,0 1-1,1-1 1,-1 1 0,0-1-1,0 1 1,0-1-1,1 1 1,-1-1-1,1 1 1,-1 0 1,1-1 0,-1 0 0,1 1 1,-1-1-1,1 1 0,-1-1 0,1 0 1,0 1-1,-1-1 0,1 0 0,0 0 1,-1 0-1,1 1 0,0-1 0,-1 0 1,2 0-1,0 0-8,2 2-4,-1 0 1,0 1 0,0-1-1,1 0 1,2 4 0,-3-3 16,-1-1-1,1 1 1,0-1 0,0 0 0,0 0 0,6 2 0,15 12 81,-22-15-123,-2-1 39,0 0-1,1 0 1,-1 1-1,0-1 1,0 0-1,1 0 1,-1 0-1,0 0 0,1 1 1,-1-1-1,0 0 1,1 0-1,-1 0 1,1 0-1,-1 0 1,0 0-1,1 0 1,-1 0-1,0 0 1,1 0-1,-1 0 1,1 0-1,9 2 2,-9-1 14,-1-1-1,0 0 0,0 1 0,1-1 1,-1 1-1,0-1 0,1 0 0,-1 1 1,0-1-1,1 0 0,-1 1 0,1-1 1,-1 0-1,1 1 0,-1-1 0,1 0 0,-1 0 1,0 0-1,1 1 0,-1-1 0,1 0 1,-1 0-1,1 0 0,2 0 187,-7-12 288,-5-2-364,8 12-126,0 1 0,1-1-1,-1 1 1,0-1 0,0 1 0,0 0 0,0-1-1,0 1 1,0 0 0,0 0 0,-1 0 0,1 0-1,0 0 1,-3-2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34:19.0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153 0 1248,'-8'0'1813,"8"15"-1333,0-10-362,0 1 0,0-1 0,-1 1 0,0-1 0,0 1 0,0-1 0,-1 1 0,-2 4 0,2-3 14,0 0 1,1 0 0,-1 1 0,1-1 0,0 9 0,-2 10 141,2-18-211,0 1 0,0-1 0,1 1 0,1-1 0,-1 1 0,1-1 0,1 1 0,-1-1 0,1 0 0,1 1 0,0-1 0,0 0 0,0-1 0,7 11-1,-9-15-50,0 0-1,0 1 0,0-1 1,0 1-1,0-1 0,-1 1 1,0 0-1,0 4 0,2 14 26,-2-20-39,3 11 227,0 0 0,0 17-1,-3 50 645,0-79-751,-7-15 367,-20-116-508,1 6 275,23 112-93,3 11-139,0-1 0,0 0 0,-1 0-1,1 1 1,-1-1 0,1 0 0,-1 1 0,0-1 0,-1-2 0,1 3-100,1 21 74,5 23 289,-1-10-30,-2-24-181,0 0 216,-6-20-218,-13-44 127,16 52-139,-1 0 0,1 0 1,-1 0-1,0 1 0,-3-5 0,5 7-55,-1-1-1,1 1 1,0 0-1,0-1 1,-1 1-1,1 0 0,0-1 1,-1 1-1,1 0 1,0-1-1,-1 1 1,1 0-1,-1 0 0,1-1 1,-1 1-1,1 0 1,0 0-1,-1 0 1,1 0-1,-1 0 0,1-1 1,-1 1-1,1 0 1,-1 0-1,1 0 1,-1 0-1,1 0 0,0 1 1,-1-1-1,1 0 1,-1 0-1,1 0 1,-1 0-1,1 0 0,-1 1 1,1-1-1,0 0 1,-1 0-1,1 1 1,-1-1-1,1 0 0,0 0 1,-1 1-1,1 0 1,-11 14 114,1 2 1,-11 24 0,10-18-253,10-21 155,0-2-12,1 1 0,0 0 0,0-1 0,-1 1 0,1-1 0,0 1 1,0-1-1,0 1 0,-1 0 0,1-1 0,0 1 0,0 0 0,0-1 0,0 1 0,0-1 0,0 1 1,1 1-1,-1-1-46,0 5-207,0-4 170,0-1 55,1 0 0,-1 0 0,1 0 0,-1 0 0,1 0 0,0 0 0,0 0 0,-1-1 0,1 1 0,0 0 0,0 0 0,0 0 0,0-1 0,0 1 0,0-1 0,0 1 0,0-1 0,0 1 0,0-1 0,0 1 0,0-1 0,0 0 0,2 1 0,6 2-550,3 3-395,0 1 0,-1 0 1,0 1-1,0 0 0,0 1 0,-1 0 1,-1 1-1,17 20 0,-8-3 96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34:20.8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293 302 736,'-1'-2'52,"-1"0"0,1 0 1,0 0-1,0 0 0,-1 0 1,1-1-1,1 1 0,-1 0 0,0 0 1,0-1-1,1 1 0,0 0 0,-1-1 1,1 1-1,0-1 0,0-2 0,-2-17-97,1 9 368,1 11-291,0 1 0,-1-1 0,1 1 0,0 0 1,0-1-1,0 1 0,-1-1 0,1 1 0,-1 0 1,1-1-1,-2 0 0,-11-37 1680,11 37-1657,1 0 0,0 1 0,0-1 0,0 0 0,1 0 0,-1 0 0,0 0 0,1 0 0,-1 0 0,1 0 0,0 0 0,0-3 0,-1 4-3,-1-1 1,1 1 0,0-1-1,-1 1 1,1-1 0,-1 1-1,-2-2 1,-8-7 309,-1-9 139,10 14-377,0 1 0,0-1 0,-1 1 0,-5-6-1,7 8-62,-3-3-50,0 1-1,0 0 0,-1-1 1,1 1-1,-1 1 0,-7-4 1,10 6 18,1 0 1,0 1 0,0 0 0,0 0-1,-1-1 1,1 1 0,0 1-1,-3-1 1,-8 1-25,12-1 80,-16-4 640,11 1-731,1 0 35,5 3-29,0 0 1,0 0-1,-1 0 1,1 0 0,0 0-1,0 0 1,0 0 0,0 0-1,0 0 1,0 0-1,0 0 1,0 0 0,0 0-1,0 0 1,0 0 0,-1 0-1,1 0 1,0 0-1,0 0 1,0 0 0,0 0-1,0 0 1,0 0 0,0 0-1,0 0 1,0 1-1,0-1 1,0 0 0,0 0-1,0 0 1,0 0 0,0 0-1,0 0 1,0 0-1,0 0 1,-1 0 0,1 0-1,0 0 1,0 1 0,0-1-1,0 0 1,0 0-1,0 0 1,0 0 0,0 0-1,0 0 1,0 0 0,1 0-1,-1 0 1,-1 0-3,1-1 0,-1 1 0,1 0 0,-1-1 0,0 1-1,1-1 1,-1 1 0,1 0 0,-1 0 0,0-1 0,1 1 0,-1 0 0,0 0 0,1 0 0,-1 0 0,0-1 0,1 1 0,-1 0 0,0 0 0,1 0 0,-1 1 0,-1-1 0,1 0 12,0 0 0,-1 0 0,1 0 0,0 0 0,-1-1 0,1 1 0,0 0 0,-1-1 1,1 1-1,-2-2 0,-17-12 576,20 14-584,0-1-1,0 1 1,0 0-1,0 0 1,-1 0-1,1 0 1,0 0-1,0 0 0,0-1 1,0 1-1,-1 0 1,1 0-1,0 0 1,0 0-1,0 0 1,-1 0-1,1 0 0,0 0 1,0 0-1,0 0 1,-1 0-1,1 0 1,0 0-1,0 0 1,0 0-1,-1 0 0,1 0 1,0 0-1,0 0 1,0 0-1,-1 1 1,1-1-1,0 0-4,0 0 0,0 0-1,0 0 1,0 0 0,0 0 0,-1 0-1,1 0 1,0 0 0,0 0-1,0 0 1,0 0 0,0 0 0,0 1-1,0-1 1,0 0 0,-1 0 0,1 0-1,0 0 1,0 0 0,0 0 0,0 0-1,0 0 1,0-1 0,0 1 0,-1 0-1,1 0 1,0 0 0,0 0-1,0 0 1,0 0 0,0 0 0,0 0-1,0 0 1,0 0 0,0 0 0,0 0-1,-1 0 1,1 0 0,0 0 0,0 0-1,0-1 1,0 1 0,0 0 0,0 0-1,0 0 1,0 0 0,0 0-1,0 0 1,0 0 0,0 0 0,0-1-1,0 1 1,0 0 0,0 0 0,0 0-1,0 0 1,0 0 0,0 0 0,0 0-1,0-1 1,0 1 0,0 0 45,0 0-43,0-1-1,0 1 0,0 0 1,-1 0-1,1 0 0,0 0 1,0 0-1,0 0 0,0 0 1,0 0-1,-1 0 0,1 0 0,0 0 1,0 0-1,0 0 0,0 0 1,-1 0-1,1 0 0,0 0 1,0 0-1,0 0 0,0 0 1,0 0-1,-1 0 0,1 0 1,0 0-1,0 0 0,0 0 1,0 0-1,0 0 0,-1 0 0,1 0 1,0 1-1,0-1 0,0 0 1,0 0-1,0 0 0,0 0 1,0 0-1,0 0 0,-1 1 1,1-1-1,0 0 0,0 0 1,0 0-1,0 0 0,0 0 1,0 1-1,0-1 0,0 0 0,-3 8-115,3-7 112,-1 7-11,0 1 0,0-1 0,1 1 0,0-1 0,1 0 0,-1 1 0,2-1 0,3 14 0,-1 2 6,0-4-16,1 0 1,0-1-1,1 1 0,11 21 1,-12-32-43,0-1 0,0 0 0,10 12 0,5 6-1047,7-33-2073,-25 6 3080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34:21.9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292 72 1664,'-10'-14'438,"6"9"-169,0-1-1,1 1 1,0 0 0,-5-11-1,7 14-193,1 1 0,-1 0 0,0 0 0,0-1 0,0 1 0,0 0 0,0 0 0,0 0 0,0 0 0,0 0 0,0 0 0,0 0 0,-1 0 0,1 1 0,0-1 0,-1 0 0,1 1 0,-1-1 0,1 1 0,0-1 0,-1 1 0,1 0 0,-3 0 0,1-1 60,-1 1 0,1 0 0,-1 0 0,1 0 0,0 1 0,-1-1 0,1 1 0,0 0 0,-1 0 0,-2 2 0,1-1-39,-1 2-1,1-1 0,1 1 0,-1-1 1,-7 8-1,8-6-73,-1-1 0,0 0 1,1 0-1,-11 6 0,13-9 11,0 0 0,0-1 0,1 1 0,-1 0 0,0-1 0,0 1 0,0-1 0,0 1-1,0-1 1,0 0 0,0 0 0,0 0 0,0 0 0,0 0 0,0 0 0,0-1 0,0 1 0,0-1 0,0 1 0,0-1 0,0 0-1,-3-1 1,-3-2 202,5 3-176,-1 0 0,1-1 1,0 1-1,1-1 1,-1 0-1,0 0 0,-3-3 1,3 4-49,0 0 1,0 0 0,0 1-1,0-1 1,-1 1-1,-3-1 1,-3 2-32,10 0-130,6 2-140,3 0 258,0-1-1,1 0 1,-1 0 0,1-1-1,-1-1 1,1 1-1,17-3 1,68-14 146,-87 14-129,27-5 139,53-11-152,-86 18-162,0-1 0,0 1-1,1 0 1,-1 0 0,0-1 0,1 2 0,-1-1-1,0 0 1,0 0 0,1 1 0,-1-1-1,0 1 1,0 0 0,0-1 0,1 1 0,-1 0-1,0 0 1,0 1 0,-1-1 0,4 3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34:43.51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137 9 1056,'-4'-8'2078,"-1"13"-2289,-30 38 296,23-25-191,10-15 140,1 0 0,-2 0 0,1 0 1,0 0-1,0 0 0,-5 4 0,-7 8 30,1 1 1104,7-13-480,7-9-549,-1 4-146,1 0 0,-1 0 0,1-1 0,-1 1 0,0 0 0,0 0 0,0 0 0,-1-1 0,0-2 1,0 1 12,0 2 33,0-1-1,0 0 1,0 0-1,1 0 1,-1 0-1,1 0 1,-1-4-1,-4-15 69,8 24-366,-3-1 260,1 0 0,-1 0-1,1 0 1,-1-1 0,1 1-1,-1 0 1,0 0 0,0 0 0,1 0-1,-1 0 1,0 1 0,2 2-76,-2-3 72,1 0 8,0 0 0,0 0 0,0 1 0,-1-1-1,1 0 1,0 0 0,-1 1 0,1-1 0,-1 0 0,1 1 0,-1-1 0,1 0-1,-1 1 1,0-1 0,0 1 0,0-1 0,0 2 0,3 21 118,-3-23-113,1 0-100,-1-1 91,0 0-1,0 1 0,0-1 0,0 0 0,0 0 1,0 0-1,0 1 0,0-1 0,0 0 0,0 0 0,0 0 1,0 0-1,0 1 0,0-1 0,0 0 0,0 0 1,0 0-1,0 1 0,0-1 0,0 0 0,0 0 0,0 0 1,0 0-1,0 1 0,0-1 0,0 0 0,0 0 1,-1 0-1,1 0 0,-9 10 204,6-7-169,2-3-53,0 1 1,0-1 0,-1 1-1,1 0 1,0-1 0,0 1 0,0 0-1,0 0 1,0-1 0,0 1-1,0 0 1,0 0 0,1 0-1,-1 0 1,-1 2 0,3 4 120,4-7-163,1-1-133,-5 1 195,0-1 1,0 1-1,0-1 0,0 1 1,-1-1-1,1 0 0,0 1 0,-1-1 1,1 0-1,0 0 0,-1 0 0,1 1 1,-1-1-1,1-2 0,0-1 173,-1 4-164,0 0-1,0 0 1,0 0-1,0 0 0,-1-1 1,1 1-1,0 0 1,0 0-1,0 0 0,0 0 1,-1 0-1,1 0 1,0 0-1,0 0 0,0 0 1,-1 0-1,1 0 1,0-1-1,0 1 0,0 0 1,-1 0-1,1 0 1,0 0-1,0 1 0,0-1 1,0 0-1,-1 0 1,1 0-1,0 0 0,0 0 1,0 0-1,-1 0 1,1 0-1,0 0 0,0 0 1,0 0-1,0 1 1,0-1-1,-1 0 0,1 0 1,0 0-1,0 0 1,0 0-1,0 1 0,-1 0-13,0 0 0,0-1-1,0 1 1,1 0-1,-1 0 1,0 0-1,1 0 1,-1 0 0,1 0-1,-1 0 1,1 0-1,-1 0 1,1 0-1,0 0 1,0 1 0,-1-1-1,1 0 1,0 2-1,1 26-86,-1-17 629,0-13-642,0 0 116,0 1-1,0-1 1,1 0-1,-1 1 1,0-1-1,0 1 0,0-1 1,1 0-1,-1 1 1,0-1-1,1 1 1,-1-1-1,0 1 1,1-1-1,0 0 0,8-16 250,-6 11-75,-8 13 36,-5 13-168,8-17-41,0 0-1,1 0 1,-1 0-1,1 0 0,-1 0 1,1 0-1,0 0 1,0 1-1,0-1 1,0 4-1,-1 4 249,2-8-305,-1 0-1,0-1 1,1 1-1,0 0 1,-1-1-1,1 6 0,0-7-14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34:45.52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85 1 832,'-13'3'1872,"11"-3"-1776,0 1 0,-1-1 1,1 1-1,0 0 0,0 0 1,-1 0-1,1 0 0,0 0 0,0 0 1,-3 3-1,-8 4 765,0 0-431,12-8-425,0 1 0,0 0 0,0 0 0,0-1 0,0 1 0,0 0 1,0-1-1,-1 1 0,1-1 0,0 1 0,0-1 0,0 0 0,-3 1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30:36.15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1456 68 1888,'-3'-11'5510,"2"11"-5463,-47-3 1937,13-2-1099,27 4-751,1 0-1,-1 0 1,0-1-1,1 0 1,-1-1-1,1 1 0,0-1 1,-8-5-1,7 4-68,0 0 0,-1 1 0,1 0-1,-1 0 1,-14-2 0,8 3-88,1 1-1,-1 0 1,1 1 0,0 1 0,-29 5 0,12-3 193,-3 2-25,0 3 11,-36 11 381,61-17-515,0 0 0,0-1 0,1 0 0,-1-1 0,0 0 0,-13-1 0,-5 0 80,1 0 11,6 1-19,0 0 0,-20 3 0,10-1 85,24-2-181,-1 0 0,0 0-1,-13 3 1,-4 3 72,1-1-1,0-1 0,-42 1 1,-115-5 1898,136-4-1517,37 3-563,0-1 0,0 2-1,-1-1 1,1 1 0,0 0-1,0 0 1,0 1 0,0 0-1,0 0 1,-11 4 0,1 2-1091,0 1 0,1 1 1,0 0-1,1 1 0,-19 16 1,-14 13-1054,-7 1-864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35:01.54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91 367 1056,'-2'-11'1502,"2"8"-1352,-2-13 1131,-4 4-738,4 8-449,1 1 0,-1-1 0,1 0 0,0 1 0,0-1 0,0 0 0,0 0 0,1 0 0,-1-6 0,-4-47 460,5 54-521,0-1 0,-1 1-1,1 0 1,-1 0-1,0 0 1,1 1 0,-1-1-1,-3-4 1,4 7-34,0-1 0,0 1 0,0 0 0,0 0 0,0 0 0,0-1 0,-1 1 0,1 0 0,0 0 0,0 0 0,0 0 0,-1 0 0,1 0 0,0-1 0,0 1 0,0 0 0,-1 0 0,1 0 0,0 0 0,0 0 0,0 0 0,-1 0 0,1 0 0,0 0 0,0 0 0,-1 0 0,1 0 0,0 0 0,0 0 0,0 0 0,-1 0 0,1 0 0,0 0 0,-1 1 0,-2 7 38,3 25 54,0-15-184,-8 20 94,6-30 47,0 0-1,0 0 1,0 16 0,2-24-33,0 1 0,0-1 0,0 0 0,0 0 1,0 1-1,0-1 0,0 0 0,0 0 0,0 0 1,0 1-1,0-1 0,0 0 0,0 0 0,0 1 0,0-1 1,0 0-1,0 0 0,0 0 0,0 1 0,0-1 0,0 0 1,0 0-1,-1 0 0,1 1 0,0-1 0,0 0 0,0 0 1,0 0-1,-1 0 0,1 1 0,0-1 0,0 0 0,-6-5 492,-4-13-288,9 15-206,-1-1-1,1 1 0,1-1 1,-1 0-1,0 1 0,1-9 0,-3-9 78,2-2 105,1 14-32,-1 2-166,0 7-7,1 0 0,0-1 0,0 1 0,0 0-1,0 0 1,2-11 1311,3-90-821,-4 94-534,0 1 0,0 0 0,0 0 0,1-1 0,-1 1 0,1 0 0,1 1 0,-1-1 0,1 0 0,1 1 0,-1-1 1,0 1-1,1 0 0,0 0 0,1 0 0,4-4 0,5 1-1130,3 4 336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35:03.4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117 92 320,'-4'-8'2764,"-6"7"-1810,10 1-960,0 0 37,-1 0 0,1 0 1,-1 0-1,1 0 0,-1-1 1,1 1-1,-1 0 0,1 0 0,-1-1 1,1 1-1,0 0 0,-1-1 0,1 1 1,0 0-1,-1-1 0,1 1 1,0 0-1,-1-1 0,1 1 0,0-1 1,0 1-1,0-1 0,-1 0 0,1 1-9,0-1 1,0 1-1,0-1 0,-1 1 0,1-1 0,0 1 0,0 0 0,-1-1 0,1 1 0,0 0 0,-1-1 0,1 1 0,0 0 0,-1-1 0,1 1 0,0 0 0,-1 0 0,1-1 1,-1 1-1,1 0 0,0 0 0,-1 0 0,0-1 0,-29-2 948,28 1-885,2 1-75,0 1 0,-1 0 0,1-1 0,0 1 0,0-1 0,-1 1 0,1 0 0,0 0 0,0-1 0,-1 1-1,1 0 1,0-1 0,-1 1 0,1 0 0,0 0 0,-1 0 0,1-1 0,0 1 0,-1 0 0,0 0 0,-25 0 683,16-8-325,9 3-163,1 5-203,0 0 0,0 0 0,0 0 0,0 0 0,0 0 0,0 0 0,0 0 0,0 0 0,0 0 0,0-1 0,0 1 0,0 0 0,0 0 0,-1 0 0,1 0 0,0 0 0,0 0 0,0 0 0,0-1 0,0 1 0,1 0 0,-1 0 0,0 0 0,0 0 0,0 0 0,0 0 0,0 0 0,0-1 0,0 1 0,0 0 0,0 0 0,0 0-1,0 0 1,0 0 0,0 0 0,0 0 0,0 0 0,0 0 0,1 0 0,-1 0 0,0-1 0,0 1 0,0 0 0,0 0 0,0 0 0,0 0 0,0 0 0,0 0 0,1 0 0,-1 0-1,0 0 0,0 0 0,0 0 0,0 0 0,0 0-1,0 0 1,0 0 0,0 0 0,1 0 0,-1 0 0,0 0 0,0 0 0,0 0 0,0 0-1,0 0 1,0 0 0,0 0 0,0 0 0,0-1 0,0 1 0,0 0 0,0 0 0,1 0-1,-1 0 1,0 0 0,0 0 0,0 0 0,0 0 0,0 0 0,0 0 0,0-1-1,0 1 1,0 0 0,0 0 0,0 0 0,0 0 0,0 0 0,0 0 0,0 0 0,0 0-1,0 0 1,0-1 0,0 1 0,0 0 0,0 0 0,0 0 0,0 0 0,0 0 0,-1 0-1,1 0 1,0 0 0,0 0 0,0 0 0,0-1 0,-6-3 158,0 0-122,6 4-41,0 0 0,0 0-1,0 0 1,0 0 0,0 0 0,0 0 0,0 0 0,0 0-1,0 0 1,0 0 0,0 0 0,0-1 0,0 1 0,0 0-1,0 0 1,0 0 0,0 0 0,0 0 0,0 0 0,0 0-1,0 0 1,0 0 0,0 0 0,0 0 0,0 0 0,0 0-1,0-1 1,0 1 0,0 0 0,0 0 0,0 0-1,0 0 1,0 0 0,0 0 0,0 0 0,0 0 0,0 0-1,0 0 1,0 0 0,0 0 0,0 0 0,0 0 0,0 0-1,0 0 1,1 0 0,-1-1 0,0 1 0,0 0 0,0 0-1,0 0 1,0 0 0,0 0 0,0 0 0,0 0 0,0 0-1,0 0 1,0 0 0,0 0 0,0 0 0,24-10 188,-20 8-176,0 0 1,0 0 0,0 1 0,0-1 0,1 1-1,-1 0 1,1 0 0,-1 1 0,7-1 0,-9 1-14,-1 0 12,-1-1 0,0 1 0,1 0 0,-1 0 0,1 0 0,-1 0 0,1 0-1,-1 0 1,0 0 0,1 0 0,-1 0 0,1 0 0,-1 0 0,1 0 0,-1 0 0,0 1 0,1-1 0,-1 0 0,1 0 0,-1 0 0,0 1 0,1-1 0,-1 0 0,0 0 0,1 1 0,-1-1 0,0 0 0,1 1 0,-1-1 0,0 0-1,1 1 1,-1-1 0,0 0 0,0 1 0,0-1 0,0 1 0,1-1 0,-1 0 0,0 1 0,0-1 0,0 1 0,0-1 0,0 1 0,0-1 0,0 1 0,0-1 0,0 0 0,0 3 229,0-1-75,1 0-177,-8 6-22,7-8-22,-1 1 1,0-1-1,1 1 1,-1-1-1,0 1 1,1 0-1,-1-1 1,1 1-1,-1 0 0,1 0 1,-1-1-1,1 1 1,0 0-1,-1 0 1,1 0-1,0 0 1,-1-1-1,1 1 1,0 0-1,0 0 1,0 0-1,0 0 1,0 0-1,0 0 1,0-1-1,0 1 1,0 0-1,1 0 1,-1 0-1,1 1 0,0 4-420,3 10-815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35:10.18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67 3 1248,'-6'-3'399,"8"4"-358,-2-1 16,1 0 1,-1 1-1,1-1 1,-1 1-1,1-1 0,-1 1 1,1 0-1,-1-1 1,1 1-1,-1-1 0,0 1 1,1 0-1,-1-1 0,0 1 1,0 0-1,0-1 1,1 1-1,-1 0 0,0-1 1,0 1-1,0 0 1,0 1-1,0 9 227,-8 211 2098,-6-41-1456,8-82-607,-22 115-1,23-178-213,4-27-110,0 0 0,0 0 0,-5 14 0,6-7 960,3-20-921,-1 0 0,0-1 0,0 0 0,-1 1 1,1-1-1,-1 0 0,0 0 0,1-7 0,0 2 16,8-61 160,2-108-1,-7 80-84,11-62-3047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57:31.77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25 153 1248,'0'12'3541,"0"-10"-3497,0 0 0,0-1 0,-1 1 0,1-1 0,-1 1 0,1-1-1,-1 0 1,0 1 0,1-1 0,-1 1 0,0-1 0,0 0 0,0 0 0,0 0 0,0 1 0,-2 0-1,2-1-13,0-1-1,0 1 0,0 0 0,0 0 0,1 0 0,-1 0 0,0 0 1,1 0-1,-1 0 0,0 0 0,1 0 0,-1 0 0,1 0 0,-1 0 1,1 0-1,0 0 0,0 1 0,-1-1 0,1 0 0,0 0 0,0 0 1,0 1-1,0-1 0,0 0 0,1 1 0,-1 0-28,1 2 18,0 0 0,0 0 0,1 0 1,0 0-1,-1 0 0,1 0 0,0 0 1,1-1-1,-1 1 0,1-1 0,-1 0 1,6 5-1,2 0 72,0 0 0,0-1 0,1-1 0,0 0 0,0 0 1,1-1-1,0 0 0,0-1 0,22 5 0,9-2 294,66 3 0,-41-5-413,229 15-4,-92-30 57,-38 1-157,119 6-150,-284 3 292,-2 0-74,-1-8 22,-3 0 61,4 8-13,0-1 1,-1 1 0,1-1 0,0 1-1,0 0 1,-1-1 0,1 1-1,0-1 1,0 1 0,0-1 0,0 1-1,0-1 1,0 1 0,0-1-1,0 1 1,0-1 0,0 1-1,0 0 1,0-1 0,0 1 0,0-1-1,0 1 1,0-1 0,1 0-1,-1 0-5,0 0-1,0 0 0,0 0 1,0 0-1,0 0 0,0 0 0,0 0 1,0 0-1,0 0 0,0 0 1,-1 0-1,1 1 0,0-1 1,-1 0-1,1 0 0,0 0 0,-1 0 1,0 0-1,1 1 0,-1-1 1,1 0-1,-1 0 0,0 1 0,1-1 1,-1 1-1,-1-2 0,-25-16 54,22 15 12,-17-10 24,-1 2 1,0 1-1,0 1 0,-1 1 0,0 1 0,-1 1 0,0 1 0,-36-3 0,-9-1-61,38 5-30,-42-2 0,-193 9-127,183 4 195,5-1-28,56-5-120,-1 1-1,-30 7 0,54-9 75,-1 0-1,1 0 1,0 0 0,-1 0-1,1 0 1,0 0 0,-1 0 0,1 0-1,-1 0 1,1 0 0,0 0-1,-1 0 1,1 1 0,0-1-1,-1 0 1,1 0 0,0 0-1,0 1 1,-1-1 0,1 0-1,0 1 1,-1-1 0,1 0-1,0 1 1,5 5 20,16 2 152,27-1 213,75 2 1,-14-2-155,-44-4-169,1-3 0,86-10-1,-92 5 166,234-6-311,-239 14-85,-48 0 582,-5-2-163,-1-8-54,-1 7-206,0-1 1,0 1-1,1 0 1,-1-1-1,0 1 0,0 0 1,1-1-1,-1 1 1,0 0-1,1 0 1,-1-1-1,0 1 1,1 0-1,-1 0 1,0 0-1,1-1 1,-1 1-1,1 0 1,-1 0-1,0 0 0,1 0 1,-1 0-1,1 0 1,-1 0-1,0 0 1,1 0-1,-1 0 1,1 0-1,18 0-54,-13 0-34,5 0 155,1-2 1,0 0 0,21-6 0,11-2-14,71-8-48,188-5 0,-157 15 38,-106 5-111,-30 2 60,1 0-1,0 1 1,16 1 0,-12 0 12,1 0 0,20-3 0,-18 1 24,26 2 1,138 6-82,-209-10-150,-2 1 223,-49-8-1,52 6-95,-38-7 109,25 4-145,-1 1-1,-47 0 1,-66-2 74,85 7 34,6 0 14,-97 10 0,47 2 28,106-11-15,-10 2-180,15-2 171,1 0 0,0 0 1,-1 0-1,1 0 0,0 0 1,-1 0-1,1 0 0,-1 0 0,1 0 1,0 1-1,-1-1 0,1 0 1,0 0-1,0 0 0,-1 1 1,1-1-1,0 0 0,-1 0 0,1 1 1,0-1-1,0 0 0,0 0 1,-1 1-1,1-1 0,0 0 1,0 1-1,0-1 0,0 0 0,-1 1 1,1 0-1,19 7-41,-15-6 64,0 1 0,1-2 0,-1 1-1,1 0 1,-1-1 0,1 0 0,0 0-1,7 0 1,42 0-89,-28-2 19,298 23 347,-317-21-287,155 1 266,-90-3-191,428 1 202,-347-8-132,-1 0-195,-19 3 227,48 1-136,-74 6-258,28 1 55,-75 0 150,-35-3-19,1 2 1,30 5 0,-36-5-115,-17-2 98,0 0 0,0 0 0,0 1 0,0-1 0,0 1 1,0 0-1,4 2 0,19 5-780,-26-8 813,0 0 1,0 0 0,0 0 0,0 0-1,0 0 1,0 0 0,0 0-1,0 0 1,0 0 0,0 0 0,0 0-1,0 0 1,0 0 0,1 0-1,-1 0 1,0 0 0,0 0 0,0 0-1,0 0 1,0 1 0,0-1-1,0 0 1,0 0 0,0 0 0,0 0-1,0 0 1,0 0 0,0 0-1,0 0 1,0 0 0,0 0 0,0 0-1,0 0 1,0 0 0,0 1-1,0-1 1,0 0 0,0 0 0,0 0-1,0 0 1,0 0 0,0 0-1,0 0 1,0 0 0,0 0 0,0 0-1,0 0 1,0 0 0,0 0-1,0 0 1,0 0 0,0 1 0,0-1-1,-1 0 1,1 0 0,-4 6 121,-5 4 28,7-9-140,0 0-1,0 0 0,1 0 0,-1-1 0,0 1 1,0 0-1,0-1 0,0 1 0,0-1 0,0 0 0,0 0 1,-4 0-1,-13 3 169,14-2-159,-1 0 0,1 0-1,0-1 1,0 0 0,0 0 0,-7-1-1,-5 0 3,-9 2 15,17-1 19,-1 1-1,0-1 0,1-1 1,-1 0-1,-15-3 1,16 1-80,0 1 0,-15-1 1,-3 0 88,12 1-102,-1 1-1,0 0 1,-19 3-1,-4-1 22,37-1 18,-349-8-2,75-3-118,66 2 276,-151-15-164,182 4-116,64 8 353,78 8-362,-46 2-1,64 3 112,0 0-1,1 2 0,-1 0 0,-22 7 0,-11 13-353,50-23 374,0 1 1,-1 0-1,1-1 1,0 1-1,0 0 0,1 0 1,-1 0-1,0 0 1,0 1-1,0-1 1,1 0-1,-1 1 1,1-1-1,-1 1 0,1 0 1,-1-1-1,1 1 1,0 0-1,0 0 1,0 0-1,0 0 1,0 0-1,0 4 0,1-5 5,0 0-1,0-1 1,0 1-1,0 0 0,0 0 1,1 0-1,-1 0 0,0 0 1,1 0-1,-1-1 0,0 1 1,1 0-1,-1 0 1,1 0-1,0-1 0,-1 1 1,1 0-1,0-1 0,-1 1 1,1-1-1,0 1 1,-1-1-1,1 1 0,0-1 1,0 1-1,0-1 0,0 0 1,1 1-1,28 6-12,1-1 0,0-2-1,0-1 1,53-1 0,-7-1 41,117-1 99,417-20-368,-427 19 324,167 2 195,-235 3-295,-100-3-33,25-3 0,1-1 35,87-2 86,0-1-219,26 6-178,-151 0 308,0 0 0,-1 1 1,1-1-1,0 1 1,3 1-1,7 2 5,-8-4-15,-4 0-90,-2 0-6,0 0-122,0 0 47,0 0-84,-22 3 346,1-2 32,-24 5 1,24-3-55,-25 0 0,-72 3 45,59-2-137,19-3 150,-52-7 0,34 1-65,-114-5 40,-310-26 767,390 25-788,-340-48 159,241 29-252,12 3-45,169 26 85,-92-17-1036,-103-5 0,-9 21-3370,153-4 3061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57:38.56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44 13 2912,'-21'-5'1056,"12"5"-800,1-8-96,3 8-1216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57:39.39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1840 35 3552,'-2'1'160,"0"-1"1,0 0-1,0 0 1,0 1-1,0 0 0,0-1 1,1 1-1,-1 0 1,0 0-1,0-1 0,1 1 1,-1 1-1,1-1 1,-1 0-1,-1 2 0,-21 25 550,8-8-290,-20 21 78,15-16 149,-47 41 0,65-63-595,-11 9 145,0 0-1,-1-1 1,-1-1 0,0 0-1,-25 10 1,32-16-178,0-1 1,0 0-1,0-1 0,0 0 1,0 0-1,-1-1 1,1 0-1,0-1 1,-1 0-1,1 0 0,-1-1 1,1-1-1,-10-1 1,-74-26-126,61 19 78,-60-19 309,0 1-208,-89-42 0,153 58 39,-78-41-75,79 37-76,-1 1-1,-1 2 1,0 0-1,-48-13 1,66 25 42,1-1 0,-1 1 0,0 1 1,1 0-1,-1 0 0,0 1 0,0 1 0,1 0 0,-21 6 0,17-3 39,-1 0-1,1 1 0,0 1 0,1 0 1,-1 1-1,-16 14 0,19-12 21,-1 2 0,1 0-1,1 0 1,-14 21 0,15-19 137,-1-1-1,0 0 1,-22 20 0,31-32-164,0 0 1,0 0-1,0-1 1,0 1-1,0 0 1,-1-1-1,1 1 1,0-1-1,0 1 1,-1-1-1,1 1 0,0-1 1,-1 0-1,1 0 1,-1 0-1,1 0 1,0 0-1,-1 0 1,-1 0-1,0-1 10,1 0 1,-1 0-1,1 0 0,-1 0 1,1 0-1,-1 0 1,1-1-1,0 1 0,-3-3 1,-3-4 38,0 1-1,0-2 1,-10-14 0,18 23-83,-58-66 1098,40 47-892,15 15-224,-1-1 0,0 1 0,1-1-1,0 0 1,0 0 0,0-1 0,1 1 0,-3-8 0,5 12 12,0 1 1,0-1 0,0 1 0,0-1 0,0 1-1,0-1 1,0 1 0,0-1 0,0 1 0,0-1 0,0 1-1,0-1 1,0 1 0,0-1 0,0 1 0,1 0 0,-1-1-1,0 1 1,0-1 0,1 1 0,-1-1 0,0 1 0,1 0-1,-1-1 1,0 1 0,1-1 0,0 1 0,0-1-19,0 0 1,0 1 0,1-1 0,-1 0-1,1 1 1,-1 0 0,1-1 0,-1 1 0,3-1-1,1 1-55,0 0-1,0 0 1,-1 0-1,1 1 0,6 1 1,188 66-6221,-136-44 2193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37:05.8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74 27 832,'-7'-3'1725,"7"3"-1665,-24-12 2331,17 8-2000,7 4-353,-1 0 1,0-1-1,0 1 0,0 0 1,1-1-1,-1 1 1,0-1-1,1 0 1,-1 1-1,0-1 1,1 1-1,-7-2 799,7 2-814,0 7 190,0-6-172,0-1-26,0 0 0,0 1 0,0-1 0,0 0 0,0 0 1,0 0-1,0 1 0,0-1 0,0 0 0,0 0 0,0 1 0,0-1 0,0 0 0,0 0 0,0 0 0,0 1 0,0-1 0,0 0 0,0 0 0,0 0 0,0 1 0,0-1 0,0 0 0,0 0 0,0 0 1,-1 0-1,1 1 0,0-1 0,0 0 0,0 0 0,0 0 0,0 0 0,-1 0 0,1 1 0,0-1 0,-10 7 10,9-6-100,1-1 65,-1 0-1,1 0 0,0 0 0,0 0 0,-1 0 1,1 0-1,0 0 0,0 0 0,-1 0 0,1 0 0,0 0 1,-1 0-1,1 0 0,0 0 0,0 0 0,0 1 1,-1-1-1,1 0 0,0 0 0,0 0 0,-1 0 1,1 0-1,0 1 0,0-1 0,0 0 0,-1 0 0,1 0 1,0 1-1,0-1 0,0 0 0,0 0 0,0 0 1,0 1-1,-1-1 0,1 1 0,0-1 14,1 1-1,-1-1 1,0 1 0,0 0-1,1-1 1,-1 1 0,0-1-1,1 1 1,-1-1 0,1 0-1,-1 1 1,0-1 0,1 1-1,-1-1 1,1 0 0,-1 1-1,1-1 1,0 0 0,-1 1-1,1-1 1,-1 0 0,1 0-1,-1 0 1,1 0 0,1 1-1,-2 0 73,4 4-32,3-3 5,-7-2-44,0 0-1,0 0 1,1 0 0,-1 0 0,0 0 0,0 0 0,0 0 0,0 0-1,0 0 1,1 0 0,-1 0 0,0 0 0,0 0 0,0 0-1,0 1 1,0-1 0,0 0 0,1 0 0,-1 0 0,0 0 0,0 0-1,0 0 1,0 0 0,0 1 0,0-1 0,0 0 0,0 0-1,0 0 1,0 0 0,0 0 0,0 0 0,0 1 0,0-1 0,0 0-1,0 0 1,0 0 0,0 0 0,0 0 0,0 1 0,0-1-6,0 0 0,0 0 0,0 0 1,0 1-1,0-1 0,0 0 1,0 0-1,0 0 0,0 0 0,0 0 1,0 1-1,0-1 0,0 0 1,0 0-1,1 0 0,-1 0 0,0 0 1,0 0-1,0 1 0,0-1 1,0 0-1,0 0 0,0 0 0,0 0 1,0 0-1,1 0 0,-1 0 1,0 0-1,0 1 0,0-1 1,0 0-1,0 0 0,0 0 0,1 0 1,-1 0-1,0 0 0,0 0 1,0 0-1,1 0 0,3 0-223,4-1 1111,-8 0-852,0 1-1,0-1 0,0 0 0,0 1 0,0-1 0,0 1 0,0-1 0,0 1 1,-1-1-1,1 1 0,0-1 0,0 1 0,0-1 0,-1 1 0,1-1 0,0 1 0,-1-1 1,0 0-1,-3-7-118,4 7 90,0 0 0,-1 0-1,1 0 1,0 0 0,-1 0 0,1 0-1,-1 0 1,0 1 0,1-1 0,-1 0 0,0 0-1,1 1 1,-1-1 0,0 0 0,0 1-1,0-1 1,0 0 0,0 1 0,-1-1-1,0 0-30,0 0 1,0 0-1,1-1 0,-1 1 0,0 0 0,1-1 0,-3-1 0,2 0-81,12 9-666,11 7 234,-8-9-997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37:08.64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186 58 576,'-11'-1'159,"11"1"-141,0 0 1,-1 0-1,1 0 1,0 0 0,0 0-1,-1 0 1,1 0 0,0 0-1,-1 1 1,1-1-1,0 0 1,0 0 0,-1 0-1,1 0 1,0 0 0,0 0-1,-1 1 1,1-1 0,0 0-1,0 0 1,-1 0-1,1 1 1,0-1 0,0 0-1,0 0 1,0 1 0,-1-1-1,1 0 1,0 0-1,0 1 1,0-1 0,0 0-1,0 1 1,0-1 0,-2 1 209,0 0 1,0-1 0,0 1 0,0-1-1,0 0 1,0 1 0,0-1-1,-3 0 1,-12 0 157,6 0 69,1 0 1,-17-2-1,23 1-357,0 0 0,0 0 0,0-1 0,0 1 0,0-1-1,0 0 1,0 0 0,1 0 0,-7-5 0,3 1 48,1-1 1,0 1 0,-9-15-1,12 17-213,8 12-119,9 12 98,-6-12 96,0 0 0,0-1 0,1-1 0,0 1 0,0-1 0,1-1 0,-1 1 0,1-2 0,0 1 0,1-2 0,-1 1 0,1-1 0,20 2 0,5 2 69,50 17 1,-64-15-1347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37:09.7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487 73 992,'-5'2'102,"-3"1"17,0 0-1,0 1 0,-14 8 1,14-7 50,0-1 1,0 0-1,-1 0 1,1-1-1,-1 0 1,0 0-1,0-1 1,-13 1-1,-9 1 314,-21 4 416,42-6-723,0-1 0,0 1 0,-1-2 0,1 0 1,-16-1-1,20 0-127,0 0-1,0 0 1,0 0 0,0-1 0,1 0 0,-1 0 0,0 0 0,1-1-1,0 0 1,-10-6 0,10 4-14,4 4-41,1 1 0,-1-1 0,1 1-1,-1-1 1,1 1 0,-1-1 0,0 1 0,1 0-1,-1-1 1,0 1 0,1 0 0,-1-1 0,0 1-1,1 0 1,-1 0 0,0 0 0,0 0 0,1 0-1,-1 0 1,0 0 0,0 0 0,0 0-37,17 0-21,-9-2 131,0 1-1,0-1 1,-1 0-1,1 0 1,-1-1-1,0 0 0,0 0 1,0-1-1,8-5 1,-6 4-23,1-1-10,8-4 82,0-1-1,-1-1 1,16-15-1,-31 26-51,-1-1-10,-1 2-27,-1 0 1,1 0 0,-1 0-1,1 0 1,-1 0 0,1 0-1,-1 1 1,1-1 0,-1 0-1,-2 2 1,-73 29 126,37-10-145,32-16-14,0 0 0,-1 0 0,0-1 0,0 0 0,0-1-1,0 0 1,-12 2 0,17-4-42,1 0 0,-1 0 0,1 0-1,-1 1 1,1 0 0,-6 3-1,-1 1-138,9-5 113,-1-1 0,1 1 0,0 0 0,0 0 0,0 0 1,0 0-1,0 0 0,0 0 0,1 0 0,-1 0 0,0 0 0,0 0 0,1 0 0,-1 1 0,1-1 0,-2 3 0,-2 20-1496,4-21 1392,-2 16-1978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37:11.56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399 160 64,'0'-1'3,"0"1"-1,0-1 1,0 0 0,0 1-1,0-1 1,1 1 0,-1-1-1,0 0 1,0 1 0,0-1-1,0 0 1,1 1 0,-1-1-1,0 1 1,1-1 0,-1 1 0,0-1-1,1 1 1,-1-1 0,1 1-1,-1-1 1,1 1 0,-1-1-1,1 1 1,-1 0 0,1-1-1,-1 1 1,1 0 0,0-1-1,-1 1 1,2 0 0,-1-1 22,-1 1 1,1 0-1,0-1 1,0 1-1,-1 0 1,1-1-1,0 1 1,0-1-1,-1 1 1,1-1-1,-1 0 1,1 1-1,2-4 250,-3 3-192,0 1 0,1-1 0,-1 0 0,0 1 0,0-1 0,0 0 0,1 0 0,-1 1 0,0-1 0,0 0 0,0 0 0,0 1 0,0-1 0,0 0 0,-1 0 0,1 1 0,0-1 0,0 0 0,0 0 0,-1 0 0,0-1 25,0 1 1,0 0-1,0 0 1,0 0-1,0 0 0,0 0 1,0 1-1,0-1 1,0 0-1,0 0 1,-1 1-1,0-2 0,-3 1 86,1-1 0,-1 1-1,0 0 1,1 0 0,-1 0-1,-7 0 1,-242 1 1768,180-3-1546,70 3-399,1 0 12,1 0 0,-1 0 0,1-1-1,0 1 1,-1-1 0,1 1-1,0-1 1,-1 0 0,-2-1-1,3-2-71,2 3 35,0 1 1,0 0-1,0 0 1,-1-1-1,1 1 0,0 0 1,0 0-1,0-1 1,0 1-1,0 0 1,0 0-1,0-1 1,0 1-1,-1 0 1,1 0-1,0-1 1,0 1-1,0 0 1,0 0-1,-1 0 0,1 0 1,0-1-1,0 1 1,-1 0-1,1 0 1,0 0-1,0 0 1,-1 0-1,1 0 1,-1-1-1,1 1-67,34 4-282,-12 0 397,-1-1 0,1-1 0,0-1 0,28-2 0,-6 0 75,-18 1 25,0-2 1,31-5-1,-57 7-129,1 0 1,0 0-1,-1 0 0,1 0 1,-1 0-1,1 0 0,-1-1 0,1 1 1,0 0-1,-1 0 0,1 0 1,-1-1-1,1 1 0,-1 0 1,1-1-1,-1 1 0,0 0 1,1-1-1,-1 1 0,1-2 0,-1 2 25,0 0 0,0-1-1,0 1 1,0 0-1,0-1 1,-3-2 356,3 3-357,0 0 1,-1 0-1,1-1 1,0 1 0,-1 0-1,0 0 1,-26-10 685,2 6-703,0 1 1,-28 1-1,-10-1-115,-2 3 185,28 1-64,35-2-45,0 1 0,1 0 1,-1 0-1,0 0 0,1 1 1,-1-1-1,0 0 0,0 0 1,1 1-1,-1 0 0,1-1 1,-1 1-1,0 0 0,1-1 1,-3 3-1,4-3 11,1 1-1,-1 0 1,1-1 0,0 1-1,-1-1 1,1 0-1,-1 1 1,1-1 0,0 1-1,-1-1 1,1 0-1,0 1 1,-1-1 0,1 0-1,0 0 1,-1 0-1,1 0 1,1 1 0,21 0-7,1 0 0,-1-2 0,1-1 0,36-7 0,-52 8 43,92-24 253,-78 19-19,-11 1-136,-11 5-119,0 0 0,0 0 0,0 0 0,0-1 0,0 1 0,0 0 1,0 0-1,0 0 0,1 0 0,-1 0 0,0-1 0,0 1 0,0 0 0,0 0 0,0 0 1,0 0-1,0 0 0,0-1 0,0 1 0,0 0 0,0 0 0,0 0 0,0 0 0,0-1 1,0 1-1,0 0 0,0 0 0,0 0 0,0 0 0,0-1 0,0 1 0,0 0 0,-1 0 1,1-1 5,-1 1 0,0-1 1,0 0-1,0 1 1,0-1-1,0 1 1,0-1-1,0 1 0,1 0 1,-1-1-1,0 1 1,-1 0-1,1 0 1,-1-1-1,-21 0-182,-44 1 1,21 2 266,-72 6-128,117-8 18,1 0 0,-1 0 1,1 0-1,0 0 0,-1 0 1,1 0-1,-1 0 0,1 0 1,-1 0-1,1 0 0,-1 0 1,1 0-1,-1 0 0,1 1 1,-1-1-1,1 0 0,0 0 1,-1 0-1,1 1 0,-1-1 1,1 0-1,0 1 0,-1-1 1,1 0-1,0 1 0,-1-1 1,1 1-1,0-1 0,0 0 1,-1 1-1,1 0 0,-1 0-124,4 0 42,7 5 44,1 0 0,0-1 1,1 0-1,20 5 0,53 7 117,-44-9-31,-21-5-22,0 0 1,33 0-1,-23 0 751,-29-3-662,-11-4 0,3 2-100,-86-27 222,45 16-387,28 7 158,-1 1 1,-21-2-1,34 6-68,0 0-23,1 0-1,-1 1 0,1 0 0,-13 2 0,17-2-55,1 0 1,0 1 0,0 0-1,-1 0 1,1 0 0,0 0-1,0 0 1,0 0 0,0 0-1,1 1 1,-1-1-1,0 0 1,0 1 0,1 0-1,-1-1 1,1 1 0,-1 0-1,1 0 1,-2 4-1,-4 12-1361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31:27.01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38 44 1152,'-7'0'13869,"4"0"-13904,1 0 0,-1 0 0,1 0 0,-1-1 0,1 1 0,-1-1 0,-3-1 0,6 2 43,0 0 0,0 0 1,0 0-1,0 0 0,0-1 0,-1 1 1,1 0-1,0 0 0,0 0 0,0 0 1,0 0-1,0 0 0,0 0 0,0 0 1,-1 0-1,1 0 0,0 0 1,0-1-1,0 1 0,0 0 0,0 0 1,-1 0-1,1 0 0,0 0 0,0 0 1,0 0-1,0 0 0,0 0 0,-1 0 1,1 0-1,0 0 0,0 1 0,0-1 1,0 0-1,0 0 0,0 0 0,-1 0 1,1 0-1,0 0 0,0 0 0,0 0 1,0 0-1,0 0 0,0 0 0,0 1 1,-1-1-1,1 0 0,0 0 0,0 0 1,0 0-1,0 0 0,0 0 0,0 1 1,0-1-1,0 0 0,2 12 117,10 13 35,25 34 0,23 35 751,-57-89-873,0 1 0,0 0 0,0 0 0,-1 1 0,0-1 0,0 0 0,2 12 0,1 8 277,-4-23-313,0 0-1,-1 0 1,1 1 0,-1-1-1,0 0 1,0 1-1,-1-1 1,1 0 0,-1 0-1,1 1 1,-3 5 0,-2 4 138,-11 20 1,-1 4-154,0 5-36,10-28 79,2 0-1,-1 1 1,-3 17-1,5-19-29,3-9 10,0-1 0,0 0 0,1 1 0,-1-1-1,0 6 1,2 31 89,8 50-1,30 143 4,-31-186 45,-3 1 1,0 82-1,-5-129-3,-1 5 550,-1-7-668,0-1 0,0 0 0,0 0 0,1 0 0,-1 0 0,1 0 0,-1 0-1,1 0 1,0-1 0,0 1 0,0 0 0,-2-5 0,-6-36-213,4 21 191,-6-25-21,2 1 0,2-1-1,-2-78 1,9 73 52,6-203-337,-3 230 333,11-42 0,-1 5-98,-5 16 66,-1 13 25,-2 0-1,1-45 0,-6 50-103,-3-64 59,2 48 188,2 25-286,-1 18 178,-2 2-84,1-1 0,-1 0 1,0 1-1,1-1 0,-1 0 1,1 1-1,-3 1 0,-1 9 84,2-5-107,0 0 0,1 1 0,0-1 0,0 0 0,1 1 0,0-1 0,-1 9 0,-3 28 187,5-34-157,-1 0 1,-4 16 0,3-15-17,0-1-1,-1 20 1,-5 211-25,9-182 313,11 82-1,19 43-280,-28-169 82,0 0-1,9 19 0,-6-17 38,5 21 0,-8-29-84,-2-6-7,0-1-1,0 1 0,-1-1 0,1 1 0,-1-1 1,1 1-1,-1-1 0,0 1 0,0 0 0,1-1 1,-1 4-1,8 20-1152,-2-22-614,6-1-3415,-9-4 4554,1-1 0,-1 1 1,0-1-1,-1 0 0,1 0 0,0 0 0,-1 0 0,2-3 0,-1 0 149,0 1 1,-1-1-1,1 0 0,-1 0 0,1-6 0,7-37-1287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37:13.9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130 130 1472,'-19'-5'2697,"17"4"-2538,-8-6-114,0 0 231,0 0 1,1 0-1,-1-1 0,2-1 0,-1 0 1,1 0-1,0 0 0,1-1 1,-7-12-1,12 18-386,2 4 95,-1 0 0,1-1 0,0 1 0,-1-1-1,1 1 1,0-1 0,-1 1 0,1 0 0,0-1 0,0 1 0,0-1 0,0 1 0,-1-1 0,1 1 0,0-1 0,0 1 0,0-1 0,0 1 0,0-1 0,0 0 0,0 1 0,0-1 0,0 1 0,0-1 0,1 1 0,-1-1 0,0 1 0,0-1 0,0 1 0,1-1 0,-1 0-76,2 2 16,5 3 49,0-1-1,-1 2 0,0-1 1,1 1-1,-1 0 0,-1 0 1,1 0-1,-1 1 0,5 6 1,-7-8 48,1 0 1,0 0-1,0 0 1,0-1-1,0 1 1,9 4 0,0 0-176,-3-1 96,-1 0-1,0 1 1,10 10 0,-10-3-1079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37:15.78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1 111 1472,'0'-8'3168,"0"3"-2816,0-1 32,0-3-224,0-2 192,0-2-224,0-1 32,0-6-96,0-4-1472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37:34.4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42 67 896,'-18'9'3133,"17"-8"-3002,0 0 0,0 0 1,0-1-1,0 1 0,-1-1 1,1 1-1,0-1 0,-2 1 1,3-1-116,-1 0-62,1 0 65,-1 0-1,1 0 1,-1 0-1,-8 5 1057,86-2-413,-58-3-561,34 4 0,-50-4-101,1 0-1,0 1 1,0-2-1,0 1 1,0 0-1,-1-1 1,1 0-1,7-2 1,31-15 202,-7 2 70,26-12-139,-34 17 55,-22 9-186,0-1-1,0 1 0,0 0 0,0 1 0,1-1 0,-1 1 0,11-1 0,66 5 533,-80-3-517,0 0 0,0 0 0,0 0 0,0 1 0,0-1 0,0 0 1,-1 1-1,1 0 0,0-1 0,0 1 0,0 0 0,-1 0 0,1 0 0,-1 0 1,1 0-1,0 0 0,-1 1 0,3 2 299,-4-3-265,1 0 1,-1 0 0,-1 0-1,1 0 1,0 0 0,0 0-1,0 0 1,0 0 0,-1 0-1,1-1 1,-1 1 0,1 0-1,0 0 1,-1 0 0,0 1-1,-7 3 67,0 0 0,0-1 0,0 0 0,-1 0 0,1-1 0,-1 0 0,-10 2 0,0 1 37,9-4-142,-1 0-1,1 0 1,-13 0-1,-10 1 146,10-1-152,-14 4 164,24-2-99,0-1 0,-1 0 0,0-1 0,0-1 0,0 0 0,0-1 0,0-1-1,1 0 1,-20-4 0,32 5-67,-10-2-15,1 0-1,0-1 1,0-1-1,-17-8 1,14 7-159,11 4 50,0 1 0,1-1-1,-1 1 1,1-1-1,-1 0 1,0 0-1,1 0 1,0 0-1,-1 0 1,1 0-1,-1 0 1,1 0-1,0 0 1,0-1-1,0 1 1,0 0-1,0-1 1,-2-2-1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37:41.3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285 0 576,'-1'3'46,"0"-1"0,0 0 0,0 0-1,1 0 1,-1 0 0,1 1 0,-1-1 0,1 0 0,0 3 0,0-2-20,-1-1 0,1 0 0,0 1 0,-1-1 0,1 0 0,-1 1 1,0-1-1,0 0 0,-1 3 0,-9 9 1784,10-13-1645,-1 0-1,-1 1 1,2-2-128,0 0 0,0 0 0,0 0 0,0 0-1,0 0 1,0 0 0,0 0 0,0-1 0,0 1 0,0 0 0,0-1 0,0 1-1,0-1 1,1 1 0,-1-1 0,0 1 0,0-1 0,0 0 0,0 1 0,1-1 0,-1 0-1,0 1 1,0-2 0,-1 0-5,1 1 0,-1 0-1,0-1 1,0 1 0,0 0-1,0 0 1,0 1 0,0-1-1,0 0 1,0 1 0,0-1-1,0 1 1,0-1 0,0 1-1,0 0 1,0 0 0,-1 0-1,1 0 1,0 0 0,-4 2-1,0-1 64,0 1 0,1 0-1,-1 0 1,0 0 0,1 1-1,-7 4 1,-4 8-55,15-14-26,0 1 1,0-1 0,0 1 0,-1-1 0,1 0 0,0 0-1,-1 0 1,1 1 0,-1-1 0,1-1 0,-1 1 0,1 0-1,-1 0 1,0 0 0,1-1 0,-1 1 0,0-1-1,0 0 1,-3 1 0,-8 4 133,13-5-144,-1 1-1,1-1 1,-1 1-1,0-1 1,0 0-1,1 1 1,-1-1 0,0 0-1,1 0 1,-1 1-1,0-1 1,0 0-1,0 0 1,1 0-1,-1 0 1,0 0-1,0 0 1,1 0-1,-1 0 1,0 0-1,0 0 1,-1-1-1,26-11-429,-15 10 437,0 0 1,0 0 0,0 1-1,18-1 1,-16 2 50,0-1 1,22-4-1,4-9 93,-31 11-164,0 0 1,0 1-1,1 0 0,-1 0 1,1 0-1,-1 1 0,13-1 0,-18 2 14,1 0 0,-1 0-1,1-1 1,-1 1 0,1 0-1,-1-1 1,1 1-1,-1-1 1,1 1 0,-1-1-1,0 1 1,1-1-1,-1 0 1,0 0 0,1 0-1,-1 0 1,0 0-1,0 0 1,0 0 0,0 0-1,1-2 1,-1 3 96,-2-4 224,-31 3 343,25 0-637,0 1 0,0 0 0,1 0-1,-1 0 1,0 1 0,0 0 0,1 1 0,-1-1 0,-10 5-1,-23 8 186,27-9-217,0-1 1,0 2-1,0-1 1,-13 10 0,21-12-14,0 0 0,-1-1 0,1 1 0,-9 1 0,-8 5 78,17-8-75,-1 1 0,1-1-1,0 0 1,-1 0-1,0 0 1,-8-1-1,31 0-494,23-1 496,-20 0-22,38 3-1,-42-1-1,-13-1 22,1 0-1,-1 0 0,0 0 0,1 1 1,-1 0-1,5 1 0,0 0 55,-1 0 0,1-1-1,-1 0 1,1 0-1,-1-1 1,13 0 0,-6 0 360,-14-1-376,0-1-47,1 0-162,0 2 162,-1 0-1,0 0 0,1-1 0,-1 1 1,1 0-1,-1 0 0,1-1 0,-1 1 0,1 0 1,-1 0-1,1 0 0,-1 0 0,1 0 0,-1 0 1,1 0-1,-1 0 0,1 0 0,-1 0 1,1 0-1,-1 0 0,2 0 0,-1 0 76,7 0-33,3 0 13,0 0 0,15 3 0,-24-3-33,-1 1 1,1-1-1,0 1 1,0-1 0,0 0-1,-1 0 1,1 0-1,0 0 1,2-1-1,2 1 224,-6-1-217,0 1 0,-1 0 0,1-1 0,0 1 0,0 0 0,0-1-1,0 1 1,-1 0 0,1-1 0,0 1 0,0 0 0,0 0 0,-1-1 0,1 1 0,0 0 0,-1 0 0,1 0 0,0-1 0,0 1 0,-1 0 0,1 0 0,0 0 0,-1 0 0,1 0 0,0 0 0,-1 0 0,1 0 0,-1 0 0,1-1-1,0 1 1,-1 1 0,1-1 0,-1 0 0,-16-6 170,3-2-146,0 2 0,-19-7 0,21 9-59,-1 1 0,0 1 0,0 0 0,0 1 0,0 1 0,-14 0 0,12 0-286,15 0 311,0 0-1,0 0 0,0 0 0,0 0 1,0 0-1,0 0 0,0 0 1,0 0-1,0 0 0,0 0 0,0 0 1,0-1-1,0 1 0,0 0 0,0 0 1,0 0-1,0 0 0,0 0 0,0 0 1,0 0-1,0 0 0,0 0 0,0 0 1,0 0-1,0 0 0,0 0 0,0 0 1,0-1-1,0 1 0,0 0 1,0 0-1,0 0 0,0 0 0,0 0 1,0 0-1,0 0 0,0 0 0,0 0 1,0 0-1,0 0 0,0 0 0,0 0 1,0 0-1,-1 0 0,1 0 0,0 0 1,0 0-1,0 0 0,6-3-33,11-4-48,-16 6 85,1 0 0,0 0 0,0 0-1,0 1 1,0-1 0,0 0 0,0 1 0,0-1-1,0 1 1,2 0 0,10 0-56,11-1-58,0 2 0,43 7-1,-22 0 347,0-3 0,77 1 0,-133 0-132,-6-3-57,-1-1 0,0 0-1,-1-1 1,-23-3 0,21 1-54,0 1 1,1 1 0,-22 3 0,-6 0 45,33-3 9,0 0-1,-14 4 1,13-3-148,0-1-1,-27 0 0,36-1 106,3 0-43,-3-2-60,-3-4-130,9 5 232,0 1 0,0 0 0,0 0 0,0 0 0,0-1 0,1 1 0,-1 0 0,0 0 0,0 0 1,0 0-1,0-1 0,0 1 0,0 0 0,1 0 0,-1 0 0,0 0 0,0 0 0,0 0 0,0-1 0,0 1 0,1 0 0,-1 0 0,0 0 1,0 0-1,0 0 0,1 0 0,-1 0 0,0 0 0,0 0 0,0 0 0,1 0 0,-1 0 0,0 0 0,0 0 0,0 0 0,1 0 1,-1 0-1,0 0 0,0 0 0,0 0 0,1 0 0,32 1-404,33 14 243,-40-8 269,-22-5-95,1 0 1,0-1-1,0 0 0,0 0 0,0 0 0,5 0 0,-3-1 5,1 0-23,0 0 0,0-1 1,-1 1-1,13-4 0,3-1 5,-18 4-11,0 0 0,0 0 0,0-1 0,0 0 0,0 1 0,7-5 0,0 1 174,-11 5-165,0 0-1,0 0 1,0-1-1,0 1 1,0 0 0,0-1-1,0 1 1,0-1-1,0 1 1,0-1-1,0 1 1,-1-1 0,3-1-1,0-1-19,-2 3-49,0 0 34,0-1 26,0 1 1,1 0-1,-1 0 0,0 0 1,0 1-1,0-1 0,0 0 1,0 0-1,2 1 0,-1 3 14,0-1 0,0 1 1,0 0-1,0 0 0,-1 0 0,1 0 0,-1 1 0,1 4 0,-2-6 0,0 0 0,0 0 0,-1 0 0,1 0-1,-1 0 1,1 0 0,-1 0 0,0 0 0,0 0 0,0 0-1,0-1 1,-1 1 0,-1 3 0,-6 7 31,0 0 1,-18 19-1,17-24 50,8-8-90,1 1 0,0 0 0,0-1 1,-1 1-1,1 0 0,0 0 0,0 0 0,0 0 1,0 0-1,0 0 0,-1 2 0,0 0-20,0-1 1,-1 1-1,1-1 1,-1 0-1,0 0 0,1 0 1,-6 2-1,7-2-23,0-2 90,1 2 29,0-2-74,0 0 0,0 1 1,-1-1-1,1 0 1,0 0-1,0 1 1,0-1-1,0 0 0,0 1 1,0-1-1,0 0 1,0 1-1,0-1 1,0 0-1,0 0 1,0 1-1,0-1 0,0 0 1,0 1-1,0-1 1,0 0-1,0 1 1,1-1-1,-1 0 0,0 0 1,0 1-1,0-1 1,0 0-1,1 0 1,-1 1-1,0-1 0,0 0 1,1 0-1,-1 1 1,0-1-1,0 0 1,1 0-1,-1 0 0,0 0 1,1 0-1,-1 1 1,0-1-1,0 0 1,1 0-1,-1 0 0,8 2 16,-8-2-19,1 0 0,0 0 0,0 0 0,0 0 0,0 0 0,-1 1-1,1-1 1,0 0 0,0 1 0,0-1 0,-1 0 0,1 1 0,1 0 0,-2 0 18,1 0 1,0 0 0,-1 0 0,1 0-1,-1 1 1,1-1 0,-1 0 0,1 0-1,-1 0 1,0 1 0,0-1 0,1 0-1,-1 0 1,0 0 0,0 1 0,0 0-1,-1 1 14,1-1-1,0 0 1,-1 1-1,0-1 1,1 0-1,-1 1 1,0-1-1,0 0 1,0 0-1,-3 4 1,-17 20 125,13-15-108,6-10-47,0 1 0,0 0-1,0 0 1,0 0 0,0-1-1,0 0 1,-5 3 0,-6 4-15,12-7 30,-1 0 0,1 0 0,0-1 0,-1 1 0,1 0 0,-1-1 0,1 1 0,-1-1 1,1 1-1,-1-1 0,1 0 0,-1 0 0,1 1 0,-1-1 0,-2-1 0,4 1-7,-1 0 65,0 0 0,1 0-72,0 0 0,0 0-1,0 0 1,0 0 0,0 0-1,0 0 1,0 0 0,0 0-1,0-1 1,0 1 0,0 0-1,0 0 1,0 0 0,0 0 0,0 0-1,0 0 1,0 0 0,0 0-1,0 0 1,0-1 0,0 1-1,0 0 1,0 0 0,0 0-1,0 0 1,0 0 0,0 0-1,0 0 1,0 0 0,0 0-1,0 0 1,0-1 0,0 1 0,0 0-1,0 0 1,0 0 0,0 0-1,0 0 1,0 0 0,0 0-1,-1 0 1,1 0 0,0 0-1,0 0 1,0 0 0,0 0-1,0 0 1,0 0 0,0 0-1,0 0 1,0 0 0,-1 0-1,1 0 1,0 0 0,0 0 0,0 0-1,0 0 1,0 0 0,0 0-1,0 0 1,0 0 0,0 0-1,0 0 1,-1 0 0,1 0-1,0 0 1,0 0 0,0 0-1,24-28 56,2 0-1,0 2 0,38-28 0,28-28-1056,-75 65 730,-2 4-287,-2-1-1,22-29 1,-19 17-670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37:46.0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710 226 1472,'-36'-4'2869,"33"4"-2751,0 0-1,-1 0 0,1 0 1,0 0-1,-1 0 0,1-1 1,0 1-1,0-1 0,-1 0 1,1 0-1,0 0 0,0-1 0,0 1 1,0-1-1,0 1 0,-3-3 1,-3-4 269,7 7-346,0 0 1,0 0-1,1-1 0,-1 1 0,0 0 1,1-1-1,0 0 0,-1 1 1,0-3-1,-6-4 266,-1-4-470,8 11 227,0-1 0,-1 0 0,1 0 0,-1 0 0,0 1 0,1-1 0,-1 1 0,0-1 0,0 1 0,-2-2 0,-23-11 213,25 13-288,-10-6 161,-1 1 0,1 0 0,-1 1 0,0 1 0,-1 0 0,1 0-1,-1 1 1,1 1 0,-19-1 0,9 3-16,14-1-96,0 1 0,-1 0 0,1 1 0,0 0 1,-15 3-1,-23 7-60,30-8 205,1-1 0,-1 0-1,-17 0 1,3-1-16,22 0-185,0 0-1,0-1 1,-1 0-1,-13-3 1,10 2 100,12 1-82,0 0 1,0 0 0,0 0-1,0 0 1,0 0 0,0-1-1,0 1 1,0 0 0,0 0-1,0-1 1,1 1 0,-1 0-1,0-1 1,0 1 0,0-1-1,1 1 1,-1-1 0,0 0-1,0 1 1,0-2 0,-4-5-501,12 6-66,1 1 709,16-1-190,-1-2 1,0-1-1,0 0 0,23-9 0,20-4 68,9 0 19,76-13-85,-134 28 46,1 1-1,0 0 1,0 2 0,-1 0-1,1 1 1,27 6 0,-26-2 52,-13-4-9,-1 0-1,1-1 1,-1 0-1,1 0 1,10 1-1,-8-2 773,-31 0-992,6 0 230,6-1-37,0 1 1,0 1-1,0-1 1,0 2-1,1 0 1,-22 6-1,20-4-30,1 0 1,-1-1-1,-24 4 0,30-6 33,0-1 0,0 0 0,0 0 1,0 0-1,0-1 0,0 0 0,0 0 0,0-1 1,0 1-1,-7-4 0,0 0-27,1 0 0,-24-4 0,-18 5 193,-72-1-127,119 4-21,0 1 1,0-1-1,-9-3 1,9 2 28,0 1 0,0 0-1,-10 0 1,-17-2 82,23 2-291,1 1-1,-1-1 1,-14 3-1,24-2 0,-1 0 0,1 1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37:49.11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208 16 1984,'0'0'31,"-1"0"0,1 0-1,0 0 1,-1 0 0,1 0 0,0 0 0,-1 0 0,1 0-1,0 0 1,-1 0 0,1-1 0,0 1 0,-1 0 0,1 0-1,0 0 1,-1 0 0,0-2 185,1 2-185,-1 0-1,1-1 1,0 1-35,-1-1 0,1 1-1,0 0 1,0-1-1,-1 1 1,1 0 0,0-1-1,-1 1 1,1 0 0,0 0-1,-1 0 1,1-1 0,-1 1-1,1 0 1,0 0 0,-1 0-1,1 0 1,-1 0-1,1 0 1,0-1 0,-1 1-1,1 0 1,-1 0 0,1 0-1,-1 1 1,1-1 0,-21-4 132,19 3-76,0 0 0,0 1 0,1-1 0,-1 1 0,0 0 0,0 0 0,0-1 0,0 1 1,0 0-1,0 0 0,0 1 0,0-1 0,0 0 0,0 1 0,0-1 0,-2 2 0,-6 1 280,9-2-310,0-1 1,1 0-1,-1 0 1,0 0-1,1 1 1,-1-1-1,0 0 1,1 1-1,-1-1 1,0 1-1,1-1 1,-1 1-1,0-1 1,1 1-1,-1-1 1,0 2 0,-4 4 128,4-5-139,0-1 0,1 1 0,-1-1 0,1 1 0,-1-1 0,1 1-1,0-1 1,-1 1 0,1-1 0,0 1 0,-1-1 0,1 1 0,0 0 0,-1-1 0,1 1 0,0-1-1,0 1 1,0 0 0,0-1 0,0 1 0,0 0 0,-1-1 0,2 1 0,-1 0 0,0-1 0,0 1-1,0 0 1,0-1 0,0 1 0,0 0 0,1-1 0,-1 1 0,0 0 0,1-1 0,-1 1 0,1 0 0,3 5 211,-1 0 1,0 0-1,0 0 1,3 10-1,-5-14-136,0 1 0,-1 0 0,0 0 0,1 0 0,-1-1 0,0 1-1,0 0 1,0 0 0,-1 0 0,1-1 0,-1 1 0,1 0 0,-1 0 0,-1 2 0,-7 18 184,6-15-182,0 0 0,0 0-1,-1 0 1,0-1 0,-1 1 0,1-1-1,-11 12 247,15-19-286,-1 0 0,1 1 0,0-1 0,-1 0 0,1 0 1,-1 1-1,1-1 0,-1 0 0,1 0 0,-1 0 0,1 0 0,-1 0 1,1 0-1,-1 0 0,1 0 0,-1 0 0,1 0 0,-1 0 0,1 0 1,-1 0-1,0 0 0,-1-1 3,1 0 1,0 1-1,0-1 1,0 0-1,0 0 0,0 0 1,0 0-1,1 0 1,-1 0-1,-1-2 0,-2-3 20,0-1-1,-5-14 0,7 17 4,-8-27 181,8 23-282,0 1 1,-1 0 0,-5-11 0,5 13-245,14 18-415,-9-9 704,0-1-1,-1 1 1,0 0 0,0 0-1,0 0 1,-1 0 0,1 7-1,-1-10 84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37:53.8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72 8 832,'-9'-8'2837,"9"24"-2618,-1 32 541,-1-18-314,5 45 1,4-30-439,-3-21 127,2 47-1,-5-61-113,-1-6 25,0 0 0,0 0 0,0 0 0,-1 1 0,1-1 1,-1 0-1,-2 8 0,-3 6 269,5-14-308,1 0 0,-2-1-1,1 1 1,0-1 0,-1 1 0,-3 6-1,4-10 3,1 1 0,-1 0 0,1 0 0,0 0 0,-1 1-1,1-1 1,0 0 0,-1 0 0,1 0 0,0 0-1,0 0 1,0 0 0,0 0 0,0 0 0,0 2-1,0 1 33,0-3-4,-3 23 1277,2-24-1290,-8-8 227,-9-16-309,14 14 50,0-1 0,1 0 1,0 1-1,0-1 0,1 0 1,0 0-1,1 0 1,1-1-1,1-20 0,2-4-95,15-62 0,-14 83 24,-1 0 37,0 0 0,1 0 0,1 0 0,1 1 0,9-19 0,-14 31 46,0-1 0,1 1 0,-1-1-1,0 0 1,0 0 0,-1 1 0,1-1-1,0 0 1,-1-4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38:02.82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260 6 1568,'-6'2'493,"-1"0"1,0 0-1,0 0 0,1-1 1,-13 1-1,3-4 321,13 2-688,0-1-1,0 1 1,-1 0 0,1 0-1,-5 0 1,6 0-43,1 0 1,-1 1-1,1-1 0,-1-1 1,1 1-1,-1 0 0,1 0 1,-1-1-1,1 1 1,-1-1-1,1 1 0,-3-2 1,3 1-12,-1 1-1,0-1 1,0 0 0,1 1 0,-1-1 0,0 1 0,-3 0-1,-4-4-80,9 4 16,-1 0 1,1 0-1,0 0 1,0-1-1,-1 1 1,1 0-1,0 0 1,0 0-1,-1 0 1,1 0-1,0-1 1,0 1-1,-1 0 0,1 0 1,0 0-1,-1 0 1,1 0-1,0 0 1,-1 0-1,1 0 1,0 0-1,0 0 1,-1 0-1,1 0 1,0 1-1,-1-1 0,1 0 1,0 0-1,0 0 1,-1 0-1,1 1 1,-12 0 323,-2 2-44,2 1-233,9-3 112,7 1-140,0 0 128,-1-1-101,-1 0-1,1 0 1,0 0 0,-1 0 0,1-1-1,0 1 1,5 0 0,-7-1 32,0 9-144,1-2-64,-2-6 119,0 0 1,0 0-1,0 0 1,0 1 0,1-1-1,-1 0 1,1 0-1,-1 0 1,1 0-1,-1 0 1,1 0 0,-1 0-1,1 0 1,0 0-1,0 0 1,0 0 0,-1 0-1,1 0 1,2 1-1,-2-2 24,-1 1 0,0-1-1,1 0 1,-1 1 0,1-1 0,-1 0-1,1 0 1,-1 1 0,1-1-1,-1 0 1,1 0 0,-1 0-1,1 0 1,-1 0 0,1 0-1,-1 0 1,1 1 0,-1-1 0,1-1-1,-1 1 1,1 0 0,-1 0-1,1 0 1,0 0 0,0-4 256,-7-2-143,4 4-110,1 1 1,-1-1-1,1 1 1,-1-1-1,1 1 1,0-1-1,0 0 0,-2-3 1,2 3-24,1 1 1,-1 0-1,0-1 1,0 1-1,1 0 1,-1 0-1,0 0 1,0 0-1,0-1 1,0 1-1,-1 1 0,1-1 1,0 0-1,0 0 1,-2-1-1,-4 0 77,6 1-87,0 1 0,0-1 0,0 1-1,0 0 1,0-1 0,0 1-1,0 0 1,0 0 0,0 0-1,0-1 1,0 1 0,0 0 0,0 1-1,0-1 1,0 0 0,-1 0-1,1 0 1,0 1 0,0-1 0,0 0-1,-1 2 1,-6 1 75,1 1 0,0 0 0,0 1 0,1 0-1,-11 9 1,16-13-63,1 0-2,-1-1-1,1 1 1,-1-1-1,1 0 0,-1 1 1,1-1-1,-1 1 1,1-1-1,-1 0 1,1 0-1,-1 1 0,1-1 1,-1 0-1,1 0 1,-1 0-1,0 1 1,1-1-1,-1 0 0,1 0 1,-1 0-1,-1 0 1,2 0-70,18 0 28,-9 0 68,-7 1-71,1-1 0,0 0 0,-1 0 0,1 0 0,0 0 0,-1 0 0,1 0-1,0-1 1,-1 0 0,6-1 0,-4 3 69,0 0 0,0 1 0,0-1 0,0 1 0,5 3 0,15 10-21,33 28 0,-52-40-35,-1 1 1,0-1 0,1 0-1,-1 0 1,1 0 0,0 0-1,6 1 1,-10-3-17,0 1 34,-1 0-1,1 0 1,-1 0 0,1 0-1,0-1 1,0 1 0,0 0-1,0 0 1,0-1-1,0 1 1,1 0 0,1 1-1,-2-1 38,-1 0 0,0 0 0,1 0 0,-1 0 0,0-1 0,0 1-1,0 0 1,0 0 0,-1 0 0,1 0 0,0 0 0,-1 0 0,1-1-1,-1 1 1,0 0 0,1 0 0,-1-1 0,0 1 0,0 0 0,-2 2-1,2-4 16,-3 11-45,0-1 1,0 0 0,-2 0 0,1-1-1,-10 13 1,-4 8 6,-6 11 177,12-21-105,-15 31-1,21-38-114,0-1 0,-1 0 0,-11 14-1,9-14 102,2 0 0,-15 27-1,20-34-30,1 1 0,0-1-1,0 1 1,0 0 0,1 0-1,0 0 1,0 0 0,0 0-1,1 7 1,1-17-15,0 0 1,0 1-1,1-1 1,-1 1-1,1-1 1,4-5-1,2-6 18,-5 9-366,-1 0-1,1 0 1,0 1-1,0-1 0,0 1 1,1 0-1,0 0 1,6-6-1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38:04.88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464 151 1056,'-1'-1'35,"1"0"0,-1 0 0,1 0-1,-1 0 1,1 0 0,-1 0 0,1 0 0,0 0 0,-1 0 0,1 0 0,0 0 0,0 0-1,0 0 1,0 0 0,0 0 0,0 0 0,0-1 0,0 1 0,1 0 0,-1 0-1,0 0 1,1-1 0,2-15-544,-3 15 474,0 1 0,0 0 0,0 0-1,0 0 1,0 0 0,0 0 0,-1 0 0,1 0-1,0 0 1,-1 0 0,1 0 0,-1 0 0,1 0-1,-1 0 1,-1-2 0,2 3 83,-1-1 1,1 1 0,-1-1-1,1 1 1,-1 0-1,1-1 1,-1 1-1,0 0 1,1 0-1,-1-1 1,0 1 0,1 0-1,-1 0 1,0 0-1,1 0 1,-1 0-1,0 0 1,1 0 0,-2 0-1,-2 1 112,0 0 1,1 1-1,-1-1 1,0 1-1,1-1 0,-1 1 1,-2 2-1,2-2-31,1 0-1,0 0 1,-1-1 0,1 0 0,-1 0-1,1 0 1,-1 0 0,1 0 0,-1-1-1,0 1 1,1-1 0,-1 0-1,0 0 1,1-1 0,-1 1 0,0-1-1,-5-1 1,-4-3 299,-1 0-1,1 0 1,-17-11-1,19 9-169,-1 1 1,0 1 0,-16-6-1,-111-31 2179,134 40-2413,0 1 0,0 0 0,1 0-1,-1 0 1,0 1 0,-6 0 0,10 0-33,0 0 0,-1 0 1,1 0-1,0 1 0,-1-1 1,1 1-1,0-1 0,-1 1 1,1-1-1,0 1 1,0 0-1,0 0 0,-1 0 1,1-1-1,0 1 0,0 0 1,0 0-1,1 0 0,-1 1 1,0-1-1,0 0 0,0 0 1,1 0-1,-1 1 0,0 1 1,0-1 9,1 1 0,-1 0 1,1-1-1,-1 1 1,1 0-1,0-1 0,0 1 1,0 0-1,0-1 1,1 1-1,-1 0 0,1-1 1,0 1-1,0 0 1,0-1-1,0 1 0,0-1 1,0 1-1,1-1 0,-1 0 1,1 0-1,-1 0 1,1 0-1,0 0 0,2 2 1,-1-1 4,0 0-1,1 0 1,-1 0 0,1-1 0,-1 1-1,1-1 1,0 0 0,0 0-1,0 0 1,0-1 0,0 0 0,1 0-1,-1 0 1,0 0 0,5 0 0,6-1 25,-9-1-8,0 1 0,0 0 1,0 1-1,0-1 0,0 1 0,0 0 0,0 1 0,9 2 1,1 0 66,-15-4-68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38:07.7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150 1 1568,'-1'0'53,"0"0"0,1 1 0,-1-1 0,0 0 0,0 0 0,1 1 0,-1-1 0,0 1 0,0-1 0,1 0 0,-1 1 0,1-1 0,-1 1 0,0 0 0,1-1 0,-1 1 0,1 0 0,-1-1 0,1 1 0,-1 0 0,1-1 0,0 1 0,-1 0 0,1 0 0,0-1 0,0 1 0,0 0 0,-1 0 0,1 0 0,0 1 0,-2 29 255,2-28-158,-5 49 1818,5-49-1882,-1 0-1,1-1 0,-1 1 1,0-1-1,0 1 0,0 0 1,0-1-1,-2 4 0,-5 9 6,5-4 338,-2-1 1,-4 11 0,4-13-120,1 0 0,-5 17-1,4-9-127,-11 25-1,1-6 54,8-12 16,4-14-235,0 1 0,0-1 0,-1 0 0,-6 10-1,6-9 97,1-4 415,2-16-110,1-6-330,2 0-1,0 0 1,0 1-1,9-30 0,-2 14-147,-6 17 16,1 1 1,1-1-1,8-18 0,0 6 8,-7 14-528,0 0 1,1 1 0,0-1-1,1 1 1,13-14-1,10-8-3173,-11 14 1674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30:43.41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 28 1056,'-2'1'111,"1"0"-95,1-1 0,0 0 0,-1 0 1,1 0-1,-1 0 0,1 0 1,0 1-1,-1-1 0,1 0 0,0 0 1,-4 6 2264,8-8-1998,0 0 1,-1-1 0,1 1-1,4-4 1,-3 1-161,-4 4 18,-1 0 1,1 0-1,0 0 0,0 0 1,0 1-1,0-1 0,0 0 1,0 0-1,0 1 0,0-1 1,0 1-1,0-1 0,0 1 0,0-1 1,1 1-1,10-3 881,1 1 2878,-12 2-3787,-1 0 0,1 1 0,-1-1 0,0 1 0,1-1 0,-1 0 0,1 1 0,-1-1 0,0 1 0,1-1 0,-1 1 0,0-1 0,0 1 0,0-1-1,1 1 1,-1-1 0,0 1 0,0-1 0,0 1 0,0 0 0,0-1 0,0 1 0,0-1 0,0 1 0,0-1 0,0 1 0,0 0 0,0 24 154,1-2 29,-5 36 0,3-46-134,1 0 1,2 26 0,0-1 202,-3-35-370,1 1-6,6 8-42,3 9 183,-8-17-101,1-1 1,-1 1 0,1-1-1,-1 0 1,1 1 0,0-1-1,0 0 1,1 0 0,3 4-1,3 1 13,0 0 0,-1 1 0,0 0 0,0 1 0,-1 0 0,-1 0 0,9 16 0,-10-18 63,0 1 0,11 12 0,-13-15-72,0 0-1,0 0 1,-1 0-1,0 0 1,0 1-1,0-1 1,-1 1 0,1 9-1,-1-10 27,3 28-36,-2 63-1,0 0 125,0-76-30,-1 0 1,-1-1-1,-1 1 0,-4 26 1,1-35-191,3-9 80,0-1 1,0 0 0,1 1 0,-1-1 0,1 1-1,-1-1 1,1 4 0,1 0 6,0-1-1,1 0 1,0 0-1,-1 0 1,2 0-1,-1 0 1,1 0-1,-1 0 1,6 6-1,10 21 87,-16-30-41,-1 1 0,1 0 0,0 0 0,-1-1 0,1 1 0,3 2 0,8 13-1519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38:20.0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 47 1472,'1'-1'101,"-1"0"0,1 0 1,-1 0-1,0-1 0,1 1 1,-1 0-1,0 0 0,0 0 0,0-1 1,0 1-1,0 0 0,-2-7 823,1 23-775,1 7 2173,3-29-1727,1-31-344,-4 37-230,1 1 0,-1-1 0,0 1 0,0-1-1,0 1 1,0-1 0,0 0 0,0 1 0,0-1 0,-1 1 0,1-1 0,0 1 0,0-1 0,0 0 0,0 1 0,-1-1 0,1 1 0,0-1 0,-1 1 0,1-1 0,0 1 0,-1-1-1,1 1 1,-1 0 0,1-1 0,0 1 0,-1 0 0,1-1 0,-1 1 0,1 0 0,-1-1 0,1 1 0,-1 0 0,0 0 0,1 0 0,-1-1 0,1 1 0,-1 0 0,1 0-1,-2 0 1,2 0-23,-1 1 0,1-1 0,-1 0 0,1 1 0,-1-1 0,1 0 0,-1 1 0,1-1 0,-1 1 0,1-1-1,-1 1 1,1-1 0,0 1 0,-1-1 0,1 1 0,0-1 0,-1 1 0,1 0 0,0-1 0,0 1 0,0 0 0,-1 0-1,-2 26 227,3-26-219,0-1-1,0 0 0,0 0 0,0 1 0,0-1 0,0 0 1,0 1-1,0-1 0,0 0 0,-1 1 0,1-1 0,0 0 1,0 0-1,0 1 0,0-1 0,-1 0 0,1 0 0,0 1 1,0-1-1,-1 0 0,1 0 0,0 0 0,0 1 0,-1-1 1,1 0-1,0 0 0,0 0 0,-1 0 0,0 0-7,1 1 0,0-1 0,0 0-1,0 0 1,-1 0 0,1 0 0,0 0 0,0 0 0,0 0-1,-1 0 1,1 1 0,0-1 0,0 0 0,0 0 0,0 0-1,-1 0 1,1 1 0,0-1 0,0 0 0,-1 3 356,1-20-118,0-4-155,3 22-409,-2-1 331,-1 1 0,0-1-1,0 0 1,0 0 0,0 1-1,0-1 1,1 0 0,-1 1-1,0-1 1,0 0 0,0 1-1,0-1 1,0 0 0,0 1-1,0-1 1,0 0 0,0 1-1,0 12-39,0-10 65,0 8 152,0-16 67,0 2-254,0 0 0,1 1 0,-1-1 0,1 0 0,-1 1 0,2-5-1,-1 6 8,-1 1-1,0 0 0,0 0 0,0-1 1,0 1-1,0 0 0,1-1 1,-1 1-1,0 0 0,0-1 0,0 1 1,0 0-1,0-1 0,0 1 0,0 0 1,0-1-1,0 1 0,0 0 0,0-1 1,0 1-1,-1 0 0,1-1 1,0 1-1,0 0 0,0-1 0,0 1 1,0 0-1,-1 0 0,1-1 0,0 1 1,0 0-1,-1 0 0,1-1 0,0 1 1,0 0-1,-1 0 0,1 0 1,0-1-1,-1 1 0,1 3-195,0 1 192,1-1 0,-1 0 0,0 1 0,0-1 0,-1 5 0,5 7 1028,-4-14-1003,32-37-244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38:23.00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224 21 1728,'-16'23'1915,"11"-17"-1664,1 1 0,-1 0 1,1 1-1,1-1 1,0 1-1,-4 12 1,-1-4-109,7-14-97,-1 0 0,1 0-1,0 0 1,1 0-1,-1 0 1,0 0 0,0 0-1,1 0 1,-1 0-1,1 4 1,-6 15 160,1-7-188,4 3 25,1-15 1,0 0 0,0 0 0,0 0-1,-1 0 1,1 0 0,0 0 0,-1 0 0,1 0 0,-1 0 0,0 0-1,1 0 1,-1 0 0,0 0 0,0-1 0,0 1 0,0 0 0,-1-1-1,1 1 1,0-1 0,-1 1 0,-2 1 0,-9 5 300,10-7-298,0 1 0,0 0 0,0 0 0,1 0 0,-1 0 0,-2 3 0,5-5-28,-1 0-1,1 0 0,0 1 0,0-1 0,-1 0 0,1 0 0,0 0 0,0 0 0,-1 0 0,1 0 0,0 1 1,-1-1-1,1 0 0,0 0 0,-1 0 0,1 0 0,0 0 0,-1 0 0,1 0 0,0 0 0,0 0 1,-1 0-1,1-1 0,0 1 0,-1 0 0,1 0 0,0 0 0,-1 0 0,1 0 0,0 0 0,0-1 1,-1 1-1,1 0 0,0 0 0,0 0 0,0-1 0,-1 1 0,1 0 0,0 0 0,-1-1 0,-5-4 306,5 4-328,-12 1-82,11 0 96,0 0 1,-1-1-1,1 1 1,0 0-1,0 0 1,-1 1-1,1-1 0,0 0 1,0 1-1,-1 0 1,1-1-1,0 1 1,0 0-1,0 0 1,-4 2-1,-12 9-270,15-12 293,2 0-22,3 0-253,-1 0 251,0 0 1,0-1 0,0 1 0,-1 0-1,1 0 1,0-1 0,0 1 0,0 0-1,0-1 1,0 1 0,1-2 0,5-2 167,-1 1-100,-1-1-1,0 1 0,0-1 0,0 0 1,0 0-1,-1 0 0,7-9 0,2-6 19,12-22 0,-6 9-212,50-62-96,-32 49 689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38:25.0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1 992,'5'1'1973,"2"21"-1562,0 1 0,-2 0-1,-1 0 1,-1 1 0,1 28-1,2 10 193,1 31 346,-6-74-857,-1-11-104,1 1 0,-2-1 0,1 0 1,-1 0-1,-3 11 0,4-4-862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38:26.85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181 2 640,'0'0'5,"0"0"-1,0 0 1,0 0 0,0 0-1,0 0 1,0 0 0,0 0-1,0 0 1,0-1 0,0 1-1,0 0 1,1 0 0,-1 0 0,0 0-1,0 0 1,0 0 0,0 0-1,0 0 1,0 0 0,0 0-1,0 0 1,1 0 0,-1 0-1,0 0 1,0 0 0,0 0-1,0 0 1,0 0 0,0 0-1,0 0 1,1 0 0,-1 0-1,0 0 1,0 0 0,0 0 0,0 0-1,0 0 1,0 0 0,0 0-1,0 0 1,1 0 0,-1 0-1,0 0 1,0 0 0,0 0-1,0 0 1,0 1 0,0-1-1,0 0 1,0 0 0,0 0-1,0 0 1,0 0 0,1 9 123,-1-6-125,0-1-1,0 1 0,-1-1 1,1 1-1,-1-1 0,0 1 1,-1 2-1,2-5-2,-2 3 196,0 1 1,0-1 0,0 0 0,-1 0 0,1 0 0,-1 0-1,0 0 1,0-1 0,-6 5 0,5-3-64,-1 0-1,1 0 1,0 0-1,0 0 1,1 1 0,-1 0-1,-4 9 1,-3 4-85,10-17-25,0 1 1,1-1-1,-1 1 0,0-1 0,1 1 0,0-1 1,-1 1-1,1 0 0,0-1 0,0 3 0,0-3 3,0 1-1,0 0 1,-1 0 0,1-1-1,0 1 1,-1 0-1,0-1 1,0 3 0,-3 5 202,-1 0 1,2 0 0,-1 1 0,2-1 0,-4 19-1,-1 3-70,3-16-116,-1 6 74,-1 0 1,-1 0-1,0-1 1,-16 30-1,21-47-130,0 1 0,1-1 0,0 1 0,0-1 1,0 1-1,0-1 0,0 1 0,1 0 0,-1-1 0,1 1 0,0 0 0,0-1 0,1 1 0,-1 0 0,1-1 0,0 1 0,2 5 0,-1-3 3,0 0-1,0 0 0,0 1 0,-1-1 0,0 0 0,0 1 1,-1-1-1,0 11 0,2 21-276,2-22-544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38:28.87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75 0 1728,'-1'0'92,"-1"0"0,0 0 1,0 0-1,1 1 0,-1-1 1,0 0-1,1 1 0,-1-1 0,0 1 1,1-1-1,-1 1 0,1 0 0,-1 0 1,1 0-1,-1 0 0,1 0 1,0 0-1,-3 2 0,-12 8 246,16 2 430,0-12-718,0 5 150,0 0 0,0 0 1,-1 0-1,0 0 1,0-1-1,0 1 0,-4 10 1,1-4-59,1 0 0,0 0 0,0 1 0,1 0 0,1-1 0,0 1 0,1 15 0,0-19-113,1-1 1,4 15 0,-2-11 19,-1-2-54,2 0 0,-1 0 0,7 12 0,-5-13 17,-1 1 0,3 12 0,-3-13 66,0 6 895,-4-9-467,-4-8-223,1-2-203,0 1-1,1-1 1,-1 0-1,1 0 1,0 0 0,0 0-1,0 0 1,-2-9-1,1 6-107,1 1-225,0 0 0,1 0 1,-1 0-1,1 0 0,1 0 0,-1 0 0,1 0 0,0 0 0,0 0 0,1 0 0,0-1 0,0 1 0,3-7 0,10-24-3160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38:45.83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202 140 1248,'0'0'389,"-3"-1"-239,-26-1 1919,28 2-2043,0-1 0,-1 1 1,1 0-1,0 0 0,0-1 0,0 1 1,-1-1-1,1 1 0,0-1 0,0 1 1,0-1-1,0 0 0,0 1 0,0-1 1,0 0-1,0 0 0,1 0 0,-1 0 1,0 0-1,0 0 0,1 0 1,-1 0-1,0 0 0,1 0 0,-1-2 1,1 2 23,0 0 1,0 0 0,0-1 0,-1 1-1,1 0 1,0 0 0,-1 0 0,1 0 0,0 0-1,-1 0 1,1 0 0,-2-2 0,1 2-41,1 0-1,-1 0 1,1 0 0,-1 0 0,1 0 0,-1 0 0,1 0 0,0 0 0,0 0 0,-1-1 0,1 1 0,0-2 0,0 2 20,0 1-1,0-1 1,0 1 0,0-1 0,0 0-1,0 1 1,0-1 0,0 0 0,-1 1-1,1-1 1,0 0 0,0 1-1,-1-1 1,1 1 0,0-1 0,-1 1-1,1-1 1,-1 1 0,1-1 0,0 1-1,-1-1 1,1 1 0,-1 0 0,1-1-1,-2 0 1,2 1-35,0-1-1,0 0 0,0 1 1,0-1-1,0 1 0,-1-1 1,1 0-1,0 1 0,0-1 1,0 1-1,-1-1 1,1 1-1,0-1 0,-1 1 1,1-1-1,-1 1 0,0-2 1,-4-4 216,5 5-202,0 1-1,0-1 1,0 0 0,-1 1 0,1-1-1,0 1 1,0-1 0,-1 1 0,1-1-1,-1 1 1,1 0 0,0-1 0,-1 1-1,1-1 1,-1 1 0,1 0 0,-1-1-1,1 1 1,-1 0 0,0-1-1,-5-4-146,5 4 144,1 1 0,-1-1-1,1 1 1,-1-1 0,1 1 0,-1 0 0,1-1-1,-1 1 1,1-1 0,-1 1 0,1 0 0,-1 0-1,1-1 1,-1 1 0,0 0 0,1 0-1,-1 0 1,0-1 0,1 1 0,-1 0 0,0 0-1,-1 0 124,-12-11-1,14 10-124,-1 0 0,1 1 0,0-1 0,-1 1 0,1-1 0,-1 1 0,0-1 0,1 1 0,-1-1 0,1 1 0,-1 0 0,0-1 0,1 1 1,-1 0-1,0 0 0,1-1 0,-1 1 0,0 0 0,0 0 0,1 0 0,-1 0 0,0 0 0,0 0 0,-1 0 219,-10-5-63,11 5-203,4 0 7,-1 1 0,1-1 0,0 1 0,-1 0 0,1 0 0,-1 0 0,0 0 0,1 0 0,-1 0 0,0 0 0,0 1 0,1 0 0,-1-1 0,0 1 0,1 2 0,12 8 3,-10-9 55,-1 1-1,1 0 1,6 8-1,7 3-221,-16-14 226,0 1 0,1-1 0,-1 1 0,0 0-1,0 0 1,0 0 0,0 0 0,2 5-1,4 3 28,-7-9-52,0-1 0,-1 1 1,1 0-1,0 0 0,0 0 0,-1 0 1,1 0-1,-1 0 0,1 1 0,-1-1 0,1 0 1,-1 0-1,0 0 0,0 0 0,1 1 1,-1-1-1,0 2 0,2 11-58,-1-13 79,-1 1-1,1-1 1,-1 0 0,0 0-1,1 0 1,-1 0 0,0 0 0,0 0-1,0 0 1,0 1 0,0-1 0,0 0-1,0 0 1,0 0 0,-1 0-1,1 0 1,0 0 0,-1 1 0,1-1-1,-1 0 1,1 0 0,-1 0-1,0 1 1,-20-6 319,19 3-337,1 0-1,0 0 0,-1 0 0,1 0 0,0 0 1,0 0-1,0-1 0,0 1 0,0 0 0,-2-3 1,-5-7 19,-7 0-96,12 9 59,0 0 0,0 0 0,0-1 0,0 1 0,1-1 0,-1 0 0,1 0 0,-1 1 0,-1-5 0,-2-1 90,-1-4-126,1 3 50,6 9-10,-1-1 1,0 1 0,1-1 0,-1 0 0,1 1 0,-1-1 0,1 0-1,0 1 1,-1-1 0,1 0 0,0 0 0,-1 1 0,1-1 0,0 0 0,0 0-1,0 0 1,-1-1 0,1-41 62,0 42-72,0 0-1,-1 0 0,1 0 0,-1 1 1,1-1-1,-1 0 0,1 0 0,-1 0 1,0 0-1,1 0 0,-1 1 0,0-1 1,1 0-1,-1 1 0,0-1 0,-3 0 112,-1 12-246,4-10 144,1 0 0,-1 0 0,1-1 0,-1 1 0,1 0 0,0 0 1,-1 0-1,1-1 0,0 1 0,-1 0 0,1 0 0,0 0 0,0 0 0,0 0 0,0 0 1,0 0-1,0 0 0,0-1 0,0 1 0,0 0 0,0 0 0,0 0 0,1 1 0,11 24 78,-6-16 75,2 0-227,-7-9 74,0-1 0,-1 1 0,1 0 0,0-1 0,-1 1 0,1 0 0,0 0 0,-1 0 0,1 0 0,-1 0 0,1 0 0,-1 0 0,1 1 0,0 1-6,0-1 0,0 1-1,0 0 1,1-1 0,-1 1 0,1-1-1,0 0 1,0 1 0,0-1 0,0 0-1,2 2 1,-1-1 18,0 0-1,0 0 0,0 1 1,0-1-1,2 5 0,6 11 51,-8-16-59,-1 1 1,0-1-1,1 1 0,-2 0 0,4 6 0,-2-2 109,1 11-124,1 13 81,-5 83 15,1-111-159,0-2 83,-1-1 0,1 1-1,-1 0 1,0-1 0,1 1 0,-1 0 0,0-1 0,0 1 0,0 3 28,0-5-9,0 0 0,-1 1 1,1-1-1,0 0 0,0 0 1,0 1-1,0-1 0,0 0 1,-1 0-1,1 1 0,0-1 1,0 0-1,0 0 0,-1 0 1,1 1-1,0-1 0,0 0 1,-1 0-1,1 0 0,0 0 1,0 0-1,-1 1 0,0-2-14,1 1-1,-1 0 0,1-1 0,-1 1 0,1-1 0,-1 1 0,1-1 1,0 1-1,-1-1 0,1 1 0,-1-1 0,1 1 0,0-1 0,0 1 1,-1-1-1,1 0 0,0 1 0,0-1 0,0 1 0,0-1 0,-1 0 1,1 1-1,0-1 0,0 0 0,0 1 0,0-1 0,1 0 0,-1 0-3,-1-2 11,1 0-1,-1 0 0,1-1 1,-1 1-1,0 0 1,-2-5-1,1 5-32,1-1 0,0 1 0,0-1 0,0 1-1,0-1 1,0-6 0,1-3 54,-1 0-1,-1-1 1,0 1-1,0 0 0,-2 0 1,-7-21-1,6 28-8,5 6-23,0 0 0,-1 0 0,1-1 0,0 1 1,0 0-1,-1-1 0,1 1 0,0 0 0,0-1 0,-1 1 0,1 0 0,0-1 0,0 1 0,0 0 0,0-1 0,0 1 0,-1-1 0,1 1 0,0 0 0,0-1 0,0 1 0,0-1 0,-3 3-368,2-1 353,1 0-1,-1-1 1,1 1 0,-1 0 0,1 0-1,0 0 1,-1 0 0,1-1 0,0 1-1,0 0 1,-1 0 0,1 0-1,0 1 1,0 2 27,1-1-1,0 1 1,-1-1 0,1 1-1,0-1 1,3 6 0,-4-8-54,1-1 36,-1 1 10,0-1 0,0 1 0,0-1 1,0 0-1,1 1 0,-1-1 0,0 0 1,0 1-1,1-1 0,-1 0 0,0 1 0,1-1 1,-1 0-1,0 0 0,1 1 0,-1-1 1,0 0-1,1 0 0,-1 0 0,0 1 1,1-1-1,-1 0 0,1 0 0,-1 0 0,0 0 1,1 0-1,-1 0 0,1 0 0,-1 0 1,0 0-1,1 0 0,-1 0 0,1 0 0,-1 0 1,0 0-1,1 0 0,0 0 6,-1 0 1,1 0-1,0 0 0,-1 0 0,1 0 0,-1-1 1,1 1-1,-1 0 0,1 0 0,0 0 0,-1 0 1,1-1-1,-1 1 0,1 0 0,-1-1 0,1 1 1,-1 0-1,0-1 0,1 1 0,-1 0 0,1-1 1,-1 1-1,0-1 0,1 1 0,-1-1 0,0 1 1,1-1-1,-1 1 0,0-1 0,0 1 0,1-1 1,-1-20 50,0 6-31,1 9-25,0 1 0,-1-1-1,1 0 1,-1 1 0,-1-1 0,1 0-1,-1 1 1,0-1 0,-3-9-1,2 7 51,-2-3 68,2 6-92,-1 0-1,1 0 0,-3-9 0,0 3-98,-3-16 165,6 23-156,1 2 49,0 1 0,0-1 0,0 0 0,0 1 1,0-1-1,0 1 0,0 0 0,-1-1 0,1 1 0,0 0 0,-1 0 0,1 0 0,-4-2 0,-1-3 209,6 5-200,-1 1 0,1-1 0,0 1 0,-1-1 0,1 1 0,-1-1 1,1 1-1,0-1 0,-1 1 0,1 0 0,-1-1 0,1 1 0,-1 0 1,1-1-1,-1 1 0,0 0 0,1 0 0,-1-1 0,1 1 0,-1 0 0,0 0 1,0 0-1,-26-8 535,1 8-704,22-2 55,37 4-226,-31-2 432,6 4-116,-7-4 27,-1 0 1,1 0 0,0 0 0,-1 1 0,1-1-1,0 0 1,-1 0 0,1 1 0,0-1-1,-1 0 1,1 1 0,-1-1 0,1 1 0,0-1-1,-1 1 1,1-1 0,-1 1 0,0-1 0,1 1-1,-1-1 1,1 1 0,-1 0 0,0-1-1,1 1 1,-1-1 0,0 2 0,13 13 19,-13-14-37,1-1 14,-1 0 1,0 1-1,0-1 0,0 0 0,0 1 0,0-1 0,0 1 0,1-1 0,-1 0 1,0 0-1,0 1 0,0-1 0,1 0 0,-1 1 0,0-1 0,0 0 0,1 0 1,-1 1-1,0-1 0,1 0 0,-1 0 0,0 0 0,1 0 0,-1 1 1,0-1-1,1 0 0,-1 0 0,0 0 0,1 0 0,-1 0 0,0 0 0,1 0 1,-1 0-1,1 0 0,-1 0 0,0 0 0,1 0 0,-1 0 0,2 0 198,-1 1-218,3 6 454,-10-10-512,1 3-15,4 1 128,0-1 0,0 0 1,0 0-1,1 0 0,-1 0 0,0 0 0,0 0 1,0 0-1,0 0 0,0 0 0,0 0 1,0 0-1,1-1 0,-1 1 0,0 0 1,-1-1-1,-19-3 84,19 2-125,-1 1-1,1 0 1,0 0 0,-1 0 0,1 1-1,-1-1 1,1 0 0,-6 1-1,0-2-705,43 20 490,16 20 170,-22-20 34,-23-15 12,0 0 1,0 1-1,0-1 0,8 9 1,-12-9 7,-2-2 1,1-1 0,0 1-1,0 0 1,0 0 0,-1-1 0,1 1-1,0 0 1,0-1 0,0 1-1,0-1 1,0 1 0,0-1 0,2 1-1,-1 0 48,-2 14 384,-8-1-231,7-11-204,0-1 0,0 0-1,0 0 1,-1 0 0,1 1 0,-1-1-1,1 0 1,-1-1 0,0 1-1,0 0 1,0 0 0,0-1-1,-2 2 1,-6 3 64,-1 1 1,1 0-1,-11 12 0,19-19-61,1 1 0,0 0-1,0-1 1,0 1-1,-1-1 1,1 0 0,0 1-1,0-1 1,-1 0-1,1 0 1,-2 0-1,-3-1-47,6 1 47,0 0-1,0 0 1,-1 0-1,1 0 1,0-1-1,0 1 1,0 0 0,0 0-1,0 0 1,0 0-1,0 0 1,0 0-1,0 0 1,0-1 0,0 1-1,0 0 1,0 0-1,0 0 1,0 0 0,0 0-1,0 0 1,0-1-1,0 1 1,0 0-1,0 0 1,0 0 0,1 0-1,-1 0 1,0 0-1,0 0 1,0 0 0,0-1-1,0 1 1,0 0-1,0 0 1,0 0-1,0 0 1,0 0 0,1 0-1,-1 0 1,0 0-1,0 0 1,0 0 0,0 0-1,1-1 1,0 0 0,0 0 1,-1 0-1,1 0 0,0 0 0,-1-1 0,1 1 0,-1 0 0,1 0 0,-1 0 1,0-1-1,1 1 0,-1 0 0,0 0 0,0-2 0,0 1 15,0 0 0,1 0 0,-1 1 0,1-1 0,-1 0 0,1 0 0,-1 1 0,2-3 0,0 1-26,-1 0 0,0-1-1,0 1 1,0 0 0,0-1-1,-1 1 1,1 0 0,-1-1 0,0-4-1,0 7 67,0 1-74,0 0 17,0 0 1,0 0 0,0 0 0,0 0 0,0-1 0,-1 1 0,1 0 0,0 0-1,0 0 1,0 0 0,0 0 0,0 0 0,0-1 0,0 1 0,0 0 0,0 0-1,0 0 1,0 0 0,0 0 0,0-1 0,0 1 0,0 0 0,0 0 0,0 0-1,0 0 1,0 0 0,0-1 0,0 1 0,0 0 0,0 0 0,0 0 0,1 0-1,-1 0 1,0 0 0,0-1 0,0 1 0,0 0 0,-4 5-89,-5 8 99,0 0 0,1 0 0,1 1 0,0 0 0,-7 21 0,3-9 88,14-38-64,-2 0 1,1 1-1,-2-1 1,0 0-1,-1-13 1,0-4-324,1 24 327,-1 1 0,0-1 0,-1 1 0,1-1 0,-1 1 1,0-1-1,0 1 0,-4-6 0,4 7-77,1 2-4,1 1 39,0 0 1,1 0 0,-1 0 0,0 0-1,0 0 1,0 0 0,0 0-1,0 0 1,0 0 0,1 0-1,-1 0 1,0 0 0,0 0-1,0 0 1,0 0 0,0 0-1,0-1 1,0 1 0,0 0 0,1 0-1,-1 0 1,0 0 0,0 0-1,0 0 1,0 0 0,0-1-1,0 1 1,0 0 0,0 0-1,0 0 1,0 0 0,0 0-1,0-1 1,0 1 0,0 0 0,0 0-1,0 0 1,0 0 0,0 0-1,0-1 1,0 1 0,0 0-1,0 0 1,0 0 0,0-1 159,0 0-116,2-12 38,1 5 45,-3 7-185,0 0-118,0 0 173,0 1 1,0 0 0,0 0 0,0 0-1,0 0 1,0 0 0,0 0 0,0 0-1,0-1 1,0 1 0,0 0-1,0 0 1,0 0 0,1 0 0,-1 0-1,0 0 1,0 0 0,0 0 0,0 0-1,0 0 1,0 0 0,0 0 0,1 0-1,-1-1 1,0 1 0,0 0 0,0 0-1,0 0 1,0 0 0,0 0 0,1 0-1,-1 0 1,0 0 0,0 0 0,0 1-1,0-1 1,0 0 0,0 0 0,0 0-1,1 0 1,-1 0 0,0 0-1,0 0 1,0 0 0,0 0 0,0 0-1,7 4-104,0 0 0,0 0-1,-1 0 1,0 1 0,0 0-1,0 0 1,9 12 0,-8-8-330,-1 0 0,8 15 1,0 6-2326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38:31.2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101 353 2400,'0'11'1280,"0"-10"-1236,0 12 430,1 1 0,3 26 1,0-17-94,-1 1 1,-1-1-1,-2 44 1,-3-21 327,-11 46-1,10-48-381,4-34-298,0-1 0,-1 1 0,-3 9 0,1-4 867,-3-26-91,3 2-827,0 0 0,1 0 0,0-1 0,1 1 0,-1-13 0,2-50-243,0 34 284,0-106 189,-4 134-260,-2 0 141,3-3-28,0 1 1,-2 0-1,-7-18 1,7 19-121,0-1 0,1 0 0,-5-18 1,8 24 37,-3-34 20,-1-4 129,5-69-101,0 112-59,1-1 0,-1 0-1,0 1 1,1-1 0,-1 1-1,1-1 1,0 1 0,0-1 0,0 1-1,-1-1 1,1 1 0,0 0 0,1-1-1,-1 1 1,1-1 0,7-9-119,-8 9 62,6-8 306,-6 10-206,9-12-144,-9 10 69,0 0-1,0 0 1,0 1 0,0-1 0,0 0 0,0 1 0,0-1 0,1 1 0,2-2 0,7-10-538,8-22-1473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38:32.63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163 0 2080,'0'2'157,"-1"0"0,1 0 0,0 0 0,0 0 0,0-1 0,0 1-1,0 0 1,0 0 0,1 0 0,-1 0 0,2 3 0,1 12-13,-3-13-9,-1 0 1,1 0-1,-1 0 1,0 0-1,-3 7 1,3-7 23,0 0 1,0 0-1,0 0 1,0 0 0,0 8-1,-9 42-111,10-48-15,-1 0 0,0 0 0,0-1-1,-2 9 1,1-8-4,0-1 0,1 1 0,0 0 0,0 8 0,6 41 409,-7-48-127,2-5-306,-1-1 0,1 1 0,-1-1-1,1 1 1,-1-1 0,1 1-1,0-1 1,0 1 0,0-1-1,0 1 1,0 1 0,0 2-89,1-4 155,-1 0-1,0 0 0,0 0 1,0 1-1,0-1 0,0 0 1,0 0-1,0 1 0,0-1 1,0 0-1,-1 0 1,1 0-1,0 0 0,-1 1 1,1-1-1,-1 0 0,1 0 1,-2 1-1,-3 5 287,5-7-329,0 0-1,0 1 1,0-1-1,-1 1 1,1-1-1,0 1 1,0-1 0,-1 1-1,1-1 1,0 0-1,-1 1 1,1-1-1,-1 0 1,1 1 0,-1-1-1,1 0 1,0 0-1,-1 1 1,1-1-1,-1 0 1,1 0-1,-1 0 1,1 0 0,-1 0-1,1 1 1,-1-1-1,1 0 1,-1 0-1,0 0 1,0 0 17,0 0 0,0 0 0,0 0-1,0 1 1,0-1 0,0 0 0,0 1 0,0-1 0,0 1-1,0-1 1,-1 1 0,1 0-35,-1 0 1,1 0-1,0-1 0,0 1 0,-1 0 1,1-1-1,0 1 0,-1-1 1,1 0-1,-1 0 0,-2 1 0,1-1 28,0 0 66,0 0 1,0 0-1,0 0 0,0 0 0,0-1 0,0 1 1,1-1-1,-1 0 0,0 1 0,-3-3 0,5 3-112,1 0 0,-1 0 0,1-1-1,-1 1 1,1 0 0,-1 0 0,1 0 0,-1 0-1,1 0 1,0 0 0,-1 0 0,1 1 0,-1-1-1,1 0 1,-1 0 0,1 0 0,-1 0 0,1 1-1,0-1 1,-1 0 0,1 0 0,-1 1-1,1-1 1,-1 1 0,1-1 16,0 0 1,-1 1-1,1-1 1,-1 0-1,1 0 1,0 1-1,-1-1 0,1 0 1,-1 0-1,1 0 1,0 1-1,-1-1 1,1 0-1,-1 0 0,1 0 1,-1 0-1,1 0 1,-1 0-1,1 0 1,-1 0-1,1 0 0,-1 0 1,1 0-1,-1-1 1,-6-1-491,6 2 432,1 0 1,-1 0 0,1 0 0,-1 0-1,1 0 1,-1 0 0,1-1-1,-1 1 1,1 0 0,0 0 0,-1 0-1,1-1 1,-3-1-296,2-64-7787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38:34.6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472 84 3712,'-9'-5'717,"7"5"-641,0-1 0,0 1-1,0-1 1,0 0 0,1 0-1,-1 0 1,0 0 0,0-1-1,1 1 1,-1 0 0,1-1 0,-1 1-1,1-1 1,0 1 0,0-1-1,-1 1 1,0-3 0,-1-2 48,-1 0 0,-1 1-1,1-1 1,-1 1 0,0 0 0,0 0 0,0 1 0,-12-8-1,17 12-113,0-1-1,-1 1 0,1 0 0,0 0 0,0 0 0,0 0 0,-1 0 0,1 0 0,0 0 0,0 0 0,0 0 0,-1 0 0,1 0 0,0 0 0,0 0 0,-1 0 0,1 0 0,0 0 0,0 0 0,0 0 1,-1 0-1,1 1 0,0-1 0,0 0 0,0 0 0,-1 0 0,1 0 0,0 0 0,0 0 0,0 1 0,0-1 0,-1 0 0,1 0 0,-4 10 23,2 11-132,3 1 106,0 0-1,1 0 0,7 23 1,14 99 1232,-6-25-946,3-5-271,26 117 129,-42-215-57,0 0 0,0 1-1,-2-1 1,1 24 0,0-21 325,-3-17-383,1-1 0,-1 1 0,1 0 0,-1 0-1,0 0 1,0 0 0,0-1 0,0 1 0,0 0 0,0 0 0,-1 0 0,1 0-1,0-1 1,-1 1 0,-1 3 0,1-4 125,0 0-5,-1 0 1,0 0-1,1 0 0,-1 0 0,0 0 1,1 0-1,-1-1 0,-3 1 0,2 0-114,0-1-1,0 1 1,0 0-1,0 0 1,0 0-1,0 0 1,1 0-1,-1 0 1,-4 3-1,-16 7 190,-58 16 490,66-22-632,-1-2 0,-1 0 0,-20 1 0,1 1-547,49-5-101,5 0 555,-5 1 18,-1-2 0,1 1 1,19-5-1,2 1 106,-26 3-47,-1 0 0,1 0 1,-1-1-1,12-3 331,-19 4-377,0 1-1,-1-1 1,1 1 0,0 0 0,0-1-1,-1 1 1,1-1 0,0 1-1,0 0 1,-1-1 0,1 1 0,-1 0-1,1 0 1,0-1 0,-1 1-1,1 0 1,0 0 0,-1-1 0,1 1-1,-1 0 1,1 0 0,-1 0 0,1 0-1,-1 0 1,1 0 0,0-1-1,-1 1 1,1 0 0,-1 1 0,-16-2 79,17 1-102,-27-1 0,-1 1 32,-1 0 0,1 2 1,-43 8-1,-112 28-664,167-37 141,111 3-3803,-56 0 2206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38:36.03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167 105 2976,'-11'-10'1189,"-4"-3"-335,12 12-719,1-1 1,-1 1 0,0 0 0,0 1 0,0-1-1,0 0 1,0 1 0,0-1 0,0 1 0,0 0-1,-4 1 1,3-1-43,2 0 5,0 0 0,0 0-1,0 0 1,0 0 0,0 0 0,0-1 0,0 1-1,0-1 1,0 1 0,0-1 0,0 0-1,0 1 1,0-1 0,-2-2 0,-10-3 318,12 6-341,-1-1 0,1 1 0,0-1 1,0 0-1,0 0 0,1 0 0,-1 0 1,-3-2-1,2 0-68,0 0-1,0 0 0,1 0 1,-1 0-1,1 0 1,0 0-1,0-1 1,0 1-1,0-1 1,0 0-1,1 0 1,-1 1-1,0-5 1,60 182-2290,-41-113 1051,1 8-1829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30:43.87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 16 320,'-5'-11'128,"10"11"-96,-10-5-32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38:36.9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62 0 4800,'-13'0'1792,"8"4"-1408,-3-4 608,3 3-736,2-3-160,-2 0-96,0 8-640,0 0 352,-8 11-2112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38:55.1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67 0 1408,'-6'7'452,"5"-6"-389,1 0 1,-1-1-1,0 1 0,1 0 0,-1 0 0,1-1 0,-1 1 0,1 0 0,-1 0 0,1 0 1,0 0-1,-1 0 0,1 0 0,0 0 0,0 0 0,0 1 0,-1 3 113,0-1 0,0 1 0,0-1 0,0 0 0,-5 9 0,-1 7-42,-1 9 24,1-6 16,1-1 1,1 2-1,1-1 0,-2 36 0,6 78 935,1-130-1080,0 1 0,0-1 0,0 0-1,1 1 1,0-1 0,1 0 0,-1 0 0,1 0-1,9 13 460,-5-35 307,-2 5-790,1-16-21,-1 0 0,2-27 0,-4 22 80,1 0 0,11-39 0,-9 53-51,16-31 1,-2 4-281,-11 31 385,3-1-231,-9 29 425,-2-10-256,4 33-38,-3-1 0,-2 57 0,-1-35-184,1-13-1013,3 1 1,12 65-1,-7-67-1178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38:56.73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31 164 992,'10'4'1995,"-8"-4"-1909,43 4 5299,-48 63-4979,3-67-395,0 0-1,0 1 1,0-1 0,0 0 0,0 1-1,0-1 1,0 0 0,0 1 0,0-1 0,0 0-1,0 1 1,0-1 0,0 0 0,-1 0-1,1 1 1,0-1 0,0 0 0,0 0 0,0 1-1,-1-1 1,1 0 0,0 0 0,0 1-1,0-1 1,-1 0 0,1 0 0,0 0 0,0 1-1,-1-1 1,1 0 0,-10-3 405,-7-10-238,13 9-188,0 0 1,1-1-1,-1 1 0,1-1 1,0 0-1,1 0 1,-1 0-1,1 0 1,0 0-1,0-1 1,-1-6-1,0-5-462,1 0 0,0-23 1,-1-19-2538,-5 27 156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39:04.2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184 28 832,'3'1'419,"-4"-1"-399,1 0-1,0 0 1,-1 0 0,1 0 0,0 0 0,0 0 0,-1 0-1,1 0 1,0 1 0,0-1 0,-1 0 0,1 0-1,0 0 1,0 1 0,-1-1 0,1 0 0,0 0 0,0 1-1,0-1 1,0 0 0,-1 0 0,1 1 0,-5 13 1404,5-12-1346,0-1 1,0 0 0,-1 1 0,1-1 0,0 1 0,-1-1-1,1 0 1,-1 0 0,1 1 0,-1-1 0,0 0 0,0 0-1,0 1 1,1-1 0,-1 0 0,0 0 0,0 0 0,0 0-1,-1-1 1,1 1 0,0 0 0,0 0 0,0-1 0,-1 1-1,1 0 1,0-1 0,0 1 0,-1-1 0,1 0 0,-1 1-1,-2-1 1,-35 3 1084,33-3-981,-2 1 58,-1-1 0,1-1-1,-1 0 1,1 0 0,-10-3 0,-7 0 128,17 2-270,8 2-108,0 0 0,0 0 0,-1 0 0,1 0 0,0 0-1,0 0 1,0 0 0,-1 0 0,1 0 0,0 0 0,0 0 0,-1 0 0,1 0 0,0 0 0,0 0-1,0-1 1,-1 1 0,1 0 0,0 0 0,0 0 0,0 0 0,-1 0 0,1-1 0,0 1-1,0 0 1,0 0 0,0 0 0,0-1 0,0 1 0,-1 0 0,1 0 0,0 0 0,0-1-1,0 1 1,0 0 0,0 0 0,0-1 0,0 1 0,0 0 0,0 0 0,0-1 0,0 1 0,0 0-1,0-1-74,30 16-158,-21-11 255,-1 0-1,0 0 0,0 1 0,12 10 0,-15-11-18,1 0 0,-1 0 0,1 0 0,0-1 0,0 0 0,0 0 0,1-1 0,-1 0-1,1 0 1,-1 0 0,12 1 0,-2 0 892,-41-18-575,13 9-364,8 4 43,1 0 1,-1 0-1,1 1 0,-1-1 1,0 1-1,0 0 1,0 0-1,-7 0 0,5 0 48,1 0 1,-1 0-1,0 0 0,-6-2 0,-14-4-25,-5 1-39,31 6 6,-1 0 1,1 1-1,-1-1 1,1 0-1,0 0 1,-1 0-1,1 0 0,-1 0 1,1-1-1,0 1 1,-1 0-1,1 0 1,-1 0-1,1 0 0,0 0 1,-1 0-1,1-1 1,0 1-1,-1 0 1,1 0-1,0-1 0,-1 1 1,1 0-1,0 0 1,-1-1-1,1 0 0,0 1 14,0 0-1,0-1 0,0 1 0,1 0 0,-1-1 0,0 1 0,0 0 0,1 0 0,-1-1 0,0 1 0,1 0 0,-1 0 0,0 0 0,1-1 0,-1 1 0,0 0 0,1 0 0,-1 0 0,0 0 0,1 0 0,-1 0 0,1 0 0,-1 0 0,0 0 0,1 0 0,-1 0 0,0 0 0,1 0 0,0 0 0,19 0-17,-11 1-9,1-1 1,-1 0 0,1-1 0,15-3-1,-5 3 87,-18 1-51,0 0 0,0 0 0,0 0 1,0 0-1,0-1 0,0 1 0,0-1 0,1 1 0,-1-1 0,0 1 0,0-1 0,2-1 0,21-14 548,-25 15-523,0 0 0,0 0 0,0 1 0,0-1 0,0 0 0,0 1 0,0-1 0,0 0 0,-1 0 0,1 1 0,0-1 0,-1 0 0,1 1 0,0-1 0,-1 0 0,-5-4-45,0 0 1,0 0-1,0 0 1,0 1-1,-1 0 1,0 0 0,0 1-1,0 0 1,0 0-1,-11-2 1,13 4-58,11 5-734,-5-3 786,0 0 1,0 0-1,1 2 1,0-1-2,34 23 4,-29-20-17,1 0 1,-1 0 0,-1 0-1,9 8 1,25 23-1527,-32-25 982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58:06.62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1 161 576,'49'-23'320,"10"3"-76,6-2-296,1 5 688,-1 3 0,2 3 0,124-5 0,-66 17-43,102-1-93,-172-1-163,4 0 65,1-2-1,83-16 0,-120 13-250,-14 4-97,-1 0 0,0 0 0,1 1 1,8-1-1,-79 14 420,-168 19-33,113-17-124,-107 8 163,-7-13 382,212-9-823,-75 0 89,83 1-304,14 3 64,19 2 117,83 6 217,12 3-129,-92-11-36,1-1-1,-1-1 1,44-3-1,77-13 285,-132 12-311,106-16-115,-111 18 131,-8 0-51,1 0 0,-1 0 0,1 0-1,-1 0 1,1 0 0,-1 0 0,1 0 0,-1-1-1,1 1 1,-1-1 0,0 1 0,3-2 0,0 1-173,3 0-658,-4 2 804,5 0-13,0 0 0,0 0 0,1-1 0,-1 0 0,9-1 0,8 0 139,5 1-128,44 8-1,-38-8-944,-19 0 326,-17 0 566,1 0 1,-1 0-1,1 0 0,-1 0 1,0 0-1,1-1 0,-1 1 1,1 0-1,-1 0 0,0 0 1,1 0-1,-1 0 0,1-1 1,-1 1-1,0 0 0,1 0 0,-1-1 1,0 1-1,1 0 0,-1-1 1,0 1-1,1-1 0,0 0-303,4-6-2047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39:12.03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107 23 1152,'-8'-3'346,"5"2"-193,1 0-1,-1 0 1,0 0-1,-22-14 2991,24 25-2730,1 0-141,2 1 1,3 19-1,-2-20-178,-2 1 0,2 18-1,-3 30 83,1 69-208,0-109 158,6 28-1,-7-47-113,0 0 0,1 0 1,-1 0-1,0-1 0,0 1 0,0 0 0,0 0 1,0 0-1,0 0 0,0-1 0,1 1 0,-1 0 0,0 0 1,0 0-1,0 0 0,0 0 0,1-1 0,-1 1 1,0 0-1,0 0 0,0 0 0,1 0 0,-1 0 1,0 0-1,0 0 0,0 0 0,1 0 0,-1 0 0,0 0 1,0 0-1,1 0 0,-1 0 0,0 0 0,0 0 1,0 0-1,1 0 0,-1 0 0,0 0 0,0 0 0,0 0 1,0 1-1,1-1 0,-1 0 0,0 0 0,0 0 1,0 0-1,0 0 0,1 0 0,-1 1 0,0-1 0,0 0 1,0 0-1,0 0 0,0 1 0,0-1 0,0 0 1,1 0-1,-1 0 0,0 1 0,0-1 0,0 0 0,0 0 1,0 0-1,0 1 0,0-1 0,0 0 0,0 0 1,0 0-1,0 1 0,7-16 404,-4-12-292,0-1 0,-2 1 0,-4-53 0,0 56-66,-2 1 0,-1 1-1,-1-1 1,-16-36-1,14 43-173,6 17-156,2 9-17,1 132 790,0-141-378,0-13 400,0 0-469,0-9 117,0 1 1,-2-1 0,-3-21 0,4 38-24,-4-15 105,5 18-257,0 1 0,0 0 1,0 0-1,0-1 0,0 1 0,0 0 1,-1-1-1,1 1 0,0 0 1,0 0-1,0 0 0,-1-1 1,1 1-1,0 0 0,0 0 1,-1 0-1,1-1 0,0 1 1,0 0-1,-1 0 0,1 0 0,0 0 1,-1 0-1,1 0 0,0 0 1,0 0-1,-1 0 0,1 0 1,0 0-1,-1 0 0,1 0 1,0 0-1,-1 0 0,1 0 1,0 0-1,0 0 0,-1 0 0,1 0 1,0 0-1,-1 0 0,1 1 1,0-1-1,0 0 0,-1 0 1,1 0-1,0 0 0,0 1 1,-1-1-1,1 0 0,0 0 1,0 1-1,0-1 0,0 0 0,-1 0 1,1 1-1,0-1 0,0 1 1,-2 2-20,1-1 1,-1 1 0,1 0 0,-1 0 0,1 1-1,0-1 1,0 0 0,0 5 0,-4 28 33,5-34-4,-3 29-49,1 1-1,2-1 0,4 34 1,-3-47-742,3 12-2224,2 3-827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39:14.2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65 78 1664,'0'-1'43,"0"-1"0,0 1 0,0 0 0,-1 0 0,1 0 0,-1 0-1,1 0 1,-1-1 0,1 1 0,-1 0 0,1 0 0,-1 0 0,0 0 0,1 0 0,-1 1 0,0-1 0,-1-1 0,-3-2 43,5 3-71,0 0 1,-1 0 0,1 0 0,0 0 0,-1 0 0,1 1 0,0-1 0,0 0 0,0 0 0,0 0 0,0 0-1,0 0 1,0-26 3393,-2 27-3357,0 0-1,0-1 0,1 1 1,-1 0-1,0 0 0,0-1 0,0 1 1,0-1-1,0 0 0,1 1 1,-1-1-1,-2-2 0,-6 2-3,12 6-603,5 0 543,1-1-1,0 0 0,0-1 0,0 1 0,0-1 0,11 2 0,11 3 158,-15-4-210,35 3 1910,-56-10-1813,1 1 0,-1-1 0,0 1 0,0 1 0,0-1 0,-7 0 0,-22-7 229,7-2-21,-35-12-304,136 61-794,-61-33 866,4 1 14,1 0 0,-1-1 0,1-1-1,30 4 1,-32-7-186,1 1 0,0 0-1,-1 1 1,31 10 0,-21-4-486,-10-4-118,-2 1 0,1 0-1,21 12 1,-1 9-1141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39:15.42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28 157 1152,'0'0'27,"1"-1"0,-1 0 0,1 0 0,-1 1 0,1-1 1,-1 0-1,1 1 0,0-1 0,-1 0 0,1 1 0,0-1 0,0 1 0,0-1 0,-1 1 0,1 0 0,0-1 1,0 1-1,0 0 0,0 0 0,0-1 0,-1 1 0,1 0 0,0 0 0,1 0 0,0 0-27,-1 0 76,1 0 0,0 0-1,-1 0 1,1 0 0,0-1 0,-1 1-1,1-1 1,-1 1 0,3-1 0,-1-1 44,0 1 1,1 0 0,-1 0 0,1 0 0,-1 0 0,1 0 0,-1 1 0,4 0 0,-5 0-49,-1 0 0,0 0 0,0 0 1,0-1-1,0 1 0,0 0 0,0 0 1,0-1-1,0 1 0,0 0 0,0-1 1,0 1-1,-1-1 0,1 1 0,0-1 1,0 0-1,0 1 0,0-1 0,-1 0 0,1 0 1,0 1-1,0-2 0,0 0-14,0 0 0,0 1 1,-1-1-1,1 0 0,-1 0 0,1 0 0,-1 0 0,1 0 0,-1 0 1,0 0-1,0-2 0,0 0 38,0-1 0,-1 1 1,0 0-1,1 0 0,-1 0 1,-1 0-1,1 0 0,-1 0 1,1 0-1,-5-6 0,3 7 25,0-1-1,-1 1 1,1 0-1,-1 0 1,0 1 0,0-1-1,0 1 1,0 0-1,0 0 1,0 0-1,-6-1 1,2 0-173,-1 1 0,1 0 1,-1 0-1,0 1 0,-10 0 0,24 9-305,1-4 338,-1 0 1,1 0-1,0-1 0,0 1 1,0-1-1,1-1 0,-1 1 1,0-1-1,1-1 1,0 1-1,9 0 0,11 1 97,42-1 0,-56-2-26,52-3 348,-65 3-379,1 0 0,0 0 0,0 0 0,0 0 0,-1 0 0,1-1 0,0 1 0,0 0 0,-1 0 0,1-1 0,0 1 0,0 0 0,-1-1 0,1 1 0,0 0 0,-1-1 0,1 1 0,-1-1 0,1 1 0,0-1 0,-1 0 0,1 1 0,-1-1 0,0 1 0,1-1 0,-1 0 0,1 0 0,-1-1 0,0 2-3,0-1-1,0 1 1,0-1-1,0 1 1,0-1 0,0 0-1,0 1 1,0-1 0,0 1-1,0-1 1,-1 1-1,1-1 1,0 1 0,0-1-1,-1 1 1,1-1-1,0 1 1,-1-1 0,1 1-1,0-1 1,-1 1-1,1 0 1,-1-1 0,1 1-1,-1 0 1,1-1-1,-1 1 1,1 0 0,-1 0-1,1-1 1,-1 1-1,1 0 1,-1 0 0,1 0-1,-1 0 1,0 0 0,1 0-1,-2 0 1,-19-2 75,-1 1-1,-35 4 1,-1-1-142,53-2 66,0 1 0,0-1 0,-1 1 0,1 0 0,0 0 0,0 0 0,0 1 0,0-1 0,0 1 0,-8 5 0,13-7-32,-1 0 1,1 0-1,0 1 1,-1-1 0,1 0-1,0 0 1,-1 1-1,1-1 1,0 0-1,-1 1 1,1-1 0,0 0-1,0 0 1,0 1-1,-1-1 1,1 1 0,0-1-1,0 0 1,0 1-1,0-1 1,-1 0-1,1 1 1,0-1 0,0 1-1,0-1 1,0 0-1,0 1 1,0-1-1,0 1 1,0 0 0,1 0 2,-1-1 0,1 1 0,-1 0 0,1 0 0,0 0 0,-1 0 0,1 0 0,0-1 0,-1 1 0,1 0 0,1 0 1,2 2 25,-1-1 1,1 0-1,0 0 1,7 3-1,-7-4 36,0 0 0,0-1-1,1 0 1,-1 0 0,0 0-1,0 0 1,0 0 0,1-1-1,-1 0 1,0 0 0,0 0-1,0 0 1,0-1 0,0 1-1,5-4 1,-8 4-31,-1 1 1,1 0-1,0-1 0,0 1 0,0-1 0,-1 1 1,1-1-1,0 1 0,-1-1 0,1 1 1,0-1-1,-1 0 0,1 1 0,-1-1 1,1 0-1,-1 0 0,1 1 0,-1-1 1,0 0-1,1 0 0,-1 0 0,0 1 1,0-1-1,1-1 0,-1 0 10,-1 1 1,1-1-1,0 1 1,0-1-1,-1 1 0,1 0 1,-1-1-1,1 1 1,-1 0-1,1-1 0,-1 1 1,0 0-1,-1-2 1,0 1-31,0-1 1,0 1-1,0 0 1,0 1-1,0-1 1,0 0-1,0 1 1,-1-1 0,1 1-1,0-1 1,-1 1-1,1 0 1,-1 0-1,0 0 1,-4 0-1,4 1-179,2 0 127,1-1 1,-1 1 0,0 0 0,1 0-1,-1 0 1,0 0 0,1 0-1,-1 0 1,0 0 0,1 0 0,-1 0-1,0 0 1,1 1 0,-1-1-1,0 0 1,1 0 0,-1 0 0,1 1-1,-1-1 1,1 0 0,-1 1-1,0-1 1,1 1 0,-1-1-1,1 1 1,0-1 0,-1 1 0,1-1-1,-1 1 1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39:19.79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 0 160,'24'4'3657,"-23"-3"-3645,4 9 214,-1-1-1,1 1 1,-2-1 0,4 15-1,-3-12-131,2 13 103,-1 0 0,2 25 0,0 5 75,-1-12 244,-2 82 0,-1-20-140,-2-85-302,-2 1 0,-5 35 0,0 18 211,6-73-260,0 0 0,0 0 0,1-1 0,-1 1 0,0 0 0,0-1 0,0 1-1,0 0 1,-1-1 0,1 1 0,0 0 0,0-1 0,0 1 0,0 0 0,-1-1 0,1 1 0,0 0 0,-1-1 0,1 1 0,0-1-1,-1 1 1,1-1 0,-1 1 0,1-1 0,-1 1 0,0 0 0,0-1 0,0-1 0,1 1 0,-1 0 0,0 0 0,1-1 0,-1 1 0,1-1 1,-1 1-1,0-1 0,1 1 0,-1-1 0,1 1 0,0-1 0,-1 1 0,1-1 0,-1 0 0,1 1 0,0-1 0,-1 0 0,1 1 1,0-1-1,0 0 0,-1-1 0,-1-5-18,0-1 0,0 1 1,0-9-1,-4-12-84,-21-114-24,20 102 180,5 27-99,1 6-17,0 0 1,-1 0 0,0 1-1,-3-8 1,5 23 105,-1 0-1,0-1 1,-1 1 0,0 0 0,-4 11-1,1-1 256,1-2 742,5-25-1186,3 9-51,3 14 420,-6-8-130,-1 0 1,1 0 0,-1 0-1,0 0 1,-1 0 0,1 0 0,-1 0-1,-3 7 1,3-6-504,-1 0 0,1 1-1,1-1 1,0 1 0,0-1 0,0 0-1,1 1 1,0-1 0,4 13 0,-4-15-121,3 17-1313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39:21.0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188 1 1728,'-3'2'145,"-1"1"0,1 0 0,0 0 0,0 0 0,0 0 0,0 1 0,0-1 0,-3 8 0,-16 35 785,13-29-690,-69 161 1018,74-166-1265,-6 23 0,-2 4-133,2-5 292,8-27-78,1 0 0,-2 0 0,-3 8 1370,8-18-1374,1-1 0,0 0 0,0 1-1,0-1 1,6-4 0,12-16-30,62-101-211,18-18-2405,-62 100 43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30:44.98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39 5 1888,'-7'-4'589,"14"3"1558,-7 3-2043,0-1-1,0 0 1,0 0 0,0 0-1,-1 1 1,1-1 0,0 0-1,0 0 1,-1 0 0,1 0 0,-1 1-1,1-1 1,-1 0 0,1 0-1,-1 0 1,0 0 0,1 0-1,-1 0 1,0 0 0,0-1 0,0 1-1,0 0 1,0 0 0,0-1-1,0 1 1,0 0 0,0-1-1,0 1 1,0-1 0,0 1 0,0-1-1,0 0 1,-15 12 6455,15-8-5901,1 9 1724,2 3-2561,-1 9 328,2 0 1,10 43-1,-9-47-245,-1-9 151,-1-3-19,0 0-1,-1 1 1,1 10-1,-2-8 56,1-1-1,4 17 0,-2-17 19,-2 0 0,2 16 0,-3-19-84,1-1 0,0 0-1,0 1 1,5 10 0,-4-11 9,0 0 0,-1 0 0,1 1-1,-1 10 1,1 43 80,-3 56 81,0-80-104,2-28-79,-1 1-1,-1-1 1,1 0 0,-4 15 0,1-12-11,1 0 1,1 0-1,0 0 1,1 0-1,1 17 1,0-14 96,-1 0 0,-3 26 1,2-33-68,0-1 1,1 0-1,0 0 1,0 0-1,0 0 1,1 1-1,0-1 0,1 0 1,4 13-1,-5-14 14,1-1-1,0 1 0,-1 0 0,0-1 0,-1 1 1,1 10-1,-1-15 329,-1-1-408,1 0 1,0 1-1,0-1 0,-1 0 1,1 0-1,0 1 0,0-1 0,0 0 1,0 0-1,-1 1 0,1-1 1,0 0-1,0 1 0,0-1 0,0 0 1,0 0-1,0 1 0,0-1 1,0 0-1,0 1 0,0-1 0,0 0 1,0 1-1,-2 4-1296,-5-15-2633,7 8 3312,-1-1 0,1 0 0,-1 1 0,1-1 1,0 1-1,0-1 0,0 0 0,1-4 0,-1-1-1043,-1-33-1409,-1-9 672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39:22.40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14 320,'4'-8'128,"-8"3"-96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39:26.02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137 168 1408,'-5'-2'2447,"5"2"-2382,-2 4 28,1 0-1,-1 0 1,1 0 0,0 1-1,1-1 1,-1 6 0,-3 16 239,-4 1 340,-5 38 0,12-73-716,0 0-1,0-1 1,1 1 0,1-14-1,0-3-90,3-7-34,-2 23 252,-8 26 221,-1 9 103,-1-2 0,-2 1-1,-23 43 1,33-68-408,0 1 1,0-1-1,0 0 1,0 0-1,0 0 0,0 0 1,0 0-1,0 1 0,0-1 1,0 0-1,0 0 0,0 0 1,0 0-1,0 0 1,0 0-1,0 0 0,-1 1 1,1-1-1,0 0 0,0 0 1,0 0-1,0 0 1,0 0-1,0 0 0,0 0 1,-1 0-1,1 0 0,0 0 1,0 0-1,0 0 0,0 0 1,0 0-1,0 0 1,-1 0-1,1 0 0,0 0 1,0 0-1,0 0 0,0 0 1,0 0-1,-1 0 0,1 0 1,0 0-1,0 0 1,0 0-1,0 0 0,0 0 1,0 0-1,0 0 0,-1 0 1,1 0-1,0 0 1,0-1-1,0 1 0,0 0 1,0 0-1,0 0 0,0 0 1,0 0-1,-4-13-12,4 8-4,0 1-1,0-1 1,0 1-1,1-9 0,1 5-32,0 0-1,0 0 0,0-17 1,-1 18-193,1 10 154,0 12 186,-10 86 788,8-99-859,0 0 0,0 0 0,0 1 0,0-1 0,-1 0 0,1 0 0,-1 0 0,1 0 0,-1 1-1,0-1 1,0 0 0,0 0 0,-2 3 0,3-27 299,9-31-229,-8 46-87,1 1-1,-1 0 0,1 0 0,3-7 1,-3 9 3,0-1 1,-1 0-1,1 0 0,-1 0 1,0 0-1,0-6 0,-1 8-25,1 1-1,0-1 1,-1 0-1,1 1 1,0-1-1,0 1 1,1-1 0,-1 1-1,4-5 1,4-11-162,-1 0 143,3-14 11,-1 9 116,-8 21-89,-1 0 1,0 0-1,0-1 1,0 1-1,0 0 1,0-1-1,0 1 1,-1-1-1,2-4 1,6-28-66,-3-31 256,-7 65-246,-2 5-135,-3 4-25,-2 3 249,8-10-24,0 0 0,0 0-1,0 0 1,0 1 0,0-1-1,1 0 1,-1 1 0,0-1 0,1 1-1,-2 2 1,-4 14-62,6-17 44,-1 0-1,1-1 1,0 1-1,-1 0 1,1 0-1,0-1 1,-1 1-1,1 0 1,-1-1-1,0 1 1,1 0-1,-1-1 1,1 1-1,-1-1 1,-3 2 432,4-3-459,0 0 29,0 1 0,0-1 0,0 0 0,0 1 0,0-1 1,0 0-1,0 1 0,0-1 0,0 1 0,0-1 0,0 0 0,0 1 0,0-1 0,1 1 0,-1-1 0,0 1 1,1-1-1,-1 0 0,0 1 0,1-1 0,-1 1 0,2-2 155,-3 3-171,-8 10-10,9-11 32,0 1-1,0-1 1,0 0-1,0 0 1,-1 1-1,1-1 1,0 0-1,0 0 0,0 1 1,-1-1-1,1 0 1,0 0-1,0 0 1,0 1-1,-1-1 1,1 0-1,0 0 1,0 0-1,-1 0 1,1 0-1,0 0 1,-1 0-1,1 0 0,0 1 1,0-1-1,-1 0 1,1 0-1,0 0 1,0 0-1,-1-1 1,0 1-22,7-8-38,-4 7 72,-1 1-1,0-1 0,1 1 1,-1-1-1,0 0 0,1 1 0,-1-1 1,0 0-1,0 0 0,0 0 0,0 0 1,0 0-1,0 0 0,0 0 1,0 0-1,0-1 0,0 1 0,-1 0 1,1 0-1,0-1 0,-1 1 1,1 0-1,-1-1 0,1-1 0,-2 3 47,-1 0-58,9 6-881,-6-4 850,0-1 0,2 2 0,8 23 3,-8-22 34,-1 0 0,0 0 0,0 0 0,0 1 1,-1-1-1,0 1 0,-4 11 993,2-16-983,0-1-1,1 1 0,-1-1 0,1 1 1,-1-1-1,1 0 0,-1 1 0,1-1 1,0 0-1,-1 1 0,1-1 0,0 0 0,-1-1 1,-1-5-53,0 1 0,-1-1 1,1 0-1,-5-6 0,-3-9-34,9 19-37,1 3 85,0-1 1,0 1-1,0-1 0,0 1 0,-1-1 1,1 1-1,0-1 0,0 1 1,0-1-1,-1 1 0,1-1 1,0 1-1,-1 0 0,1-1 0,0 1 1,-1-1-1,0 1 0,0 0 0,1 0-1,-1 1 1,0-1-1,0 1 0,1-1 1,-1 1-1,0-1 1,0 1-1,1-1 1,-1 1-1,1 0 0,-1-1 1,1 1-1,-1 0 1,1 0-1,-1-1 1,1 1-1,0 0 0,-1 0 1,1 0-1,-1 1 1,0 1 46,0-1-33,0 0 0,0 0 1,0 0-1,0 1 0,0-1 0,0 0 0,1 1 0,-1 4 0,1 1 303,5-19 58,0-29-954,-8 69 415,2-24 158,0 1 1,1-1-1,0 1 0,0 0 1,0 0-1,0-1 1,1 1-1,2 10 0,-1-9 50,-1 0-1,0 1 1,0-1-1,-1 1 1,1-1-1,-3 9 1,2 5 451,0-21-535,1 1 58,-1-1 0,0 0 0,0 0 0,0 1 1,0-1-1,0 0 0,1 0 0,-1 1 0,0-1 0,0 0 0,0 1 0,0-1 0,0 0 0,0 1 1,0-1-1,0 0 0,0 0 0,0 1 0,0-1 0,0 0 0,-1 1 0,1-1 0,0 0 0,0 0 1,0 1-1,0-1 0,0 0 0,0 1 0,-1-1 0,1 0 0,0 1 0,-10 7-140,7-6 191,-14 16 120,3-3-288,13-14 115,0-1 1,0 1-1,-1-1 0,1 1 1,0 0-1,0 0 1,0-1-1,0 1 0,-1 0 1,1 0-1,0 0 1,1 0-1,-1 0 0,0 0 1,0 1-1,0-1 1,1 0-1,-1 0 0,0 2 1,-7 9-96,7-11 91,0 1 0,-1 0 0,1-1 0,0 1 1,0 0-1,0 0 0,1 0 0,-1 0 0,0 0 0,1 0 0,-1 0 1,1 0-1,0 0 0,0 0 0,0 1 0,0-1 0,0 0 1,0 2-1,0-3 14,0-1 0,0 0 1,0 0-1,0 0 1,0 0-1,0 0 0,0 0 1,0 0-1,0 1 0,0-1 1,0 0-1,0 0 0,0 0 1,0 0-1,0 0 1,0 0-1,0 1 0,0-1 1,0 0-1,0 0 0,0 0 1,0 0-1,0 0 1,0 0-1,0 0 0,0 1 1,0-1-1,1 0 0,-1 0 1,0 0-1,0 0 0,0 0 1,0 0-1,0 0 1,0 0-1,0 0 0,0 0 1,1 0-1,-1 1 0,0-1 1,0 0-1,0 0 1,0 0-1,0 0 0,0 0 1,0 0-1,1 0 0,-1 0 1,0 0-1,0 0 0,0 0 1,0 0-1,0 0 1,0 0-1,1 0 0,-1 0 1,0-1-1,0 1 0,0 0 1,0 0-1,0 0 0,10-9 124,6-16-84,-12 17-38,39-88-68,-36 77 75,0 0 1,-2-1-1,4-21 1,-8 29-41,-1-23 0,0 15-11,0 20 28,0-1 0,0 1 0,0-1 0,0 1 0,0-1 0,0 1 1,0-1-1,0 1 0,0-1 0,0 1 0,0-1 0,0 1 0,0-1 0,-1 1 1,1 0-1,0-1 0,0 1 0,0-1 0,-1 1 0,1 0 0,0-1 0,-1 1 1,1-1-1,0 1 0,-1 0 0,1-1 0,0 1 0,-1 0 0,1 0 0,0-1 1,-1 1-1,1 0 0,-1 0 0,1 0 0,-1-1 0,1 1 0,-1 0 0,1 0 1,0 0-1,-1 0 0,1 0 0,-1 0 0,1 0 0,-1 0 0,1 0 0,-1 0 1,1 0-1,-1 0 0,1 0 0,-1 1 0,1-1 0,0 0 0,-1 0 0,1 0 1,-1 1-1,1-1 0,0 0 0,-1 1 0,-3 2-42,3-3-27,0 1 91,-1 2 22,2-2 52,-7 0-167,2-2 228,6-3-171,0 3-50,1 1-90,3 1 155,-1-1-17,0 0-1,0 0 1,0-1 0,0 1 0,5-2 0,25-6 128,-33 7-31,1-3 227,-2 4-292,0 0 0,0 0 1,0-1-1,0 1 0,0 0 0,1 0 0,-1 0 1,0-1-1,0 1 0,0 0 0,0 0 0,0 0 0,0-1 1,0 1-1,0 0 0,0 0 0,0-1 0,0 1 1,0 0-1,0 0 0,0 0 0,0-1 0,0 1 0,-1 0 1,1 0-1,0 0 0,0-1 0,0 1 0,0 0 1,0 0-1,0 0 0,0 0 0,-1-1 0,1 1 0,0 0 1,0 0-1,0 0 0,-1 0 0,1-1 0,-4 0 2,1 0-1,-1-1 0,0 1 0,0 0 0,1 1 1,-1-1-1,0 1 0,0-1 0,-6 2 0,8-1-17,0 0 0,-1 1-1,1 0 1,0-1 0,0 1 0,-1 0-1,1 0 1,0 0 0,0 0-1,-2 2 1,3-2-37,1-1 21,-1 1 1,1-1-1,0 0 0,0 1 0,0-1 0,-1 0 0,1 1 0,0-1 1,0 1-1,0-1 0,0 1 0,0-1 0,0 0 0,0 1 0,0-1 1,0 1-1,0-1 0,0 0 0,0 2 0,3 0-33,-2-2 68,0 1 0,0 0 0,0-1 0,0 1 0,0-1 0,0 1 0,0-1 0,0 0 0,0 1 0,0-1 0,0 0 0,1 0 0,-1 0 0,0 0-1,0 0 1,2 0 0,-1 0-77,3 10-90,-4-7 149,-1 0 0,0 0 1,0 0-1,1 0 1,-2 0-1,1 0 0,0-1 1,-1 1-1,1 0 0,-1 0 1,0 0-1,0 0 1,-1 3-1,-2 7-42,2 1 158,-1 1-196,2-14 149,1 6 35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0:21.72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49 3 1472,'-3'-2'397,"1"3"-160,-1 4 649,-10-5 746,-9-4 80,22 4-1701,0 0 1,0 0-1,0 0 1,0 0-1,0 0 0,0 0 1,0-1-1,0 1 1,0 0-1,0 0 1,0 0-1,0 0 1,0 0-1,0 0 0,0 0 1,0-1-1,0 1 1,-1 0-1,1 0 1,0 0-1,0 0 0,0 0 1,0 0-1,0 0 1,0 0-1,0 0 1,0 0-1,-1 0 1,1 0-1,0 0 0,0 0 1,0 0-1,0 0 1,0 0-1,0 0 1,-1 0-1,1 0 0,0 0 1,0 0-1,0 0 1,0 0-1,0 0 1,0 0-1,-1 0 1,1 0-1,0 0 0,0 0 1,0 0-1,0 0 1,0 0-1,0 0 1,0 0-1,0 1 1,-1-1-1,1 0 0,0 1 709,5 7-16,-4-6-650,0 0 0,0 0 0,-1 0 0,1 0 0,-1 1 0,1-1-1,-1 0 1,0 0 0,0 0 0,0 4 0,-1-3-53,1 0 1,0 0-1,1 0 0,-1 0 0,0 0 0,1-1 0,1 5 0,0 1 57,0 0-1,-1 0 0,0 0 0,0-1 1,-1 12-1,2 6 117,0 53 70,1 7-104,14 184 537,-17-216-410,-1-52-254,1 0 0,0 0 0,0 1 0,0-1 0,-1 0 0,1 0 0,-1 1 0,1-1 0,-2 2 0,-2 7 246,-4 6-104,4-6-131,4-9-21,0 0-1,-1 0 1,1 1-1,0-1 1,-1 0-1,0 0 0,1 0 1,-1 1-1,0-1 1,1 0-1,-1 0 0,0 0 1,-1 1-1,1-2-1,1 0 0,0 0 0,0 0-1,0 0 1,0 0 0,0 0-1,0 0 1,-1 0 0,1 1 0,0-1-1,0 0 1,0 0 0,0 0 0,0 0-1,0 0 1,0 0 0,0 0-1,-1 0 1,1 1 0,0-1 0,0 0-1,0 0 1,0 0 0,0 0 0,0 0-1,0 1 1,0-1 0,0 0-1,0 0 1,0 0 0,0 0 0,0 0-1,0 1 1,0-1 0,0 0 0,0 0-1,0 0 1,0 0 0,0 0-1,0 1 1,0-1 0,1 0 0,-1 0-1,0 0 1,0 0 0,0 0 0,0 0-1,0 0 1,0 1 0,0-1 0,0 0-1,1 0 1,-1 0 0,0 0-1,0 0 1,0 0 0,0 0 0,0 0-1,0 0 1,1 0 0,-1 0 0,0 0-1,0 0 1,8 3 22,20-8-26,-7 1 16,51-7 13,13 0-121,-25 8 455,47-2-427,-11-1 441,-68-1-265,-24 5-66,0 1 0,0 0 0,0 0 1,8-1-1,-10 2-107,6 2 27,-7-2-88,0 0-1,-1 1 1,1-1 0,-1 1 0,1-1 0,0 1 0,-1-1 0,1 1 0,-1-1 0,0 1 0,1-1 0,-1 1 0,1 0 0,-1-1 0,0 1 0,0 0 0,1 0-1,-1-1 1,0 1 0,0 0 0,0-1 0,0 1 0,0 0 0,0 0 0,0-1 0,0 1 0,0 0 0,0 0 0,0-1 0,0 1 0,-1 0 0,1 0 0,-1 2-677,0 0 0,0 0 1,-1 0-1,1 0 0,-1-1 1,-3 5-1,-3 1-787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0:22.61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 39 2400,'-10'8'7290,"12"-8"-7211,-1 0 1,0-1-1,1 1 0,-1-1 0,0 1 0,0-1 0,1 0 0,-1 1 0,0-1 0,0 0 0,2-1 0,11-7 135,31-2-182,13 4 6,-18 1-1,46 0 0,116 9 219,-203-2-501,0-1 0,0 0 0,0 0 0,1 1 0,-1-1 0,0 0 0,0 1 0,1-1 0,-1 0 0,0 1 0,1-1 0,-1 1 0,1-1 0,-1 1 0,0 0 0,1-1 0,-1 1 0,0 1 0,-9 8-2977,-1-5 1222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0:23.61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88 137 992,'-4'-2'324,"3"-4"1955,1 6-2207,1 0 1,-1 0 0,0-1-1,1 1 1,-1 0 0,0 0-1,1 0 1,-1-1 0,0 1-1,0 0 1,0 0 0,1-1 0,-1 1-1,0 0 1,0 0 0,0-1-1,1 1 1,-1 0 0,0-1-1,0 1 1,0 0 0,0-1-1,0 1 1,0 0 0,0-1-1,0 1 1,0 0 0,0-1 0,0 1-1,0 0 1,0-1 0,0 1-1,0 0 1,0-1 0,0 1-1,0 0 1,0-1 0,0 1-1,-1 0 1,1-1 0,0 1 0,0 0-1,0 0 1,-1-1 0,1 1-1,0 0 1,0 0 0,-1-1-1,1 1 1,0 0 0,0 0-1,-1 0 1,0-1 0,0 1-22,0 0 1,0 0 0,-1 0-1,1-1 1,0 1-1,0 0 1,-1-1 0,1 1-1,0-1 1,0 0 0,0 1-1,-2-2 1,2 1-24,0 0 0,0 1 0,0-1 0,0 0 0,0 1 0,0-1 0,-1 1 0,1 0 0,0-1 0,0 1-1,0 0 1,-2-1 0,1 1 99,0 0 0,-1 0-1,1-1 1,0 1-1,0-1 1,1 1 0,-1-1-1,-3-1 1,3 1-20,1 0 1,-2 0-1,1 0 1,0 1-1,0-1 1,0 1-1,0-1 1,-3 1-1,5 0-100,-1 0 0,1 0 0,0 0 0,-1 0 0,1 0-1,0 0 1,0 0 0,-1 0 0,1 0 0,0 0 0,-1 0 0,1 0 0,0 0 0,-1 0 0,1 0-1,0 0 1,-1-1 0,1 1 0,0 0 0,0 0 0,-1 0 0,1-1 0,0 1 0,0 0 0,-1-1-1,5-4 142,14-6 48,-7 6-122,1 1 1,0 0 0,0 1-1,1 1 1,-1 0 0,21-1-1,374 6 1494,-405-3-1490,0 0-1,0 0 1,0-1-1,-1 1 1,1 0-1,0-1 1,3-1-1,2-3-762,-5-36-11660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0:24.68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1 119 2912,'-1'-1'92,"1"-1"0,0 0 0,0 0 0,0 0 0,1 1 0,-1-1 0,0 0 0,1 0 0,-1 0 0,1 1 0,-1-1 0,1 0 0,0 1 0,0-1 0,0 1 0,0-1 0,0 1 0,0-1 0,2-1 0,-2 2 48,-1 1 0,0 0-1,1-1 1,-1 1 0,0 0 0,1-1 0,-1 1 0,0 0-1,1-1 1,-1 1 0,0-1 0,0 1 0,0-1 0,1 1 0,-1-1-1,0 1 1,0-1 0,0 1 0,0 0 0,0-1 0,0 1-1,0-1 1,0 1 0,0-1 0,-4-9 4055,12 11-4942,2 0 819,0 0 1,0-1-1,0 0 0,0-1 1,0 0-1,16-3 1,-11 1-4,29-1 0,0 4 151,101-2 308,-109 0-271,-1-2 0,37-8 1,-6-7-45,-45 13-49,6-1-2760,-25 28-5046,6-6 5306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0:25.98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32 108 2144,'-4'-1'969,"1"0"-1,-1 1 1,0-1 0,1 1-1,-10 0 3650,22-8-3962,-4 7-680,-5 1 29,1 0-1,-1 0 0,1 0 0,-1 0 1,1 0-1,-1 0 0,0-1 0,1 1 0,-1 0 1,1 0-1,-1 0 0,0-1 0,1 1 1,-1 0-1,0 0 0,1-1 0,-1 1 1,0 0-1,0-1 0,1 1 0,-1 0 0,0-1 1,0 1-1,1-1 0,-1 1 0,0-1 1,2-1-10,0 1 1,0-1 0,0 1 0,0-1-1,1 1 1,-1 0 0,0 0 0,1 0-1,-1 0 1,3 0 0,-2 0-8,33-10 131,70-11 0,-10 3 22,-73 13-101,0 1 0,1 1 1,0 1-1,0 1 1,-1 1-1,28 2 0,-50-1-19,4 1 152,1 0-1,-1-1 1,1 0-1,-1 0 1,11-1-1,-17 2-651,0 0 0,0 1 0,0-1 1,1 1-1,-1-1 0,0 1 0,1 0 0,-1-1 0,0 4 0,-1 2-1094,-1 4-209,3 5-1364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0:26.92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5 114 736,'-4'-9'4280,"4"8"-3852,0 0 0,0 0 0,0 0 0,0 0 0,0-2 0,1-12 3352,-1 9-4590,0 4 888,1 1 0,-1 0 0,0-1 0,1 1-1,-1 0 1,0 0 0,1-1 0,0 1-1,-1 0 1,1 0 0,0 0 0,-1 0 0,1 0-1,0 0 1,0 0 0,0 0 0,1-1 0,1 1-49,-1 0 0,1 1 0,0-1 1,-1 1-1,1 0 0,0-1 1,-1 1-1,4 1 0,37 1-167,-30-1 247,0 0 0,-1-1-1,1 0 1,24-4 0,5-5 188,-9 3 133,37-14 0,-41 5 135,-28 15-495,4 13-5978,-4-12 5692,-1-1 1,0 1-1,0 0 1,0-1-1,0 1 1,0-1-1,0 1 1,0 0 0,0-1-1,0 1 1,0 0-1,-1-1 1,1 1-1,0-1 1,0 1-1,-1 0 1,1 0-1,-7-4-2493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0:31.92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19 983 2720,'-18'0'2064,"24"1"-283,-5 0-1889,-1-1 177,0 0 1,0 0-1,1 0 1,-1 1-1,0-1 1,1 0-1,-1 0 1,0 0-1,0 0 1,1 0-1,-1 0 1,0 0-1,1 1 1,-1-1 0,0 0-1,1 0 1,-1 0-1,0 0 1,0 0-1,1 0 1,-1-1-1,0 1 1,1 0-1,-1 0 1,0 0-1,1 0 1,-1 0-1,0 0 1,3-3 961,5 3-834,4 1-36,1-1 1,-1-1-1,0 0 1,1 0-1,-1-1 1,0-1-1,0 0 1,0-1-1,-1 0 1,17-9-1,12-7-1,47-17 0,-79 34-123,-7 2 70,-1 9 282,-1 0-301,0 1 0,0-1 0,-1 1 0,-1-1 0,1 0 0,-6 11 0,4-7-94,0-1 0,-4 21 0,0 9 146,3-16-82,1-1 0,1 1 1,1 43-1,4-41-20,-1 2-31,2 0 1,1 0 0,8 29 0,-6-36-125,1 0-1,19 37 1,-19-47 161,0 0 1,1 0-1,0-1 1,1 1-1,18 16 1,-21-22-18,0 0 1,1-1-1,-1 1 0,1-1 1,0-1-1,1 1 0,13 5 1,-19-9 36,6 0 421,-8-1-467,1 0 0,-1 0-1,0 0 1,1 0 0,-1 0 0,1 0-1,-1 1 1,0-1 0,1 0 0,-1 0 0,0 0-1,1 0 1,-1 0 0,1-1 0,-1 1-1,0 0 1,1 0 0,-1 0 0,0 0 0,1 0-1,-1 0 1,0-1 0,1 1 0,-1 0-1,0 0 1,1 0 0,-1-1 0,0 1 0,0 0-1,1 0 1,-1-1 0,0 1 0,0 0-1,1-1 1,-1 1 0,0 0 0,0-1-1,0 1 1,0 0 0,0-1 0,1 1 0,-1-1-1,0 1 1,0 0 0,0-1 0,0 1-1,0 0 1,0-1 0,0 1 0,0-1 0,1-13 89,0 0 0,-2-24 1,0 5-126,31-354-377,24-60 560,-53 437-140,11-117-60,-10 100 11,-2 1 1,-6-46 0,2 32 131,2 26-162,1-1 1,-5-18-1,4 25 46,0 0 1,1 0-1,0-12 1,1 13-8,0 1 1,-1-1-1,0 1 1,0 0-1,-3-12 1,2 12-24,0 0 0,1 0 0,0 0 0,0-1 0,1 1 0,-1 0 0,2-1 1,-1 1-1,2-12 0,8-2-175,-10 20 191,1-1 1,-1 0 0,1 1 0,-1-1 0,1 1 0,-1-1 0,1 1 0,0-1 0,-1 1 0,1-1 0,0 1 0,-1-1 0,1 1 0,0 0 0,0-1-1,-1 1 1,1 0 0,0 0 0,0 0 0,-1 0 0,1 0 0,1-1 0,23 2 134,-14-1-131,129 9 98,0-6 96,317-3 230,-375-5-473,-52 3 180,60 2 1,-32 5-204,73 5 41,-61-10 133,-1-3 0,1-3 0,109-24 0,2-13 76,-28 16-142,-74 15 145,-38 6 181,74 0 0,-114 6-412,-1 0-1,1 0 0,-1 0 1,1 0-1,-1 0 0,1 0 1,0 0-1,-1 1 1,1-1-1,-1 0 0,1 0 1,-1 0-1,1 1 0,-1-1 1,1 0-1,-1 1 1,1-1-1,-1 0 0,0 1 1,1-1-1,-1 1 0,0-1 1,1 0-1,-1 1 1,0-1-1,1 1 0,-1-1 1,0 1-1,1 0 0,0 16-2565,-4 4-1323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0:33.41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107 0 2656,'3'4'8663,"-7"4"-7207,-9 7-1938,8-10 560,0 0 1,0 0-1,0 1 1,1 0-1,-1 0 1,-5 12-1,-2 2 2,7-12-10,0 0-1,1 1 0,-5 12 1,4-4 34,2-11-91,1 0 0,0 0 0,0 0-1,0 1 1,1-1 0,0 1 0,1-1 0,-1 1-1,1-1 1,1 7 0,1 1-19,-2-12 11,0 0-1,0-1 1,0 1 0,1 0-1,-1 0 1,1-1-1,-1 1 1,1 0-1,0-1 1,-1 1-1,1-1 1,1 3-1,-1-3 12,1 0-1,-1 1 1,0-1-1,1 0 1,-1 0-1,0 0 1,1 0-1,0 0 1,-1 0-1,1 0 1,-1-1-1,1 1 1,0-1-1,0 1 1,-1-1-1,1 1 0,0-1 1,0 0-1,-1 0 1,1 0-1,0 0 1,0 0-1,-1 0 1,1-1-1,0 1 1,0-1-1,-1 1 1,1-1-1,0 1 1,2-3-1,4 0 24,-1-1 0,0 0 1,-1 0-1,1 0 0,11-11 0,-15 11-60,-2 3-49,6 16-99,-1-5 130,22 43-19,-27-50 74,0 1 1,1-1-1,-1 0 1,1 0-1,0 0 0,0-1 1,0 1-1,0 0 1,0-1-1,1 1 1,-1-1-1,1 0 1,0 0-1,-1 0 1,1 0-1,0 0 1,0-1-1,0 1 1,0-1-1,1 0 1,-1 0-1,0 0 1,1 0-1,-1 0 1,0-1-1,1 0 1,-1 1-1,1-1 1,-1 0-1,0-1 1,1 1-1,5-2 1,-4 0 80,0-1 0,0 1 0,0-1 0,0 0 0,-1 0 0,1-1 0,7-7 0,-2 1 14,-1 0 0,9-14 0,-4 5 142,-2-1 0,13-29 0,-19 36-151,-1 1 0,-1-1 0,0 1 0,-1-1 0,2-21-1,-4 25-162,-2 0-1,1 0 0,-1 0 1,0 0-1,-1 1 0,0-1 1,-1 0-1,-6-15 0,6 17-198,-3 3-344,3 55-12040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30:46.14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39 1 2720,'0'0'39,"0"0"-1,0 0 1,-1 0 0,1 0 0,0 0-1,0 1 1,0-1 0,-1 0 0,1 0-1,0 0 1,0 0 0,0 0 0,0 1-1,-1-1 1,1 0 0,0 0 0,0 0-1,0 1 1,0-1 0,0 0 0,0 0-1,-1 0 1,1 1 0,0-1-1,0 0 1,0 0 0,0 1 0,0-1-1,0 0 1,0 0 0,0 1 0,0 13 1024,0-12-798,1 0-1,-1 0 1,0 1 0,0-1 0,0 0 0,-1 0 0,1 0-1,0 0 1,-1 0 0,1 0 0,-9 10 4853,9-12-5050,0 0 0,-1 1 1,1-1-1,0 0 0,-1 1 0,1-1 0,0 0 0,0 0 0,-1 1 0,1-1 0,0 1 0,0-1 0,0 0 1,-1 1-1,1-1 0,0 1 0,0-1 0,0 0 0,0 1 0,0-1 0,0 1 0,0-1 0,0 1 0,0-1 1,0 0-1,0 1 0,0-1 0,0 1 0,0 1 30,0-1 1,0 0-1,0 1 1,-1-1-1,1 0 1,0 1 0,-1-1-1,1 0 1,-1 0-1,0 1 1,1-1-1,-1 0 1,0 0-1,0 0 1,0 0-1,0 0 1,1 0-1,-3 1 1,-2 13 343,4-8-174,0 0-1,0 0 0,0-1 1,1 12-1,0-15-169,0-2-82,1 1 1,-1-1-1,0 1 1,1-1-1,-1 0 0,1 1 1,-1-1-1,1 0 0,0 0 1,-1 1-1,1-1 0,0 0 1,0 0-1,0 0 1,0 0-1,0 0 0,0 0 1,0 0-1,0 0 0,0 0 1,1-1-1,-1 1 1,0 0-1,1-1 0,-1 1 1,0-1-1,1 1 0,1 0 1,3 0 37,1 0 1,-1 0-1,1 0 0,9 0 1,-12-1-16,0 0 0,1 0 0,-1 0 0,0 0 0,1-1 0,-1 0 1,0 0-1,0 0 0,0 0 0,0-1 0,6-3 0,21-10 174,-30 14-277,12 1 54,-10 1-104,10-2 572,-13 1-441,0 0-1,0 0 1,1 0 0,-1 0 0,0 0-1,1-1 1,-1 1 0,0 0 0,1 0-1,-1 0 1,0 0 0,0 0 0,1-1-1,-1 1 1,0 0 0,0 0 0,0-1-1,1 1 1,-1 0 0,0 0 0,0-1-1,0 1 1,0 0 0,1 0-1,-1-1 1,0 1 0,0 0 0,0-1-1,0 1 1,0 0 0,0-1 0,0 0-1,-1 1 1,1 0 0,-1-1-1,1 1 1,-1-1 0,1 1-1,-1 0 1,1 0 0,-1-1-1,0 1 1,1 0 0,-1 0-1,1 0 1,-1-1 0,0 1-1,1 0 1,-1 0 0,0 0-1,1 0 1,-1 0 0,-1 1-1,-2-2-52,-9-1 11,0 0 0,0 0-1,-14 1 1,-34-4 4,61 5 11,-1 0 0,1 1 0,0-1 0,-1 0 0,1 0 0,-1 0 0,1 0 0,-1 0 0,1 0 0,-1 0 0,1 0 0,-1 0 0,1 0 0,-1-1 0,1 1 0,0 0 0,-1 0 0,1 0 0,-1 0 1,1-1-1,-1 1 0,1 0 0,0 0 0,-1-1 0,1 1 0,0 0 0,-1-1 0,1 1 0,0-1 0,-1 1 0,1 0 0,0-1 0,0 1 0,-1-1 0,1 1 0,0 0 0,0-1 0,0 1 0,0-1 0,0 1 0,0-1 0,0 1 0,0-1 1,0 1-1,0-1 0,0 1 0,0-1 0,0 1 0,0-1 0,0 1 0,0 0 0,0-1 0,0 1 0,1-1 0,-1 1 0,0-1 0,1 0 0,0-1-48,1-1 0,0 0 1,-1 1-1,1-1 0,0 1 0,0 0 1,3-3-1,7-3 74,-1 1 0,2 0 1,-1 0-1,1 1 1,0 0-1,0 2 0,25-7 1,4 3 32,52-5 0,-33 12 244,-61 2-330,0-1-1,1 0 0,-1 0 0,0 0 0,0 0 0,0 0 1,0 1-1,0-1 0,0 0 0,1 0 0,-1 0 1,0 1-1,0-1 0,0 0 0,0 0 0,0 0 0,0 1 1,0-1-1,0 0 0,0 0 0,0 1 0,0-1 1,0 0-1,0 0 0,0 0 0,0 1 0,0-1 0,0 0 1,0 0-1,0 0 0,-1 1 0,1-1 0,0 0 1,0 0-1,0 0 0,0 1 0,-5 8-1352,-21 8-4663,10-4 208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0:35.66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0 239 640,'3'-8'179,"-2"8"-175,-1 0 1,0 0 0,0 0 0,0 0-1,0-1 1,1 1 0,-1 0 0,0 0 0,0-1-1,0 1 1,0 0 0,0 0 0,0-1-1,0 1 1,0 0 0,0 0 0,0-1-1,0 1 1,0 0 0,0 0 0,0-1 0,0 1-1,0 0 1,0 0 0,0-1 0,0 1-1,0 0 1,0 0 0,0-1 0,0 1-1,-1 0 1,1 0 0,-1-1 171,15-11 5280,-14 11-5318,0 0 1,0-1 0,0 1-1,1 0 1,-1-1 0,0 1-1,1 0 1,-1 0 0,1-1-1,-1 1 1,1 0 0,-1 0-1,1-1 1,0 1 0,1-2-1,-1 3 38,-1-1-120,0 1 0,0 0 0,0 0 0,-1-1 0,1 1 0,0 0 0,0-1 0,0 1 0,0 0 0,0-1 0,0 1 0,0 0 0,0 0 0,0-1 0,0 1 0,0 0 0,0-1 0,0 1-1,1 0 1,-1-1 0,0 1 0,0 0 0,0 0 0,0-1 0,0 1 0,1 0 0,-1 0 0,0-1 0,0 1 0,0 0 0,1 0 0,-1 0 0,0-1 0,0 1 0,1 0 0,-1 0 0,0 0 0,1 0 0,-1-1-1,0 1 1,0 0 0,1 0 0,-1 0 0,1 0 0,15-2 177,-12 1-157,10-1 400,27 1-1,2-1-130,-17 0-219,-16 2-84,1-1 0,-1 0-1,11-3 1,22-5 93,78-5 1,-110 13-135,42-2 22,26-3 141,-67 5-164,0 0-1,0 1 1,-1 1 0,14 1 0,-12 0-60,-1-1 0,1 0 1,13-2-1,110-23 305,-61 14-369,-31 5 67,50-1 155,-14 1 7,-44 1-156,-4 2 82,-1-2 0,51-13 0,-67 13-9,1 1 0,0 1-1,0 0 1,27 1-1,32-3 629,138-19-320,-180 17-407,-14 2-869,-1 1-1,21 0 0,-74 19-7554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0:37.03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147 60 1248,'1'-2'58,"0"-1"0,1 0 1,-1 1-1,1-1 0,-1 1 0,1 0 1,0 0-1,0-1 0,0 1 0,1 0 1,3-3-1,9-7 864,-15 12-765,1-1-1,-1 1 1,1 0-1,-1-1 1,1 1-1,-1-1 1,0 1-1,1 0 1,-1-1-1,0 1 1,1-1-1,-1 1 1,0-1-1,0 1 1,1-1 0,-1 1-1,0-1 1,0 0-1,0 1 1,0-1-1,0 1 1,0-1-1,0 1 1,0-2-1,0 2-80,-1 0-1,1-1 0,0 1 1,-1 0-1,1-1 0,-1 1 1,1 0-1,0 0 1,-1-1-1,1 1 0,-1 0 1,1 0-1,-1 0 1,1 0-1,-1 0 0,1-1 1,-1 1-1,1 0 0,-1 0 1,0 1-1,-3-1 6,0 0 0,0 0 1,0 1-1,1 0 0,-1-1 0,-4 3 0,-6 3 310,0 1 0,0 1 0,-22 16 0,30-19-352,1-1 1,0 1-1,0 0 0,0 0 0,1 1 0,-1-1 0,1 1 0,1 0 0,-1 0 1,-4 12-1,7-15-39,-4 11-43,-6 26 0,10-36 37,0 1-1,1-1 0,0 0 1,0 1-1,0-1 0,0 0 1,1 0-1,-1 1 0,1-1 1,0 0-1,2 5 0,-2-7 13,0 0-1,1 1 1,-1-1 0,1 0-1,-1 0 1,1 0-1,0 0 1,2 1-1,7 8-49,-9-8 70,1 0 1,0 0 0,0 0 0,0-1-1,0 0 1,1 1 0,-1-1-1,0 0 1,1 0 0,0-1 0,-1 1-1,1-1 1,0 0 0,5 1-1,5 0 30,-1-1 0,26 0-1,-25-1-89,2-1 92,1-1-1,-2-1 1,1 0 0,19-7 0,-2 1-70,-29 8 85,1 0 0,-1-1-1,1 0 1,-1 0 0,0 0 0,0-1-1,0 1 1,0-1 0,0 0 0,6-7-1,-9 9-38,0 0 0,-1-1 0,1 1 0,0-1 1,-1 1-1,1 0 0,-1-1 0,1 1 0,-1-1 0,0 1 0,0-1 0,0 0 0,0 1 0,0-1 0,0 1 0,0-1 0,0 1 0,-1-3 0,-8-29 423,-22-41 509,30 71-951,-1-1 0,1 1 0,-1-1 0,0 1 1,0 0-1,0 0 0,-1 0 0,1 0 0,-1 1 1,-3-4-1,-31-20 110,34 24-124,-10-8-25,10 8-36,0 0 0,1 0 0,-1 0 0,0 0 0,-4-2 0,6 4-85,0-1 0,0 1 0,0 0-1,0-1 1,0 1 0,0 0 0,0-1 0,0 1 0,0 0 0,0 0 0,0 0 0,0 0 0,-1 0-1,1 0 1,0 0 0,0 0 0,0 0 0,0 1 0,0-1 0,0 0 0,0 1 0,0-1-1,0 1 1,1-1 0,-1 1 0,-1 0 0,0 2-257,0-1 0,1 1 1,0-1-1,-1 1 0,1-1 0,0 1 0,0 0 1,1 0-1,-1 4 0,-12 48-4104,8-27 3263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0:38.22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78 20 1984,'0'-1'164,"0"0"1,-1 0-1,1 1 0,-1-1 1,1 0-1,0 1 0,-1-14 5635,-17 13-4764,16 2-970,-1 0 0,1 0 0,-1 0 0,1 0 0,-1 1 0,1-1 1,0 1-1,-1 0 0,1-1 0,0 1 0,0 0 0,0 0 0,1 0 0,-3 3 1,4-4-46,-6 5 91,4-4-97,1-1-1,-1 1 0,1 0 1,0 0-1,0-1 0,0 1 0,-2 3 1,2 0 60,0-1-1,0 0 1,1 0 0,0 1 0,0 6 0,3 20 753,-3-31-800,1 1-1,-1 0 1,0-1-1,1 1 1,-1-1 0,1 1-1,-1 0 1,1-1 0,-1 1-1,1-1 1,-1 1-1,1-1 1,0 0 0,-1 1-1,1-1 1,0 0-1,-1 1 1,1-1 0,0 0-1,1 1 1,21 6 175,-15-5-174,9 3-15,1 0 0,0-2 0,0 0-1,21 1 1,21 4 121,-53-9-40,0 1-1,0-1 1,0 0 0,0 0 0,-1-1 0,1 0 0,0 0 0,-1-1 0,1 0 0,-1 0 0,0 0 0,7-6 0,-12 8-67,-1 0 1,0-1-1,0 1 1,1 0-1,-1 0 1,0-1-1,0 1 1,0 0-1,0-1 1,0 1-1,-1-2 1,1 1 26,-23-26 383,14 20-430,9 8-7,-1-1 0,0 1 0,0-1-1,1 1 1,-1-1 0,1 1 0,-1-1 0,0 1 0,1-1 0,-1 0 0,1 1 0,-1-1 0,1 0 0,-1-1 4,0 1 0,0-1 1,-1 1-1,1 0 0,0 0 1,0-1-1,-1 1 0,1 0 1,-1 0-1,1 0 0,-1 1 0,-1-2 1,-25-9 100,5 3-48,20 5-175,-1 1 0,0 1 1,0-1-1,0 0 0,0 1 0,0 0 0,0 0 0,0 0 0,0 1 1,0-1-1,-1 1 0,1 0 0,0 0 0,0 0 0,0 1 0,-1-1 1,1 1-1,0 0 0,-7 3 0,-2 1-4021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0:39.84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 3 2496,'-7'-2'8371,"9"8"-8284,19 41 623,-16-36-532,0 0 0,6 20 0,-4-10-72,6 19 22,-12-36-92,1-1 0,-1 1 0,0 0 0,0 1 0,0-1 0,-1 0 0,1 6 0,-1-9-38,0 1 0,0-1 0,1 0 0,-1 0 0,0 1 0,0-1 0,1 0 0,-1 0 0,1 0 0,0 2 0,0-2 93,-1 14-82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0:40.63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1984,'0'0'8000,"11"0"-7088,-11 1-892,1-1 1,0 0 0,-1 1 0,1-1 0,0 1 0,-1-1-1,1 1 1,-1-1 0,1 1 0,-1-1 0,1 1-1,-1-1 1,1 1 0,-1 0 0,1-1 0,-1 1-1,0 0 1,1-1 0,-1 1 0,0 0 0,1 1-1,-1 18 396,1 0-255,1-1 67,0 0 0,-3 30-1,3 24 248,1-51-507,1 14 21,-4-33 6,0-1 0,0 1 1,0-1-1,0 1 0,0-1 0,-1 0 1,0 1-1,-1 3 0,1-4-261,-12 1-4950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0:41.38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1 289 1056,'0'-1'41,"0"0"1,-1 0-1,1 0 1,0 0-1,0 0 1,0 0-1,0-1 1,0 1-1,1 0 0,-1 0 1,0 0-1,0 0 1,1 0-1,-1 0 1,1 0-1,-1 0 1,1 0-1,-1 1 1,1-1-1,0-1 0,0 0 211,1-1-1,-1 1 0,0 0 0,-1-1 0,1 1 1,0 0-1,0-4 0,4-33 5818,-4 33-5937,0 0 0,1 0 0,0 1 0,0-1 0,0 1 1,0 0-1,1-1 0,6-7 0,-7 10-14,-1 1-80,0 1 1,0-1-1,0 1 1,0-1 0,0 1-1,1 0 1,-1 0-1,0 0 1,1 0 0,-1 0-1,1 0 1,-1 0-1,1 0 1,0 0-1,-1 1 1,1-1 0,0 1-1,-1-1 1,1 1-1,0-1 1,0 1 0,0 0-1,-1 0 1,4 0-1,3 1 47,1 1 1,-1 0-1,1 0 0,8 4 0,-9-3 11,0-1 1,0 0-1,9 1 1,-4-2 83,-1-1 1,1 0 0,0-1 0,0 0-1,-1-1 1,1-1 0,-1 0-1,18-7 1,-19 6 39,139-57 1176,-148 60-1409,-1 1 1,0-1-1,0 0 0,0 0 1,0 1-1,0-1 0,0 0 0,0 0 1,0 0-1,0 0 0,-1 0 0,1 0 1,0 0-1,0 0 0,-1-1 1,1 1-1,-1 0 0,1-2 0,1-22-3196,-3 15 751,0 3 154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0:42.61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268 140 3552,'0'0'89,"-1"0"-1,0-1 1,1 1 0,0-1-1,-1 1 1,1-1 0,-1 1-1,1-1 1,0 1 0,-1-1-1,1 0 1,0 1 0,-1-1-1,1 0 1,0 1 0,0-1 0,0 1-1,-1-1 1,1 0 0,0 1-1,0-1 1,0 0 0,0 1-1,0-1 1,2-11 4499,-3 13-4383,0-1 1,0 0-1,0 1 0,0-1 1,0 1-1,0-1 0,0 1 1,0-1-1,0 1 0,1-1 1,-3 3-1,-1 3-194,0 0 1,0 1-1,1 0 1,0-1-1,-3 11 1,0 0-1,-11 31 297,-15 67 0,-8 26 153,31-125-293,8-14-113,0 0 0,0-1 0,0 1 0,0 0 0,0 0 0,0 0 0,0 4 0,0-6-41,1 1-1,0-1 0,0 1 1,-1-1-1,1 1 1,0-1-1,-1 1 0,1-1 1,-1 1-1,1-1 1,0 1-1,-1-1 0,1 0 1,-1 1-1,1-1 1,-1 0-1,1 1 0,-1-1 1,1 0-1,-1 0 1,0 1-1,1-1 0,-1 0 1,1 0-1,-1 0 1,0 0-1,1 0 0,-1 0 1,1 0-1,-1 0 1,0 0-1,1 0 0,-1 0 1,1 0-1,-1-1 1,1 1-1,-1 0 0,0 0 1,0-1-1,-1 0 6,0 1 0,1-1 0,-1 0 0,0 1 0,1-1-1,-1 0 1,1 0 0,-1 0 0,1 0 0,-1-1 0,1 1-1,0 0 1,-2-3 0,-4-9-121,1-1-1,0 0 0,-5-21 1,0-2 9,7 27 94,1 0-1,0 0 0,-2-15 1,3 5-171,-9-142-151,10 157 295,2 0 1,-1 1-1,1-1 0,-1 0 1,1 0-1,0 1 0,3-6 0,-3 8 60,0 0-1,0-1 0,0 1 0,1 0 1,-1 0-1,1 0 0,0 0 1,0 0-1,-1 0 0,1 0 0,0 1 1,1-1-1,-1 1 0,3-2 1,7-4 119,-4 3-113,1-1 0,0 1 1,14-4-1,28-8 271,1 3 0,0 1-1,69-4 1,-66 12-64,4 0-560,-20 3-3130,-73 4-8141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0:44.62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473 0 1888,'-8'0'8752,"-1"12"-7856,-22 19 266,27-26-1105,-1 0-1,0 0 1,-1 0-1,1-1 1,-1 0-1,-7 5 1,-14 9 225,7 0-112,0 0 0,1 2 1,-29 38-1,-39 73 206,50-73-319,28-44-11,-64 108 243,66-107-280,0 0-1,1 0 1,1 0-1,0 1 1,1 0-1,-3 27 1,7-32 12,1 0 1,-1 0-1,2 0 1,0 0-1,0 0 0,1 0 1,0 0-1,1-1 1,0 1-1,1-1 1,9 15-1,4 4 228,1-1-1,35 39 1,-45-58-251,0 0 1,1 0 0,0-1 0,0 0 0,1-1-1,0 0 1,0-1 0,1 0 0,0-1 0,0 0-1,0-1 1,0 0 0,1-1 0,-1 0 0,1-1 0,0-1-1,14 1 1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0:45.59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62 58 2560,'0'-1'9515,"0"-1"-9974,0-3 713,0 1 1,0-1 0,-1 1-1,1-1 1,-1 1 0,0-1-1,-3-7 1,3 4 454,1 8-694,0 0-1,0 0 1,-1 0 0,1 0-1,0 0 1,0 0 0,0 0-1,0 0 1,0 0 0,0 0-1,0 0 1,0 0 0,0 0-1,-1 0 1,1 0-1,0 0 1,0 0 0,0 0-1,0 0 1,0 0 0,0 0-1,0 0 1,0 0 0,-1 0-1,1 0 1,0 0 0,0 0-1,0 0 1,0 0 0,0 0-1,0 0 1,0 0-1,0 0 1,0 0 0,-1 0-1,1 0 1,0-1 0,0 1-1,0 0 1,0 0 0,0 0-1,0 0 1,0 0 0,0 0-1,0 0 1,0 0-1,0 0 1,0-1 0,0 1-1,0 0 1,0 0 0,0 0-1,0 0 1,0 0 0,0 0-1,0 0 1,0 0 0,0-1-1,-1 3-36,1 0 1,0 0-1,-1-1 0,1 1 0,0 0 1,0 0-1,0 0 0,0 3 0,0 3-48,-18 175 614,9-60-149,-2 72 138,6-128 37,5-67-453,-5 1-986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0:46.31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 9 4064,'-1'0'5458,"2"11"-1482,5-4-3634,-6-7-336,0 0 1,1 0 0,-1 0 0,0 1 0,0-1 0,1 0 0,-1 0 0,0 0 0,0 0 0,1 0-1,-1 0 1,0 0 0,1 0 0,-1 0 0,0 0 0,0 0 0,1 0 0,-1 0 0,0 0 0,1 0-1,-1 0 1,0-1 0,0 1 0,1 0 0,-1 0 0,7-2 299,8 4-37,-14-1-252,1-1 0,0 1-1,0-1 1,1 0 0,-1 1-1,0-1 1,0 0 0,0 0-1,0-1 1,0 1 0,3-1-1,4-1-27,1 0 0,-1 1 0,1 0 0,0 0 0,13 2 0,24-3-115,1-2 596,-27 3-182,-1-2 0,27-5 0,-25 5-150,-21 3-175,-7 3-1232,4-2 876,-1 0 1,0 0 0,0 0-1,1 0 1,-1-1 0,0 1-1,-5-1 1,6 1-10,-1-1 0,1 0 0,-1 0 0,0 1 0,1-1 0,-1 1 0,1 0 0,-1 0 0,1 0 0,0 0 0,-4 2 0,-2 5-3203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31:35.79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12 20 1728,'0'0'3941,"-12"7"-21,15-5-3900,0 1-1,0-1 1,0 0-1,-1 1 1,1 0-1,-1-1 1,0 1-1,0 0 1,0 0-1,0 0 0,2 6 1,2 5 176,6 22-1,0 1-116,9 9 481,-13-22-353,-7-19-205,0-1-1,1 0 1,-1 0 0,1 0-1,0 0 1,3 5 0,-1-3 25,-1 0 1,1 1 0,3 10 0,-3-7 197,0 1-222,-1-1 0,-1 0 0,3 19 0,-2-10 91,6 12-43,-7-26 5,-1 0-1,1 1 0,-1-1 0,0 1 0,0-1 0,0 7 1,0 40 21,1-23 175,-6 54 0,-5-36-31,6-32-147,0-1 0,1 1 0,-1 19 0,4-7-73,-1-14 127,0 1 0,0-1-1,-1 1 1,-3 13 0,3-23-116,1-1 0,-1 1 0,1 0 0,0 0-1,0 0 1,1 0 0,-1 0 0,1 0 0,-1 0 0,3 5 0,17 39 66,-5-14-127,-5-9 215,24 43-1,-32-65-136,-1 1 1,1 0-1,-1 0 0,0 0 1,1 8-1,3 8 126,11 18 581,-15-37-571,-3-8-97,1 0 0,-1 0 1,0 0-1,-1 0 0,1 0 0,-5-7 0,4 9-38,-6-16-40,-31-70 6,34 73-111,0 0-1,1 0 1,-3-21 0,0-34 22,3-90-1,5-41-423,-5 130 165,5 69 320,-1 0 0,0 0 0,0-1-1,0 1 1,-1 0 0,1 0 0,-1 0 0,-1 0 0,-3-7 0,2 4-74,3 5 101,0 1 0,0-1 0,0 0 0,1 1 0,-1-1-1,1 0 1,0-3 0,-3-13-76,1 4 146,-1-1-45,-6-23 220,8 32-161,-1 1 0,1-1 0,0 1 0,1-1 1,0-12-1,0 11-70,0 0 1,-1 0-1,1 0 1,-3-8 0,0 7-511,1 0 1,-2 0 0,1 1 0,-10-17-1,12 24 187,0-1 0,0 1-1,0-1 1,0 0 0,1 1 0,-1-1-1,1 0 1,-1 1 0,1-1 0,0 0-1,-1 0 1,1 1 0,1-5-1,5-12-3823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0:47.05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29 6 3328,'18'-6'10101,"-19"17"-9911,-1 0-1,0 0 1,0 0 0,-1 0-1,-7 17 1,-4 13 53,10-27-215,1-1-1,1 1 1,0 0-1,0 19 1,2-28 4,0-1 1,1 0-1,-1 0 1,1 1 0,0-1-1,0 0 1,0 0 0,0 0-1,1 0 1,0 0 0,-1 0-1,2 0 1,-1 0-1,0-1 1,1 1 0,-1-1-1,1 0 1,6 6 0,-4-7 32,0 1 0,0-1 1,0 0-1,1 0 0,-1 0 1,0-1-1,7 1 0,36 0-683,-26-1-1520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0:47.41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 12 11040,'-13'-8'4096,"13"5"-3168,-5 6-289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0:48.32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31 3808,'0'-2'208,"0"0"1,1 0-1,-1 0 0,1 0 1,-1 0-1,1 0 1,10-15 6607,-5 20-5448,4 7-2436,-8-8 1554,3 2-442,0 1 0,0-1 0,1 0 0,0-1 0,9 5 0,-7-4 41,0 1-1,12 9 0,-1 2-16,-2 2-1,0 0 0,0 0 1,-2 2-1,23 37 0,-19-22 5,-1 1-1,23 69 1,-38-96-58,15 47 290,14 64 1,-29-101-124,0 0 1,-1 0-1,-1 1 1,-1-1-1,-1 0 1,0 1-1,-7 28 1,-5 3-104,-24 58 0,-28 47-2526,45-111 1129,18-38 1181,-5 9-1241,-1 1 0,0-1 1,-16 23-1,7-25-2269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0:49.79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58 0 2496,'-4'0'7866,"5"1"-7466,0 4-257,1-1 0,-2 1 0,1-1 0,0 1 0,-1-1-1,0 1 1,0 0 0,-1 8 0,0 12-15,1 56 171,-17 521 1204,15-560-1470,-2 22 294,3-56-502,-1 0 1,1 0-1,-1 0 0,-1-1 1,-4 13-1,7-20 133,0 0-1,0 0 1,0 0-1,0 1 0,0-1 1,0 0-1,0 0 1,0 0-1,0 1 1,0-1-1,-1 0 1,1 0-1,0 0 0,0 1 1,0-1-1,0 0 1,0 0-1,0 0 1,0 0-1,-1 0 0,1 1 1,0-1-1,0 0 1,0 0-1,0 0 1,-1 0-1,1 0 1,0 0-1,0 1 0,0-1 1,-1 0-1,1 0 1,0 0-1,0 0 1,0 0-1,-1 0 1,1 0-1,0 0 0,0 0 1,0 0-1,-1 0 1,1 0-1,0 0 1,0 0-1,0 0 0,-1 0 1,1-1-1,0 1 1,0 0-1,-1 0 1,-4-11-2110,5 10 2138,-5-14-2348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0:50.48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133 5 1664,'12'-5'7565,"-11"6"-7355,0 0-80,-1 0 0,1 0 1,-1 0-1,1 0 1,-1 0-1,0 0 0,1 0 1,-1 0-1,0 0 0,0 0 1,0 1-1,0 0 0,0 7-232,-1 0 0,-2 15-1,-7 42 725,-4 110 0,8-59-442,-43 309 215,48-419-789,-1 0 0,0 0-1,0 0 1,-1-1 0,0 1 0,0-1 0,-1 1 0,1-1-1,-1 0 1,-5 6 0,8-12 257,1 1 0,-1-1 0,1 1 1,-1-1-1,0 0 0,1 1 0,-1-1 0,0 0 0,1 1 0,-1-1 0,0 0 0,1 0 1,-1 0-1,0 1 0,1-1 0,-1 0 0,0 0 0,0 0 0,1 0 0,-1 0 1,0 0-1,1-1 0,-2 1 0,-12-3-2551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0:50.92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 87 4224,'-5'-1'1103,"5"-1"-347,0-3-13,11-7 564,-9 9-1041,1 0 1,-1 0-1,1 1 0,0-1 0,0 1 1,0-1-1,0 1 0,0 0 0,1 0 1,-1 1-1,1-1 0,3-1 0,2 1-117,-1 0 0,1 1 0,-1 0 0,1 1 0,11 0 0,22-2-3,-5-3-156,70-14-3484,-89 16 2332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0:51.61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34 2720,'-1'0'96,"1"0"0,0-1 0,-1 1 0,1 0 0,0 0 0,0-1 0,-1 1 0,1 0 0,0-1 0,0 1 0,-1 0 0,1-1 0,0 1 0,0-1 0,0 1 0,0 0 0,0-1 0,0 1 0,0-1 0,0 1 0,0 0 0,0-1 0,0 1 0,0-1 0,0 1 0,0 0 0,0-1 0,0 1 0,0-1 0,0 1 0,1 0 0,-1-1 0,0 1 0,0 0 0,0-1 0,1 1 0,-1 0 0,0-1 0,0 1 0,1 0 0,-1 0 0,0-1 0,1 1 0,-1 0 0,0 0 0,1 0 0,-1-1 0,1 1 0,-1 0 0,1 0 0,25-9 4642,-17 6-5674,-5 2 1045,0 0 0,1 0 1,-1 0-1,1 0 0,0 1 0,-1 0 0,1 0 0,6 0 0,40 9 304,-12-1-250,-18-5-281,74 6 494,-81-8-761,0-2 1,0 1 0,0-2-1,24-4 1,-26 3-1627,-3 2 614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0:52.33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27 5408,'0'-2'2222,"0"2"-2188,7-1 837,-5 0-830,-1 1 0,1 0 0,0-1-1,0 1 1,-1-1 0,1 1 0,0-1 0,-1 0 0,3-2 0,-2 2 107,1-1-1,-1 0 1,0 1 0,1-1 0,-1 1 0,1 0 0,-1 0 0,1 0-1,0 0 1,-1 1 0,1-1 0,0 0 0,0 1 0,0 0-1,-1 0 1,1 0 0,3 0 0,2 1-31,-1 0 1,0 0-1,1 1 0,-1 0 1,9 3-1,1 3-23,0 1 0,-1 0-1,1 1 1,24 20 0,55 56 412,-44-36-206,-17-20-231,41 41 32,-55-55-329,-17-13-246,0-1 1,-1 0-1,0 1 0,1 0 1,-1 0-1,0 0 1,-1 0-1,4 4 1,-5-4-210,1-1 0,-1 0 1,1 0-1,0 0 0,0 0 1,0 0-1,3 3 1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0:52.74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536 2 3904,'-1'0'41,"1"0"0,-1-1-1,1 1 1,-1 0 0,1 0 0,-1 0 0,1 0 0,0 0-1,-1 0 1,1 0 0,-1 0 0,1 0 0,-1 0 0,1 0-1,-1 0 1,1 0 0,-1 0 0,1 0 0,0 0 0,-1 1-1,1-1 1,-1 0 0,1 0 0,0 1 0,-1-1 0,1 0-1,-1 0 1,1 1 0,0-1 0,-1 0 0,1 1 0,0-1-1,0 0 1,-1 1 0,1-1 0,0 1 0,0-1 0,0 0-1,-1 1 1,1-1 0,0 1 0,0-1 0,0 1 0,0-1-1,0 1 1,0 0 0,-7 12-238,-10 18 1733,-38 44 800,36-47-1605,-40 45 0,24-37-864,-2-1 1,-2-3 0,-1-1 0,-76 45-1,103-68-539,0 1 0,-16 14-1,2-1-1560,14-13-711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0:53.83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35 0 3648,'-2'6'5662,"-3"19"-4949,-1 4-683,-4 31 541,3 1-1,2 100 1,5-159-80,1-4-139,42-116 314,-34 99-804,0 1-1,1 0 0,1 1 1,25-30-1,-26 35 124,1 0 0,15-13 0,-23 21 38,1 1-1,1 0 1,-1 0-1,0 0 1,1 0-1,0 1 1,-1-1-1,1 1 1,0 1-1,8-3 1,-11 4 0,-1 0 1,1 0 0,0 0 0,-1 0-1,1 1 1,0-1 0,-1 0 0,1 1-1,-1 0 1,1-1 0,-1 1 0,1 0-1,-1-1 1,1 1 0,-1 0 0,0 0-1,0 0 1,1 1 0,-1-1 0,0 0-1,0 0 1,0 0 0,0 1 0,1 1-1,1 2 73,0 1 0,0 0-1,0 0 1,3 9 0,17 41 480,-14-38-384,9 32 0,-8-21-167,-7-22-36,-1-1 0,0 1 0,0 0 0,0-1 0,-1 1-1,0 0 1,0 0 0,-1 12 0,0-14-176,0-1 1,0 1 0,1-1-1,0 7 1,1 10-1847,-29-33-7887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5T16:39:56.3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 1312,'0'0'21,"1"0"-1,-1 0 1,0 0-1,0 0 1,0 0-1,0 0 1,0 0-1,1 0 1,-1 0 0,0 0-1,0 1 1,0-1-1,0 0 1,0 0-1,1 0 1,-1 0-1,0 0 1,0 0 0,0 1-1,0-1 1,0 0-1,0 0 1,0 0-1,0 0 1,0 1-1,0-1 1,0 0 0,0 0-1,0 0 1,0 1-1,0-1 1,0 0-1,0 0 1,0 0-1,0 0 1,0 1 0,0-1-1,0 0 1,0 0-1,0 0 1,0 0-1,0 1 1,0-1-1,0 0 1,0 0 0,0 0-1,-1 0 1,1 0-1,0 1 1,0-1-1,0 0 1,0 0 0,0 0-1,0 0 1,-1 0-1,1 0 1,0 0-1,0 0 1,0 1-1,0-1 1,-1 0 0,1 0-1,0 0 1,0 0-1,0 0 1,0 0-1,-1 0 1,1 0-1,2 1 166,0 1-1,0-1 0,0 0 0,0 0 1,0 0-1,0 0 0,0 0 0,1 0 0,-1-1 1,3 1-1,20 7 625,-24-8-362,-1 0-42,10 2 1524,6-6-1020,-10 3-276,0-1 0,-1 0 0,1 0 0,10-5 0,-16 7-202,1 0-341,0 0-1,0 0 1,0 0-1,0 0 0,0 1 1,0-1-1,-1 0 1,1 1-1,0-1 1,0 1-1,0-1 1,-1 1-1,1-1 0,0 1 1,0-1-1,-1 1 1,1 0-1,-1-1 1,1 1-1,0 0 0,-1-1 1,0 1-1,1 0 1,-1 0-1,1 0 1,-1 0-1,0-1 1,1 2-1,-1 2 167,1 0 0,-1 0 0,0 0-1,0 0 1,-1 5 0,1 11 262,1-14-458,-2-1 0,1 1 0,0-1 0,-1 1 0,0-1 0,0 1 0,-4 10 0,1-5 101,-3 24 117,1 1 0,-2 56-1,8-91-282,-26 228-17,22-193 180,2-19-193,-5 27 0,-5 27 225,7-32-158,4-25 83,0 0 0,1 1 0,3 21 0,0 12-74,2 5-127,-10 12 80,0-36-192,1-15-6,-1 7-177,3-14 374,0-1 0,1 1-1,-1-1 1,1 11 0,1-16 59,0 6-95,0-1 47,0-5 43,1 1-27,-1 0-30,9 10-46,-8-10 59,1-1 0,-1 0-1,0 1 1,1-1-1,-1 0 1,1 0 0,0 0-1,-1 0 1,1 0 0,0 0-1,0-1 1,0 1-1,-1-1 1,1 1 0,0-1-1,0 1 1,0-1-1,3 0 1,3 0 16,0-1 1,0 0-1,10-2 1,-2-1 186,101-22 54,-90 21-197,1 2 0,29 0 0,39-2 485,-3 5-618,-92 0-896,-1 0-214,1 0 849,-1 1 0,0-1 0,1 0 0,-1 0 0,1 0 0,-1 0 0,1 0 0,-1 0 0,1 0 0,-1 0 0,1 0 0,-1 0 0,1-1 0,-1 1 0,1 0 0,-1 0 0,1 0 0,-1-1 0,1 1 0,-1 0 0,0 0 0,1-1 0,-1 1 0,1 0 0,-1-1 0,0 1 0,1 0 0,-1-1 0,0 1 0,1-1 0,-1 1 0,0-1 0,-7-21-3270,-8-10 1168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31:43.61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0 332 1984,'0'0'11050,"4"8"-10874,28 69 27,-29-64-116,0 0 1,3 27-1,-1-7 179,-1 1-73,-2-1 0,-3 52 0,0-27-68,1-15 130,3 0 0,1 0 0,2 0 0,12 43 0,-15-74-101,-1 1 1,0 0 0,0 18-1,-7 23 358,4-49-293,-5 2-59,6-5-119,-5 5 819,7-11-2102,0-1 1110,-1 1-1,1 0 1,-1-1-1,0 1 1,-1-1 0,1 0-1,-1 1 1,0-6-1,2-20-179,9-51 167,-4 19 172,-3 30-49,-2-36 0,0 13-3,-2-51 249,0 87-192,0 18 187,1 1-211,-1 0 1,0 0 0,0 0 0,0 0 0,1 0 0,-1 0 0,0 0 0,0 0 0,0 0 0,1 0 0,-1 0 0,0 0 0,0 0 0,0 0 0,0 0 0,1 0 0,-1 0 0,0 0-1,0 0 1,0 0 0,1 0 0,-1 0 0,0 0 0,0-1 0,0 1 0,0 0 0,0 0 0,1 0 0,-1 0 0,0 0 0,0-1 0,0 1 0,0 0 0,0 0 0,0 0 0,0 0 0,0-1-1,0 1 1,1 0 0,-1 0 0,0 0 0,0-1 0,0 1 0,0 0 0,0 0 0,0 0 0,0-1 0,0 1 0,0 0 0,0 0 0,-1 0 0,1-1 0,0 1 0,0 0 0,0 0-1,0 0 1,0 0 0,0-1 0,0 1 0,0 0 0,-1 0 0,58 27 188,-43-23-119,-7-1-88,-1-1 1,1 0 0,0-1-1,1 1 1,13 0 0,-12-2-110,-6 0 158,-1 0-1,1 0 1,-1 0 0,0 0-1,1 0 1,-1 0-1,1 0 1,-1-1-1,0 0 1,1 1 0,-1-1-1,0 0 1,0 0-1,0 0 1,0 0 0,1-1-1,1-1 1,3-4-90,5-5-154,12-7 66,-23 18 152,-1 0 0,0 0 0,0-1 1,1 1-1,-1 0 0,0 0 0,0 0 0,0-1 0,0 1 0,-1-2 0,1 1-40,0-251-548,6 169 512,1 1-29,1-46-271,-3 93-26,-4 31 282,-1 4 94,0 1-1,1 0 1,-1 0-1,0 0 0,1 0 1,-1-1-1,0 1 0,1 0 1,-1 0-1,0 0 1,1 0-1,-1 0 0,1 0 1,-1 0-1,0 0 0,1 0 1,-1 0-1,0 0 1,1 0-1,-1 0 0,0 0 1,1 0-1,-1 1 1,0-1-1,1 0 0,-1 0 1,0 0-1,1 1 0,-1-1 1,0 0-1,1 0 1,-1 0-1,0 1 0,0-1 1,1 0-1,-1 1 0,0-1 1,5 5 52,-1 0 1,0 0 0,0 0-1,0 0 1,-1 1-1,0 0 1,0-1-1,0 1 1,-1 0-1,0 0 1,2 8 0,-1-3 56,7 21-88,11 66 0,-17-68 85,0-1 282,0 32-1,1 91 293,-13 120 37,3-124-432,5-134-245,-1 0 0,-4 15 0,3-12 111,-1 1 1,1 20-1,6-24-196,-3-12 167,-1 1 1,1-1-1,0 0 1,-1 1-1,1-1 1,-1 1 0,0-1-1,0 4 1,2-2-46,0 0 0,0 0 0,1-1 0,-1 1 0,5 5 0,-6-8-57,7 8 281,-10-12 97,-13-22-639,7-2-572,0 0-1,2 0 0,2 0 0,-3-31 0,5 33-100,-6-47-1233,3 4-2314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0:54.30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0 100 1824,'0'0'587,"6"-13"4036,-4 10-3951,0 0 0,0 0-1,0 0 1,0 0 0,1 1 0,-1-1-1,1 1 1,0 0 0,3-3-1,-3 3-516,0 1-1,0 0 1,0-1-1,0 1 1,0 0-1,0 1 0,1-1 1,-1 0-1,0 1 1,6 0-1,28 0-34,165-4 1104,-156 0-2922,-1-1 1,65-17-1,-65 10-2995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1:38.61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597 58 896,'5'-7'339,"-5"6"-306,1 1-1,0-1 1,-1 0 0,1 1 0,-1-1-1,0 1 1,1-1 0,-1 0-1,0 1 1,1-1 0,-1 0-1,0 0 1,1 1 0,-1-1-1,0 0 1,0 1 0,0-1 0,0 0-1,0 0 1,0 0 0,0 1-1,0-1 1,0 0 0,0 0-1,-1 1 1,1-1 0,0 0-1,0 1 1,-1-1 0,1 0 0,0 1-1,-1-1 1,0 0 0,0 0 86,0 1 0,0 0 0,0-1 0,-1 1 0,1 0 0,0 0 0,0 0 0,-1 0 0,1 0 1,-3 0-1,-1 1 192,-2-1-173,0 1 0,0 0 0,1 0 0,-1 1 0,0 0 0,1 0-1,-1 1 1,1 0 0,0 0 0,0 0 0,-11 9 0,-5 4 64,-32 34 0,39-36-85,-20 23 75,25-25-22,-2 0-1,1 0 1,-2-1-1,-14 10 1,23-19-70,0 0 1,0 0 0,0 0-1,0 0 1,0-1 0,0 0-1,-1 0 1,1 0 0,0 0-1,-1-1 1,1 0 0,0 1-1,-1-2 1,1 1 0,0 0-1,-1-1 1,1 0 0,0 0-1,0 0 1,-1-1 0,1 1-1,0-1 1,-6-3 0,2 0 35,0 1 0,-1 1 0,1 0-1,-14-3 1,-9-4 107,-40-14-141,58 20-304,-4-1-307,22 2 110,21 3 339,0-1 0,0-1 0,31-7 0,287-87 684,-334 92-494,0 1 0,0-2 0,-1 1-1,1-1 1,12-10 0,-21 15-102,0 0-1,-1-1 1,1 1-1,-1 0 1,1-1-1,-1 1 1,1-1 0,-1 1-1,1-1 1,-1 1-1,1-1 1,-1 1 0,0-1-1,1 0 1,-1 1-1,0-1 1,1 0-1,-1 1 1,0-1 0,0 0-1,0 1 1,0-1-1,1 0 1,-1 1 0,0-2-1,-1 1-9,1 1 0,-1-1 0,1 0 0,0 1 0,-1-1 0,1 0 0,-1 1 0,0-1 0,1 1 0,-1-1-1,0 1 1,1-1 0,-1 1 0,0-1 0,1 1 0,-1 0 0,-1-1 0,-3-1-14,0 0 1,-1 1-1,1 0 1,0 0-1,-7-1 1,-8 2-54,0 1-1,-1 0 1,-28 7 0,-63 19 49,78-19 53,-12 6-93,32-9 34,1-1-1,-1 0 0,0-1 0,0 0 0,-20 0 1,34-3-5,-1 0 1,0 0 0,1 0 0,-1 0 0,1 0 0,-1 0-1,1 0 1,-1 0 0,0 0 0,1 0 0,-1 0 0,1-1-1,-1 1 1,1 0 0,-1 0 0,1-1 0,-1 1 0,1 0-1,-1-1 1,1 1 0,-1 0 0,1-1 0,0 1 0,-1-1-1,1 1 1,0 0 0,-1-1 0,1 1 0,0-1 0,-1 1-1,1-1 1,0 1 0,0-1 0,0 0 0,0 1 0,-1-1-1,1 1 1,0-1 0,0 0 0,1-2 29,-1-1 0,1 0 0,-1 1 0,1-1-1,2-4 1,2-11 552,13 70-2363,47 72 1003,-58-114 329,0-1 0,0 1 0,1-1 0,1-1 0,-1 1 0,1-1 0,0-1 0,0 1 0,1-2 0,0 1 0,11 3 0,26 8-1668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1:40.05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450 487 992,'0'0'5,"0"-3"32,1 0 0,-1 1 0,1-1 0,-1 0 0,1 1 0,0-1 0,0 0 0,1 1 0,-1-1 0,0 1 0,1 0 0,-1-1 0,1 1 0,0 0 0,3-4 0,-2 4-63,-1 0 0,0-1-1,-1 0 1,1 1-1,0-1 1,2-5 0,6-11-408,-5 12 344,3-2 165,-1-1 1,0-1 0,-1 1-1,0-50 3977,-7 60-3951,-1-1 1,-3 0 211,0 0 1,0 0-1,0 1 0,-1 0 0,-8 1 0,1-1-25,-34 3 439,1 2 0,-71 16 0,69-11-471,7-4 15,0-2-1,-62-1 0,78-8-101,14-1-320,11 6 140,0 0 0,0 0 0,0 0 0,0 0 0,0 0 0,0 0 0,0-1 0,-1 1 0,1 0 0,0 0 0,0 0 0,0 0 0,0 0 0,0 0 0,0-1 0,0 1 0,0 0 0,0 0 0,0 0 0,0 0 0,0 0 0,0-1 0,0 1 0,0 0 0,0 0 0,0 0 0,0 0 0,0 0 0,0 0 0,0-1 0,1 1 0,-1 0 0,0 0 0,0 0 0,0 0 0,0 0 0,0 0 0,0 0 0,0-1 0,0 1 0,0 0 0,1 0 0,-1 0 0,0 0 0,0 0 0,0 0 0,0 0 0,0 0 0,0 0 0,1 0 0,-1 0 0,0 0 0,0 0 0,2-1-40,1 0 1,-1 0-1,1 1 0,-1-1 1,1 1-1,-1-1 0,1 1 1,-1 0-1,1 0 0,3 1 1,29 5-89,-13-1 94,149 13 376,-145-17-259,1-2-1,0 0 0,-1-2 0,37-7 1,-50 6-3,0-1-1,0 1 1,0-2 0,0 0 0,-1-1 0,0 0 0,19-14-1,-23 15 29,-1-1-1,1 0 0,-2 0 1,1-1-1,-1 1 0,0-1 1,0-1-1,-1 1 0,0-1 1,-1 0-1,5-13 0,-8 19-66,-1 0 0,0 0 1,0-1-1,0 1 0,0 0 0,0 0 0,-1 0 0,1 0 0,-1 0 0,0 0 0,0 0 0,0 0 0,0 0 0,-1 1 0,1-1 1,-1 0-1,0 1 0,0-1 0,0 1 0,0-1 0,0 1 0,0 0 0,0 0 0,-4-2 0,-4 0-56,0 0-1,-1 1 0,1 0 0,-1 0 1,0 1-1,-11 0 0,-67 0-24,57 2 81,-177 15 40,165-14-764,58-1-10,264-16 630,-227 11 399,68-17 0,-114 21-257,0-1-1,-1 1 1,1-1 0,0 0-1,7-5 1,-12 7-50,0 0 1,1 0-1,-1 0 1,0 0 0,0-1-1,0 1 1,0 0-1,0 0 1,0 0-1,0-1 1,0 1 0,0 0-1,0 0 1,0-1-1,0 1 1,0 0 0,0 0-1,0 0 1,0-1-1,0 1 1,0 0-1,0 0 1,0 0 0,0-1-1,0 1 1,0 0-1,-1 0 1,1 0 0,0-1-1,0 1 1,0 0-1,0 0 1,0 0-1,0 0 1,-1 0 0,1-1-1,0 1 1,0 0-1,0 0 1,-1 0 0,1 0-1,0 0 1,0 0-1,0 0 1,-1 0-1,1 0 1,-10-6 89,-5 1-95,0 1-1,-1 0 1,0 1 0,0 1-1,0 0 1,-17 1-1,-3 2-112,-58 8 0,70-5-81,1 1-1,-1 1 1,1 1 0,1 0-1,-43 23 1,62-29-76,0 0 1,1 1-1,-1-1 0,1 1 1,-1 0-1,1 0 1,0 0-1,-1 0 0,1 0 1,0 0-1,1 1 1,-1-1-1,0 1 0,1-1 1,-1 1-1,-1 4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1:36.1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229 0 1472,'-4'1'78,"-1"1"0,1-1 0,0 0 0,-1 1 0,1 0 1,0 0-1,0 1 0,0-1 0,1 1 0,-6 3 0,2-1 34,1-1 254,0 0 0,-1-1 0,1 0 0,-1-1 0,0 1 0,0-1 1,0-1-1,-14 3 0,-15 3 893,33-6-1251,1 0 0,-1 0-1,0 1 1,1-1 0,-1 1-1,1 0 1,-1 0 0,1 0-1,0 0 1,-1 0 0,-2 4 0,-13 11 224,7-8-34,18-9-99,22-9 17,-24 7-54,9-1 40,1 0-1,16-2 1,-16 3-167,6 0 84,-1 1 1,1 1-1,0 0 0,-1 2 1,1 0-1,-1 2 0,28 7 1,12 4 6,-52-11 496,-10-1-172,-17 1-27,11-3-280,-11 3 7,0 0 1,-1-1-1,1-1 1,-29-1-1,20 0-59,-29 4 0,39-4 26,15-1-84,0 0 0,0 0 1,0 0-1,1 1 0,-1-1 1,0 1-1,-3 0 0,60 2-3469,-24-6 587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1:36.9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312 66 2496,'-5'-2'340,"4"2"-292,0 0-1,0 0 0,0-1 0,1 1 1,-1 0-1,0-1 0,0 1 1,0 0-1,1-1 0,-1 1 0,0-1 1,0 1-1,1-1 0,-1 1 1,0-1-1,1 0 0,-1 1 0,1-1 1,-1 0-1,0 0 0,0-2 119,-1 0 1,1 0-1,-1 1 0,0-1 1,0 1-1,0 0 0,0-1 0,0 1 1,0 0-1,-4-2 0,-1-2 53,4 4-116,0 0 0,1 0 0,-1 0 0,0 1-1,0-1 1,0 1 0,0-1 0,0 1 0,0 0 0,0 1 0,0-1-1,0 0 1,-1 1 0,1 0 0,0 0 0,0 0 0,-1 0 0,-3 1-1,1 0 27,1 0-1,-1 0 0,0 1 1,1 0-1,0 0 0,-1 1 1,1-1-1,0 1 0,-7 5 0,-8 6 69,13-10-220,0 1 1,1 0-1,-11 10 1,16-14 11,-16 16-35,-14 21-1,27-32 2,0 1 0,-1 0-1,2 0 1,-1 0-1,1 1 1,-4 13 0,7-20 55,0 0-1,0 0 1,0-1 0,0 1 0,0 0-1,-1-1 1,1 1 0,1 0 0,-1-1-1,0 1 1,0 0 0,0 0 0,0-1 0,0 1-1,1 0 1,-1-1 0,0 1 0,1 0-1,-1-1 1,0 1 0,1-1 0,-1 1 0,1-1-1,-1 1 1,1-1 0,-1 1 0,1-1-1,-1 1 1,1-1 0,-1 1 0,1-1 0,0 0-1,-1 1 1,1-1 0,0 0 0,-1 0-1,1 0 1,1 1 0,2 0 78,0-1 0,1 1 0,-1-1-1,8 0 1,-8 0-82,38-1-1192,58-9-1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1:42.78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45 11 1888,'-3'6'3232,"-8"31"-3205,9-29-9,0 0 0,0 0 0,-1-1 0,-4 10 0,3-6 153,4-10-164,0 0 0,0 0 0,0 0 0,0 0 0,-1 0 0,1 0 0,0 0 0,-1-1 0,1 1 0,-1 0 0,1 0 0,-2 1-1,-3 7 520,10-11-19,-5 2-542,9-7 220,-2 0-163,0 1 0,1 1 1,0-1-1,0 1 0,0 0 1,13-5-1,1 0-26,-1 0-1,39-27 1,-27 16-628,-26 17 360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1:45.3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104 7 160,'5'0'4741,"-26"6"-4235,19-5-438,-1 0 0,0 0 0,1 0 0,-1 0 0,0 0 0,-4 0-1,6-1-67,1 0 0,-1 0 0,0 0 0,0 0 0,0 0 0,1 0 0,-1 0 0,0 0 0,0 0 0,1 1 0,-1-1 0,0 0 0,1 1 0,-1-1 0,0 0 0,1 1 0,-1-1 0,0 1 0,1-1 0,-1 1 0,1-1 0,-1 1 0,0 0 0,-8 1 502,35 4-556,-23-5 115,0 0 0,1 0-1,-1-1 1,0 1 0,1-1 0,-1 1-1,1-1 1,3-1 0,-2 1 272,3-4 595,-9 4-892,0 0 0,0-1 0,0 1 0,0 0 0,0 0 0,0-1 0,0 1 0,0 0 0,0 0 0,0 0 0,0 1-1,-2-1 1,-8 0 41,0-2 103,-1 0 0,1 1 0,-20 0 0,15-3 32,12 1-319,13 2-733,-5 1 824,-1 0 1,0 0 0,0 1-1,0-1 1,0 1-1,0 0 1,0 0-1,5 2 1,-2-1-24,1 1 0,1-1 0,-1 0 0,9 0 0,-7 0 26,-8-2 15,1 0 0,0 0 0,-1 1 0,1-1 0,-1 1 0,1-1 1,-1 1-1,1-1 0,-1 1 0,1 0 0,1 1 0,3 2 31,25 7 698,-42-3-534,2-5-167,-1 0-1,1-1 1,-1 0 0,1-1-1,-12 1 1,16-2-39,0 0 1,0 0-1,0-1 1,0 1-1,0-1 0,0 0 1,0 0-1,0-1 1,0 0-1,1 0 1,-8-4-1,11 6 0,1-1 1,0 1-1,0-1 1,0 1-1,0-1 0,-1 1 1,1-1-1,0 1 0,0-1 1,0 1-1,0-1 1,0 1-1,0-1 0,0 1 1,0-1-1,1 1 0,-1-1 1,0 0-1,0 1 1,0-1-1,1 1 0,-1 0 1,0-1-1,0 1 0,1-1 1,-1 1-1,0-1 0,1 1 1,-1 0-1,0-1 1,1 1-1,-1-1 0,2 1 1,31-18-162,-26 13-37,1 0 0,0 1 0,0 0 0,14-4-1,10 2-2741,-10 5 320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1:51.47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 0 1248,'-21'0'4922,"21"2"-4858,0 2 27,0-2-66,0 0 0,0-1 0,0 1 1,1 0-1,-1 0 0,0 0 0,1-1 0,0 1 0,-1 0 0,1-1 0,0 1 0,0 0 1,0-1-1,0 1 0,0-1 0,0 1 0,2 1 0,-1-1-17,1 0 0,-1-1 0,1 1 0,-1-1 0,1 1 0,-1-1 0,1 0 0,0 0 0,-1-1 0,5 2 0,4-1 2,1 0 0,0 0 0,-1-1 0,16-3 0,-27 3-8,136-18 105,-103 16-220,-30 2 136,1 1 1,0-1-1,0-1 0,-1 1 1,1 0-1,0-1 1,0 0-1,-1 0 0,1 0 1,-1 0-1,1 0 1,-1-1-1,1 0 0,-1 1 1,9-8 872,-20 8-766,-9 1-139,-15 0 30,-37 4-1,-53 20 588,107-23-633,7 0-427,17 0 299,1 0 93,0 0-1,0 1 0,0 0 0,-1 1 0,1 0 0,-1 0 0,15 9 1,11 2-30,-28-11 77,-1 0 65,1-1 0,-1 0-1,1 0 1,0 0 0,0-1-1,-1 0 1,12 0-1,-11-1-21,15 0 75,-22 0-85,1 0 0,-1 0 0,1 0 0,-1 0 0,1-1 1,-1 1-1,1 0 0,-1 0 0,1 0 0,-1 0 1,1-1-1,-1 1 0,0 0 0,1-1 0,-1 1 0,1 0 1,-1 0-1,0-1 0,1 1 0,-1-1 0,0 1 0,0 0 1,1-1-1,-1 1 0,0-1 0,0 1 0,1-1 1,-1 1-1,0-1 0,0 1 0,0-1 0,0 0 0,-6 1 290,-26 0-204,-5 0 51,-47-4 1,35 2 35,28 2-298,16 1-118,137 6-346,-68-6 405,-35-1 1027,-47 0 22,9 0-929,0 1-1,-14 4 1,-6 0-84,-72 7 336,83-9-301,13-3 52,1 1-1,0 0 0,-1 0 1,1 0-1,0 0 0,-8 4 1,12-5 21,-1 0 0,1 0 0,0 0 1,-1 0-1,1 0 0,0 0 1,-1 1-1,1-1 0,0 0 0,-1 0 1,1 1-1,0-1 0,-1 0 0,1 0 1,0 1-1,0-1 0,-1 0 0,1 1 1,0-1-1,0 0 0,-1 1 0,1-1 1,0 1-1,0-1 0,0 0 0,0 1 1,0 0 0,1 0 1,-1-1 0,0 1-1,1-1 1,-1 1 0,1 0-1,0-1 1,-1 0 0,1 1-1,-1-1 1,1 1-1,0-1 1,-1 0 0,1 1-1,1-1 1,3 2 8,0 0 0,1 0 0,-1-1 0,0 0 0,0 0 0,1-1 0,-1 1 0,1-1 0,-1 0 1,0-1-1,1 1 0,6-3 0,3 0 31,0-2 1,28-11 0,-31 11 38,-9 4-59,0 0-1,0 0 1,-1-1 0,1 1 0,0 0 0,-1-1 0,0 0 0,1 0 0,1-2 0,2-2 634,-11 6-245,-1 0-476,-6 0 140,0 1 0,0 0 0,0 1 0,0 1 0,0 0 1,-17 6-1,-97 30-38,111-34-94,13-4 52,0 0 1,0 0-1,0 0 0,0 0 1,0-1-1,0 1 1,-3-1-1,26 0-571,6 1 535,-10-1 55,0 0-1,1 0 1,-1-2-1,0 0 1,23-6-1,-30 5 80,1 0 0,-1 1 0,21-1 581,-45 9-519,0-1-153,-26 4 0,30-7-15,0 0 0,1 0-1,-1 1 1,0 1 0,1-1 0,-10 6-1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1:53.4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62 102 480,'0'3'3744,"-1"9"-3275,-5 3-220,-17 34 713,22-47-904,1 14 70,-1-15-67,0 0-1,1 0 0,-1 0 0,0 0 0,1 0 1,-1 0-1,1 1 0,-1-1 0,1 0 0,0 0 1,-1 1-1,-4 11 353,5-13-413,-1 1 0,1-1 0,-1 1-1,1 0 1,0-1 0,-1 1 0,1 0 0,0-1-1,0 1 1,-1 0 0,1-1 0,0 1-1,0 0 1,0 0 0,0-1 0,0 1-1,0 0 1,0 0 0,0-1 0,0 1-1,0 0 1,1-1 0,-1 1 0,0 0-1,0 0 1,1-1 0,-1 2 0,1-1 10,-1 0 0,1 0 0,-1 0 1,0 0-1,1 0 0,-1 0 0,0 0 0,0 0 1,0 0-1,0 0 0,0 0 0,0 0 0,0 1 1,0-1-1,0 0 0,-1 0 0,1 0 0,0 0 1,-2 2-1,2-3-13,0 1 0,0-1 1,0 0-1,0 1 0,0-1 1,-1 1-1,1-1 0,0 1 1,0-1-1,0 1 0,0-1 1,0 1-1,0-1 0,1 0 1,-1 1-1,0-1 0,0 1 1,0-1-1,0 1 0,0-1 1,1 0-1,-1 1 0,0-1 1,0 1-1,1-1 0,-1 0 1,0 1-1,1-1 0,-1 0 1,0 1-1,8 2 944,-8-12-359,-1-17-314,-9-48 0,5 48-352,-2-50 0,2 3-2770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1:59.36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312 3 1472,'-5'-2'1858,"-3"4"-1193,-28 11 1500,13-2-1797,2 1 1,-1 1 0,-20 18-1,32-24-388,2 1 0,-1 1 1,1-1-1,0 2 0,1-1 0,0 1 0,1 0 1,-10 19-1,8-10 116,2 0-1,0 1 1,1 0 0,1 0-1,-3 28 1,3 96 889,4-112-203,4-353 279,-4 291-1082,8-54 0,-8 84-13,0-1 0,1 1-1,-1-1 1,0 0 0,0 1 0,0-1 0,0 0 0,0 1 0,1-1 0,-1 1 0,0-1 0,1 1 0,-1-1 0,0 1 0,1-1-1,-1 1 1,0-1 0,1 1 0,-1-1 0,1 1 0,-1-1 0,1 1 0,0-1 0,0 1 40,-1 0 0,1 0 0,-1 1 1,1-1-1,-1 0 0,1 0 0,-1 0 0,1 1 1,-1-1-1,1 0 0,-1 0 0,0 1 0,1-1 1,-1 0-1,1 1 0,-1-1 0,0 1 0,1-1 0,-1 0 1,0 1-1,1-1 0,-1 1 0,0-1 0,0 1 1,0-1-1,1 1 0,7 22 127,-10 5 239,0-1 0,-3 1-1,-8 30 1,9-39-285,4-18-87,0 1 27,-1-1 0,1 1-1,-1 0 1,1 0-1,-1 0 1,1 0 0,-1-1-1,0 1 1,0 0-1,0-1 1,0 1 0,0-1-1,-3 3 1,3-4 8,1 0 0,-1-1 1,1 1-1,-1-1 0,1 1 1,-1-1-1,1 1 0,0-1 0,-1 0 1,1 1-1,-1-1 0,1 1 0,0-1 1,0 0-1,-1 1 0,1-1 0,0 0 1,0 1-1,0-1 0,0-1 0,-6-19 142,6 20-171,-15-67-166,8 37-512,8 52-234,1 0 0,1 0 1,1 0-1,12 38 1,-7-33-247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29:24.51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88 18 1408,'-9'6'761,"8"-6"-646,-1 1-1,1 0 1,-1 0-1,1 0 1,0 0 0,-1 0-1,1 0 1,0 0-1,0 0 1,-2 2-1,2-2 105,1-1-108,0 1 1,-1-1-1,1 0 0,0 0 1,-1 0-1,1 1 1,-1-1-1,1 0 0,0 0 1,-1 0-1,1 0 0,-1 0 1,1 0-1,0 0 1,-1 0-1,1 0 0,-1 0 1,1 0-1,0 0 0,-1 0 1,1 0-1,-1 0 1,1-1-1,0 1 0,-1 0 1,1 0-1,0 0 0,-1-1 1,1 1-1,0 0 1,-1 0-1,1-1 0,0 1 1,0 0-1,-1-1 0,1 1 1,0 0-1,0-1 1,-1 1-1,1 0 0,0-1 1,0 0-1,27 1 689,-20-2-731,4 3-188,-1 0 142,37-1 1199,-50 0-1120,0 0 1,1 0-1,-1-1 1,0 1-1,1-1 1,-1 0 0,1 0-1,-1 0 1,1 0-1,-4-2 1,2 1-10,-18-8 430,17 8-513,0 0 1,0 1 0,0-1 0,0 1 0,0 0-1,0 0 1,-1 1 0,1 0 0,-10 0 0,7 1-23,6-1-11,1 0 1,-1 0 0,1 0 0,-1 0 0,1 1 0,-1-1 0,1 1-1,-1-1 1,1 1 0,-1 0 0,1-1 0,-3 3 0,4-2-21,8-1 203,-4 0-140,-1 0 0,1 0 0,-1 0 1,0 1-1,1 0 0,-1-1 0,1 1 0,3 2 0,12 1 0,-16-4-10,-1 0-1,0 1 0,1-1 1,-1 1-1,0-1 0,5 2 1,48 25-181,-51-23 172,-3-3 7,-1-1 0,0 1 0,0-1 0,1 0-1,-1 1 1,0-1 0,0 0 0,1 1 0,-1-1 0,0 0 0,1 0-1,-1 1 1,0-1 0,1 0 0,-1 0 0,1 0 0,-1 1-1,0-1 1,1 0 0,-1 0 0,1 0 0,-1 0 0,1 0-1,0 0 1,-2 1 21,1 0-1,-1 0 0,1 0 1,-1 0-1,1-1 0,-1 1 1,1 0-1,-1 0 1,0-1-1,1 1 0,-1 0 1,0-1-1,1 1 0,-1-1 1,0 1-1,0-1 1,0 1-1,0-1 0,0 1 1,1-1-1,-2 0 0,-22 1 490,13-1-460,5 0 19,-1 0 0,1-1 0,0 0-1,-8-2 1,3 2 131,11 1-202,-1 0 0,1 0 0,0 1 1,-1-1-1,1 0 0,-1 0 0,1 0 0,0 0 0,-1 0 0,1 0 1,0 0-1,-1 0 0,1 0 0,-1 0 0,1 0 0,0 0 0,-1-1 1,1 1-1,0 0 0,-1 0 0,1 0 0,0 0 0,-1-1 0,1 1 1,0 0-1,-1 0 0,1-1 0,0 1 0,0 0 0,-1 0 0,1-1 0,0 1 1,0 0-1,-1-1 0,1 1 0,0 0 0,0-1 0,0 1 0,0-1 1,18-3-349,1 2-1479,24 1 0,-31 1-1395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2:00.6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105 26 1984,'-29'-26'5641,"29"27"-5603,-7 14 237,4-6-133,-1 1 27,0 1 0,1-1 1,-1 1-1,2 0 0,0-1 1,-2 21-1,4 70-21,1-54 44,-5 124 96,0-153 603,-5-152-186,0-3-429,9 129-298,0-1 0,-1 0-1,0 1 1,0-1 0,-4-9 0,5 17-74,-1 1 85,1 0 0,0 1 0,-1-1 0,1 0-1,0 1 1,-1-1 0,1 0 0,0 1 0,0-1 0,-1 0 0,1 1 0,0-1 0,0 1 0,0-1 0,0 0 0,0 1 0,-1-1 0,1 1 0,0-1 0,0 0 0,0 1 0,0-1 0,0 2 0,0 11-42,0-13 40,-2 90-323,-1-40-707,9 86 1,-3-120-526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2:06.7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67 20 1248,'-25'-20'4895,"24"22"-4793,-2 6 211,0 1-1,1 0 1,0-1 0,-1 16-1,-2 3 152,-17 78 880,22-75-1162,-1-20-10,2-19 738,8-30-137,-9 37-751,0-1 0,0 1-1,1 0 1,-1 0 0,1 0 0,-1-1-1,1 1 1,0 0 0,-1 0 0,1 0 0,0 0-1,1 0 1,-1 0 0,0 0 0,3-3-1,1 1 30,0-1 0,0 1-1,0 0 1,7-3 0,-9 5-24,-1 1-12,-1-1 0,1 0 0,0 0 0,-1 0 0,1 0-1,-1 0 1,1-1 0,-1 1 0,0 0 0,0-1 0,0 1-1,1-5 1,-1 3 22,0 1-1,1-1 0,-1 1 0,1-1 1,2-3-1,22-40 508,-24 42-812,4 7 51,-4 0 259,0 1 1,-1 0-1,1-1 0,-1 1 1,0 0-1,0 0 1,0 0-1,0 0 1,0 0-1,0 0 1,-1 4-1,0-6-29,3 14 79,-2-7-39,0-1 0,0 0 1,1 0-1,0 1 0,1-1 0,-1-1 0,6 11 1,-8-17-55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2:10.7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154 470 576,'0'-8'102,"-1"6"-66,1 0 1,0 0 0,0 0 0,0 0 0,0 0 0,1 0 0,-1 0-1,0 0 1,1 0 0,-1 0 0,3-4 0,-3 5 43,0 0-1,0 0 1,0 1 0,0-1-1,0 0 1,0 0 0,0 0-1,-1 0 1,1 1 0,0-1-1,0 0 1,-1 0 0,1 0 0,0 1-1,-1-1 1,1 0 0,-6-12 1461,-3-2-325,-3 10-283,8 3-802,1 0-1,-1 0 1,0 0 0,0 1-1,0 0 1,1-1 0,-1 1-1,0 1 1,0-1 0,0 0-1,-1 1 1,1 0 0,-6 5 997,12-15-1096,-1-19 281,-2 16-168,-2 28-38,-6 0 58,8-14-85,7 6-224,-4-5 200,-1 0-1,1 0 0,-1 0 0,1 0 0,-1 0 1,0 0-1,1 1 0,-1-1 0,0 0 1,-1 1-1,1-1 0,0 1 0,-1-1 0,1 1 1,-1-1-1,0 5 0,-5-14 548,0-36-310,5 43-293,0 0 0,0 0 0,0 0 0,0-1-1,0 1 1,0 0 0,0 0 0,0 0 0,0 0 0,0-1 0,0 1 0,0 0 0,0 0-1,0 0 1,0 0 0,0 0 0,0 0 0,0-1 0,-1 1 0,1 0 0,0 0 0,0 0-1,0 0 1,0 0 0,0 0 0,0 0 0,-1 0 0,1 0 0,0-1 0,0 1 0,0 0-1,0 0 1,-1 0 0,1 0 0,0 0 0,0 0 0,0 0 0,0 0 0,0 0 0,-1 0-1,1 0 1,0 0 0,0 0 0,0 0 0,0 0 0,-1 1 0,1-1 0,0 0 0,0 0-1,0 0 1,0 0 0,-7 4 1,5 11-87,-10 17-141,4-6 134,7-21 79,-1 1 1,1 0-1,0 0 0,1-1 0,-1 1 0,1 0 0,1 8 1,0 2 102,0-17-53,0-1 0,0 0 0,0 0 1,-1 0-1,1 0 0,0 1 0,-1-1 0,1-3 0,8-31 122,-7 27-477,0 1 1,0 0-1,0-1 1,-1-10 0,18 17-1833,-14 0 1866,0 0 1,-1 0-1,1 0 1,-1 0-1,0 0 1,0-1-1,0 0 1,0 0-1,0 0 1,3-4 0,3-4 611,0-1 0,12-18 0,-6 8-250,0 2 1,2 0-1,24-20 0,-41 39-38,0 0-1,0 0 0,0-1 0,0 1 1,0 0-1,0 0 0,0-1 0,0 1 1,0 0-1,-1-1 0,1 1 0,0-1 0,-1 1 1,1-1-1,-1 1 0,0-1 0,0 0 1,1 1-1,-1-1 0,0 1 0,0-1 1,-1 0-1,1 1 0,0-2 0,-1 0 90,0 1 1,0-1-1,0 1 0,-1 0 1,1 0-1,0 0 0,-1 0 0,1 0 1,-1 0-1,0 0 0,0 0 0,1 1 1,-1-1-1,0 1 0,-3-2 0,-2-2 41,5 4-104,0-1-1,-1 0 1,0 1-1,1 0 1,-1-1-1,0 1 1,1 0-1,-1 0 1,0 0-1,0 1 1,0-1-1,0 1 1,-3 0-1,-29-5 747,32 5-808,0-1-1,0 1 1,0 0 0,0-1-1,0 0 1,0 1 0,0-1-1,0-1 1,0 1 0,0 0-1,1-1 1,-1 1 0,1-1-1,-1 0 1,-3-2 0,-6-4 174,11 7-181,0 1 0,0-1 0,0 1 0,0-1 0,0 0 0,0 1 0,0-1 1,0 0-1,1 0 0,-1 0 0,0 1 0,0-1 0,0-2 0,-1 1 64,1-1 0,-1 1-1,0 0 1,0 0-1,1-1 1,-1 1 0,-1 1-1,-1-3 1,-3-2 22,-6-17-290,-13 4 491,25 18-308,0 1 1,0 0 0,-1 0-1,1-1 1,0 1 0,0 0 0,0 0-1,0 0 1,-1 0 0,1 0-1,0 1 1,0-1 0,0 0 0,0 1-1,0-1 1,-1 0 0,0 2-1,10 15-513,-3-5 473,-3-7 40,0 1 1,0-1 0,1 1 0,0-1-1,0 0 1,7 8 0,1 0-9,-8-9 42,0 0 0,1 0 0,0 0 0,0-1 0,7 6 0,-2-3 37,-8-5-33,0 0-1,0 0 0,0 0 1,1-1-1,-1 1 0,0 0 1,1-1-1,-1 1 0,0-1 1,1 1-1,-1-1 1,0 0-1,1 1 0,-1-1 1,1 0-1,1 0 0,2 1-338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2:16.06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85 128 1248,'-9'-16'4261,"7"16"-4195,1 1-1,0-1 1,0 0 0,0 0-1,-1 0 1,1-1 0,0 1-1,0 0 1,0 0 0,0-1-1,-1 1 1,1 0 0,0-1-1,0 1 1,0-1 0,0 0-1,0 1 1,0-1 0,0 0-1,0 1 1,0-1 0,0 0-1,1 0 1,-1 0 0,0 0-1,0 0 1,1 0 0,-1 0-1,1 0 1,-1 0 0,0-2-1,0 0-37,1 1-1,-1-1 1,1 0-1,0 1 0,0-1 1,0 0-1,0 0 0,0 1 1,1-5-1,1-9 371,4 2-343,-3 10-69,-3 11-11,-14 26 250,2-3 73,10-19-450,0-2 602,1-9-403,0 0 0,0 1 0,1-1 0,-1 0 0,0 1 0,0-1 0,1 0 0,-1 0 0,0 0 0,0 0 0,0 0 0,1 0 0,-1 0 0,-1 0 0,-2-12 587,2 8-617,1 0-1,0-1 1,0 1-1,1-1 1,-1 1 0,1-1-1,0 1 1,0-1-1,0 1 1,1-1-1,0 1 1,0 0-1,0-1 1,0 1-1,1 0 1,-1 0-1,1-1 1,0 1-1,4-6 1,-2 8-43,-3 2 29,-1 0 0,1-1-1,-1 1 1,0 0 0,1 0 0,-1 0-1,1-1 1,-1 1 0,1 0 0,-1-1-1,0 1 1,1 0 0,-1-1-1,0 1 1,1 0 0,-1-1 0,0 1-1,0-1 1,1 1 0,-1-1-1,0 1 1,0 0 0,0-1 0,0 1-1,0-1 1,1 1 0,-1-1 0,0 1-1,0-1 1,0 0 0,0 0 7,0 23-458,0-21 432,0 0-57,0-1 0,1 1-1,-1 0 1,0 0 0,1-1-1,-1 1 1,1-1-1,-1 1 1,4 3-441,-3-4 441,0 0 0,-1 1-1,1-1 1,0 0 0,0 0-1,-1 1 1,1-1 0,0 0-1,0 0 1,-1 0-1,1 0 1,0 0 0,0 0-1,-1 0 1,1 0 0,0 0-1,1-1 1,2 1-329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2:18.11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245 21 832,'23'-20'6350,"-23"24"-6487,0 19 1113,0-21-892,0 0 0,0 0 1,0 0-1,0 0 0,0 1 0,-1-1 0,1 0 0,-1 0 0,1 0 1,-1 0-1,0 0 0,0 0 0,1 0 0,-2 0 0,1 0 0,0 0 1,-3 3-1,2-2 51,-1 1 1,1 0-1,0 0 1,1 0 0,-1 0-1,-1 6 1,2-5-15,-1 0 1,0-1-1,-5 10 0,-5 6 158,-3 3 168,-32 40 1,-6 3-32,31-34-477,-29 51 1,45-73 133,0 1-72,5-7-6,-1-1 0,0 0 1,0 1-1,0-1 1,-4 4-1,5-6-86,5-14 147,-3 12-71,-1-1 1,1 0 0,-1 1 0,1-1-1,0 1 1,-1-1 0,1 1 0,0-1-1,0 1 1,2-2 0,40-51-1186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2:25.31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36 1 832,'0'5'288,"0"-2"-224,3 5 288,-3 0-224,-3 4 96,3-1-128,-5-3-64,5 3 0,-5 1 96,-3 1-64,-2-7-224,7 10 64,-2 1-960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2:34.9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105 1 896,'0'4'4165,"-3"-3"-4153,0 1 0,0 0 0,0 0 0,0 0 0,1 0 0,-1 1 0,1-1 0,0 1 0,-3 3 0,-19 27 162,14-16 35,-8 21 1,-5 7 186,22-44-332,2-13 603,4-1-523,0 0-1,2 0 1,-1 1-1,14-19 1,-16 24-67,2-1-133,-4 5 110,0 0 0,1 0 0,-1-1 0,0 1 0,-1-1 0,1 1 0,-1-1-1,1 0 1,-1 1 0,0-1 0,-1 0 0,2-8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2:37.11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54 1 896,'-5'3'1141,"5"-3"-1119,-1 1 0,1-1 0,0 1-1,0-1 1,0 1 0,0-1 0,-1 1-1,1-1 1,0 1 0,0-1 0,0 1-1,0 0 1,0-1 0,0 1 0,1-1-1,-1 1 1,0-1 0,0 1 0,0-1 0,0 1-1,1 0 1,4 11 225,6 7-13,7 9 97,-15-25-283,-1 1 0,0-1 0,0 1 0,0-1 0,-1 1 0,0 0-1,1-1 1,-1 1 0,1 6 0,3 10 230,-2 2 24,-3-20-285,1 0 0,-1 1-1,0-1 1,0 0 0,1 1 0,0-1 0,-1 0 0,3 3 0,1 11 1604,-18-24-1131,3-8-271,-17-30-1,11 16 156,11 21-284,5 8-113,0 0-1,0 0 0,0 0 0,0 0 1,0 0-1,0 0 0,0-1 1,1 1-1,-1 0 0,0-1 0,1 1 1,-1 0-1,1-1 0,0 1 0,-1-1 1,1 1-1,0-1 0,0 1 0,0 0 1,0-1-1,0-1 0,10 20 477,-10-16-431,0-1-1,-1 0 0,1 0 1,0 1-1,0-1 0,0 0 1,0 1-1,-1-1 0,1 0 1,0 0-1,0 1 0,-1-1 1,1 0-1,0 0 0,0 0 1,-1 0-1,1 1 0,0-1 1,-1 0-1,1 0 0,0 0 1,0 0-1,-1 0 0,1 0 1,0 0-1,-1 0 0,1 0 1,0 1-1,-1-2 0,1 1 1,0 0-1,-1 0 0,1 0 1,0 0-1,-1 0 0,1 0 1,0 0-1,-1 0 0,1 0 1,0 0-1,0-1 0,-1 1 1,1 0-1,0 0 0,0 0 1,-1-1-1,1 1 0,0 0 1,0 0-1,-1-1 0,1 1 1,-7-12 55,6 10-43,0 0 1,0 0 0,0 0-1,0 0 1,0 0 0,0 0 0,0 0-1,1 0 1,-1 0 0,0-5-1,1 6-25,0 0 0,0-1 0,-1 1-1,1 0 1,0-1 0,-1 1 0,1 0 0,-1 0-1,0-1 1,0 0 0,0 1-10,1 0 0,-1-1 0,1 1-1,-1 0 1,1 0 0,-1 0 0,1-1 0,0 1 0,-1-3 0,9 21-946,-4-6 938,1 0 0,0-1 1,8 13-1,4 1 57,-15-23 0,-2 0-43,0-1 0,0 1-1,1 0 1,-1-1 0,0 1-1,1-1 1,-1 1 0,1-1-1,-1 1 1,1 0-1,-1-1 1,1 0 0,-1 1-1,1-1 1,-1 1 0,2 0-1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2:41.33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107 121 1472,'-1'0'38,"0"-1"1,0 1-1,0 0 0,0 0 1,0 0-1,0 0 1,0 0-1,0 0 0,0 0 1,0 0-1,0 0 1,0 0-1,0 1 0,0-1 1,-21 11 2790,19-10-2663,1 0 0,0 0 1,-1 1-1,1-1 1,0 0-1,0 1 0,-4 2 1,1 0-69,5-4-98,-1 1 1,0-1 0,1 1 0,-1-1 0,1 0 0,-1 1-1,1 0 1,-1-1 0,1 1 0,-1-1 0,1 1 0,-1-1-1,1 1 1,0 0 0,-1-1 0,1 1 0,0 0 0,0 0 0,-1-1-1,1 1 1,0 0 0,0-1 0,0 1 0,0 0 0,0 0-1,0-1 1,0 1 0,0 0 0,0 0 0,0-1 0,1 1-1,-1 0 1,0-1 0,0 1 0,1 1 0,4 9 83,-4-10-82,0 1-1,0-1 1,0 1-1,-1 0 1,1-1-1,0 1 1,-1 0 0,0 0-1,1-1 1,7 21 2160,-6-33-1699,-8-13 114,5 20-546,-1 0 0,1 0 0,0 0 0,0 0 0,0-7 0,1 4-62,0 2 72,0 0 1,0 0-1,0 0 1,-1 0 0,-2-10-1,1 7 2,-1-3-16,0 1-180,3 9 156,0 1 1,0-1 0,0 1 0,0 0-1,0-1 1,0 1 0,0 0-1,0-1 1,-1 1 0,1-1-1,0 1 1,0 0 0,0-1-1,0 1 1,0 0 0,-1-1-1,1 1 1,0 0 0,0-1-1,-1 1 1,1 0 0,0 0-1,-1-1 1,1 1 0,0 0-1,0 0 1,-1 0 0,1-1-1,-1 1 1,0-2 63,-1 1-1,1-1 1,-1 0-1,1 0 1,0 0 0,0 0-1,0 0 1,-1-4-1,-3-3 103,3 2-144,2 6-31,0 1-1,0-1 1,0 0 0,0 1-1,0-1 1,0 1-1,-1-1 1,1 1-1,0-1 1,0 1-1,0-1 1,-1 1 0,1-1-1,0 1 1,-1 0-1,1-1 1,-1 0-1,0 0 4,1 0-1,-1 0 0,1 0 1,0 0-1,-1 0 0,1 0 1,0 0-1,0-1 0,0 1 1,0 0-1,0 0 0,0 0 1,0-2-1,0-2-73,0 5 19,4 8-700,7 12 664,-4-9 176,10 23 0,-13-23-75,1 0 0,0-1 0,12 20 0,-14-27-304,-1 0 0,1 0 1,0 0-1,-1 0 0,1-1 0,1 1 1,-1-1-1,0 0 0,1 0 0,-1 0 1,1 0-1,-1-1 0,1 1 0,0-1 1,5 2-1,13-1-1682,-1-1 86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2:43.00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468 75 1472,'-1'-10'352,"1"7"-314,0 1 0,0-1 0,0 1-1,0 0 1,0-1 0,0 1-1,0-1 1,1 1 0,-1-1-1,1 1 1,0 0 0,1-3 0,-2 5-5,0-1-1,1 0 1,-1 1 0,0-1 0,0 1 0,0-1 0,0 0 0,0 1 0,1-1 0,-1 1 0,0-1 0,-1 0 0,1 1 0,0-1 0,0 1 0,0-1 0,0 0 0,0 1 0,0-1 0,-1 1-1,1-1 1,0 0 0,-1 1 0,1-1 0,0 1 0,-1-1 0,1 1 0,-1-1 0,1 1 0,0 0 0,-1-1 0,1 1 0,-1-1 0,0 1 0,-1-2 95,0 1 1,0 0-1,0-1 1,0 1-1,0 0 0,0 1 1,0-1-1,-3-1 1,-7 1 41,0 1-1,1 1 1,-1-1-1,1 2 1,0 0 0,-1 0-1,1 1 1,-15 5 0,-5 2 249,12-5 3,0 2-1,0 1 0,-19 10 1,31-15-235,1 0 0,-1-1 0,1 0 0,-11 2 1,-14 5 289,-9 3-269,30-10-141,1 1 1,-12 5 0,15-6-121,1 1 1,-1 0-1,1 1 0,0-1 1,0 1-1,-7 7 1,12-11 41,0 1 1,-1-1 0,1 1-1,0-1 1,0 1 0,0-1-1,-1 1 1,1-1 0,0 1-1,0-1 1,0 1 0,0-1-1,0 1 1,0 0 0,0-1-1,0 1 1,0-1 0,0 1-1,0-1 1,0 1 0,1-1-1,-1 1 1,6 15-14,-2-8-40,-2-5 61,-1 0-1,1 1 1,0-1-1,0 0 0,1 0 1,-1 0-1,0 0 1,1 0-1,0 0 0,0-1 1,0 1-1,0-1 1,0 0-1,0 0 0,1 0 1,-1 0-1,1-1 1,-1 0-1,6 2 0,3 1-2,-1-1-1,0-1 0,1 0 1,-1 0-1,17-1 0,-3-1 74,0-1 0,0-1-1,39-9 1,-11 3 74,-43 7-105,0 0 1,0 0-1,0-1 1,0-1-1,-1 1 1,1-2-1,-1 1 1,13-8-1,-21 11-16,-1 0 1,0 0-1,1 0 0,-1-1 0,0 1 0,1 0 0,-1 0 0,0-1 0,0 1 0,1 0 0,-1 0 1,0-1-1,0 1 0,1 0 0,-1-1 0,0 1 0,0-1 0,0 1 0,1 0 0,-1-1 1,0 1-1,0 0 0,0-1 0,0 1 0,0-1 0,0 1 0,0 0 0,0-1 0,0 1 0,0-1 1,-1 0-1,1 0-1,-1 0 1,1 0 0,-1 1 0,1-1 0,-1 0 0,0 1 0,1-1 0,-1 0 0,0 1 0,0-1 0,-1 0 0,-1-1 18,-1 0 0,1 1-1,-1-1 1,1 1 0,-6-1 0,-17 0 39,1 1 0,-35 4 0,-4-1 166,46-1-181,0-1-1,1-1 0,-1-1 1,0-1-1,-24-7 0,-37-21-887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29:26.39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84 88 640,'-8'5'5301,"6"-4"-4968,1 0-1,0 1 1,0-1 0,0 0-1,-1 0 1,1-1-1,-1 1 1,1 0 0,-1 0-1,-2 0 1,3 0-125,-1-1 1,1 0-1,0 0 1,-1 0 0,1 0-1,0-1 1,-1 1-1,1 0 1,0 0 0,0-1-1,-1 1 1,1-1-1,0 1 1,0-1-1,0 0 1,-2-1 0,1 1-155,1 0 63,9-2-85,107-2-171,-105 7 258,1 1-142,-11-3 37,0 0-1,0 0 1,0 0 0,1 0-1,-1 0 1,0 0-1,0 0 1,0 0-1,0 0 1,1 0 0,-1 0-1,0 0 1,0 0-1,0 0 1,0 0 0,1 0-1,-1-1 1,0 1-1,0 0 1,0 0 0,0 0-1,0 0 1,1 0-1,-1 0 1,0 0-1,0 0 1,0-1 0,0 1-1,0 0 1,0 0-1,0 0 1,1 0 0,-1 0-1,0-1 1,0 1-1,0 0 1,0 0 0,0 0-1,0 0 1,0-1-1,0 1 1,-13-3 151,-47-14-227,58 17 60,-31-8 368,27 8-304,0-1 0,1-1 0,-1 1 0,0-1 0,0 0 0,1 0 1,-1-1-1,1 1 0,-8-6 0,9 5 91,3 3-160,1 0 0,0 0-1,0-1 1,0 1 0,-1 0 0,1 0-1,0 0 1,0 0 0,0 0-1,-1-1 1,1 1 0,0 0-1,0 0 1,0 0 0,0-1 0,-1 1-1,1 0 1,0 0 0,0-1-1,0 1 1,0 0 0,0 0 0,0-1-1,0 1 1,0 0 0,0 0-1,0-1 1,0 1 0,0 0-1,0 0 1,0-1 0,17 0-422,-16 1 383,13 0 8,-1 0-1,1 1 0,19 4 1,-27-3 42,1-1 0,0-1 0,0 1 1,0-1-1,9-1 0,4 0 45,-19 1-49,0 0-1,1-1 1,-1 1 0,0 0-1,0 0 1,0-1-1,0 1 1,0 0 0,0-1-1,-1 1 1,1-1-1,0 1 1,1-2 0,0 1 13,-1 0 0,0 1 1,1-1-1,-1 0 0,1 0 1,-1 1-1,1-1 0,-1 1 1,1 0-1,-1-1 1,1 1-1,0 0 0,2 0 1,-2 0 156,-3 0-138,-2 0-16,1 0-12,1 0-1,-1 0 1,1-1 0,-1 1-1,1 0 1,0 0-1,-1-1 1,1 1-1,0-1 1,-1 1-1,1-1 1,0 0 0,-1 0-1,0 0 1,-3-3-84,0 3 127,1 0 0,-1 0 0,1 1 0,-1-1 0,1 1 1,-7 0-1,8 0-47,-29 0-144,30 0 75,1 0 18,1 0 43,0 0 0,-1 0 1,1 0-1,0 0 0,0 0 1,-1 0-1,1 0 0,0 0 0,-1 0 1,1 0-1,0 0 0,0 0 1,-1 0-1,1 0 0,0 0 0,-1 0 1,1 0-1,0 0 0,0 0 1,-1-1-1,1 1 0,0 0 0,0 0 1,0 0-1,-1-1 0,1 1 1,0 0-1,0 0 0,0 0 0,-1-1 1,1 1-1,0 0 0,0 0 1,0-1-1,0 1 0,0 0 0,0-1 1,0 1-1,-1-1 360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2:44.66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248 36 1152,'-21'-35'5581,"16"35"-5040,-6-1-40,-3 1-1,0 1 0,-26 3-1,12 0-368,18-3-86,1 0 1,-14 4-1,5 0-171,14-5 101,1 1 0,0-1 0,0 1 0,0 0 0,1 0 0,-1 0 0,0 0 0,0 0 0,0 1-1,1-1 1,-5 4 0,7-5 35,0 0-1,0 0 0,0 0 1,0 0-1,-1 1 0,1-1 0,0 0 1,0 0-1,0 0 0,0 0 1,0 0-1,0 1 0,0-1 0,0 0 1,-1 0-1,1 0 0,0 1 1,0-1-1,0 0 0,0 0 0,0 0 1,0 0-1,0 1 0,0-1 1,0 0-1,0 0 0,0 0 0,0 1 1,0-1-1,0 0 0,0 0 1,1 0-1,-1 0 0,0 1 0,0-1 1,7 4 199,15-2 122,79-11 71,2 1-751,-71 8 254,-15-1 155,1 1 1,0 0-1,0 2 0,0 0 1,32 8-1,-48-9-8,1 0 0,-1-1 0,0 1 0,0-1 0,1 0 0,-1 0 0,4 1 277,-19 1 1293,-10 2-1225,-60 6 320,-135 12-690,204-19-114,-21 7 0,14-3-139,19-6 202,0-1 0,0 1 0,0 0 0,0 0 0,0 1-1,0-1 1,0 0 0,0 0 0,1 1 0,-1 0 0,-2 2 0,-2 2 4,6-6 15,0 0 1,0 1-1,-1-1 1,1 0-1,0 1 1,0-1 0,0 0-1,-1 1 1,1-1-1,0 0 1,0 1 0,0-1-1,0 0 1,0 1-1,0-1 1,0 1-1,0-1 1,0 0 0,0 1-1,0-1 1,0 1-1,0-1 1,0 0-1,0 1 1,0-1 0,0 0-1,0 1 1,1-1-1,-1 0 1,0 1 0,0-1-1,0 0 1,1 1-1,7 7-235,-7-8 209,2 3 15,0-1-1,0 0 1,1 0 0,-1 0-1,1-1 1,-1 1 0,1-1-1,-1 0 1,1 0-1,6 1 1,42 2 118,-34-3-98,19 1 133,65 6-173,-84-7 121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2:45.6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164 51 2080,'-3'-2'230,"0"0"0,0 1 0,0 0 0,-1 0 0,1 0 0,-5-1 1,-3-1 755,-9-3 215,-10-3-29,0-1-590,25 8-427,1 1 1,-1-1-1,1 1 1,-1 0-1,1 0 0,-7 0 1,4-3-16,13 8-552,6 4 516,-1-1 0,2-1 1,-1 0-1,1 0 0,0-1 1,0-1-1,18 4 0,-14-4-24,0 1-1,-1 1 0,31 15 1,-26-10-64,-13-7-349,1 1 0,12 9 1,3 22-3577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2:48.48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194 110 832,'-8'-1'362,"7"0"-342,1 1 0,-1 0 1,1 0-1,-1 0 0,1 0 0,-1-1 1,0 1-1,1 0 0,-1 0 0,1 0 1,-1 0-1,1 0 0,-1 1 0,1-1 1,-1 0-1,0 0 0,1 0 0,-1 0 1,1 1-1,-1-1 0,1 0 0,-1 0 1,0 1-1,-25 12 553,20-11-437,1 0 1,0 0-1,0 0 1,0 1-1,1 0 1,-1 0-1,1 0 1,-1 1-1,1-1 1,-5 7 0,6-7-76,1-1 0,-1 1 0,-1-1 0,1 1 0,0-1 0,-1 0 0,1 0 0,-6 2 0,8-4 29,-1 0 0,1-1 0,0 1 0,0 0 1,0 0-1,0-1 0,0 1 0,0-1 0,0 1 0,0-1 1,0 1-1,0-1 0,0 1 0,0-1 0,0 0 0,1 0 0,-1 1 1,0-1-1,0 0 0,1 0 0,-2-1 0,2 1-52,-1 0-1,0 0 0,0 0 1,-1 0-1,1 0 0,0 0 1,0 0-1,0 0 1,-1 0-1,1 1 0,0-1 1,-1 0-1,-2 0 107,4 1-117,0-1 0,0 1 0,0 0 0,0-1-1,0 1 1,-1-1 0,1 1 0,0 0 0,0-1 0,-1 1 0,1 0 0,0-1-1,-1 1 1,1 0 0,0-1 0,-1 1 0,1 0 0,0 0 0,-1-1 0,1 1-1,-1 0 1,1 0 0,0 0 0,-1-1 0,0 1 0,1 0-19,0 0-1,0 0 1,-1 0 0,1 0 0,0 0-1,0 0 1,0 0 0,-1 0 0,1 0-1,0 0 1,0 0 0,0 0 0,-1 0-1,1 0 1,0 0 0,0 0 0,0-1-1,0 1 1,-1 0 0,1 0 0,0 0 0,0 0-1,0 0 1,0-1 0,0 1 0,-1 0-1,1 0 1,0 0 0,0 0 0,0-1-1,0 1 1,0 0 0,0 0 0,0 0-1,0-1 1,0 1 0,0 0 0,0 0 0,0 0-1,0-1 1,0 1 0,0 0 0,0 0-1,0 0 1,0-1 0,0 1 0,0 0-1,0 0 1,0 0 0,0-1 0,1 1-1,-1-1-8,0 1 0,0 0-1,0-1 1,0 1-1,1-1 1,-1 1 0,0-1-1,1 1 1,-1 0 0,0-1-1,0 1 1,1 0-1,-1-1 1,1 1 0,-1 0-1,0-1 1,2 1-1,45 3-120,-39-3 98,1 1 0,-1 1 0,17 4 0,3 0 349,-18-3-310,0 0 0,0 0 0,0 1 0,-1 0 0,0 0 0,1 1 0,-2 1 0,1-1-1,8 8 1,-9-5 807,2-4-582,-6-10-102,-2 5-105,-1 0 0,-1-1 0,1 1 0,0-1 0,0 1 0,0-1 0,-1 1 0,1-1 0,-1 1 0,1-3 0,12-35 47,-13 37-113,1 0 0,-1 0 0,1 0 0,-1 1 0,1-1 0,0 0 0,0 0 0,0 0 0,0 1 0,0-1 0,0 1 0,0-1 0,0 1 0,0-1 0,1 1 0,-1 0 0,1-1 0,-1 1 0,1 0 0,0 0 0,-1 0 0,1 0 0,0 0 0,0 1 0,3-2 0,3 0-25,0 1 0,0 0 0,0 1 0,16 0 0,-9 0 299,-10 1-337,-3-2 428,-3-3-83,-1 0-376,-13-36 164,13 33-116,0 0 0,-1 0-1,1 0 1,-1 0 0,-1 0 0,-5-8-1,9 15 51,0 0 0,0 0 0,0-1 0,0 1 0,0 0 0,0 0 0,-1-1 0,-3-1-493,4 2 493,0 0 0,-1 0 0,1 0 0,0 0 0,-1 0 0,1 0 0,-4 8-1044,2-4 1018,-2 10-207,1 0-1,0 0 0,-1 20 1,0 3 149,-2 5 98,-27 134 62,32-169 16,-1 1-1,-1-1 0,1 1 0,-1-1 1,-7 12-1,2-10 843,-3-8-562,7-1-321,0-1 1,0 1 0,0-1-1,0 0 1,1-1-1,-1 1 1,0-1 0,1 1-1,0-1 1,-1 0-1,-4-4 1,5 4 34,-1-1 0,1 1 0,-1 0 0,1 0 0,-1 1 0,0-1 0,0 1 0,1 0 0,-1 0-1,0 0 1,-7-1 0,9 2-48,0 1 0,0-1 0,0 0 0,0 1 0,0 0 0,0-1 0,0 1 0,0 0 0,1 0 0,-1 0 0,0 0 0,1 0-1,-1 0 1,0 0 0,1 1 0,0-1 0,-1 0 0,1 1 0,0 0 0,-3 3 0,-1 3 10,0 1 0,1 0-1,-4 10 1,3-6 150,1-1 12,0 1-1,1 0 0,-2 18 1,-1 1 95,5-23-263,1-8-12,0-1 1,0 1-1,1 0 0,-1-1 1,-1 1-1,1 0 1,0-1-1,0 1 1,0 0-1,0-1 0,0 1 1,-1-1-1,1 1 1,0 0-1,0-1 0,-1 1 1,1-1-1,-1 1 1,1-1-1,-2 2 235,3 2-308,-1-1 86,0 1 0,0-1 0,0 0-1,0 1 1,0-1 0,-1 1 0,0-1-1,-1 5 1,1-3 3,-2 8 48,1-6 27,1-1 0,0 1-1,-4 9 512,5-15-592,-1-1 0,1 0 0,0 0 0,0 0-1,0 0 1,0 0 0,0 0 0,0 0 0,0 0 0,0 1 0,0-1-1,0 0 1,0 0 0,0 0 0,1 0 54,-1 1-54,-4-7 242,0-12-242,2 0 1,-1-20-1,2 19-95,-1 0 0,-5-20-1,6 34 57,0 1-1,0-1 1,1 1-1,-1-1 0,1 0 1,0 1-1,0-1 0,0 0 1,1 1-1,1-9 1,-1 12-24,-1 1 1,0-1-1,0 0 1,0 0-1,0 0 1,0 1-1,0-1 1,0 0-1,0 0 1,-1 0-1,1 1 1,0-1-1,-1-1 1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2:49.4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98 39 2720,'-16'-15'3410,"14"13"-3216,1 0 1,-1 0-1,0 0 0,0 0 1,0 0-1,0 1 0,0-1 1,0 1-1,0-1 0,0 1 1,-1 0-1,1 0 0,-1 0 1,-3-1-1,1 18-34,1 4-73,1-1 1,0 1-1,2 0 0,1 35 0,1-25-32,-2 48 145,-11 85 0,9-99 509,2-51-591,-3 5-28,3-7 76,1-10-157,1-1 0,-1 1 0,0-1-1,0 1 1,0-1 0,0 1 0,0-1 0,0 1 0,0-1-1,0 1 1,0-1 0,0 1 0,0-1 0,0 1 0,0-1-1,0 1 1,0-1 0,-1 0 0,1 1 0,0-1-1,0 1 1,-1-1 0,1 1 0,0-1 0,0 0 0,-1 1-1,1-1 1,0 0 0,-1 1 0,1-1 0,-1 0 0,1 1-1,0-1 1,-1 0 0,1 0 0,-1 0 0,1 1 0,-1-1-1,1 0 1,-2 0 133,20-52-6650,-12 40 5641,10-15-1576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2:52.1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111 323 1152,'26'50'4640,"-39"-58"-3568,9 1-1015,0 0 1,0 0-1,0 0 0,1-1 1,1 1-1,-1-1 0,1 0 1,-2-13-1,-2-7-56,-16-54 106,18 71-23,3 10-47,0-1 1,1 1-1,-1 0 0,1 0 1,0-1-1,-1 1 1,1 0-1,0 0 1,0-1-1,-1 1 1,1-2-1,0 2-20,0-1 1,0 1-1,0 0 0,0 0 1,-1-1-1,1 1 0,-1 0 1,1 0-1,-1 0 0,1-1 1,-1 1-1,0 0 0,1 0 1,-1 0-1,0 0 0,0 0 1,0 0-1,0 0 0,0 1 1,0-1-1,0 0 0,0 0 1,-2 0-1,-1-11 532,3 10-519,-1 1 0,1-1 1,0 0-1,0 0 0,0 1 0,0-1 0,1 0 0,-1 0 0,0 0 0,1 0 0,-1-3 0,-6-14 207,6 16-209,-1-1 0,1 1 0,0-1 0,0 1 0,0-1 0,0 1 1,0-1-1,1 0 0,0 1 0,0-9 0,-4 1 9,0 4-570,4 15 383,1 0 0,1-1 0,2 10 0,2 9 73,3 30-7,3 0 0,3 0 0,41 102 0,-54-154-146,-1 0 1,1 0-1,0 0 0,1-1 1,-1 1-1,1-1 0,-1 0 1,1 1-1,0-1 1,0 0-1,0-1 0,1 1 1,-1 0-1,1-1 1,0 0-1,-1 0 0,1 0 1,7 2-1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2:54.0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113 28 832,'0'-1'101,"0"0"0,0 0 1,0-1-1,0 1 0,-1 0 0,1 0 1,-1 0-1,1-1 0,-1 1 0,1 0 1,-1 0-1,0 0 0,1 0 0,-1 0 0,0 0 1,0 0-1,0 1 0,0-1 0,0 0 1,0 0-1,0 1 0,0-1 0,0 0 0,0 1 1,0-1-1,0 1 0,0 0 0,-1-1 1,1 1-1,0 0 0,0-1 0,0 1 1,-1 0-1,-1 0 0,0 0 57,-1 0-1,0 0 1,0 0 0,0 0-1,0 1 1,0 0 0,0-1-1,1 1 1,-7 3 0,1-1 386,8-3-512,0 0 0,0 0 0,0 0 0,0 0 0,1 1 0,-1-1 0,0 0 0,0 0 0,0 1 0,1-1 0,-1 1 0,0-1 0,0 1 0,1-1 0,-2 2 0,-5 2 278,6-4-300,1 1-1,-1-1 0,1 0 0,-1 0 1,0 1-1,1-1 0,-1 0 0,1 1 1,-1-1-1,1 1 0,-1-1 0,1 1 1,-1-1-1,1 1 0,-1 0 0,5 3-287,-1-2 304,0 1 0,0-1-1,0 0 1,0 0 0,1-1 0,-1 1-1,0-1 1,1 1 0,-1-1 0,5 0-1,2 1 22,0 0-1,21-1 0,75 5 648,-119-6-364,-35-3-1748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2:55.0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106 16 224,'-2'-1'15,"0"0"0,1 0-1,-1 1 1,0-1 0,0 1 0,1-1 0,-1 1-1,0 0 1,-2-1 0,2 1 67,1 0 0,-1 0 0,1 0 0,-1-1-1,1 1 1,-1 0 0,1-1 0,-1 0 0,1 1 0,0-1 0,-3-1 0,4 2-44,-1-1 0,0 1-1,0 0 1,1-1 0,-1 1 0,0 0 0,0-1 0,0 1 0,1 0 0,-1 0 0,0 0 0,0 0 0,0 0 0,0 0 0,1 0 0,-1 0 0,0 0 0,0 0 0,0 0 0,0 1 0,1-1-1,-1 0 1,0 0 0,-2 2 321,1 1-247,0 0 0,0 0 0,0-1 0,-1 1 0,-3 2 0,5-4-85,-25 30 2175,80-59-3999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2:57.98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165 1 480,'0'0'16,"-1"0"-1,1 0 1,-1 0-1,1 0 1,-1 0-1,1 0 1,-1 0-1,1 0 1,-1 0-1,1 0 1,-1 0 0,1 0-1,-1 0 1,1 1-1,-1-1 1,1 0-1,-1 0 1,1 0-1,-1 1 1,1-1-1,0 0 1,-1 1 0,-14 13 828,-12 23 679,22-29-1496,-4 7 273,0 1-1,1 1 1,-10 26 0,6-10-107,-3 8 181,10-28-78,1-1 0,-1 0-1,-16 27 658,23-43-714,0 0-116,1-1 1,-1 1-1,0-1 0,1-5 0,2-4 8,24-56 82,-20 49-218,-6 15 30,-1 1 1,0 0-1,0-1 1,-1 1 0,1-1-1,-1 1 1,0-1 0,-1 0-1,1-5 1,-1 10-16,0 3-65,-1-1 63,1 1 0,0 0 1,-1-1-1,1 1 0,-1 0 0,1-1 1,-2 3-1,-2 4 95,1 1 0,0 0-1,-3 13 1,0 4 105,5-16-690,8-10 186,14-13-462,-11 6 32,19-11-148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3:03.98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255 1 1568,'-15'3'2072,"14"-2"-1982,-18 11 921,12-5-1002,2-2 98,0 0 0,0 0 0,0 1 0,1-1 0,-5 9 0,-22 36 959,29-44-1049,1-1-1,-1 0 0,1 1 0,0-1 0,0 1 0,0 0 0,1-1 1,-1 1-1,2-1 0,0 7 0,-1 15 516,0-27-525,0 1 0,0-1 0,0 0 0,0 0 1,-1 0-1,1 0 0,0 0 0,0 0 0,0 0 0,0 0 1,0 0-1,-1 0 0,1 0 0,0 0 0,0 0 0,0 0 1,0 0-1,-1 0 0,1 0 0,0 0 0,0 0 0,0 0 0,0 0 1,0 0-1,-1 0 0,1 0 0,0 0 0,0 0 0,0 0 1,0 0-1,0-1 0,0 1 0,-1 0 0,1 0 0,1-8-23,1 0 0,-1 1 0,1-1 0,5-11 0,-2 9-7,-4 9 30,-1 0-1,1 0 1,0-1 0,-1 1 0,0 0 0,1 0 0,-1-1 0,0 1 0,1-1-1,-1 1 1,0-3 0,1-2-5,0 6-23,2 7 115,-4 0-39,0 0 1,0 0-1,-1-1 1,-4 14 0,-1 2 98,-42 143 576,46-157-697,-2 18 4,5-22-14,-1-1 0,0 1 0,0-1 0,0 1 0,-1-1 0,1 0 1,-1 1-1,1-1 0,-1 0 0,0 0 0,-1 0 0,1-1 0,0 1 0,-4 3 0,-1 4 11,6 10-247,1-16 158,0 3 9,0-2 89,0 0 0,0 0 0,0 0 0,0 0 0,-1 0-1,0 0 1,0 0 0,0 0 0,0-1 0,-1 1 0,0 0 0,-3 4 0,2-4 47,2-3-67,0-1 1,1 0-1,-1 0 1,0 1 0,0-1-1,0 0 1,0 0 0,0 0-1,-1 0 1,1 0-1,-2 1 1,-20 16 296,82-5-7040,-43-6 4891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59:18.30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0 142 992,'13'-8'9051,"-8"5"-9612,18-6 1184,-20 8-560,1-1-1,0 0 0,0 1 1,-1 0-1,1 0 0,0 0 1,0 0-1,5 0 0,32-6 712,-30 7-658,0-1 0,0 0 0,0 0 1,14-4-1,-19 4-89,1 0 1,0 1-1,0-1 1,-1 1-1,12 1 1,4 1 36,81-6 11,-99 4-56,0-1 1,0 0-1,0 0 0,0-1 1,0 1-1,0-1 0,-1 0 1,1 0-1,-1 0 0,1 0 1,-1-1-1,0 1 0,0-1 1,0 0-1,4-4 0,-7 6-24,1 0-1,0 0 1,-1-1-1,1 1 1,0 0-1,-1 0 1,0 0-1,1 0 0,-1-1 1,0 1-1,1 0 1,-1-2-1,0 2-29,0 0 0,0-1-1,0 1 1,1 0-1,-1 0 1,0 0 0,1 0-1,-1 0 1,0 0 0,1 0-1,-1 0 1,1 0-1,0 0 1,1-1 0,3-5-316,-5 6 375,1 0-1,-1 0 1,0 1-1,1-1 1,-1 0-1,1 0 1,-1 1-1,1-1 1,0 0-1,-1 1 1,1-1-1,-1 1 1,1-1-1,0 1 1,0-1-1,-1 1 1,1 0-1,1-1 1,-2 1-22,0 0 1,0 0-1,0 0 1,0 0-1,0 0 0,0 0 1,0 0-1,0 0 1,-1 0-1,1 0 1,0 0-1,0 0 1,0 0-1,0 0 1,0 0-1,0 0 1,0 0-1,0 0 1,0-1-1,0 1 0,0 0 1,0 0-1,0 0 1,0 0-1,-1 0 1,1 0-1,0 0 1,0 0-1,0 0 1,0 0-1,0 0 1,0 0-1,0 0 1,0 0-1,0-1 0,0 1 1,0 0-1,0 0 1,0 0-1,0 0 1,0 0-1,0 0 1,0 0-1,0 0 1,0 0-1,0 0 1,0 0-1,0 0 1,0-1-1,0 1 0,0 0 1,0 0-1,0 0 1,0 0-1,0 0 1,1 0-1,-1 0 1,0 0-1,0 0 1,0 0-1,0 0 1,0 0-1,0 0 1,0 0-1,0 0 0,0 0 1,0-1-1,-2 0-483,1 2-2315,9 15-2755,1-17 3556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29:44.10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566 16 1408,'1'0'40,"0"-1"0,-1 1 0,1-1 1,-1 0-1,1 1 0,-1-1 0,1 0 0,-1 0 0,1 1 0,5-10 4039,-15 21-1829,-22 18 1,20-19-1798,1 0 1,-13 16-1,9-3 250,12-19-654,0-1 0,0 1 0,-1 0 0,1-1 0,-1 1 0,0-1 0,0 0 0,0 1 0,0-2 0,0 1 0,-5 3 0,-2 0 246,1 1 0,-1-1 0,-8 10 0,13-11-249,-10 8 256,8-7-248,1 0 0,-1-1-1,0 0 1,-10 6 0,-4-1 50,0-1 0,0-1 0,-1-1 0,0-1 0,-32 5 0,-21 8 83,63-17-209,2 0 19,0 0-1,-14 0 1,-15 1-141,38-3 74,5 6 97,-3-5-33,0 0 0,0 1 0,0-1 0,1 0 0,-1 0 1,0 0-1,1 0 0,-1 0 0,0 0 0,1 0 0,-1 0 0,1-1 0,0 1 1,-1-1-1,3 1 0,31 4 115,-10-2-71,9 2-12,0-2 0,0-1-1,44-4 1,-17 1-113,-23-2 183,-37 3-160,-2 3 36,-1-1 27,0 1 0,0-1 0,0 1 0,-1-1 0,1 0 0,0 1-1,-1-1 1,0-1 0,1 1 0,-1 0 0,-3 1 0,-40 15 102,33-13-38,-7 1-35,-1 0 0,0-2 0,0 0 1,0-2-1,0 0 0,-29-1 0,-7-1 665,67 0-618,37 11 336,171 58-417,-172-52 48,18 6 124,-56-21-186,1 1-1,-1 0 1,-1 0-1,1 1 1,0 0-1,8 6 0,-14-9 85,8 6 566,-10-8-610,0 1 0,0 0 0,0 0 1,0 0-1,-1-1 0,1 1 0,0 0 0,0 0 0,0 0 1,0-1-1,-1 1 0,1 0 0,0 0 0,0 0 0,0 0 1,-1 0-1,1-1 0,0 1 0,0 0 0,-1 0 1,1 0-1,0 0 0,0 0 0,0 0 0,-1 0 0,1 0 1,0 0-1,0 0 0,-1 0 0,1 0 0,0 0 0,0 0 1,-1 0-1,1 0 0,0 0 0,0 0 0,-1 0 1,1 1-1,0-1 0,0 0 0,0 0 0,-1 0 0,1 0 1,0 0-1,0 1 0,0-1 0,0 0 0,-1 0 0,1 0 1,0 1-1,0-1 0,0 0 0,0 0 0,0 0 1,0 1-1,-1-1 0,1 0 0,0 0 0,0 1 0,0-2-16,-1-1 0,0 1 0,0 0 0,0-1 0,0 1 0,0 0 0,0 0 0,0 0 0,0 0 0,0 0 0,-1 0 0,-2-2 0,-21-11-484,20 11 455,-11-6-134,1-1 0,1-1 0,-15-13 0,-16-12-58,-13-2 292,32 23-406,-31-25 0,53 36 240,4 3-37,7 5 48,1 0 0,12 4 0,-5-6 164,-1 0-1,1 0 0,0-1 1,27-3-1,-3 1 12,35-2 209,-38-2 6,8-2-108,-22 2-239,-17 5 79,0 0 0,0 1 0,0-1 0,0 1 0,0 0 0,0 0 0,8 4 0,40 10 219,-47-14-185,1 0 0,-1 0 0,1-1 0,-1 0 1,10-1-1,6 0-111,105 1 125,-31 3-143,14-3 90,-61-3-79,-45 2 59,0 0 0,0 0-1,0 0 1,0 0 0,0-1 0,0 1 0,0-1 0,0 0 0,-1 0 0,5-3-1,-5 3-21,0 0 0,0 0 0,0 0 0,0 0-1,1 1 1,-1-1 0,1 1 0,-1 0-1,7-1 1,-8 2-64,15 0 58,-11 0 26,1 1 1,-1-1-1,0 1 1,0 0-1,8 3 0,10 0-16,5 5-15,-11-6 570,-3 1-1941,11 0-9134,-25-3 10323,0-1 1,0 1 0,0-1 0,0 1 0,0-1 0,0 0 0,0 0 0,0 1 0,0-1 0,1 0 0,-1 0 0,0 0 0,0 0 0,0 0 0,0-1 0,0 1 0,0 0 0,2-1 0,-2 0-66,1 0 1,0 0 0,-1 0 0,0 0 0,1-1 0,-1 1 0,0 0 0,2-3 0,-3 4 242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59:24.2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90 1408,'-8'9'3285,"8"-4"-2959,0-3 58,0 0 0,-1 0 0,2 0 0,-1 0 0,0 0 0,0 0 0,1 0-1,-1 0 1,2 3 0,-2-4-149,18 0 757,-3 4-510,-10-4-394,-1 1 1,0-1 0,1 0-1,-1 0 1,6 0-1,51 5-2,-48-5-40,0 1 1,0 1 0,13 3-1,-23-5-40,-1-1-1,1 0 1,-1 0 0,1 0-1,-1 0 1,1 0-1,0 0 1,-1-1 0,1 1-1,3-3 1,19-1-249,-12 3 303,1 0 1,-1-1-1,22-6 0,-18 3-34,27-2 0,38-8-46,-21 4-40,-39 7 99,0 0 1,33-12-1,-55 16-39,0 0 1,1 0-1,-1 0 1,0 0 0,0 0-1,0 0 1,1 0 0,-1 0-1,0 0 1,0 0-1,0 0 1,1-1 0,-1 1-1,0 0 1,0 0-1,0 0 1,1 0 0,-1 0-1,0-1 1,0 1 0,0 0-1,0 0 1,0 0-1,0 0 1,1-1 0,-1 1-1,0 0 1,0 0-1,0 0 1,0-1 0,0 1-1,0 0 1,0-1 0,-6-5 48,-15-3 57,17 7-90,-5-2 32,-60-24-40,60 24 3,-1 2 0,1-1 0,-1 2 0,0-1 0,-14 0 0,-20-6-176,33 8 144,9 0 4,-1-1 0,0 1 0,0 0 0,0 0 0,1 0 0,-1 0 0,0 1-1,0-1 1,0 1 0,1 0 0,-1 0 0,0 0 0,1 0 0,-5 2 0,7-2 21,-1-1 1,0 0-1,1 1 1,-1-1 0,0 1-1,1-1 1,-1 0-1,0 0 1,0 1 0,1-1-1,-1 0 1,0 0-1,-1 0 1,-9 4 32,0 2-75,10-5 47,-1-1 0,1 1-1,0-1 1,0 1 0,-1 0 0,1-1-1,0 1 1,0 0 0,0 0 0,-1 1 0,-24 28-276,-1 4 507,23-28-247,4-6 14,0 1-1,-1-1 1,1 1-1,-1-1 1,1 1 0,0-1-1,0 1 1,-1 0 0,1-1-1,0 1 1,0-1-1,0 1 1,-1 0 0,1-1-1,0 1 1,0 0-1,0 0 1,0-1-6,0 1 1,0 0-1,0-1 0,0 1 0,0-1 1,0 1-1,0 0 0,0-1 1,-1 1-1,1-1 0,0 1 0,0-1 1,-1 1-1,1-1 0,0 1 1,-1-1-1,1 1 0,-1-1 0,1 1 1,0-1-1,-1 1 0,-1 1-24,1-2-35,-4 8-6,0 0 59,3-8 2,-3 3 43,4 2 241,1-5-265,0 1-1,0-1 1,0 0-1,0 1 1,0-1-1,0 1 0,-1-1 1,1 0-1,0 1 1,0-1-1,0 0 0,0 1 1,0-1-1,-1 0 1,1 1-1,0-1 1,0 0-1,0 1 0,-1-1 1,1 0-1,0 0 1,-1 1-1,1-1 0,0 0 1,-1 1-1,0 2 22,0 0 0,-1 0 0,2 1-1,-1-1 1,0 0 0,1 1-1,-1-1 1,1 7 0,-10 7 294,10-12-305,0 0 0,-1 0 0,0 0 0,-3 8 0,3-7 1,-1-1 1,1 1-1,0-1 0,0 12 0,-4 14-43,5-27 45,-1 1 0,0-1-1,1 1 1,-4 8 0,2-8-25,1-1 1,0 1-1,0 0 1,0 0-1,0 4 1,1 25-7,-1 0 0,-10 51 1,10-74 1,0 0 0,1 0 0,1 15 0,-1 0 0,5 55 101,-6-69-40,1-11-49,-1 0-1,1 0 0,0 0 0,0 1 1,0-1-1,0 0 0,0 0 1,0 0-1,0 0 0,0 1 0,1-1 1,-1 2-1,1-3-24,-1 1 0,0 0-1,1 0 1,-1-1 0,0 1 0,0 0 0,0 0 0,0-1 0,0 1-1,0 0 1,0 0 0,0-1 0,0 1 0,0 0 0,-1 0-1,1 0 16,0 0-1,0 0 0,0-1 0,0 1 1,0 0-1,0-1 0,0 1 0,0 0 1,0 0-1,0-1 0,0 1 0,0 0 0,0 0 1,1 1-1,2 7 137,-2-9-132,-1 1 0,0 0 0,0 0 0,0 0 0,1 0 0,-1-1 0,1 1 0,-1 0 0,0 0 0,1-1 0,-1 1 0,1 0 0,0-1 0,-1 1 1,2 0-1,-1 0 3,-1 0 0,1 1 1,0-1-1,0 0 1,-1 0-1,1 0 0,-1 0 1,1 1-1,-1-1 0,1 0 1,-1 1-1,0-1 1,0 0-1,1 1 0,-1 2 1,1 4-102,3 1-10,9 13 87,-10-19 30,-1 0 0,1 0 0,-1 0 0,0 0 0,0 0 0,0 1-1,0-1 1,0 1 0,1 5 0,-2-7-30,0-1 0,-1 1 0,2-1 0,-1 1 1,0-1-1,0 1 0,0-1 0,1 0 0,-1 0 0,1 0 0,-1 1 0,1-1 0,-1-1 0,4 3 0,-3-2 20,0 0 0,0 0-1,0 0 1,-1 1 0,1-1 0,0 1-1,-1-1 1,3 3 0,-1 1 25,1 0 0,0-1 1,0 1-1,0-1 0,8 7 0,-11-11-27,0 1 7,0-1 0,0 1 0,0 0-1,0 0 1,0-1 0,0 1 0,1 0-1,-1-1 1,0 0 0,0 1 0,1-1-1,-1 0 1,0 1 0,1-1 0,-1 0-1,0 0 1,1 0 0,-1 0 0,0 0-1,2-1 1,33 6 38,-9-10 80,4-1 75,-30 6-202,2 0-17,0 0 0,0 0-1,0 0 1,0 0 0,0-1 0,0 0 0,6-1 0,-1 2 21,-4 1 0,0 1 1,0-1-1,-1 1 0,1 0 0,0 0 0,-1 1 0,1-1 0,-1 1 1,0 0-1,0-1 0,0 2 0,0-1 0,-1 0 0,1 0 1,-1 1-1,0-1 0,0 1 0,0 0 0,2 5 0,-1-2 90,-1 0 0,0 1 0,0-1-1,-1 0 1,0 1 0,0 0 0,-1-1-1,0 1 1,-1 14 0,0-17-13,-1 0-1,1 1 1,-1-1 0,0 0-1,-1 0 1,1-1-1,-1 1 1,0 0 0,0-1-1,0 1 1,0-1 0,-1 0-1,0 0 1,-7 5 0,-5 4 29,-1-2 0,-28 15 0,29-17-251,-16 11 54,15-9-473,-23 11 0,34-19-179,0-1 0,-1 0 0,1 0 0,0 0 0,-1-1 0,0 0-1,-12 1 1,-5-5-1416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00:08.3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253 4 1312,'1'-3'977,"1"6"1403,0 11-132,-2-8-2085,0 0 0,-1 0 0,0 0 0,0 0 0,0 0 0,-4 9 0,0 3-11,1-1 0,0 1-1,-1 29 1,-4 18 41,-3-5 191,-31 83 0,33-110-159,-9 41-1,5-15-17,-14 86 156,22-98-316,-3-1-1,-16 47 0,8-35 167,10-32-29,-12 28 0,15-31-231,4-21 54,0 0-1,-1 1 1,1-1-1,0 1 1,-1-1-1,0 0 1,-1 4-1,2-6-4,-1 1 0,1 0 0,0-1 0,-1 1 0,1-1 0,0 1-1,-1 0 1,1-1 0,0 1 0,0-1 0,0 1 0,0 0 0,0-1-1,0 1 1,0 0 0,0 0 0,0 0 0,0-1 0,0 0-1,0 1 1,0-1-1,1 0 1,-1 1 0,0-1-1,0 0 1,1 0 0,-1 0-1,0 1 1,0-1 0,1 0-1,-1 0 1,0 0-1,0 0 1,1 0 0,-1 0-1,0 1 1,1-1 0,-1 0-1,0 0 1,1 0 0,-1 0-1,1 0 1,24-4 65,-19 2-59,7-1 20,1-1 0,-1 0 1,12-6-1,27-8 99,2 6 181,82-7 1,-22 4-233,-18 3 194,15-3 169,-104 14-337,0 0-1,0 1 1,14 1 0,1 0 19,-13 0-115,-1 3-6,-8-4-81,1 1 0,-1-1 1,1 1-1,-1-1 1,1 0-1,-1 1 1,1-1-1,-1 1 1,1-1-1,-1 1 0,0-1 1,1 1-1,-1 0 1,0-1-1,0 1 1,0-1-1,1 1 0,-1 0 1,0-1-1,0 1 1,0 0-1,0-1 1,0 1-1,0-1 0,0 1 1,0 0-1,0-1 1,0 1-1,0 0 1,-1-1-1,1 1 1,0-1-1,0 1 0,-1 0 1,1-1-1,0 1 1,-1-1-1,1 1 1,0-1-1,-1 1 0,1-1 1,-1 1-1,-1 0-369,0 0-1,1 0 0,-1 0 1,0 0-1,0 0 1,0 0-1,0-1 0,0 1 1,0-1-1,1 0 0,-1 1 1,-4-1-1,-6 0-1970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00:09.0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1 2976,'-4'1'235,"1"0"1,-1 0 0,1 0-1,-1 1 1,-4 2-1,2 0-2285,-9 8 7033,14-11-4492,1-1-102,0 0 171,0 0-165,0 0 32,0 0-97,3 1-94,1 0 0,-1 0 0,1 0-1,0 0 1,-1-1 0,1 0 0,0 0-1,6 0 1,29-5 277,3 0-306,0 1 0,72 4 0,-47 1-17,-41-1-65,1 0 1,-1 2 0,0 1 0,46 11 0,-44 1-1502,-33-13-1169,-4 0-1198,0-2 362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00:09.7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3 108 3808,'-1'-1'66,"1"1"1,0-1-1,-1 1 0,1 0 1,0-1-1,0 1 0,0-1 1,0 1-1,-1-1 1,1 1-1,0-1 0,0 1 1,0-1-1,0 1 0,0-1 1,0 1-1,0-1 0,0 1 1,0-1-1,0 1 1,1-1-1,-1 1 0,0 0 1,0-1-1,0 1 0,0-1 1,1 1-1,-1-1 0,0 1 1,1 0-1,-1-1 0,0 1 1,1-1-1,-1 1 1,0 0-1,1 0 0,0-1 1,7-10 1229,-6 8-1137,-1 1 0,0-1-1,0 1 1,1 0 0,0 0-1,-1 0 1,1 0 0,0 0-1,0 0 1,0 0 0,0 0-1,0 1 1,0-1 0,1 1-1,-1-1 1,0 1 0,1 0-1,-1 0 1,1 0 0,0 0-1,-1 1 1,1-1 0,2 1-1,30-5 396,56 1-1,-35 3-257,-3-1 49,139-13 979,-175 13-1240,-8 1-51,-1 0-1,0 0 0,14-5 1,-19 5-529,0 0 0,0 1 0,0-1 1,0 1-1,0 0 0,0-1 1,0 2-1,0-1 0,0 0 1,5 1-1,10 1-2350,-16-1 910,2 6-565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00:10.4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9 183 5888,'-7'6'3047,"6"-5"-1780,3-2-931,-1 0-117,-1 1 314,0 0-143,0 0 4,9-7 348,1 3-445,0 1 1,14-8-1,19-7-203,224-43 622,-37 11 3,-201 41-911,1 2 0,0 1 0,0 1 0,1 1 0,52 2 0,-78 2-192,-1 1-1,1-1 1,0 1 0,-1 1 0,7 1 0,-9-2 0,0 0 0,0 0 0,0 0 0,0 0 0,-1 0 0,1 0 0,0 1 0,-1-1 0,1 1 1,-1-1-1,1 1 0,-1-1 0,0 1 0,2 3 0,3 10-1776,2-3-69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00:11.9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1 114 1984,'7'0'10028,"34"-1"-9390,-24-1-484,-1-1 0,1-1 0,0 0-1,-1-1 1,17-8 0,-17 6 30,23-6 1,14-5 155,-30 8 74,48-15-1,-63 23-417,0 0-1,0 0 0,1 1 0,-1 0 0,0 1 0,0 0 0,1 0 0,-1 1 0,0 0 0,9 2 1,-13-2-254,-1 1 1,1-1 0,-1 1 0,0 0 0,0 0 0,1 0 0,-1 0-1,0 1 1,-1-1 0,5 6 0,24 33-3816,-5-6-1948,-19-27 4752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00:12.7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 65 1056,'-47'-8'4560,"46"8"-4508,1 0 0,0 1 0,-1-1 0,1 0 0,0 0 0,0 0 0,-1 1 0,1-1 0,0 0 0,-1 1 0,1-1 0,0 0-1,0 1 1,0-1 0,-1 0 0,1 1 0,0-1 0,0 0 0,0 1 0,0-1 0,0 0 0,-1 1 0,1-1 0,0 0 0,0 1 0,0 0 0,2 1 4550,20-3-4188,1-2 1,35-7-1,2-1-350,-6 0-65,-33 6 172,37-4 0,-42 8 145,23-7 0,-28 6-200,0-1 0,1 2 0,-1-1 0,1 2 0,11 0 0,25 2-50,-33-2-390,1 0 0,-1 2 0,0-1-1,0 2 1,0 0 0,0 1-1,18 7 1,-31-10 4,0 0 0,0 0 0,-1 0 0,1 0 0,0 0 0,0 1 0,-1-1 0,1 0 0,-1 1 0,1 0 0,-1-1 0,1 3 0,3 7-3877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00:20.7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51 2496,'1'0'125,"0"-1"1,0 1-1,0 0 0,1-1 1,-1 1-1,0-1 1,0 0-1,0 1 0,0-1 1,0 0-1,2-1 1,11-6 785,19 0 2491,-32 8-3050,-1 0-26,1 0-166,0 0 0,0 0 0,0 0 0,0 0 0,0 0 0,0 0 0,0 0 0,0 1 0,0-1 0,0 0 0,0 0 0,0 1 0,0-1 0,0 1 0,-1-1 0,1 1 0,1 0 0,23 10 746,-22-10-860,-1 0-1,0 0 1,0 0 0,0 1-1,1-1 1,-1 1-1,2 2 1,7 5 0,48 26 39,-51-31-75,1-1-1,-1 0 1,0 0 0,1 0-1,-1-1 1,1 0-1,0-1 1,0 0 0,16 0-1,12 0 142,40 8-1,-68-7-99,-2-2-50,-1 0-1,1 0 1,12-2 0,-13 1-31,0 0 1,0 1 0,0 0 0,9 0-1,-3 2 48,0-1-1,0 0 1,0-1-1,1 0 1,-1-1-1,14-3 1,-22 3-37,0 1 1,0-1-1,-1 0 0,1-1 1,0 1-1,-1-1 0,1 1 1,-1-1-1,0 0 0,1-1 1,-1 1-1,0 0 0,3-4 1,-6 5 24,1 1 1,-1-1 0,0 0 0,1 0 0,-1 1-1,0-1 1,0 0 0,0 1 0,0-1-1,0 0 1,1 0 0,-1 1 0,0-1 0,-1 0-1,1 0 1,0 1 0,0-1 0,0 0-1,0 0 1,-1 1 0,1-1 0,0 0 0,0 1-1,-1-1 1,1 0 0,-1 1 0,0-1-1,-17-17-12,4 6 31,12 9-39,-1 1 1,1 0 0,0 0 0,-1 0 0,0 0 0,1 0 0,-1 0 0,0 1 0,-4-2-1,-30-10 97,35 12-82,-3 0-33,-9-3 16,1 0 0,-1 1 0,1 0 0,-27-1 0,35 4 19,1 0 0,-1 1 0,0-1 0,1 1 1,-1 0-1,1 0 0,0 1 0,-1-1 0,-6 5 1,-5-2-91,14-4 79,0 1 0,0-1 1,-1 1-1,1 0 0,0-1 0,0 1 0,-3 2 0,-5 0 0,-4 2 16,-29 33 216,37-29-380,6-9 173,-1 1-1,1 0 0,0 0 1,0-1-1,-1 1 1,1 0-1,-1-1 1,1 1-1,0 0 0,-1-1 1,1 1-1,-1-1 1,1 1-1,-1-1 0,0 1 1,1-1-1,-1 1 1,1-1-1,-1 0 1,0 1-1,1-1 0,-1 0 1,0 1-1,0-1 1,1 0-1,-1 0 0,0 0 1,-1 0-1,1 2-24,0-1 1,0 1-1,0-1 0,0 1 0,0-1 0,0 1 1,0 0-1,0-1 0,1 1 0,-1 0 0,0 2 1,0 0 68,0-1-44,1-1 0,-1 1-1,0-1 1,1 0 0,-1 1 0,-2 3 0,-3 12 127,6-16-158,0 0-1,0-1 1,0 1 0,-1 0 0,1-1 0,0 1 0,-1 0 0,1-1 0,-1 1 0,0 2 0,1 3-7,0-7 24,0 1 0,1 0 0,-1-1 0,0 1 0,0 0 0,0-1 0,0 1 0,1 0 0,-1-1 0,0 1 0,0 0 0,0-1 0,-1 1 0,1 0 0,0-1 0,0 1 0,0 0 0,0-1 0,-1 1 1,1 0-1,-1 1-46,2 12 27,2-5 167,-2-5-121,0 0-1,0 0 0,0 0 1,0 0-1,-1 0 1,1 6-1,-1-5-63,1 0-1,0 0 1,0 0-1,3 7 0,0 5 160,-3-10-82,0 0 1,0 0-1,-2 11 0,1-12-35,0 0-1,0 0 1,0 0 0,1 0-1,2 10 1,-1-6 47,-1 0-1,1 0 1,-2 1-1,1-1 1,-3 16 0,1 4 81,6 134-195,0-103 198,-2-16 0,6-24-219,-3 4 74,-6-23 9,0 0 0,1 0 0,-1 0 0,1 0 0,-1 0 0,1-1 0,0 1 0,1 3 0,11 6 258,-12-10-223,0-1-39,1 0 1,-1 1 0,0-1 0,1 1 0,-1-1 0,0 1 0,1-1 0,-1 1 0,0-1 0,0 1-1,2 1 1,-1-1 0,-1 0 0,0 0 1,1 0-1,-1 0 0,1 0 0,-1-1 0,1 1 0,-1-1 0,1 1 0,-1-1 0,1 1 0,1-1 1,9 1 9,0 0 1,18 4 0,-18-2 31,0-1 1,19 0 0,47 3-209,-71-4 182,1-1 0,-1 1 0,13 4-1,1 0-206,-17-4 202,-1 0 0,0 0 0,0 0 0,0 1 0,0-1 0,0 1-1,0 0 1,0 0 0,0 0 0,-1 0 0,1 0 0,-1 1 0,0-1 0,0 1-1,1 0 1,-2-1 0,1 1 0,0 0 0,-1 0 0,3 5 0,-3-5 44,0 0-1,0 0 1,0-1 0,0 1 0,-1 0 0,1 0 0,-1 0 0,0 0-1,0-1 1,0 1 0,0 0 0,-1 0 0,1 0 0,-1 0 0,1 0-1,-1-1 1,0 1 0,0 0 0,0-1 0,0 1 0,-1-1 0,1 1-1,-1-1 1,-3 5 0,-3-1 87,1 1-1,-1-1 1,0-1-1,0 0 0,-1 0 1,0 0-1,0-1 1,-12 4-1,-11 1 86,-36 7 0,27-7-135,-61 20-1233,24-7-3761,76-21 4548,0 0-1,0-1 1,0 1-1,0-1 1,0 1-1,0-1 1,0 0-1,0 0 1,0 0-1,0 0 1,0 0-1,1-1 1,-1 1-1,0-1 1,0 1-1,0-1 1,0 0-1,-2-1 0,-15-14-3047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00:22.7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21 4160,'-2'-2'1660,"6"1"-447,-3 1-1145,-1 0 1,1 0-1,0 0 0,-1-1 1,1 1-1,-1 0 1,1 0-1,0 0 1,-1 0-1,1-1 1,-1 1-1,1 0 0,-1-1 1,1 1-1,0-1 1,0 0 533,-1 1-180,0 0 10,0 0-160,0 0-70,0 0-26,0 0 176,0 0-26,0 0 159,0 0-144,0 0 6,0 0-123,1 0-37,0-1 1,0 0-1,0 1 1,0-1-1,0 0 0,0 0 1,-1 0-1,1 0 1,0 0-1,0 0 1,-1 0-1,1 0 0,0-1 1,8 25-231,-5 2 41,6 23-1,-1-8-106,-2 0 0,4 61 1,-9-74 82,18 179 53,8 98 1370,-25-191-790,3 30 12,6-9-160,-7-89-582,-5-44-341,0-1-474,0 0 63,0 0-677,-5 0-2400,1-3 2246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00:23.5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7 3072,'3'-4'105,"-2"2"4478,-4 1-1789,2 2-2693,0 0-1,0 0 0,0 0 1,1 0-1,-1 0 0,0 1 1,1-1-1,-1 0 1,1 0-1,-1 0 0,1 1 1,0-1-1,-1 2 0,-1 2 351,0 3-271,-1 0-1,1 0 0,0 1 1,1-1-1,-1 1 0,2-1 1,-1 10-1,1 61 121,14 352 483,2-226-597,-1-9 102,-11-126-141,-1-31-23,7 44 0,-3-25-92,-5-37-336,6 30 0,-6-47 654,-2-2-4388,-2-5 489,-3-7 1965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29:45.91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9 2080,'0'0'40,"0"0"-1,0 0 1,0 0-1,0 0 1,0 0-1,0 1 1,0-1 0,0 0-1,0 0 1,0 0-1,0 0 1,0 0-1,0 1 1,0-1 0,0 0-1,0 0 1,1 0-1,-1 0 1,0 0-1,0 0 1,0 0 0,0 1-1,0-1 1,0 0-1,0 0 1,0 0-1,0 0 1,0 0 0,1 0-1,-1 0 1,0 0-1,0 0 1,0 0-1,0 0 1,0 0 0,0 1-1,1-1 1,-1 0-1,0 0 1,0 0-1,0 0 1,0 0 0,0 0-1,0 0 1,1 0-1,-1 0 1,0 0-1,0 0 1,0-1 0,0 1-1,0 0 1,0 0-1,1 0 1,-1 0 0,0 0-1,10-6 3633,-1 1-1571,25 8-32,-29 0-1943,0-1 0,1 0-1,-1 0 1,0 0-1,0-1 1,1 1 0,-1-1-1,10 0 1,11-2 454,-18 0-408,1 1 1,0 0 0,-1 0-1,1 1 1,13 3 0,-11 0 290,4 0-142,-13-4-241,11 4-4805,-11-3 4313,0 0 1,0 0-1,1 0 1,-1 0-1,0 0 1,1-1-1,-1 1 1,1-1 0,-1 0-1,1 0 1,-1 0-1,0 0 1,1 0-1,-1 0 1,1 0-1,-1-1 1,1 0-1,-1 1 1,4-3 0,12-11-1296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00:24.1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 2656,'0'0'837,"0"4"945,4-9 4222,7 1-3743,17 0-2515,-19 3 888,12-1-426,1 1 1,27 2 0,-8 0-46,6-1 164,107 4-9,-136-2-364,22 4-1353,-40-6 1255,1 0 0,0 1 0,-1-1 0,1 0-1,-1 0 1,1 0 0,0 1 0,-1-1 0,1 0 0,-1 1 0,1-1 0,-1 1 0,1-1 0,-1 0 0,1 1-1,-1-1 1,0 1 0,1-1 0,-1 1 0,0-1 0,1 1 0,-1 0 0,0-1 0,0 1 0,1-1 0,-1 1-1,0 0 1,0-1 0,0 1 0,0-1 0,0 1 0,0 0 0,0-1 0,0 1 0,0 0 0,0-1 0,0 1-1,0 0 1,0-1 0,-1 1 0,1-1 0,0 1 0,0-1 0,-1 1 0,1 0 0,0-1 0,-1 1 0,1-1-1,-1 1 1,1-1 0,-1 0 0,1 1 0,-1-1 0,1 1 0,-1-1 0,-21 12-3072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00:24.9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7 3552,'0'0'57,"0"0"-1,0 0 1,0 0 0,0 0-1,0 0 1,0 0 0,0 0 0,0 0-1,0 0 1,0-1 0,0 1-1,0 0 1,0 0 0,0 0 0,0 0-1,0 0 1,0 0 0,0 0-1,0 0 1,0 0 0,0 0 0,-1 0-1,1 0 1,0 0 0,0-1-1,0 1 1,0 0 0,0 0 0,0 0-1,0 0 1,0 0 0,0 0-1,0 0 1,0 0 0,0 0 0,0 0-1,0 0 1,0 0 0,0 0-1,-1 0 1,1 0 0,4-4 1321,-3 4-365,-1 0-96,0 0 571,0 0-512,0 0-277,0 0-283,0 0-32,0 0-133,0 0-6,0 0-64,0 0 49,5 3 276,14 4-190,0 0 0,1-1 1,-1-1-1,1-1 0,30 2 0,106-2-366,-113-5 390,40 0 101,147 6 280,-224-4-718,2-1-155,0 1 0,0 0 0,0 0 0,0 1 0,0 0 0,14 6 0,-20-6-238,0 0 0,-1-1 0,1 1 0,-1 0 0,0 0 0,0 0 0,0 0 0,0 1 0,0-1 0,0 0 0,0 0 0,-1 0 0,1 1 0,-1-1 0,0 0 0,1 1 0,-1-1 0,0 0 0,-1 1 0,1-1 0,0 0 0,-1 1 0,0 2 0,-7 18-2132,-4-6-358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00:26.0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418 0 1728,'-2'0'1924,"1"5"2795,-1 3-705,-1-1-5183,-15 36 2708,13-31-1189,0 1 0,-1-1-1,-8 14 1,-11 8 202,13-18-156,-11 19 0,12-17-22,-26 32-1,-6 7-122,10-5-50,-41 72 88,42-71-231,-1 2-239,31-50 30,-9 14-1819,11-18 1788,-1-1 0,1 1 1,-1-1-1,1 1 0,-1-1 1,1 1-1,-1-1 0,1 1 0,-1-1 1,1 0-1,-1 1 0,1-1 0,-1 0 1,0 1-1,1-1 0,-1 0 0,0 0 1,1 0-1,-1 0 0,0 0 1,1 1-1,-1-1 0,0 0 0,1 0 1,-1-1-1,0 1 0,1 0 0,-2 0 1,-6-4-2475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00:26.8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3904,'1'1'231,"0"0"0,0 0 0,0-1 0,0 1 1,0-1-1,0 1 0,0-1 0,0 1 0,0-1 0,0 0 0,0 1 0,1-1 1,1 0-1,-2 0 34,1 0 0,0 1 0,-1-1 0,1 0 0,-1 1 0,1-1-1,-1 1 1,1 0 0,-1-1 0,1 1 0,-1 0 0,0 0 0,1 0 0,1 2 0,12 13 1847,-14-15-1813,8 4 645,15 16-822,1-1 1,41 26 0,12 8 32,-61-40-37,-1 0 0,-1 1 0,-1 1 0,0 0 0,20 30 0,-25-31-247,0 1 1,0 0-1,-2 1 0,0-1 1,-1 1-1,8 36 1,-13-50-255,-1 0 1,1 0 0,-1 0 0,0 0-1,0-1 1,-1 1 0,1 0 0,-1 0 0,1 0-1,-1 0 1,0 0 0,0 0 0,0-1 0,-2 5-1,-2 1-2987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00:28.2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3232,'5'14'8090,"-3"-10"-8063,-1 0 136,0 0-1,-1 0 1,1 0 0,-1 0 0,0 0-1,0 0 1,-1 7 0,0 3 119,6 138-42,-5-94-35,8 64 1,-7-103-200,-1-16 6,0 0 0,0 0 0,0 1 0,1-1 0,-1 0 0,2 4 0,-2-6 63,0-1-32,0 0 15,0 0 92,0-17 250,5-84-427,-5 84-7,1 0-1,0 0 1,1 0-1,1 0 1,0 0 0,2 1-1,0-1 1,11-24 0,1 1-202,3-4 114,-14 30 180,-4 10-80,-1 1 0,1 0 0,0 0 0,-1 0 0,5-5 0,-4 8 25,-1-1 1,0 1 0,0 0 0,0 0-1,0 0 1,1 0 0,-1 0 0,0 0 0,0 0-1,2 1 1,-3-1-8,3 1 12,-1 0 0,1 0 0,0 0 0,-1 1 0,1-1 0,-1 1 1,0 0-1,0-1 0,1 1 0,-1 0 0,2 4 0,8 5 103,-3-5-86,-1 1 0,1 0 0,-1 1 0,-1 0 0,0 0 0,0 0 0,0 1 0,-1 0 1,8 17-1,13 31 183,-15-34-88,16 45 0,-22-44 16,-1-1 1,-2 1 0,0 0 0,-1 0 0,-2 26 0,-1-48-327,1 1 0,0 0 1,-1-1-1,1 1 0,-1-1 0,0 1 1,-1 2-1,2-4-58,-1 0-1,1 0 1,-1 0-1,1 0 1,-1 0 0,1 0-1,-1 0 1,0 0-1,0-1 1,1 1 0,-1 0-1,0 0 1,0-1-1,0 1 1,0-1 0,0 1-1,-2 0 1,3-1 77,-1 0 0,1 0 0,-1 0 0,1 0 0,-1 0 0,1 0 0,-1 0 0,0 0 0,1 0 0,-1-1 0,1 1 0,-1 0 0,1 0 0,-1-1 0,1 1 0,0 0 0,-1-1 0,1 1 0,-1 0 0,1-1 0,0 1 0,-1-1 0,1 1 0,0 0 0,-1-1 0,1 1 0,0-1 0,0 1 0,-1-1 0,1 1 0,0-1 0,0 0 0,-9-23-2058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00:29.1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 3808,'17'0'2325,"38"-3"2208,-54 3-4239,-1 0 207,0 0-58,13 8 3029,-10-5-3340,0-1 0,1 1 0,-1-1 1,1 0-1,0 1 0,-1-2 0,1 1 1,0 0-1,0-1 0,0 0 0,0 0 1,7 1-1,4 0 86,1-1-1,16-1 1,-11-1-25,107 4 169,-67 5-1882,-46-9 181,-13 1 788,-1-1 0,1 0 0,0 1 1,0-1-1,0 0 0,0 0 0,-1 0 0,1 0 0,0 0 0,-1 0 0,1-1 0,-1 1 0,1 0 0,-1-1 0,2-1 0,5-9-3102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3:47.21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360 709 1408,'0'-1'27,"0"1"0,-1 0-1,1-1 1,-1 1 0,1 0 0,-1 0-1,1 0 1,-1-1 0,1 1 0,-1 0 0,1 0-1,-1 0 1,1 0 0,-1 0 0,1 0 0,-1 0-1,1 0 1,-1 0 0,1 0 0,-1 0-1,0 0 1,1 0 0,-1 1 0,1-1 0,-1 0-1,1 0 1,0 0 0,-1 1 0,1-1 0,-1 0-1,1 1 1,-1-1 0,1 0 0,0 1-1,-1 0 1,0-1 6,0 1-1,0 0 1,1-1-1,-1 1 1,0-1-1,0 1 1,0-1-1,0 1 1,0-1 0,0 0-1,-2 1 1,-36 2 1252,35-3-1143,0 1 0,0-1 0,1 1 0,-1 0 1,-5 2-1,5-1-110,1-1 0,-1 0 0,0 0 0,0 0 0,-6 0 0,-143 2 2432,152-3-2476,-1 0-1,1 1 1,0-1-1,0 0 1,0 0-1,0 1 1,-1-1-1,1 1 1,0-1-1,0 1 1,0-1-1,-1 2 1,1-2 15,0 1 0,0 0 0,0-1 0,0 1 0,-1-1 0,1 1 0,0-1 0,0 1 0,0-1 0,-1 0 0,1 0 0,-2 1 0,-11 6 609,12-5-574,0-1 0,0 1 0,0-1 0,0 0 0,0 0 0,0 0 0,-1 0 0,1 0 0,-3 0 0,-4-1 80,9 0-81,0 0-57,0 0 0,0 1 0,0-1 0,1 0 0,-1 0 0,0 0 0,0 0 0,0 0 0,1 0 0,-1 1 0,0-1 0,0 0 0,1 0 0,-1 0 0,0 0 0,1 0 0,-1 0 0,0 0 0,0 0 0,1 0 0,-1 0 0,0 0 0,0 0-1,1 0 1,-1 0 0,0 0 0,0-1 0,1 1 0,-1 0 0,0 0 0,1 0 0,16-5 95,7-1-53,-8 6-35,0 0 0,0 1 1,-1 1-1,22 5 0,-20-3 23,0-2 1,0 0-1,0-1 0,31-1 0,-15-1-157,-26 1 172,1-1-1,-1 0 1,0 0 0,0 0-1,0-1 1,0 0-1,0 0 1,0-1 0,0 0-1,-1 0 1,0-1-1,12-8 1,-17 11 66,1 2-75,0-1 1,0-1 0,0 1-1,0 0 1,0 0-1,1-1 1,-1 1-1,2-2 1,22-9-241,-23 9 217,0 0 0,0 0 0,0 0 0,0-1 0,0 1 0,-1-1 0,1 1 0,-1-1 0,3-4 0,4-4 50,-7 8-8,-1 0 0,1 0-1,-1 1 1,0-1 0,0 0-1,0 0 1,0 0 0,-1 0-1,1 0 1,-1 0 0,0-5-1,6-32 4,-4 30-26,-1 0 1,2-15-1,-3 20 1,0 1-1,-1 0 0,1-1 1,-1 1-1,0 0 1,0-1-1,0 1 1,0 0-1,-1 0 1,0 0-1,0 0 0,0 0 1,0 0-1,-4-4 1,0-4-6,5 10 7,0 0 0,0 0 0,0 0 0,0 0 0,0 0 0,-1 0 0,1 1 0,-2-3 0,2 3 4,1 1 0,-1-1-1,0 0 1,0 1 0,1-1 0,-1 1-1,0-1 1,0 1 0,0 0 0,0-1 0,0 1-1,1 0 1,-1-1 0,0 1 0,0 0-1,0 0 1,-1 0 0,1-1 66,1 1-79,0-1-1,0 1 1,0 0-1,0 0 1,0-1 0,0 1-1,0 0 1,-1 0 0,1 0-1,0-1 1,0 1-1,0 0 1,0 0 0,0 0-1,-1 0 1,1-1-1,0 1 1,0 0 0,0 0-1,-1 0 1,1 0 0,0 0-1,0 0 1,0-1-1,-1 1 1,1 0 0,0 0-1,0 0 1,-1 0-1,1 0 1,0 0 0,0 0-1,0 0 1,-1 0 0,1 0-1,0 0 1,0 0-1,-1 0 1,1 0 0,0 0-1,0 0 1,0 1-1,-1-1 1,1 0 0,0 0-1,0 0 1,-1 0-1,1 0 1,0 1 0,-2 2-44,-1 0 1,1 0-1,0 0 1,1 1-1,-1-1 1,1 1 0,-1 0-1,1-1 1,-1 6-1,-6 38 75,7-43-50,-9 54 539,-23 74 1,33-131-509,-1 0 1,1-1 0,0 1 0,0 0 0,0-1-1,-1 1 1,1 0 0,0 0 0,-1-1 0,1 1-1,-1-1 1,1 1 0,-1 0 0,1-1-1,-1 1 1,1-1 0,-1 1 0,1-1 0,-1 1-1,0-1 1,0 1 0,0-1-8,1 0-1,-1-1 1,1 1 0,-1 0-1,1 0 1,0-1 0,-1 1-1,1 0 1,0-1 0,-1 1 0,1 0-1,0-1 1,-1 1 0,1 0-1,0-1 1,0 1 0,0 0-1,-1-1 1,1 1 0,0-1 0,0 1-1,0-1 1,0 1 0,0-1-1,-1 1 1,1 0 0,0-1-1,0 1 1,0-1 0,1 1 0,-1-1-1,0 1 1,0-1 0,0 0-1,-1-16 13,-4-24 0,1 6 68,2 14-123,0 1 15,-6-33-1,8 48-29,0 5 48,0 0 0,0-1 1,0 1-1,0 0 0,0 0 1,0 0-1,0-1 0,0 1 0,0 0 1,0 0-1,0 0 0,0-1 0,0 1 1,0 0-1,0 0 0,-1-1 1,1 1-1,0 0 0,0 0 0,0 0 1,0 0-1,0-1 0,0 1 1,0 0-1,-1 0 0,1 0 0,0 0 1,0-1-1,0 1 0,0 0 0,-1 0 1,1 0-1,0 0 0,0 0 1,0 0-1,-1 0 0,1 0 0,0 0 1,-1 0-1,1 0-91,-1 9 22,1-5 45,0-1 1,0 1-1,0-1 1,0 1 0,0-1-1,1 1 1,0-1-1,-1 1 1,1-1-1,0 0 1,1 1-1,-1-1 1,1 0-1,3 6 1,44 59-4,-47-66-36,0 1 31,1 0-1,-1 0 0,0 0 1,0 0-1,0 0 1,-1 0-1,1 1 0,-1-1 1,2 6-1,-3-7-20,1-1 1,0 0-1,0 0 1,-1 0-1,1 0 0,0 0 1,0 0-1,0 0 1,0 0-1,0 0 0,0 0 1,1 0-1,0 0 0,1 2-202,0-1 104,-1 0 1,-1 0-1,1 0 0,0 0 1,0 1-1,-1-1 0,2 4 1,-2-5 136,-1-1 1,0 0 0,0 1 0,1-1-1,-1 1 1,0-1 0,1 0-1,-1 1 1,0-1 0,1 0-1,-1 0 1,0 1 0,1-1 0,-1 0-1,1 0 1,-1 0 0,1 1-1,-1-1 1,1 0 0,6 4-57,-3 1 116,-3-3-40,1-1 1,-1 1-1,0 0 1,1 0-1,-1 0 1,0 0 0,0 0-1,0 0 1,0 1-1,-1-1 1,1 0 0,-1 0-1,1 1 1,-1-1-1,0 0 1,0 0 0,0 1-1,0-1 1,0 0-1,0 1 1,-1-1 0,0 3-1,-2-1 106,11 2 251,-12-4 15,-9 10-58,-18 40-288,25-42-2,-1 0 0,2 0 0,-1 1 0,-5 17 0,-6 12 76,12-30-63,2-6 4,1 0 1,-1 1-1,1-1 0,0 1 1,1 0-1,-1 0 0,-1 7 1,3-11-42,0 0 0,0-1 0,0 1 0,0-1 0,0 1 0,0 0 0,0-1-1,0 1 1,0-1 0,-1 1 0,1 0 0,0-1 0,0 1 0,-1-1 0,1 1 0,0-1 0,-1 1 0,1-1 0,-5 4 521,-4-11-351,9 3-154,-1 1 0,0 0 0,1 0 1,0 0-1,0 0 0,0-1 1,1-4-1,-1-12 93,-1 3-157,0 0 0,2-20 0,1 4-35,-2 29 68,0 1 0,1 0 0,0 0 1,0 0-1,0 0 0,0-1 0,0 1 0,1 0 0,1-2 0,4-9-152,-5 11 124,-1 1 0,1-1 1,0 1-1,0 0 0,0 0 0,0 0 1,1 0-1,-1 0 0,0 0 1,1 0-1,0 1 0,-1-1 1,1 1-1,0 0 0,0 0 0,3-1 1,25-9 281,-28 10-224,0-1 1,0 0-1,0 1 0,0-1 0,0 0 1,-1 0-1,1-1 0,-1 1 0,0 0 1,0-1-1,1 0 0,1-3 1,3-6-63,10-22 1,-15 30 25,1-6 64,1 1-1,-2-1 0,1 0 1,1-16-1,5-22 126,-6 37-168,-1 1 0,1-18 0,4-14-56,-4 19-44,-3 19 132,0 1 0,1-1 0,-1 0 0,1 1 0,1-6 0,-1 9-37,-1-1 1,0 0-1,0 1 1,0-1 0,0 0-1,1 0 1,-1 1-1,0-1 1,0 0-1,-1 1 1,1-1-1,0 0 1,0 1 0,0-1-1,0 0 1,0 1-1,-1-1 1,1 0-1,0 1 1,-1-2 0,-2-6 13,3-12-181,-1 19 171,1-1-1,0 1 1,-1 0 0,1-1-1,0 1 1,0-1-1,0 1 1,0 0-1,0-4 1,0-10-104,-1 12 99,1 1-1,0 0 1,-1-1-1,1 1 1,0 0-1,1 0 1,-1-1-1,1-2 1,-1 3-2,0 0 0,1 0 0,-1-1 0,0 1 0,0 0 0,0 0 0,-1-1 1,1-1-1,1-16-31,0 4 114,-1-66-151,1 79 66,-1 0-1,1-1 1,0 1-1,0 0 1,2-6-1,3-8 22,-2-14-97,-3 26 65,0 1 0,0-1 1,-1 0-1,0-5 0,2-15 51,2-19-84,-4 31 10,0 11 31,0 1 0,0-1 0,0 0 1,0 0-1,0 0 0,1 0 0,-1 0 0,1 1 0,-1-1 0,1 0 0,-1 0 0,2-1 0,-1 0 0,0 1-1,0-1 1,0 1-1,0-1 0,-1 1 1,1-1-1,-1 0 1,1-3-1,-1 3-140,2 15-19,-1-6 129,2 21-70,-1-1-1,-3 39 1,0-15 102,-1 25 54,-13 80 0,14-137 40,-2 10 22,-3-8-44,4-11-5,0-1-1,-1 1 0,0 0 0,-6 10 1,-2 4-113,8-17 54,1-1 0,-1 1 1,-6 9-1,-2 0 72,9-12-49,0 1-1,-1 0 0,0-1 0,0 1 1,0-1-1,0 0 0,0 0 0,0 0 0,-1-1 1,1 1-1,-1-1 0,-6 4 0,8-6-9,1 0-1,-1 0 1,1 0-1,-1 0 1,1 0-1,-1 0 1,1 0 0,-1 0-1,1-1 1,-1 1-1,1-1 1,-1 1-1,1-1 1,-1 0-1,1 1 1,0-1-1,-3-1 1,-19-19-159,10 6 275,-19-31 1,21 28-213,-20-23 0,29 40 64,0-1 0,1 0 0,-1 0-1,1 0 1,-1 0 0,1 0 0,0 0 0,0-1 0,-1 1 0,2 0-1,-1-1 1,0 1 0,0-5 0,0 6 18,1 0 0,0 0-1,0 1 1,0-1 0,0 0 0,-1 0 0,1 0-1,0 1 1,-1-1 0,1 0 0,0 0 0,-1 1-1,1-1 1,-2 0 0,2 0 9,-1 0 0,1 1 1,0-1-1,-1 1 0,1-1 0,-1 0 0,1 1 1,0-1-1,0 0 0,-1 0 0,1 1 0,0-1 0,0-1 1,0 1-8,-1 0 0,1 1 0,0-1 0,-1 0 0,1 1 0,0-1 0,-1 0 0,1 1 0,-1-1 0,1 0 0,-1 1 0,1-1 0,-1 1 0,1-1 0,-1 1 0,0-1 0,1 1 1,-1 0-1,0-1 0,1 1 0,-1 0 0,0-1 0,0 1 0,1 0 0,-1 0 0,0 0 0,-1-1 0,1 1 77,0-10-23,-4 9-95,4 1 35,0 4-235,2 1 203,0-1 0,0 0 0,1 0 0,-1 0 0,1 0 0,0 0 0,0 0 0,0-1 0,0 1 0,0-1 0,1 1 0,4 4 0,-4-5 50,0 1 0,0 0-1,0 0 1,-1 0 0,1 0 0,-1 0 0,0 0 0,0 1 0,1 5 0,4 7 476,-20-18 69,5-2-449,0 0 1,-1-1-1,2 0 1,-1-1 0,-8-5-1,7 4-181,-1 0 0,-15-7-1,25 13 53,-1 0-1,1 0 0,0-1 0,0 1 0,0 0 1,-1 0-1,1 0 0,0 0 0,0 0 0,-1 0 1,1 0-1,0 0 0,0-1 0,-1 1 0,1 0 1,0 0-1,0 0 0,-1 0 0,1 0 0,0 0 1,0 0-1,-1 1 0,1-1 0,0 0 0,0 0 1,0 0-1,-1 0 0,1 0 0,0 0 0,0 0 1,-1 0-1,1 1 0,0-1 0,0 0 1,0 0-1,-1 1 0,3 9-307,12 13 84,-13-22 193,5 6 51,0 0 0,0-1-1,1 1 1,-1-1 0,1-1-1,12 8 1,16 14 136,-18-16 6,-16-11-38,13 16-95,-13-15 5,0-1 1,0 1-1,1 0 0,-1-1 0,0 1 1,1-1-1,-1 1 0,0-1 0,1 0 1,-1 1-1,3-1 0,-2 0-59,0 0 0,0 1 0,-1-1 0,1 0 0,0 1 0,0 0 0,-1-1 0,1 1 0,2 1 0,0 3-140,0-1 0,0 0 0,-1 1 0,0-1 0,0 1 0,0 0-1,0 0 1,-1 0 0,3 8 0,1 2-626,-2-6 618,3 5-1044,-1 1 0,0 1 1,4 16-1,-8 3-397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3:50.46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179 117 1472,'-12'31'1068,"7"-15"-701,-3 7-132,6-16-177,0-1 1,-1 1-1,-4 8 1,3-7 66,1 0-1,0 0 1,-4 15 0,-3 7 96,5-14-219,0 0 0,-4 25 0,6-27 16,0 0 0,0-1 0,-1 0 0,-8 16 0,-26 41 1043,26-44-868,11-23-167,0 0 1,0 0 0,-1 0-1,1 0 1,-1 0-1,0 0 1,-3 4-1,5-7-18,0 0-1,0 0 1,0 0-1,0 0 0,0 0 1,0 0-1,0 0 0,0 0 1,0 0-1,0-1 23,0 1-23,-1 0 8,1 0-8,0 0 0,0 0 1,0 0-1,0 0 0,0 0 1,0 0-1,0 0 1,0 0-1,0 0 0,0 0 1,0 0-1,-1 0 0,1 0 1,0 0-1,0 0 0,0 0 1,0 0-1,0 0 0,0 0 1,0 0-1,0 0 1,0 0-1,0 0 0,-1 0 1,1 0-1,0 0 0,0 0 1,0 0-1,0 0 23,0 0-23,3-9 587,-3 8-609,13-31 438,1 1-1,25-42 1,0 3-203,75-120-948,-106 177 597,54-69-1973,-28 37 385,-11 13-164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3:51.5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401 1 1312,'-3'0'50,"1"0"-1,0 1 1,-1-1 0,1 1-1,0-1 1,-1 1 0,1 0-1,0 0 1,0 0-1,0 0 1,-1 1 0,1-1-1,0 0 1,1 1 0,-1-1-1,0 1 1,-1 2 0,-4 3 281,1 1 1,-10 16-1,7-8-203,-15 19 403,-54 61-1,22-29-28,37-44-652,12-13 314,-1-1-1,-11 12 1,7-9 265,-7 6-144,7-6 42,11-11-320,0 0 1,-1 1 0,1-1-1,0 0 1,-1 0 0,1 0-1,-1 0 1,1 0 0,-1 0-1,-2 1 1,3-2 10,1 1 0,-1-1 0,0 0 1,1 1-1,-1-1 0,1 0 0,0 1 0,-1-1 0,1 1 0,-1-1 0,1 0 1,0 1-1,-1-1 0,1 1 0,-1 0 0,1 0-2,0-1 1,0 1-1,-1-1 0,1 0 1,0 1-1,0-1 0,-1 1 1,1-1-1,0 0 0,-1 1 1,1-1-1,0 0 0,-1 0 1,1 1-1,0-1 0,-1 0 1,1 0-1,-1 0 0,1 1 1,0-1-1,-1 0 0,1 0 1,-1 0-1,1 0 0,-1 0 1,-1 1-3,1-1 1,0 1-1,0 0 0,0 0 1,0-1-1,0 1 0,0 0 1,0 0-1,0 0 0,0 0 1,1 0-1,-1 0 1,0 0-1,0 2 0,-3 2 5,1-1 50,2-3-31,1-1 1,0 1-1,-1-1 1,1 1 0,0-1-1,-1 0 1,1 1-1,-1-1 1,1 1-1,-1-1 1,1 0 0,-1 1-1,1-1 1,-1 0-1,1 0 1,-1 1 0,-1-1 138,0 0-152,2-5-82,2-5-55,1 4 71,0 1-1,0-1 1,0 0 0,1 1 0,-1 0 0,2-1 0,-1 1 0,8-6-1,43-34 17,-48 41-43,8-7-804,23-10 0,-14 8-445,0-1-1110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3:55.30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87 0 832,'1'1'1285,"5"5"-1117,0 0-1,-1 0 1,0 0-1,0 1 1,0-1-1,-1 1 1,0 1-1,-1-1 0,6 14 1,-9-19-151,1 0 1,-1 0-1,1 0 1,0 0-1,0 0 1,0-1-1,0 1 1,0 0-1,0-1 0,3 4 1,-3-3 20,1 1-1,-2-1 1,1 0-1,0 1 1,0-1 0,-1 1-1,1 0 1,-1 2 0,2 2 60,-2-6-63,0-1 0,0 1 0,1 0-1,-1-1 1,0 1 0,0 0 0,0-1 0,0 1-1,0 0 1,0 0 0,0-1 0,0 1 0,0 0-1,0-1 1,0 1 0,0 0 0,0-1 0,-1 1-1,1 0 1,0-1 0,0 1 0,-1-1 0,1 1-1,-1 0 1,1-1 0,0 1 0,-1-1-1,1 1 1,-1-1 0,1 1 0,-1-1 0,1 0-1,-1 1 1,0-1 0,1 1 0,-1-1 0,1 0-1,-1 0 1,0 1 0,1-1 0,-1 0 0,0 0-1,0 0 1,1 0 0,-1 0 0,0 0 0,1 0-1,-1 0 1,0 0 0,0 0 0,-6-1 185,0 1 0,0-1-1,-13-4 1,17 4-223,-91-22 1117,89 20-1194,17-2-533,6 1 522,-1 1 1,1 0-1,0 1 0,0 1 1,-1 1-1,1 0 0,34 6 1,-35-2-1878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29:47.20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21 0 1728,'-2'1'416,"-17"13"7600,23-14-7807,0 1 1,-1 0 0,1 0 0,0 1 0,5 2-1,-4-2 69,0 0 0,0-1 0,0 1 0,1-1 0,-1 0 0,1 0 0,-1-1 0,7 0 0,-11 0 84,9 0 337,14 0-176,-22 0-422,7 5 262,38-1-3174,-43-3 2374,1 0 1,0 0-1,0 0 1,-1-1-1,1 0 1,0 1-1,0-2 0,0 1 1,0-1-1,0 1 1,-1-1-1,1-1 1,6-1-1,2-1-4112,-11-9 3013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3:57.5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 55 896,'-1'-1'136,"0"-1"0,0 1 0,1-1-1,-1 1 1,1-1 0,0 1 0,-1-1 0,1 0 0,0 1-1,-3-15 1791,2 12-1727,-7-15 729,7 18-992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3:58.6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1 1472,'-4'3'1024,"8"5"-1504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4:03.28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305 5 896,'0'0'10,"0"-1"1,0 1-1,0 0 0,-1 0 0,1-1 1,0 1-1,0 0 0,-1-1 1,1 1-1,0 0 0,0 0 0,-1 0 1,1-1-1,0 1 0,-1 0 0,1 0 1,0 0-1,0 0 0,-1 0 1,1 0-1,-1-1 0,1 1 0,0 0 1,-1 0-1,1 0 0,0 0 1,-1 0-1,1 0 0,0 0 0,-1 0 1,1 1-1,0-1 0,-1 0 1,1 0-1,0 0 0,-1 0 0,1 0 1,0 1-1,-1-1 0,1 0 1,0 0-1,-11 15-114,4-6 96,-2-3 422,0 0-1,-1 0 1,0-1 0,0 0 0,0-1 0,0 0-1,-1-1 1,1 0 0,-1 0 0,0-1-1,-14 1 1,-62 6 2082,42-3-2235,45-6-243,-1 0 0,1 0 0,0 0 0,0 0 0,-1 0 0,1 0-1,0 0 1,0 0 0,-1 0 0,1 0 0,0 0 0,0 0 0,-1 0 0,1 0-1,0 1 1,0-1 0,-1 0 0,1 0 0,0 0 0,0 0 0,0 1 0,-1-1-1,1 0 1,0 0 0,0 0 0,-1 1 0,2-1-15,-1 0 0,0 0 0,0 1 0,0-1 0,0 0 0,1 0 0,-1 0 0,0 0 0,0 0 0,0 0 0,1 1 0,-1-1 0,0 0 0,0 0 0,0 0 0,1 0-1,-1 0 1,0 0 0,0 0 0,0 0 0,1 0 0,-1 0 0,0 0 0,0 0 0,1 0 0,-1 0 0,0 0 0,0 0 0,0 0 0,1 0 0,-1 0 0,0-1 0,0 1 0,1 0 0,16-3-60,0 2 0,1 0 0,-1 0 0,32 5 0,13-1 150,7-2 87,-35 1-100,0-2 1,0-1-1,35-6 0,-57 5 75,-9 2-109,0 0 0,1 0 0,-1-1 0,0 0 0,0 0 0,0 0 0,1 0 0,-1 0 1,0 0-1,5-5 234,-17 6-157,-61 8 432,-157-1 597,113-2-1766,93-2 257,20-3 272,2 1-81,15 8 349,-6-4-255,-1 1 1,16 12-1,1 6 335,-13-12-254,-1-1-1,25 17 0,-21-18-114,1-1-1,25 10 0,-24-15 1464,-24-8-980,-7-1-353,-24-8 0,8 4 8,9 2 95,-27-4 1,-3-2-426,48 13 259,1 0 0,0-1 1,0 1-1,0 0 0,0-1 0,0 1 0,0 0 1,0-1-1,0 0 0,0 1 0,0-1 0,0 0 1,1 1-1,-1-1 0,0 0 0,0 0 0,0 1 1,0-3-1,1 2-25,0 1 0,0-1-1,0 1 1,0-1 0,0 1 0,0-1 0,0 1 0,0-1 0,19-12-2187,-15 11 1864,1 0 0,-1 1-1,0 0 1,1 0 0,4 0 0,5 0-1330,0 2 0,17 2-1,-4 1 385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4:04.7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108 120 2240,'-2'-2'144,"0"-1"-1,1 1 1,-1-1-1,1 0 1,0 0 0,0 1-1,0-1 1,0 0-1,0 0 1,1 0 0,-1 0-1,1 0 1,0 0-1,0 0 1,0 0 0,1-3-1,-1-1 243,0-2 376,1 7-672,-1 0 1,0 0 0,0 1-1,0-1 1,0 0 0,0 0-1,0 0 1,0 0 0,0 0 0,-1 0-1,1 1 1,-1-1 0,1 0-1,-1 0 1,0 1 0,-1-3-1,0 2-48,0 1 0,0 0-1,0-1 1,0 1 0,0 0-1,0 1 1,0-1 0,0 0-1,-1 0 1,1 1 0,0 0-1,-1-1 1,1 1 0,0 0-1,-5 0 1,7 0-37,10 4-85,1-2 131,1 0 0,0-1 0,0 0-1,0-1 1,15-1 0,3 0-25,2 2-29,-12 0 167,0-1 0,0-1-1,0-1 1,27-6 0,-37 1 627,-17 11-590,-1-1-107,0 1-1,-1-1 1,1-1 0,-1 1 0,1-2-1,-1 1 1,-9 0 0,-23 5 84,-84 24 211,111-27-436,0 1-1,0 1 0,-13 7 1,4-2-147,23-11 197,-1 0 0,1 0-1,0 0 1,0 0 0,0 0-1,0 0 1,0 0-1,0 0 1,-1 0 0,1 0-1,0 0 1,0 0 0,0 0-1,0 0 1,0 0 0,0 0-1,0 0 1,0 0 0,-1 0-1,1 0 1,0 1 0,0-1-1,0 0 1,0 0-1,0 0 1,0 0 0,0 0-1,0 0 1,0 0 0,0 0-1,0 0 1,0 1 0,0-1-1,-1 0 1,1 0 0,0 0-1,0 0 1,0 0 0,0 0-1,0 1 1,0-1-1,0 0 1,0 0 0,0 0-1,0 0 1,0 0 0,1 0-1,-1 0 1,0 1 0,0-1-1,8 2 93,12 0 49,207-16-192,-215 14 253,4-1 47,-15 1-239,-1 0 1,0 0 0,1 0 0,-1 0 0,0 0 0,1 0 0,-1 0-1,0 0 1,1 0 0,-1 0 0,0 0 0,0 0 0,1 0 0,-1 0-1,0-1 1,1 1 0,-1 0 0,0 0 0,0 0 0,1-1-1,-1 1 1,0 0 0,0 0 0,1 0 0,-1-1 0,0 1 0,0 0-1,0-1 1,-1 0 27,0 1 0,0-1 0,0 1 0,0-1 0,0 1 0,-1 0 0,1-1-1,0 1 1,0 0 0,-1 0 0,1 0 0,0 0 0,0 0 0,-2 0 0,-20 1-154,-1 1 0,1 0 0,0 2 0,0 1 0,-43 15 0,63-19 30,1 0-1,0 0 1,-1 0-1,1 0 1,0 0-1,0 0 0,0 1 1,0-1-1,0 1 1,0-1-1,0 1 1,1 0-1,-1 0 1,1 0-1,-1 0 1,1 0-1,0 0 0,-1 0 1,1 0-1,0 1 1,1-1-1,-1 0 1,0 1-1,1-1 1,-1 3-1,1-1-256,0 0 0,0-1 0,0 1 0,1-1 0,-1 1 0,1-1 0,0 1 0,0-1 0,1 1 0,-1-1 0,1 0 0,-1 0 0,1 0 0,0 0 0,0 0 1,5 5-1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4:05.8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386 24 3072,'-7'-5'977,"6"5"-888,0 0-1,1-1 1,-1 1 0,0 0 0,0 0 0,1 0-1,-1 0 1,0 0 0,0 0 0,1 0 0,-1 0 0,0 0-1,0 1 1,0-1 0,-28 8 916,18-4-586,-20 3 512,-1 0 0,-32 2 0,1-1 84,-39 3-498,68-11 283,34 0-791,9-4 166,11-2-65,27-7 65,-25 6-95,1 0 0,26-2 1,18-4-54,-24 4 36,-36 8-38,-6 1-16,0 0 0,0 0 0,0 0-1,0 0 1,-1 0 0,1 0 0,0 0 0,0 0-1,0-1 1,-1 1 0,1 0 0,0-1-1,0 1 1,-1 0 0,2-2 0,-23 33-2532,19-26 2041,-1-1-1,1 1 1,0 0-1,1 0 1,-1 0 0,1 0-1,-1 8 1,-2 7-757,-4 6-1540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4:09.8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23 320,'0'-11'128,"4"8"-96,0-5-32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4:10.32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374 101 2496,'8'-4'3525,"-21"4"-2336,3 1-1039,1 0 0,-1 0 0,-10 3 0,-1 0 296,4-2-51,0-1 1,-1-1-1,-31-4 1,-9 1-74,41 3-201,1-1 244,-1 2 0,-25 3 0,9-3-221,19-1-230,23-2 137,0 0 1,0-1-1,-1 0 0,12-5 0,27-10 328,52-8-944,133-18-1,-228 43 257,0 1-1,-1-1 1,1 1-1,0 0 0,0 0 1,0 0-1,-1 0 1,1 1-1,0-1 1,-1 1-1,1 0 0,0 0 1,-1 1-1,1-1 1,-1 1-1,1 0 1,-1 0-1,0 0 0,0 0 1,4 3-1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4:12.73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44 41 4160,'-43'-40'4016,"43"41"-4122,0 0 95,1 1 1,-1-1 0,1 0 0,0 0 0,-1 1 0,1-1 0,0 0 0,0 0-1,0 0 1,0 0 0,0 0 0,1 1 0,5 6 8,84 105 727,-79-98-672,-5-5 46,1-1 0,0 0-1,9 9 1,-15-17-19,0 1 0,-1-1 0,1 1 0,-1 0 0,0-1 0,1 1 0,-1 0 0,2 5 523,-5-8-447,0 1 0,0 0 1,-1-1-1,1 1 0,0-1 1,0 0-1,0 0 0,0 0 0,0 0 1,0 0-1,0 0 0,0-1 1,0 1-1,1-1 0,-1 1 1,0-1-1,1 0 0,-1 1 0,1-1 1,0 0-1,0 0 0,-2-3 1,-2-6-297,0 1 1,0-1 0,-2-12-1,6 19 132,0 2-139,0 0 0,1 0 0,0 0 0,-1-1 0,1 1-1,0 0 1,0 0 0,0-1 0,0 1 0,0 0 0,1 0 0,-1-1 0,1 1 0,-1 0 0,1 0 0,0 0 0,0 0 0,1-2-1,29-32-4251,-26 31 4014,21-21-2793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4:14.02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 89 1728,'-3'-8'197,"3"7"-166,-1 0 0,1-1 0,-1 1 1,1 0-1,0-1 0,-1 1 0,1 0 0,0-1 1,0 1-1,0 0 0,0-1 0,0 1 0,0 0 0,0-1 1,0 1-1,1 0 0,-1-1 0,2-1 0,2-12 400,-4 13-400,0 0 0,1 0 0,-1 0 0,1 0 0,-1 0 0,21-25 3144,-22 39-2316,-22 318 426,16-278-1077,3-31 48,-5 31 797,9-52-981,0-1 0,-1 0 1,1 1-1,0-1 1,0 1-1,0-1 1,0-1-1,-1-87 603,-1 22-1067,3 0 0,14-97 0,-14 159 102,0 0 1,0 0 0,1 0-1,0 0 1,0 0 0,0 0-1,0 1 1,1-1 0,0 0-1,0 1 1,7-8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4:25.8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39 91 1408,'18'-16'3669,"-18"14"-3475,0-1 0,0 0 0,0 1 0,-1-1 0,1 1 0,-1-1-1,0 1 1,1-1 0,-1 1 0,0 0 0,-1-1 0,1 1 0,-3-4 0,4 6-182,0 0 0,0 0 1,-1-1-1,1 1 1,0 0-1,0 0 0,0 0 1,0 0-1,0 0 0,-1 0 1,1 0-1,0 0 0,0 0 1,0 0-1,0 0 0,-1 0 1,1 0-1,0 0 0,0 0 1,0 0-1,0 0 1,-1 0-1,1 0 0,0 0 1,0 0-1,0 0 0,0 0 1,0 0-1,-1 0 0,1 1 1,0-1-1,0 0 0,0 0 1,0 0-1,0 0 0,0 0 1,-1 0-1,1 0 0,0 1 1,0-1-1,0 0 1,0 0-1,0 0 0,-3 9-27,3-7-7,-3 13 44,1 1 0,1 0 0,0-1 0,2 23 0,0-3 87,0 2-18,0-17-25,0 0-1,-5 28 1,2-15-125,4-35 252,7-14 217,-9 10-374,1-1 0,-1 1 0,-1-1 1,1 1-1,-1-1 0,-1-6 0,-3-23 447,5 34-456,0 0-1,0 0 1,0 1 0,-1-1-1,1 0 1,-1 0 0,1 0-1,-1 0 1,0 0 0,1 1-1,-1-1 1,0 0 0,-2-1-1,3 3-28,0 0-1,0 0 0,0 0 0,0 0 0,-1 0 0,1 0 0,0 0 1,0 0-1,0 0 0,0 0 0,0 0 0,0 0 0,-1 0 1,1 0-1,0 0 0,0 0 0,0 0 0,0 0 0,0 1 0,0-1 1,0 0-1,-1 0 0,1 0 0,0 0 0,0 0 0,0 0 1,0 1-1,0-1 0,0 0 0,0 0 0,0 0 0,0 0 1,0 0-1,0 0 0,0 1 0,0-1 0,0 0 0,0 0 0,0 0 1,0 0-1,0 0 0,0 1 0,0-1 0,-1 7-74,1 2-65,2 78-178,-1-72 382,1 0 0,1 0 0,6 23 0,-5-123 461,-3 76-566,0 1 0,0 0 0,1-1 0,0 1 0,5-12 0,-4 10-19,2-5 57,-4 12-22,2 30-170,-3 49 1162,0-75-810,0-14 191,-3-94-218,2 81-50,-7-53-1,7 69-34,-2-10 114,2 20-159,1-1 1,0 1-1,0-1 1,0 1-1,-1-1 0,1 1 1,0-1-1,-1 1 1,1-1-1,0 1 1,-1 0-1,1-1 1,-1 1-1,1-1 0,-1 1 1,1 0-1,-1 0 1,1-1-1,-1 1 1,1 0-1,-1 0 1,1-1-1,-1 1 0,1 0 1,-1 0-1,1 0 1,-1 0-1,0 0 1,0 0-14,0 0 1,0 0 0,0 1 0,1-1 0,-1 0 0,0 1 0,0-1-1,0 0 1,1 1 0,-1-1 0,0 1 0,1-1 0,-1 1-1,0-1 1,1 1 0,-1 0 0,1-1 0,-1 1 0,1 0-1,-1 0 1,0 1 0,0 0-18,0 0-1,0 0 1,0 0 0,1 0 0,-1 1-1,0-1 1,1 0 0,0 1-1,-1 3 1,-3-3 293,0-48 91,4 39-353,0 0-1,0 1 0,-1-1 0,1 0 0,-3-5 1,3 10-4,0 1-1,0-1 1,0 1 0,0-1 0,0 0 0,0 1 0,0-1 0,0 1-1,0-1 1,0 0 0,0 1 0,0-1 0,1 1 0,-1-1 0,0 0-1,0 1 1,1-1 0,1-7-158,-2 8 88,1 2 43,6 31 5,-1 0 0,2 42 0,-4-39-204,0 0 0,11 37 1,-14-68-195,0 0 0,1 0 1,0 0-1,0 0 0,1 0 1,-1-1-1,7 9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29:51.18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414 1 480,'-13'0'6388,"8"5"-5528,5-3-359,-1 0-346,1-1 0,-1 1 1,0 0-1,0 0 0,0-1 0,0 1 0,-1 0 1,1-1-1,0 1 0,-1-1 0,1 0 0,-1 1 0,-2 1 1,-29 21 927,28-20-974,-15 9 8,-17 12 470,-47 42 0,32-16-278,51-50-240,-1 0 0,0 0 0,1 0 1,-1-1-1,0 1 0,1 0 0,-1-1 0,0 0 0,0 1 0,0-1 0,1 0 0,-3 0 0,-16 4 351,19-3-369,0-1 0,0 1 1,-1-1-1,1 0 0,0 1 1,-1-1-1,1 0 0,-1 0 1,1 0-1,0 0 0,-1 0 1,-1 0-1,2 0-43,-1-1 0,1 1 0,0 0 0,0 0 0,0 0 0,-1 0 0,1 0 0,0 0 0,0 1 0,0-1 0,0 0-1,-1 1 1,1-1 0,0 1 0,0-1 0,0 1 0,0-1 0,0 1 0,-1 1 0,-2 1-9,0-1 0,0 1 0,0-1-1,0 0 1,-1 0 0,-8 2 0,2 0 25,11-4-22,0 1 0,-1-1 0,1 0-1,0 0 1,0 0 0,-1 0 0,1 0-1,0 1 1,0-1 0,-1 0 0,1 0-1,0 0 1,-1 0 0,1 0 0,0 0 0,0 0-1,-1 0 1,1 0 0,0 0 0,-1 0-1,1 0 1,0 0 0,0 0 0,-1 0 0,1 0-1,0-1 1,0 1 0,-1 0 0,0 0 10,1 0-1,2 1-203,3 2 161,0-1 1,1 1-1,-1-1 0,1 0 1,-1-1-1,1 1 1,11 0-1,46 1-48,-29-2 19,-13 0 53,17 1 98,56-4 1,-86 1-129,10-1 114,28 1 1,-41 1-64,1 0-1,-1 1 1,0 0 0,0 0 0,1 0 0,-1 1-1,0 0 1,0 0 0,8 4 0,52 32 242,-64-37 48,0-1-311,-1 1 32,0-1 0,0 0 0,0 0 0,1 0 0,-1 0 0,0 1 0,0-1 0,0 0 0,1 0 0,-1 0 0,0 0 0,0 0 0,1 0 0,-1 0 0,0 0 0,0 0 0,1 0 0,-1 0 0,0 0 0,0 0 0,1 0 0,-1 0 0,0 0 0,0 0 0,1 0 1,-1 0-1,0 0 0,0 0 0,1-1 0,-1 1 0,0 0 0,0 0 0,0 0 0,1 0 0,-1 0 0,0-1 0,0 1 0,0-4-34,0 1 0,0-1 0,-1 1 0,1-1 0,-1 1 0,0-1 0,0 1 0,-1-1 0,-1-4 0,-1-3 67,-3-13 117,-9-22 103,10 31-307,-6-26 1,-4-9-91,3 20 50,12 24 6,1 6 63,0 0 1,0 0 0,0 0-1,0 0 1,0 0-1,0 0 1,0-1 0,0 1-1,0 0 1,0 0-1,0 0 1,0 0 0,0 0-1,0 0 1,0 0-1,0 0 1,0-1 0,0 1-1,0 0 1,0 0-1,0 0 1,0 0 0,0 0-1,0 0 1,-1 0 0,1 0-1,0 0 1,0 0-1,0 0 1,0-1 0,0 1-1,0 0 1,0 0-1,0 0 1,0 0 0,-1 0-1,1 0 1,0 0-1,0 0 1,0 0 0,0 0-1,0 0 1,0 0 0,0 0-1,-1 0 1,1 0-1,0 0 1,0 0 0,0 0-1,0 0 1,-1 0-1,-5 0 506,6 0-500,0 0-1,-1 0 1,1 0-1,0 0 1,0-1-1,-1 1 1,1 0-1,0 0 1,0 0-1,-1-1 1,1 1-1,0 0 1,0 0-1,-1-1 1,1 1-1,0 0 1,0-1-1,0 1 1,0 0-1,0 0 1,0-1-1,0 1 1,-1 0-1,1-1 1,0 1-1,0 0 0,0-1 1,0 1-1,0 0 1,0-1-1,0 1 1,1 0-1,-1-1 1,0 1-1,0 0 1,0-1-1,0 1-16,0-1 11,0 1-27,0 1 0,-1-1 0,1 0 0,0 1-1,0-1 1,-1 0 0,1 1 0,0-1 0,0 1-1,0-1 1,-1 0 0,1 1 0,0-1 0,0 1-1,0-1 1,0 1 0,0-1 0,0 1 0,0 0-1,-5 37-100,5-31 155,-1 1-1,0-1 0,-3 12 0,2-12-27,0 0 1,1 0-1,-1 12 0,2-18 32,0 1 0,-1 0 0,1-1 0,-1 1 0,1 0 0,-1-1 0,0 1 0,0-1 0,0 1 0,1-1 0,-1 1 0,-1-1 0,1 0 0,0 1 0,0-1 0,0 0 0,-1 0 0,1 0 0,-1 0 0,1 0 0,0 0 0,-4 1 0,0 1-147,4-2-55,-5 6-164,6-7 294,-1 0-1,1 1 0,0-1 1,0 0-1,0 0 0,0 0 0,0 0 1,0 0-1,0 0 0,0 1 1,0-1-1,0 0 0,-1 0 1,1 0-1,0 0 0,0 0 1,0 0-1,0 0 0,0 0 0,0 0 1,-1 0-1,1 0 0,0 0 1,0 0-1,0 0 0,0 1 1,0-1-1,-1 0 0,1 0 1,0 0-1,0 0 0,0-1 0,0 1 1,0 0-1,-1 0 0,1 0 1,0 0-1,0 0 0,0 0 1,0 0-1,0 0 0,0 0 0,-1 0 1,1 0-1,0 0 0,0 0 1,0 0-1,0-1 0,0 1 1,0 0-1,0 0 0,0 0 1,-1 0-1,1-19-1105,1 18 1209,-1 0 1,1 1-1,-1-1 0,1 0 0,0 1 0,-1-1 0,1 0 1,0 1-1,-1-1 0,1 1 0,0-1 0,1 0 0,3-2 384,-1-1-364,1 1 1,0 0-1,10-5 1,3-1 29,102-60 1024,-97 58-973,0 0-1,1 2 1,36-8 0,-35 8 45,-20 7-169,0 0-1,0 0 1,0 1 0,0 0 0,1 0 0,7-1 0,31 2 270,-1-2 0,47-8 1,-79 9-296,0 0 1,22 2 0,-11-1-33,14 5-211,44-1 490,-67-5-231,-4 1-35,1 0 0,-1 1 0,0-1 1,10 4-1,-9-3 74,-1 0-1,1-1 1,13-1 0,13 0-110,74 5 159,-104-3-43,-5-1-91,0 0 0,1 0 0,-1 0 0,1 0 0,-1 0 0,1 0 0,-1 0 0,0 0 0,1 0 0,-1-1 0,1 1-1,1-1 1,1-1 6,-3 1 180,-6-4-127,-4 3-23,0 1 0,-1 0 0,1 0 0,-1 1 0,-16 1 0,-1 0 31,13-1-102,-11-1-18,-1 2 0,1 0 0,-1 2 1,1 0-1,-32 9 0,-43 16 47,61-18 164,-57 8 0,56-12-156,-49 14 0,67-15 47,-28 4-1,35-7 3,0 1 0,-1 0 0,1 1 0,-22 9 0,26-7-120,0 0 1,-13 11-1,-1 1-429,22-16-43,-9 6-2501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04:06.46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286 475 3808,'-2'-1'233,"0"1"0,0-1 0,0 0 1,0 0-1,0 0 0,0 0 0,0-1 0,0 1 0,0 0 1,0-1-1,0 1 0,-2-4 0,-1-1-288,0 4 194,1-1 0,-1 1 0,0 0 1,0 0-1,0 0 0,0 0 0,0 1 0,0 0 1,-9 0-1,-19-4 554,14 2-274,0 0 0,-1 1 1,1 2-1,-33 2 0,50-2-441,0 0-1,1 0 1,-1 1-1,0-1 1,1 1 0,-1 0-1,1-1 1,-1 1 0,1 0-1,0 0 1,-1 0-1,1 0 1,0 0 0,-1 0-1,1 0 1,0 1 0,0-1-1,0 0 1,0 1-1,0-1 1,0 1 0,0 1-1,1-2 25,-1 0-1,1 0 0,0 0 1,0 0-1,0 0 0,0 0 1,0 0-1,0 0 1,0 0-1,0 0 0,0 0 1,1 0-1,-1 0 0,0 0 1,1 0-1,-1-1 1,1 1-1,-1 0 0,1 0 1,-1 0-1,1 0 0,-1-1 1,1 1-1,0 0 1,-1 0-1,1-1 0,0 1 1,0-1-1,0 1 0,0-1 1,-1 1-1,1-1 1,0 1-1,0-1 0,0 0 1,2 1-1,2 0 127,0 1 0,0-1 0,0-1 0,0 1 0,0-1 0,0 0 0,0 0 0,0 0 0,0-1 0,8-2-1,3 0 176,-1-2-1,17-7 1,-14 4-87,-1-1 1,0 0-1,29-22 0,-36 24-62,0-1 0,-1-1 0,0 1-1,-1-2 1,0 1 0,0-1 0,7-12 0,-14 20-142,0 1 0,-1-1 0,1 0 0,0 1 0,-1-1 0,1 0 0,-1 1 0,1-1 0,-1 0 0,0 1 0,0-1 0,0 0 1,0 0-1,0 0 0,0 1 0,0-1 0,0 0 0,-1 0 0,1 1 0,-1-1 0,1 0 0,-1 1 0,0-1 0,0 1 0,0-1 0,1 1 1,-2-1-1,1 1 0,0-1 0,0 1 0,0 0 0,0 0 0,-1 0 0,1 0 0,-1 0 0,1 0 0,-1 0 0,1 0 0,-1 0 1,0 1-1,1-1 0,-1 0 0,0 1 0,1 0 0,-1-1 0,0 1 0,0 0 0,1 0 0,-1 0 0,0 0 0,0 0 0,-1 1 1,-2 0-40,1 0 0,0 0 1,0 0-1,0 0 0,0 1 1,0 0-1,1 0 0,-1 0 1,0 0-1,1 1 0,-1 0 1,1-1-1,0 1 0,0 0 1,0 0-1,-3 6 0,2-5 383,2-6 58,4-11-149,17-22-148,1 0 1,43-54-1,-51 73-1049,1 0 1,1 2-1,0-1 1,1 2-1,19-14 1,2 4-749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04:12.82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91 41 736,'-16'-8'469,"15"8"-31,1-20 1348,0 20-1763,0-1-1,0 1 1,0-1 0,0 1-1,-1-1 1,1 1-1,0-1 1,0 1 0,0-1-1,-1 1 1,1-1-1,0 1 1,0-1-1,-1 1 1,1-1 0,0 1-1,-1-1 1,1 1-1,0 0 1,-1-1 0,1 1-1,-1 0 1,1-1-1,-1 1 1,1 0 0,-1 0-1,1 0 1,-1-1-1,1 1 1,-1 0-1,1 0 1,-1 0 0,0 0-1,0 0 117,1 0-102,0 0-101,0 0-154,0 0 116,0 0 225,0 0 48,0 0 175,0 0-116,1 1-165,0 1 1,1-1-1,-1 0 1,0 1-1,0-1 1,1 0 0,-1 0-1,1 0 1,-1 0-1,1 0 1,0 0-1,-1-1 1,1 1 0,0 0-1,2 0 1,13 6-44,43 35-91,-38-23 53,-17-15 34,0-1 0,-1 1 0,1 1 0,-1-1 1,1 1-1,-1-1 0,0 1 0,4 8 0,1 4-78,11 26 0,-16-29 166,-4-13-31,0-1 10,-5-4 283,-10-11-273,11 11-73,0-1 0,-1 1-1,1 0 1,-10-5-1,10 6 77,-1 0 0,1-1 0,0 1 0,0-1 0,-5-6 0,6 6-73,-1 0-1,0 0 1,1 1 0,-1-1-1,-9-5 1,-2 0-86,12 7 67,0 0 0,-1-1 0,0 1 0,1 1 0,-1-1 1,0 1-1,0-1 0,0 1 0,-4-1 0,-18-1 303,-30-1 1,56 4-307,-1 0 0,1 0 0,0 0 1,-1 0-1,1 0 0,-1 0 0,1 0 0,-1 0 1,1 0-1,-1 0 0,1 0 0,-1 0 0,1-1 1,0 1-1,-1 0 0,1 0 0,-1 0 0,1-1 1,0 1-1,-1 0 0,1-1 0,0 1 0,-1 0 1,1-1-1,0 1 0,-1 0 0,1-1 0,0 1 1,0 0-1,0-1 0,-1 1 0,1-1 0,0 1 1,0-1-1,0 1 0,0 0 0,0-1 0,0 1 1,0-2-1,0 2 39,4 0-81,0-1-1,1 1 1,-1 1-1,0-1 1,1 1-1,-1 0 1,0-1-1,0 2 0,0-1 1,1 1-1,-1-1 1,6 5-1,11 2-6,0 1 145,-17-6-71,1-1-1,0 0 1,0 0 0,-1-1-1,1 1 1,1-1 0,7 1-1,26 1-352,-4 5 421,-31-8-70,-1 1-1,1 0 1,-1-1 0,1 1-1,0 0 1,-1 1 0,6 2-1,-6-3-65,1 1 0,-1-1-1,1 0 1,-1 0 0,1 0-1,0 0 1,6 0 0,19-1 8,-22 2-240,-12 5-26,3-5 324,-3 4 17,-1 0-1,0-1 1,-10 8 0,8-7-107,1 0 0,-10 10-1,15-13 58,-5 4-44,0 1-1,0 0 0,1 0 0,0 0 0,1 1 1,0 0-1,-5 12 0,8-16 206,-9 23-325,11-27 188,-1 0-1,1 0 1,-1 0-1,1 0 1,-1 0-1,1 0 1,-1-1-1,0 1 1,1 0-1,-1 0 1,0 0 0,0-1-1,0 1 1,1 0-1,-1-1 1,0 1-1,0-1 1,0 1-1,0-1 1,0 1-1,-1-1 1,-6 19 249,2-8-175,6-9-59,-1 0 1,0 0-1,0 0 1,0 0 0,0-1-1,-1 1 1,1 0-1,0-1 1,-2 2-1,-4 6 194,7-8-197,0 0 0,-1-1 1,1 1-1,0 0 0,-1-1 0,1 1 1,-1 0-1,1-1 0,-1 1 0,1-1 1,-1 1-1,0-1 0,1 1 0,-1-1 1,1 1-1,-1-1 0,-1 1 0,-3 2-71,3-2 23,6-6 123,9-10 14,-9 11-27,-1 0-1,1-1 1,-1 1-1,1-1 1,3-8-1,6-15 66,2 1 0,1 0 0,1 1-1,25-29 1,62-53-3521,-79 83 565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04:14.28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104 3 1312,'-11'-1'1061,"5"0"-756,-1 1 0,1-1 0,0 2-1,0-1 1,0 0 0,-6 2 0,-2 2 499,10-4-601,1 1 0,-1 0 0,0 0-1,-6 4 1,10-5-199,-1 0 0,1 0 0,0 1 0,-1-1 0,1 0 1,0 1-1,0-1 0,-1 0 0,1 1 0,0-1 0,0 0 0,0 1 0,-1-1 0,1 1 0,0-1 0,0 0 0,0 1 0,0-1 0,0 1 1,0-1-1,0 1 0,0-1 0,0 1 0,0-1 0,0 0 0,0 1 0,0-1 0,0 1 0,0-1 0,0 0 0,1 1 0,-1-1 1,0 1-1,0-1 0,1 1 0,12 18 57,-3-5 168,12 35 753,-5-12-2561,-14-35 454,8 0-1483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04:15.5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7 104 1728,'-5'-3'1504,"5"3"-1136,0 0-37,0 0-319,0 0 1,0-1 0,0 1 0,-1 0-1,1 0 1,0 0 0,0 0 0,0 0-1,0-1 1,0 1 0,0 0 0,0 0-1,0 0 1,0 0 0,0-1 0,-1 1-1,1 0 1,0 0 0,0 0 0,0-1-1,0 1 1,0 0 0,0 0 0,0 0 0,1-1-1,-1 1 1,0 0 0,0 0 0,0 0-1,0 0 1,0-1 0,0 1 0,0 0-1,0 0 1,0 0 0,0 0 0,1 0-1,-1-1 1,0 1 0,0 0 0,0 0-1,0 0 1,9-9 252,-6 5 276,-2 2-495,1 0 0,-1 0 0,0 1 0,0-1 0,1 0 0,-1 0 0,1 1 0,0-1 0,0 1 0,-1-1 0,1 1 0,0 0 0,0 0 0,0 0 0,0 0 0,0 0 0,1 0 0,-1 0 0,3 0 0,-2 0-23,0 0 1,0 0-1,0 0 0,0-1 0,-1 1 1,4-3-1,-4 3 6,-1 0 0,0 0 0,0 0 0,1 0 0,-1 0 1,0 0-1,1 0 0,-1 0 0,1 1 0,0-1 0,-1 1 0,3-1 0,-2 1 25,-2 0 47,0 0-32,8-7 59,-3 5-66,-5 2-55,1 0 0,0 0 0,-1 0 0,1 0 1,-1 0-1,1 0 0,-1 0 0,1-1 0,-1 1 0,0 0 0,1 0 1,-1 0-1,1-1 0,-1 1 0,1 0 0,-1-1 0,0 1 0,1 0 0,-1-1 1,1 1-1,-1 0 0,0-1 0,0 1 0,1-1 0,-1 1 0,0-1 1,0 1-1,1-1 0,-1 1 0,0-2 0,3 0 134,-3 1-54,0 1-1,1 0 0,-1 0 0,0 0 0,1 0 1,-1 0-1,0 0 0,0-1 0,1 1 0,-1 0 1,0 0-1,0 0 0,1-1 0,-1 1 0,0 0 1,0 0-1,0-1 0,0 1 0,1 0 0,-1 0 0,0-1 1,0 1-1,0 0 0,0-1 0,0 1 0,0 0 1,0-1-1,0 1 0,0 0 0,0-1 0,0 1 1,0 0-1,0-1 0,0 0-134,0 1-325,0 0-70,0 0-522,0 2-123,0 4-1488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04:16.8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198 92 1728,'0'0'34,"0"0"0,1 0 0,-1 0 0,0 0-1,0 0 1,1 0 0,-1 0 0,0 0 0,1 0 0,-1-1 0,0 1 0,0 0 0,1 0 0,-1 0-1,0 0 1,0 0 0,0 0 0,1-1 0,-1 1 0,0 0 0,0 0 0,0 0 0,1-1-1,-1 1 1,0 0 0,0 0 0,0 0 0,0-1 0,1 1 0,-1 0 0,0 0 0,0-1 0,0 1-1,0 0 1,0 0 0,0-1 0,0 1 0,0 0 0,0 0 0,0-1 0,0 1 0,0 0 0,0-1-1,0 1 1,0-1 0,2-13 92,2-12-105,-4 23-24,0 0 1,0 0-1,1 0 0,-1 0 0,1 0 0,0 0 0,-1 0 0,1 0 0,1 0 0,0-3 1,-1 6 34,-1 0 1,0 0 0,0 0 0,0 0 0,0 0 0,0-1 0,1 1-1,-1 0 1,0 0 0,0 0 0,0 0 0,0 0 0,0-1 0,0 1-1,0 0 1,0 0 0,1 0 0,-1-1 0,0 1 0,0 0 0,0 0-1,0 0 1,0-1 0,0 1 0,0 0 0,0 0 0,0 0 0,0-1-1,0 1 1,0 0 0,-1 0 0,1 0 0,0 0 0,0-1 0,0 1-1,-7 1 609,-9 5 149,-18 17 710,14-9-976,-42 21 1,39-29-412,20-6-312,17-3-72,161-34 164,-128 36 523,-46 1-331,-1 0 1,0 0 42,0 0-27,0 2-68,0 0-1,-1 0 1,1 0 0,-1 0-1,0-1 1,0 1-1,1 0 1,-1-1 0,0 1-1,0-1 1,-1 1-1,0 1 1,-18 16 252,-194 145-1015,210-162 377,0 1 1,0 0-1,0 0 1,0 1 0,1-1-1,0 1 1,0-1-1,0 1 1,0 0-1,0 0 1,-3 9 0,2-2-2139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04:18.82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48 1 1248,'5'5'448,"-5"-5"-352,0 0-32,0 0 256,-5 0-192,5 0 448,0 0-320,0 0 288,0 0-288,-5 0-224,2 3-32,-2 5-160,0 3 96,-3 5 96,-1 3 0,-4 3-800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4:36.44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37 35 1408,'-5'-17'3270,"2"15"-3068,-14-6 1206,12 4-1277,-2 0 0,9 10-244,7 11 134,-4-9 29,0 0-1,0 1 0,11 24 2683,-29-60-1350,-4-12-988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4:43.31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23 416,'9'1'1600,"-8"-1"-1599,-1 1 1,1-1-1,-1 0 1,1 0 0,-1 1-1,1-1 1,-1 0-1,0 1 1,1-1-1,-1 1 1,1-1-1,-1 0 1,0 1-1,0-1 1,1 1-1,-1-1 1,0 1-1,0-1 1,1 1-1,-1-1 1,0 1-1,0 0 1,1 1 6,34 60 1981,-35-79-1077,0 13-799,1 0-265,-1 0 1,-1 0-1,1 0 1,0 0 0,-1 0-1,0 0 1,-2-5-1,3 7-24,-4-35-3061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4:45.21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36 320,'35'-5'736,"17"7"2452,-56 0-2925,-1-1-71,0 1 1,0-1 0,-1 0 0,1-1 0,0 0 0,-1 1 0,1-1-1,-6-1 1,-5 0 210,16-18-590,43-1-5087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4:47.99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45 2 736,'-2'-2'250,"-1"6"-202,-1 4 241,6-3-71,0 1 1,-1 0 0,0 0-1,0 0 1,0 0 0,0 8-1,-1 9-63,0 2 338,-4 44 1,1-20 1,1-8 114,-1-1-77,3-28-480,-1 0 1,0-1-1,0 1 1,-6 18-1,4-20 23,-1 0 248,3-10-339,0 1 0,0-1 0,0 0 1,0 1-1,0-1 0,0 0 0,0 0 0,0 1 0,0-1 1,0 0-1,0 0 0,-2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29:52.49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31 11 1728,'0'0'1387,"-9"-3"1572,-11 2 4834,19-1-7506,1 2-52,18-5 42,38 10 321,62-2 372,-57-6-3050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4:49.56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89 0 160,'-13'23'1557,"11"-19"-1273,0-1-1,0 0 1,0 0-1,0 0 1,-19 17 2268,21-20-2527,-8 11 903,6-11-803,0 1 0,0 0 1,1-1-1,-1 1 0,0-1 1,0 0-1,0 0 0,1 0 1,-5 0-1,6 0-66,-8 4 95,1-4-333,9 2 155,4 1-66,-2 0 106,1-1-1,-1 0 0,1-1 1,0 1-1,-1-1 1,1 0-1,0 0 0,0 0 1,0 0-1,0-1 1,0 0-1,0 0 0,0-1 1,0 1-1,0-1 1,-1 0-1,11-3 0,-14 3 7,0 1 0,1-1-1,-1 1 1,0-1-1,1 0 1,-1 1 0,0-1-1,0 0 1,0 0-1,1 0 1,-1 0 0,0 0-1,0 0 1,0 0 0,-1 0-1,1 0 1,0-1-1,0 1 1,-1 0 0,1-1-1,0 1 1,-1 0-1,0-1 1,1 1 0,-1 0-1,0-1 1,1 1-1,-1-1 1,0 1 0,0-1-1,0 1 1,-1-1-1,1 1 1,0 0 0,0-1-1,-1 1 1,1-1-1,-1-1 1,1 3-13,-1-1 0,1 1 0,0-1 0,0 0 0,0 1 0,-1-1 0,1 1 0,0-1 0,-1 1 0,1-1 0,0 1 0,-1-1 0,1 1 0,-1-1 0,1 1-1,-1 0 1,1-1 0,-1 1 0,1 0 0,-1-1 0,1 1 0,-1 0 0,1 0 0,-1-1 0,0 1 0,1 0 0,-1 0 0,0 0 0,-4-1-13,2 0-184,0 0 0,0 1 0,0-1 0,0-1 0,1 1 0,-1 0 0,-3-3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4:52.47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56 9 160,'-5'-8'3819,"7"8"-3792,-1 0 1,1 0 0,0 0 0,-1 0-1,1 0 1,-1 0 0,1 1 0,-1-1-1,1 1 1,-1-1 0,1 1 0,-1 0-1,1-1 1,-1 1 0,2 1 0,-2 0 15,1 0 1,0 0 0,-1 0-1,1 0 1,-1 1 0,0-1-1,0 0 1,2 4 0,10 33 335,-12-37-264,-1 0 1,1 1 0,-1-1-1,0 0 1,0 1 0,1-1-1,-1 1 1,-1-1 0,1 0-1,0 1 1,-1-1 0,0 3-1,-2 12 500,3-15-588,0 0 1,-1 0-1,1 0 0,0 0 0,-1 0 0,0 0 0,1 0 0,-3 4 0,2-3-31,-1 0 0,1 0 0,0 0 0,0 0 0,1 0 1,-1 1-1,0-1 0,1 6 0,-5 19 82,2-16-15,0 1 1,1-1-1,0 21 1,0-13-20,0 106 352,3-69-312,4 149 167,-5-175 394,-4-43-552,-1 0 1,-18-119 33,-19-165-302,43 195-375,1 26-281,7 83-280,-8-7 1115,-1-1 0,1 1-1,0-1 1,-1 1 0,1-1-1,-1 1 1,1-1 0,-1 1-1,1 0 1,-1-1 0,0 1-1,1 0 1,-1-1 0,0 1 0,1 0-1,-1 0 1,0-1 0,0 1-1,0 0 1,0 0 0,1 1-1,-1 21 93,4 191 192,-2-173-309,9 62 0,-9-73 81,-1-15-52,0-1 1,4 17-1,-1-20-37,-3-10-65,0 0 0,-1 1 0,1-1 1,-1 0-1,1 1 0,-1-1 0,1 1 0,-1-1 0,0 1 1,0 2-1,1 32-4349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4:52.83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 20 992,'-13'-15'352,"18"11"-192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4:53.22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34 1 1664,'0'1'40,"0"0"1,0 0-1,0 0 0,0 0 1,0 0-1,-1-1 0,1 1 1,0 0-1,-1 0 0,1 0 1,-1 0-1,1-1 0,-1 1 1,1 0-1,-1 0 0,0-1 1,1 1-1,-1 0 1,0-1-1,1 1 0,-1-1 1,-1 1-1,2 0 71,-1 1 0,1-1 0,-1 0 0,1 0 0,0 0 0,-1 0 0,1 1 0,0-1 0,0 0 0,0 0 0,0 0-1,0 1 1,1 1 0,-1 4 267,-10 22 379,8-25-747,0 1 0,1-1 0,-1 1 0,1 0 0,0-1 0,0 1 0,0 7 0,1 5-95,0-15 175,1 16-80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4:59.7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36 4 480,'-5'-4'1387,"-3"42"666,4-21-1696,-5 26 529,4-18-375,4-22-505,0 0 0,1 0 0,-1 0 0,0 0 0,1 1 0,0-1-1,0 0 1,0 0 0,1 6 0,4 25 287,-1 0 1,-1 55-1,-3-88-321,0 0 54,0 0 0,0 1 0,0-1 0,0 1 0,0-1-1,-1 0 1,1 1 0,0-1 0,-1 0 0,1 1 0,-1-1-1,1 0 1,-1 1 0,1-1 0,-1 0 0,0 0 0,-1 1-1,2-1-41,-1-1-42,-2 0-54,2-16-779,6-93 1051,3 16 80,-8 83-344,0 1-1,1-1 1,1 0 0,-1 1-1,2-1 1,4-13-1,-4 15-152,-3 8 194,0-1 0,0 1-1,0-1 1,0 1 0,0-1-1,0 0 1,1 1 0,-1-1-1,0 1 1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5:08.0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44 1 832,'2'0'1867,"1"2"-1810,0 0 1,0 1 0,-1-1-1,1 0 1,-1 1 0,1-1-1,-1 1 1,0 0 0,0 0 0,0 0-1,0 0 1,1 3 0,16 43 322,-17-42-276,-1 0-1,0 0 1,-1 0-1,1 1 1,-2 7-1,1-3 39,0-3-26,0-3-60,0 1 0,0-1 1,0 0-1,1 0 0,2 9 0,-2-12 3,0 1-1,-1 0 1,1-1-1,-1 1 1,0 6-1,2 15 322,1-12-234,-1 0 0,0 0 0,-1 1 1,0 24-1,-1-34-163,0 162 689,5-41-672,-4-108 73,-1-12-64,1 1 0,-1-1-1,0 0 1,0 1-1,-1-1 1,-1 9 0,2-14-4,0 0-1,0 1 1,0-1 0,0 0 0,-1 1 0,1-1-1,0 1 1,0-1 0,0 0 0,0 1 0,-1-1-1,1 0 1,0 0 0,0 1 0,-1-1 0,1 0-1,0 1 1,0-1 0,-1 0 0,1 0 0,0 0-1,-1 1 1,1-1 0,-4 2 482,-4-7-385,4 1-54,1 1 0,-1-1 0,1 0 0,0 0 0,0 0 0,1-1 0,-1 1 0,1-1 1,0 1-1,-2-7 0,-2-8-29,-4-25 1,7 26 36,-8-29-125,4 15 48,0-1-1,2 0 1,-1-35-1,6 55 69,0 6-75,-1-1-1,1 1 0,1 0 0,-1 0 0,1 0 0,0 0 1,1 0-1,0 0 0,0 0 0,0 0 0,5-8 0,-6 11 30,0 0-1,-1 1 0,1-1 0,-1 0 0,0 0 1,0 1-1,-1-8 0,0 1 9,1 8 12,0 1 1,0 0-1,0 0 0,0 0 1,-1 0-1,1 0 1,0 0-1,-1 0 0,1 0 1,-1 0-1,1 0 0,-1 0 1,0 0-1,0-1 0,0 1-30,0 0-1,1 0 1,-1 0-1,0 0 0,1 0 1,-1 0-1,1 0 0,0-1 1,-1 1-1,1 0 1,0 0-1,0 0 0,-1 0 1,1-2-1,-4-12-35,3 14 53,0-1-1,0 1 0,1-1 1,-1 1-1,1-1 0,-1 0 1,1 1-1,0-4 0,-9-21-129,5-17-3531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5:09.83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61 1 576,'6'4'811,"-3"4"-467,0 0 1,0 0 0,0 1 0,-1-1 0,-1 1-1,2 13 1,0 3-284,0-10 51,47 223 1707,-45-221-1694,-1-1 1,0 1 0,-1 0-1,0 0 1,-2 1 0,0-1-1,-1 0 1,-3 23-1,-8 23 371,11-63-439,0 1-1,0 0 1,0-1-1,0 1 1,0-1-1,-1 1 1,-2 4 564,2-5-564,1 0-37,0 0 0,-1 0 1,1 0-1,0 0 0,0 0 0,-1 0 0,1 0 1,0 0-1,0 0 0,-1 0 0,1 0 1,0 0-1,0 0 0,-1 0 0,1-1 0,0 1 1,0 0-1,-1 0 0,1 0 0,0 0 1,0-1-1,0 1 0,-1 0 0,1 0 1,0-1-1,-13-22 301,7 12 25,-9-10-195,1-2 0,1 0 0,0 0 0,2-1 0,-15-48 0,18 44-867,2 0 0,-6-54-1,12 51-269,4-4-1286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5:14.0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68 5 832,'8'-4'2139,"-7"4"-2123,-1 1 1,0 0-1,0 0 1,0-1 0,0 1-1,0 0 1,0 0-1,0-1 1,0 1 0,0 0-1,0 0 1,0 0-1,0-1 1,0 1 0,-1 0-1,1 0 1,-1 0-1,1 0-93,0-1-1,0 1 0,-1 0 0,1-1 0,0 1 0,0 0 0,-1-1 0,-9 8-1245,-17 3 3598,23-11-2044,-17 5 2068,11-1-3323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5:19.93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0 480,'1'12'2255,"-1"-12"-2217,2 1 30,0 1-1,0-1 0,0 1 0,0-1 1,0 1-1,3 3 0,3 4 182,5 4-108,-1 0 0,0 1-1,14 21 1,-11-13-64,-3-3-52,0 1 1,-2 0-1,-1 0 0,10 29 0,8 19 84,-18-47-72,2 0 1,21 33-1,-19-28 1,-12-23-39,0-1 1,0 1-1,0 0 0,0-1 1,1 1-1,-1-1 0,1 1 1,-1-1-1,1 0 1,0 1-1,0-1 0,0 0 1,0 0-1,0 0 0,1-1 1,-1 1-1,3 1 1,24 11 224,-23-10-226,16 5-60,-22-8 75,0-1 1,0 0 0,1 0-1,-1 0 1,0 0 0,0 0-1,0 0 1,0 1 0,0-1-1,1 0 1,-1 0 0,0 0-1,0 0 1,0 0 0,0 0 0,1 0-1,-1 0 1,0 0 0,0 0-1,0 0 1,0 0 0,1 0-1,-1 0 1,0 0 0,0 0-1,0 0 1,1 0 0,-1 0-1,0 0 1,0 0 0,0 0-1,0 0 1,1 0 0,-1-1 0,0 1-1,0 0 1,0 0 0,0 0-1,0 0 1,1 0 0,-1 0-1,0-1 1,0 1 0,0 0-1,0 0 1,0 0 0,0 0-1,0-1 1,-5-9 83,-16-11-1,7 8 0,1-1 0,0 0 0,-13-19 0,-3-3-117,19 24-13,0 1 1,1-1 0,-12-21 0,-1-6-95,20 34 143,-1 1 0,1 0 1,-1 0-1,0 0 0,-4-4 0,-7-11 16,28 40-293,1 0 0,22 22 0,45 44 350,-8-10-168,-52-55-6,-15-16 66,0 1 0,-1 0 0,10 13 470,-12-15-228,-2-3-132,-4-3-13,-11-4-104,8 1-182,0 0-1,0 0 1,0 1-1,-9-4 0,-13-10 544,-27-18 226,22 12-348,21 16-151,0-1-1,1 0 0,-17-17 0,18 15 3,-40-50-49,43 52-18,1-1-1,0 0 0,0 0 0,1-1 0,-5-14 0,4 8 38,3 11-106,0 0-1,1 1 1,0-1 0,0 0 0,0 0-1,0-5 1,4 11-145,-2 0 210,0 0 0,0 0 0,0 0 1,0 0-1,0 0 0,0 0 0,0 0 0,0 0 0,0 0 1,1 2-1,2 2 14,49 49-21,2-3 1,69 49 0,-72-67-29,-51-33 51,-1 0 1,1 0-1,-1 0 0,1 0 1,-1 0-1,1 0 0,-1 0 0,1 0 1,-1-1-1,0 1 0,1 0 0,-1 0 1,1-1-1,-1 1 0,0 0 0,1-1 1,-1 1-1,0 0 0,1-1 1,-3-2 56,-1 0 1,1 0 0,-1 1 0,0-1-1,0 1 1,0 0 0,-6-4 0,-7-5 95,0-1 26,-20-10 0,-3-2-22,3 4-167,28 17-34,1 0 0,0-1 0,1 0 0,-1 0 0,-10-9-1,7 6-49,16 11-366,59 39 588,-12-6-182,-25-18-77,-17-11 191,0 0 0,0-1 1,15 6 367,-40-17 166,-14-13-366,-27-21 0,-17-11-398,58 39 152,1 0 1,0-1-1,0 0 1,2-1 0,-1 0-1,-16-25 1,25 34 21,-2-4-29,1-1 0,-1 0 0,-5-14 1,-9-15 121,10 10-1023,35 74 548,-13-23 231,2 0-1,31 40 0,-9-22 217,70 61 1,-79-75-115,-23-22 28,0 0 1,0-1-1,1 1 0,8 5 1,-3-6 164,-10-5-33,-5-4-34,-7-7-64,0-1 1,0 1 0,2-2-1,-1 0 1,1 0-1,1 0 1,1-1 0,0 0-1,-6-17 1,6 9-111,6 18 91,0-1 1,-1 0-1,1 1 0,-4-7 0,2 7-4,0 0-15,1-1 0,-1 1 1,1-1-1,0 0 1,0 1-1,0-1 1,1 0-1,-2-7 0,0 4-417,7 16 572,1 0 453,-16-26-336,-13-26-130,-32-46 0,40 66-94,7 11-109,-4-6-71,6 10 294,1-1-522,7 22-107,0-6 433,1 0-1,0 0 1,1 0-1,-1 0 0,7 10 1,3 5-41,61 109-349,-42-79 544,38 82 20,-47-85 44,-16-36-251,-6-10 91,2 5 103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5:23.0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90 1 1056,'1'34'2223,"1"-8"-1714,-2-1-1,-3 27 1,-14 30 936,14-56-959,1 34-1,2 47 886,-4-94-1110,4-13-243,0 0 1,0 1-1,0-1 0,0 0 1,0 0-1,0 0 0,0 1 1,0-1-1,0 0 0,0 0 1,0 0-1,-1 2 129,0-2-129,1 0 0,0 0 1,0 0-1,0 0 0,0 0 1,-1 0-1,1 0 0,0 0 0,0 0 1,0 0-1,-1 1 0,1-1 1,0 0-1,0 0 0,0 0 1,-1 0-1,1 0 0,0-1 1,-1-1-50,-1 0 1,1 0 0,0 0 0,0 0-1,0 0 1,1-1 0,-1 1 0,0 0-1,1-1 1,0 1 0,-1-4 0,3-30-213,-2 30 218,1 0-1,-1 0 0,1 0 0,-2 0 1,1 0-1,-1 0 0,0 0 0,-2-8 0,-2 7-319,4 7 331,1 0-1,0 0 1,-1 0-1,1 0 1,0 0-1,0 1 1,-1-1-1,1 0 1,0 0-1,0 1 1,-1-1-1,1 0 1,0 0-1,0 1 1,-1-1 0,1 0-1,0 1 1,0-1-1,0 0 1,0 0-1,0 1 1,-1-1-1,1 0 1,0 1-1,0-1 1,0 1-1,-4 20-150,3-18 213,1 0-1,-1 0 1,0 0-1,1 0 1,-1 0-1,-1 0 0,1 0 1,0-1-1,-4 6 1,4-6-32,0-1-14,1 0 1,-1 0-1,1 0 1,-1 0-1,1-1 1,-1 1-1,0 0 1,0 0-1,1-1 1,-1 1-1,0-1 1,0 1 0,0 0-1,0-1 1,1 1-1,-1-1 1,0 0-1,-2 1 1,2-16-405,1 13 392,-1 0 0,1 0 0,0 0 0,0 0 0,1 0 0,-1 0-1,0 0 1,1 0 0,-1 0 0,1 0 0,-1 0 0,2-2-1,-2 4 18,0 0 0,0 0-1,0 0 1,0 0 0,0 0-1,0 0 1,0 0 0,0 0-1,0 1 1,0-1 0,0 0-1,0 0 1,0 0-1,0 0 1,0 0 0,1 0-1,-1 0 1,0 0 0,0 0-1,0 0 1,0 0 0,0 1-1,0-1 1,0 0 0,0 0-1,0 0 1,0 0-1,0 0 1,0 0 0,0 0-1,1 0 1,-1 0 0,0 0-1,0 0 1,0 0 0,0 0-1,0 0 1,0 0 0,0 0-1,0 0 1,0 0-1,0 0 1,1 0 0,-1 0-1,0 0 1,0 0 0,0 0-1,0 0 1,0 0 0,0 0-1,0 0 1,0 0 0,0 0-1,0 0 1,1 0 0,-1 0-1,0 0 1,0 0-1,0 0 1,0 0 0,0-1-1,0 1 1,0 0 0,0 0-1,0 0 1,0 0 0,0 0-1,1 2-175,15 15-1938,-11-12 1633,-1 0-1,0 0 1,0 0-1,0 1 0,4 7 1,0 7-737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29:53.79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 1 1728,'0'4'5205,"-1"-2"-5070,0-1 1,0 0-1,-14 7 5971,27-8-5701,-7 3-341,11-2 437,-5-1-84,-3 1-270,0 1 1,0-1 0,11-1 0,18 4 514,-18-1-487,1-1 0,0 0 0,0-2 0,-1 0 0,27-4 0,-19 2-157,46 2 0,-29 1-203,-42-1-87,0-2-808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5:23.4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 39 1984,'-4'-1'923,"4"2"-931,-1-1 1,1 0 0,0 0-1,-1 0 1,1 0 0,0 0-1,0 0 1,-1 0 0,1 0-1,0 0 1,-1 0 0,1 0-1,0 0 1,-1 0-1,1 0 1,0-1 0,0 1-1,-1 0 1,1 0 0,0 0-1,0 0 1,-1 0 0,1-1-1,0 1 1,0 0 0,-1 0-1,1 0 1,0-1 0,0 1-1,0 0 1,0 0-1,-1-1 1,1 1 0,0 0-1,0 0 1,0-1 0,0 1-1,0 0 1,0-1 0,0 1-1,0 0 1,0 0 0,0-1-1,0 1 1,-5-28 476,10 25-671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5:26.87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17 576,'-4'11'6645,"30"-7"-6688,-19-4 153,1-1 0,-1 1 0,1-1-1,-1-1 1,0 1 0,15-6-1,-4 0 16,-13 5-138,1 0-1,-1 0 1,1 0-1,0 1 1,-1-1-1,1 2 0,0-1 1,0 1-1,8 0 1,-12 0 13,-1 0 0,1 0 0,0 0 0,0 0 0,0 0 0,-1 0 0,1 1 0,0-1 0,0 1 0,-1-1 0,1 1 0,0 0 0,-1 0 0,1-1 0,-1 1 0,1 0 0,-1 1 0,1-1 0,-1 0 0,0 0 0,1 1 0,-1-1 0,0 0 0,0 1 0,0-1 0,0 1 0,0 0 0,1 2 0,1 3 10,-1-5-1,-1 0 0,0 0-1,0 0 1,0 0 0,-1 0 0,1 0-1,0 0 1,-1 0 0,1 0 0,-1 3-1,2-2-24,-1-1-1,1 1 0,-1 0 0,1 0 1,0-1-1,0 1 0,0-1 0,1 0 1,-1 0-1,1 0 0,-1 0 0,1 0 1,2 2-1,-3-3 12,1 0 0,-1 1 0,1-1 0,-1 0 1,1 0-1,0 0 0,-1 0 0,1 0 0,0-1 1,-1 0-1,1 1 0,0-1 0,0 0 0,-1 0 0,1 0 1,0-1-1,0 1 0,0 0 0,-1-1 0,5-1 0,11-6 209,-16 8-193,0-1 1,0 0-1,0 1 1,0-1 0,0 0-1,0 0 1,0 0-1,-1 0 1,1-1 0,2-1-1,5-3 22,-8 6-48,0-1 1,0 1-1,-1 0 0,1 0 0,-1-1 1,1 1-1,0 0 0,-1-1 1,1 1-1,-1-1 0,1 1 1,-1-1-1,1 1 0,-1-1 0,1 1 1,-1-1-1,0 0 0,1 1 1,-1-1-1,0 0 0,1 1 1,-1-1-1,0-1 0,13-11-502,-18 10 622,-1-2-232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5:30.0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 1 832,'-12'7'2699,"10"2"-2707,-1 1-135,1 0-1,1 1 1,-1 16-1,2-20-629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5:37.27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22 114 992,'-11'-12'2505,"17"11"-2285,3-2 548,-8 3-778,2-8 506,-3 8-569,0 1 69,0-1 0,0 0 0,-1 1 0,1-1-1,0 0 1,0 0 0,0 1 0,-1-1 0,1 0 0,0 0-1,-1 1 1,1-1 0,0 0 0,0 0 0,-1 0 0,1 1-1,0-1 1,-1 0 0,1 0 0,0 0 0,-1 0 0,1 0-1,-1 0 1,-9 3 225,10-3-157,-1 0-32,1 0-27,-1 0 1,1 0-1,-1 0 0,1 0 1,-1 0-1,1 0 1,-1 0-1,1 0 1,-1 0-1,1 0 1,-1 0-1,1 0 1,-1 0-1,1 0 1,0 0-1,-1-1 1,1 1-1,-1 0 1,1 0-1,-1-1 1,1 1-1,0 0 1,-1 0-1,1-1 1,4-7 201,0 2-162,0 1-36,0 0 1,1 0-1,-1 1 0,1 0 1,0 0-1,1 0 1,-1 0-1,1 1 0,-1 0 1,1 0-1,11-4 0,24-14 60,-31 13-495,-24 11 740,11 0-289,1 0-1,-1-1 1,0 1 0,0-1-1,-1 0 1,1 0-1,0 0 1,-1 0 0,1-1-1,-1 1 1,0-1 0,-4 1-1,8-2-61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5:40.3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114 12 736,'0'85'3605,"5"-49"-2805,0 62-629,-4-75-21,9 46 0,0-1-125,-11 35 261,-1-38-124,-3 27-349,8-84 386,1 2 151,-4-9-346,0-1 0,0 0 0,0 0 0,0 0 1,0 0-1,0 0 0,0 0 0,0 1 0,0-1 0,0 0 0,0 0 0,0 0 0,0 0 0,0 0 0,0 1 0,0-1 0,0 0 0,0 0 1,0 0-1,0 0 0,0 0 0,0 1 0,0-1 0,0 0 0,0 0 0,0 0 0,0 0 0,0 0 0,0 0 0,0 0 0,-1 1 0,1-1 1,0 0-1,0 0 0,0 0 0,0 0 0,0 0 0,0 0 0,0 0 0,-1 0 0,1 0 0,0 0 0,0 0 0,0 0 0,0 1 0,-2-2 18,1 1-1,0 0 1,0 0-1,0-1 0,0 1 1,0-1-1,0 1 0,0-1 1,0 1-1,0-1 0,0 1 1,0-1-1,0 0 0,0 0 1,0 1-1,-1-3 0,-12-16 187,10 13-224,-2-3-46,1-1 0,0 0 0,0 0 0,-6-21 1,-8-45-118,14 51 198,-2-12-62,-3-70 1,9-40-96,2 80 83,-2 55 44,0 1-1,-1 0 0,-4-13 1,2 4-193,-3 5-43,7 14 249,-1 0 0,0 0 0,1 0 0,-1-1 0,1 1 0,-1 0-1,1 0 1,-1-1 0,1 1 0,0 0 0,0-2 0,-5 14-226,14 105-688,-1-24 640,-7-68 184,7 281-779,-9-293 281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5:47.1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109 1 832,'-26'24'5210,"18"-18"-4726,8-6-463,-1 1 1,1-1-1,-1 1 1,1-1-1,-1 0 0,0 1 1,1-1-1,-1 1 1,1-1-1,-1 0 1,0 0-1,0 1 1,1-1-1,-1 0 1,-1 0-1,1 0-37,0 1 0,-1-1-1,1 0 1,-1 1 0,1-1 0,0 1-1,-1-1 1,1 1 0,0-1 0,-1 1-1,1 0 1,0 0 0,0 0 0,0 0-1,0 0 1,0 0 0,0 0 0,0 0-1,-1 2 1,1-1 42,-1-1-1,1 0 1,0 1 0,0-1-1,-1 0 1,1 0 0,0 0-1,-1 0 1,0 0 0,-2 1-1,4-1-23,-1-1-1,1 0 0,-1 1 0,1-1 0,-1 0 0,1 1 0,-1-1 0,1 1 0,0-1 0,-1 0 0,1 1 0,0-1 0,-1 1 0,1-1 0,0 1 0,0-1 0,-1 1 0,1-1 0,0 2 0,0-2 2,0 1 0,0-1 0,-1 1-1,1-1 1,0 1 0,0-1 0,-1 1-1,1-1 1,0 1 0,-1-1 0,1 1 0,0-1-1,-1 1 1,1-1 0,0 0 0,-1 1-1,1-1 1,-1 0 0,1 1 0,-1-1-1,1 0 1,-1 0 0,1 1 0,-1-1 0,1 0-1,-1 0 1,0 0 0,1 0 0,-1 0-1,-1 0 97,2 1-94,0-1 0,0 0 0,1 1 0,-1-1-1,0 0 1,0 0 0,0 1 0,0-1 0,0 0 0,1 0-1,-1 1 1,0-1 0,0 0 0,1 0 0,-1 0 0,0 1 0,0-1-1,1 0 1,-1 0 0,0 0 0,1 0 0,23 4 5,-22-4 60,7 17 404,-6-11-474,-2 1 950,-1-10-825,0 3-155,0-1 0,0 1-1,0 0 1,0-1 0,0 1 0,0 0-1,0 0 1,0-1 0,0 1 0,0 0-1,0-1 1,1 1 0,-1 0 0,4-3-484,-4 3 483,1 0 1,-1 0 0,1-1-11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5:55.28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289 9 896,'-19'2'2530,"15"-3"-2335,-4 0 232,1 1-331,0 0 0,0 1 0,1 0 0,-1 0 0,0 1 0,0 0 0,1 0 0,-10 5 0,-18 4 656,-1-1 446,33-10-1154,1 0-1,-1 1 1,1-1 0,-1 0 0,0 0 0,1 0 0,-1 0 0,1 0 0,-1 0 0,1-1 0,-1 1-1,1-1 1,-1 1 0,1-1 0,-1 1 0,1-1 0,-1 0 0,-2-1 0,2 1 8,-1 1 0,0 0 0,0 0 0,0-1 0,0 2 0,0-1 0,0 0 0,0 1 0,0-1 0,1 1 0,-7 2 0,-12-7 241,-4 0 219,24 4-544,1-4-32,27 1-235,14 2 166,-32 1 142,1 0 1,-1 0-1,14-3 0,-2-1-23,35 0-1,1-1 114,-18 2-97,58 2-1,-48 2-148,-6 5 224,-34-4 1046,-23-1-1053,-23 4 1,22-3-32,-23 1-1,-32 3 2,-1 0 358,48-5-207,18 0-168,0-1 1,0 0-1,0 0 0,0 0 0,-8-2 0,-14 1-74,24 1 59,1 0-1,-1 0 0,0 0 1,1 0-1,-1 0 0,1-1 1,-1 1-1,1-1 1,-1 0-1,1 0 0,-5-2 1,6 3-16,0 0-1,0-1 1,0 1 0,0 0 0,0 0 0,0-1 0,0 1 0,0 0 0,0 0 0,0 0-1,0 0 1,0 0 0,-1 1 0,1-1 12,0 0-1,0 0 1,1 0-1,-1 0 1,0 0-1,0 0 1,0 0-1,0 0 1,0 0 0,1 0-1,-1 0 1,0 0-1,0-1 1,0 1-1,0 0 1,-1-2-1,-4-1 95,6 3-95,-1-1-1,1 1 0,-1 0 0,1 0 1,-1-1-1,1 1 0,-1 0 1,1-1-1,0 1 0,-1 0 1,1-1-1,-1 1 0,1-1 1,0 1-1,0-1 0,-1 1 0,1 0 1,0-1-1,-1 0 0,1 0-2,0 1 1,0 0-1,0-1 0,0 1 0,0 0 0,0-1 0,0 1 0,0 0 0,-1-1 0,1 1 1,0 0-1,0-1 0,0 1 0,-1 0 0,1-1 0,0 1 0,0 0 0,-1 0 0,1-1 1,0 1-1,-1 0 0,1 0 0,0 0 0,-1 0 0,1-1 0,0 1 0,-1 0 0,1 0 0,0 0 1,-1 0-1,1 0 0,0 0 0,-1 0 0,1 0 0,-1 0 0,1 0 2,0 0 1,0 0-1,0 0 0,-1 0 0,1 0 0,0 0 1,0 0-1,0 0 0,0 0 0,0 0 0,0 0 1,0 0-1,0 0 0,-1 0 0,1 0 0,0 0 1,0 0-1,0 0 0,0 0 0,0 0 0,0 0 1,0 0-1,0-1 0,-1 1 0,1 0 0,0 0 1,0 0-1,0 0 0,0 0 0,0 0 0,0 0 1,0 0-1,0 0 0,0 0 0,0-1 0,0 1 1,0 0-1,0 0 0,0 0 0,0 0 0,0 0 1,0 0-1,0 0 0,0-1 0,0 1 0,0 0 1,0 0-1,0 0 0,0 0 0,0 0 0,0 0 1,0 0-1,0-1 5,-1-3 28,1 4-39,-1 0-1,1 0 1,0 0 0,0 0-1,0 0 1,0 0 0,-1-1-1,1 1 1,0 0 0,0 0-1,0 0 1,-1 0-1,1 0 1,0 1 0,0-1-1,0 0 1,-1 0 0,1 0-1,0 0 1,0 0 0,0 0-1,0 0 1,-1 0 0,1 0-1,0 0 1,0 0 0,0 1-1,0-1 1,0 0 0,-1 0-1,1 0 1,0 0 0,0 0-1,0 1 1,0-1-1,0 0 1,0 0 0,0 0-1,0 0 1,0 1 0,0-1-1,-1 0 1,1 0 0,0 0-1,0 1 1,-2 1-202,7 0-79,7 3 209,-1 0-1,19 12 1,-28-17 75,-1 1 1,1 0-1,0 0 1,-1-1-1,1 1 0,0-1 1,-1 0-1,4 1 0,8 2 2,1 3 57,0-1 1,0-1 0,24 5-1,-32-7 249,-12-2-210,-12-2-37,4-1 0,-3-2-338,8 2 351,9 3-70,-1 0 1,1 0-1,-1 0 1,1 0-1,-1 0 1,1 0-1,-1-1 1,1 1-1,-1 0 0,1 0 1,0-1-1,-1 1 1,1 0-1,-1 0 1,1-1-1,0 1 1,-1 0-1,1-1 1,0 1-1,-1 0 1,1-2-1,-1 2-12,1 0 0,-1-1 0,1 1-1,-1 0 1,1-1 0,0 1 0,-1 0 0,1 0 0,-1 0-1,1-1 1,-1 1 0,1 0 0,-1 0 0,1 0 0,-1 0-1,1 0 1,-1 0 0,1 0 0,-1 0 0,1 0 0,-1 0 0,1 0-1,-1 0 1,1 1 0,-1-1 0,1 0 0,-2 1 0,11-3-725,-6 3 706,1 0 0,-1 0 0,0-1 0,0 2-1,5 1 1,-5-2 8,0 1 1,0-1-1,0 0 0,1 0 0,-1 0 0,0-1 1,6 1-1,10 0-1535,37 5 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6:00.27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50 0 1248,'-2'1'204,"-1"0"0,2 0 0,-1 0 0,0 0 0,0 1 0,0-1 0,-2 3 107,9 6-498,11 24 1039,2 3-115,1 2-646,-8-19-70,28 77 282,-34-81-126,-3-9-105,0 0-1,-1 1 0,0 0 1,0-1-1,-1 1 0,-1 14 1,0 13 297,1-27-337,1 18 56,-1-13 486,-6-26-212,-18-54-252,12 35-112,1-1 0,1 0 0,-10-62 0,19 51-21,1 17-402,1 28 407,-1 0 1,0 0-1,0 0 1,0 0-1,1 0 0,-1 0 1,1 0-1,-1-1 1,1 1-1,-1 0 1,1 0-1,0 1 1,6 9 37,-3 46-228,1-28 282,-1 41 1,-4 14 592,0-84-633,-1 0 0,0-1 0,0 1 0,0-1 0,1 1 0,-1-1 0,0 1 0,1-1 0,-1 0 0,1 1 0,-1-1 0,0-1 0,-20-46 365,12 26-318,-14-24-1,17 32-105,0 1-1,0-1 0,-5-20 1,11 32 31,-1 0 4,1 0-1,0 0 0,0 0 1,-1 0-1,1 0 0,1 0 0,-1-1 1,1-2-1,-1 3-65,0 1 1,1-1-1,-1 1 0,0 0 1,0-1-1,0 1 0,0-1 1,0 1-1,0-1 0,-1 1 1,1-1-1,-1-1 0,22 26-136,-6-2 77,-12-18 130,-1 0-1,1 0 0,-1 1 0,1-1 0,-1 1 0,0 0 1,-1 0-1,1-1 0,-1 1 0,1 0 0,-1 1 1,1 3-1,-2 85 162,0-91-230,0-1-1,0 0 1,1 0 0,-1 0 0,1 0-1,-1 0 1,1 0 0,-1 0 0,1 0 0,-1 0-1,1-1 1,0 1 0,0 0 0,0 0-1,-1-1 1,1 1 0,0 0 0,0-1 0,0 1-1,0 0 1,0-1 0,0 0 0,0 1-1,0-1 1,0 0 0,0 1 0,5-1 654,-1 16-168,-9 24 140,2-29-492,0 0-1,1 12 0,1-8 55,0-14-166,0 1-179,0-1 127,0 0 0,0 0 0,0 0 0,0 0 0,1 0-1,-1 0 1,0 0 0,1 0 0,-1 0 0,1 0 0,-1-1 0,1 1 0,-1 0 0,2 1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6:03.7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31 64,'0'0'3067,"0"0"-3030,0-3-10,0-1-1,17 3 374,-14 1-341,-1-1 0,0 1 0,0 0 0,0-1 0,0 0 0,0 0 0,0 1 0,0-1 0,0 0 0,0-1 0,0 1 0,0 0 0,-1 0 0,1-1 0,0 1 0,2-4 0,-4 5-11,12-4-299,-11 4 243,0 0 1,-1 0-1,1 0 0,0 1 0,0-1 1,-1 0-1,1 0 0,0 0 0,-1 0 1,1 1-1,0-1 0,-1 0 0,1 1 1,0-1-1,-1 1 0,1-1 0,-1 1 1,1-1-1,0 1 0,7 5-226,-6-5 105,-2-1 142,0 0 1,0 0 0,0 0-1,0 1 1,1-1-1,-1 0 1,0 0 0,0 1-1,0-1 1,0 0 0,0 0-1,0 1 1,0-1 0,0 0-1,0 0 1,0 1-1,0-1 1,0 0 0,0 1-1,0-1 1,0 0 0,0 0-1,0 1 1,0-1-1,0 0 1,0 0 0,0 1-1,0-1 1,0 0 0,-1 0-1,1 1 1,0-1-1,0 0 1,0 0 0,0 1-1,-1-1 1,1 0 0,0 0-1,-1 0 1,-5 3 374,0-2 1,-1 1-1,1-1 1,-1 0-1,-9 0 0,15-1-354,1 0-1,-1 0 0,1 1 0,-1-1 0,1 0 0,-1 0 0,0 1 0,1-1 0,-1 0 1,1 1-1,-1-1 0,1 0 0,-1 1 0,1-1 0,0 1 0,-1-1 0,1 1 0,-1-1 1,1 1-1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6:04.8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7 1056,'2'-7'3205,"3"13"-3146,0 0-1,-1 0 0,1 1 0,-1 0 1,-1-1-1,1 1 0,-1 1 1,0-1-1,-1 0 0,0 1 1,0-1-1,0 1 0,-1 0 1,0 7-1,4 74 27,8 21 731,-11-27-387,-3-46 43,1-37-456,0 0-1,0 1 0,0-1 1,0 1-1,0-1 0,0 0 0,0 1 1,0-1-1,0 0 0,-1 1 0,1-1 1,0 0-1,0 1 0,0-1 0,0 0 1,-1 1-1,1-1 0,0 0 0,0 0 1,-1 1-1,1-1 0,0 0 1,0 0-1,-1 1 0,1-1 0,0 0 1,-1 0-1,1 0 0,0 0 0,-1 1 1,1-1-1,0 0 0,-1 0 0,1 0 1,0 0-1,-1 0 0,1 0 0,-1 0 1,1 0-1,0 0 0,-1 0 1,1 0-1,0 0 0,-1 0 0,1 0 1,-1-1-1,0 1 7,0 0 1,0-1-1,0 1 0,0-1 1,0 1-1,1 0 0,-1-1 1,0 0-1,0 1 0,0-1 1,0 0-1,1 1 1,-1-1-1,0 0 0,1 0 1,-1 0-1,0-1 0,-1-2-15,1 0-1,0 0 0,1 0 1,-1 0-1,1-6 0,-4-15 52,-2-8-28,1 0 0,1 0 0,2 0 0,1-37 0,2 65-234,-1 0 1,1-1-1,-1 1 1,2 0 0,-1 0-1,0 0 1,1 1-1,0-1 1,0 0 0,0 1-1,1-1 1,0 1-1,0 0 1,0 0-1,0 0 1,0 0 0,1 0-1,0 1 1,0-1-1,6-4 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32:06.32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 58 320,'0'-8'4731,"-1"-1"-2033,0 8-2594,0 0-1,0-1 1,0 1-1,0-1 1,0 1-1,1-1 1,-1 0-1,0 1 1,1-1-1,-1 0 1,1 1-1,0-1 1,-1 0-1,1 0 1,0 1-1,0-1 1,0 0-1,0 0 1,1 1-1,-1-1 1,2-3 302,-2 3-657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6:12.84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14 282 576,'-1'0'3,"1"0"1,0 0-1,0 0 1,0 0-1,0 0 1,0 0-1,0 1 1,0-1-1,0 0 1,0-1-1,0 1 0,-1 0 1,1 0-1,0 0 1,0 0-1,0 0 1,0 0-1,0 0 1,0 0-1,0 0 1,0 0-1,0 0 0,0 0 1,-1 0-1,4-8 967,1-3-698,2-4 75,-6 14-292,1-1 0,-1 0 0,1 0-1,0 1 1,-1-1 0,1 0-1,0 1 1,0-1 0,0 1 0,3-3-1,4-8-53,1 1-18,-8 9 38,0 1-1,0-1 1,0 1-1,0 0 1,0-1-1,-1 1 0,1-1 1,-1 0-1,1 1 1,-1-1-1,1 1 1,-1-1-1,0 0 1,0 1-1,0-1 1,0 0-1,0-2 1,0 4-6,0 0 28,0-21 42,2 20-64,0-1 0,-1 0-1,1 0 1,-1 0 0,0 0 0,0 0-1,0 0 1,0-1 0,0 1 0,0 0-1,-1-1 1,2-2 0,-1-33 595,-1 30-680,0 8 70,1-3 164,2 3-159,6-10-262,-9 10 320,2 0-144,6 0 70,0-1 46,-8 0 49,0 0 4,8 0-47,-6 1-4,6 27-86,-9-14 135,-1-1 1,0 0-1,-1 1 0,0-1 1,-1 0-1,-9 21 1,-8 24-132,3 12-52,-16 54 241,27-107 37,5-14-170,1 1-1,-1 0 1,1-1-1,0 1 1,0 0-1,0 0 1,0 4 0,1-7-10,0 0 1,0 0-1,-1 0 1,1 0-1,0 0 1,0-1-1,0 1 1,0 0-1,0 0 1,0 0-1,0 0 1,0 0-1,0 0 1,0 0-1,0 0 1,-1 0-1,1 0 1,0 0-1,0 0 1,0 0-1,0 0 1,0 0-1,0 0 1,0 0-1,0 0 1,-1 0-1,1 0 1,0 0-1,0 0 1,0 0-1,0 0 1,0 0-1,0 0 1,0 0-1,0 0 1,0 0-1,0 0 1,-1 0-1,1 1 1,0-1-1,0 0 1,0 0-1,0 0 1,0 0-1,0 0 1,0 0-1,0 0 1,0 0-1,0 0 1,0 0-1,0 1 1,0-1-1,0 0 1,0 0-1,0 0 1,0 0-1,0 0 1,0 0-1,-4-9 20,3 3-22,2 1 0,-1-1 1,1 0-1,-1 1 0,2-1 1,-1 1-1,3-7 0,9-57 22,44-87-54,-51 139 30,-4 12 5,0 1 0,0 0 1,-1 0-1,0-1 1,0 1-1,0-1 0,0-6 1,4-12 236,3-8-282,-3 19 37,-5 12-2,0-1 0,0 1-1,0-1 1,0 1 0,0-1 0,0 1 0,0-1 0,0 1 0,1 0-1,-1-1 1,0 1 0,0-1 0,0 1 0,1-1 0,-1 1 0,0 0-1,0-1 1,1 1 0,-1 0 0,0-1 0,1 1 0,-1 0 0,1-1-1,2-4 81,-2 4-190,2-1 27,-2 1 91,0 0-1,-1 1 0,1-1 1,0 0-1,-1 1 1,1-1-1,-1 0 1,1 0-1,-1 0 0,1 1 1,-1-1-1,0 0 1,1 0-1,-1 0 0,1-1 1,3-8 88,-3 8-46,-1-1 25,2-7-336,-1 8 259,0 0 1,1 1-1,-1-1 1,1 1-1,-1 0 1,1 0-1,3-3 1,-4 4-1,-1-1 0,1 1 0,-1 0 0,1-1 0,0 1 0,-1-1 0,1 1 0,-1 0 0,1-1 0,0 1 0,-1 0 0,1 0 1,0 0-1,0 0 0,-1-1 0,1 1 0,0 0 0,-1 0 0,1 0 0,0 0 0,-1 0 0,1 1 0,0-1 0,0 0 0,-1 0 0,1 0 0,0 1 0,-1-1 0,1 0 1,-1 1-1,1-1 0,0 0 0,-1 1 0,1-1 0,-1 1 0,1-1 0,-1 1 0,1-1 0,-1 1 0,1-1 0,-1 1 0,0 0 0,1-1 0,-1 1 0,0 0 0,0-1 0,1 1 1,-1 0-1,0-1 0,0 1 0,0 0 0,2 6-38,-1 0 1,-1 0-1,1 0 0,-1 8 1,0-9 38,-1 3 3,-1 0 0,1 0 0,-2 1 0,1-2 0,-1 1 0,-1 0 0,-6 13 0,-8 22 176,5 2-91,-11 84 0,17-85-5,-7 31-21,10-65 147,-1 4-1548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6:18.11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34 92 1248,'-18'3'1157,"15"-14"27,2 10-1169,1 0-6,-1 0 0,0 0 0,0 0 1,0 1-1,-6-17 2041,9 23-1606,4 0 9,4-7 722,-16 0-841,6 2-335,0-1 0,-1 0 0,1 0 0,0 0 0,0 0-1,0 0 1,0 0 0,0 0 0,0 0 0,-1 0-1,1 0 1,0 0 0,0 0 0,0 0 0,0 0 0,0 0-1,-1 0 1,1 0 0,0 0 0,0 0 0,0 0 0,0 0-1,0 0 1,0 0 0,-1 0 0,1 0 0,0-1 0,0 1-1,0 0 1,0 0 0,0 0 0,0 0 0,0 0-1,-1 0 1,1 0 0,0 0 0,0-1 0,0 1 0,0 0-1,0 0 1,0 0 0,0 0 0,0 0 0,0 0 0,0-1-1,0 1 1,0 0 0,0 0 0,0 0 0,0 0-1,0 0 1,0-1 0,0 1 0,0 0 0,0 0 0,0 0-1,0 0 1,0-1 0,8 1-132,11 0-91,-15 0 220,-1 0 0,1-1 1,0 1-1,0 0 0,-1-1 1,1 0-1,0 0 0,-1 0 1,1 0-1,-1-1 0,0 0 0,5-2 1,-6 3-40,-2-3 246,0-8-122,0 12-76,0 0 0,0-1 0,0 1 0,0 0-1,0 0 1,0-1 0,0 1 0,0 0 0,0 0-1,0-1 1,0 1 0,0 0 0,0 0 0,0-1-1,-1 1 1,1 0 0,0 0 0,0-1 0,0 1-1,0 0 1,-1 0 0,1 0 0,0 0 0,0-1-1,0 1 1,-1 0 0,1 0 0,0 0 0,0 0-1,0 0 1,-1 0 0,1-1 0,-14-3-64,13 4 63,1 0 0,-1 0 0,1 0 0,-1-1 0,1 1 0,0 0 0,-1 0 0,1 0-1,-1-1 1,1 1 0,0 0 0,-1-1 0,1 1 0,-1 0 0,1-1 0,0 1 0,0 0 0,-1-1 0,1 1 0,0-1 0,0 1 0,-1 0-1,1-2 1,-1-1-34,-11-2 275,12 4-246,-1 0 0,1 1 0,-1-1 0,1 1-1,-1-1 1,1 0 0,-1 1 0,1 0 0,-1-1 0,0 1-1,1-1 1,-1 1 0,1 0 0,-1-1 0,0 1-1,0 0 1,1 0 0,-1-1 0,0 1 0,1 0 0,-1 0-1,0 0 1,0 0 0,1 0 0,-1 0 0,-2 0 127,1 1-323,3-1 145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6:19.7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 7 832,'-6'-6'160,"7"5"-78,-1 1-67,0 1-1,1-1 1,-1 0-1,0 0 0,1 0 1,-1 1-1,0-1 1,0 0-1,1 0 1,-1 1-1,0-1 1,0 0-1,0 0 0,1 1 1,-1-1-1,0 0 1,0 1-1,0-1 1,0 0-1,0 1 1,1 0 63,-2-1-20,0 0 17,1 0-1,-1 0 0,0 0 0,1 1 1,-1-1-1,0 0 0,-2 2 298,2-1-298,-2 16 1302,3-16-1317,5 8 335,-1-7-521,0-1 0,0 0 0,0 1 0,0-2 0,1 1 0,-1 0 0,0-1 0,0 0 0,1 0 0,-1 0 0,0-1 0,1 1-1,-1-1 1,0 0 0,0 0 0,8-4 0,12-3-1062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6:21.78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93 1 640,'-1'0'6,"1"0"1,-1 0-1,1 0 0,0 0 0,-1 0 1,1 0-1,-1 1 0,1-1 1,0 0-1,-1 0 0,1 1 1,-1-1-1,1 0 0,0 0 0,-1 1 1,1-1-1,0 0 0,0 1 1,-1-1-1,1 0 0,0 1 1,0-1-1,-1 1 0,1-1 0,0 0 1,0 1-1,0-1 0,0 1 1,0-1-1,0 0 0,0 1 1,0-1-1,0 1 0,0-1 0,0 1 1,0-1-1,0 1 0,-3 13 854,3-11-781,0-1 1,0 0 0,0 0 0,1 0-1,-1 0 1,1 0 0,-1 0-1,2 3 1,0 2 163,-1-3-147,-1-1 1,0 1-1,-1 0 1,1 0-1,-1 0 1,1 0-1,-1-1 1,0 1-1,-1 0 1,1-1-1,-1 1 1,1-1-1,-1 1 1,0-1 0,0 0-1,-1 0 1,1 0-1,0 0 1,-6 4-1,-36 28 1995,36-103-1142,8 64-952,0 3 23,1 0 1,-1 0 0,0 0-1,0-1 1,0 1-1,0 0 1,-1 0-1,1 0 1,0-1-1,0 1 1,-1 0-1,1 0 1,-1 0-1,1 0 1,-2-2-1,2 2-22,0 0 0,0 0 0,-1 0 0,1 1 0,0-1 0,0 0 0,0 0 0,0 0 0,0 1 0,1-1 0,-1 0-1,0 0 1,0 0 0,0 1 0,1-1 0,-1 0 0,0 0 0,1 1 0,-1-1 0,1 0 0,-1 1 0,1-1 0,0 0-1,3-8 283,-3 4-604,2 11 42,1 15 18,-4-14 306,1 0 0,0 0-1,0 0 1,4 11-1,-5-17 29,6 0 139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6:25.21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131 105 416,'0'0'28,"0"1"0,0-1 0,1 0 0,-1 0 0,0 0 0,0 0-1,1 0 1,-1 0 0,0 0 0,1 0 0,-1 0 0,0 0 0,0 0 0,1 0 0,-1 0 0,0 0 0,4-2 391,-4 1-392,0 1 1,0 0 0,0 0 0,0 0 0,0-1 0,0 1 0,1 0 0,-1 0 0,0-1 0,0 1 0,0 0 0,0-1-1,0 1 1,0 0 0,0 0 0,0-1 0,0 1 0,0 0 0,0 0 0,0-1 0,-21-33 3879,20 33-3822,1 1-61,-1-1 1,1 1-1,0-1 1,0 1-1,0 0 1,0-1 0,-1 1-1,1-1 1,0 1-1,0 0 1,-1-1-1,1 1 1,0 0-1,-1-1 1,1 1-1,0 0 1,-1 0-1,1-1 1,-1 1-1,1 0 1,0 0 0,-1 0-1,1-1 1,-1 1-1,0 0-21,1 0-2,0 0 0,0 0 0,0 0 0,0 0-1,0 0 1,0 0 0,-1 0 0,1 0 0,0 0 0,0 0 0,0 0-1,0 0 1,-1 0 0,1 0 0,0 0 0,0 0 0,0 0-1,0 0 1,0 0 0,-1 0 0,1 0 0,0 0 0,0 0 0,0 0-1,0 0 1,0 0 0,0 0 0,0 0 0,-1-1 0,1 1-1,0 0 1,0 0 0,0 0 0,0 0 0,0 0 0,0 0 0,0-1-1,0 1 1,0 0 0,0 0 0,0 0 0,0 0 0,0 0 0,0-1-1,0 1 1,0 0 0,0 0 0,0 0 0,0 0 0,0 0-1,0-1 1,0 1 0,-10-4 751,-10 4-800,17-5 541,3 5-480,0 0-1,0-1 1,0 1 0,-1 0-1,1-1 1,0 1 0,0 0-1,0-1 1,0 1 0,-1 0-1,1-1 1,0 1 0,0 0-1,0 0 1,-1-1 0,1 1-1,0 0 1,-1 0-1,1-1 1,0 1 0,0 0-1,-1 0 1,0 0-18,5 7-721,8 7 892,-11-13-171,-1-1 1,0 1 0,1 0 0,-1 0-1,1-1 1,-1 1 0,0 0-1,0 0 1,1 0 0,-1-1-1,0 1 1,0 0 0,0 1-1,1 4-36,1-3 34,0 0-1,0 0 1,0 0-1,0 0 1,0 0-1,5 3 1,9 12-15,-11-12 43,0 4 172,1 0-108,-8-16-6,0-4-19,-1 4-34,0 0-115,3 6 90,0-1 0,0 1 0,0-1 0,0 1 0,0-1 0,0 1 0,0-1 0,0 1 0,-1 0 0,1-1 0,0 1 0,0-1 0,-1 1 0,1 0 0,0-1 0,-1 1 0,1 0 0,0-1 0,-1 1 0,1 0 0,0-1 0,-1 1 0,1 0 0,-1-1 0,0 0-10,0 0 1,-1 0 0,2 0-1,-1 0 1,0 0 0,0 0-1,0-1 1,0 1 0,1 0-1,-1-1 1,1 1 0,-1 0-1,1-1 1,-1 1 0,1-4-1,0 4 17,-1 0 0,1 0-1,0 0 1,0 0 0,-1-1-1,1 1 1,0 0 0,-1 0-1,1 0 1,-1 0 0,0 0-1,0-1 1,0 1-6,0-1 0,0 1 0,1-1 1,-1 1-1,0-1 0,1 1 0,-1-1 0,1 1 1,-1-1-1,1 0 0,0 1 0,0-4 0,0 5 46,-9-16 11,5 14 110,4 2-172,-1 0 0,1 0 0,-1-1-1,1 1 1,-1 0 0,1 0 0,-1 0 0,1 0-1,0 0 1,-1-1 0,1 1 0,-1 0-1,1 0 1,0-1 0,-1 1 0,1 0 0,0-1-1,-1 1 1,1 0 0,0-1 0,0 1-1,-1-1 1,1 1 0,0 0 0,0-1 0,-1 1-1,1-1 1,0 1 0,0-1 0,0 0-1,2 3-12,1 0 0,-1 0 0,0 0-1,0 0 1,0 1 0,0-1 0,-1 0-1,1 1 1,-1-1 0,3 5 0,-2-2-19,5 5 43,0 0-1,-1 1 0,-1 0 1,6 14-1,-10-12 228,-2-14-208,0 1 0,0-1 0,1 1 0,-1-1 0,0 1 0,0-1 0,0 1 0,0 0 0,1-1 0,-1 1 0,0 0-1,0 0 1,0 0 0,0 0 0,0 0 0,0 0 0,0 0 0,-1 0 0,-6-20 42,4 16-71,1-1 0,-1 1 0,0-1 1,0 1-1,0 0 0,-7-4 0,1 0-27,4-1 103,5 8-81,1-1 0,-1 1 0,0 0 0,0 0-1,1-1 1,-1 1 0,0 0 0,0 0 0,-1 0 0,1 0 0,-2-2 0,-1 0 2,-3 0-11,6 2-54,1-1 15,0 1 58,0 1-1,0 0 1,1 0 0,-1-1-1,0 1 1,0 0-1,0 0 1,0-1 0,0 1-1,0 0 1,0 0 0,0-1-1,0 1 1,0 0 0,0-1-1,0 1 1,0 0 0,0 0-1,-1-1 1,1 1 0,0 0-1,0 0 1,0-1 0,0 1-1,0 0 1,0 0 0,-1-1-1,1 1 1,0 0 0,0 0-1,0 0 1,-1 0 0,1-1-1,0 1 1,0 0-1,-1 0 1,1 0 0,0 0-1,0 0 1,-1-1 0,-1-7 263,2 8-256,0 0-1,-1 0 0,1 0 0,0 0 0,0 0 0,-1 0 0,1 0 0,0 0 1,-1 0-1,1 0 0,0 0 0,0 0 0,-1 0 0,1 0 0,0 0 0,0 0 1,-1-1-1,1 1 0,0 0 0,0 0 0,-1 0 0,1 0 0,0-1 0,0 1 1,0 0-1,-1 0 0,1-1 0,0 1 0,0 0 0,0 0 0,0-1 0,0 1 1,-1-1-1,-2-4 59,-15 5-356,30 23 91,2 1 127,-8-18 30,1 0 0,0 0 0,1 0 0,12 6-1,-11-7-51,-9-4 94,0-1 0,0 0 0,0 0 0,0 0 0,1 1 0,-1-1 1,0 0-1,0 0 0,1 0 0,-1 0 0,0 0 0,0 0 0,1 1 0,-1-1 0,0 0 0,0 0 0,1 0 0,-1 0 0,0 0 0,0 0 0,1 0 0,-1 0 1,0 0-1,0 0 0,1 0 0,-1 0 0,0 0 0,1-1 0,-1 1-6,1 0-1,0 0 1,-1 0-1,1 0 1,-1 0 0,1 0-1,0 0 1,-1 0 0,1 0-1,0 0 1,-1 0-1,1 0 1,-1 0 0,1 0-1,0 0 1,-1 1 0,1-1-1,-1 0 1,1 0-1,2 2 188,-3-2-196,0 0 15,0 0 0,0 0 0,0 0 0,0-1 0,0 1-1,0 0 1,0 0 0,0 0 0,0 0 0,0 0 0,0 0-1,0 0 1,0 0 0,0-1 0,0 1 0,0 0 0,0 0-1,0 0 1,0 0 0,0 0 0,0 0 0,0 0 0,0 0-1,0-1 1,0 1 0,0 0 0,0 0 0,0 0 0,0 0-1,0 0 1,0 0 0,0 0 0,0 0 0,0 0 0,0-1-1,0 1 1,0 0 0,-1 0 0,1 0 0,0 0 0,0 0-1,0 0 1,0 0 0,0 0 0,0 0 0,0 0 0,-1 0-1,-6-5 134,3 2-15,4 2-126,0 1 0,-1-1 0,1 1 0,0-1 0,0 1 0,0-1 0,-1 1 0,1 0 0,0-1 0,0 1 0,-1-1 0,1 1 0,0 0 0,-1-1 0,1 1 0,0 0 0,-1-1 0,1 1 0,-1 0 0,1 0-1,-1-1 1,1 1 0,-1 0 0,1 0 0,-1 0 0,1-1 0,0 1 0,-1 0 0,1 0 0,-1 0 0,0 0 0,-4-2-14,4 2 57,4 0-371,-3 0 324,1 0 0,-1 0-1,0 0 1,1 0-1,-1 0 1,0 0 0,1 0-1,-1 1 1,1-1-1,-1 0 1,0 0 0,1 0-1,-1 1 1,0-1-1,0 0 1,1 1 0,-1-1-1,0 0 1,0 0-1,1 1 1,-1-1 0,0 1-1,0-1 1,0 0-1,1 1 1,-1-1 0,0 0-1,0 1 1,0 0-1,1 2-68,1 0-100,0-1 0,-1 0 0,1 0 0,0 0 0,0-1 1,0 1-1,0 0 0,1-1 0,2 3 0,1-1-315,22 17-2129,-5-9 1044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6:33.5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110 1 64,'1'0'15,"0"1"-1,-1-1 1,1 1 0,0-1-1,-1 1 1,1-1-1,-1 1 1,1 0 0,-1-1-1,1 1 1,-1 0 0,1-1-1,-1 1 1,0 0-1,1 0 1,-1-1 0,0 1-1,1 0 1,-1 0 0,0 0-1,0-1 1,0 1 0,0 0-1,0 1 1,4 12 979,-4-13-965,0-1 0,1 0 0,-1 1 1,0-1-1,0 1 0,0-1 0,0 1 0,0-1 0,0 1 0,0-1 1,0 0-1,-1 1 0,1-1 0,0 1 0,0-1 0,0 1 0,0-1 1,0 0-1,-1 1 0,1-1 0,0 0 0,0 1 0,-1-1 0,1 1 1,-6 11 94,4-6-43,0 0-1,-1-1 0,1 1 1,-7 8-1,-5 11 393,11-19-386,2-4-71,0-1 0,0 0-1,1 1 1,-1-1 0,1 1 0,-1-1 0,1 0 0,-1 1 0,1-1 0,0 1-1,0-1 1,0 3 0,-1 0-11,1-1 0,-1 0-1,0 0 1,0 0 0,0 0 0,0 0 0,-1 0-1,1 0 1,-1 0 0,-3 5 0,1-2 67,-1-1 0,1 1 0,-11 8 1,14-13-60,1 0 1,-1 0 0,0 0 0,1 0-1,-1 0 1,1 0 0,-1 0 0,1 0-1,0 0 1,-1 0 0,1 0 0,0 1-1,0-1 1,0 0 0,0 1 0,0 23 19,1-13 18,-1 3 15,1 2-79,-2 1 1,0 0-1,-6 31 1,2-24-6,-4 42 1,9-65 9,-4 25-184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6:37.98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 5 832,'-5'-4'214,"8"4"-82,-3 0-130,0 0 0,1 0 0,-1 0 0,0 0 0,0 0 0,0 0 0,0 0 0,0 0 0,1 0 0,-1 0 0,0 0 0,0 0 0,0 0 0,0 0 0,1 0 0,-1 0 0,0 0 0,0 1 1,0-1-1,0 0 0,0 0 0,0 0 0,1 0 0,-1 0 0,0 0 0,0 1 0,0-1 0,0 0 0,0 0 0,0 0 0,0 0 0,0 1 0,0-1 0,0 0 0,0 0 0,0 0 0,0 0 0,0 0 0,0 1 0,0-1 0,0 0 0,0 0 0,0 0 0,0 0 0,0 1 1,0-1-1,0 0 0,0 0 0,0 0 0,0 0 0,0 1 0,0-1 0,-1 0 0,1 0 0,0 0 0,0 0 0,0 0 0,-1 2-31,0 0 0,0-1 0,0 1 0,0 0 0,0-1 0,0 1 0,1 0 0,-1 0 0,1 0 0,-1 0 0,1 3 0,-1-1 94,0-2-35,0 1 0,-1-1 0,1 1 0,-1-1 0,0 0 0,0 0 0,0 0 0,-3 3 0,2-2-49,-2 12 1080,12-16-637,-5 0-407,-1 1 0,0 0 0,0-1 0,0 1 0,0-1 0,1 1 0,-1-1 0,0 0 1,0 0-1,0 1 0,0-1 0,1-1 0,0 0 2,0 0 1,0 0 0,0 1 0,0-1 0,0 1-1,0 0 1,1-1 0,-1 1 0,1 0 0,2 0-1,10-7 4,-12 7-16,1-1 1,-1 1 0,0 0-1,1 0 1,-1 0-1,1 0 1,6 0 0,-6 1 38,1-1 1,-1 0-1,0 0 0,8-2 1,-9 1-43,1 1 0,-1 0 1,1 1-1,0-1 0,-1 0 0,1 1 1,0 0-1,-1 0 0,1 0 0,0 0 1,5 2-1,-1 0-22,1 0 0,-1 0 0,14 7 0,2 6-96,-21-13 121,0 0-1,0 0 1,0 0-1,1 0 1,-1-1-1,0 1 1,1-1 0,-1 0-1,7 2 1,12 1-50,0 2 0,27 9 0,-27-7-8,41 8 1,-33-8 61,-25-6 14,0 0 0,1-1 0,-1 0-1,0 0 1,10 1 0,79 4-313,-77-5 283,-14 0-15,-1-1-1,0 0 1,0 0 0,1 0 0,-1 0-1,0 0 1,0 0 0,1 0 0,1-2-1,31-7-169,11-4 130,-23 2 113,-22 10-122,3-4 149,-4 3-91,-8 8-357,1-2 857,7-4-473,0 1-1,-1-1 1,1 0 0,0 0-1,0 1 1,0-1 0,0 0-1,-1 0 1,1 1 0,0-1-1,0 0 1,0 0 0,-1 1-1,1-1 1,0 0 0,0 0-1,-1 0 1,1 0 0,0 1-1,0-1 1,-1 0 0,1 0 0,0 0-1,-1 0 1,1 0 0,0 0-1,-1 0 1,-7 2-102,8-2 91,0 0-1,-1 0 0,1 0 0,0 0 0,0 0 1,0 1-1,-1-1 0,1 0 0,0 0 1,0 0-1,-1 0 0,1 0 0,0 0 1,0 0-1,-1 0 0,1 0 0,0 0 1,0 0-1,0 0 0,-1 0 0,1 0 0,0 0 1,0 0-1,-1 0 0,1 0 0,0 0 1,0 0-1,-1-1 0,1 1 0,0 0 1,0 0-1,0 0 0,0 0 0,-1 0 1,1-1-1,0 1 0,0 0 0,0 0 0,0 0 1,-1 0-1,1-1 0,0 1 0,0 0 1,0 0-1,0-1 0,0 1 0,0 0 1,0 0-1,0 0 0,0-1 0,0 1 0,0 0 1,0 0-1,0-1 0,0 1 0,0-2 197,-4 2-30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6:40.4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321 34 576,'-1'0'72,"-1"0"1,1 0-1,0 0 1,-1 0-1,1 0 1,-1-1-1,1 1 1,0-1-1,-1 1 1,1-1-1,0 1 1,0-1-1,-1 0 1,1 1-1,0-1 1,0 0-1,0 0 1,-2-2-1,-10-5 450,6 4-406,4 3-88,1-1 0,-1 1 0,0 0 0,0 0 0,0 0-1,0 0 1,0 0 0,0 1 0,0-1 0,0 1 0,0 0 0,0 0-1,-5 0 1,-31 5 639,33-4-525,0 0 1,1-1-1,-1 1 1,0-1-1,-6-1 1,8 1-121,-1-1-1,1 1 1,-1 0 0,1 1-1,0-1 1,-1 1 0,1-1-1,0 2 1,-9 2 0,-34 21 693,45-24-678,0-1 12,-1 0 0,0 1 1,0-1-1,1 1 0,-1 0 1,0 0-1,1 0 0,-1 0 0,1 1 1,-1-1-1,1 0 0,-4 4 1,1-1 34,4-4-57,0 0-70,-2 0-16,2 0-10,4 2-221,-3-2 287,1 0-1,-1 1 1,1-1-1,-1 1 1,1-1-1,-1 1 1,0-1-1,1 1 1,-1-1-1,0 1 1,0-1-1,1 1 0,-1-1 1,0 2-1,8 8-85,-1-6 2,-1-2 0,1 1-1,0-1 1,-1 0 0,1-1-1,0 1 1,0-1 0,0-1 0,14 1-1,-1-2-332,0-1 0,28-5 0,-17 1 301,112-27-434,-117 30 463,-22 3 64,0 0 0,-1 0 0,1-1 0,0 1 0,-1-1 0,7-2 293,-3 2-337,1 1-154,-8 0 222,0 0 0,0 0 0,0 0 0,0 0 0,0 1 0,0-1 0,0 0 0,0 0 0,0 1-1,0-1 1,0 0 0,0 0 0,0 0 0,0 1 0,0-1 0,0 0 0,0 0 0,0 0 0,0 1 0,0-1 0,0 0 0,0 0-1,0 0 1,0 1 0,0-1 0,-1 0 0,1 0 0,0 0 0,0 0 0,0 1 0,0-1 0,-1 0 0,-1 3 124,0 0 1,-1-1 0,1 1 0,-1-1 0,0 1 0,0-1 0,0 0 0,0 0-1,0-1 1,0 1 0,-7 2 0,6-2-59,-1 0-1,1 0 1,0 0 0,0 1-1,0 0 1,-5 4 0,7-5 40,-1-1 0,1 0 0,0 1 0,0-1 0,-1 0 0,1 0 0,-1 0 0,1-1 0,-1 1 0,1 0 0,-1-1 0,1 0 0,-4 0 0,-10 3 461,-28 1 176,36-3-712,1-1 0,-1 0 0,1 0 0,-13-2 0,-10 0 258,15 0-69,13 2-208,1-1 0,-1 1 1,0 0-1,1 0 0,-1 0 1,0 0-1,1 0 0,-1 0 1,0 0-1,1 1 0,-1-1 1,-2 1-1,3 0-8,1-1-1,-1 0 1,1 1 0,-1-1-1,1 0 1,-1 0 0,0 1-1,1-1 1,-1 0 0,1 0-1,-1 0 1,0 0 0,1 0-1,-1 0 1,1 0 0,-1 0-1,0 0 1,1 0 0,-1 0-1,1 0 1,-1 0 0,1-1-1,-2 1 1,0-1 11,-59 4 254,60-3-256,1 1-6,-1 0 0,1-1 1,0 1-1,-1-1 0,1 1 0,-1-1 1,1 1-1,-1-1 0,1 1 0,-1-1 1,1 1-1,-1-1 0,1 0 0,-1 1 1,1-1-1,-1 0 0,0 1 0,1-1 1,-1 0-1,0 0 0,1 0 0,-1 0 1,1 0-1,-1 1 0,0-1 0,1 0 1,-1 0-1,-1-1 0,-6 3-264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6:42.6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30 1 576,'5'14'331,"0"41"-97,-3-36 10,-2-16-168,1 0 0,-1-1-1,0 1 1,0-1 0,0 1 0,0 0-1,0-1 1,0 1 0,-1 0 0,0 2 0,0-2-6,0 1 1,1-1-1,-1 1 1,1 0-1,0-1 1,0 1-1,1 3 0,-1 20 23,-8 27 8,5-43 81,3-9-127,0-1 1,0 0-1,-1 0 0,1 1 1,-1-1-1,1 0 0,-1 0 0,1 1 1,-1-1-1,0 0 0,0 0 0,1 0 1,-1 0-1,0 0 0,-2 1 1,-2 6 76,1-2 99,3-6-219,1 0 0,0 0 1,0 0-1,-1-1 0,1 1 0,0 0 1,0 0-1,0 0 0,-1 0 0,1-1 1,0 1-1,0 0 0,0 0 0,-1 0 1,1-1-1,0 1 0,0 0 1,0 0-1,0-1 0,0 1 0,0 0 1,0 0-1,0-1 0,0 1 0,0 0 1,-1 0-1,1-1 0,0 1 0,0 0 1,1 0-1,-1-1 0,0 1 1,-2-17 115,0 1 0,2-33 1,1 20-200,-1 26 95,0-4-103,0 1 1,0-1 0,0 0 0,1 0-1,0 0 1,1 1 0,2-10 0,-2 13 85,-1 0 0,0 0 1,0 0-1,0-1 0,0 1 1,-1 0-1,1-7 0,-1 9-30,0 1 0,0-1 0,1 1-1,-1-1 1,0 0 0,0 1 0,0-1 0,1 1 0,-1-1-1,0 0 1,1 1 0,-1-1 0,1 1 0,-1-1-1,1 0 1,0 1-32,-1-1 1,0 1-1,1-1 0,-1 1 0,1-1 0,-1 1 1,0-1-1,0 1 0,1-1 0,-1 1 0,0-1 1,0 0-1,1 1 0,-1-1 0,0 0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6:48.9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584 78 736,'-2'0'28,"0"-1"1,-1 1-1,1 0 0,0-1 1,0 1-1,0 0 0,-1 0 1,1 0-1,0 1 0,0-1 1,-1 0-1,1 1 0,-2 0 0,-20 3 429,18-4-185,4 0-243,1 0 1,-1 0-1,1 0 1,-1 0-1,1 0 1,-1 0-1,1 0 1,-1 1-1,1-1 1,-1 0-1,1 1 1,-1-1-1,1 1 1,-1 0-1,1-1 1,0 1-1,0 0 1,-2 1-1,-23 12-231,25-13 273,-1-1 0,1 0 0,-1 1 0,1-1-1,-1 0 1,0 0 0,1 0 0,-1 0 0,1-1 0,-1 1 0,0 0 0,1-1 0,-1 1 0,1-1 0,-3 0 0,-8-2 511,-11-2-619,8 3 278,13 2-195,-1-1 0,1 1 0,0 0 0,0 0-1,-1 0 1,1 0 0,0 0 0,0 0 0,-1 1 0,-3 0 0,-4 3-80,8-4 45,-1 1 1,1 0-1,0 0 1,0 0-1,-1 0 1,1 0-1,0 1 0,0-1 1,-2 3-1,2-3 24,0 0 0,0-1 0,-1 1 0,1 0 1,0-1-1,0 1 0,-1-1 0,1 0 0,-2 1 0,-8 0-12,12-1-29,-1 1 1,0-1-1,1 0 1,-1 0-1,0 0 1,0 0-1,1 0 1,-1 0 0,0 0-1,0 0 1,1-1-1,-1 1 1,0 0-1,-1-1 1,2 1 7,-1 0 1,1 0-1,-1-1 0,0 1 1,1 0-1,-1 0 1,1 0-1,-1 0 0,0 0 1,1 0-1,-1 0 1,1 0-1,-1 0 0,1 0 1,-1 0-1,0 0 0,1 0 1,-1 1-1,1-1 1,-1 0-1,1 0 0,-2 1 1,0 0 3,-1 0 0,0-1 0,1 1 0,-1-1 0,0 0 1,-3 0-1,-7 1 79,-19 0-256,26-1 236,0 0 1,1 0-1,-11 2 1,-11-2-162,12 1 266,14-1-150,-1 0 0,1 0 0,-1 0 0,1 0 0,-1 0 0,0 0 0,1 1 0,-1-1 0,1 1 0,-1-1 0,-1 2 0,-11-1-4,7-1 102,6-1-74,2 1-25,14-1-31,0-2 0,0 0 0,0 0 0,22-10-1,-12 5-91,-18 6 123,0 0-1,0 1 1,0 0 0,0 0-1,9 0 1,23-3-72,-11 3-123,-2 2 501,-24-2-176,4 0-54,0 0 0,0 1 0,11-1 0,-15 1-37,7 2 32,-4-3-100,-4 0 12,0 1 1,0 0-1,0-1 1,0 1-1,0 0 1,0-1-1,0 1 0,0 0 1,0 0-1,0 0 1,1 0-1,-1 0 1,0 0-1,0 1 1,0-1-1,0 0 1,0 0-1,1 1 1,21 3-13,-20-4 39,0 0 0,0 0 0,-1 0 0,1 1 0,0-1 0,-1 1-1,1 0 1,4 2 0,-3-2 15,-2 0-135,-1-1 43,3 2 80,1-1 0,-1 0 0,0 0 0,1-1 0,6 1 0,-9-1-37,0 1 1,0-1-1,0 0 1,1-1-1,-1 1 1,0 0-1,0 0 1,0-1 0,0 1-1,1-1 1,-1 0-1,3-2 1,-3 3 16,-1 0-1,1-1 1,0 1 0,-1 0 0,1-1 0,0 1 0,-1 0 0,1 0-1,0 0 1,2 1 0,4 0-73,9-5-28,8 0 77,15 0 6,-21 3 128,-16 0-138,0 1-1,0-1 1,0 1-1,0 0 1,0 0-1,0 0 1,1 1-1,4 1 1,-4-2 3,0 1-1,-1-1 1,1 0 0,0 0 0,4 0 0,-1-1-10,-5 1 114,16 1-38,-17 0-72,14 5-122,-5-2 136,-8-3-8,-1-1 0,1 1 0,-1-1 0,1 1 0,0-1 0,-1 1 0,1-1-1,-1 0 1,1 0 0,3 1 0,-5-1 6,0 1 0,0 0 0,-1-1 0,1 1 0,0 0 0,0-1 0,0 1 0,0-1 0,-1 1 0,1 0 0,0-1 0,0 1 0,-1-1 0,1 1 0,-1 0-1,1-1 1,0 1 0,-1-1 0,1 1 0,-1-1 0,1 0 0,-1 1 0,0-1 0,0 1 0,0-1-1,1 0 0,0 0 0,0 0 1,-1 0-1,1 0 0,0 0 0,0 0 0,-1 0 0,1 0 0,0 0 0,-1 0 0,1 0 1,0 0-1,0 0 0,-1 0 0,1 0 0,0 0 0,0 0 0,-1 0 0,1 0 0,0 0 1,0 1-1,-1-1 0,1 0 0,0 0 0,0 0 0,0 0 0,-1 1 0,1-1 0,0 0 1,0 0-1,0 0 0,0 1 0,-1-1 0,1 0 0,0 0 0,0 1 0,0-1 0,0 0 1,0 0-1,0 1 0,0-1 0,0 0 0,0 3 360,-2 0-720,2-2 384,-1-1 1,1 0-1,0 1 0,0-1 0,0 0 1,-1 1-1,1-1 0,0 0 1,0 0-1,-1 1 0,1-1 0,0 0 1,0 0-1,-1 0 0,1 1 0,0-1 1,-1 0-1,1 0 0,0 0 1,-1 0-1,-38 4-347,18-3 389,17 0-77,0-1 1,0 1-1,0-1 1,0 0-1,0-1 1,0 1-1,-5-2 0,3 1 61,-1 0 0,1 1 0,0-1 0,-12 2 0,-18-2-278,8-1 203,23 2 47,-1 0 0,1 0 0,-1-1 0,-5-1 0,9 2 5,0 0-1,-1 0 1,1 0-1,0 0 1,0 0 0,0 1-1,-4 0 1,-8 1-67,-3 0-44,15-2 133,-1 1 0,1-1 0,-1 0 0,0 0 0,1 0 1,-1 0-1,1-1 0,-5 0 0,-24 4-329,26-3 305,1 1 0,-1-1 0,1 1 0,-1 0 0,1 1 0,0-1 0,-5 3 0,-3 1-15,9-4 1,-1 0-1,0 0 0,0-1 0,0 1 1,0-1-1,-6 0 0,7 0 21,0 0 0,-1 0 0,1 0 1,-1 0-1,1 1 0,0 0 0,-1-1 0,-2 3 0,-77 26-140,30-12-240,22-6 357,30-10-29,0-1 1,0 1-1,1-1 1,-1 0-1,0 1 0,0-1 1,0 0-1,0 0 1,0 1-1,1-1 1,-1 0-1,0 0 0,0 0 1,0 0-1,0 0 1,0 0-1,0-1 1,0 1-1,1 0 0,-1 0 1,0-1-1,0 1 1,0 0-1,1-1 1,-1 1-1,0-1 0,0 1 1,1-1-1,-1 1 1,0-1-1,1 0 1,-1 1-1,0-1 0,1 0 1,-1 1-1,1-1 1,-1 0-1,1 0 1,0 1-1,-1-1 0,1-1 1,0-7 62,0 0-1,-1 1 1,1-1 0,-2 0 0,-3-13 0,1 7-168,4 11 154,-1 0-1,0 1 1,0-1-1,-1 1 1,-2-7 0,-5-7-65,7 12 2,0 1 0,-1-1 1,-5-7-1,7 11 43,0 0 1,0 0-1,0 0 0,0 0 1,0 0-1,0 0 1,0 0-1,0 1 0,0-1 1,-1 0-1,1 1 0,0-1 1,-1 1-1,1 0 1,0-1-1,-1 1 0,1 0 1,0 0-1,-2 0 1,2 0 1,0 0 1,1 0-1,-1-1 1,0 1-1,0 0 1,1 0-1,-1 0 1,0 0 0,0-1-1,1 1 1,-1 0-1,0-1 1,0 1-1,1 0 1,-1-1 0,1 1-1,-1-1 1,0 1-1,1-1 1,-1 1-1,1-1 1,-1 0 0,1 1-1,-1-1 1,1 0-1,-1-1 1,1 2 1,0 0 0,0-1 0,-1 1 1,1 0-1,0 0 0,0-1 0,-1 1 0,1 0 1,0-1-1,0 1 0,-1 0 0,1 0 0,0 0 0,-1-1 1,1 1-1,0 0 0,-1 0 0,1 0 0,0 0 1,-1 0-1,0-1 0,1 1-1,-1 0 0,1 0 0,-1 0 0,0 0 0,1 0 0,-1-1 0,1 1 0,-1 0 0,1-1 0,-1 1 0,1 0 0,0-1 0,-1 1 0,1 0 0,-1-1 0,1 1 0,0-1 0,-1 1 0,1-1 0,0 1 0,-1-1 0,1 1 0,0-1 0,0 1 0,-1-2 1,1 2-9,0 0 0,0 0 1,0-1-1,0 1 0,0 0 1,0 0-1,0-1 0,0 1 1,0 0-1,0 0 0,-1-1 1,1 1-1,0 0 0,0 0 1,0-1-1,0 1 0,-1 0 1,1 0-1,0 0 0,0 0 1,0-1-1,-1 1 0,1 0 1,0 0-1,-1 0 8,1 0-1,0-1 0,-1 1 1,1 0-1,0 0 1,0 0-1,-1-1 1,1 1-1,0 0 0,0 0 1,0-1-1,-1 1 1,1 0-1,0 0 1,0-1-1,0 1 0,0 0 1,0-1-1,-1 1 1,1 0-1,0-1 0,0 1 1,0 0-1,0-1 1,0 1-1,0 0-22,-1 0 1,1 0-1,0 1 0,-1-1 0,1 0 0,0 1 1,0-1-1,-1 0 0,1 1 0,0-1 0,0 1 0,-1-1 1,1 0-1,0 1 0,0-1 0,0 1 0,0-1 1,-1 1-1,1-1 0,0 1 0,2 12-13,0-1-1,0 1 0,2-1 1,-1 0-1,1 0 1,7 13-1,-2-3 29,-1-3 79,12 20-1,8 17 228,45 193-199,-66-223-81,-4-11 99,-2-8-149,1 1 0,0-1-1,0 0 1,0 0-1,1 0 1,0 0 0,1 0-1,4 7 1,13 13-172,-19-23-55,1 1 0,0-1-1,1 0 1,-1 0 0,1 0 0,-1-1 0,1 1 0,0-1 0,0 0-1,5 3 1,2-2-613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5T16:39:58.0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294 63 1888,'1'-13'945,"0"-11"-1479,-1 23 497,0 0 0,-1 0 0,1 0 0,0 0 1,-1 1-1,1-1 0,-1 0 0,1 0 0,-1 0 0,1 0 0,-1 1 0,1-1 0,-1 0 0,0 1 0,1-1 1,-1 0-1,0 1 0,0-1 0,1 1 0,-1-1 0,0 1 0,0 0 0,-1-1 0,-5-1 425,-1 0 0,1 0 0,-1 1-1,1 0 1,-1 1 0,-12 0 0,20 0-383,-6 2-17,6-2-6,-1 0 0,1 1 0,-1-1 0,1 0 0,-1 1 0,1-1 0,-1 0 0,1 0 0,-1 0 0,0 1 0,1-1 0,-1 0 0,1 0 0,-1 0 0,0 0 0,1 0 0,-2 0 0,1 0 424,1 0 52,0 0 433,0 0-193,0 0 209,0 0-219,0 7 1589,-5 104 1723,7-93-3581,0 1-1,0 0 1,8 23-1,1 13-348,22 81 149,-2-15 106,-18-51-322,21 124 85,-31-156-91,-3-29 12,0-1 0,1 1 0,0 0-1,1-1 1,0 1 0,3 8-1,3 9-41,-6-19 30,1 0-1,-1 0 0,5 7 1,6 17 317,-11-27-300,0 1 0,0-1-1,-1 0 1,1 1 0,-1-1 0,0 1-1,0-1 1,0 6 0,2 11-31,-2-17 69,0-1 0,0 1 0,-1-1 0,1 1 0,-1-1 0,0 1 0,0 0 0,0-1 0,-1 1 0,1-1 0,-1 1 0,0-1 0,0 1 0,0-1 0,0 0 0,-1 0 0,0 1 0,1-1 0,-1 0 0,0 0 0,0 0 0,-1-1 0,-2 4 0,-3-1 19,0-1 0,0 1 0,-1-1 0,0-1 0,1 0 0,-1 0 0,-1-1 0,1 0 0,-9 1 0,-3 1 147,4-1-160,0-1 1,0-1 0,0 0-1,0-2 1,0 0 0,0 0-1,-22-6 1,33 5-583,1 1 0,0-1 0,0 0 0,-8-4 0,11 5-484,1 0 0,-1 0-1,0-1 1,1 1-1,-1-1 1,1 1 0,-1-1-1,1 1 1,-2-4-1,-14-19-2793,-14-21 1594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32:08.54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23 1152,'0'0'2624,"13"-11"-150,-13 11-2448,9-7 317,-6 4 260,-6 4 596,2 0-1194,1-2-106,0-1 458,0 7-364,0-5 53,1 1 0,-1 0 0,0 0 0,0-1 0,0 1 0,0 0 0,0 0 0,0-1 0,-1 1 0,1 0 0,0 0 0,0-1 0,-1 1 0,1 0 1,0-1-1,0 1 0,-2 1 506,-7-2 1998,9-4-3214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6:49.28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0 335 64,'26'-12'32,"-13"12"-32</inkml:trace>
  <inkml:trace contextRef="#ctx0" brushRef="#br0" timeOffset="1">255 184 1152,'0'-5'512,"0"2"-128,0-2-256,0 2-256,0-1 64,0-4-480,0 0 288,0 0-352</inkml:trace>
  <inkml:trace contextRef="#ctx0" brushRef="#br0" timeOffset="2">258 43 416,'0'-16'128,"5"12"-96,3-7 0,2 6-96,-2 2 32,2 0-192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6:50.8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66 821 320,'12'-14'117,"25"-22"1,-36 35-100,0 0 0,-1 0 0,1 0 1,-1 0-1,1 0 0,0 0 0,-1 0 1,0 0-1,1 0 0,-1 0 0,1-1 1,4-9 66,-5 11-78,1-1 0,-1 0 0,1 1 0,-1-1 0,0 1 0,1-1 0,-1 0 0,0 1 1,1-1-1,-1 0 0,0 1 0,0-1 0,0 0 0,0 1 0,0-1 0,1 0 0,-1 1 0,0-1 1,0 0-1,-1 0 0,1 0 0,1-7 327,-1 7-271,1 0-1,-1 0 1,0 0-1,0-1 1,0 1-1,0 0 0,0 0 1,0 0-1,0-1 1,-1 1-1,1 0 1,0 0-1,-1 0 0,1 0 1,-1 0-1,1 0 1,-1 0-1,1 0 1,-1 0-1,0 0 1,1 0-1,-1 0 0,-2-1 1,3 2-33,-1 0 1,1 0 0,-1 0-1,1 0 1,-1 0-1,1-1 1,-1 1-1,1 0 1,-1 0 0,1 0-1,-1 0 1,1-1-1,-1 1 1,1 0-1,0 0 1,-1-1-1,1 1 1,-1 0 0,1-1-1,0 1 1,-1 0-1,1-1 1,0 1-1,-1 0 1,1-1 0,-1 0-1,-1-14 276,0 2-189,1 7-60,1 0 1,-1 1-1,1-1 0,0 0 1,0 1-1,2-11 1,-1 10 24,0 1 1,-1-1 0,1 1 0,-1 0 0,-1-1-1,-1-9 1,0-6-121,3 19 30,-1 0-1,0 0 1,-1-1-1,1 1 0,0 0 1,-1 0-1,0-4 1,-1-8 38,2 13 28,0 0 0,0 0 0,0 0 0,0 1 0,0-1 0,0 0 0,0 0 0,0 0 0,-1 0 0,1 0 0,0 1 1,0-1-1,-1 0 0,0-1 0,0-1-36,1 0 0,-1 1 1,1-1-1,0 0 0,-1 0 0,1 1 1,1-1-1,0-5 0,-1-1-110,0-10 29,2 1 0,5-34 1,-5 40 77,-1 0 1,-1 0 0,0-13-1,-1 12-18,3-23 0,-2 28 100,1 0 0,-1-1 1,0 1-1,-1 0 0,0 0 1,0 0-1,-4-13 0,3 7 111,2 13-211,0-1-1,-1 1 1,1-1-1,0 1 1,0-1-1,-1 1 1,1-1-1,-1 1 1,0-1-1,1 1 1,-1 0 0,-1-3-1,-29-43-37,17 23-81,-12-17-212,25 40 336,1 0 0,-1 0-1,1 0 1,0 0 0,-1 0 0,1 0 0,0 0 0,-1 0 0,1-1 0,0 1 0,0 0 0,0 0-1,0-2 1,0 0-83,0 2 77,1 1-1,-1 0 1,0-1-1,0 1 1,0 0-1,0-1 1,0 1-1,0 0 1,0-1-1,0 1 1,0 0-1,0-1 1,0 1-1,0 0 0,0-1 1,-1 1-1,1 0 1,0-1-1,0 1 1,0 0-1,0-1 1,-1 1-1,1 0 1,0 0-1,0-1 1,0 1-1,-1 0 1,1 0-1,0 0 1,0-1-1,-1 1 1,1 0-1,0 0 1,-1 0-1,1 0 1,0-1-1,-1 1 1,1 0-1,0 0 1,-1 0-1,1 0 1,0 0-1,-1 0 1,1 0-1,0 0 1,-1 0-1,0 0 1,1 0-16,-1 1 1,1-1-1,-1 0 1,1 0-1,-1 1 1,1-1 0,0 0-1,-1 1 1,1-1-1,-1 0 1,1 1-1,-1-1 1,1 1-1,0-1 1,-1 1 0,1-1-1,0 1 1,0-1-1,-1 1 1,1-1-1,0 1 1,0-1-1,0 1 1,0 0-1,-1 18-42,0-12 55,1-1 0,0 1 0,0 0 0,1 0 0,0 0 0,3 11-1,0-4 15,-1 1-1,0-1 0,2 25 0,1 12 173,-2-26-94,0 30-1,1 17 2,0-40 145,-1 47-1,0 39-255,6-64-91,-2-5 528,-4-34-432,-2-8 404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6:56.0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142 26 480,'2'-2'-1,"-2"2"8,0 0-1,0 0 1,1 0 0,-1-1-1,0 1 1,0 0-1,0 0 1,0 0-1,1 0 1,-1-1 0,0 1-1,0 0 1,0 0-1,0 0 1,1-1-1,-1 1 1,0 0 0,0 0-1,0-1 1,0 1-1,0 0 1,0 0-1,0-1 1,0 1 0,0 0-1,0 0 1,0-1-1,0 1 1,-8-17 1992,6 18-1895,-6 7 56,1 0 0,0 1 0,0 0 0,0 0 0,-4 10 0,-20 35 310,9-16 484,17-24-884,-11 8 159,15-21-272,1-1 80,0 1-1,0-1 1,0 1 0,0 0-1,-1-1 1,1 1 0,0-1-1,0 1 1,-1-1 0,1 1-1,0-1 1,-1 1 0,1-1-1,-1 0 1,1 1 0,0-1-1,-1 1 1,1-1 0,-1 0-1,1 0 1,-1 1 0,1-1-1,-1 0 1,0 0 0,1 1-1,-1-1 1,1 0 0,-1 0-1,1 0 1,-1 0 0,0 0-1,0 0 2,1 8-468,0-1 378,1 0 1,0 0 0,2 8 0,-1-10 51,-1 0 0,-1 0 0,2 11 0,2 26-27,-3-42 25,-1 1-1,0 0 0,0-1 0,0 1 0,0 0 1,1-1-1,-1 1 0,0 0 0,1-1 0,-1 1 1,0-1-1,1 1 0,-1-1 0,1 1 0,-1-1 1,1 1-1,-1-1 0,1 1 0,-1-1 0,1 0 1,0 1-1,-1-1 0,1 0 0,-1 0 0,1 1 1,0-1-1,-1 0 0,1 0 0,0 0 0,-1 0 0,1 0 1,0 0-1,-1 0 0,1 0 0,0 0 0,-1 0 1,2 0-1,0 0 40,2 0 78,-4 0-122,1 0 1,-1 0-1,1-1 0,-1 1 0,1 0 0,-1 0 0,1 0 0,-1 0 0,1 0 0,-1 0 0,1 0 0,-1 1 1,1-1-1,-1 0 0,0 0 0,1 0 0,-1 0 0,1 1 0,1 4-9,0 1 0,0 0 0,-1-1 0,0 1 0,0 0 0,-1 0 0,1 0 0,-2 8 176,17-59-4448,-11 1 3371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6:57.4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204 1 480,'-1'0'18,"-1"0"1,1 1-1,0-1 0,0 0 1,-1 0-1,1 0 0,0 0 1,-1 0-1,1 0 0,0 0 1,-3 0-1,-4-1-9,-2 16-403,-12 2 415,15-12 468,1 0 0,-1 0 1,-7 10-1,11-14-450,-4 10 56,3-2 1,1 0 1,0-1-1,-2 11 1,3-11 28,0 0 1,0-1-1,-1 1 0,-7 13 1,-16 35 1170,7-15-1296,19-39 29,-2 1 195,1 0 1,-1 1-1,1 0 1,0-1-1,-1 8 1,2-6-72,0 0 0,-1 1 0,1-1 0,-1 0 1,-1 1-1,-1 4 0,3-7-143,1-2 4,-4 10 68,2-7-110,0-3 62,1 0-1,-1 1 1,1-1 0,-1 1-1,1-1 1,0 1-1,0-1 1,0 1 0,0-1-1,0 4 1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6:58.2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70 99 320,'-25'-1'5562,"-7"-58"-5642,19 20-4442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6:59.6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70 26 1056,'-13'-20'6416,"13"20"-6395,0 0 1,0-1-1,0 1 0,0 0 1,-1 0-1,1-1 0,0 1 1,0 0-1,0-1 0,0 1 1,-1 0-1,1 0 1,0 0-1,0-1 0,0 1 1,-1 0-1,1 0 0,0 0 1,0-1-1,-1 1 0,1 0 1,0 0-1,0 0 1,-1 0-1,1 0 0,0 0 1,-1 0-1,1 0 0,0 0 1,0 0-1,-1-1 1,1 2-1,0-1 0,-1 0 1,1 0-1,0 0 0,-1 0 1,1 0-1,0 0 0,0 0 1,-1 0-1,1 0 1,0 0-1,0 1 0,-1-1 1,1 0-1,0 0 0,0 0 1,-1 1-1,-12 6 100,10-5-423,0 1-1,1-1 1,-1 1-1,1-1 1,0 1-1,0 0 1,0 0-1,0 0 0,0 0 1,1 0-1,-1 0 1,1 0-1,0 0 1,0 1-1,0-1 1,0 0-1,0 7 1,1 13-1570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7:00.51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96 0 1472,'-29'2'5435,"24"1"-5094,0-1-471,1 0-1,0 1 1,1 0 0,-1 0 0,0 0-1,1 0 1,0 0 0,0 1 0,0 0-1,0-1 1,0 1 0,1 0 0,-1 0-1,1 1 1,0-1 0,1 0 0,-1 1-1,0 4 1,-4 28-2339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7:02.3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 6 832,'-8'-5'4432,"8"8"-4343,1 0 1,0 0-1,0 1 1,0-1-1,2 4 1,-1-3-57,40 78-1558,-22-26-1216,-4-22 1813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36:05.38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2630 18 1728,'0'-3'87,"2"-9"376,-4 9-247,-2 6-81,4-3-133,-1 0 0,1 0 0,0 1 0,0-1 0,0 0 0,0 0 0,0 0 0,-1 0 0,1 0 0,0 0 0,0 0 0,0 0 0,0 0 0,-1 0 0,1 0 0,0 0 0,0 0 0,0 0 0,0 0 0,-1 0 0,1 0 0,0 0 0,0 0 0,0 0 0,0 0 0,0 0 0,-1 0 0,1 0 0,0-1 0,0 1 0,0 0 0,0 0 0,0 0 0,0 0 0,-1 0 0,1 0 0,0 0 0,0-1 0,0 1 0,0 0 0,0 0 0,0 0 0,0 0 0,0 0 0,0-1 0,0 1 0,0 0 0,-4 1-1,1 0 0,-1 1 0,1 0 0,0-1 0,0 1 0,0 1 0,0-1 0,0 0 0,0 1 0,-4 5 0,0-2 218,1 0 53,0-1 0,0 0 0,0-1 0,-1 0 0,1 0 0,-1 0 0,0 0 0,0-1 0,-1 0-1,-9 2 1,0-2 226,-13 1 364,-3-3-436,13 0-271,-30-3 0,39 0-146,-1 1 0,1 0-1,0 1 1,0 0 0,-1 1-1,1 0 1,-13 4 0,-50 3 55,21 1 381,42-8-439,0 0-1,-1 1 1,1 0 0,1 1 0,-1 0-1,-12 6 1,18-7-104,-1 1 0,0-1-1,-10 2 1,-12 5-5,4 1 150,-1-1-1,-35 7 1,20-5-11,25-5 50,26-5-209,27-5 11,11 0 5,-32 3-26,29-5-1,3-3 153,94-4 0,-82 12 71,73 9 1,-44-4 240,-89-6-249,-5-1-78,-6-3 32,-10 0 62,0 1-1,0 1 1,-1 1-1,-30 0 1,24 1-20,-101 0 90,2 0-240,86 1 134,-70 5 1,-39 15 149,35-3 59,96-14-244,-102 7 47,-24-9 454,119 1-288,16 0-259,0-1-1,-16-1 0,-48-8 148,44 5-127,-45 0-1,19 2 15,18 1-2,-1 1-1,-39 6 1,25-1 13,20-4 100,16-1-77,-23 4 0,-70 8-471,42-5 220,8-1 196,-97 14 199,124-14-308,-87 16 385,109-20-345,0-1 1,-12 0-1,15-1 46,0 0-1,0 1 1,0 0 0,0 0-1,1 0 1,-1 1-1,-6 3 1,-5 2-553,12-5 555,-1 1 0,1-1 0,0 1 0,-9 6 0,13-7-4,1-1-1,-1 0 1,1 1 0,-1-1 0,1 1 0,0-1 0,-1 1 0,1-1 0,0 1 0,0 0-1,0 0 1,0 0 0,1-1 0,-1 1 0,1 0 0,-1 0 0,1 0 0,-1 0 0,1 0-1,0 3 1,0-2-13,0-1-1,0 0 0,0 0 0,0 1 0,1-1 1,-1 0-1,1 0 0,0 1 0,-1-1 0,1 0 0,0 0 1,0 0-1,1 0 0,-1 0 0,0 0 0,0 0 1,1-1-1,0 1 0,-1 0 0,1-1 0,0 1 1,1 1-1,0-2 34,0 0 1,0 1-1,0-1 0,0 0 1,0-1-1,0 1 1,0 0-1,0-1 0,0 0 1,0 0-1,0 0 1,0 0-1,1 0 1,-1 0-1,0-1 0,4-1 1,379-97 554,-367 94-534,-1 1 1,1 0 0,0 2-1,0 0 1,0 1 0,1 1-1,25 3 1,-12 3 129,-17-2-110,0-1-1,0-1 1,0-1-1,1 0 1,-1-1-1,22-2 1,73-15 33,75-13 252,-139 22-609,-27 5 254,29-8 1,-9 1-45,53-6 0,-64 11 12,-6 0 193,-17 3-166,-1 0-1,1 1 1,0 0-1,6 0 0,19 2 93,-14-1 23,-1 1-1,1-2 1,0 0 0,21-6-1,-27 5-36,0 0 1,0 0-1,21 1 0,-31 1 186,-1 0-22,0 0-156,0 0-1,1-1 1,-1 1 0,0 0-1,0 0 1,0 0-1,0 0 1,0 0-1,0 0 1,0-1-1,0 1 1,0 0-1,0 0 1,0 0-1,0 0 1,0-1-1,0 1 1,0 0-1,0 0 1,0 0 0,0 0-1,0 0 1,0-1-1,0 1 1,0 0-1,0 0 1,0 0-1,0 0 1,0 0-1,-1 0 1,1-1-1,0 1 1,0 0-1,0 0 1,-23 2-47,21-1-51,-2 0 0,1-1-1,0 0 1,0 1 0,0-1-1,0 0 1,0-1 0,0 1 0,0-1-1,0 1 1,-6-3 0,4 2 60,1 0-1,-1 0 1,0 0 0,0 0 0,0 1 0,0 0 0,-1 0 0,-5 1 0,-6 0 88,-84 7 338,68-4-575,21-2-49,1 0 0,0 1 0,-13 6 0,-22 4-23,-13 3 170,51-14-153,1-1 0,0 2-1,1-1 1,-1 1 0,0 0-1,1 0 1,-10 7 0,15-10 147,1 0-1,0 0 1,-1 1 0,1-1 0,0 0 0,0 0 0,-1 0 0,1 1-1,0-1 1,0 0 0,-1 0 0,1 1 0,0-1 0,0 0-1,0 0 1,-1 1 0,1-1 0,0 0 0,0 1 0,0-1 0,0 0-1,0 1 1,0-1 0,0 0 0,0 1 0,0-1 0,0 0 0,0 1-1,0-1 1,0 0 0,0 1 0,0-1 0,0 0 0,0 1-1,0-1 1,0 0 0,0 1 0,1-1 0,5 8-2074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36:13.81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953 0 1472,'-4'3'617,"4"-6"-178,0 3-274,2 1-26,4 6-8,-3-3 105,1-1 1,0 1 0,7 5-1,28 25 1428,-29-29-1461,-1 0-1,1-1 1,1 0-1,-1 0 1,1-1-1,-1-1 1,1 0-1,14 1 1,-8-1-14,0 1 0,24 7-1,-18-2-202,0 1-1,-1 1 0,0 0 0,20 15 1,-31-18 90,-1 0 1,-1 1 0,0 0-1,0 0 1,0 1 0,-1 0 0,0 1-1,-1 0 1,12 21 0,-15-22-18,-1 0 0,0 0 0,0 0 0,-1 0 0,0 1 1,0 12-1,1 60 517,-3-62-382,-1 10-90,-1 1 1,-1 0 0,-2-1-1,-1 0 1,-1 0 0,-2-1-1,-23 54 1,25-71-83,0-1 0,-17 22 0,-7 11 435,9-10-239,15-24-145,0-1 1,1 2 0,1-1 0,-8 19-1,7-11-207,-5 22 1,10-33 101,0 0 1,1-1 0,-1 1 0,1 0 0,1 0-1,-1-1 1,2 8 0,3 6 120,0-1 1,1 0-1,1 0 0,1-1 1,0 1-1,1-2 0,17 24 1,-18-31-15,0 0 0,1-1 0,1 0 0,-1 0 0,2-1 0,-1-1 0,14 9 0,84 37-270,-90-45 126,26 9 335,1-3 1,1-1 0,64 9-1,-20-4 12,-53-10-180,1-1 1,-1-2 0,46 1-1,-61-3 295,-16 0 71,-18-2-451,1-1-343,2 0 247,-1 0-1,0 1 1,1 0-1,-11 2 1,-24 3 117,3 0 55,-79 28 139,103-27-315,0 0 1,1 1 0,-1 1 0,-24 18 0,25-15 35,0 0-1,2 1 1,0 1 0,0 0-1,1 1 1,1 1 0,0 0 0,2 0-1,0 1 1,0 0 0,2 1 0,-7 19-1,-11 59 445,13-42-359,11-47-49,0 0 0,0-1 0,1 1 0,0 0 1,0 0-1,1 0 0,0 0 0,0 0 0,1 0 0,0 0 0,0-1 1,0 1-1,4 11 0,15 18-297,-16-30 334,-1 0 1,0 0-1,0 0 0,0 0 0,0 0 0,-1 0 1,0 1-1,1 7 0,1 20 35,-2 1 0,-1 0 0,-2 0-1,-1 0 1,-14 68 0,8-68 29,-1 0 0,-2-2 0,-18 39-1,23-60-2,0-1-1,-1 0 0,0-1 1,0 1-1,-1-1 0,-1-1 1,1 1-1,-2-1 0,1-1 1,-1 0-1,0 0 0,-17 8 1,-12 3 87,-73 26 1,-46 2 344,101-31-97,-18 2 269,-145 15-1,25-6-736,-81 41-1033,260-63 174,0 1 0,0-2 0,0 0 0,-1-1 0,1-1 0,-1 0 0,0-1 0,-24-2 0,1-6-3720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30:10.77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477 430 1408,'0'0'8773,"-13"9"-6986,4 3-416,8-11-1308,0 1-1,0-1 1,1 1-1,-1-1 0,0 0 1,0 1-1,-1-1 0,1 0 1,0 0-1,0 0 0,-1 0 1,1 0-1,0 0 0,-1 0 1,1-1-1,-2 2 1,2-2-16,0 0 1,0 0 0,0 1-1,0-1 1,0 0 0,1 1 0,-1-1-1,0 0 1,0 1 0,0-1-1,1 1 1,-1-1 0,0 1 0,1 0-1,-1-1 1,0 1 0,1 0-1,-1-1 1,1 1 0,-1 0-1,1 0 1,-1-1 0,1 1 0,0 0-1,-1 0 1,1 0 0,0 0-1,0 0 1,0-1 0,0 1 0,-1 0-1,1 0 1,0 0 0,0 0-1,1 0 1,-1 1 0,0-1 64,-9 15 144,4-7-69,-1 0 0,0-1 0,-1 0 0,0 0 0,-14 12 0,-10 11-365,-8 17 210,27-28-61,6-6 58,0-6 93,0 1 1,0-2 0,0 1-1,-1-1 1,-11 9 0,-7 7 117,-6 9-176,-39 23 720,63-50-765,0 1 1,1 0 0,-11 13-1,12-13 27,0 1 1,-1-1-1,0-1 0,-10 8 0,7-5 30,6-8-27,3 0-46,-1 0 232,1 0-227,0 0 1,0 0 0,0 1-1,-1-1 1,1 0 0,0 0 0,0 0-1,0 0 1,0 0 0,0 0-1,-1 0 1,1 0 0,0 0-1,0 0 1,0 0 0,0 0-1,0 0 1,0 0 0,0 1-1,0-1 1,-1 0 0,1 0-1,0 0 1,0 0 0,0 0 0,0 0-1,0 0 1,0 1 0,0-1-1,0 0 1,0 0 0,0 0-1,0 0 1,0 1 0,9-3-4,1 0 1,-1 0-1,1-1 1,-1-1-1,0 1 1,-1-1-1,10-6 1,-9 5 3,206-88 775,-194 86-784,1 1 0,0 1 0,0 1 1,22-1-1,89 1 142,-130 4-130,7 0-30,-1 1 0,1 0 0,0 1 0,0 0 1,-1 0-1,1 1 0,-1 0 0,14 7 0,-19-8 23,0 0 0,0 0 0,0 1 0,0 0-1,0 0 1,0 0 0,-1 0 0,1 0-1,-1 1 1,0 0 0,0-1 0,0 1 0,-1 0-1,1 0 1,-1 1 0,0-1 0,0 0 0,2 9-1,-2-2 94,-1 0 0,0 13 0,-1-24-86,0 0 0,0 1 1,0-1-1,0 0 0,0 1 0,0-1 1,0 1-1,0-1 0,-1 0 1,1 0-1,0 1 0,0-1 0,0 0 1,0 1-1,-1-1 0,1 0 1,0 0-1,0 1 0,-1-1 0,1 0 1,0 0-1,0 1 0,-1-1 1,1 0-1,0 0 0,-1 0 0,1 0 1,0 1-1,0-1 0,-1 0 1,1 0-1,-1 0 0,1 0 0,0 0 1,-1 0-1,1 0 0,0 0 1,-1 0-1,1 0 0,0 0 0,-1 0 1,1 0-1,0 0 0,-1 0 1,1-1-1,-15-5 20,-29-34 219,-70-77-38,94 97-112,15 16-113,1 0 0,-1 0 0,1-1 0,0 0 0,1 0 0,-1 0 0,-2-6 0,-31-77-372,25 64 424,9 20-20,1 0 0,0 1 0,0-1 0,0 0 0,-1-4 0,-13-35-30,5 16-156,9 20 62,0 0 0,1 0 0,-2-12 0,3 16 30,0 2-188,1 10 128,0 0-1,0 1 0,1-1 1,0 0-1,5 11 0,5 24 202,-8-22-53,-1-7-3,0 0 1,0 22-1,2 48 346,-5-76-406,1 0-1,3 13 1,0 14 1083,-6-36-980,-1-1 0,1 1 0,-1 0 0,1-1 0,0 0 0,-4-1 0,-10-2-6,-26-9 83,15 4-176,13 4-61,6 3-21,0-1 0,0 1 0,0 0 0,-12 0-1,3 5-325,16-3 336,2 1-97,3 0 234,0 1-1,0-1 0,0 0 1,0 0-1,1 0 0,-1-1 1,0 1-1,0-1 0,1 0 1,-1 0-1,0-1 1,0 1-1,0-1 0,1 0 1,5-2-1,4 0-25,34-8 117,-23 5-48,0 1 0,0 1 0,31-1 0,-54 5-70,0 0 0,0 0 0,0 0 0,0 0 0,1 0 0,-1-1 0,0 1 0,0-1 0,0 0 0,0 1 0,0-1 0,3-2 0,-4 2 23,-5 6-384,-28 22-17,6-5 362,-38 40-1,55-51 96,-1 0-1,0-1 1,-1 0-1,-11 8 1,18-17-235,0 1 0,1-1 1,-1 0-1,0 0 0,0 0 1,0 0-1,0-1 0,0 0 1,0 1-1,0-2 0,-6 1 1,-3-1-1241,11 0 1403,1 1 0,-1-1 1,1 0-1,0 0 0,-1 0 0,1 0 0,0 0 1,0 0-1,0 0 0,0-1 0,0 1 0,0 0 0,0-1 1,0 1-1,0-1 0,1 1 0,-1-1 0,0-1 1,-4-7-64,3 8 22,0 0-1,1 0 0,-1 0 1,0 0-1,0 1 0,0-1 0,0 1 1,0-1-1,0 1 0,-1 0 0,1 0 1,0-1-1,-1 2 0,1-1 0,-1 0 1,1 1-1,-1-1 0,1 1 0,-1-1 1,1 1-1,-1 0 0,-4 1 0,6-1-27,-12-3 1194,14 0-1067,0 1 0,0 0-1,0 0 1,0 0 0,0 0-1,0 0 1,1 0 0,-1 1-1,1-1 1,0 0 0,-1 1-1,1-1 1,0 1 0,2-2-1,12-12 225,-11 8-100,1 1 0,0-1 0,0 1-1,1 0 1,7-5 0,17-16 162,-22 18-268,1 0 0,0 1 0,1 0 0,-1 1 1,19-9-1,62-24 348,-26 12-185,-34 14-37,8-4 65,73-44 0,-96 51-209,1 0 30,24-21 0,-22 13 26,0 0 0,27-40 0,-44 57-109,15-22 66,1 1 0,27-26 0,-35 41-52,-1 1 0,1 0 0,0 1 0,13-6 0,7-6 14,-8 6 69,0 1 1,1 2-1,37-13 0,-11 6 60,-11 4-134,0 2 0,41-6 0,-72 15 27,-2 0 22,4-1-90,1 0 1,0 0 0,-1-1 0,10-4 0,-7 2 15,1 1 0,0 1 1,1 0-1,-1 0 0,17 0 1,3-1-195,-4 1 383,-16 2-192,0-1 0,23-5 0,-12 1 18,1 0 0,26-1 0,7-1 237,4-4-441,-54 12 207,5 1-16,-7-3 5,-3 0 2,-2 2-9,-1-1 1,1 1 0,-1 0 0,1-1 0,-1 1-1,1 0 1,0 0 0,-1 0 0,1-1 0,0 1-1,-1 0 1,1 0 0,0 0 0,-1 0 0,1 0-1,-1 0 1,1 0 0,0 1 0,-1-1-1,1 0 1,0 0 0,0 1 0,1-1-129,-2 0 93,1 1 1,-1-1-1,0 0 0,0 0 0,1 0 0,-1 0 1,0 0-1,1 0 0,-1 0 0,0 0 1,1 0-1,-1 0 0,0 0 0,1 0 0,-1 0 1,0 0-1,0 0 0,1 0 0,-1 0 0,0 0 1,1-1-1,-1 1 0,0 0 0,0 0 0,1 0 1,-1 0-1,0-1 0,1 1 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36:19.29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127 4 1056,'-3'-3'401,"1"3"-87,2 0-309,-1 0 0,1 0 1,0 1-1,0-1 1,0 0-1,0 0 0,0 0 1,0 0-1,0 0 1,0 0-1,0 1 0,-1-1 1,1 0-1,0 0 1,0 0-1,0 0 0,0 0 1,0 1-1,0-1 1,0 0-1,0 0 0,0 0 1,0 0-1,0 0 1,0 1-1,0-1 0,0 0 1,0 0-1,0 0 1,0 0-1,1 0 0,-1 1 1,0-1-1,0 0 1,0 0-1,0 0 0,6 10 726,2 2-365,13 25 807,-20-36-1072,-1 0-79,0-1 0,-1 0 0,1 0-1,0 0 1,0 0 0,0 0 0,0 0 0,0 0 0,0 0-1,0 0 1,0 0 0,0 1 0,0-1 0,-1 0-1,1 0 1,0 0 0,0 0 0,0 0 0,0 0-1,0 0 1,0 1 0,0-1 0,0 0 0,0 0 0,0 0-1,0 0 1,0 0 0,0 0 0,0 1 0,0-1-1,0 0 1,0 0 0,0 0 0,0 0 0,1 0 0,-1 0-1,0 1 1,0-1 0,0 0 0,0 0 0,0 0-1,0 0 1,0 0 0,0 0 0,0 0 0,0 0-1,1 0 1,-1 0 0,0 1 0,0-1 0,0 0 0,0 0-1,0 0 1,0 0 0,0 0 0,1 0 0,-1 0-1,0 0 1,0 0 0,0 0 0,0 0 0,0 0 0,1 0-1,-1 0-6,0 0 0,-1 0-1,1 0 1,0 0-1,0 1 1,0-1 0,0 0-1,0 0 1,0 0-1,0 0 1,-1 0 0,1 0-1,0 0 1,0 0-1,0 0 1,0 0-1,-1 0 1,1 1 0,0-1-1,0 0 1,0 0-1,0 0 1,0 0 0,-1 0-1,1 0 1,0 0-1,0 0 1,0-1 0,0 1-1,-1 0 1,1 0-1,0 0 1,0 0 0,0 0-1,0 0 1,0 0-1,-1 0 1,1 0 0,0 0-1,0 0 1,0-1-1,0 1 1,0 0 0,0 0-1,0 0 1,0 0-1,-1 0 1,1 0 0,0-1-1,0 1 1,0 0-1,0 0 1,0 0 0,0 0-1,0 0 1,0-1-1,0 1 1,0 0 0,0 0-1,-13 4 418,-4 10-496,16-13 126,0 0 0,0 0 0,0 0 0,-1 0 0,1 0 0,0 0 0,0 0 0,-1-1 0,1 1 0,-1 0 0,1-1-1,0 1 1,-1-1 0,1 0 0,-1 1 0,-2-1 0,-9 4 480,3-2-611,9-2 73,1 0 0,-1 0 1,1 0-1,-1 0 1,1 0-1,-1 0 0,1 0 1,-1 1-1,1-1 0,-1 0 1,1 0-1,-1 0 1,1 1-1,-1-1 0,1 0 1,-1 1-1,1-1 1,0 0-1,-1 1 0,1-1 1,-1 0-1,1 1 0,0-1 1,0 1-1,-1-1 1,1 1-1,0-1 0,0 0 1,-1 1-1,1-1 1,0 1-1,0-1 0,0 2 1,-2 2-83,0 1 0,0 0 0,-1 0 0,-4 6 0,5-9 86,0 1-1,0-1 1,0 1-1,-1-1 1,1 0-1,0 0 1,-1 0-1,0 0 1,1-1-1,-1 1 1,0-1-1,0 1 0,0-1 1,-5 1-1,7-2 15,1 0-65,0 0 32,0 0 102,0 0-22,0 0-31,0 0-156,2 0-144,0 0 0,0 0-1,0 0 1,0 0 0,0 0-1,0-1 1,0 1 0,3-2-1,-4 2-16,13-4-968,2-3-1148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36:25.6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 1 160,'-5'0'64,"5"0"-64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36:30.5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17 274 576,'-4'-18'1461,"4"17"-1381,0 1 6,0 0-60,0 0-159,0 0 26,0 0 33,0 0-6,0-15 725,0 11-736,0 4 86,1-12 581,5 3-484,1 1 1,9-9-1,-15 15-93,1 1 1,-1 0-1,-1-1 0,1 1 0,0-1 0,0 0 0,0 1 1,-1-1-1,1-2 0,7-13 383,-6 14-344,-1-1 0,0 0 0,1 0 0,-1 0 0,0 1 0,-1-1 0,1 0 0,-1 0 0,1 0 0,-1 0 0,-1-6 0,1 5 210,0 4-213,0-1 0,-1 1 0,1-1 0,-1 1 1,1-1-1,-1 1 0,0-1 0,0 1 0,1-1 1,-1 1-1,0 0 0,0-1 0,0 1 0,-2-2 1,2 3 70,1 0-180,0 0-33,0 0 91,-1 0 1,1 0-1,0 0 1,-1 0-1,1 0 1,-1 0-1,1 0 1,-1 0-1,1 0 0,-1 0 1,1 0-1,-1 0 1,1 0-1,0 0 1,-1 1-1,1-1 1,-1 0-1,1 0 1,0 1-1,-1-1 0,1 0 1,0 0-1,-1 1 1,1-1-1,0 0 1,-1 1-1,1-1 1,0 1-1,0-1 1,-1 0-1,1 1 0,0-1 1,0 1-1,0 0 1,-7 2 552,6-3-526,1 0-1,0 0 1,0 0-1,-1 1 0,1-1 1,0 0-1,0 0 1,0 0-1,-1 0 1,1 0-1,0 0 0,0 0 1,0 0-1,-1 0 1,1 0-1,0-1 1,0 1-1,-1 0 1,1 0-1,0 0 0,0 0 1,0 0-1,-1 0 1,1 0-1,0 0 1,0-1-1,0 1 0,0 0 1,-1 0-1,1 0 1,0 0-1,0-1 1,0 1-1,0 0 1,0 0-1,0 0 0,0-1 1,-1 1-1,1 0 1,0 0-1,0-2 39,0 1 0,0-1 0,-1 1-1,1 0 1,0-1 0,-1 1 0,1 0 0,-1 0 0,1-1-1,-1 1 1,0 0 0,-1-2 0,2 3-51,0 0 0,0 0 1,1 0-1,-1 0 0,0 0 1,0 0-1,0 0 0,0 0 1,0 0-1,0 0 0,0-1 0,1 1 1,-1 0-1,0 0 0,0 0 1,0 0-1,0 0 0,0 0 1,0 0-1,0 0 0,0-1 0,0 1 1,0 0-1,0 0 0,0 0 1,0 0-1,0 0 0,0 0 1,0-1-1,0 1 0,0 0 1,0 0-1,0 0 0,0 0 0,0 0 1,0 0-1,0-1 0,0 1 1,0 0-1,0 0 0,0 0 1,0 0-1,0 0 0,0 0 0,0-1 1,0 1-1,0 0 0,-1 0 1,1 0-1,0 0 0,0 0 1,0 0-1,0 0 0,0 0 1,0 0-1,0 0 0,-1 0 0,1 0 1,0-1-1,0 1 0,0 0 1,0 0-1,0 0 0,0 0 1,-1 0-1,2 0-27,0 0 1,0-1 0,-1 1-1,1 0 1,0-1 0,-1 1-1,1-1 1,0 1-1,-1-1 1,1 1 0,-1-1-1,1 0 1,-1 1 0,1-1-1,-1 0 1,1 1-1,-1-1 1,0 0 0,1 1-1,-1-1 1,0 0-1,0 0 1,1 0 0,-1 1-1,0-1 1,0 0 0,0-1-1,-1 4-29,0 0-1,0 0 0,0 0 1,0 0-1,0 0 0,0-1 1,-1 1-1,-2 2 0,4-4 59,0 0 0,0 0 0,0 1 1,0-1-1,0 0 0,0 0 0,0 0 0,0 0 0,0 0 0,-1 0 0,1 0 0,0 0 0,0 0 0,0 0 0,0 0 0,0 0 1,0 1-1,0-1 0,0 0 0,-1 0 0,1 0 0,0 0 0,0 0 0,0 0 0,0 0 0,0 0 0,0 0 0,0 0 0,-1 0 1,1 0-1,0 0 0,0 0 0,0-1 0,0 1 0,0 0 0,0 0 0,0 0 0,-1 0 0,1 0 0,0 0 0,0 0 1,0 0-1,0 0 0,0 0 0,0 0 0,0 0 0,0 0 0,0-1 0,0 1 0,0 0 0,-1 0 0,1 0 0,0 0 0,0 0 1,0 0-1,0 0 0,0-1 0,0 1 0,0 0 0,0 0 0,0 0 0,0 0 0,0-10 208,1 7-213,5-6-160,-3 8-105,-4 6 183,-3 17-617,4-20 688,0-2 106,0 7 1238,3-18-888,-3 11-471,0 0 0,0 0 1,0 0-1,0-1 0,0 1 0,0 0 0,0 0 1,0 0-1,0 0 0,0-1 0,0 1 0,0 0 1,0 0-1,1 0 0,-1 0 0,0 0 1,0 0-1,0-1 0,0 1 0,0 0 0,0 0 1,0 0-1,0 0 0,1 0 0,-1 0 0,0 0 1,0-1-1,0 1 0,0 0 0,0 0 0,0 0 1,1 0-1,-1 0 0,0 0 0,0 0 0,0 0 1,0 0-1,1 0 0,-1 0 0,0 0 0,0 0 1,0 0-1,0 0 0,0 0 0,1 0 1,-1 0-1,0 0 0,0 0 0,0 0 0,1 1 1,20 35-338,-21-35 344,1 1 0,-1 0 0,1 0 0,-1 0 0,0 0 0,0-1 0,0 1 0,0 0 1,0 0-1,-1 3 0,1 3 52,-5 42 169,5-49-261,0-1 22,0 0 57,0 0 0,0 0 0,0 0 0,0 0 0,-1 0 1,1 0-1,0 0 0,0 0 0,0 0 0,0-1 0,0 1 1,0 0-1,0 0 0,0 0 0,0 0 0,0 0 0,0 0 1,0 0-1,0 0 0,-1 0 0,1 0 0,0 0 0,0 0 1,0 0-1,0 0 0,0 0 0,0 0 0,0 0 0,0 0 1,0 0-1,0 0 0,-1 0 0,1 0 0,0 0 1,0 0-1,0 0 0,0 0 0,0 0 0,0 0 0,0 1 1,0-1-1,0 0 0,0 0 0,0 0 0,0-3-192,-1 0 144,1 0 0,0 0-1,0 0 1,1 0 0,-1 0 0,1 0-1,-1 0 1,1 0 0,0 0 0,0 1-1,3-6 1,7-22 151,-9 27-39,-1 0 0,0 0 0,-1 0 1,1 0-1,-1 0 0,1-5 0,-2-13-434,2-20 1057,-1 41-722,-1 1 1,1-1-1,-1 0 1,1 0-1,-1 0 1,0 0-1,1 0 1,-1 0-1,1 0 1,-1 0 0,1 0-1,-1-1 1,1 1-1,-1 0 1,1 0-1,-1 0 1,1-1-1,0 1 1,-1 0-1,1 0 1,-1-1-1,1 1 1,-1 0-1,1-1 1,-1 0-1,1 1 159,-4 0-171,0 0-32,3 0 91,0 0 47,-1 4-31,2-4 5,0 0 53,0 0-42,0 0-75,0 0-80,0 0-224,0 0 155,0 0 367,0 0-47,0 0-155,0 0-21,0 0 42,0 0-16,0 0-95,0 0 31,0 0 75,0 0 0,0 0-59,0 0 70,0 0 229,0 0-75,0 0-161,0-1 0,0 1 0,-1-1-1,1 0 1,0 1 0,0-1 0,0 1 0,0-1-1,-1 1 1,1-1 0,0 1 0,0-1 0,-1 1 0,1-1-1,0 1 1,-1-1 0,1 1 0,0 0 0,-1-1-1,1 1 1,-1 0 0,1-1 0,-1 1 0,1 0-1,-1-1 1,1 1 0,-1 0 0,1 0 0,-1 0-1,1-1 1,-1 1 0,1 0 0,-1 0 0,0 0 0,1 0-1,-1 0 1,1 0 0,-1 0 0,1 0 0,-1 0-1,0 1 1,-6 3-542,7-3 521,0-1 1,-1 0 0,1 0 0,0 1 0,-1-1 0,1 0 0,0 1 0,0-1 0,-1 0 0,1 1 0,0-1 0,0 1 0,-1-1-1,1 0 1,0 1 0,0-1 0,0 1 0,0-1 0,0 1 0,0-1 0,-1 0 0,1 1 0,0-1 0,0 1 0,0-1 0,1 1-1,-1-1 1,0 1 0,0-1 0,0 0 0,0 2 0,1 0 19,3 128-702,1-47 608,-5-82 49,0-1 47,0 0-5,0 0-59,0 0 81,4-16-273,2 8-178,-5 7 390,0 1 0,-1-1 0,1 0 0,0 0-1,-1 1 1,1-1 0,-1 0 0,0 0 0,1 0-1,-1 0 1,1 0 0,-1 0 0,0 1 0,0-1-1,0 0 1,1 0 0,-1 0 0,0-1 0,3-42 129,2 18 385,-5 25-491,-2 1 29,1 1 1,0-1 0,0 0-1,0 0 1,0 0-1,0 0 1,0-1-1,0 1 1,0 0-1,0 0 1,0-1 0,-1 1-1,1 0 1,0-1-1,1 1 1,-1-1-1,0 0 1,0 1-1,-2-2 1,3 0-16,-1 0 0,0 0 0,1 0 1,-1 0-1,1 1 0,0-1 0,0 0 0,0 0 0,0 0 0,0-3 1,0 4-10,0-1 0,1 1 1,-1-1-1,0 1 0,1 0 1,-1-1-1,1 1 0,-1-1 1,1 1-1,0 0 0,1-3 1,-1 4-113,-6-23 512,6 15-674,-1-2 126,0 10 157,0 0 0,0 0-1,0 0 1,0 0 0,0 0-1,0 0 1,0 0 0,0 0-1,0 0 1,0 0 0,0 0-1,0 0 1,-1 0 0,1 0-1,0 0 1,0 0 0,0 0 0,0 0-1,0 0 1,0 0 0,0 0-1,0 0 1,0 0 0,0 0-1,0 0 1,0 0 0,0-1-1,0 1 1,0 0 0,0 0-1,0 0 1,0 0 0,0 0 0,-5 28-393,3-11 347,1 14-172,2-27 261,-1-1 0,0 1 1,0 0-1,0-1 0,0 1 0,-1 0 0,1-1 1,-1 1-1,-2 5 0,1-3-147,1-1 0,0 1 0,0 0 0,0-1 0,1 1 0,0 0 0,0 0 0,1 9 0,0 5 84,-1-19 10,1 4 32,-1 0-1,0 0 0,-1 0 0,1-1 1,-1 1-1,0 0 0,0 0 1,0 0-1,-3 6 0,3-9 3,1-2-150,0 1 10,0 0 77,0-1 0,0 1 0,0-1 0,0 1 0,0 0-1,0-1 1,0 1 0,0 0 0,0-1 0,0 1 0,0-1 0,0 1 0,-1 0 0,1-1-1,0 1 1,0-1 0,-1 1 0,1-1 0,0 1 0,-1-1 0,1 1 0,0-1 1,0 0 0,0 0 1,0 0-1,-1 0 0,1-1 1,0 1-1,0 0 1,0 0-1,0 0 0,0 0 1,0 0-1,1 0 0,-1-1 1,0 1-1,0 0 0,0 0 1,0 0-1,0 0 1,0 0-1,0 0 0,0-1 1,0 1-1,0 0 0,0 0 1,0 0-1,0 0 1,0 0-1,1 0 0,-1 0 1,0 0-1,0 0 0,0 0 1,0-1-1,0 1 1,0 0-1,0 0 0,1 0 1,-1 0-1,0 0 0,0 0 1,0 0-1,0 0 1,0 0-1,1 0 0,-1 0 1,0 0-1,0 0 0,0 0 1,0 0-1,0 0 1,1 0-1,7-2-984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36:42.25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1193 1 992,'0'0'7,"0"0"-1,-1 0 1,1-1 0,0 1 0,0 0-1,0 0 1,0 0 0,0 0 0,0 0-1,-1 0 1,1 0 0,0 0 0,0 0-1,0 0 1,0 0 0,-1 0 0,1 0 0,0 0-1,0 0 1,0 0 0,0 0 0,0 0-1,-1 0 1,1 0 0,0 1 0,0-1-1,0 0 1,0 0 0,0 0 0,0 0-1,0 0 1,-1 0 0,1 0 0,0 0-1,0 1 1,0-1 0,0 0 0,0 0-1,0 0 1,0 0 0,0 0 0,0 0-1,0 1 1,0-1 0,0 0 0,0 0-1,0 0 1,0 0 0,-1 0 0,2 1-1,-1-1 1,0 0 0,0 0 0,0 0-1,0 0 1,0 0 0,0 1 0,0-1-1,0 0 1,0 0 0,0 0 0,0 1 11,0-1 1,0 0-1,1 1 1,-1-1-1,0 1 1,0-1 0,0 0-1,0 1 1,0-1-1,0 1 1,0-1 0,0 0-1,0 1 1,0-1-1,-1 1 1,1-1-1,0 0 1,0 1 0,0-1-1,0 0 1,-1 1-1,1-1 1,0 0-1,0 1 1,0-1 0,-1 0-1,1 1 1,0-1-1,-1 0 1,-5 6 398,1-1 0,0 1 0,-7 10 0,-8 10-202,-44 44 33,-61 88 0,48-56 1,-26 38 1053,70-95-1074,-8 13-194,18-17 16,-24 56 1,24-43-82,-17 45-253,31-74 541,4-10-258,0 1 0,-3 19 0,7-31 0,0 0 0,1 0-1,0-1 1,0 1 0,0 0 0,0 0 0,1-1 0,-1 1-1,1 0 1,0 0 0,0-1 0,0 1 0,1-1-1,-1 1 1,3 2 0,-3-4 4,1 0-1,0 0 1,-1-1-1,1 1 1,0-1-1,0 1 0,0-1 1,0 0-1,0 0 1,0 0-1,0 0 1,1 0-1,-1 0 1,0-1-1,1 1 1,-1-1-1,0 1 1,1-1-1,-1 0 1,0 0-1,1 0 1,-1 0-1,3-1 0,2 0 10,-1 0-1,0-1 0,0 1 0,0-1 1,0 0-1,-1-1 0,11-5 0,109-79-240,-119 85 290,0-1-1,0 1 1,-1 0 0,1 0-1,0 1 1,1-1 0,10 0-1,-16 2-57,0 0-1,-1 0 0,1 0 0,-1 0 0,1 1 1,-1-1-1,1 0 0,-1 0 0,1 0 0,-1 0 0,1 1 1,-1-1-1,1 0 0,-1 0 0,1 1 0,-1-1 0,1 0 1,-1 1-1,1-1 0,-1 0 0,0 1 0,1-1 1,-1 1-1,0-1 0,1 1 0,0 0 0,-1 0 11,0 1 1,1-1-1,-1 1 0,0-1 0,0 0 0,0 1 1,0-1-1,0 1 0,0-1 0,0 2 0,-2 3 10,1 0-1,-1-1 0,-3 10 1,-2-2 200,-17 23 1,7-10-101,0-2 280,-22 24 0,-3 4-25,16-16-432,-83 124 108,70-91 128,-50 64-1,-10-22-167,52-60 95,12-18-35,25-25-98,1 1 0,0 0 0,1 0 0,0 1 0,-8 12 0,5-1 26,1 1 0,1 0 0,0 0 0,2 1-1,-7 39 1,-25 83 937,30-115-891,-3 9-166,11-29 377,1-10-238,0 1 1,0-1-1,0 1 1,0-1-1,0 1 1,-1-1-1,1 1 1,0-1-1,0 1 1,0-1-1,0 1 1,-1-1-1,1 1 1,0-1-1,0 1 1,-1-1-1,1 1 1,-1 0-65,1-1 43,0 0 139,0 0-129,-1 0 0,1 0 0,0 0 0,0 0 0,-1 0 0,1 0 0,0-1 0,0 1 0,0 0 0,-1 0 0,1 0 0,0 0 0,0 0 0,0 0 0,0-1 0,-1 1 0,1 0 0,0 0 0,0 0 0,0-1 0,0 1 0,0 0 0,-1 0 0,1 0 0,0-1 0,0 1 0,0 0 0,0 0 0,0 0 0,0-1 0,0 1 0,-3-194 544,3-21-1508,1 277 747,0-21 162,-1 0 0,-7 44 0,-6 30 253,7-72-176,4-22 61,-7 26 1,4-29-76,4-11-6,-1 0-1,0 0 1,-5 12-1,-1-9 224,7-9-187,1-1 53,0-11 6,1 1 6,0 1 0,1 0 0,0 0 0,1 0 0,5-14 0,-3 7-39,12-23-149,-12 29 89,-1 0-1,0 0 0,5-16 0,-5 6-208,14-36-1,-16 49 171,1 0 0,0 0 0,1 1-1,-1-1 1,2 1 0,-1 0-1,0 1 1,9-9 0,-12 13 43,0 0 0,-1 1 0,1-1 0,0 0 0,0 0 0,-1 0 1,1 1-1,0-1 0,-1 0 0,1 0 0,-1 0 0,0 0 0,1 0 1,-1 0-1,0 0 0,1-1 0,-1 1 0,0 0 0,0-1 0,3-14 84,-3-25 42,5 10 170,-5 25-472,0-10 137,0 16 49,0 0-1,0-1 1,0 1-1,0 0 1,0-1-1,0 1 1,0 0 0,0-1-1,-1 1 1,1-1-1,0 1 1,0 0-1,0 0 1,-1-1-1,1 1 1,0 0-1,0-1 1,-1 1-1,1 0 1,0 0 0,-1 0-1,1-1 1,0 1-1,-1 0 1,1 0-1,0 0 1,-1 0-1,1-1 1,0 1-1,-1 0 1,1 0 0,0 0-1,-1 0 1,-5-2 116,5 2-154,0-1 0,1 1 1,-1 0-1,0-1 0,1 1 0,-1 0 0,1 0 0,-1 0 1,0-1-1,0 1 0,1 0 0,-1 0 0,0 0 0,1 0 0,-1 0 1,0 0-1,1 1 0,-1-1 0,0 0 0,1 0 0,-1 0 0,0 1 1,1-1-1,-1 0 0,0 0 0,1 1 0,-1-1 0,1 1 0,-1-1 1,1 1-1,-2 0 0,0 1 14,-1 1 0,1-1 0,-1 0 0,0 0-1,0 0 1,0 0 0,0-1 0,0 1 0,0-1 0,-1 1 0,1-1 0,0 0 0,-1-1 0,-3 2 0,2-1-203,10 3 105,7 3-51,-1-3 27,-9-3 105,-1-1 0,1 1-1,0-1 1,0 1 0,-1 0 0,1 0-1,-1 0 1,1 0 0,2 3 0,18 13-67,-22-15 10,0-2 92,0 0 234,17 5-534,-16-6 291,1 1 1,0-1-1,0 1 0,0-1 0,-1 1 0,1-1 0,0 0 0,-1 0 1,1 0-1,-1 0 0,1 0 0,-1 0 0,1 0 0,-1-1 0,0 1 1,1 0-1,-1-1 0,0 1 0,0-1 0,1-1 0,8-9 95,-10 12-342,0 0 63,0 0 128,0 0 43,0 0-64,0 0 0,18-4 267,-14 0-160,-3 4-54,-1 0-149,0 0 64,2-1 62,1 2 0,-1-1 0,1 0 0,0 0 0,-1 1 0,1 0 0,3 1 0,-5-2 7,-1 0 161,0 0-76,0 0-207,0 0 58,0 0 123,0 0 16,0 0 32,0 0-32,0 0-85,0 0 37,0 8 107,0-6-124,-1 0-1,0 0 1,1 0 0,-1 0 0,0-1 0,0 1 0,0 0 0,0 0-1,-2 1 1,-4 10-131,-31 65 408,-2 6-1859,24-48-3547,16-34 2399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36:47.7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243 34 2144,'-8'2'323,"1"1"-1,-1 0 1,-12 7 0,18-9-323,0 0 0,0-1 0,0 0 0,0 1 0,0-1 1,0 0-1,0 0 0,0 0 0,-2 0 0,-14 1 201,18-1-153,0 0-1,0 0 0,-1 0 1,1 0-1,0 0 1,0 0-1,0 0 0,0 0 1,-1 0-1,1 0 1,0 0-1,0 0 1,0 0-1,0 0 0,-1 0 1,1-1-1,0 1 1,0 0-1,0 0 0,0 0 1,-1 0-1,1 0 1,0 0-1,0 0 0,0-1 1,0 1-1,0 0 1,0 0-1,0 0 0,-1 0 1,1 0-1,0-1 1,0 1-1,0 0 0,0 0 1,0 0-1,0 0 1,0-1-1,0 1 1,0 0-1,0 0 0,0 0 1,0-1-1,0 1 1,0-12 451,0 8-263,0 3-12,0 1 224,0 0-149,-25 0 864,30-12-171,11-3-1120,-15 15 10,-1 0 65,3-7 1562,-3 14-1477,0 0 43,0-6 234,0-1-95,0 0-108,0 0-4,0 0 100,0 0-84,-13 23-108,-5-4 90,9-9-116,0-1 1,-1 0-1,-16 12 1,19-15 95,7-5-74,-1 0 0,0 0 0,1-1-1,-1 1 1,0 0 0,1-1 0,-1 1 0,0-1 0,0 1 0,0-1 0,1 1 0,-1-1 0,0 0 0,0 1 0,0-1-1,0 0 1,-1 1 0,-20 4-90,19-4 167,0 0-1,0 0 1,0 0-1,0 0 0,-6 0 1,8-1-115,1 0-43,36-25-690,-7 5-1782,-26 18 2179,-1 1 0,1 0 0,0-1 0,-1 0 0,0 1 0,1-1 0,-1 0 0,0 0 0,0 0 0,0-1 1,0 1-1,0 0 0,0-1 0,1-4 0,-1 1-73,0 1 1,-1-1-1,1 0 0,-1-7 1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37:04.4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570 2 576,'-5'-1'120,"5"1"-47,0 0-70,0 0 0,1 0 0,-1 0 0,0 0 0,0 1 0,0-1 0,0 0 0,1 0 0,-1 0 0,0 1 0,0-1 0,0 0 0,0 0 0,0 1 0,0-1 0,0 0 0,0 0 0,0 1 0,0-1 0,1 0 0,-1 1 0,0-1 0,-1 0 0,1 0 0,0 1 1,0-1-1,0 0 0,0 0 0,0 1 0,0-1 0,0 0 0,0 0 0,0 1 0,-1-1 0,1 1 71,0-1-79,0 0-182,0 0 81,0 0 180,0 0 38,0 0 107,4 10 1273,-3-8-842,0 0 0,0 1 1,0 0-1,0-1 0,0 1 0,0 0 0,0 4 0,-1-6-661,0 0 0,0 0-1,0 0 1,0 0 0,0 0 0,-1 0 0,1 0-1,0 0 1,-1 0 0,1 0 0,-1 0-1,1 0 1,-1 0 0,1 0 0,-1 0-1,0-1 1,0 1 0,1 0 0,-1 0 0,-1 0-1,0 1-83,2-1-70,-14 2 688,13-2-528,0 0 1,0-1-1,0 1 0,1-1 1,-1 1-1,0-1 1,-1 1-1,1-1 1,0 1-1,0-1 0,0 0 1,0 0-1,0 1 1,0-1-1,-1 0 1,-19 1-83,20-1 85,0 0 0,1 0 0,-1 0 0,0 1 1,1-1-1,-1 0 0,0 0 0,1 1 0,-1-1 0,0 1 1,1-1-1,-1 0 0,0 1 0,1-1 0,-1 2 0,0-2 16,1 1-1,-1-1 0,1 0 1,-1 1-1,1-1 0,-1 1 1,0-1-1,1 0 0,-1 1 1,0-1-1,1 0 0,-1 0 1,0 1-1,-1-1 0,-2 3 476,4-2-474,0-1-1,0 0 1,0 0 0,0 1 0,0-1-1,0 0 1,-1 0 0,1 1-1,0-1 1,0 0 0,0 0-1,-1 0 1,1 1 0,0-1-1,0 0 1,-1 0 0,1 0 0,0 0-1,0 0 1,-1 1 0,1-1-1,0 0 1,0 0 0,-1 0-1,1 0 1,-1 0 0,-5 2 257,6-2-261,-1 0-1,1 1 1,0-1-1,0 0 0,-1 0 1,1 0-1,0 0 1,0 0-1,-1 0 0,1 0 1,0 0-1,0 0 0,-1 0 1,1 0-1,0 0 1,0 0-1,-1 0 0,1 0 1,0 0-1,0 0 0,-1 0 1,1 0-1,0 0 1,0 0-1,-1 0 0,1 0 1,0 0-1,0 0 1,0-1-1,-1 1 0,1 0 1,0 0-1,0 0 0,0 0 1,-1-1-1,1 1 1,0 0-1,0 0 0,0-1 1,-2 0-1,0 0-1,0-1 1,0 1 0,0 0 0,0 0 0,0 0 0,0 1-1,0-1 1,0 0 0,0 1 0,0-1 0,0 1 0,-3 0 0,-32-1 187,22 2-164,13-1-60,0 0 0,0 0 0,0 0 0,0-1 0,0 1 0,0 0 0,0-1 0,0 0 0,0 1 0,0-1 0,0 0 0,0 0 0,0 0 0,1 0 1,-1 0-1,0-1 0,1 1 0,-3-3 0,-19-10 37,20 11 12,-1 1 0,1-1 0,-1 1 0,0 0 0,0 0-1,0 0 1,0 1 0,0 0 0,0-1 0,0 1 0,-5 0-1,-5-1 27,-29 1 0,27 2-22,11-1-57,0 0-1,0 1 1,0 0-1,1 0 1,-1 1-1,0-1 0,0 1 1,1 0-1,-1 0 1,1 0-1,-8 6 1,5-3 9,0 0 1,0 1 0,1 1-1,0-1 1,-9 12 0,-3 4 73,13-16-67,-1 1 1,1 0 0,-5 9-1,-27 37 26,36-47 100,1-6-107,0 0 1,0 1 0,0-1-1,0 0 1,0 0-1,0 0 1,0 0 0,0 0-1,0 1 1,0-1-1,0 0 1,0 0 0,0 0-1,0 0 1,0 0-1,0 1 1,0-1 0,0 0-1,0 0 1,0 0-1,0 0 1,0 0 0,0 0-1,-1 1 1,1-1-1,0 0 1,0 0 0,0 0-1,0 0 1,0 0-1,0 0 1,0 0 0,-1 0-1,1 0 1,0 0-1,0 1 1,0-1-1,0 0 1,0 0 0,0 0-1,-1 0 1,1 0-1,0 0 1,0 0 0,0 0-1,0 0 1,0 0-1,-1 0 1,0 0 75,2-4-47,-1 0 0,1 0 0,0 0-1,0 1 1,0-1 0,1 0 0,-1 1 0,1-1 0,0 1 0,0 0-1,4-7 1,6-4 36,16-17 0,-14 16 130,25-16-285,-39 30 98,1 1 0,0 0 0,-1 0 0,1-1 0,0 1-1,0 0 1,-1 0 0,1 0 0,0 0 0,0 0 0,-1 0-1,1 0 1,1 0 0,4 0 46,1-1-67,0 0 0,1 1 0,-1-1 0,1 2 0,-1-1 0,1 1 0,-1 0 0,1 0 0,7 3 0,12 4 294,15 4 70,-16-4 95,-21-7-456,0 1 1,0-1-1,0 1 0,1-1 0,5 0 1,-9-1-12,-1 0 1,0 0 0,1 1-1,-1-1 1,0 0-1,0 1 1,1-1 0,-1 1-1,0-1 1,0 1 0,0 0-1,0-1 1,1 2-1,12 5-105,-7-7 237,0 1 1,-1-1-1,1 0 1,0 0-1,-1-1 1,1 0 0,0 0-1,12-5 1,-14 5 32,1-1 1,0 0 0,9 0 0,-9 1-82,0 0 0,0 0 0,9-3 1,-8 1-22,0 1 1,0 0-1,0 1 1,1-1-1,-1 2 0,11-1 1,-17 1-190,1-1 0,-1 1 0,1 0 0,-1-1 0,0 1 0,1-1 0,-1 1 1,0-1-1,1 0 0,-1 0 0,0 0 0,0 1 0,1-1 0,-1 0 0,0 0 0,0 0 0,0-1 0,0 1 0,1-2 0,1-2-1179,1-1-1,-1 0 1,4-9-1,4-10-1429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39:08.2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0 310 3392,'6'-8'2603,"1"-3"207,-7 10-2837,0 1 155,0 0-42,0 0-28,0 0 44,0 0 212,0 0-63,0 0 16,0 0-70,0 0 80,0 0-106,0 0-32,0 0 26,0 0 272,0 0-143,0 0-134,1 2-91,-1-1-76,0-1-1,1 1 1,-1 0 0,0 0 0,1-1-1,-1 1 1,1 0 0,-1 0 0,1-1-1,-1 1 1,1-1 0,0 1 0,-1 0-1,1-1 1,0 1 0,0-1 0,-1 0-1,1 1 1,0-1 0,0 0 0,-1 1-1,1-1 1,0 0 0,0 0 0,1 1-1,2-1-32,18 5 38,0-1 0,1-1 0,-1-2 0,1 0 1,27-3-1,-2 2 258,-26-1-64,-8 1-88,1 0 0,-1 0 0,20 5 0,-17-3-32,3 2-139,-18-3 19,-2-1 112,0 0 0,0 0-26,0 9 650,-1-6-684,1-1 1,-1 1 0,1-1 0,-1 1 0,0-1-1,-2 5 1,-4 17 52,5 6-146,1 1-1,1 0 1,5 40-1,24 90 11,-11-99 564,-17-61-471,0 1 0,0-1 1,0 1-1,0-1 0,0 1 0,0-1 0,3 3 0,-4-4-9,1 2 96,6 10 66,-7-9-197,1-1-1,0 0 1,0 0-1,0 0 1,0 0 0,0 0-1,0 0 1,3 3-1,-4-5 41,0 0 0,0 1-1,0-1 1,0 0 0,0 0-1,1 0 1,-1 1 0,0-1-1,0 0 1,0 0 0,0 0-1,1 0 1,-1 1 0,0-1-1,0 0 1,0 0 0,1 0-1,-1 0 1,0 0 0,0 0-1,0 1 1,1-1 0,-1 0-1,0 0 1,0 0 0,1 0-1,-1 0 1,0 0 0,0 0-1,1 0 1,-1 0 0,0 0-1,0 0 1,1 0 0,-1 0 0,0 0-1,0-1 1,0 1 0,1 0-1,-1 0 1,5-11 375,-5 10-393,47-164-56,-26 68 108,6-30 205,-8 20-482,12-88 258,-26 141 55,-4 46-55,-1-1-1,0-13 1,0 7-531,0 15 458,6-8 59,52 6-438,-26 1 233,63 5-1,201 40 397,-256-40-160,59-1 1,-32-2 118,49-1 48,8 0-29,-44-2 147,-62 0-163,1 1 0,-1 1 0,1 0 0,26 5 0,-47-4-2260,-7 0 803,0-1 0,0 1 1,0-1-1,0-1 0,0 1 1,1-1-1,-10-3 1,10 0 696,0 0 1,-14-11-1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39:09.5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364 1 2656,'-4'0'440,"0"1"0,0-1 0,0 1 0,0 0 0,0 0 0,-5 2 0,6-1 0,-1-1 0,0 0 0,0 0 0,0 0 0,0 0 0,-6-1 0,-8 7 847,2 0-724,10-6-364,1 0 0,0 1 0,-1 0 0,1 0-1,0 1 1,0-1 0,-8 7 0,-31 28 40,26-21-37,7-5-177,1-1-1,0 2 0,1-1 1,0 1-1,1 1 0,0 0 1,-8 19-1,0 4-4,-16 59 0,25-70 1,-7 49 1,13-71-30,1-1 0,0 1 0,-1 0 0,2-1 0,-1 1 0,0 0 0,0 0 0,1-1 0,-1 1 1,1 0-1,0-1 0,0 1 0,0-1 0,0 1 0,1-1 0,-1 1 0,0-1 0,1 0 0,0 0 1,-1 0-1,1 0 0,0 0 0,0 0 0,0 0 0,1-1 0,-1 1 0,0-1 0,1 1 0,-1-1 1,1 0-1,4 2 0,1-1 21,0 0 1,0 0-1,0-1 1,0 0 0,0-1-1,1 0 1,-1 0-1,0-1 1,12-1-1,-3-2 43,0-1-1,0 0 0,-1-1 1,0-1-1,0-1 0,-1 0 1,1-1-1,-2 0 0,0-1 1,0-1-1,0 0 0,-2-1 1,1-1-1,-2 0 0,12-16 1,-19 24-6,18-28-223,-14 26 48,-8 7 116,0-1 1,0 1 0,0 0-1,0 0 1,0 0-1,1 0 1,-1 0 0,0 0-1,0 0 1,0 0 0,0 0-1,1 0 1,-1 0-1,0 0 1,0 0 0,0 0-1,0 0 1,0 0 0,1 0-1,-1 0 1,0 0-1,0 0 1,0 0 0,0 0-1,0 1 1,0-1 0,1 0-1,-1 0 1,0 0-1,0 0 1,0 0 0,0 0-1,0 0 1,0 0 0,0 1-1,0-1 1,1 0-1,-1 0 1,0 0 0,0 0-1,0 0 1,0 1 0,0-1-1,0 0 1,0 0-1,0 0 1,0 0 0,0 0-1,0 1 1,0-1 0,0 0-1,0 0 1,0 0-1,0 0 1,0 0 0,0 1-1,0 8 29,0-1-1,0 1 0,2 0 0,-1 0 1,1 0-1,0-1 0,0 1 1,1-1-1,1 0 0,-1 0 0,1 0 1,8 11-1,-9-14 35,0-1 0,1 1 1,-1-1-1,1 0 0,0-1 0,0 1 0,1-1 0,-1 1 1,1-1-1,0 0 0,0-1 0,0 1 0,0-1 1,0 0-1,0-1 0,8 3 0,-6-3 36,0-1-1,0 1 1,0-1-1,0 0 1,0 0-1,0-1 1,0 0 0,0 0-1,-1-1 1,1 0-1,0 0 1,9-5-1,-5 2 24,3-1 118,-1-1 1,0 0-1,16-11 1,-26 15-168,1 0 0,-1 0 1,0-1-1,0 1 1,0-1-1,0 1 1,0-1-1,-1 0 1,0 0-1,1 0 1,-2 0-1,1-1 1,0 1-1,1-9 0,-1 1 15,-1 0-1,0-1 0,-1 1 0,-1 0 0,0 0 0,-5-23 0,-2 2-333,-15-39 1,18 59-284,-1-1 1,-14-23-1,-7-3-3699,13 20-356,9 9 711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39:11.4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93 7968,'-3'-19'2944,"3"3"-2272,-5 0-192,5 8 1152,0 1-992,0-1 800,-4 0-832,4 0 159,-5 5-447,2 3-736,-2 3 192,0 5-2175,2 4 1311,6 7-4512,7-23 3104,2-26-672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41:51.7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13 173 1728,'0'0'15,"0"0"1,0 0-1,0 0 1,0 0-1,1-1 0,-1 1 1,0 0-1,0 0 1,0 0-1,0 0 0,0 0 1,0 0-1,0 0 1,0 0-1,0 0 0,0 0 1,0 0-1,0 0 1,0 0-1,0 0 0,0 0 1,0-1-1,0 1 1,0 0-1,0 0 0,0 0 1,0 0-1,0 0 1,0 0-1,0 0 0,0 0 1,0 0-1,0 0 1,0-1-1,0 1 0,0 0 1,0 0-1,0 0 1,0 0-1,0 0 1,0 0-1,0 0 0,0 0 1,0 0-1,0 0 1,0 0-1,0 0 0,0-1 1,0 1-1,0 0 1,0 0-1,0 0 0,0 0 1,0 0-1,-1 0 1,4 0 719,-6 0 830,3 0-1165,0 0 47,-9 9 1175,8-1-524,-1-15 1006,2-18 859,1 22-2954,-1 0 0,1 0 1,0 0-1,0 1 0,1-1 0,-1 1 0,0-1 1,1 1-1,0-1 0,-1 1 0,5-4 1,1 0 40,-1 0 1,13-7-1,3-2-56,-13 9-41,0-1 0,1 2 0,-1-1 0,1 1 0,15-5 1,-19 8 58,-1 1 1,1-1-1,0 1 1,-1 0 0,1 0-1,0 1 1,0-1 0,0 1-1,0 1 1,-1-1-1,1 1 1,7 1 0,108 43 243,-111-41-289,0 1 0,0 0 0,-1 0 0,1 1 0,13 12 0,-19-15 66,0 0 1,0 0-1,1 0 0,4 2 0,-4-3 15,-1 1 0,1 0 0,-1 0 0,5 4 0,9 6 202,6 7-68,-16-13-238,0 0 0,0 0 0,12 6 0,5-4 101,-3-2 11,-18-5 37,0-1 0,0 0 0,1-1 0,-1 1 0,0-1 0,0 1 0,0-1 0,1-1 0,-1 1 0,0 0 1,5-2-1,19-1 784,-17 3-742,-1-1-1,1-1 1,-1 0-1,1 0 1,11-4-1,49-23 259,-61 24-607,0 0-1,0-1 0,-1 0 1,0-1-1,10-9 0,-8 6-1647,14-18-1,-23 26 1412,-1 0 0,0 1 0,1-1 0,-1 0 0,0 0 0,0 0 0,0 0 1,-1 0-1,1 0 0,0-1 0,-1 1 0,1 0 0,-1-4 0,0 1 17,-1 0 0,1 0 0,-1 1 0,0-1 0,-3-5 0,-16-39-2051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30:11.87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3072,'5'1'5568,"37"13"-790,-39-13-4578,0 0-1,0 0 1,0-1 0,1 1-1,-1-1 1,5 0 0,27 4 1019,-28-3-1096,0 0 1,1-1 0,-1 1 0,1-1-1,-1-1 1,11-1 0,-3 0 186,0 0-1,23 0 1,-22 2-88,0-1 0,19-3-1,-25 4-336,-9 0 19,0 0 0,0 0 0,-1 0-1,1 0 1,0 0 0,0 0 0,0 0 0,0 0 0,-1 0 0,1 0 0,0-1 0,0 1 0,0 0 0,-1 0 0,1-1-1,0 1 1,0 0 0,0-1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42:01.59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22 572 1728,'0'0'38,"0"-1"0,0 1 0,0 0 0,0 0 0,0 0 0,0 0 0,0 0 0,-1 0 0,1 0 0,0-1 0,0 1 0,0 0-1,0 0 1,-1 0 0,1 0 0,0 0 0,0 0 0,0 0 0,0 0 0,-1 0 0,1 0 0,0 0 0,0 0 0,0 0 0,0 0 0,-1 0 0,1 0 0,0 0 0,0 0 0,0 0 0,0 0 0,-1 0 0,1 1 0,0-1 0,0 0 0,0 0 0,0 0 0,0 0 0,-1 0-1,1 0 1,-5 10 1449,0 15 270,4-18-1512,-3 11 411,3-17-464,1-1 85,0 2-143,0 0-1,1 0 0,-1 0 1,0 0-1,1 0 0,0-1 1,-1 1-1,1 0 0,0 0 1,0-1-1,0 1 0,0 0 1,0-1-1,2 3 0,-2-3 33,1 1 113,6 12 151,-4-9-405,0-1 1,0-1-1,0 1 0,1 0 0,-1-1 1,1 0-1,0 0 0,0 0 1,8 2-1,6 2 87,26 6 0,-30-9 8,13 3-25,0-2-1,57 4 0,58-8 159,-69-2 86,225-4 274,312-25-335,-209 21-6,-268 10 64,-74 0-578,38-1 891,-80-2-552,-1 1 0,0-2-1,29-8 1,-40 9-101,0 0 0,-1 0 0,1-1-1,0 0 1,-1 0 0,0 0 0,1 0 0,-1-1 0,-1 0-1,1 0 1,-1 0 0,1-1 0,4-6 0,54-89-242,-22 32 172,-30 52 158,-1 0 0,-1-1 0,0 0 1,8-24-1,-13 30-73,1 1 1,0-1-1,10-15 1,-5 10-207,28-57 45,-33 63 63,-1 0 0,5-15 1,-7 16 250,11-28 274,-7 14-593,-1 13 121,3-2-49,4-4-152,-11 15 27,-1 1 85,0 0 129,-5-3 650,5 2-663,0 0 0,0 0 0,0 0 1,0 0-1,0 0 0,0 0 1,-1 0-1,1 1 0,0-1 1,-1 0-1,1 0 0,0 0 1,-1 0-1,1 1 0,-2-2 0,0-2 3,-8-23 169,10 26-170,-1-1 0,0 1 0,1 0 0,-1-1 0,1 1 0,0 0 0,-1-1 0,1 1 0,0 0 0,0-1 0,0 1 0,0 0 0,0-1 0,0 1 0,0-2 0,0 3-10,0 0 1,-1 0-1,1 0 0,-1 0 1,1 0-1,-1 0 1,1 0-1,0 0 0,-1 0 1,1 0-1,-1 0 0,1 1 1,0-1-1,-1 0 1,1 0-1,0 0 0,-1 1 1,1-1-1,-1 0 1,1 0-1,0 1 0,0-1 1,-1 0-1,1 1 0,0-1 1,-1 1-1,-7 16 78,-1-1-1,-1 0 0,0 0 1,-1-1-1,-1-1 1,0 1-1,-1-2 0,0 0 1,-25 18-1,11-12 13,-32 16 0,40-25-94,10-4 4,-1-1-1,0-1 1,-15 6 0,7-3 25,16-6-18,-1 0 1,0 0 0,0 0 0,0 0-1,0 0 1,0 0 0,-6 0 0,8-1-207,20-11 433,117-55-699,-119 57 506,0 0-1,0-1 1,0-1 0,-1-1 0,25-24 0,-12 12-2,-11 10 53,-14 7-23,-4 7-79,13 14-20,-7-7 198,0 0 0,0 0 0,-1 1 1,0-1-1,0 1 0,4 9 0,1 1-105,-10-16-36,1 0 0,0-1 0,-1 1 0,1 0 0,0 0 0,-1 0 0,0-1 0,0 1 0,1 2 0,-1-2-7,0 0-1,0 0 1,0 0-1,1 0 0,-1-1 1,1 1-1,-1 0 0,2 2 1,5 12 26,4 9-81,-10-24 39,0 1 0,0-1-1,-1 0 1,1 0 0,0 1 0,0-1-1,0 0 1,0 0 0,0 0-1,1 0 1,-1 0 0,2 1 0,-2-2 21,-1 1 0,1 0 0,0-1 0,-1 1 0,1-1 0,0 1 0,-1 0 0,1 0 0,-1-1 0,1 1 0,-1 0 0,0 0 0,1 0 0,-1-1 1,0 1-1,1 0 0,-1 0 0,0 1 0,0-2 14,0 1 1,0-1-1,1 0 1,-1 1-1,0-1 1,0 1-1,0-1 0,0 0 1,0 1-1,0-1 1,0 1-1,0-1 1,0 0-1,-1 1 1,1-1-1,0 1 0,0-1 1,0 0-1,0 1 1,0-1-1,-1 0 1,1 1-1,0-1 1,0 0-1,-1 1 1,1-1-1,0 0 0,-1 0 1,1 1-1,0-1 1,0 0-1,-1 0 1,1 0-1,-1 1 1,1-1-1,0 0 0,-1 0 1,1 0-1,0 0 1,-1 0-1,1 0 1,-1 1-1,-28-3 327,-47-8-1,47 6-135,-49-3 0,46 7-193,-83 3-516,96-2-1697,-35 9 1,52-9-3042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42:21.3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329 1 1408,'0'0'448,"-4"17"2037,3-15-2341,-1 0-1,1 0 1,-1 0-1,0 0 1,0 0-1,0 0 1,0-1-1,0 1 1,0-1-1,-4 2 1,-28 11 623,2 0 23,-58 40 858,9-9-661,78-43-998,0 0 0,0 0 1,0 0-1,1 0 0,-1 1 1,1-1-1,-1 1 1,1 0-1,0 0 0,0 0 1,-2 4-1,-16 38-214,20-43 215,-3 7 41,0 0-1,1 0 0,1 0 1,0 0-1,0 1 1,1 17-1,1-4-131,8 36 0,-6-46 111,0-1 1,1 1-1,1-1 0,0 0 1,0 0-1,1 0 1,1-1-1,0 0 1,1 0-1,0-1 1,0 0-1,1 0 0,0-1 1,1 0-1,0-1 1,0 0-1,1 0 1,0-1-1,0 0 1,1-1-1,0-1 0,0 0 1,14 4-1,-3-4 58,0 0-1,0-2 0,1-1 0,-1 0 1,26-3-1,2-2 88,64-14 1,-104 15-103,-1-1 1,1 0-1,-1-1 0,0 0 1,0 0-1,0-1 0,0 0 1,-1-1-1,15-11 0,-22 14-20,1 1 0,-1-1 0,0 0-1,0 0 1,0 0 0,0 0-1,0 0 1,-1 0 0,1 0 0,-1 0-1,0-1 1,0 1 0,0-1 0,0 1-1,-1-1 1,1 1 0,-1-1-1,0 1 1,0-1 0,0 1 0,-1-1-1,1 1 1,-2-6 0,-2-6 41,-1 0 0,-1 0 1,-14-27-1,15 32-122,-17-32 280,-27-39 1,36 62-68,-2 0 0,0 0 0,-33-30 0,0 5-246,-21-16 200,51 44 11,13 11-199,1 1 0,-1 0 0,-1 0 0,1 0 0,0 1 0,-1-1 0,-9-3 0,2 2-58,11 4 61,0 0-1,-1 0 1,1 0-1,0 1 1,-1-1-1,1 1 1,-1-1-1,-4 1 1,1 0-370,5-1 134,0 1 0,-1 0 0,1 0 0,-1 0 0,1 0 1,0 0-1,-1 0 0,1 1 0,0-1 0,-1 0 0,1 1 0,0-1 1,-1 1-1,1-1 0,0 1 0,-2 0 0,-1 3-679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42:22.2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 3808,'0'0'104,"0"0"0,0-1 0,0 1 0,0 0 0,0-1 0,0 1 0,0 0 0,1 0 0,-1-1 0,0 1 0,0 0 0,0-1 0,0 1 0,1 0 0,-1 0 0,0-1 0,0 1 0,0 0 0,1 0 0,-1-1 0,0 1 0,0 0 0,1 0 0,-1 0 0,1-1 0,4 5 75,0-1 1,0 1-1,0 0 1,0 0-1,4 5 0,-5-5-85,-1 0-1,1-1 0,0 1 0,0-1 0,0 0 0,1 0 0,-1-1 1,1 1-1,-1-1 0,7 2 0,14 2 386,-10-2-275,-1 0-1,18 7 0,-27-9-145,0 0 0,-1 1 0,1-1 0,-1 1 0,0 0 0,0 1 1,0-1-1,0 1 0,0 0 0,4 5 0,-3 1 125,1-1 1,-2 1-1,1 0 0,-1 1 0,-1-1 1,0 1-1,0-1 0,2 20 1,-3-12-93,2-1 1,8 23 0,-7-24-635,2 0 0,0-1 0,1-1 0,0 1 0,13 17 0,-8-17-817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42:35.2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307 165 1472,'-7'-5'273,"7"5"-218,-1-1-1,0 1 1,1 0 0,-1-1-1,0 1 1,1-1 0,-1 1 0,0-1-1,1 1 1,-1-1 0,1 0-1,-1 1 1,1-1 0,0 0-1,-1 1 1,1-1 0,0 0-1,-1 1 1,1-1 0,0 0-1,0 0 1,-1-1 0,1 2-6,-4-7 184,-9 34 1287,5 27 235,7-43-1689,0 0 0,2 19 0,-1 9-46,-3 2-14,-6 116 356,9-128-321,13 335 1358,-5-299-1392,3 0-1,3-1 0,3 0 0,2-1 1,32 70-1,-50-131-11,37 90 177,-33-77-42,-1 0 0,0 0-1,-1 1 1,1 21 0,11 185 659,-9-173-740,-3-30 9,1 25 0,-4 12 465,-8-52-59,106-10-209,-90 5-201,139-4 267,-30 2 116,-97 1-361,313-30 936,-269 21-1043,1 3 0,0 3 1,127 5-1,-121 8-62,61 3 170,-102-6 46,-29-5-198,-1 0 155,0 0-21,0 0-59,0 0 42,0 0-31,0 0-102,8-18-170,-4 4 155,-2 0-1,2-21 1,0-4 14,64-333-612,-35 149 495,-19 117 13,16-130 57,-17 2 33,-6 60-207,-1 1 18,4 22 860,-8 129-545,-2 17-49,1 1 0,-1-1 0,1 1 0,-1-1-1,-2-8 1,2 12 24,0 0 0,-1 0 0,1 0 1,0 0-1,-1 0 0,1 0 0,-1 0 0,0 0 0,1 0 0,-1 0 0,0 0 0,0 0 0,1 0 0,-1 0 0,0 1 0,0-1 0,0 0 0,0 1 0,0-1 0,0 0 0,0 1 0,-2-1 0,-1 0-22,-1 0-1,0 0 1,0 0-1,-6 0 1,-5 0 118,-16-2 528,-58 1 0,-261 2 287,163-6-654,-80-1 680,-119 13-136,5 27-1160,331-24-2321,-77 23 0,120-29 1954,-1 0 0,-15 7 1,-4 11-3206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42:37.8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420 107 2976,'-27'-1'1259,"22"1"-1338,4 0 191,-1-1 0,0 1 0,0 0 0,0 0 0,0 0 0,1 0 0,-1 1 0,0-1 0,0 1 0,1-1 0,-1 1-1,0-1 1,0 1 0,1 0 0,-1 0 0,1 0 0,-1 0 0,1 0 0,-1 0 0,1 0 0,-1 0 0,1 1 0,0-1 0,-2 3-1,2-2-16,-1 1-1,1-1 0,0 1 0,0-1 1,0 1-1,0 0 0,0-1 0,1 1 0,-1 0 1,1 0-1,0 0 0,0 5 0,6 37 22,-2-18-171,52 763 2593,-23-336-1750,-19-281-738,-6-80-120,10 212 65,-22-222-214,-1-58 262,5-23-107,0-2 43,0 0 63,0 0 6,0 0 27,0 0-80,0 0-182,13-8 299,-2 4-95,1 1 0,0 0-1,0 1 1,0 0 0,0 1 0,22 0-1,89 7 57,1 1 169,125-18 313,-1 1-555,9 7 20,0-20 264,67-19 212,-201 29-242,44-7-588,-15 3 320,-62 9-138,-67 6 360,2 0 0,-1 1 0,29 3 0,-53-2-196,0 0 0,-1 0 0,1 0 0,0 0 0,0 0 0,0 0 0,0 0 0,0 0 0,0 0 0,0 0 1,0 0-1,0 0 0,0 0 0,-1 0 0,1 0 0,0 0 0,0 0 0,0 0 0,0 0 0,0 0 0,0 0 0,0 0 0,0-1 0,0 1 0,0 0 0,0 0 0,0 0 0,0 0 0,0 0 0,0 0 0,0 0 0,0 0 0,0 0 0,0-1 0,0 1 0,0 0 0,0 0 0,0 0 0,0 0 0,0 0 0,0 0 0,0 0 0,0 0 0,0 0 0,0-1 0,0 1 0,0 0 0,0 0 0,0 0 0,0 0 0,0 0 0,0 0 1,0 0-1,0 0 0,0 0 0,0 0 0,1 0 0,-1 0 0,0 0 0,0-1 0,0 1 0,0 0 0,0 0 0,0 0 0,0 0 0,0 0 0,0 0 0,1 0 0,-12-12-18,6 7-33,0 0 0,1-1-1,-5-7 1,4 2-29,0-1 0,1 1-1,1-1 1,-4-20 0,5 19-2,-55-366-948,36 30 231,20-9 385,2 180 12,4-347 513,-5 521-107,0 0 0,0 0 0,0 0 0,-1 0 0,1 1 1,-1-1-1,0 0 0,-3-5 0,4 8-10,0 0-1,-1 1 1,1-1-1,-1 0 1,1 1 0,-1-1-1,1 1 1,-1-1 0,1 1-1,-1-1 1,0 1-1,1-1 1,-1 1 0,0 0-1,1-1 1,-1 1-1,0 0 1,-1-1 0,1 1-2,-1 0 1,1 0-1,0 0 1,-1 0-1,1 1 0,-1-1 1,1 0-1,0 1 1,-1-1-1,1 1 1,0-1-1,-1 1 1,-1 1-1,-38 23 328,24-14-65,-37 18 0,47-26-211,0 0 0,-1-1 0,1 0-1,0 0 1,-1-1 0,1 0 0,-1 0 0,1-1-1,-10 0 1,-179-18 631,-260-12 856,-534 60-226,936-26-1321,-219 18-1270,7-20-3075,253-3 3544,0 0-1,0-1 1,0 0-1,-17-6 1,21 5 402,0-1 1,1 0-1,0 0 1,0-1-1,0 0 1,0-1-1,-6-6 1,-51-52-2052,65 64 2449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43:21.846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91 1248,'6'4'70,"1"0"0,-1 0-1,1-1 1,0 0 0,0 0 0,1-1 0,-1 0-1,0 0 1,1-1 0,13 1 0,14 4 15,136 19 2118,-42-20-1488,-28-2-225,50 5-79,88 7 74,26-4-90,-17-2-193,-245-8-202,192 8 464,43-7 235,-80 0-379,561-11 363,-626 10-732,45 0-46,403-1 756,-200-3-518,-37-1-169,-265 5 31,487 17-244,-104-3 547,-211-11-211,65 0-200,14 0 627,156 4-129,511 2-384,-359-42 934,-449 22-712,51-4-213,336-19 90,-3 24-80,23 18 418,-264-4-112,376 9 656,150-24-1200,-24-7 389,-771 16-138,261-5 98,165-7-31,-146 3-183,-91 5 103,383-4 189,-182 5-118,-3 1 118,-102 0-14,165-2 278,227 1-656,-523 4 149,584 8-99,-309-1 252,-7 1 115,479-35-580,-400 0 267,125-6 618,564-9-911,-716 56 599,-193-2-122,352 2-846,-374-10 507,-128-4 149,130 7 193,-97-4-159,-59-2 130,-107-1-92,199 13-1354,-103-7-3401,-95-6 572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43:25.411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1 541 2816,'12'-2'180,"1"0"1,-1-1 0,0 0-1,0-1 1,0 0-1,17-9 1,12-7-281,-29 13 116,0 1 1,1 0-1,0 1 1,0 0 0,0 1-1,21-3 1,285-24 180,14-32 801,357-78-12,-287 92-77,-113 18-741,225-24 355,-2 24 271,-154 11-372,128-4 133,126 20 377,-389 4-771,470 33 723,-319-9-701,91-12 499,-296-7-479,2 1-187,147 6-92,9 0 93,1942-12-161,-1658 3 971,-264-1-289,338-4-68,-297-2-590,-50 1 219,-145 1 163,142-5 217,288-5-634,-447 12 280,136 7-196,-12 16-149,156 13 344,-140-14 369,47 5-864,22 10 453,-72-9-190,205 7 91,-342-26-137,82 5 391,379 25-127,3 7-201,287 8 502,-143-31 270,-533-20-706,270-1-233,-296-3 169,980-54 425,-1080 45-265,569-37-355,-280 20 678,69-2-1242,-291 28-4421,-142 1 1856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8:36.72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93 0 480,'-9'37'1013,"8"-32"-697,1-1 1,-1 1-1,1-1 0,0 1 0,0 0 0,1 7 0,-1 2-214,1-11-31,-1 0-1,0 0 1,-1 1 0,1-1 0,-1 0 0,1 0-1,-1 0 1,0 0 0,0 0 0,-3 5 0,3-6-50,0 1 0,0-1 0,0 1 1,1 0-1,-1-1 0,0 1 1,1 4-1,0-5 30,0-1-1,-1 1 1,1 0 0,0 0-1,0-1 1,-1 1 0,-8 15 1946,9-22-1592,0-15-88,1 7-211,-3-27-1,1 38-121,1 0 0,-1-1-1,1 1 1,0 0 0,0 0-1,0 0 1,0-1 0,1 1-1,-1 0 1,0 0 0,1 0-1,-1 0 1,1 0-1,0-1 1,0 1 0,0 0-1,0 1 1,0-1 0,0 0-1,1 0 1,-1 0 0,0 1-1,1-1 1,0 1 0,-1-1-1,1 1 1,0-1-1,0 1 1,3-2 0,18-9-112,-13 8 103,-6 2-91,1 0 1,0 0-1,0 1 0,0-1 0,9 0 0,-13 2 39,0 0 0,0 0 0,1 0 1,-1 1-1,0-1 0,1 0 0,-1 1 1,0-1-1,2 2 0,8 2-398,-7-3 442,-1 0 0,0 0-1,-1 0 1,1 0 0,0 0 0,0 1 0,0-1-1,-1 1 1,1 0 0,-1 0 0,1 0-1,3 4 529,-4 3-495,-2-8-4,1 0 0,-1 0 0,0 0 0,1 0 0,-1 0 0,0 0-1,0 0 1,0 0 0,0 0 0,0 0 0,0 0 0,0 2 0,-3 3 34,-1 0 0,0 0 0,1 0 1,-2 0-1,1-1 0,-1 1 0,-6 5 0,2-2 38,4-3-30,-1 0 0,1 1 0,0 0 0,1 0 0,0 0 0,0 0 0,-3 10 0,-5 7-88,8-16 63,1-1-1,0 1 1,-5 15-1,-23 93-156,10-30 949,12-31-671,7-46-139,0 1 1,1-1 0,0 0-1,1 1 1,0 10 0,1-1-168,1-7 408,-2-12-220,0 0 0,0 0 0,1 0 0,-1 0 0,0 0 0,0 0 0,0 0 0,0 0 0,1 0 0,-1 0 0,0 0 0,0 0-1,0 0 1,0 0 0,1 0 0,-1 0 0,0 0 0,0-1 0,0 1 0,0 0 0,1-1 112,-1 1-112,1 0 0,-1 0 0,0 0 0,0 0 0,0 0 0,0-1 0,2-1 43,-1 0 1,0-1-1,0 1 1,1-1-1,-1 1 1,1-6-1,-1-2-61,0 0 0,-1 0 1,0 0-1,0 0 0,-3-12 0,0-22 184,-5-15 410,8 59-596,0 0 0,0-1 1,0 1-1,0 0 0,0 0 1,0-1-1,0 1 0,0 0 1,0-1-1,0 1 1,-1 0-1,1-1 0,0 1 1,0 0-1,0 0 0,0-1 1,0 1-1,0 0 0,-1-1 1,1 1-1,0 0 0,0 0 1,0 0-1,-1-1 0,1 1 1,0 0-1,0 0 0,-1 0 1,1-1-1,0 1 0,0 0 1,-1 0-1,1 0 0,0 0 1,-1 0-1,1 0 0,0 0 1,-1 0-1,1 0 0,0 0 1,0 0-1,-1 0 0,1 0 1,0 0-1,-1 0 1,1 0-1,0 0 0,-1 0 1,1 0-1,0 0 0,0 0 1,-1 0-1,1 1 0,0-1 1,-1 0-1,1 0 0,0 0 1,0 0-1,0 1 0,-1-1 1,1 0-1,0 0 0,0 1 1,0-1-1,-1 0 0,1 0 1,0 1-1,0-1 0,0 1 1,-1 3-58,0 0 0,0-1 1,0 1-1,1 0 0,0 0 1,0 11 1613,-5-73-1468,2-5 273,3 63-337,-1-1 1,1 0 0,0 0-1,0 0 1,0 0-1,-1 0 1,1 0 0,0 0-1,-1 1 1,1-1 0,-1 0-1,1 0 1,-2-1 0,-2-7-117,-4 76-657,7-42 608,2 0 0,1 0 0,9 47 0,6-9-1526,-8-33-564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8:39.6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193 67 1728,'-28'-54'2704,"27"53"-2658,0 0 1,0 0-1,0 0 0,0 1 1,0-1-1,0 0 0,0 1 1,0-1-1,0 1 0,0-1 1,0 1-1,-1 0 0,1-1 1,-2 1-1,-18-3 555,20 3-603,-1 0 0,0 0 0,0 1 1,0-1-1,1 1 0,-1-1 0,0 1 0,0 0 1,1 0-1,-1-1 0,1 1 0,-1 0 0,1 0 1,-1 1-1,1-1 0,-1 0 0,1 0 0,0 1 1,0-1-1,0 1 0,0-1 0,0 1 0,0-1 1,0 1-1,-1 3 0,-1 3-42,0 0 0,1 1 0,-3 16 1,4-22 41,-1 9 11,-3 14 143,2 1-1,-1 28 1,4 51 813,-4-111-831,0-1-1,1 1 0,0-1 1,0 1-1,0-1 0,0 0 1,1 0-1,0 0 1,-1-9-1,-5-11-80,1 6 11,-5-12 218,10 25-968,7 15 379,10 18 74,-8-12 238,0-1 0,1 0 1,0 0-1,1-1 0,18 20 1,-25-30 35,-1-1 0,1 1 0,-1-1 0,1 1 0,-1-1 1,1 0-1,0 1 0,0-1 0,0 0 0,0 0 0,0 0 0,0-1 1,0 1-1,0 0 0,0-1 0,0 1 0,0-1 0,0 0 0,0 0 1,4 0-1,-6 0-23,0 0-1,0 0 1,1-1 0,-1 1 0,0 0 0,0 0 0,0-1-1,1 1 1,-1 0 0,0-1 0,0 1 0,0 0 0,0-1 0,0 1-1,0 0 1,0-1 0,0 1 0,0 0 0,0-1 0,0 1-1,0-1 1,0 1 0,0 0 0,0-1 0,0 1 0,0 0-1,0-1 1,0 1 0,-1 0 0,1 0 0,0-1 0,0 1-1,0 0 1,-1-1 0,-6-13 131,6 13-112,-7-12 25,-1 0 0,-14-15 0,13 16-251,-14-22 0,37 42-488,19 18-1318,-18-15 457,24 17-1,5-5-354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8:47.7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161 70 320,'0'0'1408,"-21"-3"960,17 3-2132,0 0 0,0 0 1,0-1-1,0 1 0,0-1 0,0 1 1,1-1-1,-1 0 0,-5-3 0,-16 0 538,17-1-403,1 0 1,1-1 0,-11-10 0,13 12-350,0 2 149,3 2-162,0 0-1,0-1 1,1 1-1,-1 0 1,0 0-1,1-1 1,-1 1-1,1 0 1,-1-1-1,0 1 1,1-1-1,-1 1 1,1-1-1,-1 1 1,1-1-1,-1 1 1,1-1-1,-1 0 1,1 0-1,-1-2 8,1 3-15,0 0 0,-8 0 995,8 0-993,0 0 0,0 0 1,0 0-1,0 0 0,0 0 1,0 0-1,0 0 0,0 0 1,0 0-1,0 0 0,0 0 0,1-1 1,-1 1-1,0 0 0,0 0 1,0 0-1,0 0 0,0 0 1,0 0-1,0 0 0,0 0 1,0 0-1,0 0 0,0 0 1,0 0-1,0 0 0,0-1 0,0 1 1,0 0-1,0 0 0,0 0 1,0 0-1,0 0 0,0 0 1,0 0-1,0 0 0,0 0 1,0 0-1,0 0 0,0-1 1,0 1-1,0 0 0,0 0 1,0 0-1,0 0 0,0 0 0,0 0 1,0 0-1,-1 0 0,1 0 1,0 0-1,0 0 0,0 0 1,0 0-1,0 0 0,0 0 1,0 0-1,0 0 0,0 0 1,0 0-1,0 0 0,0 0 0,0 0 1,-1 0-1,1 0 0,0-1 1,0 2-1,-3-2-207,11 4 139,-1 1 0,0-2 0,1 1 0,0-1 1,10 2-1,36 12-2485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30:12.91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21 34 2144,'-21'-3'12789,"21"3"-12775,1 0 0,-1-1 0,0 1 0,0 0 0,0-1 0,0 1 0,0 0 0,1 0 0,-1-1 0,0 1 1,0 0-1,0 0 0,1 0 0,-1-1 0,0 1 0,0 0 0,1 0 0,-1 0 0,0 0 0,0-1 0,1 1 0,59 5 2119,-15-2-1663,94-3 1236,-137 0-1701,-1 0 0,0 0 0,1 0-1,-1-1 1,0 1 0,0-1-1,1 1 1,-1-1 0,0 1-1,0-1 1,0 0 0,0 1 0,0-1-1,0 0 1,0 0 0,2-1-1,23-17-11153,-20 18 10597,11-3-3154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8: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144 3 1248,'-9'-3'155,"8"5"-219,-7 3-112,-1-4 383,8-1-150,1 0 0,-1 0 1,1 0-1,-1 0 0,1 0 0,-1 0 1,0 0-1,1 0 0,-1 0 0,1 0 1,-1 0-1,1 1 0,-1-1 0,-2 2 344,1 0-152,1-2-154,0 1 1,0-1 0,0 0-1,0 1 1,1-1 0,-1 0-1,0 1 1,0-1 0,0 0-1,0 0 1,0 0 0,-1 0-1,1 1-21,0-1-1,0 0 1,0 0 0,0 0-1,-1 0 1,1 1-1,0-1 1,0 0-1,0 1 1,0-1 0,0 1-1,0-1 1,1 1-1,-3 1 1,0 0 141,1 0 1,-2 0 0,1-1-1,0 1 1,0 0 0,0-1-1,-1 0 1,1 0-1,-1 0 1,1 0 0,-1-1-1,1 1 1,-1-1 0,1 0-1,-1 0 1,-6-1-1,0 1 338,9 0-563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8:50.5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 74 1312,'-4'-12'2660,"2"9"-2515,0-1 19,1 1 0,-1-1 0,0 0 1,1 0-1,0 0 0,0 0 0,0 0 0,0 0 0,1 0 0,0 0 0,0 0 0,0-7 0,9 29-42,8 14-78,-14-26-67,-1 0 0,1 0 0,1 11 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8:52.0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93 153 1472,'-1'-13'1956,"1"10"-1738,1-1-1,-1 0 1,-1 1-1,1-1 1,0 1-1,-1-1 0,-1-5 1,-6-18 1216,5 22-1320,1 2-127,-2 7-40,4-4-5,-18 0 826,14-2-616,1-1 1,0 1-1,0 0 1,0-1-1,1 0 1,-1 1-1,1-1 1,-1 0 0,-3-7-1,1 1-43,4 7-102,0 1-1,1 0 1,-1-1-1,0 1 0,1-1 1,-1 1-1,0-1 1,1 0-1,0 1 1,-1-1-1,1-2 1,-1 3-132,1 0 142,-1 0 0,1 0 0,-1 0 0,1 1 0,-1-1 0,0 0 0,1 0 0,-1 1 0,0-1 1,1 0-1,-3 0 0,3 2-35,0 1 0,0-1 0,0 0 0,0 1 0,0-1 0,1 1 0,-1-1 0,0 0 0,1 1 0,-1-1 0,1 0 0,-1 1 0,1-1 0,-1 0 0,3 2 0,-1-1 55,0-1 0,0 0 1,1 0-1,-1-1 0,1 1 1,-1 0-1,5 0 0,-6-1-74,24 0 101,-24-1-55,0 1 0,0 0 0,1 0 0,-1 0 1,0 1-1,0-1 0,1 0 0,-1 0 0,0 1 0,0-1 0,0 0 0,1 1 0,-1-1 0,0 1 1,0 0-1,1 0 0,4 12-1531,-6-12 1353,1 3 0,0 4-750,7 38-4302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8:59.5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37 98 832,'-10'-3'4549,"9"14"-4418,0 0 1,-1 0-1,-4 17 0,2-16-124,2 1-1,-3 18 0,1 101 138,2-4-106,3-70-49,4-23-133,-3-28 101,-2-6 80,-2 3 1,2-4 20,0-1-25,0-1 0,1 1-1,-1-1 1,1 0-1,0 1 1,-1-1 0,1 1-1,0-1 1,1-1-1,4-8-22,4-24-4,-1 0-1,-1 0 0,4-54 1,0 15-1,-7 48 87,-1 0 1,1-35-1,-5 38-806,2 1-1,1-1 1,1 1-1,10-33 0,-7 32-922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9:00.36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197 6 736,'-1'-5'254,"2"5"-323,-2 1 47,1-1 0,0 0 0,0 1 1,-1-1-1,1 0 0,0 1 0,-1-1 0,1 0 1,0 1-1,-1-1 0,1 0 0,-1 0 1,1 1-1,0-1 0,-1 0 0,1 0 0,-1 0 1,1 0-1,-1 0 0,1 1 0,-1-1 0,1 0 1,-1 0-1,1 0 0,-1 0 0,1 0 0,0-1 1,-1 1-1,1 0 0,-2 0 0,2 0 45,-1 0 0,1 0-1,-1 0 1,1 0 0,-1 0-1,1 0 1,0 0 0,-1 0-1,1 1 1,-1-1 0,1 0-1,-1 0 1,1 1 0,-1-1-1,1 0 1,0 0 0,-1 1-1,1-1 1,-1 0 0,1 1-1,0-1 1,0 1 0,-1-1-1,1 0 1,0 1 0,-1-1-1,1 1 1,0 0 0,-3 16 345,0-1-130,-2 1 38,0 0-1,0 0 0,2 0 1,-3 22-1,-5 28 444,-9 64-207,1-9-357,5-57 79,-24 100-660,32-144 222,2-6-582,-1-1 1,-11 25 0,8-24-63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9:00.70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3 429 3232,'-1'-4'256,"1"3"-219,0 0-1,-1 1 0,1-1 1,0 1-1,0-1 0,0 0 1,0 1-1,0-1 1,0 0-1,0 1 0,0-1 1,0 0-1,0 1 0,0-1 1,0 1-1,0-1 0,1 0 1,-1 1-1,0-1 0,0 1 1,1-1-1,-1 0 0,0 1 1,1-1-1,-1 1 0,1-1 1,-1 1-1,0-1 0,1 1 1,-1 0-1,1-1 1,0 0-1,1-1-21,0 0 0,0 0 0,0 0 1,0-1-1,-1 1 0,1 0 0,-1-1 1,0 0-1,0 1 0,1-1 0,-2 0 0,1 0 1,0 1-1,-1-1 0,1 0 0,-1-4 0,1 2-58,0 1-1,0-1 0,0 0 0,0 1 0,4-7 0,1 0 70,-1 0 1,5-16-1,8-18 551,-14 36-571,0-1 0,0 0 0,-1 0 0,4-21 0,2-46-1616,-5 30 422,1 12-167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9:02.69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 1 160,'-20'26'6716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9:04.20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1 736,'2'26'3757,"0"-18"-3375,-1-6-238,-1 0 1,0 0 0,1-1-1,-1 1 1,1 0 0,0 0-1,-1-1 1,1 1 0,0 0-1,0-1 1,2 3 0,4 8 881,15 1 1134,-19-9-2561,0 0 1,-1 1-1,0-1 0,0 1 0,0 0 1,0 0-1,1 6 0,0-1-825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9:05.18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75 0 1984,'-21'15'3392,"16"-10"-2944,-3-2 0,-2 5-288,2 3-320,-2 1 96,7 1-288,-2 1 224,0 10-2240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9:05.8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137 1 896,'0'0'13,"0"0"0,-1 0 0,1-1 0,0 1 0,-1 0 0,1 0 0,0 0 0,-1 0 0,1 0-1,0 0 1,-1 0 0,1 0 0,0 1 0,-1-1 0,1 0 0,0 0 0,-1 0 0,1 0 0,0 0 0,-1 0 0,1 1 0,0-1 0,0 0 0,-1 0 0,1 0 0,0 1 0,0-1 0,-1 0-1,1 0 1,0 1 0,0-1 0,-1 1 0,-12 14-38,0 0 1548,10-12-1217,0 0-1,0-1 1,0 1-1,-1-1 1,1 0 0,-1 0-1,0 0 1,0 0-1,1-1 1,-1 0-1,0 0 1,0 0 0,-1 0-1,1 0 1,0-1-1,-7 0 1,8 0-178,-1 0 0,1 0 0,0 0 0,0-1 0,0 1 0,-5-3 0,8 3-132,0 0-1,0 0 1,0 0 0,-1 0 0,1 0 0,0 0 0,0-1-1,0 1 1,-1 0 0,1 0 0,0 0 0,0 0 0,0-1-1,0 1 1,-1 0 0,1 0 0,0-1 0,0 1 0,0 0-1,0 0 1,0 0 0,0-1 0,0 1 0,0 0-1,0 0 1,0-1 0,0 1 0,0 0 0,0 0 0,0-1-1,0 1 1,0 0 0,0 0 0,0-1 0,0 1 0,0 0-1,0 0 1,0-1 0,0 1 0,1 0 0,-1 0 0,0 0-1,0-1 1,0 1 0,0 0 0,0 0 0,1 0 0,-1-1-1,0 1 1,0 0 0,0 0 0,1 0 0,-1 0 0,0 0-1,2-1 7,-1 0 0,1 0-1,-1 0 1,0 0-1,1 0 1,-1 0-1,1 1 1,0-1-1,-1 1 1,1-1 0,-1 1-1,1 0 1,3-1-1,25 2-467,-13 0-108,1-2-455,-10 0 392,-1 1-1,0 0 1,0 1-1,1-1 1,7 3 0,7 6-926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32:10.26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34 46 1984,'-4'-11'2229,"8"9"-2014,-4 2-166,1 0 0,-1 0 0,0 0 0,1 0 1,2-9 3894,-8-2-1106,5 10-2902,10 2 240,-10-1-184,1 0 16,-1 0 1,1 1 0,-1-1-1,0 0 1,1 0 0,-1 0-1,1 0 1,-1 0 0,1 0 0,-1 0-1,0 0 1,1 0 0,-1 0-1,1 0 1,-1 0 0,0 0-1,1 0 1,2-2 984,-6 2-806,-7 0 266,2 3 107,-1 1-272,-1 1-91,9-5-192,1 0-1,0 0 0,-1 0 1,1 0-1,-1 0 0,1 0 1,0-1-1,-1 1 0,1 0 1,-1 0-1,1 0 0,0 0 1,-1 0-1,1-1 0,0 1 1,-1 0-1,1 0 0,0 0 1,-1-1-1,1 1 0,0 0 1,-1-1-1,1 1 1,0 0-1,0-1 0,-1 1 1,1-1-1,-3-2 120,1 1-92,4 1 143,-2 1-168,0 0-1,1 0 0,-1 0 0,0 0 0,0 0 0,1 0 0,-1 0 0,0 0 0,0 0 0,0 0 0,1 0 0,-1 0 0,0 0 1,0 0-1,0 0 0,1 0 0,-1 0 0,0-1 0,0 1 0,0 0 0,1 0 0,-1 0 0,0 0 0,0 0 0,0-1 0,0 1 1,0 0-1,0 0 0,1 0 0,-1-1 0,0 1 0,0 0 0,0 0 0,0 0 0,0-1 0,3 0 35,-3 1-38,0 0 1,0 0-1,0 0 0,1 0 0,-1 0 0,0 0 0,0 0 0,0 0 1,0 0-1,1 0 0,-1 0 0,0 0 0,0 0 0,0 0 0,1 0 0,-1 0 1,0 0-1,0 0 0,0 0 0,0 0 0,0 0 0,1 0 0,-1 0 1,0-1-1,0 1 0,0 0 0,0 0 0,0 0 0,0 0 0,1 0 1,-1-1-1,0 1 0,0 0 0,0 0 0,0 0 0,0 0 0,0-1 1,0 1-1,0 0 0,0 0 0,0 0 0,0-1 0,0-1 502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9:08.7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 2 1664,'-8'-2'1783,"8"3"-1735,0-1-49,-1 0-1,1 1 0,0-1 0,0 1 1,0-1-1,0 0 0,0 1 0,0-1 1,0 1-1,0-1 0,0 0 1,0 1-1,0-1 0,0 1 0,0-1 1,0 1-1,0-1 0,0 0 1,0 1-1,0-1 0,1 1 0,-1-1 1,0 0-1,0 1 0,1 0 1,6 19 180,3 5-278,-1-8 88,-1 1 1,-1-1 0,-1 1 0,5 20-1,-4-13-48,15 35-1,-20-55 135,35 82-65,-24-47 134,-11-27-112,-1-1 0,-3 16 1378,2-28-1391,0 0 20,0 0 0,0 0-20,-1 0 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9:10.19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58 7 992,'-8'8'3019,"-5"-12"-2395,10 4-559,1 0 4,0 0 0,0 0 0,0 0 1,1 0-1,-1 0 0,0 0 0,0-1 1,0 1-1,0 0 0,1-1 1,-1 0-1,0 1 0,0-1 0,1 0 1,-4-4 521,7 8-375,-2 1 0,1 0-1,0 0 1,-1 0 0,1 0-1,-2 7 655,-3-16-751,4 5-123,0 0 0,0 0 1,0 0-1,0 0 0,0 0 1,-1 0-1,1 0 0,0 0 1,0 0-1,0 0 0,0 0 1,0 0-1,0 0 0,0 0 1,0 0-1,0 0 0,0 0 1,0 0-1,0 0 0,0 0 1,0-1-1,0 1 0,0 0 1,-1 0-1,1 0 0,0 0 1,0 0-1,0 0 0,0 0 1,0 0-1,0 0 0,0 0 1,0 0-1,0-1 0,0 1 1,0 0-1,0 0 0,0 0 1,0 0-1,0 0 0,0 0 1,1 0-1,-1 0 0,0 0 1,0 0-1,0 0 0,0-1 1,0 1-1,0 0 0,0 0 1,0 0-1,0 0 0,0 0 1,0 0-1,0 0 0,0 0 1,0 0-1,0 0 0,0 0 1,1 0-1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49:13.71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12 372 1248,'0'0'17,"0"0"-1,-1 0 1,1 0 0,-1 0 0,1 0-1,-1 0 1,1 0 0,-1 0 0,1-1-1,-1 1 1,1 0 0,0 0-1,-1 0 1,1-1 0,-1 1 0,1 0-1,0 0 1,-1-1 0,1 1 0,0 0-1,-1-1 1,1 1 0,0-1 0,-1 1-1,1 0 1,0-1 0,0 1-1,0-1 1,-1 1 0,1 0 0,0-1-1,0 1 1,0-1 0,8-14-158,-5 11-138,23-43 317,-24 44 236,0 0 0,-1 0 0,1 0 0,-1 0 0,1-6 0,5-9 866,-6 18-1116,-1-1 0,0 0 0,1 1 1,-1-1-1,0 0 0,0 1 0,0-1 1,0 0-1,0 1 0,0-1 0,0 0 1,0 1-1,0-1 0,0 0 0,0 1 1,0-1-1,0 0 0,0 1 0,0-1 1,-1 0-1,1 1 0,0-1 1,-1 1-1,1-2 0,-4-9 292,4 9-265,0 1-1,-1-1 1,1 0 0,-1 0-1,1 1 1,-1-1-1,0 1 1,1-1 0,-1 1-1,0-1 1,-2-2-1,1 3 5,1-1 0,0 0-1,0 0 1,0 0-1,0 1 1,0-1 0,0 0-1,0-1 1,1 1 0,-1 0-1,1 0 1,-1-3-1,10 15-117,-4-6 87,0 1 1,0-1-1,-1 1 1,7 10-1,-9-11 40,-1 0-1,0 0 1,-1 0 0,1 0-1,0 1 1,-1-1 0,0 0-1,-1 6 1,1 0-45,0-8-110,0 11-37,0-12 27,0 0 105,0 0 0,0 0-1,1 0 1,-1 0 0,0 0-1,1 0 1,-1 0 0,0 0 0,1 0-1,-1 0 1,1 0 0,-1 0-1,1-1 1,0 1 0,0 1-1,3 8 821,-11-12-544,5 1-250,0 0-1,0 0 1,0-1 0,0 1 0,0-1-1,1 1 1,-1-1 0,-2-3 0,3 4-27,-1-1 0,1 1 1,0-1-1,-1 1 1,1-1-1,-1 1 1,0 0-1,-2-2 0,3 3-3,1-1 0,-1 1 0,1-1 0,0 1 0,-1-1 0,1 0 0,-1 1 0,1-1 0,0 0 0,-1 0 0,1 1 0,0-1 0,0 0 0,0 0 0,0 1 0,0-1 0,0 0 0,0 0 0,0 1 0,0-1 0,0 0 0,0 0 0,0 1 0,0-1 0,0 0 0,1-1 0,2-4 43,-2 4-42,-1 1 0,1 0 0,0 0 0,-1 0 1,1 0-1,0 0 0,0-1 0,0 1 0,1-1 0,9-12-136,-11 13 129,0 0 0,1 0-1,-1 0 1,1 1 0,-1-1 0,1 0 0,-1 0-1,1 0 1,0 1 0,-1-1 0,1 0 0,0 1-1,0-1 1,0 1 0,-1-1 0,3 0 0,23-10-373,-22 10 384,-4-19-634,-1 19 609,1 0-1,-1 0 1,0 1 0,1-1-1,-1 0 1,0 0-1,0 0 1,0 1 0,0-1-1,1 0 1,-1 1-1,0-1 1,0 0 0,-1 1-1,1 0 1,0-1 0,0 1-1,0 0 1,0-1-1,0 1 1,-2 0 0,-10-3 15,12 3 15,0-1 1,0 1-1,0-1 1,0 0-1,0 1 1,0-1-1,0 0 1,0 1-1,0-1 1,0 0-1,1 0 1,-1 0-1,0 0 1,1 0-1,-1 0 1,0 0-1,1 0 1,-1 0-1,1 0 1,0 0 0,-1 0-1,1 0 1,-1-2-1,1-3 13,-1 0 0,1 0 0,1-10 1,-1 2-167,1 10 162,0-1 0,0 0 0,1 0 0,-1 1 0,1-1 0,0 1 0,0-1-1,1 1 1,-1 0 0,1 0 0,5-6 0,4-8-16,-12 17 6,1 0 1,-1 0-1,0 0 0,0 0 1,1 0-1,-1 0 0,0 0 1,0 0-1,0 0 1,0 0-1,-1 0 0,1 0 1,0 0-1,0 0 0,-1-1 1,-3-2 162,0 9-137,2 5-98,-1 0-1,2 0 1,0 0 0,0 0-1,1 1 1,1 17 0,0 3 79,0-4-178,-2 34 30,1-55 152,-1 0 0,0 0 1,-1 0-1,1-1 0,-1 1 0,0 0 0,-5 9 0,-24 47 876,26-54-873,4-7-30,1-1 0,-1 1-1,1-1 1,0 1 0,-1-1-1,1 1 1,0 0 0,-1 7 975,-1-8-962,1-1 20,0 1 0,-1 0 1,1 0-1,0-1 1,0 1-1,0 0 1,-1-1-1,1 1 1,0-1-1,-2-1 1,3 2-36,0 0 0,0 0 1,0 0-1,-1 0 0,1 0 1,0 0-1,0 0 0,0-1 1,0 1-1,0 0 0,0 0 1,0 0-1,0 0 0,0 0 1,0 0-1,0 0 1,0 0-1,0 0 0,0-1 1,-1 1-1,1 0 0,0 0 1,0 0-1,0 0 0,0 0 1,0 0-1,0 0 0,0 0 1,0-1-1,0 1 0,0 0 1,0 0-1,1 0 0,-1 0 1,0 0-1,0 0 0,0 0 1,0 0-1,0-1 1,0 1-1,0 0 0,0 0 1,0 0-1,10-2-872,9 2-79,5 0-1077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0:03.2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204 0 992,'-2'3'103,"1"0"-1,0 0 1,0 0-1,1 1 1,-1-1 0,1 0-1,-1 0 1,1 0 0,0 6-1,0-4 213,0-1 1,0 0-1,0 0 0,-3 9 1,-1-4 49,0 1 0,-1-1 0,0 0 0,-1 0 0,0-1 1,0 1-1,-1-1 0,-10 9 0,5-4 13,-16 22 0,-18 24 241,27-37-385,15-16-215,0 1 1,0-1-1,0 1 0,1 0 0,0 0 0,-3 15 0,9-22-117,6-7 73,10-9 78,77-61 131,-69 57 6,-22 16-221,0 1 0,0 0 0,1-1 0,-1 2 0,1-1 1,0 1-1,-1-1 0,1 2 0,0-1 0,0 1 0,0 0 0,1 0 1,10 0-1,-15 1 63,-2 0-24,0 0 0,0 1 1,0-1-1,0 0 1,0 0-1,0 0 0,1 1 1,-1-1-1,0 0 1,0 0-1,0 0 0,0 0 1,1 1-1,-1-1 0,0 0 1,0 0-1,1 0 1,-1 0-1,0 0 0,0 0 1,0 0-1,1 0 0,-1 0 1,0 1-1,0-1 1,1 0-1,-1 0 0,0 0 1,0 0-1,1-1 0,-1 1 1,0 0-1,0 0 1,1 0-1,13-2 239,-8 1-222,-6 1-21,0 0 0,0 0 1,1 0-1,-1 0 0,0 0 0,0 0 0,0 0 1,0 0-1,0 0 0,0 0 0,0 0 1,1 0-1,-1 0 0,0 0 0,0 0 0,0 0 1,0 0-1,0 0 0,0 0 0,0 0 0,0 0 1,1 1-1,-1-1 0,0 0 0,0 0 0,0 0 1,0 0-1,0 0 0,0 0 0,0 0 0,0 0 1,0 0-1,0 1 0,0-1 0,0 0 0,0 0 1,0 0-1,0 0 0,0 0 0,0 0 0,0 1 1,0-1-1,0 0 0,0 0 0,0 0 0,0 0 1,0 0-1,0 0 0,0 0 0,0 1 1,0-1-1,0 0 0,0 0 0,-7 10 73,-17 16-79,15-16 79,-11 15 19,0 1 0,-20 37 0,-25 60-118,51-94 6,-1-2 0,-25 35 0,39-60-31,0-1 11,1-1-1,0 1 1,-1 0 0,1-1-1,-1 1 1,1 0 0,0-1 0,-1 1-1,0-1 1,1 1 0,-1-1-1,1 1 1,-1-1 0,0 1-1,0-1 85,2 0-42,0 0 0,0-1 0,0 0 0,0 1 0,0-1 0,0 0 0,0 1 0,0-1 0,0 0 0,1-2 0,0 1-2,8-9-17,0 0-1,-1-1 1,-1 0 0,0-1 0,0 0 0,6-16-1,-2 5 85,-3 8-60,1 0-1,1 1 0,0 1 1,18-19-1,59-48-206,-44 42 324,-42 38-121,-1-1-1,1 0 1,0 0-1,-1 0 1,0 0-1,1 0 1,-1 0-1,0 0 1,0 0-1,0 0 1,0 0-1,0-1 1,-1 1-1,1 0 1,-1-1-1,1 1 1,-1-1-1,0 1 1,0 0-1,0-1 1,-1-4-1,1 4-10,0 1-15,0 0 0,0 0 0,1 0 0,-1 0 1,1 0-1,-1 1 0,1-1 0,0 0 0,0 0 0,-1 1 0,1-1 0,2-2 0,21-22 149,-24 25-126,1 1 55,-2 1-89,1 1 17,-1-1-1,0 0 0,0 1 1,0-1-1,0 0 1,0 0-1,0 1 0,0-1 1,-1 0-1,0 1 1,-3 2-118,-22 25-6,1 2-1,1 1 0,2 1 0,1 1 1,-20 44-1,1 15-1558,23-49 64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0:07.1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186 1 992,'-2'0'309,"2"1"-296,-1-1-8,1 0 1,0 0 0,0 0-1,-1 1 1,1-1-1,0 0 1,-1 0 0,1 0-1,0 0 1,-1 0-1,1 0 1,0 1 0,-1-1-1,1 0 1,0 0-1,-1 0 1,1 0 0,0 0-1,-1 0 1,1 0-1,0-1 1,-1 1 0,1 0-1,0 0 1,0 0-1,-1 0 1,1 0 0,0 0-1,-1-1 1,1 1-1,0 0 1,-1-1 0,-33 18 4129,31-18-3969,2 0-138,0 1 0,-1-1 0,1 1 0,0-1 0,-1 1 0,1 0 0,0 0 0,-1-1 0,1 1 0,-1 0 0,1 0 0,0 1 0,-3-1 0,-7 5 345,10-4-321,-1 0 0,0-1 0,0 1 0,0 0 0,0-1-1,1 1 1,-1-1 0,0 1 0,0-1 0,-4 0 0,-24 8 982,4-5-148,20-6-478,5 3-392,1-1 0,-1 1 1,0-1-1,0 1 0,0-1 0,0 1 0,0-1 1,0 1-1,0 0 0,0 0 0,-2-1 0,3 1-14,0 0 0,0 0 0,0 0 0,0 1 0,0-1 0,-1 0 0,1 0 0,0 0 0,0 0 0,0 0 0,0 0 0,-1 0 0,1 0 0,0 0 0,0 0 0,0 0 0,0-1 0,0 1 0,-1 0 0,1 0 0,0 0 0,0 0 0,0 0 0,0 0 0,0 0 0,0 0 0,-1 0 0,1 0 0,0 0 0,0-1 0,0 1 0,0 0 0,0 0 0,0 0-1,0 0 1,0 0 0,0 0 0,0-1 0,0 1 0,-1 0 0,1 0 0,0 0 0,0 0 0,0 0 0,0-1 0,0 1 0,0 0 0,0 0 0,0 0 0,0 0 0,0-1 0,1 1 0,-1 0 0,0 0 0,0 0 0,0 0 0,0 0 0,0 0 0,0-1 0,8-6-89,3 4 33,0 1 0,0-1 0,0 2 0,0 0 0,0 0-1,19 1 1,-15 1-148,-13-1 66,1 0 0,-1 0 0,1 1 0,-1 0 0,0-1 0,1 1 0,-1 0 0,0 0 0,3 1 0,-5-2 115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0:08.3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378 34 896,'-1'0'42,"0"0"-1,1 0 1,-1 0-1,0 0 1,0 0-1,0 0 1,0 1 0,0-1-1,1 0 1,-1 0-1,0 1 1,0-1 0,1 0-1,-1 1 1,0-1-1,0 1 1,1-1-1,-1 1 1,0-1 0,1 1-1,-1-1 1,0 2-1,-8 6 710,7-8-626,0 1 0,1-1 1,-1 1-1,0-1 1,0 0-1,1 0 0,-1 0 1,0 0-1,0 0 0,0 0 1,1 0-1,-1-1 1,-2 0-1,3 1-38,-1 0 1,1-1-1,0 1 1,0 0-1,-1 0 1,1 0-1,0 0 1,0 0-1,-1 0 1,1 0-1,-2 1 1,1-1-75,-1 1 1,1 0-1,-1-1 1,1 0-1,0 0 0,-1 0 1,1 0-1,-1 0 1,-4-1-1,-3 1 77,-43-9 1131,52 9-1211,0 0 0,0 0 1,0 0-1,0 0 0,0 0 0,0-1 0,0 1 0,0 0 0,0-1 0,0 1 1,0-1-1,1 1 0,-3-2 0,2 1 1,1 1 1,-1-1 0,0 0-1,0 1 1,0-1-1,0 1 1,0 0 0,0-1-1,0 1 1,0 0-1,-1-1 1,1 1 0,-2 0-1,-11-1 373,0 0 0,0-2-1,-17-4 1,-5-1 172,-38-2-482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0:09.6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 1 992,'-1'0'11,"1"0"1,0 0-1,0 0 1,0 0-1,0 0 0,-1 0 1,1 0-1,0 0 1,0 0-1,0 0 0,0 0 1,0 0-1,-1 1 1,1-1-1,0 0 0,0 0 1,0 0-1,0 0 1,0 0-1,0 0 0,0 1 1,0-1-1,-1 0 1,1 0-1,0 0 0,0 0 1,0 0-1,0 1 1,0-1-1,0 0 0,0 0 1,0 0-1,0 0 1,0 1-1,0-1 1,0 0-1,0 0 0,0 0 1,2 11 72,-2-10-71,0 1 0,1-1 0,-1 1 1,0-1-1,0 1 0,0-1 0,0 1 1,0-1-1,0 2 0,-5 21 702,2-5-192,2-17-503,1-1 0,0 1 0,0-1 0,0 1 1,0-1-1,1 1 0,-1 0 0,0-1 0,1 2 1,2 11 198,-3-10-176,0-3-27,0-1 1,-10 23 2760,10-40-2462,1 14-326,0 0 1,0 0 0,0 0 0,0 1-1,1-1 1,-1 0 0,1 0-1,0 1 1,0-1 0,0 1-1,0 0 1,0 0 0,3-3-1,5-6-31,-6 7-130,0 0 0,0 0 0,0 0 0,1 0 0,-1 1 0,1 0 0,7-4 0,22-6-3524,-22 12 2923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0:10.27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70 0 1056,'-10'17'980,"6"-11"-519,1 0 1,-1-1 0,-9 11 0,-3 0-73,-3 3 507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0:11.1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39 15 1408,'-3'5'89,"1"0"0,0 0 0,0 0 0,0 1 0,1-1 0,0 0 0,0 1 0,0 9-1,1-9-73,-1 1-1,0-1 1,0 0-1,0 1 0,-1-1 1,-3 8-1,1-6 141,4-7-66,-1 1-1,1-1 1,-1 0 0,1 1 0,-1-1-1,0 0 1,1 0 0,-1 1-1,0-1 1,-2 2 0,3-23 588,5 5-676,9-21 1,-9 23-519,0 1 1,5-21 0,-6 14-807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0:12.6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151 28 1568,'-17'9'853,"15"-9"-753,0 1-1,1 0 1,-1 0-1,1 0 1,0 0-1,-1 0 1,1 0-1,0 0 1,-1 0-1,1 1 1,-2 2-1,3-3-36,-1 0 1,0 0-1,0 0 0,0 0 0,0 0 0,0 0 0,0 0 0,0 0 1,0 0-1,-1 0 0,1-1 0,0 1 0,0 0 0,-1-1 0,1 1 1,0-1-1,-2 1 0,-45 7 939,45-8-873,0 0 0,1 0 0,-1 0 0,0-1 0,0 1 0,1-1 0,-1 0-1,1 0 1,-4-1 0,0-1-20,-3-1-227,18 4 44,9 2 63,-8-3-54,0 1 1,-1-1-1,1-1 0,0 1 1,-1-2-1,1 1 0,14-8 1,33-10 80,-28 11-140,3-2-238,-23 8 298,-2 2 64,-5 1 70,-3 9-150,-2-1 80,-1-1 0,0 1 0,-1-1 0,0 1 0,0-1 0,-1-1 0,1 1 0,-1-1 0,-8 7 0,-7 3 10,11-8 53,8-7-66,1 0 0,0-1 0,0 1-1,0 0 1,0 0 0,0 0-1,0 0 1,1 0 0,-1 0-1,-1 2 1,-15 23 99,15-19-48,0-1 0,0 1 0,1 0 0,0 0 0,0 0 0,0 8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32:11.85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26 1 1728,'-5'0'5205,"13"10"-1146,-8-7-3755,0 2-123,0-4-202,-2 5 185,2-5-130,0 0 1,-1-1 0,1 1-1,0 0 1,0 0-1,-1 0 1,1 0-1,0-1 1,0 1 0,0 0-1,0 0 1,0 0-1,0 0 1,0-1-1,1 1 1,-3 7 3041,2-8-3013,-11-1 918,-2 0-1221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0:14.82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453 7 1248,'-6'-1'523,"1"-1"0,-1 1 0,1 0 0,-1 0 1,0 1-1,-9 0 0,-5 0 496,-22 2 1,3 6-318,-14 0 116,36-6-653,1 0 0,-1 2-1,1-1 1,0 2 0,1 0 0,-1 1 0,1 0-1,0 2 1,-21 13 0,32-18-125,0 0-1,0 0 1,1 1 0,-1-1 0,1 1-1,0 0 1,0 0 0,-4 8-1,3-8-2,1 1-1,-1-1 1,0 1 0,-1-1-1,1-1 1,-7 5-1,11-7-52,0 0 0,0 0 0,-1 0 0,1 0 0,0 0 0,0-1 0,0 1 0,0 0 0,0 0 0,0 0 0,0 0 0,1 0 0,-1-1 0,0 1 0,0 0 0,1 0 0,-1 0 0,0-1 0,1 1 0,-1 0 0,2 1 0,-2-2-10,2 5-41,5 6-69,3-8 115,-5-2 50,0-2 0,1 1 0,-1 0 0,0-1 1,0 0-1,0 0 0,1-1 0,-1 0 0,0 0 0,-1 0 1,9-4-1,-4 2 12,0 0 1,12-4-1,9 2-31,-1 0 0,60-2-1,62 10-201,-53 0-3879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0:15.8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461 40 896,'-34'-1'5269,"31"0"-5128,0 0 0,0-1-1,1 0 1,-1 1 0,1-1 0,-5-4 0,5 4-110,0 0 1,1 1 0,-1-1 0,0 1-1,0-1 1,0 1 0,0 0-1,0 0 1,0 0 0,0 0 0,0 0-1,-1 1 1,1-1 0,0 1 0,-3-1-1,-9-2 224,12 3-197,0-1-1,0 1 1,0-1 0,0 1 0,-1 0-1,1 0 1,0 0 0,0 0 0,-4 1-1,-1 0 189,-1 0-1,1 0 1,0-1-1,-13 0 0,13 0-110,0 0-1,0 0 0,0 0 0,0 1 0,-10 2 0,6 0-60,-1-1 0,0-1 0,0 0 0,0 0-1,-14-2 1,-25 2 678,25-1-626,20 0-90,0 0-1,-1 0 1,1 1-1,0-1 1,1 1 0,-1 1-1,-9 2 1,6 1-229,20-7-44,0-1 165,8 0-74,0 1 0,35 0 0,-14 1 126,-15-1 15,84 0 254,-92 2-674,0 2-1,1 0 1,-1 1-1,21 6 1,-33-7 52,0 0 1,0 1-1,0-1 0,-1 1 1,1 0-1,-1 0 0,8 7 1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0:18.52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198 0 992,'-2'1'45,"0"0"0,0 1-1,0-1 1,0 0 0,0 1 0,0-1 0,0 1 0,0 0-1,0 0 1,-1 2 0,0 0 1,-3 2 170,5-6-202,0 1-1,1-1 0,-1 1 1,1-1-1,-1 1 0,1 0 0,-1-1 1,1 1-1,-1 0 0,1-1 1,0 1-1,-1 0 0,1-1 0,-1 2 1,0 1 104,0-1 0,-1 1 1,1 0-1,-1-1 1,0 0-1,0 1 1,0-1-1,0 0 0,0 0 1,-4 3-1,3-3 15,0 1 0,0 0 1,1-1-1,-1 1 0,-3 6 0,-17 27 480,17-27-459,0 0 0,0 0 0,1 0-1,0 1 1,-5 17 0,6-11-81,2-7 23,-1 1-1,1-1 0,-1 0 1,-1 0-1,0 0 1,-5 9-1,8-18-56,1 1 0,0 0-1,-1-1 1,1 1 0,0-1 0,-1 1-1,1-1 1,-1 1 0,1-1 0,-1 0-1,1 1 1,-1-1 0,1 1 0,-1-1-1,0 0 1,1 1 0,-1-1 0,1 0-1,-1 0 1,-1 1 0,2-2-25,-1 1-1,1 0 1,0 0 0,-1 0-1,1-1 1,0 1 0,-1 0 0,1 0-1,0-1 1,-1 1 0,1 0-1,0-1 1,-1 1 0,1 0-1,0-1 1,0 1 0,-1 0 0,1-1-1,0 1 1,0-1 0,0 1-1,-1-1 1,0-3-2,0 0 0,1 0 0,-1 0-1,1 0 1,-1-4 0,2-1-32,-1 0 0,1 1 0,0-1 0,1 1 0,0-1 0,1 1 0,-1 0 0,2 0 0,-1 0 0,1 0 0,0 0 0,1 1 0,-1 0 0,2 0 0,10-12 0,-6 10-541,1 0-1,-1 1 1,2 0 0,-1 1 0,1 0-1,0 1 1,16-6 0,11-1-970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0:19.89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136 1 832,'-35'12'1627,"12"-3"-877,3-3-359,9-2 168,-25 6-1,27-8-182,7-2-263,3 0-71,13-1-9,0 0 1,0-1-1,0-1 1,-1 0-1,0-1 1,14-6-1,-23 9-61,1 0 0,-1 0 0,1 0-1,7 0 1,-9 1 64,1 0-1,-1 0 1,1-1 0,-1 1-1,1-1 1,-1 0 0,5-2-1,-5 2-2,-1 0-1,1 1 0,0-1 0,-1 1 0,1-1 0,0 1 0,0 0 0,4 0 0,-2 0-43,-3 0 53,6 0 1,7 2-23,-14-1-29,0 0-61,8-1 204,27 0-811,-24 0-518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0:21.32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224 235 1568,'-9'3'573,"8"-3"-538,1 0-1,-1 1 1,1-1-1,-1 0 0,1 0 1,-1 1-1,0-1 1,1 0-1,-1 0 1,1 0-1,-1 0 0,1 0 1,-1 0-1,0 0 1,1 0-1,-1 0 0,1 0 1,-1 0-1,0 0 1,1-1-1,-1 1 0,1 0 1,-1 0-1,1 0 1,-1-1-1,1 1 1,-1 0-1,1-1 0,-1 1 1,1-1-1,-1 0 1,-11-4 237,2 2-176,-34-24 650,32 18-462,0 0-1,-17-18 0,-5-5 126,31 29-331,0 0 0,0-1 0,0 1 0,-2-6 0,-4-4 156,7 10-243,0 0 0,1 1 1,-1-1-1,1 0 1,0 0-1,0 0 0,0 0 1,0 0-1,0 0 0,1 0 1,-1 0-1,1 0 0,0-6 1,-3-18 502,4 13-729,55 96 1,-46-68-47,1-1 0,1 0 0,0-1 0,25 20 1,4 4-1932,-8-5 1001,-2 4 374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0:26.44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127 2 416,'-3'-1'23,"-4"0"63,7 1-82,-1 0-1,1 1 1,0-1-1,0 0 1,0 0 0,0 0-1,-1 0 1,1 0-1,0 1 1,0-1 0,0 0-1,0 0 1,0 0-1,-1 0 1,1 1 0,0-1-1,0 0 1,0 0-1,0 0 1,0 1-1,0-1 1,0 0 0,0 0-1,0 0 1,0 1-1,0-1 1,0 0 0,0 0-1,0 0 1,0 1-1,0-1 1,-1 2 61,0-1-1,0 0 1,0 0-1,-1 1 1,1-1-1,0 0 1,-1 0-1,-1 1 1,-2 2 101,3-1-109,-1 1 0,1 0 0,0 0 0,0 0 0,0 0 0,0 0 0,1 0 0,-2 6 1,-4 12 158,3-10 192,-1 1 0,-3 24-1,3-14-499,4-20 109,0-1-1,0 1 1,0 0 0,-1-1 0,1 1-1,-3 2 1,-6 14-134,10-18 172,0 0 1,0 0 0,0 0-1,-1 0 1,1 0-1,0 0 1,-1 0-1,1 0 1,-1 0-1,1 0 1,-1-1 0,1 1-1,-1 0 1,0 0-1,1 0 1,-1-1-1,0 1 1,0 0-1,1 0 1,-1-1 0,0 1-1,0-1 1,0 1-1,0-1 1,0 1-1,0-1 1,0 0-1,0 1 1,0-1 0,0 0-1,0 0 1,0 0-1,0 0 1,0 0-1,-2 0 1,12-15 962,-1 0-2721,1 1 0,19-24 0,-12 20 930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0:29.03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 55 992,'-18'7'5904,"23"-19"-5056,0-15-299,-5 26-568,1-1 0,0 0 0,0 0 0,0 1 0,0-1 0,0 1 0,0-1 0,0 1 0,0-1 0,0 1 0,3-3 0,-2 3 71,-2 0-105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0:31.1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38 1 832,'-13'5'3702,"12"8"-3354,2-4-195,3 89 934,-9-86-831,-4 0 120,9-12-342,-1 0 0,1 0 1,0 1-1,0-1 1,-1 0-1,1 0 0,0 0 1,-1 0-1,1 0 1,0 0-1,-1 0 0,1 0 1,0 0-1,-1 1 0,1-1 1,-1-1-1,1 1 1,0 0-1,-1 0 0,1 0 1,0 0-1,-1 0 1,1 0-1,0 0 0,-1-1 1,-3 0-217,4 1 168,0 0 0,0 0 0,-1 0 0,1 0 0,0 0 0,0 0-1,0 0 1,0 0 0,0 0 0,0 0 0,0 0 0,-1 0 0,1 0 0,0 0 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0:39.5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 75 160,'0'0'1,"0"0"0,0 0 0,0 0 0,0 0 0,0 0 0,0 0 0,0 1 0,0-1 0,0 0 0,1 0 0,-1 0 0,0 0 0,0 0-1,0 0 1,0 1 0,0-1 0,0 0 0,0 0 0,0 0 0,0 0 0,0 0 0,0 1 0,-2 3 540,2-4-506,0 0 1,1 0-1,-1 0 0,0 0 1,1 0-1,-1 0 1,3 0 318,0 1 50,-2-1-280,0 1-1,0-1 0,0 0 0,0 1 0,1-1 0,-1 0 0,1 0 1,0 0-92,-1-1 0,0 0 0,1 1 0,-1-1 0,0 0 0,0 0 0,0 0 0,0 0 0,1 0 0,-2 0 0,1 0 0,0 0 0,0-1 1,0 1-1,0-2 0,0 1 70,0-1 1,0 0 0,-1 0-1,0 0 1,1 0 0,-2-5 0,2 6-6,-1 0 0,0 0 0,0-1 1,1 1-1,0 0 0,-1 0 0,1 0 1,1-3-1,-2 4-121,1 1 0,-1-1 0,1 0 1,-1 0-1,1 0 0,0 1 0,-1-1 0,1 0 1,-1 1-1,1-1 0,0 1 0,0-1 0,-1 0 1,1 1-1,0 0 0,0-1 0,0 1 0,0-1 1,-1 1-1,1 0 0,0 0 0,0 0 0,2-1 1,16-6-452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1:04.23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500 47 416,'-1'1'77,"1"0"-1,0 1 1,0-1 0,0 0 0,-1 1-1,1-1 1,-1 0 0,1 1-1,-1-1 1,1 0 0,-1 0 0,-1 2-1,2-3-56,0 0 0,-1 1 0,1-1 1,0 0-1,0 0 0,-1 1 0,1-1 0,0 1 0,0-1 0,0 0 0,0 1 0,-1-1 0,1 0 0,0 1 0,0-1 0,0 1 0,0-1 0,0 0 0,0 1 0,0-1 0,0 1 0,0-1 1,0 0-1,1 2 0,-1-2-20,0 1 0,0 0 0,0 0 0,0 0 0,-1 0 1,1-1-1,0 1 0,0 0 0,0 0 0,-1 0 1,1-1-1,0 1 0,-1 0 0,0 0 0,-3 11 35,4-7 86,-1 1 1,0 0-1,-3 9 1,0-1 59,0-2-121,0 7 146,5-17-182,-1-1-19,0-1-1,0 1 1,0-1 0,0 0-1,0 1 1,0-1 0,0 1-1,0-1 1,0 1 0,0-1-1,-10 14 1703,2 8 90,10-34-1992,0 6 185,-1-1 1,1 0-1,0 1 1,1-1-1,-1 1 1,6-9-1,-6 12-6,0-1-1,-1 1 0,1-1 0,-1 1 0,0-1 0,0 0 1,1-4-1,3-10 82,31-63-193,-33 75 138,0-4 559,-3 9-567,0 1-1,-1 0 1,1-1-1,0 1 1,-1 0 0,1 0-1,-1-1 1,1 1-1,-1 0 1,1 0 0,0 0-1,-1-1 1,1 1-1,-1 0 1,1 0 0,-1 0-1,1 0 1,-1 0-1,1 0 1,-1 0-1,1 0 1,-1 0 0,1 0-1,-1 0 1,-5 1 22,1 0 1,-1 0-1,1 0 0,-1 0 1,1 1-1,0 0 1,0 0-1,0 0 0,0 1 1,0 0-1,1 0 1,-1 0-1,-5 5 0,-15 9-141,18-13 130,0 0-1,-1 0 1,1-1 0,-11 3 0,0 2-13,-13 1-3,26-7 12,0 0 0,0-1-1,-1 1 1,1-1 0,0-1 0,-7 2-1,5-2-47,5 0 33,-1 0 1,1 0-1,-1 0 0,1 0 1,-1-1-1,1 1 0,-1-1 1,1 1-1,-4-2 0,3 1 6,0 0-1,0 1 0,0-1 0,0 1 0,0 0 0,0 0 0,0 0 1,-5 1-1,-5 0 24,9-1-35,0 1 0,1 0-1,-1 0 1,0 1 0,1-1-1,-1 1 1,1-1 0,0 1-1,-1 0 1,-3 4 0,-15 7 67,-66 29-23,73-34 27,13-7-32,0 0 0,0 0 0,0 0 1,0 0-1,0 0 0,0-1 0,0 1 0,0-1 0,-1 1 0,1-1 0,-4 1 0,7-8-662,16-3 599,-13 7-7,6-2 61,-1 1-1,1 0 1,0 1 0,0 0 0,0 0-1,20-2 1,1 0-244,-3 0 321,1 2-1,53-1 0,-74 5-83,0 0-1,-1 0 1,1 1-1,0 0 1,0 0-1,-1 1 1,13 5-1,-1 0-89,-7-5 148,-8-3-30,0 1 1,0 0-1,0 0 0,0 0 0,5 3 0,-5-4-63,0 1-1,0 0 0,0-1 0,-1 0 0,1 0 0,0 0 0,0 0 0,7-2 0,-7 0 20,0 0-1,0 0 0,0 0 0,0-1 0,-1 1 0,1-1 0,-1 0 0,6-5 0,0 5-22,-9 3 32,1 0 0,-1 0 0,1 0 1,-1 0-1,1 0 0,-1 0 0,1 0 0,-1-1 1,1 1-1,-1 0 0,1 0 0,-1 0 1,1 0-1,-1-1 0,1 1 0,-1 0 0,0 0 1,1-1-1,-1 1 0,0 0 0,1-1 1,-1 1-1,0-1 0,1 1 0,-1 0 0,0-1 1,0 1-1,1-1 0,-1 1 0,0-1 1,0 0-1,3-2 106,-3 3-102,0 0-1,0 0 1,1 0-1,-1 0 1,0-1-1,0 1 1,0 0-1,0 0 1,1 0-1,-1 0 1,0 0-1,0-1 1,0 1-1,0 0 0,0 0 1,0 0-1,0-1 1,1 1-1,-1 0 1,0 0-1,0 0 1,0-1-1,0 1 1,0 0-1,0 0 1,0-1-1,0 1 1,0 0-1,0 0 1,0 0-1,0-1 1,0 1-1,0 0 0,0 0 1,-1 0-1,1-1 1,0 1-1,0 0 1,0 0-1,0 0 1,0-1-1,-1 1 1,0-1 23,0 0 0,-1 0 0,0 0 0,1 0 1,-1 0-1,1 0 0,-1 0 0,0 1 0,0-1 0,1 0 1,-1 1-1,0 0 0,0-1 0,0 1 0,0 0 0,1 0 0,-1 0 1,0 0-1,0 1 0,0-1 0,0 0 0,-2 1 0,-2 1-70,0-1 0,1 1-1,-1 0 1,0 0-1,-9 6 1,-29 24 65,26-19-64,-21 20-1,27-23 26,1 2 13,9-10 0,0 0 0,0 0 0,0-1 0,0 1 0,0 0 0,0-1 0,0 1 0,-3 1 0,-7 4-12,10-5 28,0-1 0,0 1 0,-1-1 0,1 0 0,0 1 1,-1-1-1,1 0 0,-3 0 0,-13 1-99,14-1 61,0-1 1,0 1-1,0-1 0,0 0 0,-7-1 1,-8-1 56,0 0 0,-30 3 0,19-1 212,26 1-237,1-1 1,0 1-1,-1-1 1,1 1-1,0 0 1,0 0-1,-4 2 0,0 0-61,4 1-31,1-2 124,0 1 0,0-1 0,0 0 1,0 0-1,-1 0 0,-2 2 0,-4 3 12,9-7-57,-1 0 0,1 0 0,0 0 0,0 0 0,0 0 0,0 0 0,0 1 0,0-1 0,0 0 0,0 0 0,0 0 0,0 0 0,0 0 0,0 1 0,0-1 0,0 0-1,0 0 1,0 0 0,0 0 0,0 0 0,0 0 0,1 1 0,-1-1 0,0 0 0,0 0 0,0 0 0,0 0 0,0 0 0,0 0 0,0 0 0,0 1 0,0-1 0,0 0 0,1 0 0,-1 0 0,0 0-1,0 0 1,0 0 0,0 0 0,0 0 0,0 0 0,1 0 0,-1 0 0,0 0 0,0 0 0,0 0 0,0 0 0,0 0 0,0 0 0,1 0 0,-1 0 0,0 0 0,0 0 0,0 0 0,0 0 0,0 0-1,1 0 1,-1 0 0,0 0 0,0 0 0,0 0 0,0 0 0,0 0 0,0-1 0,3 1-58,0 0 1,0-1-1,0 1 1,0-1-1,0 0 0,4-1 1,9-4-65,89-21 167,-95 24-26,0 0 0,0 0-1,17-9 1,-16 7-37,1 0 0,12-3 0,-5 2-51,-14 4 80,1 0 1,-1 1-1,1-1 1,-1 1 0,10 0-1,43-4 35,-52 5-34,0 0 1,-1 1 0,1 0 0,7 1-1,4 2 23,3-3-76,3 2 120,-9 2-124,-1 2-27,-8-5 67,-3-2 9,0 1 0,0-1-1,0 1 1,0 0 0,0 0 0,0 0 0,-1 0-1,1 0 1,2 2 0,-3-3 34,0 1 0,0-1 0,0 1 1,-1-1-1,1 1 0,0 0 0,0 0 0,0-1 0,-1 1 0,1 0 0,0 0 0,-1 0 1,1 0-1,-1 0 0,1 0 0,-1 0 0,0 0 0,1 0 0,-1 0 0,0 0 0,1 0 1,-1 0-1,0 1 0,0 0-40,-1-1 1,1 0 0,-1 0 0,1 0 0,-1 0-1,1 0 1,-1 0 0,0 0 0,1 0-1,-1 0 1,0-1 0,0 1 0,0 0-1,0 0 1,1-1 0,-1 1 0,0 0-1,-2 0 1,-13 7 245,13-8-240,0 0-1,0 0 1,0 0 0,0 1 0,0 0-1,0-1 1,0 1 0,0 0 0,0 0-1,0 1 1,1-1 0,-1 0 0,-3 3-1,-5 1-64,11-5 60,0 0 0,0 0 0,0 0 0,-1 0 0,1 0 0,0 0 0,0 0 0,0 1 0,0-1 0,0 0 0,-1 0 0,1 0 0,0 0 0,0 0 0,0 0 0,0 0 0,0 0 0,-1 0 0,1 0 0,0 0 0,0 0-1,0 0 1,0 0 0,0 0 0,-1 0 0,1 0 0,0 0 0,0-1 0,0 1 0,0 0 0,0 0 0,-1 0 0,1 0 0,0 0 0,0 0 0,0 0 0,0 0 0,0 0 0,0-1 0,0 1 0,0 0 0,-1 0 0,1 0 0,0 0-1,0 0 1,0-1 0,0 1 0,0 0 0,0 0 0,0 0 0,0 0 0,0 0 0,0-1 0,0 1 0,0 0 0,0 0 0,0 0 0,0 0 0,0 0 0,0-1 0,0 1 0,3-6-547,1-1 0,0 1 1,6-9-1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32:26.3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503 4 1312,'4'-3'3867,"-14"12"-2534,-37 23-245,28-13-785,12-11-292,1-3-11,0 1 0,0 1 0,1-1 0,0 1 0,-7 13 0,-1-1-113,0 2 237,-9 16 228,22-36-358,-1 0 1,1 0-1,-1 0 0,1 0 1,-1 1-1,1-1 0,0 0 1,0 0-1,0 1 0,0 1 1,-3 10 147,0-5-161,2-7 38,0 1 0,1-1-1,-1 1 1,1-1 0,0 1-1,-1-1 1,1 1 0,0-1-1,0 1 1,0 2 0,-5 23 311,4-22-253,1-1 1,-1 0-1,0 0 0,-2 6 0,0-1-84,2-7 7,1-1 1,-1 1-1,1-1 1,-1 1-1,0-1 1,1 1-1,-1-1 0,0 1 1,-2 1-1,3-2 5,-1 0-1,1-1 0,-1 1 0,1 0 1,0 0-1,-1 0 0,1 0 0,0 0 1,0 0-1,-1-1 0,1 1 0,0 0 1,0 0-1,0 0 0,0 0 1,0 0-1,0 0 0,1 1 0,-1-1 4,0-1 0,0 1-1,0 0 1,0-1 0,-1 1-1,1 0 1,0-1 0,0 1-1,0-1 1,0 1 0,-1 0-1,1-1 1,0 1 0,-1-1-1,1 1 1,0-1 0,-1 1-1,0 0 10,0 0-1,1 0 1,-1 1-1,0-1 0,1 0 1,-1 0-1,1 1 0,0-1 1,-1 0-1,1 1 0,0-1 1,0 0-1,0 1 0,0-1 1,0 0-1,0 3 0,0-1 32,0 1-1,0-1 1,-1 0-1,1 1 0,-1-1 1,0 1-1,0-1 1,-2 5-1,2-6-48,1-1 0,-1 0-1,1 1 1,0-1 0,0 0 0,0 1 0,-1-1-1,1 1 1,1-1 0,-1 0 0,0 2 0,0 10-17,-3-3 24,1-7-20,1 0 1,1 1 0,-1-1-1,0 0 1,1 0-1,-1 0 1,1 4 0,-3 71 701,-2 47-566,0-68-127,5-50 54,-1-1 0,0 0 0,-1 0 0,-3 9 0,-4 9 47,8-20-59,-1-1 0,1 1-1,-1-1 1,1 1 0,-4 3 0,-3 8-130,-11 30 461,15-34-201,4-10-169,-1 1 0,1-1 0,-1 1-1,1 0 1,-1-1 0,0 1-1,1-1 1,-1 0 0,-2 3-1,-5 15 89,7-18-44,1 0-44,1 0 1,-1 0-1,0-1 0,0 1 0,0 0 0,-1 0 1,1 0-1,0 0 0,0 0 0,0-1 0,0 1 0,-1 0 1,1 0-1,-1 0 0,-2 9-29,3-5 23,0 0 0,1-1 0,-1 1 0,1 0 0,0 0 0,0 0 0,3 6 0,-3-7 13,-1-1 0,1 0 0,-1 1 0,0-1 0,0 1 0,0-1 0,0 0 1,0 1-1,-2 5 0,-1 11 8,4-15-1,-6 13 72,3-11-95,1 1 1,0-1-1,0 1 1,0 8-1,-2 17-32,0-16 68,3-13-14,-1 1 0,0-1 0,0 1 0,-2 6 0,-4 9-60,2 0 0,-7 42 1,10-51 140,0 8-74,2-12-29,-1 0 0,-1 0 0,-3 11 0,4-13 14,0-1 0,0 1 0,1-1 0,-1 0 0,1 8 1,0-7 4,0-1-1,-1 1 1,1 0 0,-2 6 0,-3 35 259,3-26-372,2-18 107,0 0 0,0 0 0,0-1 1,-1 1-1,1 0 0,0 0 0,-1 0 0,1-1 0,-1 1 1,0 0-1,1-1 0,-1 1 0,-1 1 0,0 1 41,1 0-1,0 0 0,0 0 0,0 0 0,1 0 1,-1 1-1,1-1 0,0 0 0,0 0 1,0 0-1,2 6 0,1 5-104,0 1 0,1 18-1,-4-31 74,0 0-1,0-1 1,1 1-1,-1-1 1,1 1-1,1 3 0,2 13-3,-4-7 12,0-6 12,1 0 1,-1 0 0,-1-1 0,1 1-1,-1 0 1,0-1 0,0 1 0,-5 10-1,-8 23 49,6-21-106,0-1-1,-11 38 0,14-40 141,4-12-106,0 0 1,0 0-1,0 0 0,0 1 0,0-1 0,0 6 0,1 1 8,-1 1-1,-3 12 1,-1 19 225,5-38-242,0 1 1,-1 0-1,0 0 0,0-1 1,-1 1-1,1-1 0,-4 6 1,-1 6 10,6-13 31,-1 1-1,0-1 1,1 0-1,0 0 1,0 6 0,-1 12-61,-4 22-124,4-38 158,0 0 0,1 0 1,-1 0-1,1 0 0,0 1 0,1 4 0,-1-5 2,1-1 1,-1 1-1,0 0 0,-1-1 1,1 1-1,-3 8 1,3-10-11,-1 0 0,1 0 0,0 0 1,0 0-1,0 0 0,0 4 1,1 4 23,-2-9-19,1 0 0,1-1 0,-1 1 0,0 0 0,0 0 0,1 0 0,-1 0 0,0-1 0,1 1 0,0 0 0,0-1 0,1 4 0,-1-4-10,0 1-1,0 0 0,0 0 0,-1 0 0,1 0 0,-1 0 0,1 0 0,-1 0 0,0 0 0,1 0 0,-1 0 0,0 3 0,9 46 118,-4 23 31,-5-67-157,0 0 0,1 0 0,0 0 0,0-1 0,3 14 0,-3-17 9,0-1 1,-1 1 0,0 0-1,0 0 1,0 0-1,0-1 1,0 1-1,-1 0 1,1 0-1,-2 3 1,2-3 55,-1 0 0,0 0 0,1 0 1,0 0-1,0 0 0,0 0 0,0 5 1,3 16-316,-2-19 275,-1 0-1,1 0 0,0 0 0,0 0 0,0-1 0,4 9 1,11 31-176,-14-35 152,1 0 0,0-1 1,1 1-1,7 12 1,-10-18 21,1 0 0,-1 0 0,1 0 1,-1 1-1,0-1 0,0 4 0,3 5-180,-3-10 21,1 3-350,-2-4 206,0-1 230,0 0 0,1 0 1,-1 0-1,0 1 0,0-1 0,0 0 1,0 0-1,0 0 0,0 1 0,0-1 1,0 0-1,0 0 0,0 0 1,0 0-1,0 1 0,0-1 0,0 0 1,0 0-1,0 0 0,0 0 0,0 1 1,0-1-1,0 0 0,0 0 0,-1 0 1,1 0-1,0 1 0,0-1 1,0 0-1,-1 1-346,1-1 346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1:06.89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 0 576,'1'17'371,"-1"-14"-251,1 1-1,-1 0 1,0 0-1,0 0 0,0 0 1,-1 0-1,1-1 1,-1 1-1,0 0 1,-2 4-1,3-8-115,0 0 0,0 0-1,0 0 1,0 0 0,0 0-1,0 1 1,0-1 0,0 0-1,0 0 1,0 0 0,0 0-1,0 0 1,0 0 0,0 0-1,0 0 1,0 0 0,0 0-1,0 1 1,0-1 0,0 0-1,0 0 1,0 0 0,0 0-1,0 0 1,0 0 0,0 0-1,0 0 1,0 0 0,0 0-1,0 0 1,1 0 0,-1 0-1,0 0 1,0 1 0,0-1-1,0 0 1,0 0 0,0 0-1,0 0 1,0 0 0,0 0-1,0 0 1,0 0 0,0 0 0,1 0-1,-1 0 1,0 0 0,0 0-1,0 0 1,0 0 0,8 0 33,8-3 16,27-17 213,-21 4-47,-8 5 1013,-21 26-1029,5-10-177,-5 4 78,0 1 0,0-1 0,-1 0 0,-14 12-1,12-12 152,1 1-1,0-1 0,-8 13 0,8-14-302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1:58.9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180 64 1248,'2'1'74,"-1"1"-1,0-1 1,0 0 0,1 1-1,-1 0 1,0-1 0,0 1 0,0-1-1,-1 1 1,1 0 0,0 0-1,-1 0 1,1-1 0,-1 1-1,1 4 1,2 14 2363,-16-8-1168,10-8-1284,1 0 0,0 0-1,0 1 1,0-1 0,0 0 0,1 1-1,0 0 1,0-1 0,0 1 0,0-1 0,1 1-1,0 0 1,0 8 1013,0-26-299,0 8-683,-1 0-1,0 0 1,0 0 0,-1 0 0,1 0 0,-1 0 0,0 0 0,-4-6-1,3 5-4,0-1 0,0 1 0,-2-10 0,4 13-14,0 0 0,0-1 0,-1 1 0,1 0 0,-1 0 0,0 0 0,1 0 0,-1 0-1,-1 0 1,1 1 0,-3-4 0,5 6-3,-1-1-1,1 1 0,-1-1 1,1 1-1,0 0 1,-1-1-1,1 1 1,-1 0-1,1-1 0,-1 1 1,1 0-1,-1-1 1,1 1-1,-1 0 1,1 0-1,-1 0 1,0-1-1,1 1 0,-1 0 1,0 0-1,0 1-16,0-1 0,0 1-1,0-1 1,1 1 0,-1 0 0,0-1-1,0 1 1,1 0 0,-1 0-1,1-1 1,-1 1 0,1 0-1,-2 1 1,-3 8-75,1 0 0,-1 0 0,-2 12 0,-2 4 677,9-26-567,-1 0 1,1 0-1,0 1 1,-1-1-1,1 0 1,0 0-1,-1 1 1,1-1 0,0 0-1,-1 0 1,1 0-1,0 0 1,-1 0-1,1 0 1,0 1-1,-1-1 1,1 0-1,0 0 1,-1 0-1,1 0 1,0 0-1,-1 0 1,1 0-1,-1-1 1,1 1-1,0 0 1,-1 0 0,1 0-1,0 0 1,-1 0-1,1-1 1,0 1-1,-1 0 1,1 0-1,0 0 1,0-1-1,-1 1 1,1 0-1,0 0 1,0-1-1,-1 1 1,1-1-1,-1 0-32,1-1 0,-1 0 0,1 0 0,-1 1-1,1-1 1,0 0 0,0 0 0,0 0-1,0-1 1,0 1-13,0 1-1,0-1 1,0 1-1,0 0 1,0-1 0,0 1-1,-1-1 1,1 1-1,0 0 1,-1-1-1,1 1 1,-1 0-1,0 0 1,0-2-1,0 2 109,1-3 160,-7-15-12,5 14-215,0 0 1,0 0-1,1 0 1,0 0-1,0 0 1,-1-7-1,-1-20-402,3 32 308,0 16-58,3 3 230,-3-17-108,1 0 0,-1 1 1,1-1-1,0 0 0,0 0 0,0 0 1,0 0-1,1 0 0,-1 0 0,1 0 1,-1 0-1,4 3 0,14 1 182,9 12-451,-20-14-226,0 1 0,-1 0 1,1 0-1,7 8 1,-12-10 487,0 0 0,-1 1 1,0-1-1,0 1 1,0-1-1,0 1 0,2 4 1,7 15 182,-10-21-137,0 1 1,0-1 0,0 0-1,-1 1 1,1-1-1,-1 0 1,0 1 0,1-1-1,-1 1 1,0-1-1,0 1 1,-1-1 0,1 0-1,0 1 1,-2 3-1,-1 15 49,2-6-29,-4 26 1,2-26-7,-1 26 1,-1 56 544,6-97-562,-1 1 0,0-1 0,0 0 0,0 1 0,0-1 0,0 0 0,0 1 0,0-1 0,0 0 0,0 0 0,-1 1 1,1-1-1,0 0 0,0 1 0,0-1 0,0 0 0,0 1 0,0-1 0,-1 0 0,1 0 0,0 1 0,0-1 0,0 0 0,-1 0 0,1 1 0,0-1 0,0 0 0,-1 0 0,1 0 0,0 1 0,-1-1 0,-10-3 291,-7-13-135,18 16-177,-7-7 172,7 6-154,-1 0 0,0 0 0,0 0 0,0 0 1,0 1-1,0-1 0,0 0 0,0 1 0,0-1 0,0 1 0,0-1 0,0 1 0,-1-1 0,0 1 0,0-1 12,0 0-1,0 0 0,1 0 1,-1-1-1,0 1 0,1 0 1,-1 0-1,1-1 1,-2-2-1,2 3-27,0 0-1,0-1 1,0 1 0,0 0-1,-1 0 1,1 0 0,0 0-1,0 0 1,-1 0 0,1 1-1,0-1 1,-1 0 0,1 1-1,-1-1 1,1 1 0,-1-1-1,-2 0 1,4 32 304,8 24-43,-8-55-250,0 1 0,0-1 0,0 0 0,0 0 0,0 0 0,0 0 0,0 0 0,0 0 0,0 1 0,0-1 1,0 0-1,0 0 0,0 0 0,0 0 0,0 0 0,0 0 0,0 0 0,0 1 0,0-1 0,0 0 0,-1 0 0,1 0 0,0 0 0,0 0 0,0 0 1,0 0-1,0 0 0,0 0 0,0 1 0,0-1 0,-1 0 0,1 0 0,0 0 0,0 0 0,0 0 0,0 0 0,0 0 0,0 0 0,-1 0 0,1 0 1,0 0-1,0 0 0,-7-3 106,-4-6 16,-2-9 260,11 16-393,1-1 0,-1 1 0,0 0 0,1-1-1,-1 1 1,0 0 0,-3-2 0,7 11-867,0-4 869,-1 0-1,1-1 0,-1 1 1,1 0-1,2 2 0,-2-4 13,-1 0-1,0 0 1,1 0 0,-1-1-1,1 1 1,-1 0 0,1 0-1,-1-1 1,1 1 0,0-1-1,-1 0 1,1 1 0,0-1-1,-1 0 1,1 0-1,2 0 1,-2 0 9,1 0 0,-1-1 0,0 1 0,1-1 0,-1 0 0,0 1 0,1-1 0,-1 0 0,0 0 0,0 0 0,3-2 0,12-6-159,-14 8 87,-1 1 17,1 0 0,-1 0 0,1 0 0,-1 1 0,0-1 0,1 0 0,-1 1 0,0 0 0,5 1-1,-4-1 36,-1 0 87,-1 0-92,1 1-1,-1-1 1,1 1-1,-1-1 0,1 0 1,0 0-1,2 2 1,-2-2 19,6 5-286,0 0-1,-1 1 1,0 0-1,0 0 0,7 11 1,-11-15-14,9 13-640,-3 3-1259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2:00.1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32 282 992,'-5'-18'467,"4"16"-350,0 0-1,0 0 0,1-1 0,-1 1 1,1 0-1,-1-1 0,1-2 0,-1-14 701,-8-40-1,7 45-742,-1-4 113,1 0-1,1-20 1,-2-32 533,3 69-721,0 1-1,0 0 1,0 0 0,-1 0 0,1 0 0,0-1-1,0 1 1,0 0 0,0 0 0,0 0 0,0 0-1,0-1 1,0 1 0,0 0 0,0 0 0,0 0-1,0 0 1,0 0 0,0-1 0,0 1 0,1 0-1,-1 0 1,0 0 0,0 0 0,0-1 0,0 1-1,0 0 1,0 0 0,0 0 0,0 0 0,1 0-1,-1 0 1,0-1 0,0 1 0,0 0 0,0 0-1,0 0 1,0 0 0,1 0 0,-1 0 0,0 0-1,0 0 1,6 6-108,3 14-13,-3 3 175,-2 2 0,-1-1-1,-1 0 1,-1 1 0,-3 27-1,2-4 155,-5 25 417,5-74-565,0-1 1,0 0-1,0 0 0,-1 1 1,1-1-1,0 0 0,-1 0 1,1 1-1,-2-3 0,-2-12-44,3-32-113,1 33 82,0-1 1,-3-16 0,1 11-175,3 16-249,4 13 177,23 76 129,-9-23 85,-1-10-96,-1 0-576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2:02.2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172 64 1248,'-8'-5'1712,"0"-5"-1221,7 9-457,1 1-1,0-1 1,-1 1-1,1-1 1,-1 1-1,1-1 1,0 0-1,-1 1 1,1 0-1,-1-1 0,1 1 1,-1-1-1,0 1 1,1 0-1,-1-1 1,1 1-1,-1 0 1,0-1-1,1 1 1,-1 0-1,0 0 0,1 0 1,-1 0-1,-1 0 1,-1-1 95,0 1-1,-1-1 1,1 0 0,0 0 0,0 0 0,0 0-1,-6-3 1,-13-5 457,6 8-353,13 1-219,1 0 0,-1 0 0,0 0 0,0-1 0,0 1 0,-2-1-1,-10-3 208,13 4-164,0 0 1,0-1-1,0 1 1,-1-1 0,1 1-1,0-1 1,0 0-1,0 0 1,1 0-1,-4-2 1,-5-1-47,16 4-268,-3 0 271,0 0 0,0 1 0,0 0 0,0-1 0,0 1 0,0 0 0,0 0 0,-1 1 0,1-1 0,4 3 0,25 21-67,-29-23 86,13 14 11,-12-12-23,0 1-1,1-1 1,-1 0-1,1-1 1,0 1-1,0-1 0,6 3 1,-9-5-10,-1-1 0,1 0 0,-1 1 0,1-1 0,0 0 0,-1 0 0,1 0 0,-1-1 0,1 1 0,0 0 0,-1-1 0,3 0 0,5 0 566,-31 3-295,-47 3-148,37-4-257,20-1-85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2:05.33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15 320 1888,'-8'-7'1272,"8"6"-1217,0 1 1,-4-23 2758,2 17-2853,7 9-335,9 8 163,-9-5 198,1-1-1,0 0 1,11 7 0,-12-8 106,-1 0 0,1 0 1,-1 0-1,0 0 0,15 21 1811,-16-32-1277,2-33-56,4-14-621,8-29-201,-13 70 142,0 0 1,1 0 0,0 0-1,9-14 1,-8 16-252,1 1-1,0 0 1,0 1 0,1 0-1,0 0 1,10-8-1,26-15-2561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2:13.2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119 994 736,'-1'0'38,"1"0"-1,-1 0 1,1 0-1,-1 0 1,1 0-1,0 0 1,-1-1 0,1 1-1,-1 0 1,1 0-1,0 0 1,-1-1 0,1 1-1,0 0 1,-1-1-1,1 1 1,0 0-1,-1-1 1,1 1 0,0 0-1,0-1 1,-1 1-1,1-1 1,0 1-1,0 0 1,0-1 0,0 1-1,-1-1 1,1 1-1,0-1 1,0 1 0,0-1-1,0 0 1,-2-7 369,1 5-301,0 0-1,1-1 1,-1 1 0,1 0-1,0-1 1,0 1 0,1 0-1,-1-1 1,1 1-1,-1 0 1,3-6 0,-2 6-40,3-14 273,0 4-192,-1-1 1,0 0 0,-1-1-1,0-19 1,-2 32-107,0-1-1,0 1 1,-1-1 0,0 1 0,1-1-1,-1 1 1,0 0 0,0 0 0,0-1-1,0 1 1,-1 0 0,1 0 0,-1 0-1,-1-2 1,-10-16 377,0 5-269,10 11-143,0 0 82,-1 1-1,0 0 1,0 0 0,-5-3 0,-7-6-79,8 6 82,8 6-82,-1 0-1,1 0 0,0 0 0,0-1 0,-1 1 0,1 0 1,0 0-1,0 0 0,-1 0 0,1-1 0,0 1 1,0 0-1,0 0 0,-1-1 0,1 1 0,0 0 0,0 0 1,0-1-1,0 1 0,0 0 0,-1 0 0,1-1 1,0 1-1,-14-9 477,14 8-487,-1 0 0,0 0-1,0-1 1,1 1 0,-1 0 0,0 0 0,1-1-1,0 1 1,-1-1 0,1 1 0,0 0 0,-1-1-1,1 1 1,0 0 0,0-1 0,0 1 0,1-3-1,-3-12 64,-1 1-149,1 0 0,0 0 0,0-17 0,12 51-66,-6-5 190,-1 1 0,3 22-1,-2-10-132,0 35 130,-4-42 23,5 27-1,2-13-70,1-1 0,2 0 0,2-1 0,0 0-1,2-1 1,19 30 0,38 73 105,-61-111-120,-8-17 35,1 0 0,0 1 0,0-1 0,7 8 0,-2-3-14,2-1 1,-1-1-1,1 0 0,1 0 1,0-1-1,0 0 0,19 9 1,31 19-334,-43-26 303,0 0 0,19 15-1,18 11-386,-48-31 319,0-1-1,1-1 1,0 1-1,0-2 0,16 5 1,-20-6 95,0-1 1,0 0 0,0 0-1,1 0 1,-1 0 0,0-1-1,0 0 1,0 1 0,0-2-1,0 1 1,0 0 0,0-1-1,0 0 1,4-2 0,7-5 12,0-2 0,-1 1 1,-1-2-1,1 0 1,-2 0-1,14-18 0,58-88-106,-59 78 214,25-52 0,-48 87-90,0 0 0,0 0 0,0-1 0,-1 1 0,0 0-1,0-1 1,0 1 0,-1-1 0,0 1 0,0-12 0,-1 15-9,1-1 0,-1 0 1,0 1-1,1-1 0,-1 1 0,-1-1 0,1 1 1,0-1-1,0 1 0,-1 0 0,1-1 1,-1 1-1,0 0 0,0 0 0,0 0 1,0 1-1,0-1 0,0 0 0,0 1 1,-1-1-1,1 1 0,-1 0 0,-4-2 0,-8-4 84,1 0-1,0-1 0,0-1 0,0 0 0,1-1 0,1 0 0,0-1 0,-21-23 0,28 27-6,0 1 0,1-1-1,0-1 1,-7-13 0,-4-9-4,13 27-81,1-1-1,-1 0 1,1 0 0,0 0 0,0 0-1,0-1 1,0-6 0,1 6 35,-1 0 1,0 0 0,0 1 0,-3-8 0,4 5-81,1 6 39,-1 0 1,0 0-1,0 0 0,0 0 1,0 0-1,0 0 1,0 0-1,0 0 0,0 0 1,0 0-1,-1 0 0,1 0 1,0 1-1,0-1 0,-1 0 1,1 0-1,-1 0 0,0-1 1,-1-4-137,3 12-115,0 17 341,2 0 0,7 39 0,-2-22 141,-6-35-195,-1 0 0,1 0 0,5 9 182,-7-21 202,-1-17-390,0 16-40,1 0-1,0 0 0,0 0 1,0 0-1,1 0 0,0 0 1,4-13-1,-3 16-22,-1 1 1,0-1-1,0 0 0,1-8 1,4-18 48,-1 16 28,-1 0 0,-1-1 0,0 0 0,1-22 0,-4-67 52,-1 49-80,1 42-17,-1-1 0,-1 1-1,0 0 1,-6-20 0,2 6 104,5 21-120,0 0 0,0 1 0,-1-1 0,1 1 0,-2-1 0,-4-9 0,1 10-229,-2 12 73,5 0 166,0 0 1,0 0-1,0 0 1,1 0-1,0 0 0,0 0 1,1 1-1,-2 7 1,-1 5 89,-1 6-19,0-1 0,2 1 0,-1 46 0,5-72-74,-1 2 32,0-1 0,1 0-1,-1 0 1,1 0 0,-1 0 0,1 0 0,-1 0 0,0 0 0,1 0-1,-1 0 1,1 0 0,-1 0 0,0-1 0,1 1 0,-1 0-1,1 0 1,-1 0 0,0 0 0,1-1 0,-1 1 0,1 0-1,-1 0 1,0-1 0,1 1 0,-1 0 0,0-1 0,1 0-1,0 1-33,-10 0 118,7 2-87,2-2-9,-1 1 0,1-1 0,-1 0 0,1 0 0,-1 1 0,1-1 0,-1 0 0,1 0-1,-1 0 1,1 1 0,-1-1 0,1 0 0,-1 0 0,1 0 0,-1 0 0,1 0 0,-1 0 0,0 0 0,0 0 4,-3-16 166,4 12-214,0 0 0,1 0 0,0 0 0,0 0 0,0 1 0,0-1 0,1 0 0,-1 1 0,1-1 0,4-5 0,-1 0 14,-2 5 4,1 1 0,-1-1-1,1 0 1,0 1 0,0 0 0,1 0 0,7-5 0,3-2-123,4-2 25,-13 9 97,0-1 0,0 1-1,6-7 1,74-61-726,-80 67 698,0-2-1,0 1 1,-1-1-1,0 1 0,0-1 1,0-1-1,-1 1 1,0-1-1,6-13 0,-9 17 67,-1-1 0,1 0-1,-1 1 1,0-1 0,0-5-1,-1-3 2,1 11-12,-1-1 0,1 1 1,0 0-1,-1 0 0,0-1 1,1 1-1,-1 0 0,0 0 1,1 0-1,-1 0 0,0 0 1,0 0-1,0 0 0,0 0 1,-1-1-1,-8-11-107,7 10 140,0 1-1,0 0 1,0 0 0,0 0-1,0 0 1,0 0 0,-1 1 0,1-1-1,-1 1 1,1 0 0,-1 0-1,1 0 1,-5 0 0,-6 0 11,0 1 0,-17 1 0,17-1-7,-26-1 0,-24-7 181,61 8-221,0-1 0,1 0-1,-1 0 1,0 0 0,1-1-1,-1 1 1,1-1 0,0 1-1,-1-1 1,-3-4 0,3 4 5,0-1 1,0 1-1,0 0 0,0 0 1,-4-2-1,3 3 37,1-1-1,-1-1 0,1 1 0,0 0 0,-1-1 0,-3-4 1,6 6-32,-1 0 1,1-1-1,-1 1 1,1-1-1,0 0 1,0 1-1,0-1 1,0 0-1,0 0 1,0 0-1,0 1 1,1-1-1,-1 0 1,0-2-1,1 1 6,0 0-1,-1 1 0,0-1 0,1 1 0,-1-1 0,0 1 1,0-1-1,0 1 0,-2-3 0,2 3-20,0-1 1,-1 1-1,1 0 1,1-1-1,-1 1 0,0-1 1,0 1-1,1-1 0,-1-2 1,5 5-84,0 0-1,0 0 1,0 0 0,0 1 0,-1 0 0,1 0 0,4 1-1,6 1-32,-1 1 114,9 0 168,-17-4-119,0 0 1,0 0 0,0 1 0,0-1-1,0 1 1,8 3 0,-13-4-44,0 0 0,0 0 1,1 0-1,-1 1 0,0-1 1,1 0-1,-1 0 0,0 0 1,0 0-1,1 0 0,-1 0 1,0 0-1,1 0 0,-1 0 1,0 0-1,0 0 0,1 0 1,-1 0-1,0 0 0,1 0 1,-1 0-1,0 0 0,0 0 1,1-1-1,-1 1 0,0 0 1,1 0-1,2 1-105,-1 0 88,0 0 1,1 0-1,-1 0 0,0 0 0,1 0 0,-1 0 0,1 0 0,-1-1 0,1 1 0,-1-1 0,5 0 0,35-1-135,-21 0-54,36 1-1369,-22-3-315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2:16.89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244 0 1312,'-3'1'104,"0"0"1,1 0-1,-1 0 1,1 0-1,0 1 1,-1-1-1,1 0 1,0 1-1,0 0 1,-1 0-1,1-1 1,1 1-1,-1 0 1,0 1-1,-1 1 1,-9 8 244,-5 6 123,12-13-217,0 0 1,0 0 0,-1 0-1,0-1 1,-7 5 0,10-8-113,-1 0 1,0 0 0,0 0 0,0-1 0,0 0 0,-4 0 0,3 0-9,0-1 0,0 1 0,1-1 0,-1-1 0,-9-3 0,5 2 154,1-1 8,-3 1 9,-28-5 318,39 8-627,0 0-1,0 0 1,0 0 0,0 0 0,0 0 0,-1 0 0,1 0 0,0 0 0,0 0 0,0 1-1,0-1 1,0 0 0,0 0 0,0 0 0,0 0 0,0 0 0,0 0 0,0 0-1,-1 1 1,1-1 0,0 0 0,0 0 0,0 0 0,0 0 0,0 0 0,0 0 0,0 1-1,0-1 1,0 0 0,0 0 0,0 0 0,0 0 0,0 0 0,0 0 0,1 1-1,-1-1 1,0 0 0,0 0 0,0 0 0,0 0 0,0 0 0,0 0 0,0 0-1,0 1 1,0-1 0,0 0 0,1 0 0,5 12-28,11 10 14,-6-11 62,18 15 1,-25-23-33,1 1 0,-1-1 1,1 0-1,0-1 1,0 1-1,0-1 0,9 3 1,-8-4-70,0 0 0,0-1 0,1 0 0,10 0 0,16-1-1990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2:21.2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 78 832,'-11'2'1941,"11"-3"-1866,0 0 0,0 0 0,0 0 0,0 0 0,1 0 0,-1 0 0,0 0 0,1 0 0,-1 0 0,0 0 0,1 0 0,-1 0 0,1 1 0,-1-1 0,1 0 0,1-1 0,-1 1-64,0-1 1,0 1-1,0-1 1,0 1 0,0-1-1,-1 0 1,1 0-1,0 1 1,-1-1-1,1 0 1,-1 0-1,0 1 1,1-1-1,-1 0 1,0 0-1,0 0 1,-1-3-1,1 1-15,0 3 2,0 1 0,0 0 0,0 0 0,0 0 0,1-1 0,-1 1 0,0 0 0,0 0 0,0 0 0,0 0 0,0-1 1,0 1-1,1 0 0,-1 0 0,0 0 0,0 0 0,0 0 0,0 0 0,0-1 0,1 1 0,-1 0 0,0 0 0,0 0 1,0 0-1,1 0 0,-1 0 0,0 0 0,0 0 0,0 0 0,1 0 0,-1 0 0,0 0 0,0 0 0,0 0 0,1 0 1,-1 0-1,0 0 0,0 0 0,0 0 0,11 3-71,-8-2 89,8-1 358,-9 0-355,0 0 0,-1 1 1,1-1-1,0 0 0,0 0 0,-1 0 0,1-1 0,0 1 0,-1 0 0,1-1 0,0 1 0,-1-1 0,1 1 0,-1-1 0,1 0 0,-1 0 0,1 1 0,1-3 0,-2 2 13,4-15 661,-11 17-607,5 0-89,0 0 0,0 1 0,-1-1 1,1 0-1,-1 0 0,1 0 0,-1-1 0,-2 2 0,-10 7-3,-39 43-3450,36-33 2208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2:23.66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69 267 1472,'-1'-1'46,"0"1"0,0 0 0,0-1 0,0 1 0,0 0 0,0 0 0,0 0 0,0 0 0,0 0 0,0 0 0,0 0 0,0 0 0,0 0-1,0 0 1,0 0 0,0 1 0,0-1 0,0 0 0,-1 2 0,-3 0 352,4-3-383,0 1-1,0 0 1,0 0-1,1 0 1,-1 0-1,0 0 1,0-1-1,0 1 1,0 0 0,1-1-1,-1 1 1,0-1-1,0 1 1,1-1-1,-1 1 1,0-1-1,1 0 1,-1 1-1,1-1 1,-1 1-1,0-2 1,0 0-7,0 1 0,-1 0 0,1-1 0,0 1 0,1-1 0,-1 1 0,0-1 0,0 1 0,0-4 0,1 3 48,-1 1-1,1-1 1,0 0-1,-1 1 1,1-1-1,-1 1 1,0-1-1,1 1 1,-3-3-1,2 2 17,1 1 0,-1-1 0,0 1 0,0-1 0,1 0 0,-1 1 0,1-1 0,-1 0 0,1-3 128,-2-3-216,3 9 22,0-1 0,1 0-1,-1 0 1,0 0 0,0 0 0,1 0 0,-1 0 0,0 0 0,1 0 0,-1-1-1,0 1 1,0 0 0,1-1 0,-1 1 0,0-1 0,0 0 0,0 1-1,0-1 1,0 0 0,0 1 0,0-1 0,0 0 0,0 0 0,0 0 0,0 0-1,0 0 1,-1 0 0,1 0 0,0-1 0,4-5 189,-4 6-178,0 0 0,-1 0 0,1 0 1,0-1-1,-1 1 0,1 0 0,-1 0 0,1 0 0,-1-1 0,1 1 0,-1 0 1,0 0-1,0-1 0,0 1 0,0-2 0,1-8-75,0 0 0,4-14 0,-3 14 15,0-1 0,0-14-1,-1 24 48,-1 1 1,0-1-1,0 1 0,0-1 0,1 1 0,-1-1 1,1 1-1,-1 0 0,1-1 0,1-1 1,2-10 236,-2 5-283,1-4-3,-4 12 48,1 0-1,0 0 1,0-1-1,0 1 1,0 0 0,0 0-1,0-1 1,0 1 0,-1 0-1,1-1 1,0 1 0,0 0-1,0 0 1,0 0 0,-1-1-1,1 1 1,0 0 0,0 0-1,-1 0 1,1 0-1,0-1 1,0 1 0,-1 0-1,1 0 1,0 0 0,-1 0-1,1 0 1,0 0 0,0 0-1,-1 0 1,1 0 0,0 0-1,-1 0 1,1 0 0,0 0-1,-1 0 1,-1 1-18,1 0 1,-1 1-1,1-1 1,0 0-1,-1 1 1,1-1 0,0 1-1,0 0 1,0-1-1,0 1 1,0 0-1,0 0 1,-1 2-1,2-2-14,0 0 0,0 0 0,0 0-1,0 0 1,0 0 0,0 0 0,1 1 0,-1-1 0,1 0-1,0 0 1,-1-1 0,2 4 0,2 5-29,17 66 75,-6-27 18,-3-1 0,11 87 1,-16-67-25,-2-34 466,0 40 0,-5-74-464,0 0 0,0 0 1,0 0-1,0 0 0,0 1 0,0-1 0,-2 1 173,2-1-173,0 0 0,0 0 0,0 0 1,0 1-1,0-1 0,0 0 0,0 0 0,-1 0 1,1 0-1,0 0 0,0 0 0,0 0 1,0 0-1,0 0 0,-1 0 0,1 0 1,0 0-1,0 0 0,0 0 0,0 0 0,0 0 1,0 0-1,-2-1 146,2 0-146,-7-6 27,-7-58-88,-34-142 11,44 195 69,-1 1 0,-11-21 0,11 24-43,0-1 1,1 0-1,0-1 0,0 1 1,-2-11-1,6 18-7,0-1 0,0 1 0,-1 0 0,1 0 0,1-1 0,-1 1 0,0 0-1,0 0 1,1-1 0,0 1 0,-1 0 0,1 0 0,0 0 0,0 0 0,0 0 0,0 0 0,0 0 0,1 0 0,1-2-1,1-2-254,-4 5 177,12 1 91,-11 0 1,1 1 0,0-1 0,-1 1 1,1-1-1,-1 1 0,1 0 0,-1-1 0,1 1 0,-1 0 0,1 0 0,-1 0 0,0 0 0,1 0 1,-1 0-1,2 3 0,18 23-90,-17-21 63,9 13-22,-1 0-1,-1 1 0,13 34 0,18 65-36,-15-36-394,-7-31-497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2:24.93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453 276 480,'-3'0'58,"3"-1"-40,-1 1-1,0 0 0,0 0 0,1 0 0,-1 0 1,0-1-1,1 1 0,-1 0 0,0-1 1,1 1-1,-1 0 0,0-1 0,1 1 1,-1-1-1,1 1 0,-1-1 0,1 1 0,-1-1 1,1 0-1,-1 1 0,1-1 0,0 1 1,-1-1-1,1 0 0,0 1 0,0-1 0,-1 0 1,1 0-1,0 1 0,0-1 0,0 0 1,0 1-1,0-1 0,0-1 0,0 0 84,-1 1 0,1 0 0,-1 0 0,0-1 0,1 1 0,-1 0 0,0 0 0,0 0 0,0 0 0,1 0 0,-1 0 0,0 0 0,0 0 0,0 0 0,-2-1 0,-18-11 774,4 3-453,1-1 0,0-1 0,-19-17 0,15 11-181,-22-14 0,22 19-277,3 1 304,0 0-1,-1 2 1,-31-14 0,31 17 22,1 0 0,-23-13-1,39 19-301,-1 0-1,1 0 0,0 1 1,-1-1-1,1 0 1,0 1-1,-1-1 0,1 1 1,-1-1-1,1 1 0,-1 0 1,1 0-1,-1-1 0,1 1 1,-1 0-1,0 0 0,1 1 1,-1-1-1,1 0 1,-1 0-1,1 1 0,-1-1 1,1 1-1,0 0 0,-1-1 1,1 1-1,-1 0 0,1 0 1,0-1-1,0 1 0,-1 0 1,1 0-1,0 1 1,0-1-1,0 0 0,0 0 1,0 0-1,1 1 0,-1-1 1,0 0-1,1 1 0,-1-1 1,0 1-1,1-1 0,0 1 1,-1-1-1,1 1 0,0-1 1,0 1-1,0-1 1,0 1-1,0 0 0,0-1 1,0 1-1,1-1 0,-1 1 1,0-1-1,1 1 0,-1-1 1,1 0-1,1 3 0,1 1 0,0 0 0,0-1 0,1 1 0,-1-1 0,1 0-1,0 0 1,1 0 0,-1 0 0,1-1 0,-1 0 0,1 1-1,0-2 1,0 1 0,0-1 0,1 0 0,4 2-1,9 2 191,-1 0 0,1-2 0,0 0-1,0-1 1,1 0 0,23-1 0,-54-3-145,0-1 1,0 1-1,-15-6 1,-15-2 82,-43-10 408,73 16-861,28-6-572,-6 7 912,1 0 1,-1 1 0,1 0 0,16 2-1,-14-1-8,0 0 0,24-3-1,-25 0 33,2 0 211,1 1-1,18-1 177,-47 10-818,12-6 264,0 0-1,0 1 0,0-1 1,1 0-1,-1 1 1,0-1-1,1 1 1,-1-1-1,1 1 1,-1-1-1,1 1 1,0 0-1,0-1 1,0 1-1,0 0 1,0-1-1,0 1 0,0-1 1,0 1-1,1 0 1,-1-1-1,0 1 1,1-1-1,0 1 1,0 1-1,8 19-2151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32:31.1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1103 13 1408,'0'0'12,"0"0"1,0 0-1,0 0 0,-1 0 1,1 0-1,0-1 0,0 2 1,-1-1-1,1 0 0,0 0 1,0 0-1,-1 0 0,1 0 1,0 0-1,0 0 0,-1 0 1,1 0-1,0 0 0,0 0 1,0 1-1,-1-1 0,1 0 1,0 0-1,0 0 0,0 0 1,0 1-1,-1-1 0,1 0 1,0 0-1,0 0 0,0 1 1,0-1-1,0 0 0,0 0 1,0 0-1,-1 1 0,1-1 1,0 0-1,0 0 0,0 1 1,0-1-1,0 0 0,0 0 1,0 1-1,0-1 0,0 0 1,0 0-1,1 1 1,-1-1-1,0 0 0,0 0 1,0 0-1,0 1 0,0-1 1,0 0-1,0 0 0,0 0 1,1 1-1,-1-1 0,0 0 1,0 0-1,0 0 0,1 0 1,-1 1-1,0-1 0,0 0 1,0 0 17,0 1 0,0-1 0,0 0 0,0 0 0,0 1 0,0-1 0,0 0 0,0 1 0,0-1 1,0 0-1,0 0 0,0 1 0,-1-1 0,1 0 0,0 1 0,0-1 0,0 0 0,0 0 0,-1 0 1,1 1-1,0-1 0,0 0 0,-1 0 0,1 0 0,0 1 0,0-1 0,-1 0 0,1 0 0,0 0 1,0 0-1,-1 0 0,1 0 0,0 0 0,-1 0 0,1 0 0,-1 0 0,-9 4 2467,10-4-2463,0 1 0,0-1 0,-1 1 0,1 0 0,0-1 0,-1 1 1,1-1-1,-1 1 0,1-1 0,-1 1 0,1-1 0,-1 0 0,1 1 0,-1-1 0,1 1 0,-1-1 0,1 0 0,-1 0 0,0 1 0,1-1 0,-1 0 0,1 0 0,-1 0 0,0 1 0,1-1 0,-1 0 1,0 0-1,1 0 0,-2 0 0,-12 4 459,13-3-438,-1-1-1,0 1 1,1-1 0,-1 1 0,1-1 0,-1 0-1,0 0 1,1 0 0,-1 0 0,0 0 0,1 0-1,-3-1 1,2 1 51,0 0 0,0-1 0,0 1 0,0 0 0,-1 1 0,1-1-1,0 0 1,0 0 0,0 1 0,-3 0 0,3 0-39,-1 0 1,1 0-1,-1 0 1,1-1-1,-1 1 0,1-1 1,-1 1-1,0-1 1,1 0-1,-1 0 0,1-1 1,-1 1-1,1 0 1,-1-1-1,1 1 0,-1-1 1,1 0-1,-1 0 0,1 0 1,0 0-1,-3-2 1,2 1-45,0 1 1,0 0 0,0-1 0,0 1-1,0 0 1,0 0 0,-1 1 0,1-1-1,-4 0 1,-14-3 293,-19-4 222,23 3-209,-1-1-100,-8-3-187,15 8 207,1-1 1,-18 1 0,26 1-223,0 0-39,1 0 0,0 0 1,0 0-1,0 0 0,0 0 0,-1 0 1,1 0-1,0 0 0,0 1 0,0-1 1,0 0-1,0 1 0,0-1 0,0 1 1,-1-1-1,1 1 0,0-1 0,1 1 1,-3 1-1,2-1-2,-1 0 1,1 0-1,-1 0 1,0 0-1,1 0 1,-1 0-1,-3 1 1,-10 5 59,7-1-49,-2 0-82,8-3 79,-4 6 45,0-1 0,0 0 0,-9 7 0,14-14-51,-1 1 1,1-1-1,0 0 0,0 0 1,0 0-1,0 1 0,0-1 1,0 0-1,0 1 0,0-1 1,1 1-1,-2 1 0,-1 4 63,-1 0 0,1 0 0,-7 8 0,-8 16-126,5-5 3,10-20 87,-1-1 0,2 1 1,-1 1-1,1-1 0,-2 8 0,2-8 13,0 1 1,-1-1-1,0 0 0,0 0 0,0 0 1,-5 6-1,-9 17 172,-38 81-127,45-83 41,9-21-96,-1-1 1,0 0-1,-4 10 0,-3 0-24,3-4 156,0 0 0,-9 11 0,8-13-107,1 0 0,1 1 0,-9 19 0,8-18 55,5-10-96,1 0 1,-1 1-1,0-1 0,0 0 1,1 1-1,-1-1 0,1 1 1,0-1-1,-1 0 0,1 1 1,0 2-1,-1-2 9,1 0 0,0-1 0,-1 1 0,1-1 0,-1 1 0,0-1 0,1 1 0,-1-1 0,0 1 0,0-1 0,0 0 0,-2 2 0,-5 11 211,1 0-38,6-13-190,-1 1 0,1-1 0,0 1 1,0 0-1,1 0 0,-1 0 0,0-1 1,1 1-1,-1 0 0,1 0 0,-1 3 1,1-3 6,-1 0 0,1 0 0,-1-1 0,1 1 1,-1 0-1,1 0 0,-1 0 0,0-1 1,-2 4-1,-3 8 72,3-4 25,-1 1 0,0 0 0,-10 16 0,1-2-490,7-10 461,1 0 1,-5 17 0,-5 15 32,9-28-99,1 1 1,-5 25-1,6-23 13,-9 28 1,8-34-12,2 1 0,0-1 1,1 1-1,1 0 0,0 0 1,2 19-1,0-8 62,-2-20-73,0-1 1,0 1-1,-1 0 1,0 0-1,-5 12 1,-3 3 120,0 0 0,-2-1 1,-1 0-1,-29 36 0,38-51-156,0-1 0,1 1 1,0 0-1,0-1 0,1 2 0,0-1 0,-3 10 0,0 1 103,-2 2-61,1 2 0,1-1 0,0 0-1,2 1 1,-2 35 0,1 119 51,3-156 46,1-10-105,0 0 0,0 0 0,1 0 0,3 17 1,-3-21-3,-1-1 0,1 1 0,-1 0 0,1 7 0,0 15-64,11 44 226,-2-17-362,-9-47 282,0-1 0,-1 1 0,1 0 0,-1 0 0,-2 11 0,1 5-128,-3 35-10,-1 8 64,1 56 357,0-98-375,3-20-16,-1-1-1,2 1 1,-1 0 0,0 0-1,1 4 1,-4 38 247,6-24-235,-1-18 52,-1-1 0,1 1 1,-1 0-1,0-1 0,0 1 0,-1 0 0,1-1 0,-1 1 0,1 0 0,-2 3 0,-1 3-30,0 1 0,1 0-1,0 0 1,1 0 0,0 0-1,1 0 1,2 17-1,-1 5-12,4-4 259,-5-27-214,0 15-427,1-16 390,0 0-1,-1 0 0,1 0 1,0 0-1,-1 0 0,0 0 1,1 1-1,-1-1 1,1 0-1,-1 0 0,0 0 1,0 1-1,0-1 0,0 0 1,0 0-1,0 0 0,0 1 1,0-1-1,-1 2 1,0 1-6,1 4 1286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2:25.8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390 12 896,'0'0'12,"-1"0"0,1 0 0,-1 0 1,1 0-1,-1 0 0,1 0 0,0 0 0,-1 0 0,1 0 1,-1 0-1,1 0 0,-1 0 0,1 0 0,0 0 0,-1-1 1,1 1-1,-1 0 0,1 0 0,0 0 0,-1-1 0,1 1 0,0 0 1,-1 0-1,1-1 0,0 1 0,0 0 0,-1-1 0,1 1 1,0-1-1,-6-5 98,4 6-77,1 0 1,-1 0-1,1 0 1,-1 0-1,1 0 1,-1 0-1,1 0 1,-1 1-1,1-1 1,-4 1 0,2 0 114,-1 0-30,1 1 0,0-1 0,0 0-1,0 1 1,0-1 0,0 1 0,0 0 0,0 0 0,-3 4 0,-22 22 910,25-26-990,-3 4 141,0 0 0,-1 0 0,0-1 0,0 0 0,-1 0 0,1-1 0,-15 6 0,22-10-176,-28 13 208,0-2 1,-31 9-1,50-18-192,0 0-77,-1 1 1,1-1-1,0 2 0,0-1 1,0 2-1,1-1 0,-14 10 1,16-7-391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2:28.3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258 1 1312,'0'0'19,"-1"0"0,1 0 1,0 0-1,-1 0 0,1 0 0,0 0 1,-1 0-1,1 0 0,0 0 0,0 0 1,-1 0-1,1 1 0,0-1 0,-1 0 1,1 0-1,0 0 0,0 0 0,-1 1 0,1-1 1,0 0-1,0 0 0,-1 1 0,1-1 1,0 0-1,0 0 0,0 1 0,0-1 1,-1 1-1,1-1-2,0 1-1,-1-1 1,1 0 0,0 1 0,-1-1 0,1 1-1,0-1 1,-1 0 0,1 1 0,0-1 0,-1 0 0,1 1-1,-1-1 1,1 0 0,-1 0 0,1 1 0,-1-1-1,1 0 1,-1 0 0,1 0 0,-1 0 0,1 0-1,-1 0 1,1 0 0,-1 0 0,1 0 0,-1 0-1,0 0 1,-52 8 1098,32-7-368,12-3-383,-1 1 0,1 0 0,-18 1 0,16 0-359,10 0 11,-12-5 42,10 5-37,0 1 0,0-1 0,0 0 0,0 1-1,0 0 1,0 0 0,1 0 0,-1 0-1,-2 2 1,-13 4-239,9-5 166,7-2 42,1 0 0,0 0 0,0 0 0,0 1 0,-1-1 0,1 0 0,0 1 0,0-1 0,0 1 0,0 0 0,0-1 0,-2 2 1,0 1 7,-1 2-53,11-3-10,1 0 53,6 0-17,0 0-1,0-1 0,0 0 1,22-3-1,0 1 29,-10 1 152,0-1 0,48-8 0,-50 10 779,-34 2-639,-76 8 316,80-11-691,-31 5 39,18-2 99,-26 0 1,-16 1 25,67-11-629,-2 5 274,1 0 1,0 0-1,0 0 1,0 0-1,0 1 0,0 0 1,7-1-1,-7 2-45,0-1 0,0 0 0,0 0 0,0-1 0,0 0 0,0 1 0,-1-2 0,9-4 0,-6 2 13,0-1 0,-1-1 1,6-6-1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2:41.82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313 242 832,'0'0'7,"0"0"1,0 0-1,0 0 1,0 0-1,0 0 1,0 0-1,0 0 1,0 0-1,0-1 1,-1 1-1,1 0 0,0 0 1,0 0-1,0 0 1,0 0-1,0 0 1,0 0-1,0 0 1,0 0-1,0 0 1,-1 0-1,1 0 0,0 0 1,0 0-1,0 0 1,0 0-1,0 0 1,0 0-1,0 0 1,0 0-1,-1 0 1,1 0-1,0 0 0,0 0 1,0 0-1,0 0 1,0 0-1,0 0 1,0 0-1,0 0 1,0 0-1,-1 0 1,1 0-1,0 0 1,0 0-1,0 1 0,-10 3 823,-16 6 225,-31 6 193,31-11-456,20-5-696,0 1 1,1 0-1,-1 1 1,-7 2-1,-1 3-46,-46 17 551,49-21-436,9-2-92,-1 0-1,0 0 1,0 0 0,-1 0-1,1 0 1,0-1-1,0 1 1,0-1 0,0 0-1,-1 0 1,1 0-1,-6-2 1,-2 3-9,0 0-277,11-3 51,5-3-12,13-7 104,29-17 1,-31 21 96,-1-1-1,1-1 1,16-15 0,-1-4-1369,-1-1 1,-1-2 0,34-48 0,-27 26 322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2:44.87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199 1 576,'-5'6'1466,"0"0"-1321,4-4-150,0 0 1,0 1-1,0-1 0,1 0 1,-1 0-1,1 1 1,-1-1-1,1 0 1,0 1-1,0-1 1,0 0-1,0 1 1,0-1-1,1 1 1,-1-1-1,1 0 1,-1 0-1,1 1 0,1 2 1,-1-3 63,4 17-118,-10-7 966,-2-4-646,-1-2 1,0 1 0,0-1 0,0 0 0,-17 8 0,-12 9-31,32-21-157,0 0 0,1 1 0,-1-2 0,0 1 1,0 0-1,-1-1 0,1 0 0,-7 0 0,11-1-74,4-2-312,-2 1 268,1 0 1,-1 0-1,1 1 0,-1-1 0,1 0 0,0 0 1,-1 1-1,3-1 0,13-6-50,16-13-44,-23 14 180,0 1 1,0-2-1,10-8 1,-13 10 1,0 0 0,0 0 0,12-5 629,-20 12-639,1 0-1,-1-1 1,0 1-1,0-1 1,0 0-1,0 1 1,0-1-1,-1 0 1,1 0-1,0 0 1,0 1-1,-1-1 1,1-1-1,-1 1 1,1 0-1,-3 1 1,-5 4 239,2 0-279,-1 0 1,-14 8-1,6-5-100,3-3 323,11-6-220,0 1 1,0 0-1,1 0 0,-1 0 0,0 0 0,0 0 1,1 0-1,-3 2 0,-1 1-70,4-4 68,1 0-1,0 0 1,0 0-1,0 0 1,0 0 0,0 0-1,0 0 1,0 0 0,0 0-1,-1 0 1,1-1 0,0 1-1,0 0 1,0 0-1,0 0 1,0 0 0,0 0-1,0 0 1,0 0 0,-1 0-1,1 0 1,0 0 0,0 0-1,0 0 1,0 0 0,0 0-1,0-1 1,0 1-1,0 0 1,0 0 0,0 0-1,0 0 1,0 0 0,0 0-1,0 0 1,0 0 0,0-1-1,0 1 1,0 0-1,0 0 1,0 0 0,0 0-1,0 0 1,0 0 0,0 0-1,0 0 1,0-1 0,0 1-1,0 0 1,61-7-609,-30 2 1569,-31 6-938,-1-1 1,1 1-1,-1 0 0,0-1 1,1 1-1,-1 0 0,0-1 1,1 1-1,-1-1 0,0 1 1,0-1-1,0 1 0,1-1 1,-1 0-1,0 1 0,0-1 1,0 0-1,0 0 0,0 0 1,-1 0-1,-8 4-98,-73 41 150,71-37-88,0-1-1,-16 6 0,39-14-372,13-7 347,-14 4 25,2-1-112,1 0 1,0-1-1,-1-1 0,0 0 0,21-16 0,-16 8-1718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2:49.1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132 0 1152,'-6'3'1656,"-1"10"-816,7-12-811,0 1-1,0-1 1,-1 1 0,1-1-1,-1 1 1,1-1 0,-1 0 0,1 1-1,-1-1 1,0 1 0,1-1-1,-3 2 1,-6 13 46,7-13-49,1 0 0,1 0 0,-1 0-1,0 1 1,1-1 0,0 0 0,-1 0 0,1 1 0,1-1 0,-1 0 0,0 0-1,2 6 1,0 9 107,0-14-81,0-2-77,-1 7-60,-1-8 175,0 22 1291,0-18-1150,0-5-225,1 1 1,-1-1-1,0 0 1,0 1-1,0-1 0,0 0 1,0 1-1,0-1 1,0 0-1,0 1 1,0-1-1,0 0 0,0 1 1,0-1-1,0 0 1,0 1-1,0-1 1,0 0-1,0 1 0,0-1 1,-1 0-1,1 1 1,0-1-1,0 0 1,0 1-1,-1-1 0,1 0 1,0 0-1,0 1 1,0-1-1,-1 0 1,1 0-1,0 0 0,-1 1 1,1-1-1,0 0 1,-1 0-1,-3 18-107,-1-5 53,4-6 33,1 0 1,-1 0-1,1 0 0,1 9 1,0 5 177,4 32-253,-5-31 207,-1-10-90,1 0-1,1 0 1,2 16 0,-2-20 2,0 0 1,-1 0-1,0-1 1,-1 10-1,0 6 234,-2 42-103,-2 2-234,0-27 335,2 20-266,-2-10-38,0-37-16,6-2 182,-1-6-123,0-1-1,0 1 0,0-1 1,-1 1-1,1-1 0,-1 1 0,-2 6 1,2-9 35,0 0 1,0 1-1,0-1 1,0 1 0,1-1-1,-1 1 1,0 4-1,0 1 22,0 16-14,1 3-43,-4 78 170,-5-46-228,1-13-12,7-29 35,0-14 67,1-1 0,0 1-1,0-1 1,0 0 0,0 1 0,0-1 0,0 1-1,2 3 1,-2-5-55,0 0 1,0 1-1,0-1 0,0 1 0,0-1 1,-1 0-1,1 1 0,0-1 1,-1 2-1,-2 9 122,3-12-88,0-9 85,8-125-272,-3 95 296,-3 18-47,1-25 0,-2 33-92,0 1 0,0 0 0,1-1 0,5-15-1,-5 21 32,-1 1-1,0-1 1,0 1-1,-1-1 1,0 0-1,-1-12 0,-3 11-20,0-3-35,0-39 135,4 3-203,-3 34 162,2 13-55,1-1 1,0 0-1,-1 0 0,1 0 0,0 0 0,0 0 1,0 0-1,0 1 0,0-1 0,0 0 1,0 0-1,0 0 0,0 0 0,0-2 0,2-3 6,-1-1 0,-1 0 0,0 1-1,0-1 1,-1-9 0,0-6 0,1-141-65,-1 150 25,1-9 104,2 10-55,-1 0-1,0-1 0,-3-21 0,1 4-8,5-48-119,-4 77 111,0-1 0,0 1 0,0-1 0,1 1-1,-1-1 1,1 1 0,-1 0 0,1-1 0,0 1-1,1-3 1,-1 3 12,0 0 1,-1 0-1,1 0 0,0-1 1,-1 1-1,1 0 0,-1-1 0,1 1 1,-1-1-1,0-2 0,5-23 86,-3 19-208,1-8-97,-3 15 210,0 1 1,0-1-1,0 1 0,0 0 0,0-1 1,0 1-1,0-1 0,0 1 0,0 0 1,0-1-1,0 1 0,0-1 0,0 1 1,0 0-1,0-1 0,0 1 1,0-1-1,0 1 0,1 0 0,-1-1 1,0 1-1,0 0 0,0-1 0,1 1 1,-1 0-1,0 0 0,1-1 0,-1 1 1,0 0-1,0 0 0,1-1 0,-1 1 1,1 0-1,-1 0 0,0 0 0,1-1 1,-1 1-1,0 0 0,1 0 0,-1 0 1,1 0-1,-1 0 0,0 0 0,1 0 1,-1 0-1,1 0 0,-1 0 1,0 0-1,1 0 0,-1 0 0,1 1 1,3-1 16,-2 4-6,-1-1 1,-1 1 0,1 0-1,0-1 1,-1 1-1,0 5 1,0-3 21,1-1 1,-1 1-1,3 10 0,-2-15-28,-1 1 0,0 0-1,0-1 1,0 1-1,0-1 1,-1 1-1,1 0 1,0-1 0,-1 3-1,-2 12 0,-5 144-59,8 139 107,-8-261 5,8-36-49,0 0 0,-1 0 0,1-1 0,0 1-1,-1 0 1,0 0 0,1 0 0,-3 2 0,-1 7 20,-9 23 248,10-28-302,0 0-1,0 0 1,1 0 0,0 1-1,0-1 1,0 0 0,-1 13-1,3-19 29,-1 8-23,0-1 0,1 1 0,0-1 0,0 1 1,2 8-1,1 15 264,-4-28-221,1 0 0,0 0 0,-1 0 0,0 1-1,1-1 1,-1 0 0,-1 0 0,1 0-1,0-1 1,-4 6 0,0 2 10,3 5-208,0 2 147,1-13 31,-1 1 0,1 1 0,0-1 1,0 0-1,0 6 0,0-5-10,1 0 0,-1 0 0,-3 9 0,3-8 12,-1-1 1,1 1-1,0 0 0,1 7 0,-3 17-6,2-27-2,1 1 0,0-1 1,0 1-1,1 6 0,-1-6 8,1-1 0,-1 0 1,0 1-1,0-1 0,-1 6 1,0-8 5,1 0 1,0 0 0,0 0 0,0 0-1,1 0 1,-1 0 0,0 0-1,1 0 1,-1 0 0,1 0-1,1 2 1,3 17-45,-5-19 22,0 0-1,0 0 0,1 0 0,-1 0 0,1 0 0,-1 0 0,1-1 1,0 1-1,1 2 0,-1-2 4,0 0 1,0 0-1,-1 0 1,1-1-1,0 1 1,-1 0 0,1 0-1,-1 0 1,0 3-1,9 42 328,-5-30-439,-3-15 129,0 1 0,0-1-1,-1 1 1,1-1 0,0 1 0,-1-1 0,0 4-1,1 3 1,0 1-1,1 0 0,4 16 1,1 7-359,-5-25-349,0 0 0,6 15 0,3 6-1353,-4-2 339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2:52.2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126 180 1312,'-5'-10'3682,"5"3"-3844,0 5 249,-1 0-1,0 1 1,1-1 0,-1 0-1,0 0 1,0 0 0,0 1-1,0-1 1,0 0 0,0 1-1,0-1 1,-1 1 0,-2-3-1,1 1 64,-1-1 0,0 1 0,1 1-1,-1-1 1,-6-2 0,-1 0-18,4 2 17,0 0 1,0-1 0,1 1-1,-13-10 1,15 10-93,-8-6-213,11 9 149,1 0 0,0 0 0,0-1 0,0 1 0,-1 0-1,1 0 1,0-1 0,0 1 0,0 0 0,-1 0 0,1-1 0,0 1 0,0 0 0,0 0 0,0-1 0,0 1 0,0 0 0,0-1 0,0 1 0,0 0 0,0-1 0,0 1 0,0 0 0,0-1 0,0 1 0,0 0 0,0-1 0,0 1 0,0 0 0,0 0 0,0-1 0,0 1 0,0 0 0,1-1 0,-1 1 0,0 0-1,0 0 1,1-1 0,0 1-9,0 1-1,1-1 0,-1 1 0,0 0 0,1-1 1,-1 1-1,0 0 0,0 0 0,1 0 0,-1-1 0,0 1 1,1 2-1,43 32-175,-15-11 1514,-32-26-1304,1 0-1,-1 1 0,0-1 0,1 0 0,-1 0 0,1 0 1,0 0-1,0-1 0,0 1 0,-1-3 0,0 2 8,-23-43 375,24 31-928,10 19 458,-8-3 76,-1 0 0,1 0-1,0 0 1,0 0-1,-1 0 1,1 0 0,0 0-1,0 0 1,0-1-1,0 1 1,0 0-1,0-1 1,2 2 0,18 11 1985,-21-13-2049,0-1 64,0 0 0,0 1 1,0-1-1,0 0 0,0 1 0,-1-1 0,1 0 1,0 1-1,0-1 0,0 1 0,-1-1 1,1 0-1,0 1 0,-1-1 0,1 1 0,-2-2 1,-10-15-95,-27-27 0,56 51-702,-13-5 794,4 1 36,0 1 0,0 0 1,0 0-1,-1 1 0,14 10 1,-20-13 44,6 0-197,-6-2 94,-1 1-1,1-1 0,-1 0 1,1 0-1,-1 1 0,1-1 1,0 0-1,-1 0 0,1 0 1,0 0-1,-1 0 0,1 0 1,-1 0-1,1 0 0,0 0 0,-1 0 1,2 0-1,1-1-336,1-1 0,0 1-1,-1-1 1,1 0 0,-1 0 0,0 0 0,0-1 0,1 1-1,3-5 1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2:54.0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51 273 1248,'-1'0'41,"1"0"0,-1 0 1,0 0-1,1 0 0,-1-1 0,0 1 0,1 0 1,-1 0-1,1 0 0,-1-1 0,0 1 0,1 0 1,-1 0-1,1-1 0,-1 1 0,1-1 0,-1 1 1,1 0-1,-1-1 0,-4-2 410,4 1-381,-1 1 0,1-1 0,0 0 0,0 1 0,1-1 0,-1 0 0,0 1 0,0-1 0,1 0 1,-1 0-1,1 0 0,0 0 0,-1-2 0,1 0 0,0 0 0,1-1 0,-1 1 0,1-1 0,0 1-1,0 0 1,1-1 0,1-4 0,-3 7 3,0 0-1,0-1 1,0 1 0,0 0-1,-1-1 1,1 1 0,-1 0-1,1 0 1,-1-1-1,0 1 1,0 0 0,0 0-1,0 0 1,0 0 0,-1 0-1,-1-3 1,-8-15 100,8 6-99,1 1 1,1-1-1,0 1 0,2-26 1,-1 10-287,0 29 210,0-1 0,0 1 0,0 0 1,0-1-1,0 1 0,0-1 0,0 1 0,0 0 0,0-1 0,0 1 0,0-1 0,0 1 0,0 0 0,1-1 0,-1 1 1,0 0-1,0-1 0,0 1 0,0 0 0,1-1 0,-1 1 0,0 0 0,0 0 0,1-1 0,-1 1 0,0 0 0,1 0 1,-1-1-1,0 1 0,1 0 0,-1 0 0,0 0 0,1-1 0,-1 1 0,0 0 0,1 0 0,-1 0 0,1 0 1,-1 0-1,0 0 0,1 0 0,-1 0 0,0 0 0,1 0 0,-1 0 0,1 0 0,-1 0 0,0 0 0,1 0 0,-1 1 1,0-1-1,1 0 0,-1 0 0,0 0 0,1 0 0,-1 1 0,0-1 0,1 0 0,-1 0 0,0 1 0,1-1 0,19 17-76,-14-10 103,-1 0 0,0 0 0,0 0 0,0 0 0,-1 1 0,-1 0 0,6 15 0,-7-16 0,0-1 1,0 1-1,-1 0 1,0-1-1,0 1 1,-1 0-1,0 0 0,0 0 1,-1-1-1,-2 12 1,-1 16 150,1-30-240,2-3 112,1 0-36,0-1 1,-1 0-1,1 1 1,0-1-1,0 0 1,0 1-1,0-1 1,-1 0-1,1 0 1,0 1-1,0-1 1,-1 0-1,1 1 1,0-1-1,0 0 1,-1 0-1,1 0 1,0 1-1,-1-1 1,1 0-1,0 0 1,-1 0-1,1 0 1,-1 0-1,-10-6-90,1-3-111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2:59.7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207 137 1248,'0'0'9,"0"-1"0,0 1 0,0 0 1,1 0-1,-1 0 0,0-1 0,0 1 0,0 0 0,0 0 0,0-1 0,0 1 1,0 0-1,0 0 0,0 0 0,0-1 0,-1 1 0,1 0 0,0 0 1,0 0-1,0-1 0,0 1 0,0 0 0,0 0 0,0 0 0,0-1 1,-1 1-1,1 0 0,0 0 0,0 0 0,0 0 0,0 0 0,-1-1 1,1 1-1,0 0 0,0 0 0,0 0 0,0 0 0,-1 0 0,1 0 1,0 0-1,0 0 0,-1 0 0,1 0 0,0 0 0,0 0 0,-1 0 0,-10 6 479,-4 2 659,10-5-999,0-1 1,0 1-1,0 0 1,0 0-1,-7 6 0,8-5 15,-1-1 0,1 0 1,-1 0-1,0 0 0,0 0 0,-10 3 0,15-6-144,-8 3 155,0-1 0,1 0 0,-1 0 0,0-1-1,-1 0 1,1 0 0,0-1 0,-14-1 0,22 1-177,-1 0 1,1 0-1,-1 0 1,1-1-1,-1 1 1,1 0-1,0 0 1,-1 0 0,1 0-1,0 0 1,-1-1-1,1 1 1,0 0-1,-1 0 1,1-1-1,0 1 1,-1 0-1,1 0 1,0-1-1,-1 1 1,1 0-1,0-1 1,0 1-1,0 0 1,-1-1 0,1 1-1,0-1 1,0 1-1,0-1 1,0 0-11,0 0 0,0 1 0,0-1 0,1 0 0,-1 0 0,0 1 0,1-1 0,-1 0 0,1 0 0,-1 1 0,1-1 0,-1 1 0,1-1-1,0 0 1,23-18-325,-22 18 332,10-8-435,1 0 0,-1 0-1,-1-1 1,0-1-1,0 0 1,-1 0-1,0-1 1,9-16-1,15-25-939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2:57.1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32 1 896,'0'-1'1243,"5"25"-1185,-7 21 397,-12 64 0,4-40-53,4-8-684,2-1-1,3 1 0,12 103 1,-7-126-390,0-5-235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2:58.22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192 1 1472,'-52'25'1989,"26"-13"-1344,16-7-459,-1 0-1,1-1 1,-1 0-1,1 0 1,-1-1-1,0 0 1,0-1-1,-18 1 1,33-4-196,0 0 0,1 0 0,-1 0 1,0-1-1,-1 1 0,1-1 0,0 0 0,0 0 1,5-4-1,12-6-58,-8 6-290,1 1-1,0 1 1,23-4-1,-15 3-1737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32:35.6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1 992,'-2'2'85,"3"-2"-76,-1 0 0,0 0 0,0 0 0,0 0 0,0 0 0,0 0 0,0 0 0,1 0 0,-1 0 0,0 0 0,0 0 0,0 0 0,0 0 0,0 0 0,0 0 0,1 0 0,-1 0 0,0 0 0,0 0 0,0 1 0,0-1 0,0 0 0,0 0 0,0 0 0,0 0 0,1 0 0,-1 0 0,0 0 0,0 0 0,0 1 0,0-1 0,0 0 0,0 0 0,0 0 0,0 0 0,0 0 0,0 0 0,0 1 0,0-1 0,0 0 0,0 0 0,0 0 0,0 0 0,0 0 0,0 1 0,0-1 0,0 0 0,0 0 0,0 0 0,0 0 0,0 0 0,0 0 0,0 1 0,0-1 0,-1 0 0,1 0 0,0 0 0,0 0 0,0 0 0,-1 1 513,6 15 923,-5-9-1081,1 1 0,1-1 0,0 0-1,0 1 1,5 12 0,4 13 658,-10-23-855,0-1-1,0 1 1,-1 0-1,-1 15 0,0 3 591,4 50 235,7-43-186,-10-30-708,1 0 1,0 0 0,0 0 0,0-1-1,1 1 1,-1 0 0,5 7-1,-4-8-94,0 1-1,0-1 0,-1 0 1,1 1-1,-1 0 0,0-1 0,1 8 1,2 32 364,4 37-384,-8 118 1600,-3-110-560,3-84-1019,0-3 11,0 0 0,0 0 1,0 0-1,0 0 1,0 1-1,0-1 0,1 0 1,-1 0-1,1 0 0,-1 0 1,1 0-1,0 0 1,0 0-1,2 2 0,-3-2 59,1 0-64,-1 1 0,1 0 0,0 0 0,0 0 1,0 0-1,0 0 0,1-1 0,-1 1 0,2 2 0,-2-4-5,-1 0 53,0 2 65,1 3-106,4 13-160,4 2 223,-7-18-66,-1 0-1,1 0 1,-1 1-1,1-1 1,-1 1-1,0-1 1,0 5-1,0-6 12,-1 0-1,1 0 0,0 0 1,0-1-1,-1 1 1,1 0-1,1 0 0,1 3 1,0 0-84,3 5 109,-1 1 1,0 0 0,-1 0-1,0 0 1,2 13-1,-4-18-64,0 1 0,0-1 0,1 1 0,-1-1 0,1 0 0,7 10 1,0 8-36,-3-5 112,-4-10-111,-2-6 55,0-1 0,0 1-1,0-1 1,0 1 0,0-1 0,0 1 0,3 1 0,1 5-6,0 0 1,0 0 0,-1 0-1,0 0 1,4 16 0,3 6-185,-10-30 534,13 15-757,-13-16 409,-1 1 0,1-1 1,-1 1-1,1-1 0,0 1 0,-1-1 1,1 1-1,0-1 0,0 1 0,-1-1 1,1 0-1,0 0 0,0 1 1,-1-1-1,1 0 0,0 0 0,0 0 1,0 0-1,-1 0 0,1 0 0,0 0 1,1 0-1,1 0 12,0 0 1,0 0-1,0 0 1,0 0-1,-1 1 0,1-1 1,5 3-1,-6-3-80,32 12 123,-13-8 524,-13-4-1400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3:09.37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48 4 640,'0'-3'448,"0"3"-435,0 1 1,0 0-1,0-1 0,0 1 1,0 0-1,0-1 0,0 1 1,-1-1-1,1 1 0,0 0 1,0-1-1,-1 1 0,1-1 1,-2 3 284,1 1 6,-1 2-250,1-1-1,0 0 0,1 1 1,-1-1-1,1 1 0,0 0 1,2 9-1,0-10-12,-2-4-24,1 0 0,-1 1 0,0-1 0,1 1 0,-1-1 0,0 1 0,0-1 0,0 1 0,0-1 0,0 0 0,0 4 0,0-3-14,0 1 0,0 0-1,0 0 1,0-1 0,1 1-1,0 0 1,1 3 0,-2-6 0,0 1 1,0 0 0,1-1 0,-1 1 0,0-1-1,0 1 1,0 0 0,0-1 0,1 1 0,-1 0 0,0-1-1,0 1 1,0 0 0,-1-1 0,1 1 0,0-1-1,0 2 1,0-1 47,-1 0-1,1 0 1,0 0-1,0-1 1,0 1-1,0 0 1,0 0-1,0 0 1,0 0-1,0 0 1,1-1-1,-1 3 1,1-1-62,0 0 1,-1 0-1,1 0 0,-1 0 1,1 0-1,-1 0 0,0 0 1,0 5-1,3 14 315,2 4-448,-4-11 436,-1-12-314,0 1 1,0-1-1,0 0 0,0 0 0,0 0 1,0 0-1,1 0 0,-1 0 1,1 0-1,0 2 0,0-1 88,0 1 0,-1-1-1,0 0 1,0 0 0,0 0 0,0 4-1,-1 1 115,1-7-175,0 0 0,0 0 0,0 0 0,0 0-1,0 0 1,0 0 0,0-1 0,0 1 0,-1 0 0,1 0 0,0 0-1,-1 0 1,0 1 0,-1 4 87,-6 33 287,3-11-432,5-27 79,0 1 0,0 0 1,0-1-1,-1 1 1,1-1-1,-1 1 0,0-1 1,-1 4-1,1-4-42,0 1 0,1 0 0,-1 0 0,0 0-1,1 0 1,-1 0 0,1-1 0,-1 1 0,1 0 0,0 0-1,0 0 1,0 0 0,0 0 0,0 0 0,1 0 0,-1 0-1,2 4 1,6 33 176,-7-32-138,0 1 0,-1-1 0,1 1-1,-1 0 1,-2 8 0,1 3 34,6-3 99,-5 98-198,0-89 235,0-23-101,4 22-161,-4-24 74,1 0 8,-1 1 0,1-1 0,-1 1 0,0-1-1,0 0 1,1 1 0,-1-1 0,0 1 0,0-1-1,1 1 1,-1-1 0,0 1 0,0-1 0,0 1 0,0-1-1,0 1 1,0-1 0,0 1 0,0-1 0,0 1 0,0-1-1,0 1 1,0-1 0,0 1 0,0-1 0,0 1-1,0-1 1,-1 0 0,1 1 0,0-1 0,0 1 0,-1-1-1,1 1 1,0-1 0,-1 0 0,1 1 0,-1-1-1,1 1-75,-4-8-69,-1-41 272,3 14-244,0 26 109,1 0 0,1-1 0,-1 1 1,2-1-1,0-11 0,2 5-73,-2-1-1,0-24 1,-2 26 239,0 4-129,1 9-46,-1 0 1,1 1-1,0-1 1,0 0-1,0 0 0,0 1 1,0-1-1,0 0 0,0 0 1,0 1-1,0-1 1,0 0-1,0 1 0,0-1 1,1 0-1,-1 0 0,1 0 1,-1-2-13,0 0 1,0 0-1,0 1 1,-1-1-1,1 0 1,-1 0-1,1 0 1,-1 1-1,-1-4 1,1 5 16,0-1 0,1 1 0,-1 0 0,1-1 1,0 1-1,-1 0 0,1-1 0,0 1 1,0-1-1,0 1 0,0-1 0,0 1 1,0 0-1,0-1 0,0 1 0,1-1 1,-1 1-1,0-1 0,1 1 0,-1 0 1,2-2-1,-2 1-1,1-1 0,0 1 0,-1-1 0,0 1 0,0-1 0,0 1 0,0-1 0,0 1 1,-1-4-1,1-5 21,-5-40 193,-3-50-229,8-16-165,1 105 245,0 11-74,-1-1-1,0 1 0,1 0 0,-1 0 1,0 0-1,0 0 0,0-1 1,0 1-1,0 0 0,0 0 0,-1 0 1,1 0-1,0-1 0,-1 1 1,0-1-1,-3-24 86,3 25-66,1-1 0,0 1 0,0 0 0,0 0 0,0-1 0,0 1 0,0 0 0,0 0 0,0 0 0,0-1 0,0 1 0,1 0 0,-1 0 0,1-2 0,2-9-96,-1 7-92,-1 1 49,-4 5-84,4-1 217,-1 0 0,0 0 0,0-1 0,0 1 0,1 0 0,-1 0 0,0 0 0,0-1 0,1 1 0,-1 0 0,0 0 0,0 0 0,1 0 0,-1 0 0,0-1 0,1 1 0,-1 0 0,0 0 0,0 0 0,1 0 0,-1 0 0,0 0 0,1 0 0,-1 0 0,0 0 0,1 0 0,-1 0 0,0 0 0,0 1 0,1-1 0,-1 0 0,0 0 0,1 0 0,-1 0 0,0 0 0,0 1 0,1-1 0,-1 0 0,0 0 0,0 0 0,0 1 0,1-1 0,-1 0 0,9 17-276,-4-7 387,-4-5-70,1-1 1,-1 1-1,0 0 0,-1-1 1,1 1-1,-1 0 0,0-1 1,0 1-1,0 0 0,0-1 0,-1 1 1,-1 5-1,-1 22-156,1-1 26,1-21 52,1 0 0,-1 1 0,2-1 0,1 11 0,-1-11 58,0 0-1,-1 0 1,0 1-1,-2 14 0,-1 12 10,-2 36 4,4-61-14,1-10-16,-1-1 1,1 1-1,0 0 1,0-1 0,0 1-1,0 0 1,0-1 0,0 1-1,1-1 1,0 3 0,-1 0 37,1 0 0,0 1 0,-1-1 0,0 1 0,0-1 0,-1 0 0,1 1 0,-1-1 0,0 0 0,-2 6 0,2-2-97,1 1 0,-1-1-1,2 11 1,0-4 123,3 24-93,-4-38-116,1 7 154,1-6-6,0 6 17,-1 0-6,0 1-3,0 0 0,-1 1-1,0-1 1,0 0-1,-1 1 1,0-1 0,-1 0-1,0 1 1,-4 8-1,5-8-63,-3 3 199,2-8-158,1 0-1,0 0 0,0 1 1,0-1-1,1 0 0,0 0 1,0 0-1,0 1 1,1 5-1,0 9-71,-1 7 674,0-26-599,0-1-1,0 0 1,0 0-1,0 0 1,0 1-1,0-1 1,0 0-1,0 0 1,0 0 0,0 1-1,0-1 1,-1 0-1,1 0 1,0 0-1,0 0 1,0 1-1,0-1 1,0 0-1,-1 0 1,1 0-1,0 0 1,0 0 0,0 0-1,-1 0 1,1 1-1,0-1 1,0 0-1,0 0 1,-1 0-1,1 0 1,0 0-1,0 0 1,0 0-1,-1 0 1,1 0 0,0 0-1,0 0 1,-1 0-1,1 0 1,0 0-1,0-1 1,0 1-1,-1 0 1,1 0-1,0 0 1,0 0-1,0 0 1,0 0 0,-1 0-1,1-1 1,0 1-1,0 0 1,0 0-1,0 0 1,0 0-1,-1-1 1,1 1-1,0 0 1,0 0-1,0 0 1,0-1 0,0 1-1,0 0 1,0 0-1,0-86 147,-4 65-288,4 20 149,-1-1 0,1 1 0,-1-1 0,1 1 0,0-1 0,0 0 0,0 1 0,0-1 0,0 1 0,0-1 0,0 0 0,0 1 0,1-1 0,0-2 0,-1 4 3,0-1 1,0 1-1,0-1 1,0 0-1,0 1 1,0-1-1,0 1 1,0-1-1,0 0 1,0 1-1,0-1 1,0 1-1,0-1 1,0 0-1,-1 1 1,1-1-1,0 1 1,-1-2-1,-1-6 124,-3-23 167,3 22-656,1 8 353,1 1 0,0-1-1,0 1 1,0-1 0,0 1-1,-1-1 1,1 1 0,0-1 0,0 1-1,0-1 1,0 1 0,0-1-1,0 0 1,0 1 0,1-1-1,-1 1 1,0-1 0,0 1 0,0-1-1,0 1 1,1-1 0,-1 1-1,0-1 1,1 0 0,4-18 105,-5 17-100,1 0-1,0 0 1,-1 0-1,0 0 1,0-1-1,0 1 1,0 0 0,0 0-1,0 0 1,0 0-1,0 0 1,-1 0-1,1 0 1,-2-3-1,-1-12 3,3 14-16,0-1 0,0 1 1,0 0-1,0-1 0,1 1 1,0 0-1,1-5 0,-6-13 115,1 14-104,3 7 5,0-1 0,0 0 1,-1 1-1,1-1 0,0 1 0,0-1 0,-1 1 1,1-1-1,0 0 0,0 1 0,0-1 0,0 1 0,0-1 1,0 0-1,0 1 0,0-1 0,0 1 0,1-2 0,-1 1 6,1 0 0,-1 0 0,1-1 0,-1 1 0,0 0 0,1 0 0,-1 0 0,0 0-1,0-1 1,0 1 0,0 0 0,0 0 0,0-1 0,0 1 0,0 0 0,-1 0 0,1 0-1,0 0 1,-1-1 0,0-1 0,-1-6-37,2 8 27,0 1 0,0-1 0,0 1-1,1-1 1,-1 1 0,-1-1 0,1 1-1,0 0 1,0-1 0,0 1 0,0-1 0,0 1-1,0-1 1,0 1 0,-1-1 0,1 1 0,0 0-1,0-1 1,-1 1 0,0-1 0,1-1 0,-1 1 0,1-1 0,-1 1-1,1-1 1,-1 1 0,1-1 0,0 0 0,0 1 0,0-1 0,0 0 0,0 1 0,0-1 0,0 1 0,1-1 0,0-2 0,1-10 12,-2-11 59,1 17-118,0 1 0,1-1 0,3-8 0,-2-8 134,-3 21-99,0 0 0,0 0 0,1 0 1,-1 0-1,1-1 0,0 1 1,1-4-1,4-17 134,-4 12-72,3-35-155,-4 41 120,0 0 0,0 1 0,-1-12 0,0 12 2,1 0 1,-1 0-1,0 0 1,1 0-1,2-5 0,-3 7-16,1 1 0,-1-1 0,1 1 0,-1-1 0,0 1 0,0-1 0,0 1 0,-1-1 0,1 1 0,0-1 0,-1 1 0,0-1 0,0 1 0,0-3 0,0 4 4,1 0-1,-1-1 0,1 1 0,-1 0 1,1 0-1,0-1 0,0 1 0,0 0 0,0 0 1,0-1-1,0-1 0,0 2 5,0 0 0,0 0 0,1 0 0,-1 0 0,0 0 0,-1 0 0,1 0 0,0 0-1,0 0 1,0 0 0,0 0 0,-1 0 0,1 0 0,-1 0 0,1 0 0,0 0 0,-1 0 0,0 0 0,1 1 0,-1-1 0,0-1 0,0 1-13,0 0-1,0 0 1,0 0 0,0-1 0,1 1 0,-1 0 0,0-1-1,1 1 1,-1 0 0,1-1 0,-1 1 0,1-1 0,0-1-1,-1 2-46,1 1 0,0-1 0,0 0 0,0 1 0,0-1 0,0 1 0,0-1 0,0 0-1,0 1 1,0-1 0,1 0 0,-1 1 0,0-1 0,0 1 0,0-1 0,1 0 0,-1 1-1,0-1 1,1 1 0,-1-1 0,0 1 0,1-1 0,-1 1 0,1-1 0,-1 1 0,1-1-1,-1 1 1,1 0 0,-1-1 0,1 1 0,-1 0 0,2-1 0,6 0-833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3:10.4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168 0 1312,'-11'4'504,"9"-4"-275,-1 1 0,1-1 0,0 1 0,0 0 0,0 0 0,-4 2 0,3-1-137,1-1 0,-1 1 0,0-1 0,0 0 0,1 0 0,-5 1 0,-6 3 26,6-1 126,-1-1-1,0 0 1,0 0-1,0-1 1,0 0-1,0 0 1,-1-1 0,-14 0-1,8 0 789,23 0-1097,25 0-315,-14 0 538,26-1-1070,-41-1 563,-1 1-1,0-1 0,1 0 1,-1 1-1,0-1 0,0-1 1,0 1-1,1 0 1,-2-1-1,1 0 0,3-1 1,12-18-926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3:12.07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231 3 1728,'-16'0'923,"2"4"-209,-43-8 998,40 3-1803,13 0 182,0 1 0,0 0-1,0 0 1,0 0 0,-7 1-1,-15 4 737,14-3-623,11-2-184,0 1 0,0-1 0,0 0-1,0 0 1,0 0 0,0 1 0,0-1 0,0 0 0,0 1-1,0-1 1,1 1 0,-1-1 0,0 1 0,-1 0-1,0 2-62,-3 0 56,-10-2-457,33 4 140,7-4 463,-16 0-138,-1-1 1,1 0 0,14-2-1,34-9-256,-52 10 401,-5 1-140,1 0 1,-1 0-1,0 0 1,1 0-1,-1 0 1,0 0-1,1 0 1,-1 0-1,0 0 0,0 0 1,1-1-1,-1 1 1,0 0-1,1 0 1,-1 0-1,0 0 1,0 0-1,1-1 0,-1 1 1,0 0-1,0 0 1,1-1-1,-1 1 1,0 0-1,1-1 49,-5 1 0,1 0 22,0 0 0,-1 1-1,1-1 1,-1 1 0,1 0 0,0 0-1,0 0 1,0 0 0,0 1-1,-1-1 1,2 1 0,-1 0 0,-4 2-1,-2 2 11,0 0-37,-1-1 0,-11 4 1,-5 3 134,23-11-169,0 0 0,-1 0 0,1-1 0,0 1 0,-1-1 1,1 0-1,-1 1 0,1-1 0,-6-1 0,-8 0-141,25 1-503,2-1 537,0-1 0,0 0 0,0-1 0,0 0-1,12-5 1,-11 4 119,6-4-521,21-12 0,-18 9-533,-14 8 260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3:29.26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39 832,'1'-1'9,"1"0"1,-1 0-1,1 1 1,-1-1-1,1 0 0,-1 1 1,1-1-1,-1 1 1,1-1-1,2 1 1,0-1-17,-1 1 0,1-1 1,-1 0-1,0 0 1,5-3-1,-4 2 79,-2 2-35,0-1-1,-1 0 1,1 1 0,0-1 0,24-18 3168,-24 22-3131,-2-2-74,0-1 0,0 0 0,0 0 0,0 0 0,0 0 0,0 1 0,0-1 0,0 0 0,0 0 0,0 0 0,0 1 0,0-1 1,0 0-1,0 0 0,1 0 0,-1 0 0,0 1 0,0-1 0,0 0 0,0 0 0,0 0 0,1 0 0,-1 0 0,0 0 0,0 1 0,0-1 0,0 0 0,1 0 0,-1 0 0,0 0 0,0 0 0,0 0 0,1 0 0,1 0 78,-1 1-38,0-1-1,1 0 1,-1 0 0,0 0 0,0 0 0,1 0-1,-1 0 1,0 0 0,0 0 0,1 0 0,-1-1-1,0 1 1,0 0 0,0-1 0,3-1 208,-3 2-278,-1 0 34,0 0 0,1 0 0,-1 0 0,0 0-1,0 0 1,1 0 0,-1 0 0,0 0 0,0 0 0,1 0 0,-1 0 0,0 0 0,0 0-1,1 0 1,-1 0 0,0 0 0,0 0 0,1 0 0,-1 1 0,0-1 0,0 0 0,0 0 0,1 0-1,-1 0 1,0 1 0,0-1 0,0 0 0,0 0 0,0 0 0,1 1 0,-1-1 0,0 0-1,0 0 1,0 1 0,0-1 0,0 0 0,0 0 0,0 1 0,0-1 0,0 0 0,0 0 0,0 1-1,0-1 1,0 0 0,0 0 0,0 1 0,0-1 0,0 0 0,0 0 0,0 1 0,0-1-1,0 0 1,-1 0 0,1 1 0,0-1 0,0 0 0,0 0 0,-2 2 247,-16 1 1008,19-3-1257,-1-1-1,0 1 1,0 0-1,0 0 1,0-1-1,0 1 1,0 0-1,0-1 1,0 1-1,0 0 1,0 0-1,0-1 1,0 1-1,0 0 1,0-1-1,0 1 1,-1 0-1,1 0 1,0-1 0,0 1-1,0 0 1,0 0-1,0 0 1,-1-1-1,1 1 1,0 0-1,-1-1 1,-4 6-16,-9 7-100,-30 15 199,27-13-1598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3:33.3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 0 736,'0'0'15,"-1"0"0,1 0-1,-1 1 1,1-1 0,0 0 0,-1 0 0,1 0 0,-1 0-1,1 0 1,0 1 0,-1-1 0,1 0 0,0 0-1,-1 1 1,1-1 0,0 0 0,0 1 0,-1-1-1,1 0 1,0 1 0,0-1 0,-1 0 0,1 1 0,0-1-1,0 0 1,0 1 0,0-1 0,-1 1 0,1 0-1,-4 5 310,6-4-244,1 0 0,-1 1 0,1-1 0,-1 0 0,1-1 0,5 3 0,0 1 357,-3 2-266,17 31 1346,-22-38-1479,1 1 0,-1-1 1,0 0-1,0 1 0,1-1 1,-1 0-1,0 1 0,0-1 1,0 0-1,0 1 0,0-1 1,0 1-1,0-1 0,0 0 1,0 1-1,0-1 0,0 1 1,0-1-1,0 0 0,0 1 1,0-1-1,0 1 0,0-1 1,0 0-1,0 1 0,-1-1 1,1 1-1,0-1 0,0 0-27,-1 1-1,1-1 1,0 0-1,0 0 1,0 0-1,0 0 0,0 0 1,0 0-1,0 0 1,0 0-1,0 0 1,-1 0-1,1 0 1,0 1-1,0-1 0,0 0 1,0 0-1,0 0 1,0 0-1,-1 0 1,1 0-1,0 0 0,0 0 1,0 0-1,0 0 1,0 0-1,0 0 1,-1 0-1,1 0 1,0 0-1,0-1 0,0 1 1,0 0-1,0 0 1,0 0-1,0 0 1,-1 0-1,1 0 1,0 0-1,0 0 0,0 0 1,0 0-1,0 0 1,0-1-1,0 1 1,0 0-1,0 0 0,0 0 1,0 0-1,0 0 1,0 0-1,-1 0 1,1-1-1,0 1 1,0 0-1,0 0 0,0 0 1,0 0-1,0 0 1,0 0-1,0-1 1,0 1-1,0 0 0,0 0 1,1 0-1,-1 0 1,0-1-13,-1 1 1,1-1-1,0 0 1,0 1-1,0-1 1,0 1-1,0-1 1,-1 1-1,1-1 0,0 1 1,-1-1-1,1 1 1,0-1-1,-1 1 1,1 0-1,-1-2 1,0 2-4,1 0 0,0-1 0,-1 1 1,1-1-1,-1 1 0,1-1 0,0 1 1,-1-1-1,1 1 0,0-1 0,0 1 0,0-1 1,-1 0-1,1 1 0,0-1 0,0 1 1,0-2-1,0-4 5,0 4 0,-1 0 0,1 1 0,0-1 0,0 0 0,1 1 0,-1-1 0,0 0 0,0 0 0,1 1 0,-1-1 0,1 0 0,1-2 0,1 3-41,-1 0-1,1 1 1,0-1 0,0 0 0,0 1 0,-1 0-1,1 0 1,0 0 0,0 0 0,5 1 0,-1-1-98,-5 0 32,9 4-426,-5-1 101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3:55.01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508 1 832,'0'9'179,"0"-2"-69,1 0 0,-2 0-1,1 0 1,-1 0-1,0 0 1,-1 0-1,-2 8 1,-4 5 162,-1 0 0,0-1 0,-1 0 0,-15 21 0,-14 10 366,16-21-198,1 2 0,-21 38-1,10-16-19,21-37-323,-15 31-1,23-39-96,0 0 0,1 0 0,0 0 0,0 1 0,1 0 0,0-1 0,0 1 0,1 0 0,0 9 0,1-3 228,0-7-261,0 0 0,0 0 0,0 0 0,-1 0-1,0 1 1,-1-2 0,-3 11 0,-8 34 550,10-39-447,2-11-53,0 1-1,0 0 1,1-1-1,-1 1 1,-1 0-1,1-1 1,0 1-1,-1-1 1,-2 4-1,4-6 37,-8 9 118,4-8 37,3-7 53,2-21-317,10-45-1,-6 42 186,40-191 89,-34 181-231,2 1 0,1 1 0,30-56 0,-30 68 77,16-45 0,-29 68-71,0 0 0,0 0 0,-1 0 0,1-1 0,-1 1 1,1-5-1,-3 11-326,1-1 343,1 0 0,-1 0 0,0 0 0,0 0 0,0 0 0,-1 0 0,1-1 0,-3 4 0,-21 21 28,20-21 44,-12 12 17,3-3-64,0 0 0,1 1 1,-13 18-1,9-9-56,12-19 40,1 1-1,0 0 0,0 0 0,0 1 0,1-1 1,-5 12-1,6-12-11,0 0 0,-1 0 0,1 0 0,-1-1 0,-7 10 0,8-11 36,1-3-22,0 1 0,1 0 0,-1 0 0,1 0 0,-1 0 0,1 1 0,0-1 0,0 0-1,0 3 1,-1 7-54,-14 104 177,7-89-40,6-22-58,1-1 1,0 1 0,-1-1 0,2 1-1,-2 9 1,2-13-27,0-1 1,-1 1-1,1 0 0,0 0 0,0 0 0,-1 0 1,1 0-1,-1 0 0,1 0 0,-1-1 1,1 1-1,-1 0 0,1 0 0,-1 0 0,0-1 1,1 1-1,-1 0 0,0-1 0,0 1 1,1-1-1,-1 1 0,0-1 0,-2 1 0,3-3 16,-1 0-1,0 0 0,1 0 1,0-1-1,-1 1 0,1 0 1,0-3-1,-5-298-600,10 322 330,-10 30 236,0-7-23,1 3 240,-18 87 1,17-88 53,5-44-264,0 1 0,0 0-1,-1-1 1,1 1 0,0-1 0,0 1 0,-1-1-1,1 1 1,0-1 0,-1 1 0,1-1 0,0 1-1,-1-1 1,1 1 0,-1-1 0,1 0 0,-1 1-1,1-1 1,-1 0 0,1 1 0,-1-1 0,1 0-1,-1 1 1,1-1 0,-2 0 0,2 0 0,0 0 0,0 0 0,0 0 1,0 0-1,0 0 0,0 0 0,0 0 0,-1 0 1,1 0-1,0 0 0,0 0 0,0 0 1,0-1 65,0 1-66,-1 0 0,1 0 0,0 0 0,0 0 1,0 0-1,0 0 0,0 0 0,0 0 1,0 0-1,0 0 0,0-1 0,0 1 1,0 0-1,0 0 0,0 0 0,0 0 0,0 0 1,0 0-1,0 0 0,0 0 0,0 0 1,0 0-1,0-1 0,0 1 0,0 0 0,0 0 1,0 0-1,0 0 0,1 0 0,-1-1 45,-1-35 140,1-31-312,-1 33-71,1 31-221,1 21 255,1 1 105,-1-10 47,0 0 0,-1 0 1,0 0-1,-2 15 1,1-12 25,0 0 0,2 22 0,0-25 48,-1 0 0,0 0 0,0 0 0,-1 0-1,-2 12 1,2-20 10,2-1-54,0-1 1,0 1-1,0-1 0,0 0 0,0 0 1,0 0-1,0 0 0,0 1 1,-1-1-1,1 0 0,0 0 0,-1 0 1,1-2-1,2-6 23,0 0 1,-1 0-1,0-1 1,-1 1-1,1-19 1,-1 21-16,-1 2-13,8-195 310,-13 182-238,2 7 48,0-1-78,-1-25-1,1 6-117,3 29 48,0 0 6,0 1 0,0 0 1,0-1-1,-1 1 0,1 0 1,0-1-1,0 1 0,-1 0 0,1 0 1,-1-1-1,1 1 0,-1 0 0,0 0 1,1 0-1,-1-1 0,0 1 1,0 0-1,0 0 0,-1-1 0,-3-4-117,5 13-185,-3 4 87,1-7 187,1 0 1,0 0 0,0 1-1,1-1 1,-1 0 0,1 0 0,0 7-1,5 163 73,-5-128 88,-5 43 178,5-88-289,0 0 1,-1 0 0,1-1 0,0 1-1,0 0 1,0 0 0,-1-1 0,1 1-1,0 0 1,-1 0 0,1-1 0,0 1-1,-1 0 1,1-1 0,-2 2-1,2-2-12,0 0 0,0 0 0,0 0 0,-1 0 0,1 1 0,0-1 0,0 0 0,0 0 0,-1 0-1,1 0 1,0 0 0,0 0 0,-1 0 0,1 0 0,0 0 0,0 0 0,0 0 0,-1 0 0,1 0-1,0 0 1,0 0 0,-1 0 0,1 0 0,0 0 0,0 0 0,0-1 0,-1 1 0,1 0 0,0 0-1,0 0 1,0 0 0,-1 0 0,1 0 0,0-1 0,0 1 0,0 0 0,0 0 0,0 0 0,0-1-1,-1 1 1,1 0 0,0 0 0,0 0 0,0-1 0,0 1 0,0 0 0,0 0 0,0 0 0,0-1-1,0 1 1,0 0 0,0 0 0,0-1 0,0 1 0,-6-23-35,1 0 0,1-1 0,1 0 0,1 1 0,1-1 1,4-44-1,-3 53 44,0 12-47,-1 1-1,1 0 1,0 0 0,0 0-1,0-1 1,0 1 0,0 0-1,1 0 1,-1 0 0,1-1 0,-1 1-1,1 0 1,0 0 0,1-2-1,30 26-3676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3:57.40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242 532 320,'0'0'25,"0"1"0,-1 0 0,1 0 0,0-1 0,0 1-1,0 0 1,-1-1 0,1 1 0,0 0 0,0 0 0,-1-1 0,1 1 0,-1-1 0,1 1 0,-1 0 0,1-1-1,-1 1 1,1-1 0,-1 1 0,1-1 0,-1 1 0,0-1 0,-1 1 0,1 0 177,-1 0 0,0-1 0,0 1 0,0-1-1,0 1 1,0-1 0,0 0 0,0 0 0,0 0 0,-2 0 0,3 0-145,0 0 0,-1 0 0,1 0 0,0 0 0,0 0 0,-1 0 0,1 0 0,0-1 0,-1 1 0,1-1 0,0 1 0,0-1 0,0 1 0,-1-1 0,1 0 0,0 0 0,0 1 0,0-1 0,0 0 0,0 0 0,0 0 0,0 0 0,1 0 0,-1 0 0,0 0 0,1-1 0,-1 1 0,0 0 0,1 0 0,-1 0 0,1-1 0,0 1 0,-1-2 0,-1-8-20,2 10-50,-1 0 1,1 0 0,0 0-1,0 0 1,-1 0-1,1 0 1,0-1 0,0 1-1,0 0 1,0 0-1,0 0 1,0 0-1,0 0 1,1 0 0,-1 0-1,3-7 863,-7-3-14,4 10-825,-1 1 0,1-1-1,-1 0 1,1 0 0,0 0 0,-1 1-1,1-1 1,0 0 0,0 0 0,-1 0 0,1 0-1,0-1 1,-1-10 110,-1 0-1,0 0 1,-1 0-1,0 0 1,-1 1 0,0 0-1,-11-20 1,-8-24 525,9 15-268,-25-52 1,30 73-212,-1 1-45,-22-35 0,30 47-195,8 10-244,9 14 258,21 26-95,43 71-1,-58-78 302,21 47 0,-33-66-79,-7-14 1,0-1-1,-1 1 1,1 0-1,-1 0 1,2 6 0,-3-10-50,0 0-1,1 0 1,-1 0 0,0 1 0,0-1 0,0 0 0,0 0-1,0 1 1,0-1 0,0 0 0,0 0 0,0 0-1,0 1 1,0-1 0,0 0 0,0 0 0,0 0 0,0 1-1,0-1 1,-1 0 0,1 0 0,0 0 0,0 1 0,0-1-1,0 0 1,0 0 0,0 0 0,0 0 0,-1 1 0,1-1-1,0 0 1,0 0 0,0 0 0,-1 0 0,-7-2 303,-8-11-50,-10-16-107,1-2 1,2-1-1,-20-35 0,-13-33-138,52 93-100,0 1 0,1-1 0,0 0-1,1-1 1,-1 1 0,-1-14 0,4 20 59,0 1 0,0-1 0,-1 0 0,1 0 0,0 1 0,0-1 0,1 0 0,-1 0 1,0 1-1,0-1 0,0 0 0,0 1 0,1-1 0,-1 0 0,0 0 0,1 1 0,-1-1 0,0 0 0,1 1 0,-1-1 0,1 1 0,-1-1 0,1 1 0,-1-1 0,1 1 1,-1-1-1,1 1 0,0-1 0,-1 1 0,1 0 0,0-1 0,-1 1 0,1 0 0,0-1 0,0 1 0,-1 0 0,1 0 0,1 0 0,1-1-26,-1 1-1,1 0 1,0 0-1,0 0 0,-1 0 1,1 1-1,0-1 1,0 1-1,4 1 1,0 1-14,-1 0 0,0 1 0,0 0 0,-1 0 0,1 0 0,-1 0 0,8 9 0,32 42-90,-31-37 197,4 8 82,-1 1 0,26 57-1,-23-43 406,-20-41-529,0 1-1,0-1 1,0 0 0,0 0-1,1 0 1,-1 0 0,0 1-1,0-1 1,0 0 0,0 0 0,0 0-1,0 1 1,0-1 0,0 0-1,1 0 1,-1 0 0,0 1-1,0-1 1,0 0 0,0 0-1,0 1 1,0-1 0,0 0-1,0 0 1,0 1 0,0-1-1,0 0 1,-1 0 0,1 0 0,0 1-1,0-1 1,0 0 0,0 0-1,0 1 1,-7-10 319,0-7-246,1 0-1,-6-28 1,-1-2-26,-43-146-388,43 154 31,12 37 285,1 1-1,0 0 1,0 0 0,0 0-1,0 0 1,0 0 0,0-1-1,0 1 1,0 0 0,0 0-1,-1 0 1,1-1-1,0 1 1,0 0 0,0 0-1,0 0 1,0 0 0,0-1-1,0 1 1,0 0 0,0 0-1,0 0 1,1-1 0,-1 1-1,0 0 1,0 0 0,0 0-1,0 0 1,0-1 0,0 1-1,0 0 1,0 0 0,0 0-1,1 0 1,-1-1-1,0 1 1,0 0 0,7 4-219,6 10 30,-6-4 233,0 1 0,-1-1 0,0 1 0,-1 1 0,0-1 0,-1 1 0,4 16 0,-8-22 261,-3-9 14,2 2-291,0 0-1,1-1 0,-1 1 1,0 0-1,1-1 1,-1 1-1,1-1 0,0 1 1,-1-2-1,0-4-107,0 0 1,-1 0-1,0 0 0,-3-9 0,7 22 35,1 1-1,-1-1 1,0 1-1,-1-1 1,0 1-1,0 0 1,0 12 0,2 8 49,4 50-21,-6-53-218,1 0 0,1 0 0,1 0 0,1-1 0,9 28-1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3:59.11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580 2 640,'-1'-1'23,"-1"1"0,1 0 0,0 0 0,-1-1 0,1 1 0,-1 0 0,1 0 0,0 0-1,-1 0 1,1 0 0,-1 1 0,1-1 0,0 0 0,-1 1 0,1-1 0,0 1 0,-1-1 0,0 2 0,-24 17 337,4-2 33,-189 89 2786,182-92-2935,1 1 0,0 1 1,1 2-1,-45 38 0,66-50-237,0 0 0,1 0 1,0 1-1,0 0 0,-4 8 0,-11 16 3,13-20 46,7-10-46,0 0 0,-1 0 0,1-1 0,0 1 0,-1 0 0,1 0 0,-1 0 0,1-1 0,-1 1 0,0 0 0,1-1 0,-1 1 0,0 0 0,1-1 0,-1 1 0,0-1 0,0 1 0,-1 0 0,-2 0 100,1 1-92,-1-1-1,1 0 1,-1 0 0,0-1 0,1 1 0,-7-1-1,21-8-369,-2 4 346,-5 3-12,-1 0-1,0-1 0,0 1 1,1-1-1,-1 0 1,-1 0-1,4-2 1,12-12 72,31-19-1,0 0-102,-33 24-191,0 0-1,1 2 0,0 0 0,0 0 1,1 2-1,25-7 0,-13 6-2116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3:59.9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238 34 1664,'-13'2'1032,"11"-1"-870,1-1 1,-1 1 0,0-1-1,0 1 1,0-1 0,0 0-1,0 0 1,0 0 0,0 0 0,-2-1-1,-51-15 1932,35 10-1633,-1 0 0,-23-4 0,39 10-490,0 0-1,0 0 0,1 1 0,-1-1 0,0 1 1,1 0-1,-1 0 0,1 1 0,-1-1 0,-5 4 1,5-3 4,60-8-609,-23 1 442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4:01.7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108 78 1664,'-2'-1'43,"1"0"-1,0 0 1,0 0 0,1 1-1,-1-1 1,0-1 0,0 1-1,0 0 1,1 0 0,-1 0-1,0 0 1,1 0 0,-1-1-1,1 1 1,0 0 0,-1 0-1,1-1 1,0 1 0,0 0-1,0-3 1,-14-17 954,12 15-840,1 5-100,1-1 0,-1 1 0,1 0-1,-1-1 1,1 1 0,-1 0 0,0-1 0,1 1-1,-1 0 1,0 0 0,0 0 0,0 0 0,0 0-1,0 0 1,0 0 0,0 0 0,0 0-1,-1 1 1,1-1 0,0 0 0,0 1 0,-1-1-1,-1 0 1,-1 14-99,-3 18 302,2 1 1,2 0 0,0 44 0,-2 21 338,1-57-381,-5 74 396,9-104-446,-1 0 0,0 0 0,-2 10 0,0-15 128,1-10-124,-1-10 43,2-39 255,0 18-275,2-1 0,5-41 1,-2 47-354,0-56 1,1 57-83,-5 30 229,0 0 0,0-1 0,0 1 1,0-1-1,1 1 0,-1 0 0,0-1 0,0 1 0,0 0 0,0-1 0,1 1 0,-1 0 1,0-1-1,0 1 0,1 0 0,-1 0 0,0-1 0,1 1 0,-1 0 0,0 0 0,1 0 1,-1-1-1,0 1 0,1 0 0,-1 0 0,0 0 0,1 0 0,-1 0 0,0 0 0,1-1 1,-1 1-1,1 0 0,-1 0 0,0 0 0,1 0 0,-1 1 0,0-1 0,1 0 0,0 0 1,0 0-1,0 0-1,-1 0 1,1 0 0,0 1 0,0-1 0,0 0 0,-1 1 0,1-1 0,0 0 0,0 1 0,-1-1 0,1 1 0,0-1 0,-1 1 0,1-1 0,-1 1 0,1-1 0,0 1 0,0 1 0,1 1-410,1 1-1,-1-1 1,38 27-3794,-32-25 3630,11 6-1004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32:39.5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787 32 1728,'7'-6'6434,"-10"0"-6340,0-2 574,3 7-654,0 1 0,1 0 0,-1 0 1,0-1-1,0 1 0,0 0 1,0 0-1,-1-1 0,1 1 0,0 0 1,0-1-1,0 1 0,0 0 1,0 0-1,0-1 0,0 1 0,0 0 1,-1 0-1,1 0 0,0-1 1,0 1-1,0 0 0,0 0 0,-1 0 1,1-1-1,0 1 0,0 0 1,0 0-1,-1 0 0,1 0 0,0-1 1,0 1-1,-1 0 0,1 0 1,0 0-1,-1 0 0,1 0 0,-1 0 77,-1-1 132,-1 1-1,1-1 1,-1 0 0,1 1-1,-1 0 1,1 0 0,-3 0-1,-3 0-71,0 0 1,0 1-1,0 0 0,1 0 0,-1 0 0,0 1 0,1 1 0,-14 5 0,19-7-136,1 1 0,-1-1 0,0 1 0,1-1 0,-1 1 0,1 0 0,-1-1 0,0 3 0,-9 9 69,-11 11 524,19-21-619,1 0 0,0 0 0,-1 0 0,-2 7 0,-7 7-3,6-9 45,1 1-1,0-1 1,0 1 0,-5 11 0,-1 9 38,-2 0-1,-2-1 0,0-1 0,-36 47 1,-1-3-192,31-41 132,-8 11 236,26-37-215,-1-1 0,1 1 0,-1-1 0,1 0-1,-1 0 1,0 0 0,0-1 0,-5 3 0,7-4-10,-1 1 0,0 0 1,1 0-1,0-1 1,-1 1-1,-1 3 0,-13 9 67,15-12-95,0 0 0,0 0 1,0 0-1,0 0 0,0 0 1,1 1-1,-1-1 0,1 1 1,-1 0-1,1-1 0,0 1 0,0 0 1,-1 4-1,-10 19 20,5-14 72,0 1 1,0 0-1,1 0 1,-6 23-1,7-24-143,1 2 44,1 0 0,-3 24 0,4-22 109,-9 30 1,-1 16 331,5-37-322,-3 34 0,5-22-109,1 13-62,4-38 121,-1-1 1,-2 17-1,-2 22 197,0-22-198,2-7 132,2-18-178,1 0 0,0 0 0,-1 1 0,0-1 0,0 0 0,-1 4 1,0-4-9,1 1 0,0-1 1,0 1-1,0 0 0,1 0 1,-1 4-1,1-4 14,-1 1-1,0-1 1,0 0 0,-2 8-1,1-8-8,1 1-1,0-1 1,0 1-1,0 0 1,0 7-1,1-7-7,0 0 0,-1 0 0,0 0-1,-3 10 1,1-6 52,1 0-1,0 0 1,0 0-1,0 15 1,-5 21-126,-2 10 94,7-40 30,0 0 1,-7 25-1,7-33-24,1 0 0,0 0 0,0 0 0,0 8 0,-1 12-58,-1 7 64,3-27-44,0 0 0,0-1 0,-1 1 0,0-1-1,-3 9 1,2-8 48,0 0-1,1 0 0,-1 13 1,-4 16 34,2-15-68,-1 6 121,2-21-132,2 1 0,-1-1 0,1 1 0,0 0 0,0 7 0,-3 16 123,3-19-117,0-1 0,0 0-1,1 0 1,1 11-1,1 9-104,-5 36 258,1-39-141,1 0 0,6 50-1,-3-37 27,-3-31-10,2 0 1,-1 0 0,3 10-1,-3-18-23,0 0-1,0-1 0,0 1 0,0 0 0,0 0 1,0 0-1,0-1 0,0 1 0,0 0 0,0 0 0,0 0 1,0-1-1,-1 1 0,1 1 0,-1-1-7,1 1 0,-1-1-1,1 1 1,0 0 0,0-1-1,0 1 1,0 0 0,0-1-1,0 1 1,0 0 0,0-1-1,1 1 1,-1-1-1,2 3 1,-2-2 8,0 0 0,0-1 0,0 1 1,0 0-1,0 0 0,0-1 0,0 1 0,0 0 0,-1-1 0,1 1 0,0 0 0,-1-1 0,-1 3 0,6 14-51,-4-17 55,3 67 76,-4-51 10,-1-2-144,0-4 13,2-10 43,-1 0 0,1 0 0,-1 0 0,1 1 0,0-1 0,0 0 0,0 0 0,-1 1 0,1-1 0,0 0 0,1 1 0,-1-1 0,0 2 0,1 1-8,0-1 0,0 0 0,0 1 0,-1-1 0,1 1 0,-1-1-1,0 1 1,-1 3 0,1 6-47,0 7 60,0-2-125,3 36 1,2 17 231,-6-46-101,1-22 9,-1 1 0,1-1 0,0 0 0,0 1 0,0-1 0,1 0 0,1 7-1,-1-2-29,1-1-1,-1 0 0,-1 1 0,1 13 0,-1-12-18,0-1 0,0 0 0,4 15 0,-2-15 66,-1 0 0,0 0 0,0 11-1,2 15-114,3 18 169,1-18-27,-7-33-64,0-1 1,0 0 0,0 1-1,0-1 1,0 0-1,0 1 1,0-1 0,0 0-1,0 1 1,0-1-1,0 1 1,0-1 0,0 0-1,0 1 1,0-1-1,0 0 1,0 1 0,0-1-1,0 0 1,0 1-1,1-1 1,-1 0 0,0 1-1,0-1 1,0 0-1,1 0 1,-1 1-1,0-1 1,0 0 0,1 0-1,-1 1 1,0-1-1,1 0 1,-1 0 0,0 0-1,1 1 1,-1-1 2,1 0 0,-1 0 0,0 0 0,0 0 1,0 0-1,0 0 0,1 0 0,-1 0 0,0 0 0,0 0 0,0 0 0,0 0 1,0 1-1,0-1 0,1 0 0,-1 0 0,0 0 0,0 0 0,0 0 0,0 0 1,0 1-1,0-1 0,0 0 0,0 0 0,0 0 0,0 0 0,1 0 0,-1 1 1,0-1-1,0 0 0,0 0 0,0 0 0,0 0 0,0 1 0,0-1 0,0 0 1,0 0-1,-1 1 0,2 3-18,1 1 0,-1-1 0,1 0 0,0 0 0,0 1 0,0-1 0,0 0 0,4 5 0,5 9 91,-7-11-28,-3-5 27,4 4-91,12 25 400,-16-30-448,14 4 245,-8 2-202,21 16 177,-15-13-254,-1-4-60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4:06.12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44 9 320,'0'0'38,"-1"0"0,1-1 0,0 1 1,-1 0-1,1 0 0,-1 0 0,1-1 0,-1 1 0,1 0 0,-1 0 0,1 0 1,0 0-1,-1 0 0,1 0 0,-1 0 0,1 0 0,-1 0 0,1 0 1,-1 0-1,1 0 0,-1 0 0,1 1 0,-1-1 0,1 0 0,-1 0 0,1 0 1,0 1-1,-1-1 0,0 1 0,-15 7 882,15-8-969,-12 15 981,23-23-727,10-14 222,-19 22-390,2-2-108,-1 2 105,-3 5 275,-28 57 1429,29-57-1727,0-3-1,0-1 1,0 0-1,0 0 0,0 0 1,0 0-1,0 0 1,-1 0-1,1 0 0,0 0 1,-1 0-1,1 0 0,-1 0 1,1 0-1,-1 0 0,1 0 1,-2 1-1,21-3-309,-6-2-623,-1-1-1,0-1 1,12-6-1,10-4-357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4:33.7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 0 736,'-13'0'256,"8"8"-192,-3-3 0,8 2-352,0 1-128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4:34.81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 1 576,'4'4'885,"-6"-3"-718,0-1-1,0 0 1,1 1-1,-1-1 1,0 1-1,1-1 1,-1 1-1,0 0 1,1 0-1,-1 0 0,1 0 1,-1 0-1,-1 2 1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4:36.02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3392,'0'0'2368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4:41.2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89 360 1152,'1'-3'168,"0"0"-1,0 0 1,0 0-1,0-1 1,0 1-1,1 1 1,-1-1-1,1 0 1,0 0 0,4-5-1,7-11-122,-11 14-157,-1 3 123,0 1-1,-1-1 1,1 0 0,0 0-1,-1 0 1,0 0 0,1 0-1,-1 0 1,0-4 0,0-15 51,-1 9-9,1-1-1,1 1 0,3-23 1,-3 10-69,-1 23 50,-1 0-1,1 1 1,0-1-1,0 0 1,0 0-1,0 0 1,0 0-1,1 0 1,-1 0-1,1 0 1,-1 0-1,1 0 0,1-3 1,-1 2-17,-1 1 0,1 0 1,-1-1-1,0 1 0,1-1 0,-1 1 0,0 0 1,-1-1-1,0-3 0,1-1 67,0 1-87,0 5 11,0 1 0,1-1-1,-1 0 1,0 1 0,0-1 0,0 1 0,0-1-1,0 0 1,0 1 0,0-1 0,0 1-1,-1-1 1,1 0 0,0 1 0,0-1 0,0 1-1,-1-1 1,1 1 0,0-1 0,0 1 0,-1-1-1,1 1 1,-1-1 0,1 1 0,0-1-1,-1 1 1,1 0 0,-1-1 0,1 1 0,-1-1-1,1 1 1,-1 0 0,1 0 0,-1-1-1,-1 1 1,1-2 86,0 1 0,0-1 0,0 0 0,0 0 1,0 0-1,0 0 0,1 1 0,-1-1 0,0-4 0,-2-3 37,0 0-185,3 6 48,-1 1 1,0-1-1,0 1 1,0-1-1,0 1 1,-2-3-1,3 4 9,-1 0 0,1 1-1,-1-1 1,1 1-1,-1-1 1,0 1-1,1 0 1,-1-1-1,1 1 1,-1 0 0,0-1-1,1 1 1,-1 0-1,0 0 1,0-1-1,1 1 1,-1 0-1,0 0 1,1 0 0,-1 0-1,0 0 1,0 0-1,1 0 1,-1 0-1,0 0 1,1 0 0,-1 1-1,0-1 1,-1 0-1,0 2-50,0 0-1,0 0 0,-1 0 1,1 0-1,0 0 1,-3 4-1,-3 4 91,-12 13 23,16-17 34,0-1 0,0 0 0,-1 0 0,-10 8-1,14-12-108,0 0 0,1 0-1,-1 0 1,1 0 0,-1 0-1,1 0 1,-1 0 0,1 1-1,0-1 1,0 0 0,-1 0-1,1 0 1,0 0 0,0 0-1,0 1 1,0-1 0,0 0-1,1 2 1,3 22-33,18 41-69,-15-46 169,4 7-146,0-6 29,-8-15-31,0 0 1,0 0-1,1-1 1,0 1-1,0-1 1,0 0-1,9 9 1,-11-12 57,1 0 0,-1 1 0,0 0 0,0-1 0,-1 1 0,1 0 0,0 0 1,1 5-1,3 5-98,-5-12 147,0-1-13,-1 1 0,1-1 1,-1 0-1,1 1 0,-1-1 1,1 0-1,-1 1 0,1-1 1,-1 1-1,1-1 0,-1 1 0,0-1 1,1 1-1,-1-1 0,0 1 1,1 0-1,0 2 5,56 52-3080,-48-48 2592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4:43.0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15 224,'13'-6'96,"-8"-2"-64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4:43.38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54 0 1568,'-2'0'68,"0"1"0,0-1 0,0 0 0,0 0 0,-1 1 0,1 0 0,0-1 0,0 1 0,0 0 0,0 0 0,0 0 0,0 0 0,0 0 0,1 0 0,-1 1 0,0-1 0,1 1 0,-1-1 0,-1 3 0,3-4-32,-1 0 0,0 1 0,1-1 0,-1 1 0,0-1 0,1 0 0,-1 0 0,0 1 0,1-1 0,-1 0 0,0 0 0,0 0 0,1 0 0,-2 0 0,0 1 206,7 2-469,-3-2 201,1 1 1,9-1-68,8-1-979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4:43.99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0 832,'0'3'667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4:45.7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242 1 832,'-6'0'65,"0"-1"0,0 1 1,0 1-1,0-1 0,0 1 0,-10 2 1,-11 2-16,-26 6-50,30-6 170,17-3 138,0-1 0,1 0 0,-12 1 0,13-2-132,1 1-1,0-1 0,-1 1 1,1 0-1,-6 2 0,6-2-10,0 0-1,-1 0 0,1 0 0,-1-1 0,-6 1 1,63 4 597,-22-5-771,47 1-36,-68 0 25,0 0 1,0 1 0,0 0-1,-1 1 1,17 6 0,0-2 285,-17-6-191,-12 1-65,0 0-1,0 0 1,0 0 0,0 0 0,0 0 0,0-1 0,0 1-1,-1-1 1,1 0 0,-1 0 0,-4 0 0,-44 5 554,29-5-521,-51 0 672,65 0-667,9-1-57,-1 0 0,1 0 0,-1 1 0,1-1 0,-1 0 1,1 0-1,-1 0 0,1 0 0,-1 0 0,1 0 0,0 0 0,-1 0 0,1-1 0,-1 1 0,1 0 1,-1 0-1,0 0 0,1-1-6,0 1 0,-1 0 0,1 0 0,0 0 1,0 0-1,-1 0 0,1 0 0,0 0 0,0 0 0,0 0 1,-1 0-1,1 0 0,0 0 0,0 0 0,-1 0 1,1 0-1,0 0 0,0 1 0,0-1 0,-1 0 0,1 0 1,0 0-1,0 0 0,0 0 0,-1 0 0,1 1 0,0-1 1,0 0-1,0 0 0,0 0 0,0 0 0,-1 1 0,1-1 1,0 0-1,0 0 0,0 0 0,0 1 0,0-1 0,0 0 1,0 1-1,42-1-232,64-1-2087,-80-3 339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4:47.05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431 9 1248,'-6'-2'386,"0"1"147,0 1 180,-6-3 384,11 3-1064,-1-1 0,1 1 1,-1-1-1,1 1 0,-1 0 0,1 0 0,-1-1 0,1 1 1,-1 0-1,1 0 0,-1 1 0,1-1 0,-1 0 0,-1 1 1,-40 10 350,18-9 685,1 0-320,-12 9-712,0 2 0,-36 18 1,10-4-139,-16 4-923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5T16:40:17.581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1260 423 2144,'-2'5'881,"2"-3"-731,-6-1 547,-8 6 780,6-5-1022,-1-1 0,0 0 0,-17-1 0,-20 3 402,-110 12 788,21-3-932,134-12-710,-10 2-49,-1-1 1,1 2-1,0-1 1,0 2-1,-15 5 1,24-8 14,0 0 1,0 0-1,0 0 1,1 0-1,-1 1 0,0-1 1,1 0-1,-1 1 1,0-1-1,1 1 1,0 0-1,-1-1 0,1 1 1,0 0-1,0 0 1,0 0-1,0 0 0,0 0 1,0 0-1,1 0 1,-1 0-1,1 0 1,0 0-1,-1 1 0,1-1 1,0 0-1,0 0 1,0 0-1,0 1 1,1-1-1,-1 0 0,1 0 1,-1 0-1,1 0 1,1 4-1,2 1-19,-1 1-1,2-1 0,-1 1 1,1-1-1,0-1 1,0 1-1,0-1 1,1 0-1,0 0 1,1 0-1,9 6 1,1 0-8,0-2 0,1 0 1,32 13-1,-36-19 90,-1 1 1,1-2-1,0 0 1,0 0-1,0-1 1,0-1-1,0-1 0,0 0 1,1 0-1,-1-2 1,0 0-1,0 0 1,-1-1-1,1-1 1,0 0-1,-1-1 1,0-1-1,0 0 1,-1 0-1,1-1 0,-1-1 1,10-9-1,-19 15 0,-1 0-1,1 0 1,-1 0-1,0-1 1,0 1-1,0-1 1,0 0-1,-1 1 1,1-1-1,-1 0 1,0 0 0,2-4-1,-3 6-17,1-1-1,-1 1 1,0-1 0,0 1 0,0-1-1,0 1 1,0-1 0,0 1 0,0 0-1,0-1 1,-1 1 0,1-1-1,0 1 1,-1-1 0,0 1 0,1 0-1,-1-1 1,0 1 0,1 0-1,-1 0 1,0 0 0,0-1 0,0 1-1,0 0 1,0 0 0,0 0 0,0 1-1,-1-1 1,0-1 0,-7-3 1,0 1 1,0 0 0,0 0-1,0 1 1,-1 0-1,0 1 1,-11-2 0,-72-4 347,69 7-281,-201 9 509,184-5-387,-58 10-460,97-13 223,1 0 0,-1 0 0,1 0 0,-1 0 0,1 0 0,0 0 0,-1 1 0,1-1 0,0 0 0,-1 1 0,1 0 0,0-1 0,-1 1 0,1 0 0,0-1 0,0 1 0,0 0 0,-1 0 0,1 0 0,0 0 0,0 0 0,1 0 0,-1 0 0,0 0 0,0 1 0,0-1 0,1 0 0,-1 1-1,1-1 1,-1 0 0,1 1 0,-1-1 0,1 0 0,0 1 0,0-1 0,0 1 0,0-1 0,0 0 0,0 1 0,0-1 0,0 1 0,0-1 0,1 1 0,-1-1 0,1 3 0,1 1-29,0 0 0,0 0 0,1 0 0,-1 0-1,1 0 1,0-1 0,0 1 0,0-1 0,1 0 0,7 8-1,-8-10 86,1-1 0,-1 1 0,1 0-1,-1-1 1,1 1 0,-1-1-1,1 0 1,0-1 0,0 1 0,-1 0-1,1-1 1,0 0 0,0 0-1,0 0 1,0-1 0,6 0 0,1-2 43,1 0 1,-1 0 0,0-1 0,12-5-1,-18 6-22,1 0-1,-1 0 1,1 0-1,-1-1 1,0 0 0,0 0-1,-1 0 1,7-7-1,-10 10-22,0-1-1,0 1 0,0-1 1,0 1-1,0-1 1,0 0-1,-1 1 1,1-1-1,0 0 0,-1 0 1,1 1-1,-1-1 1,0 0-1,0 0 0,0 0 1,0 1-1,0-1 1,0 0-1,0 0 1,0 0-1,-1 1 0,1-1 1,-1 0-1,1 0 1,-1 1-1,0-1 1,1 0-1,-1 1 0,0-1 1,0 1-1,-3-4 1,0 0-15,-1 1 0,0-1 0,-1 1 0,1 0 0,-1 0 0,0 0 0,0 1 0,0 0 0,0 0 0,0 0 0,-1 1 0,1 0 0,-1 0 0,-9 0 0,-4-1-77,0 1 1,0 2-1,-33 2 1,47-1 39,0 0 1,-1 0 0,1 1 0,-9 4-1,-4 0-132,15-5 145,1 1 1,-1-1-1,1 1 0,0-1 0,0 1 1,0 0-1,0 0 0,0 0 0,0 1 1,0-1-1,1 0 0,-1 1 0,1 0 1,0 0-1,0 0 0,0 0 0,0 0 1,0 0-1,1 0 0,-1 1 1,1-1-1,0 1 0,0-1 0,0 1 1,0-1-1,1 1 0,0-1 0,-1 1 1,1 0-1,1-1 0,-1 1 0,0-1 1,1 1-1,0 0 0,0-1 0,0 1 1,0-1-1,0 0 0,1 1 0,-1-1 1,1 0-1,0 0 0,0 0 1,0 0-1,4 4 0,-4-6 23,-1 0-1,0 0 1,1-1-1,-1 1 1,1 0 0,0 0-1,-1-1 1,1 1 0,-1-1-1,1 1 1,0-1-1,-1 0 1,1 0 0,0 0-1,-1 0 1,1 0-1,0 0 1,-1 0 0,1 0-1,0-1 1,-1 1-1,1 0 1,0-1 0,-1 0-1,1 1 1,-1-1 0,1 0-1,1-1 1,2-1 1,0 0 0,-1-1 0,0 1 0,0-1 0,0 0-1,0 0 1,5-6 0,-5 3 49,0 1-1,0-1 1,0 0-1,-1 0 1,0 0-1,3-10 1,-5 14-22,-1-1 1,1 0-1,-1 1 1,1-1-1,-1 1 1,0-1-1,0 0 1,-1 1-1,1-1 1,-1 0-1,0 1 1,0-1-1,0 1 1,0-1-1,-3-3 1,3 5-28,0 0 1,0 1-1,0-1 1,-1 1-1,1 0 0,-1-1 1,1 1-1,-1 0 1,1 0-1,-1 0 1,0 0-1,0 0 1,1 0-1,-1 0 1,0 1-1,0-1 1,0 1-1,0-1 0,0 1 1,0 0-1,0 0 1,0 0-1,0 0 1,0 0-1,-3 1 1,-5 0-60,1 1 0,0 0 1,-18 7-1,10-2 31,0 0 0,1 1 0,-27 19 0,32-20-16,2 0 0,-1 1 1,1 1-1,0 0 0,1 0 1,-10 14-1,14-17-2,1 1 0,-1-1 0,2 1 0,-1-1 0,1 1 0,0 0 0,0 0 0,1 0 0,0 0 0,0 0 0,0 0 0,2 14 0,-1-19 38,0 1 0,0 0 0,1-1 0,-1 1 0,1 0 0,0-1 0,0 1 0,0-1 0,0 1 0,0-1 0,0 1 0,1-1 0,-1 0 0,1 1 0,0-1 0,0 0 0,0 0 0,0 0 0,0-1 0,0 1 0,0 0 0,0-1 0,1 0 0,-1 1 0,1-1 0,-1 0 0,1 0 0,-1 0 0,1 0 0,-1-1 0,1 1 0,0-1 0,0 0 0,-1 1 0,4-2 0,1 1 40,-1-1 0,0 0 1,0 0-1,0 0 0,0-1 0,0 0 0,0 0 0,-1-1 0,1 0 1,-1 1-1,1-2 0,-1 1 0,0-1 0,0 0 0,-1 0 1,6-6-1,7-8 74,-1-2 1,23-35 0,-25 33-39,-9 15-55,-1 0-1,0 0 0,-1 0 0,1 0 0,-2-1 1,1 1-1,-1-1 0,2-9 0,-3 13-2,-1 1 0,0 0-1,1 0 1,-1 0-1,-1 0 1,1 0 0,0 0-1,-1 0 1,0-1-1,0 1 1,1 0 0,-2 1-1,1-1 1,0 0 0,-1 0-1,1 0 1,-1 1-1,0-1 1,0 1 0,0-1-1,0 1 1,0 0-1,-4-3 1,2 3-25,1 0 0,0 1 0,-1 0 0,1 0 0,-1 0 0,1 0 0,-1 0 0,0 1 0,1 0 0,-1-1 0,1 1 0,-1 1 0,-5 0 0,-5-1 76,1 1-22,0 0 0,1 1 0,-1 0 0,-21 7-1,-48 22-49,72-27-97,0 1 0,1 0 1,-1 0-1,1 1 0,-12 10 0,19-15 85,0 1-1,1-1 0,-1 1 1,0 0-1,1 0 0,-1 0 1,1 0-1,-1 0 0,1 0 0,0 0 1,0 1-1,0-1 0,0 0 1,0 1-1,1-1 0,-1 0 1,1 1-1,-1-1 0,1 1 1,0-1-1,0 1 0,0-1 1,0 1-1,1-1 0,-1 1 0,1-1 1,-1 0-1,1 1 0,1 3 1,0-4 22,-1 1 1,1-1 0,0 0 0,0 0-1,-1 0 1,1 0 0,1 0 0,-1-1-1,0 1 1,0 0 0,1-1-1,-1 0 1,0 1 0,1-1 0,0 0-1,3 1 1,-1-1 9,0 0 0,0 0 1,0 0-1,0 0 0,0-1 0,0 0 0,10-1 0,-2-2 2,-1 0 0,0-1 0,0-1 0,0 0 0,-1 0 0,0-2 0,0 1-1,0-1 1,-1-1 0,1 0 0,9-10 0,-14 11 26,0 1 0,0-1-1,-1 0 1,0 0 0,0 0 0,-1-1 0,0 0 0,3-8-1,-5 10 29,0 1-1,-1-2 1,0 1 0,0 0-1,0 0 1,0 0-1,-1 0 1,0 0-1,-1-1 1,1 1-1,-4-11 1,4 16-67,0 0 0,-1 0 0,1 0 0,-1 0 0,1 0 0,-1 0 0,1 0 0,-1 0 1,0 0-1,1 0 0,-1 0 0,0 0 0,0 1 0,0-1 0,0 0 0,0 1 0,0-1 0,0 0 0,0 1 0,0-1 0,0 1 0,0 0 0,0-1 0,0 1 0,0 0 0,0 0 1,0-1-1,0 1 0,-1 0 0,1 0 0,-1 0 0,-3 1-45,-1-1-1,1 1 1,0 0 0,0 0 0,-6 3 0,-53 17-150,2 3 1,-65 34 0,119-53 167,1 0-1,0 0 1,0 0 0,1 0-1,-1 1 1,1 0 0,-8 11-1,13-15 8,-1 1-1,1-1 1,-1 0-1,1 1 1,0-1-1,0 1 1,0-1-1,0 1 1,0 0-1,1-1 1,0 1-1,-1 3 1,1-5 3,0 1 1,1 0 0,-1 0-1,0 0 1,1-1-1,-1 1 1,1 0 0,0-1-1,0 1 1,-1-1 0,1 1-1,0 0 1,0-1-1,1 0 1,-1 1 0,0-1-1,0 0 1,1 0-1,-1 1 1,2 0 0,2 1-3,1 0 0,-1 0 0,1 0 1,0-1-1,0 1 0,0-1 0,0-1 0,0 1 1,0-1-1,0 0 0,0-1 0,0 1 1,1-1-1,-1-1 0,0 1 0,0-1 0,1 0 1,-1 0-1,11-4 0,2-3 54,1 0 0,-1 0 0,0-2 0,26-18-1,-36 22 23,0 0 0,-1 0 0,0-1 0,7-8 0,-13 13-41,0 0 1,0-1-1,0 1 1,0-1-1,-1 1 1,1-1-1,-1 0 1,0 1-1,0-1 0,0 0 1,0 0-1,0 0 1,-1 0-1,1 0 1,-1 0-1,0 0 1,0 0-1,0-4 1,0 5-27,-1 1 0,0-1 0,1 1 0,-1-1 0,0 0 0,0 1 0,0-1 0,0 1 0,0 0 0,0-1 0,0 1 0,-1 0 0,1 0 0,0 0 0,-1 0 0,1 0 0,-1 0 0,1 0 0,-1 0 0,1 0 0,-1 1 0,0-1 0,1 1 0,-1-1 0,0 1 0,0 0 0,-3-1 0,-2 0-25,-1 1 0,1-1 1,0 2-1,-1-1 0,-10 2 1,-1 2 24,-1 1 1,0 1 0,1 1-1,0 0 1,-26 16 0,16-8-37,19-11 131,1 1 0,0 0 0,-11 8 0,-2-2 50,22-10 0,-21 14 58,19-15-169,0 1-1,1-1 1,-1 0-1,0 1 1,0-1-1,0 0 1,1 0-1,-1 0 1,0 0-1,0 0 1,1-1-1,-1 1 1,0-1-1,0 1 1,1-1-1,-1 1 1,0-1-1,1 0 1,-1 0-1,1 0 1,-1 0-1,1 0 1,-1 0-1,-1-2 1,-18-16-76,20 18 35,-1 0-1,1-1 1,0 1 0,-1 0-1,1 0 1,-1 0 0,1 0-1,-1 0 1,1 0 0,-1 0-1,0 0 1,1 1 0,-1-1-1,0 0 1,1 1 0,-1 0-1,0-1 1,0 1 0,0 0-1,0 0 1,-3 0 0,4 1-10,0-1 1,0 1 0,-1-1-1,1 1 1,0 0 0,0 0-1,0-1 1,0 1 0,0 0-1,0 0 1,0 0 0,1 0 0,-1 0-1,0 0 1,0 0 0,0 2-1,-12 20-179,12-22 188,0 1 13,0 0 1,1-1-1,-1 1 0,0 0 1,1-1-1,-1 1 0,1 0 1,0 0-1,-1 0 0,1-1 1,0 1-1,0 0 1,0 0-1,1 0 0,-1-1 1,0 1-1,1 0 0,0 3 1,0-2 14,1 0 0,-1 0 0,1 0 0,0 0 0,0-1 0,0 1 0,0 0 1,0-1-1,0 0 0,1 1 0,-1-1 0,1 0 0,0 0 0,-1 0 0,1-1 0,5 3 0,-5-2 1,0-1 0,-1 0 0,1 0 0,0 0 0,0 0 0,0-1 0,0 1 0,0-1-1,1 0 1,-1 0 0,0 0 0,0 0 0,0 0 0,0-1 0,0 1 0,0-1 0,0 0-1,3-1 1,0-2-85,-1 0-1,0 0 1,-1 0 0,1 0-1,7-11 1,-6 8-30,-4 6 112,-1 0-1,0-1 1,0 1 0,0-1 0,0 1 0,0-1 0,0 1-1,0-1 1,0 1 0,-1-1 0,1 0 0,-1 1 0,1-1 0,-1 0-1,0 0 1,0 0 0,1-2 0,-2 2 0,1 1 1,-1-1-1,1 1 1,-1-1-1,1 1 1,-1 0-1,0-1 1,1 1-1,-1 0 1,0 0-1,0 0 1,0-1-1,0 1 1,0 0-1,0 0 1,-3-1-1,0-1 1,-1 1 0,1-1 0,-1 1-1,1 0 1,-1 1 0,0-1-1,0 1 1,0 0 0,0 0-1,-10 0 1,6 1-27,0 1-1,0-1 1,1 1 0,-1 1-1,-12 3 1,17-4-5,0 1 0,0 0 0,0-1 0,1 2 0,-1-1 0,1 0 0,-1 1 0,1-1 0,0 1 0,0 0 0,0 0 0,0 0 0,-3 5 0,2 7-108,-1 0 62,4-9 64,-1 0 1,1-1-1,0 1 0,0 0 1,0 0-1,1 0 0,0 0 1,2 12-1,-1 5 2,-1-19-2,0 0 0,1 1 0,-1-1 1,1 0-1,0 0 0,0 0 0,1 0 1,-1 0-1,1 0 0,0 0 0,0-1 0,0 1 1,1-1-1,3 5 0,3 2 9,1 0 0,1-1 0,11 9-1,-8-7 22,-11-9-10,0 0-1,1 0 1,-1-1 0,0 1 0,0-1 0,1 0 0,-1 0 0,0 0 0,1 0 0,3 0 0,38 1-6,-39-2 6,9-1 86,1 0 1,-1-2 0,0 1 0,-1-2 0,27-9-1,-25 8-33,80-32-192,-72 27 157,39-10 0,-37 12-89,-21 7 28,-1 0 1,1 0-1,0 0 1,-1 1-1,1-1 1,0 1-1,0 0 1,-1 1-1,9 1 1,-3 0-13,1 1 1,20 9-1,-21-7 39,1-1 0,-1-1-1,1 0 1,0-1 0,1 0-1,-1 0 1,0-1 0,0-1-1,12 0 1,-1-3 12,-1 0-1,0-1 1,36-12 0,20-12 267,82-43 1,-138 55-429,-15 5-126,-6 11 261,0 0 0,0-1-1,0 1 1,0 0-1,0-1 1,-1 1-1,1 0 1,0-1 0,0 1-1,0 0 1,0-1-1,0 1 1,-1 0-1,1 0 1,0-1 0,0 1-1,-1 0 1,1 0-1,0-1 1,0 1-1,-1 0 1,1 0 0,0 0-1,-1-1 1,1 1-1,0 0 1,0 0-1,-1 0 1,1 0 0,0 0-1,-1 0 1,0 0-1,-17-4-184,-1 1 0,0 1-1,0 1 1,-32 2 0,12 0 239,-14-1 45,18 2-32,1-3 0,-67-8 0,90 6-63,0 0 0,0-1 0,0 0 1,1-1-1,0 0 0,0 0 0,0-1 0,1 0 1,0-1-1,-11-10 0,18 14-57,0 2 70,1 0 0,-1-1 0,1 1 1,-1 0-1,1-1 0,0 0 1,0 1-1,-1-1 0,1 0 1,1 1-1,-1-1 0,0 0 0,0 0 1,1 0-1,-1 0 0,0-2 1,1 3-50,17-11 6,-12 8 43,0 1 1,0-1-1,0 1 1,1 0-1,0 0 0,8-2 1,43-11 80,-12 4-33,33-9 69,-10 4-75,136-38 37,-130 35-242,108-17 0,-140 31 204,-20 2 9,39-2 1,6 0 97,-65 6-116,-12 0-22,-118-8-70,118 8 74,0-1-1,0 0 0,0-1 0,0 0 1,0 0-1,1-1 0,-1 0 1,1-1-1,0 0 0,0 0 0,0-1 1,-14-10-1,17 11-13,0 0 1,0 1-1,-1 0 1,1 0-1,-1 1 1,0 0-1,1 0 0,-1 0 1,0 1-1,0 0 1,0 0-1,0 1 1,0 0-1,0 0 0,0 1 1,-10 1-1,-11 4 53,0 1-1,-43 15 0,68-20-54,-187 69 224,140-49-227,-81 49-1,97-51 32,0-1 0,-1-3 0,-1 0 0,-48 12 0,70-24-21,3-2 66,23-3-122,4-1 38,100-17-109,-102 15 139,-1-1-1,17-9 0,9-3-62,163-45 46,-163 51-55,78-16-114,20-5 12,-110 24 112,1 1 1,1 2-1,-1 1 1,54-2 0,-88 14-277,3-5 307,0-1-1,-1 0 1,0 1 0,1-1 0,-1-1-1,0 1 1,0 0 0,-6 1-1,-37 5-17,30-5-28,-148 18 200,-43 8 135,153-22-122,0-2 0,-84-2 1,98-4 2,41 2-178,-1-1 0,1 0 0,-1 0 0,1 0 0,-1 0 1,1 0-1,-1 0 0,1 0 0,-1 0 0,1 0 0,-1-1 0,1 1 0,-1 0 0,1 0 0,-1 0 0,1 0 1,-1-1-1,1 1 0,0 0 0,-2-1 0,8-5-378,17-5 130,216-48 939,-129 31-459,157-53-142,-206 57-29,-15 6 178,93-24 0,-22 15-250,-92 22 55,1 0 0,0 2-1,1 1 1,40 2 0,-56 1-42,0 1 0,0 0 0,0 0 0,-1 1 1,1 0-1,-1 1 0,0 0 0,0 1 0,16 10 0,7 0 190,-28-12-186,1 0 0,-1-1-1,1 0 1,-1 0 0,1-1 0,6 2-1,5 0-45,21 11 345,-30-11-275,0 0-1,0 0 1,0-1 0,0 0-1,1 0 1,15 1-1,29-3 57,-46 0-33,1 0 0,11 3 1,8 4-93,-22-6 81,0-1 0,0 2 0,0-1 0,-1 0 0,6 3 0,-8-3-15,0 0 0,0 0-1,0-1 1,1 1 0,-1-1 0,0 1 0,0-1 0,0 0-1,0 0 1,1 0 0,-1 0 0,0-1 0,0 1 0,0 0-1,0-1 1,0 0 0,0 1 0,0-1 0,0 0 0,0 0-1,0 0 1,0 0 0,0 0 0,0-1 0,-1 1 0,1 0-1,0-1 1,-1 0 0,0 1 0,1-1 0,1-2 0,27-31-11,-12 9-343,-7 10 165,0 0 1,10-21 0,-19 33 179,-1 0-1,1 1 1,0-1-1,-1 0 1,0 0 0,0 0-1,0 0 1,0 0-1,-1-7 1,-22 10-557,15 1 564,0 2 0,0-1-1,0 0 1,0 1 0,-8 4-1,-8 1-97,-22 4-20,-34 10 458,-30 10-553,54-17 173,-66 25 42,48-17-214,78-20 161,-1-1-1,0 0 0,0 1 1,0-1-1,9 0 0,160-12 326,-128 7-276,0 1 0,71 6 0,-111-2 8,0-1-1,1 1 0,-1 1 0,1-1 0,-1 1 0,0-1 1,8 6-1,-11-7-3,0 1 1,-1 0-1,1 0 0,-1 0 1,0 0-1,1 1 0,-1-1 1,0 0-1,0 0 1,0 1-1,0-1 0,0 1 1,0-1-1,0 1 0,0 0 1,-1-1-1,1 1 1,0 0-1,-1-1 0,0 1 1,1 0-1,-1 0 0,0-1 1,0 1-1,0 0 1,0 0-1,0 2 0,-2 2 26,0 1 0,0 0 0,0 0 0,-1-1 0,0 1 0,0-1-1,-1 0 1,1 0 0,-6 6 0,-5 6-91,-24 23 1,23-26 79,-1-1 1,0 0 0,-32 20-1,39-27 1,-1 0 0,1 1 0,-14 14 0,1-1 185,-1 1-232,-41 33 211,54-47-85,0-1 1,-1-1 0,0 1 0,-21 7-1,-4 0-66,-3 1-29,0-1 1,-44 8 0,17-8-28,-100 17-69,-7-11-90,135-19 125,1-1-1,-60-8 1,-7-11-24,29 3 179,45 8-379,-33-3 0,54 11 248,1 0-1,-1 1 1,1 0 0,-1 0 0,-15 4-1,-16 3 36,39-8-7,-79 6 220,63-6-231,0 1-17,0-1 0,0-1 0,0-1 0,-33-7 0,16 3 267,12 4-359,17 1 32,-16-3-396,16 3 262,10 4 128,42 23-159,45 12 352,-81-34-58,0-1-1,0-1 0,0 0 1,1-1-1,12 1 1,58-4 112,-76 2-202,135-14 228,-62 6-10,57-12 64,-70 8-86,-32 9-151,1 1 0,-1 2 0,1 1-1,47 7 1,-62-7-40,0-1 0,1 0-1,38-7 1,-29 3 158,90-17-33,1 0 10,-105 19-111,26 2 0,-20 1-69,-21-1 39,-1 0-10,0 1 50,0 0 0,0 0 0,0 0 0,0 1 0,0-1 0,0 0 1,-1 0-1,1 0 0,-1 0 0,1 0 0,-1 0 0,1 0 0,-1 0 1,1 0-1,-1 0 0,0 0 0,1 0 0,-1 0 0,-2 1 0,0 0 53,0 0 0,0 0 0,0 0 0,-1-1 0,-4 2 0,-6 1 32,-1 0 1,-23 3 0,-8 1-167,-70 17 106,67-16-44,1 2 0,-90 33 0,111-33 27,-1-2 0,0-1 0,-33 5 0,29-9 59,-42 0 0,-1 0 47,-21 3-212,-78 9-242,131-11 298,-53-3-1,94-2 56,-67 5-543,69-5 530,-1 0 0,1 0 0,0 0 0,0 0 0,0-1 0,-1 1 0,1 0 0,0 0 0,0 0 0,-1 0 0,1 0 0,0 1 0,0-1 0,-1 0 0,1 0 0,0 0 0,0 0 0,-1 0 0,1 0 0,0 0 0,0 0 0,-1 0 0,1 1 0,0-1 0,0 0 0,0 0 0,0 0 0,-1 0 0,1 1 0,0-1 0,0 0 0,0 0 0,0 0 0,0 1 0,-1-1 0,1 0 0,0 0 0,0 1 0,0-1 0,6 11-84,16 7-99,-16-15 241,-1 0 0,1 0 0,0 0 0,0-1 0,0 0 0,0 0 1,1 0-1,-1-1 0,0 0 0,1 0 0,12-1 0,7 2 74,-5 0-91,58 3 36,174-27 365,-145 9-324,-79 10-94,-1-2 0,0-1 0,0-1 0,0-2 0,34-15 0,-23 8-43,2 2 0,0 2 0,71-12 0,-44 10 17,-3 3 34,81-5 0,-109 11 18,-1-1-1,51-16 0,-10 1-37,-57 18 21,0 1 0,36 1-1,-54 1-28,60 0 116,-60 0-88,0-1 0,0 1 0,0-1 0,0 1 0,0-1 0,0 0 0,0 0 1,-1 0-1,1 0 0,0 0 0,0 0 0,-1 0 0,1 0 0,0-1 0,-1 1 1,0-1-1,1 1 0,-1-1 0,2-2 0,3-6-25,1 0 0,5-14 0,0 2-20,-10 18 42,0 0-1,0-1 1,0 1 0,-1 0-1,2-7 1,-3 9-24,1 0 0,-1-1-1,0 1 1,0 0 0,0 0 0,0 0 0,0-1 0,0 1 0,0 0 0,-1 0 0,1 0-1,-1 0 1,-1-3 0,0 0 12,-1-1 0,1 1 0,1 0 1,-1-1-1,1 1 0,0-1 0,0 1 0,0-1 0,1-10 0,0 13-18,-1 0 0,1 0-1,-1 0 1,0-1 0,0 1 0,0 0 0,0 0 0,-1 1-1,1-1 1,-1 0 0,-2-3 0,2 3 10,0 1-1,0-1 1,1 0 0,0 1 0,-1-1-1,1 0 1,0 0 0,0 0-1,0 0 1,1 0 0,-1-4 0,1 1-41,2-19-58,-2 24 68,0-1 0,1 1 0,-1 0 1,1 0-1,-1 0 0,1 0 0,0 0 0,-1 0 1,1 0-1,0 0 0,0 0 0,0 1 0,0-1 1,-1 0-1,1 0 0,0 1 0,0-1 0,3 0 1,99-46-617,-86 37 646,-17 9 48,1 0 27,2-1-32,-2 2-6,-1 0 16,-17 1-325,14-21 635,0 1 0,-9-27-1,9 40-358,1 0 0,-1 1 0,0-1 0,0 1-1,0 0 1,-1 0 0,0 0 0,0 0 0,0 1 0,-1-1 0,-6-4-1,4 4-12,-1 0 0,0 0-1,0 1 1,0 1-1,0-1 1,0 1-1,-10-2 1,-7 0 14,1 1 0,-1 2-1,0 0 1,-42 4 0,48-1-22,0 2-1,0 0 1,0 1 0,1 1-1,-31 12 1,-85 49 27,35-16 100,24-17 125,-137 85-1,101-55 222,62-37-437,44-23 0,-16 9 84,-1-1 0,0-1 1,-36 12-1,44-19-99,0 2 0,1 0 1,0 0-1,-16 10 0,34-16-232,1 0-1,-1 1 0,1 0 1,7 0-1,16-1-4,-3-2 90,0-2-1,41-14 1,-17 4 61,168-53 189,-145 49-77,-1-4 0,106-50 1,-122 42 283,-78 31 12,-27 5-180,-88-2 0,85-4-257,36 2 53,1-2 1,0 0-1,-1-1 1,1 0 0,0-1-1,0-1 1,0 0-1,-15-7 1,30 11 27,-1-1 1,0 1-1,0 0 0,1-1 1,-1 1-1,0 0 1,1-1-1,-1 1 1,0-1-1,1 1 1,-1-1-1,1 1 1,-1-1-1,1 0 1,-1 1-1,1-1 0,-1 0 1,1 1-1,0-1 1,-1 0-1,1 1 1,0-1-1,-1 0 1,1 0-1,0 0 1,0 1-1,0-1 1,0 0-1,0 0 1,0 1-1,0-1 0,0 0 1,0 0-1,0 0 1,0 1-1,1-2 1,1-2-41,0 0 0,0 1 0,1-1 0,-1 1 0,1 0 0,2-3 0,9-11 138,-12 12 35,-1 4-87,-1 1 0,1-1 0,-1 0-1,1 1 1,-1-1 0,1 0 0,-1 1 0,0-1 0,1 0 0,-1 1 0,0-1 0,0 0 0,0 0 0,1 1 0,-1-1 0,0 0 0,0 0 0,0 0 0,0 1 0,0-1 0,-1 0 0,1 0 0,0 1 0,0-1 0,0 0 0,-1 0 0,1 1 0,0-1 0,-1 0 0,1 1 0,0-1 0,-1 0 0,1 1 0,-1-1 0,1 1 0,-1-1 0,1 0-1,-1 1 1,0 0 0,1-1 0,-1 1 0,0-1 0,1 1 0,-1 0 0,-1-1 0,-8-5 73,-1 1 0,-13-5 0,15 7-16,0-1 1,1 0 0,-1 0 0,1-1 0,-11-7 0,8 5-61,9 6-14,1 1 1,0-1-1,0 0 0,0 1 1,-1-1-1,1 0 0,0 0 1,0 0-1,0 0 0,0 0 1,-1-1-1,1 0-7,0 0 0,-1 0 0,1 1 0,-1-1 1,0 1-1,1-1 0,-1 1 0,0 0 0,0 0 0,0 0 0,0 0 0,0 0 0,0 0 1,0 0-1,0 1 0,0-1 0,0 1 0,0-1 0,0 1 0,-1 0 0,-2 0 1,2 0-4,0 0 1,-1 1-1,1-1 1,0 1-1,0-1 1,0 1-1,0 0 1,0 0-1,0 1 1,0-1-1,0 0 1,0 1-1,-4 3 1,-36 22 53,39-25-31,0 1 0,0-1 0,0 0 0,0 0 0,-1 0 0,1-1 0,0 1 0,-7 0 0,-10 4-8,9-3 16,0 0 0,-22 2 1,24-4 35,-14 1 46,9 0-126,-24 5-1,-12 0-87,20-4 190,23-2-54,0 0 0,0 0 0,0 0 0,-12 4 0,-99 44 184,87-38-286,24-9 104,0 1 0,0 0 0,-9 5 0,4-2 60,11-6-96,0 1-1,0 0 0,0 0 0,0 1 1,0-1-1,0 0 0,-2 2 0,1-1 4,0 0 0,0 0 0,0 0 1,0 0-1,0 0 0,-1-1 0,-5 2 0,-16 8 180,19-7-111,-1-1 0,1 0 0,-10 3 0,-14 5 132,17-7-348,11-3 156,1-1 0,-1 0 1,1 1-1,-1-1 0,1 1 0,-1 0 0,1-1 0,0 1 0,-3 2 0,0-1 15,-1 1-1,1-1 1,-1 0 0,0 0 0,1 0 0,-1-1-1,-10 2 1,-16 6 142,15-3-110,-19 11-130,26-13 127,0 1-1,-14 4 1,-14 7 47,16-9-61,18-6-20,1-1 0,-1 1 1,1 0-1,-1 0 0,1 0 0,-5 2 0,2 0-4,0-1-1,0 0 1,-1 0 0,1 0-1,0 0 1,-1-1 0,0 0 0,-6 0-1,9 0 1,0 0-1,0 0 1,0 0-1,0 0 0,0 0 1,0 1-1,0-1 1,-5 4-1,6-3 7,-1 0-1,0 0 1,0-1 0,0 1-1,0-1 1,0 0 0,-5 1-1,4-1-19,0 1-1,0-1 0,0 1 1,0-1-1,1 1 0,-1 0 1,1 0-1,-1 1 0,1-1 1,-4 4-1,-16 11-170,11-9 206,-23 19 0,32-25-51,3-2 28,-1 1 0,1-1 0,0 0 0,-1 0 1,1 0-1,0 1 0,0-1 0,-1 0 1,1 0-1,0 1 0,0-1 0,-1 0 1,1 1-1,0-1 0,0 0 0,0 1 1,-1-1-1,1 0 0,0 1 0,0-1 1,0 1-1,0-1 0,0 0 0,0 1 1,0 0-8,0-1 1,-1 0 0,1 0 0,0 1-1,0-1 1,-1 0 0,1 1 0,0-1-1,0 0 1,-1 0 0,1 1 0,0-1-1,-1 0 1,1 0 0,0 0 0,-1 0-1,1 1 1,0-1 0,-1 0 0,1 0-1,0 0 1,-1 0 0,0 0 0,1 0-1,0 0 1,0 0-1,0 0 1,-1 0-1,1 0 1,0 0 0,0 0-1,0 0 1,0 0-1,-1 0 1,1 0-1,0 0 1,0 0 0,0 0-1,0 0 1,-1 0-1,1 0 1,0 0-1,0 0 1,0 0 0,0 0-1,-1-1 1,1 1-1,0 0 1,0 0-1,0 0 1,0 0-1,0 0 1,0 0 0,0-1-1,-1 1 1,1 0-1,0 0 1,0 0-1,0 0 1,0-1 0,0 1-1,0 0 1,0 0-1,0 0 1,0 0-1,0-1 1,0 1 0,0 0-1,0 0 1,0 0-1,0 0 1,0-1-1,0 1 1,0 0-1,0 0 1,0 0 0,0 0-1,0-1 1,0 1-1,1 0 1,-1 0-1,0 0 1,0 0 0,3-5 2,0 0 0,1 0 0,0 1 0,-1 0 0,2-1 0,-1 2 0,0-1 0,1 0 0,0 1 0,8-5 0,6-5-62,3-1 21,-1 1-1,36-16 1,-10 6-67,9-4-68,61-19-1,-19 8 519,-84 32-353,105-47-371,-88 31 380,60-20-16,-39 21 83,-18 7-93,-1 2 0,67-14 0,-53 18-86,49-15 0,33-12 272,-122 34-323,1-1-1,0 2 1,0-1 0,-1 1-1,1 0 1,0 0 0,15 4-1,2 1 324,-23-5-320,-2 0-160,0 0 139,1 1 168,1 1 0,-1-1-1,0 0 1,0 0 0,0 0 0,-1 1 0,1-1 0,0 1-1,0-1 1,-1 0 0,1 1 0,-1-1 0,1 1-1,-1 0 1,0-1 0,1 3 0,-1-3-8,0 19-438,-5 1 448,2-11 493,0-2-3733,3-7 3127,0-1 0,0 0 0,0 0 0,0 1-1,0-1 1,0 0 0,0 0 0,0 1 0,0-1 0,0 0 0,0 0 0,1 1 0,-1-1 0,0 0 0,0 0 0,0 0 0,0 1 0,1-1 0,-1 0-1,0 0 1,0 0 0,0 0 0,1 0 0,-1 1 0,0-1 0,0 0 0,1 0 0,-1 0 0,0 0 0,0 0 0,1 0 0,-1 0 0,0 0 65,1 0 1,-1 0 0,0 0 0,0 0 0,0 0-1,0 0 1,1 0 0,-1 0 0,0-1 0,0 1 0,0 0-1,0 0 1,1 0 0,-1 0 0,0 0 0,0 0-1,0-1 1,0 1 0,0 0 0,0 0 0,0 0 0,0 0-1,1-1 1,-1 1 0,0 0 0,0 0 0,0 0-1,0 0 1,0-1 0,0 1 0,0 0 0,0 0 0,0 0-1,0-1 1,0 1 0,0 0 0,0 0 0,0 0-1,0-1 1,0 1 0,-1 0 0,1 0 0,0 0 0,-7-18-1537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32:50.1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518 8 992,'-4'-7'10986,"5"9"-10962,0 1 0,0 0 1,0-1-1,0 1 0,-1 0 0,1 0 0,-1-1 0,0 1 0,0 0 0,0 0 0,-1 4 0,1 0 72,-1-1 0,-1 0 0,1 0-1,-4 9 1,-5 14 85,9-23-134,-1 1-1,0-1 1,0 0-1,-1 0 1,1-1-1,-7 11 1,-21 28 385,-14 18-96,33-44-442,10-16 150,0 1 0,-1 0 0,0 0 0,1-1 0,-1 1-1,0 0 1,-3 2 0,-21 21 411,20-20-389,-1 1 1,1-1-1,-1 0 1,0 0-1,-14 7 1,-61 30-9,54-20 150,19-19-172,1 1 0,-1 0 1,1 0-1,0 1 0,0 0 0,0 1 0,1-1 0,-10 13 1,10-11 25,0 0 1,-9 8 0,10-10 7,0 0 0,0 0 0,0 1 0,-6 10 0,-15 26-27,27-42-55,0-1 30,-1 0 0,1 1 1,0-1-1,0 1 0,-1-1 0,1 1 0,-1-1 0,1 0 1,0 1-1,-1-1 0,1 0 0,-1 0 0,1 1 1,-1-1-1,1 0 0,-1 0 0,1 1 0,-1-1 0,1 0 1,-1 0-1,1 0 0,-1 0 0,1 0 0,-1 0 0,0 0-18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4:49.82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40 160 480,'1'0'7,"-1"0"0,0-1-1,0 1 1,0 0 0,0-1 0,0 1 0,0 0 0,0-1-1,0 1 1,0 0 0,0-1 0,0 1 0,0 0-1,-1-1 1,1 1 0,0 0 0,0 0 0,0-1 0,0 1-1,0 0 1,-1-1 0,1 1 0,0 0 0,0 0-1,-1-1 1,-10 9 1053,6-26-366,-3-3-220,-4 2-186,11 13-252,1 0 0,0-1 0,0 1 0,1 0 0,0 0 0,0 0 0,0 0 0,1 0-1,0 0 1,0 1 0,0-1 0,1 0 0,0 1 0,6-9 0,-9 13-26,1 1-7,-1 0 1,0-1 0,0 1 0,0 0 0,0 0-1,1 0 1,-1-1 0,0 1 0,0 0 0,0 0-1,1 0 1,-1 0 0,0-1 0,0 1-1,0 0 1,1 0 0,-1 0 0,0 0 0,0 0-1,1 0 1,-1 0 0,0 0 0,0 0 0,1 0-1,-1 0 1,0 0 0,1 0 0,-1 0 0,0 0-1,0 0 1,1 0 0,-1 0 0,0 0 0,1 0-20,2 35-310,3 50-74,-3-69 231,1 0-1,11 28 1,-12-34 187,-1-7-148,-1 1 1,0-1 0,0 0 0,1 0 0,0 0-1,0 0 1,0-1 0,3 5 0,3 1-623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4:50.67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79 398 992,'0'1'1,"-1"0"1,1 0 0,-1 0-1,1 0 1,0 0-1,-1 0 1,1 0-1,0 0 1,0 0-1,0 0 1,0 0-1,0 0 1,0 2-1,0-1-19,0-1 0,0 0-1,0 0 1,0 0 0,0 0-1,0 0 1,-1 0 0,1 0-1,0 0 1,-1 0 0,1 1-1,0-1 1,-1 0 0,1 0-1,-2 1 1,-1 2 146,3-4-85,0 1 1,0-1-1,0 1 0,-1-1 1,1 1-1,0-1 0,-1 0 1,1 1-1,0-1 0,-1 1 1,1-1-1,0 0 0,-1 0 1,1 1-1,-1-1 0,1 0 1,0 1-1,-1-1 0,1 0 1,-1 0-1,1 0 0,-3 1 241,6-45 340,-2 35-564,0-1 0,0 1 0,-1-1 0,0 0 0,-1 1-1,0-1 1,-1 0 0,-5-17 0,-6-23-71,11 44-7,1 0-1,0 0 1,0 0-1,0 0 0,1 0 1,0 0-1,1-8 1,0-5 38,-1 16-16,0 1 0,1-1-1,-1 0 1,1 0 0,0 1 0,2-6-1,-2 5-12,0 1-1,0-1 0,0 0 0,0 0 0,-1 0 0,2-6 1,2-18-15,-2 23 49,-1-1 0,0 1 0,-1 0 0,1-7 0,1-6-68,-2 15 54,1 0-1,-1-1 1,0 1 0,0-1-1,0 1 1,0-1 0,0 1-1,0-1 1,-1 1 0,1-1-1,-1 1 1,0-1 0,1 1 0,-1 0-1,-2-3 1,0-3-515,-11 28-1292,7-3 2023,1 0 1,0 0-1,1 0 1,1 0-1,1 1 1,0 0-1,2 0 1,0 0-1,0 0 1,2 0 0,0-1-1,1 1 1,9 34-1,-9-45-342,1 1 0,0-1 0,0 0-1,7 10 1,3 3-1026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4:51.8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71 17 992,'-4'4'117,"1"-1"-37,0 0 0,0 1 0,1-1 0,-1 0 0,1 1 0,-1-1 0,1 1 0,0 0 0,-2 7 0,3-7 116,-1-1-1,1 1 1,-1 0-1,0 0 1,0-1 0,-5 6-1,5-6-175,1-1 0,-1 1-1,0 0 1,1-1 0,-1 1-1,1 0 1,0 0 0,0 0-1,0 0 1,0 0 0,0 5 0,-4 15 86,4-16-106,1-6 14,0 0 1,0 0-1,0 0 0,-1 0 1,1 0-1,0 0 1,0 0-1,0-1 0,1 1 1,-1 0-1,0 0 1,0 0-1,0 0 1,1 0-1,-1 0 0,0-1 1,1 1-1,-1 0 1,1 0-1,-1 0 0,1-1 1,-1 1-1,1 0 1,0-1-1,-1 1 1,1 0-1,0-1 0,-1 1 1,2 0-1,-1-1 3,0 1 0,0 0 0,0-1-1,0 1 1,0-1 0,-1 1 0,1 0 0,0 0 0,-1-1-1,1 1 1,0 0 0,0 2 0,0-2 111,0-1-85,0 0 0,1 0 0,-1 0 0,0 0 1,1 0-1,-1-1 0,0 1 0,1 0 0,-1-1 0,0 1 0,0-1 1,1 1-1,-1-1 0,0 0 0,0 1 0,0-1 0,0 0 1,2-1-1,-2-1-30,1 1 1,-1 0 0,1-1 0,-1 1 0,0-1-1,0 0 1,0 1 0,0-5 0,2-5-3,0-2-51,1 1 1,0-1-1,1 1 1,11-22-1,-12 27-37,-1 3-67,0-1 0,0 1 1,0 0-1,1 0 0,0 0 1,0 1-1,7-7 1,2 3-908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4:53.0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464 164 1056,'-20'-4'624,"19"4"-557,-1 0 0,0 0 0,1 1 0,-1-1-1,1 0 1,-1 1 0,0-1 0,1 1 0,-1 0 0,1-1 0,0 1 0,-3 2 0,-1 0-89,-9 5-52,12-7 63,1 0 0,-1 1 1,0-1-1,0 0 0,1 0 1,-1-1-1,0 1 0,0 0 0,0-1 1,0 1-1,-8 0 832,3-7-607,6 4-207,-1 1 1,1 0-1,-1-1 0,1 1 1,0-1-1,-1 0 0,1 1 1,0-1-1,0 0 0,0 0 1,1 1-1,-2-5 1,-1-1 36,0-1 1,-1 1 0,0 0 0,-5-7 0,-7-13 152,14 23-123,0 0 1,0-1-1,-1 1 0,0 0 1,1 0-1,-2 0 0,1 1 1,0-1-1,-1 1 0,0 0 1,1 0-1,-1 0 0,0 0 1,-1 1-1,-4-3 0,4 3-52,1 0 0,0 0 0,0 1 0,-1 0 0,1 0 0,-1 0 0,1 0 0,-8 1 0,-16-5 265,24 4-210,-1 1-1,1-1 1,0 1-1,-8-4 1,7 3-49,1 0 0,-1 0 0,0 0 0,-8-1 0,-4-1 367,-2 5-258,16-2-87,-1 1 0,1-1 0,0 0 0,0 0 0,0 0 0,-1 0 0,1-1-1,-4 0 1,5 0-81,0 1 0,1 0 0,-1 0-1,0 0 1,0 0 0,1 1 0,-1-1-1,-2 1 1,-6 0-152,10-1 192,0 0 0,-1 0 1,1 0-1,0 0 0,-1 1 0,1-1 0,0 0 0,-1 0 0,1 0 0,0 0 0,-1 0 0,1 0 0,0 1 0,-1-1 0,1 0 0,0 0 0,0 0 0,-1 1 0,1-1 0,0 0 0,-1 1 0,1-1-12,-1 1 0,1-1 0,-1 0 0,1 1 1,-1-1-1,1 1 0,-1-1 0,1 0 0,-1 1 0,0-1 1,1 0-1,-1 0 0,0 0 0,1 0 0,-1 1 0,0-1 0,1 0 1,-1 0-1,0 0 0,-1 0 0,19-9-1938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4:56.2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483 145 1152,'0'0'23,"-1"-1"-1,0 1 1,0-1-1,0 1 1,0 0 0,0-1-1,0 1 1,0 0-1,0 0 1,0-1-1,0 1 1,0 0 0,0 0-1,0 0 1,0 0-1,0 0 1,0 1 0,0-1-1,0 0 1,0 0-1,0 1 1,0-1 0,1 0-1,-1 1 1,0-1-1,0 1 1,-1 0 0,-12 6 272,11-7-186,0 1-1,0 0 1,0-1 0,-1 0-1,1 0 1,0 0 0,0 0-1,-1 0 1,1-1 0,0 1 0,0-1-1,0 0 1,-1 0 0,1 0-1,0 0 1,0-1 0,1 1-1,-1-1 1,0 0 0,-4-3 0,-24-21 840,1-6-635,20 21-191,0 1 0,-14-12-1,14 7-293,10 14 198,-1 0 0,1 0 0,0 0 0,-1 0 0,1 0 0,-1 0 0,0 0-1,1 0 1,-1 0 0,0 0 0,0 0 0,0 0 0,0 0 0,0 0 0,0 1 0,0-1 0,0 0 0,0 1 0,0-1 0,0 0 0,0 1 0,-2-1-1,2 2-52,0-1 1,0 1-1,0 0 0,0 0 0,0 0 0,0-1 0,1 1 0,-1 0 0,0 0 0,1 0 0,-1 0 0,1 0 0,-1 1 0,1-1 0,-1 0 0,1 0 0,0 0 0,-1 0 0,1 2 0,-1 0 12,-3 12-47,1-1-1,-2 30 1,-1 7 170,1-16-30,5-25-29,-2 0 0,1 0 0,-1-1 0,-1 1 0,1-1 0,-1 0 0,-1 0 0,-5 9-1,9-18-45,0 0 0,0 0 0,0-1-1,0 1 1,0 0 0,0 0-1,0 0 1,0 0 0,0 0-1,0-1 1,0 1 0,0 0-1,0 0 1,-1 0 0,1 0-1,0 0 1,0-1 0,0 1-1,0 0 1,0 0 0,-1 0-1,1 0 1,0 0 0,0 0-1,0 0 1,0 0 0,0 0-1,-1 0 1,1 0 0,0 0-1,0 0 1,0 0 0,-1 0 0,1 0-1,0 0 1,0 0 0,0 0-1,0 0 1,-1 0 0,1 0-1,0 0 1,0 0 0,0 0-1,0 0 1,-1 0 0,1 0-1,0 0 1,0 0 0,0 0-1,0 1 1,0-1 0,0 0-1,-1 0 1,1 0 0,0 0-1,0 1 1,-1-26 97,1 11-6,-18-86-58,10 79 94,1 15-191,7 5 53,-1 1 1,1 0-1,0 0 0,0 1 1,-1-1-1,1 0 1,0 0-1,-1 0 1,1 0-1,0 0 1,0 0-1,-1 0 1,1 0-1,0 0 1,0 1-1,0-1 0,-1 0 1,1 0-1,0 0 1,0 0-1,0 1 1,-1-1-1,1 0 1,0 0-1,0 1 1,0-1-1,0 0 1,-1 0-1,1 1 1,0-1-1,0 1 0,-12 24-108,4-8 229,0 0 1,-1-1-1,-16 20 0,17-24-62,-12 19 0,14-21 78,6-9-130,0-1 1,0 0-1,0 1 0,0-1 0,0 0 0,0 1 0,-1-1 0,1 0 0,0 1 0,0-1 0,0 0 0,-1 0 0,1 1 0,0-1 0,0 0 0,0 0 0,-1 1 0,1-1 0,0 0 0,-1 0 0,1 0 0,0 0 0,0 1 0,-1-1 0,1 0 0,0 0 0,-1 0 0,1 0 0,0 0 0,-1 0 0,1 0 0,0 0 0,-1 0 0,1 0 0,0 0 1,-1 0-1,1 0 0,0 0 0,-1 0 0,1 0 0,0 0 0,-1 0 0,1-1 0,0 1 0,-1 0 0,1 0 0,0 0 0,-1 0 0,1-1 0,0 1 0,0 0 0,0 0 0,-1-1 0,1 1 0,0 0 0,0-1 0,0 1 0,-1 0 0,1 0 0,0-1 0,0 1 0,0 0 0,0-1 0,0 1 0,0 0 0,0-1 0,-9-30 110,7 22-99,1 3-30,-1 1-1,1 0 1,1-1-1,-1 1 1,1-10-1,0 10-18,1 7-56,0-1 0,0 1 0,0 0 0,0-1-1,0 1 1,0-1 0,1 1 0,-1-1 0,0 1-1,4 1 1,-2 0-224,1 1-4,-1-1 0,1 0-1,0 1 1,0-2 0,1 1 0,-1 0 0,0-1 0,1 0 0,5 2 0,25 2-1193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4:57.28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334 11 1664,'-3'-2'208,"3"2"-180,-1 0 1,1-1 0,0 1 0,-1 0-1,1-1 1,0 1 0,-1 0-1,1-1 1,0 1 0,-1 0 0,1-1-1,0 1 1,0-1 0,0 1-1,-1 0 1,1-1 0,0 1-1,0-1 1,0 1 0,0-2 0,-7 13-72,-2 5 84,-3 8 174,-31 76 958,38-89-1017,-1-1 1,-11 17-1,-2 4 143,17-28-328,1 0-1,-1-1 1,0 1-1,0 0 1,-1-1-1,-3 4 1,1 0 737,-14-6-703,2-2 99,14 1-96,1 1 1,-1-1 0,0 1-1,1 0 1,-1 0 0,1 0-1,-1 0 1,1 0 0,-1 1-1,1-1 1,-5 2 0,-16 3-171,19-4 162,0-1-1,1 1 1,-1 0-1,0 0 0,-7 3 1,4-1-94,2-1 67,1 0 0,0 0-1,0 0 1,0 1 0,0 0 0,1-1-1,-1 1 1,1 1 0,-1-1 0,1 0 0,0 1-1,0 0 1,-2 4 0,6-8 29,-1 1 0,1 0 0,0-1 0,0 0 0,0 1 0,0-1 0,0 0 0,1 1 0,-1-1 0,0 0 0,0 0 0,0 0 0,0 0 0,0 0 0,1 0 0,6-2 40,-1-1 1,0 0 0,-1 0-1,1 0 1,0-1 0,9-7-1,4-2 39,-12 8-73,0 0 1,-1 0 0,0-1 0,11-12 0,15-12 133,-31 29-138,0-1 0,1 0 0,-1 0 1,0 0-1,0 0 0,0-1 0,0 1 0,-1 0 0,1-1 0,-1 1 0,1-1 0,0-3 1,0 26-1733,6-9 890,8-4-639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5:05.9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36 63 736,'15'-22'2352,"-16"21"-2277,-11-14 10,11 15-55,-1-1-1,0 1 1,0-1 0,0 1 0,1 0-1,-1 0 1,0 0 0,0 0 0,0 0-1,0 1 1,0-1 0,1 0 0,-1 1-1,-2 0 1,-4 1-33,7-2-77,19 4-230,-13-3 287,1 0-1,-1-1 1,1 0-1,-1 0 1,8-1-1,4 1 101,-14 0-84,1-1 0,-1 1-1,0 0 1,1-1 0,-1 0 0,6-2-1,15-4 27,-16 5-7,1-1 107,-4-1 92,6 2-1152,1 0-6,3-5 24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5:07.95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166 1 160,'0'2'25,"1"0"-19,3 7 171,-11 5 714,-4 26 13,7-27-918,0-1 1,-1 15 0,-4 21 435,5-28-238,1 0 1,-2 30 0,0 92 753,3-145-891,-1 1 0,1-1 0,0 1-1,-1-1 1,1 0 0,0 0 0,1 0 0,-3-4 0,-29-92 503,17 47-487,-24-103-234,39 149 141,0 1-1,0 0 1,1-1-1,0 1 0,0-9 1,0 4-37,0 10 61,0 0 1,0 0 0,0-1-1,0 1 1,0 0 0,0-1 0,0 1-1,0 0 1,0 0 0,0-1 0,0 1-1,0 0 1,0 0 0,0-1-1,0 1 1,0 0 0,0 0 0,0-1-1,0 1 1,1 0 0,-1 0 0,0 0-1,0-1 1,0 1 0,0 0 0,1 0-1,-1 0 1,0 0 0,0-1-1,0 1 1,1 0 0,-1 0 0,0 0-1,0 0 1,1 0 0,-1-1 0,10 6-77,6 12 60,-10-9-26,-2-1 1,1 1 0,-1 0-1,0 0 1,5 16-1,9 45 103,-15-56 47,2 22-37,-2-1 0,0 0-1,-3 1 1,-3 39 0,-1 18-5,4-56-70,-1-13-20,1 0-1,4 27 1,1-35-1677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5:08.7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 1 896,'-1'5'51,"0"0"1,0 0-1,0 0 1,0 0-1,1 0 1,0 0-1,0 0 1,1 9-1,0 10-7,1 2-75,7 43 1,-3-33-27,-3-19 86,1 0-1,10 26 0,-8-25 116,6 27 1,-12-15 434,-1-27-571,1 0 0,0 1 0,0-1 0,0 0 0,0 0 0,0 1 0,0-1 0,1 0-1,0 0 1,-1 1 0,1-1 0,2 4 0,6 4-237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5:10.4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198 103 1312,'-10'5'1568,"-11"-17"-827,7 6-539,0 0 242,8 2-159,3 3-157,0-1 1,0 0-1,0 0 0,0 0 1,1-1-1,-5-3 0,6 4-87,-1 1-1,1-1 0,-1 1 0,0-1 0,0 1 1,0 0-1,0 0 0,0 0 0,0 0 0,0 0 1,0 0-1,0 1 0,-4-2 0,-28-1-32,33 3-12,0 0 0,0 0 1,0 0-1,0 0 0,0-1 0,0 1 0,0 0 0,1 0 0,-1-1 1,0 1-1,0 0 0,0-1 0,0 1 0,1 0 0,-1-1 1,0 0-1,0 1 0,1-1 0,-2 0 0,-3-3 326,3 3-215,0 0 0,0-1-1,0 1 1,0 0-1,0-1 1,1 1-1,-4-4 1,2 2-64,2 0-96,8 5-442,4 2 431,1-1-1,15 2 1,-1-1 198,-23-3-142,0 0 0,1-1-1,-1 1 1,0-1 0,0 0-1,1 0 1,-1 0 0,0 0-1,0 0 1,5-2 0,-1 0-6,0-1 0,0 0 0,0 0 0,8-5 0,-10 6-383,-1 0-1,1 0 0,0 1 0,0 0 0,9-2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32:52.1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529 415 2144,'0'0'5322,"-16"0"-4314,13 0-877,0 0 0,0 0 0,0 0 0,0-1 0,0 1 0,0-1 0,0 0 0,1 0 0,-1 0 0,0 0 0,0 0 0,1-1 0,-1 1 0,1-1 0,-4-2 0,-9-7 512,-13-10-98,27 20-525,-1 0 0,1 0 0,0-1 0,0 1 1,0 0-1,0-1 0,0 1 0,0-1 0,1 1 1,-1-1-1,0 1 0,1-1 0,-1 1 0,1-1 1,-1 0-1,1-2 0,0 3-7,0 1-1,-1-1 1,1 0-1,0 0 1,0 0 0,-1 1-1,1-1 1,-1 0-1,1 1 1,-1-1 0,1 0-1,-1 1 1,1-1-1,-1 0 1,1 1 0,-1-1-1,-1 0 1,-14-10 425,5 4 124,10 6-524,-1 0 0,1 0 0,-1 1 0,0-1 0,1 0 0,-1 1 1,0-1-1,-2 1 0,3 0-17,0-1 1,0 1-1,0 0 1,0 0-1,0-1 1,-1 1-1,1 0 1,0-1-1,0 1 1,0-1-1,0 1 1,0-1-1,1 0 1,-1 0-1,0 1 1,0-1-1,0 0 1,0 0-1,1 0 1,-2-1-1,-2-2 132,-1 0 0,1 1 0,-1 0 0,0 0 0,-8-3 0,-8 0-235,19 5 101,0 1 0,0 0 0,0-1 0,0 1 0,0-1 0,0 1 0,0-1 0,0 0 0,0 0 0,1 0 0,-1 0 0,0 0 0,1-1 0,-1 1 0,1 0 0,-1-1 0,1 1 0,-1-1 0,-1-3 0,0 1 78,0 0 0,0 0-1,0 1 1,-1-1 0,1 1 0,-7-5 0,7 5-75,1 0 0,0 1 1,1-1-1,-1 0 0,0 0 0,1 0 1,0 0-1,-2-5 0,1 4 60,-10-29 276,-11-24-145,21 52-215,0 2 0,-1-1 0,1 0 0,-1 0 1,0 1-1,0-1 0,0 1 0,-1 0 0,1 0 0,-1 0 0,0 1 1,1-1-1,-1 1 0,0 0 0,0 0 0,-1 0 0,1 1 0,0-1 1,-1 1-1,1 0 0,-1 0 0,-8 0 0,11 1 21,-1 0 0,0-1 0,1 1-1,-1-1 1,0 0 0,1 0 0,-1 1 0,1-2 0,-1 1-1,1 0 1,-4-3 0,-14-6 342,9 8-134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5:11.40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272 37 1824,'-14'1'939,"10"0"-779,1-1 0,0 0 0,0 0 0,0 0 0,0 0 0,-1-1 0,1 1 0,0-1 0,0 1 0,0-1 0,-5-2 0,-5-3 37,0 1 0,-1 0 1,0 1-1,0 0 0,0 2 0,-1-1 1,1 2-1,-24 0 0,-27 1 283,81-1-1042,21 1 228,-14 4 348,30 8 0,-35-7-95,-14-4-82,0 0 0,0 0 0,0 1 0,6 4 0,-3-3-526,-5-1 373,1-1 1,0 0-1,0 0 0,-1 0 0,1-1 0,0 1 0,0-1 0,5 1 1,1-1-592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5:11.79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191 1 1472,'-8'4'3339,"-15"3"-2851,6-3-113,13-2-266,0-1-1,0 0 0,0-1 0,-1 1 0,1-1 0,0 0 0,-6 0 0,5-1-51,0 1 0,1 0-1,-1 1 1,1-1 0,-9 2 0,9 0 15,-1-2 1,0 1-1,1-1 1,-8 1-1,8-1-76,0 0 1,0 0-1,0 0 0,1 1 0,-1 0 1,-4 1-1,2 0-268,16 4-262,-4-4 526,-1-1-1,0-1 0,1 1 1,-1-1-1,0 0 0,1 0 1,-1 0-1,1-1 0,4-1 1,-3 1 62,-6 0-38,1 1-1,0 0 0,-1-1 0,1 0 0,0 1 1,-1-1-1,1 0 0,-1 0 0,1 0 0,1-2 0,14-6-176,13-3-1946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5:13.71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363 152 576,'-3'-3'161,"0"-1"0,-1 0 0,1 1-1,-1 0 1,0-1 0,0 1 0,0 1 0,0-1 0,0 1 0,0-1 0,-1 1-1,1 1 1,-1-1 0,-5-1 0,9 2-126,-40-16 586,26 10-268,0 0 0,-27-7 0,38 13-283,1 0 1,0 0-1,1-1 1,-1 1-1,0-1 1,0 0-1,0 1 1,1-1-1,-1 0 1,-2-4-1,-14-9 568,16 14-599,1 1 0,0-1 0,0 0 0,-1 1 0,1-1 0,-1 1-1,1 0 1,0 0 0,-1 0 0,1 0 0,0 0 0,-1 0 0,1 1 0,-1-1 0,1 1 0,-4 1-1,4-1-34,0 1 0,0-1 0,0 0 0,0 0-1,0 0 1,0 0 0,0 0 0,-1-1-1,1 1 1,0-1 0,0 1 0,-1-1-1,1 0 1,0 0 0,-1 0 0,-2 0-1,5 0 35,-1 0-25,0 0 1,1 0 0,-1 0 0,0 0-1,1 0 1,-1 0 0,0 0-1,1 0 1,-1 0 0,0-1-1,1 1 1,-1 0 0,1 0-1,-1-1 1,-1 0 0,1 1 39,-3-3-122,0 0 0,0 0 1,0-1-1,1 1 0,0-1 0,0 1 1,0-1-1,-3-5 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5:14.8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183 200 1152,'-5'-2'246,"1"-1"0,0 0 0,0 0 0,0-1 0,-5-4 0,-14-12 806,20 20-989,0-1 0,1 0 0,-1 1 0,1 0 0,-1 0 0,0 0 0,1 0 0,-1 0 0,-3 1 0,-4-1 187,8 0-146,-1 0 1,1 0-1,-1 0 1,1-1-1,0 1 0,-1-1 1,1 0-1,0 0 1,-1 0-1,1 0 0,0 0 1,-4-3-1,0-1 164,0 0 0,1 0 0,-5-6 0,6 6-287,-15-22 233,19 26-223,0 1 1,-1 0-1,1-1 0,-1 1 1,1 0-1,0-1 0,-1 1 1,1 0-1,0-1 0,-1 1 1,1-1-1,0 1 1,0-1-1,-1 1 0,1 0 1,0-1-1,0 1 0,0-1 1,0 1-1,0-1 0,-1 1 1,1-1-1,0 1 0,0-1 1,1 0-1,-1 0-25,1 1-1,-1-1 0,1 1 1,-1 0-1,1-1 0,-1 1 1,1 0-1,0-1 1,-1 1-1,1 0 0,0 0 1,-1-1-1,1 1 0,0 0 1,0 0-1,8-2-205,-1-1 1,0 0-1,0-1 0,0 0 1,-1 0-1,1-1 0,-1 1 1,12-12-1,-11 10-579,17-12-1010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5:23.1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67 1408,'18'-1'5732,"9"2"-6030,-26-1 303,2 0 5,0 0 0,-1 0-1,1 0 1,0-1 0,-1 1-1,1-1 1,-1 1 0,1-1-1,2-1 1,8 0 141,0 0 178,-3-2-283,1 1 0,0 0 0,16-2 0,6-3-92,-24 7 146,0-1 0,0 2 0,11-1 0,7 4 92,-4-9-96,-16 5-66,0 1-1,0-1 1,12 2-1,10 0-67,-27-1 42,1 1-1,0 0 0,0 0 1,-1 0-1,1 0 1,0 0-1,-1 1 0,1-1 1,-1 1-1,0-1 0,5 5 1,-7-6 3,2 1 31,-1 0-30,0-1 0,1 0-1,-1 1 1,1-1 0,-1 1 0,0-1 0,1 1 0,-1 0 0,0 0 0,0-1 0,0 1 0,1 0 0,-1 0 0,0 0-1,0 0 1,1 2 0,11 8-46,-10-10 43,-3-1 9,0 0 0,1 0-1,-1 0 1,0 0 0,1 0-1,-1 0 1,1 0 0,-1 1 0,0-1-1,1 0 1,-1 0 0,0 0-1,1 0 1,-1 1 0,0-1 0,1 0-1,-1 0 1,0 1 0,0-1-1,1 0 1,-1 0 0,0 1-1,0-1 1,0 0 0,1 1 0,-1-1-1,0 0 1,0 1 0,0-1-1,0 0 1,0 1 0,0-1 0,1 1-1,-1-1 1,1 1 87,0 0-110,0-1-1,1 1 0,-1 0 0,0-1 0,0 0 0,1 1 0,-1-1 1,0 0-1,0 0 0,1 1 0,-1-1 0,0 0 0,1 0 1,-1 0-1,0-1 0,0 1 0,2 0 0,-2-1 16,-1 1-1,0 0 1,1 0 0,-1 0-1,1 0 1,-1 0-1,1 0 1,-1 0 0,1 0-1,-1 0 1,1 0-1,-1 0 1,1 0 0,-1 0-1,1 0 1,-1 0-1,1 0 1,-1 1 0,0-1-1,1 0 1,-1 0 0,1 1-1,0-1 1,0 1 5,1 0 1,-1 0 0,1 0-1,0 0 1,-1-1-1,1 1 1,0-1 0,0 1-1,0-1 1,-1 0 0,5 1-1,25-3 116,-24 2-140,0-1 1,-1 1-1,1 0 0,7 2 0,-4-1 86,0 1-1,1-2 1,-1 1-1,0-1 0,1-1 1,17-2-1,-20 2-56,-1 0 1,1 1-1,-1 0 0,1 1 1,8 1-1,20 1 83,82-3-237,-74-5 164,-36 4-2,0 0-1,0 0 1,14-4-1,5-1 17,-17 4-90,0 0 0,0 0 0,0-1 1,-1 0-1,1-1 0,-1 0 0,0 0 0,11-8 1,-8 5-40,1 1 1,-1 0-1,1 1 1,16-5-1,-13 8 16,-14 2 77,1 0 0,-1 0 0,1 0 0,-1-1 0,1 1 1,-1-1-1,0 0 0,1 0 0,2-1 0,-4 1-31,-13 1-420,0 0 363,0 1 0,0 0 0,-19 5-1,25-4 111,0-1 0,1 0 0,-1-1 0,-6 1 0,8-1-6,0 0 0,1 0 1,-1 1-1,0-1 0,0 1 0,0 0 0,1 0 0,-1 1 0,-5 2 0,5-2-68,0-1-1,-1 1 1,1 0 0,0-1-1,-8 1 1,-8 3 39,18-4 18,-1 0-1,1-1 0,0 0 1,0 1-1,-1-1 0,1 0 0,0 0 1,0 0-1,-4-1 0,3 0 12,0 1 1,1 0-1,-1 0 0,0 0 0,1 0 0,-6 1 0,7-1-13,-1 0 0,1 0-1,0 0 1,-1 0-1,1 0 1,0 0 0,-1 0-1,1-1 1,0 1 0,-3-1-1,-13-3 97,-7 5 132,8-1-210,0 0 0,-24-3 0,0 1 501,6 0-343,24 2-206,0-1 0,0 1 0,-16 2 0,-8 0 24,-7-4 276,31 1-230,0 0 0,0 0 0,0 1 0,0 1 0,0-1 0,0 2 0,1-1 0,-1 1 0,-13 5 0,-38 12 76,30-9 3,9-4-114,13 0-78,8-6 75,0 1-1,0 0 1,1-1 0,-1 1 0,0-1 0,0 1 0,0-1-1,0 1 1,0-1 0,0 0 0,0 1 0,0-1 0,0 0-1,-1 0 1,0 0 0,-59 7 316,58-7-312,1 0-1,-1 1 0,1-1 1,-1 1-1,1 0 1,0 0-1,-3 1 0,-17 5-79,12-5-286,0 1-1,0 0 0,-15 8 0,-7 1-2951,15-4 1626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5:24.67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75 7 1248,'-34'0'448,"24"-4"-352,-3 1-32,10 6 64,-2-3-96,-4 0-1088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5:25.19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224 133 1472,'-1'0'79,"-11"-4"281,12 4-338,-1 0-1,1 0 1,0 0-1,0 0 1,-1-1-1,1 1 0,0 0 1,-1 0-1,1 0 1,0 0-1,0 0 0,-1 0 1,1 0-1,0 0 1,-1 0-1,1 0 0,0 0 1,0 0-1,-1 1 1,1-1-1,0 0 0,0 0 1,-1 0-1,1 0 1,0 0-1,0 0 1,-1 1-1,1-1 0,0 0 1,0 0-1,0 0 1,-1 1-1,1-1 0,0 0 1,0 0-1,0 1 1,0-1-1,0 0 0,-1 0 1,1 1-1,-13-6 1595,9 5-1531,1 0-1,0-1 1,-1 0-1,1 1 1,0-1 0,-1 0-1,1-1 1,0 1-1,0 0 1,0-1-1,0 0 1,0 0-1,-4-3 1,-9-6 710,12 9-702,1 0-1,-1-1 1,1 1 0,0-1-1,0 0 1,0 0 0,0 0 0,0 0-1,1-1 1,-1 1 0,1-1-1,-3-4 1,5 7-62,-1 0 0,1 0 0,-1 0 0,0 1 0,1-1 0,-1 0 0,0 0 0,0 1 0,0-1 0,1 0 0,-1 1 0,-2-2 0,-7-6 585,8 6-567,1 1 1,-1-1-1,1 1 1,-1-1 0,0 1-1,0 0 1,0 0-1,0 0 1,0 0-1,0 1 1,0-1 0,0 0-1,0 1 1,0-1-1,0 1 1,-3 0-1,4-1-32,0 1 0,0-1 0,0 0 0,-1 1 0,1-1 0,0 0 0,0 0 0,0 0-1,0 1 1,0-1 0,0 0 0,1 0 0,-1-1 0,-1 0 0,-2-3-196,-1 18-1372,5-12 1503,1 0 0,0 0 0,0 0 0,0 1 0,0-1 0,1 1 0,21 17-509,-6-5 30,-10-6 18,0-1 0,1 0 0,0 0-1,0-1 1,0 0 0,1-1-1,12 7 1,4-1-851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5:28.1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162 33 1824,'-1'-1'121,"-1"0"1,0 1-1,0-1 1,0 1 0,0 0-1,1-1 1,-1 1-1,0 0 1,0 0-1,0 0 1,-3 1-1,-18-2 986,-65-20 226,63 13-1695,30 17 133,6 6 248,1 0 0,0-1 0,1-1 0,1 0 0,21 16 1,-28-24-18,68 50 222,-72-52-237,1-1 0,0 1 0,-1-1 1,1 0-1,0 0 0,0-1 0,0 1 0,0-1 1,7 1-1,-4-2-819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5:35.36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189 120 224,'1'-1'67,"1"-3"301,-2 4-355,1 0-1,-1 0 1,1 0-1,-1 0 0,1 0 1,0 0-1,-1 1 1,1-1-1,-1 0 1,1 0-1,-1 1 1,1-1-1,-1 0 1,1 1-1,-1-1 1,0 1-1,1-1 1,0 1-1,-1 0 3,1-1-1,-1 1 1,1-1 0,-1 1 0,1-1-1,0 1 1,-1-1 0,1 0 0,0 1-1,-1-1 1,1 0 0,0 1-1,-1-1 1,1 0 0,0 0 0,0 0-1,-1 0 1,1 0 0,0 0 0,1 0-1,13 26 1595,-15-25-1483,0 0-1,1 0 0,-1 0 0,0 0 0,0 0 0,0 2 1,0-2-36,2-1-164,6 3 79,0-3-5,1 0 21,7 1 195,-15-1-211,-1 0 0,0 0 0,1 0 0,-1 0 0,0 1 0,0-1 0,1 0 0,-1 0 0,0 0 0,0 0-1,1 0 1,-1 1 0,0-1 0,0 0 0,0 0 0,1 0 0,-1 1 0,0-1 0,0 0 0,0 0 0,0 1 0,0-1 0,0 0 0,1 0-1,-1 1 1,0-1 0,0 0 0,0 1 0,0-1 0,0 0 0,0 0 0,0 1 0,-1 0 44,1 0 0,0-1-1,-1 1 1,1-1 0,-1 1 0,1-1 0,-1 1-1,0-1 1,1 1 0,-1-1 0,1 0 0,-1 1 0,0-1-1,1 0 1,-1 1 0,0-1 0,1 0 0,-1 0-1,0 0 1,0 0 0,1 1 0,-1-1 0,0 0 0,0 0-1,-1-1 140,-6-3 356,7 0-223,10 1-954,-4 3 769,13 1-249,-12-1 96,-1 1 0,1-1 0,-1 0 0,1 0-1,-1-1 1,1 0 0,-1 0 0,7-2 0,-8 1 361,3-1-366,-7 3 28,0 0 0,0 0 1,0 0-1,0 0 0,0 0 1,0 0-1,0 0 0,0 0 0,0 0 1,0 0-1,0 0 0,0 0 1,-1 0-1,1 0 0,0 0 1,0 0-1,0 0 0,0 0 1,0-1 75,-1 1-76,1 0 0,0 0 1,0 0-1,0 0 0,0 0 0,0 0 1,0 0-1,0 0 0,0-1 1,0 1-1,0 0 0,0 0 1,0 0-1,0 0 0,0 0 1,0 0-1,0 0 0,0 0 1,0 0-1,0 0 0,0-1-17,0 1 0,-1-1 0,1 1 0,-1 0 0,1-1 0,-1 1 0,1 0 0,-1-1 0,1 1 0,-1 0 0,1 0 0,-1-1 0,0 1 0,1 0 0,-1 0 0,0 0 0,-2 0 9,1 0-1,0 0 0,-1 0 1,1 0-1,0 0 0,-1 0 1,1 1-1,0 0 0,0-1 1,0 1-1,-1 0 0,1 0 1,-2 1-1,3-1-61,0 0-2,1-1 54,-1 1 0,1 0-1,0-1 1,-1 1 0,1 0-1,0-1 1,-1 1 0,1 0-1,0 0 1,0 0 0,0-1-1,0 1 1,0 0 0,-1 0-1,2 0 1,-1-1 0,0 1-1,0 0 1,0 0 0,0 0-1,0 1-19,1 6-57,-1-6 106,0 0 0,1 0 1,-1 0-1,0 0 0,0 0 1,0-1-1,0 1 0,-1 0 1,1 0-1,0 0 0,-1-1 1,0 1-1,1 0 0,-3 3 0,-1 15-187,2-14 238,-2 5 131,4-11-196,0 0 0,0 0-1,0 1 1,0-1 0,-1 0 0,1 0-1,0 0 1,0 0 0,0 0-1,0 1 1,0-1 0,-1 0 0,1 0-1,0 0 1,0 0 0,0 0-1,0 0 1,-1 0 0,1 1-1,0-1 1,0 0 0,0 0 0,-1 0-1,1 0 1,0 0 0,0 0-1,0 0 1,-1 0 0,1 0 0,0 0-1,0 0 1,0 0 0,-1 0-1,1 0 1,0 0 0,0-1 0,0 1-1,-1 0 1,1 0 0,0 0-1,0 0 1,0 0 0,-1-1 14,0 0 0,0 0 0,1 0 1,-1 0-1,1 0 0,-1 0 0,1 0 1,-1 0-1,1 0 0,-1-1 0,1 1 0,0 0 1,0 0-1,0 0 0,0 0 0,0-3 0,0-29 3,1 10-348,-1 22 338,1 1-14,-1 0-1,1 0 0,-1-1 0,1 1 0,0 0 0,-1-1 0,1 1 0,-1 0 0,1-1 0,-1 1 1,1-1-1,-1 1 0,0-1 0,1 1 0,-1-1 0,1 1 0,-1-1 0,0 0 0,1 1 0,-1-1 0,0 1 1,0-1-1,1 0 0,3-8 176,-3 8-175,0-1-1,-1 1 1,1-1 0,-1 1 0,1-1 0,-1 1-1,0-1 1,0 0 0,1 1 0,-1-1-1,0 0 1,0 1 0,-1-1 0,1 0 0,-1-3-1,1 3 17,-1 0 0,1-1-1,0 1 1,0-1 0,0 1-1,0-1 1,0 1 0,2-4-1,4-5-538,-5 10 515,-1 1 0,1-1 0,-1 0 0,1 0 0,-1 1 0,1-1 1,-1 0-1,0 0 0,1 0 0,-1 0 0,0 1 0,0-1 0,1 0 0,-1 0 0,0 0 1,0 0-1,0-1 0,2-4-132,1 1-5,-8 9 165,3-3-6,1 0 1,-1 1-1,0-1 1,0 0-1,0 0 1,0 0-1,0 0 1,-3 1-1,-14 7-270,16-7 281,-1 0 0,1 0 0,-1 0 0,1-1 0,-8 3 0,-11 5-3,21-8-5,-25 12-11,1 1-1,0 1 1,1 1 0,-31 27 0,11-4-61,44-39 63,0 0 1,-1 1-1,1-1 0,0 0 1,0 1-1,0-1 1,0 0-1,-1 0 0,1 1 1,0-1-1,0 0 1,-1 0-1,1 1 0,0-1 1,-1 0-1,1 0 1,0 0-1,-1 1 0,1-1 1,0 0-1,-1 0 1,1 0-1,0 0 0,-1 0 1,1 0-1,0 0 1,-1 0-1,1 0 0,0 0 1,-1 0-1,1 0 1,0 0-1,-1 0 0,1 0 1,0 0-1,-1 0 1,1-1-1,0 1 0,-1 0 1,1 0-1,0 0 1,-1 0-1,1-1 0,0 1 1,0 0-1,-1 0 1,1-1-1,0 1 0,0 0 1,-1 0-1,1-1 1,0 1-1,0 0 0,0-1 1,0 1-1,0 0 1,-1-1-1,1 1 0,0 0 1,0-1-1,0 1 1,0 0-1,0-2 1,-2-26 39,2 24-141,0 2 98,0 1 12,0 0 1,0 0 0,0 0 0,0-1-1,0 1 1,0 0 0,0 0 0,0 0-1,0 0 1,0 0 0,1-1 0,17-3-1034,-15 4 1040,1 1 1,0-1 0,-1 0 0,1 0-1,0-1 1,4-1 0,23-16 62,26-17 5,-43 26-159,10-8 152,2-9 101,-26 27-189,-1 1 0,1-1 0,0 0 0,0 1 0,-1-1 0,1 0 0,0 1 0,0-1 0,0 1 0,0-1 1,0 0-1,0 1 0,0-1 0,0 1 0,0-1 0,0 0 0,0 1 0,0-1 0,0 1 0,0-1 0,0 0 1,0 1-1,0-1 0,0 1 0,0-1 0,1 0 0,-1 1 0,0-1 0,0 0 0,0 1 0,1-1 0,-1 0 1,0 1-1,0-1 0,1 0 0,-1 0 0,0 1 0,1-1 0,-1 0 0,0 0 0,1 0 0,-1 1 0,1-1 1,0 0-53,10 1-485,-10 0 538,0-1 1,0 1 0,-1-1-1,1 0 1,0 0-1,0 1 1,0-1 0,0 0-1,0 0 1,-1 0-1,1 0 1,0 0 0,0 0-1,0 0 1,0 0-1,0 0 1,0 0 0,-1 0-1,1-1 1,0 1-1,0 0 1,0-1 0,-1 1-1,1 0 1,0-1-1,0 1 1,-1-1 0,2-1-1,11-4 35,-12 5-31,0 0 0,1 0 0,-1 0 0,0 0 0,0 0 0,0 0 0,0 0 0,0 0 0,0 0 0,0-1 0,0 1 0,0-2 0,11-11-4,-3 1-82,-9 12 79,1 0 0,-1 0 1,1 0-1,-1 0 0,1 0 1,-1 0-1,1 0 1,0 1-1,-1-1 0,1 0 1,0 0-1,0 0 1,0 1-1,0-1 0,0 1 1,1-2-1,8 4-226,11 4-79,23-3-6,-43-3 321,1 0 0,-1 0 0,1-1 0,-1 1 1,0 0-1,1 0 0,-1-1 0,1 1 0,-1-1 0,0 1 0,1-1 0,-1 0 1,0 0-1,0 1 0,1-1 0,-1 0 0,0 0 0,0 0 0,0 0 1,0 0-1,0-1 0,-1 1 0,1 0 0,0 0 0,0-1 0,-1 1 0,1 0 1,-1-1-1,1 1 0,-1 0 0,1-1 0,-1-1 0,0 2 26,0 1-1,0 0 1,0-1-1,0 1 0,0 0 1,0-1-1,0 1 1,0 0-1,0-1 1,0 1-1,0 0 1,-1-1-1,1 1 0,0 0 1,0-1-1,0 1 1,0 0-1,-1 0 1,1-1-1,0 1 0,0 0 1,-1 0-1,1-1 1,0 1-1,0 0 1,-1 0-1,1 0 1,0-1-1,-1 1 0,1 0 1,-1 0-1,-12 1 162,-11 11-214,10-5-124,13-7 147,0 0-1,0 0 1,1 1 0,-1-1 0,0 0-1,1 0 1,-1 1 0,0-1-1,1 1 1,-1-1 0,0 1 0,1-1-1,-1 1 1,1-1 0,-2 2 0,-1 2-95,1 3-194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5:37.18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 54 416,'2'-11'544,"-9"8"304,3-4-164,0 1-328,3 5-285,0 0 0,0 0 1,0 0-1,0 0 0,0-1 0,0 1 0,0 0 1,0 0-1,1-1 0,-1 1 0,0 0 0,1-1 1,-1 1-1,1 0 0,0-1 0,-1-2 1,0 2-55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32:56.7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6 1248,'3'-5'1038,"-2"5"-1015,8 5 840,4 3-376,4 23 1768,-15-23-2202,-1-1 0,0 1-1,0 12 1,3 16 120,2 2-55,1 44-1,-2-20-202,0-18 159,-3 0 1,-1 0 0,-2 0-1,-6 45 1,2-40-66,4-33 20,-1-1 0,-3 18 0,2-19 67,0 0 0,1 0 0,0 18 0,2-23 283,0-27-476,0-31-1529,10-85 0,-5 101-657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5:39.4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28 160,'0'4'736,"3"-8"-512,-3 0 32,5 0-160,0-4-64,0 5 0,3-5-384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5:44.44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101 14 832,'-9'31'4171,"6"-32"-3948,-1 0 0,1 0 0,-1 0 0,1 0 1,-1-1-1,1 1 0,-4-3 0,-9-4-67,11 6-70,2 1-61,-1 0-1,1 0 0,-1 0 0,1-1 0,0 1 0,0-1 0,-1 0 0,1 0 1,1 0-1,-5-4 0,11 13-718,29 28 550,-23-26 199,0 2 0,10 12 1,-3-4-40,-6-6 773,2-26-986,-12 12 157,0 0 0,1-1 1,-1 1-1,0-1 0,0 1 1,0-1-1,0 0 0,1-2 1,8-11-580,28-36-2613,-18 28 1616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5:45.4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62 3 992,'-3'-3'2240,"-3"10"-1586,-5 12-476,3 11 162,5-21-279,1-1 0,0 1 0,1 0 0,-2 15 0,4-17-77,-1-6 12,0 1 1,0-1-1,0 1 0,0-1 0,0 1 0,0-1 0,0 1 0,0 0 0,-1-1 0,1 1 0,-1-1 0,1 1 0,-1-1 0,-7 15 1979,-4-2-615,24-33-901,-11 14-612,0 0 1,0 1 0,1-1-1,0 0 1,-1 1-1,5-8 1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5:46.92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36 199 1472,'0'-1'28,"-1"1"-1,1-1 1,0 1 0,0-1 0,-1 1-1,1-1 1,0 1 0,-1-1 0,1 1-1,0 0 1,-1-1 0,1 1 0,-1 0-1,1-1 1,-1 1 0,1 0 0,0-1-1,-1 1 1,1 0 0,-1 0 0,1 0-1,-1 0 1,0-1 0,1 1-1,-1 0 1,1 0 0,-1 0 0,1 0-1,-1 0 1,1 0 0,-1 0 0,-3 1 284,4-4 11,0 0 1,0 0 0,-1 0-1,1 0 1,-2-5-1,-5-7-267,6 14-60,0 0-1,0 0 1,0-1 0,1 1-1,-1 0 1,1 0 0,-1-1-1,1 1 1,-1 0-1,1-1 1,0 1 0,-1-1-1,1-2 1,5-38 703,-5 40-704,0 1 0,0-1 0,0 1 0,0-1 0,0 1 0,1-1 0,-1 1 0,1-1 1,-1 1-1,1-1 0,0-1 0,4-13-86,-3 14 121,-1 0 0,0 0 0,0 0 0,0 0 0,-1 0 1,1 0-1,-1-1 0,1 1 0,-1 0 0,1-4 0,-1 5-45,-4-6-66,3 7 124,7-18 676,-3 23-647,0 1 0,-1 0 0,0 0 0,3 11 0,5 13 304,3 20-989,-13-44 271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5:48.0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12 158 1408,'-8'-11'2837,"8"7"-2632,0 1-186,0 0 1,0 1-1,0-1 1,0 0-1,1 0 1,1-4 0,-2 6 14,0 1 1,0-1 0,0 1 0,0-1 0,0 0 0,0 1 0,0-1 0,0 1 0,0-1 0,0 0 0,0 1 0,0-1 0,0 1 0,-1-1 0,1 1 0,0-1 0,0 0 0,-1 1-1,1-1 1,0 1 0,-1-1 0,0 0-32,1 1 0,0 0-1,0-1 1,-1 1 0,1 0 0,0-1-1,0 1 1,-1 0 0,1-1-1,0 1 1,0-1 0,0 1 0,0 0-1,0-1 1,0 1 0,0-1-1,0 1 1,0 0 0,0-1 0,0 1-1,0-1 1,0 1 0,0 0 0,0-1-1,0 1 1,0-1 0,0 1-1,0 0 1,1-1 0,-1 1 0,0-1-1,0 1 1,0 0 0,1-1-1,-1 1 1,1-1 0,-1 1 20,0 0 0,1-1 0,-1 1 0,0-1 1,0 1-1,1-1 0,-1 1 0,0-1 0,0 0 0,0 1 1,0-1-1,0 1 0,1-1 0,-1 1 0,0-1 0,0 1 1,-1-1-1,1 0 0,0 0 0,1-11 298,1 8-257,-1-1 1,0 0-1,0 0 1,0 1-1,-1-1 0,0 0 1,0 0-1,-1-8 1,1-2 96,-4 13 79,6 6-269,-1 0 0,1 1 0,-1-1 1,0 0-1,0 1 0,0-1 0,0 6 0,2 15-257,-1-16 212,0 0 0,-1 1 0,-1 14 0,3 16 146,2 19-1117,-5-46 280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5:50.51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180 173 1056,'-1'0'17,"1"0"1,0 0-1,0 0 0,-1 0 0,1 0 1,0 0-1,0 0 0,-1 0 1,1 0-1,0-1 0,0 1 0,0 0 1,-1 0-1,1 0 0,0 0 1,0 0-1,-1-1 0,1 1 1,0 0-1,0 0 0,0 0 0,0 0 1,-1-1-1,1 1 0,0 0 1,0-1-1,0 1-18,0 0 1,0 0-1,0 0 0,-1 0 1,1-1-1,0 1 1,0 0-1,0 0 0,0 0 1,0 0-1,-1-1 1,1 1-1,0 0 0,0 0 1,0 0-1,0 0 1,-1 0-1,1 0 0,0 0 1,0 0-1,0 0 1,-1 0-1,1 0 0,0 0 1,0 0-1,-1 0 1,1 0-1,0 0 0,0 0 1,0 0-1,-1 0 0,1 0 1,0 0-1,0 0 1,0 0-1,-1 0 0,1 0 1,0 0-1,0 0 1,-8 3 275,7-3-149,-1 0 1,1 1 0,-1-1-1,1 1 1,-1-1-1,1 1 1,0 0-1,-1 0 1,1 0-1,0 0 1,-1-1-1,1 2 1,0-1 0,0 0-1,0 0 1,-1 2-1,-73 102 909,64-89-846,9-12-164,0-1-1,0 0 1,0 1-1,-1-1 0,-5 5 1,8-8-26,0 1 0,0-1 0,0 0 1,-1 1-1,1-1 0,0 0 0,0 1 0,0-1 0,0 0 1,0 1-1,0-1 0,0 0 0,0 1 0,0-1 0,0 0 1,0 1-1,0-1 0,0 0 0,0 1 0,0-1 1,0 0-1,0 1 0,0-1 0,1 1 0,-1-1-9,0 0-1,0 1 1,0-1-1,0 0 1,0 1-1,0-1 1,0 0-1,0 1 1,0-1-1,0 1 1,0-1-1,0 0 1,0 1-1,0-1 1,0 0 0,0 1-1,0-1 1,0 0-1,0 1 1,0-1-1,0 0 1,-1 1-1,1-1 1,0 0-1,-5 6 202,10-3-723,-4-3 443,0 0 0,0 1 0,0-1-1,0 0 1,0-1 0,1 1 0,-1 0-1,0 0 1,0 0 0,2-1 0,0-1 27,0 0 0,0 0 1,0 0-1,0-1 1,-1 1-1,1-1 1,-1 1-1,1-1 0,-1 0 1,0 0-1,0 0 1,2-5-1,-1 3-20,1-1-1,0 1 0,7-8 1,-10 11 136,0 0-1,0 0 1,0 0-1,0-1 1,0 1 0,0 0-1,-1-1 1,1 1-1,-1-1 1,0 1 0,1 0-1,-1-1 1,0 1-1,-1-1 1,1 1-1,0-1 1,-1 1 0,1 0-1,-2-5 1,-1-9 143,1 1-111,-6-7 119,7 18-150,0 1 0,0-1 0,0 1 0,-1 0 0,1-1 0,-1 1 0,-3-4 0,3 4 37,0-1 1,0 1-1,0 0 1,0-1 0,1 1-1,-1-1 1,1 1-1,0-1 1,-1-4-1,-4-38 96,4 20-192,2 16-14,0 9 17,0-1-1,0 1 1,0 0 0,0-1-1,0 1 1,0 0 0,0-1 0,0 1-1,0 0 1,-1 0 0,1-1-1,0 1 1,-1 0 0,1 0 0,-1-1-1,0 1 1,1 0 0,-1 0-1,0 0 1,1 0 0,-1 0-1,-2-1 1,1-1 101,2 3-98,0 0-1,0 0 1,-1 0 0,1 0 0,0 0-1,0 0 1,-1 0 0,1 0 0,0 0 0,0 0-1,-1 0 1,1 0 0,0 0 0,0 0-1,-1 0 1,1 0 0,0 0 0,0 1 0,-1-1-1,1 0 1,0 0 0,0 0 0,0 0-1,-1 1 1,1-1 0,0 0 0,0 0 0,0 0-1,0 1 1,0-1 0,-1 0 0,1 0-1,0 1 1,-4 4 79,3-3-45,-1-1 1,1 1-1,0 0 0,0-1 1,-1 1-1,1 0 1,0 0-1,1 0 0,-1 0 1,0 0-1,0 3 0,1-5-35,-1 1 9,1 0 1,0 0-1,0 0 1,-1 0-1,1-1 1,-1 1-1,1 0 0,-1 0 1,1-1-1,-1 1 1,1 0-1,-1-1 1,1 1-1,-1 0 1,0-1-1,1 1 1,-1-1-1,0 1 0,0-1 1,1 0-1,-1 1 1,0-1-1,0 0 1,0 1-1,0-1 1,0 0-1,17 0-986,-4-2 753,-10 2 170,0-1-1,1 1 1,-1 0 0,0-1-1,0 1 1,0-1-1,0 0 1,0 0-1,0 1 1,0-1 0,3-2-1,9-2-1623,-6 5 976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5:59.5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101 355 1056,'-23'-20'4799,"16"19"-4585,6 1-221,1 0 1,0 0-1,0 0 1,0 0-1,0 0 1,0 0-1,0 0 1,0 0 0,0 0-1,0 0 1,0 0-1,-1 0 1,1 0-1,0 0 1,0 0-1,0 0 1,0 0-1,0 0 1,0 0-1,0-1 1,0 1 0,0 0-1,0 0 1,0 0-1,0 0 1,0 0-1,0 0 1,0 0-1,0 0 1,0 0-1,0 0 1,0-1-1,0 1 1,0 0 0,0 0-1,0 0 1,0 0-1,0 0 1,0 0-1,0 0 1,0 0-1,0 0 1,0-1-1,0 1 1,0 0-1,0 0 1,0 0 0,0 0-1,0 0 1,0 0-1,0 0 1,0 0-1,0 0 1,0 0-1,0 0 1,0 0-1,0-1 1,1 1-1,-1 0 1,0 0-1,18 9-323,-13-5 361,-3-3-28,0 0 0,-1 0 1,1 0-1,-1 0 0,1 0 1,-1 1-1,0-1 0,1 0 1,1 4-1,-2-4-3,-1 0 0,1 0 0,-1 0 0,1 0 0,-1 0 0,1 0 0,0-1 0,0 1 0,-1 0 0,1 0 0,0 0 0,0-1 0,0 1 0,0-1 0,0 1 0,0 0 0,0-1 0,0 0 0,0 1 0,0-1 0,0 0 0,0 1 0,0-1 0,1 0 0,1 0 0,-3 0 11,1 0 1,-1 0-1,0 0 1,1 0-1,-1 1 1,1-1-1,-1 0 1,0 0-1,1 0 1,-1 1-1,0-1 1,1 0-1,-1 0 1,0 1-1,1-1 1,-1 0-1,0 1 1,0-1-1,1 0 1,-1 1-1,0-1 1,0 0-1,0 1 1,1-1-1,-1 1 1,0-1-1,0 0 1,0 1-1,0-1 1,0 1-1,1 12 77,-1-12-79,3 10 81,-3-10-70,1-1 0,-1 1 0,0-1 0,0 1 0,1-1 0,-1 1 0,0-1 0,0 1 0,0-1 0,1 1 0,-1 0 0,0-1 0,0 1 0,0-1 0,0 1 0,0-1 0,0 1 0,0 0 0,0-1 0,-1 1 0,1-1 0,0 1 0,0-1 0,0 1 0,-1 0 0,1-1 0,0 1 0,-1-1 0,1 0 0,0 1 0,-1-1-1,1 1 1,0-1 0,-1 1 0,-18-13 652,15 10-662,1 0 1,-1-1-1,1 0 0,0 0 0,-3-3 0,3 3-56,0 0-1,0 0 1,-1 0 0,-6-4 0,10 7 34,-1 0 0,1 0 0,-1-1 1,1 1-1,0 0 0,-1-1 0,1 1 1,0 0-1,-1-1 0,1 1 0,0 0 1,0-1-1,-1 1 0,1-1 0,0 1 1,0 0-1,-1-1 0,1 0 0,-3-3-378,12 6 381,-8-2 2,0 0-1,0 0 0,1 1 1,-1-1-1,0 0 0,0 0 1,0 1-1,0-1 0,0 1 1,0-1-1,0 1 0,0-1 1,0 1-1,0 0 0,0-1 1,-1 1-1,1 0 0,1 1 1,2 3 8,1 0 1,-1 0 0,1 0 0,0 0-1,8 5 1,-6-5 20,-6-4 23,-1-1 1,1 1-1,-1-1 1,0 0 0,1 1-1,-1-1 1,1 1-1,-1-1 1,0 1-1,1 0 1,-1-1-1,0 1 1,0-1-1,-1 7 739,-5-11-659,4 2-115,1 1-1,-1 0 0,0 0 1,0 0-1,0 0 0,1 0 0,-1 0 1,-3-1-1,3 2-17,0-1 1,0 0-1,0 0 1,1 0-1,-1 0 0,0 0 1,0 0-1,1 0 1,-1-1-1,-1-1 0,-15-14-178,15 12 58,2 8-234,1-1 362,0-1 1,0 1-1,0-1 1,0 0-1,1 1 1,-1-1-1,0 1 1,0-1-1,1 0 1,-1 1-1,1-1 0,0 0 1,-1 0-1,1 1 1,0-1-1,0 0 1,1 2-1,2 2 2,-1 0-2,0 1 0,1-2 0,-1 1 0,1 0 0,10 9 746,-11-12-618,-2-2-120,-1 0-1,0 0 1,0 0-1,1 0 1,-1 0-1,0 0 1,0 1-1,0-1 1,1 0-1,-1 0 1,0 0-1,0 0 1,1 0-1,-1 0 1,0 1-1,0-1 1,0 0-1,0 0 1,1 0-1,-1 0 1,0 1-1,0-1 1,0 0 0,0 0-1,0 1 1,0-1-1,3 15-83,-2-12 76,-1-1-1,1 1 1,-1 0-1,0-1 1,1 1 0,-1-1-1,0 1 1,-1 0-1,1 3 1,-5 28 267,5-33-182,-3 0 45,3-1-123,0 0 0,0 1 0,0-1 0,0 0 1,-1 0-1,1 0 0,0 0 0,0 0 0,0 0 1,0 0-1,-1 0 0,1 0 0,0 0 0,0 0 1,0 0-1,0 0 0,-1 0 0,1 0 0,0 0 1,0 0-1,0 0 0,0 0 0,-1 0 0,1 0 1,0-1-1,0 1 0,0 0 0,0 0 0,0 0 1,-1 0-1,1 0 0,0 0 0,0 0 0,0-1 1,0 1-1,0 0 0,0 0 0,0 0 0,-1 0 1,1 0-1,0-1 0,-3-2-4,0 0-1,0 0 1,0 0 0,0-1-1,0 0 1,1 1 0,-4-8-1,-3-1 67,9 12-72,-1-1 0,0 1 0,1-1 1,-1 0-1,1 1 0,-1-1 0,1 0 0,-1 1 1,1-1-1,0 0 0,-1 0 0,1 0 1,0 1-1,-1-2 0,-4-11-166,4 12 158,1 0 1,-1-1 0,0 1-1,1-1 1,-1 1 0,1-1 0,0 1-1,-1-1 1,1 1 0,0-3-1,-1 2 43,1 0 0,-1 1 0,0-1 1,0 1-1,0-1 0,0 1 0,0-1 0,0 1 0,0-1 0,0 1 0,0 0 0,-1 0 0,1 0 0,-3-2 0,3 2-21,0 0 1,-1 0-1,1 0 0,0 0 1,0 0-1,-1 0 0,1-1 1,0 1-1,0 0 0,0-1 1,1 1-1,-1-1 0,0 1 1,0-3-1,1 4 4,-1-1-1,1 0 1,0 0 0,-1 0 0,1 1-1,0-1 1,-1 0 0,1 1-1,-1-1 1,1 0 0,-1 1 0,1-1-1,-1 1 1,0-1 0,1 1-1,-1-1 1,0 1 0,0-1 0,-6-6-66,2-9-210,0 5 549,4 10-316,0 1 12,1 0 0,-1 0 0,1 0 0,-1-1 0,1 1 0,0 0 0,-1 0 0,1-1 0,0 1 0,-1 0 0,1-1 0,0 1 0,-1 0 0,1-1 1,0 1-1,0 0 0,-1-1 0,1 1 0,0-1 0,0 1 0,0 0 0,0-1 0,-1 1 0,1-1 0,0 1 0,0-1 0,0 1 0,0-1 0,0 0 43,3 1-326,1 0 255,-1 0 1,0 0-1,1 0 1,-1 1-1,0-1 1,0 1-1,0 0 1,0 0-1,0 0 1,0 1-1,0-1 1,0 1 0,0 0-1,0-1 1,-1 1-1,1 1 1,-1-1-1,4 3 1,9 11 83,1 1 0,-2 1 0,22 35 0,58 95-110,-82-132 68,1 0-1,1-1 0,0 0 0,1-1 0,0-1 0,1 0 0,1-2 0,0 1 0,1-2 0,22 10 0,-11-9-67,0-1 0,35 7 0,-52-15 84,0 0 0,0-1 0,0 0 0,0-1-1,0 0 1,0-1 0,0 0 0,16-4 0,16-5-229,-29 7-31,0-1 0,0 0 0,0-1 0,18-9 0,-6 1-30,-13 7 240,0-2 0,19-12 0,-11 4 103,-1-1 1,23-24-1,21-22-426,-29 29 110,-5 7-1,45-31-1,-48 38 299,-1 0 0,39-41 0,-60 55-52,3-3 29,1-1 0,-2-1 0,1 1 0,-2-1 0,1-1 0,10-22 0,-6 3 92,-10 27-30,0 0 0,-1 0 0,1 0 0,-1 0 0,0 0 0,0 0 0,-1 0 0,1-7 0,-2-39-162,0 21 508,1-76-70,3 93-393,-2 11 201,0 8-93,-2 10 56,0 0 1,-1 0-1,0-1 0,-9 27 1,1-7 175,5-20-206,1 0 0,-2 0-1,-13 26 1,9-16 21,-1-1-255,10-24 44,1 0 1,0 4 59,1-1 1,-1 0-1,1 1 0,0-1 0,0 0 1,0 0-1,3 7 0,-2-8 24,-1 0 0,0 1-1,0-1 1,0 0 0,-1 1 0,1-1-1,0 5 1,-4 41-88,1-33 86,1-1 0,1 1 0,3 25-1,-1-34-15,-1-1-1,2 0 0,-1-1 1,1 1-1,0 0 0,0-1 1,1 1-1,-1-1 0,7 6 0,-4-3 10,0 1 0,9 17 0,4 1 73,1 4-140,-11-14 57,1-1 0,21 26 0,-20-28-257,-2-1-197,1-1 1,0-1-1,0 1 0,1-2 1,1 1-1,0-1 1,20 12-1,-14-14-1461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6:01.83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242 1 416,'0'0'6144,"4"16"-5600,-4 12 211,1-13-549,-1-1 0,0 1-1,-4 21 1,3-26-136,0 0-1,0 0 0,2 20 0,0-4-36,0 12 33,0-20 66,-1 1-1,0-1 0,-6 34 1,3-37-84,1 0 0,0 24 0,2-24-77,-1 1 1,-4 23-1,0-3 376,5-29-224,-1 0-1,0 1 1,-2 8 0,2-12-107,1 1 1,-1 0 0,1-1-1,0 10 1,1-12-12,-1 1 0,0 0 0,0-1 0,0 1 0,0-1 1,0 1-1,-1 0 0,1-1 0,-1 1 0,0-1 0,1 1 0,-1-1 0,-2 4 0,-4 7 69,2 2-36,2 6 33,1-1-120,1-17 43,1-1 0,-1 1 0,1-1 0,0 1 0,0-1 0,1 5 0,-1-6 27,0 1 0,0-1 0,0 1 0,0-1-1,0 1 1,0 0 0,0-1 0,0 1 0,-1-1 0,1 1 0,-1-1 0,1 1-1,-2 2 1,1-3 9,1 0 0,0 0 0,-1 0 1,1 0-1,0 0 0,-1 0 0,1 0 0,0 0 0,0 0 0,0 0 0,0 0 0,0 1 0,-2 9 134,-10 3 51,10-13-168,0 1 0,0-1 0,0 1 0,1 0-1,-1 0 1,0 0 0,1 0 0,0 0 0,0 0 0,-2 3 0,0 2-27,0 0 1,0 0-1,-1-1 1,1 1-1,-2-1 1,-4 7 0,6-10-16,0 1 1,0 0-1,0-1 1,1 1-1,-5 8 1,-7 13-93,-9 3-31,10-13-463,0 1 0,2 0 0,-12 21 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6:03.1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 6 896,'-1'-6'435,"-1"9"-166,0-3-189,1 1-1,0-1 1,0 1 0,0 0 0,0 0 0,0-1-1,0 1 1,0 0 0,0 0 0,0 0-1,0 0 1,1 0 0,-2 2 0,-5 6 19,6-8-67,1 0 0,0 0 0,-1 0 0,1 0 1,0 1-1,0-1 0,0 0 0,0 0 0,0 0 0,0 0 0,0 1 1,1 0-1,-1 3-146,-1 15 581,0-11-22,1-1 0,1 17 1,2-11-422,-1-1 1,7 18 0,6 22 552,-11-39-580,0 1 1,1-1 0,0 1 0,11 19-1,-6-13 215,6 9 264,-16-29-460,1 0-1,0 0 0,0-1 0,0 1 0,0 0 0,0 0 0,-1 0 0,1-1 0,1 1 0,1 1 218,-2-1-204,-1-1-1,0 1 0,0-1 0,1 1 0,-1 0 0,0-1 0,1 1 0,-1-1 0,1 1 0,-1-1 0,0 0 1,1 1-1,-1-1 0,2 1 0,30 7 254,-30-8-406,-1 0-1,1-1 1,-1 1-1,0-1 1,1 0-1,-1 1 0,0-1 1,0 0-1,0 0 1,1 0-1,-1 0 1,0 0-1,1-1 0,15-26-2701,-12 12 1370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6:08.6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1 320,'0'0'9280,"9"4"-9382,-5-2 152,0 0-1,0 0 0,-1 1 0,0-1 1,1 1-1,-1 0 0,0 0 0,0 0 0,0 0 1,-1 1-1,1-1 0,3 8 0,-1-3-49,0 1 0,1-1 0,1-1 0,8 10 0,120 119 683,-128-128-509,0 0 0,8 15-1,1 1 138,-12-17-221,-1-1-1,0 1 1,0 0-1,0-1 1,1 10-1,7 16 30,-10-28-98,0-1-1,0 0 1,-1 1 0,1-1-1,-1 0 1,0 6-1,0-5-37,1 0 0,-1-1 1,1 1-1,-1 0 0,2 4 0,0-1 48,0 1 0,-1-1 1,0 1-1,0 9 1,1 5 8,1 24 52,-2-29-18,4 23 0,-3-25-83,1 27 0,0 8-149,0-25 225,-1 34 0,2 9 386,-2-16-464,-2-37 62,3 24-1,-2-26-42,0 0 0,-2 18 0,0-6-26,-1 16-61,0-28 78,2-1-1,-1 1 0,2 13 0,3 19 189,-3 50 0,-2-51-129,0-14-41,-6 34-1,2-26 10,1-12 66,-2-1 1,-15 46-1,9-48-239,2-7 289,-16 45-163,-18 17 69,26-55 144,3 1-253,9-14 127,-1 0 1,-8 21-1,9-20-134,1 0 0,-11 14 0,10-17 88,1 1-1,0-1 1,1 1-1,-6 15 1,-3 12 81,11-33-241,1 0 0,0-1-1,-1 1 1,0 0 0,1-1-1,-1 1 1,0-1 0,0 1 0,-5 3-1,6-25-6221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33:00.0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218 1 1472,'-3'1'89,"1"0"1,0 0-1,0 1 1,1-1-1,-1 1 1,0-1-1,0 1 0,1 0 1,-1 0-1,1 0 1,-3 3-1,3-3 45,0 0 0,-1 0 0,0 0 0,1 0 0,-1 0 0,0-1 0,0 1 0,-3 1 0,5-2-67,-1-1 0,0 0 0,0 0 0,0 1 0,0-1 0,0 0-1,0 0 1,0 0 0,0 0 0,0 0 0,0 0 0,0 0 0,0-1 0,0 1 0,0 0-1,0 0 1,1-1 0,-1 1 0,0-1 0,0 1 0,0-1 0,0 1 0,1-1 0,-1 1-1,0-1 1,-1-1 0,-1 0-20,1 0 0,-1 0 0,0 1 0,0-1 0,0 1-1,-3-1 1,-8-5 73,19 15 32,1 1 0,-1-1 0,-1 1 0,0 0 0,0 0 0,0 0 0,-1 1 0,-1-1 0,3 16 0,-5 108 664,0-131-817,-1 1-1,1 0 0,-1 0 1,0-1-1,0 1 1,0 0-1,0-1 1,0 1-1,0-1 1,-1 1-1,1-1 1,-1 0-1,-2 4 1,-9 14 1,-9 23-53,-10 21 260,29-57-219,-1-1 0,0 1 0,0-1 0,-6 7 0,0 0 115,7-9-24,2-3-73,1 0 1,-1-1-1,1 1 0,-1 0 0,1 0 1,-1 0-1,1 0 0,-1-1 1,1 1-1,0 0 0,-1 0 0,1 0 1,0 0-1,0 0 0,0 0 1,0 0-1,0 2 0,0-2 47,0 19 177,0-11-302,-2 16-10,2-24 101,0 1 0,-1-1 0,0 0 0,1 0 0,-1 0 0,0 0 0,1 0 0,-1 1 0,0-1 0,0 0 0,0-1 0,0 1 0,-1 1 0,1-1-21,0 1 1,0-1 0,1 1 0,-1-1-1,0 0 1,1 1 0,-1-1-1,1 1 1,0 0 0,-1-1-1,1 1 1,0-1 0,0 3-1,-2 9 63,1-8-54,-1 0-1,1 0 0,1 0 0,-1 0 1,1 1-1,0-1 0,0 7 1,1 25-116,-1-36 111,0 0 0,0-1 0,0 1-1,0 0 1,-1-1 0,2 1 0,-1-1 0,0 1 0,0 0 0,0-1 0,0 1 0,0 0 0,0-1 0,1 1 0,-1-1 0,0 1 0,0-1 0,2 2-1,3-8 99,4-17-7,-5 0-69,11-79-155,-12 83 98,1 0 0,0 0-1,11-27 1,6-26 102,-16 50-38,-2 13-57,-1-1-1,0 0 1,0-16 0,6-64 84,-7 83-29,-1 0 0,-1-1 0,1 1 1,-1 0-1,0 0 0,-1 0 0,0 0 0,-5-13 0,5 15-35,0 0 1,0 0 0,0 0-1,1-1 1,0 1 0,0 0-1,0-1 1,0-8 0,1 12 24,0 0 1,-1 1-1,0-1 0,1 1 1,-1-1-1,0 1 1,0-1-1,0 1 0,0-1 1,0 1-1,0 0 1,0 0-1,0-1 0,0 1 1,-1 0-1,1 0 1,0 0-1,-1 0 1,1 1-1,-1-1 0,1 0 1,-1 0-1,0 1 1,-2-1-1,-7-3-93,11 3 72,-1 1 0,0-1-1,0 1 1,0 0 0,1-1-1,-1 1 1,0 0 0,0-1-1,0 1 1,0 0-1,0 0 1,0 0 0,-1 0-1,2 0 6,-1 0 0,0 0 0,0 1 0,1-1 0,-1 0-1,0 1 1,1-1 0,-1 0 0,1 1 0,-1-1-1,0 1 1,1-1 0,-1 1 0,1-1 0,-1 1 0,1 0-1,-1-1 1,1 1 0,0 0 0,-1-1 0,1 1 0,0 0-1,0-1 1,-1 3 0,-3 18 86,4-19-115,1 0 0,-1 1 0,1-1 0,-1 0 0,1 0 0,0 0 0,0 0 0,0 0-1,0 0 1,0 0 0,0 0 0,1-1 0,-1 1 0,0 0 0,1-1 0,0 1 0,-1-1-1,1 1 1,0-1 0,0 0 0,2 2 0,7 3 12,0 0 0,20 6 0,-19-7-26,6 4-40,0 0 0,-1 1 0,0 1-1,15 14 1,-19-16-105,12 7-23,-25-16 277,1 1-39,-1 0 1,0 1-1,0-1 1,0 0-1,0 0 1,-1 0-1,1 0 0,0 0 1,0 1-1,-1-1 1,1 0-1,-1 0 1,1 0-1,-1 0 0,1 0 1,-1 0-1,1 0 1,-1 0-1,0 0 1,0-1-1,0 1 0,1 0 1,-1 0-1,0-1 1,0 1-1,0 0 0,0-1 1,0 1-1,0-1 1,0 1-1,0-1 1,-1 0-1,1 1 0,0-1 1,0 0-1,-2 0 1,-6 2-96,-1-2 1,1 1 0,-17-2-1,9 0-94,13 1 73,3 0 70,-1 0 1,1 0 0,0 0 0,0 0-1,-1 0 1,1 1 0,0-1-1,0 0 1,-1 1 0,1-1 0,0 1-1,0-1 1,0 1 0,0 0-1,0-1 1,-2 2 0,1-1 87,-1 0 0,1-1 0,0 0 0,-1 0 0,1 0 0,-1 0 0,1 0 0,-3-1 0,-3 1 437,6 0-478,-1-1-1,1 1 0,0-1 1,0 0-1,0 0 1,0 1-1,0-1 1,1 0-1,-1-1 1,0 1-1,0 0 1,1 0-1,-1-1 1,0 1-1,1-1 1,0 0-1,-1 1 1,1-1-1,0 0 1,-2-2-1,3 1-32,-1 0 1,0 1-1,1-1 0,0 0 0,0 0 1,0 0-1,0 1 0,0-1 0,1-4 1,0-4-19,-1 10 36,0 0-1,0-1 1,0 1 0,0 0 0,0 0 0,-1-1 0,1 1 0,0 0-1,-1 0 1,1-1 0,-1 1 0,1 0 0,-1 0 0,1 0 0,-1 0 0,0 0-1,1 0 1,-1 0 0,-1-1 0,0 1 3,1 0 0,-1 0 1,0 0-1,1 1 0,-1-1 0,0 1 1,0-1-1,0 1 0,1 0 0,-1-1 1,0 1-1,0 0 0,-2 0 0,4 15-483,0-10 443,1 0-1,0-1 1,0 1 0,0 0-1,1-1 1,-1 1-1,1-1 1,0 0-1,1 1 1,2 3-1,5 8-470,15 15-1,-22-27 186,1 0 0,-1-1 1,1 0-1,-1 0 0,1 0 0,0 0 0,1-1 0,-1 1 1,0-1-1,1 0 0,-1 0 0,1-1 0,-1 1 0,9 0 1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6:12.52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821 43 1568,'-12'-4'343,"0"-2"0,-21-11 0,31 15-326,-1 0-1,0 1 0,1-1 1,-1 1-1,0-1 1,1 1-1,-1 0 1,0 0-1,0 0 0,0 1 1,0-1-1,0 1 1,0-1-1,0 1 0,0 0 1,-1 0-1,1 1 1,0-1-1,0 0 0,0 1 1,0 0-1,0 0 1,1 0-1,-1 0 1,-4 2-1,-20 14 748,20-13-568,-1 1 0,1-1 0,-1 0 0,-12 4 0,5-3 72,12-3-113,0-1 0,0 0 1,-1 0-1,1-1 0,0 1 0,-1-1 0,-3 1 0,-2-2 94,0 0-1,0 0 1,-1-1-1,1-1 1,0 1 0,-14-7-1,23 9-239,-7-2 76,1 1 1,-1 0-1,1 0 0,-1 0 0,1 1 0,-1 0 0,1 0 0,-1 1 0,0 0 0,-8 2 0,-28 2 281,30-5-88,0-2 1,-26-5 0,-5-1 181,24 5-378,-18-1 60,37 4-168,0 0 1,-1 0-1,1 1 1,0-1-1,0 0 1,-1 1 0,1-1-1,0 1 1,0-1-1,0 1 1,0 0-1,0-1 1,0 1-1,0 0 1,0 0 0,0 0-1,-1 1 1,-14 21-52,1-2 190,7-14-31,0 0-1,0-1 1,-1 0-1,0 0 1,0-1-1,-19 9 1,22-12 9,0 0 1,0 0-1,-1-1 0,1 0 1,0 0-1,-1 0 0,-11 0 145,28-13-28,-2 2-246,1 0 0,0 0 0,1 1 0,-1 0 0,2 1 0,-1 0 0,1 1 0,0 0 0,1 0 0,0 2 0,0-1 0,0 1 0,1 1 0,-1 0 0,24-3 0,-22 5 18,0 2 0,0 0 0,0 0 0,0 1 0,0 1 0,0 1 1,0 0-1,0 0 0,-1 2 0,19 7 0,40 18-442,2-4 0,104 24-1,-129-38-88,91 18-2588,-78-19-125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6:13.62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93 2304,'0'-1'60,"0"-1"0,0 0 0,1 1 0,-1-1 0,1 0 0,0 1 0,-1-1 0,1 0 0,0 1 0,0-1 0,0 1 0,0-1 0,0 1 0,0 0 0,0 0 0,1-1 0,-1 1 0,0 0-1,2-1 1,5-3-191,-1 0 0,13-5 0,-16 8 93,12-6-106,0 1 1,0 1 0,32-9-1,-41 14 333,1-1 0,0 1-1,0 1 1,0-1 0,0 2-1,-1-1 1,1 1 0,0 0-1,0 0 1,-1 1 0,9 3 0,7 5 81,0 0 0,0 2 1,-1 1-1,-1 1 1,0 0-1,35 34 1,5 3 449,-54-45-629,-5-4-37,1 0 1,-1 1-1,1-1 0,-1 1 0,4 5 0,-6-8-55,1 0 1,-1 1-1,0-1 1,1 0-1,-1 0 1,0 1-1,1-1 1,-1 0-1,1 0 1,-1 0-1,0 0 1,1 1-1,-1-1 1,1 0-1,-1 0 0,0 0 1,1 0-1,-1 0 1,1 0-1,-1 0 1,1 0-1,0-1-3,-1 1-1,1 0 1,0 0-1,-1 0 0,1 1 1,-1-1-1,1 0 0,0 0 1,-1 0-1,1 0 1,-1 0-1,1 1 0,0-1 1,-1 0-1,1 1 0,0 0 6,0-1-1,-1 0 1,1 1-1,-1-1 1,1 1-1,-1-1 1,0 1-1,1 0 1,-1-1-1,1 1 1,-1-1-1,0 1 1,0 0-1,1-1 0,-1 1 1,0 0-1,0-1 1,0 1-1,1 0 1,-1-1-1,0 1 1,0 0-1,0-1 1,0 1-1,-1 0 1,1-1-1,0 1 1,0 0-1,0-1 0,0 1 1,-1 0-1,1-1 1,0 1-1,-1 0 1,1-1-1,0 1 1,-1-1-1,1 1 1,-1-1-1,1 1 1,-1-1-1,1 1 1,-1-1-1,1 1 0,-1-1 1,1 0-1,-1 1 1,0-1-1,1 0 1,-1 1-1,0-1 1,0 0-1,-3 2 46,0-1 1,0 1-1,-1-1 0,1 0 0,0 0 1,0 0-1,-6-1 0,-291 0 2847,172 0-4831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6:14.3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254 22 3136,'-11'-2'646,"5"2"-473,0-1-1,0 0 1,0-1 0,-11-3-1,12 3-69,0 0 0,-1 0 0,1 1 0,-1 0 0,1 0 0,-1 0-1,1 1 1,-1 0 0,1 0 0,-1 0 0,1 1 0,-1 0 0,1 0 0,-1 0-1,1 0 1,0 1 0,-1 0 0,1 0 0,0 1 0,0-1 0,1 1 0,-1 0 0,-4 4-1,-61 56 3578,81-69-3707,0 0 1,1 1-1,0 0 0,0 1 0,1 1 0,14-3 0,1 1-892,46-1 0,-28 7-148,2 5-1322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6:15.3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553 0 2144,'-10'1'403,"0"1"1,0 0-1,-1 1 0,-14 5 1,0 0 960,-93 33 689,-10 3-533,94-34-845,1 1 0,0 2-1,-47 24 1,71-31-661,6-4 39,0 0-1,0 0 1,0 0 0,0-1 0,0 1 0,-5 1 0,9-11-1004,12-2 835,25-13-1548,60-27 0,-46 27 470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6:17.20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88 51 4576,'-1'0'144,"-1"-1"0,0 1 1,0-1-1,1 1 0,-1-1 0,1 0 1,-1 0-1,1 1 0,-2-3 1,2 3-108,1-1-1,0 1 1,-1-1 0,1 0 0,0 1 0,-1-1 0,1 0 0,0 0 0,0 1 0,0-1 0,0 0 0,0 1 0,0-1 0,0 0 0,0 0 0,0 1 0,0-1 0,0 0 0,0 1 0,0-1 0,1 0 0,0-1 0,3-24-906,-12 90 2650,0-2-873,3-13-509,-8 60 231,4-22 68,8-71-530,1-14-153,0 0 0,0 1 0,-1-1 0,1 0 0,0 0 0,-1 0 0,1 0 0,-1 0 0,1 0-1,-1 0 1,0 0 0,-2 4 384,4-11-143,1-7-263,0 0 1,0 0-1,-1 0 0,-1 0 0,0 0 0,0-1 0,-4-17 0,0-28 372,-1-52-1069,5 109 602,0 14 12,0 13 104,-2 0 0,-9 50 0,9-63-162,1 0-1,0 0 0,1 14 1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6:23.14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44 0 640,'0'3'91,"0"0"1,0 0-1,0 0 0,0 0 0,0-1 1,0 1-1,1 0 0,0 0 1,-1 0-1,1-1 0,3 6 0,1 11 579,2 18-234,-1 0-1,0 65 1,-5-68-264,0-21-55,0 0 0,-1 0 0,-1 0 0,0-1 0,-5 22 1,4-24-67,0 0 0,0 0 0,0 18 0,-3 16 134,-12 92 274,12-35-108,5-39 673,-4-77-322,0 5-513,-13-111 174,8 7-710,8 97 150,1 0 1,1 0-1,0 1 0,4-19 0,-3 24-250,1 1-1,0 0 0,0 0 1,1 0-1,0 0 0,1 0 1,9-13-1,-2 7-1200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6:24.19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33 23 832,'3'15'708,"4"25"829,-17 104 10,5-9-102,4-132-1318,1 0-1,-1-1 1,1 1-1,-1-1 1,0 1-1,0-1 1,0 0-1,0 1 1,0-1 0,-4 5-1,5-8-95,-1 1-1,1 0 1,0 0-1,-1-1 1,1 1-1,-1 0 1,1-1-1,0 1 1,-1 0-1,1-1 1,-1 1 0,1 0-1,0-1 1,0 1-1,-1-1 1,1 1-1,0-1 1,0 1-1,-1-1 1,1 1-1,0-1 1,-5-13 60,3-1-123,1-1 1,2-26 0,0 9-25,-1 3-783,1-1 0,1 0 0,1 0 0,2 1 0,11-39 0,-2 31-825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6:27.51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685 239 832,'-6'0'164,"4"0"-106,0 0-1,-1 0 1,1 0-1,0 0 1,-1 0-1,1 0 1,0-1-1,-1 1 1,1-1 0,0 1-1,0-1 1,-1 0-1,1 0 1,0 0-1,0 0 1,0-1-1,-2-1 1,-2-1 106,1 0 0,-1 0 0,-6-4 1,6 5-139,3 2 20,-1 0 0,1 1 1,-1-1-1,1 1 0,0 0 0,-1 0 1,1 0-1,-5 1 0,-6 0 18,10-1-10,0-1 0,0 0 1,0 1-1,0-1 0,0-1 1,-7-2-1,8 2-25,1 1 0,-1 0 0,0 0 0,0 0 0,1 0 1,-1 0-1,0 1 0,0 0 0,0-1 0,0 1 0,1 0 0,-1 0 0,0 0 0,0 1 0,0-1 0,-3 2 0,-10 5 10,0 0 0,-20 14 1,33-19-48,-1 0 0,0 0 1,1 0-1,-1-1 1,0 1-1,0-1 1,0 0-1,0 0 1,0 0-1,0-1 0,-5 1 1,-4 0 108,11-1-79,0 1 0,0-1 1,0 0-1,1 0 0,-1 0 1,0 0-1,0 0 0,0 0 1,0-1-1,-2 0 1,2 1-14,-1-1 1,0 1 0,1-1 0,-1 1 0,1 0 0,-6 1 0,6-1 3,0 0 0,-1 0-1,1 0 1,0 0 0,0 0 0,-1 0 0,1-1-1,0 1 1,-3-2 0,1 1-20,1 0 0,-1 0 0,1 0 0,-1 0 0,1 1 1,-1-1-1,0 1 0,1 0 0,-5 0 0,-34 7 280,28-4-194,-43 16-229,-9 5 102,60-23 46,0 1-1,0-1 0,0 0 1,0 0-1,-7 0 0,13-1-1,-1 0 0,1 0-1,0 0 1,0 0 0,0 0-1,0-1 1,0 1 0,0 0-1,0 0 1,0 0 0,0 0 0,0 0-1,0 0 1,0 0 0,0 0-1,0 0 1,0 0 0,0-1-1,0 1 1,0 0 0,0 0 0,0 0-1,0 0 1,0 0 0,0 0-1,0 0 1,0 0 0,0-1-1,0 1 1,0 0 0,0 0 0,0 0-1,0 0 1,0 0 0,0 0-1,0 0 1,0 0 0,0 0 0,0 0-1,0-1 1,0 1 0,0 0-1,0 0 1,0 0 0,1 0-1,-1 0 1,0 0 0,0 0 0,0 0-1,0 0 1,0 0 0,0 0-1,4-4-113,11-9 78,26-16 0,-7 6 248,-2-2 0,-1-1 0,34-37 0,-62 62-213,-1-1 1,0 0 0,1 1-1,-1-1 1,1 1 0,0 0-1,-1 0 1,1 0 0,0 0-1,0 0 1,0 0 0,0 1-1,-1 0 1,1-1 0,5 1-1,-8 0 17,0 0 0,0 0 0,1 0 0,-1 0 0,0 0 0,1 0 0,-1 0 0,0 0 0,1 0 0,-1 0 0,0 1 0,1-1 0,-1 0 0,0 0 0,1 0 0,-1 0 0,0 0 0,0 1 0,1-1 0,-1 0 0,0 0 0,0 0 0,1 1 0,-1-1 0,0 0 0,0 0 0,1 1 0,12 11 79,-10-11-65,3 1-10,-4-1 70,-1 0-76,16 13 103,-10-6 30,-6-7-207,-1 0 61,0 0 0,1 0 0,-1 0-1,1 0 1,-1 0 0,1-1 0,-1 1-1,1 0 1,-1 0 0,1 0 0,0-1-1,-1 1 1,1 0 0,1 0 0,7 10-98,-8-9 106,0-1-1,1 0 0,-1 1 1,0-1-1,1 0 0,-1 0 1,1 0-1,-1 0 1,1 0-1,-1 0 0,3 0 1,-4 0 4,1-1-1,0 1 1,0-1 0,0 1 0,0-1-1,0 0 1,0 1 0,0-1 0,0 0-1,0 0 1,-1 0 0,1 0 0,0 0 0,0 0-1,0 0 1,0 0 0,0 0 0,0 0-1,0-1 1,0 1 0,0 0 0,0-1 0,0 1-1,1-1 1,10-8 407,-10 8-401,0-1 0,0 1 0,-1 0 0,1-1 0,0 1 0,-1-1 0,1 1 0,-1-1 0,0 0 0,2-2 0,23-31 428,-1-18-171,-15 40-614,-6 9 423,-1 4-110,0 1 0,0-1 0,0 0 1,0 0-1,0 0 0,0-1 0,0 1 0,0-1 1,6-1-1,0-3 1,-3 2-71,0 1 1,-1-2-1,1 1 1,-1 0 0,10-9-1,-15 12 35,1 0 0,0-1 0,-1 1 0,1 1 0,-1-1 0,1 0 0,-1 0 0,1 0 0,-1 0 0,1 0 0,-1 0 0,17 15-1861,-11-13 1586,0-1-1,0 0 1,-1-1 0,1 1-1,0-1 1,9-1 0,1 1-150,-3 0 217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6:27.9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343 0 736,'-4'3'177,"0"0"0,0 0-1,1 0 1,-1 0 0,1 1 0,0 0 0,-4 5 0,3-3-7,0-1 0,-1 0 1,-7 7-1,11-11-103,-1 0 1,1 0-1,-1 0 0,1 0 1,-1 0-1,1 0 0,-1-1 0,1 1 1,-3 0-1,-5 2 124,3 0-117,0 1 0,0-1 0,0 1 1,-7 7-1,-4 2 248,-4 3-91,6-5-115,-28 16 1,0 1 118,36-25-230,0 1-1,0 0 1,1 1 0,-1-1 0,1 1-1,-7 8 1,10-10-80,0 0-1,0 1 0,0 0 1,1-1-1,-1 1 1,1 0-1,0 0 1,0 0-1,0 1 0,1-1 1,0 0-1,-2 6 1,3 6-1792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6:28.2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 1 1408,'-5'0'512,"-3"3"-384,0-6-64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33:00.92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129 1 1824,'3'48'902,"-2"-30"-438,0-1-1,-3 33 1,0-41-306,0-1 0,-1 1 0,-4 9 0,-4 15 421,7-21-439,0-1 0,-1-1 0,0 1 1,-12 17-1,9-15 263,3-2-343,5-10-50,0 0-1,-1 0 1,1-1 0,0 1-1,-1 0 1,1 0-1,-1 0 1,1-1-1,-1 1 1,1 0-1,-1-1 1,1 1-1,-1 0 1,0-1 0,0 2-1,0-2 21,1 0 0,-1 1 0,1-1 0,-1 0 0,1 0 0,-1 1 0,1-1 0,-1 0 0,0 0 0,1 0 0,-1 1 0,1-1 0,-1 0 0,0 0 0,1 0 0,-1 0 0,1 0 0,-1 0 0,0-1 0,1 1 0,-1 0 0,1 0 0,-1 0 0,0 0 0,0-1 0,0 0 0,0 0 0,0 0 0,0 0 1,0 0-1,0 0 0,0 0 0,0 0 0,1 0 0,-1 0 1,-1-3-1,-1-3 66,0 0 1,1-1-1,-3-9 1,5 15-27,-3-12-495,0 1-1,1-1 1,0 0-1,2 0 1,-1 1-1,2-1 1,0 0-1,4-20 1,2 7-1943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6:29.3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306 66 992,'-3'3'76,"-1"-1"1,1 0-1,-1 0 1,0 0-1,1-1 1,-8 3-1,-9 4 520,19-8-587,-1 0 1,1 1-1,0-1 1,-1 0 0,1 0-1,0 0 1,-1 0-1,1 0 1,0 0 0,-1-1-1,1 1 1,0 0-1,-1-1 1,1 1 0,0-1-1,0 1 1,-1-1 0,1 0-1,0 1 1,0-1-1,0 0 1,-1-1 0,-12-6 249,10 7-170,1-1 0,-1-1 0,1 1 0,0 0 1,-1-1-1,1 0 0,-5-5 0,-12-10 344,4 5-126,15 12-289,0 0 0,0-1 0,0 1-1,0 0 1,0 0 0,-1 0 0,1 0 0,0 1-1,-1-1 1,1 0 0,-1 0 0,1 1 0,-1-1 0,1 1-1,-1 0 1,0-1 0,1 1 0,-4 0 0,-8-3 192,13 3-217,-1 0 1,0 0-1,0-1 0,1 1 1,-1 0-1,0 0 0,0 0 1,0 0-1,1 0 0,-1 0 1,0 0-1,0 0 0,0 0 1,1 0-1,-1 0 0,0 1 1,0-1-1,1 0 1,-1 1-1,0-1 0,0 1 1,-2 1 255,2-2-228,0 0 0,1 1 0,-1-1 0,1 0 0,-1 1 0,1-1 0,-1 1 0,1-1 0,-1 1 0,1-1 0,-1 1 0,1-1 0,-1 1 0,1-1-1,0 1 1,-1 0 0,1-1 0,0 1 0,0 0 0,0-1 0,-1 1 0,1 0 0,0-1 0,0 2 0,0 4 9,-1 0 1,1 0-1,1 0 0,-1 0 1,1 0-1,0-1 0,1 1 1,-1 0-1,3 5 0,4 20 67,13 123 450,-20-147-422,0 49 264,-6-77 987,-5-16-865,7 22-445,-1 1 0,-6-16 0,-6-11-121,10 21 49,-2 1-1,-10-19 1,-12-27-128,32 66 60,7 6 28,0 1 0,0 0 0,-1 0 0,11 14 0,-16-16 106,-1 0-1,1 0 0,-1 1 1,-1-1-1,1 1 0,-1 0 1,1 7-1,5 25-128,-1-22-39,2 1 0,0-2 0,13 22 0,1 1-68,-4-5-85,25 53 116,-25-29 172,-12-30-32,-3-17 1231,-18-34-866,-21-46 0,22 41-360,3 5-92,0 0-1,2-1 1,0 0 0,2 0-1,-7-41 1,11 26-277,3 35 282,0 1 0,0 0 0,0 0 0,0 0 1,1 0-1,-1 0 0,1 0 0,0 0 0,2-5 0,-2-1-367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6:31.6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41 72 1312,'0'0'17,"0"0"0,0 0 1,0 0-1,-1 0 0,1-1 0,0 1 1,0 0-1,0 0 0,0 0 0,-1 0 1,1 0-1,0 0 0,0 0 0,0 0 1,0 0-1,-3 2 276,3-2-276,0 0 0,0 0 1,0 1-1,0-1 0,0 0 0,0 0 1,-3 3 342,2-2-270,0-1 0,1 1 0,-1 0 0,0-1 0,0 1 0,0-1 0,0 0 0,0 1 0,0-1 0,0 0 0,0 1 0,0-1 0,0 0 0,-1 0 0,1 0-59,1 0 0,0 0 0,-1 0 0,1 0 0,0 0 0,-1 0 0,1 0 0,0 0 0,-1-1 0,1 1 0,0 0 0,-1 0 0,1 0 0,0 0 0,-1-1 0,1 1 0,0 0 0,0 0 0,-1-1-1,1 1 1,0 0 0,-1-1 3,1 1-1,0-1 0,0 1 0,-1 0 1,1 0-1,0-1 0,-1 1 1,1 0-1,-1-1 0,1 1 0,0 0 1,-1 0-1,1 0 0,-1 0 0,1-1 1,-1 1-1,1 0 0,0 0 0,-1 0 1,1 0-1,-2 0 187,17 1-572,-9-1 382,1 0 1,-1 0 0,12-1 0,-13 0-113,-1 0 0,1 0 1,0 1-1,6 0 0,-6 0 192,-5 2-41,0-1-82,0 1 0,0-1 0,0 1 0,-1-1 0,1 1-1,0-1 1,-1 1 0,1-1 0,-1 1 0,0-1 0,1 1 0,-1-1 0,0 0 0,-2 3-1,-18 14-46,-5 4 547,22-21-413,0-2-15,3 1-59,1 0-14,0 0-1,0 0 1,0 0 0,0-1-1,0 1 1,0 0 0,0 0 0,0 0-1,0-1 1,0 1 0,0 0-1,0 0 1,0 0 0,0-1 0,0 1-1,0 0 1,0 0 0,0 0-1,0-1 1,1 1 0,-1 0 0,0 0-1,0 0 1,0 0 0,0-1-1,0 1 1,1 0 0,5-3-4,0 0-1,0 0 1,-1-1 0,1 1 0,-1-2 0,1 1-1,-1 0 1,0-1 0,-1 0 0,1 0-1,4-8 1,16-18-2368,-5 9 938,-3 0 941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6:34.2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250 0 1472,'-2'0'35,"1"1"0,-1-1 0,1 1 0,-1-1 0,1 1 0,0-1 0,-1 1 0,1 0 0,0 0 0,-1 0 0,1 0 0,0 0 0,0 0-1,0 0 1,0 0 0,0 0 0,0 0 0,0 1 0,0-1 0,-1 3 0,-7 9 63,-10 6 276,16-16-276,0-1 0,1 1 0,-1-1 0,1 1 0,-1 0 0,1 0 0,0 0 0,0 0 0,0 0 0,1 1 0,-1-1 0,-1 6 0,0 2 238,2-9-318,1 0-1,-1-1 0,1 1 1,0 0-1,0-1 0,-1 1 0,1 0 1,0-1-1,0 1 0,1 0 1,-1-1-1,0 1 0,0 0 1,1-1-1,0 3 0,12 30 8,-8-23-19,-1 0 0,5 18 0,3 11 359,-9-32-230,-1 1 1,1-1 0,-1 1-1,0 0 1,0 13-1,6 52 175,-8-24 511,0-50-802,0 1 0,0-1 0,0 0 0,0 0 0,0 0 0,0 1 0,0-1-1,0 0 1,0 0 0,0 0 0,0 1 0,-1-1 0,1 0 0,0 0 0,0 0 0,0 0 0,0 1 0,0-1-1,-1 0 1,1 0 0,0 0 0,0 0 0,0 0 0,0 0 0,-1 1 0,1-1 0,0 0 0,0 0 0,0 0 0,-1 0-1,1 0 1,0 0 0,0 0 0,0 0 0,-1 0 0,1 0 0,0 0 0,0 0 0,-1 0 0,1 0 0,0 0 0,0 0-1,0 0 1,-1 0 0,1 0 0,0-1 0,-9-2 351,5-1-336,0 0 0,0 0 1,1 0-1,0 0 1,0 0-1,0-1 0,0 1 1,1-1-1,-1 0 0,-1-6 1,-1 1-24,-44-112-398,3 4 225,19 60-46,24 51 203,3 7 12,0 0 0,-1-1 0,1 1 0,0 0 0,0-1 0,0 1 0,-1 0 1,1-1-1,0 1 0,0 0 0,0-1 0,0 1 0,0-1 0,0 1 0,0 0 0,-1-1 0,1 1 1,0 0-1,0-1 0,1 1 0,-1-1 0,0 1 0,0 0 0,0-1 0,0 1 0,0-1 0,2 21 180,3 21-214,-2-25 2,0 2-1,-2-1 1,0 27 0,-24 116 452,21-154-430,0 0 1,-1 0-1,1 0 1,-1-1-1,0 1 1,-1-1-1,-4 8 1,1-3-74,6-10 108,5-6-384,8-7-230,17-15-1513,-12 16 292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6:43.2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78 0 1568,'-6'1'6526,"-3"3"-5558,1 0-532,6-3-359,1-1-1,-1 1 0,1 0 1,-1 0-1,1 0 0,0 0 0,-1 0 1,1 0-1,-2 2 0,3-2-9,-1 0 0,0 0 0,0-1 1,0 1-1,0 0 0,0 0 0,0 0 0,-1-1 0,1 1 0,0-1 0,0 1 0,0-1 0,-1 1 0,1-1 0,0 0 0,0 1 0,-1-1 1,-1 0-1,-12 4 3426,22-3-2842,8-1-305,-14 0-282,1 0-32,52-8 1355,-30 3-1259,-15 5-228,-6-1 169,-1 1 0,1 0 1,0 0-1,0 0 0,0 1 0,0-1 0,-1 1 0,1-1 1,5 3-1,-7-2 176,17 7-261,-2-2-117,-14-6 170,1 3 102,10 0 170,-5-1-293,-6-1 32,8 4-59,22 5 241,-26-8-179,0-1 0,-1 0 0,1-1 0,11 1-1,15 2-144,-30-2 72,0-1 0,0 0 0,0 1 0,1-1 0,-1 0 1,0 0-1,3 0 0,18-1-1,30-4 253,26-2-465,-16 3 326,-36 4-65,-25 0-47,-1 0 149,6 0-59,-5 0-127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6:52.7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38 101 1728,'13'5'2822,"-9"-3"-2806,0 0 0,-1 1 0,1-1 0,-1 1 0,1-1-1,-1 1 1,0 0 0,0 0 0,0 0 0,-1 1 0,1-1 0,2 5 0,3 14 132,-6-15-91,1 1-1,-1-1 1,2 0 0,-1 0 0,1 0 0,0 0 0,10 11 0,-14-17-53,1 0 0,-1 0 0,1-1 0,0 1 0,0 0 0,-1-1 0,1 1 0,0-1 1,0 1-1,0-1 0,0 0 0,-1 1 0,1-1 0,0 0 0,0 1 0,0-1 0,0 0 0,0 0 0,0 0 0,0 0 1,0 0-1,0 0 0,0 0 0,1 0 0,-1-1 31,1 0 1,-1 1 0,0-1-1,0 0 1,1 0-1,-1 0 1,0 0 0,0 0-1,0 0 1,0 0-1,0 0 1,0-1-1,1-1 1,1-3 106,0 0 0,-1 0 0,0 1 0,0-1 0,0 0 0,1-10 0,-3 15-119,1-4 74,-1 0 1,1 0-1,-1 0 0,0 1 1,0-1-1,-2-8 0,2 12-93,-1 1 0,1 0 0,0-1 0,0 1 0,0 0-1,-1 0 1,1 0 0,0-1 0,0 1 0,-1 0 0,1 0-1,0 0 1,0-1 0,-1 1 0,1 0 0,0 0-1,-1 0 1,1 0 0,0 0 0,-1 0 0,1 0 0,0 0-1,-1 0 1,1 0 0,0 0 0,-1 0 0,1 0 0,0 0-1,-1 0 1,1 0 0,0 0 0,0 0 0,-1 0 0,0 1-1,-12 5 47,11-5-26,-20 12 235,18-10-197,-1 0 1,0 0-1,0 0 1,0 0-1,0-1 1,-1 0-1,1 0 1,-1-1-1,1 1 0,-1-1 1,-6 0-1,10-1-45,0-1 0,1 1 0,-1-1-1,0 0 1,0 1 0,1-1 0,-1 0-1,1 0 1,-1 0 0,1 0 0,-1 0-1,1 0 1,0-1 0,-1 1 0,1 0-1,0-1 1,0 1 0,0-1-1,0 1 1,0-1 0,-1-2 0,-11-13 116,6 9-164,6 7 55,1 1 0,-1-1 0,1 1 0,-1-1 0,0 1 0,1-1 0,-1 1 0,1-1 0,-1 1 0,0-1 0,0 1 0,1 0-1,-1 0 1,0-1 0,0 1 0,1 0 0,-1 0 0,0 0 0,0 0 0,0 0 0,1 0 0,-1 0 0,-1 0 0,1 0 66,0 1-119,1 0-1,-1 0 0,0 0 1,1 0-1,-1 1 0,1-1 1,-1 0-1,1 0 0,0 1 1,-1-1-1,1 0 1,0 1-1,0-1 0,0 0 1,0 1-1,0-1 0,0 0 1,1 3-1,6 26-228,-4-20 269,-3-9-20,1 2 7,-1 1 1,1-1-1,0 0 0,0 0 0,1 0 0,-1 0 1,1 0-1,-1 0 0,1 0 0,0 0 0,0 0 1,3 2-1,-5-4 9,1-1 1,-1 1 0,0-1-1,1 1 1,-1-1 0,1 0-1,-1 1 1,1-1 0,0 0 0,-1 1-1,1-1 1,-1 0 0,1 1-1,0-1 1,-1 0 0,1 0-1,0 0 1,-1 0 0,1 0-1,-1 0 1,1 0 0,0 0-1,-1 0 1,1 0 0,0 0-1,-1 0 1,1 0 0,0 0-1,-1-1 1,1 1 0,-1 0-1,1-1 1,0 1 0,-1 0 0,1-1-1,-1 1 1,1 0 0,-1-1-1,1 1 1,-1-1 0,1 1-1,-1-1 1,0 1 0,1-1-1,-1 1 1,0-1 0,1 0-1,-1 1 1,0-2 0,4-12-2,-1 0 1,0 0-1,-2 0 0,1-28 1,-2 96-391,0-53 314,0 0 81,1-1-1,-1 1 0,0 0 1,0-1-1,1 1 0,-1-1 1,0 1-1,1-1 0,-1 1 1,1-1-1,-1 1 0,1-1 0,-1 0 1,2 1-1,-1-1 12,1 0 0,-1 0 0,0-1 0,1 1 0,-1 0 1,0-1-1,1 0 0,-1 1 0,0-1 0,1 0 0,-1 0 0,0 1 0,0-1 0,0 0 0,0 0 0,0 0 1,0 0-1,0-1 0,0 1 0,0 0 0,-1 0 0,1 0 0,0-1 0,-1 1 0,1 0 0,-1-1 0,1 1 1,-1-1-1,0 1 0,1-1 0,-1 1 0,0-3 0,0 2-1,0 0-1,0-1 1,0 1 0,0 0 0,0 0-1,0 0 1,0 0 0,-1 0-1,1-1 1,-1 1 0,0 0 0,0 0-1,1 0 1,-1 0 0,0 0-1,-1 1 1,1-1 0,0 0-1,-1 0 1,1 1 0,0-1 0,-4-1-1,4 2-38,1 1 0,-1 0 0,0 0 0,0-1 0,1 1 0,-1 0 0,0 0 0,0 0 0,0 0 0,1 0 0,-1 0 0,0 0 0,0 1 0,0-1 0,1 0 0,-1 0 0,0 1 0,0-1 0,1 0 0,-2 1 0,-6 2-564,8-4 607,0-1 0,0 1 0,0 0-1,0 0 1,0 0 0,0 0 0,0 0-1,0 0 1,0 0 0,1 0 0,-1 0-1,1 0 1,0-2 0,-1 3-41,18-69 267,-18 68-240,1-1 0,-1 0-1,0 0 1,1 1 0,-1-1 0,0 0 0,0 0 0,-1 0 0,1 1 0,0-1 0,0 0 0,-1-1 0,1 2-10,0 1 0,-1 0 0,1 0 1,0 0-1,0 0 0,0 0 0,0 0 1,0 0-1,0 0 0,0 0 0,0 0 1,0 0-1,0-1 0,0 1 0,0 0 1,0 0-1,0 0 0,0 0 0,0 0 1,-1 0-1,1 0 0,0 0 0,0 0 1,0 0-1,0 0 0,0 0 0,0 0 1,0 0-1,0 0 0,0 0 0,0 0 1,-1 0-1,1 0 0,0 0 0,0 0 1,0 0-1,0 0 0,0 0 0,0 0 1,0 0-1,0 0 0,0 0 0,0 0 1,0 0-1,-1 0 0,1 0 0,0 0 1,0 1-1,0-1 0,0 0 0,0 0 1,0 0-1,0 0 0,0 0 0,0 0 1,0 0-1,0 0 0,0 0 0,-4 14-104,0 19-17,2 38 0,3-53 78,6 31 0,-5-32 65,3 30 0,-5-42-9,0-1 0,1 0 0,-1 1-1,1-1 1,0 0 0,3 8-1,0-4 551,-2-14-242,-2-2-320,0 3 41,0 0 0,0 1 0,0-1 0,-3-8 0,3 12-27,0 0 0,-1 0 0,1 0 0,-1-1 0,1 1 0,-1 0 0,0 0 0,1 0 0,-1 0 1,0 0-1,0 0 0,0 0 0,0 0 0,0 0 0,0 0 0,0 1 0,0-1 0,0 0 0,0 1 0,-1-1 0,-1 0 0,-7 0-413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6:54.5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271 89 1472,'-16'16'1317,"12"-13"-1128,1 0-1,-1-1 1,1 1-1,-1-1 1,0 0-1,0 0 0,0-1 1,-7 3-1,-35 7 849,32-8-810,-18 2 310,0-1 0,-57-2 0,109-2-1103,-5-4 617,-1 0 0,0-1-1,0 0 1,0-1 0,0 0-1,20-14 1,-5-1 52,44-37-1,-70 55-85,0 0 0,0 1 0,1-1 0,-1 1 0,1 0-1,0 0 1,6-3 0,-9 5-75,0 0 1,0 0-1,0-1 1,0 1-1,0 0 0,0 0 1,0 0-1,0 0 1,0 0-1,1 1 0,-1-1 1,0 0-1,0 0 1,0 1-1,0-1 0,0 1 1,0-1-1,0 1 1,0-1-1,0 1 0,-1 0 1,1-1-1,0 1 1,0 0-1,0-1 0,-1 1 1,1 0-1,0 0 1,-1 0-1,1 0 0,-1 0 1,1 0-1,0 2 0,10 17-1141,4 0-1084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7:02.78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111 304 1248,'-1'-4'34,"1"1"0,0-1 0,0 1-1,0 0 1,1-1 0,0 1 0,-1-1 0,1 1 0,0 0 0,0 0 0,1-1 0,-1 1-1,1 0 1,-1 0 0,1 0 0,3-3 0,-2 2-25,-1 1 0,0-1 1,0 0-1,0 0 0,0 0 0,-1 0 1,1 0-1,-1 0 0,1-5 0,5-17 694,-6 22-552,0 0 0,0 0 0,0 0 0,-1 0 0,1 0 1,-1 0-1,0 0 0,0-1 0,-1 1 0,0 0 0,1 0 0,-1 0 1,-2-4-1,-2-7 461,-1 0 0,-8-15-1,10 23-479,3 6-128,1 0 1,-1 0-1,1 1 1,-1-1-1,1 0 0,-1 0 1,1 0-1,0 0 0,-1 0 1,1 0-1,0 0 1,0 0-1,0 0 0,0-2 1,-3 14-78,1 0 0,-1 18 0,-7 56 697,10-83-585,-2 26 242,2-27-247,0 0 1,0 0-1,0 0 1,0 0-1,-1 0 1,1 0 0,0 0-1,-1 0 1,1 0-1,-1 0 1,1 0-1,-1 0 1,1 0-1,-1 0 1,0 0 0,0 0-1,1-1 1,-1 1-1,0 0 1,-1 0-1,2-1-13,-1 0-1,0 0 0,1 0 0,-1 0 0,1 0 0,-1 0 0,1-1 0,-1 1 0,1 0 0,-1 0 0,1-1 0,-1 1 1,1 0-1,-1-1 0,1 1 0,-1 0 0,1-1 0,0 1 0,-1-1 0,1 1 0,0-1 0,-1 1 0,1 0 0,0-1 1,0 1-1,-1-1 0,1 0 0,0 1 0,0-1 0,0 0 0,-2-2 45,-3-6 18,1 1 0,-1-1-1,1-1 1,1 1 0,0-1-1,0 1 1,1-1 0,0 0-1,0-11 1,2 14-1,0 4-76,0-1 0,0 1 0,0-1-1,0 1 1,-1 0 0,0-1-1,-1-5 1,2-1-12,0 10 6,0-1 0,1 1 0,-1-1 0,0 1 0,0 0 0,0-1 0,0 1 0,0-1 0,0 1 0,0-1 0,0 1 1,0-1-1,0 1 0,0-1 0,0 1 0,0-1 0,-1 1 0,1-1 0,0 0 0,-2-8 48,2 9-42,0-1 0,0 1 0,0-1 0,0 1-1,0-1 1,0 1 0,0-1 0,0 1-1,0-1 1,0 1 0,-1-1 0,1 1-1,0 0 1,0-1 0,0 1 0,-1-1-1,1 1 1,0 0 0,0-1 0,-1 1-1,1 0 1,-1-1 0,-16-14 266,16 14-285,1 1 0,0 0 0,0 0 0,0-1 0,0 1 0,0 0 0,-1 0 0,1 0 0,0 0-1,0-1 1,0 1 0,-1 0 0,1 0 0,0 0 0,0 0 0,-1 0 0,1-1 0,0 1 0,0 0 0,-1 0 0,1 0 0,0 0 0,0 0 0,-1 0 0,1 0 0,0 0 0,0 0 0,-1 0 0,1 0-1,0 0 1,0 0 0,-1 0 0,1 0 0,0 0 0,0 1 0,-1-1 0,1 0 0,0 0 0,0 0 0,-1 0 0,1 0 0,0 1 0,0-1 0,0 0 0,-1 0 0,1 0 0,0 1 0,0-1-1,0 0 1,0 1 0,-1 0-20,1-1 1,-1 1-1,1 0 0,0 0 0,0 0 0,0 0 0,0 0 0,0 0 0,0 0 0,0 0 1,0 0-1,0 2 0,6 11-64,-5-13 82,0 1 1,0-1-1,-1 0 0,1 0 1,-1 1-1,1-1 1,-1 0-1,0 1 1,1-1-1,-1 1 0,0 2 1,1 1 34,0 1 0,0-1-1,0 0 1,1 1 0,0-1 0,0 0 0,5 10 0,-6-14-19,-1 0 0,1 0 0,-1-1 1,0 1-1,1 0 0,-1 0 1,0 0-1,0 0 0,0 0 1,0 0-1,0 0 0,0 0 1,0 0-1,0 0 0,0-1 1,-2 12 1231,-10-29-1462,14 27-362,0-2 527,-1 0 1,0 0 0,0 0 0,-1 0 0,0 1 0,-2 10-1,2 17 58,5 22 12,-3-39 13,0 0 0,-1 0 0,-1 1 0,-3 20 0,0-16 2,1-1 1,1 1-1,1 0 0,5 41 1,-5-63-30,1 0 0,-1 0 0,0 0 0,-1 0 0,1 0 1,0 0-1,-2 4 0,0 9 1020,4-19-799,2-3-194,1 0-1,-1 0 0,0 0 1,-1-1-1,3-7 0,6-14-85,4-7-150,-11 25 156,0 1 0,0-1 0,1 1 0,10-15-1,10-3-53,5-6 289,-26 27-115,0 0-1,0 0 1,-1-1 0,0 0-1,0 0 1,0 0 0,-1 0-1,-1-1 1,1 1 0,-1-1-1,-1 1 1,0-1 0,1-12-1,-2 14-96,0 3 32,0 0 1,0 0-1,0 0 0,0 1 1,-1-1-1,1 0 0,-1 0 1,0 1-1,0-1 0,0 0 0,-4-6 1,4 9-42,1 0-1,-1-1 1,0 1 0,1 0 0,-1 0 0,1-1 0,0 1 0,-1-1 0,1 1-1,0 0 1,0-1 0,0 1 0,0-3 0,0 2-173,2 1 156,-1 1 0,1-1 0,0 1 0,0-1 0,-1 1 0,1 0 0,0 0 0,2 0 0,11-2 166,-1 1 0,0-2-1,28-8 1,-18 4-56,-15 4 14,-1 1-1,0-2 1,0 1 0,0-1-1,-1 0 1,1 0-1,-1-1 1,0 0 0,0-1-1,9-8 1,-15 12-67,0 0-1,0 0 1,0 0-1,0 0 1,0 0 0,0 0-1,-1 0 1,1 0-1,-1 0 1,1 0 0,-1 0-1,0 0 1,0-1-1,0 1 1,0 0 0,0-2-1,0-2-330,4 7-94,-4 0 420,1 0 0,0-1 0,0 1 0,0 0 0,-1 0 0,1 0 0,0-1 0,-1 1 0,1 0 0,0 0 0,-1 0 0,1 0 0,-1 0 0,1 2 0,7 20 37,-7-10-34,0 1 0,-1 13 0,1 12-38,0 34 415,0-67 124,2-10-222,2-9-168,-4 4-69,0 0 1,-1 0 0,-1-15-1,0 2 62,1 18-85,0 0 1,-1 0-1,1 0 0,-1 0 1,0 0-1,-3-7 0,2 6-89,0-1-1,0 1 0,1-1 0,0 1 1,0-1-1,0 1 0,1-8 1,0 12 67,0 0 1,0 0-1,0 1 1,1-1 0,-1 0-1,1 1 1,-1-1-1,0 0 1,1 1-1,-1-1 1,1 0 0,-1 1-1,1-1 1,0 1-1,-1-1 1,1 1-1,-1-1 1,1 1 0,0 0-1,-1-1 1,1 1-1,0 0 1,0-1-1,-1 1 1,1 0 0,0 0-1,0 0 1,-1 0-1,1 0 1,0 0-1,0 0 1,0 0 0,0 0-1,32 2-250,-14 2 233,-1 1 1,0 1-1,0 0 0,28 16 1,-39-19-16,3 4-1,4 3 26,-14-10 69,1 1 0,-1-1 1,1 0-1,-1 0 1,1 1-1,-1-1 1,1 0-1,-1 0 1,1 0-1,-1 0 1,1 0-1,-1 0 1,1 1-1,-1-1 0,1 0 1,-1 0-1,1-1 1,-1 1-1,1 0 1,-1 0-1,1 0 1,-10-22 450,-16-22-746,27 59-1028,-1-13 1293,-1-1 1,1 0 0,-1 1 0,0-1 0,1 1-1,-1-1 1,0 0 0,0 1 0,0-1-1,0 1 1,0-1 0,0 0 0,-1 1 0,1-1-1,0 1 1,-1-1 0,1 0 0,-1 0-1,1 1 1,-1-1 0,0 2 0,0-2 5,0-1 1,1 1 0,-1 0 0,0 0-1,1-1 1,-1 1 0,0 0 0,0-1-1,0 1 1,0 0 0,0-1 0,0 1-1,0-1 1,1 0 0,-1 1-1,0-1 1,0 0 0,-1 0 0,0 1-1,1-2 26,-1 1-1,0 0 0,1-1 0,0 0 0,-1 1 0,1-1 1,-1 0-1,1 0 0,0 1 0,-1-1 0,1 0 0,-2-2 1,-28-24-47,30 25-42,0 0 0,-1 0 0,1 0 0,0-1 0,0 1 0,1 0 1,-1-1-1,0 1 0,1-1 0,0 1 0,-1-1 0,1-3 0,5 13-644,-4-5 669,0 1 0,0-1 1,0 0-1,-1 0 0,1 1 1,-1-1-1,1 0 1,-1 1-1,0-1 0,0 0 1,0 1-1,0-1 0,0 0 1,-1 1-1,1-1 0,-1 0 1,0 3-1,-2 6 89,-1 0 1,0 0-1,-6 10 1,1-5-48,0-1 0,-1 0 0,-1 0 1,0-1-1,-1-1 0,-1 0 0,0-1 0,-17 14 1,2-5-44,-35 37-1,53-47-439,0 0 0,2 0-1,-1 1 1,2 1 0,-1-1-1,-7 21 1,6-9-1984,-12 47-1,11-20 1041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7:06.44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378 42 1248,'-7'-4'381,"7"4"-370,1 0 0,-1 1 0,0-1 0,0 0 0,1 0-1,-1 0 1,0 1 0,0-1 0,0 0 0,0 0 0,1 1 0,-1-1 0,0 0 0,0 1 0,0-1 0,0 0 0,0 0 0,0 1 0,0-1-1,0 0 1,0 1 0,0-1 0,0 0 0,0 1 0,0-1 0,0 0 0,0 1 0,0-1 0,0 0 0,0 0 0,-1 1 0,1-1 37,-1 0 0,1-1 0,-1 1 0,0 0 0,1 0 0,-1 0 0,1 0 0,-1 0 0,1 0 0,-1 0 0,1 0 0,-1 0 1,0 0-1,1 0 0,-1 0 0,0 1 0,-10-2 831,-8-7-245,16 8-520,0-1 0,0-1 0,0 1-1,0 0 1,0-1 0,0 1 0,1-1-1,-5-3 1,7 5-104,0 0 0,-1-1 0,1 1 0,0 0 1,-1 0-1,1 0 0,0-1 0,-1 1 0,1 0 0,0 0 0,-1 0 0,1 0 0,0 0 0,-1 0 0,1-1 0,0 1 1,-1 0-1,1 0 0,0 0 0,-1 0 0,0 1 0,0-1 9,1 0 0,-1 0-1,0 0 1,0 0 0,0 0 0,1-1 0,-1 1-1,0 0 1,0 0 0,0 0 0,1-1 0,-1 1-1,0 0 1,0-1 0,0 0 0,-1 0 7,-4 1-120,6 1 110,0-1 0,-1 0 0,1 0 0,0 0-1,-1 0 1,1 0 0,0 0 0,-1 0 0,1 0 0,0 1-1,-1-1 1,1 0 0,0-1 0,-1 1 0,1 0-1,0 0 1,-1 0 0,1 0 0,0 0 0,-1 0-1,1 0 1,0 0 0,-1-1 0,1 1 0,0 0-1,-1 0 1,1 0 0,0-1 0,0 1 0,-1 0-1,1 0 1,0-1 0,0 1 0,0 0 0,-1 0 0,1-3 218,-47 8 390,-20-5-528,37-8 394,-5 0-298,-22 11-144,39 2-106,9-3-332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48:08.9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 4 832,'-5'-4'253,"10"8"113,-5-4-233,0 0 27,0 0-21,0 0 63,0 0-154,0 0-298,0 0 116,0 0 342,0 0 6,-1 5 623,-1 1-774,0-1-1,1 1 1,-1 0 0,1 0 0,0 0 0,1 1-1,0-1 1,0 0 0,0 0 0,1 6 0,0 12 147,-6 116-28,0-14-76,0-38 220,-11 103 640,-1 32-482,11-111 55,2-56-369,-3 2-250,2-32-1189,5-24 421,0-2-1429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48:10.2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203 0 64,'-1'2'36,"0"0"1,-1 1-1,1-1 1,0 0-1,0 0 1,0 1-1,1-1 1,-1 0-1,0 1 1,1-1-1,0 1 1,-1 3-1,1-2 177,0 0-1,-1 0 1,0 0-1,0-1 1,-2 7-1,1-5-54,0-1-1,1 1 1,0 0-1,-2 9 1,-1 6 94,0 2-141,1 1 0,-1 39 0,2-15-44,-2 43 187,1-24 208,-12 67 1,-70 214 1624,72-300-2068,10-35-70,-10 31-745,-9 68 1,22-110 699,-1-1 1,1 1-1,0 0 1,0 0-1,0 0 1,0 0-1,0 0 1,0-1-1,0 1 1,0 0-1,0 0 1,1 0-1,-1 0 1,0 0 0,1-1-1,-1 1 1,0 0-1,1 0 1,-1-1-1,1 2 1,8 0-1420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33:01.7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44 1 3552,'-1'0'74,"0"0"0,0 0 1,0 0-1,0 0 0,0 0 1,0 0-1,0 0 0,0 0 0,0 0 1,0 1-1,0-1 0,0 0 0,0 1 1,0-1-1,0 0 0,0 1 1,0-1-1,1 1 0,-1 0 0,0-1 1,0 1-1,0 0 0,1-1 0,-1 1 1,0 0-1,1 0 0,-1-1 1,1 1-1,-1 0 0,1 0 0,-1 0 1,1 0-1,0 0 0,-1 0 0,1 0 1,0 0-1,0 0 0,0 0 1,-1 0-1,1 1 0,-1 25 246,1-1 0,1 1 0,9 48-1,-4-25 359,21 133 522,-26-135-784,-1-30-202,0-17-200,0 0 0,0-1 0,0 1 0,-1 0 1,1-1-1,0 1 0,0-1 0,0 1 0,0 0 0,-1-1 1,1 1-1,0 0 0,-1-1 0,1 1 0,-1-1 1,1 1-1,-1 0 0,-3-1 122,3-7-133,4-49-114,13-78 0,-9 84-163,-5 35 241,2-9-470,0-27-1,-5 54 342,0 1 0,0-1 0,0 1-1,0-1 1,0 1 0,-2 2 0,-2 6-89,-15 40-1797,-16 65 0,21-45 48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48:11.1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23 2496,'-1'-1'146,"1"1"0,-1-1 0,0 1 1,0-1-1,1 1 0,-1 0 0,0-1 0,0 1 0,1-1 0,-1 1 1,0 0-1,0 0 0,0 0 0,0-1 0,0 1 0,1 0 1,-1 0-1,0 0 0,0 0 0,0 1 0,0-1 0,-1 0 1,-3 0 389,4 0-216,1 0-144,0 0-133,0 0-11,10 0 331,106-3 95,-87 1-341,-23 1-75,0 0 0,-1 1-1,1-1 1,10 2 0,-7 0 95,-1-1 1,1 0 0,0 0-1,16-3 1,-11 1 91,-1-2-262,1 1-935,-3 7-5460,-1-1 5372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48:11.7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0 1408,'0'0'448,"4"0"-155,-3 0 2278,-1 23-299,1 118-125,-7 272-1116,2-334-1106,-12 297-3626,16-312 379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8:51.91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486 172 3808,'-4'-3'332,"-1"-1"1,1 1-1,0-1 1,0 0-1,-5-7 0,7 9-273,0 0-1,0 0 0,0 1 0,0-1 0,0 1 0,0 0 1,-1 0-1,1-1 0,-1 1 0,1 1 0,0-1 0,-1 0 1,-4 0-1,-32-2 18,29 3 23,0 1 1,0 0-1,0 1 0,0 0 0,-15 6 1,-45 22 452,47-20-356,-12 9 192,-50 34 0,40-24 281,34-22-274,-22 17 0,33-23-390,0-1 0,0 0 1,-1 0-1,1 1 0,0-1 0,-1 0 1,1 0-1,0 1 0,0-1 1,-1 0-1,1 1 0,0-1 0,0 0 1,0 1-1,0-1 0,0 0 1,-1 1-1,1-1 0,0 0 1,0 1-1,0-1 0,0 0 0,0 1 1,0-1-1,0 1 0,0-1 1,0 0-1,0 1 0,1 0 1,-1 0 0,1-1 0,-1 1 0,1-1 0,-1 1-1,1-1 1,0 1 0,-1-1 0,1 0 0,-1 1 0,1-1 0,0 0 0,-1 1-1,2-1 1,30 7 58,-26-6-55,216 25 158,-145-21 19,132 29 0,-166-24-84,1-2-1,86 6 1,-104-14-77,-1 0 0,0-2 0,1-1 0,-1-1 0,0-1 0,40-13 0,-50 11-26,0 0 0,0 0-1,-1-1 1,1-1 0,-2-1 0,17-14 0,68-75 280,-94 94-278,-1 2 5,0 0 0,0-1 0,0 1 1,-1-1-1,1 0 0,-1 0 0,0 0 0,0 0 0,1-6 0,-2 9 0,-1 0-1,0 0 1,0-1-1,0 1 1,0 0-1,0 0 0,0 0 1,0-1-1,0 1 1,-1 0-1,1 0 1,0 0-1,-1-1 1,1 1-1,-1 0 0,0-1 1,0 0 1,0 1 0,-1 0 0,1-1 0,-1 1-1,1 0 1,0 0 0,-1 0 0,0 0 0,1 0 0,-1 0 0,0 0 0,1 0 0,-4 0 0,-3-1-34,0 0 0,0 0 1,1 1-1,-1 1 0,-16-1 1,-43 8-38,36-3 122,-52 8 100,56-7-54,-1-1 0,0-1 0,0-2 0,-46-2 0,7-9-138,38 4 43,0 2 0,-1 1 0,0 2-1,-29 1 1,38 6-97,18-5 85,0 0 0,-1 0 0,1 0 0,0-1 0,-5 1 0,-3 2-107,12-1-5,7-3 89,78-19 208,-27 4-87,112-20-93,81-21 135,-219 49-146,1 0 1,0 3-1,0 0 1,68 1-1,-96 4-19,0 1 0,0 0-1,0 0 1,1 0 0,-1 1-1,-1-1 1,13 6 0,-16-5 26,0-1 0,0 0 0,0 1-1,0-1 1,0 1 0,0 0 0,0-1 0,-1 1 0,1 0 0,-1 0 0,1 0 0,-1 1 0,0-1 0,0 0 0,0 0 0,0 1 0,0-1 0,0 0-1,-1 1 1,1-1 0,0 6 0,-1 4 56,-1 1 0,-1-1 0,1 1 0,-2-1 0,0 0 0,0 0 0,-9 21 0,11-32-44,1 0 0,0 0 0,0 0-1,-1 0 1,1 0 0,-1 0 0,1-1-1,-1 1 1,1 0 0,-1 0 0,1 0-1,-1-1 1,0 1 0,1 0 0,-1-1-1,0 1 1,0 0 0,1-1 0,-1 1-1,0-1 1,0 1 0,0-1 0,0 0-1,-1 1 1,0-1-14,1-1-1,0 1 1,0 0-1,0-1 1,0 0-1,0 1 1,0-1-1,0 0 1,1 1-1,-1-1 1,0 0-1,0 0 1,0 0-1,1 0 1,-1 0-1,1 0 1,-1 0-1,0 0 1,1 0-1,-1-1 1,-7-18-518,-7-10-439,13 27 902,-1 0 1,1 1-1,-1-1 0,1 1 0,-1 0 1,0 0-1,0 0 0,0 0 1,0 0-1,-1 1 0,1-1 0,-6-1 1,0 0 78,0 1 0,-1 0 0,-14-1 0,8 3-70,1 1-1,0 0 0,0 1 1,-1 1-1,-27 9 0,42-12 5,-1 0-1,0 1 0,1-1 1,-1 1-1,0 0 0,1-1 1,-1 1-1,1 0 0,0 0 0,-1 0 1,1 0-1,-2 2 0,65 41-7516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8:52.7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516 1 1984,'1'2'640,"3"11"-293,-4-12-401,0 14-282,-3-10 506,1 0-1,-1 0 1,0 0-1,0 0 0,0-1 1,0 1-1,-1-1 1,0 0-1,0 0 0,-5 4 1,-7 5 781,-25 15-1,-133 72 1274,153-90-1836,-1 0-1,0-2 0,-28 6 0,36-10-103,0-2 0,0 0 0,0 0 0,-1-1 0,1-1-1,-22-2 1,35 2-276,0-1 0,1 1 0,-1 0 0,0 0 0,1 0 0,-1 0 0,0-1 0,1 1 0,-1 0 0,1-1 0,-1 1-1,0-1 1,1 1 0,-1 0 0,1-1 0,-1 1 0,0-2 0,1 2-7,0 0 0,0-1 0,0 1 0,0 0 0,0-1 0,0 1-1,0 0 1,0-1 0,0 1 0,0 0 0,0-1 0,0 1 0,1 0 0,-1-1 0,0 1 0,0 0 0,0 0 0,0-1-1,0 1 1,1 0 0,-1 0 0,0-1 0,0 1 0,1 0 0,-1 0 0,0 0 0,0-1 0,1 1 0,-1 0 0,0 0 0,0 0-1,1 0 1,-1 0 0,0-1 0,1 1 0,-1 0 0,0 0 0,1 0 0,-1 0 0,0 0 0,1 0 0,9-2-27,-1 0 0,1 0 0,0 1 0,0 0 1,14 1-1,52 6-136,-15 0 217,-58-6-46,113 3 250,-94-4-117,0 0 1,0-1-1,28-8 1,-46 9-46,1-1 1,-1 0 0,0 0-1,0-1 1,6-4 0,-9 7-77,0-1 0,-1 0 0,1 1 0,0-1 0,0 0 0,-1 1 0,1-1 0,-1 0 1,1 0-1,-1 0 0,1 0 0,-1 0 0,1-1 0,-1 2-18,0-1 0,0 1 0,0-1 0,0 1 0,0-1 0,0 1 0,0 0 0,0-1 0,-1 1 0,1-1 0,0 1-1,0 0 1,-1-1 0,1 1 0,0-1 0,0 1 0,-1 0 0,1-1 0,0 1 0,-1 0 0,1 0 0,0-1 0,-1 1 0,1 0 0,-1 0 0,1 0 0,0-1 0,-1 1 0,1 0 0,-1 0 0,0 0 0,0-1-1,-1 1 0,0 0 0,1-1 0,-1 1 0,0 0 0,1 0 0,-1 0 0,1 0 0,-1 0 0,0 1 0,1-1 0,-1 0 0,0 1 0,1-1 0,-1 1 0,-2 1 0,-25 16-78,25-14 208,-1-1 0,0 0-1,-8 5 1,12-8-136,1 0 1,0 0-1,-1 0 0,1 1 1,0-1-1,0 0 0,-1 0 1,1 1-1,0-1 0,0 0 1,-1 1-1,1-1 0,0 0 1,0 0-1,0 1 1,-1-1-1,1 1 0,0-1 1,0 0-1,0 1 0,0-1 1,0 0-1,0 1 0,0-1 1,0 0-1,0 1 0,0-1 1,0 1-1,0-1 0,0 0 1,0 1-1,0-1 1,0 0-1,0 1 0,1-1 1,-1 0-1,0 1 0,0-1 1,0 0-1,1 1 0,-1-1 1,0 0-1,0 1 0,1-1 1,-1 0-1,15 18-10,-12-15 20,6 6-98,-3-1 64,2-1 0,-1 1-1,1-1 1,0 0 0,17 9 0,-21-13-318,0-1 1,0 0 0,1 0 0,-1-1 0,0 1 0,1-1 0,0 0 0,-1 0-1,1-1 1,-1 1 0,1-1 0,0 0 0,7-1 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8:55.78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211 5 3488,'6'-4'2772,"-14"24"-963,5-13-1942,-5 14 432,-8 22 680,2 1 1,-13 61-1,25-89-789,-1 0 190,-1 29-1,4-43-283,9-10 86,2-6-99,-1 1 0,0-2 0,14-28 0,-15 24 223,23-32 0,-19 33-76,-11 13-217,1 1-1,0 0 1,0 0-1,1 0 1,-1 0-1,1 0 1,4-3-1,-6 9-134,0 6 129,0 1 0,-1 0 0,0-1 1,0 1-1,-1 0 0,0 0 1,-1 0-1,1-1 0,-4 13 1,-4 12 459,-12 34 1,23-75-404,1 0 0,-1 0 0,1 0 0,1 1 0,0 0 0,0 0 0,9-10 0,-14 17-64,4-4-5,0 0 0,0 1 1,0 0-1,1 0 0,5-4 1,-9 7-3,-1 0 1,1-1 0,0 1 0,-1 0 0,1 0 0,-1 0 0,1 0 0,-1 0-1,1 0 1,0-1 0,-1 1 0,1 0 0,-1 1 0,1-1 0,0 0 0,-1 0 0,1 0-1,-1 0 1,1 0 0,-1 1 0,1-1 0,-1 0 0,2 1 0,-1 0-2,-1 0 0,1 0 0,0 0 0,-1 0 0,1 0 0,-1 0 0,1 0 0,-1 1 1,0-1-1,1 0 0,-1 0 0,0 0 0,0 1 0,0-1 0,0 0 0,0 3 0,-1 9 91,-1 0 0,0 0-1,0 0 1,-2 0 0,1-1-1,-2 1 1,1-1 0,-2 0-1,0 0 1,0-1 0,-1 1-1,0-1 1,-16 17 0,19-24-78,0-1 1,0 0-1,0 1 1,0-1-1,-1-1 1,1 1 0,-1-1-1,-6 3 1,-40 10 260,7-3-273,32-6-70,1 0 1,0 1-1,1 0 0,-1 0 1,1 1-1,1 1 0,-17 18 1,-1 8-10,27-35 81,-1 1 0,1-1 0,-1 1 0,1-1 0,-1 1 0,1-1 0,0 1 0,-1-1 0,1 1 0,0 0 0,-1-1 0,1 1 0,0-1 0,0 1 0,0 0 0,0-1 0,0 1 0,-1 0 0,1-1 0,0 1 0,0-1 0,1 1 0,-1 0 0,0-1 0,0 1 0,0 0 0,1 0-6,-1 0 0,1 0 0,0 0 1,0 0-1,-1-1 0,1 1 1,0 0-1,0-1 0,0 1 0,0 0 1,0-1-1,0 1 0,0-1 1,1 1-1,4 1-2,0-1-1,0 1 1,0-1 0,9 1 0,55-1 43,-1-3 1,1-3 0,96-19-1,-151 21 1,0-1 0,0 0 0,0-1 0,-1-1 0,1 0 0,-1-1 0,-1 0 0,1-1 0,-1-1 0,-1 0-1,0 0 1,0-1 0,-1-1 0,19-22 0,42-59 181,11-13-50,-67 88-203,1 1 0,1 0 1,0 1-1,1 2 1,1-1-1,0 2 1,1 1-1,0 0 1,24-7-1,-39 16 19,1 0-1,-1 0 1,1 1-1,0 0 1,0 0-1,-1 0 1,1 1-1,0 0 1,0 1-1,0-1 1,-1 1-1,1 1 1,0-1-1,-1 1 1,8 3-1,-10-3 2,1 0 0,-1 0 0,0 1-1,0 0 1,0-1 0,0 1 0,0 1 0,0-1-1,-1 1 1,0-1 0,1 1 0,-1 0-1,-1 0 1,1 0 0,-1 1 0,1-1 0,-1 1-1,0-1 1,-1 1 0,1 0 0,0 6 0,1 15 79,-1 0 0,-2-1 1,0 1-1,-6 37 0,-1 36 408,7-98-457,-1 1-1,1-1 1,0 1 0,0-1 0,1 0 0,-1 1-1,0-1 1,0 1 0,1-1 0,-1 0 0,1 1-1,-1-1 1,1 0 0,-1 0 0,1 1 0,0-1-1,1 2 1,-1-3-16,0 0 0,0 1-1,0-1 1,0 0 0,0 0 0,-1 0-1,1 0 1,0 0 0,0 0 0,0 0-1,0 0 1,0 0 0,0 0 0,0-1-1,0 1 1,0 0 0,0 0 0,0-1-1,-1 1 1,1-1 0,0 1 0,0-1-1,0 1 1,-1-1 0,1 0 0,0 0 0,14-10 15,-1-1 1,0 0-1,-1 0 1,18-23-1,-31 34-23,1 0 0,0 0 0,-1 0 1,1 1-1,-1-1 0,1 0 0,-1 0 0,1 0 0,-1 0 0,1 0 0,-1 0 0,0 0 0,0 0 1,1-2-1,-1 3 10,0 0 0,-1-1 0,1 1 0,0 0 0,0-1 0,0 1 0,0 0 0,0-1 0,-1 1 0,1 0 1,0 0-1,0-1 0,0 1 0,-1 0 0,1 0 0,0-1 0,0 1 0,-1 0 0,1 0 0,0 0 0,-1-1 0,1 1 0,0 0 1,0 0-1,-1 0 0,1 0 0,-1 0 0,-2-1-11,1 1 0,-1 0-1,1 0 1,-1 0 0,1 0 0,-1 1 0,0-1 0,1 1 0,-1-1 0,-2 2 0,-94 42-20,45-19 205,24-11-126,-29 19-1,55-31-62,1 1 0,-1-1 0,1 1-1,0 0 1,0 0 0,0 0 0,1 0-1,-1 1 1,1-1 0,0 1 0,-3 3 0,5-5 12,-1-1 1,1 1 0,-1-1 0,1 1 0,-1-1 0,1 1 0,0-1 0,0 1 0,0-1 0,0 1 0,0-1 0,0 1-1,0-1 1,0 1 0,1-1 0,-1 1 0,0-1 0,1 1 0,-1-1 0,1 0 0,0 1 0,-1-1 0,1 0 0,0 1-1,0-1 1,0 0 0,0 0 0,0 0 0,0 0 0,0 0 0,3 2 0,1 0 22,0 0 0,0 0 0,1-1 0,0 0-1,-1 0 1,1 0 0,0-1 0,0 1 0,0-2 0,0 1 0,0 0 0,0-1 0,0 0 0,0-1 0,9-1 0,1-1 40,-1 0 1,0-1 0,0-1-1,27-12 1,-26 8-30,-1 0 0,0-1 0,25-23 0,4-2 89,18-9-32,1 3-1,2 3 1,97-41 0,-150 74-60,-5 3 22,0-1-1,1 0 1,-1-1 0,0 1 0,-1-1 0,1-1 0,-1 1-1,7-7 1,-12 10-48,-1 1 0,0 0 0,1-1 0,-1 1 1,0-1-1,1 1 0,-1-1 0,0 1 0,0-1 0,1 1 0,-1-1 0,0 1 0,0-1 0,0 0 0,0 1 0,0-1 0,0 1 0,0-1 1,0 1-1,0-1 0,0 0 0,0 1 0,0-1 0,0 1 0,0-1 0,-1 1 0,1-1 0,0 1 0,0-1 0,-1 1 0,1-1 0,0 1 1,0-1-1,-1 1 0,1-1 0,-1 1 0,1 0 0,0-1 0,-1 1 0,1 0 0,-1-1 0,1 1 0,-1 0 0,0-1 0,-1 0-37,1 1 0,-1-1-1,0 0 1,1 1 0,-1-1-1,0 1 1,0-1 0,0 1-1,1 0 1,-1 0 0,0 0 0,-3 0-1,2 0 10,0 1 0,0 0 0,-1 0 0,1 0 0,0 0 0,0 0 0,0 1 0,0-1-1,0 1 1,1 0 0,-1 0 0,0 0 0,1 0 0,0 0 0,-3 3 0,3-1-2,-1-1 0,1 1 1,1 0-1,-1 0 0,0 0 0,1 0 0,0 0 1,0 0-1,0 0 0,1 0 0,-1 7 1,1 28 24,1-1 1,3 0 0,1 0 0,1-1 0,13 39 0,-13-55 120,1 0 0,1-1 0,1 0 0,13 23 0,-21-41-79,0 0-1,1 0 1,-1 0-1,0-1 0,1 1 1,-1-1-1,1 1 1,-1-1-1,1 1 1,0-1-1,2 2 0,-3-3-24,-1 0 0,1 0 0,0 1 0,0-1 0,-1 0 0,1 0 0,0 0 0,0 0 0,-1 0 0,1 0 0,0 0 0,0 0 0,-1-1 0,1 1 0,0 0 0,0 0 0,-1 0 0,1-1 0,0 1 0,-1-1-1,1 1 1,0 0 0,-1-1 0,1 1 0,-1-1 0,1 1 0,-1-1 0,1 1 0,-1-1 0,1 0 0,-1 1 0,1-1 0,-1 0 0,1 0 0,2-7-16,1 0 1,-1 0 0,0-1-1,-1 1 1,0 0-1,0-1 1,-1 0 0,0 1-1,-1-10 1,3-9-117,9-206 390,-7 151-790,8 95 27,-6-5 507,-1 0 0,1-1 0,1 1 1,0-2-1,0 1 0,0-1 0,0 0 0,1 0 0,0-1 0,0-1 0,1 1 0,12 3 0,-10-5 32,0-1 0,0 0 1,1-1-1,-1 0 0,20-2 0,-6 1-46,100-2 76,-1-6 0,160-30 0,-34-2 335,61-12-133,-158 25-398,200-11 0,-318 36 115,-1 1-1,0 2 1,1 2-1,37 7 1,-66-9-40,-1 1 0,0 0 1,1 1-1,-1-1 1,10 6-1,-15-7 35,1 0 1,-1 0-1,1 0 0,-1 0 0,1 0 0,-1 0 0,0 1 1,0-1-1,1 0 0,-1 1 0,0-1 0,0 1 1,0-1-1,-1 1 0,1-1 0,0 1 0,0 0 0,-1-1 1,1 1-1,-1 0 0,0 0 0,1-1 0,-1 1 1,0 0-1,0 3 0,-4 10 45,0 0 0,-1 0 0,-12 24 0,8-19-16,-118 232-59,124-247 28,-3 5 46,4-7-144,2-9-262,1 2 302,0 0 1,0 0-1,0 1 1,1-1-1,0 1 1,3-7-1,5-9-29,51-158 86,-39 113 240,-21 64-219,-1-1 1,0 1 0,1-1-1,-1 0 1,0 0 0,0 1-1,0-1 1,0 0 0,1 1-1,-1-1 1,0 0 0,0 0-1,0 1 1,0-1 0,-1 0-1,1 0 1,0 1 0,0-1-1,0 0 1,0 1 0,-1-1-1,1 0 1,0 1 0,-1-1 0,1 0-1,-1 1 1,1-1 0,0 1-1,-1-1 1,1 1 0,-1-1-1,0 1 1,1-1 0,-1 1-1,1-1 1,-1 1 0,0 0-1,1-1 1,-1 1 0,0 0-1,1 0 1,-1-1 0,0 1-1,-1 0 1,-1 0-3,-1-1 0,0 1-1,0 0 1,1 1 0,-1-1-1,0 1 1,-5 1 0,-33 12 365,0 2-1,-60 33 1,84-40-479,4-3 24,11-5-102,8-4-111,129-82-3167,-125 79 2782,-1 0 0,1-1 0,-1 0 0,0 0 0,0 0 0,-1-1 0,0 0 0,7-12 0,9-22-2488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8:59.42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89 72 1152,'4'-9'300,"1"1"-1,0 0 1,11-13 0,-14 18-186,-1 1-1,1 0 1,0 0 0,0 1 0,0-1 0,0 0 0,1 1-1,-1-1 1,0 1 0,1 0 0,-1 0 0,1-1 0,-1 2 0,1-1-1,0 0 1,-1 1 0,5-1 0,-2 1 42,0 1-1,0 1 1,-1-1 0,1 1-1,0 0 1,-1 0 0,1 0 0,-1 0-1,0 1 1,8 6 0,1-1 45,10 13 645,-20-17-771,0-1 0,0 0 0,0 0 0,0 0 0,0-1 0,1 1 0,0-1 0,3 2-1,-1-1-10,-1-1-1,0 1 1,-1 0-1,1 0 0,4 4 1,17 9 1387,-34-15-1159,-17-3 80,9-3-145,1 0 0,1-2-1,-24-12 1,30 15-157,0-1 0,0 1 0,-13-4 0,19 7-71,-1 1 0,0-1 0,1 0 1,-1 1-1,0 0 0,1 0 0,-1-1 0,0 2 0,0-1 1,0 0-1,1 1 0,-1-1 0,0 1 0,1 0 0,-5 1 1,-53 32-28,53-30 34,1 1 0,0 0 1,0 0-1,0 0 0,1 1 0,-10 11 1,6-5-7,7-10 0,0 0 0,0 1 0,0-1 0,1 0 0,-1 1 0,1-1 0,-3 6 0,5 0 0,0-6 15,1 0 0,0 0 0,0 0 1,-1 0-1,1 0 0,0 0 0,1-1 1,-1 1-1,0-1 0,3 2 0,27 13 150,-28-14-156,34 15 64,0-2 0,65 18 0,-87-32 156,-15-1-69,-1 0-152,0 0 0,1 0 0,-1 0 0,0 0 1,0 0-1,0-1 0,0 1 0,0 0 0,0 0 0,0 0 0,0 0 0,0 0 1,0 0-1,0 0 0,0 0 0,0-1 0,0 1 0,1 0 0,-1 0 0,0 0 0,0 0 1,0 0-1,0 0 0,0 0 0,0-1 0,0 1 0,0 0 0,0 0 0,-1 0 1,1 0-1,0 0 0,0 0 0,0-1 0,0 1 0,0 0 0,0 0 0,0 0 1,0 0-1,0 0 0,0 0 0,0 0 0,0 0 0,-1-1 0,1 1-3,-1-1 1,0 1-1,1-1 0,-1 1 0,0 0 0,0-1 0,0 1 0,1 0 1,-1 0-1,0-1 0,0 1 0,0 0 0,0 0 0,0 0 1,1 0-1,-2 0 0,1 0 7,-1 0 0,1 0 0,0 0-1,0 0 1,-1 0 0,1-1 0,0 1 0,0 0 0,0-1 0,-2 0 0,-24-15 64,-1 2 0,0 1 0,-56-18 0,70 27-75,10 3-21,0 0 0,1 0 0,-1 0 0,0 0 0,1-1 0,0 1 0,-1-1 0,1 0 0,0 0 0,-5-4 0,7 5 11,0 1-1,0-1 1,1 0-1,-1 0 0,0 0 1,0 0-1,1 0 1,-1 0-1,1 0 1,-1 0-1,1 0 0,-1 0 1,1 0-1,-1 0 1,1-1-1,0 1 1,0 0-1,0 0 1,0 0-1,0 0 0,0-1 1,0 1-1,0-2 1,1-4-130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9:00.23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333 200 3232,'-24'-10'1035,"22"9"-920,-1 0 1,1 0 0,-1-1-1,1 1 1,0-1 0,0 1-1,0-1 1,0 0 0,0 0 0,0 0-1,0 0 1,0 0 0,1-1-1,-2-2 1,0 1 61,1-1 1,-1-1-1,1 1 1,0 0-1,-1-9 0,1 11-102,1 0-1,0 0 1,-1 0-1,1 0 1,-1 0-1,0 0 1,0 0-1,0 1 1,0-1-1,0 1 1,-1-1-1,1 1 0,-1 0 1,-2-2-1,0 0 39,0 1 0,0 0 1,0 0-1,-1 1 0,1-1 0,-1 1 0,-8-2 0,10 3-113,-1 1 0,0 0 0,0 0 0,0 0 0,0 0 0,0 1 0,0 0 0,0 0 0,0 0 0,1 0 0,-1 1 0,0 0 0,1 0 0,-1 0 0,-5 4 0,8-4 14,0-1 0,0 0 1,-1 0-1,1 1 0,0-2 1,-1 1-1,1 0 0,-1 0 1,1-1-1,-6 1 0,-26 0-51,28-1-41,5 1 77,0-1 0,0 0 0,0 0 0,0 0 0,0 1 0,0-1 0,0 0 0,0 1 0,1-1 0,-1 1 0,0-1 0,0 1 0,0 0 0,0-1 0,1 1 0,-1 0 0,0-1 0,0 1 0,1 0 0,-2 1 0,-5 5 60,7-5-102,1-1 43,-1 1-1,1-1 1,0 0-1,-1 0 1,1 0-1,0 0 1,0 0-1,0 0 1,0 0-1,0 0 1,0 0-1,0 0 1,0 0-1,0-1 1,0 1-1,0 0 1,0-1-1,1 1 1,-1-1-1,0 0 1,0 1-1,1-1 1,-1 0-1,0 1 1,1-1-1,-1 0 1,0 0-1,1 0 1,-1 0-1,2-1 1,11 1 36,8 2 86,0-2-1,1-1 0,34-5 0,20 0-3,-44 5-62,146-8 405,-129 4-205,77-16 0,-50 1-213,77-16-52,-109 27 22,65-4-1,-91 13-577,1 0 1,0 1-1,-1 1 1,0 1-1,1 1 1,31 10-1,-13 0-3088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9:02.11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698 112 1472,'-3'1'296,"0"-1"0,0 0 0,0 0 1,0-1-1,1 1 0,-1-1 0,0 1 0,0-1 0,0 0 1,1 0-1,-1 0 0,0 0 0,1-1 0,-4-1 0,0 0 160,0 1-1,0 0 1,0 0-1,-13-2 1,11 3-361,-1 0 1,1 1-1,-1 0 0,1 1 1,-1 0-1,1 0 1,0 1-1,-1 0 0,1 1 1,0-1-1,-15 9 1,-5 4 25,-48 32-1,13 2 83,34-26-186,-36 22 0,56-39 29,-1-1-1,0 0 0,0-1 1,0 0-1,-1 0 1,1-1-1,-1 0 0,-14 1 1,4-2 89,14 0-108,-1-1 1,0 0 0,1-1-1,-1 0 1,0 0 0,1 0-1,-1-1 1,-10-3 0,-9-4-87,31 8 39,-1 0 0,1 0 1,0 0-1,0-1 0,0 1 0,0-1 0,0 0 1,0 0-1,5-3 0,44-17 447,26-29-679,-19 12 499,-51 32-231,1 0 0,1 1 0,-1 1 0,1 0 0,-1 0 0,21-3 0,-35 7-9,1 0 0,-1 0-1,1 0 1,-1 0 0,0-1 0,1 1 0,-1-1 0,1 0-1,-1 0 1,1-1 0,0 1 0,0 0 0,-1-1-1,1 0 1,0 0 0,0 0 0,-5-5 0,4 3-27,0 1 0,0-1 0,-1 1 0,1 0 1,-1 0-1,0 1 0,0-1 0,0 1 0,-1 0 1,1 1-1,0-1 0,-1 1 0,-8-1 0,14 4-128,0 0 122,0 0 0,1 0 0,0 1 0,-1-1 0,1 0 0,0 0 0,0 0 0,0 0 0,0 0 0,1 0 0,1 1 0,20 23 6,-15-17 10,29 29 11,-17-18-6,-1 1 1,-1 0 0,19 31 309,-38-53-280,0 0-1,-1-1 1,1 1 0,0-1-1,-1 0 1,1 1 0,0-1 0,0 0-1,0 0 1,0-1 0,-4-6 39,-16-28-53,1-1 0,-20-53 1,22 48-542,23 59 289,0 1 0,3 21 0,4 17 249,-12-54-4,1 2 18,0 0 0,0 1 0,0-1 0,-1 1 0,1-1 0,-1 0 0,0 1 0,0-1 0,0 1 0,-1 5 0,1-9-15,0 0 1,0 0-1,0 1 1,0-1-1,0 0 1,-1 0-1,1 0 1,0 0-1,0 0 1,0 1-1,0-1 1,0 0-1,0 0 1,0 0 0,-1 0-1,1 0 1,0 0-1,0 0 1,0 0-1,0 0 1,-1 0-1,1 1 1,0-1-1,0 0 1,0 0-1,0 0 1,-1 0-1,1 0 1,0 0-1,0 0 1,0 0-1,0 0 1,-1 0-1,1 0 1,0-1-1,0 1 1,0 0 0,0 0-1,-8-6 146,-5-11-109,-1-14-61,2-1-1,-9-41 0,11 40-99,-8-33-214,23 67-187,4 9 492,25 49-6,-18-29-94,24 65 0,-13-25 15,31 64-689,-55-128 362,0 0 0,0-1 0,1 1 0,0-1 0,0 0 0,5 5 0,-8-9 390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9:04.6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61 209 1472,'-2'-5'122,"1"5"-108,1-1 0,-1 1 0,1-1 0,0 1 0,-1-1 0,1 1 0,0-1 0,0 1 0,-1-1 0,1 0 0,0 1 0,0-1 0,0 1 0,0-1 0,0 0 0,-1 1 0,1-1 0,0 1-1,0-1 1,1 0 0,-1 1 0,0-1 0,0 1 0,0-1 0,0 0 0,0 1 0,1-1 0,-1 1 0,0-1 0,1 1 0,-1-1 0,0 1 0,1-1 0,-1 1 0,0-1 0,1 1 0,-1-1 0,2 0 0,-1 1 17,-1-1 1,1 0 0,0 0 0,0 0 0,0 0-1,-1 0 1,1 0 0,-1 0 0,1 0 0,-1 0-1,1 0 1,-1-1 0,0 1 0,1 0 0,-1 0-1,0 0 1,0-1 0,0 0 0,0-29 577,-1 18-30,1 4-81,-1 0 1,0 0 0,0 0 0,-4-10 0,5 17-416,-1-1-1,1 1 1,-1-1 0,0 1 0,0 0-1,0-1 1,0 1 0,-1 0 0,1 0-1,-1 0 1,1 0 0,-1 0 0,0 0-1,0 0 1,1 1 0,-1-1 0,0 1-1,-1-1 1,-2-1 0,5 3-86,-1 0 0,1 0 0,-1-1 1,1 1-1,-1 0 0,1 0 0,-1 0 0,1 0 1,-1 0-1,0 0 0,1 0 0,-1 0 0,1 0 1,-1 0-1,1 0 0,-1 1 0,1-1 0,-1 0 1,1 0-1,-1 0 0,1 1 0,0-1 0,-1 0 1,1 1-1,-1-1 0,1 0 0,-1 1 0,1-1 1,0 0-1,-1 1 0,1-1 0,0 1 0,0-1 0,-1 1 1,1-1-1,0 1 0,0-1 0,0 1 0,-1-1 1,1 1-1,0-1 0,0 1 0,0 0 0,-1 29 333,1-21-136,1-5-107,0-1 0,0 1 0,1 0 1,-1-1-1,1 1 0,0-1 0,0 0 0,0 1 1,0-1-1,0 0 0,1 0 0,4 4 0,2 3 22,-3-3-63,0 0 0,0-1-1,1 0 1,0 0 0,0-1-1,1 0 1,0 0-1,0-1 1,0 0 0,0 0-1,1-1 1,-1 0 0,11 3-1,11-1 82,1 0 0,47 1 0,-26-3-64,10 0 164,-1-2-1,1-3 1,76-13 0,-12-14-170,-6 1-18,-97 23-70,24-8 0,-28 7-210,37-7 0,-47 12 157,-1-2 0,1 1 0,-1-1 0,0 0 0,14-8 0,20-7 12,-35 15 118,0-1 0,1 1 0,-1-1 1,12-9-1,13-7-149,-26 16 81,0 1 1,0 1 0,0-1-1,1 1 1,-1 0 0,1 0-1,-1 1 1,1 0 0,0 0-1,0 0 1,-1 1 0,1 0-1,0 0 1,0 1 0,0 0-1,-1 0 1,1 1 0,11 3-1,13 7-82,-19-8 111,0 1 0,0 0 0,-1 0 0,16 10 0,-5 1 27,-16-13-60,0 1 0,-1 0 0,1 0 1,-1 1-1,0-1 0,0 1 0,0 1 1,-1-1-1,5 7 0,-9-11 22,1 0 1,0 1-1,-1-1 0,1 0 0,-1 1 0,1-1 1,-1 0-1,0 1 0,1-1 0,-1 1 1,0-1-1,0 1 0,0-1 0,0 1 1,-1-1-1,1 1 0,0-1 0,-1 0 1,1 2-1,-2 0-5,1-1-1,0 0 1,0 0 0,-1 0-1,1 0 1,-1 0 0,0 0-1,0 0 1,0 0 0,-2 1-1,-3 2 27,0-1 1,0 0-1,0 0 0,-1-1 0,-15 5 0,10-5 8,0 0-1,0-1 1,-1-1-1,-22 0 1,-55-8 303,61 4-181,-97-11-115,-154-38 0,236 43-129,-1 2 1,-48-2-1,-92 6-683,151 3 591,-359-3-2531,389 3 2714,-4-1-255,0 1 1,0 1 0,0-1-1,0 2 1,0-1-1,-11 4 1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9:08.1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549 103 1888,'0'-5'1861,"-18"5"198,-70-2 251,-78 3-76,139 0-1748,1-2 1,-1-1 0,-36-7-1,-13-2-70,50 6-507,22 3 50,-1 1-1,0 0 1,1 0-1,-9 0 1,13 1-23,8 0-64,29 0-87,-12 1 256,32-3-1,22-8 260,166-12-136,-168 17-77,39-1 557,-116 6-645,1 0 1,-1 0-1,1 0 1,-1 0-1,1 0 1,-1 0-1,0 0 0,1 0 1,-1 0-1,1 0 1,-1 0-1,1 0 1,-1-1-1,1 1 1,-1 0-1,1 0 1,-1 0-1,0-1 0,1 1 1,-1 0-1,1 0 1,-1-1-1,0 1 1,1 0-1,-1-1 1,0 1-1,0-1 0,1 1 1,-1-1-1,0 1-6,0-1 0,-1 1-1,1-1 1,0 1-1,-1 0 1,1-1 0,0 1-1,-1 0 1,1-1 0,0 1-1,-1 0 1,1-1-1,-1 1 1,1 0 0,-1 0-1,1 0 1,-1-1 0,1 1-1,-1 0 1,1 0-1,-1 0 1,1 0 0,-1 0-1,1 0 1,-1 0-1,1 0 1,-1 0 0,1 0-1,-1 0 1,0 0 0,-204 9 12,171-7-117,-107 7 400,130-6-371,1-1-1,-1 1 1,0 1 0,1 0-1,-1 1 1,1 0 0,-13 8-1,17-9 46,0 0-1,0 1 1,0-1-1,-7 8 1,11-9 4,-1-1-1,1 1 1,0 0 0,0 0 0,0 0 0,0 0 0,1 0-1,-1 0 1,1 0 0,0 1 0,-1 3 0,2-5 7,0-1 0,0 1 1,0-1-1,0 1 0,0 0 1,0-1-1,1 1 1,-1-1-1,0 1 0,1-1 1,0 1-1,-1-1 0,1 1 1,0-1-1,0 0 1,0 1-1,0-1 0,0 0 1,0 0-1,0 0 0,0 0 1,0 0-1,0 0 0,3 2 1,4 2-69,-1-1-1,1 0 1,12 4 0,-4-1 70,-4-2-2,0 0 0,0-1 0,0 0 0,0-1 0,1-1 0,20 2 0,81-3-420,-62-2 245,-48 1 189,35 1-38,-1-2 1,69-11-1,-72 4-21,58-19 0,-88 25 57,1 0 0,-1 0 0,1 0 0,0 1-1,10-1 1,13-3-129,-27 5 59,-2 1 76,1-1 0,-1 0-1,0 1 1,1-1 0,-1 0 0,1 1-1,-1-1 1,1 0 0,-1 0 0,0 1-1,1-1 1,-1 0 0,1 0 0,-1 0-1,1 1 1,-1-1 0,1 0 0,-1 0-1,1 0 1,-1 0 0,1 0 0,-1 0 0,2 0-1,11 0 23,-12 0-71,9 0 37,-8 0 37,-1-1 0,1 1 1,-1 0-1,0-1 0,1 1 0,-1-1 0,1 0 1,-1 1-1,0-1 0,2-2 0,5-1-61,10 2 13,-8 0 86,0-1-1,15-6 1,9-3-97,19-6 181,-40 18-335,-2-1 440,-12-2-22,-5-2 24,-1 2-218,1 1-1,0-1 1,-1 1-1,-9-2 1,-3-1 48,-47-11 139,57 14-229,8 2 16,1 0 1,-1 0-1,0-1 1,0 1 0,1 0-1,-1 0 1,0 0-1,1-1 1,-1 1 0,0 0-1,1-1 1,-1 1 0,0-1-1,1 1 1,-2-1-1,15 6-802,-2-4 825,21 0 636,-45 2-191,11-3-465,1 0-1,-1 1 1,1-1 0,-1 1-1,1-1 1,0 1-1,-1-1 1,1 1-1,-1 0 1,0 1 0,0-2-16,1 1 0,0 0 0,-1 0 0,1-1 1,-1 1-1,1-1 0,0 1 0,-1-1 0,1 1 0,-3-1 1,-3 0-36,-8 0-1102,19-15 2152,-4 14-949,0 1-43,0-1-43,0-1-22,32 13 450,-32-11-349,2 1-58,4 1 70,-1 0-1,0-1 0,1 0 0,0 0 0,-1 0 0,1-1 0,-1 0 0,1 0 1,7-1-1,-13 1-55,0 0 0,0 0 0,0 0 0,0 0 0,0 0 0,1 0 0,-1 0 0,0 0 0,0 0 0,0 0 0,0 0 0,0 0 0,0 0 1,0 0-1,0 0 0,0 0 0,0 0 0,0 0 0,1 0 0,-1 0 0,0 0 0,0 0 0,0 0 0,0 0 0,0 0 0,0 0 0,0 0 0,0 0 0,0 0 0,0 0 1,0 0-1,0 0 0,0 0 0,0 0 0,1 0 0,-1 0 0,0 0 0,0 0 0,0-1 0,0 1 0,0 0 0,0 0 0,0 0 0,0 0 0,0 0 0,0 0 1,0 0-1,0 0 0,0 0 0,0 0 0,0 0 0,0 0 0,0-1 0,-4-3 340,-4-3-78,7 7-264,0-1-1,0 0 1,1 0-1,-1 1 1,0-1-1,1 0 1,-1 0-1,1 0 1,-1 0 0,1 0-1,-1 0 1,1 0-1,0 0 1,-1 0-1,1 0 1,0 0-1,0 0 1,0 0 0,0 0-1,0 0 1,0 0-1,0-2 1,0 0 13,-2-7 72,2 9-74,-1 0 0,1 1 0,0-1 0,0 0 0,0 1 0,0-1 0,-1 0 0,1 0 0,0 1 0,0-1 0,0 0 0,0 0 0,1 1 0,-1-1 0,0 0 0,0 0 0,0 1 0,1-1 0,-1 0 0,0 1 0,0-1 0,1-1 0,0 1 6,0 0 1,-1 0-1,1 0 0,0 0 0,0 0 0,-1 0 0,1 0 0,0 0 0,0 0 1,0 1-1,0-1 0,0 0 0,0 1 0,1-1 0,-1 0 0,0 1 1,0-1-1,0 1 0,2-1 0,-2 1-146,4 11-160,-5-10 256,1 0 0,-1 0 0,1 0 0,-1-1 0,1 1 0,-1 0 0,1 0 0,-1 0 0,0 0 0,0 0 0,1 0 0,-1 0 0,0 0 0,0 0 0,0 0 0,0 0 0,0 0 0,0 0 0,0-1 0,-1 2 0,-7 18-2107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33:04.04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114 9 992,'-1'-1'69,"0"0"1,-1 0-1,1 0 0,-1 0 1,1 1-1,-1-1 0,1 0 1,-1 1-1,0-1 0,1 1 1,-1 0-1,1 0 0,-1-1 1,0 1-1,1 0 0,-1 0 1,0 1-1,1-1 0,-1 0 1,0 0-1,1 1 0,-1-1 1,1 1-1,-1 0 0,1-1 1,-1 1-1,1 0 0,-3 1 1,3 0-32,-1 0 1,1-1 0,0 1 0,0 0 0,0-1 0,0 1-1,1 0 1,-1 0 0,0 0 0,1 0 0,-1 0 0,1 0-1,0 0 1,0 0 0,-1 0 0,1 0 0,1 2 0,0 6 252,0-1 1,4 14 0,0 1-26,-3-6-94,-1-6 77,1 0 0,0-1 0,0 1-1,1 0 1,1-1 0,5 13 0,-8-22-193,1 1-1,-1-1 1,0 0-1,-1 1 0,1-1 1,0 0-1,-1 1 1,1-1-1,-1 4 1,2-1 71,-2-5-123,1 1 0,-1-1-1,1 0 1,-1 1 0,1-1-1,-1 1 1,1-1 0,-1 1-1,0-1 1,1 1 0,-1-1-1,0 1 1,1 0 0,-1-1-1,0 1 1,0-1-1,1 1 1,-1 0 0,0-1-1,0 1 1,0 0 0,3 7 73,0-1 1,1 0 0,0 0 0,6 8-1,-6-10-56,-1 0 0,0 0 0,0 0 0,0 0-1,-1 1 1,1-1 0,-1 1 0,1 6 0,18 61 763,-17-47-726,0 45 1,-4-59-116,0 0 90,1-1 0,-2 0 0,0 0 1,0 0-1,-1 0 0,0 0 0,-5 12 0,4-16 17,3-6 4,0 1 0,-1-1 0,1 0 1,-1 0-1,1 0 0,-1 1 0,0-1 0,0 0 0,1 0 1,-3 1-1,3-1-28,-1-1 1,1 0-1,-1 0 1,1 0-1,-1 0 1,0 0-1,1 0 1,-1 0-1,1 0 1,-1 0-1,0 0 0,1 0 1,-1 0-1,1 0 1,-1-1-1,1 1 1,-1 0-1,0 0 1,1-1-1,-1 1 1,1 0-1,-1-1 1,1 1-1,0 0 0,-1-1 1,1 1-1,-1-1 1,0 0-1,-3-4-5,0 0-1,1 0 1,-1-1-1,1 1 1,0-1-1,0 0 0,1 1 1,0-1-1,-3-11 1,0 0-55,-42-133 127,38 119-111,0 0-82,1-1 1,-4-42-1,10 61 113,0 1 0,-6-17 0,5 20-210,0-1 1,1 0-1,0 0 1,-1-18-1,3 23-311,1-1 1,0 0-1,0 1 1,0-1-1,1 0 1,-1 1-1,2-1 1,-1 1-1,0 0 1,1 0-1,7-9 1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9:10.0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254 59 832,'-16'3'848,"-25"-18"3749,36 11-4287,3 3-266,1 0-1,0 0 1,0 1 0,0-1-1,0 0 1,0 0 0,0 0-1,0 0 1,-1-2 0,1 2-5,0-1-1,0 1 1,-1 0 0,1 0 0,0 0 0,-1 0 0,1 0-1,-3-1 1,-9-6 246,12 7-247,1 0 0,-1 1 0,0-1 0,0 1-1,0-1 1,0 1 0,0-1 0,0 1-1,0 0 1,0 0 0,0-1 0,-2 1-1,2 0-25,0 0-1,0 0 0,0 0 0,0-1 0,0 1 0,0 0 0,1-1 0,-1 1 0,0-1 0,0 1 0,0 0 0,-1-2 0,2 2-6,-1 0-1,1-1 0,-1 1 1,1 0-1,-1 0 1,1 0-1,-1 0 1,0 0-1,1-1 1,-1 1-1,1 0 0,-1 0 1,1 0-1,-1 0 1,0 0-1,1 1 1,-1-1-1,1 0 1,-1 0-1,1 0 0,-1 0 1,1 1-1,-1-1 1,-8 2 16,6-2-20,0 0 0,0 0 0,0 1-1,0-1 1,0 1 0,0-1 0,0 1 0,0 0-1,0 0 1,0 1 0,0-1 0,-3 3 0,2-3 82,1 0 0,-1 0 0,0 0 0,0-1 0,1 0 0,-1 1 0,-5-2 0,8 1-11,-8 2-30,8-1-49,0-1 0,0 0 1,0 1-1,1-1 0,-1 0 0,0 0 0,0 0 1,0 0-1,0 0 0,0 0 0,1 0 0,-1 0 1,0 0-1,0 0 0,0 0 0,0 0 1,-1-1-1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9:11.3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134 28 640,'4'-27'4810,"-8"47"-5001,4-14 209,-1-1 1,0 1 0,0 0 0,-3 8 0,2-8 69,1 0 0,-1 0-1,1 0 1,0 10 0,0-3 74,0 0 0,-1-1 0,-1 1 1,-7 22-1,-3 9-3,9-29-89,-1 0 1,-8 17-1,8-23 9,1 1 0,1-1 0,-1 1 0,2-1 0,-1 1 0,1 0 0,-1 16 0,-2 17 76,0 19-235,5-53 115,-1-1 0,0 0 1,-1 0-1,1 0 0,-2 0 1,1 0-1,-5 8 0,7-15-30,-1 0 0,1 0 0,0-1 0,-1 1 0,0 0 0,1-1 0,-1 1 0,1 0 0,-1-1 0,0 1 0,1-1 0,-1 1 0,0-1-1,0 1 1,-1 0 0,-1-3-261,4-7-191,1 4 200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9:12.60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343 1 736,'6'7'3182,"-12"12"-2599,6-18-529,0 0-1,0-1 1,0 1-1,-1-1 1,1 1-1,0 0 1,-1-1-1,1 1 1,0-1-1,-1 1 1,1-1 0,0 1-1,-1-1 1,1 0-1,-1 1 1,1-1-1,-1 1 1,1-1-1,-1 0 1,0 1-1,1-1 1,-1 0-1,1 0 1,-1 0-1,0 1 1,1-1-1,-1 0 1,1 0 0,-1 0-1,0 0 1,1 0-1,-1 0 1,0 0-1,1 0 1,-1 0-1,1-1 1,-1 1-1,0 0 1,1 0-1,-1 0 1,1-1-1,-1 1 1,1 0-1,-1-1 1,0 1 0,1 0-1,-1-1 1,1 1-1,0-1 1,-1 1-1,1-1 1,-1 1-1,1-1 1,-19 10-374,2 0 659,-1 0 0,0-1 1,-20 6-1,18-8-332,1 1 1,0 2-1,-19 10 0,3-1 14,27-14-18,0 0-1,0 1 0,0-1 0,-13 12 0,17-12-26,-14 10-138,18-13 92,9 1-39,-8-2 106,-1 0-1,1 0 0,0 0 1,0 0-1,-1 1 1,1-1-1,0 0 0,0 0 1,-1 0-1,1-1 0,0 1 1,0 0-1,-1 0 1,1 0-1,0 0 0,1-1 1,29-7 8,-5 3-330,-16 3-116,1-1 1,17 0 0,-26 2 239,1 1 1,0 0 0,-1 0 0,1 0-1,0 1 1,-1-1 0,1 1 0,0-1 0,-1 1-1,1 0 1,-1 0 0,1 0 0,-1 0-1,0 0 1,1 1 0,2 2 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9:16.74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388 82 1472,'1'-4'112,"-1"2"-53,1 0 0,-1 0 0,0 0 0,0 0 0,0 0 1,0 0-1,0-1 0,0 1 0,0 0 0,-2-4 1,2-16 52,-6-6 3263,5 28-3317,0 1-1,1-1 1,-1 0-1,0 1 0,0-1 1,0 1-1,0-1 0,1 1 1,-1 0-1,0-1 1,1 1-1,-1 0 0,0-1 1,1 1-1,-1 0 0,1 0 1,-1 0-1,1-1 1,-1 1-1,0 2 0,-8 22 220,8-23-281,-8 30 418,7-22-280,0-1 0,-6 15 0,-7 9 209,-4 4 65,3 1 1,-23 80-1,12-25-264,18-49-99,-5 64 0,13-96-29,-2 1 0,0-1-1,-6 18 1,5-20 94,1-1 1,0 1-1,1 1 1,0-1-1,-1 13 1,2-27 151,0 4-260,1-1 1,0 1-1,-1-1 0,1 1 0,0-1 0,0 0 0,0 1 0,-1-1 0,1 1 0,0-1 0,0 0 0,0 1 0,0-1 0,0 1 0,0-1 0,0 0 0,0 1 1,0-1-1,1 0 0,23-84-189,-20 67 167,0-3 54,1 0-1,15-39 0,-10 37 10,-3 10-22,-2 0 1,6-17-1,22-67-68,-3 8-50,-18 43 65,-13 46 31,1 0-1,0 0 1,0 0 0,0 1 0,0-1 0,0 0 0,-1 0 0,1 0 0,0 0-1,0 0 1,0 0 0,-1 0 0,1 1 0,0-1 0,0 0 0,0 0 0,-1 0 0,1 0-1,0 0 1,0 0 0,0 0 0,-1 0 0,1 0 0,0 0 0,0 0 0,-1 0-1,1 0 1,0 0 0,0 0 0,0-1 0,-1 1 0,1 0 0,0 0 0,0 0 0,0 0-1,0 0 1,-1 0 0,1 0 0,0-1 0,0 1 0,0 0 0,0 0 0,0 0-1,-1 0 1,1-1 0,0 1 0,0 0 0,0 0 0,0 0 0,0-1 0,0 1 0,0 0-1,0 0 1,0 0 0,0-1 0,0 1 0,0 0 0,0 0 0,0-1 0,0 1-1,0 0 1,-49 65-239,20-24 414,-60 66-1,32-33 130,9-12 173,43-56-421,3-3 30,-1 1-1,0-1 0,-1 1 1,-6 4-1,10-7-76,0-1 0,-1 0 0,1 0 0,0 1 0,-1-1 0,1 0 0,-1 0 1,1 0-1,0 0 0,-1 0 0,1 0 0,-1 1 0,1-1 0,-1 0 0,1 0 0,0 0 0,-1 0 0,1 0 0,-1-1 0,1 1 0,-1 0 0,1 0 0,-1 0 0,0-1-4,1 1-1,-1-1 1,1 0 0,-1 1-1,1-1 1,-1 0 0,1 1-1,-1-1 1,1 0-1,0 0 1,-1 1 0,1-1-1,0 0 1,0 0 0,0 0-1,-1 1 1,1-2 0,0-2-24,0-1 1,0 1-1,0 0 1,0 0-1,1 0 1,-1-1-1,1 1 1,0 0-1,1 0 1,1-5-1,22-41-116,-18 38 103,1 0 17,0 0-1,1 1 1,12-14 0,-9 12 3,12-18 0,7-9 50,-29 35-208,-5 10 86,1 0 89,-1-1 0,0 0 0,0 0 0,0-1 0,0 1 0,0 0 0,-7 4 0,5-4 30,0 1 1,0 0 0,-5 8 0,7-9 8,0 0 0,-1-1 0,1 1 0,-5 2 1,-1 3-25,36-8-3347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9:17.8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 16 480,'-14'-13'192,"14"10"-160,-3 3 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9:18.63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289 1 1312,'-25'5'3499,"24"-5"-3488,0 0 0,1 0 0,-1 0 1,0 0-1,0 0 0,0 1 0,1-1 1,-1 0-1,0 1 0,0-1 1,0 0-1,1 1 0,-1-1 0,0 1 1,1-1-1,-1 1 0,0-1 1,1 1-1,-1 0 0,1-1 0,-1 1 1,1 0-1,-1 0 0,1-1 1,0 1-1,-1 0 0,1 0 0,0-1 1,0 1-1,-1 0 0,1 0 1,0 0-1,0 1 0,-1 4 55,1 0 0,0 0-1,1 11 1,0-6 199,0 19 116,0-25-319,0 0 0,-1 0-1,0 0 1,0 1 0,-1-1-1,1 0 1,-1 0 0,0 0-1,-2 7 1,-5 23 298,7-27-283,-1-1-1,0 1 1,-4 11-1,3-11 6,-2 4 58,0-1 0,-4 19 0,8-26-125,0-1 0,0 0 1,0 0-1,-1 0 0,-2 5 1,2-5-17,1-1 0,-1 1 1,1-1-1,0 1 0,0-1 0,0 1 1,0 0-1,0 2 0,1-3 41,0 0 1,0 0-1,-1 0 1,1 0-1,-1 0 0,1-1 1,-1 1-1,1 0 1,-1 0-1,0-1 0,0 1 1,0-1-1,-2 3 0,3-4-36,0 0 0,0 0 0,0 0 0,0 0 0,-1 0 0,1 0-1,0 0 1,0 0 0,0 0 0,0 0 0,0 0 0,0 0 0,-1 0 0,1 0-1,0 0 1,0 0 0,0 0 0,0 0 0,0 0 0,-1 0 0,1 0 0,0 0-1,0 0 1,0 0 0,0 0 0,0 0 0,0 0 0,0 0 0,-1 0-1,1 0 1,0-1 0,0 1 0,0 0 0,0 0 0,0 0 0,0 0 0,0 0-1,0 0 1,0-1 0,0 1 0,0 0 0,-1 0 0,1 0 0,0 0 0,0 0-1,0 0 1,0-1 0,0 1 0,0 0 0,-2-8-6,5-7 116,-3 13-113,1-1 1,-1 1 0,1 0 0,-1 0 0,0 0 0,0 0-1,0 0 1,0-1 0,-1 1 0,0-2 0,1-1-6,-1 1 1,1-1 0,0 1 0,0-1-1,0 0 1,0 1 0,2-8 0,-1 6-12,0 1-1,0 0 1,-1-1 0,0 1 0,-1-10-1,1 15 21,0-1 0,0 0 0,0 0-1,0 1 1,-1-1 0,1 0 0,0 0-1,0 0 1,0 1 0,1-1 0,-1 0-1,0 0 1,0 0 0,0 1-1,1-1 1,-1 0 0,0 0 0,1 1-1,-1-1 1,0 0 0,1 0 0,1-2 13,-2-1-94,-5 5 21,-7 6 21,0 5 66,10-11 12,1 0-1,-1 1 1,0-1 0,1 1 0,0-1 0,-1 1-1,1 0 1,0-1 0,0 1 0,0 0 0,0 0-1,0 0 1,-1 4 0,1-5-7,1 0 1,0 0-1,-1 0 0,1 0 1,-1 0-1,0 0 0,1 0 1,-1 0-1,0 0 0,1 0 1,-1 0-1,0 0 0,0-1 1,0 1-1,0 0 0,0-1 1,0 1-1,0 0 0,0-1 1,0 1-1,0-1 0,-2 1 1,2-1-21,1 0 0,-1 0 0,1 0 1,0 0-1,-1-1 0,1 1 0,-1 0 1,1 0-1,0 0 0,-1-1 0,1 1 1,0 0-1,-1 0 0,1-1 0,0 1 1,-1 0-1,1 0 0,0-1 0,0 1 1,-1-1-1,1 1 0,0 0 0,0-1 1,0 1-1,0 0 0,-1-1 0,1 0 1,-3-15 100,1 5 6,0 8-107,1 1 23,0 1 1,0-1-1,1 0 0,-1 1 1,0-1-1,0 0 0,1 0 1,-1 0-1,1 0 0,0 0 0,0 0 1,-1 0-1,1-2 0,0 0-34,0 4-6,-1 0 0,1 0 0,0-1 0,0 1 0,0 0 0,0 0 0,0 0 0,0 0 0,0-1 0,-1 1 0,1 0 0,0 0 0,0 0 0,0 0 0,0 0 0,0 0 0,-1 0 0,1 0 0,0-1 0,0 1 0,0 0 0,0 0 0,-1 0 0,1 0 0,0 0 0,0 0 0,0 0 0,-1 0 0,1 0 0,0 0 0,0 0 0,0 0 0,-1 0 0,1 0 0,0 0 0,0 0 0,0 1 0,0-1 0,-1 0 0,1 0 0,0 0 0,0 0 0,0 0 0,0 0 0,0 0 0,-1 1 0,1-1 0,0 0 0,0 0 0,0 0 0,0 0 0,0 0 0,0 1 0,0-1 0,-1 0 0,1 0 0,0 0 0,0 1 0,0-1 0,-5 6-39,0 0 0,0 1 1,0 0-1,1 0 0,0 0 1,0 0-1,1 1 0,0-1 0,-3 14 1,-1 7-4,-4 39 1,8-44 9,-2 17 48,2 53 0,3-94-121,0 0 0,1 0 0,-1 0 0,1 0 0,-1 0 0,1 0 0,0 0 0,11-7-1261,-8 5 922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9:24.11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235 19 1056,'-1'-1'87,"-1"-1"1,1 1-1,-1-1 0,1 1 1,-1-1-1,0 1 0,1 0 1,-1 0-1,0 0 0,0 0 1,0 0-1,0 0 0,0 1 1,0-1-1,0 0 0,0 1 1,0 0-1,0-1 0,0 1 1,0 0-1,0 0 1,0 0-1,-3 1 0,-4 1 8,0 0 0,0 0 0,1 1 0,-11 4 0,2 0 337,12-5-322,1 0 0,0 0 0,-1 1 0,-6 5 0,9-6-62,-1 0 0,1-1 1,0 1-1,-1 0 0,0-1 1,1 0-1,-1 0 0,0 0 1,0 0-1,1 0 0,-1 0 1,0-1-1,-5 1 0,-1 0 538,8-1-542,0 0 1,0 1-1,-1-1 1,1 0-1,0 0 1,0 0-1,0 0 1,0 0-1,0 0 1,0-1-1,-1 1 1,1 0-1,0 0 1,0-1-1,0 1 1,0-1-1,0 1 1,0-1-1,0 1 1,0-1-1,0 0 0,0 1 1,-1-2-1,-2-4 118,4 6-151,-1 0-1,1 0 1,0-1 0,-1 1-1,1 0 1,0-1-1,-1 1 1,1 0 0,0-1-1,0 1 1,-1-1 0,1 1-1,0-1 1,0 1 0,0 0-1,-1-1 1,1 1-1,0-1 1,0 1 0,0-1-1,0 1 1,0-1 0,0 1-1,0-1 1,0 1-1,0-1 1,0 1 0,0 0-1,0-1 1,1 1 0,-1-1-1,0 1 1,0-1-1,0 1 1,1-1 0,-1 1-1,0 0 1,0-1 0,1 1-1,-1 0 1,0-1-1,1 0 1,0 1-6,-1 0 0,1 0 0,-1-1 0,1 1 0,-1 0 0,1 0 0,-1 0-1,1 0 1,-1 0 0,1 0 0,0 0 0,-1-1 0,1 2 0,-1-1 0,1 0 0,-1 0 0,2 0 0,3 1 34,99 3 772,-12 0-513,-75-1-228,0 0 0,21 7-1,-1 0 170,-27-8-290,0-1-1,0 0 0,0-1 1,14-2-1,4 1-1791,-14 1 750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9:33.36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263 0 640,'-35'48'1205,"30"-42"-1034,0 0 1,0-1-1,0 1 0,0-1 0,-1 0 0,-6 5 1,-43 24 650,0 1 16,42-25-382,-27 15 0,33-21-303,6-4-107,1 1 0,-1-1 1,0 1-1,0-1 0,0 0 0,0 1 0,0-1 1,0 0-1,1 0 0,-1 0 0,0 1 0,0-1 1,-2 0-1,2-17 1378,1 17-1431,0 0-1,0 0 1,0 0 0,1-1 0,-1 1 0,0 0 0,0 0 0,0 0-1,0 0 1,0 0 0,0 0 0,0 0 0,0 0 0,0 0 0,0 0-1,1 0 1,-1 0 0,0 0 0,0 0 0,0 0 0,0 0 0,0 0-1,0 0 1,0 0 0,0 0 0,1 0 0,-1 0 0,0 0 0,0 0-1,0 0 1,0 0 0,0 0 0,0 0 0,0 0 0,0 0 0,0 0-1,1 0 1,-1 0 0,0 0 0,0 0 0,0 0 0,0 0 0,0 0-1,0 1 1,0-1 0,0 0 0,0 0 0,0 0 0,0 0-1,0 0 1,0 0 0,0 0 0,1 0 0,-1 0 0,0 1 0,0-1-1,0 0 1,0 0 0,0 0 0,0 0 0,0 0 0,7 9 54,-5-7-94,16 17 31,2-1 0,21 16 0,-29-25 80,0 0-1,1-1 0,0-1 1,0 0-1,1 0 1,0-1-1,0-1 0,29 6 1,-43-11-32,1 1 1,-1-1 0,0 0-1,1 0 1,-1 0-1,0 0 1,1 0 0,-1 0-1,1 0 1,-1 0-1,0 0 1,1 0 0,-1 0-1,0 0 1,1 0-1,-1 0 1,1 0 0,-1 0-1,0 0 1,1 0-1,-1 0 1,0 0 0,1-1-1,-1 1 1,0 0 0,1 0-1,-1 0 1,0-1-1,0 1 1,1 0 0,-1-1-1,0 1 1,0 0-1,1 0 1,-1-1 0,0 0-9,0 0 0,0 0 0,-1 0 0,1 0 0,0 0 0,-1 0 1,1 0-1,0 0 0,-1 0 0,1 1 0,-1-1 0,-1-1 0,-21-24-151,1 7 217,-35-22 1,34 26-152,2-1 1,-23-22 0,37 32 1,6 5 51,0 0-1,0 1 1,0-1-1,0 0 1,0 0-1,0 0 0,0 0 1,1-1-1,-1 1 1,0 0-1,0 0 1,1 0-1,-1-1 1,1 1-1,-1 0 1,1 0-1,0-1 0,-1 1 1,1-2-1,8 45-833,-1-24 954,6 16-1332,-12-32 997,1 1 0,-1-1 0,1 0 1,0 0-1,-1 0 0,1 0 0,0 0 1,0-1-1,0 1 0,0 0 0,5 2 1,17 3-2157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9:35.8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160 118 1056,'-24'-11'4027,"22"10"-3899,-37-26 2346,-9-16-853,36 35-1682,11 7 91,-1 0 1,0 0 0,1 0-1,-1 0 1,1 0 0,-1 0 0,1-1-1,-1 1 1,1 0 0,0-1-1,0 1 1,-1-1 0,1 0-1,0 1 1,1-1 0,-1 0-1,-1-2 1,12 12-410,40 41 301,-39-36 74,1 0 1,1-1-1,0-1 0,0 0 0,20 11 0,-3-9 735,-56-24-106,16 7-568,4 2-30,0 0-1,0 0 0,0 0 0,-1 1 0,1 0 0,-1 1 1,1-1-1,0 1 0,-1 1 0,1-1 0,-11 3 1,13-3-66,-1 1 0,1 1 0,-1-1 0,1 1 0,0-1 0,0 1 0,-1 1 1,1-1-1,1 0 0,-1 1 0,0 0 0,1 0 0,-1 0 0,1 0 0,0 1 1,-5 6-1,8-9 30,-1 0 1,1-1-1,-1 1 1,1 0-1,0 0 1,0 0-1,0 0 1,-1 0-1,1 0 1,0 0-1,0-1 1,0 1-1,0 0 1,0 0-1,1 0 0,-1 0 1,0 0-1,0 0 1,1 0-1,-1 0 1,0-1-1,1 1 1,-1 0-1,1 0 1,-1 0-1,1-1 1,-1 1-1,1 0 1,0-1-1,-1 1 1,1 0-1,0-1 1,1 2-1,3 1 36,-1 0 0,1 0 0,0 0 0,7 2 0,0 0-122,0 0 1,1-2-1,0 1 1,0-1-1,16 1 1,10-5-4597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9:40.23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41 12 1056,'-1'0'16,"1"0"0,-1-1 0,1 1 1,0 0-1,-1 0 0,1-1 1,-1 1-1,1 0 0,-37-7 4530,47 5-4545,-6 2 195,0-1 0,1 1 1,-1 0-1,0 1 0,1-1 0,-1 1 0,0-1 0,14 5 848,-32 3 343,-28-8-1414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33:05.4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53 1568,'8'-13'3515,"10"-2"-3387,-14 12-116,8-6 34,-4 4 132,-7 4-186,-1 1-1,1-1 1,0 1 0,-1-1-1,1 1 1,0-1-1,0 1 1,-1-1 0,1 1-1,0 0 1,0-1 0,0 1-1,-1 0 1,1 0 0,0 0-1,0-1 1,0 1 0,0 0-1,1 0 1,-1 0 7,0 0 1,0 0-1,-1 0 1,1 0-1,0 0 0,0 0 1,0 0-1,0 0 1,0 0-1,0 1 1,0-1-1,0 0 1,-1 1-1,1-1 0,0 0 1,0 1-1,0-1 1,-1 1-1,1-1 1,0 1-1,0 0 0,-1-1 1,1 1-1,-1 0 1,1-1-1,0 1 1,-1 0-1,1 0 1,-1 0-1,0-1 0,1 1 1,-1 0-1,0 0 1,1 0-1,-1 0 1,0 0-1,0 1 1,3 45 842,2-13-245,-5-33-506,1 0-123,-1-1 0,0 0 0,0 0-1,1 1 1,-1-1 0,0 0 0,0 0 0,1 1-1,-1-1 1,0 0 0,0 0 0,1 1 0,-1-1-1,0 0 1,0 1 0,0-1 0,0 0 0,0 1 0,0-1-1,0 0 1,0 1 0,0-1 0,0 1 0,0-1-1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9:41.3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161 42 1472,'0'-5'2232,"-1"5"-2185,1 1 0,-1-1-1,1 1 1,-1-1 0,0 1 0,1-1 0,-1 0-1,0 1 1,0-1 0,1 0 0,-1 0 0,0 0-1,0 1 1,0-1 0,1 0 0,-1 0-1,0 0 1,0 0 0,0 0 0,-28-16 2166,27 15-2134,0 0 1,0 0-1,0 1 0,0-1 1,0 0-1,0 1 0,0-1 0,0 1 1,0 0-1,0-1 0,-3 1 1,2 0-3,1 0 0,-1 0 1,1 0-1,-1-1 1,1 1-1,-5-3 0,3 1 77,-1 0 0,1 1-1,0-1 1,-1 1-1,1 0 1,-1 0 0,0 0-1,1 1 1,-9-1-1,3-1-131,5 1-475,6 8 218,0-6 218,-1 1 1,1-1 0,0 0 0,0 1 0,0-1-1,0 0 1,0 1 0,0-1 0,0 0-1,1 0 1,-1 0 0,0 0 0,1 0-1,-1 0 1,0 0 0,4 0 0,-2 1 45,0-1 1,1 0 0,-1 0 0,0 0 0,1-1 0,-1 1 0,5-1-1,-4 0 340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9:44.2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 13 1248,'-5'-12'448,"5"16"-352,-3 0-32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9:44.7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241 98 1728,'0'0'25,"-1"1"0,1-1 0,0 1 1,-1-1-1,1 0 0,0 0 0,-1 1 0,1-1 0,-1 0 1,1 0-1,-1 1 0,1-1 0,0 0 0,-1 0 0,1 0 1,-1 0-1,1 0 0,-1 0 0,1 0 0,-1 0 0,-21 1 2711,-20-6-155,40 5-2462,0-1 0,1 1 0,-1-1 0,0 1-1,1-1 1,-1 0 0,1 1 0,-1-1 0,-1-2 0,-3 0 132,0 0 31,1 0 0,-1-1 0,1 0 0,0 0 0,-7-7 0,7 6-130,0 1 0,0 0 0,0 0-1,0 0 1,-9-4 0,4 3 33,5 3-156,1-1-1,-1 1 1,1 1-1,-1-1 1,0 1 0,0-1-1,0 1 1,-9 0-1,11 1 70,7 1-243,9 3-74,3 0-291,1 0 0,0-1 0,0-1 0,0-1 0,32-1 0,-39 0-281,-7 0 391,1 0 0,-1 0 0,0 0 0,0-1 0,1 1 0,-1-1 0,16-7-1600,6-9 139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9:50.87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70 84 1152,'-3'16'2816,"6"45"-768,-3-12-1618,-1 0 1,-3 0 0,-12 57-1,14-97-407,-1 2 208,1 0-1,-9 20 1,11-30-162,-1 0 1,1 0-1,0-1 0,-1 1 0,1 0 1,-1 0-1,1-1 0,-1 1 0,0-1 0,1 1 1,-1 0-1,1-1 0,-1 1 0,0-1 1,0 1-1,0-1-44,1 0-1,0 0 1,-1 0 0,1 0-1,0 0 1,-1 0 0,1 0-1,0 0 1,-1 0 0,1 0-1,0 0 1,-1 0 0,1 0-1,0 0 1,-1 0 0,1-1 0,0 1-1,-1 0 1,1 0 0,0 0-1,0 0 1,-1-1 0,1 1-1,-1-1 1,0 0-3,0 0 1,1-1-1,-1 1 0,0 0 1,0-1-1,1 1 0,-1-1 0,1 1 1,-1-1-1,1 0 0,0 1 1,-1-1-1,1-2 0,-5-118 208,10-67-342,-4 177 27,1 0 1,0 0-1,0 0 1,1 0-1,7-17 1,1-3-428,-11 30 467,1 0-155,-1 0-1,1 1 1,-1-1 0,7-9-1002,2 3 189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9:49.94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234 0 832,'-23'16'3011,"21"-15"-2754,0 0-1,-3 1 1,-5 1 364,4-2-248,1 0 0,0 0 0,0 0 0,-7 0-1,-16 1 752,21-1-962,0 0 0,0-1-1,-13 0 1,0-2 199,-22 1 0,36 1-299,-15 2 957,20-2-1035,15 0-342,-4 1 317,1 0-1,0 1 1,-1 0-1,12 4 0,-12-3 74,0-1 0,1 0 0,-1 0 0,12 0 0,121-5 832,-137 4-741,6 1-544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9:52.0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311 87 1888,'-14'14'2848,"5"-12"-2174,-1 1 0,0-2 1,0 1-1,1-1 0,-1-1 0,-18-1 1,26 0-587,0 1 0,0-1 0,0 0 0,-1 1 0,2-1 0,-1 0 0,0-1 0,-2 0 0,-8-5 218,4 3-170,1 0 0,-1-1 0,1 0 1,0-1-1,0 1 0,-7-9 0,2 4-145,-18-17-28,23 23-89,7 3 122,-1 1 1,1 0-1,0 0 0,-1 0 0,1 0 1,0 0-1,0 0 0,-1-1 0,1 1 1,0 0-1,-1 0 0,1 0 0,0-1 1,0 1-1,-1 0 0,1 0 0,0-1 1,0 1-1,0 0 0,0-1 0,-1 1 1,1 0-1,0-1 0,0 1 0,0 0 1,0-1-1,0 1 0,0-1 0,-2 1-170,1 0 171,0 0 0,1 0 0,-1 0-1,0 0 1,1 0 0,-1 1 0,0-1 0,1 0 0,-1 0 0,1 1 0,-1-1 0,0 0 0,1 1 0,-1-1 0,1 1-1,-1-1 1,1 0 0,-1 1 0,1-1 0,0 1 0,-1 0 0,0 0 0,1 1-16,-1-1 1,1 0-1,0 1 0,-1-1 1,1 1-1,0-1 0,0 0 0,0 1 1,0-1-1,0 1 0,1 2 1,0 0-18,1 1 0,-1 0 0,1-1 1,0 1-1,0-1 0,5 7 0,23 28 26,-24-30 30,1-1 0,-1 1 0,1-1 1,9 7-1,17 22-255,-12-11 1601,-22-29-1265,0 1 0,0-1-1,-1 0 1,1 1 0,-1-1 0,1 1 0,-1 0 0,0-1 0,0 1 0,0 0 0,-1 0 0,1 0 0,-3-1 0,1 0-81,-7-6 90,-1 0 0,0 1 0,0 0 0,-1 1 0,0 0-1,-26-9 1,19 9-227,17 5-11,1 1 0,-1 0 0,1 0 0,-1 0 0,0 0 0,1 1 0,-1-1 0,-5 0 0,26 12-389,38 11 394,-53-22 92,-1 1 1,1 0-1,0-1 0,-1 1 1,1-1-1,0 0 0,3 0 1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9:55.24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101 1 1408,'5'14'933,"-4"-11"-663,0-1 1,-1 1-1,1 0 0,-1 0 0,0 0 0,0-1 0,0 1 0,0 0 0,0 0 1,-2 5-1,1 8 1414,-17-8-31,11-7-1245,-4 0 78,11 0-494,0-1-1,0 0 1,-1 0-1,1 1 0,0-1 1,0 0-1,0 0 1,0 1-1,0-1 0,-1 0 1,1 1-1,0-1 1,0 0-1,0 1 0,0-1 1,0 0-1,0 0 1,0 1-1,0-1 1,0 0-1,0 1 0,0-1 1,0 0-1,0 1 1,1-1-1,-1 0 0,0 0 1,0 1-1,0-1 1,0 0-1,0 1 0,1-1 1,-1 0-1,0 0 1,0 0-1,1 1 0,5 13-228,-6-12 208,1 0-1,0 1 0,0-1 1,0 0-1,0 0 0,0 0 0,21 18 2529,-27-26-2407,0 0 0,-1 0 0,1 0 1,-1 0-1,0 1 0,-1 0 1,0 0-1,1 1 0,-11-5 0,13 7-255,0 1 0,1 0-1,-1 0 1,0 0 0,0 1-1,1-1 1,-6 1 0,11 1 205,3 3-4,-4-2-38,5 3-74,-1 1 0,1-1 1,0-1-1,9 7 1,-14-10 3,6 1 1,0 0-834,-6-2 820,0 0 1,-1 0 0,2 0 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0:59:56.09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52 0 896,'-3'17'352,"6"-6"-288,-6 5 0,3-9 448,0 6-288,0 1 192,-5 10-256,-4-4 288,0-1-256,1 4 32,3 1-128,1-1-352,-1 0 160,1 1-1664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0:13.1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101 28 896,'-1'1'62,"-4"8"139,4-9-196,1 0 0,0 0-1,0 1 1,0-1 0,0 0 0,0 0-1,0 0 1,0 0 0,0 0 0,0 0 0,0 0-1,-1 1 1,1-1 0,0 0 0,0 0-1,0 0 1,0 0 0,0 0 0,0 1 0,0-1-1,0 0 1,0 0 0,0 0 0,0 0-1,0 0 1,0 0 0,0 1 0,0-1 0,0 0-1,0 0 1,1 0 0,-1 0 0,0 0-1,0 0 1,0 1 0,0-1 0,0 0 0,0 0-1,0 0 1,0 0 0,0 0 0,0 0-1,1 0 1,-1 0 0,0 1 0,0-1 0,0 0-1,0 0 1,0 0 0,1 0 0,-10 17 832,8-16-789,0-1 1,0 1-1,1 1 1,-1-1-1,0 0 1,0 0-1,1 0 1,-1 0-1,1 0 0,-1 1 1,0 1-1,-7 12 432,8-14-414,-1-1 0,1 1 0,-1-1 0,0 1 0,1 0 0,-1-1-1,0 1 1,1-1 0,-1 1 0,0-1 0,0 0 0,1 1 0,-1-1 0,0 0-1,0 1 1,-1-1 0,-19 5 2600,25-8-2169,0 0-513,84-67 192,-81 64-183,-6 5-12,0 1 1,0-1-1,0 0 1,0 1-1,0-1 1,0 0-1,0 0 1,0 0 0,0 0-1,-1 0 1,1 0-1,0 0 1,-1 0-1,1 0 1,-1 0-1,1 0 1,-1-1-1,1 1 1,-1 0 0,0-2-1,0 5 46,-1-1 1,1 0-1,-1 1 1,0-1-1,1 0 0,-1 1 1,0-1-1,0 0 0,0 0 1,0 0-1,0 0 0,0 0 1,-2 1-1,-15 12 1,-43 29 52,46-31-152,13-9 57,-1-1 1,1 0-1,-1 0 0,0 0 0,-4 2 1,6-3 19,0-1 0,0 1 1,1 0-1,-1-1 0,0 1 0,0 0 1,1 0-1,-1-1 0,0 1 0,1 0 1,-2 1-1,2-1-11,0-1 1,-1 1-1,1 0 1,0-1-1,-1 1 1,1-1-1,-1 1 1,1-1-1,-1 1 1,1-1-1,-1 1 1,1-1-1,-1 0 0,1 1 1,-1-1-1,0 0 1,1 1-1,-1-1 1,1 0-1,-1 0 1,0 0-1,-1 1 1,-1 0-49,2 6 278,5-7-378,0-1 150,0 1-1,0-1 0,0 0 1,-1 0-1,1 0 0,-1-1 1,1 1-1,0-1 0,-1 0 1,4-3-1,1-1-434,0 0-1,0 0 1,8-10 0,-3 0-905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0:04.5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 0 736,'0'0'256,"-4"8"-192,4 1 0,4-3 32,0 2-64,-4 0 320,10 4-160,-7 4 320,7 6-288,-7 6-256,2 3 0,3 5 128,-3 2-32,-5-2-800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33:07.3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44 223 832,'0'-12'288,"0"8"-224,0-8 0,0 9-32,0-5-32,0-4 352,0-4-192,-5 0 544,0-3-384,2-1 352,-2-3-384,-3 1-160,-1-3-64,0-5-864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0:05.88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 6 160,'-1'-5'56,"2"5"-68,6 3-27,-5-2 37,-1 0-1,1 0 0,-1 0 1,1 0-1,-1 0 0,0 0 1,0 0-1,1 1 1,-1-1-1,2 3 0,9 10 171,-3-7-40,-1 0 0,0 1 0,0 0 0,0 0 0,-1 1 0,-1 0 0,1 0 0,6 15 0,-7-13-152,1-2 1,-1 1-1,2-1 0,-1 0 1,1 0-1,10 8 1,0-5 12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0:06.7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 1 992,'0'3'219,"0"-2"-198,-1 0 0,1 0 0,0 0 0,0-1 0,0 1 0,-1 0 0,1 0 0,0 0 0,0 0 0,0-1 0,1 1 0,-1 0 0,0 0 0,0 0 0,0 0 0,1-1 0,-1 2 86,0 22 1807,1-22-1894,0 0 0,-1 0 0,1-1 1,0 1-1,0 0 0,0-1 0,0 1 0,0-1 0,0 1 0,0-1 0,2 2 0,8 11 49,3 11-1012,2 1 1,33 40 0,-28-42 286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0:07.89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1312,'3'0'480,"2"0"-352,5 3-64,-2 2 192,0-2-160,5 2-320,5-2 128,0 1 0,4 4 96,-1-3-704,5-2 384,2 2-160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0:09.57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116 180 1056,'-7'-7'1203,"4"3"-1115,1 1-1,-1 1 1,0-1-1,0 0 1,0 1 0,0-1-1,-5-2 1,6 5-66,0-1 0,1 1 0,-1-1 0,0 1 0,1-1 0,-1 0 0,0 1 1,1-1-1,-1 0 0,1 0 0,0 0 0,-1 0 0,1-1 0,0 1 0,-1 0 0,1-1 0,0 1 0,0 0 0,0-1 0,-1-2 1,-11-12 606,11 13-640,0 0-1,0 0 1,0 0-1,1 0 0,-2-5 1,0 0 143,3 6-109,-1 1-1,1 0 1,-1-1-1,1 1 1,-1 0-1,1 0 1,-1-1-1,0 1 1,1 0-1,-1 0 0,0 0 1,0 0-1,0 0 1,-1-1-1,0 0 7,1 0 0,0-1 0,0 1 1,0 0-1,0 0 0,0-1 0,1 1 0,-1 0 0,0-1 0,1 1 0,0-1 0,0 1 0,0 0 0,0-1 1,0-4-1,0 2 103,2-7 270,4 18-650,0 0 296,29 38-570,54 84 0,-77-110 361,-8-11 14,-2-6 53,-1 1-1,1 0 1,-1 0-1,0-1 1,0 1 0,0 0-1,0 0 1,0 0-1,-1 0 1,1 0-1,0 4 1,-1 1-722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0:16.43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 4 640,'-7'-4'6229,"33"20"-6128,0-2 1,0-1-1,31 10 0,30 13-1807,-69-28 10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0:23.88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506 50 992,'-1'0'32,"0"0"0,0 0-1,0-1 1,0 1 0,0 0 0,0 0 0,1-1-1,-1 1 1,0 0 0,0-1 0,0 1 0,0-1-1,0 0 1,0 0 58,0 0 0,0 1-1,0-1 1,-1 0 0,1 1-1,0-1 1,0 1 0,-1 0 0,1-1-1,0 1 1,0 0 0,-1 0 0,-1 0-1,-30 0 858,9 1-221,1-1 0,-37-6 0,-6-8 394,-25 2 54,78 11-1042,10 1-83,1 0 1,-1 0-1,1 0 1,0-1-1,-1 1 1,1-1-1,-4-1 1,1 1 18,0 0 0,0 1 0,0-1 0,0 1 0,0 0 0,0 0 0,0 1 0,0 0 0,0-1 0,-7 4 0,-1-2 240,-12 5 462,19-5-526,0-1 0,-1 1 0,1-1-1,-9 0 1,14-1-308,11 8-656,-2-3 708,-1 0 1,1-1-1,-1 0 1,1-1-1,0 0 1,1 0-1,-1-1 1,0 0-1,15 2 0,-6-3 20,0 0-1,-1-1 0,1-1 0,18-4 0,31-2 195,22-5-233,-67 9-1541,-1 2 0,0 0 0,34 3 0,-33 1-1052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0:24.82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675 8 992,'-2'-1'38,"1"0"1,0 0-1,0 0 1,-1 1-1,1-1 0,0 1 1,-1-1-1,1 1 1,0 0-1,-1-1 0,1 1 1,-3 0-1,-18 6 13,11-1-57,-86 34 2539,3 3-1616,63-26-546,0-2 1,-1-1-1,-1-1 0,-34 7 0,47-15-27,1 2-1,-35 15 0,23-10 126,10-1-272,16-9-201,0 1 0,1 1-1,-1-1 1,1 0-1,-8 7 1,8-6 117,0-1-1,0 1 1,0 0 0,0-1 0,0 0-1,-8 3 1,4 0-64,7-4-48,1-1-1,-1 1 1,1-1-1,-1 0 1,0 1-1,1-1 1,-1 1 0,1-1-1,-1 0 1,0 0-1,1 1 1,-1-1-1,0 0 1,0 0 0,1 0-1,-2 1 1,1-1 41,5 4-346,-3-3 303,1 1 0,-1-1 0,1 0 0,0 1 0,0-1 0,0 0 0,-1 0 0,1 0 1,0 0-1,0-1 0,0 1 0,1 0 0,-1-1 0,0 1 0,0-1 0,3 0 0,43 1 181,-31-2 67,-10 1-246,-1-1 0,0 0 0,0 0 0,0-1 0,7-1 0,-8 1-7,1 0 1,0 1-1,0 0 1,11-1 0,71-5-17,-78 7-268,0-1 0,0-1-1,10-2 1,5-1-1450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0:27.9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325 11 736,'-3'0'213,"4"-1"-113,8 0-120,1-1-108,-6-1 123,0-1 37,-4 28 875,-2-20-763,1-1 0,-1 1 1,0 0-1,0-1 1,-1 1-1,1-1 0,-1 1 1,0-1-1,0 0 1,-3 3-1,-6 3 330,-20 13 0,-4 3 110,-59 61 759,84-75-1305,1 1 0,0-1-1,1 2 1,-12 21-1,1-3 175,-23 43 850,38-66-922,0 0 1,-6 14-1,11-21-33,30-52 53,-19 35-686,0 0 0,1 1 1,0 0-1,1 1 0,1 1 1,29-23-1,-6 10-2034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0:28.9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518 210 736,'-1'1'22,"-1"0"0,1 0 0,0 0 0,0 0-1,0 0 1,0 0 0,0 0 0,0 0 0,0 0 0,0 1 0,1-1 0,-1 0-1,0 1 1,1-1 0,-1 0 0,1 1 0,0-1 0,-1 3 0,-4 11 127,3-13-89,-13 24 746,13-24-694,1-1 1,-1 1 0,1-1-1,-1 0 1,0 0 0,0 1 0,1-1-1,-1 0 1,0-1 0,0 1-1,0 0 1,-4 0 0,-4 5 606,10-5-698,-1-1 1,0 1-1,1-1 0,-1 0 1,1 1-1,-1-1 1,0 1-1,1-1 0,-1 0 1,0 0-1,0 1 1,1-1-1,-1 0 0,0 0 1,0 0-1,1 0 0,-2 0 1,-41-3 1548,39 3-1477,0-1 0,1 0 0,-1 0 0,1 0 0,-1-1 1,1 1-1,-1-1 0,1 0 0,-4-3 0,-5-2-137,-3-3 19,6-1 54,-22-20-112,13 13 417,14 14-208,0 0 0,0 0 1,-1 0-1,-7-5 1,1 2-27,1-1 0,-11-10 0,-12-8 58,-63-48 989,73 54-1042,19 16-114,0 0 0,-1 0 0,0 0 0,1 0 1,-1 1-1,-7-4 0,23 28-920,-5-11 903,3 5 7,-2-3 13,0 0 0,0 0-1,1 0 1,1-1 0,0 0-1,0-1 1,15 12 0,118 71-226,-80-55 218,-49-30 46,-3 0-285,21 8 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0:32.73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184 13 1056,'-1'-1'66,"0"1"1,1-1-1,-1 0 0,0 0 1,0 0-1,1 0 0,-1 1 1,0-1-1,0 0 0,0 1 1,0-1-1,0 0 0,0 1 1,0-1-1,0 1 0,0 0 1,0-1-1,-2 1 0,-19 2 1232,2 0-635,-64-5 2542,82 3-3132,0 0 0,0 1-1,0-1 1,0 0 0,0 1-1,-1 0 1,1-1-1,0 1 1,0 0 0,1 0-1,-1 0 1,-4 3 143,5-3-125,-3 2-54,0 2 390,8-1-848,-3-3 417,0 1 0,0-1 0,1 1 0,-1-1 0,0 1 0,1-1 0,-1 1 0,1-1 0,-1 0 0,1 0 0,0 0 0,-1 0 0,1 0 0,0 0 0,0-1 0,0 1 0,0-1 0,-1 1 0,4 0 0,-2-1-12,-2 1 15,-1-1-1,1 1 1,0-1 0,-1 1 0,1-1-1,0 1 1,0-1 0,-1 0 0,1 0-1,0 1 1,0-1 0,0 0 0,-1 0 0,1 0-1,0 0 1,0 0 0,0 0 0,-1 0-1,2 0 1,-1 0 7,0 0-1,0-1 1,0 1-1,0 0 1,0 0-1,0 0 1,0 0-1,0 0 1,0 1 0,0-1-1,0 0 1,-1 0-1,1 1 1,0-1-1,1 1 1,1 0 20,4-1 817,-24-4-598,15 3-245,0 0 0,1 1 0,-1-1 0,0 1 0,1-1 0,-1 1 0,0 0 0,1 0 0,-1 0 0,0 0 0,0 0 0,-1 0 0,-17 0-784,26 3 733,0 1 0,1 0 0,7 8-1,-12-11 28,9 12-10,4 1 1705,-15-13-1640,0 0 0,0-1-1,0 1 1,-1 0-1,1-1 1,0 1 0,0 0-1,-1-1 1,1 1 0,0 0-1,-1-1 1,1 1 0,-1-1-1,1 1 1,-1-1-1,1 1 1,-1-1 0,1 1-1,-1-1 1,1 0 0,-1 1-1,0-1 1,1 0-1,-1 1 1,0-1 0,1 0-1,-1 0 1,0 0 0,1 1-1,-1-1 1,0 0-1,0 0 1,-28 0 196,23 0-254,-5-2-564,20 1 393,-8 1 155,17 0 75,26 3 725,43-31-10991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8:33:12.2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593 270 896,'-3'-7'1189,"3"6"-1181,0 0 1,0-1-1,-1 1 0,1 0 0,0-1 1,0 1-1,0 0 0,0 0 0,1-1 1,-1-1-1,1 2 20,-1 0 0,0-1 0,1 1 0,-1 0 1,0 0-1,0 0 0,0-1 0,0 1 0,0 0 0,0 0 0,0-1 1,0 1-1,-1 0 0,1 0 0,0 0 0,-1-2 0,-12-19 931,10 20-906,1-1 0,0 0 0,0 0 0,1 0 0,-1-1 0,1 1 0,-1 0 0,0-7 1,-9-33-49,10 41 11,1 1 1,-1-1-1,1 1 1,-1-1-1,0 1 0,0-1 1,1 1-1,-1 0 1,0-1-1,0 1 1,0 0-1,-1 0 0,1 0 1,0 0-1,0 0 1,0 0-1,-1 0 1,1 0-1,-1 1 0,1-1 1,-1 0-1,1 1 1,-1-1-1,-2 0 1,3 1-5,0 0 0,0 0 1,0 0-1,1 0 0,-1 0 1,0 0-1,0 0 0,0 0 1,0-1-1,1 1 0,-1 0 1,0-1-1,0 1 0,1 0 1,-1-1-1,0 1 0,1-1 1,-1 1-1,0-1 1,1 0-1,-1 1 0,1-1 1,-1 1-1,1-1 0,-1 0 1,1 0-1,-1 1 0,1-1 1,0 0-1,-1 0 0,1 1 1,0-1-1,0 0 0,0 0 1,0 0-1,-1 0 1,1 0-1,-1 1 13,-1 0 1,0-1-1,0 1 1,1 0-1,-1 0 1,0-1-1,1 1 1,-3-2-1,3 1-29,1 1-1,-1 0 1,1-1-1,0 1 1,-1-1-1,1 1 1,-1 0-1,1-1 1,-1 1-1,1 0 1,-1-1-1,1 1 1,-1 0-1,0 0 1,1 0-1,-1-1 1,1 1-1,-1 0 1,1 0-1,-1 0 1,-1 0-1,-16-2-162,-4 1 511,15 0-358,0 0 0,1 1 0,-1 0 1,0 0-1,-12 3 0,12-2 18,0 0 1,1-1 0,-1 0-1,-9-1 1,-2 0 265,15 0-256,1 0-1,-1 0 0,1 0 1,-1-1-1,1 1 1,0-1-1,0 0 0,0 0 1,0 1-1,0-1 1,0-1-1,-3-3 0,-7-7 42,10 11-86,0 0 12,0 0-1,0 1 0,0-1 0,0 1 1,0-1-1,-1 1 0,1-1 0,-1 1 1,1 0-1,-1 0 0,1 0 0,-4 0 1,5-2-106,1 3 128,0 0 1,0 0 0,0 0-1,0 0 1,0-1 0,0 1-1,0 0 1,0 0 0,0 0-1,0-1 1,0 1 0,0 0-1,0 0 1,0 0-1,0 0 1,0-1 0,0 1-1,0 0 1,0 0 0,0 0-1,0 0 1,0 0 0,-1-1-1,1 1 1,0 0 0,0 0-1,0 0 1,0 0-1,0 0 1,-1 0 0,1-1-1,0 1 1,0 0 0,0 0-1,0 0 1,0 0 0,-1 0-1,1 0 1,0 0 0,0 0-1,0 0 1,-1 0-1,-116 0 243,117 0-188,-10 0-196,6 0 122,1 0 94,1 0 1,-1 0-1,1 0 0,-1 1 1,1-1-1,-5 2 0,-1 0 35,6-2-73,1 0 0,0 0 0,-1 0 0,1 0 0,-1 0 0,1 0 0,0 0 0,-1 1 0,1-1 0,0 1 0,-2 0 0,-8 4 131,9-5-135,1 1 0,-1-1 0,0 1 0,1 0 0,-1-1-1,1 1 1,-1 0 0,1 0 0,-1 0 0,-1 2-1,-1-2-251,3-1 217,1 0 0,0 0 0,-1 0 0,1 0 0,0 0 0,0 0 0,-1 0 0,1 0 0,0 0 0,-1 0 0,1 0 0,0 0 0,-1 0 0,1 0 0,0 0 0,-1 0 0,1 0 0,0 0 0,-1 1 0,1-1 0,0 0 0,0 0 0,-1 0 0,1 0 0,0 1 0,0-1 0,-1 0 0,1 0 0,0 1 0,-1-1 57,-4 1-314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0:37.54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310 157 1664,'-2'3'174,"0"0"0,0 0 0,0 1 0,0-1 0,0 1 0,1-1 0,0 1 0,0 0 0,0 0 1,-1 4-1,2-7-127,1-1 0,-1 1 0,0 0 0,0 0 0,0 0 0,0 0 0,0 0 0,-1 0 0,1-1 0,0 1 0,0 0 0,0 0 1,-1 0-1,1 0 0,-1-1 0,1 1 0,0 0 0,-1 0 0,1-1 0,-1 1 0,0 0 0,1-1 0,-1 1 0,1-1 0,-1 1 0,0 0 1,0-1-1,1 0 0,-1 1 0,0-1 0,0 1 0,0-1 0,1 0 0,-1 0 0,0 1 0,0-1 0,0 0 0,0 0 0,0 0 1,1 0-1,-1 0 0,0 0 0,0 0 0,-1 0 0,-4-2 258,0 1 1,1-1-1,-1 0 1,0 0 0,-5-3-1,6 2-139,-4-1 43,0-1 1,1-1 0,-15-12-1,14 11-110,0 0-1,-1 0 0,-10-5 1,-1 1 117,0-2 0,1 0 0,-31-27 0,50 39-213,0 0-1,-1 0 1,1 0 0,0-1 0,0 1 0,0 0 0,1 0-1,-1 0 1,0-1 0,0 1 0,0-2 0,1 2-16,0 1 0,0 0 0,0-1 0,0 1 1,0 0-1,0-1 0,0 1 0,0-1 0,0 1 0,0 0 1,0-1-1,0 1 0,0 0 0,0-1 0,1 1 0,-1 0 1,0-1-1,0 1 0,0 0 0,0-1 0,1 1 0,-1 0 1,0 0-1,0-1 0,1 1 0,-1 0 0,0 0 0,1-1 1,2 0-19,-1 0 0,1 0 0,0 0 1,0 0-1,0 1 0,0-1 1,0 1-1,-1 0 0,7 0 0,5 0 12,0 1-1,0 1 0,0 1 1,0-1-1,0 2 0,0 0 1,-1 1-1,1 0 0,-1 1 0,-1 1 1,1 0-1,18 13 0,-14-7 91,43 29 797,-60-54 412,0 4-1269,-1 1-1,0-1 1,0 1 0,-1-1-1,0 1 1,0-1 0,-1 1-1,1 0 1,-2 0 0,1 0-1,-1 1 1,0-1 0,-10-11-1,-1-5-297,12 17-12,8 15-491,3 4 728,7 14-110,5 14 194,-2-5-114,16 30-52,-33-65 161,-1 1-1,0-1 0,1 0 0,-1 0 0,0 0 1,1 0-1,-1 0 0,0 0 0,0 1 1,0-1-1,0 0 0,0 0 0,0 0 0,0 1 1,-1-1-1,1 2 0,-1-3 3,1 1-1,0-1 1,-1 1-1,1-1 0,-1 1 1,1-1-1,-1 0 1,1 1-1,-1-1 1,1 0-1,-1 1 1,1-1-1,-1 0 1,1 1-1,-1-1 1,1 0-1,-1 0 1,1 0-1,-1 0 1,0 0-1,1 1 0,-1-1 1,1 0-1,-1 0 1,0 0-1,1-1 1,-1 1-1,1 0 1,-1 0-1,0 0 1,1 0-1,-1-1 1,-4-1 24,0 0 0,1-1 0,0 0 0,0 0 0,-1 0 0,2 0 1,-7-6-1,-7-6 6,-1 2-36,-1-1-355,-27-24-1,46 54-265,1-10 486,1 1 0,0-1 0,1 1 0,3 7 0,6 13-1289,-3-2-290,2 0 0,22 39-1,-8-27 353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0:45.8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76 133 576,'0'1'143,"2"-7"199,0-11 485,2-26 48,-4 41-832,0 0 0,0 0 0,1 0 1,-1 0-1,1 0 0,0 0 0,0 0 1,-1 0-1,3-2 0,-2 2 17,0 0 0,0 0 1,0-1-1,0 1 0,-1 0 0,1 0 1,-1 0-1,1-1 0,-5-16 1830,3 18-1810,-15 0 1594,6 1-1914,5 0 302,1 0-45,0 0 0,0 0 0,0 0 0,0 0 0,1-1 0,-8-1 0,10 2-10,0-1 0,0 1 0,1 0 0,-1 0 0,0 0-1,0-1 1,0 1 0,1 0 0,-1 0 0,0 0 0,0 0-1,0 0 1,1 0 0,-1 0 0,0 1 0,0-1 0,0 0 0,1 0-1,-1 1 1,0-1 0,0 0 0,1 1 0,-1-1 0,0 1-1,1-1 1,-1 1 0,0-1 0,1 1 0,-1-1 0,1 1-1,-1 0 1,1-1 0,-1 1 0,1 0 0,-1-1 0,1 1-1,0 0 1,-1 1 0,1-2-6,0 4 9,-1 0-1,1 0 1,0-1 0,1 1-1,-1 0 1,1-1 0,-1 1-1,1 0 1,0-1 0,0 1-1,1-1 1,-1 1 0,1-1-1,0 0 1,0 0 0,3 5-1,33 25-25,-37-32 54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49:02.1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427 99 2656,'1'-1'74,"-1"1"-1,0-1 1,1 0 0,-1 1 0,0-1-1,1 0 1,-1 1 0,1-1 0,0 0-1,-1 1 1,1-1 0,-1 1-1,1-1 1,0 1 0,-1 0 0,1-1-1,0 1 1,0-1 0,14-11-72,-10 1 87,-4 10 40,-1-1 0,1 0 0,-1 1 1,1 0-1,0-1 0,0 1 0,0-1 0,0 1 1,1-1-1,-1-1 35,0 1 1,-1 0 0,1-1-1,-1 1 1,1-1 0,-1 1-1,0 0 1,0-1 0,0 1-1,0-1 1,0 1 0,0-1-1,-1 1 1,1 0 0,-2-5-1,1 7-100,0-1-1,1 0 0,-1 1 0,1-1 0,-1 1 0,0 0 0,1-1 0,-1 1 0,0-1 0,0 1 0,1 0 0,-1 0 1,0-1-1,0 1 0,0 0 0,1 0 0,-1 0 0,-2 0 0,-18-1 644,18 1-682,-6 1 33,0 0 0,0 0 0,0 1 0,0 0 0,1 0-1,-1 1 1,1 0 0,-17 8 0,16-6-30,-54 22 511,25-9-262,-11 5 113,38-17-353,0 1 0,1 0 1,0 1-1,1 0 0,0 0 1,0 1-1,0 0 0,1 1 1,1 0-1,-1 0 0,2 0 1,-1 1-1,2 0 0,-1 1 1,2-1-1,-5 14 0,-1 16 60,2-1-1,-3 52 0,5 83 431,6-168-521,0 1-1,1-1 0,0 0 1,0 0-1,1 0 0,-1 0 1,2 0-1,-1-1 0,1 1 1,0 0-1,0-1 0,1 0 1,7 9-1,-6-9-2,1 0 0,0 0 0,0 0 1,0-1-1,1 0 0,0 0 0,0-1 0,0 0 0,0 0 0,1 0 0,12 3 0,0-1 21,1-1-1,-1-1 1,35 2-1,63-4 551,-79-2-196,-14-1-204,0 0 1,0-2-1,0-1 0,-1-1 1,0-1-1,26-9 1,-39 10-188,-1 0 1,0 0 0,-1-1-1,1 0 1,-1 0-1,-1-1 1,1-1-1,-1 1 1,10-14 0,-2 2-9,-2 0 0,-1-1 0,16-31 0,-18 28 119,-1-1 1,-1 0-1,7-28 0,-11 35-55,-2-1 0,0 0 0,-1 0 0,-1 1 0,-2-27 0,1 36-27,-2-1 1,1 1-1,-1 0 1,-1 0 0,1 0-1,-2 0 1,1 0-1,-1 0 1,-8-13 0,-3 1 17,-36-37 0,50 56-34,-10-9-13,0 1 0,-1 0-1,-14-8 1,12 8 80,-1 1 0,0 1 0,0 1 1,-25-8-1,32 13-318,0-1-1,0 1 1,0 0 0,0 1-1,0 0 1,0 0 0,0 1 0,1 0-1,-1 0 1,-13 5 0,14-4-439,0 1 0,0-1 1,1 2-1,-1-1 1,1 1-1,-1 0 0,1 0 1,0 1-1,1 0 0,-1 0 1,-7 9-1,-1 10-1528,2 8 239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49:02.9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45 1408,'0'-1'192,"0"0"0,0 0 0,0 0 0,0 0 0,1 0 1,-1 1-1,0-1 0,1 0 0,-1 0 0,1 0 0,-1 1 0,1-1 0,-1 0 0,1 1 0,0-1 0,-1 0 1,1 1-1,0-1 0,-1 1 0,3-2 0,18-8 3114,-10 5-2470,-6 3-730,-1 0 1,1 0-1,-1 1 0,1-1 1,0 1-1,-1 0 1,1 0-1,0 1 1,0-1-1,0 1 0,0 0 1,-1 1-1,1-1 1,0 1-1,0 0 1,0 0-1,-1 0 0,1 1 1,5 2-1,-1 0-106,-1 1-1,0-1 0,0 1 1,-1 1-1,1 0 1,-1 0-1,0 0 1,0 1-1,6 8 0,-7-6 195,1 0 0,-2 1 0,1 0 0,-1 0-1,7 20 1,10 56 947,-16-58-663,1-1 1,10 26-1,-9-34-301,0 0 0,15 22-1,-20-36-338,0 0-1,1 0 1,-1-1-1,1 1 1,0-1 0,0 0-1,1 0 1,-1-1-1,1 1 1,0-1-1,0 0 1,0 0-1,6 2 1,-8-4-151,1 0 0,-1-1 0,0 1 0,1-1-1,-1 1 1,0-1 0,1 0 0,-1-1 0,1 1 0,-1 0 0,0-1 0,0 0 0,1 0 0,-1 0 0,0 0-1,3-2 1,1-1-1189,0 0 0,10-9 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49:06.5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4 736,'-1'-2'3277,"0"0"867,1 3-1599,19 32-1029,-16-27-1437,-1 0 1,0 0-1,0 0 0,0 0 0,-1 1 0,0-1 0,-1 0 1,1 1-1,-1-1 0,-1 8 0,1-4-134,1 15 66,7 37 0,-4-36 149,1 37 0,-5 59 44,-5 227 178,5 208 450,5-447-874,6 84 383,7 52-10,-13-170-155,16 160 288,7 167 511,-26-347-783,-1 63-252,1 24-392,-1-131-889,-1 0 0,-1 0 0,-2 16-1,1-20-1255,8-18-2128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49:09.2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1568,'0'0'501,"1"0"-303,4 4 357,0-1 1,-1 1 0,1 0-1,-1 0 1,0 0 0,0 1-1,3 5 1,10 9 396,-11-12-630,6 7 15,1 0-1,0-1 1,1-1 0,18 12-1,-23-18-192,9 6 88,0-1 0,1-1 0,22 9 0,-8-7-171,18 7 140,92 23 1,-76-29-63,163 28 655,97-8-281,-3-1-716,97-9 1728,-283-19-1466,-55 0 26,20 1-128,74 1 246,111-14-230,-201 7 220,26-2 89,70-3-64,-18 1 252,254-10-598,307 22 581,-575 0-393,348 9 275,-211-14-429,259-4 33,209-53 808,-672 42-529,97-11-122,289-16 222,1 22-396,-168 42 233,-119-7-304,-64-7 117,206 16 149,-146-22-12,-27 0-71,415 1-66,-352-6 256,667 12-48,-161 12-64,116-31-155,-465-19 448,73-12-316,-32 2-263,-314 30-9,231-9-18,-314 16 211,-1 1 0,0 1-1,1 0 1,-1 2 0,18 5-1,-24-6-57,0 1 0,0 0 1,0 1-1,0 0 0,-1 1 0,0 0 0,0 0 0,14 13 0,-22-18 45,0 1 0,0-1 0,0 0 0,0 0-1,0 1 1,0-1 0,0 0 0,0 1 0,0-1 0,-1 1 0,1-1 0,-1 1 0,1-1 0,-1 1 0,0-1 0,1 4 0,-2-2 12,1 0 0,0 1 0,-1-1 0,0 0 0,0 1 0,-2 2 0,-2 12 6,2-1-81,1 0-1,1 0 0,0 0 0,1 0 0,4 24 0,-1 0-28,13 144-250,2 16 104,-13-96 82,19 509 190,-22-221-264,-3-215 61,-6 97-292,0-8 96,7 15 768,0-281-534,0 0 1,0 0-1,0-1 1,0 1-1,0 0 1,0 0-1,0-1 1,0 1-1,-1 0 1,1 0-1,0-1 1,0 1-1,-1 0 1,1-1-1,0 1 1,-1 1-1,0-2-114,0 1 1,0-1-1,0 0 0,0 1 0,0-1 0,0 0 1,0 0-1,0 1 0,0-1 0,0 0 0,0 0 1,1 0-1,-3 0 0,-17 0-1533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6:49:11.4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48 1984,'-1'-1'35,"0"1"-1,1-1 1,-1 1-1,0-1 1,0 0-1,1 1 1,-1-1 0,0 0-1,1 0 1,-1 0-1,1 1 1,-1-1 0,1 0-1,0 0 1,-1 0-1,1 0 1,0 0-1,-1 0 1,1 0 0,0 0-1,0 0 1,0 0-1,0 0 1,0 1 0,0-1-1,0 0 1,0 0-1,0 0 1,1 0-1,-1 0 1,0 0 0,1-1-1,0-10 1384,-1 6 761,4 11-1365,0 17-545,-3-18-140,0 0-1,0 0 0,0 0 1,0 0-1,1 0 0,-1 0 0,5 7 1,-1-4 36,1 1 1,0-1 0,0 0 0,0 0-1,1-1 1,1 0 0,-1 0-1,1-1 1,-1 1 0,2-2 0,-1 1-1,0-1 1,17 5 0,5 0 219,2-2 1,48 5 0,-8-1-34,41 6 355,165 5-1,-126-16-147,178 2-147,219-7-90,-209 2-47,60 2 61,-117 6 159,81 0-227,-79-10-459,352-2 755,-255-15-373,-74 2 2,-76 7-232,328-5 350,-119 4-359,292 26 238,-483-9 217,51-5-301,-59-1-100,67-2-187,46 2-91,214 13 549,28-5 25,-375-8-433,605-3-344,5-2 961,-586 12-476,38 1 214,238 2-624,34 6 347,-85-23 656,-310-1-646,96-5-256,-218 7 308,372-13-914,-399 17 67,1-1 0,-1 2-1,1-1 1,19 7 0,-31-8 581,1 1 1,-1-1-1,0 1 1,0-1-1,0 1 1,0 0-1,1-1 1,-1 1 0,0 0-1,0 0 1,0 0-1,-1 0 1,1 0-1,0 0 1,0 0-1,-1 0 1,1 1 0,0-1-1,-1 0 1,1 0-1,-1 0 1,1 1-1,-1-1 1,0 0-1,0 1 1,1-1-1,-1 0 1,0 1 0,0-1-1,0 0 1,-1 1-1,1-1 1,0 0-1,-1 2 1,1-2 79,-1-1 0,1 1 0,-1-1 0,1 1 0,-1 0-1,1-1 1,-1 0 0,0 1 0,1-1 0,-1 1 0,0-1 0,0 0 0,1 1 0,-2-1 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1:07.27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295 86 1472,'-13'-8'1365,"-10"-15"-1087,20 21-178,0-1 0,0 1 1,0 0-1,0 1 0,-1-1 1,1 1-1,-1-1 0,1 1 1,-1 0-1,0 0 0,1 1 1,-1-1-1,0 1 0,0-1 1,-5 2-1,5-2 72,0 0 0,0 0 0,0 0 0,0 0 0,0-1 1,1 1-1,-1-1 0,0 0 0,-4-3 0,-11-5 443,16 8-570,1 2 49,1-1 1,-1 0-1,1 1 1,-1-1-1,1 1 1,-1 0 0,0 0-1,-2-1 1,-4-1 163,6 2-204,6 3 2,0-1-34,0-1-1,0 1 1,0 0 0,0-1 0,0 0 0,0 0-1,0 0 1,1 0 0,-1-1 0,7 0 0,-9 0-30,-1 0 0,1 0 0,-1 0 0,1 0 0,-1 1 1,0-1-1,1 0 0,-1 1 0,1-1 0,-1 1 0,2 0 0,14 6 87,-12-5-63,-4-2-12,1 0 1,-1 0-1,0 1 1,0-1-1,0 0 1,0 1-1,0-1 1,0 1-1,0 0 1,-1-1-1,1 1 1,0 0-1,0-1 1,0 1-1,0 0 0,-1 0 1,1 0-1,0 0 1,-1-1-1,1 1 1,-1 0-1,1 0 1,-1 0-1,1 2 1,-1-2-1,0 0-1,1-1 1,-1 1 0,0 0 0,1 0 0,-1-1 0,1 1-1,-1 0 1,1-1 0,-1 1 0,1-1 0,-1 1 0,1 0-1,0-1 1,-1 1 0,1-1 0,0 0 0,-1 1 0,1-1-1,0 1 1,-1-1 0,1 0 0,0 0 0,0 1 0,0-1 0,-1 0-1,2 0 1,5 1 241,-7 0-238,0-1 0,0 0 1,1 0-1,-1 0 0,0 0 0,0 0 1,0 0-1,1 0 0,-1 1 1,0-1-1,0 0 0,0 0 0,0 0 1,1 0-1,-1 1 0,0-1 1,0 0-1,0 0 0,0 1 0,0-1 1,0 0-1,1 0 0,-1 0 1,0 1-1,0-1 0,0 0 0,0 0 1,0 1-1,0-1 0,0 0 1,0 0-1,0 1 0,0-1 0,0 0 1,0 0-1,0 1 0,-1-1 1,1 0-1,0 0 0,0 0 0,0 1 1,0-1-1,0 0 0,0 0 1,-1 0-1,1 1 0,0-1 0,0 0 1,0 0-1,0 0 0,-1 1 1,-7 3 87,-1-2-34,-1 0 0,0-1 0,1-1-1,-1 1 1,0-2 0,0 1-1,-15-4 1,0 1-61,-88-2-187,104 7-91,11 3 139,0-4 137,0 0 1,0 0 0,0 0 0,0 0 0,0 0 0,1 0 0,2 0-1,13 1 49,0-1-1,-1-1 1,27-3-1,16-1 120,-59 4-167,13 0-133,25-3-1,-35 3-285,0-1 0,0 0 0,0 0 0,0-1 0,0 1 0,0-1 0,0 0 0,0 0 0,-1 0 0,7-4 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1:08.74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190 9 1312,'-8'-8'1125,"-11"9"-271,10 3-247,-1 0 1,-16 11-1,-12 5 429,24-14-687,-41 18 486,55-24-835,-1 1 0,0-1 0,1 0 1,-1 0-1,1 1 0,-1-1 0,1 0 0,-1 1 0,1-1 0,-1 0 0,1 1 0,-1-1 0,1 1 1,0-1-1,-1 1 0,1-1 0,0 1 0,-1-1 0,1 1 0,0-1 0,0 1 0,-1-1 0,1 1 1,0-1-1,0 1 0,0 0 0,0-1 0,0 1 0,0-1 0,0 1 0,0 0 0,0-1 0,0 1 1,0-1-1,0 1 0,0 0 0,0-1 0,1 1 0,-1-1 0,0 1 0,0-1 0,1 1 0,-1-1 1,0 1-1,1-1 0,-1 1 0,0-1 0,1 1 0,-1-1 0,1 0 0,-1 1 0,1-1 0,0 1 1,5 3-31,0 0 1,0 0 0,12 5-1,-11-5 19,2 1 59,0-1-1,0 0 0,0 0 1,0-1-1,0 0 0,1 0 1,14 1-1,42 6 358,-25-3-426,-25 3 1185,-17-10-1125,0 0 0,0 0 0,0 0 0,1 1 0,-1-1 0,0 0 0,0 0 0,0 0 0,1-1 0,-1 1 0,0 0 0,0 0 0,1 0 0,-1-1 1,0 1-1,0 0 0,-1-1 0,-2-2-25,-1 1 0,1 1 1,-1-1-1,0 1 1,-7-2-1,-4 0-212,8 2 81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21:01:11.63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44 1 1472,'-18'15'1056,"5"-3"192,12-11-1246,0 0-1,-1 1 1,1-1 0,0 0-1,0 1 1,1-1 0,-1 1-1,0 0 1,0-1 0,1 1-1,-1 0 1,1-1 0,0 1-1,-1 0 1,1-1 0,0 5 0,-1 35-85,1-30 73,3 63 698,-2-70-601,0-1-1,-1 0 1,1 1 0,0-1-1,0 0 1,1 0 0,-1 0-1,1 1 1,-1-1 0,1-1-1,3 5 369,-1-7-368,-1 0 0,0 0-1,1 0 1,-1-1 0,1 1 0,-1-1 0,0 0 0,0 0 0,0 0 0,1-1 0,-1 1-1,0-1 1,4-3 0,-5 3-25,0 1 0,0-1-1,-1 0 1,1 0 0,-1 0 0,1 0-1,-1 0 1,0-1 0,0 1 0,0 0-1,0-1 1,0 1 0,-1 0-1,1-1 1,-1 1 0,1-1 0,-1 1-1,0-6 1,0 1 54,1 5-110,-1 1-1,0-1 0,0 0 1,0 0-1,0 0 1,0 1-1,0-1 1,0 0-1,-1 0 0,1 0 1,-1 1-1,1-1 1,-2-3-1,1 5-44,0-1-1,1 0 1,-1 0-1,1 1 1,0-1-1,-1 0 1,1 0-1,0 0 1,-1 0-1,1 1 1,0-1-1,0 0 1,0 0-1,0 0 1,0 0-1,0 0 1,0-1-1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8F6FB-8D85-4EF3-A1B1-EDA1B53B554C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68C2-832B-46F5-9F4F-B02A5FCD51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57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8F6FB-8D85-4EF3-A1B1-EDA1B53B554C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68C2-832B-46F5-9F4F-B02A5FCD51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147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8F6FB-8D85-4EF3-A1B1-EDA1B53B554C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68C2-832B-46F5-9F4F-B02A5FCD51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456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8F6FB-8D85-4EF3-A1B1-EDA1B53B554C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68C2-832B-46F5-9F4F-B02A5FCD51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36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8F6FB-8D85-4EF3-A1B1-EDA1B53B554C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68C2-832B-46F5-9F4F-B02A5FCD51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76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8F6FB-8D85-4EF3-A1B1-EDA1B53B554C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68C2-832B-46F5-9F4F-B02A5FCD51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55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8F6FB-8D85-4EF3-A1B1-EDA1B53B554C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68C2-832B-46F5-9F4F-B02A5FCD51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46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8F6FB-8D85-4EF3-A1B1-EDA1B53B554C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68C2-832B-46F5-9F4F-B02A5FCD51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68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8F6FB-8D85-4EF3-A1B1-EDA1B53B554C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68C2-832B-46F5-9F4F-B02A5FCD51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79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8F6FB-8D85-4EF3-A1B1-EDA1B53B554C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68C2-832B-46F5-9F4F-B02A5FCD51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72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8F6FB-8D85-4EF3-A1B1-EDA1B53B554C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68C2-832B-46F5-9F4F-B02A5FCD51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50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8F6FB-8D85-4EF3-A1B1-EDA1B53B554C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F68C2-832B-46F5-9F4F-B02A5FCD51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53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16.xml"/><Relationship Id="rId18" Type="http://schemas.openxmlformats.org/officeDocument/2006/relationships/image" Target="../media/image1880.png"/><Relationship Id="rId26" Type="http://schemas.openxmlformats.org/officeDocument/2006/relationships/image" Target="../media/image1920.png"/><Relationship Id="rId39" Type="http://schemas.openxmlformats.org/officeDocument/2006/relationships/image" Target="../media/image287.png"/><Relationship Id="rId21" Type="http://schemas.openxmlformats.org/officeDocument/2006/relationships/customXml" Target="../ink/ink420.xml"/><Relationship Id="rId34" Type="http://schemas.openxmlformats.org/officeDocument/2006/relationships/customXml" Target="../ink/ink426.xml"/><Relationship Id="rId42" Type="http://schemas.openxmlformats.org/officeDocument/2006/relationships/customXml" Target="../ink/ink430.xml"/><Relationship Id="rId47" Type="http://schemas.openxmlformats.org/officeDocument/2006/relationships/image" Target="../media/image291.png"/><Relationship Id="rId50" Type="http://schemas.openxmlformats.org/officeDocument/2006/relationships/customXml" Target="../ink/ink434.xml"/><Relationship Id="rId55" Type="http://schemas.openxmlformats.org/officeDocument/2006/relationships/image" Target="../media/image295.png"/><Relationship Id="rId7" Type="http://schemas.openxmlformats.org/officeDocument/2006/relationships/image" Target="../media/image1820.png"/><Relationship Id="rId12" Type="http://schemas.openxmlformats.org/officeDocument/2006/relationships/image" Target="../media/image1850.png"/><Relationship Id="rId17" Type="http://schemas.openxmlformats.org/officeDocument/2006/relationships/customXml" Target="../ink/ink418.xml"/><Relationship Id="rId25" Type="http://schemas.openxmlformats.org/officeDocument/2006/relationships/customXml" Target="../ink/ink422.xml"/><Relationship Id="rId33" Type="http://schemas.openxmlformats.org/officeDocument/2006/relationships/image" Target="../media/image284.png"/><Relationship Id="rId38" Type="http://schemas.openxmlformats.org/officeDocument/2006/relationships/customXml" Target="../ink/ink428.xml"/><Relationship Id="rId46" Type="http://schemas.openxmlformats.org/officeDocument/2006/relationships/customXml" Target="../ink/ink432.xml"/><Relationship Id="rId2" Type="http://schemas.openxmlformats.org/officeDocument/2006/relationships/customXml" Target="../ink/ink411.xml"/><Relationship Id="rId16" Type="http://schemas.openxmlformats.org/officeDocument/2006/relationships/image" Target="../media/image1870.png"/><Relationship Id="rId20" Type="http://schemas.openxmlformats.org/officeDocument/2006/relationships/image" Target="../media/image1890.png"/><Relationship Id="rId29" Type="http://schemas.openxmlformats.org/officeDocument/2006/relationships/image" Target="../media/image1940.png"/><Relationship Id="rId41" Type="http://schemas.openxmlformats.org/officeDocument/2006/relationships/image" Target="../media/image288.png"/><Relationship Id="rId54" Type="http://schemas.openxmlformats.org/officeDocument/2006/relationships/customXml" Target="../ink/ink43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13.xml"/><Relationship Id="rId11" Type="http://schemas.openxmlformats.org/officeDocument/2006/relationships/customXml" Target="../ink/ink415.xml"/><Relationship Id="rId24" Type="http://schemas.openxmlformats.org/officeDocument/2006/relationships/image" Target="../media/image1910.png"/><Relationship Id="rId32" Type="http://schemas.openxmlformats.org/officeDocument/2006/relationships/customXml" Target="../ink/ink425.xml"/><Relationship Id="rId37" Type="http://schemas.openxmlformats.org/officeDocument/2006/relationships/image" Target="../media/image286.png"/><Relationship Id="rId40" Type="http://schemas.openxmlformats.org/officeDocument/2006/relationships/customXml" Target="../ink/ink429.xml"/><Relationship Id="rId45" Type="http://schemas.openxmlformats.org/officeDocument/2006/relationships/image" Target="../media/image290.png"/><Relationship Id="rId53" Type="http://schemas.openxmlformats.org/officeDocument/2006/relationships/image" Target="../media/image294.png"/><Relationship Id="rId5" Type="http://schemas.openxmlformats.org/officeDocument/2006/relationships/image" Target="../media/image1810.png"/><Relationship Id="rId15" Type="http://schemas.openxmlformats.org/officeDocument/2006/relationships/customXml" Target="../ink/ink417.xml"/><Relationship Id="rId23" Type="http://schemas.openxmlformats.org/officeDocument/2006/relationships/customXml" Target="../ink/ink421.xml"/><Relationship Id="rId28" Type="http://schemas.openxmlformats.org/officeDocument/2006/relationships/customXml" Target="../ink/ink423.xml"/><Relationship Id="rId36" Type="http://schemas.openxmlformats.org/officeDocument/2006/relationships/customXml" Target="../ink/ink427.xml"/><Relationship Id="rId49" Type="http://schemas.openxmlformats.org/officeDocument/2006/relationships/image" Target="../media/image292.png"/><Relationship Id="rId57" Type="http://schemas.openxmlformats.org/officeDocument/2006/relationships/image" Target="../media/image296.png"/><Relationship Id="rId10" Type="http://schemas.openxmlformats.org/officeDocument/2006/relationships/image" Target="../media/image281.png"/><Relationship Id="rId19" Type="http://schemas.openxmlformats.org/officeDocument/2006/relationships/customXml" Target="../ink/ink419.xml"/><Relationship Id="rId31" Type="http://schemas.openxmlformats.org/officeDocument/2006/relationships/image" Target="../media/image283.png"/><Relationship Id="rId44" Type="http://schemas.openxmlformats.org/officeDocument/2006/relationships/customXml" Target="../ink/ink431.xml"/><Relationship Id="rId52" Type="http://schemas.openxmlformats.org/officeDocument/2006/relationships/customXml" Target="../ink/ink435.xml"/><Relationship Id="rId4" Type="http://schemas.openxmlformats.org/officeDocument/2006/relationships/customXml" Target="../ink/ink412.xml"/><Relationship Id="rId9" Type="http://schemas.openxmlformats.org/officeDocument/2006/relationships/image" Target="../media/image1830.png"/><Relationship Id="rId14" Type="http://schemas.openxmlformats.org/officeDocument/2006/relationships/image" Target="../media/image1860.png"/><Relationship Id="rId22" Type="http://schemas.openxmlformats.org/officeDocument/2006/relationships/image" Target="../media/image1900.png"/><Relationship Id="rId27" Type="http://schemas.openxmlformats.org/officeDocument/2006/relationships/image" Target="../media/image282.png"/><Relationship Id="rId30" Type="http://schemas.openxmlformats.org/officeDocument/2006/relationships/customXml" Target="../ink/ink424.xml"/><Relationship Id="rId35" Type="http://schemas.openxmlformats.org/officeDocument/2006/relationships/image" Target="../media/image285.png"/><Relationship Id="rId43" Type="http://schemas.openxmlformats.org/officeDocument/2006/relationships/image" Target="../media/image289.png"/><Relationship Id="rId48" Type="http://schemas.openxmlformats.org/officeDocument/2006/relationships/customXml" Target="../ink/ink433.xml"/><Relationship Id="rId56" Type="http://schemas.openxmlformats.org/officeDocument/2006/relationships/customXml" Target="../ink/ink437.xml"/><Relationship Id="rId8" Type="http://schemas.openxmlformats.org/officeDocument/2006/relationships/customXml" Target="../ink/ink414.xml"/><Relationship Id="rId51" Type="http://schemas.openxmlformats.org/officeDocument/2006/relationships/image" Target="../media/image293.png"/><Relationship Id="rId3" Type="http://schemas.openxmlformats.org/officeDocument/2006/relationships/image" Target="../media/image1800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10.png"/><Relationship Id="rId18" Type="http://schemas.openxmlformats.org/officeDocument/2006/relationships/image" Target="../media/image299.png"/><Relationship Id="rId26" Type="http://schemas.openxmlformats.org/officeDocument/2006/relationships/image" Target="../media/image300.png"/><Relationship Id="rId39" Type="http://schemas.openxmlformats.org/officeDocument/2006/relationships/customXml" Target="../ink/ink455.xml"/><Relationship Id="rId21" Type="http://schemas.openxmlformats.org/officeDocument/2006/relationships/customXml" Target="../ink/ink446.xml"/><Relationship Id="rId34" Type="http://schemas.openxmlformats.org/officeDocument/2006/relationships/image" Target="../media/image304.png"/><Relationship Id="rId42" Type="http://schemas.openxmlformats.org/officeDocument/2006/relationships/image" Target="../media/image308.png"/><Relationship Id="rId47" Type="http://schemas.openxmlformats.org/officeDocument/2006/relationships/customXml" Target="../ink/ink459.xml"/><Relationship Id="rId50" Type="http://schemas.openxmlformats.org/officeDocument/2006/relationships/image" Target="../media/image312.png"/><Relationship Id="rId55" Type="http://schemas.openxmlformats.org/officeDocument/2006/relationships/customXml" Target="../ink/ink463.xml"/><Relationship Id="rId63" Type="http://schemas.openxmlformats.org/officeDocument/2006/relationships/customXml" Target="../ink/ink467.xml"/><Relationship Id="rId68" Type="http://schemas.openxmlformats.org/officeDocument/2006/relationships/image" Target="../media/image321.png"/><Relationship Id="rId7" Type="http://schemas.openxmlformats.org/officeDocument/2006/relationships/image" Target="../media/image1980.png"/><Relationship Id="rId71" Type="http://schemas.openxmlformats.org/officeDocument/2006/relationships/customXml" Target="../ink/ink471.xml"/><Relationship Id="rId2" Type="http://schemas.openxmlformats.org/officeDocument/2006/relationships/image" Target="../media/image297.png"/><Relationship Id="rId16" Type="http://schemas.openxmlformats.org/officeDocument/2006/relationships/customXml" Target="../ink/ink444.xml"/><Relationship Id="rId29" Type="http://schemas.openxmlformats.org/officeDocument/2006/relationships/customXml" Target="../ink/ink45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39.xml"/><Relationship Id="rId11" Type="http://schemas.openxmlformats.org/officeDocument/2006/relationships/image" Target="../media/image2000.png"/><Relationship Id="rId24" Type="http://schemas.openxmlformats.org/officeDocument/2006/relationships/image" Target="../media/image2070.png"/><Relationship Id="rId32" Type="http://schemas.openxmlformats.org/officeDocument/2006/relationships/image" Target="../media/image303.png"/><Relationship Id="rId37" Type="http://schemas.openxmlformats.org/officeDocument/2006/relationships/customXml" Target="../ink/ink454.xml"/><Relationship Id="rId40" Type="http://schemas.openxmlformats.org/officeDocument/2006/relationships/image" Target="../media/image307.png"/><Relationship Id="rId45" Type="http://schemas.openxmlformats.org/officeDocument/2006/relationships/customXml" Target="../ink/ink458.xml"/><Relationship Id="rId53" Type="http://schemas.openxmlformats.org/officeDocument/2006/relationships/customXml" Target="../ink/ink462.xml"/><Relationship Id="rId58" Type="http://schemas.openxmlformats.org/officeDocument/2006/relationships/image" Target="../media/image316.png"/><Relationship Id="rId66" Type="http://schemas.openxmlformats.org/officeDocument/2006/relationships/image" Target="../media/image320.png"/><Relationship Id="rId5" Type="http://schemas.openxmlformats.org/officeDocument/2006/relationships/image" Target="../media/image1970.png"/><Relationship Id="rId15" Type="http://schemas.openxmlformats.org/officeDocument/2006/relationships/image" Target="../media/image2020.png"/><Relationship Id="rId23" Type="http://schemas.openxmlformats.org/officeDocument/2006/relationships/customXml" Target="../ink/ink447.xml"/><Relationship Id="rId28" Type="http://schemas.openxmlformats.org/officeDocument/2006/relationships/image" Target="../media/image301.png"/><Relationship Id="rId36" Type="http://schemas.openxmlformats.org/officeDocument/2006/relationships/image" Target="../media/image305.png"/><Relationship Id="rId49" Type="http://schemas.openxmlformats.org/officeDocument/2006/relationships/customXml" Target="../ink/ink460.xml"/><Relationship Id="rId57" Type="http://schemas.openxmlformats.org/officeDocument/2006/relationships/customXml" Target="../ink/ink464.xml"/><Relationship Id="rId61" Type="http://schemas.openxmlformats.org/officeDocument/2006/relationships/customXml" Target="../ink/ink466.xml"/><Relationship Id="rId10" Type="http://schemas.openxmlformats.org/officeDocument/2006/relationships/customXml" Target="../ink/ink441.xml"/><Relationship Id="rId19" Type="http://schemas.openxmlformats.org/officeDocument/2006/relationships/customXml" Target="../ink/ink445.xml"/><Relationship Id="rId31" Type="http://schemas.openxmlformats.org/officeDocument/2006/relationships/customXml" Target="../ink/ink451.xml"/><Relationship Id="rId44" Type="http://schemas.openxmlformats.org/officeDocument/2006/relationships/image" Target="../media/image309.png"/><Relationship Id="rId52" Type="http://schemas.openxmlformats.org/officeDocument/2006/relationships/image" Target="../media/image313.png"/><Relationship Id="rId60" Type="http://schemas.openxmlformats.org/officeDocument/2006/relationships/image" Target="../media/image317.png"/><Relationship Id="rId65" Type="http://schemas.openxmlformats.org/officeDocument/2006/relationships/customXml" Target="../ink/ink468.xml"/><Relationship Id="rId4" Type="http://schemas.openxmlformats.org/officeDocument/2006/relationships/customXml" Target="../ink/ink438.xml"/><Relationship Id="rId9" Type="http://schemas.openxmlformats.org/officeDocument/2006/relationships/image" Target="../media/image1990.png"/><Relationship Id="rId14" Type="http://schemas.openxmlformats.org/officeDocument/2006/relationships/customXml" Target="../ink/ink443.xml"/><Relationship Id="rId22" Type="http://schemas.openxmlformats.org/officeDocument/2006/relationships/image" Target="../media/image2060.png"/><Relationship Id="rId27" Type="http://schemas.openxmlformats.org/officeDocument/2006/relationships/customXml" Target="../ink/ink449.xml"/><Relationship Id="rId30" Type="http://schemas.openxmlformats.org/officeDocument/2006/relationships/image" Target="../media/image302.png"/><Relationship Id="rId35" Type="http://schemas.openxmlformats.org/officeDocument/2006/relationships/customXml" Target="../ink/ink453.xml"/><Relationship Id="rId43" Type="http://schemas.openxmlformats.org/officeDocument/2006/relationships/customXml" Target="../ink/ink457.xml"/><Relationship Id="rId48" Type="http://schemas.openxmlformats.org/officeDocument/2006/relationships/image" Target="../media/image311.png"/><Relationship Id="rId56" Type="http://schemas.openxmlformats.org/officeDocument/2006/relationships/image" Target="../media/image315.png"/><Relationship Id="rId64" Type="http://schemas.openxmlformats.org/officeDocument/2006/relationships/image" Target="../media/image319.png"/><Relationship Id="rId69" Type="http://schemas.openxmlformats.org/officeDocument/2006/relationships/customXml" Target="../ink/ink470.xml"/><Relationship Id="rId8" Type="http://schemas.openxmlformats.org/officeDocument/2006/relationships/customXml" Target="../ink/ink440.xml"/><Relationship Id="rId51" Type="http://schemas.openxmlformats.org/officeDocument/2006/relationships/customXml" Target="../ink/ink461.xml"/><Relationship Id="rId72" Type="http://schemas.openxmlformats.org/officeDocument/2006/relationships/image" Target="../media/image323.png"/><Relationship Id="rId3" Type="http://schemas.openxmlformats.org/officeDocument/2006/relationships/image" Target="../media/image298.png"/><Relationship Id="rId12" Type="http://schemas.openxmlformats.org/officeDocument/2006/relationships/customXml" Target="../ink/ink442.xml"/><Relationship Id="rId17" Type="http://schemas.openxmlformats.org/officeDocument/2006/relationships/image" Target="../media/image2030.png"/><Relationship Id="rId25" Type="http://schemas.openxmlformats.org/officeDocument/2006/relationships/customXml" Target="../ink/ink448.xml"/><Relationship Id="rId33" Type="http://schemas.openxmlformats.org/officeDocument/2006/relationships/customXml" Target="../ink/ink452.xml"/><Relationship Id="rId38" Type="http://schemas.openxmlformats.org/officeDocument/2006/relationships/image" Target="../media/image306.png"/><Relationship Id="rId46" Type="http://schemas.openxmlformats.org/officeDocument/2006/relationships/image" Target="../media/image310.png"/><Relationship Id="rId59" Type="http://schemas.openxmlformats.org/officeDocument/2006/relationships/customXml" Target="../ink/ink465.xml"/><Relationship Id="rId67" Type="http://schemas.openxmlformats.org/officeDocument/2006/relationships/customXml" Target="../ink/ink469.xml"/><Relationship Id="rId20" Type="http://schemas.openxmlformats.org/officeDocument/2006/relationships/image" Target="../media/image2050.png"/><Relationship Id="rId41" Type="http://schemas.openxmlformats.org/officeDocument/2006/relationships/customXml" Target="../ink/ink456.xml"/><Relationship Id="rId54" Type="http://schemas.openxmlformats.org/officeDocument/2006/relationships/image" Target="../media/image314.png"/><Relationship Id="rId62" Type="http://schemas.openxmlformats.org/officeDocument/2006/relationships/image" Target="../media/image318.png"/><Relationship Id="rId70" Type="http://schemas.openxmlformats.org/officeDocument/2006/relationships/image" Target="../media/image3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0.png"/><Relationship Id="rId13" Type="http://schemas.openxmlformats.org/officeDocument/2006/relationships/customXml" Target="../ink/ink477.xml"/><Relationship Id="rId18" Type="http://schemas.openxmlformats.org/officeDocument/2006/relationships/image" Target="../media/image326.png"/><Relationship Id="rId3" Type="http://schemas.openxmlformats.org/officeDocument/2006/relationships/customXml" Target="../ink/ink472.xml"/><Relationship Id="rId21" Type="http://schemas.openxmlformats.org/officeDocument/2006/relationships/customXml" Target="../ink/ink481.xml"/><Relationship Id="rId7" Type="http://schemas.openxmlformats.org/officeDocument/2006/relationships/customXml" Target="../ink/ink474.xml"/><Relationship Id="rId12" Type="http://schemas.openxmlformats.org/officeDocument/2006/relationships/image" Target="../media/image2130.png"/><Relationship Id="rId17" Type="http://schemas.openxmlformats.org/officeDocument/2006/relationships/customXml" Target="../ink/ink479.xml"/><Relationship Id="rId2" Type="http://schemas.openxmlformats.org/officeDocument/2006/relationships/image" Target="../media/image324.png"/><Relationship Id="rId16" Type="http://schemas.openxmlformats.org/officeDocument/2006/relationships/image" Target="../media/image325.png"/><Relationship Id="rId20" Type="http://schemas.openxmlformats.org/officeDocument/2006/relationships/image" Target="../media/image3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0.png"/><Relationship Id="rId11" Type="http://schemas.openxmlformats.org/officeDocument/2006/relationships/customXml" Target="../ink/ink476.xml"/><Relationship Id="rId24" Type="http://schemas.openxmlformats.org/officeDocument/2006/relationships/image" Target="../media/image329.png"/><Relationship Id="rId5" Type="http://schemas.openxmlformats.org/officeDocument/2006/relationships/customXml" Target="../ink/ink473.xml"/><Relationship Id="rId15" Type="http://schemas.openxmlformats.org/officeDocument/2006/relationships/customXml" Target="../ink/ink478.xml"/><Relationship Id="rId23" Type="http://schemas.openxmlformats.org/officeDocument/2006/relationships/customXml" Target="../ink/ink482.xml"/><Relationship Id="rId10" Type="http://schemas.openxmlformats.org/officeDocument/2006/relationships/image" Target="../media/image2120.png"/><Relationship Id="rId19" Type="http://schemas.openxmlformats.org/officeDocument/2006/relationships/customXml" Target="../ink/ink480.xml"/><Relationship Id="rId4" Type="http://schemas.openxmlformats.org/officeDocument/2006/relationships/image" Target="../media/image2090.png"/><Relationship Id="rId9" Type="http://schemas.openxmlformats.org/officeDocument/2006/relationships/customXml" Target="../ink/ink475.xml"/><Relationship Id="rId14" Type="http://schemas.openxmlformats.org/officeDocument/2006/relationships/image" Target="../media/image2140.png"/><Relationship Id="rId22" Type="http://schemas.openxmlformats.org/officeDocument/2006/relationships/image" Target="../media/image328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88.xml"/><Relationship Id="rId18" Type="http://schemas.openxmlformats.org/officeDocument/2006/relationships/image" Target="../media/image333.png"/><Relationship Id="rId26" Type="http://schemas.openxmlformats.org/officeDocument/2006/relationships/image" Target="../media/image337.png"/><Relationship Id="rId39" Type="http://schemas.openxmlformats.org/officeDocument/2006/relationships/customXml" Target="../ink/ink501.xml"/><Relationship Id="rId21" Type="http://schemas.openxmlformats.org/officeDocument/2006/relationships/customXml" Target="../ink/ink492.xml"/><Relationship Id="rId34" Type="http://schemas.openxmlformats.org/officeDocument/2006/relationships/image" Target="../media/image341.png"/><Relationship Id="rId42" Type="http://schemas.openxmlformats.org/officeDocument/2006/relationships/image" Target="../media/image345.png"/><Relationship Id="rId47" Type="http://schemas.openxmlformats.org/officeDocument/2006/relationships/customXml" Target="../ink/ink505.xml"/><Relationship Id="rId50" Type="http://schemas.openxmlformats.org/officeDocument/2006/relationships/image" Target="../media/image349.png"/><Relationship Id="rId55" Type="http://schemas.openxmlformats.org/officeDocument/2006/relationships/customXml" Target="../ink/ink509.xml"/><Relationship Id="rId63" Type="http://schemas.openxmlformats.org/officeDocument/2006/relationships/customXml" Target="../ink/ink513.xml"/><Relationship Id="rId68" Type="http://schemas.openxmlformats.org/officeDocument/2006/relationships/image" Target="../media/image358.png"/><Relationship Id="rId76" Type="http://schemas.openxmlformats.org/officeDocument/2006/relationships/image" Target="../media/image362.png"/><Relationship Id="rId84" Type="http://schemas.openxmlformats.org/officeDocument/2006/relationships/image" Target="../media/image366.png"/><Relationship Id="rId89" Type="http://schemas.openxmlformats.org/officeDocument/2006/relationships/customXml" Target="../ink/ink526.xml"/><Relationship Id="rId7" Type="http://schemas.openxmlformats.org/officeDocument/2006/relationships/customXml" Target="../ink/ink485.xml"/><Relationship Id="rId71" Type="http://schemas.openxmlformats.org/officeDocument/2006/relationships/customXml" Target="../ink/ink517.xml"/><Relationship Id="rId92" Type="http://schemas.openxmlformats.org/officeDocument/2006/relationships/image" Target="../media/image370.png"/><Relationship Id="rId2" Type="http://schemas.openxmlformats.org/officeDocument/2006/relationships/image" Target="../media/image330.png"/><Relationship Id="rId16" Type="http://schemas.openxmlformats.org/officeDocument/2006/relationships/image" Target="../media/image332.png"/><Relationship Id="rId29" Type="http://schemas.openxmlformats.org/officeDocument/2006/relationships/customXml" Target="../ink/ink496.xml"/><Relationship Id="rId11" Type="http://schemas.openxmlformats.org/officeDocument/2006/relationships/customXml" Target="../ink/ink487.xml"/><Relationship Id="rId24" Type="http://schemas.openxmlformats.org/officeDocument/2006/relationships/image" Target="../media/image336.png"/><Relationship Id="rId32" Type="http://schemas.openxmlformats.org/officeDocument/2006/relationships/image" Target="../media/image340.png"/><Relationship Id="rId37" Type="http://schemas.openxmlformats.org/officeDocument/2006/relationships/customXml" Target="../ink/ink500.xml"/><Relationship Id="rId40" Type="http://schemas.openxmlformats.org/officeDocument/2006/relationships/image" Target="../media/image344.png"/><Relationship Id="rId45" Type="http://schemas.openxmlformats.org/officeDocument/2006/relationships/customXml" Target="../ink/ink504.xml"/><Relationship Id="rId53" Type="http://schemas.openxmlformats.org/officeDocument/2006/relationships/customXml" Target="../ink/ink508.xml"/><Relationship Id="rId58" Type="http://schemas.openxmlformats.org/officeDocument/2006/relationships/image" Target="../media/image353.png"/><Relationship Id="rId66" Type="http://schemas.openxmlformats.org/officeDocument/2006/relationships/image" Target="../media/image357.png"/><Relationship Id="rId74" Type="http://schemas.openxmlformats.org/officeDocument/2006/relationships/image" Target="../media/image361.png"/><Relationship Id="rId79" Type="http://schemas.openxmlformats.org/officeDocument/2006/relationships/customXml" Target="../ink/ink521.xml"/><Relationship Id="rId87" Type="http://schemas.openxmlformats.org/officeDocument/2006/relationships/customXml" Target="../ink/ink525.xml"/><Relationship Id="rId5" Type="http://schemas.openxmlformats.org/officeDocument/2006/relationships/customXml" Target="../ink/ink484.xml"/><Relationship Id="rId61" Type="http://schemas.openxmlformats.org/officeDocument/2006/relationships/customXml" Target="../ink/ink512.xml"/><Relationship Id="rId82" Type="http://schemas.openxmlformats.org/officeDocument/2006/relationships/image" Target="../media/image365.png"/><Relationship Id="rId90" Type="http://schemas.openxmlformats.org/officeDocument/2006/relationships/image" Target="../media/image369.png"/><Relationship Id="rId19" Type="http://schemas.openxmlformats.org/officeDocument/2006/relationships/customXml" Target="../ink/ink491.xml"/><Relationship Id="rId14" Type="http://schemas.openxmlformats.org/officeDocument/2006/relationships/image" Target="../media/image331.png"/><Relationship Id="rId22" Type="http://schemas.openxmlformats.org/officeDocument/2006/relationships/image" Target="../media/image335.png"/><Relationship Id="rId27" Type="http://schemas.openxmlformats.org/officeDocument/2006/relationships/customXml" Target="../ink/ink495.xml"/><Relationship Id="rId30" Type="http://schemas.openxmlformats.org/officeDocument/2006/relationships/image" Target="../media/image339.png"/><Relationship Id="rId35" Type="http://schemas.openxmlformats.org/officeDocument/2006/relationships/customXml" Target="../ink/ink499.xml"/><Relationship Id="rId43" Type="http://schemas.openxmlformats.org/officeDocument/2006/relationships/customXml" Target="../ink/ink503.xml"/><Relationship Id="rId48" Type="http://schemas.openxmlformats.org/officeDocument/2006/relationships/image" Target="../media/image348.png"/><Relationship Id="rId56" Type="http://schemas.openxmlformats.org/officeDocument/2006/relationships/image" Target="../media/image352.png"/><Relationship Id="rId64" Type="http://schemas.openxmlformats.org/officeDocument/2006/relationships/image" Target="../media/image356.png"/><Relationship Id="rId69" Type="http://schemas.openxmlformats.org/officeDocument/2006/relationships/customXml" Target="../ink/ink516.xml"/><Relationship Id="rId77" Type="http://schemas.openxmlformats.org/officeDocument/2006/relationships/customXml" Target="../ink/ink520.xml"/><Relationship Id="rId8" Type="http://schemas.openxmlformats.org/officeDocument/2006/relationships/image" Target="../media/image2180.png"/><Relationship Id="rId51" Type="http://schemas.openxmlformats.org/officeDocument/2006/relationships/customXml" Target="../ink/ink507.xml"/><Relationship Id="rId72" Type="http://schemas.openxmlformats.org/officeDocument/2006/relationships/image" Target="../media/image360.png"/><Relationship Id="rId80" Type="http://schemas.openxmlformats.org/officeDocument/2006/relationships/image" Target="../media/image364.png"/><Relationship Id="rId85" Type="http://schemas.openxmlformats.org/officeDocument/2006/relationships/customXml" Target="../ink/ink524.xml"/><Relationship Id="rId3" Type="http://schemas.openxmlformats.org/officeDocument/2006/relationships/customXml" Target="../ink/ink483.xml"/><Relationship Id="rId12" Type="http://schemas.openxmlformats.org/officeDocument/2006/relationships/image" Target="../media/image2200.png"/><Relationship Id="rId17" Type="http://schemas.openxmlformats.org/officeDocument/2006/relationships/customXml" Target="../ink/ink490.xml"/><Relationship Id="rId25" Type="http://schemas.openxmlformats.org/officeDocument/2006/relationships/customXml" Target="../ink/ink494.xml"/><Relationship Id="rId33" Type="http://schemas.openxmlformats.org/officeDocument/2006/relationships/customXml" Target="../ink/ink498.xml"/><Relationship Id="rId38" Type="http://schemas.openxmlformats.org/officeDocument/2006/relationships/image" Target="../media/image343.png"/><Relationship Id="rId46" Type="http://schemas.openxmlformats.org/officeDocument/2006/relationships/image" Target="../media/image347.png"/><Relationship Id="rId59" Type="http://schemas.openxmlformats.org/officeDocument/2006/relationships/customXml" Target="../ink/ink511.xml"/><Relationship Id="rId67" Type="http://schemas.openxmlformats.org/officeDocument/2006/relationships/customXml" Target="../ink/ink515.xml"/><Relationship Id="rId20" Type="http://schemas.openxmlformats.org/officeDocument/2006/relationships/image" Target="../media/image334.png"/><Relationship Id="rId41" Type="http://schemas.openxmlformats.org/officeDocument/2006/relationships/customXml" Target="../ink/ink502.xml"/><Relationship Id="rId54" Type="http://schemas.openxmlformats.org/officeDocument/2006/relationships/image" Target="../media/image351.png"/><Relationship Id="rId62" Type="http://schemas.openxmlformats.org/officeDocument/2006/relationships/image" Target="../media/image355.png"/><Relationship Id="rId70" Type="http://schemas.openxmlformats.org/officeDocument/2006/relationships/image" Target="../media/image359.png"/><Relationship Id="rId75" Type="http://schemas.openxmlformats.org/officeDocument/2006/relationships/customXml" Target="../ink/ink519.xml"/><Relationship Id="rId83" Type="http://schemas.openxmlformats.org/officeDocument/2006/relationships/customXml" Target="../ink/ink523.xml"/><Relationship Id="rId88" Type="http://schemas.openxmlformats.org/officeDocument/2006/relationships/image" Target="../media/image368.png"/><Relationship Id="rId91" Type="http://schemas.openxmlformats.org/officeDocument/2006/relationships/customXml" Target="../ink/ink5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70.png"/><Relationship Id="rId15" Type="http://schemas.openxmlformats.org/officeDocument/2006/relationships/customXml" Target="../ink/ink489.xml"/><Relationship Id="rId23" Type="http://schemas.openxmlformats.org/officeDocument/2006/relationships/customXml" Target="../ink/ink493.xml"/><Relationship Id="rId28" Type="http://schemas.openxmlformats.org/officeDocument/2006/relationships/image" Target="../media/image338.png"/><Relationship Id="rId36" Type="http://schemas.openxmlformats.org/officeDocument/2006/relationships/image" Target="../media/image342.png"/><Relationship Id="rId49" Type="http://schemas.openxmlformats.org/officeDocument/2006/relationships/customXml" Target="../ink/ink506.xml"/><Relationship Id="rId57" Type="http://schemas.openxmlformats.org/officeDocument/2006/relationships/customXml" Target="../ink/ink510.xml"/><Relationship Id="rId10" Type="http://schemas.openxmlformats.org/officeDocument/2006/relationships/image" Target="../media/image2190.png"/><Relationship Id="rId31" Type="http://schemas.openxmlformats.org/officeDocument/2006/relationships/customXml" Target="../ink/ink497.xml"/><Relationship Id="rId44" Type="http://schemas.openxmlformats.org/officeDocument/2006/relationships/image" Target="../media/image346.png"/><Relationship Id="rId52" Type="http://schemas.openxmlformats.org/officeDocument/2006/relationships/image" Target="../media/image350.png"/><Relationship Id="rId60" Type="http://schemas.openxmlformats.org/officeDocument/2006/relationships/image" Target="../media/image354.png"/><Relationship Id="rId65" Type="http://schemas.openxmlformats.org/officeDocument/2006/relationships/customXml" Target="../ink/ink514.xml"/><Relationship Id="rId73" Type="http://schemas.openxmlformats.org/officeDocument/2006/relationships/customXml" Target="../ink/ink518.xml"/><Relationship Id="rId78" Type="http://schemas.openxmlformats.org/officeDocument/2006/relationships/image" Target="../media/image363.png"/><Relationship Id="rId81" Type="http://schemas.openxmlformats.org/officeDocument/2006/relationships/customXml" Target="../ink/ink522.xml"/><Relationship Id="rId86" Type="http://schemas.openxmlformats.org/officeDocument/2006/relationships/image" Target="../media/image367.png"/><Relationship Id="rId4" Type="http://schemas.openxmlformats.org/officeDocument/2006/relationships/image" Target="../media/image2160.png"/><Relationship Id="rId9" Type="http://schemas.openxmlformats.org/officeDocument/2006/relationships/customXml" Target="../ink/ink486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5.png"/><Relationship Id="rId18" Type="http://schemas.openxmlformats.org/officeDocument/2006/relationships/customXml" Target="../ink/ink534.xml"/><Relationship Id="rId26" Type="http://schemas.openxmlformats.org/officeDocument/2006/relationships/customXml" Target="../ink/ink538.xml"/><Relationship Id="rId39" Type="http://schemas.openxmlformats.org/officeDocument/2006/relationships/image" Target="../media/image388.png"/><Relationship Id="rId21" Type="http://schemas.openxmlformats.org/officeDocument/2006/relationships/image" Target="../media/image379.png"/><Relationship Id="rId34" Type="http://schemas.openxmlformats.org/officeDocument/2006/relationships/customXml" Target="../ink/ink542.xml"/><Relationship Id="rId42" Type="http://schemas.openxmlformats.org/officeDocument/2006/relationships/customXml" Target="../ink/ink546.xml"/><Relationship Id="rId47" Type="http://schemas.openxmlformats.org/officeDocument/2006/relationships/image" Target="../media/image392.png"/><Relationship Id="rId50" Type="http://schemas.openxmlformats.org/officeDocument/2006/relationships/customXml" Target="../ink/ink550.xml"/><Relationship Id="rId55" Type="http://schemas.openxmlformats.org/officeDocument/2006/relationships/image" Target="../media/image396.png"/><Relationship Id="rId7" Type="http://schemas.openxmlformats.org/officeDocument/2006/relationships/image" Target="../media/image2250.png"/><Relationship Id="rId2" Type="http://schemas.openxmlformats.org/officeDocument/2006/relationships/image" Target="../media/image371.png"/><Relationship Id="rId16" Type="http://schemas.openxmlformats.org/officeDocument/2006/relationships/customXml" Target="../ink/ink533.xml"/><Relationship Id="rId20" Type="http://schemas.openxmlformats.org/officeDocument/2006/relationships/customXml" Target="../ink/ink535.xml"/><Relationship Id="rId29" Type="http://schemas.openxmlformats.org/officeDocument/2006/relationships/image" Target="../media/image383.png"/><Relationship Id="rId41" Type="http://schemas.openxmlformats.org/officeDocument/2006/relationships/image" Target="../media/image389.png"/><Relationship Id="rId54" Type="http://schemas.openxmlformats.org/officeDocument/2006/relationships/customXml" Target="../ink/ink55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28.xml"/><Relationship Id="rId11" Type="http://schemas.openxmlformats.org/officeDocument/2006/relationships/image" Target="../media/image2270.png"/><Relationship Id="rId24" Type="http://schemas.openxmlformats.org/officeDocument/2006/relationships/customXml" Target="../ink/ink537.xml"/><Relationship Id="rId32" Type="http://schemas.openxmlformats.org/officeDocument/2006/relationships/customXml" Target="../ink/ink541.xml"/><Relationship Id="rId37" Type="http://schemas.openxmlformats.org/officeDocument/2006/relationships/image" Target="../media/image387.png"/><Relationship Id="rId40" Type="http://schemas.openxmlformats.org/officeDocument/2006/relationships/customXml" Target="../ink/ink545.xml"/><Relationship Id="rId45" Type="http://schemas.openxmlformats.org/officeDocument/2006/relationships/image" Target="../media/image391.png"/><Relationship Id="rId53" Type="http://schemas.openxmlformats.org/officeDocument/2006/relationships/image" Target="../media/image395.png"/><Relationship Id="rId58" Type="http://schemas.openxmlformats.org/officeDocument/2006/relationships/customXml" Target="../ink/ink554.xml"/><Relationship Id="rId5" Type="http://schemas.openxmlformats.org/officeDocument/2006/relationships/image" Target="../media/image374.png"/><Relationship Id="rId15" Type="http://schemas.openxmlformats.org/officeDocument/2006/relationships/image" Target="../media/image376.png"/><Relationship Id="rId23" Type="http://schemas.openxmlformats.org/officeDocument/2006/relationships/image" Target="../media/image380.png"/><Relationship Id="rId28" Type="http://schemas.openxmlformats.org/officeDocument/2006/relationships/customXml" Target="../ink/ink539.xml"/><Relationship Id="rId36" Type="http://schemas.openxmlformats.org/officeDocument/2006/relationships/customXml" Target="../ink/ink543.xml"/><Relationship Id="rId49" Type="http://schemas.openxmlformats.org/officeDocument/2006/relationships/image" Target="../media/image393.png"/><Relationship Id="rId57" Type="http://schemas.openxmlformats.org/officeDocument/2006/relationships/image" Target="../media/image397.png"/><Relationship Id="rId61" Type="http://schemas.openxmlformats.org/officeDocument/2006/relationships/image" Target="../media/image399.png"/><Relationship Id="rId10" Type="http://schemas.openxmlformats.org/officeDocument/2006/relationships/customXml" Target="../ink/ink530.xml"/><Relationship Id="rId19" Type="http://schemas.openxmlformats.org/officeDocument/2006/relationships/image" Target="../media/image378.png"/><Relationship Id="rId31" Type="http://schemas.openxmlformats.org/officeDocument/2006/relationships/image" Target="../media/image384.png"/><Relationship Id="rId44" Type="http://schemas.openxmlformats.org/officeDocument/2006/relationships/customXml" Target="../ink/ink547.xml"/><Relationship Id="rId52" Type="http://schemas.openxmlformats.org/officeDocument/2006/relationships/customXml" Target="../ink/ink551.xml"/><Relationship Id="rId60" Type="http://schemas.openxmlformats.org/officeDocument/2006/relationships/customXml" Target="../ink/ink555.xml"/><Relationship Id="rId4" Type="http://schemas.openxmlformats.org/officeDocument/2006/relationships/image" Target="../media/image373.png"/><Relationship Id="rId9" Type="http://schemas.openxmlformats.org/officeDocument/2006/relationships/image" Target="../media/image2260.png"/><Relationship Id="rId14" Type="http://schemas.openxmlformats.org/officeDocument/2006/relationships/customXml" Target="../ink/ink532.xml"/><Relationship Id="rId22" Type="http://schemas.openxmlformats.org/officeDocument/2006/relationships/customXml" Target="../ink/ink536.xml"/><Relationship Id="rId27" Type="http://schemas.openxmlformats.org/officeDocument/2006/relationships/image" Target="../media/image382.png"/><Relationship Id="rId30" Type="http://schemas.openxmlformats.org/officeDocument/2006/relationships/customXml" Target="../ink/ink540.xml"/><Relationship Id="rId35" Type="http://schemas.openxmlformats.org/officeDocument/2006/relationships/image" Target="../media/image386.png"/><Relationship Id="rId43" Type="http://schemas.openxmlformats.org/officeDocument/2006/relationships/image" Target="../media/image390.png"/><Relationship Id="rId48" Type="http://schemas.openxmlformats.org/officeDocument/2006/relationships/customXml" Target="../ink/ink549.xml"/><Relationship Id="rId56" Type="http://schemas.openxmlformats.org/officeDocument/2006/relationships/customXml" Target="../ink/ink553.xml"/><Relationship Id="rId8" Type="http://schemas.openxmlformats.org/officeDocument/2006/relationships/customXml" Target="../ink/ink529.xml"/><Relationship Id="rId51" Type="http://schemas.openxmlformats.org/officeDocument/2006/relationships/image" Target="../media/image394.png"/><Relationship Id="rId3" Type="http://schemas.openxmlformats.org/officeDocument/2006/relationships/image" Target="../media/image372.png"/><Relationship Id="rId12" Type="http://schemas.openxmlformats.org/officeDocument/2006/relationships/customXml" Target="../ink/ink531.xml"/><Relationship Id="rId17" Type="http://schemas.openxmlformats.org/officeDocument/2006/relationships/image" Target="../media/image377.png"/><Relationship Id="rId25" Type="http://schemas.openxmlformats.org/officeDocument/2006/relationships/image" Target="../media/image381.png"/><Relationship Id="rId33" Type="http://schemas.openxmlformats.org/officeDocument/2006/relationships/image" Target="../media/image385.png"/><Relationship Id="rId38" Type="http://schemas.openxmlformats.org/officeDocument/2006/relationships/customXml" Target="../ink/ink544.xml"/><Relationship Id="rId46" Type="http://schemas.openxmlformats.org/officeDocument/2006/relationships/customXml" Target="../ink/ink548.xml"/><Relationship Id="rId59" Type="http://schemas.openxmlformats.org/officeDocument/2006/relationships/image" Target="../media/image398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60.xml"/><Relationship Id="rId18" Type="http://schemas.openxmlformats.org/officeDocument/2006/relationships/image" Target="../media/image2370.png"/><Relationship Id="rId26" Type="http://schemas.openxmlformats.org/officeDocument/2006/relationships/image" Target="../media/image2410.png"/><Relationship Id="rId39" Type="http://schemas.openxmlformats.org/officeDocument/2006/relationships/customXml" Target="../ink/ink573.xml"/><Relationship Id="rId21" Type="http://schemas.openxmlformats.org/officeDocument/2006/relationships/customXml" Target="../ink/ink564.xml"/><Relationship Id="rId34" Type="http://schemas.openxmlformats.org/officeDocument/2006/relationships/image" Target="../media/image2450.png"/><Relationship Id="rId42" Type="http://schemas.openxmlformats.org/officeDocument/2006/relationships/image" Target="../media/image2490.png"/><Relationship Id="rId47" Type="http://schemas.openxmlformats.org/officeDocument/2006/relationships/customXml" Target="../ink/ink577.xml"/><Relationship Id="rId50" Type="http://schemas.openxmlformats.org/officeDocument/2006/relationships/image" Target="../media/image2530.png"/><Relationship Id="rId55" Type="http://schemas.openxmlformats.org/officeDocument/2006/relationships/customXml" Target="../ink/ink581.xml"/><Relationship Id="rId63" Type="http://schemas.openxmlformats.org/officeDocument/2006/relationships/customXml" Target="../ink/ink585.xml"/><Relationship Id="rId68" Type="http://schemas.openxmlformats.org/officeDocument/2006/relationships/image" Target="../media/image2620.png"/><Relationship Id="rId76" Type="http://schemas.openxmlformats.org/officeDocument/2006/relationships/image" Target="../media/image266.png"/><Relationship Id="rId84" Type="http://schemas.openxmlformats.org/officeDocument/2006/relationships/image" Target="../media/image2700.png"/><Relationship Id="rId89" Type="http://schemas.openxmlformats.org/officeDocument/2006/relationships/customXml" Target="../ink/ink598.xml"/><Relationship Id="rId7" Type="http://schemas.openxmlformats.org/officeDocument/2006/relationships/customXml" Target="../ink/ink557.xml"/><Relationship Id="rId71" Type="http://schemas.openxmlformats.org/officeDocument/2006/relationships/customXml" Target="../ink/ink589.xml"/><Relationship Id="rId2" Type="http://schemas.openxmlformats.org/officeDocument/2006/relationships/image" Target="../media/image400.png"/><Relationship Id="rId16" Type="http://schemas.openxmlformats.org/officeDocument/2006/relationships/image" Target="../media/image2360.png"/><Relationship Id="rId29" Type="http://schemas.openxmlformats.org/officeDocument/2006/relationships/customXml" Target="../ink/ink568.xml"/><Relationship Id="rId11" Type="http://schemas.openxmlformats.org/officeDocument/2006/relationships/customXml" Target="../ink/ink559.xml"/><Relationship Id="rId24" Type="http://schemas.openxmlformats.org/officeDocument/2006/relationships/image" Target="../media/image2400.png"/><Relationship Id="rId32" Type="http://schemas.openxmlformats.org/officeDocument/2006/relationships/image" Target="../media/image2440.png"/><Relationship Id="rId37" Type="http://schemas.openxmlformats.org/officeDocument/2006/relationships/customXml" Target="../ink/ink572.xml"/><Relationship Id="rId40" Type="http://schemas.openxmlformats.org/officeDocument/2006/relationships/image" Target="../media/image2480.png"/><Relationship Id="rId45" Type="http://schemas.openxmlformats.org/officeDocument/2006/relationships/customXml" Target="../ink/ink576.xml"/><Relationship Id="rId53" Type="http://schemas.openxmlformats.org/officeDocument/2006/relationships/customXml" Target="../ink/ink580.xml"/><Relationship Id="rId58" Type="http://schemas.openxmlformats.org/officeDocument/2006/relationships/image" Target="../media/image2570.png"/><Relationship Id="rId66" Type="http://schemas.openxmlformats.org/officeDocument/2006/relationships/image" Target="../media/image2610.png"/><Relationship Id="rId74" Type="http://schemas.openxmlformats.org/officeDocument/2006/relationships/image" Target="../media/image2650.png"/><Relationship Id="rId79" Type="http://schemas.openxmlformats.org/officeDocument/2006/relationships/customXml" Target="../ink/ink593.xml"/><Relationship Id="rId87" Type="http://schemas.openxmlformats.org/officeDocument/2006/relationships/customXml" Target="../ink/ink597.xml"/><Relationship Id="rId5" Type="http://schemas.openxmlformats.org/officeDocument/2006/relationships/customXml" Target="../ink/ink556.xml"/><Relationship Id="rId61" Type="http://schemas.openxmlformats.org/officeDocument/2006/relationships/customXml" Target="../ink/ink584.xml"/><Relationship Id="rId82" Type="http://schemas.openxmlformats.org/officeDocument/2006/relationships/image" Target="../media/image2690.png"/><Relationship Id="rId90" Type="http://schemas.openxmlformats.org/officeDocument/2006/relationships/image" Target="../media/image2730.png"/><Relationship Id="rId19" Type="http://schemas.openxmlformats.org/officeDocument/2006/relationships/customXml" Target="../ink/ink563.xml"/><Relationship Id="rId4" Type="http://schemas.openxmlformats.org/officeDocument/2006/relationships/image" Target="../media/image402.png"/><Relationship Id="rId9" Type="http://schemas.openxmlformats.org/officeDocument/2006/relationships/customXml" Target="../ink/ink558.xml"/><Relationship Id="rId14" Type="http://schemas.openxmlformats.org/officeDocument/2006/relationships/image" Target="../media/image2350.png"/><Relationship Id="rId22" Type="http://schemas.openxmlformats.org/officeDocument/2006/relationships/image" Target="../media/image2390.png"/><Relationship Id="rId27" Type="http://schemas.openxmlformats.org/officeDocument/2006/relationships/customXml" Target="../ink/ink567.xml"/><Relationship Id="rId30" Type="http://schemas.openxmlformats.org/officeDocument/2006/relationships/image" Target="../media/image2430.png"/><Relationship Id="rId35" Type="http://schemas.openxmlformats.org/officeDocument/2006/relationships/customXml" Target="../ink/ink571.xml"/><Relationship Id="rId43" Type="http://schemas.openxmlformats.org/officeDocument/2006/relationships/customXml" Target="../ink/ink575.xml"/><Relationship Id="rId48" Type="http://schemas.openxmlformats.org/officeDocument/2006/relationships/image" Target="../media/image2520.png"/><Relationship Id="rId56" Type="http://schemas.openxmlformats.org/officeDocument/2006/relationships/image" Target="../media/image2560.png"/><Relationship Id="rId64" Type="http://schemas.openxmlformats.org/officeDocument/2006/relationships/image" Target="../media/image2600.png"/><Relationship Id="rId69" Type="http://schemas.openxmlformats.org/officeDocument/2006/relationships/customXml" Target="../ink/ink588.xml"/><Relationship Id="rId77" Type="http://schemas.openxmlformats.org/officeDocument/2006/relationships/customXml" Target="../ink/ink592.xml"/><Relationship Id="rId8" Type="http://schemas.openxmlformats.org/officeDocument/2006/relationships/image" Target="../media/image2320.png"/><Relationship Id="rId51" Type="http://schemas.openxmlformats.org/officeDocument/2006/relationships/customXml" Target="../ink/ink579.xml"/><Relationship Id="rId72" Type="http://schemas.openxmlformats.org/officeDocument/2006/relationships/image" Target="../media/image2640.png"/><Relationship Id="rId80" Type="http://schemas.openxmlformats.org/officeDocument/2006/relationships/image" Target="../media/image2680.png"/><Relationship Id="rId85" Type="http://schemas.openxmlformats.org/officeDocument/2006/relationships/customXml" Target="../ink/ink596.xml"/><Relationship Id="rId3" Type="http://schemas.openxmlformats.org/officeDocument/2006/relationships/image" Target="../media/image401.png"/><Relationship Id="rId12" Type="http://schemas.openxmlformats.org/officeDocument/2006/relationships/image" Target="../media/image2340.png"/><Relationship Id="rId17" Type="http://schemas.openxmlformats.org/officeDocument/2006/relationships/customXml" Target="../ink/ink562.xml"/><Relationship Id="rId25" Type="http://schemas.openxmlformats.org/officeDocument/2006/relationships/customXml" Target="../ink/ink566.xml"/><Relationship Id="rId33" Type="http://schemas.openxmlformats.org/officeDocument/2006/relationships/customXml" Target="../ink/ink570.xml"/><Relationship Id="rId38" Type="http://schemas.openxmlformats.org/officeDocument/2006/relationships/image" Target="../media/image2470.png"/><Relationship Id="rId46" Type="http://schemas.openxmlformats.org/officeDocument/2006/relationships/image" Target="../media/image2510.png"/><Relationship Id="rId59" Type="http://schemas.openxmlformats.org/officeDocument/2006/relationships/customXml" Target="../ink/ink583.xml"/><Relationship Id="rId67" Type="http://schemas.openxmlformats.org/officeDocument/2006/relationships/customXml" Target="../ink/ink587.xml"/><Relationship Id="rId20" Type="http://schemas.openxmlformats.org/officeDocument/2006/relationships/image" Target="../media/image2380.png"/><Relationship Id="rId41" Type="http://schemas.openxmlformats.org/officeDocument/2006/relationships/customXml" Target="../ink/ink574.xml"/><Relationship Id="rId54" Type="http://schemas.openxmlformats.org/officeDocument/2006/relationships/image" Target="../media/image2550.png"/><Relationship Id="rId62" Type="http://schemas.openxmlformats.org/officeDocument/2006/relationships/image" Target="../media/image2590.png"/><Relationship Id="rId70" Type="http://schemas.openxmlformats.org/officeDocument/2006/relationships/image" Target="../media/image2630.png"/><Relationship Id="rId75" Type="http://schemas.openxmlformats.org/officeDocument/2006/relationships/customXml" Target="../ink/ink591.xml"/><Relationship Id="rId83" Type="http://schemas.openxmlformats.org/officeDocument/2006/relationships/customXml" Target="../ink/ink595.xml"/><Relationship Id="rId88" Type="http://schemas.openxmlformats.org/officeDocument/2006/relationships/image" Target="../media/image27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10.png"/><Relationship Id="rId15" Type="http://schemas.openxmlformats.org/officeDocument/2006/relationships/customXml" Target="../ink/ink561.xml"/><Relationship Id="rId23" Type="http://schemas.openxmlformats.org/officeDocument/2006/relationships/customXml" Target="../ink/ink565.xml"/><Relationship Id="rId28" Type="http://schemas.openxmlformats.org/officeDocument/2006/relationships/image" Target="../media/image2420.png"/><Relationship Id="rId36" Type="http://schemas.openxmlformats.org/officeDocument/2006/relationships/image" Target="../media/image2460.png"/><Relationship Id="rId49" Type="http://schemas.openxmlformats.org/officeDocument/2006/relationships/customXml" Target="../ink/ink578.xml"/><Relationship Id="rId57" Type="http://schemas.openxmlformats.org/officeDocument/2006/relationships/customXml" Target="../ink/ink582.xml"/><Relationship Id="rId10" Type="http://schemas.openxmlformats.org/officeDocument/2006/relationships/image" Target="../media/image2330.png"/><Relationship Id="rId31" Type="http://schemas.openxmlformats.org/officeDocument/2006/relationships/customXml" Target="../ink/ink569.xml"/><Relationship Id="rId44" Type="http://schemas.openxmlformats.org/officeDocument/2006/relationships/image" Target="../media/image2500.png"/><Relationship Id="rId52" Type="http://schemas.openxmlformats.org/officeDocument/2006/relationships/image" Target="../media/image2540.png"/><Relationship Id="rId60" Type="http://schemas.openxmlformats.org/officeDocument/2006/relationships/image" Target="../media/image2580.png"/><Relationship Id="rId65" Type="http://schemas.openxmlformats.org/officeDocument/2006/relationships/customXml" Target="../ink/ink586.xml"/><Relationship Id="rId73" Type="http://schemas.openxmlformats.org/officeDocument/2006/relationships/customXml" Target="../ink/ink590.xml"/><Relationship Id="rId78" Type="http://schemas.openxmlformats.org/officeDocument/2006/relationships/image" Target="../media/image267.png"/><Relationship Id="rId81" Type="http://schemas.openxmlformats.org/officeDocument/2006/relationships/customXml" Target="../ink/ink594.xml"/><Relationship Id="rId86" Type="http://schemas.openxmlformats.org/officeDocument/2006/relationships/image" Target="../media/image27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99.xml"/><Relationship Id="rId2" Type="http://schemas.openxmlformats.org/officeDocument/2006/relationships/image" Target="../media/image40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50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05.xml"/><Relationship Id="rId18" Type="http://schemas.openxmlformats.org/officeDocument/2006/relationships/image" Target="../media/image410.png"/><Relationship Id="rId26" Type="http://schemas.openxmlformats.org/officeDocument/2006/relationships/image" Target="../media/image414.png"/><Relationship Id="rId39" Type="http://schemas.openxmlformats.org/officeDocument/2006/relationships/customXml" Target="../ink/ink618.xml"/><Relationship Id="rId21" Type="http://schemas.openxmlformats.org/officeDocument/2006/relationships/customXml" Target="../ink/ink609.xml"/><Relationship Id="rId34" Type="http://schemas.openxmlformats.org/officeDocument/2006/relationships/image" Target="../media/image418.png"/><Relationship Id="rId42" Type="http://schemas.openxmlformats.org/officeDocument/2006/relationships/image" Target="../media/image423.png"/><Relationship Id="rId47" Type="http://schemas.openxmlformats.org/officeDocument/2006/relationships/customXml" Target="../ink/ink622.xml"/><Relationship Id="rId50" Type="http://schemas.openxmlformats.org/officeDocument/2006/relationships/image" Target="../media/image427.png"/><Relationship Id="rId55" Type="http://schemas.openxmlformats.org/officeDocument/2006/relationships/customXml" Target="../ink/ink626.xml"/><Relationship Id="rId63" Type="http://schemas.openxmlformats.org/officeDocument/2006/relationships/customXml" Target="../ink/ink630.xml"/><Relationship Id="rId68" Type="http://schemas.openxmlformats.org/officeDocument/2006/relationships/image" Target="../media/image437.png"/><Relationship Id="rId7" Type="http://schemas.openxmlformats.org/officeDocument/2006/relationships/customXml" Target="../ink/ink602.xml"/><Relationship Id="rId2" Type="http://schemas.openxmlformats.org/officeDocument/2006/relationships/image" Target="../media/image404.png"/><Relationship Id="rId16" Type="http://schemas.openxmlformats.org/officeDocument/2006/relationships/image" Target="../media/image409.png"/><Relationship Id="rId29" Type="http://schemas.openxmlformats.org/officeDocument/2006/relationships/customXml" Target="../ink/ink6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80.png"/><Relationship Id="rId11" Type="http://schemas.openxmlformats.org/officeDocument/2006/relationships/customXml" Target="../ink/ink604.xml"/><Relationship Id="rId24" Type="http://schemas.openxmlformats.org/officeDocument/2006/relationships/image" Target="../media/image413.png"/><Relationship Id="rId32" Type="http://schemas.openxmlformats.org/officeDocument/2006/relationships/image" Target="../media/image417.png"/><Relationship Id="rId37" Type="http://schemas.openxmlformats.org/officeDocument/2006/relationships/customXml" Target="../ink/ink617.xml"/><Relationship Id="rId40" Type="http://schemas.openxmlformats.org/officeDocument/2006/relationships/image" Target="../media/image422.png"/><Relationship Id="rId45" Type="http://schemas.openxmlformats.org/officeDocument/2006/relationships/customXml" Target="../ink/ink621.xml"/><Relationship Id="rId53" Type="http://schemas.openxmlformats.org/officeDocument/2006/relationships/customXml" Target="../ink/ink625.xml"/><Relationship Id="rId58" Type="http://schemas.openxmlformats.org/officeDocument/2006/relationships/image" Target="../media/image432.png"/><Relationship Id="rId66" Type="http://schemas.openxmlformats.org/officeDocument/2006/relationships/image" Target="../media/image436.png"/><Relationship Id="rId5" Type="http://schemas.openxmlformats.org/officeDocument/2006/relationships/customXml" Target="../ink/ink601.xml"/><Relationship Id="rId15" Type="http://schemas.openxmlformats.org/officeDocument/2006/relationships/customXml" Target="../ink/ink606.xml"/><Relationship Id="rId23" Type="http://schemas.openxmlformats.org/officeDocument/2006/relationships/customXml" Target="../ink/ink610.xml"/><Relationship Id="rId28" Type="http://schemas.openxmlformats.org/officeDocument/2006/relationships/image" Target="../media/image415.png"/><Relationship Id="rId36" Type="http://schemas.openxmlformats.org/officeDocument/2006/relationships/image" Target="../media/image419.png"/><Relationship Id="rId49" Type="http://schemas.openxmlformats.org/officeDocument/2006/relationships/customXml" Target="../ink/ink623.xml"/><Relationship Id="rId57" Type="http://schemas.openxmlformats.org/officeDocument/2006/relationships/customXml" Target="../ink/ink627.xml"/><Relationship Id="rId61" Type="http://schemas.openxmlformats.org/officeDocument/2006/relationships/customXml" Target="../ink/ink629.xml"/><Relationship Id="rId10" Type="http://schemas.openxmlformats.org/officeDocument/2006/relationships/image" Target="../media/image406.png"/><Relationship Id="rId19" Type="http://schemas.openxmlformats.org/officeDocument/2006/relationships/customXml" Target="../ink/ink608.xml"/><Relationship Id="rId31" Type="http://schemas.openxmlformats.org/officeDocument/2006/relationships/customXml" Target="../ink/ink614.xml"/><Relationship Id="rId44" Type="http://schemas.openxmlformats.org/officeDocument/2006/relationships/image" Target="../media/image424.png"/><Relationship Id="rId52" Type="http://schemas.openxmlformats.org/officeDocument/2006/relationships/image" Target="../media/image428.png"/><Relationship Id="rId60" Type="http://schemas.openxmlformats.org/officeDocument/2006/relationships/image" Target="../media/image433.png"/><Relationship Id="rId65" Type="http://schemas.openxmlformats.org/officeDocument/2006/relationships/customXml" Target="../ink/ink631.xml"/><Relationship Id="rId4" Type="http://schemas.openxmlformats.org/officeDocument/2006/relationships/image" Target="../media/image2770.png"/><Relationship Id="rId9" Type="http://schemas.openxmlformats.org/officeDocument/2006/relationships/customXml" Target="../ink/ink603.xml"/><Relationship Id="rId14" Type="http://schemas.openxmlformats.org/officeDocument/2006/relationships/image" Target="../media/image408.png"/><Relationship Id="rId22" Type="http://schemas.openxmlformats.org/officeDocument/2006/relationships/image" Target="../media/image412.png"/><Relationship Id="rId27" Type="http://schemas.openxmlformats.org/officeDocument/2006/relationships/customXml" Target="../ink/ink612.xml"/><Relationship Id="rId30" Type="http://schemas.openxmlformats.org/officeDocument/2006/relationships/image" Target="../media/image416.png"/><Relationship Id="rId35" Type="http://schemas.openxmlformats.org/officeDocument/2006/relationships/customXml" Target="../ink/ink616.xml"/><Relationship Id="rId43" Type="http://schemas.openxmlformats.org/officeDocument/2006/relationships/customXml" Target="../ink/ink620.xml"/><Relationship Id="rId48" Type="http://schemas.openxmlformats.org/officeDocument/2006/relationships/image" Target="../media/image426.png"/><Relationship Id="rId56" Type="http://schemas.openxmlformats.org/officeDocument/2006/relationships/image" Target="../media/image431.png"/><Relationship Id="rId64" Type="http://schemas.openxmlformats.org/officeDocument/2006/relationships/image" Target="../media/image435.png"/><Relationship Id="rId8" Type="http://schemas.openxmlformats.org/officeDocument/2006/relationships/image" Target="../media/image405.png"/><Relationship Id="rId51" Type="http://schemas.openxmlformats.org/officeDocument/2006/relationships/customXml" Target="../ink/ink624.xml"/><Relationship Id="rId3" Type="http://schemas.openxmlformats.org/officeDocument/2006/relationships/customXml" Target="../ink/ink600.xml"/><Relationship Id="rId12" Type="http://schemas.openxmlformats.org/officeDocument/2006/relationships/image" Target="../media/image407.png"/><Relationship Id="rId17" Type="http://schemas.openxmlformats.org/officeDocument/2006/relationships/customXml" Target="../ink/ink607.xml"/><Relationship Id="rId25" Type="http://schemas.openxmlformats.org/officeDocument/2006/relationships/customXml" Target="../ink/ink611.xml"/><Relationship Id="rId33" Type="http://schemas.openxmlformats.org/officeDocument/2006/relationships/customXml" Target="../ink/ink615.xml"/><Relationship Id="rId38" Type="http://schemas.openxmlformats.org/officeDocument/2006/relationships/image" Target="../media/image421.png"/><Relationship Id="rId46" Type="http://schemas.openxmlformats.org/officeDocument/2006/relationships/image" Target="../media/image425.png"/><Relationship Id="rId59" Type="http://schemas.openxmlformats.org/officeDocument/2006/relationships/customXml" Target="../ink/ink628.xml"/><Relationship Id="rId67" Type="http://schemas.openxmlformats.org/officeDocument/2006/relationships/customXml" Target="../ink/ink632.xml"/><Relationship Id="rId20" Type="http://schemas.openxmlformats.org/officeDocument/2006/relationships/image" Target="../media/image411.png"/><Relationship Id="rId41" Type="http://schemas.openxmlformats.org/officeDocument/2006/relationships/customXml" Target="../ink/ink619.xml"/><Relationship Id="rId54" Type="http://schemas.openxmlformats.org/officeDocument/2006/relationships/image" Target="../media/image429.png"/><Relationship Id="rId62" Type="http://schemas.openxmlformats.org/officeDocument/2006/relationships/image" Target="../media/image434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38.xml"/><Relationship Id="rId18" Type="http://schemas.openxmlformats.org/officeDocument/2006/relationships/image" Target="../media/image444.png"/><Relationship Id="rId26" Type="http://schemas.openxmlformats.org/officeDocument/2006/relationships/image" Target="../media/image448.png"/><Relationship Id="rId39" Type="http://schemas.openxmlformats.org/officeDocument/2006/relationships/customXml" Target="../ink/ink651.xml"/><Relationship Id="rId21" Type="http://schemas.openxmlformats.org/officeDocument/2006/relationships/customXml" Target="../ink/ink642.xml"/><Relationship Id="rId34" Type="http://schemas.openxmlformats.org/officeDocument/2006/relationships/image" Target="../media/image453.png"/><Relationship Id="rId42" Type="http://schemas.openxmlformats.org/officeDocument/2006/relationships/image" Target="../media/image457.png"/><Relationship Id="rId47" Type="http://schemas.openxmlformats.org/officeDocument/2006/relationships/customXml" Target="../ink/ink655.xml"/><Relationship Id="rId50" Type="http://schemas.openxmlformats.org/officeDocument/2006/relationships/image" Target="../media/image462.png"/><Relationship Id="rId55" Type="http://schemas.openxmlformats.org/officeDocument/2006/relationships/customXml" Target="../ink/ink659.xml"/><Relationship Id="rId63" Type="http://schemas.openxmlformats.org/officeDocument/2006/relationships/customXml" Target="../ink/ink663.xml"/><Relationship Id="rId7" Type="http://schemas.openxmlformats.org/officeDocument/2006/relationships/customXml" Target="../ink/ink635.xml"/><Relationship Id="rId2" Type="http://schemas.openxmlformats.org/officeDocument/2006/relationships/image" Target="../media/image438.png"/><Relationship Id="rId16" Type="http://schemas.openxmlformats.org/officeDocument/2006/relationships/image" Target="../media/image443.png"/><Relationship Id="rId20" Type="http://schemas.openxmlformats.org/officeDocument/2006/relationships/image" Target="../media/image445.png"/><Relationship Id="rId29" Type="http://schemas.openxmlformats.org/officeDocument/2006/relationships/customXml" Target="../ink/ink646.xml"/><Relationship Id="rId41" Type="http://schemas.openxmlformats.org/officeDocument/2006/relationships/customXml" Target="../ink/ink652.xml"/><Relationship Id="rId54" Type="http://schemas.openxmlformats.org/officeDocument/2006/relationships/image" Target="../media/image464.png"/><Relationship Id="rId62" Type="http://schemas.openxmlformats.org/officeDocument/2006/relationships/image" Target="../media/image4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10.png"/><Relationship Id="rId11" Type="http://schemas.openxmlformats.org/officeDocument/2006/relationships/customXml" Target="../ink/ink637.xml"/><Relationship Id="rId24" Type="http://schemas.openxmlformats.org/officeDocument/2006/relationships/image" Target="../media/image447.png"/><Relationship Id="rId32" Type="http://schemas.openxmlformats.org/officeDocument/2006/relationships/image" Target="../media/image452.png"/><Relationship Id="rId37" Type="http://schemas.openxmlformats.org/officeDocument/2006/relationships/customXml" Target="../ink/ink650.xml"/><Relationship Id="rId40" Type="http://schemas.openxmlformats.org/officeDocument/2006/relationships/image" Target="../media/image456.png"/><Relationship Id="rId45" Type="http://schemas.openxmlformats.org/officeDocument/2006/relationships/customXml" Target="../ink/ink654.xml"/><Relationship Id="rId53" Type="http://schemas.openxmlformats.org/officeDocument/2006/relationships/customXml" Target="../ink/ink658.xml"/><Relationship Id="rId58" Type="http://schemas.openxmlformats.org/officeDocument/2006/relationships/image" Target="../media/image466.png"/><Relationship Id="rId5" Type="http://schemas.openxmlformats.org/officeDocument/2006/relationships/customXml" Target="../ink/ink634.xml"/><Relationship Id="rId15" Type="http://schemas.openxmlformats.org/officeDocument/2006/relationships/customXml" Target="../ink/ink639.xml"/><Relationship Id="rId23" Type="http://schemas.openxmlformats.org/officeDocument/2006/relationships/customXml" Target="../ink/ink643.xml"/><Relationship Id="rId28" Type="http://schemas.openxmlformats.org/officeDocument/2006/relationships/image" Target="../media/image449.png"/><Relationship Id="rId36" Type="http://schemas.openxmlformats.org/officeDocument/2006/relationships/image" Target="../media/image454.png"/><Relationship Id="rId49" Type="http://schemas.openxmlformats.org/officeDocument/2006/relationships/customXml" Target="../ink/ink656.xml"/><Relationship Id="rId57" Type="http://schemas.openxmlformats.org/officeDocument/2006/relationships/customXml" Target="../ink/ink660.xml"/><Relationship Id="rId61" Type="http://schemas.openxmlformats.org/officeDocument/2006/relationships/customXml" Target="../ink/ink662.xml"/><Relationship Id="rId10" Type="http://schemas.openxmlformats.org/officeDocument/2006/relationships/image" Target="../media/image439.png"/><Relationship Id="rId19" Type="http://schemas.openxmlformats.org/officeDocument/2006/relationships/customXml" Target="../ink/ink641.xml"/><Relationship Id="rId31" Type="http://schemas.openxmlformats.org/officeDocument/2006/relationships/customXml" Target="../ink/ink647.xml"/><Relationship Id="rId44" Type="http://schemas.openxmlformats.org/officeDocument/2006/relationships/image" Target="../media/image458.png"/><Relationship Id="rId52" Type="http://schemas.openxmlformats.org/officeDocument/2006/relationships/image" Target="../media/image463.png"/><Relationship Id="rId60" Type="http://schemas.openxmlformats.org/officeDocument/2006/relationships/image" Target="../media/image467.png"/><Relationship Id="rId4" Type="http://schemas.openxmlformats.org/officeDocument/2006/relationships/image" Target="../media/image2800.png"/><Relationship Id="rId9" Type="http://schemas.openxmlformats.org/officeDocument/2006/relationships/customXml" Target="../ink/ink636.xml"/><Relationship Id="rId14" Type="http://schemas.openxmlformats.org/officeDocument/2006/relationships/image" Target="../media/image442.png"/><Relationship Id="rId22" Type="http://schemas.openxmlformats.org/officeDocument/2006/relationships/image" Target="../media/image446.png"/><Relationship Id="rId27" Type="http://schemas.openxmlformats.org/officeDocument/2006/relationships/customXml" Target="../ink/ink645.xml"/><Relationship Id="rId30" Type="http://schemas.openxmlformats.org/officeDocument/2006/relationships/image" Target="../media/image451.png"/><Relationship Id="rId35" Type="http://schemas.openxmlformats.org/officeDocument/2006/relationships/customXml" Target="../ink/ink649.xml"/><Relationship Id="rId43" Type="http://schemas.openxmlformats.org/officeDocument/2006/relationships/customXml" Target="../ink/ink653.xml"/><Relationship Id="rId48" Type="http://schemas.openxmlformats.org/officeDocument/2006/relationships/image" Target="../media/image461.png"/><Relationship Id="rId56" Type="http://schemas.openxmlformats.org/officeDocument/2006/relationships/image" Target="../media/image465.png"/><Relationship Id="rId64" Type="http://schemas.openxmlformats.org/officeDocument/2006/relationships/image" Target="../media/image469.png"/><Relationship Id="rId8" Type="http://schemas.openxmlformats.org/officeDocument/2006/relationships/image" Target="../media/image2820.png"/><Relationship Id="rId51" Type="http://schemas.openxmlformats.org/officeDocument/2006/relationships/customXml" Target="../ink/ink657.xml"/><Relationship Id="rId3" Type="http://schemas.openxmlformats.org/officeDocument/2006/relationships/customXml" Target="../ink/ink633.xml"/><Relationship Id="rId12" Type="http://schemas.openxmlformats.org/officeDocument/2006/relationships/image" Target="../media/image441.png"/><Relationship Id="rId17" Type="http://schemas.openxmlformats.org/officeDocument/2006/relationships/customXml" Target="../ink/ink640.xml"/><Relationship Id="rId25" Type="http://schemas.openxmlformats.org/officeDocument/2006/relationships/customXml" Target="../ink/ink644.xml"/><Relationship Id="rId33" Type="http://schemas.openxmlformats.org/officeDocument/2006/relationships/customXml" Target="../ink/ink648.xml"/><Relationship Id="rId38" Type="http://schemas.openxmlformats.org/officeDocument/2006/relationships/image" Target="../media/image455.png"/><Relationship Id="rId46" Type="http://schemas.openxmlformats.org/officeDocument/2006/relationships/image" Target="../media/image459.png"/><Relationship Id="rId59" Type="http://schemas.openxmlformats.org/officeDocument/2006/relationships/customXml" Target="../ink/ink661.xml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83.png"/><Relationship Id="rId117" Type="http://schemas.openxmlformats.org/officeDocument/2006/relationships/customXml" Target="../ink/ink721.xml"/><Relationship Id="rId21" Type="http://schemas.openxmlformats.org/officeDocument/2006/relationships/customXml" Target="../ink/ink673.xml"/><Relationship Id="rId42" Type="http://schemas.openxmlformats.org/officeDocument/2006/relationships/image" Target="../media/image492.png"/><Relationship Id="rId47" Type="http://schemas.openxmlformats.org/officeDocument/2006/relationships/customXml" Target="../ink/ink686.xml"/><Relationship Id="rId63" Type="http://schemas.openxmlformats.org/officeDocument/2006/relationships/customXml" Target="../ink/ink694.xml"/><Relationship Id="rId68" Type="http://schemas.openxmlformats.org/officeDocument/2006/relationships/image" Target="../media/image506.png"/><Relationship Id="rId84" Type="http://schemas.openxmlformats.org/officeDocument/2006/relationships/image" Target="../media/image515.png"/><Relationship Id="rId89" Type="http://schemas.openxmlformats.org/officeDocument/2006/relationships/customXml" Target="../ink/ink707.xml"/><Relationship Id="rId112" Type="http://schemas.openxmlformats.org/officeDocument/2006/relationships/image" Target="../media/image531.png"/><Relationship Id="rId16" Type="http://schemas.openxmlformats.org/officeDocument/2006/relationships/image" Target="../media/image477.png"/><Relationship Id="rId107" Type="http://schemas.openxmlformats.org/officeDocument/2006/relationships/customXml" Target="../ink/ink716.xml"/><Relationship Id="rId11" Type="http://schemas.openxmlformats.org/officeDocument/2006/relationships/customXml" Target="../ink/ink668.xml"/><Relationship Id="rId32" Type="http://schemas.openxmlformats.org/officeDocument/2006/relationships/image" Target="../media/image486.png"/><Relationship Id="rId37" Type="http://schemas.openxmlformats.org/officeDocument/2006/relationships/customXml" Target="../ink/ink681.xml"/><Relationship Id="rId53" Type="http://schemas.openxmlformats.org/officeDocument/2006/relationships/customXml" Target="../ink/ink689.xml"/><Relationship Id="rId58" Type="http://schemas.openxmlformats.org/officeDocument/2006/relationships/image" Target="../media/image501.png"/><Relationship Id="rId74" Type="http://schemas.openxmlformats.org/officeDocument/2006/relationships/image" Target="../media/image509.png"/><Relationship Id="rId79" Type="http://schemas.openxmlformats.org/officeDocument/2006/relationships/customXml" Target="../ink/ink702.xml"/><Relationship Id="rId102" Type="http://schemas.openxmlformats.org/officeDocument/2006/relationships/image" Target="../media/image525.png"/><Relationship Id="rId123" Type="http://schemas.openxmlformats.org/officeDocument/2006/relationships/customXml" Target="../ink/ink724.xml"/><Relationship Id="rId128" Type="http://schemas.openxmlformats.org/officeDocument/2006/relationships/image" Target="../media/image539.png"/><Relationship Id="rId5" Type="http://schemas.openxmlformats.org/officeDocument/2006/relationships/customXml" Target="../ink/ink665.xml"/><Relationship Id="rId90" Type="http://schemas.openxmlformats.org/officeDocument/2006/relationships/image" Target="../media/image518.png"/><Relationship Id="rId95" Type="http://schemas.openxmlformats.org/officeDocument/2006/relationships/customXml" Target="../ink/ink710.xml"/><Relationship Id="rId19" Type="http://schemas.openxmlformats.org/officeDocument/2006/relationships/customXml" Target="../ink/ink672.xml"/><Relationship Id="rId14" Type="http://schemas.openxmlformats.org/officeDocument/2006/relationships/image" Target="../media/image476.png"/><Relationship Id="rId22" Type="http://schemas.openxmlformats.org/officeDocument/2006/relationships/image" Target="../media/image481.png"/><Relationship Id="rId27" Type="http://schemas.openxmlformats.org/officeDocument/2006/relationships/customXml" Target="../ink/ink676.xml"/><Relationship Id="rId30" Type="http://schemas.openxmlformats.org/officeDocument/2006/relationships/image" Target="../media/image485.png"/><Relationship Id="rId35" Type="http://schemas.openxmlformats.org/officeDocument/2006/relationships/customXml" Target="../ink/ink680.xml"/><Relationship Id="rId43" Type="http://schemas.openxmlformats.org/officeDocument/2006/relationships/customXml" Target="../ink/ink684.xml"/><Relationship Id="rId48" Type="http://schemas.openxmlformats.org/officeDocument/2006/relationships/image" Target="../media/image495.png"/><Relationship Id="rId56" Type="http://schemas.openxmlformats.org/officeDocument/2006/relationships/image" Target="../media/image499.png"/><Relationship Id="rId64" Type="http://schemas.openxmlformats.org/officeDocument/2006/relationships/image" Target="../media/image504.png"/><Relationship Id="rId69" Type="http://schemas.openxmlformats.org/officeDocument/2006/relationships/customXml" Target="../ink/ink697.xml"/><Relationship Id="rId77" Type="http://schemas.openxmlformats.org/officeDocument/2006/relationships/customXml" Target="../ink/ink701.xml"/><Relationship Id="rId100" Type="http://schemas.openxmlformats.org/officeDocument/2006/relationships/image" Target="../media/image524.png"/><Relationship Id="rId105" Type="http://schemas.openxmlformats.org/officeDocument/2006/relationships/customXml" Target="../ink/ink715.xml"/><Relationship Id="rId113" Type="http://schemas.openxmlformats.org/officeDocument/2006/relationships/customXml" Target="../ink/ink719.xml"/><Relationship Id="rId118" Type="http://schemas.openxmlformats.org/officeDocument/2006/relationships/image" Target="../media/image534.png"/><Relationship Id="rId126" Type="http://schemas.openxmlformats.org/officeDocument/2006/relationships/image" Target="../media/image538.png"/><Relationship Id="rId8" Type="http://schemas.openxmlformats.org/officeDocument/2006/relationships/image" Target="../media/image473.png"/><Relationship Id="rId51" Type="http://schemas.openxmlformats.org/officeDocument/2006/relationships/customXml" Target="../ink/ink688.xml"/><Relationship Id="rId72" Type="http://schemas.openxmlformats.org/officeDocument/2006/relationships/image" Target="../media/image508.png"/><Relationship Id="rId80" Type="http://schemas.openxmlformats.org/officeDocument/2006/relationships/image" Target="../media/image513.png"/><Relationship Id="rId85" Type="http://schemas.openxmlformats.org/officeDocument/2006/relationships/customXml" Target="../ink/ink705.xml"/><Relationship Id="rId93" Type="http://schemas.openxmlformats.org/officeDocument/2006/relationships/customXml" Target="../ink/ink709.xml"/><Relationship Id="rId98" Type="http://schemas.openxmlformats.org/officeDocument/2006/relationships/image" Target="../media/image523.png"/><Relationship Id="rId121" Type="http://schemas.openxmlformats.org/officeDocument/2006/relationships/customXml" Target="../ink/ink723.xml"/><Relationship Id="rId3" Type="http://schemas.openxmlformats.org/officeDocument/2006/relationships/customXml" Target="../ink/ink664.xml"/><Relationship Id="rId12" Type="http://schemas.openxmlformats.org/officeDocument/2006/relationships/image" Target="../media/image475.png"/><Relationship Id="rId17" Type="http://schemas.openxmlformats.org/officeDocument/2006/relationships/customXml" Target="../ink/ink671.xml"/><Relationship Id="rId25" Type="http://schemas.openxmlformats.org/officeDocument/2006/relationships/customXml" Target="../ink/ink675.xml"/><Relationship Id="rId33" Type="http://schemas.openxmlformats.org/officeDocument/2006/relationships/customXml" Target="../ink/ink679.xml"/><Relationship Id="rId38" Type="http://schemas.openxmlformats.org/officeDocument/2006/relationships/image" Target="../media/image489.png"/><Relationship Id="rId46" Type="http://schemas.openxmlformats.org/officeDocument/2006/relationships/image" Target="../media/image494.png"/><Relationship Id="rId59" Type="http://schemas.openxmlformats.org/officeDocument/2006/relationships/customXml" Target="../ink/ink692.xml"/><Relationship Id="rId67" Type="http://schemas.openxmlformats.org/officeDocument/2006/relationships/customXml" Target="../ink/ink696.xml"/><Relationship Id="rId103" Type="http://schemas.openxmlformats.org/officeDocument/2006/relationships/customXml" Target="../ink/ink714.xml"/><Relationship Id="rId108" Type="http://schemas.openxmlformats.org/officeDocument/2006/relationships/image" Target="../media/image528.png"/><Relationship Id="rId116" Type="http://schemas.openxmlformats.org/officeDocument/2006/relationships/image" Target="../media/image533.png"/><Relationship Id="rId124" Type="http://schemas.openxmlformats.org/officeDocument/2006/relationships/image" Target="../media/image537.png"/><Relationship Id="rId129" Type="http://schemas.openxmlformats.org/officeDocument/2006/relationships/customXml" Target="../ink/ink727.xml"/><Relationship Id="rId20" Type="http://schemas.openxmlformats.org/officeDocument/2006/relationships/image" Target="../media/image479.png"/><Relationship Id="rId41" Type="http://schemas.openxmlformats.org/officeDocument/2006/relationships/customXml" Target="../ink/ink683.xml"/><Relationship Id="rId54" Type="http://schemas.openxmlformats.org/officeDocument/2006/relationships/image" Target="../media/image498.png"/><Relationship Id="rId62" Type="http://schemas.openxmlformats.org/officeDocument/2006/relationships/image" Target="../media/image503.png"/><Relationship Id="rId70" Type="http://schemas.openxmlformats.org/officeDocument/2006/relationships/image" Target="../media/image507.png"/><Relationship Id="rId75" Type="http://schemas.openxmlformats.org/officeDocument/2006/relationships/customXml" Target="../ink/ink700.xml"/><Relationship Id="rId83" Type="http://schemas.openxmlformats.org/officeDocument/2006/relationships/customXml" Target="../ink/ink704.xml"/><Relationship Id="rId88" Type="http://schemas.openxmlformats.org/officeDocument/2006/relationships/image" Target="../media/image517.png"/><Relationship Id="rId91" Type="http://schemas.openxmlformats.org/officeDocument/2006/relationships/customXml" Target="../ink/ink708.xml"/><Relationship Id="rId96" Type="http://schemas.openxmlformats.org/officeDocument/2006/relationships/image" Target="../media/image522.png"/><Relationship Id="rId111" Type="http://schemas.openxmlformats.org/officeDocument/2006/relationships/customXml" Target="../ink/ink718.xml"/><Relationship Id="rId132" Type="http://schemas.openxmlformats.org/officeDocument/2006/relationships/image" Target="../media/image5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2.png"/><Relationship Id="rId15" Type="http://schemas.openxmlformats.org/officeDocument/2006/relationships/customXml" Target="../ink/ink670.xml"/><Relationship Id="rId23" Type="http://schemas.openxmlformats.org/officeDocument/2006/relationships/customXml" Target="../ink/ink674.xml"/><Relationship Id="rId28" Type="http://schemas.openxmlformats.org/officeDocument/2006/relationships/image" Target="../media/image484.png"/><Relationship Id="rId36" Type="http://schemas.openxmlformats.org/officeDocument/2006/relationships/image" Target="../media/image488.png"/><Relationship Id="rId49" Type="http://schemas.openxmlformats.org/officeDocument/2006/relationships/customXml" Target="../ink/ink687.xml"/><Relationship Id="rId57" Type="http://schemas.openxmlformats.org/officeDocument/2006/relationships/customXml" Target="../ink/ink691.xml"/><Relationship Id="rId106" Type="http://schemas.openxmlformats.org/officeDocument/2006/relationships/image" Target="../media/image527.png"/><Relationship Id="rId114" Type="http://schemas.openxmlformats.org/officeDocument/2006/relationships/image" Target="../media/image532.png"/><Relationship Id="rId119" Type="http://schemas.openxmlformats.org/officeDocument/2006/relationships/customXml" Target="../ink/ink722.xml"/><Relationship Id="rId127" Type="http://schemas.openxmlformats.org/officeDocument/2006/relationships/customXml" Target="../ink/ink726.xml"/><Relationship Id="rId10" Type="http://schemas.openxmlformats.org/officeDocument/2006/relationships/image" Target="../media/image474.png"/><Relationship Id="rId31" Type="http://schemas.openxmlformats.org/officeDocument/2006/relationships/customXml" Target="../ink/ink678.xml"/><Relationship Id="rId44" Type="http://schemas.openxmlformats.org/officeDocument/2006/relationships/image" Target="../media/image493.png"/><Relationship Id="rId52" Type="http://schemas.openxmlformats.org/officeDocument/2006/relationships/image" Target="../media/image497.png"/><Relationship Id="rId60" Type="http://schemas.openxmlformats.org/officeDocument/2006/relationships/image" Target="../media/image502.png"/><Relationship Id="rId65" Type="http://schemas.openxmlformats.org/officeDocument/2006/relationships/customXml" Target="../ink/ink695.xml"/><Relationship Id="rId73" Type="http://schemas.openxmlformats.org/officeDocument/2006/relationships/customXml" Target="../ink/ink699.xml"/><Relationship Id="rId78" Type="http://schemas.openxmlformats.org/officeDocument/2006/relationships/image" Target="../media/image512.png"/><Relationship Id="rId81" Type="http://schemas.openxmlformats.org/officeDocument/2006/relationships/customXml" Target="../ink/ink703.xml"/><Relationship Id="rId86" Type="http://schemas.openxmlformats.org/officeDocument/2006/relationships/image" Target="../media/image516.png"/><Relationship Id="rId94" Type="http://schemas.openxmlformats.org/officeDocument/2006/relationships/image" Target="../media/image521.png"/><Relationship Id="rId99" Type="http://schemas.openxmlformats.org/officeDocument/2006/relationships/customXml" Target="../ink/ink712.xml"/><Relationship Id="rId101" Type="http://schemas.openxmlformats.org/officeDocument/2006/relationships/customXml" Target="../ink/ink713.xml"/><Relationship Id="rId122" Type="http://schemas.openxmlformats.org/officeDocument/2006/relationships/image" Target="../media/image536.png"/><Relationship Id="rId130" Type="http://schemas.openxmlformats.org/officeDocument/2006/relationships/image" Target="../media/image541.png"/><Relationship Id="rId4" Type="http://schemas.openxmlformats.org/officeDocument/2006/relationships/image" Target="../media/image2840.png"/><Relationship Id="rId9" Type="http://schemas.openxmlformats.org/officeDocument/2006/relationships/customXml" Target="../ink/ink667.xml"/><Relationship Id="rId13" Type="http://schemas.openxmlformats.org/officeDocument/2006/relationships/customXml" Target="../ink/ink669.xml"/><Relationship Id="rId18" Type="http://schemas.openxmlformats.org/officeDocument/2006/relationships/image" Target="../media/image478.png"/><Relationship Id="rId39" Type="http://schemas.openxmlformats.org/officeDocument/2006/relationships/customXml" Target="../ink/ink682.xml"/><Relationship Id="rId109" Type="http://schemas.openxmlformats.org/officeDocument/2006/relationships/customXml" Target="../ink/ink717.xml"/><Relationship Id="rId34" Type="http://schemas.openxmlformats.org/officeDocument/2006/relationships/image" Target="../media/image487.png"/><Relationship Id="rId50" Type="http://schemas.openxmlformats.org/officeDocument/2006/relationships/image" Target="../media/image496.png"/><Relationship Id="rId55" Type="http://schemas.openxmlformats.org/officeDocument/2006/relationships/customXml" Target="../ink/ink690.xml"/><Relationship Id="rId76" Type="http://schemas.openxmlformats.org/officeDocument/2006/relationships/image" Target="../media/image511.png"/><Relationship Id="rId97" Type="http://schemas.openxmlformats.org/officeDocument/2006/relationships/customXml" Target="../ink/ink711.xml"/><Relationship Id="rId104" Type="http://schemas.openxmlformats.org/officeDocument/2006/relationships/image" Target="../media/image526.png"/><Relationship Id="rId120" Type="http://schemas.openxmlformats.org/officeDocument/2006/relationships/image" Target="../media/image535.png"/><Relationship Id="rId125" Type="http://schemas.openxmlformats.org/officeDocument/2006/relationships/customXml" Target="../ink/ink725.xml"/><Relationship Id="rId7" Type="http://schemas.openxmlformats.org/officeDocument/2006/relationships/customXml" Target="../ink/ink666.xml"/><Relationship Id="rId71" Type="http://schemas.openxmlformats.org/officeDocument/2006/relationships/customXml" Target="../ink/ink698.xml"/><Relationship Id="rId92" Type="http://schemas.openxmlformats.org/officeDocument/2006/relationships/image" Target="../media/image519.png"/><Relationship Id="rId2" Type="http://schemas.openxmlformats.org/officeDocument/2006/relationships/image" Target="../media/image471.png"/><Relationship Id="rId29" Type="http://schemas.openxmlformats.org/officeDocument/2006/relationships/customXml" Target="../ink/ink677.xml"/><Relationship Id="rId24" Type="http://schemas.openxmlformats.org/officeDocument/2006/relationships/image" Target="../media/image482.png"/><Relationship Id="rId40" Type="http://schemas.openxmlformats.org/officeDocument/2006/relationships/image" Target="../media/image491.png"/><Relationship Id="rId45" Type="http://schemas.openxmlformats.org/officeDocument/2006/relationships/customXml" Target="../ink/ink685.xml"/><Relationship Id="rId66" Type="http://schemas.openxmlformats.org/officeDocument/2006/relationships/image" Target="../media/image505.png"/><Relationship Id="rId87" Type="http://schemas.openxmlformats.org/officeDocument/2006/relationships/customXml" Target="../ink/ink706.xml"/><Relationship Id="rId110" Type="http://schemas.openxmlformats.org/officeDocument/2006/relationships/image" Target="../media/image529.png"/><Relationship Id="rId115" Type="http://schemas.openxmlformats.org/officeDocument/2006/relationships/customXml" Target="../ink/ink720.xml"/><Relationship Id="rId131" Type="http://schemas.openxmlformats.org/officeDocument/2006/relationships/customXml" Target="../ink/ink728.xml"/><Relationship Id="rId61" Type="http://schemas.openxmlformats.org/officeDocument/2006/relationships/customXml" Target="../ink/ink693.xml"/><Relationship Id="rId82" Type="http://schemas.openxmlformats.org/officeDocument/2006/relationships/image" Target="../media/image514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6.xml"/><Relationship Id="rId21" Type="http://schemas.openxmlformats.org/officeDocument/2006/relationships/customXml" Target="../ink/ink10.xml"/><Relationship Id="rId63" Type="http://schemas.openxmlformats.org/officeDocument/2006/relationships/customXml" Target="../ink/ink19.xml"/><Relationship Id="rId84" Type="http://schemas.openxmlformats.org/officeDocument/2006/relationships/image" Target="../media/image30.png"/><Relationship Id="rId138" Type="http://schemas.openxmlformats.org/officeDocument/2006/relationships/image" Target="../media/image57.png"/><Relationship Id="rId159" Type="http://schemas.openxmlformats.org/officeDocument/2006/relationships/customXml" Target="../ink/ink67.xml"/><Relationship Id="rId170" Type="http://schemas.openxmlformats.org/officeDocument/2006/relationships/image" Target="../media/image73.png"/><Relationship Id="rId191" Type="http://schemas.openxmlformats.org/officeDocument/2006/relationships/customXml" Target="../ink/ink83.xml"/><Relationship Id="rId205" Type="http://schemas.openxmlformats.org/officeDocument/2006/relationships/customXml" Target="../ink/ink90.xml"/><Relationship Id="rId226" Type="http://schemas.openxmlformats.org/officeDocument/2006/relationships/image" Target="../media/image101.png"/><Relationship Id="rId16" Type="http://schemas.openxmlformats.org/officeDocument/2006/relationships/image" Target="../media/image8.png"/><Relationship Id="rId107" Type="http://schemas.openxmlformats.org/officeDocument/2006/relationships/customXml" Target="../ink/ink41.xml"/><Relationship Id="rId221" Type="http://schemas.openxmlformats.org/officeDocument/2006/relationships/customXml" Target="../ink/ink98.xml"/><Relationship Id="rId11" Type="http://schemas.openxmlformats.org/officeDocument/2006/relationships/customXml" Target="../ink/ink5.xml"/><Relationship Id="rId53" Type="http://schemas.openxmlformats.org/officeDocument/2006/relationships/customXml" Target="../ink/ink14.xml"/><Relationship Id="rId58" Type="http://schemas.openxmlformats.org/officeDocument/2006/relationships/image" Target="../media/image16.png"/><Relationship Id="rId74" Type="http://schemas.openxmlformats.org/officeDocument/2006/relationships/image" Target="../media/image24.png"/><Relationship Id="rId79" Type="http://schemas.openxmlformats.org/officeDocument/2006/relationships/customXml" Target="../ink/ink27.xml"/><Relationship Id="rId102" Type="http://schemas.openxmlformats.org/officeDocument/2006/relationships/image" Target="../media/image39.png"/><Relationship Id="rId123" Type="http://schemas.openxmlformats.org/officeDocument/2006/relationships/customXml" Target="../ink/ink49.xml"/><Relationship Id="rId128" Type="http://schemas.openxmlformats.org/officeDocument/2006/relationships/image" Target="../media/image52.png"/><Relationship Id="rId144" Type="http://schemas.openxmlformats.org/officeDocument/2006/relationships/image" Target="../media/image60.png"/><Relationship Id="rId149" Type="http://schemas.openxmlformats.org/officeDocument/2006/relationships/customXml" Target="../ink/ink62.xml"/><Relationship Id="rId5" Type="http://schemas.openxmlformats.org/officeDocument/2006/relationships/customXml" Target="../ink/ink2.xml"/><Relationship Id="rId90" Type="http://schemas.openxmlformats.org/officeDocument/2006/relationships/image" Target="../media/image33.png"/><Relationship Id="rId95" Type="http://schemas.openxmlformats.org/officeDocument/2006/relationships/customXml" Target="../ink/ink35.xml"/><Relationship Id="rId160" Type="http://schemas.openxmlformats.org/officeDocument/2006/relationships/image" Target="../media/image68.png"/><Relationship Id="rId165" Type="http://schemas.openxmlformats.org/officeDocument/2006/relationships/customXml" Target="../ink/ink70.xml"/><Relationship Id="rId181" Type="http://schemas.openxmlformats.org/officeDocument/2006/relationships/customXml" Target="../ink/ink78.xml"/><Relationship Id="rId186" Type="http://schemas.openxmlformats.org/officeDocument/2006/relationships/image" Target="../media/image81.png"/><Relationship Id="rId216" Type="http://schemas.openxmlformats.org/officeDocument/2006/relationships/image" Target="../media/image96.png"/><Relationship Id="rId211" Type="http://schemas.openxmlformats.org/officeDocument/2006/relationships/customXml" Target="../ink/ink93.xml"/><Relationship Id="rId232" Type="http://schemas.openxmlformats.org/officeDocument/2006/relationships/image" Target="../media/image104.png"/><Relationship Id="rId22" Type="http://schemas.openxmlformats.org/officeDocument/2006/relationships/image" Target="../media/image11.png"/><Relationship Id="rId64" Type="http://schemas.openxmlformats.org/officeDocument/2006/relationships/image" Target="../media/image19.png"/><Relationship Id="rId69" Type="http://schemas.openxmlformats.org/officeDocument/2006/relationships/customXml" Target="../ink/ink22.xml"/><Relationship Id="rId113" Type="http://schemas.openxmlformats.org/officeDocument/2006/relationships/customXml" Target="../ink/ink44.xml"/><Relationship Id="rId118" Type="http://schemas.openxmlformats.org/officeDocument/2006/relationships/image" Target="../media/image47.png"/><Relationship Id="rId134" Type="http://schemas.openxmlformats.org/officeDocument/2006/relationships/image" Target="../media/image55.png"/><Relationship Id="rId139" Type="http://schemas.openxmlformats.org/officeDocument/2006/relationships/customXml" Target="../ink/ink57.xml"/><Relationship Id="rId80" Type="http://schemas.openxmlformats.org/officeDocument/2006/relationships/image" Target="../media/image28.png"/><Relationship Id="rId85" Type="http://schemas.openxmlformats.org/officeDocument/2006/relationships/customXml" Target="../ink/ink30.xml"/><Relationship Id="rId150" Type="http://schemas.openxmlformats.org/officeDocument/2006/relationships/image" Target="../media/image63.png"/><Relationship Id="rId155" Type="http://schemas.openxmlformats.org/officeDocument/2006/relationships/customXml" Target="../ink/ink65.xml"/><Relationship Id="rId171" Type="http://schemas.openxmlformats.org/officeDocument/2006/relationships/customXml" Target="../ink/ink73.xml"/><Relationship Id="rId176" Type="http://schemas.openxmlformats.org/officeDocument/2006/relationships/image" Target="../media/image76.png"/><Relationship Id="rId192" Type="http://schemas.openxmlformats.org/officeDocument/2006/relationships/image" Target="../media/image84.png"/><Relationship Id="rId197" Type="http://schemas.openxmlformats.org/officeDocument/2006/relationships/customXml" Target="../ink/ink86.xml"/><Relationship Id="rId206" Type="http://schemas.openxmlformats.org/officeDocument/2006/relationships/image" Target="../media/image91.png"/><Relationship Id="rId227" Type="http://schemas.openxmlformats.org/officeDocument/2006/relationships/customXml" Target="../ink/ink101.xml"/><Relationship Id="rId201" Type="http://schemas.openxmlformats.org/officeDocument/2006/relationships/customXml" Target="../ink/ink88.xml"/><Relationship Id="rId222" Type="http://schemas.openxmlformats.org/officeDocument/2006/relationships/image" Target="../media/image99.png"/><Relationship Id="rId12" Type="http://schemas.openxmlformats.org/officeDocument/2006/relationships/image" Target="../media/image6.png"/><Relationship Id="rId17" Type="http://schemas.openxmlformats.org/officeDocument/2006/relationships/customXml" Target="../ink/ink8.xml"/><Relationship Id="rId59" Type="http://schemas.openxmlformats.org/officeDocument/2006/relationships/customXml" Target="../ink/ink17.xml"/><Relationship Id="rId103" Type="http://schemas.openxmlformats.org/officeDocument/2006/relationships/customXml" Target="../ink/ink39.xml"/><Relationship Id="rId108" Type="http://schemas.openxmlformats.org/officeDocument/2006/relationships/image" Target="../media/image42.png"/><Relationship Id="rId124" Type="http://schemas.openxmlformats.org/officeDocument/2006/relationships/image" Target="../media/image50.png"/><Relationship Id="rId129" Type="http://schemas.openxmlformats.org/officeDocument/2006/relationships/customXml" Target="../ink/ink52.xml"/><Relationship Id="rId54" Type="http://schemas.openxmlformats.org/officeDocument/2006/relationships/image" Target="../media/image14.png"/><Relationship Id="rId70" Type="http://schemas.openxmlformats.org/officeDocument/2006/relationships/image" Target="../media/image22.png"/><Relationship Id="rId75" Type="http://schemas.openxmlformats.org/officeDocument/2006/relationships/customXml" Target="../ink/ink25.xml"/><Relationship Id="rId91" Type="http://schemas.openxmlformats.org/officeDocument/2006/relationships/customXml" Target="../ink/ink33.xml"/><Relationship Id="rId96" Type="http://schemas.openxmlformats.org/officeDocument/2006/relationships/image" Target="../media/image36.png"/><Relationship Id="rId140" Type="http://schemas.openxmlformats.org/officeDocument/2006/relationships/image" Target="../media/image58.png"/><Relationship Id="rId145" Type="http://schemas.openxmlformats.org/officeDocument/2006/relationships/customXml" Target="../ink/ink60.xml"/><Relationship Id="rId161" Type="http://schemas.openxmlformats.org/officeDocument/2006/relationships/customXml" Target="../ink/ink68.xml"/><Relationship Id="rId166" Type="http://schemas.openxmlformats.org/officeDocument/2006/relationships/image" Target="../media/image71.png"/><Relationship Id="rId182" Type="http://schemas.openxmlformats.org/officeDocument/2006/relationships/image" Target="../media/image79.png"/><Relationship Id="rId187" Type="http://schemas.openxmlformats.org/officeDocument/2006/relationships/customXml" Target="../ink/ink81.xml"/><Relationship Id="rId217" Type="http://schemas.openxmlformats.org/officeDocument/2006/relationships/customXml" Target="../ink/ink9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212" Type="http://schemas.openxmlformats.org/officeDocument/2006/relationships/image" Target="../media/image94.png"/><Relationship Id="rId23" Type="http://schemas.openxmlformats.org/officeDocument/2006/relationships/customXml" Target="../ink/ink11.xml"/><Relationship Id="rId114" Type="http://schemas.openxmlformats.org/officeDocument/2006/relationships/image" Target="../media/image45.png"/><Relationship Id="rId119" Type="http://schemas.openxmlformats.org/officeDocument/2006/relationships/customXml" Target="../ink/ink47.xml"/><Relationship Id="rId60" Type="http://schemas.openxmlformats.org/officeDocument/2006/relationships/image" Target="../media/image17.png"/><Relationship Id="rId65" Type="http://schemas.openxmlformats.org/officeDocument/2006/relationships/customXml" Target="../ink/ink20.xml"/><Relationship Id="rId81" Type="http://schemas.openxmlformats.org/officeDocument/2006/relationships/customXml" Target="../ink/ink28.xml"/><Relationship Id="rId86" Type="http://schemas.openxmlformats.org/officeDocument/2006/relationships/image" Target="../media/image31.png"/><Relationship Id="rId130" Type="http://schemas.openxmlformats.org/officeDocument/2006/relationships/image" Target="../media/image53.png"/><Relationship Id="rId135" Type="http://schemas.openxmlformats.org/officeDocument/2006/relationships/customXml" Target="../ink/ink55.xml"/><Relationship Id="rId151" Type="http://schemas.openxmlformats.org/officeDocument/2006/relationships/customXml" Target="../ink/ink63.xml"/><Relationship Id="rId156" Type="http://schemas.openxmlformats.org/officeDocument/2006/relationships/image" Target="../media/image66.png"/><Relationship Id="rId177" Type="http://schemas.openxmlformats.org/officeDocument/2006/relationships/customXml" Target="../ink/ink76.xml"/><Relationship Id="rId198" Type="http://schemas.openxmlformats.org/officeDocument/2006/relationships/image" Target="../media/image87.png"/><Relationship Id="rId172" Type="http://schemas.openxmlformats.org/officeDocument/2006/relationships/image" Target="../media/image74.png"/><Relationship Id="rId193" Type="http://schemas.openxmlformats.org/officeDocument/2006/relationships/customXml" Target="../ink/ink84.xml"/><Relationship Id="rId202" Type="http://schemas.openxmlformats.org/officeDocument/2006/relationships/image" Target="../media/image89.png"/><Relationship Id="rId207" Type="http://schemas.openxmlformats.org/officeDocument/2006/relationships/customXml" Target="../ink/ink91.xml"/><Relationship Id="rId223" Type="http://schemas.openxmlformats.org/officeDocument/2006/relationships/customXml" Target="../ink/ink99.xml"/><Relationship Id="rId228" Type="http://schemas.openxmlformats.org/officeDocument/2006/relationships/image" Target="../media/image102.png"/><Relationship Id="rId13" Type="http://schemas.openxmlformats.org/officeDocument/2006/relationships/customXml" Target="../ink/ink6.xml"/><Relationship Id="rId18" Type="http://schemas.openxmlformats.org/officeDocument/2006/relationships/image" Target="../media/image9.png"/><Relationship Id="rId109" Type="http://schemas.openxmlformats.org/officeDocument/2006/relationships/customXml" Target="../ink/ink42.xml"/><Relationship Id="rId50" Type="http://schemas.openxmlformats.org/officeDocument/2006/relationships/image" Target="../media/image25.png"/><Relationship Id="rId55" Type="http://schemas.openxmlformats.org/officeDocument/2006/relationships/customXml" Target="../ink/ink15.xml"/><Relationship Id="rId76" Type="http://schemas.openxmlformats.org/officeDocument/2006/relationships/image" Target="../media/image26.png"/><Relationship Id="rId97" Type="http://schemas.openxmlformats.org/officeDocument/2006/relationships/customXml" Target="../ink/ink36.xml"/><Relationship Id="rId104" Type="http://schemas.openxmlformats.org/officeDocument/2006/relationships/image" Target="../media/image40.png"/><Relationship Id="rId120" Type="http://schemas.openxmlformats.org/officeDocument/2006/relationships/image" Target="../media/image48.png"/><Relationship Id="rId125" Type="http://schemas.openxmlformats.org/officeDocument/2006/relationships/customXml" Target="../ink/ink50.xml"/><Relationship Id="rId141" Type="http://schemas.openxmlformats.org/officeDocument/2006/relationships/customXml" Target="../ink/ink58.xml"/><Relationship Id="rId146" Type="http://schemas.openxmlformats.org/officeDocument/2006/relationships/image" Target="../media/image61.png"/><Relationship Id="rId167" Type="http://schemas.openxmlformats.org/officeDocument/2006/relationships/customXml" Target="../ink/ink71.xml"/><Relationship Id="rId188" Type="http://schemas.openxmlformats.org/officeDocument/2006/relationships/image" Target="../media/image82.png"/><Relationship Id="rId7" Type="http://schemas.openxmlformats.org/officeDocument/2006/relationships/customXml" Target="../ink/ink3.xml"/><Relationship Id="rId71" Type="http://schemas.openxmlformats.org/officeDocument/2006/relationships/customXml" Target="../ink/ink23.xml"/><Relationship Id="rId92" Type="http://schemas.openxmlformats.org/officeDocument/2006/relationships/image" Target="../media/image34.png"/><Relationship Id="rId162" Type="http://schemas.openxmlformats.org/officeDocument/2006/relationships/image" Target="../media/image69.png"/><Relationship Id="rId183" Type="http://schemas.openxmlformats.org/officeDocument/2006/relationships/customXml" Target="../ink/ink79.xml"/><Relationship Id="rId213" Type="http://schemas.openxmlformats.org/officeDocument/2006/relationships/customXml" Target="../ink/ink94.xml"/><Relationship Id="rId218" Type="http://schemas.openxmlformats.org/officeDocument/2006/relationships/image" Target="../media/image97.png"/><Relationship Id="rId2" Type="http://schemas.openxmlformats.org/officeDocument/2006/relationships/image" Target="../media/image1.png"/><Relationship Id="rId24" Type="http://schemas.openxmlformats.org/officeDocument/2006/relationships/image" Target="../media/image12.png"/><Relationship Id="rId66" Type="http://schemas.openxmlformats.org/officeDocument/2006/relationships/image" Target="../media/image20.png"/><Relationship Id="rId87" Type="http://schemas.openxmlformats.org/officeDocument/2006/relationships/customXml" Target="../ink/ink31.xml"/><Relationship Id="rId110" Type="http://schemas.openxmlformats.org/officeDocument/2006/relationships/image" Target="../media/image43.png"/><Relationship Id="rId115" Type="http://schemas.openxmlformats.org/officeDocument/2006/relationships/customXml" Target="../ink/ink45.xml"/><Relationship Id="rId131" Type="http://schemas.openxmlformats.org/officeDocument/2006/relationships/customXml" Target="../ink/ink53.xml"/><Relationship Id="rId136" Type="http://schemas.openxmlformats.org/officeDocument/2006/relationships/image" Target="../media/image56.png"/><Relationship Id="rId157" Type="http://schemas.openxmlformats.org/officeDocument/2006/relationships/customXml" Target="../ink/ink66.xml"/><Relationship Id="rId178" Type="http://schemas.openxmlformats.org/officeDocument/2006/relationships/image" Target="../media/image77.png"/><Relationship Id="rId61" Type="http://schemas.openxmlformats.org/officeDocument/2006/relationships/customXml" Target="../ink/ink18.xml"/><Relationship Id="rId82" Type="http://schemas.openxmlformats.org/officeDocument/2006/relationships/image" Target="../media/image29.png"/><Relationship Id="rId152" Type="http://schemas.openxmlformats.org/officeDocument/2006/relationships/image" Target="../media/image64.png"/><Relationship Id="rId173" Type="http://schemas.openxmlformats.org/officeDocument/2006/relationships/customXml" Target="../ink/ink74.xml"/><Relationship Id="rId194" Type="http://schemas.openxmlformats.org/officeDocument/2006/relationships/image" Target="../media/image85.png"/><Relationship Id="rId199" Type="http://schemas.openxmlformats.org/officeDocument/2006/relationships/customXml" Target="../ink/ink87.xml"/><Relationship Id="rId203" Type="http://schemas.openxmlformats.org/officeDocument/2006/relationships/customXml" Target="../ink/ink89.xml"/><Relationship Id="rId208" Type="http://schemas.openxmlformats.org/officeDocument/2006/relationships/image" Target="../media/image92.png"/><Relationship Id="rId229" Type="http://schemas.openxmlformats.org/officeDocument/2006/relationships/customXml" Target="../ink/ink102.xml"/><Relationship Id="rId19" Type="http://schemas.openxmlformats.org/officeDocument/2006/relationships/customXml" Target="../ink/ink9.xml"/><Relationship Id="rId224" Type="http://schemas.openxmlformats.org/officeDocument/2006/relationships/image" Target="../media/image100.png"/><Relationship Id="rId14" Type="http://schemas.openxmlformats.org/officeDocument/2006/relationships/image" Target="../media/image7.png"/><Relationship Id="rId56" Type="http://schemas.openxmlformats.org/officeDocument/2006/relationships/image" Target="../media/image15.png"/><Relationship Id="rId77" Type="http://schemas.openxmlformats.org/officeDocument/2006/relationships/customXml" Target="../ink/ink26.xml"/><Relationship Id="rId100" Type="http://schemas.openxmlformats.org/officeDocument/2006/relationships/image" Target="../media/image38.png"/><Relationship Id="rId105" Type="http://schemas.openxmlformats.org/officeDocument/2006/relationships/customXml" Target="../ink/ink40.xml"/><Relationship Id="rId126" Type="http://schemas.openxmlformats.org/officeDocument/2006/relationships/image" Target="../media/image51.png"/><Relationship Id="rId147" Type="http://schemas.openxmlformats.org/officeDocument/2006/relationships/customXml" Target="../ink/ink61.xml"/><Relationship Id="rId168" Type="http://schemas.openxmlformats.org/officeDocument/2006/relationships/image" Target="../media/image72.png"/><Relationship Id="rId8" Type="http://schemas.openxmlformats.org/officeDocument/2006/relationships/image" Target="../media/image4.png"/><Relationship Id="rId51" Type="http://schemas.openxmlformats.org/officeDocument/2006/relationships/customXml" Target="../ink/ink13.xml"/><Relationship Id="rId72" Type="http://schemas.openxmlformats.org/officeDocument/2006/relationships/image" Target="../media/image23.png"/><Relationship Id="rId93" Type="http://schemas.openxmlformats.org/officeDocument/2006/relationships/customXml" Target="../ink/ink34.xml"/><Relationship Id="rId98" Type="http://schemas.openxmlformats.org/officeDocument/2006/relationships/image" Target="../media/image37.png"/><Relationship Id="rId121" Type="http://schemas.openxmlformats.org/officeDocument/2006/relationships/customXml" Target="../ink/ink48.xml"/><Relationship Id="rId142" Type="http://schemas.openxmlformats.org/officeDocument/2006/relationships/image" Target="../media/image59.png"/><Relationship Id="rId163" Type="http://schemas.openxmlformats.org/officeDocument/2006/relationships/customXml" Target="../ink/ink69.xml"/><Relationship Id="rId184" Type="http://schemas.openxmlformats.org/officeDocument/2006/relationships/image" Target="../media/image80.png"/><Relationship Id="rId189" Type="http://schemas.openxmlformats.org/officeDocument/2006/relationships/customXml" Target="../ink/ink82.xml"/><Relationship Id="rId219" Type="http://schemas.openxmlformats.org/officeDocument/2006/relationships/customXml" Target="../ink/ink97.xml"/><Relationship Id="rId3" Type="http://schemas.openxmlformats.org/officeDocument/2006/relationships/customXml" Target="../ink/ink1.xml"/><Relationship Id="rId214" Type="http://schemas.openxmlformats.org/officeDocument/2006/relationships/image" Target="../media/image95.png"/><Relationship Id="rId230" Type="http://schemas.openxmlformats.org/officeDocument/2006/relationships/image" Target="../media/image103.png"/><Relationship Id="rId25" Type="http://schemas.openxmlformats.org/officeDocument/2006/relationships/customXml" Target="../ink/ink12.xml"/><Relationship Id="rId67" Type="http://schemas.openxmlformats.org/officeDocument/2006/relationships/customXml" Target="../ink/ink21.xml"/><Relationship Id="rId116" Type="http://schemas.openxmlformats.org/officeDocument/2006/relationships/image" Target="../media/image46.png"/><Relationship Id="rId137" Type="http://schemas.openxmlformats.org/officeDocument/2006/relationships/customXml" Target="../ink/ink56.xml"/><Relationship Id="rId158" Type="http://schemas.openxmlformats.org/officeDocument/2006/relationships/image" Target="../media/image67.png"/><Relationship Id="rId20" Type="http://schemas.openxmlformats.org/officeDocument/2006/relationships/image" Target="../media/image10.png"/><Relationship Id="rId62" Type="http://schemas.openxmlformats.org/officeDocument/2006/relationships/image" Target="../media/image18.png"/><Relationship Id="rId83" Type="http://schemas.openxmlformats.org/officeDocument/2006/relationships/customXml" Target="../ink/ink29.xml"/><Relationship Id="rId88" Type="http://schemas.openxmlformats.org/officeDocument/2006/relationships/image" Target="../media/image32.png"/><Relationship Id="rId111" Type="http://schemas.openxmlformats.org/officeDocument/2006/relationships/customXml" Target="../ink/ink43.xml"/><Relationship Id="rId132" Type="http://schemas.openxmlformats.org/officeDocument/2006/relationships/image" Target="../media/image54.png"/><Relationship Id="rId153" Type="http://schemas.openxmlformats.org/officeDocument/2006/relationships/customXml" Target="../ink/ink64.xml"/><Relationship Id="rId174" Type="http://schemas.openxmlformats.org/officeDocument/2006/relationships/image" Target="../media/image75.png"/><Relationship Id="rId179" Type="http://schemas.openxmlformats.org/officeDocument/2006/relationships/customXml" Target="../ink/ink77.xml"/><Relationship Id="rId195" Type="http://schemas.openxmlformats.org/officeDocument/2006/relationships/customXml" Target="../ink/ink85.xml"/><Relationship Id="rId209" Type="http://schemas.openxmlformats.org/officeDocument/2006/relationships/customXml" Target="../ink/ink92.xml"/><Relationship Id="rId190" Type="http://schemas.openxmlformats.org/officeDocument/2006/relationships/image" Target="../media/image83.png"/><Relationship Id="rId204" Type="http://schemas.openxmlformats.org/officeDocument/2006/relationships/image" Target="../media/image90.png"/><Relationship Id="rId220" Type="http://schemas.openxmlformats.org/officeDocument/2006/relationships/image" Target="../media/image98.png"/><Relationship Id="rId225" Type="http://schemas.openxmlformats.org/officeDocument/2006/relationships/customXml" Target="../ink/ink100.xml"/><Relationship Id="rId15" Type="http://schemas.openxmlformats.org/officeDocument/2006/relationships/customXml" Target="../ink/ink7.xml"/><Relationship Id="rId57" Type="http://schemas.openxmlformats.org/officeDocument/2006/relationships/customXml" Target="../ink/ink16.xml"/><Relationship Id="rId106" Type="http://schemas.openxmlformats.org/officeDocument/2006/relationships/image" Target="../media/image41.png"/><Relationship Id="rId127" Type="http://schemas.openxmlformats.org/officeDocument/2006/relationships/customXml" Target="../ink/ink51.xml"/><Relationship Id="rId10" Type="http://schemas.openxmlformats.org/officeDocument/2006/relationships/image" Target="../media/image5.png"/><Relationship Id="rId52" Type="http://schemas.openxmlformats.org/officeDocument/2006/relationships/image" Target="../media/image13.png"/><Relationship Id="rId73" Type="http://schemas.openxmlformats.org/officeDocument/2006/relationships/customXml" Target="../ink/ink24.xml"/><Relationship Id="rId78" Type="http://schemas.openxmlformats.org/officeDocument/2006/relationships/image" Target="../media/image27.png"/><Relationship Id="rId94" Type="http://schemas.openxmlformats.org/officeDocument/2006/relationships/image" Target="../media/image35.png"/><Relationship Id="rId99" Type="http://schemas.openxmlformats.org/officeDocument/2006/relationships/customXml" Target="../ink/ink37.xml"/><Relationship Id="rId101" Type="http://schemas.openxmlformats.org/officeDocument/2006/relationships/customXml" Target="../ink/ink38.xml"/><Relationship Id="rId122" Type="http://schemas.openxmlformats.org/officeDocument/2006/relationships/image" Target="../media/image49.png"/><Relationship Id="rId143" Type="http://schemas.openxmlformats.org/officeDocument/2006/relationships/customXml" Target="../ink/ink59.xml"/><Relationship Id="rId148" Type="http://schemas.openxmlformats.org/officeDocument/2006/relationships/image" Target="../media/image62.png"/><Relationship Id="rId164" Type="http://schemas.openxmlformats.org/officeDocument/2006/relationships/image" Target="../media/image70.png"/><Relationship Id="rId169" Type="http://schemas.openxmlformats.org/officeDocument/2006/relationships/customXml" Target="../ink/ink72.xml"/><Relationship Id="rId185" Type="http://schemas.openxmlformats.org/officeDocument/2006/relationships/customXml" Target="../ink/ink80.xml"/><Relationship Id="rId4" Type="http://schemas.openxmlformats.org/officeDocument/2006/relationships/image" Target="../media/image2.png"/><Relationship Id="rId9" Type="http://schemas.openxmlformats.org/officeDocument/2006/relationships/customXml" Target="../ink/ink4.xml"/><Relationship Id="rId180" Type="http://schemas.openxmlformats.org/officeDocument/2006/relationships/image" Target="../media/image78.png"/><Relationship Id="rId210" Type="http://schemas.openxmlformats.org/officeDocument/2006/relationships/image" Target="../media/image93.png"/><Relationship Id="rId215" Type="http://schemas.openxmlformats.org/officeDocument/2006/relationships/customXml" Target="../ink/ink95.xml"/><Relationship Id="rId231" Type="http://schemas.openxmlformats.org/officeDocument/2006/relationships/customXml" Target="../ink/ink103.xml"/><Relationship Id="rId68" Type="http://schemas.openxmlformats.org/officeDocument/2006/relationships/image" Target="../media/image21.png"/><Relationship Id="rId89" Type="http://schemas.openxmlformats.org/officeDocument/2006/relationships/customXml" Target="../ink/ink32.xml"/><Relationship Id="rId112" Type="http://schemas.openxmlformats.org/officeDocument/2006/relationships/image" Target="../media/image44.png"/><Relationship Id="rId133" Type="http://schemas.openxmlformats.org/officeDocument/2006/relationships/customXml" Target="../ink/ink54.xml"/><Relationship Id="rId154" Type="http://schemas.openxmlformats.org/officeDocument/2006/relationships/image" Target="../media/image65.png"/><Relationship Id="rId175" Type="http://schemas.openxmlformats.org/officeDocument/2006/relationships/customXml" Target="../ink/ink75.xml"/><Relationship Id="rId196" Type="http://schemas.openxmlformats.org/officeDocument/2006/relationships/image" Target="../media/image86.png"/><Relationship Id="rId200" Type="http://schemas.openxmlformats.org/officeDocument/2006/relationships/image" Target="../media/image88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34.xml"/><Relationship Id="rId18" Type="http://schemas.openxmlformats.org/officeDocument/2006/relationships/image" Target="../media/image2930.png"/><Relationship Id="rId26" Type="http://schemas.openxmlformats.org/officeDocument/2006/relationships/image" Target="../media/image2970.png"/><Relationship Id="rId39" Type="http://schemas.openxmlformats.org/officeDocument/2006/relationships/customXml" Target="../ink/ink747.xml"/><Relationship Id="rId21" Type="http://schemas.openxmlformats.org/officeDocument/2006/relationships/customXml" Target="../ink/ink738.xml"/><Relationship Id="rId34" Type="http://schemas.openxmlformats.org/officeDocument/2006/relationships/image" Target="../media/image3010.png"/><Relationship Id="rId42" Type="http://schemas.openxmlformats.org/officeDocument/2006/relationships/image" Target="../media/image546.png"/><Relationship Id="rId47" Type="http://schemas.openxmlformats.org/officeDocument/2006/relationships/customXml" Target="../ink/ink751.xml"/><Relationship Id="rId50" Type="http://schemas.openxmlformats.org/officeDocument/2006/relationships/image" Target="../media/image551.png"/><Relationship Id="rId55" Type="http://schemas.openxmlformats.org/officeDocument/2006/relationships/customXml" Target="../ink/ink755.xml"/><Relationship Id="rId63" Type="http://schemas.openxmlformats.org/officeDocument/2006/relationships/customXml" Target="../ink/ink759.xml"/><Relationship Id="rId7" Type="http://schemas.openxmlformats.org/officeDocument/2006/relationships/customXml" Target="../ink/ink731.xml"/><Relationship Id="rId2" Type="http://schemas.openxmlformats.org/officeDocument/2006/relationships/image" Target="../media/image543.png"/><Relationship Id="rId16" Type="http://schemas.openxmlformats.org/officeDocument/2006/relationships/image" Target="../media/image2920.png"/><Relationship Id="rId20" Type="http://schemas.openxmlformats.org/officeDocument/2006/relationships/image" Target="../media/image2940.png"/><Relationship Id="rId29" Type="http://schemas.openxmlformats.org/officeDocument/2006/relationships/customXml" Target="../ink/ink742.xml"/><Relationship Id="rId41" Type="http://schemas.openxmlformats.org/officeDocument/2006/relationships/customXml" Target="../ink/ink748.xml"/><Relationship Id="rId54" Type="http://schemas.openxmlformats.org/officeDocument/2006/relationships/image" Target="../media/image553.png"/><Relationship Id="rId62" Type="http://schemas.openxmlformats.org/officeDocument/2006/relationships/image" Target="../media/image5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70.png"/><Relationship Id="rId11" Type="http://schemas.openxmlformats.org/officeDocument/2006/relationships/customXml" Target="../ink/ink733.xml"/><Relationship Id="rId24" Type="http://schemas.openxmlformats.org/officeDocument/2006/relationships/image" Target="../media/image2960.png"/><Relationship Id="rId32" Type="http://schemas.openxmlformats.org/officeDocument/2006/relationships/image" Target="../media/image3000.png"/><Relationship Id="rId37" Type="http://schemas.openxmlformats.org/officeDocument/2006/relationships/customXml" Target="../ink/ink746.xml"/><Relationship Id="rId40" Type="http://schemas.openxmlformats.org/officeDocument/2006/relationships/image" Target="../media/image545.png"/><Relationship Id="rId45" Type="http://schemas.openxmlformats.org/officeDocument/2006/relationships/customXml" Target="../ink/ink750.xml"/><Relationship Id="rId53" Type="http://schemas.openxmlformats.org/officeDocument/2006/relationships/customXml" Target="../ink/ink754.xml"/><Relationship Id="rId58" Type="http://schemas.openxmlformats.org/officeDocument/2006/relationships/image" Target="../media/image555.png"/><Relationship Id="rId5" Type="http://schemas.openxmlformats.org/officeDocument/2006/relationships/customXml" Target="../ink/ink730.xml"/><Relationship Id="rId15" Type="http://schemas.openxmlformats.org/officeDocument/2006/relationships/customXml" Target="../ink/ink735.xml"/><Relationship Id="rId23" Type="http://schemas.openxmlformats.org/officeDocument/2006/relationships/customXml" Target="../ink/ink739.xml"/><Relationship Id="rId28" Type="http://schemas.openxmlformats.org/officeDocument/2006/relationships/image" Target="../media/image2980.png"/><Relationship Id="rId36" Type="http://schemas.openxmlformats.org/officeDocument/2006/relationships/image" Target="../media/image3020.png"/><Relationship Id="rId49" Type="http://schemas.openxmlformats.org/officeDocument/2006/relationships/customXml" Target="../ink/ink752.xml"/><Relationship Id="rId57" Type="http://schemas.openxmlformats.org/officeDocument/2006/relationships/customXml" Target="../ink/ink756.xml"/><Relationship Id="rId61" Type="http://schemas.openxmlformats.org/officeDocument/2006/relationships/customXml" Target="../ink/ink758.xml"/><Relationship Id="rId10" Type="http://schemas.openxmlformats.org/officeDocument/2006/relationships/image" Target="../media/image2890.png"/><Relationship Id="rId19" Type="http://schemas.openxmlformats.org/officeDocument/2006/relationships/customXml" Target="../ink/ink737.xml"/><Relationship Id="rId31" Type="http://schemas.openxmlformats.org/officeDocument/2006/relationships/customXml" Target="../ink/ink743.xml"/><Relationship Id="rId44" Type="http://schemas.openxmlformats.org/officeDocument/2006/relationships/image" Target="../media/image547.png"/><Relationship Id="rId52" Type="http://schemas.openxmlformats.org/officeDocument/2006/relationships/image" Target="../media/image552.png"/><Relationship Id="rId60" Type="http://schemas.openxmlformats.org/officeDocument/2006/relationships/image" Target="../media/image556.png"/><Relationship Id="rId4" Type="http://schemas.openxmlformats.org/officeDocument/2006/relationships/image" Target="../media/image2860.png"/><Relationship Id="rId9" Type="http://schemas.openxmlformats.org/officeDocument/2006/relationships/customXml" Target="../ink/ink732.xml"/><Relationship Id="rId14" Type="http://schemas.openxmlformats.org/officeDocument/2006/relationships/image" Target="../media/image2910.png"/><Relationship Id="rId22" Type="http://schemas.openxmlformats.org/officeDocument/2006/relationships/image" Target="../media/image2950.png"/><Relationship Id="rId27" Type="http://schemas.openxmlformats.org/officeDocument/2006/relationships/customXml" Target="../ink/ink741.xml"/><Relationship Id="rId30" Type="http://schemas.openxmlformats.org/officeDocument/2006/relationships/image" Target="../media/image2990.png"/><Relationship Id="rId35" Type="http://schemas.openxmlformats.org/officeDocument/2006/relationships/customXml" Target="../ink/ink745.xml"/><Relationship Id="rId43" Type="http://schemas.openxmlformats.org/officeDocument/2006/relationships/customXml" Target="../ink/ink749.xml"/><Relationship Id="rId48" Type="http://schemas.openxmlformats.org/officeDocument/2006/relationships/image" Target="../media/image549.png"/><Relationship Id="rId56" Type="http://schemas.openxmlformats.org/officeDocument/2006/relationships/image" Target="../media/image554.png"/><Relationship Id="rId64" Type="http://schemas.openxmlformats.org/officeDocument/2006/relationships/image" Target="../media/image558.png"/><Relationship Id="rId8" Type="http://schemas.openxmlformats.org/officeDocument/2006/relationships/image" Target="../media/image2880.png"/><Relationship Id="rId51" Type="http://schemas.openxmlformats.org/officeDocument/2006/relationships/customXml" Target="../ink/ink753.xml"/><Relationship Id="rId3" Type="http://schemas.openxmlformats.org/officeDocument/2006/relationships/customXml" Target="../ink/ink729.xml"/><Relationship Id="rId12" Type="http://schemas.openxmlformats.org/officeDocument/2006/relationships/image" Target="../media/image2900.png"/><Relationship Id="rId17" Type="http://schemas.openxmlformats.org/officeDocument/2006/relationships/customXml" Target="../ink/ink736.xml"/><Relationship Id="rId25" Type="http://schemas.openxmlformats.org/officeDocument/2006/relationships/customXml" Target="../ink/ink740.xml"/><Relationship Id="rId33" Type="http://schemas.openxmlformats.org/officeDocument/2006/relationships/customXml" Target="../ink/ink744.xml"/><Relationship Id="rId38" Type="http://schemas.openxmlformats.org/officeDocument/2006/relationships/image" Target="../media/image544.png"/><Relationship Id="rId46" Type="http://schemas.openxmlformats.org/officeDocument/2006/relationships/image" Target="../media/image548.png"/><Relationship Id="rId59" Type="http://schemas.openxmlformats.org/officeDocument/2006/relationships/customXml" Target="../ink/ink757.xml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66.png"/><Relationship Id="rId21" Type="http://schemas.openxmlformats.org/officeDocument/2006/relationships/customXml" Target="../ink/ink769.xml"/><Relationship Id="rId34" Type="http://schemas.openxmlformats.org/officeDocument/2006/relationships/image" Target="../media/image571.png"/><Relationship Id="rId42" Type="http://schemas.openxmlformats.org/officeDocument/2006/relationships/image" Target="../media/image575.png"/><Relationship Id="rId47" Type="http://schemas.openxmlformats.org/officeDocument/2006/relationships/customXml" Target="../ink/ink782.xml"/><Relationship Id="rId50" Type="http://schemas.openxmlformats.org/officeDocument/2006/relationships/image" Target="../media/image579.png"/><Relationship Id="rId55" Type="http://schemas.openxmlformats.org/officeDocument/2006/relationships/customXml" Target="../ink/ink786.xml"/><Relationship Id="rId63" Type="http://schemas.openxmlformats.org/officeDocument/2006/relationships/customXml" Target="../ink/ink790.xml"/><Relationship Id="rId68" Type="http://schemas.openxmlformats.org/officeDocument/2006/relationships/image" Target="../media/image589.png"/><Relationship Id="rId76" Type="http://schemas.openxmlformats.org/officeDocument/2006/relationships/image" Target="../media/image594.png"/><Relationship Id="rId84" Type="http://schemas.openxmlformats.org/officeDocument/2006/relationships/image" Target="../media/image598.png"/><Relationship Id="rId89" Type="http://schemas.openxmlformats.org/officeDocument/2006/relationships/customXml" Target="../ink/ink803.xml"/><Relationship Id="rId97" Type="http://schemas.openxmlformats.org/officeDocument/2006/relationships/customXml" Target="../ink/ink807.xml"/><Relationship Id="rId7" Type="http://schemas.openxmlformats.org/officeDocument/2006/relationships/customXml" Target="../ink/ink762.xml"/><Relationship Id="rId71" Type="http://schemas.openxmlformats.org/officeDocument/2006/relationships/customXml" Target="../ink/ink794.xml"/><Relationship Id="rId92" Type="http://schemas.openxmlformats.org/officeDocument/2006/relationships/image" Target="../media/image603.png"/><Relationship Id="rId2" Type="http://schemas.openxmlformats.org/officeDocument/2006/relationships/image" Target="../media/image559.png"/><Relationship Id="rId16" Type="http://schemas.openxmlformats.org/officeDocument/2006/relationships/image" Target="../media/image561.png"/><Relationship Id="rId29" Type="http://schemas.openxmlformats.org/officeDocument/2006/relationships/customXml" Target="../ink/ink773.xml"/><Relationship Id="rId11" Type="http://schemas.openxmlformats.org/officeDocument/2006/relationships/customXml" Target="../ink/ink764.xml"/><Relationship Id="rId24" Type="http://schemas.openxmlformats.org/officeDocument/2006/relationships/image" Target="../media/image565.png"/><Relationship Id="rId32" Type="http://schemas.openxmlformats.org/officeDocument/2006/relationships/image" Target="../media/image569.png"/><Relationship Id="rId37" Type="http://schemas.openxmlformats.org/officeDocument/2006/relationships/customXml" Target="../ink/ink777.xml"/><Relationship Id="rId40" Type="http://schemas.openxmlformats.org/officeDocument/2006/relationships/image" Target="../media/image574.png"/><Relationship Id="rId45" Type="http://schemas.openxmlformats.org/officeDocument/2006/relationships/customXml" Target="../ink/ink781.xml"/><Relationship Id="rId53" Type="http://schemas.openxmlformats.org/officeDocument/2006/relationships/customXml" Target="../ink/ink785.xml"/><Relationship Id="rId58" Type="http://schemas.openxmlformats.org/officeDocument/2006/relationships/image" Target="../media/image584.png"/><Relationship Id="rId66" Type="http://schemas.openxmlformats.org/officeDocument/2006/relationships/image" Target="../media/image588.png"/><Relationship Id="rId74" Type="http://schemas.openxmlformats.org/officeDocument/2006/relationships/image" Target="../media/image593.png"/><Relationship Id="rId79" Type="http://schemas.openxmlformats.org/officeDocument/2006/relationships/customXml" Target="../ink/ink798.xml"/><Relationship Id="rId87" Type="http://schemas.openxmlformats.org/officeDocument/2006/relationships/customXml" Target="../ink/ink802.xml"/><Relationship Id="rId5" Type="http://schemas.openxmlformats.org/officeDocument/2006/relationships/customXml" Target="../ink/ink761.xml"/><Relationship Id="rId61" Type="http://schemas.openxmlformats.org/officeDocument/2006/relationships/customXml" Target="../ink/ink789.xml"/><Relationship Id="rId82" Type="http://schemas.openxmlformats.org/officeDocument/2006/relationships/image" Target="../media/image597.png"/><Relationship Id="rId90" Type="http://schemas.openxmlformats.org/officeDocument/2006/relationships/image" Target="../media/image602.png"/><Relationship Id="rId95" Type="http://schemas.openxmlformats.org/officeDocument/2006/relationships/customXml" Target="../ink/ink806.xml"/><Relationship Id="rId19" Type="http://schemas.openxmlformats.org/officeDocument/2006/relationships/customXml" Target="../ink/ink768.xml"/><Relationship Id="rId14" Type="http://schemas.openxmlformats.org/officeDocument/2006/relationships/image" Target="../media/image3090.png"/><Relationship Id="rId22" Type="http://schemas.openxmlformats.org/officeDocument/2006/relationships/image" Target="../media/image564.png"/><Relationship Id="rId27" Type="http://schemas.openxmlformats.org/officeDocument/2006/relationships/customXml" Target="../ink/ink772.xml"/><Relationship Id="rId30" Type="http://schemas.openxmlformats.org/officeDocument/2006/relationships/image" Target="../media/image568.png"/><Relationship Id="rId35" Type="http://schemas.openxmlformats.org/officeDocument/2006/relationships/customXml" Target="../ink/ink776.xml"/><Relationship Id="rId43" Type="http://schemas.openxmlformats.org/officeDocument/2006/relationships/customXml" Target="../ink/ink780.xml"/><Relationship Id="rId48" Type="http://schemas.openxmlformats.org/officeDocument/2006/relationships/image" Target="../media/image578.png"/><Relationship Id="rId56" Type="http://schemas.openxmlformats.org/officeDocument/2006/relationships/image" Target="../media/image583.png"/><Relationship Id="rId64" Type="http://schemas.openxmlformats.org/officeDocument/2006/relationships/image" Target="../media/image587.png"/><Relationship Id="rId69" Type="http://schemas.openxmlformats.org/officeDocument/2006/relationships/customXml" Target="../ink/ink793.xml"/><Relationship Id="rId77" Type="http://schemas.openxmlformats.org/officeDocument/2006/relationships/customXml" Target="../ink/ink797.xml"/><Relationship Id="rId8" Type="http://schemas.openxmlformats.org/officeDocument/2006/relationships/image" Target="../media/image3060.png"/><Relationship Id="rId51" Type="http://schemas.openxmlformats.org/officeDocument/2006/relationships/customXml" Target="../ink/ink784.xml"/><Relationship Id="rId72" Type="http://schemas.openxmlformats.org/officeDocument/2006/relationships/image" Target="../media/image592.png"/><Relationship Id="rId80" Type="http://schemas.openxmlformats.org/officeDocument/2006/relationships/image" Target="../media/image596.png"/><Relationship Id="rId85" Type="http://schemas.openxmlformats.org/officeDocument/2006/relationships/customXml" Target="../ink/ink801.xml"/><Relationship Id="rId93" Type="http://schemas.openxmlformats.org/officeDocument/2006/relationships/customXml" Target="../ink/ink805.xml"/><Relationship Id="rId98" Type="http://schemas.openxmlformats.org/officeDocument/2006/relationships/image" Target="../media/image606.png"/><Relationship Id="rId3" Type="http://schemas.openxmlformats.org/officeDocument/2006/relationships/customXml" Target="../ink/ink760.xml"/><Relationship Id="rId12" Type="http://schemas.openxmlformats.org/officeDocument/2006/relationships/image" Target="../media/image3080.png"/><Relationship Id="rId17" Type="http://schemas.openxmlformats.org/officeDocument/2006/relationships/customXml" Target="../ink/ink767.xml"/><Relationship Id="rId25" Type="http://schemas.openxmlformats.org/officeDocument/2006/relationships/customXml" Target="../ink/ink771.xml"/><Relationship Id="rId33" Type="http://schemas.openxmlformats.org/officeDocument/2006/relationships/customXml" Target="../ink/ink775.xml"/><Relationship Id="rId38" Type="http://schemas.openxmlformats.org/officeDocument/2006/relationships/image" Target="../media/image573.png"/><Relationship Id="rId46" Type="http://schemas.openxmlformats.org/officeDocument/2006/relationships/image" Target="../media/image577.png"/><Relationship Id="rId59" Type="http://schemas.openxmlformats.org/officeDocument/2006/relationships/customXml" Target="../ink/ink788.xml"/><Relationship Id="rId67" Type="http://schemas.openxmlformats.org/officeDocument/2006/relationships/customXml" Target="../ink/ink792.xml"/><Relationship Id="rId20" Type="http://schemas.openxmlformats.org/officeDocument/2006/relationships/image" Target="../media/image563.png"/><Relationship Id="rId41" Type="http://schemas.openxmlformats.org/officeDocument/2006/relationships/customXml" Target="../ink/ink779.xml"/><Relationship Id="rId54" Type="http://schemas.openxmlformats.org/officeDocument/2006/relationships/image" Target="../media/image582.png"/><Relationship Id="rId62" Type="http://schemas.openxmlformats.org/officeDocument/2006/relationships/image" Target="../media/image586.png"/><Relationship Id="rId70" Type="http://schemas.openxmlformats.org/officeDocument/2006/relationships/image" Target="../media/image591.png"/><Relationship Id="rId75" Type="http://schemas.openxmlformats.org/officeDocument/2006/relationships/customXml" Target="../ink/ink796.xml"/><Relationship Id="rId83" Type="http://schemas.openxmlformats.org/officeDocument/2006/relationships/customXml" Target="../ink/ink800.xml"/><Relationship Id="rId88" Type="http://schemas.openxmlformats.org/officeDocument/2006/relationships/image" Target="../media/image601.png"/><Relationship Id="rId91" Type="http://schemas.openxmlformats.org/officeDocument/2006/relationships/customXml" Target="../ink/ink804.xml"/><Relationship Id="rId96" Type="http://schemas.openxmlformats.org/officeDocument/2006/relationships/image" Target="../media/image6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50.png"/><Relationship Id="rId15" Type="http://schemas.openxmlformats.org/officeDocument/2006/relationships/customXml" Target="../ink/ink766.xml"/><Relationship Id="rId23" Type="http://schemas.openxmlformats.org/officeDocument/2006/relationships/customXml" Target="../ink/ink770.xml"/><Relationship Id="rId28" Type="http://schemas.openxmlformats.org/officeDocument/2006/relationships/image" Target="../media/image567.png"/><Relationship Id="rId36" Type="http://schemas.openxmlformats.org/officeDocument/2006/relationships/image" Target="../media/image572.png"/><Relationship Id="rId49" Type="http://schemas.openxmlformats.org/officeDocument/2006/relationships/customXml" Target="../ink/ink783.xml"/><Relationship Id="rId57" Type="http://schemas.openxmlformats.org/officeDocument/2006/relationships/customXml" Target="../ink/ink787.xml"/><Relationship Id="rId10" Type="http://schemas.openxmlformats.org/officeDocument/2006/relationships/image" Target="../media/image3070.png"/><Relationship Id="rId31" Type="http://schemas.openxmlformats.org/officeDocument/2006/relationships/customXml" Target="../ink/ink774.xml"/><Relationship Id="rId44" Type="http://schemas.openxmlformats.org/officeDocument/2006/relationships/image" Target="../media/image576.png"/><Relationship Id="rId52" Type="http://schemas.openxmlformats.org/officeDocument/2006/relationships/image" Target="../media/image581.png"/><Relationship Id="rId60" Type="http://schemas.openxmlformats.org/officeDocument/2006/relationships/image" Target="../media/image585.png"/><Relationship Id="rId65" Type="http://schemas.openxmlformats.org/officeDocument/2006/relationships/customXml" Target="../ink/ink791.xml"/><Relationship Id="rId73" Type="http://schemas.openxmlformats.org/officeDocument/2006/relationships/customXml" Target="../ink/ink795.xml"/><Relationship Id="rId78" Type="http://schemas.openxmlformats.org/officeDocument/2006/relationships/image" Target="../media/image595.png"/><Relationship Id="rId81" Type="http://schemas.openxmlformats.org/officeDocument/2006/relationships/customXml" Target="../ink/ink799.xml"/><Relationship Id="rId86" Type="http://schemas.openxmlformats.org/officeDocument/2006/relationships/image" Target="../media/image599.png"/><Relationship Id="rId94" Type="http://schemas.openxmlformats.org/officeDocument/2006/relationships/image" Target="../media/image604.png"/><Relationship Id="rId4" Type="http://schemas.openxmlformats.org/officeDocument/2006/relationships/image" Target="../media/image3040.png"/><Relationship Id="rId9" Type="http://schemas.openxmlformats.org/officeDocument/2006/relationships/customXml" Target="../ink/ink763.xml"/><Relationship Id="rId13" Type="http://schemas.openxmlformats.org/officeDocument/2006/relationships/customXml" Target="../ink/ink765.xml"/><Relationship Id="rId18" Type="http://schemas.openxmlformats.org/officeDocument/2006/relationships/image" Target="../media/image562.png"/><Relationship Id="rId39" Type="http://schemas.openxmlformats.org/officeDocument/2006/relationships/customXml" Target="../ink/ink778.xml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250.png"/><Relationship Id="rId117" Type="http://schemas.openxmlformats.org/officeDocument/2006/relationships/customXml" Target="../ink/ink860.xml"/><Relationship Id="rId21" Type="http://schemas.openxmlformats.org/officeDocument/2006/relationships/customXml" Target="../ink/ink814.xml"/><Relationship Id="rId42" Type="http://schemas.openxmlformats.org/officeDocument/2006/relationships/image" Target="../media/image3350.png"/><Relationship Id="rId47" Type="http://schemas.openxmlformats.org/officeDocument/2006/relationships/customXml" Target="../ink/ink825.xml"/><Relationship Id="rId63" Type="http://schemas.openxmlformats.org/officeDocument/2006/relationships/customXml" Target="../ink/ink833.xml"/><Relationship Id="rId68" Type="http://schemas.openxmlformats.org/officeDocument/2006/relationships/image" Target="../media/image626.png"/><Relationship Id="rId84" Type="http://schemas.openxmlformats.org/officeDocument/2006/relationships/image" Target="../media/image634.png"/><Relationship Id="rId89" Type="http://schemas.openxmlformats.org/officeDocument/2006/relationships/customXml" Target="../ink/ink846.xml"/><Relationship Id="rId112" Type="http://schemas.openxmlformats.org/officeDocument/2006/relationships/image" Target="../media/image648.png"/><Relationship Id="rId16" Type="http://schemas.openxmlformats.org/officeDocument/2006/relationships/image" Target="../media/image3200.png"/><Relationship Id="rId107" Type="http://schemas.openxmlformats.org/officeDocument/2006/relationships/customXml" Target="../ink/ink855.xml"/><Relationship Id="rId11" Type="http://schemas.openxmlformats.org/officeDocument/2006/relationships/customXml" Target="../ink/ink809.xml"/><Relationship Id="rId24" Type="http://schemas.openxmlformats.org/officeDocument/2006/relationships/image" Target="../media/image3240.png"/><Relationship Id="rId32" Type="http://schemas.openxmlformats.org/officeDocument/2006/relationships/image" Target="../media/image615.png"/><Relationship Id="rId37" Type="http://schemas.openxmlformats.org/officeDocument/2006/relationships/customXml" Target="../ink/ink820.xml"/><Relationship Id="rId40" Type="http://schemas.openxmlformats.org/officeDocument/2006/relationships/image" Target="../media/image3340.png"/><Relationship Id="rId45" Type="http://schemas.openxmlformats.org/officeDocument/2006/relationships/customXml" Target="../ink/ink824.xml"/><Relationship Id="rId53" Type="http://schemas.openxmlformats.org/officeDocument/2006/relationships/customXml" Target="../ink/ink828.xml"/><Relationship Id="rId58" Type="http://schemas.openxmlformats.org/officeDocument/2006/relationships/image" Target="../media/image621.png"/><Relationship Id="rId66" Type="http://schemas.openxmlformats.org/officeDocument/2006/relationships/image" Target="../media/image625.png"/><Relationship Id="rId74" Type="http://schemas.openxmlformats.org/officeDocument/2006/relationships/image" Target="../media/image629.png"/><Relationship Id="rId79" Type="http://schemas.openxmlformats.org/officeDocument/2006/relationships/customXml" Target="../ink/ink841.xml"/><Relationship Id="rId87" Type="http://schemas.openxmlformats.org/officeDocument/2006/relationships/customXml" Target="../ink/ink845.xml"/><Relationship Id="rId102" Type="http://schemas.openxmlformats.org/officeDocument/2006/relationships/image" Target="../media/image643.png"/><Relationship Id="rId110" Type="http://schemas.openxmlformats.org/officeDocument/2006/relationships/image" Target="../media/image647.png"/><Relationship Id="rId115" Type="http://schemas.openxmlformats.org/officeDocument/2006/relationships/customXml" Target="../ink/ink859.xml"/><Relationship Id="rId5" Type="http://schemas.openxmlformats.org/officeDocument/2006/relationships/image" Target="../media/image610.png"/><Relationship Id="rId61" Type="http://schemas.openxmlformats.org/officeDocument/2006/relationships/customXml" Target="../ink/ink832.xml"/><Relationship Id="rId82" Type="http://schemas.openxmlformats.org/officeDocument/2006/relationships/image" Target="../media/image633.png"/><Relationship Id="rId90" Type="http://schemas.openxmlformats.org/officeDocument/2006/relationships/image" Target="../media/image637.png"/><Relationship Id="rId95" Type="http://schemas.openxmlformats.org/officeDocument/2006/relationships/customXml" Target="../ink/ink849.xml"/><Relationship Id="rId19" Type="http://schemas.openxmlformats.org/officeDocument/2006/relationships/customXml" Target="../ink/ink813.xml"/><Relationship Id="rId14" Type="http://schemas.openxmlformats.org/officeDocument/2006/relationships/image" Target="../media/image3190.png"/><Relationship Id="rId22" Type="http://schemas.openxmlformats.org/officeDocument/2006/relationships/image" Target="../media/image3230.png"/><Relationship Id="rId27" Type="http://schemas.openxmlformats.org/officeDocument/2006/relationships/customXml" Target="../ink/ink817.xml"/><Relationship Id="rId30" Type="http://schemas.openxmlformats.org/officeDocument/2006/relationships/image" Target="../media/image3270.png"/><Relationship Id="rId35" Type="http://schemas.openxmlformats.org/officeDocument/2006/relationships/customXml" Target="../ink/ink819.xml"/><Relationship Id="rId43" Type="http://schemas.openxmlformats.org/officeDocument/2006/relationships/customXml" Target="../ink/ink823.xml"/><Relationship Id="rId48" Type="http://schemas.openxmlformats.org/officeDocument/2006/relationships/image" Target="../media/image3380.png"/><Relationship Id="rId56" Type="http://schemas.openxmlformats.org/officeDocument/2006/relationships/image" Target="../media/image620.png"/><Relationship Id="rId64" Type="http://schemas.openxmlformats.org/officeDocument/2006/relationships/image" Target="../media/image624.png"/><Relationship Id="rId69" Type="http://schemas.openxmlformats.org/officeDocument/2006/relationships/customXml" Target="../ink/ink836.xml"/><Relationship Id="rId77" Type="http://schemas.openxmlformats.org/officeDocument/2006/relationships/customXml" Target="../ink/ink840.xml"/><Relationship Id="rId100" Type="http://schemas.openxmlformats.org/officeDocument/2006/relationships/image" Target="../media/image642.png"/><Relationship Id="rId105" Type="http://schemas.openxmlformats.org/officeDocument/2006/relationships/customXml" Target="../ink/ink854.xml"/><Relationship Id="rId113" Type="http://schemas.openxmlformats.org/officeDocument/2006/relationships/customXml" Target="../ink/ink858.xml"/><Relationship Id="rId118" Type="http://schemas.openxmlformats.org/officeDocument/2006/relationships/image" Target="../media/image651.png"/><Relationship Id="rId8" Type="http://schemas.openxmlformats.org/officeDocument/2006/relationships/image" Target="../media/image613.png"/><Relationship Id="rId51" Type="http://schemas.openxmlformats.org/officeDocument/2006/relationships/customXml" Target="../ink/ink827.xml"/><Relationship Id="rId72" Type="http://schemas.openxmlformats.org/officeDocument/2006/relationships/image" Target="../media/image628.png"/><Relationship Id="rId80" Type="http://schemas.openxmlformats.org/officeDocument/2006/relationships/image" Target="../media/image632.png"/><Relationship Id="rId85" Type="http://schemas.openxmlformats.org/officeDocument/2006/relationships/customXml" Target="../ink/ink844.xml"/><Relationship Id="rId93" Type="http://schemas.openxmlformats.org/officeDocument/2006/relationships/customXml" Target="../ink/ink848.xml"/><Relationship Id="rId98" Type="http://schemas.openxmlformats.org/officeDocument/2006/relationships/image" Target="../media/image641.png"/><Relationship Id="rId3" Type="http://schemas.openxmlformats.org/officeDocument/2006/relationships/image" Target="../media/image608.png"/><Relationship Id="rId12" Type="http://schemas.openxmlformats.org/officeDocument/2006/relationships/image" Target="../media/image3180.png"/><Relationship Id="rId17" Type="http://schemas.openxmlformats.org/officeDocument/2006/relationships/customXml" Target="../ink/ink812.xml"/><Relationship Id="rId25" Type="http://schemas.openxmlformats.org/officeDocument/2006/relationships/customXml" Target="../ink/ink816.xml"/><Relationship Id="rId33" Type="http://schemas.openxmlformats.org/officeDocument/2006/relationships/image" Target="../media/image616.png"/><Relationship Id="rId38" Type="http://schemas.openxmlformats.org/officeDocument/2006/relationships/image" Target="../media/image3330.png"/><Relationship Id="rId46" Type="http://schemas.openxmlformats.org/officeDocument/2006/relationships/image" Target="../media/image3370.png"/><Relationship Id="rId59" Type="http://schemas.openxmlformats.org/officeDocument/2006/relationships/customXml" Target="../ink/ink831.xml"/><Relationship Id="rId67" Type="http://schemas.openxmlformats.org/officeDocument/2006/relationships/customXml" Target="../ink/ink835.xml"/><Relationship Id="rId103" Type="http://schemas.openxmlformats.org/officeDocument/2006/relationships/customXml" Target="../ink/ink853.xml"/><Relationship Id="rId108" Type="http://schemas.openxmlformats.org/officeDocument/2006/relationships/image" Target="../media/image646.png"/><Relationship Id="rId116" Type="http://schemas.openxmlformats.org/officeDocument/2006/relationships/image" Target="../media/image650.png"/><Relationship Id="rId20" Type="http://schemas.openxmlformats.org/officeDocument/2006/relationships/image" Target="../media/image3220.png"/><Relationship Id="rId41" Type="http://schemas.openxmlformats.org/officeDocument/2006/relationships/customXml" Target="../ink/ink822.xml"/><Relationship Id="rId54" Type="http://schemas.openxmlformats.org/officeDocument/2006/relationships/image" Target="../media/image619.png"/><Relationship Id="rId62" Type="http://schemas.openxmlformats.org/officeDocument/2006/relationships/image" Target="../media/image623.png"/><Relationship Id="rId70" Type="http://schemas.openxmlformats.org/officeDocument/2006/relationships/image" Target="../media/image627.png"/><Relationship Id="rId75" Type="http://schemas.openxmlformats.org/officeDocument/2006/relationships/customXml" Target="../ink/ink839.xml"/><Relationship Id="rId83" Type="http://schemas.openxmlformats.org/officeDocument/2006/relationships/customXml" Target="../ink/ink843.xml"/><Relationship Id="rId88" Type="http://schemas.openxmlformats.org/officeDocument/2006/relationships/image" Target="../media/image636.png"/><Relationship Id="rId91" Type="http://schemas.openxmlformats.org/officeDocument/2006/relationships/customXml" Target="../ink/ink847.xml"/><Relationship Id="rId96" Type="http://schemas.openxmlformats.org/officeDocument/2006/relationships/image" Target="../media/image640.png"/><Relationship Id="rId111" Type="http://schemas.openxmlformats.org/officeDocument/2006/relationships/customXml" Target="../ink/ink8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1.png"/><Relationship Id="rId15" Type="http://schemas.openxmlformats.org/officeDocument/2006/relationships/customXml" Target="../ink/ink811.xml"/><Relationship Id="rId23" Type="http://schemas.openxmlformats.org/officeDocument/2006/relationships/customXml" Target="../ink/ink815.xml"/><Relationship Id="rId28" Type="http://schemas.openxmlformats.org/officeDocument/2006/relationships/image" Target="../media/image3260.png"/><Relationship Id="rId36" Type="http://schemas.openxmlformats.org/officeDocument/2006/relationships/image" Target="../media/image3320.png"/><Relationship Id="rId49" Type="http://schemas.openxmlformats.org/officeDocument/2006/relationships/customXml" Target="../ink/ink826.xml"/><Relationship Id="rId57" Type="http://schemas.openxmlformats.org/officeDocument/2006/relationships/customXml" Target="../ink/ink830.xml"/><Relationship Id="rId106" Type="http://schemas.openxmlformats.org/officeDocument/2006/relationships/image" Target="../media/image645.png"/><Relationship Id="rId114" Type="http://schemas.openxmlformats.org/officeDocument/2006/relationships/image" Target="../media/image649.png"/><Relationship Id="rId10" Type="http://schemas.openxmlformats.org/officeDocument/2006/relationships/image" Target="../media/image3170.png"/><Relationship Id="rId31" Type="http://schemas.openxmlformats.org/officeDocument/2006/relationships/image" Target="../media/image614.png"/><Relationship Id="rId44" Type="http://schemas.openxmlformats.org/officeDocument/2006/relationships/image" Target="../media/image3360.png"/><Relationship Id="rId52" Type="http://schemas.openxmlformats.org/officeDocument/2006/relationships/image" Target="../media/image618.png"/><Relationship Id="rId60" Type="http://schemas.openxmlformats.org/officeDocument/2006/relationships/image" Target="../media/image622.png"/><Relationship Id="rId65" Type="http://schemas.openxmlformats.org/officeDocument/2006/relationships/customXml" Target="../ink/ink834.xml"/><Relationship Id="rId73" Type="http://schemas.openxmlformats.org/officeDocument/2006/relationships/customXml" Target="../ink/ink838.xml"/><Relationship Id="rId78" Type="http://schemas.openxmlformats.org/officeDocument/2006/relationships/image" Target="../media/image631.png"/><Relationship Id="rId81" Type="http://schemas.openxmlformats.org/officeDocument/2006/relationships/customXml" Target="../ink/ink842.xml"/><Relationship Id="rId86" Type="http://schemas.openxmlformats.org/officeDocument/2006/relationships/image" Target="../media/image635.png"/><Relationship Id="rId94" Type="http://schemas.openxmlformats.org/officeDocument/2006/relationships/image" Target="../media/image639.png"/><Relationship Id="rId99" Type="http://schemas.openxmlformats.org/officeDocument/2006/relationships/customXml" Target="../ink/ink851.xml"/><Relationship Id="rId101" Type="http://schemas.openxmlformats.org/officeDocument/2006/relationships/customXml" Target="../ink/ink852.xml"/><Relationship Id="rId4" Type="http://schemas.openxmlformats.org/officeDocument/2006/relationships/image" Target="../media/image609.png"/><Relationship Id="rId9" Type="http://schemas.openxmlformats.org/officeDocument/2006/relationships/customXml" Target="../ink/ink808.xml"/><Relationship Id="rId13" Type="http://schemas.openxmlformats.org/officeDocument/2006/relationships/customXml" Target="../ink/ink810.xml"/><Relationship Id="rId18" Type="http://schemas.openxmlformats.org/officeDocument/2006/relationships/image" Target="../media/image3210.png"/><Relationship Id="rId39" Type="http://schemas.openxmlformats.org/officeDocument/2006/relationships/customXml" Target="../ink/ink821.xml"/><Relationship Id="rId109" Type="http://schemas.openxmlformats.org/officeDocument/2006/relationships/customXml" Target="../ink/ink856.xml"/><Relationship Id="rId34" Type="http://schemas.openxmlformats.org/officeDocument/2006/relationships/image" Target="../media/image617.png"/><Relationship Id="rId50" Type="http://schemas.openxmlformats.org/officeDocument/2006/relationships/image" Target="../media/image3390.png"/><Relationship Id="rId55" Type="http://schemas.openxmlformats.org/officeDocument/2006/relationships/customXml" Target="../ink/ink829.xml"/><Relationship Id="rId76" Type="http://schemas.openxmlformats.org/officeDocument/2006/relationships/image" Target="../media/image630.png"/><Relationship Id="rId97" Type="http://schemas.openxmlformats.org/officeDocument/2006/relationships/customXml" Target="../ink/ink850.xml"/><Relationship Id="rId104" Type="http://schemas.openxmlformats.org/officeDocument/2006/relationships/image" Target="../media/image644.png"/><Relationship Id="rId7" Type="http://schemas.openxmlformats.org/officeDocument/2006/relationships/image" Target="../media/image612.png"/><Relationship Id="rId71" Type="http://schemas.openxmlformats.org/officeDocument/2006/relationships/customXml" Target="../ink/ink837.xml"/><Relationship Id="rId92" Type="http://schemas.openxmlformats.org/officeDocument/2006/relationships/image" Target="../media/image638.png"/><Relationship Id="rId2" Type="http://schemas.openxmlformats.org/officeDocument/2006/relationships/image" Target="../media/image607.png"/><Relationship Id="rId29" Type="http://schemas.openxmlformats.org/officeDocument/2006/relationships/customXml" Target="../ink/ink818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865.xml"/><Relationship Id="rId18" Type="http://schemas.openxmlformats.org/officeDocument/2006/relationships/image" Target="../media/image661.png"/><Relationship Id="rId26" Type="http://schemas.openxmlformats.org/officeDocument/2006/relationships/image" Target="../media/image665.png"/><Relationship Id="rId39" Type="http://schemas.openxmlformats.org/officeDocument/2006/relationships/customXml" Target="../ink/ink878.xml"/><Relationship Id="rId3" Type="http://schemas.openxmlformats.org/officeDocument/2006/relationships/image" Target="../media/image653.png"/><Relationship Id="rId21" Type="http://schemas.openxmlformats.org/officeDocument/2006/relationships/customXml" Target="../ink/ink869.xml"/><Relationship Id="rId34" Type="http://schemas.openxmlformats.org/officeDocument/2006/relationships/image" Target="../media/image669.png"/><Relationship Id="rId42" Type="http://schemas.openxmlformats.org/officeDocument/2006/relationships/image" Target="../media/image674.png"/><Relationship Id="rId47" Type="http://schemas.openxmlformats.org/officeDocument/2006/relationships/customXml" Target="../ink/ink882.xml"/><Relationship Id="rId50" Type="http://schemas.openxmlformats.org/officeDocument/2006/relationships/image" Target="../media/image678.png"/><Relationship Id="rId7" Type="http://schemas.openxmlformats.org/officeDocument/2006/relationships/customXml" Target="../ink/ink862.xml"/><Relationship Id="rId12" Type="http://schemas.openxmlformats.org/officeDocument/2006/relationships/image" Target="../media/image658.png"/><Relationship Id="rId17" Type="http://schemas.openxmlformats.org/officeDocument/2006/relationships/customXml" Target="../ink/ink867.xml"/><Relationship Id="rId25" Type="http://schemas.openxmlformats.org/officeDocument/2006/relationships/customXml" Target="../ink/ink871.xml"/><Relationship Id="rId33" Type="http://schemas.openxmlformats.org/officeDocument/2006/relationships/customXml" Target="../ink/ink875.xml"/><Relationship Id="rId38" Type="http://schemas.openxmlformats.org/officeDocument/2006/relationships/image" Target="../media/image672.png"/><Relationship Id="rId46" Type="http://schemas.openxmlformats.org/officeDocument/2006/relationships/image" Target="../media/image676.png"/><Relationship Id="rId2" Type="http://schemas.openxmlformats.org/officeDocument/2006/relationships/image" Target="../media/image652.png"/><Relationship Id="rId16" Type="http://schemas.openxmlformats.org/officeDocument/2006/relationships/image" Target="../media/image660.png"/><Relationship Id="rId20" Type="http://schemas.openxmlformats.org/officeDocument/2006/relationships/image" Target="../media/image662.png"/><Relationship Id="rId29" Type="http://schemas.openxmlformats.org/officeDocument/2006/relationships/customXml" Target="../ink/ink873.xml"/><Relationship Id="rId41" Type="http://schemas.openxmlformats.org/officeDocument/2006/relationships/customXml" Target="../ink/ink87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5.png"/><Relationship Id="rId11" Type="http://schemas.openxmlformats.org/officeDocument/2006/relationships/customXml" Target="../ink/ink864.xml"/><Relationship Id="rId24" Type="http://schemas.openxmlformats.org/officeDocument/2006/relationships/image" Target="../media/image664.png"/><Relationship Id="rId32" Type="http://schemas.openxmlformats.org/officeDocument/2006/relationships/image" Target="../media/image668.png"/><Relationship Id="rId37" Type="http://schemas.openxmlformats.org/officeDocument/2006/relationships/customXml" Target="../ink/ink877.xml"/><Relationship Id="rId40" Type="http://schemas.openxmlformats.org/officeDocument/2006/relationships/image" Target="../media/image673.png"/><Relationship Id="rId45" Type="http://schemas.openxmlformats.org/officeDocument/2006/relationships/customXml" Target="../ink/ink881.xml"/><Relationship Id="rId5" Type="http://schemas.openxmlformats.org/officeDocument/2006/relationships/customXml" Target="../ink/ink861.xml"/><Relationship Id="rId15" Type="http://schemas.openxmlformats.org/officeDocument/2006/relationships/customXml" Target="../ink/ink866.xml"/><Relationship Id="rId23" Type="http://schemas.openxmlformats.org/officeDocument/2006/relationships/customXml" Target="../ink/ink870.xml"/><Relationship Id="rId28" Type="http://schemas.openxmlformats.org/officeDocument/2006/relationships/image" Target="../media/image666.png"/><Relationship Id="rId36" Type="http://schemas.openxmlformats.org/officeDocument/2006/relationships/image" Target="../media/image671.png"/><Relationship Id="rId49" Type="http://schemas.openxmlformats.org/officeDocument/2006/relationships/customXml" Target="../ink/ink883.xml"/><Relationship Id="rId10" Type="http://schemas.openxmlformats.org/officeDocument/2006/relationships/image" Target="../media/image657.png"/><Relationship Id="rId19" Type="http://schemas.openxmlformats.org/officeDocument/2006/relationships/customXml" Target="../ink/ink868.xml"/><Relationship Id="rId31" Type="http://schemas.openxmlformats.org/officeDocument/2006/relationships/customXml" Target="../ink/ink874.xml"/><Relationship Id="rId44" Type="http://schemas.openxmlformats.org/officeDocument/2006/relationships/image" Target="../media/image675.png"/><Relationship Id="rId52" Type="http://schemas.openxmlformats.org/officeDocument/2006/relationships/image" Target="../media/image679.png"/><Relationship Id="rId4" Type="http://schemas.openxmlformats.org/officeDocument/2006/relationships/image" Target="../media/image654.png"/><Relationship Id="rId9" Type="http://schemas.openxmlformats.org/officeDocument/2006/relationships/customXml" Target="../ink/ink863.xml"/><Relationship Id="rId14" Type="http://schemas.openxmlformats.org/officeDocument/2006/relationships/image" Target="../media/image659.png"/><Relationship Id="rId22" Type="http://schemas.openxmlformats.org/officeDocument/2006/relationships/image" Target="../media/image663.png"/><Relationship Id="rId27" Type="http://schemas.openxmlformats.org/officeDocument/2006/relationships/customXml" Target="../ink/ink872.xml"/><Relationship Id="rId30" Type="http://schemas.openxmlformats.org/officeDocument/2006/relationships/image" Target="../media/image667.png"/><Relationship Id="rId35" Type="http://schemas.openxmlformats.org/officeDocument/2006/relationships/customXml" Target="../ink/ink876.xml"/><Relationship Id="rId43" Type="http://schemas.openxmlformats.org/officeDocument/2006/relationships/customXml" Target="../ink/ink880.xml"/><Relationship Id="rId48" Type="http://schemas.openxmlformats.org/officeDocument/2006/relationships/image" Target="../media/image677.png"/><Relationship Id="rId8" Type="http://schemas.openxmlformats.org/officeDocument/2006/relationships/image" Target="../media/image656.png"/><Relationship Id="rId51" Type="http://schemas.openxmlformats.org/officeDocument/2006/relationships/customXml" Target="../ink/ink884.xml"/></Relationships>
</file>

<file path=ppt/slides/_rels/slide2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94.png"/><Relationship Id="rId117" Type="http://schemas.openxmlformats.org/officeDocument/2006/relationships/customXml" Target="../ink/ink942.xml"/><Relationship Id="rId21" Type="http://schemas.openxmlformats.org/officeDocument/2006/relationships/customXml" Target="../ink/ink894.xml"/><Relationship Id="rId42" Type="http://schemas.openxmlformats.org/officeDocument/2006/relationships/image" Target="../media/image703.png"/><Relationship Id="rId47" Type="http://schemas.openxmlformats.org/officeDocument/2006/relationships/customXml" Target="../ink/ink907.xml"/><Relationship Id="rId63" Type="http://schemas.openxmlformats.org/officeDocument/2006/relationships/customXml" Target="../ink/ink915.xml"/><Relationship Id="rId68" Type="http://schemas.openxmlformats.org/officeDocument/2006/relationships/image" Target="../media/image716.png"/><Relationship Id="rId84" Type="http://schemas.openxmlformats.org/officeDocument/2006/relationships/image" Target="../media/image724.png"/><Relationship Id="rId89" Type="http://schemas.openxmlformats.org/officeDocument/2006/relationships/customXml" Target="../ink/ink928.xml"/><Relationship Id="rId112" Type="http://schemas.openxmlformats.org/officeDocument/2006/relationships/image" Target="../media/image738.png"/><Relationship Id="rId16" Type="http://schemas.openxmlformats.org/officeDocument/2006/relationships/image" Target="../media/image688.png"/><Relationship Id="rId107" Type="http://schemas.openxmlformats.org/officeDocument/2006/relationships/customXml" Target="../ink/ink937.xml"/><Relationship Id="rId11" Type="http://schemas.openxmlformats.org/officeDocument/2006/relationships/customXml" Target="../ink/ink889.xml"/><Relationship Id="rId32" Type="http://schemas.openxmlformats.org/officeDocument/2006/relationships/image" Target="../media/image697.png"/><Relationship Id="rId37" Type="http://schemas.openxmlformats.org/officeDocument/2006/relationships/customXml" Target="../ink/ink902.xml"/><Relationship Id="rId53" Type="http://schemas.openxmlformats.org/officeDocument/2006/relationships/customXml" Target="../ink/ink910.xml"/><Relationship Id="rId58" Type="http://schemas.openxmlformats.org/officeDocument/2006/relationships/image" Target="../media/image711.png"/><Relationship Id="rId74" Type="http://schemas.openxmlformats.org/officeDocument/2006/relationships/image" Target="../media/image719.png"/><Relationship Id="rId79" Type="http://schemas.openxmlformats.org/officeDocument/2006/relationships/customXml" Target="../ink/ink923.xml"/><Relationship Id="rId102" Type="http://schemas.openxmlformats.org/officeDocument/2006/relationships/image" Target="../media/image733.png"/><Relationship Id="rId123" Type="http://schemas.openxmlformats.org/officeDocument/2006/relationships/customXml" Target="../ink/ink945.xml"/><Relationship Id="rId128" Type="http://schemas.openxmlformats.org/officeDocument/2006/relationships/image" Target="../media/image746.png"/><Relationship Id="rId5" Type="http://schemas.openxmlformats.org/officeDocument/2006/relationships/customXml" Target="../ink/ink886.xml"/><Relationship Id="rId90" Type="http://schemas.openxmlformats.org/officeDocument/2006/relationships/image" Target="../media/image727.png"/><Relationship Id="rId95" Type="http://schemas.openxmlformats.org/officeDocument/2006/relationships/customXml" Target="../ink/ink931.xml"/><Relationship Id="rId19" Type="http://schemas.openxmlformats.org/officeDocument/2006/relationships/customXml" Target="../ink/ink893.xml"/><Relationship Id="rId14" Type="http://schemas.openxmlformats.org/officeDocument/2006/relationships/image" Target="../media/image687.png"/><Relationship Id="rId22" Type="http://schemas.openxmlformats.org/officeDocument/2006/relationships/image" Target="../media/image692.png"/><Relationship Id="rId27" Type="http://schemas.openxmlformats.org/officeDocument/2006/relationships/customXml" Target="../ink/ink897.xml"/><Relationship Id="rId30" Type="http://schemas.openxmlformats.org/officeDocument/2006/relationships/image" Target="../media/image696.png"/><Relationship Id="rId35" Type="http://schemas.openxmlformats.org/officeDocument/2006/relationships/customXml" Target="../ink/ink901.xml"/><Relationship Id="rId43" Type="http://schemas.openxmlformats.org/officeDocument/2006/relationships/customXml" Target="../ink/ink905.xml"/><Relationship Id="rId48" Type="http://schemas.openxmlformats.org/officeDocument/2006/relationships/image" Target="../media/image706.png"/><Relationship Id="rId56" Type="http://schemas.openxmlformats.org/officeDocument/2006/relationships/image" Target="../media/image710.png"/><Relationship Id="rId64" Type="http://schemas.openxmlformats.org/officeDocument/2006/relationships/image" Target="../media/image714.png"/><Relationship Id="rId69" Type="http://schemas.openxmlformats.org/officeDocument/2006/relationships/customXml" Target="../ink/ink918.xml"/><Relationship Id="rId77" Type="http://schemas.openxmlformats.org/officeDocument/2006/relationships/customXml" Target="../ink/ink922.xml"/><Relationship Id="rId100" Type="http://schemas.openxmlformats.org/officeDocument/2006/relationships/image" Target="../media/image732.png"/><Relationship Id="rId105" Type="http://schemas.openxmlformats.org/officeDocument/2006/relationships/customXml" Target="../ink/ink936.xml"/><Relationship Id="rId113" Type="http://schemas.openxmlformats.org/officeDocument/2006/relationships/customXml" Target="../ink/ink940.xml"/><Relationship Id="rId118" Type="http://schemas.openxmlformats.org/officeDocument/2006/relationships/image" Target="../media/image741.png"/><Relationship Id="rId126" Type="http://schemas.openxmlformats.org/officeDocument/2006/relationships/image" Target="../media/image745.png"/><Relationship Id="rId8" Type="http://schemas.openxmlformats.org/officeDocument/2006/relationships/image" Target="../media/image684.png"/><Relationship Id="rId51" Type="http://schemas.openxmlformats.org/officeDocument/2006/relationships/customXml" Target="../ink/ink909.xml"/><Relationship Id="rId72" Type="http://schemas.openxmlformats.org/officeDocument/2006/relationships/image" Target="../media/image718.png"/><Relationship Id="rId80" Type="http://schemas.openxmlformats.org/officeDocument/2006/relationships/image" Target="../media/image722.png"/><Relationship Id="rId85" Type="http://schemas.openxmlformats.org/officeDocument/2006/relationships/customXml" Target="../ink/ink926.xml"/><Relationship Id="rId93" Type="http://schemas.openxmlformats.org/officeDocument/2006/relationships/customXml" Target="../ink/ink930.xml"/><Relationship Id="rId98" Type="http://schemas.openxmlformats.org/officeDocument/2006/relationships/image" Target="../media/image731.png"/><Relationship Id="rId121" Type="http://schemas.openxmlformats.org/officeDocument/2006/relationships/customXml" Target="../ink/ink944.xml"/><Relationship Id="rId3" Type="http://schemas.openxmlformats.org/officeDocument/2006/relationships/customXml" Target="../ink/ink885.xml"/><Relationship Id="rId12" Type="http://schemas.openxmlformats.org/officeDocument/2006/relationships/image" Target="../media/image686.png"/><Relationship Id="rId17" Type="http://schemas.openxmlformats.org/officeDocument/2006/relationships/customXml" Target="../ink/ink892.xml"/><Relationship Id="rId25" Type="http://schemas.openxmlformats.org/officeDocument/2006/relationships/customXml" Target="../ink/ink896.xml"/><Relationship Id="rId33" Type="http://schemas.openxmlformats.org/officeDocument/2006/relationships/customXml" Target="../ink/ink900.xml"/><Relationship Id="rId38" Type="http://schemas.openxmlformats.org/officeDocument/2006/relationships/image" Target="../media/image701.png"/><Relationship Id="rId46" Type="http://schemas.openxmlformats.org/officeDocument/2006/relationships/image" Target="../media/image705.png"/><Relationship Id="rId59" Type="http://schemas.openxmlformats.org/officeDocument/2006/relationships/customXml" Target="../ink/ink913.xml"/><Relationship Id="rId67" Type="http://schemas.openxmlformats.org/officeDocument/2006/relationships/customXml" Target="../ink/ink917.xml"/><Relationship Id="rId103" Type="http://schemas.openxmlformats.org/officeDocument/2006/relationships/customXml" Target="../ink/ink935.xml"/><Relationship Id="rId108" Type="http://schemas.openxmlformats.org/officeDocument/2006/relationships/image" Target="../media/image736.png"/><Relationship Id="rId116" Type="http://schemas.openxmlformats.org/officeDocument/2006/relationships/image" Target="../media/image740.png"/><Relationship Id="rId124" Type="http://schemas.openxmlformats.org/officeDocument/2006/relationships/image" Target="../media/image744.png"/><Relationship Id="rId20" Type="http://schemas.openxmlformats.org/officeDocument/2006/relationships/image" Target="../media/image691.png"/><Relationship Id="rId41" Type="http://schemas.openxmlformats.org/officeDocument/2006/relationships/customXml" Target="../ink/ink904.xml"/><Relationship Id="rId54" Type="http://schemas.openxmlformats.org/officeDocument/2006/relationships/image" Target="../media/image709.png"/><Relationship Id="rId62" Type="http://schemas.openxmlformats.org/officeDocument/2006/relationships/image" Target="../media/image713.png"/><Relationship Id="rId70" Type="http://schemas.openxmlformats.org/officeDocument/2006/relationships/image" Target="../media/image717.png"/><Relationship Id="rId75" Type="http://schemas.openxmlformats.org/officeDocument/2006/relationships/customXml" Target="../ink/ink921.xml"/><Relationship Id="rId83" Type="http://schemas.openxmlformats.org/officeDocument/2006/relationships/customXml" Target="../ink/ink925.xml"/><Relationship Id="rId88" Type="http://schemas.openxmlformats.org/officeDocument/2006/relationships/image" Target="../media/image726.png"/><Relationship Id="rId91" Type="http://schemas.openxmlformats.org/officeDocument/2006/relationships/customXml" Target="../ink/ink929.xml"/><Relationship Id="rId96" Type="http://schemas.openxmlformats.org/officeDocument/2006/relationships/image" Target="../media/image730.png"/><Relationship Id="rId111" Type="http://schemas.openxmlformats.org/officeDocument/2006/relationships/customXml" Target="../ink/ink9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3.png"/><Relationship Id="rId15" Type="http://schemas.openxmlformats.org/officeDocument/2006/relationships/customXml" Target="../ink/ink891.xml"/><Relationship Id="rId23" Type="http://schemas.openxmlformats.org/officeDocument/2006/relationships/customXml" Target="../ink/ink895.xml"/><Relationship Id="rId28" Type="http://schemas.openxmlformats.org/officeDocument/2006/relationships/image" Target="../media/image695.png"/><Relationship Id="rId36" Type="http://schemas.openxmlformats.org/officeDocument/2006/relationships/image" Target="../media/image699.png"/><Relationship Id="rId49" Type="http://schemas.openxmlformats.org/officeDocument/2006/relationships/customXml" Target="../ink/ink908.xml"/><Relationship Id="rId57" Type="http://schemas.openxmlformats.org/officeDocument/2006/relationships/customXml" Target="../ink/ink912.xml"/><Relationship Id="rId106" Type="http://schemas.openxmlformats.org/officeDocument/2006/relationships/image" Target="../media/image735.png"/><Relationship Id="rId114" Type="http://schemas.openxmlformats.org/officeDocument/2006/relationships/image" Target="../media/image739.png"/><Relationship Id="rId119" Type="http://schemas.openxmlformats.org/officeDocument/2006/relationships/customXml" Target="../ink/ink943.xml"/><Relationship Id="rId127" Type="http://schemas.openxmlformats.org/officeDocument/2006/relationships/customXml" Target="../ink/ink947.xml"/><Relationship Id="rId10" Type="http://schemas.openxmlformats.org/officeDocument/2006/relationships/image" Target="../media/image685.png"/><Relationship Id="rId31" Type="http://schemas.openxmlformats.org/officeDocument/2006/relationships/customXml" Target="../ink/ink899.xml"/><Relationship Id="rId44" Type="http://schemas.openxmlformats.org/officeDocument/2006/relationships/image" Target="../media/image704.png"/><Relationship Id="rId52" Type="http://schemas.openxmlformats.org/officeDocument/2006/relationships/image" Target="../media/image708.png"/><Relationship Id="rId60" Type="http://schemas.openxmlformats.org/officeDocument/2006/relationships/image" Target="../media/image712.png"/><Relationship Id="rId65" Type="http://schemas.openxmlformats.org/officeDocument/2006/relationships/customXml" Target="../ink/ink916.xml"/><Relationship Id="rId73" Type="http://schemas.openxmlformats.org/officeDocument/2006/relationships/customXml" Target="../ink/ink920.xml"/><Relationship Id="rId78" Type="http://schemas.openxmlformats.org/officeDocument/2006/relationships/image" Target="../media/image721.png"/><Relationship Id="rId81" Type="http://schemas.openxmlformats.org/officeDocument/2006/relationships/customXml" Target="../ink/ink924.xml"/><Relationship Id="rId86" Type="http://schemas.openxmlformats.org/officeDocument/2006/relationships/image" Target="../media/image725.png"/><Relationship Id="rId94" Type="http://schemas.openxmlformats.org/officeDocument/2006/relationships/image" Target="../media/image729.png"/><Relationship Id="rId99" Type="http://schemas.openxmlformats.org/officeDocument/2006/relationships/customXml" Target="../ink/ink933.xml"/><Relationship Id="rId101" Type="http://schemas.openxmlformats.org/officeDocument/2006/relationships/customXml" Target="../ink/ink934.xml"/><Relationship Id="rId122" Type="http://schemas.openxmlformats.org/officeDocument/2006/relationships/image" Target="../media/image743.png"/><Relationship Id="rId4" Type="http://schemas.openxmlformats.org/officeDocument/2006/relationships/image" Target="../media/image682.png"/><Relationship Id="rId9" Type="http://schemas.openxmlformats.org/officeDocument/2006/relationships/customXml" Target="../ink/ink888.xml"/><Relationship Id="rId13" Type="http://schemas.openxmlformats.org/officeDocument/2006/relationships/customXml" Target="../ink/ink890.xml"/><Relationship Id="rId18" Type="http://schemas.openxmlformats.org/officeDocument/2006/relationships/image" Target="../media/image689.png"/><Relationship Id="rId39" Type="http://schemas.openxmlformats.org/officeDocument/2006/relationships/customXml" Target="../ink/ink903.xml"/><Relationship Id="rId109" Type="http://schemas.openxmlformats.org/officeDocument/2006/relationships/customXml" Target="../ink/ink938.xml"/><Relationship Id="rId34" Type="http://schemas.openxmlformats.org/officeDocument/2006/relationships/image" Target="../media/image698.png"/><Relationship Id="rId50" Type="http://schemas.openxmlformats.org/officeDocument/2006/relationships/image" Target="../media/image707.png"/><Relationship Id="rId55" Type="http://schemas.openxmlformats.org/officeDocument/2006/relationships/customXml" Target="../ink/ink911.xml"/><Relationship Id="rId76" Type="http://schemas.openxmlformats.org/officeDocument/2006/relationships/image" Target="../media/image720.png"/><Relationship Id="rId97" Type="http://schemas.openxmlformats.org/officeDocument/2006/relationships/customXml" Target="../ink/ink932.xml"/><Relationship Id="rId104" Type="http://schemas.openxmlformats.org/officeDocument/2006/relationships/image" Target="../media/image734.png"/><Relationship Id="rId120" Type="http://schemas.openxmlformats.org/officeDocument/2006/relationships/image" Target="../media/image742.png"/><Relationship Id="rId125" Type="http://schemas.openxmlformats.org/officeDocument/2006/relationships/customXml" Target="../ink/ink946.xml"/><Relationship Id="rId7" Type="http://schemas.openxmlformats.org/officeDocument/2006/relationships/customXml" Target="../ink/ink887.xml"/><Relationship Id="rId71" Type="http://schemas.openxmlformats.org/officeDocument/2006/relationships/customXml" Target="../ink/ink919.xml"/><Relationship Id="rId92" Type="http://schemas.openxmlformats.org/officeDocument/2006/relationships/image" Target="../media/image728.png"/><Relationship Id="rId2" Type="http://schemas.openxmlformats.org/officeDocument/2006/relationships/image" Target="../media/image681.png"/><Relationship Id="rId29" Type="http://schemas.openxmlformats.org/officeDocument/2006/relationships/customXml" Target="../ink/ink898.xml"/><Relationship Id="rId24" Type="http://schemas.openxmlformats.org/officeDocument/2006/relationships/image" Target="../media/image693.png"/><Relationship Id="rId40" Type="http://schemas.openxmlformats.org/officeDocument/2006/relationships/image" Target="../media/image702.png"/><Relationship Id="rId45" Type="http://schemas.openxmlformats.org/officeDocument/2006/relationships/customXml" Target="../ink/ink906.xml"/><Relationship Id="rId66" Type="http://schemas.openxmlformats.org/officeDocument/2006/relationships/image" Target="../media/image715.png"/><Relationship Id="rId87" Type="http://schemas.openxmlformats.org/officeDocument/2006/relationships/customXml" Target="../ink/ink927.xml"/><Relationship Id="rId110" Type="http://schemas.openxmlformats.org/officeDocument/2006/relationships/image" Target="../media/image737.png"/><Relationship Id="rId115" Type="http://schemas.openxmlformats.org/officeDocument/2006/relationships/customXml" Target="../ink/ink941.xml"/><Relationship Id="rId61" Type="http://schemas.openxmlformats.org/officeDocument/2006/relationships/customXml" Target="../ink/ink914.xml"/><Relationship Id="rId82" Type="http://schemas.openxmlformats.org/officeDocument/2006/relationships/image" Target="../media/image723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953.xml"/><Relationship Id="rId18" Type="http://schemas.openxmlformats.org/officeDocument/2006/relationships/image" Target="../media/image751.png"/><Relationship Id="rId26" Type="http://schemas.openxmlformats.org/officeDocument/2006/relationships/image" Target="../media/image755.png"/><Relationship Id="rId39" Type="http://schemas.openxmlformats.org/officeDocument/2006/relationships/customXml" Target="../ink/ink966.xml"/><Relationship Id="rId21" Type="http://schemas.openxmlformats.org/officeDocument/2006/relationships/customXml" Target="../ink/ink957.xml"/><Relationship Id="rId34" Type="http://schemas.openxmlformats.org/officeDocument/2006/relationships/image" Target="../media/image759.png"/><Relationship Id="rId42" Type="http://schemas.openxmlformats.org/officeDocument/2006/relationships/image" Target="../media/image763.png"/><Relationship Id="rId47" Type="http://schemas.openxmlformats.org/officeDocument/2006/relationships/customXml" Target="../ink/ink970.xml"/><Relationship Id="rId50" Type="http://schemas.openxmlformats.org/officeDocument/2006/relationships/image" Target="../media/image767.png"/><Relationship Id="rId55" Type="http://schemas.openxmlformats.org/officeDocument/2006/relationships/customXml" Target="../ink/ink974.xml"/><Relationship Id="rId63" Type="http://schemas.openxmlformats.org/officeDocument/2006/relationships/customXml" Target="../ink/ink978.xml"/><Relationship Id="rId68" Type="http://schemas.openxmlformats.org/officeDocument/2006/relationships/image" Target="../media/image776.png"/><Relationship Id="rId76" Type="http://schemas.openxmlformats.org/officeDocument/2006/relationships/image" Target="../media/image780.png"/><Relationship Id="rId84" Type="http://schemas.openxmlformats.org/officeDocument/2006/relationships/image" Target="../media/image784.png"/><Relationship Id="rId89" Type="http://schemas.openxmlformats.org/officeDocument/2006/relationships/customXml" Target="../ink/ink991.xml"/><Relationship Id="rId7" Type="http://schemas.openxmlformats.org/officeDocument/2006/relationships/customXml" Target="../ink/ink950.xml"/><Relationship Id="rId71" Type="http://schemas.openxmlformats.org/officeDocument/2006/relationships/customXml" Target="../ink/ink982.xml"/><Relationship Id="rId2" Type="http://schemas.openxmlformats.org/officeDocument/2006/relationships/image" Target="../media/image747.png"/><Relationship Id="rId16" Type="http://schemas.openxmlformats.org/officeDocument/2006/relationships/image" Target="../media/image750.png"/><Relationship Id="rId29" Type="http://schemas.openxmlformats.org/officeDocument/2006/relationships/customXml" Target="../ink/ink961.xml"/><Relationship Id="rId11" Type="http://schemas.openxmlformats.org/officeDocument/2006/relationships/customXml" Target="../ink/ink952.xml"/><Relationship Id="rId24" Type="http://schemas.openxmlformats.org/officeDocument/2006/relationships/image" Target="../media/image754.png"/><Relationship Id="rId32" Type="http://schemas.openxmlformats.org/officeDocument/2006/relationships/image" Target="../media/image758.png"/><Relationship Id="rId37" Type="http://schemas.openxmlformats.org/officeDocument/2006/relationships/customXml" Target="../ink/ink965.xml"/><Relationship Id="rId40" Type="http://schemas.openxmlformats.org/officeDocument/2006/relationships/image" Target="../media/image762.png"/><Relationship Id="rId45" Type="http://schemas.openxmlformats.org/officeDocument/2006/relationships/customXml" Target="../ink/ink969.xml"/><Relationship Id="rId53" Type="http://schemas.openxmlformats.org/officeDocument/2006/relationships/customXml" Target="../ink/ink973.xml"/><Relationship Id="rId58" Type="http://schemas.openxmlformats.org/officeDocument/2006/relationships/image" Target="../media/image771.png"/><Relationship Id="rId66" Type="http://schemas.openxmlformats.org/officeDocument/2006/relationships/image" Target="../media/image775.png"/><Relationship Id="rId74" Type="http://schemas.openxmlformats.org/officeDocument/2006/relationships/image" Target="../media/image779.png"/><Relationship Id="rId79" Type="http://schemas.openxmlformats.org/officeDocument/2006/relationships/customXml" Target="../ink/ink986.xml"/><Relationship Id="rId87" Type="http://schemas.openxmlformats.org/officeDocument/2006/relationships/customXml" Target="../ink/ink990.xml"/><Relationship Id="rId5" Type="http://schemas.openxmlformats.org/officeDocument/2006/relationships/customXml" Target="../ink/ink949.xml"/><Relationship Id="rId61" Type="http://schemas.openxmlformats.org/officeDocument/2006/relationships/customXml" Target="../ink/ink977.xml"/><Relationship Id="rId82" Type="http://schemas.openxmlformats.org/officeDocument/2006/relationships/image" Target="../media/image783.png"/><Relationship Id="rId90" Type="http://schemas.openxmlformats.org/officeDocument/2006/relationships/image" Target="../media/image787.png"/><Relationship Id="rId19" Type="http://schemas.openxmlformats.org/officeDocument/2006/relationships/customXml" Target="../ink/ink956.xml"/><Relationship Id="rId4" Type="http://schemas.openxmlformats.org/officeDocument/2006/relationships/image" Target="../media/image3450.png"/><Relationship Id="rId9" Type="http://schemas.openxmlformats.org/officeDocument/2006/relationships/customXml" Target="../ink/ink951.xml"/><Relationship Id="rId14" Type="http://schemas.openxmlformats.org/officeDocument/2006/relationships/image" Target="../media/image749.png"/><Relationship Id="rId22" Type="http://schemas.openxmlformats.org/officeDocument/2006/relationships/image" Target="../media/image753.png"/><Relationship Id="rId27" Type="http://schemas.openxmlformats.org/officeDocument/2006/relationships/customXml" Target="../ink/ink960.xml"/><Relationship Id="rId30" Type="http://schemas.openxmlformats.org/officeDocument/2006/relationships/image" Target="../media/image757.png"/><Relationship Id="rId35" Type="http://schemas.openxmlformats.org/officeDocument/2006/relationships/customXml" Target="../ink/ink964.xml"/><Relationship Id="rId43" Type="http://schemas.openxmlformats.org/officeDocument/2006/relationships/customXml" Target="../ink/ink968.xml"/><Relationship Id="rId48" Type="http://schemas.openxmlformats.org/officeDocument/2006/relationships/image" Target="../media/image766.png"/><Relationship Id="rId56" Type="http://schemas.openxmlformats.org/officeDocument/2006/relationships/image" Target="../media/image770.png"/><Relationship Id="rId64" Type="http://schemas.openxmlformats.org/officeDocument/2006/relationships/image" Target="../media/image774.png"/><Relationship Id="rId69" Type="http://schemas.openxmlformats.org/officeDocument/2006/relationships/customXml" Target="../ink/ink981.xml"/><Relationship Id="rId77" Type="http://schemas.openxmlformats.org/officeDocument/2006/relationships/customXml" Target="../ink/ink985.xml"/><Relationship Id="rId8" Type="http://schemas.openxmlformats.org/officeDocument/2006/relationships/image" Target="../media/image3470.png"/><Relationship Id="rId51" Type="http://schemas.openxmlformats.org/officeDocument/2006/relationships/customXml" Target="../ink/ink972.xml"/><Relationship Id="rId72" Type="http://schemas.openxmlformats.org/officeDocument/2006/relationships/image" Target="../media/image778.png"/><Relationship Id="rId80" Type="http://schemas.openxmlformats.org/officeDocument/2006/relationships/image" Target="../media/image782.png"/><Relationship Id="rId85" Type="http://schemas.openxmlformats.org/officeDocument/2006/relationships/customXml" Target="../ink/ink989.xml"/><Relationship Id="rId3" Type="http://schemas.openxmlformats.org/officeDocument/2006/relationships/customXml" Target="../ink/ink948.xml"/><Relationship Id="rId12" Type="http://schemas.openxmlformats.org/officeDocument/2006/relationships/image" Target="../media/image748.png"/><Relationship Id="rId17" Type="http://schemas.openxmlformats.org/officeDocument/2006/relationships/customXml" Target="../ink/ink955.xml"/><Relationship Id="rId25" Type="http://schemas.openxmlformats.org/officeDocument/2006/relationships/customXml" Target="../ink/ink959.xml"/><Relationship Id="rId33" Type="http://schemas.openxmlformats.org/officeDocument/2006/relationships/customXml" Target="../ink/ink963.xml"/><Relationship Id="rId38" Type="http://schemas.openxmlformats.org/officeDocument/2006/relationships/image" Target="../media/image761.png"/><Relationship Id="rId46" Type="http://schemas.openxmlformats.org/officeDocument/2006/relationships/image" Target="../media/image765.png"/><Relationship Id="rId59" Type="http://schemas.openxmlformats.org/officeDocument/2006/relationships/customXml" Target="../ink/ink976.xml"/><Relationship Id="rId67" Type="http://schemas.openxmlformats.org/officeDocument/2006/relationships/customXml" Target="../ink/ink980.xml"/><Relationship Id="rId20" Type="http://schemas.openxmlformats.org/officeDocument/2006/relationships/image" Target="../media/image752.png"/><Relationship Id="rId41" Type="http://schemas.openxmlformats.org/officeDocument/2006/relationships/customXml" Target="../ink/ink967.xml"/><Relationship Id="rId54" Type="http://schemas.openxmlformats.org/officeDocument/2006/relationships/image" Target="../media/image769.png"/><Relationship Id="rId62" Type="http://schemas.openxmlformats.org/officeDocument/2006/relationships/image" Target="../media/image773.png"/><Relationship Id="rId70" Type="http://schemas.openxmlformats.org/officeDocument/2006/relationships/image" Target="../media/image777.png"/><Relationship Id="rId75" Type="http://schemas.openxmlformats.org/officeDocument/2006/relationships/customXml" Target="../ink/ink984.xml"/><Relationship Id="rId83" Type="http://schemas.openxmlformats.org/officeDocument/2006/relationships/customXml" Target="../ink/ink988.xml"/><Relationship Id="rId88" Type="http://schemas.openxmlformats.org/officeDocument/2006/relationships/image" Target="../media/image7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60.png"/><Relationship Id="rId15" Type="http://schemas.openxmlformats.org/officeDocument/2006/relationships/customXml" Target="../ink/ink954.xml"/><Relationship Id="rId23" Type="http://schemas.openxmlformats.org/officeDocument/2006/relationships/customXml" Target="../ink/ink958.xml"/><Relationship Id="rId28" Type="http://schemas.openxmlformats.org/officeDocument/2006/relationships/image" Target="../media/image756.png"/><Relationship Id="rId36" Type="http://schemas.openxmlformats.org/officeDocument/2006/relationships/image" Target="../media/image760.png"/><Relationship Id="rId49" Type="http://schemas.openxmlformats.org/officeDocument/2006/relationships/customXml" Target="../ink/ink971.xml"/><Relationship Id="rId57" Type="http://schemas.openxmlformats.org/officeDocument/2006/relationships/customXml" Target="../ink/ink975.xml"/><Relationship Id="rId10" Type="http://schemas.openxmlformats.org/officeDocument/2006/relationships/image" Target="../media/image3480.png"/><Relationship Id="rId31" Type="http://schemas.openxmlformats.org/officeDocument/2006/relationships/customXml" Target="../ink/ink962.xml"/><Relationship Id="rId44" Type="http://schemas.openxmlformats.org/officeDocument/2006/relationships/image" Target="../media/image764.png"/><Relationship Id="rId52" Type="http://schemas.openxmlformats.org/officeDocument/2006/relationships/image" Target="../media/image768.png"/><Relationship Id="rId60" Type="http://schemas.openxmlformats.org/officeDocument/2006/relationships/image" Target="../media/image772.png"/><Relationship Id="rId65" Type="http://schemas.openxmlformats.org/officeDocument/2006/relationships/customXml" Target="../ink/ink979.xml"/><Relationship Id="rId73" Type="http://schemas.openxmlformats.org/officeDocument/2006/relationships/customXml" Target="../ink/ink983.xml"/><Relationship Id="rId78" Type="http://schemas.openxmlformats.org/officeDocument/2006/relationships/image" Target="../media/image781.png"/><Relationship Id="rId81" Type="http://schemas.openxmlformats.org/officeDocument/2006/relationships/customXml" Target="../ink/ink987.xml"/><Relationship Id="rId86" Type="http://schemas.openxmlformats.org/officeDocument/2006/relationships/image" Target="../media/image785.png"/></Relationships>
</file>

<file path=ppt/slides/_rels/slide2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003.xml"/><Relationship Id="rId21" Type="http://schemas.openxmlformats.org/officeDocument/2006/relationships/image" Target="../media/image793.png"/><Relationship Id="rId42" Type="http://schemas.openxmlformats.org/officeDocument/2006/relationships/customXml" Target="../ink/ink1011.xml"/><Relationship Id="rId47" Type="http://schemas.openxmlformats.org/officeDocument/2006/relationships/image" Target="../media/image806.png"/><Relationship Id="rId63" Type="http://schemas.openxmlformats.org/officeDocument/2006/relationships/image" Target="../media/image814.png"/><Relationship Id="rId68" Type="http://schemas.openxmlformats.org/officeDocument/2006/relationships/customXml" Target="../ink/ink1024.xml"/><Relationship Id="rId84" Type="http://schemas.openxmlformats.org/officeDocument/2006/relationships/customXml" Target="../ink/ink1032.xml"/><Relationship Id="rId89" Type="http://schemas.openxmlformats.org/officeDocument/2006/relationships/image" Target="../media/image827.png"/><Relationship Id="rId2" Type="http://schemas.openxmlformats.org/officeDocument/2006/relationships/image" Target="../media/image788.png"/><Relationship Id="rId16" Type="http://schemas.openxmlformats.org/officeDocument/2006/relationships/customXml" Target="../ink/ink998.xml"/><Relationship Id="rId29" Type="http://schemas.openxmlformats.org/officeDocument/2006/relationships/image" Target="../media/image797.png"/><Relationship Id="rId107" Type="http://schemas.openxmlformats.org/officeDocument/2006/relationships/image" Target="../media/image836.png"/><Relationship Id="rId11" Type="http://schemas.openxmlformats.org/officeDocument/2006/relationships/image" Target="../media/image3540.png"/><Relationship Id="rId24" Type="http://schemas.openxmlformats.org/officeDocument/2006/relationships/customXml" Target="../ink/ink1002.xml"/><Relationship Id="rId32" Type="http://schemas.openxmlformats.org/officeDocument/2006/relationships/customXml" Target="../ink/ink1006.xml"/><Relationship Id="rId37" Type="http://schemas.openxmlformats.org/officeDocument/2006/relationships/image" Target="../media/image801.png"/><Relationship Id="rId40" Type="http://schemas.openxmlformats.org/officeDocument/2006/relationships/customXml" Target="../ink/ink1010.xml"/><Relationship Id="rId45" Type="http://schemas.openxmlformats.org/officeDocument/2006/relationships/image" Target="../media/image805.png"/><Relationship Id="rId53" Type="http://schemas.openxmlformats.org/officeDocument/2006/relationships/image" Target="../media/image809.png"/><Relationship Id="rId58" Type="http://schemas.openxmlformats.org/officeDocument/2006/relationships/customXml" Target="../ink/ink1019.xml"/><Relationship Id="rId66" Type="http://schemas.openxmlformats.org/officeDocument/2006/relationships/customXml" Target="../ink/ink1023.xml"/><Relationship Id="rId74" Type="http://schemas.openxmlformats.org/officeDocument/2006/relationships/customXml" Target="../ink/ink1027.xml"/><Relationship Id="rId79" Type="http://schemas.openxmlformats.org/officeDocument/2006/relationships/image" Target="../media/image822.png"/><Relationship Id="rId87" Type="http://schemas.openxmlformats.org/officeDocument/2006/relationships/image" Target="../media/image826.png"/><Relationship Id="rId102" Type="http://schemas.openxmlformats.org/officeDocument/2006/relationships/customXml" Target="../ink/ink1041.xml"/><Relationship Id="rId110" Type="http://schemas.openxmlformats.org/officeDocument/2006/relationships/customXml" Target="../ink/ink1045.xml"/><Relationship Id="rId5" Type="http://schemas.openxmlformats.org/officeDocument/2006/relationships/image" Target="../media/image3510.png"/><Relationship Id="rId61" Type="http://schemas.openxmlformats.org/officeDocument/2006/relationships/image" Target="../media/image813.png"/><Relationship Id="rId82" Type="http://schemas.openxmlformats.org/officeDocument/2006/relationships/customXml" Target="../ink/ink1031.xml"/><Relationship Id="rId90" Type="http://schemas.openxmlformats.org/officeDocument/2006/relationships/customXml" Target="../ink/ink1035.xml"/><Relationship Id="rId95" Type="http://schemas.openxmlformats.org/officeDocument/2006/relationships/image" Target="../media/image830.png"/><Relationship Id="rId19" Type="http://schemas.openxmlformats.org/officeDocument/2006/relationships/image" Target="../media/image792.png"/><Relationship Id="rId14" Type="http://schemas.openxmlformats.org/officeDocument/2006/relationships/customXml" Target="../ink/ink997.xml"/><Relationship Id="rId22" Type="http://schemas.openxmlformats.org/officeDocument/2006/relationships/customXml" Target="../ink/ink1001.xml"/><Relationship Id="rId27" Type="http://schemas.openxmlformats.org/officeDocument/2006/relationships/image" Target="../media/image796.png"/><Relationship Id="rId30" Type="http://schemas.openxmlformats.org/officeDocument/2006/relationships/customXml" Target="../ink/ink1005.xml"/><Relationship Id="rId35" Type="http://schemas.openxmlformats.org/officeDocument/2006/relationships/image" Target="../media/image800.png"/><Relationship Id="rId43" Type="http://schemas.openxmlformats.org/officeDocument/2006/relationships/image" Target="../media/image804.png"/><Relationship Id="rId48" Type="http://schemas.openxmlformats.org/officeDocument/2006/relationships/customXml" Target="../ink/ink1014.xml"/><Relationship Id="rId56" Type="http://schemas.openxmlformats.org/officeDocument/2006/relationships/customXml" Target="../ink/ink1018.xml"/><Relationship Id="rId64" Type="http://schemas.openxmlformats.org/officeDocument/2006/relationships/customXml" Target="../ink/ink1022.xml"/><Relationship Id="rId69" Type="http://schemas.openxmlformats.org/officeDocument/2006/relationships/image" Target="../media/image817.png"/><Relationship Id="rId77" Type="http://schemas.openxmlformats.org/officeDocument/2006/relationships/image" Target="../media/image821.png"/><Relationship Id="rId100" Type="http://schemas.openxmlformats.org/officeDocument/2006/relationships/customXml" Target="../ink/ink1040.xml"/><Relationship Id="rId105" Type="http://schemas.openxmlformats.org/officeDocument/2006/relationships/image" Target="../media/image835.png"/><Relationship Id="rId8" Type="http://schemas.openxmlformats.org/officeDocument/2006/relationships/customXml" Target="../ink/ink994.xml"/><Relationship Id="rId51" Type="http://schemas.openxmlformats.org/officeDocument/2006/relationships/image" Target="../media/image808.png"/><Relationship Id="rId72" Type="http://schemas.openxmlformats.org/officeDocument/2006/relationships/customXml" Target="../ink/ink1026.xml"/><Relationship Id="rId80" Type="http://schemas.openxmlformats.org/officeDocument/2006/relationships/customXml" Target="../ink/ink1030.xml"/><Relationship Id="rId85" Type="http://schemas.openxmlformats.org/officeDocument/2006/relationships/image" Target="../media/image825.png"/><Relationship Id="rId93" Type="http://schemas.openxmlformats.org/officeDocument/2006/relationships/image" Target="../media/image829.png"/><Relationship Id="rId98" Type="http://schemas.openxmlformats.org/officeDocument/2006/relationships/customXml" Target="../ink/ink1039.xml"/><Relationship Id="rId3" Type="http://schemas.openxmlformats.org/officeDocument/2006/relationships/image" Target="../media/image789.png"/><Relationship Id="rId12" Type="http://schemas.openxmlformats.org/officeDocument/2006/relationships/customXml" Target="../ink/ink996.xml"/><Relationship Id="rId17" Type="http://schemas.openxmlformats.org/officeDocument/2006/relationships/image" Target="../media/image791.png"/><Relationship Id="rId25" Type="http://schemas.openxmlformats.org/officeDocument/2006/relationships/image" Target="../media/image795.png"/><Relationship Id="rId33" Type="http://schemas.openxmlformats.org/officeDocument/2006/relationships/image" Target="../media/image799.png"/><Relationship Id="rId38" Type="http://schemas.openxmlformats.org/officeDocument/2006/relationships/customXml" Target="../ink/ink1009.xml"/><Relationship Id="rId46" Type="http://schemas.openxmlformats.org/officeDocument/2006/relationships/customXml" Target="../ink/ink1013.xml"/><Relationship Id="rId59" Type="http://schemas.openxmlformats.org/officeDocument/2006/relationships/image" Target="../media/image812.png"/><Relationship Id="rId67" Type="http://schemas.openxmlformats.org/officeDocument/2006/relationships/image" Target="../media/image816.png"/><Relationship Id="rId103" Type="http://schemas.openxmlformats.org/officeDocument/2006/relationships/image" Target="../media/image834.png"/><Relationship Id="rId108" Type="http://schemas.openxmlformats.org/officeDocument/2006/relationships/customXml" Target="../ink/ink1044.xml"/><Relationship Id="rId20" Type="http://schemas.openxmlformats.org/officeDocument/2006/relationships/customXml" Target="../ink/ink1000.xml"/><Relationship Id="rId41" Type="http://schemas.openxmlformats.org/officeDocument/2006/relationships/image" Target="../media/image803.png"/><Relationship Id="rId54" Type="http://schemas.openxmlformats.org/officeDocument/2006/relationships/customXml" Target="../ink/ink1017.xml"/><Relationship Id="rId62" Type="http://schemas.openxmlformats.org/officeDocument/2006/relationships/customXml" Target="../ink/ink1021.xml"/><Relationship Id="rId70" Type="http://schemas.openxmlformats.org/officeDocument/2006/relationships/customXml" Target="../ink/ink1025.xml"/><Relationship Id="rId75" Type="http://schemas.openxmlformats.org/officeDocument/2006/relationships/image" Target="../media/image820.png"/><Relationship Id="rId83" Type="http://schemas.openxmlformats.org/officeDocument/2006/relationships/image" Target="../media/image824.png"/><Relationship Id="rId88" Type="http://schemas.openxmlformats.org/officeDocument/2006/relationships/customXml" Target="../ink/ink1034.xml"/><Relationship Id="rId91" Type="http://schemas.openxmlformats.org/officeDocument/2006/relationships/image" Target="../media/image828.png"/><Relationship Id="rId96" Type="http://schemas.openxmlformats.org/officeDocument/2006/relationships/customXml" Target="../ink/ink1038.xml"/><Relationship Id="rId111" Type="http://schemas.openxmlformats.org/officeDocument/2006/relationships/image" Target="../media/image83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93.xml"/><Relationship Id="rId15" Type="http://schemas.openxmlformats.org/officeDocument/2006/relationships/image" Target="../media/image790.png"/><Relationship Id="rId23" Type="http://schemas.openxmlformats.org/officeDocument/2006/relationships/image" Target="../media/image794.png"/><Relationship Id="rId28" Type="http://schemas.openxmlformats.org/officeDocument/2006/relationships/customXml" Target="../ink/ink1004.xml"/><Relationship Id="rId36" Type="http://schemas.openxmlformats.org/officeDocument/2006/relationships/customXml" Target="../ink/ink1008.xml"/><Relationship Id="rId49" Type="http://schemas.openxmlformats.org/officeDocument/2006/relationships/image" Target="../media/image807.png"/><Relationship Id="rId57" Type="http://schemas.openxmlformats.org/officeDocument/2006/relationships/image" Target="../media/image811.png"/><Relationship Id="rId106" Type="http://schemas.openxmlformats.org/officeDocument/2006/relationships/customXml" Target="../ink/ink1043.xml"/><Relationship Id="rId10" Type="http://schemas.openxmlformats.org/officeDocument/2006/relationships/customXml" Target="../ink/ink995.xml"/><Relationship Id="rId31" Type="http://schemas.openxmlformats.org/officeDocument/2006/relationships/image" Target="../media/image798.png"/><Relationship Id="rId44" Type="http://schemas.openxmlformats.org/officeDocument/2006/relationships/customXml" Target="../ink/ink1012.xml"/><Relationship Id="rId52" Type="http://schemas.openxmlformats.org/officeDocument/2006/relationships/customXml" Target="../ink/ink1016.xml"/><Relationship Id="rId60" Type="http://schemas.openxmlformats.org/officeDocument/2006/relationships/customXml" Target="../ink/ink1020.xml"/><Relationship Id="rId65" Type="http://schemas.openxmlformats.org/officeDocument/2006/relationships/image" Target="../media/image815.png"/><Relationship Id="rId73" Type="http://schemas.openxmlformats.org/officeDocument/2006/relationships/image" Target="../media/image819.png"/><Relationship Id="rId78" Type="http://schemas.openxmlformats.org/officeDocument/2006/relationships/customXml" Target="../ink/ink1029.xml"/><Relationship Id="rId81" Type="http://schemas.openxmlformats.org/officeDocument/2006/relationships/image" Target="../media/image823.png"/><Relationship Id="rId86" Type="http://schemas.openxmlformats.org/officeDocument/2006/relationships/customXml" Target="../ink/ink1033.xml"/><Relationship Id="rId94" Type="http://schemas.openxmlformats.org/officeDocument/2006/relationships/customXml" Target="../ink/ink1037.xml"/><Relationship Id="rId99" Type="http://schemas.openxmlformats.org/officeDocument/2006/relationships/image" Target="../media/image832.png"/><Relationship Id="rId101" Type="http://schemas.openxmlformats.org/officeDocument/2006/relationships/image" Target="../media/image833.png"/><Relationship Id="rId4" Type="http://schemas.openxmlformats.org/officeDocument/2006/relationships/customXml" Target="../ink/ink992.xml"/><Relationship Id="rId9" Type="http://schemas.openxmlformats.org/officeDocument/2006/relationships/image" Target="../media/image3530.png"/><Relationship Id="rId13" Type="http://schemas.openxmlformats.org/officeDocument/2006/relationships/image" Target="../media/image3550.png"/><Relationship Id="rId18" Type="http://schemas.openxmlformats.org/officeDocument/2006/relationships/customXml" Target="../ink/ink999.xml"/><Relationship Id="rId39" Type="http://schemas.openxmlformats.org/officeDocument/2006/relationships/image" Target="../media/image802.png"/><Relationship Id="rId109" Type="http://schemas.openxmlformats.org/officeDocument/2006/relationships/image" Target="../media/image837.png"/><Relationship Id="rId34" Type="http://schemas.openxmlformats.org/officeDocument/2006/relationships/customXml" Target="../ink/ink1007.xml"/><Relationship Id="rId50" Type="http://schemas.openxmlformats.org/officeDocument/2006/relationships/customXml" Target="../ink/ink1015.xml"/><Relationship Id="rId55" Type="http://schemas.openxmlformats.org/officeDocument/2006/relationships/image" Target="../media/image810.png"/><Relationship Id="rId76" Type="http://schemas.openxmlformats.org/officeDocument/2006/relationships/customXml" Target="../ink/ink1028.xml"/><Relationship Id="rId97" Type="http://schemas.openxmlformats.org/officeDocument/2006/relationships/image" Target="../media/image831.png"/><Relationship Id="rId104" Type="http://schemas.openxmlformats.org/officeDocument/2006/relationships/customXml" Target="../ink/ink1042.xml"/><Relationship Id="rId7" Type="http://schemas.openxmlformats.org/officeDocument/2006/relationships/image" Target="../media/image3520.png"/><Relationship Id="rId71" Type="http://schemas.openxmlformats.org/officeDocument/2006/relationships/image" Target="../media/image818.png"/><Relationship Id="rId92" Type="http://schemas.openxmlformats.org/officeDocument/2006/relationships/customXml" Target="../ink/ink1036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45.png"/><Relationship Id="rId18" Type="http://schemas.openxmlformats.org/officeDocument/2006/relationships/customXml" Target="../ink/ink1053.xml"/><Relationship Id="rId26" Type="http://schemas.openxmlformats.org/officeDocument/2006/relationships/customXml" Target="../ink/ink1057.xml"/><Relationship Id="rId39" Type="http://schemas.openxmlformats.org/officeDocument/2006/relationships/image" Target="../media/image858.png"/><Relationship Id="rId21" Type="http://schemas.openxmlformats.org/officeDocument/2006/relationships/image" Target="../media/image849.png"/><Relationship Id="rId34" Type="http://schemas.openxmlformats.org/officeDocument/2006/relationships/customXml" Target="../ink/ink1061.xml"/><Relationship Id="rId42" Type="http://schemas.openxmlformats.org/officeDocument/2006/relationships/customXml" Target="../ink/ink1065.xml"/><Relationship Id="rId47" Type="http://schemas.openxmlformats.org/officeDocument/2006/relationships/image" Target="../media/image862.png"/><Relationship Id="rId50" Type="http://schemas.openxmlformats.org/officeDocument/2006/relationships/customXml" Target="../ink/ink1069.xml"/><Relationship Id="rId55" Type="http://schemas.openxmlformats.org/officeDocument/2006/relationships/image" Target="../media/image866.png"/><Relationship Id="rId63" Type="http://schemas.openxmlformats.org/officeDocument/2006/relationships/image" Target="../media/image870.png"/><Relationship Id="rId68" Type="http://schemas.openxmlformats.org/officeDocument/2006/relationships/customXml" Target="../ink/ink1078.xml"/><Relationship Id="rId76" Type="http://schemas.openxmlformats.org/officeDocument/2006/relationships/customXml" Target="../ink/ink1082.xml"/><Relationship Id="rId7" Type="http://schemas.openxmlformats.org/officeDocument/2006/relationships/image" Target="../media/image842.png"/><Relationship Id="rId71" Type="http://schemas.openxmlformats.org/officeDocument/2006/relationships/image" Target="../media/image874.png"/><Relationship Id="rId2" Type="http://schemas.openxmlformats.org/officeDocument/2006/relationships/image" Target="../media/image839.png"/><Relationship Id="rId16" Type="http://schemas.openxmlformats.org/officeDocument/2006/relationships/customXml" Target="../ink/ink1052.xml"/><Relationship Id="rId29" Type="http://schemas.openxmlformats.org/officeDocument/2006/relationships/image" Target="../media/image853.png"/><Relationship Id="rId11" Type="http://schemas.openxmlformats.org/officeDocument/2006/relationships/image" Target="../media/image844.png"/><Relationship Id="rId24" Type="http://schemas.openxmlformats.org/officeDocument/2006/relationships/customXml" Target="../ink/ink1056.xml"/><Relationship Id="rId32" Type="http://schemas.openxmlformats.org/officeDocument/2006/relationships/customXml" Target="../ink/ink1060.xml"/><Relationship Id="rId37" Type="http://schemas.openxmlformats.org/officeDocument/2006/relationships/image" Target="../media/image857.png"/><Relationship Id="rId40" Type="http://schemas.openxmlformats.org/officeDocument/2006/relationships/customXml" Target="../ink/ink1064.xml"/><Relationship Id="rId45" Type="http://schemas.openxmlformats.org/officeDocument/2006/relationships/image" Target="../media/image861.png"/><Relationship Id="rId53" Type="http://schemas.openxmlformats.org/officeDocument/2006/relationships/image" Target="../media/image865.png"/><Relationship Id="rId58" Type="http://schemas.openxmlformats.org/officeDocument/2006/relationships/customXml" Target="../ink/ink1073.xml"/><Relationship Id="rId66" Type="http://schemas.openxmlformats.org/officeDocument/2006/relationships/customXml" Target="../ink/ink1077.xml"/><Relationship Id="rId74" Type="http://schemas.openxmlformats.org/officeDocument/2006/relationships/customXml" Target="../ink/ink1081.xml"/><Relationship Id="rId79" Type="http://schemas.openxmlformats.org/officeDocument/2006/relationships/image" Target="../media/image878.png"/><Relationship Id="rId5" Type="http://schemas.openxmlformats.org/officeDocument/2006/relationships/image" Target="../media/image841.png"/><Relationship Id="rId61" Type="http://schemas.openxmlformats.org/officeDocument/2006/relationships/image" Target="../media/image869.png"/><Relationship Id="rId10" Type="http://schemas.openxmlformats.org/officeDocument/2006/relationships/customXml" Target="../ink/ink1049.xml"/><Relationship Id="rId19" Type="http://schemas.openxmlformats.org/officeDocument/2006/relationships/image" Target="../media/image848.png"/><Relationship Id="rId31" Type="http://schemas.openxmlformats.org/officeDocument/2006/relationships/image" Target="../media/image854.png"/><Relationship Id="rId44" Type="http://schemas.openxmlformats.org/officeDocument/2006/relationships/customXml" Target="../ink/ink1066.xml"/><Relationship Id="rId52" Type="http://schemas.openxmlformats.org/officeDocument/2006/relationships/customXml" Target="../ink/ink1070.xml"/><Relationship Id="rId60" Type="http://schemas.openxmlformats.org/officeDocument/2006/relationships/customXml" Target="../ink/ink1074.xml"/><Relationship Id="rId65" Type="http://schemas.openxmlformats.org/officeDocument/2006/relationships/image" Target="../media/image871.png"/><Relationship Id="rId73" Type="http://schemas.openxmlformats.org/officeDocument/2006/relationships/image" Target="../media/image875.png"/><Relationship Id="rId78" Type="http://schemas.openxmlformats.org/officeDocument/2006/relationships/customXml" Target="../ink/ink1083.xml"/><Relationship Id="rId4" Type="http://schemas.openxmlformats.org/officeDocument/2006/relationships/customXml" Target="../ink/ink1046.xml"/><Relationship Id="rId9" Type="http://schemas.openxmlformats.org/officeDocument/2006/relationships/image" Target="../media/image843.png"/><Relationship Id="rId14" Type="http://schemas.openxmlformats.org/officeDocument/2006/relationships/customXml" Target="../ink/ink1051.xml"/><Relationship Id="rId22" Type="http://schemas.openxmlformats.org/officeDocument/2006/relationships/customXml" Target="../ink/ink1055.xml"/><Relationship Id="rId27" Type="http://schemas.openxmlformats.org/officeDocument/2006/relationships/image" Target="../media/image852.png"/><Relationship Id="rId30" Type="http://schemas.openxmlformats.org/officeDocument/2006/relationships/customXml" Target="../ink/ink1059.xml"/><Relationship Id="rId35" Type="http://schemas.openxmlformats.org/officeDocument/2006/relationships/image" Target="../media/image856.png"/><Relationship Id="rId43" Type="http://schemas.openxmlformats.org/officeDocument/2006/relationships/image" Target="../media/image860.png"/><Relationship Id="rId48" Type="http://schemas.openxmlformats.org/officeDocument/2006/relationships/customXml" Target="../ink/ink1068.xml"/><Relationship Id="rId56" Type="http://schemas.openxmlformats.org/officeDocument/2006/relationships/customXml" Target="../ink/ink1072.xml"/><Relationship Id="rId64" Type="http://schemas.openxmlformats.org/officeDocument/2006/relationships/customXml" Target="../ink/ink1076.xml"/><Relationship Id="rId69" Type="http://schemas.openxmlformats.org/officeDocument/2006/relationships/image" Target="../media/image873.png"/><Relationship Id="rId77" Type="http://schemas.openxmlformats.org/officeDocument/2006/relationships/image" Target="../media/image877.png"/><Relationship Id="rId8" Type="http://schemas.openxmlformats.org/officeDocument/2006/relationships/customXml" Target="../ink/ink1048.xml"/><Relationship Id="rId51" Type="http://schemas.openxmlformats.org/officeDocument/2006/relationships/image" Target="../media/image864.png"/><Relationship Id="rId72" Type="http://schemas.openxmlformats.org/officeDocument/2006/relationships/customXml" Target="../ink/ink1080.xml"/><Relationship Id="rId3" Type="http://schemas.openxmlformats.org/officeDocument/2006/relationships/image" Target="../media/image840.png"/><Relationship Id="rId12" Type="http://schemas.openxmlformats.org/officeDocument/2006/relationships/customXml" Target="../ink/ink1050.xml"/><Relationship Id="rId17" Type="http://schemas.openxmlformats.org/officeDocument/2006/relationships/image" Target="../media/image847.png"/><Relationship Id="rId25" Type="http://schemas.openxmlformats.org/officeDocument/2006/relationships/image" Target="../media/image851.png"/><Relationship Id="rId33" Type="http://schemas.openxmlformats.org/officeDocument/2006/relationships/image" Target="../media/image855.png"/><Relationship Id="rId38" Type="http://schemas.openxmlformats.org/officeDocument/2006/relationships/customXml" Target="../ink/ink1063.xml"/><Relationship Id="rId46" Type="http://schemas.openxmlformats.org/officeDocument/2006/relationships/customXml" Target="../ink/ink1067.xml"/><Relationship Id="rId59" Type="http://schemas.openxmlformats.org/officeDocument/2006/relationships/image" Target="../media/image868.png"/><Relationship Id="rId67" Type="http://schemas.openxmlformats.org/officeDocument/2006/relationships/image" Target="../media/image872.png"/><Relationship Id="rId20" Type="http://schemas.openxmlformats.org/officeDocument/2006/relationships/customXml" Target="../ink/ink1054.xml"/><Relationship Id="rId41" Type="http://schemas.openxmlformats.org/officeDocument/2006/relationships/image" Target="../media/image859.png"/><Relationship Id="rId54" Type="http://schemas.openxmlformats.org/officeDocument/2006/relationships/customXml" Target="../ink/ink1071.xml"/><Relationship Id="rId62" Type="http://schemas.openxmlformats.org/officeDocument/2006/relationships/customXml" Target="../ink/ink1075.xml"/><Relationship Id="rId70" Type="http://schemas.openxmlformats.org/officeDocument/2006/relationships/customXml" Target="../ink/ink1079.xml"/><Relationship Id="rId75" Type="http://schemas.openxmlformats.org/officeDocument/2006/relationships/image" Target="../media/image87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47.xml"/><Relationship Id="rId15" Type="http://schemas.openxmlformats.org/officeDocument/2006/relationships/image" Target="../media/image846.png"/><Relationship Id="rId23" Type="http://schemas.openxmlformats.org/officeDocument/2006/relationships/image" Target="../media/image850.png"/><Relationship Id="rId28" Type="http://schemas.openxmlformats.org/officeDocument/2006/relationships/customXml" Target="../ink/ink1058.xml"/><Relationship Id="rId36" Type="http://schemas.openxmlformats.org/officeDocument/2006/relationships/customXml" Target="../ink/ink1062.xml"/><Relationship Id="rId49" Type="http://schemas.openxmlformats.org/officeDocument/2006/relationships/image" Target="../media/image863.png"/><Relationship Id="rId57" Type="http://schemas.openxmlformats.org/officeDocument/2006/relationships/image" Target="../media/image867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089.xml"/><Relationship Id="rId18" Type="http://schemas.openxmlformats.org/officeDocument/2006/relationships/image" Target="../media/image887.png"/><Relationship Id="rId26" Type="http://schemas.openxmlformats.org/officeDocument/2006/relationships/image" Target="../media/image891.png"/><Relationship Id="rId39" Type="http://schemas.openxmlformats.org/officeDocument/2006/relationships/customXml" Target="../ink/ink1102.xml"/><Relationship Id="rId21" Type="http://schemas.openxmlformats.org/officeDocument/2006/relationships/customXml" Target="../ink/ink1093.xml"/><Relationship Id="rId34" Type="http://schemas.openxmlformats.org/officeDocument/2006/relationships/image" Target="../media/image895.png"/><Relationship Id="rId42" Type="http://schemas.openxmlformats.org/officeDocument/2006/relationships/image" Target="../media/image899.png"/><Relationship Id="rId47" Type="http://schemas.openxmlformats.org/officeDocument/2006/relationships/customXml" Target="../ink/ink1106.xml"/><Relationship Id="rId50" Type="http://schemas.openxmlformats.org/officeDocument/2006/relationships/image" Target="../media/image903.png"/><Relationship Id="rId55" Type="http://schemas.openxmlformats.org/officeDocument/2006/relationships/customXml" Target="../ink/ink1110.xml"/><Relationship Id="rId63" Type="http://schemas.openxmlformats.org/officeDocument/2006/relationships/customXml" Target="../ink/ink1114.xml"/><Relationship Id="rId68" Type="http://schemas.openxmlformats.org/officeDocument/2006/relationships/image" Target="../media/image912.png"/><Relationship Id="rId76" Type="http://schemas.openxmlformats.org/officeDocument/2006/relationships/image" Target="../media/image916.png"/><Relationship Id="rId84" Type="http://schemas.openxmlformats.org/officeDocument/2006/relationships/image" Target="../media/image920.png"/><Relationship Id="rId7" Type="http://schemas.openxmlformats.org/officeDocument/2006/relationships/customXml" Target="../ink/ink1086.xml"/><Relationship Id="rId71" Type="http://schemas.openxmlformats.org/officeDocument/2006/relationships/customXml" Target="../ink/ink1118.xml"/><Relationship Id="rId2" Type="http://schemas.openxmlformats.org/officeDocument/2006/relationships/image" Target="../media/image879.png"/><Relationship Id="rId16" Type="http://schemas.openxmlformats.org/officeDocument/2006/relationships/image" Target="../media/image886.png"/><Relationship Id="rId29" Type="http://schemas.openxmlformats.org/officeDocument/2006/relationships/customXml" Target="../ink/ink1097.xml"/><Relationship Id="rId11" Type="http://schemas.openxmlformats.org/officeDocument/2006/relationships/customXml" Target="../ink/ink1088.xml"/><Relationship Id="rId24" Type="http://schemas.openxmlformats.org/officeDocument/2006/relationships/image" Target="../media/image890.png"/><Relationship Id="rId32" Type="http://schemas.openxmlformats.org/officeDocument/2006/relationships/image" Target="../media/image894.png"/><Relationship Id="rId37" Type="http://schemas.openxmlformats.org/officeDocument/2006/relationships/customXml" Target="../ink/ink1101.xml"/><Relationship Id="rId40" Type="http://schemas.openxmlformats.org/officeDocument/2006/relationships/image" Target="../media/image898.png"/><Relationship Id="rId45" Type="http://schemas.openxmlformats.org/officeDocument/2006/relationships/customXml" Target="../ink/ink1105.xml"/><Relationship Id="rId53" Type="http://schemas.openxmlformats.org/officeDocument/2006/relationships/customXml" Target="../ink/ink1109.xml"/><Relationship Id="rId58" Type="http://schemas.openxmlformats.org/officeDocument/2006/relationships/image" Target="../media/image907.png"/><Relationship Id="rId66" Type="http://schemas.openxmlformats.org/officeDocument/2006/relationships/image" Target="../media/image911.png"/><Relationship Id="rId74" Type="http://schemas.openxmlformats.org/officeDocument/2006/relationships/image" Target="../media/image915.png"/><Relationship Id="rId79" Type="http://schemas.openxmlformats.org/officeDocument/2006/relationships/customXml" Target="../ink/ink1122.xml"/><Relationship Id="rId5" Type="http://schemas.openxmlformats.org/officeDocument/2006/relationships/customXml" Target="../ink/ink1085.xml"/><Relationship Id="rId61" Type="http://schemas.openxmlformats.org/officeDocument/2006/relationships/customXml" Target="../ink/ink1113.xml"/><Relationship Id="rId82" Type="http://schemas.openxmlformats.org/officeDocument/2006/relationships/image" Target="../media/image919.png"/><Relationship Id="rId10" Type="http://schemas.openxmlformats.org/officeDocument/2006/relationships/image" Target="../media/image883.png"/><Relationship Id="rId19" Type="http://schemas.openxmlformats.org/officeDocument/2006/relationships/customXml" Target="../ink/ink1092.xml"/><Relationship Id="rId31" Type="http://schemas.openxmlformats.org/officeDocument/2006/relationships/customXml" Target="../ink/ink1098.xml"/><Relationship Id="rId44" Type="http://schemas.openxmlformats.org/officeDocument/2006/relationships/image" Target="../media/image900.png"/><Relationship Id="rId52" Type="http://schemas.openxmlformats.org/officeDocument/2006/relationships/image" Target="../media/image904.png"/><Relationship Id="rId60" Type="http://schemas.openxmlformats.org/officeDocument/2006/relationships/image" Target="../media/image908.png"/><Relationship Id="rId65" Type="http://schemas.openxmlformats.org/officeDocument/2006/relationships/customXml" Target="../ink/ink1115.xml"/><Relationship Id="rId73" Type="http://schemas.openxmlformats.org/officeDocument/2006/relationships/customXml" Target="../ink/ink1119.xml"/><Relationship Id="rId78" Type="http://schemas.openxmlformats.org/officeDocument/2006/relationships/image" Target="../media/image917.png"/><Relationship Id="rId81" Type="http://schemas.openxmlformats.org/officeDocument/2006/relationships/customXml" Target="../ink/ink1123.xml"/><Relationship Id="rId4" Type="http://schemas.openxmlformats.org/officeDocument/2006/relationships/image" Target="../media/image880.png"/><Relationship Id="rId9" Type="http://schemas.openxmlformats.org/officeDocument/2006/relationships/customXml" Target="../ink/ink1087.xml"/><Relationship Id="rId14" Type="http://schemas.openxmlformats.org/officeDocument/2006/relationships/image" Target="../media/image885.png"/><Relationship Id="rId22" Type="http://schemas.openxmlformats.org/officeDocument/2006/relationships/image" Target="../media/image889.png"/><Relationship Id="rId27" Type="http://schemas.openxmlformats.org/officeDocument/2006/relationships/customXml" Target="../ink/ink1096.xml"/><Relationship Id="rId30" Type="http://schemas.openxmlformats.org/officeDocument/2006/relationships/image" Target="../media/image893.png"/><Relationship Id="rId35" Type="http://schemas.openxmlformats.org/officeDocument/2006/relationships/customXml" Target="../ink/ink1100.xml"/><Relationship Id="rId43" Type="http://schemas.openxmlformats.org/officeDocument/2006/relationships/customXml" Target="../ink/ink1104.xml"/><Relationship Id="rId48" Type="http://schemas.openxmlformats.org/officeDocument/2006/relationships/image" Target="../media/image902.png"/><Relationship Id="rId56" Type="http://schemas.openxmlformats.org/officeDocument/2006/relationships/image" Target="../media/image906.png"/><Relationship Id="rId64" Type="http://schemas.openxmlformats.org/officeDocument/2006/relationships/image" Target="../media/image910.png"/><Relationship Id="rId69" Type="http://schemas.openxmlformats.org/officeDocument/2006/relationships/customXml" Target="../ink/ink1117.xml"/><Relationship Id="rId77" Type="http://schemas.openxmlformats.org/officeDocument/2006/relationships/customXml" Target="../ink/ink1121.xml"/><Relationship Id="rId8" Type="http://schemas.openxmlformats.org/officeDocument/2006/relationships/image" Target="../media/image882.png"/><Relationship Id="rId51" Type="http://schemas.openxmlformats.org/officeDocument/2006/relationships/customXml" Target="../ink/ink1108.xml"/><Relationship Id="rId72" Type="http://schemas.openxmlformats.org/officeDocument/2006/relationships/image" Target="../media/image914.png"/><Relationship Id="rId80" Type="http://schemas.openxmlformats.org/officeDocument/2006/relationships/image" Target="../media/image918.png"/><Relationship Id="rId3" Type="http://schemas.openxmlformats.org/officeDocument/2006/relationships/customXml" Target="../ink/ink1084.xml"/><Relationship Id="rId12" Type="http://schemas.openxmlformats.org/officeDocument/2006/relationships/image" Target="../media/image884.png"/><Relationship Id="rId17" Type="http://schemas.openxmlformats.org/officeDocument/2006/relationships/customXml" Target="../ink/ink1091.xml"/><Relationship Id="rId25" Type="http://schemas.openxmlformats.org/officeDocument/2006/relationships/customXml" Target="../ink/ink1095.xml"/><Relationship Id="rId33" Type="http://schemas.openxmlformats.org/officeDocument/2006/relationships/customXml" Target="../ink/ink1099.xml"/><Relationship Id="rId38" Type="http://schemas.openxmlformats.org/officeDocument/2006/relationships/image" Target="../media/image897.png"/><Relationship Id="rId46" Type="http://schemas.openxmlformats.org/officeDocument/2006/relationships/image" Target="../media/image901.png"/><Relationship Id="rId59" Type="http://schemas.openxmlformats.org/officeDocument/2006/relationships/customXml" Target="../ink/ink1112.xml"/><Relationship Id="rId67" Type="http://schemas.openxmlformats.org/officeDocument/2006/relationships/customXml" Target="../ink/ink1116.xml"/><Relationship Id="rId20" Type="http://schemas.openxmlformats.org/officeDocument/2006/relationships/image" Target="../media/image888.png"/><Relationship Id="rId41" Type="http://schemas.openxmlformats.org/officeDocument/2006/relationships/customXml" Target="../ink/ink1103.xml"/><Relationship Id="rId54" Type="http://schemas.openxmlformats.org/officeDocument/2006/relationships/image" Target="../media/image905.png"/><Relationship Id="rId62" Type="http://schemas.openxmlformats.org/officeDocument/2006/relationships/image" Target="../media/image909.png"/><Relationship Id="rId70" Type="http://schemas.openxmlformats.org/officeDocument/2006/relationships/image" Target="../media/image913.png"/><Relationship Id="rId75" Type="http://schemas.openxmlformats.org/officeDocument/2006/relationships/customXml" Target="../ink/ink1120.xml"/><Relationship Id="rId83" Type="http://schemas.openxmlformats.org/officeDocument/2006/relationships/customXml" Target="../ink/ink11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1.png"/><Relationship Id="rId15" Type="http://schemas.openxmlformats.org/officeDocument/2006/relationships/customXml" Target="../ink/ink1090.xml"/><Relationship Id="rId23" Type="http://schemas.openxmlformats.org/officeDocument/2006/relationships/customXml" Target="../ink/ink1094.xml"/><Relationship Id="rId28" Type="http://schemas.openxmlformats.org/officeDocument/2006/relationships/image" Target="../media/image892.png"/><Relationship Id="rId36" Type="http://schemas.openxmlformats.org/officeDocument/2006/relationships/image" Target="../media/image896.png"/><Relationship Id="rId49" Type="http://schemas.openxmlformats.org/officeDocument/2006/relationships/customXml" Target="../ink/ink1107.xml"/><Relationship Id="rId57" Type="http://schemas.openxmlformats.org/officeDocument/2006/relationships/customXml" Target="../ink/ink11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61.xml"/><Relationship Id="rId21" Type="http://schemas.openxmlformats.org/officeDocument/2006/relationships/customXml" Target="../ink/ink113.xml"/><Relationship Id="rId42" Type="http://schemas.openxmlformats.org/officeDocument/2006/relationships/image" Target="../media/image5510.png"/><Relationship Id="rId63" Type="http://schemas.openxmlformats.org/officeDocument/2006/relationships/customXml" Target="../ink/ink134.xml"/><Relationship Id="rId84" Type="http://schemas.openxmlformats.org/officeDocument/2006/relationships/image" Target="../media/image7610.png"/><Relationship Id="rId138" Type="http://schemas.openxmlformats.org/officeDocument/2006/relationships/image" Target="../media/image1030.png"/><Relationship Id="rId159" Type="http://schemas.openxmlformats.org/officeDocument/2006/relationships/customXml" Target="../ink/ink182.xml"/><Relationship Id="rId170" Type="http://schemas.openxmlformats.org/officeDocument/2006/relationships/image" Target="../media/image500.png"/><Relationship Id="rId191" Type="http://schemas.openxmlformats.org/officeDocument/2006/relationships/customXml" Target="../ink/ink198.xml"/><Relationship Id="rId205" Type="http://schemas.openxmlformats.org/officeDocument/2006/relationships/customXml" Target="../ink/ink205.xml"/><Relationship Id="rId226" Type="http://schemas.openxmlformats.org/officeDocument/2006/relationships/image" Target="../media/image128.png"/><Relationship Id="rId107" Type="http://schemas.openxmlformats.org/officeDocument/2006/relationships/customXml" Target="../ink/ink156.xml"/><Relationship Id="rId11" Type="http://schemas.openxmlformats.org/officeDocument/2006/relationships/customXml" Target="../ink/ink108.xml"/><Relationship Id="rId32" Type="http://schemas.openxmlformats.org/officeDocument/2006/relationships/image" Target="../media/image5010.png"/><Relationship Id="rId53" Type="http://schemas.openxmlformats.org/officeDocument/2006/relationships/customXml" Target="../ink/ink129.xml"/><Relationship Id="rId74" Type="http://schemas.openxmlformats.org/officeDocument/2006/relationships/image" Target="../media/image7110.png"/><Relationship Id="rId128" Type="http://schemas.openxmlformats.org/officeDocument/2006/relationships/image" Target="../media/image980.png"/><Relationship Id="rId149" Type="http://schemas.openxmlformats.org/officeDocument/2006/relationships/customXml" Target="../ink/ink177.xml"/><Relationship Id="rId5" Type="http://schemas.openxmlformats.org/officeDocument/2006/relationships/customXml" Target="../ink/ink105.xml"/><Relationship Id="rId95" Type="http://schemas.openxmlformats.org/officeDocument/2006/relationships/customXml" Target="../ink/ink150.xml"/><Relationship Id="rId160" Type="http://schemas.openxmlformats.org/officeDocument/2006/relationships/image" Target="../media/image450.png"/><Relationship Id="rId181" Type="http://schemas.openxmlformats.org/officeDocument/2006/relationships/customXml" Target="../ink/ink193.xml"/><Relationship Id="rId216" Type="http://schemas.openxmlformats.org/officeDocument/2006/relationships/image" Target="../media/image123.png"/><Relationship Id="rId237" Type="http://schemas.openxmlformats.org/officeDocument/2006/relationships/customXml" Target="../ink/ink221.xml"/><Relationship Id="rId22" Type="http://schemas.openxmlformats.org/officeDocument/2006/relationships/image" Target="../media/image4510.png"/><Relationship Id="rId43" Type="http://schemas.openxmlformats.org/officeDocument/2006/relationships/customXml" Target="../ink/ink124.xml"/><Relationship Id="rId64" Type="http://schemas.openxmlformats.org/officeDocument/2006/relationships/image" Target="../media/image6610.png"/><Relationship Id="rId118" Type="http://schemas.openxmlformats.org/officeDocument/2006/relationships/image" Target="../media/image930.png"/><Relationship Id="rId139" Type="http://schemas.openxmlformats.org/officeDocument/2006/relationships/customXml" Target="../ink/ink172.xml"/><Relationship Id="rId85" Type="http://schemas.openxmlformats.org/officeDocument/2006/relationships/customXml" Target="../ink/ink145.xml"/><Relationship Id="rId150" Type="http://schemas.openxmlformats.org/officeDocument/2006/relationships/image" Target="../media/image109.png"/><Relationship Id="rId171" Type="http://schemas.openxmlformats.org/officeDocument/2006/relationships/customXml" Target="../ink/ink188.xml"/><Relationship Id="rId192" Type="http://schemas.openxmlformats.org/officeDocument/2006/relationships/image" Target="../media/image111.png"/><Relationship Id="rId206" Type="http://schemas.openxmlformats.org/officeDocument/2006/relationships/image" Target="../media/image118.png"/><Relationship Id="rId227" Type="http://schemas.openxmlformats.org/officeDocument/2006/relationships/customXml" Target="../ink/ink216.xml"/><Relationship Id="rId201" Type="http://schemas.openxmlformats.org/officeDocument/2006/relationships/customXml" Target="../ink/ink203.xml"/><Relationship Id="rId222" Type="http://schemas.openxmlformats.org/officeDocument/2006/relationships/image" Target="../media/image126.png"/><Relationship Id="rId12" Type="http://schemas.openxmlformats.org/officeDocument/2006/relationships/image" Target="../media/image4010.png"/><Relationship Id="rId17" Type="http://schemas.openxmlformats.org/officeDocument/2006/relationships/customXml" Target="../ink/ink111.xml"/><Relationship Id="rId33" Type="http://schemas.openxmlformats.org/officeDocument/2006/relationships/customXml" Target="../ink/ink119.xml"/><Relationship Id="rId38" Type="http://schemas.openxmlformats.org/officeDocument/2006/relationships/image" Target="../media/image5310.png"/><Relationship Id="rId59" Type="http://schemas.openxmlformats.org/officeDocument/2006/relationships/customXml" Target="../ink/ink132.xml"/><Relationship Id="rId103" Type="http://schemas.openxmlformats.org/officeDocument/2006/relationships/customXml" Target="../ink/ink154.xml"/><Relationship Id="rId108" Type="http://schemas.openxmlformats.org/officeDocument/2006/relationships/image" Target="../media/image8810.png"/><Relationship Id="rId124" Type="http://schemas.openxmlformats.org/officeDocument/2006/relationships/image" Target="../media/image960.png"/><Relationship Id="rId129" Type="http://schemas.openxmlformats.org/officeDocument/2006/relationships/customXml" Target="../ink/ink167.xml"/><Relationship Id="rId54" Type="http://schemas.openxmlformats.org/officeDocument/2006/relationships/image" Target="../media/image6110.png"/><Relationship Id="rId70" Type="http://schemas.openxmlformats.org/officeDocument/2006/relationships/image" Target="../media/image6910.png"/><Relationship Id="rId75" Type="http://schemas.openxmlformats.org/officeDocument/2006/relationships/customXml" Target="../ink/ink140.xml"/><Relationship Id="rId91" Type="http://schemas.openxmlformats.org/officeDocument/2006/relationships/customXml" Target="../ink/ink148.xml"/><Relationship Id="rId96" Type="http://schemas.openxmlformats.org/officeDocument/2006/relationships/image" Target="../media/image8210.png"/><Relationship Id="rId140" Type="http://schemas.openxmlformats.org/officeDocument/2006/relationships/image" Target="../media/image1040.png"/><Relationship Id="rId145" Type="http://schemas.openxmlformats.org/officeDocument/2006/relationships/customXml" Target="../ink/ink175.xml"/><Relationship Id="rId161" Type="http://schemas.openxmlformats.org/officeDocument/2006/relationships/customXml" Target="../ink/ink183.xml"/><Relationship Id="rId166" Type="http://schemas.openxmlformats.org/officeDocument/2006/relationships/image" Target="../media/image480.png"/><Relationship Id="rId182" Type="http://schemas.openxmlformats.org/officeDocument/2006/relationships/image" Target="../media/image560.png"/><Relationship Id="rId187" Type="http://schemas.openxmlformats.org/officeDocument/2006/relationships/customXml" Target="../ink/ink196.xml"/><Relationship Id="rId217" Type="http://schemas.openxmlformats.org/officeDocument/2006/relationships/customXml" Target="../ink/ink2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10.png"/><Relationship Id="rId212" Type="http://schemas.openxmlformats.org/officeDocument/2006/relationships/image" Target="../media/image121.png"/><Relationship Id="rId233" Type="http://schemas.openxmlformats.org/officeDocument/2006/relationships/customXml" Target="../ink/ink219.xml"/><Relationship Id="rId238" Type="http://schemas.openxmlformats.org/officeDocument/2006/relationships/image" Target="../media/image134.png"/><Relationship Id="rId23" Type="http://schemas.openxmlformats.org/officeDocument/2006/relationships/customXml" Target="../ink/ink114.xml"/><Relationship Id="rId28" Type="http://schemas.openxmlformats.org/officeDocument/2006/relationships/image" Target="../media/image4810.png"/><Relationship Id="rId49" Type="http://schemas.openxmlformats.org/officeDocument/2006/relationships/customXml" Target="../ink/ink127.xml"/><Relationship Id="rId114" Type="http://schemas.openxmlformats.org/officeDocument/2006/relationships/image" Target="../media/image9110.png"/><Relationship Id="rId119" Type="http://schemas.openxmlformats.org/officeDocument/2006/relationships/customXml" Target="../ink/ink162.xml"/><Relationship Id="rId44" Type="http://schemas.openxmlformats.org/officeDocument/2006/relationships/image" Target="../media/image5610.png"/><Relationship Id="rId60" Type="http://schemas.openxmlformats.org/officeDocument/2006/relationships/image" Target="../media/image6410.png"/><Relationship Id="rId65" Type="http://schemas.openxmlformats.org/officeDocument/2006/relationships/customXml" Target="../ink/ink135.xml"/><Relationship Id="rId81" Type="http://schemas.openxmlformats.org/officeDocument/2006/relationships/customXml" Target="../ink/ink143.xml"/><Relationship Id="rId86" Type="http://schemas.openxmlformats.org/officeDocument/2006/relationships/image" Target="../media/image7710.png"/><Relationship Id="rId130" Type="http://schemas.openxmlformats.org/officeDocument/2006/relationships/image" Target="../media/image990.png"/><Relationship Id="rId135" Type="http://schemas.openxmlformats.org/officeDocument/2006/relationships/customXml" Target="../ink/ink170.xml"/><Relationship Id="rId151" Type="http://schemas.openxmlformats.org/officeDocument/2006/relationships/customXml" Target="../ink/ink178.xml"/><Relationship Id="rId156" Type="http://schemas.openxmlformats.org/officeDocument/2006/relationships/image" Target="../media/image430.png"/><Relationship Id="rId177" Type="http://schemas.openxmlformats.org/officeDocument/2006/relationships/customXml" Target="../ink/ink191.xml"/><Relationship Id="rId198" Type="http://schemas.openxmlformats.org/officeDocument/2006/relationships/image" Target="../media/image114.png"/><Relationship Id="rId172" Type="http://schemas.openxmlformats.org/officeDocument/2006/relationships/image" Target="../media/image510.png"/><Relationship Id="rId193" Type="http://schemas.openxmlformats.org/officeDocument/2006/relationships/customXml" Target="../ink/ink199.xml"/><Relationship Id="rId202" Type="http://schemas.openxmlformats.org/officeDocument/2006/relationships/image" Target="../media/image116.png"/><Relationship Id="rId207" Type="http://schemas.openxmlformats.org/officeDocument/2006/relationships/customXml" Target="../ink/ink206.xml"/><Relationship Id="rId223" Type="http://schemas.openxmlformats.org/officeDocument/2006/relationships/customXml" Target="../ink/ink214.xml"/><Relationship Id="rId228" Type="http://schemas.openxmlformats.org/officeDocument/2006/relationships/image" Target="../media/image129.png"/><Relationship Id="rId13" Type="http://schemas.openxmlformats.org/officeDocument/2006/relationships/customXml" Target="../ink/ink109.xml"/><Relationship Id="rId18" Type="http://schemas.openxmlformats.org/officeDocument/2006/relationships/image" Target="../media/image4310.png"/><Relationship Id="rId39" Type="http://schemas.openxmlformats.org/officeDocument/2006/relationships/customXml" Target="../ink/ink122.xml"/><Relationship Id="rId109" Type="http://schemas.openxmlformats.org/officeDocument/2006/relationships/customXml" Target="../ink/ink157.xml"/><Relationship Id="rId34" Type="http://schemas.openxmlformats.org/officeDocument/2006/relationships/image" Target="../media/image5110.png"/><Relationship Id="rId50" Type="http://schemas.openxmlformats.org/officeDocument/2006/relationships/image" Target="../media/image5910.png"/><Relationship Id="rId55" Type="http://schemas.openxmlformats.org/officeDocument/2006/relationships/customXml" Target="../ink/ink130.xml"/><Relationship Id="rId76" Type="http://schemas.openxmlformats.org/officeDocument/2006/relationships/image" Target="../media/image7210.png"/><Relationship Id="rId97" Type="http://schemas.openxmlformats.org/officeDocument/2006/relationships/customXml" Target="../ink/ink151.xml"/><Relationship Id="rId104" Type="http://schemas.openxmlformats.org/officeDocument/2006/relationships/image" Target="../media/image8610.png"/><Relationship Id="rId120" Type="http://schemas.openxmlformats.org/officeDocument/2006/relationships/image" Target="../media/image940.png"/><Relationship Id="rId125" Type="http://schemas.openxmlformats.org/officeDocument/2006/relationships/customXml" Target="../ink/ink165.xml"/><Relationship Id="rId141" Type="http://schemas.openxmlformats.org/officeDocument/2006/relationships/customXml" Target="../ink/ink173.xml"/><Relationship Id="rId146" Type="http://schemas.openxmlformats.org/officeDocument/2006/relationships/image" Target="../media/image107.png"/><Relationship Id="rId167" Type="http://schemas.openxmlformats.org/officeDocument/2006/relationships/customXml" Target="../ink/ink186.xml"/><Relationship Id="rId188" Type="http://schemas.openxmlformats.org/officeDocument/2006/relationships/image" Target="../media/image590.png"/><Relationship Id="rId7" Type="http://schemas.openxmlformats.org/officeDocument/2006/relationships/customXml" Target="../ink/ink106.xml"/><Relationship Id="rId71" Type="http://schemas.openxmlformats.org/officeDocument/2006/relationships/customXml" Target="../ink/ink138.xml"/><Relationship Id="rId92" Type="http://schemas.openxmlformats.org/officeDocument/2006/relationships/image" Target="../media/image8010.png"/><Relationship Id="rId162" Type="http://schemas.openxmlformats.org/officeDocument/2006/relationships/image" Target="../media/image460.png"/><Relationship Id="rId183" Type="http://schemas.openxmlformats.org/officeDocument/2006/relationships/customXml" Target="../ink/ink194.xml"/><Relationship Id="rId213" Type="http://schemas.openxmlformats.org/officeDocument/2006/relationships/customXml" Target="../ink/ink209.xml"/><Relationship Id="rId218" Type="http://schemas.openxmlformats.org/officeDocument/2006/relationships/image" Target="../media/image124.png"/><Relationship Id="rId234" Type="http://schemas.openxmlformats.org/officeDocument/2006/relationships/image" Target="../media/image132.png"/><Relationship Id="rId239" Type="http://schemas.openxmlformats.org/officeDocument/2006/relationships/customXml" Target="../ink/ink222.xml"/><Relationship Id="rId2" Type="http://schemas.openxmlformats.org/officeDocument/2006/relationships/image" Target="../media/image105.png"/><Relationship Id="rId29" Type="http://schemas.openxmlformats.org/officeDocument/2006/relationships/customXml" Target="../ink/ink117.xml"/><Relationship Id="rId24" Type="http://schemas.openxmlformats.org/officeDocument/2006/relationships/image" Target="../media/image4610.png"/><Relationship Id="rId40" Type="http://schemas.openxmlformats.org/officeDocument/2006/relationships/image" Target="../media/image5410.png"/><Relationship Id="rId45" Type="http://schemas.openxmlformats.org/officeDocument/2006/relationships/customXml" Target="../ink/ink125.xml"/><Relationship Id="rId66" Type="http://schemas.openxmlformats.org/officeDocument/2006/relationships/image" Target="../media/image6710.png"/><Relationship Id="rId87" Type="http://schemas.openxmlformats.org/officeDocument/2006/relationships/customXml" Target="../ink/ink146.xml"/><Relationship Id="rId110" Type="http://schemas.openxmlformats.org/officeDocument/2006/relationships/image" Target="../media/image8910.png"/><Relationship Id="rId115" Type="http://schemas.openxmlformats.org/officeDocument/2006/relationships/customXml" Target="../ink/ink160.xml"/><Relationship Id="rId131" Type="http://schemas.openxmlformats.org/officeDocument/2006/relationships/customXml" Target="../ink/ink168.xml"/><Relationship Id="rId136" Type="http://schemas.openxmlformats.org/officeDocument/2006/relationships/image" Target="../media/image1020.png"/><Relationship Id="rId157" Type="http://schemas.openxmlformats.org/officeDocument/2006/relationships/customXml" Target="../ink/ink181.xml"/><Relationship Id="rId178" Type="http://schemas.openxmlformats.org/officeDocument/2006/relationships/image" Target="../media/image540.png"/><Relationship Id="rId61" Type="http://schemas.openxmlformats.org/officeDocument/2006/relationships/customXml" Target="../ink/ink133.xml"/><Relationship Id="rId82" Type="http://schemas.openxmlformats.org/officeDocument/2006/relationships/image" Target="../media/image7510.png"/><Relationship Id="rId152" Type="http://schemas.openxmlformats.org/officeDocument/2006/relationships/image" Target="../media/image110.png"/><Relationship Id="rId173" Type="http://schemas.openxmlformats.org/officeDocument/2006/relationships/customXml" Target="../ink/ink189.xml"/><Relationship Id="rId194" Type="http://schemas.openxmlformats.org/officeDocument/2006/relationships/image" Target="../media/image112.png"/><Relationship Id="rId199" Type="http://schemas.openxmlformats.org/officeDocument/2006/relationships/customXml" Target="../ink/ink202.xml"/><Relationship Id="rId203" Type="http://schemas.openxmlformats.org/officeDocument/2006/relationships/customXml" Target="../ink/ink204.xml"/><Relationship Id="rId208" Type="http://schemas.openxmlformats.org/officeDocument/2006/relationships/image" Target="../media/image119.png"/><Relationship Id="rId229" Type="http://schemas.openxmlformats.org/officeDocument/2006/relationships/customXml" Target="../ink/ink217.xml"/><Relationship Id="rId19" Type="http://schemas.openxmlformats.org/officeDocument/2006/relationships/customXml" Target="../ink/ink112.xml"/><Relationship Id="rId224" Type="http://schemas.openxmlformats.org/officeDocument/2006/relationships/image" Target="../media/image127.png"/><Relationship Id="rId240" Type="http://schemas.openxmlformats.org/officeDocument/2006/relationships/image" Target="../media/image135.png"/><Relationship Id="rId14" Type="http://schemas.openxmlformats.org/officeDocument/2006/relationships/image" Target="../media/image4110.png"/><Relationship Id="rId30" Type="http://schemas.openxmlformats.org/officeDocument/2006/relationships/image" Target="../media/image4910.png"/><Relationship Id="rId35" Type="http://schemas.openxmlformats.org/officeDocument/2006/relationships/customXml" Target="../ink/ink120.xml"/><Relationship Id="rId56" Type="http://schemas.openxmlformats.org/officeDocument/2006/relationships/image" Target="../media/image6210.png"/><Relationship Id="rId77" Type="http://schemas.openxmlformats.org/officeDocument/2006/relationships/customXml" Target="../ink/ink141.xml"/><Relationship Id="rId100" Type="http://schemas.openxmlformats.org/officeDocument/2006/relationships/image" Target="../media/image8410.png"/><Relationship Id="rId105" Type="http://schemas.openxmlformats.org/officeDocument/2006/relationships/customXml" Target="../ink/ink155.xml"/><Relationship Id="rId126" Type="http://schemas.openxmlformats.org/officeDocument/2006/relationships/image" Target="../media/image970.png"/><Relationship Id="rId147" Type="http://schemas.openxmlformats.org/officeDocument/2006/relationships/customXml" Target="../ink/ink176.xml"/><Relationship Id="rId168" Type="http://schemas.openxmlformats.org/officeDocument/2006/relationships/image" Target="../media/image490.png"/><Relationship Id="rId8" Type="http://schemas.openxmlformats.org/officeDocument/2006/relationships/image" Target="../media/image3810.png"/><Relationship Id="rId51" Type="http://schemas.openxmlformats.org/officeDocument/2006/relationships/customXml" Target="../ink/ink128.xml"/><Relationship Id="rId72" Type="http://schemas.openxmlformats.org/officeDocument/2006/relationships/image" Target="../media/image7010.png"/><Relationship Id="rId93" Type="http://schemas.openxmlformats.org/officeDocument/2006/relationships/customXml" Target="../ink/ink149.xml"/><Relationship Id="rId98" Type="http://schemas.openxmlformats.org/officeDocument/2006/relationships/image" Target="../media/image8310.png"/><Relationship Id="rId121" Type="http://schemas.openxmlformats.org/officeDocument/2006/relationships/customXml" Target="../ink/ink163.xml"/><Relationship Id="rId142" Type="http://schemas.openxmlformats.org/officeDocument/2006/relationships/image" Target="../media/image1050.png"/><Relationship Id="rId163" Type="http://schemas.openxmlformats.org/officeDocument/2006/relationships/customXml" Target="../ink/ink184.xml"/><Relationship Id="rId184" Type="http://schemas.openxmlformats.org/officeDocument/2006/relationships/image" Target="../media/image570.png"/><Relationship Id="rId189" Type="http://schemas.openxmlformats.org/officeDocument/2006/relationships/customXml" Target="../ink/ink197.xml"/><Relationship Id="rId219" Type="http://schemas.openxmlformats.org/officeDocument/2006/relationships/customXml" Target="../ink/ink212.xml"/><Relationship Id="rId3" Type="http://schemas.openxmlformats.org/officeDocument/2006/relationships/customXml" Target="../ink/ink104.xml"/><Relationship Id="rId214" Type="http://schemas.openxmlformats.org/officeDocument/2006/relationships/image" Target="../media/image122.png"/><Relationship Id="rId230" Type="http://schemas.openxmlformats.org/officeDocument/2006/relationships/image" Target="../media/image130.png"/><Relationship Id="rId235" Type="http://schemas.openxmlformats.org/officeDocument/2006/relationships/customXml" Target="../ink/ink220.xml"/><Relationship Id="rId25" Type="http://schemas.openxmlformats.org/officeDocument/2006/relationships/customXml" Target="../ink/ink115.xml"/><Relationship Id="rId46" Type="http://schemas.openxmlformats.org/officeDocument/2006/relationships/image" Target="../media/image5710.png"/><Relationship Id="rId67" Type="http://schemas.openxmlformats.org/officeDocument/2006/relationships/customXml" Target="../ink/ink136.xml"/><Relationship Id="rId116" Type="http://schemas.openxmlformats.org/officeDocument/2006/relationships/image" Target="../media/image922.png"/><Relationship Id="rId137" Type="http://schemas.openxmlformats.org/officeDocument/2006/relationships/customXml" Target="../ink/ink171.xml"/><Relationship Id="rId158" Type="http://schemas.openxmlformats.org/officeDocument/2006/relationships/image" Target="../media/image440.png"/><Relationship Id="rId20" Type="http://schemas.openxmlformats.org/officeDocument/2006/relationships/image" Target="../media/image4410.png"/><Relationship Id="rId41" Type="http://schemas.openxmlformats.org/officeDocument/2006/relationships/customXml" Target="../ink/ink123.xml"/><Relationship Id="rId62" Type="http://schemas.openxmlformats.org/officeDocument/2006/relationships/image" Target="../media/image6510.png"/><Relationship Id="rId83" Type="http://schemas.openxmlformats.org/officeDocument/2006/relationships/customXml" Target="../ink/ink144.xml"/><Relationship Id="rId88" Type="http://schemas.openxmlformats.org/officeDocument/2006/relationships/image" Target="../media/image7810.png"/><Relationship Id="rId111" Type="http://schemas.openxmlformats.org/officeDocument/2006/relationships/customXml" Target="../ink/ink158.xml"/><Relationship Id="rId132" Type="http://schemas.openxmlformats.org/officeDocument/2006/relationships/image" Target="../media/image1000.png"/><Relationship Id="rId153" Type="http://schemas.openxmlformats.org/officeDocument/2006/relationships/customXml" Target="../ink/ink179.xml"/><Relationship Id="rId174" Type="http://schemas.openxmlformats.org/officeDocument/2006/relationships/image" Target="../media/image520.png"/><Relationship Id="rId179" Type="http://schemas.openxmlformats.org/officeDocument/2006/relationships/customXml" Target="../ink/ink192.xml"/><Relationship Id="rId195" Type="http://schemas.openxmlformats.org/officeDocument/2006/relationships/customXml" Target="../ink/ink200.xml"/><Relationship Id="rId209" Type="http://schemas.openxmlformats.org/officeDocument/2006/relationships/customXml" Target="../ink/ink207.xml"/><Relationship Id="rId190" Type="http://schemas.openxmlformats.org/officeDocument/2006/relationships/image" Target="../media/image600.png"/><Relationship Id="rId204" Type="http://schemas.openxmlformats.org/officeDocument/2006/relationships/image" Target="../media/image117.png"/><Relationship Id="rId220" Type="http://schemas.openxmlformats.org/officeDocument/2006/relationships/image" Target="../media/image125.png"/><Relationship Id="rId225" Type="http://schemas.openxmlformats.org/officeDocument/2006/relationships/customXml" Target="../ink/ink215.xml"/><Relationship Id="rId241" Type="http://schemas.openxmlformats.org/officeDocument/2006/relationships/customXml" Target="../ink/ink223.xml"/><Relationship Id="rId15" Type="http://schemas.openxmlformats.org/officeDocument/2006/relationships/customXml" Target="../ink/ink110.xml"/><Relationship Id="rId36" Type="http://schemas.openxmlformats.org/officeDocument/2006/relationships/image" Target="../media/image5210.png"/><Relationship Id="rId57" Type="http://schemas.openxmlformats.org/officeDocument/2006/relationships/customXml" Target="../ink/ink131.xml"/><Relationship Id="rId106" Type="http://schemas.openxmlformats.org/officeDocument/2006/relationships/image" Target="../media/image8710.png"/><Relationship Id="rId127" Type="http://schemas.openxmlformats.org/officeDocument/2006/relationships/customXml" Target="../ink/ink166.xml"/><Relationship Id="rId10" Type="http://schemas.openxmlformats.org/officeDocument/2006/relationships/image" Target="../media/image3910.png"/><Relationship Id="rId31" Type="http://schemas.openxmlformats.org/officeDocument/2006/relationships/customXml" Target="../ink/ink118.xml"/><Relationship Id="rId52" Type="http://schemas.openxmlformats.org/officeDocument/2006/relationships/image" Target="../media/image6010.png"/><Relationship Id="rId73" Type="http://schemas.openxmlformats.org/officeDocument/2006/relationships/customXml" Target="../ink/ink139.xml"/><Relationship Id="rId78" Type="http://schemas.openxmlformats.org/officeDocument/2006/relationships/image" Target="../media/image7310.png"/><Relationship Id="rId94" Type="http://schemas.openxmlformats.org/officeDocument/2006/relationships/image" Target="../media/image8110.png"/><Relationship Id="rId99" Type="http://schemas.openxmlformats.org/officeDocument/2006/relationships/customXml" Target="../ink/ink152.xml"/><Relationship Id="rId101" Type="http://schemas.openxmlformats.org/officeDocument/2006/relationships/customXml" Target="../ink/ink153.xml"/><Relationship Id="rId122" Type="http://schemas.openxmlformats.org/officeDocument/2006/relationships/image" Target="../media/image950.png"/><Relationship Id="rId143" Type="http://schemas.openxmlformats.org/officeDocument/2006/relationships/customXml" Target="../ink/ink174.xml"/><Relationship Id="rId148" Type="http://schemas.openxmlformats.org/officeDocument/2006/relationships/image" Target="../media/image108.png"/><Relationship Id="rId164" Type="http://schemas.openxmlformats.org/officeDocument/2006/relationships/image" Target="../media/image470.png"/><Relationship Id="rId169" Type="http://schemas.openxmlformats.org/officeDocument/2006/relationships/customXml" Target="../ink/ink187.xml"/><Relationship Id="rId185" Type="http://schemas.openxmlformats.org/officeDocument/2006/relationships/customXml" Target="../ink/ink195.xml"/><Relationship Id="rId4" Type="http://schemas.openxmlformats.org/officeDocument/2006/relationships/image" Target="../media/image3610.png"/><Relationship Id="rId9" Type="http://schemas.openxmlformats.org/officeDocument/2006/relationships/customXml" Target="../ink/ink107.xml"/><Relationship Id="rId180" Type="http://schemas.openxmlformats.org/officeDocument/2006/relationships/image" Target="../media/image550.png"/><Relationship Id="rId210" Type="http://schemas.openxmlformats.org/officeDocument/2006/relationships/image" Target="../media/image120.png"/><Relationship Id="rId215" Type="http://schemas.openxmlformats.org/officeDocument/2006/relationships/customXml" Target="../ink/ink210.xml"/><Relationship Id="rId236" Type="http://schemas.openxmlformats.org/officeDocument/2006/relationships/image" Target="../media/image133.png"/><Relationship Id="rId26" Type="http://schemas.openxmlformats.org/officeDocument/2006/relationships/image" Target="../media/image4710.png"/><Relationship Id="rId231" Type="http://schemas.openxmlformats.org/officeDocument/2006/relationships/customXml" Target="../ink/ink218.xml"/><Relationship Id="rId47" Type="http://schemas.openxmlformats.org/officeDocument/2006/relationships/customXml" Target="../ink/ink126.xml"/><Relationship Id="rId68" Type="http://schemas.openxmlformats.org/officeDocument/2006/relationships/image" Target="../media/image6810.png"/><Relationship Id="rId89" Type="http://schemas.openxmlformats.org/officeDocument/2006/relationships/customXml" Target="../ink/ink147.xml"/><Relationship Id="rId112" Type="http://schemas.openxmlformats.org/officeDocument/2006/relationships/image" Target="../media/image9010.png"/><Relationship Id="rId133" Type="http://schemas.openxmlformats.org/officeDocument/2006/relationships/customXml" Target="../ink/ink169.xml"/><Relationship Id="rId154" Type="http://schemas.openxmlformats.org/officeDocument/2006/relationships/image" Target="../media/image420.png"/><Relationship Id="rId175" Type="http://schemas.openxmlformats.org/officeDocument/2006/relationships/customXml" Target="../ink/ink190.xml"/><Relationship Id="rId196" Type="http://schemas.openxmlformats.org/officeDocument/2006/relationships/image" Target="../media/image113.png"/><Relationship Id="rId200" Type="http://schemas.openxmlformats.org/officeDocument/2006/relationships/image" Target="../media/image115.png"/><Relationship Id="rId16" Type="http://schemas.openxmlformats.org/officeDocument/2006/relationships/image" Target="../media/image4210.png"/><Relationship Id="rId221" Type="http://schemas.openxmlformats.org/officeDocument/2006/relationships/customXml" Target="../ink/ink213.xml"/><Relationship Id="rId242" Type="http://schemas.openxmlformats.org/officeDocument/2006/relationships/image" Target="../media/image136.png"/><Relationship Id="rId37" Type="http://schemas.openxmlformats.org/officeDocument/2006/relationships/customXml" Target="../ink/ink121.xml"/><Relationship Id="rId58" Type="http://schemas.openxmlformats.org/officeDocument/2006/relationships/image" Target="../media/image6310.png"/><Relationship Id="rId79" Type="http://schemas.openxmlformats.org/officeDocument/2006/relationships/customXml" Target="../ink/ink142.xml"/><Relationship Id="rId102" Type="http://schemas.openxmlformats.org/officeDocument/2006/relationships/image" Target="../media/image8510.png"/><Relationship Id="rId123" Type="http://schemas.openxmlformats.org/officeDocument/2006/relationships/customXml" Target="../ink/ink164.xml"/><Relationship Id="rId144" Type="http://schemas.openxmlformats.org/officeDocument/2006/relationships/image" Target="../media/image106.png"/><Relationship Id="rId90" Type="http://schemas.openxmlformats.org/officeDocument/2006/relationships/image" Target="../media/image7910.png"/><Relationship Id="rId165" Type="http://schemas.openxmlformats.org/officeDocument/2006/relationships/customXml" Target="../ink/ink185.xml"/><Relationship Id="rId186" Type="http://schemas.openxmlformats.org/officeDocument/2006/relationships/image" Target="../media/image580.png"/><Relationship Id="rId211" Type="http://schemas.openxmlformats.org/officeDocument/2006/relationships/customXml" Target="../ink/ink208.xml"/><Relationship Id="rId232" Type="http://schemas.openxmlformats.org/officeDocument/2006/relationships/image" Target="../media/image131.png"/><Relationship Id="rId27" Type="http://schemas.openxmlformats.org/officeDocument/2006/relationships/customXml" Target="../ink/ink116.xml"/><Relationship Id="rId48" Type="http://schemas.openxmlformats.org/officeDocument/2006/relationships/image" Target="../media/image5810.png"/><Relationship Id="rId69" Type="http://schemas.openxmlformats.org/officeDocument/2006/relationships/customXml" Target="../ink/ink137.xml"/><Relationship Id="rId113" Type="http://schemas.openxmlformats.org/officeDocument/2006/relationships/customXml" Target="../ink/ink159.xml"/><Relationship Id="rId134" Type="http://schemas.openxmlformats.org/officeDocument/2006/relationships/image" Target="../media/image1010.png"/><Relationship Id="rId80" Type="http://schemas.openxmlformats.org/officeDocument/2006/relationships/image" Target="../media/image7410.png"/><Relationship Id="rId155" Type="http://schemas.openxmlformats.org/officeDocument/2006/relationships/customXml" Target="../ink/ink180.xml"/><Relationship Id="rId176" Type="http://schemas.openxmlformats.org/officeDocument/2006/relationships/image" Target="../media/image530.png"/><Relationship Id="rId197" Type="http://schemas.openxmlformats.org/officeDocument/2006/relationships/customXml" Target="../ink/ink201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29.xml"/><Relationship Id="rId18" Type="http://schemas.openxmlformats.org/officeDocument/2006/relationships/image" Target="../media/image1290.png"/><Relationship Id="rId26" Type="http://schemas.openxmlformats.org/officeDocument/2006/relationships/image" Target="../media/image1330.png"/><Relationship Id="rId39" Type="http://schemas.openxmlformats.org/officeDocument/2006/relationships/customXml" Target="../ink/ink242.xml"/><Relationship Id="rId21" Type="http://schemas.openxmlformats.org/officeDocument/2006/relationships/customXml" Target="../ink/ink233.xml"/><Relationship Id="rId34" Type="http://schemas.openxmlformats.org/officeDocument/2006/relationships/image" Target="../media/image1370.png"/><Relationship Id="rId42" Type="http://schemas.openxmlformats.org/officeDocument/2006/relationships/image" Target="../media/image141.png"/><Relationship Id="rId47" Type="http://schemas.openxmlformats.org/officeDocument/2006/relationships/customXml" Target="../ink/ink246.xml"/><Relationship Id="rId50" Type="http://schemas.openxmlformats.org/officeDocument/2006/relationships/image" Target="../media/image145.png"/><Relationship Id="rId55" Type="http://schemas.openxmlformats.org/officeDocument/2006/relationships/customXml" Target="../ink/ink250.xml"/><Relationship Id="rId63" Type="http://schemas.openxmlformats.org/officeDocument/2006/relationships/customXml" Target="../ink/ink254.xml"/><Relationship Id="rId7" Type="http://schemas.openxmlformats.org/officeDocument/2006/relationships/customXml" Target="../ink/ink226.xml"/><Relationship Id="rId2" Type="http://schemas.openxmlformats.org/officeDocument/2006/relationships/image" Target="../media/image137.png"/><Relationship Id="rId16" Type="http://schemas.openxmlformats.org/officeDocument/2006/relationships/image" Target="../media/image1280.png"/><Relationship Id="rId20" Type="http://schemas.openxmlformats.org/officeDocument/2006/relationships/image" Target="../media/image1300.png"/><Relationship Id="rId29" Type="http://schemas.openxmlformats.org/officeDocument/2006/relationships/customXml" Target="../ink/ink237.xml"/><Relationship Id="rId41" Type="http://schemas.openxmlformats.org/officeDocument/2006/relationships/customXml" Target="../ink/ink243.xml"/><Relationship Id="rId54" Type="http://schemas.openxmlformats.org/officeDocument/2006/relationships/image" Target="../media/image147.png"/><Relationship Id="rId6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0.png"/><Relationship Id="rId11" Type="http://schemas.openxmlformats.org/officeDocument/2006/relationships/customXml" Target="../ink/ink228.xml"/><Relationship Id="rId24" Type="http://schemas.openxmlformats.org/officeDocument/2006/relationships/image" Target="../media/image1320.png"/><Relationship Id="rId32" Type="http://schemas.openxmlformats.org/officeDocument/2006/relationships/image" Target="../media/image1360.png"/><Relationship Id="rId37" Type="http://schemas.openxmlformats.org/officeDocument/2006/relationships/customXml" Target="../ink/ink241.xml"/><Relationship Id="rId40" Type="http://schemas.openxmlformats.org/officeDocument/2006/relationships/image" Target="../media/image140.png"/><Relationship Id="rId45" Type="http://schemas.openxmlformats.org/officeDocument/2006/relationships/customXml" Target="../ink/ink245.xml"/><Relationship Id="rId53" Type="http://schemas.openxmlformats.org/officeDocument/2006/relationships/customXml" Target="../ink/ink249.xml"/><Relationship Id="rId58" Type="http://schemas.openxmlformats.org/officeDocument/2006/relationships/image" Target="../media/image149.png"/><Relationship Id="rId66" Type="http://schemas.openxmlformats.org/officeDocument/2006/relationships/image" Target="../media/image153.png"/><Relationship Id="rId5" Type="http://schemas.openxmlformats.org/officeDocument/2006/relationships/customXml" Target="../ink/ink225.xml"/><Relationship Id="rId15" Type="http://schemas.openxmlformats.org/officeDocument/2006/relationships/customXml" Target="../ink/ink230.xml"/><Relationship Id="rId23" Type="http://schemas.openxmlformats.org/officeDocument/2006/relationships/customXml" Target="../ink/ink234.xml"/><Relationship Id="rId28" Type="http://schemas.openxmlformats.org/officeDocument/2006/relationships/image" Target="../media/image1340.png"/><Relationship Id="rId36" Type="http://schemas.openxmlformats.org/officeDocument/2006/relationships/image" Target="../media/image138.png"/><Relationship Id="rId49" Type="http://schemas.openxmlformats.org/officeDocument/2006/relationships/customXml" Target="../ink/ink247.xml"/><Relationship Id="rId57" Type="http://schemas.openxmlformats.org/officeDocument/2006/relationships/customXml" Target="../ink/ink251.xml"/><Relationship Id="rId61" Type="http://schemas.openxmlformats.org/officeDocument/2006/relationships/customXml" Target="../ink/ink253.xml"/><Relationship Id="rId10" Type="http://schemas.openxmlformats.org/officeDocument/2006/relationships/image" Target="../media/image1250.png"/><Relationship Id="rId19" Type="http://schemas.openxmlformats.org/officeDocument/2006/relationships/customXml" Target="../ink/ink232.xml"/><Relationship Id="rId31" Type="http://schemas.openxmlformats.org/officeDocument/2006/relationships/customXml" Target="../ink/ink238.xml"/><Relationship Id="rId44" Type="http://schemas.openxmlformats.org/officeDocument/2006/relationships/image" Target="../media/image142.png"/><Relationship Id="rId52" Type="http://schemas.openxmlformats.org/officeDocument/2006/relationships/image" Target="../media/image146.png"/><Relationship Id="rId60" Type="http://schemas.openxmlformats.org/officeDocument/2006/relationships/image" Target="../media/image150.png"/><Relationship Id="rId65" Type="http://schemas.openxmlformats.org/officeDocument/2006/relationships/customXml" Target="../ink/ink255.xml"/><Relationship Id="rId4" Type="http://schemas.openxmlformats.org/officeDocument/2006/relationships/image" Target="../media/image1220.png"/><Relationship Id="rId9" Type="http://schemas.openxmlformats.org/officeDocument/2006/relationships/customXml" Target="../ink/ink227.xml"/><Relationship Id="rId14" Type="http://schemas.openxmlformats.org/officeDocument/2006/relationships/image" Target="../media/image1270.png"/><Relationship Id="rId22" Type="http://schemas.openxmlformats.org/officeDocument/2006/relationships/image" Target="../media/image1310.png"/><Relationship Id="rId27" Type="http://schemas.openxmlformats.org/officeDocument/2006/relationships/customXml" Target="../ink/ink236.xml"/><Relationship Id="rId30" Type="http://schemas.openxmlformats.org/officeDocument/2006/relationships/image" Target="../media/image1350.png"/><Relationship Id="rId35" Type="http://schemas.openxmlformats.org/officeDocument/2006/relationships/customXml" Target="../ink/ink240.xml"/><Relationship Id="rId43" Type="http://schemas.openxmlformats.org/officeDocument/2006/relationships/customXml" Target="../ink/ink244.xml"/><Relationship Id="rId48" Type="http://schemas.openxmlformats.org/officeDocument/2006/relationships/image" Target="../media/image144.png"/><Relationship Id="rId56" Type="http://schemas.openxmlformats.org/officeDocument/2006/relationships/image" Target="../media/image148.png"/><Relationship Id="rId64" Type="http://schemas.openxmlformats.org/officeDocument/2006/relationships/image" Target="../media/image152.png"/><Relationship Id="rId8" Type="http://schemas.openxmlformats.org/officeDocument/2006/relationships/image" Target="../media/image1240.png"/><Relationship Id="rId51" Type="http://schemas.openxmlformats.org/officeDocument/2006/relationships/customXml" Target="../ink/ink248.xml"/><Relationship Id="rId3" Type="http://schemas.openxmlformats.org/officeDocument/2006/relationships/customXml" Target="../ink/ink224.xml"/><Relationship Id="rId12" Type="http://schemas.openxmlformats.org/officeDocument/2006/relationships/image" Target="../media/image1260.png"/><Relationship Id="rId17" Type="http://schemas.openxmlformats.org/officeDocument/2006/relationships/customXml" Target="../ink/ink231.xml"/><Relationship Id="rId25" Type="http://schemas.openxmlformats.org/officeDocument/2006/relationships/customXml" Target="../ink/ink235.xml"/><Relationship Id="rId33" Type="http://schemas.openxmlformats.org/officeDocument/2006/relationships/customXml" Target="../ink/ink239.xml"/><Relationship Id="rId38" Type="http://schemas.openxmlformats.org/officeDocument/2006/relationships/image" Target="../media/image139.png"/><Relationship Id="rId46" Type="http://schemas.openxmlformats.org/officeDocument/2006/relationships/image" Target="../media/image143.png"/><Relationship Id="rId59" Type="http://schemas.openxmlformats.org/officeDocument/2006/relationships/customXml" Target="../ink/ink25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3" Type="http://schemas.openxmlformats.org/officeDocument/2006/relationships/customXml" Target="../ink/ink256.xml"/><Relationship Id="rId7" Type="http://schemas.openxmlformats.org/officeDocument/2006/relationships/customXml" Target="../ink/ink258.xml"/><Relationship Id="rId12" Type="http://schemas.openxmlformats.org/officeDocument/2006/relationships/image" Target="../media/image159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6.png"/><Relationship Id="rId11" Type="http://schemas.openxmlformats.org/officeDocument/2006/relationships/customXml" Target="../ink/ink260.xml"/><Relationship Id="rId5" Type="http://schemas.openxmlformats.org/officeDocument/2006/relationships/customXml" Target="../ink/ink257.xml"/><Relationship Id="rId10" Type="http://schemas.openxmlformats.org/officeDocument/2006/relationships/image" Target="../media/image158.png"/><Relationship Id="rId4" Type="http://schemas.openxmlformats.org/officeDocument/2006/relationships/image" Target="../media/image155.png"/><Relationship Id="rId9" Type="http://schemas.openxmlformats.org/officeDocument/2006/relationships/customXml" Target="../ink/ink25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0.png"/><Relationship Id="rId3" Type="http://schemas.openxmlformats.org/officeDocument/2006/relationships/customXml" Target="../ink/ink261.xml"/><Relationship Id="rId7" Type="http://schemas.openxmlformats.org/officeDocument/2006/relationships/customXml" Target="../ink/ink263.xml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0.png"/><Relationship Id="rId5" Type="http://schemas.openxmlformats.org/officeDocument/2006/relationships/customXml" Target="../ink/ink262.xml"/><Relationship Id="rId10" Type="http://schemas.openxmlformats.org/officeDocument/2006/relationships/image" Target="../media/image700.png"/><Relationship Id="rId4" Type="http://schemas.openxmlformats.org/officeDocument/2006/relationships/image" Target="../media/image670.png"/><Relationship Id="rId9" Type="http://schemas.openxmlformats.org/officeDocument/2006/relationships/customXml" Target="../ink/ink264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70.xml"/><Relationship Id="rId18" Type="http://schemas.openxmlformats.org/officeDocument/2006/relationships/image" Target="../media/image169.png"/><Relationship Id="rId26" Type="http://schemas.openxmlformats.org/officeDocument/2006/relationships/image" Target="../media/image173.png"/><Relationship Id="rId39" Type="http://schemas.openxmlformats.org/officeDocument/2006/relationships/customXml" Target="../ink/ink283.xml"/><Relationship Id="rId21" Type="http://schemas.openxmlformats.org/officeDocument/2006/relationships/customXml" Target="../ink/ink274.xml"/><Relationship Id="rId34" Type="http://schemas.openxmlformats.org/officeDocument/2006/relationships/image" Target="../media/image177.png"/><Relationship Id="rId42" Type="http://schemas.openxmlformats.org/officeDocument/2006/relationships/image" Target="../media/image181.png"/><Relationship Id="rId47" Type="http://schemas.openxmlformats.org/officeDocument/2006/relationships/customXml" Target="../ink/ink287.xml"/><Relationship Id="rId50" Type="http://schemas.openxmlformats.org/officeDocument/2006/relationships/image" Target="../media/image185.png"/><Relationship Id="rId55" Type="http://schemas.openxmlformats.org/officeDocument/2006/relationships/customXml" Target="../ink/ink291.xml"/><Relationship Id="rId63" Type="http://schemas.openxmlformats.org/officeDocument/2006/relationships/customXml" Target="../ink/ink295.xml"/><Relationship Id="rId68" Type="http://schemas.openxmlformats.org/officeDocument/2006/relationships/image" Target="../media/image194.png"/><Relationship Id="rId7" Type="http://schemas.openxmlformats.org/officeDocument/2006/relationships/customXml" Target="../ink/ink267.xml"/><Relationship Id="rId2" Type="http://schemas.openxmlformats.org/officeDocument/2006/relationships/image" Target="../media/image161.png"/><Relationship Id="rId16" Type="http://schemas.openxmlformats.org/officeDocument/2006/relationships/image" Target="../media/image168.png"/><Relationship Id="rId29" Type="http://schemas.openxmlformats.org/officeDocument/2006/relationships/customXml" Target="../ink/ink27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3.png"/><Relationship Id="rId11" Type="http://schemas.openxmlformats.org/officeDocument/2006/relationships/customXml" Target="../ink/ink269.xml"/><Relationship Id="rId24" Type="http://schemas.openxmlformats.org/officeDocument/2006/relationships/image" Target="../media/image172.png"/><Relationship Id="rId32" Type="http://schemas.openxmlformats.org/officeDocument/2006/relationships/image" Target="../media/image176.png"/><Relationship Id="rId37" Type="http://schemas.openxmlformats.org/officeDocument/2006/relationships/customXml" Target="../ink/ink282.xml"/><Relationship Id="rId40" Type="http://schemas.openxmlformats.org/officeDocument/2006/relationships/image" Target="../media/image180.png"/><Relationship Id="rId45" Type="http://schemas.openxmlformats.org/officeDocument/2006/relationships/customXml" Target="../ink/ink286.xml"/><Relationship Id="rId53" Type="http://schemas.openxmlformats.org/officeDocument/2006/relationships/customXml" Target="../ink/ink290.xml"/><Relationship Id="rId58" Type="http://schemas.openxmlformats.org/officeDocument/2006/relationships/image" Target="../media/image189.png"/><Relationship Id="rId66" Type="http://schemas.openxmlformats.org/officeDocument/2006/relationships/image" Target="../media/image193.png"/><Relationship Id="rId5" Type="http://schemas.openxmlformats.org/officeDocument/2006/relationships/customXml" Target="../ink/ink266.xml"/><Relationship Id="rId15" Type="http://schemas.openxmlformats.org/officeDocument/2006/relationships/customXml" Target="../ink/ink271.xml"/><Relationship Id="rId23" Type="http://schemas.openxmlformats.org/officeDocument/2006/relationships/customXml" Target="../ink/ink275.xml"/><Relationship Id="rId28" Type="http://schemas.openxmlformats.org/officeDocument/2006/relationships/image" Target="../media/image174.png"/><Relationship Id="rId36" Type="http://schemas.openxmlformats.org/officeDocument/2006/relationships/image" Target="../media/image178.png"/><Relationship Id="rId49" Type="http://schemas.openxmlformats.org/officeDocument/2006/relationships/customXml" Target="../ink/ink288.xml"/><Relationship Id="rId57" Type="http://schemas.openxmlformats.org/officeDocument/2006/relationships/customXml" Target="../ink/ink292.xml"/><Relationship Id="rId61" Type="http://schemas.openxmlformats.org/officeDocument/2006/relationships/customXml" Target="../ink/ink294.xml"/><Relationship Id="rId10" Type="http://schemas.openxmlformats.org/officeDocument/2006/relationships/image" Target="../media/image165.png"/><Relationship Id="rId19" Type="http://schemas.openxmlformats.org/officeDocument/2006/relationships/customXml" Target="../ink/ink273.xml"/><Relationship Id="rId31" Type="http://schemas.openxmlformats.org/officeDocument/2006/relationships/customXml" Target="../ink/ink279.xml"/><Relationship Id="rId44" Type="http://schemas.openxmlformats.org/officeDocument/2006/relationships/image" Target="../media/image182.png"/><Relationship Id="rId52" Type="http://schemas.openxmlformats.org/officeDocument/2006/relationships/image" Target="../media/image186.png"/><Relationship Id="rId60" Type="http://schemas.openxmlformats.org/officeDocument/2006/relationships/image" Target="../media/image190.png"/><Relationship Id="rId65" Type="http://schemas.openxmlformats.org/officeDocument/2006/relationships/customXml" Target="../ink/ink296.xml"/><Relationship Id="rId4" Type="http://schemas.openxmlformats.org/officeDocument/2006/relationships/image" Target="../media/image162.png"/><Relationship Id="rId9" Type="http://schemas.openxmlformats.org/officeDocument/2006/relationships/customXml" Target="../ink/ink268.xml"/><Relationship Id="rId14" Type="http://schemas.openxmlformats.org/officeDocument/2006/relationships/image" Target="../media/image167.png"/><Relationship Id="rId22" Type="http://schemas.openxmlformats.org/officeDocument/2006/relationships/image" Target="../media/image171.png"/><Relationship Id="rId27" Type="http://schemas.openxmlformats.org/officeDocument/2006/relationships/customXml" Target="../ink/ink277.xml"/><Relationship Id="rId30" Type="http://schemas.openxmlformats.org/officeDocument/2006/relationships/image" Target="../media/image175.png"/><Relationship Id="rId35" Type="http://schemas.openxmlformats.org/officeDocument/2006/relationships/customXml" Target="../ink/ink281.xml"/><Relationship Id="rId43" Type="http://schemas.openxmlformats.org/officeDocument/2006/relationships/customXml" Target="../ink/ink285.xml"/><Relationship Id="rId48" Type="http://schemas.openxmlformats.org/officeDocument/2006/relationships/image" Target="../media/image184.png"/><Relationship Id="rId56" Type="http://schemas.openxmlformats.org/officeDocument/2006/relationships/image" Target="../media/image188.png"/><Relationship Id="rId64" Type="http://schemas.openxmlformats.org/officeDocument/2006/relationships/image" Target="../media/image192.png"/><Relationship Id="rId8" Type="http://schemas.openxmlformats.org/officeDocument/2006/relationships/image" Target="../media/image164.png"/><Relationship Id="rId51" Type="http://schemas.openxmlformats.org/officeDocument/2006/relationships/customXml" Target="../ink/ink289.xml"/><Relationship Id="rId3" Type="http://schemas.openxmlformats.org/officeDocument/2006/relationships/customXml" Target="../ink/ink265.xml"/><Relationship Id="rId12" Type="http://schemas.openxmlformats.org/officeDocument/2006/relationships/image" Target="../media/image166.png"/><Relationship Id="rId17" Type="http://schemas.openxmlformats.org/officeDocument/2006/relationships/customXml" Target="../ink/ink272.xml"/><Relationship Id="rId25" Type="http://schemas.openxmlformats.org/officeDocument/2006/relationships/customXml" Target="../ink/ink276.xml"/><Relationship Id="rId33" Type="http://schemas.openxmlformats.org/officeDocument/2006/relationships/customXml" Target="../ink/ink280.xml"/><Relationship Id="rId38" Type="http://schemas.openxmlformats.org/officeDocument/2006/relationships/image" Target="../media/image179.png"/><Relationship Id="rId46" Type="http://schemas.openxmlformats.org/officeDocument/2006/relationships/image" Target="../media/image183.png"/><Relationship Id="rId59" Type="http://schemas.openxmlformats.org/officeDocument/2006/relationships/customXml" Target="../ink/ink293.xml"/><Relationship Id="rId67" Type="http://schemas.openxmlformats.org/officeDocument/2006/relationships/customXml" Target="../ink/ink297.xml"/><Relationship Id="rId20" Type="http://schemas.openxmlformats.org/officeDocument/2006/relationships/image" Target="../media/image170.png"/><Relationship Id="rId41" Type="http://schemas.openxmlformats.org/officeDocument/2006/relationships/customXml" Target="../ink/ink284.xml"/><Relationship Id="rId54" Type="http://schemas.openxmlformats.org/officeDocument/2006/relationships/image" Target="../media/image187.png"/><Relationship Id="rId62" Type="http://schemas.openxmlformats.org/officeDocument/2006/relationships/image" Target="../media/image191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98.png"/><Relationship Id="rId117" Type="http://schemas.openxmlformats.org/officeDocument/2006/relationships/customXml" Target="../ink/ink355.xml"/><Relationship Id="rId21" Type="http://schemas.openxmlformats.org/officeDocument/2006/relationships/customXml" Target="../ink/ink307.xml"/><Relationship Id="rId42" Type="http://schemas.openxmlformats.org/officeDocument/2006/relationships/image" Target="../media/image206.png"/><Relationship Id="rId47" Type="http://schemas.openxmlformats.org/officeDocument/2006/relationships/customXml" Target="../ink/ink320.xml"/><Relationship Id="rId63" Type="http://schemas.openxmlformats.org/officeDocument/2006/relationships/customXml" Target="../ink/ink328.xml"/><Relationship Id="rId68" Type="http://schemas.openxmlformats.org/officeDocument/2006/relationships/image" Target="../media/image219.png"/><Relationship Id="rId84" Type="http://schemas.openxmlformats.org/officeDocument/2006/relationships/image" Target="../media/image227.png"/><Relationship Id="rId89" Type="http://schemas.openxmlformats.org/officeDocument/2006/relationships/customXml" Target="../ink/ink341.xml"/><Relationship Id="rId112" Type="http://schemas.openxmlformats.org/officeDocument/2006/relationships/image" Target="../media/image241.png"/><Relationship Id="rId133" Type="http://schemas.openxmlformats.org/officeDocument/2006/relationships/customXml" Target="../ink/ink363.xml"/><Relationship Id="rId138" Type="http://schemas.openxmlformats.org/officeDocument/2006/relationships/image" Target="../media/image254.png"/><Relationship Id="rId154" Type="http://schemas.openxmlformats.org/officeDocument/2006/relationships/image" Target="../media/image262.png"/><Relationship Id="rId16" Type="http://schemas.openxmlformats.org/officeDocument/2006/relationships/image" Target="../media/image1520.png"/><Relationship Id="rId107" Type="http://schemas.openxmlformats.org/officeDocument/2006/relationships/customXml" Target="../ink/ink350.xml"/><Relationship Id="rId11" Type="http://schemas.openxmlformats.org/officeDocument/2006/relationships/customXml" Target="../ink/ink302.xml"/><Relationship Id="rId32" Type="http://schemas.openxmlformats.org/officeDocument/2006/relationships/image" Target="../media/image201.png"/><Relationship Id="rId37" Type="http://schemas.openxmlformats.org/officeDocument/2006/relationships/customXml" Target="../ink/ink315.xml"/><Relationship Id="rId53" Type="http://schemas.openxmlformats.org/officeDocument/2006/relationships/customXml" Target="../ink/ink323.xml"/><Relationship Id="rId58" Type="http://schemas.openxmlformats.org/officeDocument/2006/relationships/image" Target="../media/image214.png"/><Relationship Id="rId74" Type="http://schemas.openxmlformats.org/officeDocument/2006/relationships/image" Target="../media/image222.png"/><Relationship Id="rId79" Type="http://schemas.openxmlformats.org/officeDocument/2006/relationships/customXml" Target="../ink/ink336.xml"/><Relationship Id="rId102" Type="http://schemas.openxmlformats.org/officeDocument/2006/relationships/image" Target="../media/image236.png"/><Relationship Id="rId123" Type="http://schemas.openxmlformats.org/officeDocument/2006/relationships/customXml" Target="../ink/ink358.xml"/><Relationship Id="rId128" Type="http://schemas.openxmlformats.org/officeDocument/2006/relationships/image" Target="../media/image249.png"/><Relationship Id="rId144" Type="http://schemas.openxmlformats.org/officeDocument/2006/relationships/image" Target="../media/image257.png"/><Relationship Id="rId149" Type="http://schemas.openxmlformats.org/officeDocument/2006/relationships/customXml" Target="../ink/ink371.xml"/><Relationship Id="rId5" Type="http://schemas.openxmlformats.org/officeDocument/2006/relationships/customXml" Target="../ink/ink299.xml"/><Relationship Id="rId90" Type="http://schemas.openxmlformats.org/officeDocument/2006/relationships/image" Target="../media/image230.png"/><Relationship Id="rId95" Type="http://schemas.openxmlformats.org/officeDocument/2006/relationships/customXml" Target="../ink/ink344.xml"/><Relationship Id="rId22" Type="http://schemas.openxmlformats.org/officeDocument/2006/relationships/image" Target="../media/image196.png"/><Relationship Id="rId27" Type="http://schemas.openxmlformats.org/officeDocument/2006/relationships/customXml" Target="../ink/ink310.xml"/><Relationship Id="rId43" Type="http://schemas.openxmlformats.org/officeDocument/2006/relationships/customXml" Target="../ink/ink318.xml"/><Relationship Id="rId48" Type="http://schemas.openxmlformats.org/officeDocument/2006/relationships/image" Target="../media/image209.png"/><Relationship Id="rId64" Type="http://schemas.openxmlformats.org/officeDocument/2006/relationships/image" Target="../media/image217.png"/><Relationship Id="rId69" Type="http://schemas.openxmlformats.org/officeDocument/2006/relationships/customXml" Target="../ink/ink331.xml"/><Relationship Id="rId113" Type="http://schemas.openxmlformats.org/officeDocument/2006/relationships/customXml" Target="../ink/ink353.xml"/><Relationship Id="rId118" Type="http://schemas.openxmlformats.org/officeDocument/2006/relationships/image" Target="../media/image244.png"/><Relationship Id="rId134" Type="http://schemas.openxmlformats.org/officeDocument/2006/relationships/image" Target="../media/image252.png"/><Relationship Id="rId139" Type="http://schemas.openxmlformats.org/officeDocument/2006/relationships/customXml" Target="../ink/ink366.xml"/><Relationship Id="rId80" Type="http://schemas.openxmlformats.org/officeDocument/2006/relationships/image" Target="../media/image225.png"/><Relationship Id="rId85" Type="http://schemas.openxmlformats.org/officeDocument/2006/relationships/customXml" Target="../ink/ink339.xml"/><Relationship Id="rId150" Type="http://schemas.openxmlformats.org/officeDocument/2006/relationships/image" Target="../media/image260.png"/><Relationship Id="rId155" Type="http://schemas.openxmlformats.org/officeDocument/2006/relationships/customXml" Target="../ink/ink374.xml"/><Relationship Id="rId12" Type="http://schemas.openxmlformats.org/officeDocument/2006/relationships/image" Target="../media/image1500.png"/><Relationship Id="rId17" Type="http://schemas.openxmlformats.org/officeDocument/2006/relationships/customXml" Target="../ink/ink305.xml"/><Relationship Id="rId33" Type="http://schemas.openxmlformats.org/officeDocument/2006/relationships/customXml" Target="../ink/ink313.xml"/><Relationship Id="rId38" Type="http://schemas.openxmlformats.org/officeDocument/2006/relationships/image" Target="../media/image204.png"/><Relationship Id="rId59" Type="http://schemas.openxmlformats.org/officeDocument/2006/relationships/customXml" Target="../ink/ink326.xml"/><Relationship Id="rId103" Type="http://schemas.openxmlformats.org/officeDocument/2006/relationships/customXml" Target="../ink/ink348.xml"/><Relationship Id="rId108" Type="http://schemas.openxmlformats.org/officeDocument/2006/relationships/image" Target="../media/image239.png"/><Relationship Id="rId124" Type="http://schemas.openxmlformats.org/officeDocument/2006/relationships/image" Target="../media/image247.png"/><Relationship Id="rId129" Type="http://schemas.openxmlformats.org/officeDocument/2006/relationships/customXml" Target="../ink/ink361.xml"/><Relationship Id="rId20" Type="http://schemas.openxmlformats.org/officeDocument/2006/relationships/image" Target="../media/image1540.png"/><Relationship Id="rId41" Type="http://schemas.openxmlformats.org/officeDocument/2006/relationships/customXml" Target="../ink/ink317.xml"/><Relationship Id="rId54" Type="http://schemas.openxmlformats.org/officeDocument/2006/relationships/image" Target="../media/image212.png"/><Relationship Id="rId62" Type="http://schemas.openxmlformats.org/officeDocument/2006/relationships/image" Target="../media/image216.png"/><Relationship Id="rId70" Type="http://schemas.openxmlformats.org/officeDocument/2006/relationships/image" Target="../media/image220.png"/><Relationship Id="rId75" Type="http://schemas.openxmlformats.org/officeDocument/2006/relationships/customXml" Target="../ink/ink334.xml"/><Relationship Id="rId83" Type="http://schemas.openxmlformats.org/officeDocument/2006/relationships/customXml" Target="../ink/ink338.xml"/><Relationship Id="rId88" Type="http://schemas.openxmlformats.org/officeDocument/2006/relationships/image" Target="../media/image229.png"/><Relationship Id="rId91" Type="http://schemas.openxmlformats.org/officeDocument/2006/relationships/customXml" Target="../ink/ink342.xml"/><Relationship Id="rId96" Type="http://schemas.openxmlformats.org/officeDocument/2006/relationships/image" Target="../media/image233.png"/><Relationship Id="rId111" Type="http://schemas.openxmlformats.org/officeDocument/2006/relationships/customXml" Target="../ink/ink352.xml"/><Relationship Id="rId132" Type="http://schemas.openxmlformats.org/officeDocument/2006/relationships/image" Target="../media/image251.png"/><Relationship Id="rId140" Type="http://schemas.openxmlformats.org/officeDocument/2006/relationships/image" Target="../media/image255.png"/><Relationship Id="rId145" Type="http://schemas.openxmlformats.org/officeDocument/2006/relationships/customXml" Target="../ink/ink369.xml"/><Relationship Id="rId153" Type="http://schemas.openxmlformats.org/officeDocument/2006/relationships/customXml" Target="../ink/ink37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0.png"/><Relationship Id="rId15" Type="http://schemas.openxmlformats.org/officeDocument/2006/relationships/customXml" Target="../ink/ink304.xml"/><Relationship Id="rId23" Type="http://schemas.openxmlformats.org/officeDocument/2006/relationships/customXml" Target="../ink/ink308.xml"/><Relationship Id="rId28" Type="http://schemas.openxmlformats.org/officeDocument/2006/relationships/image" Target="../media/image199.png"/><Relationship Id="rId36" Type="http://schemas.openxmlformats.org/officeDocument/2006/relationships/image" Target="../media/image203.png"/><Relationship Id="rId49" Type="http://schemas.openxmlformats.org/officeDocument/2006/relationships/customXml" Target="../ink/ink321.xml"/><Relationship Id="rId57" Type="http://schemas.openxmlformats.org/officeDocument/2006/relationships/customXml" Target="../ink/ink325.xml"/><Relationship Id="rId106" Type="http://schemas.openxmlformats.org/officeDocument/2006/relationships/image" Target="../media/image238.png"/><Relationship Id="rId114" Type="http://schemas.openxmlformats.org/officeDocument/2006/relationships/image" Target="../media/image242.png"/><Relationship Id="rId119" Type="http://schemas.openxmlformats.org/officeDocument/2006/relationships/customXml" Target="../ink/ink356.xml"/><Relationship Id="rId127" Type="http://schemas.openxmlformats.org/officeDocument/2006/relationships/customXml" Target="../ink/ink360.xml"/><Relationship Id="rId10" Type="http://schemas.openxmlformats.org/officeDocument/2006/relationships/image" Target="../media/image1490.png"/><Relationship Id="rId31" Type="http://schemas.openxmlformats.org/officeDocument/2006/relationships/customXml" Target="../ink/ink312.xml"/><Relationship Id="rId44" Type="http://schemas.openxmlformats.org/officeDocument/2006/relationships/image" Target="../media/image207.png"/><Relationship Id="rId52" Type="http://schemas.openxmlformats.org/officeDocument/2006/relationships/image" Target="../media/image211.png"/><Relationship Id="rId60" Type="http://schemas.openxmlformats.org/officeDocument/2006/relationships/image" Target="../media/image215.png"/><Relationship Id="rId65" Type="http://schemas.openxmlformats.org/officeDocument/2006/relationships/customXml" Target="../ink/ink329.xml"/><Relationship Id="rId73" Type="http://schemas.openxmlformats.org/officeDocument/2006/relationships/customXml" Target="../ink/ink333.xml"/><Relationship Id="rId78" Type="http://schemas.openxmlformats.org/officeDocument/2006/relationships/image" Target="../media/image224.png"/><Relationship Id="rId81" Type="http://schemas.openxmlformats.org/officeDocument/2006/relationships/customXml" Target="../ink/ink337.xml"/><Relationship Id="rId86" Type="http://schemas.openxmlformats.org/officeDocument/2006/relationships/image" Target="../media/image228.png"/><Relationship Id="rId94" Type="http://schemas.openxmlformats.org/officeDocument/2006/relationships/image" Target="../media/image232.png"/><Relationship Id="rId99" Type="http://schemas.openxmlformats.org/officeDocument/2006/relationships/customXml" Target="../ink/ink346.xml"/><Relationship Id="rId101" Type="http://schemas.openxmlformats.org/officeDocument/2006/relationships/customXml" Target="../ink/ink347.xml"/><Relationship Id="rId122" Type="http://schemas.openxmlformats.org/officeDocument/2006/relationships/image" Target="../media/image246.png"/><Relationship Id="rId130" Type="http://schemas.openxmlformats.org/officeDocument/2006/relationships/image" Target="../media/image250.png"/><Relationship Id="rId135" Type="http://schemas.openxmlformats.org/officeDocument/2006/relationships/customXml" Target="../ink/ink364.xml"/><Relationship Id="rId143" Type="http://schemas.openxmlformats.org/officeDocument/2006/relationships/customXml" Target="../ink/ink368.xml"/><Relationship Id="rId148" Type="http://schemas.openxmlformats.org/officeDocument/2006/relationships/image" Target="../media/image259.png"/><Relationship Id="rId151" Type="http://schemas.openxmlformats.org/officeDocument/2006/relationships/customXml" Target="../ink/ink372.xml"/><Relationship Id="rId156" Type="http://schemas.openxmlformats.org/officeDocument/2006/relationships/image" Target="../media/image263.png"/><Relationship Id="rId4" Type="http://schemas.openxmlformats.org/officeDocument/2006/relationships/image" Target="../media/image1460.png"/><Relationship Id="rId9" Type="http://schemas.openxmlformats.org/officeDocument/2006/relationships/customXml" Target="../ink/ink301.xml"/><Relationship Id="rId13" Type="http://schemas.openxmlformats.org/officeDocument/2006/relationships/customXml" Target="../ink/ink303.xml"/><Relationship Id="rId18" Type="http://schemas.openxmlformats.org/officeDocument/2006/relationships/image" Target="../media/image1530.png"/><Relationship Id="rId39" Type="http://schemas.openxmlformats.org/officeDocument/2006/relationships/customXml" Target="../ink/ink316.xml"/><Relationship Id="rId109" Type="http://schemas.openxmlformats.org/officeDocument/2006/relationships/customXml" Target="../ink/ink351.xml"/><Relationship Id="rId34" Type="http://schemas.openxmlformats.org/officeDocument/2006/relationships/image" Target="../media/image202.png"/><Relationship Id="rId50" Type="http://schemas.openxmlformats.org/officeDocument/2006/relationships/image" Target="../media/image210.png"/><Relationship Id="rId55" Type="http://schemas.openxmlformats.org/officeDocument/2006/relationships/customXml" Target="../ink/ink324.xml"/><Relationship Id="rId76" Type="http://schemas.openxmlformats.org/officeDocument/2006/relationships/image" Target="../media/image223.png"/><Relationship Id="rId97" Type="http://schemas.openxmlformats.org/officeDocument/2006/relationships/customXml" Target="../ink/ink345.xml"/><Relationship Id="rId104" Type="http://schemas.openxmlformats.org/officeDocument/2006/relationships/image" Target="../media/image237.png"/><Relationship Id="rId120" Type="http://schemas.openxmlformats.org/officeDocument/2006/relationships/image" Target="../media/image245.png"/><Relationship Id="rId125" Type="http://schemas.openxmlformats.org/officeDocument/2006/relationships/customXml" Target="../ink/ink359.xml"/><Relationship Id="rId141" Type="http://schemas.openxmlformats.org/officeDocument/2006/relationships/customXml" Target="../ink/ink367.xml"/><Relationship Id="rId146" Type="http://schemas.openxmlformats.org/officeDocument/2006/relationships/image" Target="../media/image258.png"/><Relationship Id="rId7" Type="http://schemas.openxmlformats.org/officeDocument/2006/relationships/customXml" Target="../ink/ink300.xml"/><Relationship Id="rId71" Type="http://schemas.openxmlformats.org/officeDocument/2006/relationships/customXml" Target="../ink/ink332.xml"/><Relationship Id="rId92" Type="http://schemas.openxmlformats.org/officeDocument/2006/relationships/image" Target="../media/image231.png"/><Relationship Id="rId2" Type="http://schemas.openxmlformats.org/officeDocument/2006/relationships/image" Target="../media/image195.png"/><Relationship Id="rId29" Type="http://schemas.openxmlformats.org/officeDocument/2006/relationships/customXml" Target="../ink/ink311.xml"/><Relationship Id="rId24" Type="http://schemas.openxmlformats.org/officeDocument/2006/relationships/image" Target="../media/image197.png"/><Relationship Id="rId40" Type="http://schemas.openxmlformats.org/officeDocument/2006/relationships/image" Target="../media/image205.png"/><Relationship Id="rId45" Type="http://schemas.openxmlformats.org/officeDocument/2006/relationships/customXml" Target="../ink/ink319.xml"/><Relationship Id="rId66" Type="http://schemas.openxmlformats.org/officeDocument/2006/relationships/image" Target="../media/image218.png"/><Relationship Id="rId87" Type="http://schemas.openxmlformats.org/officeDocument/2006/relationships/customXml" Target="../ink/ink340.xml"/><Relationship Id="rId110" Type="http://schemas.openxmlformats.org/officeDocument/2006/relationships/image" Target="../media/image240.png"/><Relationship Id="rId115" Type="http://schemas.openxmlformats.org/officeDocument/2006/relationships/customXml" Target="../ink/ink354.xml"/><Relationship Id="rId131" Type="http://schemas.openxmlformats.org/officeDocument/2006/relationships/customXml" Target="../ink/ink362.xml"/><Relationship Id="rId136" Type="http://schemas.openxmlformats.org/officeDocument/2006/relationships/image" Target="../media/image253.png"/><Relationship Id="rId157" Type="http://schemas.openxmlformats.org/officeDocument/2006/relationships/customXml" Target="../ink/ink375.xml"/><Relationship Id="rId61" Type="http://schemas.openxmlformats.org/officeDocument/2006/relationships/customXml" Target="../ink/ink327.xml"/><Relationship Id="rId82" Type="http://schemas.openxmlformats.org/officeDocument/2006/relationships/image" Target="../media/image226.png"/><Relationship Id="rId152" Type="http://schemas.openxmlformats.org/officeDocument/2006/relationships/image" Target="../media/image261.png"/><Relationship Id="rId19" Type="http://schemas.openxmlformats.org/officeDocument/2006/relationships/customXml" Target="../ink/ink306.xml"/><Relationship Id="rId14" Type="http://schemas.openxmlformats.org/officeDocument/2006/relationships/image" Target="../media/image1510.png"/><Relationship Id="rId30" Type="http://schemas.openxmlformats.org/officeDocument/2006/relationships/image" Target="../media/image200.png"/><Relationship Id="rId35" Type="http://schemas.openxmlformats.org/officeDocument/2006/relationships/customXml" Target="../ink/ink314.xml"/><Relationship Id="rId56" Type="http://schemas.openxmlformats.org/officeDocument/2006/relationships/image" Target="../media/image213.png"/><Relationship Id="rId77" Type="http://schemas.openxmlformats.org/officeDocument/2006/relationships/customXml" Target="../ink/ink335.xml"/><Relationship Id="rId100" Type="http://schemas.openxmlformats.org/officeDocument/2006/relationships/image" Target="../media/image235.png"/><Relationship Id="rId105" Type="http://schemas.openxmlformats.org/officeDocument/2006/relationships/customXml" Target="../ink/ink349.xml"/><Relationship Id="rId126" Type="http://schemas.openxmlformats.org/officeDocument/2006/relationships/image" Target="../media/image248.png"/><Relationship Id="rId147" Type="http://schemas.openxmlformats.org/officeDocument/2006/relationships/customXml" Target="../ink/ink370.xml"/><Relationship Id="rId8" Type="http://schemas.openxmlformats.org/officeDocument/2006/relationships/image" Target="../media/image1480.png"/><Relationship Id="rId51" Type="http://schemas.openxmlformats.org/officeDocument/2006/relationships/customXml" Target="../ink/ink322.xml"/><Relationship Id="rId72" Type="http://schemas.openxmlformats.org/officeDocument/2006/relationships/image" Target="../media/image221.png"/><Relationship Id="rId93" Type="http://schemas.openxmlformats.org/officeDocument/2006/relationships/customXml" Target="../ink/ink343.xml"/><Relationship Id="rId98" Type="http://schemas.openxmlformats.org/officeDocument/2006/relationships/image" Target="../media/image234.png"/><Relationship Id="rId121" Type="http://schemas.openxmlformats.org/officeDocument/2006/relationships/customXml" Target="../ink/ink357.xml"/><Relationship Id="rId142" Type="http://schemas.openxmlformats.org/officeDocument/2006/relationships/image" Target="../media/image256.png"/><Relationship Id="rId3" Type="http://schemas.openxmlformats.org/officeDocument/2006/relationships/customXml" Target="../ink/ink298.xml"/><Relationship Id="rId25" Type="http://schemas.openxmlformats.org/officeDocument/2006/relationships/customXml" Target="../ink/ink309.xml"/><Relationship Id="rId46" Type="http://schemas.openxmlformats.org/officeDocument/2006/relationships/image" Target="../media/image208.png"/><Relationship Id="rId67" Type="http://schemas.openxmlformats.org/officeDocument/2006/relationships/customXml" Target="../ink/ink330.xml"/><Relationship Id="rId116" Type="http://schemas.openxmlformats.org/officeDocument/2006/relationships/image" Target="../media/image243.png"/><Relationship Id="rId137" Type="http://schemas.openxmlformats.org/officeDocument/2006/relationships/customXml" Target="../ink/ink365.xml"/><Relationship Id="rId158" Type="http://schemas.openxmlformats.org/officeDocument/2006/relationships/image" Target="../media/image264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80.xml"/><Relationship Id="rId18" Type="http://schemas.openxmlformats.org/officeDocument/2006/relationships/image" Target="../media/image1640.png"/><Relationship Id="rId26" Type="http://schemas.openxmlformats.org/officeDocument/2006/relationships/image" Target="../media/image1680.png"/><Relationship Id="rId39" Type="http://schemas.openxmlformats.org/officeDocument/2006/relationships/customXml" Target="../ink/ink393.xml"/><Relationship Id="rId21" Type="http://schemas.openxmlformats.org/officeDocument/2006/relationships/customXml" Target="../ink/ink384.xml"/><Relationship Id="rId34" Type="http://schemas.openxmlformats.org/officeDocument/2006/relationships/image" Target="../media/image1720.png"/><Relationship Id="rId42" Type="http://schemas.openxmlformats.org/officeDocument/2006/relationships/image" Target="../media/image1760.png"/><Relationship Id="rId47" Type="http://schemas.openxmlformats.org/officeDocument/2006/relationships/customXml" Target="../ink/ink397.xml"/><Relationship Id="rId50" Type="http://schemas.openxmlformats.org/officeDocument/2006/relationships/image" Target="../media/image268.png"/><Relationship Id="rId55" Type="http://schemas.openxmlformats.org/officeDocument/2006/relationships/customXml" Target="../ink/ink401.xml"/><Relationship Id="rId63" Type="http://schemas.openxmlformats.org/officeDocument/2006/relationships/customXml" Target="../ink/ink405.xml"/><Relationship Id="rId68" Type="http://schemas.openxmlformats.org/officeDocument/2006/relationships/image" Target="../media/image277.png"/><Relationship Id="rId7" Type="http://schemas.openxmlformats.org/officeDocument/2006/relationships/customXml" Target="../ink/ink377.xml"/><Relationship Id="rId71" Type="http://schemas.openxmlformats.org/officeDocument/2006/relationships/customXml" Target="../ink/ink409.xml"/><Relationship Id="rId2" Type="http://schemas.openxmlformats.org/officeDocument/2006/relationships/image" Target="../media/image265.png"/><Relationship Id="rId16" Type="http://schemas.openxmlformats.org/officeDocument/2006/relationships/image" Target="../media/image1630.png"/><Relationship Id="rId29" Type="http://schemas.openxmlformats.org/officeDocument/2006/relationships/customXml" Target="../ink/ink388.xml"/><Relationship Id="rId11" Type="http://schemas.openxmlformats.org/officeDocument/2006/relationships/customXml" Target="../ink/ink379.xml"/><Relationship Id="rId24" Type="http://schemas.openxmlformats.org/officeDocument/2006/relationships/image" Target="../media/image1670.png"/><Relationship Id="rId32" Type="http://schemas.openxmlformats.org/officeDocument/2006/relationships/image" Target="../media/image1710.png"/><Relationship Id="rId37" Type="http://schemas.openxmlformats.org/officeDocument/2006/relationships/customXml" Target="../ink/ink392.xml"/><Relationship Id="rId40" Type="http://schemas.openxmlformats.org/officeDocument/2006/relationships/image" Target="../media/image1750.png"/><Relationship Id="rId45" Type="http://schemas.openxmlformats.org/officeDocument/2006/relationships/customXml" Target="../ink/ink396.xml"/><Relationship Id="rId53" Type="http://schemas.openxmlformats.org/officeDocument/2006/relationships/customXml" Target="../ink/ink400.xml"/><Relationship Id="rId58" Type="http://schemas.openxmlformats.org/officeDocument/2006/relationships/image" Target="../media/image272.png"/><Relationship Id="rId66" Type="http://schemas.openxmlformats.org/officeDocument/2006/relationships/image" Target="../media/image276.png"/><Relationship Id="rId74" Type="http://schemas.openxmlformats.org/officeDocument/2006/relationships/image" Target="../media/image280.png"/><Relationship Id="rId5" Type="http://schemas.openxmlformats.org/officeDocument/2006/relationships/customXml" Target="../ink/ink376.xml"/><Relationship Id="rId15" Type="http://schemas.openxmlformats.org/officeDocument/2006/relationships/customXml" Target="../ink/ink381.xml"/><Relationship Id="rId23" Type="http://schemas.openxmlformats.org/officeDocument/2006/relationships/customXml" Target="../ink/ink385.xml"/><Relationship Id="rId28" Type="http://schemas.openxmlformats.org/officeDocument/2006/relationships/image" Target="../media/image1690.png"/><Relationship Id="rId36" Type="http://schemas.openxmlformats.org/officeDocument/2006/relationships/image" Target="../media/image1730.png"/><Relationship Id="rId49" Type="http://schemas.openxmlformats.org/officeDocument/2006/relationships/customXml" Target="../ink/ink398.xml"/><Relationship Id="rId57" Type="http://schemas.openxmlformats.org/officeDocument/2006/relationships/customXml" Target="../ink/ink402.xml"/><Relationship Id="rId61" Type="http://schemas.openxmlformats.org/officeDocument/2006/relationships/customXml" Target="../ink/ink404.xml"/><Relationship Id="rId10" Type="http://schemas.openxmlformats.org/officeDocument/2006/relationships/image" Target="../media/image1600.png"/><Relationship Id="rId19" Type="http://schemas.openxmlformats.org/officeDocument/2006/relationships/customXml" Target="../ink/ink383.xml"/><Relationship Id="rId31" Type="http://schemas.openxmlformats.org/officeDocument/2006/relationships/customXml" Target="../ink/ink389.xml"/><Relationship Id="rId44" Type="http://schemas.openxmlformats.org/officeDocument/2006/relationships/image" Target="../media/image1770.png"/><Relationship Id="rId52" Type="http://schemas.openxmlformats.org/officeDocument/2006/relationships/image" Target="../media/image269.png"/><Relationship Id="rId60" Type="http://schemas.openxmlformats.org/officeDocument/2006/relationships/image" Target="../media/image273.png"/><Relationship Id="rId65" Type="http://schemas.openxmlformats.org/officeDocument/2006/relationships/customXml" Target="../ink/ink406.xml"/><Relationship Id="rId73" Type="http://schemas.openxmlformats.org/officeDocument/2006/relationships/customXml" Target="../ink/ink410.xml"/><Relationship Id="rId4" Type="http://schemas.openxmlformats.org/officeDocument/2006/relationships/image" Target="../media/image267.emf"/><Relationship Id="rId9" Type="http://schemas.openxmlformats.org/officeDocument/2006/relationships/customXml" Target="../ink/ink378.xml"/><Relationship Id="rId14" Type="http://schemas.openxmlformats.org/officeDocument/2006/relationships/image" Target="../media/image1620.png"/><Relationship Id="rId22" Type="http://schemas.openxmlformats.org/officeDocument/2006/relationships/image" Target="../media/image1660.png"/><Relationship Id="rId27" Type="http://schemas.openxmlformats.org/officeDocument/2006/relationships/customXml" Target="../ink/ink387.xml"/><Relationship Id="rId30" Type="http://schemas.openxmlformats.org/officeDocument/2006/relationships/image" Target="../media/image1700.png"/><Relationship Id="rId35" Type="http://schemas.openxmlformats.org/officeDocument/2006/relationships/customXml" Target="../ink/ink391.xml"/><Relationship Id="rId43" Type="http://schemas.openxmlformats.org/officeDocument/2006/relationships/customXml" Target="../ink/ink395.xml"/><Relationship Id="rId48" Type="http://schemas.openxmlformats.org/officeDocument/2006/relationships/image" Target="../media/image1790.png"/><Relationship Id="rId56" Type="http://schemas.openxmlformats.org/officeDocument/2006/relationships/image" Target="../media/image271.png"/><Relationship Id="rId64" Type="http://schemas.openxmlformats.org/officeDocument/2006/relationships/image" Target="../media/image275.png"/><Relationship Id="rId69" Type="http://schemas.openxmlformats.org/officeDocument/2006/relationships/customXml" Target="../ink/ink408.xml"/><Relationship Id="rId8" Type="http://schemas.openxmlformats.org/officeDocument/2006/relationships/image" Target="../media/image1590.png"/><Relationship Id="rId51" Type="http://schemas.openxmlformats.org/officeDocument/2006/relationships/customXml" Target="../ink/ink399.xml"/><Relationship Id="rId72" Type="http://schemas.openxmlformats.org/officeDocument/2006/relationships/image" Target="../media/image279.png"/><Relationship Id="rId3" Type="http://schemas.openxmlformats.org/officeDocument/2006/relationships/image" Target="../media/image266.emf"/><Relationship Id="rId12" Type="http://schemas.openxmlformats.org/officeDocument/2006/relationships/image" Target="../media/image1610.png"/><Relationship Id="rId17" Type="http://schemas.openxmlformats.org/officeDocument/2006/relationships/customXml" Target="../ink/ink382.xml"/><Relationship Id="rId25" Type="http://schemas.openxmlformats.org/officeDocument/2006/relationships/customXml" Target="../ink/ink386.xml"/><Relationship Id="rId33" Type="http://schemas.openxmlformats.org/officeDocument/2006/relationships/customXml" Target="../ink/ink390.xml"/><Relationship Id="rId38" Type="http://schemas.openxmlformats.org/officeDocument/2006/relationships/image" Target="../media/image1740.png"/><Relationship Id="rId46" Type="http://schemas.openxmlformats.org/officeDocument/2006/relationships/image" Target="../media/image1780.png"/><Relationship Id="rId59" Type="http://schemas.openxmlformats.org/officeDocument/2006/relationships/customXml" Target="../ink/ink403.xml"/><Relationship Id="rId67" Type="http://schemas.openxmlformats.org/officeDocument/2006/relationships/customXml" Target="../ink/ink407.xml"/><Relationship Id="rId20" Type="http://schemas.openxmlformats.org/officeDocument/2006/relationships/image" Target="../media/image1650.png"/><Relationship Id="rId41" Type="http://schemas.openxmlformats.org/officeDocument/2006/relationships/customXml" Target="../ink/ink394.xml"/><Relationship Id="rId54" Type="http://schemas.openxmlformats.org/officeDocument/2006/relationships/image" Target="../media/image270.png"/><Relationship Id="rId62" Type="http://schemas.openxmlformats.org/officeDocument/2006/relationships/image" Target="../media/image274.png"/><Relationship Id="rId70" Type="http://schemas.openxmlformats.org/officeDocument/2006/relationships/image" Target="../media/image2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Penetration depth of quasi-static </a:t>
            </a:r>
            <a:r>
              <a:rPr lang="en-US" b="1" dirty="0"/>
              <a:t>H</a:t>
            </a:r>
            <a:r>
              <a:rPr lang="en-US" dirty="0"/>
              <a:t>-field into a conductor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Section 59</a:t>
            </a:r>
          </a:p>
        </p:txBody>
      </p:sp>
    </p:spTree>
    <p:extLst>
      <p:ext uri="{BB962C8B-B14F-4D97-AF65-F5344CB8AC3E}">
        <p14:creationId xmlns:p14="http://schemas.microsoft.com/office/powerpoint/2010/main" val="22421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8412" y="825788"/>
            <a:ext cx="2932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 the high frequency limit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466621"/>
            <a:ext cx="568322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/>
              <a:t>H</a:t>
            </a:r>
            <a:r>
              <a:rPr lang="en-US" sz="2000" dirty="0"/>
              <a:t> penetrates only a thin outer layer of the conductor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F314C12-323F-414C-9D1E-CF283ED495B1}"/>
              </a:ext>
            </a:extLst>
          </p:cNvPr>
          <p:cNvGrpSpPr/>
          <p:nvPr/>
        </p:nvGrpSpPr>
        <p:grpSpPr>
          <a:xfrm>
            <a:off x="4343400" y="740357"/>
            <a:ext cx="1051200" cy="450360"/>
            <a:chOff x="1078877" y="675223"/>
            <a:chExt cx="1051200" cy="45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9BD7BD2-6FEE-48E8-8F7A-A2EF292CC92F}"/>
                    </a:ext>
                  </a:extLst>
                </p14:cNvPr>
                <p14:cNvContentPartPr/>
                <p14:nvPr/>
              </p14:nvContentPartPr>
              <p14:xfrm>
                <a:off x="1078877" y="698623"/>
                <a:ext cx="203760" cy="4269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9BD7BD2-6FEE-48E8-8F7A-A2EF292CC92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61237" y="680623"/>
                  <a:ext cx="239400" cy="46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2E94DBD-1DE3-4065-A869-F79FE702142F}"/>
                    </a:ext>
                  </a:extLst>
                </p14:cNvPr>
                <p14:cNvContentPartPr/>
                <p14:nvPr/>
              </p14:nvContentPartPr>
              <p14:xfrm>
                <a:off x="1424117" y="842983"/>
                <a:ext cx="213840" cy="2091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2E94DBD-1DE3-4065-A869-F79FE702142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06477" y="825343"/>
                  <a:ext cx="24948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67458B6-C74E-4665-888C-B8282060CA07}"/>
                    </a:ext>
                  </a:extLst>
                </p14:cNvPr>
                <p14:cNvContentPartPr/>
                <p14:nvPr/>
              </p14:nvContentPartPr>
              <p14:xfrm>
                <a:off x="1668557" y="861703"/>
                <a:ext cx="163080" cy="2329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67458B6-C74E-4665-888C-B8282060CA0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50917" y="843703"/>
                  <a:ext cx="1987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EE61645-CED8-499C-BBD5-E1386B08A5AC}"/>
                    </a:ext>
                  </a:extLst>
                </p14:cNvPr>
                <p14:cNvContentPartPr/>
                <p14:nvPr/>
              </p14:nvContentPartPr>
              <p14:xfrm>
                <a:off x="1915157" y="675223"/>
                <a:ext cx="214920" cy="4136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EE61645-CED8-499C-BBD5-E1386B08A5A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97157" y="657223"/>
                  <a:ext cx="250560" cy="44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E433D4E-2F25-4EA8-AE05-90F116F4BD1D}"/>
              </a:ext>
            </a:extLst>
          </p:cNvPr>
          <p:cNvGrpSpPr/>
          <p:nvPr/>
        </p:nvGrpSpPr>
        <p:grpSpPr>
          <a:xfrm>
            <a:off x="381000" y="2133600"/>
            <a:ext cx="2387520" cy="4353226"/>
            <a:chOff x="3085877" y="2202597"/>
            <a:chExt cx="2387520" cy="4353226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66" t="30550" r="37399"/>
            <a:stretch/>
          </p:blipFill>
          <p:spPr bwMode="auto">
            <a:xfrm>
              <a:off x="3276600" y="2202597"/>
              <a:ext cx="2133600" cy="4299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7D6630A-9B25-4397-A573-2F67C7BCE86D}"/>
                    </a:ext>
                  </a:extLst>
                </p14:cNvPr>
                <p14:cNvContentPartPr/>
                <p14:nvPr/>
              </p14:nvContentPartPr>
              <p14:xfrm>
                <a:off x="4436957" y="3515263"/>
                <a:ext cx="2160" cy="100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7D6630A-9B25-4397-A573-2F67C7BCE86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401317" y="3443263"/>
                  <a:ext cx="738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F8CAF42-88C7-4DF2-9FAF-586A327BC7EA}"/>
                    </a:ext>
                  </a:extLst>
                </p14:cNvPr>
                <p14:cNvContentPartPr/>
                <p14:nvPr/>
              </p14:nvContentPartPr>
              <p14:xfrm>
                <a:off x="3951677" y="3449023"/>
                <a:ext cx="847800" cy="8625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F8CAF42-88C7-4DF2-9FAF-586A327BC7E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915677" y="3377023"/>
                  <a:ext cx="919440" cy="10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AAB25F9-6B29-476C-8BE5-14DD3C87675E}"/>
                    </a:ext>
                  </a:extLst>
                </p14:cNvPr>
                <p14:cNvContentPartPr/>
                <p14:nvPr/>
              </p14:nvContentPartPr>
              <p14:xfrm>
                <a:off x="3085877" y="5947063"/>
                <a:ext cx="278280" cy="6087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AAB25F9-6B29-476C-8BE5-14DD3C87675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068237" y="5929063"/>
                  <a:ext cx="313920" cy="64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10B24C3-B64E-4032-A7D4-307D56ED4852}"/>
                    </a:ext>
                  </a:extLst>
                </p14:cNvPr>
                <p14:cNvContentPartPr/>
                <p14:nvPr/>
              </p14:nvContentPartPr>
              <p14:xfrm>
                <a:off x="5283317" y="4124383"/>
                <a:ext cx="190080" cy="620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10B24C3-B64E-4032-A7D4-307D56ED485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220317" y="4061383"/>
                  <a:ext cx="315720" cy="7459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E072650-7C58-4DF6-91D2-D654B6D05883}"/>
                </a:ext>
              </a:extLst>
            </p:cNvPr>
            <p:cNvGrpSpPr/>
            <p:nvPr/>
          </p:nvGrpSpPr>
          <p:grpSpPr>
            <a:xfrm>
              <a:off x="5367197" y="3168943"/>
              <a:ext cx="85680" cy="153360"/>
              <a:chOff x="5367197" y="3168943"/>
              <a:chExt cx="85680" cy="153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521F7D9D-1E31-46CF-86DD-30EECC6F67FA}"/>
                      </a:ext>
                    </a:extLst>
                  </p14:cNvPr>
                  <p14:cNvContentPartPr/>
                  <p14:nvPr/>
                </p14:nvContentPartPr>
                <p14:xfrm>
                  <a:off x="5425157" y="3168943"/>
                  <a:ext cx="5040" cy="216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521F7D9D-1E31-46CF-86DD-30EECC6F67FA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5362517" y="3106303"/>
                    <a:ext cx="130680" cy="127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05B458A2-0D1E-4DD8-9BF9-C04B711DDB5A}"/>
                      </a:ext>
                    </a:extLst>
                  </p14:cNvPr>
                  <p14:cNvContentPartPr/>
                  <p14:nvPr/>
                </p14:nvContentPartPr>
                <p14:xfrm>
                  <a:off x="5367197" y="3174703"/>
                  <a:ext cx="85680" cy="14760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05B458A2-0D1E-4DD8-9BF9-C04B711DDB5A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5304557" y="3112063"/>
                    <a:ext cx="211320" cy="2732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0A3CE7D-66D8-419F-B7CA-04377A423C76}"/>
                    </a:ext>
                  </a:extLst>
                </p14:cNvPr>
                <p14:cNvContentPartPr/>
                <p14:nvPr/>
              </p14:nvContentPartPr>
              <p14:xfrm>
                <a:off x="3146717" y="3026743"/>
                <a:ext cx="160200" cy="6994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0A3CE7D-66D8-419F-B7CA-04377A423C7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084077" y="2964103"/>
                  <a:ext cx="285840" cy="82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0CC70B2-3878-4630-852D-D4ABCC0BFB40}"/>
                    </a:ext>
                  </a:extLst>
                </p14:cNvPr>
                <p14:cNvContentPartPr/>
                <p14:nvPr/>
              </p14:nvContentPartPr>
              <p14:xfrm>
                <a:off x="3259757" y="4421023"/>
                <a:ext cx="139680" cy="207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0CC70B2-3878-4630-852D-D4ABCC0BFB4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196757" y="4358023"/>
                  <a:ext cx="265320" cy="333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32" name="Picture 2">
            <a:extLst>
              <a:ext uri="{FF2B5EF4-FFF2-40B4-BE49-F238E27FC236}">
                <a16:creationId xmlns:a16="http://schemas.microsoft.com/office/drawing/2014/main" id="{C34F4B8F-579E-4054-B735-A5B8375844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4" t="30132" r="51179" b="45717"/>
          <a:stretch/>
        </p:blipFill>
        <p:spPr bwMode="auto">
          <a:xfrm>
            <a:off x="4495800" y="4055386"/>
            <a:ext cx="1129948" cy="10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20328D6-042A-422D-B176-378BEB03FC27}"/>
              </a:ext>
            </a:extLst>
          </p:cNvPr>
          <p:cNvSpPr txBox="1"/>
          <p:nvPr/>
        </p:nvSpPr>
        <p:spPr>
          <a:xfrm>
            <a:off x="3733800" y="2970879"/>
            <a:ext cx="3529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To find the </a:t>
            </a:r>
            <a:r>
              <a:rPr lang="en-US" sz="2000" b="1" dirty="0"/>
              <a:t>H</a:t>
            </a:r>
            <a:r>
              <a:rPr lang="en-US" sz="2000" dirty="0"/>
              <a:t> field outside the conductor, assume exactly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DDDED32-A3D8-4E2F-9028-4EC6EB80DE88}"/>
              </a:ext>
            </a:extLst>
          </p:cNvPr>
          <p:cNvSpPr txBox="1"/>
          <p:nvPr/>
        </p:nvSpPr>
        <p:spPr>
          <a:xfrm>
            <a:off x="3810000" y="4876800"/>
            <a:ext cx="5028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This is the superconductor problem (section 53), where field </a:t>
            </a:r>
            <a:r>
              <a:rPr lang="en-US" sz="2000" i="1" dirty="0"/>
              <a:t>outside</a:t>
            </a:r>
            <a:r>
              <a:rPr lang="en-US" sz="2000" dirty="0"/>
              <a:t> a superconductor is determined by the condition </a:t>
            </a:r>
            <a:r>
              <a:rPr lang="en-US" sz="2000" b="1" dirty="0"/>
              <a:t>B</a:t>
            </a:r>
            <a:r>
              <a:rPr lang="en-US" sz="2000" dirty="0"/>
              <a:t> = 0 </a:t>
            </a:r>
            <a:r>
              <a:rPr lang="en-US" sz="2000" i="1" dirty="0"/>
              <a:t>inside</a:t>
            </a:r>
            <a:r>
              <a:rPr lang="en-US" sz="2000" dirty="0"/>
              <a:t>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D0FC9D9-FEF7-4064-AEA8-AD49F699DD0F}"/>
                  </a:ext>
                </a:extLst>
              </p14:cNvPr>
              <p14:cNvContentPartPr/>
              <p14:nvPr/>
            </p14:nvContentPartPr>
            <p14:xfrm>
              <a:off x="2432477" y="3256063"/>
              <a:ext cx="1018440" cy="3103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D0FC9D9-FEF7-4064-AEA8-AD49F699DD0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414837" y="3238423"/>
                <a:ext cx="1054080" cy="345960"/>
              </a:xfrm>
              <a:prstGeom prst="rect">
                <a:avLst/>
              </a:prstGeom>
            </p:spPr>
          </p:pic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44B74DB4-5A3A-494A-BA46-E94202ED1787}"/>
              </a:ext>
            </a:extLst>
          </p:cNvPr>
          <p:cNvSpPr txBox="1"/>
          <p:nvPr/>
        </p:nvSpPr>
        <p:spPr>
          <a:xfrm>
            <a:off x="147550" y="147941"/>
            <a:ext cx="8643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5.  External high frequency field is the same as for a superconductor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C6FF820-595B-4A79-A476-F6F3779BA378}"/>
                  </a:ext>
                </a:extLst>
              </p14:cNvPr>
              <p14:cNvContentPartPr/>
              <p14:nvPr/>
            </p14:nvContentPartPr>
            <p14:xfrm>
              <a:off x="4787596" y="4123833"/>
              <a:ext cx="48960" cy="129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C6FF820-595B-4A79-A476-F6F3779BA37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724956" y="4060833"/>
                <a:ext cx="17460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52F55A7-63F9-4CDB-B579-8D889E27947A}"/>
                  </a:ext>
                </a:extLst>
              </p14:cNvPr>
              <p14:cNvContentPartPr/>
              <p14:nvPr/>
            </p14:nvContentPartPr>
            <p14:xfrm>
              <a:off x="1636156" y="2240673"/>
              <a:ext cx="82800" cy="153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52F55A7-63F9-4CDB-B579-8D889E27947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573516" y="2177673"/>
                <a:ext cx="20844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96F8731-8489-4D47-9152-E6461D9EE49F}"/>
                  </a:ext>
                </a:extLst>
              </p14:cNvPr>
              <p14:cNvContentPartPr/>
              <p14:nvPr/>
            </p14:nvContentPartPr>
            <p14:xfrm>
              <a:off x="1367236" y="2550633"/>
              <a:ext cx="279000" cy="36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96F8731-8489-4D47-9152-E6461D9EE49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304236" y="2487633"/>
                <a:ext cx="40464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3A19BA3-1B45-4F9C-A1D4-3A2E3C585F93}"/>
                  </a:ext>
                </a:extLst>
              </p14:cNvPr>
              <p14:cNvContentPartPr/>
              <p14:nvPr/>
            </p14:nvContentPartPr>
            <p14:xfrm>
              <a:off x="1761436" y="2331753"/>
              <a:ext cx="350640" cy="2167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3A19BA3-1B45-4F9C-A1D4-3A2E3C585F9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698436" y="2269113"/>
                <a:ext cx="476280" cy="3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B5B7A7E-FFCA-4ECC-93BD-3556476247EC}"/>
                  </a:ext>
                </a:extLst>
              </p14:cNvPr>
              <p14:cNvContentPartPr/>
              <p14:nvPr/>
            </p14:nvContentPartPr>
            <p14:xfrm>
              <a:off x="1756036" y="2478993"/>
              <a:ext cx="307080" cy="1429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B5B7A7E-FFCA-4ECC-93BD-3556476247EC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693396" y="2415993"/>
                <a:ext cx="43272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8A5FBF3-D634-4083-927C-173DC6E91E95}"/>
                  </a:ext>
                </a:extLst>
              </p14:cNvPr>
              <p14:cNvContentPartPr/>
              <p14:nvPr/>
            </p14:nvContentPartPr>
            <p14:xfrm>
              <a:off x="2123236" y="2846193"/>
              <a:ext cx="38160" cy="475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8A5FBF3-D634-4083-927C-173DC6E91E9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060236" y="2783193"/>
                <a:ext cx="16380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753ACEB-C7CC-4EC4-9279-F2F013B4E934}"/>
                  </a:ext>
                </a:extLst>
              </p14:cNvPr>
              <p14:cNvContentPartPr/>
              <p14:nvPr/>
            </p14:nvContentPartPr>
            <p14:xfrm>
              <a:off x="2631196" y="4106553"/>
              <a:ext cx="102960" cy="4032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753ACEB-C7CC-4EC4-9279-F2F013B4E93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568556" y="4043553"/>
                <a:ext cx="228600" cy="52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41ED318-D990-41AA-941E-8E9C90D66234}"/>
                  </a:ext>
                </a:extLst>
              </p14:cNvPr>
              <p14:cNvContentPartPr/>
              <p14:nvPr/>
            </p14:nvContentPartPr>
            <p14:xfrm>
              <a:off x="2280556" y="4761753"/>
              <a:ext cx="120600" cy="1015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41ED318-D990-41AA-941E-8E9C90D66234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217556" y="4698753"/>
                <a:ext cx="246240" cy="22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0C5634A4-773A-423C-B337-DF77C4A63BFD}"/>
              </a:ext>
            </a:extLst>
          </p:cNvPr>
          <p:cNvGrpSpPr/>
          <p:nvPr/>
        </p:nvGrpSpPr>
        <p:grpSpPr>
          <a:xfrm>
            <a:off x="1070236" y="4840233"/>
            <a:ext cx="867960" cy="128160"/>
            <a:chOff x="1070236" y="4840233"/>
            <a:chExt cx="867960" cy="12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859141A-5D8D-4386-AAE4-0A0B01FE1FDF}"/>
                    </a:ext>
                  </a:extLst>
                </p14:cNvPr>
                <p14:cNvContentPartPr/>
                <p14:nvPr/>
              </p14:nvContentPartPr>
              <p14:xfrm>
                <a:off x="1102636" y="4840233"/>
                <a:ext cx="835560" cy="1191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859141A-5D8D-4386-AAE4-0A0B01FE1FD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39996" y="4777593"/>
                  <a:ext cx="9612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3E39F13-E9A7-49C9-8160-85FB7A6944AF}"/>
                    </a:ext>
                  </a:extLst>
                </p14:cNvPr>
                <p14:cNvContentPartPr/>
                <p14:nvPr/>
              </p14:nvContentPartPr>
              <p14:xfrm>
                <a:off x="1070236" y="4889553"/>
                <a:ext cx="119160" cy="788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3E39F13-E9A7-49C9-8160-85FB7A6944A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07236" y="4826553"/>
                  <a:ext cx="244800" cy="20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54C32E6-8E3D-4CBD-906B-D94125C06EA4}"/>
                  </a:ext>
                </a:extLst>
              </p14:cNvPr>
              <p14:cNvContentPartPr/>
              <p14:nvPr/>
            </p14:nvContentPartPr>
            <p14:xfrm>
              <a:off x="2087596" y="4695873"/>
              <a:ext cx="54360" cy="273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54C32E6-8E3D-4CBD-906B-D94125C06EA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024956" y="4633233"/>
                <a:ext cx="180000" cy="15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FBE883AF-4E81-4E5D-88F4-551D18AB9871}"/>
              </a:ext>
            </a:extLst>
          </p:cNvPr>
          <p:cNvGrpSpPr/>
          <p:nvPr/>
        </p:nvGrpSpPr>
        <p:grpSpPr>
          <a:xfrm>
            <a:off x="2368036" y="4326513"/>
            <a:ext cx="170280" cy="104040"/>
            <a:chOff x="2368036" y="4326513"/>
            <a:chExt cx="170280" cy="10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3CCBC04-4EDF-489F-929B-B2AD6574DB52}"/>
                    </a:ext>
                  </a:extLst>
                </p14:cNvPr>
                <p14:cNvContentPartPr/>
                <p14:nvPr/>
              </p14:nvContentPartPr>
              <p14:xfrm>
                <a:off x="2536876" y="4326513"/>
                <a:ext cx="1440" cy="32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3CCBC04-4EDF-489F-929B-B2AD6574DB5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518876" y="4308513"/>
                  <a:ext cx="370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1B8E592-8746-42FB-BA78-AFB68D1C06DD}"/>
                    </a:ext>
                  </a:extLst>
                </p14:cNvPr>
                <p14:cNvContentPartPr/>
                <p14:nvPr/>
              </p14:nvContentPartPr>
              <p14:xfrm>
                <a:off x="2368036" y="4333353"/>
                <a:ext cx="160920" cy="972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1B8E592-8746-42FB-BA78-AFB68D1C06D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350036" y="4315713"/>
                  <a:ext cx="196560" cy="13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7985F22-0305-430D-B442-A915C25D6062}"/>
                  </a:ext>
                </a:extLst>
              </p14:cNvPr>
              <p14:cNvContentPartPr/>
              <p14:nvPr/>
            </p14:nvContentPartPr>
            <p14:xfrm>
              <a:off x="571636" y="3158313"/>
              <a:ext cx="171000" cy="138132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7985F22-0305-430D-B442-A915C25D606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53636" y="3140313"/>
                <a:ext cx="206640" cy="141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032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34" r="10279" b="84147"/>
          <a:stretch/>
        </p:blipFill>
        <p:spPr bwMode="auto">
          <a:xfrm>
            <a:off x="4911806" y="1152290"/>
            <a:ext cx="979504" cy="575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0797" y="1268045"/>
            <a:ext cx="502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Then, to find the field inside the conductor</a:t>
            </a:r>
          </a:p>
          <a:p>
            <a:endParaRPr lang="en-US" sz="2000" dirty="0"/>
          </a:p>
          <a:p>
            <a:r>
              <a:rPr lang="en-US" sz="2000" dirty="0"/>
              <a:t>Consider small regions of the surface to be planes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6D8749-84D2-41C2-B534-3FFF7119CF14}"/>
              </a:ext>
            </a:extLst>
          </p:cNvPr>
          <p:cNvGrpSpPr/>
          <p:nvPr/>
        </p:nvGrpSpPr>
        <p:grpSpPr>
          <a:xfrm>
            <a:off x="609600" y="2482013"/>
            <a:ext cx="1479797" cy="1677420"/>
            <a:chOff x="609600" y="1757023"/>
            <a:chExt cx="1479797" cy="167742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1759984-2937-4D3F-B3F6-7E8B8A9C3B01}"/>
                </a:ext>
              </a:extLst>
            </p:cNvPr>
            <p:cNvGrpSpPr/>
            <p:nvPr/>
          </p:nvGrpSpPr>
          <p:grpSpPr>
            <a:xfrm>
              <a:off x="609600" y="2086566"/>
              <a:ext cx="1219200" cy="1347877"/>
              <a:chOff x="1828800" y="3124200"/>
              <a:chExt cx="1219200" cy="1347877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5000" y="3124200"/>
                <a:ext cx="1143000" cy="1347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Freeform 1"/>
              <p:cNvSpPr/>
              <p:nvPr/>
            </p:nvSpPr>
            <p:spPr>
              <a:xfrm>
                <a:off x="1828800" y="3542190"/>
                <a:ext cx="319596" cy="861134"/>
              </a:xfrm>
              <a:custGeom>
                <a:avLst/>
                <a:gdLst>
                  <a:gd name="connsiteX0" fmla="*/ 79899 w 319596"/>
                  <a:gd name="connsiteY0" fmla="*/ 0 h 861134"/>
                  <a:gd name="connsiteX1" fmla="*/ 53266 w 319596"/>
                  <a:gd name="connsiteY1" fmla="*/ 44389 h 861134"/>
                  <a:gd name="connsiteX2" fmla="*/ 26633 w 319596"/>
                  <a:gd name="connsiteY2" fmla="*/ 71022 h 861134"/>
                  <a:gd name="connsiteX3" fmla="*/ 8878 w 319596"/>
                  <a:gd name="connsiteY3" fmla="*/ 124288 h 861134"/>
                  <a:gd name="connsiteX4" fmla="*/ 0 w 319596"/>
                  <a:gd name="connsiteY4" fmla="*/ 150921 h 861134"/>
                  <a:gd name="connsiteX5" fmla="*/ 8878 w 319596"/>
                  <a:gd name="connsiteY5" fmla="*/ 301841 h 861134"/>
                  <a:gd name="connsiteX6" fmla="*/ 17755 w 319596"/>
                  <a:gd name="connsiteY6" fmla="*/ 532660 h 861134"/>
                  <a:gd name="connsiteX7" fmla="*/ 44388 w 319596"/>
                  <a:gd name="connsiteY7" fmla="*/ 630315 h 861134"/>
                  <a:gd name="connsiteX8" fmla="*/ 53266 w 319596"/>
                  <a:gd name="connsiteY8" fmla="*/ 665826 h 861134"/>
                  <a:gd name="connsiteX9" fmla="*/ 62144 w 319596"/>
                  <a:gd name="connsiteY9" fmla="*/ 727969 h 861134"/>
                  <a:gd name="connsiteX10" fmla="*/ 79899 w 319596"/>
                  <a:gd name="connsiteY10" fmla="*/ 781235 h 861134"/>
                  <a:gd name="connsiteX11" fmla="*/ 142043 w 319596"/>
                  <a:gd name="connsiteY11" fmla="*/ 834501 h 861134"/>
                  <a:gd name="connsiteX12" fmla="*/ 195309 w 319596"/>
                  <a:gd name="connsiteY12" fmla="*/ 852257 h 861134"/>
                  <a:gd name="connsiteX13" fmla="*/ 221942 w 319596"/>
                  <a:gd name="connsiteY13" fmla="*/ 861134 h 861134"/>
                  <a:gd name="connsiteX14" fmla="*/ 257452 w 319596"/>
                  <a:gd name="connsiteY14" fmla="*/ 852257 h 861134"/>
                  <a:gd name="connsiteX15" fmla="*/ 266330 w 319596"/>
                  <a:gd name="connsiteY15" fmla="*/ 825624 h 861134"/>
                  <a:gd name="connsiteX16" fmla="*/ 319596 w 319596"/>
                  <a:gd name="connsiteY16" fmla="*/ 816746 h 861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19596" h="861134">
                    <a:moveTo>
                      <a:pt x="79899" y="0"/>
                    </a:moveTo>
                    <a:cubicBezTo>
                      <a:pt x="71021" y="14796"/>
                      <a:pt x="63619" y="30585"/>
                      <a:pt x="53266" y="44389"/>
                    </a:cubicBezTo>
                    <a:cubicBezTo>
                      <a:pt x="45733" y="54433"/>
                      <a:pt x="32730" y="60047"/>
                      <a:pt x="26633" y="71022"/>
                    </a:cubicBezTo>
                    <a:cubicBezTo>
                      <a:pt x="17544" y="87383"/>
                      <a:pt x="14796" y="106533"/>
                      <a:pt x="8878" y="124288"/>
                    </a:cubicBezTo>
                    <a:lnTo>
                      <a:pt x="0" y="150921"/>
                    </a:lnTo>
                    <a:cubicBezTo>
                      <a:pt x="2959" y="201228"/>
                      <a:pt x="6537" y="251502"/>
                      <a:pt x="8878" y="301841"/>
                    </a:cubicBezTo>
                    <a:cubicBezTo>
                      <a:pt x="12455" y="378754"/>
                      <a:pt x="12798" y="455823"/>
                      <a:pt x="17755" y="532660"/>
                    </a:cubicBezTo>
                    <a:cubicBezTo>
                      <a:pt x="20425" y="574047"/>
                      <a:pt x="34114" y="589220"/>
                      <a:pt x="44388" y="630315"/>
                    </a:cubicBezTo>
                    <a:cubicBezTo>
                      <a:pt x="47347" y="642152"/>
                      <a:pt x="51083" y="653822"/>
                      <a:pt x="53266" y="665826"/>
                    </a:cubicBezTo>
                    <a:cubicBezTo>
                      <a:pt x="57009" y="686413"/>
                      <a:pt x="57439" y="707580"/>
                      <a:pt x="62144" y="727969"/>
                    </a:cubicBezTo>
                    <a:cubicBezTo>
                      <a:pt x="66352" y="746205"/>
                      <a:pt x="66665" y="768001"/>
                      <a:pt x="79899" y="781235"/>
                    </a:cubicBezTo>
                    <a:cubicBezTo>
                      <a:pt x="97501" y="798837"/>
                      <a:pt x="117705" y="823684"/>
                      <a:pt x="142043" y="834501"/>
                    </a:cubicBezTo>
                    <a:cubicBezTo>
                      <a:pt x="159146" y="842102"/>
                      <a:pt x="177554" y="846339"/>
                      <a:pt x="195309" y="852257"/>
                    </a:cubicBezTo>
                    <a:lnTo>
                      <a:pt x="221942" y="861134"/>
                    </a:lnTo>
                    <a:cubicBezTo>
                      <a:pt x="233779" y="858175"/>
                      <a:pt x="247925" y="859879"/>
                      <a:pt x="257452" y="852257"/>
                    </a:cubicBezTo>
                    <a:cubicBezTo>
                      <a:pt x="264759" y="846411"/>
                      <a:pt x="258205" y="830267"/>
                      <a:pt x="266330" y="825624"/>
                    </a:cubicBezTo>
                    <a:cubicBezTo>
                      <a:pt x="281959" y="816693"/>
                      <a:pt x="319596" y="816746"/>
                      <a:pt x="319596" y="816746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10691AF-643D-4781-BAD3-E7D81BBDC6C9}"/>
                    </a:ext>
                  </a:extLst>
                </p14:cNvPr>
                <p14:cNvContentPartPr/>
                <p14:nvPr/>
              </p14:nvContentPartPr>
              <p14:xfrm>
                <a:off x="629597" y="2318263"/>
                <a:ext cx="1042200" cy="9943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10691AF-643D-4781-BAD3-E7D81BBDC6C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93957" y="2246263"/>
                  <a:ext cx="1113840" cy="11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0009283-E3ED-48FD-A982-B225E645DD65}"/>
                    </a:ext>
                  </a:extLst>
                </p14:cNvPr>
                <p14:cNvContentPartPr/>
                <p14:nvPr/>
              </p14:nvContentPartPr>
              <p14:xfrm>
                <a:off x="1333757" y="2565943"/>
                <a:ext cx="352440" cy="3016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0009283-E3ED-48FD-A982-B225E645DD6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97757" y="2493943"/>
                  <a:ext cx="42408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F637AC0-0753-42E0-B702-9233E9C50FDF}"/>
                    </a:ext>
                  </a:extLst>
                </p14:cNvPr>
                <p14:cNvContentPartPr/>
                <p14:nvPr/>
              </p14:nvContentPartPr>
              <p14:xfrm>
                <a:off x="1249517" y="2333383"/>
                <a:ext cx="263880" cy="1922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F637AC0-0753-42E0-B702-9233E9C50FD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13877" y="2261383"/>
                  <a:ext cx="33552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CB5071F-D14F-4F68-A6D0-A0250DCA7DD5}"/>
                    </a:ext>
                  </a:extLst>
                </p14:cNvPr>
                <p14:cNvContentPartPr/>
                <p14:nvPr/>
              </p14:nvContentPartPr>
              <p14:xfrm>
                <a:off x="1198397" y="2468743"/>
                <a:ext cx="183600" cy="1414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CB5071F-D14F-4F68-A6D0-A0250DCA7DD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62757" y="2396743"/>
                  <a:ext cx="255240" cy="2851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564ECDB-ED52-4C68-8347-16FC00E72579}"/>
                </a:ext>
              </a:extLst>
            </p:cNvPr>
            <p:cNvGrpSpPr/>
            <p:nvPr/>
          </p:nvGrpSpPr>
          <p:grpSpPr>
            <a:xfrm>
              <a:off x="1749557" y="2335183"/>
              <a:ext cx="71280" cy="136800"/>
              <a:chOff x="1749557" y="2335183"/>
              <a:chExt cx="71280" cy="1368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B4E63F29-40D5-41AB-9365-B587300197EC}"/>
                      </a:ext>
                    </a:extLst>
                  </p14:cNvPr>
                  <p14:cNvContentPartPr/>
                  <p14:nvPr/>
                </p14:nvContentPartPr>
                <p14:xfrm>
                  <a:off x="1749557" y="2344903"/>
                  <a:ext cx="71280" cy="12708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B4E63F29-40D5-41AB-9365-B587300197EC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686917" y="2281903"/>
                    <a:ext cx="196920" cy="252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B816724B-2847-4D78-A205-C260836D0E05}"/>
                      </a:ext>
                    </a:extLst>
                  </p14:cNvPr>
                  <p14:cNvContentPartPr/>
                  <p14:nvPr/>
                </p14:nvContentPartPr>
                <p14:xfrm>
                  <a:off x="1797077" y="2335183"/>
                  <a:ext cx="11520" cy="10116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B816724B-2847-4D78-A205-C260836D0E05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1734077" y="2272183"/>
                    <a:ext cx="137160" cy="2268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8EDFB81-1C1A-4FCF-A8CD-C081DE186CCD}"/>
                    </a:ext>
                  </a:extLst>
                </p14:cNvPr>
                <p14:cNvContentPartPr/>
                <p14:nvPr/>
              </p14:nvContentPartPr>
              <p14:xfrm>
                <a:off x="1222157" y="1757023"/>
                <a:ext cx="867240" cy="7894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8EDFB81-1C1A-4FCF-A8CD-C081DE186CC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204157" y="1739023"/>
                  <a:ext cx="902880" cy="8251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47867D8E-618D-41B1-8197-0B5855D16DD4}"/>
              </a:ext>
            </a:extLst>
          </p:cNvPr>
          <p:cNvSpPr txBox="1"/>
          <p:nvPr/>
        </p:nvSpPr>
        <p:spPr>
          <a:xfrm>
            <a:off x="3006754" y="2487259"/>
            <a:ext cx="5418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To find the field that penetrates, we need to know it just outside, then use boundary conditions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FC81691A-AEE1-46DF-9D7E-3EA40DC6CB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0" t="5284" b="61905"/>
          <a:stretch/>
        </p:blipFill>
        <p:spPr bwMode="auto">
          <a:xfrm>
            <a:off x="3006754" y="3338476"/>
            <a:ext cx="4721764" cy="1425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348BB80-F757-4054-9ACF-D71A9A01AB7F}"/>
              </a:ext>
            </a:extLst>
          </p:cNvPr>
          <p:cNvSpPr txBox="1"/>
          <p:nvPr/>
        </p:nvSpPr>
        <p:spPr>
          <a:xfrm>
            <a:off x="3006754" y="4871399"/>
            <a:ext cx="135014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In vacuum, 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/>
              <a:t> = 1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F49EC9A-E763-4946-94F0-2293F58E9DE5}"/>
              </a:ext>
            </a:extLst>
          </p:cNvPr>
          <p:cNvSpPr/>
          <p:nvPr/>
        </p:nvSpPr>
        <p:spPr>
          <a:xfrm>
            <a:off x="5732164" y="4648200"/>
            <a:ext cx="2220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H</a:t>
            </a:r>
            <a:r>
              <a:rPr lang="en-US" sz="2000" b="1" baseline="-25000" dirty="0"/>
              <a:t>0</a:t>
            </a:r>
            <a:r>
              <a:rPr lang="en-US" sz="2000" dirty="0"/>
              <a:t>(</a:t>
            </a:r>
            <a:r>
              <a:rPr lang="en-US" sz="2000" b="1" dirty="0"/>
              <a:t>r</a:t>
            </a:r>
            <a:r>
              <a:rPr lang="en-US" sz="2000" dirty="0"/>
              <a:t>) is the solution to the superconductor problem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0AFFE21-2D86-4611-9E83-D955267076F1}"/>
                  </a:ext>
                </a:extLst>
              </p14:cNvPr>
              <p14:cNvContentPartPr/>
              <p14:nvPr/>
            </p14:nvContentPartPr>
            <p14:xfrm>
              <a:off x="3565037" y="3840343"/>
              <a:ext cx="175680" cy="1072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0AFFE21-2D86-4611-9E83-D955267076F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02397" y="3777703"/>
                <a:ext cx="30132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3D7BFC6-01F5-4233-803E-80DEFC81697F}"/>
                  </a:ext>
                </a:extLst>
              </p14:cNvPr>
              <p14:cNvContentPartPr/>
              <p14:nvPr/>
            </p14:nvContentPartPr>
            <p14:xfrm>
              <a:off x="4817117" y="3844663"/>
              <a:ext cx="232920" cy="788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3D7BFC6-01F5-4233-803E-80DEFC81697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754117" y="3782023"/>
                <a:ext cx="35856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99B9494-0BD6-4348-A0D8-0B6D93A5792E}"/>
                  </a:ext>
                </a:extLst>
              </p14:cNvPr>
              <p14:cNvContentPartPr/>
              <p14:nvPr/>
            </p14:nvContentPartPr>
            <p14:xfrm>
              <a:off x="5038157" y="3461983"/>
              <a:ext cx="141840" cy="65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99B9494-0BD6-4348-A0D8-0B6D93A5792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975517" y="3398983"/>
                <a:ext cx="267480" cy="191520"/>
              </a:xfrm>
              <a:prstGeom prst="rect">
                <a:avLst/>
              </a:prstGeom>
            </p:spPr>
          </p:pic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1DE63E45-CC63-4240-BCCC-7B0F66B047DD}"/>
              </a:ext>
            </a:extLst>
          </p:cNvPr>
          <p:cNvSpPr txBox="1"/>
          <p:nvPr/>
        </p:nvSpPr>
        <p:spPr>
          <a:xfrm>
            <a:off x="5050037" y="6248400"/>
            <a:ext cx="3444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What is </a:t>
            </a:r>
            <a:r>
              <a:rPr lang="en-US" sz="2000" b="1" dirty="0"/>
              <a:t>H</a:t>
            </a:r>
            <a:r>
              <a:rPr lang="en-US" sz="2000" b="1" baseline="-25000" dirty="0"/>
              <a:t>0</a:t>
            </a:r>
            <a:r>
              <a:rPr lang="en-US" sz="2000" dirty="0"/>
              <a:t>(</a:t>
            </a:r>
            <a:r>
              <a:rPr lang="en-US" sz="2000" b="1" dirty="0"/>
              <a:t>r</a:t>
            </a:r>
            <a:r>
              <a:rPr lang="en-US" sz="2000" dirty="0"/>
              <a:t>) near the surface?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9E0993-430E-4FD0-900B-D3250BB07B71}"/>
              </a:ext>
            </a:extLst>
          </p:cNvPr>
          <p:cNvSpPr txBox="1"/>
          <p:nvPr/>
        </p:nvSpPr>
        <p:spPr>
          <a:xfrm flipH="1">
            <a:off x="146296" y="23714"/>
            <a:ext cx="8921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6.  Method of finding high-frequency field in the surface layer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496EF73-9B3C-4583-AB64-D3A3C7B3FDE8}"/>
                  </a:ext>
                </a:extLst>
              </p14:cNvPr>
              <p14:cNvContentPartPr/>
              <p14:nvPr/>
            </p14:nvContentPartPr>
            <p14:xfrm>
              <a:off x="3795076" y="3977313"/>
              <a:ext cx="41040" cy="928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496EF73-9B3C-4583-AB64-D3A3C7B3FDE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732076" y="3914673"/>
                <a:ext cx="16668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E64CC85-EAA3-4B88-8C0E-6BCDBDFC8753}"/>
                  </a:ext>
                </a:extLst>
              </p14:cNvPr>
              <p14:cNvContentPartPr/>
              <p14:nvPr/>
            </p14:nvContentPartPr>
            <p14:xfrm>
              <a:off x="3616876" y="3848793"/>
              <a:ext cx="72720" cy="435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E64CC85-EAA3-4B88-8C0E-6BCDBDFC875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554236" y="3785793"/>
                <a:ext cx="198360" cy="16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AB3D419D-6D60-45FC-8A59-C7EFFBED51CA}"/>
              </a:ext>
            </a:extLst>
          </p:cNvPr>
          <p:cNvGrpSpPr/>
          <p:nvPr/>
        </p:nvGrpSpPr>
        <p:grpSpPr>
          <a:xfrm>
            <a:off x="3584116" y="3438393"/>
            <a:ext cx="219600" cy="111960"/>
            <a:chOff x="3584116" y="3438393"/>
            <a:chExt cx="219600" cy="11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E7734DE-D20F-4E93-B9FF-32A849710780}"/>
                    </a:ext>
                  </a:extLst>
                </p14:cNvPr>
                <p14:cNvContentPartPr/>
                <p14:nvPr/>
              </p14:nvContentPartPr>
              <p14:xfrm>
                <a:off x="3584116" y="3473313"/>
                <a:ext cx="38880" cy="770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E7734DE-D20F-4E93-B9FF-32A84971078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521476" y="3410313"/>
                  <a:ext cx="1645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EC2D44B-E26E-4B9E-905C-EEFBB22505C1}"/>
                    </a:ext>
                  </a:extLst>
                </p14:cNvPr>
                <p14:cNvContentPartPr/>
                <p14:nvPr/>
              </p14:nvContentPartPr>
              <p14:xfrm>
                <a:off x="3745396" y="3438393"/>
                <a:ext cx="58320" cy="723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EC2D44B-E26E-4B9E-905C-EEFBB22505C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682396" y="3375393"/>
                  <a:ext cx="183960" cy="19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93D2FCE-9ACC-4D81-9C15-756AE2A4F763}"/>
                  </a:ext>
                </a:extLst>
              </p14:cNvPr>
              <p14:cNvContentPartPr/>
              <p14:nvPr/>
            </p14:nvContentPartPr>
            <p14:xfrm>
              <a:off x="4259836" y="4125633"/>
              <a:ext cx="197280" cy="849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93D2FCE-9ACC-4D81-9C15-756AE2A4F76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196836" y="4062993"/>
                <a:ext cx="32292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6A36A69-61C6-4AD7-8368-9FD2C6111717}"/>
                  </a:ext>
                </a:extLst>
              </p14:cNvPr>
              <p14:cNvContentPartPr/>
              <p14:nvPr/>
            </p14:nvContentPartPr>
            <p14:xfrm>
              <a:off x="4362076" y="3623433"/>
              <a:ext cx="254160" cy="453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6A36A69-61C6-4AD7-8368-9FD2C6111717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299436" y="3560433"/>
                <a:ext cx="37980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5B49C20-F4EC-4627-9102-3DE0E86C5E25}"/>
                  </a:ext>
                </a:extLst>
              </p14:cNvPr>
              <p14:cNvContentPartPr/>
              <p14:nvPr/>
            </p14:nvContentPartPr>
            <p14:xfrm>
              <a:off x="4854556" y="3841233"/>
              <a:ext cx="68400" cy="1310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5B49C20-F4EC-4627-9102-3DE0E86C5E2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791556" y="3778233"/>
                <a:ext cx="194040" cy="25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8193" name="Group 8192">
            <a:extLst>
              <a:ext uri="{FF2B5EF4-FFF2-40B4-BE49-F238E27FC236}">
                <a16:creationId xmlns:a16="http://schemas.microsoft.com/office/drawing/2014/main" id="{214EB74D-0907-4CF5-A458-1907B3BD145E}"/>
              </a:ext>
            </a:extLst>
          </p:cNvPr>
          <p:cNvGrpSpPr/>
          <p:nvPr/>
        </p:nvGrpSpPr>
        <p:grpSpPr>
          <a:xfrm>
            <a:off x="4846636" y="3435513"/>
            <a:ext cx="382320" cy="125280"/>
            <a:chOff x="4846636" y="3435513"/>
            <a:chExt cx="382320" cy="12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E05F901-932A-42CA-956F-5101FEAADF41}"/>
                    </a:ext>
                  </a:extLst>
                </p14:cNvPr>
                <p14:cNvContentPartPr/>
                <p14:nvPr/>
              </p14:nvContentPartPr>
              <p14:xfrm>
                <a:off x="4846636" y="3453153"/>
                <a:ext cx="187920" cy="1076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E05F901-932A-42CA-956F-5101FEAADF4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783996" y="3390153"/>
                  <a:ext cx="3135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8192" name="Ink 8191">
                  <a:extLst>
                    <a:ext uri="{FF2B5EF4-FFF2-40B4-BE49-F238E27FC236}">
                      <a16:creationId xmlns:a16="http://schemas.microsoft.com/office/drawing/2014/main" id="{A93365DB-46DB-4BF5-B435-35DB5476E440}"/>
                    </a:ext>
                  </a:extLst>
                </p14:cNvPr>
                <p14:cNvContentPartPr/>
                <p14:nvPr/>
              </p14:nvContentPartPr>
              <p14:xfrm>
                <a:off x="5099716" y="3435513"/>
                <a:ext cx="129240" cy="105840"/>
              </p14:xfrm>
            </p:contentPart>
          </mc:Choice>
          <mc:Fallback>
            <p:pic>
              <p:nvPicPr>
                <p:cNvPr id="8192" name="Ink 8191">
                  <a:extLst>
                    <a:ext uri="{FF2B5EF4-FFF2-40B4-BE49-F238E27FC236}">
                      <a16:creationId xmlns:a16="http://schemas.microsoft.com/office/drawing/2014/main" id="{A93365DB-46DB-4BF5-B435-35DB5476E44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037076" y="3372873"/>
                  <a:ext cx="254880" cy="23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8198" name="Ink 8197">
                <a:extLst>
                  <a:ext uri="{FF2B5EF4-FFF2-40B4-BE49-F238E27FC236}">
                    <a16:creationId xmlns:a16="http://schemas.microsoft.com/office/drawing/2014/main" id="{8FBE5176-A48E-4A90-B561-59C887EB0555}"/>
                  </a:ext>
                </a:extLst>
              </p14:cNvPr>
              <p14:cNvContentPartPr/>
              <p14:nvPr/>
            </p14:nvContentPartPr>
            <p14:xfrm>
              <a:off x="5991436" y="3997833"/>
              <a:ext cx="32400" cy="92160"/>
            </p14:xfrm>
          </p:contentPart>
        </mc:Choice>
        <mc:Fallback>
          <p:pic>
            <p:nvPicPr>
              <p:cNvPr id="8198" name="Ink 8197">
                <a:extLst>
                  <a:ext uri="{FF2B5EF4-FFF2-40B4-BE49-F238E27FC236}">
                    <a16:creationId xmlns:a16="http://schemas.microsoft.com/office/drawing/2014/main" id="{8FBE5176-A48E-4A90-B561-59C887EB0555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928796" y="3935193"/>
                <a:ext cx="15804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8202" name="Ink 8201">
                <a:extLst>
                  <a:ext uri="{FF2B5EF4-FFF2-40B4-BE49-F238E27FC236}">
                    <a16:creationId xmlns:a16="http://schemas.microsoft.com/office/drawing/2014/main" id="{ED51D4B4-68AD-4D67-97BF-D9E1CCA17CAD}"/>
                  </a:ext>
                </a:extLst>
              </p14:cNvPr>
              <p14:cNvContentPartPr/>
              <p14:nvPr/>
            </p14:nvContentPartPr>
            <p14:xfrm>
              <a:off x="6081796" y="4094673"/>
              <a:ext cx="393840" cy="72360"/>
            </p14:xfrm>
          </p:contentPart>
        </mc:Choice>
        <mc:Fallback>
          <p:pic>
            <p:nvPicPr>
              <p:cNvPr id="8202" name="Ink 8201">
                <a:extLst>
                  <a:ext uri="{FF2B5EF4-FFF2-40B4-BE49-F238E27FC236}">
                    <a16:creationId xmlns:a16="http://schemas.microsoft.com/office/drawing/2014/main" id="{ED51D4B4-68AD-4D67-97BF-D9E1CCA17CAD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019156" y="4032033"/>
                <a:ext cx="51948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8199" name="Ink 8198">
                <a:extLst>
                  <a:ext uri="{FF2B5EF4-FFF2-40B4-BE49-F238E27FC236}">
                    <a16:creationId xmlns:a16="http://schemas.microsoft.com/office/drawing/2014/main" id="{7354D794-B4C0-4DFC-88D9-A0F5BF34BE92}"/>
                  </a:ext>
                </a:extLst>
              </p14:cNvPr>
              <p14:cNvContentPartPr/>
              <p14:nvPr/>
            </p14:nvContentPartPr>
            <p14:xfrm>
              <a:off x="6124636" y="3724233"/>
              <a:ext cx="134640" cy="31320"/>
            </p14:xfrm>
          </p:contentPart>
        </mc:Choice>
        <mc:Fallback>
          <p:pic>
            <p:nvPicPr>
              <p:cNvPr id="8199" name="Ink 8198">
                <a:extLst>
                  <a:ext uri="{FF2B5EF4-FFF2-40B4-BE49-F238E27FC236}">
                    <a16:creationId xmlns:a16="http://schemas.microsoft.com/office/drawing/2014/main" id="{7354D794-B4C0-4DFC-88D9-A0F5BF34BE92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061996" y="3661593"/>
                <a:ext cx="26028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8200" name="Ink 8199">
                <a:extLst>
                  <a:ext uri="{FF2B5EF4-FFF2-40B4-BE49-F238E27FC236}">
                    <a16:creationId xmlns:a16="http://schemas.microsoft.com/office/drawing/2014/main" id="{800401F7-7676-4760-806B-F42734E9715B}"/>
                  </a:ext>
                </a:extLst>
              </p14:cNvPr>
              <p14:cNvContentPartPr/>
              <p14:nvPr/>
            </p14:nvContentPartPr>
            <p14:xfrm>
              <a:off x="6370876" y="3675273"/>
              <a:ext cx="122040" cy="83880"/>
            </p14:xfrm>
          </p:contentPart>
        </mc:Choice>
        <mc:Fallback>
          <p:pic>
            <p:nvPicPr>
              <p:cNvPr id="8200" name="Ink 8199">
                <a:extLst>
                  <a:ext uri="{FF2B5EF4-FFF2-40B4-BE49-F238E27FC236}">
                    <a16:creationId xmlns:a16="http://schemas.microsoft.com/office/drawing/2014/main" id="{800401F7-7676-4760-806B-F42734E9715B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308236" y="3612273"/>
                <a:ext cx="24768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8203" name="Ink 8202">
                <a:extLst>
                  <a:ext uri="{FF2B5EF4-FFF2-40B4-BE49-F238E27FC236}">
                    <a16:creationId xmlns:a16="http://schemas.microsoft.com/office/drawing/2014/main" id="{C8F50B71-AF3F-4847-AC4F-D30B59FB759D}"/>
                  </a:ext>
                </a:extLst>
              </p14:cNvPr>
              <p14:cNvContentPartPr/>
              <p14:nvPr/>
            </p14:nvContentPartPr>
            <p14:xfrm>
              <a:off x="6156316" y="3791913"/>
              <a:ext cx="16200" cy="43560"/>
            </p14:xfrm>
          </p:contentPart>
        </mc:Choice>
        <mc:Fallback>
          <p:pic>
            <p:nvPicPr>
              <p:cNvPr id="8203" name="Ink 8202">
                <a:extLst>
                  <a:ext uri="{FF2B5EF4-FFF2-40B4-BE49-F238E27FC236}">
                    <a16:creationId xmlns:a16="http://schemas.microsoft.com/office/drawing/2014/main" id="{C8F50B71-AF3F-4847-AC4F-D30B59FB759D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093316" y="3728913"/>
                <a:ext cx="14184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8205" name="Ink 8204">
                <a:extLst>
                  <a:ext uri="{FF2B5EF4-FFF2-40B4-BE49-F238E27FC236}">
                    <a16:creationId xmlns:a16="http://schemas.microsoft.com/office/drawing/2014/main" id="{1C74DD8B-F02B-4EEE-9B2E-577AB049E682}"/>
                  </a:ext>
                </a:extLst>
              </p14:cNvPr>
              <p14:cNvContentPartPr/>
              <p14:nvPr/>
            </p14:nvContentPartPr>
            <p14:xfrm>
              <a:off x="6775516" y="4114113"/>
              <a:ext cx="113400" cy="164880"/>
            </p14:xfrm>
          </p:contentPart>
        </mc:Choice>
        <mc:Fallback>
          <p:pic>
            <p:nvPicPr>
              <p:cNvPr id="8205" name="Ink 8204">
                <a:extLst>
                  <a:ext uri="{FF2B5EF4-FFF2-40B4-BE49-F238E27FC236}">
                    <a16:creationId xmlns:a16="http://schemas.microsoft.com/office/drawing/2014/main" id="{1C74DD8B-F02B-4EEE-9B2E-577AB049E682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712876" y="4051473"/>
                <a:ext cx="239040" cy="29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8210" name="Group 8209">
            <a:extLst>
              <a:ext uri="{FF2B5EF4-FFF2-40B4-BE49-F238E27FC236}">
                <a16:creationId xmlns:a16="http://schemas.microsoft.com/office/drawing/2014/main" id="{75C1D003-F577-4E01-897D-267144DC86DE}"/>
              </a:ext>
            </a:extLst>
          </p:cNvPr>
          <p:cNvGrpSpPr/>
          <p:nvPr/>
        </p:nvGrpSpPr>
        <p:grpSpPr>
          <a:xfrm>
            <a:off x="7593436" y="3475473"/>
            <a:ext cx="148680" cy="301680"/>
            <a:chOff x="7593436" y="3475473"/>
            <a:chExt cx="148680" cy="30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8206" name="Ink 8205">
                  <a:extLst>
                    <a:ext uri="{FF2B5EF4-FFF2-40B4-BE49-F238E27FC236}">
                      <a16:creationId xmlns:a16="http://schemas.microsoft.com/office/drawing/2014/main" id="{49B90E43-B2FA-44D1-A54E-38F8AA46801A}"/>
                    </a:ext>
                  </a:extLst>
                </p14:cNvPr>
                <p14:cNvContentPartPr/>
                <p14:nvPr/>
              </p14:nvContentPartPr>
              <p14:xfrm>
                <a:off x="7695316" y="3628113"/>
                <a:ext cx="46800" cy="149040"/>
              </p14:xfrm>
            </p:contentPart>
          </mc:Choice>
          <mc:Fallback>
            <p:pic>
              <p:nvPicPr>
                <p:cNvPr id="8206" name="Ink 8205">
                  <a:extLst>
                    <a:ext uri="{FF2B5EF4-FFF2-40B4-BE49-F238E27FC236}">
                      <a16:creationId xmlns:a16="http://schemas.microsoft.com/office/drawing/2014/main" id="{49B90E43-B2FA-44D1-A54E-38F8AA46801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632316" y="3565473"/>
                  <a:ext cx="17244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8207" name="Ink 8206">
                  <a:extLst>
                    <a:ext uri="{FF2B5EF4-FFF2-40B4-BE49-F238E27FC236}">
                      <a16:creationId xmlns:a16="http://schemas.microsoft.com/office/drawing/2014/main" id="{F6473531-25DC-43AF-8802-0DF6394D47B7}"/>
                    </a:ext>
                  </a:extLst>
                </p14:cNvPr>
                <p14:cNvContentPartPr/>
                <p14:nvPr/>
              </p14:nvContentPartPr>
              <p14:xfrm>
                <a:off x="7613956" y="3475473"/>
                <a:ext cx="81360" cy="100080"/>
              </p14:xfrm>
            </p:contentPart>
          </mc:Choice>
          <mc:Fallback>
            <p:pic>
              <p:nvPicPr>
                <p:cNvPr id="8207" name="Ink 8206">
                  <a:extLst>
                    <a:ext uri="{FF2B5EF4-FFF2-40B4-BE49-F238E27FC236}">
                      <a16:creationId xmlns:a16="http://schemas.microsoft.com/office/drawing/2014/main" id="{F6473531-25DC-43AF-8802-0DF6394D47B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550956" y="3412833"/>
                  <a:ext cx="2070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8209" name="Ink 8208">
                  <a:extLst>
                    <a:ext uri="{FF2B5EF4-FFF2-40B4-BE49-F238E27FC236}">
                      <a16:creationId xmlns:a16="http://schemas.microsoft.com/office/drawing/2014/main" id="{054A0672-8033-48F2-BE1B-6289ECDAB665}"/>
                    </a:ext>
                  </a:extLst>
                </p14:cNvPr>
                <p14:cNvContentPartPr/>
                <p14:nvPr/>
              </p14:nvContentPartPr>
              <p14:xfrm>
                <a:off x="7593436" y="3535233"/>
                <a:ext cx="54720" cy="50400"/>
              </p14:xfrm>
            </p:contentPart>
          </mc:Choice>
          <mc:Fallback>
            <p:pic>
              <p:nvPicPr>
                <p:cNvPr id="8209" name="Ink 8208">
                  <a:extLst>
                    <a:ext uri="{FF2B5EF4-FFF2-40B4-BE49-F238E27FC236}">
                      <a16:creationId xmlns:a16="http://schemas.microsoft.com/office/drawing/2014/main" id="{054A0672-8033-48F2-BE1B-6289ECDAB66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530796" y="3472233"/>
                  <a:ext cx="180360" cy="176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8211" name="Ink 8210">
                <a:extLst>
                  <a:ext uri="{FF2B5EF4-FFF2-40B4-BE49-F238E27FC236}">
                    <a16:creationId xmlns:a16="http://schemas.microsoft.com/office/drawing/2014/main" id="{5A0FACC2-F379-40F3-9C77-82E66C2228E9}"/>
                  </a:ext>
                </a:extLst>
              </p14:cNvPr>
              <p14:cNvContentPartPr/>
              <p14:nvPr/>
            </p14:nvContentPartPr>
            <p14:xfrm>
              <a:off x="5729716" y="4249473"/>
              <a:ext cx="153720" cy="28440"/>
            </p14:xfrm>
          </p:contentPart>
        </mc:Choice>
        <mc:Fallback>
          <p:pic>
            <p:nvPicPr>
              <p:cNvPr id="8211" name="Ink 8210">
                <a:extLst>
                  <a:ext uri="{FF2B5EF4-FFF2-40B4-BE49-F238E27FC236}">
                    <a16:creationId xmlns:a16="http://schemas.microsoft.com/office/drawing/2014/main" id="{5A0FACC2-F379-40F3-9C77-82E66C2228E9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667076" y="4186473"/>
                <a:ext cx="279360" cy="15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8213" name="Group 8212">
            <a:extLst>
              <a:ext uri="{FF2B5EF4-FFF2-40B4-BE49-F238E27FC236}">
                <a16:creationId xmlns:a16="http://schemas.microsoft.com/office/drawing/2014/main" id="{B098066D-B647-43C5-969F-E2BEB6ABAB36}"/>
              </a:ext>
            </a:extLst>
          </p:cNvPr>
          <p:cNvGrpSpPr/>
          <p:nvPr/>
        </p:nvGrpSpPr>
        <p:grpSpPr>
          <a:xfrm>
            <a:off x="5746996" y="3655473"/>
            <a:ext cx="262440" cy="112680"/>
            <a:chOff x="5746996" y="3655473"/>
            <a:chExt cx="262440" cy="11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8195" name="Ink 8194">
                  <a:extLst>
                    <a:ext uri="{FF2B5EF4-FFF2-40B4-BE49-F238E27FC236}">
                      <a16:creationId xmlns:a16="http://schemas.microsoft.com/office/drawing/2014/main" id="{83A48112-D7D1-4764-9A78-61DDC25FBA34}"/>
                    </a:ext>
                  </a:extLst>
                </p14:cNvPr>
                <p14:cNvContentPartPr/>
                <p14:nvPr/>
              </p14:nvContentPartPr>
              <p14:xfrm>
                <a:off x="5752756" y="3660153"/>
                <a:ext cx="250200" cy="43200"/>
              </p14:xfrm>
            </p:contentPart>
          </mc:Choice>
          <mc:Fallback>
            <p:pic>
              <p:nvPicPr>
                <p:cNvPr id="8195" name="Ink 8194">
                  <a:extLst>
                    <a:ext uri="{FF2B5EF4-FFF2-40B4-BE49-F238E27FC236}">
                      <a16:creationId xmlns:a16="http://schemas.microsoft.com/office/drawing/2014/main" id="{83A48112-D7D1-4764-9A78-61DDC25FBA3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690116" y="3597153"/>
                  <a:ext cx="3758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8196" name="Ink 8195">
                  <a:extLst>
                    <a:ext uri="{FF2B5EF4-FFF2-40B4-BE49-F238E27FC236}">
                      <a16:creationId xmlns:a16="http://schemas.microsoft.com/office/drawing/2014/main" id="{81A9ACC4-0EE3-4926-9714-5B328953E412}"/>
                    </a:ext>
                  </a:extLst>
                </p14:cNvPr>
                <p14:cNvContentPartPr/>
                <p14:nvPr/>
              </p14:nvContentPartPr>
              <p14:xfrm>
                <a:off x="5955436" y="3655473"/>
                <a:ext cx="51480" cy="47160"/>
              </p14:xfrm>
            </p:contentPart>
          </mc:Choice>
          <mc:Fallback>
            <p:pic>
              <p:nvPicPr>
                <p:cNvPr id="8196" name="Ink 8195">
                  <a:extLst>
                    <a:ext uri="{FF2B5EF4-FFF2-40B4-BE49-F238E27FC236}">
                      <a16:creationId xmlns:a16="http://schemas.microsoft.com/office/drawing/2014/main" id="{81A9ACC4-0EE3-4926-9714-5B328953E41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892436" y="3592473"/>
                  <a:ext cx="1771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8212" name="Ink 8211">
                  <a:extLst>
                    <a:ext uri="{FF2B5EF4-FFF2-40B4-BE49-F238E27FC236}">
                      <a16:creationId xmlns:a16="http://schemas.microsoft.com/office/drawing/2014/main" id="{3082FF2B-E83B-4167-AEB4-284F1696F395}"/>
                    </a:ext>
                  </a:extLst>
                </p14:cNvPr>
                <p14:cNvContentPartPr/>
                <p14:nvPr/>
              </p14:nvContentPartPr>
              <p14:xfrm>
                <a:off x="5746996" y="3723153"/>
                <a:ext cx="262440" cy="45000"/>
              </p14:xfrm>
            </p:contentPart>
          </mc:Choice>
          <mc:Fallback>
            <p:pic>
              <p:nvPicPr>
                <p:cNvPr id="8212" name="Ink 8211">
                  <a:extLst>
                    <a:ext uri="{FF2B5EF4-FFF2-40B4-BE49-F238E27FC236}">
                      <a16:creationId xmlns:a16="http://schemas.microsoft.com/office/drawing/2014/main" id="{3082FF2B-E83B-4167-AEB4-284F1696F39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684356" y="3660513"/>
                  <a:ext cx="388080" cy="170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8214" name="Ink 8213">
                <a:extLst>
                  <a:ext uri="{FF2B5EF4-FFF2-40B4-BE49-F238E27FC236}">
                    <a16:creationId xmlns:a16="http://schemas.microsoft.com/office/drawing/2014/main" id="{79B57E4F-D2A3-44A1-AAC9-FA75ACFF8B59}"/>
                  </a:ext>
                </a:extLst>
              </p14:cNvPr>
              <p14:cNvContentPartPr/>
              <p14:nvPr/>
            </p14:nvContentPartPr>
            <p14:xfrm>
              <a:off x="5899996" y="4103673"/>
              <a:ext cx="95400" cy="201240"/>
            </p14:xfrm>
          </p:contentPart>
        </mc:Choice>
        <mc:Fallback>
          <p:pic>
            <p:nvPicPr>
              <p:cNvPr id="8214" name="Ink 8213">
                <a:extLst>
                  <a:ext uri="{FF2B5EF4-FFF2-40B4-BE49-F238E27FC236}">
                    <a16:creationId xmlns:a16="http://schemas.microsoft.com/office/drawing/2014/main" id="{79B57E4F-D2A3-44A1-AAC9-FA75ACFF8B59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836996" y="4040673"/>
                <a:ext cx="221040" cy="3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8215" name="Ink 8214">
                <a:extLst>
                  <a:ext uri="{FF2B5EF4-FFF2-40B4-BE49-F238E27FC236}">
                    <a16:creationId xmlns:a16="http://schemas.microsoft.com/office/drawing/2014/main" id="{2788CEFE-5517-42C7-958A-96D8F8DD6A3C}"/>
                  </a:ext>
                </a:extLst>
              </p14:cNvPr>
              <p14:cNvContentPartPr/>
              <p14:nvPr/>
            </p14:nvContentPartPr>
            <p14:xfrm>
              <a:off x="6338476" y="4138953"/>
              <a:ext cx="120960" cy="156960"/>
            </p14:xfrm>
          </p:contentPart>
        </mc:Choice>
        <mc:Fallback>
          <p:pic>
            <p:nvPicPr>
              <p:cNvPr id="8215" name="Ink 8214">
                <a:extLst>
                  <a:ext uri="{FF2B5EF4-FFF2-40B4-BE49-F238E27FC236}">
                    <a16:creationId xmlns:a16="http://schemas.microsoft.com/office/drawing/2014/main" id="{2788CEFE-5517-42C7-958A-96D8F8DD6A3C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275476" y="4075953"/>
                <a:ext cx="246600" cy="28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1973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1" t="49905" r="51561" b="35461"/>
          <a:stretch/>
        </p:blipFill>
        <p:spPr bwMode="auto">
          <a:xfrm>
            <a:off x="1168840" y="2133601"/>
            <a:ext cx="236811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685800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To find </a:t>
            </a:r>
            <a:r>
              <a:rPr lang="en-US" sz="2000" b="1" dirty="0"/>
              <a:t>B</a:t>
            </a:r>
            <a:r>
              <a:rPr lang="en-US" sz="2000" b="1" baseline="30000" dirty="0"/>
              <a:t>(e)</a:t>
            </a:r>
            <a:r>
              <a:rPr lang="en-US" sz="2000" dirty="0"/>
              <a:t>(</a:t>
            </a:r>
            <a:r>
              <a:rPr lang="en-US" sz="2000" b="1" dirty="0"/>
              <a:t>r</a:t>
            </a:r>
            <a:r>
              <a:rPr lang="en-US" sz="2000" dirty="0"/>
              <a:t>), we assumed </a:t>
            </a:r>
            <a:r>
              <a:rPr lang="en-US" sz="2000" b="1" dirty="0"/>
              <a:t>B</a:t>
            </a:r>
            <a:r>
              <a:rPr lang="en-US" sz="2000" b="1" baseline="30000" dirty="0"/>
              <a:t>(</a:t>
            </a:r>
            <a:r>
              <a:rPr lang="en-US" sz="2000" b="1" baseline="30000" dirty="0" err="1"/>
              <a:t>i</a:t>
            </a:r>
            <a:r>
              <a:rPr lang="en-US" sz="2000" b="1" baseline="30000" dirty="0"/>
              <a:t>)</a:t>
            </a:r>
            <a:r>
              <a:rPr lang="en-US" sz="2000" dirty="0"/>
              <a:t> = 0.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5643" y="1294575"/>
            <a:ext cx="52425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Since div(</a:t>
            </a:r>
            <a:r>
              <a:rPr lang="en-US" sz="2000" b="1" dirty="0"/>
              <a:t>B</a:t>
            </a:r>
            <a:r>
              <a:rPr lang="en-US" sz="2000" dirty="0"/>
              <a:t>) = 0 always,</a:t>
            </a:r>
          </a:p>
          <a:p>
            <a:r>
              <a:rPr lang="en-US" sz="2000" dirty="0"/>
              <a:t>The following boundary condition always applies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41729" y="3510330"/>
            <a:ext cx="4952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Just outside the conductor surface in the high frequency quasi-static case, </a:t>
            </a:r>
            <a:r>
              <a:rPr lang="en-US" sz="2000" b="1" dirty="0" err="1"/>
              <a:t>B</a:t>
            </a:r>
            <a:r>
              <a:rPr lang="en-US" sz="2000" b="1" baseline="-25000" dirty="0" err="1"/>
              <a:t>n</a:t>
            </a:r>
            <a:r>
              <a:rPr lang="en-US" sz="2000" b="1" baseline="30000" dirty="0"/>
              <a:t>(e)</a:t>
            </a:r>
            <a:r>
              <a:rPr lang="en-US" sz="2000" dirty="0"/>
              <a:t> = 0.</a:t>
            </a:r>
          </a:p>
          <a:p>
            <a:r>
              <a:rPr lang="en-US" sz="2000" dirty="0"/>
              <a:t>Thus, </a:t>
            </a:r>
            <a:r>
              <a:rPr lang="en-US" sz="2000" b="1" dirty="0"/>
              <a:t>H</a:t>
            </a:r>
            <a:r>
              <a:rPr lang="en-US" sz="2000" b="1" baseline="-25000" dirty="0"/>
              <a:t>0,n</a:t>
            </a:r>
            <a:r>
              <a:rPr lang="en-US" sz="2000" dirty="0"/>
              <a:t> = 0, and</a:t>
            </a:r>
          </a:p>
          <a:p>
            <a:r>
              <a:rPr lang="en-US" sz="2000" b="1" dirty="0">
                <a:solidFill>
                  <a:srgbClr val="7030A0"/>
                </a:solidFill>
              </a:rPr>
              <a:t>H</a:t>
            </a:r>
            <a:r>
              <a:rPr lang="en-US" sz="2000" b="1" baseline="-25000" dirty="0">
                <a:solidFill>
                  <a:srgbClr val="7030A0"/>
                </a:solidFill>
              </a:rPr>
              <a:t>0</a:t>
            </a:r>
            <a:r>
              <a:rPr lang="en-US" sz="2000" dirty="0">
                <a:solidFill>
                  <a:srgbClr val="7030A0"/>
                </a:solidFill>
              </a:rPr>
              <a:t>(</a:t>
            </a:r>
            <a:r>
              <a:rPr lang="en-US" sz="2000" b="1" dirty="0">
                <a:solidFill>
                  <a:srgbClr val="7030A0"/>
                </a:solidFill>
              </a:rPr>
              <a:t>r</a:t>
            </a:r>
            <a:r>
              <a:rPr lang="en-US" sz="2000" dirty="0">
                <a:solidFill>
                  <a:srgbClr val="7030A0"/>
                </a:solidFill>
              </a:rPr>
              <a:t>) must be parallel to the surface</a:t>
            </a:r>
            <a:r>
              <a:rPr lang="en-US" sz="2000" dirty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5029200"/>
            <a:ext cx="4709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Same boundary condition as for superconductor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D933949-394A-4D7B-8CE6-182F670CCB99}"/>
                  </a:ext>
                </a:extLst>
              </p14:cNvPr>
              <p14:cNvContentPartPr/>
              <p14:nvPr/>
            </p14:nvContentPartPr>
            <p14:xfrm>
              <a:off x="3209357" y="2261743"/>
              <a:ext cx="152280" cy="12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D933949-394A-4D7B-8CE6-182F670CCB9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46717" y="2198743"/>
                <a:ext cx="277920" cy="13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AA28EDA2-8AC3-463F-B43C-3070BFD4136B}"/>
              </a:ext>
            </a:extLst>
          </p:cNvPr>
          <p:cNvGrpSpPr/>
          <p:nvPr/>
        </p:nvGrpSpPr>
        <p:grpSpPr>
          <a:xfrm>
            <a:off x="1658837" y="2514823"/>
            <a:ext cx="261360" cy="102240"/>
            <a:chOff x="1658837" y="2514823"/>
            <a:chExt cx="261360" cy="10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F16E40E-CEEB-4C98-9B1E-FBDD0D143892}"/>
                    </a:ext>
                  </a:extLst>
                </p14:cNvPr>
                <p14:cNvContentPartPr/>
                <p14:nvPr/>
              </p14:nvContentPartPr>
              <p14:xfrm>
                <a:off x="1887797" y="2540743"/>
                <a:ext cx="32400" cy="262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F16E40E-CEEB-4C98-9B1E-FBDD0D14389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824797" y="2478103"/>
                  <a:ext cx="1580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E2920F0-E242-4599-99DC-4C9DD237482C}"/>
                    </a:ext>
                  </a:extLst>
                </p14:cNvPr>
                <p14:cNvContentPartPr/>
                <p14:nvPr/>
              </p14:nvContentPartPr>
              <p14:xfrm>
                <a:off x="1658837" y="2514823"/>
                <a:ext cx="55080" cy="102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E2920F0-E242-4599-99DC-4C9DD237482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595837" y="2451823"/>
                  <a:ext cx="180720" cy="22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FB0DCE9-16CB-4C0C-953D-F807EFF31735}"/>
              </a:ext>
            </a:extLst>
          </p:cNvPr>
          <p:cNvGrpSpPr/>
          <p:nvPr/>
        </p:nvGrpSpPr>
        <p:grpSpPr>
          <a:xfrm>
            <a:off x="1624997" y="2138983"/>
            <a:ext cx="318600" cy="115200"/>
            <a:chOff x="1624997" y="2138983"/>
            <a:chExt cx="318600" cy="11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EE255F1-AD51-4859-9EE3-6274FC939668}"/>
                    </a:ext>
                  </a:extLst>
                </p14:cNvPr>
                <p14:cNvContentPartPr/>
                <p14:nvPr/>
              </p14:nvContentPartPr>
              <p14:xfrm>
                <a:off x="1899677" y="2138983"/>
                <a:ext cx="43920" cy="932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EE255F1-AD51-4859-9EE3-6274FC93966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836677" y="2076343"/>
                  <a:ext cx="1695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C1588FE-BC2B-409E-8C95-4AD262544E9C}"/>
                    </a:ext>
                  </a:extLst>
                </p14:cNvPr>
                <p14:cNvContentPartPr/>
                <p14:nvPr/>
              </p14:nvContentPartPr>
              <p14:xfrm>
                <a:off x="1624997" y="2179663"/>
                <a:ext cx="60480" cy="45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C1588FE-BC2B-409E-8C95-4AD262544E9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561997" y="2116663"/>
                  <a:ext cx="1861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8058D75-3E9E-4F58-B076-F39382779224}"/>
                    </a:ext>
                  </a:extLst>
                </p14:cNvPr>
                <p14:cNvContentPartPr/>
                <p14:nvPr/>
              </p14:nvContentPartPr>
              <p14:xfrm>
                <a:off x="1866917" y="2147623"/>
                <a:ext cx="37440" cy="1065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8058D75-3E9E-4F58-B076-F3938277922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803917" y="2084983"/>
                  <a:ext cx="163080" cy="23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1C947EC-0310-44A2-B091-F89AAE2B20DA}"/>
                  </a:ext>
                </a:extLst>
              </p14:cNvPr>
              <p14:cNvContentPartPr/>
              <p14:nvPr/>
            </p14:nvContentPartPr>
            <p14:xfrm>
              <a:off x="2504836" y="2851593"/>
              <a:ext cx="101520" cy="856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1C947EC-0310-44A2-B091-F89AAE2B20D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442196" y="2788593"/>
                <a:ext cx="22716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E842C20-27E4-4F63-865E-AB888F68488F}"/>
                  </a:ext>
                </a:extLst>
              </p14:cNvPr>
              <p14:cNvContentPartPr/>
              <p14:nvPr/>
            </p14:nvContentPartPr>
            <p14:xfrm>
              <a:off x="3010276" y="2144913"/>
              <a:ext cx="216720" cy="2048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E842C20-27E4-4F63-865E-AB888F68488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947276" y="2082273"/>
                <a:ext cx="342360" cy="33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10F0FAA4-57AF-41BA-9859-BCA21F59C447}"/>
              </a:ext>
            </a:extLst>
          </p:cNvPr>
          <p:cNvGrpSpPr/>
          <p:nvPr/>
        </p:nvGrpSpPr>
        <p:grpSpPr>
          <a:xfrm>
            <a:off x="1615636" y="2205393"/>
            <a:ext cx="51120" cy="19800"/>
            <a:chOff x="1615636" y="2205393"/>
            <a:chExt cx="51120" cy="1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5DAE4EB-B96F-4FDA-9A91-E50E73ABE5DF}"/>
                    </a:ext>
                  </a:extLst>
                </p14:cNvPr>
                <p14:cNvContentPartPr/>
                <p14:nvPr/>
              </p14:nvContentPartPr>
              <p14:xfrm>
                <a:off x="1627876" y="2212593"/>
                <a:ext cx="33840" cy="126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5DAE4EB-B96F-4FDA-9A91-E50E73ABE5D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564876" y="2149953"/>
                  <a:ext cx="1594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6DA64BF-E667-4C62-B9E9-A5C4E988C87A}"/>
                    </a:ext>
                  </a:extLst>
                </p14:cNvPr>
                <p14:cNvContentPartPr/>
                <p14:nvPr/>
              </p14:nvContentPartPr>
              <p14:xfrm>
                <a:off x="1615636" y="2205393"/>
                <a:ext cx="51120" cy="118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6DA64BF-E667-4C62-B9E9-A5C4E988C87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552996" y="2142393"/>
                  <a:ext cx="176760" cy="13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562DE02-70E8-41DF-A5E7-D3D58521D760}"/>
                  </a:ext>
                </a:extLst>
              </p14:cNvPr>
              <p14:cNvContentPartPr/>
              <p14:nvPr/>
            </p14:nvContentPartPr>
            <p14:xfrm>
              <a:off x="3054196" y="2562153"/>
              <a:ext cx="139680" cy="1335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562DE02-70E8-41DF-A5E7-D3D58521D76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991556" y="2499153"/>
                <a:ext cx="265320" cy="25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0928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4" r="29733"/>
          <a:stretch/>
        </p:blipFill>
        <p:spPr bwMode="auto">
          <a:xfrm>
            <a:off x="1243013" y="1597980"/>
            <a:ext cx="4678393" cy="497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90800" y="381000"/>
            <a:ext cx="35709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At high frequencies, </a:t>
            </a:r>
            <a:r>
              <a:rPr lang="en-US" sz="2000" dirty="0">
                <a:latin typeface="Symbol" panose="05050102010706020507" pitchFamily="18" charset="2"/>
              </a:rPr>
              <a:t>m</a:t>
            </a:r>
            <a:r>
              <a:rPr lang="en-US" sz="2000" dirty="0"/>
              <a:t> ~ 1.</a:t>
            </a:r>
          </a:p>
          <a:p>
            <a:endParaRPr lang="en-US" sz="2000" dirty="0"/>
          </a:p>
          <a:p>
            <a:r>
              <a:rPr lang="en-US" sz="2000" dirty="0"/>
              <a:t>The boundary condition is then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32711" y="2362200"/>
            <a:ext cx="5787546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So </a:t>
            </a:r>
            <a:r>
              <a:rPr lang="en-US" sz="2400" b="1" dirty="0"/>
              <a:t>H</a:t>
            </a:r>
            <a:r>
              <a:rPr lang="en-US" sz="2400" dirty="0"/>
              <a:t> on both sides of the surface is                  </a:t>
            </a:r>
          </a:p>
          <a:p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6019800" y="3352800"/>
            <a:ext cx="26077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(Parallel to the surface)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20F92C2-E7EB-4CF5-812A-E1C21DD3E715}"/>
                  </a:ext>
                </a:extLst>
              </p14:cNvPr>
              <p14:cNvContentPartPr/>
              <p14:nvPr/>
            </p14:nvContentPartPr>
            <p14:xfrm>
              <a:off x="2411237" y="4711903"/>
              <a:ext cx="287640" cy="102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20F92C2-E7EB-4CF5-812A-E1C21DD3E71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48597" y="4649263"/>
                <a:ext cx="413280" cy="22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F9441CF6-E5C3-4F6A-835F-1385C01567CE}"/>
              </a:ext>
            </a:extLst>
          </p:cNvPr>
          <p:cNvGrpSpPr/>
          <p:nvPr/>
        </p:nvGrpSpPr>
        <p:grpSpPr>
          <a:xfrm>
            <a:off x="2410157" y="4329583"/>
            <a:ext cx="280800" cy="59400"/>
            <a:chOff x="2410157" y="4329583"/>
            <a:chExt cx="280800" cy="5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909813E-3C14-441F-A9D4-95D4ECBDC65A}"/>
                    </a:ext>
                  </a:extLst>
                </p14:cNvPr>
                <p14:cNvContentPartPr/>
                <p14:nvPr/>
              </p14:nvContentPartPr>
              <p14:xfrm>
                <a:off x="2591237" y="4329583"/>
                <a:ext cx="99720" cy="511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909813E-3C14-441F-A9D4-95D4ECBDC65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528237" y="4266943"/>
                  <a:ext cx="2253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CC4E4A3-4FD8-44C6-AF99-2FFA962EE558}"/>
                    </a:ext>
                  </a:extLst>
                </p14:cNvPr>
                <p14:cNvContentPartPr/>
                <p14:nvPr/>
              </p14:nvContentPartPr>
              <p14:xfrm>
                <a:off x="2484317" y="4335343"/>
                <a:ext cx="2160" cy="32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CC4E4A3-4FD8-44C6-AF99-2FFA962EE55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421317" y="4272703"/>
                  <a:ext cx="1278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6F7959D-B2A9-4031-A8CB-DBE2A4EAE062}"/>
                    </a:ext>
                  </a:extLst>
                </p14:cNvPr>
                <p14:cNvContentPartPr/>
                <p14:nvPr/>
              </p14:nvContentPartPr>
              <p14:xfrm>
                <a:off x="2410157" y="4331383"/>
                <a:ext cx="74520" cy="576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6F7959D-B2A9-4031-A8CB-DBE2A4EAE06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347157" y="4268743"/>
                  <a:ext cx="200160" cy="18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6343134-C716-4A26-B47A-AC6CD0B8D763}"/>
                  </a:ext>
                </a:extLst>
              </p14:cNvPr>
              <p14:cNvContentPartPr/>
              <p14:nvPr/>
            </p14:nvContentPartPr>
            <p14:xfrm>
              <a:off x="1887437" y="4691743"/>
              <a:ext cx="85320" cy="49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6343134-C716-4A26-B47A-AC6CD0B8D76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824797" y="4629103"/>
                <a:ext cx="21096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8AB9945-14CD-4A9D-9810-8CC2A1C09542}"/>
                  </a:ext>
                </a:extLst>
              </p14:cNvPr>
              <p14:cNvContentPartPr/>
              <p14:nvPr/>
            </p14:nvContentPartPr>
            <p14:xfrm>
              <a:off x="4517236" y="1646313"/>
              <a:ext cx="279000" cy="406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8AB9945-14CD-4A9D-9810-8CC2A1C0954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454236" y="1583313"/>
                <a:ext cx="40464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BA3F8B6-20DE-4250-8E46-F5DF65AB5108}"/>
                  </a:ext>
                </a:extLst>
              </p14:cNvPr>
              <p14:cNvContentPartPr/>
              <p14:nvPr/>
            </p14:nvContentPartPr>
            <p14:xfrm>
              <a:off x="3567556" y="1513473"/>
              <a:ext cx="158400" cy="1472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BA3F8B6-20DE-4250-8E46-F5DF65AB510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504916" y="1450833"/>
                <a:ext cx="284040" cy="27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9289EDD1-9AC6-4616-B8F8-22ED8CD406E0}"/>
              </a:ext>
            </a:extLst>
          </p:cNvPr>
          <p:cNvGrpSpPr/>
          <p:nvPr/>
        </p:nvGrpSpPr>
        <p:grpSpPr>
          <a:xfrm>
            <a:off x="3584116" y="1923153"/>
            <a:ext cx="115200" cy="109800"/>
            <a:chOff x="3584116" y="1923153"/>
            <a:chExt cx="115200" cy="10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BEFA167-0C94-4BCE-BDE2-F62414307290}"/>
                    </a:ext>
                  </a:extLst>
                </p14:cNvPr>
                <p14:cNvContentPartPr/>
                <p14:nvPr/>
              </p14:nvContentPartPr>
              <p14:xfrm>
                <a:off x="3584116" y="1923153"/>
                <a:ext cx="33480" cy="241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BEFA167-0C94-4BCE-BDE2-F6241430729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521476" y="1860513"/>
                  <a:ext cx="1591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C70647B-B900-4977-9931-41961D40BF16}"/>
                    </a:ext>
                  </a:extLst>
                </p14:cNvPr>
                <p14:cNvContentPartPr/>
                <p14:nvPr/>
              </p14:nvContentPartPr>
              <p14:xfrm>
                <a:off x="3624436" y="1923153"/>
                <a:ext cx="74880" cy="1098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C70647B-B900-4977-9931-41961D40BF1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561796" y="1860513"/>
                  <a:ext cx="200520" cy="235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926493B-D17A-424A-8FD9-368ABA76C174}"/>
                  </a:ext>
                </a:extLst>
              </p14:cNvPr>
              <p14:cNvContentPartPr/>
              <p14:nvPr/>
            </p14:nvContentPartPr>
            <p14:xfrm>
              <a:off x="4016836" y="1875993"/>
              <a:ext cx="42480" cy="1083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926493B-D17A-424A-8FD9-368ABA76C17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953836" y="1813353"/>
                <a:ext cx="16812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45CF58F-F7FB-49D7-8066-734A9BD7A8CA}"/>
                  </a:ext>
                </a:extLst>
              </p14:cNvPr>
              <p14:cNvContentPartPr/>
              <p14:nvPr/>
            </p14:nvContentPartPr>
            <p14:xfrm>
              <a:off x="3176596" y="1784553"/>
              <a:ext cx="201960" cy="360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45CF58F-F7FB-49D7-8066-734A9BD7A8C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113596" y="1721553"/>
                <a:ext cx="327600" cy="16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0B0460E6-294F-42D8-A6CB-A21F6CF19617}"/>
              </a:ext>
            </a:extLst>
          </p:cNvPr>
          <p:cNvGrpSpPr/>
          <p:nvPr/>
        </p:nvGrpSpPr>
        <p:grpSpPr>
          <a:xfrm>
            <a:off x="4125196" y="1818753"/>
            <a:ext cx="558000" cy="326520"/>
            <a:chOff x="4125196" y="1818753"/>
            <a:chExt cx="558000" cy="32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0BBCB10-C4E3-491F-A877-A2F660E88D7C}"/>
                    </a:ext>
                  </a:extLst>
                </p14:cNvPr>
                <p14:cNvContentPartPr/>
                <p14:nvPr/>
              </p14:nvContentPartPr>
              <p14:xfrm>
                <a:off x="4371436" y="1971033"/>
                <a:ext cx="44640" cy="1742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0BBCB10-C4E3-491F-A877-A2F660E88D7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308796" y="1908393"/>
                  <a:ext cx="17028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FF4AAB0-DAEE-4F35-BAE4-B624CA469EC7}"/>
                    </a:ext>
                  </a:extLst>
                </p14:cNvPr>
                <p14:cNvContentPartPr/>
                <p14:nvPr/>
              </p14:nvContentPartPr>
              <p14:xfrm>
                <a:off x="4624516" y="1951593"/>
                <a:ext cx="58680" cy="226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FF4AAB0-DAEE-4F35-BAE4-B624CA469EC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561516" y="1888593"/>
                  <a:ext cx="1843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C8943E7-3816-42AA-B27D-00688D02C097}"/>
                    </a:ext>
                  </a:extLst>
                </p14:cNvPr>
                <p14:cNvContentPartPr/>
                <p14:nvPr/>
              </p14:nvContentPartPr>
              <p14:xfrm>
                <a:off x="4125196" y="1829193"/>
                <a:ext cx="218160" cy="435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C8943E7-3816-42AA-B27D-00688D02C09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062556" y="1766553"/>
                  <a:ext cx="3438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75C3FF3-E3CB-4B54-B4CF-AECABCED414F}"/>
                    </a:ext>
                  </a:extLst>
                </p14:cNvPr>
                <p14:cNvContentPartPr/>
                <p14:nvPr/>
              </p14:nvContentPartPr>
              <p14:xfrm>
                <a:off x="4161556" y="1818753"/>
                <a:ext cx="227880" cy="446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75C3FF3-E3CB-4B54-B4CF-AECABCED414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098556" y="1755753"/>
                  <a:ext cx="353520" cy="17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525E9A6-24B7-443B-807E-DB236E151C55}"/>
                  </a:ext>
                </a:extLst>
              </p14:cNvPr>
              <p14:cNvContentPartPr/>
              <p14:nvPr/>
            </p14:nvContentPartPr>
            <p14:xfrm>
              <a:off x="2086516" y="4368633"/>
              <a:ext cx="172080" cy="1695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525E9A6-24B7-443B-807E-DB236E151C5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023516" y="4305633"/>
                <a:ext cx="297720" cy="29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44FF15B6-6EB2-4F40-AD82-8F754A256454}"/>
              </a:ext>
            </a:extLst>
          </p:cNvPr>
          <p:cNvGrpSpPr/>
          <p:nvPr/>
        </p:nvGrpSpPr>
        <p:grpSpPr>
          <a:xfrm>
            <a:off x="2119276" y="3999633"/>
            <a:ext cx="268560" cy="159120"/>
            <a:chOff x="2119276" y="3999633"/>
            <a:chExt cx="268560" cy="15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CBE790C-84D4-4980-A385-424D5FB1A4A5}"/>
                    </a:ext>
                  </a:extLst>
                </p14:cNvPr>
                <p14:cNvContentPartPr/>
                <p14:nvPr/>
              </p14:nvContentPartPr>
              <p14:xfrm>
                <a:off x="2285596" y="4028073"/>
                <a:ext cx="102240" cy="1274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CBE790C-84D4-4980-A385-424D5FB1A4A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222956" y="3965073"/>
                  <a:ext cx="22788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22792A6-8DF7-4EFE-8AE9-086E5E81E799}"/>
                    </a:ext>
                  </a:extLst>
                </p14:cNvPr>
                <p14:cNvContentPartPr/>
                <p14:nvPr/>
              </p14:nvContentPartPr>
              <p14:xfrm>
                <a:off x="2119276" y="3999633"/>
                <a:ext cx="107640" cy="1310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22792A6-8DF7-4EFE-8AE9-086E5E81E79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056636" y="3936993"/>
                  <a:ext cx="2332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AE6F68F-5B41-4AAE-B0DE-B2343D039147}"/>
                    </a:ext>
                  </a:extLst>
                </p14:cNvPr>
                <p14:cNvContentPartPr/>
                <p14:nvPr/>
              </p14:nvContentPartPr>
              <p14:xfrm>
                <a:off x="2136916" y="4009353"/>
                <a:ext cx="61560" cy="1494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AE6F68F-5B41-4AAE-B0DE-B2343D03914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074276" y="3946713"/>
                  <a:ext cx="187200" cy="275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7A0FB02-8B1B-4FFA-857E-F4C18BD8CD60}"/>
                  </a:ext>
                </a:extLst>
              </p14:cNvPr>
              <p14:cNvContentPartPr/>
              <p14:nvPr/>
            </p14:nvContentPartPr>
            <p14:xfrm>
              <a:off x="2305756" y="4378353"/>
              <a:ext cx="84240" cy="943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7A0FB02-8B1B-4FFA-857E-F4C18BD8CD60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243116" y="4315713"/>
                <a:ext cx="209880" cy="21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64" name="Group 11263">
            <a:extLst>
              <a:ext uri="{FF2B5EF4-FFF2-40B4-BE49-F238E27FC236}">
                <a16:creationId xmlns:a16="http://schemas.microsoft.com/office/drawing/2014/main" id="{EE3232B7-A24A-4C75-A160-A4FE97186FD2}"/>
              </a:ext>
            </a:extLst>
          </p:cNvPr>
          <p:cNvGrpSpPr/>
          <p:nvPr/>
        </p:nvGrpSpPr>
        <p:grpSpPr>
          <a:xfrm>
            <a:off x="2643796" y="4353153"/>
            <a:ext cx="151560" cy="87120"/>
            <a:chOff x="2643796" y="4353153"/>
            <a:chExt cx="151560" cy="8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8A1C8FA-BA74-4FD4-AB22-7CB96CBFE3CA}"/>
                    </a:ext>
                  </a:extLst>
                </p14:cNvPr>
                <p14:cNvContentPartPr/>
                <p14:nvPr/>
              </p14:nvContentPartPr>
              <p14:xfrm>
                <a:off x="2643796" y="4353153"/>
                <a:ext cx="65520" cy="871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8A1C8FA-BA74-4FD4-AB22-7CB96CBFE3C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581156" y="4290513"/>
                  <a:ext cx="1911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A2552EF-645A-416B-8293-7A5545C2577D}"/>
                    </a:ext>
                  </a:extLst>
                </p14:cNvPr>
                <p14:cNvContentPartPr/>
                <p14:nvPr/>
              </p14:nvContentPartPr>
              <p14:xfrm>
                <a:off x="2680156" y="4358553"/>
                <a:ext cx="115200" cy="817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A2552EF-645A-416B-8293-7A5545C2577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617516" y="4295913"/>
                  <a:ext cx="240840" cy="20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1265" name="Ink 11264">
                <a:extLst>
                  <a:ext uri="{FF2B5EF4-FFF2-40B4-BE49-F238E27FC236}">
                    <a16:creationId xmlns:a16="http://schemas.microsoft.com/office/drawing/2014/main" id="{0A2EA69B-EFC2-43D0-978D-4F4297F0B336}"/>
                  </a:ext>
                </a:extLst>
              </p14:cNvPr>
              <p14:cNvContentPartPr/>
              <p14:nvPr/>
            </p14:nvContentPartPr>
            <p14:xfrm>
              <a:off x="2232676" y="4545393"/>
              <a:ext cx="125640" cy="240840"/>
            </p14:xfrm>
          </p:contentPart>
        </mc:Choice>
        <mc:Fallback>
          <p:pic>
            <p:nvPicPr>
              <p:cNvPr id="11265" name="Ink 11264">
                <a:extLst>
                  <a:ext uri="{FF2B5EF4-FFF2-40B4-BE49-F238E27FC236}">
                    <a16:creationId xmlns:a16="http://schemas.microsoft.com/office/drawing/2014/main" id="{0A2EA69B-EFC2-43D0-978D-4F4297F0B33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170036" y="4482393"/>
                <a:ext cx="251280" cy="36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1267" name="Ink 11266">
                <a:extLst>
                  <a:ext uri="{FF2B5EF4-FFF2-40B4-BE49-F238E27FC236}">
                    <a16:creationId xmlns:a16="http://schemas.microsoft.com/office/drawing/2014/main" id="{5BE86DA6-1189-4348-BD48-74A40F1B3DE8}"/>
                  </a:ext>
                </a:extLst>
              </p14:cNvPr>
              <p14:cNvContentPartPr/>
              <p14:nvPr/>
            </p14:nvContentPartPr>
            <p14:xfrm>
              <a:off x="2362636" y="4434513"/>
              <a:ext cx="50760" cy="324000"/>
            </p14:xfrm>
          </p:contentPart>
        </mc:Choice>
        <mc:Fallback>
          <p:pic>
            <p:nvPicPr>
              <p:cNvPr id="11267" name="Ink 11266">
                <a:extLst>
                  <a:ext uri="{FF2B5EF4-FFF2-40B4-BE49-F238E27FC236}">
                    <a16:creationId xmlns:a16="http://schemas.microsoft.com/office/drawing/2014/main" id="{5BE86DA6-1189-4348-BD48-74A40F1B3DE8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344636" y="4416513"/>
                <a:ext cx="86400" cy="35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1268" name="Ink 11267">
                <a:extLst>
                  <a:ext uri="{FF2B5EF4-FFF2-40B4-BE49-F238E27FC236}">
                    <a16:creationId xmlns:a16="http://schemas.microsoft.com/office/drawing/2014/main" id="{B0880633-398C-40EF-9BFD-A54DFDF3B57C}"/>
                  </a:ext>
                </a:extLst>
              </p14:cNvPr>
              <p14:cNvContentPartPr/>
              <p14:nvPr/>
            </p14:nvContentPartPr>
            <p14:xfrm>
              <a:off x="2299636" y="4752393"/>
              <a:ext cx="254160" cy="47520"/>
            </p14:xfrm>
          </p:contentPart>
        </mc:Choice>
        <mc:Fallback>
          <p:pic>
            <p:nvPicPr>
              <p:cNvPr id="11268" name="Ink 11267">
                <a:extLst>
                  <a:ext uri="{FF2B5EF4-FFF2-40B4-BE49-F238E27FC236}">
                    <a16:creationId xmlns:a16="http://schemas.microsoft.com/office/drawing/2014/main" id="{B0880633-398C-40EF-9BFD-A54DFDF3B57C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236996" y="4689753"/>
                <a:ext cx="37980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1269" name="Ink 11268">
                <a:extLst>
                  <a:ext uri="{FF2B5EF4-FFF2-40B4-BE49-F238E27FC236}">
                    <a16:creationId xmlns:a16="http://schemas.microsoft.com/office/drawing/2014/main" id="{8FB1EF0E-830D-4D52-ADDB-AC449507CC4A}"/>
                  </a:ext>
                </a:extLst>
              </p14:cNvPr>
              <p14:cNvContentPartPr/>
              <p14:nvPr/>
            </p14:nvContentPartPr>
            <p14:xfrm>
              <a:off x="2163556" y="5276913"/>
              <a:ext cx="135000" cy="25920"/>
            </p14:xfrm>
          </p:contentPart>
        </mc:Choice>
        <mc:Fallback>
          <p:pic>
            <p:nvPicPr>
              <p:cNvPr id="11269" name="Ink 11268">
                <a:extLst>
                  <a:ext uri="{FF2B5EF4-FFF2-40B4-BE49-F238E27FC236}">
                    <a16:creationId xmlns:a16="http://schemas.microsoft.com/office/drawing/2014/main" id="{8FB1EF0E-830D-4D52-ADDB-AC449507CC4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100916" y="5214273"/>
                <a:ext cx="260640" cy="15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74" name="Group 11273">
            <a:extLst>
              <a:ext uri="{FF2B5EF4-FFF2-40B4-BE49-F238E27FC236}">
                <a16:creationId xmlns:a16="http://schemas.microsoft.com/office/drawing/2014/main" id="{18918057-3C33-4408-8D7E-5C2D6FB6F492}"/>
              </a:ext>
            </a:extLst>
          </p:cNvPr>
          <p:cNvGrpSpPr/>
          <p:nvPr/>
        </p:nvGrpSpPr>
        <p:grpSpPr>
          <a:xfrm>
            <a:off x="2159236" y="4973793"/>
            <a:ext cx="208800" cy="78840"/>
            <a:chOff x="2159236" y="4973793"/>
            <a:chExt cx="208800" cy="7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1270" name="Ink 11269">
                  <a:extLst>
                    <a:ext uri="{FF2B5EF4-FFF2-40B4-BE49-F238E27FC236}">
                      <a16:creationId xmlns:a16="http://schemas.microsoft.com/office/drawing/2014/main" id="{3837824F-DD85-4528-826B-9732E0393128}"/>
                    </a:ext>
                  </a:extLst>
                </p14:cNvPr>
                <p14:cNvContentPartPr/>
                <p14:nvPr/>
              </p14:nvContentPartPr>
              <p14:xfrm>
                <a:off x="2159236" y="5012673"/>
                <a:ext cx="5040" cy="18720"/>
              </p14:xfrm>
            </p:contentPart>
          </mc:Choice>
          <mc:Fallback>
            <p:pic>
              <p:nvPicPr>
                <p:cNvPr id="11270" name="Ink 11269">
                  <a:extLst>
                    <a:ext uri="{FF2B5EF4-FFF2-40B4-BE49-F238E27FC236}">
                      <a16:creationId xmlns:a16="http://schemas.microsoft.com/office/drawing/2014/main" id="{3837824F-DD85-4528-826B-9732E039312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096236" y="4950033"/>
                  <a:ext cx="1306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1271" name="Ink 11270">
                  <a:extLst>
                    <a:ext uri="{FF2B5EF4-FFF2-40B4-BE49-F238E27FC236}">
                      <a16:creationId xmlns:a16="http://schemas.microsoft.com/office/drawing/2014/main" id="{27B8BBE2-92E3-4E9D-8BFA-5ED35382F636}"/>
                    </a:ext>
                  </a:extLst>
                </p14:cNvPr>
                <p14:cNvContentPartPr/>
                <p14:nvPr/>
              </p14:nvContentPartPr>
              <p14:xfrm>
                <a:off x="2275876" y="4973793"/>
                <a:ext cx="92160" cy="72000"/>
              </p14:xfrm>
            </p:contentPart>
          </mc:Choice>
          <mc:Fallback>
            <p:pic>
              <p:nvPicPr>
                <p:cNvPr id="11271" name="Ink 11270">
                  <a:extLst>
                    <a:ext uri="{FF2B5EF4-FFF2-40B4-BE49-F238E27FC236}">
                      <a16:creationId xmlns:a16="http://schemas.microsoft.com/office/drawing/2014/main" id="{27B8BBE2-92E3-4E9D-8BFA-5ED35382F63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212876" y="4910793"/>
                  <a:ext cx="2178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1273" name="Ink 11272">
                  <a:extLst>
                    <a:ext uri="{FF2B5EF4-FFF2-40B4-BE49-F238E27FC236}">
                      <a16:creationId xmlns:a16="http://schemas.microsoft.com/office/drawing/2014/main" id="{CFF1CD63-DE81-44C0-8495-73C252357717}"/>
                    </a:ext>
                  </a:extLst>
                </p14:cNvPr>
                <p14:cNvContentPartPr/>
                <p14:nvPr/>
              </p14:nvContentPartPr>
              <p14:xfrm>
                <a:off x="2291716" y="5024913"/>
                <a:ext cx="24120" cy="27720"/>
              </p14:xfrm>
            </p:contentPart>
          </mc:Choice>
          <mc:Fallback>
            <p:pic>
              <p:nvPicPr>
                <p:cNvPr id="11273" name="Ink 11272">
                  <a:extLst>
                    <a:ext uri="{FF2B5EF4-FFF2-40B4-BE49-F238E27FC236}">
                      <a16:creationId xmlns:a16="http://schemas.microsoft.com/office/drawing/2014/main" id="{CFF1CD63-DE81-44C0-8495-73C25235771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229076" y="4962273"/>
                  <a:ext cx="149760" cy="15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77" name="Group 11276">
            <a:extLst>
              <a:ext uri="{FF2B5EF4-FFF2-40B4-BE49-F238E27FC236}">
                <a16:creationId xmlns:a16="http://schemas.microsoft.com/office/drawing/2014/main" id="{664C0DDE-193C-4A27-9423-D1269EE1612E}"/>
              </a:ext>
            </a:extLst>
          </p:cNvPr>
          <p:cNvGrpSpPr/>
          <p:nvPr/>
        </p:nvGrpSpPr>
        <p:grpSpPr>
          <a:xfrm>
            <a:off x="1942516" y="5226513"/>
            <a:ext cx="137520" cy="6120"/>
            <a:chOff x="1942516" y="5226513"/>
            <a:chExt cx="137520" cy="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1275" name="Ink 11274">
                  <a:extLst>
                    <a:ext uri="{FF2B5EF4-FFF2-40B4-BE49-F238E27FC236}">
                      <a16:creationId xmlns:a16="http://schemas.microsoft.com/office/drawing/2014/main" id="{40CB2097-9982-4F23-9A2D-A015071E763F}"/>
                    </a:ext>
                  </a:extLst>
                </p14:cNvPr>
                <p14:cNvContentPartPr/>
                <p14:nvPr/>
              </p14:nvContentPartPr>
              <p14:xfrm>
                <a:off x="2067436" y="5230473"/>
                <a:ext cx="12600" cy="2160"/>
              </p14:xfrm>
            </p:contentPart>
          </mc:Choice>
          <mc:Fallback>
            <p:pic>
              <p:nvPicPr>
                <p:cNvPr id="11275" name="Ink 11274">
                  <a:extLst>
                    <a:ext uri="{FF2B5EF4-FFF2-40B4-BE49-F238E27FC236}">
                      <a16:creationId xmlns:a16="http://schemas.microsoft.com/office/drawing/2014/main" id="{40CB2097-9982-4F23-9A2D-A015071E763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004796" y="5167473"/>
                  <a:ext cx="1382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1276" name="Ink 11275">
                  <a:extLst>
                    <a:ext uri="{FF2B5EF4-FFF2-40B4-BE49-F238E27FC236}">
                      <a16:creationId xmlns:a16="http://schemas.microsoft.com/office/drawing/2014/main" id="{3B52DDE0-871E-4533-B273-E2BEBE1FF198}"/>
                    </a:ext>
                  </a:extLst>
                </p14:cNvPr>
                <p14:cNvContentPartPr/>
                <p14:nvPr/>
              </p14:nvContentPartPr>
              <p14:xfrm>
                <a:off x="1942516" y="5226513"/>
                <a:ext cx="38160" cy="3240"/>
              </p14:xfrm>
            </p:contentPart>
          </mc:Choice>
          <mc:Fallback>
            <p:pic>
              <p:nvPicPr>
                <p:cNvPr id="11276" name="Ink 11275">
                  <a:extLst>
                    <a:ext uri="{FF2B5EF4-FFF2-40B4-BE49-F238E27FC236}">
                      <a16:creationId xmlns:a16="http://schemas.microsoft.com/office/drawing/2014/main" id="{3B52DDE0-871E-4533-B273-E2BEBE1FF19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879876" y="5163513"/>
                  <a:ext cx="163800" cy="12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11278" name="Ink 11277">
                <a:extLst>
                  <a:ext uri="{FF2B5EF4-FFF2-40B4-BE49-F238E27FC236}">
                    <a16:creationId xmlns:a16="http://schemas.microsoft.com/office/drawing/2014/main" id="{D7CE4BF5-5309-45FD-B069-82303A93651B}"/>
                  </a:ext>
                </a:extLst>
              </p14:cNvPr>
              <p14:cNvContentPartPr/>
              <p14:nvPr/>
            </p14:nvContentPartPr>
            <p14:xfrm>
              <a:off x="3886516" y="5180793"/>
              <a:ext cx="36720" cy="12240"/>
            </p14:xfrm>
          </p:contentPart>
        </mc:Choice>
        <mc:Fallback>
          <p:pic>
            <p:nvPicPr>
              <p:cNvPr id="11278" name="Ink 11277">
                <a:extLst>
                  <a:ext uri="{FF2B5EF4-FFF2-40B4-BE49-F238E27FC236}">
                    <a16:creationId xmlns:a16="http://schemas.microsoft.com/office/drawing/2014/main" id="{D7CE4BF5-5309-45FD-B069-82303A93651B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823876" y="5117793"/>
                <a:ext cx="16236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1279" name="Ink 11278">
                <a:extLst>
                  <a:ext uri="{FF2B5EF4-FFF2-40B4-BE49-F238E27FC236}">
                    <a16:creationId xmlns:a16="http://schemas.microsoft.com/office/drawing/2014/main" id="{B2DBF2F1-75DA-4B31-BC74-F3F39EC6A1DD}"/>
                  </a:ext>
                </a:extLst>
              </p14:cNvPr>
              <p14:cNvContentPartPr/>
              <p14:nvPr/>
            </p14:nvContentPartPr>
            <p14:xfrm>
              <a:off x="3668716" y="5537913"/>
              <a:ext cx="36720" cy="79200"/>
            </p14:xfrm>
          </p:contentPart>
        </mc:Choice>
        <mc:Fallback>
          <p:pic>
            <p:nvPicPr>
              <p:cNvPr id="11279" name="Ink 11278">
                <a:extLst>
                  <a:ext uri="{FF2B5EF4-FFF2-40B4-BE49-F238E27FC236}">
                    <a16:creationId xmlns:a16="http://schemas.microsoft.com/office/drawing/2014/main" id="{B2DBF2F1-75DA-4B31-BC74-F3F39EC6A1DD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605716" y="5475273"/>
                <a:ext cx="16236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11284" name="Ink 11283">
                <a:extLst>
                  <a:ext uri="{FF2B5EF4-FFF2-40B4-BE49-F238E27FC236}">
                    <a16:creationId xmlns:a16="http://schemas.microsoft.com/office/drawing/2014/main" id="{AF36AF5B-87B0-433A-98F1-4F773C7E5E44}"/>
                  </a:ext>
                </a:extLst>
              </p14:cNvPr>
              <p14:cNvContentPartPr/>
              <p14:nvPr/>
            </p14:nvContentPartPr>
            <p14:xfrm>
              <a:off x="3539476" y="6326313"/>
              <a:ext cx="71640" cy="70920"/>
            </p14:xfrm>
          </p:contentPart>
        </mc:Choice>
        <mc:Fallback>
          <p:pic>
            <p:nvPicPr>
              <p:cNvPr id="11284" name="Ink 11283">
                <a:extLst>
                  <a:ext uri="{FF2B5EF4-FFF2-40B4-BE49-F238E27FC236}">
                    <a16:creationId xmlns:a16="http://schemas.microsoft.com/office/drawing/2014/main" id="{AF36AF5B-87B0-433A-98F1-4F773C7E5E44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476476" y="6263673"/>
                <a:ext cx="19728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11285" name="Ink 11284">
                <a:extLst>
                  <a:ext uri="{FF2B5EF4-FFF2-40B4-BE49-F238E27FC236}">
                    <a16:creationId xmlns:a16="http://schemas.microsoft.com/office/drawing/2014/main" id="{9DB0EB68-E76E-4B8D-8C5C-58831B67077C}"/>
                  </a:ext>
                </a:extLst>
              </p14:cNvPr>
              <p14:cNvContentPartPr/>
              <p14:nvPr/>
            </p14:nvContentPartPr>
            <p14:xfrm>
              <a:off x="3261196" y="6318033"/>
              <a:ext cx="229320" cy="135360"/>
            </p14:xfrm>
          </p:contentPart>
        </mc:Choice>
        <mc:Fallback>
          <p:pic>
            <p:nvPicPr>
              <p:cNvPr id="11285" name="Ink 11284">
                <a:extLst>
                  <a:ext uri="{FF2B5EF4-FFF2-40B4-BE49-F238E27FC236}">
                    <a16:creationId xmlns:a16="http://schemas.microsoft.com/office/drawing/2014/main" id="{9DB0EB68-E76E-4B8D-8C5C-58831B67077C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198556" y="6255393"/>
                <a:ext cx="35496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11286" name="Ink 11285">
                <a:extLst>
                  <a:ext uri="{FF2B5EF4-FFF2-40B4-BE49-F238E27FC236}">
                    <a16:creationId xmlns:a16="http://schemas.microsoft.com/office/drawing/2014/main" id="{8F751865-748B-4F32-8F56-6E323EC06A47}"/>
                  </a:ext>
                </a:extLst>
              </p14:cNvPr>
              <p14:cNvContentPartPr/>
              <p14:nvPr/>
            </p14:nvContentPartPr>
            <p14:xfrm>
              <a:off x="3574036" y="5987913"/>
              <a:ext cx="24120" cy="39240"/>
            </p14:xfrm>
          </p:contentPart>
        </mc:Choice>
        <mc:Fallback>
          <p:pic>
            <p:nvPicPr>
              <p:cNvPr id="11286" name="Ink 11285">
                <a:extLst>
                  <a:ext uri="{FF2B5EF4-FFF2-40B4-BE49-F238E27FC236}">
                    <a16:creationId xmlns:a16="http://schemas.microsoft.com/office/drawing/2014/main" id="{8F751865-748B-4F32-8F56-6E323EC06A47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511396" y="5925273"/>
                <a:ext cx="149760" cy="16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89" name="Group 11288">
            <a:extLst>
              <a:ext uri="{FF2B5EF4-FFF2-40B4-BE49-F238E27FC236}">
                <a16:creationId xmlns:a16="http://schemas.microsoft.com/office/drawing/2014/main" id="{B1590AC9-8C02-409D-B439-F0AC7DEFC10F}"/>
              </a:ext>
            </a:extLst>
          </p:cNvPr>
          <p:cNvGrpSpPr/>
          <p:nvPr/>
        </p:nvGrpSpPr>
        <p:grpSpPr>
          <a:xfrm>
            <a:off x="3990916" y="5973513"/>
            <a:ext cx="356760" cy="232920"/>
            <a:chOff x="3990916" y="5973513"/>
            <a:chExt cx="356760" cy="23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1287" name="Ink 11286">
                  <a:extLst>
                    <a:ext uri="{FF2B5EF4-FFF2-40B4-BE49-F238E27FC236}">
                      <a16:creationId xmlns:a16="http://schemas.microsoft.com/office/drawing/2014/main" id="{23C6C5A1-26BE-47F3-A10B-4A33929C6FA6}"/>
                    </a:ext>
                  </a:extLst>
                </p14:cNvPr>
                <p14:cNvContentPartPr/>
                <p14:nvPr/>
              </p14:nvContentPartPr>
              <p14:xfrm>
                <a:off x="3990916" y="5973513"/>
                <a:ext cx="356760" cy="106560"/>
              </p14:xfrm>
            </p:contentPart>
          </mc:Choice>
          <mc:Fallback>
            <p:pic>
              <p:nvPicPr>
                <p:cNvPr id="11287" name="Ink 11286">
                  <a:extLst>
                    <a:ext uri="{FF2B5EF4-FFF2-40B4-BE49-F238E27FC236}">
                      <a16:creationId xmlns:a16="http://schemas.microsoft.com/office/drawing/2014/main" id="{23C6C5A1-26BE-47F3-A10B-4A33929C6FA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928276" y="5910513"/>
                  <a:ext cx="4824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1288" name="Ink 11287">
                  <a:extLst>
                    <a:ext uri="{FF2B5EF4-FFF2-40B4-BE49-F238E27FC236}">
                      <a16:creationId xmlns:a16="http://schemas.microsoft.com/office/drawing/2014/main" id="{D996C069-9FE4-42D1-AC2E-768CBFC5E8B9}"/>
                    </a:ext>
                  </a:extLst>
                </p14:cNvPr>
                <p14:cNvContentPartPr/>
                <p14:nvPr/>
              </p14:nvContentPartPr>
              <p14:xfrm>
                <a:off x="4321396" y="6172233"/>
                <a:ext cx="6480" cy="34200"/>
              </p14:xfrm>
            </p:contentPart>
          </mc:Choice>
          <mc:Fallback>
            <p:pic>
              <p:nvPicPr>
                <p:cNvPr id="11288" name="Ink 11287">
                  <a:extLst>
                    <a:ext uri="{FF2B5EF4-FFF2-40B4-BE49-F238E27FC236}">
                      <a16:creationId xmlns:a16="http://schemas.microsoft.com/office/drawing/2014/main" id="{D996C069-9FE4-42D1-AC2E-768CBFC5E8B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258396" y="6109593"/>
                  <a:ext cx="132120" cy="15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96" name="Group 11295">
            <a:extLst>
              <a:ext uri="{FF2B5EF4-FFF2-40B4-BE49-F238E27FC236}">
                <a16:creationId xmlns:a16="http://schemas.microsoft.com/office/drawing/2014/main" id="{808D36AD-5A36-4CFD-AE4D-B13DDC7B501A}"/>
              </a:ext>
            </a:extLst>
          </p:cNvPr>
          <p:cNvGrpSpPr/>
          <p:nvPr/>
        </p:nvGrpSpPr>
        <p:grpSpPr>
          <a:xfrm>
            <a:off x="4556476" y="5928513"/>
            <a:ext cx="532800" cy="543600"/>
            <a:chOff x="4556476" y="5928513"/>
            <a:chExt cx="532800" cy="54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11290" name="Ink 11289">
                  <a:extLst>
                    <a:ext uri="{FF2B5EF4-FFF2-40B4-BE49-F238E27FC236}">
                      <a16:creationId xmlns:a16="http://schemas.microsoft.com/office/drawing/2014/main" id="{2A031F91-0710-4D78-8A1D-F319B115CBC9}"/>
                    </a:ext>
                  </a:extLst>
                </p14:cNvPr>
                <p14:cNvContentPartPr/>
                <p14:nvPr/>
              </p14:nvContentPartPr>
              <p14:xfrm>
                <a:off x="4665196" y="5928513"/>
                <a:ext cx="68760" cy="106200"/>
              </p14:xfrm>
            </p:contentPart>
          </mc:Choice>
          <mc:Fallback>
            <p:pic>
              <p:nvPicPr>
                <p:cNvPr id="11290" name="Ink 11289">
                  <a:extLst>
                    <a:ext uri="{FF2B5EF4-FFF2-40B4-BE49-F238E27FC236}">
                      <a16:creationId xmlns:a16="http://schemas.microsoft.com/office/drawing/2014/main" id="{2A031F91-0710-4D78-8A1D-F319B115CBC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602196" y="5865513"/>
                  <a:ext cx="1944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11291" name="Ink 11290">
                  <a:extLst>
                    <a:ext uri="{FF2B5EF4-FFF2-40B4-BE49-F238E27FC236}">
                      <a16:creationId xmlns:a16="http://schemas.microsoft.com/office/drawing/2014/main" id="{15D90BFC-9BC2-4BAB-90E1-AFA458283F33}"/>
                    </a:ext>
                  </a:extLst>
                </p14:cNvPr>
                <p14:cNvContentPartPr/>
                <p14:nvPr/>
              </p14:nvContentPartPr>
              <p14:xfrm>
                <a:off x="4556476" y="6238473"/>
                <a:ext cx="33120" cy="136800"/>
              </p14:xfrm>
            </p:contentPart>
          </mc:Choice>
          <mc:Fallback>
            <p:pic>
              <p:nvPicPr>
                <p:cNvPr id="11291" name="Ink 11290">
                  <a:extLst>
                    <a:ext uri="{FF2B5EF4-FFF2-40B4-BE49-F238E27FC236}">
                      <a16:creationId xmlns:a16="http://schemas.microsoft.com/office/drawing/2014/main" id="{15D90BFC-9BC2-4BAB-90E1-AFA458283F3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493836" y="6175473"/>
                  <a:ext cx="15876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1292" name="Ink 11291">
                  <a:extLst>
                    <a:ext uri="{FF2B5EF4-FFF2-40B4-BE49-F238E27FC236}">
                      <a16:creationId xmlns:a16="http://schemas.microsoft.com/office/drawing/2014/main" id="{8AFB9728-1372-45AE-B4C8-8EF03183EAD3}"/>
                    </a:ext>
                  </a:extLst>
                </p14:cNvPr>
                <p14:cNvContentPartPr/>
                <p14:nvPr/>
              </p14:nvContentPartPr>
              <p14:xfrm>
                <a:off x="4834396" y="6392913"/>
                <a:ext cx="210600" cy="79200"/>
              </p14:xfrm>
            </p:contentPart>
          </mc:Choice>
          <mc:Fallback>
            <p:pic>
              <p:nvPicPr>
                <p:cNvPr id="11292" name="Ink 11291">
                  <a:extLst>
                    <a:ext uri="{FF2B5EF4-FFF2-40B4-BE49-F238E27FC236}">
                      <a16:creationId xmlns:a16="http://schemas.microsoft.com/office/drawing/2014/main" id="{8AFB9728-1372-45AE-B4C8-8EF03183EAD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771396" y="6329913"/>
                  <a:ext cx="3362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1293" name="Ink 11292">
                  <a:extLst>
                    <a:ext uri="{FF2B5EF4-FFF2-40B4-BE49-F238E27FC236}">
                      <a16:creationId xmlns:a16="http://schemas.microsoft.com/office/drawing/2014/main" id="{B3413D6B-1E90-4BA5-8790-DF2EE28EEEE8}"/>
                    </a:ext>
                  </a:extLst>
                </p14:cNvPr>
                <p14:cNvContentPartPr/>
                <p14:nvPr/>
              </p14:nvContentPartPr>
              <p14:xfrm>
                <a:off x="4864636" y="5936433"/>
                <a:ext cx="224640" cy="62280"/>
              </p14:xfrm>
            </p:contentPart>
          </mc:Choice>
          <mc:Fallback>
            <p:pic>
              <p:nvPicPr>
                <p:cNvPr id="11293" name="Ink 11292">
                  <a:extLst>
                    <a:ext uri="{FF2B5EF4-FFF2-40B4-BE49-F238E27FC236}">
                      <a16:creationId xmlns:a16="http://schemas.microsoft.com/office/drawing/2014/main" id="{B3413D6B-1E90-4BA5-8790-DF2EE28EEEE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801996" y="5873793"/>
                  <a:ext cx="3502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1294" name="Ink 11293">
                  <a:extLst>
                    <a:ext uri="{FF2B5EF4-FFF2-40B4-BE49-F238E27FC236}">
                      <a16:creationId xmlns:a16="http://schemas.microsoft.com/office/drawing/2014/main" id="{7187DD5B-813B-4D46-BE15-5B4A4247D06F}"/>
                    </a:ext>
                  </a:extLst>
                </p14:cNvPr>
                <p14:cNvContentPartPr/>
                <p14:nvPr/>
              </p14:nvContentPartPr>
              <p14:xfrm>
                <a:off x="4936636" y="6127593"/>
                <a:ext cx="45000" cy="80280"/>
              </p14:xfrm>
            </p:contentPart>
          </mc:Choice>
          <mc:Fallback>
            <p:pic>
              <p:nvPicPr>
                <p:cNvPr id="11294" name="Ink 11293">
                  <a:extLst>
                    <a:ext uri="{FF2B5EF4-FFF2-40B4-BE49-F238E27FC236}">
                      <a16:creationId xmlns:a16="http://schemas.microsoft.com/office/drawing/2014/main" id="{7187DD5B-813B-4D46-BE15-5B4A4247D06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873996" y="6064593"/>
                  <a:ext cx="1706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1295" name="Ink 11294">
                  <a:extLst>
                    <a:ext uri="{FF2B5EF4-FFF2-40B4-BE49-F238E27FC236}">
                      <a16:creationId xmlns:a16="http://schemas.microsoft.com/office/drawing/2014/main" id="{A1E33A72-3F04-452F-9A4D-D7D387D2C805}"/>
                    </a:ext>
                  </a:extLst>
                </p14:cNvPr>
                <p14:cNvContentPartPr/>
                <p14:nvPr/>
              </p14:nvContentPartPr>
              <p14:xfrm>
                <a:off x="4771396" y="6144513"/>
                <a:ext cx="10800" cy="84240"/>
              </p14:xfrm>
            </p:contentPart>
          </mc:Choice>
          <mc:Fallback>
            <p:pic>
              <p:nvPicPr>
                <p:cNvPr id="11295" name="Ink 11294">
                  <a:extLst>
                    <a:ext uri="{FF2B5EF4-FFF2-40B4-BE49-F238E27FC236}">
                      <a16:creationId xmlns:a16="http://schemas.microsoft.com/office/drawing/2014/main" id="{A1E33A72-3F04-452F-9A4D-D7D387D2C80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708396" y="6081513"/>
                  <a:ext cx="136440" cy="20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11297" name="Ink 11296">
                <a:extLst>
                  <a:ext uri="{FF2B5EF4-FFF2-40B4-BE49-F238E27FC236}">
                    <a16:creationId xmlns:a16="http://schemas.microsoft.com/office/drawing/2014/main" id="{392ED415-8490-4711-BC6D-D1DDD76E3121}"/>
                  </a:ext>
                </a:extLst>
              </p14:cNvPr>
              <p14:cNvContentPartPr/>
              <p14:nvPr/>
            </p14:nvContentPartPr>
            <p14:xfrm>
              <a:off x="2962036" y="6469953"/>
              <a:ext cx="14040" cy="88920"/>
            </p14:xfrm>
          </p:contentPart>
        </mc:Choice>
        <mc:Fallback>
          <p:pic>
            <p:nvPicPr>
              <p:cNvPr id="11297" name="Ink 11296">
                <a:extLst>
                  <a:ext uri="{FF2B5EF4-FFF2-40B4-BE49-F238E27FC236}">
                    <a16:creationId xmlns:a16="http://schemas.microsoft.com/office/drawing/2014/main" id="{392ED415-8490-4711-BC6D-D1DDD76E3121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899036" y="6407313"/>
                <a:ext cx="139680" cy="21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8381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0" t="36459"/>
          <a:stretch/>
        </p:blipFill>
        <p:spPr bwMode="auto">
          <a:xfrm>
            <a:off x="762000" y="4495800"/>
            <a:ext cx="8140823" cy="183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443" y="1676400"/>
            <a:ext cx="6572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2194" y="491147"/>
            <a:ext cx="7606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 small section of the surface is considered plane, with translational invariance in </a:t>
            </a:r>
            <a:r>
              <a:rPr lang="en-US" sz="2000" dirty="0" err="1"/>
              <a:t>x,y</a:t>
            </a:r>
            <a:r>
              <a:rPr lang="en-US" sz="2000" dirty="0"/>
              <a:t> directions.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2972" y="1176852"/>
            <a:ext cx="1735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Then </a:t>
            </a:r>
            <a:r>
              <a:rPr lang="en-US" sz="2000" b="1" dirty="0"/>
              <a:t>H</a:t>
            </a:r>
            <a:r>
              <a:rPr lang="en-US" sz="2000" dirty="0"/>
              <a:t> = </a:t>
            </a:r>
            <a:r>
              <a:rPr lang="en-US" sz="2000" b="1" dirty="0"/>
              <a:t>H</a:t>
            </a:r>
            <a:r>
              <a:rPr lang="en-US" sz="2000" dirty="0"/>
              <a:t>(</a:t>
            </a:r>
            <a:r>
              <a:rPr lang="en-US" sz="2000" dirty="0" err="1"/>
              <a:t>z,t</a:t>
            </a:r>
            <a:r>
              <a:rPr lang="en-US" sz="2000" dirty="0"/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3600" y="1676400"/>
            <a:ext cx="4482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= 0       (for homogeneous linear medium)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70641"/>
            <a:ext cx="60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66542" y="2495490"/>
            <a:ext cx="500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= 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" y="3333690"/>
            <a:ext cx="6994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Since H</a:t>
            </a:r>
            <a:r>
              <a:rPr lang="en-US" sz="2000" baseline="-25000" dirty="0"/>
              <a:t>z</a:t>
            </a:r>
            <a:r>
              <a:rPr lang="en-US" sz="2000" dirty="0"/>
              <a:t> = 0 at z = 0, H</a:t>
            </a:r>
            <a:r>
              <a:rPr lang="en-US" sz="2000" baseline="-25000" dirty="0"/>
              <a:t>z</a:t>
            </a:r>
            <a:r>
              <a:rPr lang="en-US" sz="2000" dirty="0"/>
              <a:t> = 0 everywhere inside.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0400" y="2514600"/>
            <a:ext cx="3606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</a:t>
            </a:r>
            <a:r>
              <a:rPr lang="en-US" sz="2000" baseline="-25000" dirty="0"/>
              <a:t>z</a:t>
            </a:r>
            <a:r>
              <a:rPr lang="en-US" sz="2000" dirty="0"/>
              <a:t> does not change with z inside.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2194" y="4248090"/>
            <a:ext cx="447994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The equation satisfied by quasi-static </a:t>
            </a:r>
            <a:r>
              <a:rPr lang="en-US" sz="2000" b="1" dirty="0"/>
              <a:t>H</a:t>
            </a:r>
            <a:r>
              <a:rPr lang="en-US" sz="2000" dirty="0"/>
              <a:t> is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DC32FE-9446-4024-AAD9-4DBEA5AC1BFA}"/>
              </a:ext>
            </a:extLst>
          </p:cNvPr>
          <p:cNvGrpSpPr/>
          <p:nvPr/>
        </p:nvGrpSpPr>
        <p:grpSpPr>
          <a:xfrm>
            <a:off x="7929378" y="598692"/>
            <a:ext cx="1190625" cy="1156320"/>
            <a:chOff x="7239000" y="168703"/>
            <a:chExt cx="1190625" cy="115632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196326"/>
              <a:ext cx="1190625" cy="1057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DFF3112-8CA3-4209-8843-805F81A2B321}"/>
                    </a:ext>
                  </a:extLst>
                </p14:cNvPr>
                <p14:cNvContentPartPr/>
                <p14:nvPr/>
              </p14:nvContentPartPr>
              <p14:xfrm>
                <a:off x="7322357" y="168703"/>
                <a:ext cx="538560" cy="11563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DFF3112-8CA3-4209-8843-805F81A2B32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286717" y="97063"/>
                  <a:ext cx="610200" cy="129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B7DE403-B4E7-432C-B737-1AF6112D8F08}"/>
                  </a:ext>
                </a:extLst>
              </p14:cNvPr>
              <p14:cNvContentPartPr/>
              <p14:nvPr/>
            </p14:nvContentPartPr>
            <p14:xfrm>
              <a:off x="1501157" y="2388823"/>
              <a:ext cx="52920" cy="109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B7DE403-B4E7-432C-B737-1AF6112D8F0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38517" y="2326183"/>
                <a:ext cx="17856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A62961A-FCA4-449D-8777-C4F1782C59B5}"/>
                  </a:ext>
                </a:extLst>
              </p14:cNvPr>
              <p14:cNvContentPartPr/>
              <p14:nvPr/>
            </p14:nvContentPartPr>
            <p14:xfrm>
              <a:off x="2431037" y="4716943"/>
              <a:ext cx="25920" cy="27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A62961A-FCA4-449D-8777-C4F1782C59B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13037" y="4699303"/>
                <a:ext cx="61560" cy="6264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1FA668DF-4EF8-4D98-A1E5-CDB1D474E539}"/>
              </a:ext>
            </a:extLst>
          </p:cNvPr>
          <p:cNvSpPr txBox="1"/>
          <p:nvPr/>
        </p:nvSpPr>
        <p:spPr>
          <a:xfrm>
            <a:off x="76200" y="71535"/>
            <a:ext cx="9011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7.  Formulas for internal high-frequency field and its penetration depth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BC9FB60-8478-4BD9-B59F-4FE884F22E46}"/>
                  </a:ext>
                </a:extLst>
              </p14:cNvPr>
              <p14:cNvContentPartPr/>
              <p14:nvPr/>
            </p14:nvContentPartPr>
            <p14:xfrm>
              <a:off x="3720196" y="4633953"/>
              <a:ext cx="73800" cy="4168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BC9FB60-8478-4BD9-B59F-4FE884F22E4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57196" y="4571313"/>
                <a:ext cx="199440" cy="54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FFB0A9C-A0FF-4A1C-B0B2-E05F555C5138}"/>
                  </a:ext>
                </a:extLst>
              </p14:cNvPr>
              <p14:cNvContentPartPr/>
              <p14:nvPr/>
            </p14:nvContentPartPr>
            <p14:xfrm>
              <a:off x="2900116" y="6255393"/>
              <a:ext cx="228960" cy="126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FFB0A9C-A0FF-4A1C-B0B2-E05F555C513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837116" y="6192393"/>
                <a:ext cx="35460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EB5431F-1F9E-4E32-B52A-92C8DB65BB41}"/>
                  </a:ext>
                </a:extLst>
              </p14:cNvPr>
              <p14:cNvContentPartPr/>
              <p14:nvPr/>
            </p14:nvContentPartPr>
            <p14:xfrm>
              <a:off x="2132236" y="6164313"/>
              <a:ext cx="60480" cy="1317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EB5431F-1F9E-4E32-B52A-92C8DB65BB4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069236" y="6101673"/>
                <a:ext cx="18612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0DAC96C-3709-4BAE-9862-6FA27FF783FF}"/>
                  </a:ext>
                </a:extLst>
              </p14:cNvPr>
              <p14:cNvContentPartPr/>
              <p14:nvPr/>
            </p14:nvContentPartPr>
            <p14:xfrm>
              <a:off x="2915596" y="5442513"/>
              <a:ext cx="118800" cy="86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0DAC96C-3709-4BAE-9862-6FA27FF783F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852956" y="5379873"/>
                <a:ext cx="244440" cy="13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846A164C-A93D-42E6-A0BF-7339D91E44B1}"/>
              </a:ext>
            </a:extLst>
          </p:cNvPr>
          <p:cNvGrpSpPr/>
          <p:nvPr/>
        </p:nvGrpSpPr>
        <p:grpSpPr>
          <a:xfrm>
            <a:off x="1942156" y="5419473"/>
            <a:ext cx="246600" cy="266400"/>
            <a:chOff x="1942156" y="5419473"/>
            <a:chExt cx="246600" cy="26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FEB5062-C3C6-405D-B14B-70AA2ACFA428}"/>
                    </a:ext>
                  </a:extLst>
                </p14:cNvPr>
                <p14:cNvContentPartPr/>
                <p14:nvPr/>
              </p14:nvContentPartPr>
              <p14:xfrm>
                <a:off x="1942156" y="5419473"/>
                <a:ext cx="68400" cy="489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FEB5062-C3C6-405D-B14B-70AA2ACFA42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879516" y="5356473"/>
                  <a:ext cx="1940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18161C5-47FC-4E11-B546-682FD3AA6731}"/>
                    </a:ext>
                  </a:extLst>
                </p14:cNvPr>
                <p14:cNvContentPartPr/>
                <p14:nvPr/>
              </p14:nvContentPartPr>
              <p14:xfrm>
                <a:off x="2123596" y="5431353"/>
                <a:ext cx="45360" cy="615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18161C5-47FC-4E11-B546-682FD3AA673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060956" y="5368353"/>
                  <a:ext cx="1710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337120D-379C-412B-B5BC-146C13D8668C}"/>
                    </a:ext>
                  </a:extLst>
                </p14:cNvPr>
                <p14:cNvContentPartPr/>
                <p14:nvPr/>
              </p14:nvContentPartPr>
              <p14:xfrm>
                <a:off x="2181196" y="5599833"/>
                <a:ext cx="7560" cy="860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337120D-379C-412B-B5BC-146C13D8668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118556" y="5537193"/>
                  <a:ext cx="133200" cy="21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7BB8B83-DD28-4B5C-B368-A63CD8893D98}"/>
                  </a:ext>
                </a:extLst>
              </p14:cNvPr>
              <p14:cNvContentPartPr/>
              <p14:nvPr/>
            </p14:nvContentPartPr>
            <p14:xfrm>
              <a:off x="3629116" y="5492913"/>
              <a:ext cx="660600" cy="777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7BB8B83-DD28-4B5C-B368-A63CD8893D9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566116" y="5430273"/>
                <a:ext cx="786240" cy="20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60F1C510-A4C3-46CA-A71D-8BA3AB5E70DC}"/>
              </a:ext>
            </a:extLst>
          </p:cNvPr>
          <p:cNvGrpSpPr/>
          <p:nvPr/>
        </p:nvGrpSpPr>
        <p:grpSpPr>
          <a:xfrm>
            <a:off x="3381076" y="5763993"/>
            <a:ext cx="951480" cy="426600"/>
            <a:chOff x="3381076" y="5763993"/>
            <a:chExt cx="951480" cy="42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4C0C9E1-B8FC-4A2A-B2EA-BE091FAA21AD}"/>
                    </a:ext>
                  </a:extLst>
                </p14:cNvPr>
                <p14:cNvContentPartPr/>
                <p14:nvPr/>
              </p14:nvContentPartPr>
              <p14:xfrm>
                <a:off x="3588436" y="6043353"/>
                <a:ext cx="744120" cy="1472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4C0C9E1-B8FC-4A2A-B2EA-BE091FAA21A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525796" y="5980713"/>
                  <a:ext cx="86976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44579F7-0EF1-46EF-9598-B781E3AA5A58}"/>
                    </a:ext>
                  </a:extLst>
                </p14:cNvPr>
                <p14:cNvContentPartPr/>
                <p14:nvPr/>
              </p14:nvContentPartPr>
              <p14:xfrm>
                <a:off x="3434716" y="5763993"/>
                <a:ext cx="30600" cy="1983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44579F7-0EF1-46EF-9598-B781E3AA5A5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372076" y="5700993"/>
                  <a:ext cx="15624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8C9369D-5BA3-4F19-982D-DCF053E29162}"/>
                    </a:ext>
                  </a:extLst>
                </p14:cNvPr>
                <p14:cNvContentPartPr/>
                <p14:nvPr/>
              </p14:nvContentPartPr>
              <p14:xfrm>
                <a:off x="3381076" y="5894673"/>
                <a:ext cx="112320" cy="241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8C9369D-5BA3-4F19-982D-DCF053E2916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318436" y="5832033"/>
                  <a:ext cx="237960" cy="14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8" name="Group 2047">
            <a:extLst>
              <a:ext uri="{FF2B5EF4-FFF2-40B4-BE49-F238E27FC236}">
                <a16:creationId xmlns:a16="http://schemas.microsoft.com/office/drawing/2014/main" id="{2E9B34E1-B8EB-40A4-A28A-C3F204598EEF}"/>
              </a:ext>
            </a:extLst>
          </p:cNvPr>
          <p:cNvGrpSpPr/>
          <p:nvPr/>
        </p:nvGrpSpPr>
        <p:grpSpPr>
          <a:xfrm>
            <a:off x="5568076" y="6209673"/>
            <a:ext cx="467280" cy="215640"/>
            <a:chOff x="5568076" y="6209673"/>
            <a:chExt cx="467280" cy="21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43099CD-4362-4CDA-80E5-A6ECFE252144}"/>
                    </a:ext>
                  </a:extLst>
                </p14:cNvPr>
                <p14:cNvContentPartPr/>
                <p14:nvPr/>
              </p14:nvContentPartPr>
              <p14:xfrm>
                <a:off x="6031396" y="6342153"/>
                <a:ext cx="3960" cy="43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43099CD-4362-4CDA-80E5-A6ECFE25214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968396" y="6279513"/>
                  <a:ext cx="1296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62D5630-614E-40CE-ADA0-B0ACC74916F0}"/>
                    </a:ext>
                  </a:extLst>
                </p14:cNvPr>
                <p14:cNvContentPartPr/>
                <p14:nvPr/>
              </p14:nvContentPartPr>
              <p14:xfrm>
                <a:off x="5810356" y="6248553"/>
                <a:ext cx="208440" cy="1126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62D5630-614E-40CE-ADA0-B0ACC74916F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747716" y="6185553"/>
                  <a:ext cx="3340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FC3496F-9729-4E42-894D-EAEC173AD03B}"/>
                    </a:ext>
                  </a:extLst>
                </p14:cNvPr>
                <p14:cNvContentPartPr/>
                <p14:nvPr/>
              </p14:nvContentPartPr>
              <p14:xfrm>
                <a:off x="5568076" y="6209673"/>
                <a:ext cx="105120" cy="2156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FC3496F-9729-4E42-894D-EAEC173AD03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505436" y="6147033"/>
                  <a:ext cx="230760" cy="34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6" name="Group 2055">
            <a:extLst>
              <a:ext uri="{FF2B5EF4-FFF2-40B4-BE49-F238E27FC236}">
                <a16:creationId xmlns:a16="http://schemas.microsoft.com/office/drawing/2014/main" id="{2F28E968-D5D5-4D48-9B43-F60621DAEFBA}"/>
              </a:ext>
            </a:extLst>
          </p:cNvPr>
          <p:cNvGrpSpPr/>
          <p:nvPr/>
        </p:nvGrpSpPr>
        <p:grpSpPr>
          <a:xfrm>
            <a:off x="7009156" y="5713593"/>
            <a:ext cx="57240" cy="129240"/>
            <a:chOff x="7009156" y="5713593"/>
            <a:chExt cx="57240" cy="12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049" name="Ink 2048">
                  <a:extLst>
                    <a:ext uri="{FF2B5EF4-FFF2-40B4-BE49-F238E27FC236}">
                      <a16:creationId xmlns:a16="http://schemas.microsoft.com/office/drawing/2014/main" id="{F46211EA-EFF3-454E-AC35-FF0BA9A17D3B}"/>
                    </a:ext>
                  </a:extLst>
                </p14:cNvPr>
                <p14:cNvContentPartPr/>
                <p14:nvPr/>
              </p14:nvContentPartPr>
              <p14:xfrm>
                <a:off x="7021756" y="5726193"/>
                <a:ext cx="6840" cy="78840"/>
              </p14:xfrm>
            </p:contentPart>
          </mc:Choice>
          <mc:Fallback>
            <p:pic>
              <p:nvPicPr>
                <p:cNvPr id="2049" name="Ink 2048">
                  <a:extLst>
                    <a:ext uri="{FF2B5EF4-FFF2-40B4-BE49-F238E27FC236}">
                      <a16:creationId xmlns:a16="http://schemas.microsoft.com/office/drawing/2014/main" id="{F46211EA-EFF3-454E-AC35-FF0BA9A17D3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958756" y="5663193"/>
                  <a:ext cx="1324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053" name="Ink 2052">
                  <a:extLst>
                    <a:ext uri="{FF2B5EF4-FFF2-40B4-BE49-F238E27FC236}">
                      <a16:creationId xmlns:a16="http://schemas.microsoft.com/office/drawing/2014/main" id="{FA4DDAE8-93FE-41B4-B609-A12B25E2BA60}"/>
                    </a:ext>
                  </a:extLst>
                </p14:cNvPr>
                <p14:cNvContentPartPr/>
                <p14:nvPr/>
              </p14:nvContentPartPr>
              <p14:xfrm>
                <a:off x="7009156" y="5721873"/>
                <a:ext cx="29880" cy="120960"/>
              </p14:xfrm>
            </p:contentPart>
          </mc:Choice>
          <mc:Fallback>
            <p:pic>
              <p:nvPicPr>
                <p:cNvPr id="2053" name="Ink 2052">
                  <a:extLst>
                    <a:ext uri="{FF2B5EF4-FFF2-40B4-BE49-F238E27FC236}">
                      <a16:creationId xmlns:a16="http://schemas.microsoft.com/office/drawing/2014/main" id="{FA4DDAE8-93FE-41B4-B609-A12B25E2BA6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946156" y="5658873"/>
                  <a:ext cx="1555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055" name="Ink 2054">
                  <a:extLst>
                    <a:ext uri="{FF2B5EF4-FFF2-40B4-BE49-F238E27FC236}">
                      <a16:creationId xmlns:a16="http://schemas.microsoft.com/office/drawing/2014/main" id="{FED7B1B9-DBBA-4A96-A2AE-89326AA679FF}"/>
                    </a:ext>
                  </a:extLst>
                </p14:cNvPr>
                <p14:cNvContentPartPr/>
                <p14:nvPr/>
              </p14:nvContentPartPr>
              <p14:xfrm>
                <a:off x="7039036" y="5713593"/>
                <a:ext cx="27360" cy="80280"/>
              </p14:xfrm>
            </p:contentPart>
          </mc:Choice>
          <mc:Fallback>
            <p:pic>
              <p:nvPicPr>
                <p:cNvPr id="2055" name="Ink 2054">
                  <a:extLst>
                    <a:ext uri="{FF2B5EF4-FFF2-40B4-BE49-F238E27FC236}">
                      <a16:creationId xmlns:a16="http://schemas.microsoft.com/office/drawing/2014/main" id="{FED7B1B9-DBBA-4A96-A2AE-89326AA679F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976396" y="5650953"/>
                  <a:ext cx="153000" cy="20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057" name="Ink 2056">
                <a:extLst>
                  <a:ext uri="{FF2B5EF4-FFF2-40B4-BE49-F238E27FC236}">
                    <a16:creationId xmlns:a16="http://schemas.microsoft.com/office/drawing/2014/main" id="{84376ABF-02D7-4100-9B6F-B795C9487E37}"/>
                  </a:ext>
                </a:extLst>
              </p14:cNvPr>
              <p14:cNvContentPartPr/>
              <p14:nvPr/>
            </p14:nvContentPartPr>
            <p14:xfrm>
              <a:off x="7404076" y="5953353"/>
              <a:ext cx="110520" cy="110160"/>
            </p14:xfrm>
          </p:contentPart>
        </mc:Choice>
        <mc:Fallback>
          <p:pic>
            <p:nvPicPr>
              <p:cNvPr id="2057" name="Ink 2056">
                <a:extLst>
                  <a:ext uri="{FF2B5EF4-FFF2-40B4-BE49-F238E27FC236}">
                    <a16:creationId xmlns:a16="http://schemas.microsoft.com/office/drawing/2014/main" id="{84376ABF-02D7-4100-9B6F-B795C9487E3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341436" y="5890713"/>
                <a:ext cx="23616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058" name="Ink 2057">
                <a:extLst>
                  <a:ext uri="{FF2B5EF4-FFF2-40B4-BE49-F238E27FC236}">
                    <a16:creationId xmlns:a16="http://schemas.microsoft.com/office/drawing/2014/main" id="{82BC886F-D0CF-4121-BBA8-8142C7B7A826}"/>
                  </a:ext>
                </a:extLst>
              </p14:cNvPr>
              <p14:cNvContentPartPr/>
              <p14:nvPr/>
            </p14:nvContentPartPr>
            <p14:xfrm>
              <a:off x="7453036" y="5057673"/>
              <a:ext cx="161280" cy="56880"/>
            </p14:xfrm>
          </p:contentPart>
        </mc:Choice>
        <mc:Fallback>
          <p:pic>
            <p:nvPicPr>
              <p:cNvPr id="2058" name="Ink 2057">
                <a:extLst>
                  <a:ext uri="{FF2B5EF4-FFF2-40B4-BE49-F238E27FC236}">
                    <a16:creationId xmlns:a16="http://schemas.microsoft.com/office/drawing/2014/main" id="{82BC886F-D0CF-4121-BBA8-8142C7B7A82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390036" y="4995033"/>
                <a:ext cx="28692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059" name="Ink 2058">
                <a:extLst>
                  <a:ext uri="{FF2B5EF4-FFF2-40B4-BE49-F238E27FC236}">
                    <a16:creationId xmlns:a16="http://schemas.microsoft.com/office/drawing/2014/main" id="{4CF84AFF-16B5-4F8C-8992-87A0309B7FAD}"/>
                  </a:ext>
                </a:extLst>
              </p14:cNvPr>
              <p14:cNvContentPartPr/>
              <p14:nvPr/>
            </p14:nvContentPartPr>
            <p14:xfrm>
              <a:off x="8428636" y="4707033"/>
              <a:ext cx="47520" cy="15840"/>
            </p14:xfrm>
          </p:contentPart>
        </mc:Choice>
        <mc:Fallback>
          <p:pic>
            <p:nvPicPr>
              <p:cNvPr id="2059" name="Ink 2058">
                <a:extLst>
                  <a:ext uri="{FF2B5EF4-FFF2-40B4-BE49-F238E27FC236}">
                    <a16:creationId xmlns:a16="http://schemas.microsoft.com/office/drawing/2014/main" id="{4CF84AFF-16B5-4F8C-8992-87A0309B7FA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365996" y="4644033"/>
                <a:ext cx="17316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060" name="Ink 2059">
                <a:extLst>
                  <a:ext uri="{FF2B5EF4-FFF2-40B4-BE49-F238E27FC236}">
                    <a16:creationId xmlns:a16="http://schemas.microsoft.com/office/drawing/2014/main" id="{D5DA9035-B407-4E88-BB4E-3B5FB49C15E6}"/>
                  </a:ext>
                </a:extLst>
              </p14:cNvPr>
              <p14:cNvContentPartPr/>
              <p14:nvPr/>
            </p14:nvContentPartPr>
            <p14:xfrm>
              <a:off x="7435396" y="4759953"/>
              <a:ext cx="50400" cy="7560"/>
            </p14:xfrm>
          </p:contentPart>
        </mc:Choice>
        <mc:Fallback>
          <p:pic>
            <p:nvPicPr>
              <p:cNvPr id="2060" name="Ink 2059">
                <a:extLst>
                  <a:ext uri="{FF2B5EF4-FFF2-40B4-BE49-F238E27FC236}">
                    <a16:creationId xmlns:a16="http://schemas.microsoft.com/office/drawing/2014/main" id="{D5DA9035-B407-4E88-BB4E-3B5FB49C15E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372756" y="4696953"/>
                <a:ext cx="176040" cy="13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63" name="Group 2062">
            <a:extLst>
              <a:ext uri="{FF2B5EF4-FFF2-40B4-BE49-F238E27FC236}">
                <a16:creationId xmlns:a16="http://schemas.microsoft.com/office/drawing/2014/main" id="{12E5914C-E704-41E9-84DB-6E700FED421F}"/>
              </a:ext>
            </a:extLst>
          </p:cNvPr>
          <p:cNvGrpSpPr/>
          <p:nvPr/>
        </p:nvGrpSpPr>
        <p:grpSpPr>
          <a:xfrm>
            <a:off x="6252436" y="4723953"/>
            <a:ext cx="273600" cy="373680"/>
            <a:chOff x="6252436" y="4723953"/>
            <a:chExt cx="273600" cy="37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061" name="Ink 2060">
                  <a:extLst>
                    <a:ext uri="{FF2B5EF4-FFF2-40B4-BE49-F238E27FC236}">
                      <a16:creationId xmlns:a16="http://schemas.microsoft.com/office/drawing/2014/main" id="{E029FB96-5C8D-4588-9D97-16955E04355A}"/>
                    </a:ext>
                  </a:extLst>
                </p14:cNvPr>
                <p14:cNvContentPartPr/>
                <p14:nvPr/>
              </p14:nvContentPartPr>
              <p14:xfrm>
                <a:off x="6499396" y="4849953"/>
                <a:ext cx="26640" cy="247680"/>
              </p14:xfrm>
            </p:contentPart>
          </mc:Choice>
          <mc:Fallback>
            <p:pic>
              <p:nvPicPr>
                <p:cNvPr id="2061" name="Ink 2060">
                  <a:extLst>
                    <a:ext uri="{FF2B5EF4-FFF2-40B4-BE49-F238E27FC236}">
                      <a16:creationId xmlns:a16="http://schemas.microsoft.com/office/drawing/2014/main" id="{E029FB96-5C8D-4588-9D97-16955E04355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436396" y="4786953"/>
                  <a:ext cx="15228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062" name="Ink 2061">
                  <a:extLst>
                    <a:ext uri="{FF2B5EF4-FFF2-40B4-BE49-F238E27FC236}">
                      <a16:creationId xmlns:a16="http://schemas.microsoft.com/office/drawing/2014/main" id="{9B5A5965-1947-452F-85E1-C5E266B31E09}"/>
                    </a:ext>
                  </a:extLst>
                </p14:cNvPr>
                <p14:cNvContentPartPr/>
                <p14:nvPr/>
              </p14:nvContentPartPr>
              <p14:xfrm>
                <a:off x="6252436" y="4723953"/>
                <a:ext cx="32040" cy="34200"/>
              </p14:xfrm>
            </p:contentPart>
          </mc:Choice>
          <mc:Fallback>
            <p:pic>
              <p:nvPicPr>
                <p:cNvPr id="2062" name="Ink 2061">
                  <a:extLst>
                    <a:ext uri="{FF2B5EF4-FFF2-40B4-BE49-F238E27FC236}">
                      <a16:creationId xmlns:a16="http://schemas.microsoft.com/office/drawing/2014/main" id="{9B5A5965-1947-452F-85E1-C5E266B31E0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189796" y="4660953"/>
                  <a:ext cx="157680" cy="15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6" name="Group 2065">
            <a:extLst>
              <a:ext uri="{FF2B5EF4-FFF2-40B4-BE49-F238E27FC236}">
                <a16:creationId xmlns:a16="http://schemas.microsoft.com/office/drawing/2014/main" id="{92942224-7C2B-479E-8182-CE5D64CD057F}"/>
              </a:ext>
            </a:extLst>
          </p:cNvPr>
          <p:cNvGrpSpPr/>
          <p:nvPr/>
        </p:nvGrpSpPr>
        <p:grpSpPr>
          <a:xfrm>
            <a:off x="5723236" y="4952553"/>
            <a:ext cx="188280" cy="202320"/>
            <a:chOff x="5723236" y="4952553"/>
            <a:chExt cx="188280" cy="20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2064" name="Ink 2063">
                  <a:extLst>
                    <a:ext uri="{FF2B5EF4-FFF2-40B4-BE49-F238E27FC236}">
                      <a16:creationId xmlns:a16="http://schemas.microsoft.com/office/drawing/2014/main" id="{81D19301-99A5-49CC-B66F-8B9F82407142}"/>
                    </a:ext>
                  </a:extLst>
                </p14:cNvPr>
                <p14:cNvContentPartPr/>
                <p14:nvPr/>
              </p14:nvContentPartPr>
              <p14:xfrm>
                <a:off x="5723236" y="5107353"/>
                <a:ext cx="144360" cy="47520"/>
              </p14:xfrm>
            </p:contentPart>
          </mc:Choice>
          <mc:Fallback>
            <p:pic>
              <p:nvPicPr>
                <p:cNvPr id="2064" name="Ink 2063">
                  <a:extLst>
                    <a:ext uri="{FF2B5EF4-FFF2-40B4-BE49-F238E27FC236}">
                      <a16:creationId xmlns:a16="http://schemas.microsoft.com/office/drawing/2014/main" id="{81D19301-99A5-49CC-B66F-8B9F8240714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660236" y="5044353"/>
                  <a:ext cx="2700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2065" name="Ink 2064">
                  <a:extLst>
                    <a:ext uri="{FF2B5EF4-FFF2-40B4-BE49-F238E27FC236}">
                      <a16:creationId xmlns:a16="http://schemas.microsoft.com/office/drawing/2014/main" id="{94BCA8CD-CC36-4B5C-BD4F-5C1638FBEEDE}"/>
                    </a:ext>
                  </a:extLst>
                </p14:cNvPr>
                <p14:cNvContentPartPr/>
                <p14:nvPr/>
              </p14:nvContentPartPr>
              <p14:xfrm>
                <a:off x="5862916" y="4952553"/>
                <a:ext cx="48600" cy="69120"/>
              </p14:xfrm>
            </p:contentPart>
          </mc:Choice>
          <mc:Fallback>
            <p:pic>
              <p:nvPicPr>
                <p:cNvPr id="2065" name="Ink 2064">
                  <a:extLst>
                    <a:ext uri="{FF2B5EF4-FFF2-40B4-BE49-F238E27FC236}">
                      <a16:creationId xmlns:a16="http://schemas.microsoft.com/office/drawing/2014/main" id="{94BCA8CD-CC36-4B5C-BD4F-5C1638FBEED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799916" y="4889913"/>
                  <a:ext cx="174240" cy="194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70925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66"/>
          <a:stretch/>
        </p:blipFill>
        <p:spPr bwMode="auto">
          <a:xfrm>
            <a:off x="70062" y="2965141"/>
            <a:ext cx="9003879" cy="2216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533400"/>
            <a:ext cx="6511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Possible solutions of SHO equation are oscillating functions.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902732"/>
            <a:ext cx="647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0" y="926068"/>
            <a:ext cx="4297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This one decreases exponentially with z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1457326"/>
            <a:ext cx="771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0" y="1600200"/>
            <a:ext cx="3678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This one diverges with z.  Discard.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82754" y="2965141"/>
            <a:ext cx="188964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Inside conductor, high </a:t>
            </a:r>
            <a:r>
              <a:rPr lang="en-US" dirty="0">
                <a:latin typeface="Symbol" panose="05050102010706020507" pitchFamily="18" charset="2"/>
              </a:rPr>
              <a:t>w</a:t>
            </a:r>
            <a:r>
              <a:rPr lang="en-US" dirty="0"/>
              <a:t> limit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13183" y="3045806"/>
            <a:ext cx="472554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372862" y="1180730"/>
            <a:ext cx="2157274" cy="1873222"/>
          </a:xfrm>
          <a:custGeom>
            <a:avLst/>
            <a:gdLst>
              <a:gd name="connsiteX0" fmla="*/ 2157274 w 2157274"/>
              <a:gd name="connsiteY0" fmla="*/ 0 h 1873222"/>
              <a:gd name="connsiteX1" fmla="*/ 2104008 w 2157274"/>
              <a:gd name="connsiteY1" fmla="*/ 17755 h 1873222"/>
              <a:gd name="connsiteX2" fmla="*/ 2050742 w 2157274"/>
              <a:gd name="connsiteY2" fmla="*/ 26633 h 1873222"/>
              <a:gd name="connsiteX3" fmla="*/ 2024109 w 2157274"/>
              <a:gd name="connsiteY3" fmla="*/ 35511 h 1873222"/>
              <a:gd name="connsiteX4" fmla="*/ 1961965 w 2157274"/>
              <a:gd name="connsiteY4" fmla="*/ 44388 h 1873222"/>
              <a:gd name="connsiteX5" fmla="*/ 1855433 w 2157274"/>
              <a:gd name="connsiteY5" fmla="*/ 62144 h 1873222"/>
              <a:gd name="connsiteX6" fmla="*/ 1802167 w 2157274"/>
              <a:gd name="connsiteY6" fmla="*/ 71021 h 1873222"/>
              <a:gd name="connsiteX7" fmla="*/ 1740023 w 2157274"/>
              <a:gd name="connsiteY7" fmla="*/ 79899 h 1873222"/>
              <a:gd name="connsiteX8" fmla="*/ 1695635 w 2157274"/>
              <a:gd name="connsiteY8" fmla="*/ 88777 h 1873222"/>
              <a:gd name="connsiteX9" fmla="*/ 1571348 w 2157274"/>
              <a:gd name="connsiteY9" fmla="*/ 106532 h 1873222"/>
              <a:gd name="connsiteX10" fmla="*/ 1455938 w 2157274"/>
              <a:gd name="connsiteY10" fmla="*/ 133165 h 1873222"/>
              <a:gd name="connsiteX11" fmla="*/ 1313895 w 2157274"/>
              <a:gd name="connsiteY11" fmla="*/ 159798 h 1873222"/>
              <a:gd name="connsiteX12" fmla="*/ 1233996 w 2157274"/>
              <a:gd name="connsiteY12" fmla="*/ 195309 h 1873222"/>
              <a:gd name="connsiteX13" fmla="*/ 1198486 w 2157274"/>
              <a:gd name="connsiteY13" fmla="*/ 204187 h 1873222"/>
              <a:gd name="connsiteX14" fmla="*/ 1154097 w 2157274"/>
              <a:gd name="connsiteY14" fmla="*/ 230820 h 1873222"/>
              <a:gd name="connsiteX15" fmla="*/ 1056443 w 2157274"/>
              <a:gd name="connsiteY15" fmla="*/ 266330 h 1873222"/>
              <a:gd name="connsiteX16" fmla="*/ 1020932 w 2157274"/>
              <a:gd name="connsiteY16" fmla="*/ 284086 h 1873222"/>
              <a:gd name="connsiteX17" fmla="*/ 914400 w 2157274"/>
              <a:gd name="connsiteY17" fmla="*/ 319596 h 1873222"/>
              <a:gd name="connsiteX18" fmla="*/ 870012 w 2157274"/>
              <a:gd name="connsiteY18" fmla="*/ 346229 h 1873222"/>
              <a:gd name="connsiteX19" fmla="*/ 825623 w 2157274"/>
              <a:gd name="connsiteY19" fmla="*/ 363985 h 1873222"/>
              <a:gd name="connsiteX20" fmla="*/ 745724 w 2157274"/>
              <a:gd name="connsiteY20" fmla="*/ 399495 h 1873222"/>
              <a:gd name="connsiteX21" fmla="*/ 665825 w 2157274"/>
              <a:gd name="connsiteY21" fmla="*/ 435006 h 1873222"/>
              <a:gd name="connsiteX22" fmla="*/ 621437 w 2157274"/>
              <a:gd name="connsiteY22" fmla="*/ 452761 h 1873222"/>
              <a:gd name="connsiteX23" fmla="*/ 559293 w 2157274"/>
              <a:gd name="connsiteY23" fmla="*/ 479394 h 1873222"/>
              <a:gd name="connsiteX24" fmla="*/ 497150 w 2157274"/>
              <a:gd name="connsiteY24" fmla="*/ 532660 h 1873222"/>
              <a:gd name="connsiteX25" fmla="*/ 470517 w 2157274"/>
              <a:gd name="connsiteY25" fmla="*/ 541538 h 1873222"/>
              <a:gd name="connsiteX26" fmla="*/ 426128 w 2157274"/>
              <a:gd name="connsiteY26" fmla="*/ 585926 h 1873222"/>
              <a:gd name="connsiteX27" fmla="*/ 408373 w 2157274"/>
              <a:gd name="connsiteY27" fmla="*/ 603682 h 1873222"/>
              <a:gd name="connsiteX28" fmla="*/ 372862 w 2157274"/>
              <a:gd name="connsiteY28" fmla="*/ 621437 h 1873222"/>
              <a:gd name="connsiteX29" fmla="*/ 346229 w 2157274"/>
              <a:gd name="connsiteY29" fmla="*/ 648070 h 1873222"/>
              <a:gd name="connsiteX30" fmla="*/ 230820 w 2157274"/>
              <a:gd name="connsiteY30" fmla="*/ 736847 h 1873222"/>
              <a:gd name="connsiteX31" fmla="*/ 177554 w 2157274"/>
              <a:gd name="connsiteY31" fmla="*/ 790113 h 1873222"/>
              <a:gd name="connsiteX32" fmla="*/ 159798 w 2157274"/>
              <a:gd name="connsiteY32" fmla="*/ 825623 h 1873222"/>
              <a:gd name="connsiteX33" fmla="*/ 142043 w 2157274"/>
              <a:gd name="connsiteY33" fmla="*/ 843379 h 1873222"/>
              <a:gd name="connsiteX34" fmla="*/ 88777 w 2157274"/>
              <a:gd name="connsiteY34" fmla="*/ 914400 h 1873222"/>
              <a:gd name="connsiteX35" fmla="*/ 44388 w 2157274"/>
              <a:gd name="connsiteY35" fmla="*/ 976544 h 1873222"/>
              <a:gd name="connsiteX36" fmla="*/ 35511 w 2157274"/>
              <a:gd name="connsiteY36" fmla="*/ 1020932 h 1873222"/>
              <a:gd name="connsiteX37" fmla="*/ 17755 w 2157274"/>
              <a:gd name="connsiteY37" fmla="*/ 1056443 h 1873222"/>
              <a:gd name="connsiteX38" fmla="*/ 0 w 2157274"/>
              <a:gd name="connsiteY38" fmla="*/ 1180730 h 1873222"/>
              <a:gd name="connsiteX39" fmla="*/ 35511 w 2157274"/>
              <a:gd name="connsiteY39" fmla="*/ 1358284 h 1873222"/>
              <a:gd name="connsiteX40" fmla="*/ 88777 w 2157274"/>
              <a:gd name="connsiteY40" fmla="*/ 1438183 h 1873222"/>
              <a:gd name="connsiteX41" fmla="*/ 106532 w 2157274"/>
              <a:gd name="connsiteY41" fmla="*/ 1464816 h 1873222"/>
              <a:gd name="connsiteX42" fmla="*/ 186431 w 2157274"/>
              <a:gd name="connsiteY42" fmla="*/ 1544715 h 1873222"/>
              <a:gd name="connsiteX43" fmla="*/ 204187 w 2157274"/>
              <a:gd name="connsiteY43" fmla="*/ 1562470 h 1873222"/>
              <a:gd name="connsiteX44" fmla="*/ 230820 w 2157274"/>
              <a:gd name="connsiteY44" fmla="*/ 1580225 h 1873222"/>
              <a:gd name="connsiteX45" fmla="*/ 266330 w 2157274"/>
              <a:gd name="connsiteY45" fmla="*/ 1615736 h 1873222"/>
              <a:gd name="connsiteX46" fmla="*/ 284086 w 2157274"/>
              <a:gd name="connsiteY46" fmla="*/ 1633491 h 1873222"/>
              <a:gd name="connsiteX47" fmla="*/ 337352 w 2157274"/>
              <a:gd name="connsiteY47" fmla="*/ 1669002 h 1873222"/>
              <a:gd name="connsiteX48" fmla="*/ 337352 w 2157274"/>
              <a:gd name="connsiteY48" fmla="*/ 1669002 h 1873222"/>
              <a:gd name="connsiteX49" fmla="*/ 372862 w 2157274"/>
              <a:gd name="connsiteY49" fmla="*/ 1686757 h 1873222"/>
              <a:gd name="connsiteX50" fmla="*/ 443884 w 2157274"/>
              <a:gd name="connsiteY50" fmla="*/ 1740023 h 1873222"/>
              <a:gd name="connsiteX51" fmla="*/ 461639 w 2157274"/>
              <a:gd name="connsiteY51" fmla="*/ 1757779 h 1873222"/>
              <a:gd name="connsiteX52" fmla="*/ 514905 w 2157274"/>
              <a:gd name="connsiteY52" fmla="*/ 1793289 h 1873222"/>
              <a:gd name="connsiteX53" fmla="*/ 559293 w 2157274"/>
              <a:gd name="connsiteY53" fmla="*/ 1819922 h 1873222"/>
              <a:gd name="connsiteX54" fmla="*/ 630315 w 2157274"/>
              <a:gd name="connsiteY54" fmla="*/ 1855433 h 1873222"/>
              <a:gd name="connsiteX55" fmla="*/ 630315 w 2157274"/>
              <a:gd name="connsiteY55" fmla="*/ 1855433 h 1873222"/>
              <a:gd name="connsiteX56" fmla="*/ 665825 w 2157274"/>
              <a:gd name="connsiteY56" fmla="*/ 1873188 h 187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157274" h="1873222">
                <a:moveTo>
                  <a:pt x="2157274" y="0"/>
                </a:moveTo>
                <a:cubicBezTo>
                  <a:pt x="2139519" y="5918"/>
                  <a:pt x="2122165" y="13216"/>
                  <a:pt x="2104008" y="17755"/>
                </a:cubicBezTo>
                <a:cubicBezTo>
                  <a:pt x="2086545" y="22121"/>
                  <a:pt x="2068314" y="22728"/>
                  <a:pt x="2050742" y="26633"/>
                </a:cubicBezTo>
                <a:cubicBezTo>
                  <a:pt x="2041607" y="28663"/>
                  <a:pt x="2033285" y="33676"/>
                  <a:pt x="2024109" y="35511"/>
                </a:cubicBezTo>
                <a:cubicBezTo>
                  <a:pt x="2003590" y="39615"/>
                  <a:pt x="1982634" y="41124"/>
                  <a:pt x="1961965" y="44388"/>
                </a:cubicBezTo>
                <a:lnTo>
                  <a:pt x="1855433" y="62144"/>
                </a:lnTo>
                <a:cubicBezTo>
                  <a:pt x="1837678" y="65103"/>
                  <a:pt x="1819986" y="68475"/>
                  <a:pt x="1802167" y="71021"/>
                </a:cubicBezTo>
                <a:cubicBezTo>
                  <a:pt x="1781452" y="73980"/>
                  <a:pt x="1760663" y="76459"/>
                  <a:pt x="1740023" y="79899"/>
                </a:cubicBezTo>
                <a:cubicBezTo>
                  <a:pt x="1725139" y="82380"/>
                  <a:pt x="1710539" y="86424"/>
                  <a:pt x="1695635" y="88777"/>
                </a:cubicBezTo>
                <a:cubicBezTo>
                  <a:pt x="1654298" y="95304"/>
                  <a:pt x="1611948" y="96382"/>
                  <a:pt x="1571348" y="106532"/>
                </a:cubicBezTo>
                <a:cubicBezTo>
                  <a:pt x="1538730" y="114686"/>
                  <a:pt x="1491456" y="127700"/>
                  <a:pt x="1455938" y="133165"/>
                </a:cubicBezTo>
                <a:cubicBezTo>
                  <a:pt x="1419261" y="138808"/>
                  <a:pt x="1348167" y="142662"/>
                  <a:pt x="1313895" y="159798"/>
                </a:cubicBezTo>
                <a:cubicBezTo>
                  <a:pt x="1282958" y="175267"/>
                  <a:pt x="1268001" y="183973"/>
                  <a:pt x="1233996" y="195309"/>
                </a:cubicBezTo>
                <a:cubicBezTo>
                  <a:pt x="1222421" y="199167"/>
                  <a:pt x="1210323" y="201228"/>
                  <a:pt x="1198486" y="204187"/>
                </a:cubicBezTo>
                <a:cubicBezTo>
                  <a:pt x="1183690" y="213065"/>
                  <a:pt x="1169531" y="223103"/>
                  <a:pt x="1154097" y="230820"/>
                </a:cubicBezTo>
                <a:cubicBezTo>
                  <a:pt x="1115276" y="250231"/>
                  <a:pt x="1097881" y="249755"/>
                  <a:pt x="1056443" y="266330"/>
                </a:cubicBezTo>
                <a:cubicBezTo>
                  <a:pt x="1044155" y="271245"/>
                  <a:pt x="1033324" y="279439"/>
                  <a:pt x="1020932" y="284086"/>
                </a:cubicBezTo>
                <a:cubicBezTo>
                  <a:pt x="985884" y="297229"/>
                  <a:pt x="946497" y="300338"/>
                  <a:pt x="914400" y="319596"/>
                </a:cubicBezTo>
                <a:cubicBezTo>
                  <a:pt x="899604" y="328474"/>
                  <a:pt x="885445" y="338512"/>
                  <a:pt x="870012" y="346229"/>
                </a:cubicBezTo>
                <a:cubicBezTo>
                  <a:pt x="855758" y="353356"/>
                  <a:pt x="839554" y="356246"/>
                  <a:pt x="825623" y="363985"/>
                </a:cubicBezTo>
                <a:cubicBezTo>
                  <a:pt x="752022" y="404875"/>
                  <a:pt x="831157" y="382410"/>
                  <a:pt x="745724" y="399495"/>
                </a:cubicBezTo>
                <a:cubicBezTo>
                  <a:pt x="614107" y="452144"/>
                  <a:pt x="777826" y="385229"/>
                  <a:pt x="665825" y="435006"/>
                </a:cubicBezTo>
                <a:cubicBezTo>
                  <a:pt x="651263" y="441478"/>
                  <a:pt x="635690" y="445634"/>
                  <a:pt x="621437" y="452761"/>
                </a:cubicBezTo>
                <a:cubicBezTo>
                  <a:pt x="560129" y="483415"/>
                  <a:pt x="633198" y="460919"/>
                  <a:pt x="559293" y="479394"/>
                </a:cubicBezTo>
                <a:cubicBezTo>
                  <a:pt x="538304" y="500383"/>
                  <a:pt x="523722" y="517476"/>
                  <a:pt x="497150" y="532660"/>
                </a:cubicBezTo>
                <a:cubicBezTo>
                  <a:pt x="489025" y="537303"/>
                  <a:pt x="479395" y="538579"/>
                  <a:pt x="470517" y="541538"/>
                </a:cubicBezTo>
                <a:lnTo>
                  <a:pt x="426128" y="585926"/>
                </a:lnTo>
                <a:cubicBezTo>
                  <a:pt x="420209" y="591845"/>
                  <a:pt x="415859" y="599939"/>
                  <a:pt x="408373" y="603682"/>
                </a:cubicBezTo>
                <a:lnTo>
                  <a:pt x="372862" y="621437"/>
                </a:lnTo>
                <a:cubicBezTo>
                  <a:pt x="363984" y="630315"/>
                  <a:pt x="355813" y="639960"/>
                  <a:pt x="346229" y="648070"/>
                </a:cubicBezTo>
                <a:cubicBezTo>
                  <a:pt x="274095" y="709107"/>
                  <a:pt x="281953" y="702757"/>
                  <a:pt x="230820" y="736847"/>
                </a:cubicBezTo>
                <a:cubicBezTo>
                  <a:pt x="183471" y="831540"/>
                  <a:pt x="248575" y="719092"/>
                  <a:pt x="177554" y="790113"/>
                </a:cubicBezTo>
                <a:cubicBezTo>
                  <a:pt x="168196" y="799471"/>
                  <a:pt x="167139" y="814612"/>
                  <a:pt x="159798" y="825623"/>
                </a:cubicBezTo>
                <a:cubicBezTo>
                  <a:pt x="155155" y="832587"/>
                  <a:pt x="147272" y="836843"/>
                  <a:pt x="142043" y="843379"/>
                </a:cubicBezTo>
                <a:cubicBezTo>
                  <a:pt x="123557" y="866487"/>
                  <a:pt x="102011" y="887932"/>
                  <a:pt x="88777" y="914400"/>
                </a:cubicBezTo>
                <a:cubicBezTo>
                  <a:pt x="65406" y="961140"/>
                  <a:pt x="80379" y="940553"/>
                  <a:pt x="44388" y="976544"/>
                </a:cubicBezTo>
                <a:cubicBezTo>
                  <a:pt x="41429" y="991340"/>
                  <a:pt x="40283" y="1006617"/>
                  <a:pt x="35511" y="1020932"/>
                </a:cubicBezTo>
                <a:cubicBezTo>
                  <a:pt x="31326" y="1033487"/>
                  <a:pt x="20626" y="1043524"/>
                  <a:pt x="17755" y="1056443"/>
                </a:cubicBezTo>
                <a:cubicBezTo>
                  <a:pt x="8676" y="1097296"/>
                  <a:pt x="0" y="1180730"/>
                  <a:pt x="0" y="1180730"/>
                </a:cubicBezTo>
                <a:cubicBezTo>
                  <a:pt x="1505" y="1191264"/>
                  <a:pt x="12971" y="1324474"/>
                  <a:pt x="35511" y="1358284"/>
                </a:cubicBezTo>
                <a:lnTo>
                  <a:pt x="88777" y="1438183"/>
                </a:lnTo>
                <a:cubicBezTo>
                  <a:pt x="94695" y="1447061"/>
                  <a:pt x="98987" y="1457271"/>
                  <a:pt x="106532" y="1464816"/>
                </a:cubicBezTo>
                <a:lnTo>
                  <a:pt x="186431" y="1544715"/>
                </a:lnTo>
                <a:cubicBezTo>
                  <a:pt x="192350" y="1550633"/>
                  <a:pt x="197223" y="1557827"/>
                  <a:pt x="204187" y="1562470"/>
                </a:cubicBezTo>
                <a:lnTo>
                  <a:pt x="230820" y="1580225"/>
                </a:lnTo>
                <a:cubicBezTo>
                  <a:pt x="246601" y="1627571"/>
                  <a:pt x="226875" y="1592063"/>
                  <a:pt x="266330" y="1615736"/>
                </a:cubicBezTo>
                <a:cubicBezTo>
                  <a:pt x="273507" y="1620042"/>
                  <a:pt x="277390" y="1628469"/>
                  <a:pt x="284086" y="1633491"/>
                </a:cubicBezTo>
                <a:cubicBezTo>
                  <a:pt x="301158" y="1646295"/>
                  <a:pt x="319597" y="1657165"/>
                  <a:pt x="337352" y="1669002"/>
                </a:cubicBezTo>
                <a:lnTo>
                  <a:pt x="337352" y="1669002"/>
                </a:lnTo>
                <a:cubicBezTo>
                  <a:pt x="349189" y="1674920"/>
                  <a:pt x="362416" y="1678632"/>
                  <a:pt x="372862" y="1686757"/>
                </a:cubicBezTo>
                <a:cubicBezTo>
                  <a:pt x="449369" y="1746263"/>
                  <a:pt x="385995" y="1720728"/>
                  <a:pt x="443884" y="1740023"/>
                </a:cubicBezTo>
                <a:cubicBezTo>
                  <a:pt x="449802" y="1745942"/>
                  <a:pt x="454943" y="1752757"/>
                  <a:pt x="461639" y="1757779"/>
                </a:cubicBezTo>
                <a:cubicBezTo>
                  <a:pt x="478710" y="1770583"/>
                  <a:pt x="499816" y="1778200"/>
                  <a:pt x="514905" y="1793289"/>
                </a:cubicBezTo>
                <a:cubicBezTo>
                  <a:pt x="539277" y="1817662"/>
                  <a:pt x="524719" y="1808398"/>
                  <a:pt x="559293" y="1819922"/>
                </a:cubicBezTo>
                <a:cubicBezTo>
                  <a:pt x="590283" y="1850912"/>
                  <a:pt x="569108" y="1835031"/>
                  <a:pt x="630315" y="1855433"/>
                </a:cubicBezTo>
                <a:lnTo>
                  <a:pt x="630315" y="1855433"/>
                </a:lnTo>
                <a:cubicBezTo>
                  <a:pt x="659410" y="1874829"/>
                  <a:pt x="646278" y="1873188"/>
                  <a:pt x="665825" y="1873188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2530136" y="1526959"/>
            <a:ext cx="941033" cy="683581"/>
          </a:xfrm>
          <a:custGeom>
            <a:avLst/>
            <a:gdLst>
              <a:gd name="connsiteX0" fmla="*/ 0 w 941033"/>
              <a:gd name="connsiteY0" fmla="*/ 0 h 683581"/>
              <a:gd name="connsiteX1" fmla="*/ 88777 w 941033"/>
              <a:gd name="connsiteY1" fmla="*/ 71022 h 683581"/>
              <a:gd name="connsiteX2" fmla="*/ 168676 w 941033"/>
              <a:gd name="connsiteY2" fmla="*/ 133165 h 683581"/>
              <a:gd name="connsiteX3" fmla="*/ 230819 w 941033"/>
              <a:gd name="connsiteY3" fmla="*/ 186431 h 683581"/>
              <a:gd name="connsiteX4" fmla="*/ 443883 w 941033"/>
              <a:gd name="connsiteY4" fmla="*/ 337352 h 683581"/>
              <a:gd name="connsiteX5" fmla="*/ 514905 w 941033"/>
              <a:gd name="connsiteY5" fmla="*/ 390618 h 683581"/>
              <a:gd name="connsiteX6" fmla="*/ 577048 w 941033"/>
              <a:gd name="connsiteY6" fmla="*/ 435006 h 683581"/>
              <a:gd name="connsiteX7" fmla="*/ 630314 w 941033"/>
              <a:gd name="connsiteY7" fmla="*/ 479394 h 683581"/>
              <a:gd name="connsiteX8" fmla="*/ 745724 w 941033"/>
              <a:gd name="connsiteY8" fmla="*/ 550416 h 683581"/>
              <a:gd name="connsiteX9" fmla="*/ 772357 w 941033"/>
              <a:gd name="connsiteY9" fmla="*/ 577049 h 683581"/>
              <a:gd name="connsiteX10" fmla="*/ 816746 w 941033"/>
              <a:gd name="connsiteY10" fmla="*/ 603682 h 683581"/>
              <a:gd name="connsiteX11" fmla="*/ 852256 w 941033"/>
              <a:gd name="connsiteY11" fmla="*/ 630315 h 683581"/>
              <a:gd name="connsiteX12" fmla="*/ 896645 w 941033"/>
              <a:gd name="connsiteY12" fmla="*/ 656948 h 683581"/>
              <a:gd name="connsiteX13" fmla="*/ 941033 w 941033"/>
              <a:gd name="connsiteY13" fmla="*/ 683581 h 68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41033" h="683581">
                <a:moveTo>
                  <a:pt x="0" y="0"/>
                </a:moveTo>
                <a:cubicBezTo>
                  <a:pt x="199078" y="142200"/>
                  <a:pt x="-18352" y="-18252"/>
                  <a:pt x="88777" y="71022"/>
                </a:cubicBezTo>
                <a:cubicBezTo>
                  <a:pt x="114697" y="92622"/>
                  <a:pt x="142490" y="111889"/>
                  <a:pt x="168676" y="133165"/>
                </a:cubicBezTo>
                <a:cubicBezTo>
                  <a:pt x="189850" y="150369"/>
                  <a:pt x="207684" y="171971"/>
                  <a:pt x="230819" y="186431"/>
                </a:cubicBezTo>
                <a:cubicBezTo>
                  <a:pt x="352031" y="262189"/>
                  <a:pt x="279502" y="214067"/>
                  <a:pt x="443883" y="337352"/>
                </a:cubicBezTo>
                <a:lnTo>
                  <a:pt x="514905" y="390618"/>
                </a:lnTo>
                <a:cubicBezTo>
                  <a:pt x="535433" y="405672"/>
                  <a:pt x="557492" y="418710"/>
                  <a:pt x="577048" y="435006"/>
                </a:cubicBezTo>
                <a:cubicBezTo>
                  <a:pt x="594803" y="449802"/>
                  <a:pt x="611311" y="466238"/>
                  <a:pt x="630314" y="479394"/>
                </a:cubicBezTo>
                <a:cubicBezTo>
                  <a:pt x="718804" y="540656"/>
                  <a:pt x="665614" y="488108"/>
                  <a:pt x="745724" y="550416"/>
                </a:cubicBezTo>
                <a:cubicBezTo>
                  <a:pt x="755634" y="558124"/>
                  <a:pt x="762313" y="569516"/>
                  <a:pt x="772357" y="577049"/>
                </a:cubicBezTo>
                <a:cubicBezTo>
                  <a:pt x="786161" y="587402"/>
                  <a:pt x="802389" y="594110"/>
                  <a:pt x="816746" y="603682"/>
                </a:cubicBezTo>
                <a:cubicBezTo>
                  <a:pt x="829057" y="611889"/>
                  <a:pt x="839945" y="622108"/>
                  <a:pt x="852256" y="630315"/>
                </a:cubicBezTo>
                <a:cubicBezTo>
                  <a:pt x="866613" y="639887"/>
                  <a:pt x="882012" y="647803"/>
                  <a:pt x="896645" y="656948"/>
                </a:cubicBezTo>
                <a:cubicBezTo>
                  <a:pt x="939499" y="683732"/>
                  <a:pt x="907089" y="666608"/>
                  <a:pt x="941033" y="68358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521258" y="1464816"/>
            <a:ext cx="870046" cy="701335"/>
          </a:xfrm>
          <a:custGeom>
            <a:avLst/>
            <a:gdLst>
              <a:gd name="connsiteX0" fmla="*/ 0 w 870046"/>
              <a:gd name="connsiteY0" fmla="*/ 701335 h 701335"/>
              <a:gd name="connsiteX1" fmla="*/ 133165 w 870046"/>
              <a:gd name="connsiteY1" fmla="*/ 630314 h 701335"/>
              <a:gd name="connsiteX2" fmla="*/ 186431 w 870046"/>
              <a:gd name="connsiteY2" fmla="*/ 603681 h 701335"/>
              <a:gd name="connsiteX3" fmla="*/ 230820 w 870046"/>
              <a:gd name="connsiteY3" fmla="*/ 577048 h 701335"/>
              <a:gd name="connsiteX4" fmla="*/ 275208 w 870046"/>
              <a:gd name="connsiteY4" fmla="*/ 559293 h 701335"/>
              <a:gd name="connsiteX5" fmla="*/ 337352 w 870046"/>
              <a:gd name="connsiteY5" fmla="*/ 506027 h 701335"/>
              <a:gd name="connsiteX6" fmla="*/ 399495 w 870046"/>
              <a:gd name="connsiteY6" fmla="*/ 470516 h 701335"/>
              <a:gd name="connsiteX7" fmla="*/ 417251 w 870046"/>
              <a:gd name="connsiteY7" fmla="*/ 452761 h 701335"/>
              <a:gd name="connsiteX8" fmla="*/ 452761 w 870046"/>
              <a:gd name="connsiteY8" fmla="*/ 426128 h 701335"/>
              <a:gd name="connsiteX9" fmla="*/ 470517 w 870046"/>
              <a:gd name="connsiteY9" fmla="*/ 408372 h 701335"/>
              <a:gd name="connsiteX10" fmla="*/ 497150 w 870046"/>
              <a:gd name="connsiteY10" fmla="*/ 390617 h 701335"/>
              <a:gd name="connsiteX11" fmla="*/ 523783 w 870046"/>
              <a:gd name="connsiteY11" fmla="*/ 363984 h 701335"/>
              <a:gd name="connsiteX12" fmla="*/ 568171 w 870046"/>
              <a:gd name="connsiteY12" fmla="*/ 337351 h 701335"/>
              <a:gd name="connsiteX13" fmla="*/ 630315 w 870046"/>
              <a:gd name="connsiteY13" fmla="*/ 292963 h 701335"/>
              <a:gd name="connsiteX14" fmla="*/ 683581 w 870046"/>
              <a:gd name="connsiteY14" fmla="*/ 248574 h 701335"/>
              <a:gd name="connsiteX15" fmla="*/ 736847 w 870046"/>
              <a:gd name="connsiteY15" fmla="*/ 186431 h 701335"/>
              <a:gd name="connsiteX16" fmla="*/ 754602 w 870046"/>
              <a:gd name="connsiteY16" fmla="*/ 159798 h 701335"/>
              <a:gd name="connsiteX17" fmla="*/ 772358 w 870046"/>
              <a:gd name="connsiteY17" fmla="*/ 142042 h 701335"/>
              <a:gd name="connsiteX18" fmla="*/ 798991 w 870046"/>
              <a:gd name="connsiteY18" fmla="*/ 106532 h 701335"/>
              <a:gd name="connsiteX19" fmla="*/ 843379 w 870046"/>
              <a:gd name="connsiteY19" fmla="*/ 62143 h 701335"/>
              <a:gd name="connsiteX20" fmla="*/ 852257 w 870046"/>
              <a:gd name="connsiteY20" fmla="*/ 35510 h 701335"/>
              <a:gd name="connsiteX21" fmla="*/ 870012 w 870046"/>
              <a:gd name="connsiteY21" fmla="*/ 0 h 70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70046" h="701335">
                <a:moveTo>
                  <a:pt x="0" y="701335"/>
                </a:moveTo>
                <a:cubicBezTo>
                  <a:pt x="123732" y="651844"/>
                  <a:pt x="-71708" y="732750"/>
                  <a:pt x="133165" y="630314"/>
                </a:cubicBezTo>
                <a:cubicBezTo>
                  <a:pt x="150920" y="621436"/>
                  <a:pt x="169004" y="613187"/>
                  <a:pt x="186431" y="603681"/>
                </a:cubicBezTo>
                <a:cubicBezTo>
                  <a:pt x="201579" y="595418"/>
                  <a:pt x="215386" y="584765"/>
                  <a:pt x="230820" y="577048"/>
                </a:cubicBezTo>
                <a:cubicBezTo>
                  <a:pt x="245073" y="569921"/>
                  <a:pt x="260412" y="565211"/>
                  <a:pt x="275208" y="559293"/>
                </a:cubicBezTo>
                <a:cubicBezTo>
                  <a:pt x="299420" y="535081"/>
                  <a:pt x="306980" y="525010"/>
                  <a:pt x="337352" y="506027"/>
                </a:cubicBezTo>
                <a:cubicBezTo>
                  <a:pt x="379010" y="479990"/>
                  <a:pt x="364588" y="498441"/>
                  <a:pt x="399495" y="470516"/>
                </a:cubicBezTo>
                <a:cubicBezTo>
                  <a:pt x="406031" y="465287"/>
                  <a:pt x="410821" y="458119"/>
                  <a:pt x="417251" y="452761"/>
                </a:cubicBezTo>
                <a:cubicBezTo>
                  <a:pt x="428618" y="443289"/>
                  <a:pt x="441395" y="435600"/>
                  <a:pt x="452761" y="426128"/>
                </a:cubicBezTo>
                <a:cubicBezTo>
                  <a:pt x="459191" y="420769"/>
                  <a:pt x="463981" y="413601"/>
                  <a:pt x="470517" y="408372"/>
                </a:cubicBezTo>
                <a:cubicBezTo>
                  <a:pt x="478849" y="401707"/>
                  <a:pt x="488953" y="397447"/>
                  <a:pt x="497150" y="390617"/>
                </a:cubicBezTo>
                <a:cubicBezTo>
                  <a:pt x="506795" y="382580"/>
                  <a:pt x="513739" y="371517"/>
                  <a:pt x="523783" y="363984"/>
                </a:cubicBezTo>
                <a:cubicBezTo>
                  <a:pt x="537587" y="353631"/>
                  <a:pt x="554551" y="347945"/>
                  <a:pt x="568171" y="337351"/>
                </a:cubicBezTo>
                <a:cubicBezTo>
                  <a:pt x="631361" y="288203"/>
                  <a:pt x="576027" y="311058"/>
                  <a:pt x="630315" y="292963"/>
                </a:cubicBezTo>
                <a:cubicBezTo>
                  <a:pt x="665317" y="240460"/>
                  <a:pt x="626240" y="289532"/>
                  <a:pt x="683581" y="248574"/>
                </a:cubicBezTo>
                <a:cubicBezTo>
                  <a:pt x="702401" y="235131"/>
                  <a:pt x="724219" y="204110"/>
                  <a:pt x="736847" y="186431"/>
                </a:cubicBezTo>
                <a:cubicBezTo>
                  <a:pt x="743049" y="177749"/>
                  <a:pt x="747937" y="168130"/>
                  <a:pt x="754602" y="159798"/>
                </a:cubicBezTo>
                <a:cubicBezTo>
                  <a:pt x="759831" y="153262"/>
                  <a:pt x="766999" y="148472"/>
                  <a:pt x="772358" y="142042"/>
                </a:cubicBezTo>
                <a:cubicBezTo>
                  <a:pt x="781830" y="130676"/>
                  <a:pt x="789161" y="117591"/>
                  <a:pt x="798991" y="106532"/>
                </a:cubicBezTo>
                <a:cubicBezTo>
                  <a:pt x="812893" y="90892"/>
                  <a:pt x="843379" y="62143"/>
                  <a:pt x="843379" y="62143"/>
                </a:cubicBezTo>
                <a:cubicBezTo>
                  <a:pt x="846338" y="53265"/>
                  <a:pt x="848072" y="43880"/>
                  <a:pt x="852257" y="35510"/>
                </a:cubicBezTo>
                <a:cubicBezTo>
                  <a:pt x="871653" y="-3283"/>
                  <a:pt x="870012" y="22236"/>
                  <a:pt x="870012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ACFC9F9-2DE9-48DC-96A0-D303106A1879}"/>
                  </a:ext>
                </a:extLst>
              </p14:cNvPr>
              <p14:cNvContentPartPr/>
              <p14:nvPr/>
            </p14:nvContentPartPr>
            <p14:xfrm>
              <a:off x="1016957" y="2983903"/>
              <a:ext cx="4907160" cy="10126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ACFC9F9-2DE9-48DC-96A0-D303106A187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98957" y="2965903"/>
                <a:ext cx="4942800" cy="10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554B4E0-5615-44B1-9CC9-DB97941FD92B}"/>
                  </a:ext>
                </a:extLst>
              </p14:cNvPr>
              <p14:cNvContentPartPr/>
              <p14:nvPr/>
            </p14:nvContentPartPr>
            <p14:xfrm>
              <a:off x="2006597" y="4069663"/>
              <a:ext cx="2123640" cy="12286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554B4E0-5615-44B1-9CC9-DB97941FD92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88957" y="4051663"/>
                <a:ext cx="2159280" cy="1264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65" name="Group 11264">
            <a:extLst>
              <a:ext uri="{FF2B5EF4-FFF2-40B4-BE49-F238E27FC236}">
                <a16:creationId xmlns:a16="http://schemas.microsoft.com/office/drawing/2014/main" id="{A9E3A422-E225-4FD7-9AA8-D69126393D19}"/>
              </a:ext>
            </a:extLst>
          </p:cNvPr>
          <p:cNvGrpSpPr/>
          <p:nvPr/>
        </p:nvGrpSpPr>
        <p:grpSpPr>
          <a:xfrm>
            <a:off x="3134477" y="5633143"/>
            <a:ext cx="2178360" cy="880200"/>
            <a:chOff x="3134477" y="5633143"/>
            <a:chExt cx="2178360" cy="88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0F7E8A0-5E0F-4451-8120-9C4CCADDD2E7}"/>
                    </a:ext>
                  </a:extLst>
                </p14:cNvPr>
                <p14:cNvContentPartPr/>
                <p14:nvPr/>
              </p14:nvContentPartPr>
              <p14:xfrm>
                <a:off x="3134477" y="5909983"/>
                <a:ext cx="253800" cy="333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0F7E8A0-5E0F-4451-8120-9C4CCADDD2E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116477" y="5892343"/>
                  <a:ext cx="28944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511B347-220A-4F27-A5A7-1E7BA79670EB}"/>
                    </a:ext>
                  </a:extLst>
                </p14:cNvPr>
                <p14:cNvContentPartPr/>
                <p14:nvPr/>
              </p14:nvContentPartPr>
              <p14:xfrm>
                <a:off x="3540917" y="6005023"/>
                <a:ext cx="283680" cy="14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511B347-220A-4F27-A5A7-1E7BA79670E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523277" y="5987023"/>
                  <a:ext cx="3193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D037675-D7CD-4530-BFD7-A142D26D8EA2}"/>
                    </a:ext>
                  </a:extLst>
                </p14:cNvPr>
                <p14:cNvContentPartPr/>
                <p14:nvPr/>
              </p14:nvContentPartPr>
              <p14:xfrm>
                <a:off x="3573317" y="6087463"/>
                <a:ext cx="251280" cy="37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D037675-D7CD-4530-BFD7-A142D26D8EA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555317" y="6069823"/>
                  <a:ext cx="2869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8681C1B-D954-4561-A542-8BCCED9540A7}"/>
                    </a:ext>
                  </a:extLst>
                </p14:cNvPr>
                <p14:cNvContentPartPr/>
                <p14:nvPr/>
              </p14:nvContentPartPr>
              <p14:xfrm>
                <a:off x="3927197" y="5633143"/>
                <a:ext cx="1385640" cy="836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8681C1B-D954-4561-A542-8BCCED9540A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909197" y="5615143"/>
                  <a:ext cx="1421280" cy="87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065FAB7-63F8-4DE5-BA77-C873A9231B5C}"/>
                    </a:ext>
                  </a:extLst>
                </p14:cNvPr>
                <p14:cNvContentPartPr/>
                <p14:nvPr/>
              </p14:nvContentPartPr>
              <p14:xfrm>
                <a:off x="4663397" y="5786503"/>
                <a:ext cx="203760" cy="2505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065FAB7-63F8-4DE5-BA77-C873A9231B5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645757" y="5768503"/>
                  <a:ext cx="23940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FAEDCF4-E0F9-4003-9513-667632E2100F}"/>
                    </a:ext>
                  </a:extLst>
                </p14:cNvPr>
                <p14:cNvContentPartPr/>
                <p14:nvPr/>
              </p14:nvContentPartPr>
              <p14:xfrm>
                <a:off x="4354877" y="6065863"/>
                <a:ext cx="888840" cy="406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FAEDCF4-E0F9-4003-9513-667632E2100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337237" y="6047863"/>
                  <a:ext cx="9244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1023AF2-D0B8-4A04-B4AC-5A7769031B3C}"/>
                    </a:ext>
                  </a:extLst>
                </p14:cNvPr>
                <p14:cNvContentPartPr/>
                <p14:nvPr/>
              </p14:nvContentPartPr>
              <p14:xfrm>
                <a:off x="4413917" y="6213463"/>
                <a:ext cx="324720" cy="2206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1023AF2-D0B8-4A04-B4AC-5A7769031B3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395917" y="6195823"/>
                  <a:ext cx="36036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B0FC24E-04D8-45EB-B6BB-95CC8EADCA6C}"/>
                    </a:ext>
                  </a:extLst>
                </p14:cNvPr>
                <p14:cNvContentPartPr/>
                <p14:nvPr/>
              </p14:nvContentPartPr>
              <p14:xfrm>
                <a:off x="4750517" y="6236863"/>
                <a:ext cx="287640" cy="2764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B0FC24E-04D8-45EB-B6BB-95CC8EADCA6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732877" y="6218863"/>
                  <a:ext cx="32328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1264" name="Ink 11263">
                  <a:extLst>
                    <a:ext uri="{FF2B5EF4-FFF2-40B4-BE49-F238E27FC236}">
                      <a16:creationId xmlns:a16="http://schemas.microsoft.com/office/drawing/2014/main" id="{5F446A35-9BAF-4D64-AB0D-809848E5207B}"/>
                    </a:ext>
                  </a:extLst>
                </p14:cNvPr>
                <p14:cNvContentPartPr/>
                <p14:nvPr/>
              </p14:nvContentPartPr>
              <p14:xfrm>
                <a:off x="5104037" y="6179983"/>
                <a:ext cx="208080" cy="225360"/>
              </p14:xfrm>
            </p:contentPart>
          </mc:Choice>
          <mc:Fallback xmlns="">
            <p:pic>
              <p:nvPicPr>
                <p:cNvPr id="11264" name="Ink 11263">
                  <a:extLst>
                    <a:ext uri="{FF2B5EF4-FFF2-40B4-BE49-F238E27FC236}">
                      <a16:creationId xmlns:a16="http://schemas.microsoft.com/office/drawing/2014/main" id="{5F446A35-9BAF-4D64-AB0D-809848E5207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086397" y="6161983"/>
                  <a:ext cx="243720" cy="26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267" name="Ink 11266">
                <a:extLst>
                  <a:ext uri="{FF2B5EF4-FFF2-40B4-BE49-F238E27FC236}">
                    <a16:creationId xmlns:a16="http://schemas.microsoft.com/office/drawing/2014/main" id="{BF2B9424-6CD1-4A0B-B5F0-E251913F2832}"/>
                  </a:ext>
                </a:extLst>
              </p14:cNvPr>
              <p14:cNvContentPartPr/>
              <p14:nvPr/>
            </p14:nvContentPartPr>
            <p14:xfrm>
              <a:off x="5792357" y="6011863"/>
              <a:ext cx="86400" cy="213120"/>
            </p14:xfrm>
          </p:contentPart>
        </mc:Choice>
        <mc:Fallback xmlns="">
          <p:pic>
            <p:nvPicPr>
              <p:cNvPr id="11267" name="Ink 11266">
                <a:extLst>
                  <a:ext uri="{FF2B5EF4-FFF2-40B4-BE49-F238E27FC236}">
                    <a16:creationId xmlns:a16="http://schemas.microsoft.com/office/drawing/2014/main" id="{BF2B9424-6CD1-4A0B-B5F0-E251913F283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774717" y="5993863"/>
                <a:ext cx="12204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1268" name="Ink 11267">
                <a:extLst>
                  <a:ext uri="{FF2B5EF4-FFF2-40B4-BE49-F238E27FC236}">
                    <a16:creationId xmlns:a16="http://schemas.microsoft.com/office/drawing/2014/main" id="{A7EA2131-CBF3-43C7-AB00-B5804C41034D}"/>
                  </a:ext>
                </a:extLst>
              </p14:cNvPr>
              <p14:cNvContentPartPr/>
              <p14:nvPr/>
            </p14:nvContentPartPr>
            <p14:xfrm>
              <a:off x="6033557" y="5829703"/>
              <a:ext cx="406440" cy="268200"/>
            </p14:xfrm>
          </p:contentPart>
        </mc:Choice>
        <mc:Fallback xmlns="">
          <p:pic>
            <p:nvPicPr>
              <p:cNvPr id="11268" name="Ink 11267">
                <a:extLst>
                  <a:ext uri="{FF2B5EF4-FFF2-40B4-BE49-F238E27FC236}">
                    <a16:creationId xmlns:a16="http://schemas.microsoft.com/office/drawing/2014/main" id="{A7EA2131-CBF3-43C7-AB00-B5804C41034D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015917" y="5811703"/>
                <a:ext cx="44208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1269" name="Ink 11268">
                <a:extLst>
                  <a:ext uri="{FF2B5EF4-FFF2-40B4-BE49-F238E27FC236}">
                    <a16:creationId xmlns:a16="http://schemas.microsoft.com/office/drawing/2014/main" id="{717E4C7D-16C5-47F4-92D4-D258F9A23D14}"/>
                  </a:ext>
                </a:extLst>
              </p14:cNvPr>
              <p14:cNvContentPartPr/>
              <p14:nvPr/>
            </p14:nvContentPartPr>
            <p14:xfrm>
              <a:off x="6477077" y="5879383"/>
              <a:ext cx="214560" cy="34920"/>
            </p14:xfrm>
          </p:contentPart>
        </mc:Choice>
        <mc:Fallback xmlns="">
          <p:pic>
            <p:nvPicPr>
              <p:cNvPr id="11269" name="Ink 11268">
                <a:extLst>
                  <a:ext uri="{FF2B5EF4-FFF2-40B4-BE49-F238E27FC236}">
                    <a16:creationId xmlns:a16="http://schemas.microsoft.com/office/drawing/2014/main" id="{717E4C7D-16C5-47F4-92D4-D258F9A23D1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459077" y="5861743"/>
                <a:ext cx="25020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1270" name="Ink 11269">
                <a:extLst>
                  <a:ext uri="{FF2B5EF4-FFF2-40B4-BE49-F238E27FC236}">
                    <a16:creationId xmlns:a16="http://schemas.microsoft.com/office/drawing/2014/main" id="{4E531922-A387-466B-87FF-7ED1F333CD4E}"/>
                  </a:ext>
                </a:extLst>
              </p14:cNvPr>
              <p14:cNvContentPartPr/>
              <p14:nvPr/>
            </p14:nvContentPartPr>
            <p14:xfrm>
              <a:off x="6493997" y="5977663"/>
              <a:ext cx="178560" cy="17640"/>
            </p14:xfrm>
          </p:contentPart>
        </mc:Choice>
        <mc:Fallback xmlns="">
          <p:pic>
            <p:nvPicPr>
              <p:cNvPr id="11270" name="Ink 11269">
                <a:extLst>
                  <a:ext uri="{FF2B5EF4-FFF2-40B4-BE49-F238E27FC236}">
                    <a16:creationId xmlns:a16="http://schemas.microsoft.com/office/drawing/2014/main" id="{4E531922-A387-466B-87FF-7ED1F333CD4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476357" y="5959663"/>
                <a:ext cx="21420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1271" name="Ink 11270">
                <a:extLst>
                  <a:ext uri="{FF2B5EF4-FFF2-40B4-BE49-F238E27FC236}">
                    <a16:creationId xmlns:a16="http://schemas.microsoft.com/office/drawing/2014/main" id="{234A4DD4-E6BE-4FCC-A3A9-0FF533AE79EF}"/>
                  </a:ext>
                </a:extLst>
              </p14:cNvPr>
              <p14:cNvContentPartPr/>
              <p14:nvPr/>
            </p14:nvContentPartPr>
            <p14:xfrm>
              <a:off x="6694517" y="5764903"/>
              <a:ext cx="285480" cy="313920"/>
            </p14:xfrm>
          </p:contentPart>
        </mc:Choice>
        <mc:Fallback xmlns="">
          <p:pic>
            <p:nvPicPr>
              <p:cNvPr id="11271" name="Ink 11270">
                <a:extLst>
                  <a:ext uri="{FF2B5EF4-FFF2-40B4-BE49-F238E27FC236}">
                    <a16:creationId xmlns:a16="http://schemas.microsoft.com/office/drawing/2014/main" id="{234A4DD4-E6BE-4FCC-A3A9-0FF533AE79E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676877" y="5747263"/>
                <a:ext cx="321120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1272" name="Ink 11271">
                <a:extLst>
                  <a:ext uri="{FF2B5EF4-FFF2-40B4-BE49-F238E27FC236}">
                    <a16:creationId xmlns:a16="http://schemas.microsoft.com/office/drawing/2014/main" id="{5CCA1A68-8E91-4E76-A109-78D885A6796F}"/>
                  </a:ext>
                </a:extLst>
              </p14:cNvPr>
              <p14:cNvContentPartPr/>
              <p14:nvPr/>
            </p14:nvContentPartPr>
            <p14:xfrm>
              <a:off x="7053797" y="5994223"/>
              <a:ext cx="110520" cy="133560"/>
            </p14:xfrm>
          </p:contentPart>
        </mc:Choice>
        <mc:Fallback xmlns="">
          <p:pic>
            <p:nvPicPr>
              <p:cNvPr id="11272" name="Ink 11271">
                <a:extLst>
                  <a:ext uri="{FF2B5EF4-FFF2-40B4-BE49-F238E27FC236}">
                    <a16:creationId xmlns:a16="http://schemas.microsoft.com/office/drawing/2014/main" id="{5CCA1A68-8E91-4E76-A109-78D885A6796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036157" y="5976583"/>
                <a:ext cx="14616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1273" name="Ink 11272">
                <a:extLst>
                  <a:ext uri="{FF2B5EF4-FFF2-40B4-BE49-F238E27FC236}">
                    <a16:creationId xmlns:a16="http://schemas.microsoft.com/office/drawing/2014/main" id="{F0693F66-22A8-436C-BF1E-C91EA8985C10}"/>
                  </a:ext>
                </a:extLst>
              </p14:cNvPr>
              <p14:cNvContentPartPr/>
              <p14:nvPr/>
            </p14:nvContentPartPr>
            <p14:xfrm>
              <a:off x="7208237" y="5771743"/>
              <a:ext cx="238680" cy="333000"/>
            </p14:xfrm>
          </p:contentPart>
        </mc:Choice>
        <mc:Fallback xmlns="">
          <p:pic>
            <p:nvPicPr>
              <p:cNvPr id="11273" name="Ink 11272">
                <a:extLst>
                  <a:ext uri="{FF2B5EF4-FFF2-40B4-BE49-F238E27FC236}">
                    <a16:creationId xmlns:a16="http://schemas.microsoft.com/office/drawing/2014/main" id="{F0693F66-22A8-436C-BF1E-C91EA8985C1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190237" y="5753743"/>
                <a:ext cx="27432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1274" name="Ink 11273">
                <a:extLst>
                  <a:ext uri="{FF2B5EF4-FFF2-40B4-BE49-F238E27FC236}">
                    <a16:creationId xmlns:a16="http://schemas.microsoft.com/office/drawing/2014/main" id="{00247B31-09A3-4175-B53C-3F224EB31020}"/>
                  </a:ext>
                </a:extLst>
              </p14:cNvPr>
              <p14:cNvContentPartPr/>
              <p14:nvPr/>
            </p14:nvContentPartPr>
            <p14:xfrm>
              <a:off x="7463477" y="6006463"/>
              <a:ext cx="166680" cy="107640"/>
            </p14:xfrm>
          </p:contentPart>
        </mc:Choice>
        <mc:Fallback xmlns="">
          <p:pic>
            <p:nvPicPr>
              <p:cNvPr id="11274" name="Ink 11273">
                <a:extLst>
                  <a:ext uri="{FF2B5EF4-FFF2-40B4-BE49-F238E27FC236}">
                    <a16:creationId xmlns:a16="http://schemas.microsoft.com/office/drawing/2014/main" id="{00247B31-09A3-4175-B53C-3F224EB31020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445477" y="5988463"/>
                <a:ext cx="202320" cy="14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92" name="Group 11291">
            <a:extLst>
              <a:ext uri="{FF2B5EF4-FFF2-40B4-BE49-F238E27FC236}">
                <a16:creationId xmlns:a16="http://schemas.microsoft.com/office/drawing/2014/main" id="{B5A1E087-D4B3-405A-B80B-43DCC01BBFED}"/>
              </a:ext>
            </a:extLst>
          </p:cNvPr>
          <p:cNvGrpSpPr/>
          <p:nvPr/>
        </p:nvGrpSpPr>
        <p:grpSpPr>
          <a:xfrm>
            <a:off x="7967117" y="5987383"/>
            <a:ext cx="1175040" cy="510120"/>
            <a:chOff x="7967117" y="5987383"/>
            <a:chExt cx="1175040" cy="51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1284" name="Ink 11283">
                  <a:extLst>
                    <a:ext uri="{FF2B5EF4-FFF2-40B4-BE49-F238E27FC236}">
                      <a16:creationId xmlns:a16="http://schemas.microsoft.com/office/drawing/2014/main" id="{053F6475-A46B-40FD-8F11-A906C8C170A2}"/>
                    </a:ext>
                  </a:extLst>
                </p14:cNvPr>
                <p14:cNvContentPartPr/>
                <p14:nvPr/>
              </p14:nvContentPartPr>
              <p14:xfrm>
                <a:off x="7967117" y="6053983"/>
                <a:ext cx="168480" cy="443520"/>
              </p14:xfrm>
            </p:contentPart>
          </mc:Choice>
          <mc:Fallback xmlns="">
            <p:pic>
              <p:nvPicPr>
                <p:cNvPr id="11284" name="Ink 11283">
                  <a:extLst>
                    <a:ext uri="{FF2B5EF4-FFF2-40B4-BE49-F238E27FC236}">
                      <a16:creationId xmlns:a16="http://schemas.microsoft.com/office/drawing/2014/main" id="{053F6475-A46B-40FD-8F11-A906C8C170A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949477" y="6036343"/>
                  <a:ext cx="204120" cy="47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1285" name="Ink 11284">
                  <a:extLst>
                    <a:ext uri="{FF2B5EF4-FFF2-40B4-BE49-F238E27FC236}">
                      <a16:creationId xmlns:a16="http://schemas.microsoft.com/office/drawing/2014/main" id="{FE5C64B0-4338-4440-AD60-1D7732FBF308}"/>
                    </a:ext>
                  </a:extLst>
                </p14:cNvPr>
                <p14:cNvContentPartPr/>
                <p14:nvPr/>
              </p14:nvContentPartPr>
              <p14:xfrm>
                <a:off x="8098157" y="6146863"/>
                <a:ext cx="164160" cy="323280"/>
              </p14:xfrm>
            </p:contentPart>
          </mc:Choice>
          <mc:Fallback xmlns="">
            <p:pic>
              <p:nvPicPr>
                <p:cNvPr id="11285" name="Ink 11284">
                  <a:extLst>
                    <a:ext uri="{FF2B5EF4-FFF2-40B4-BE49-F238E27FC236}">
                      <a16:creationId xmlns:a16="http://schemas.microsoft.com/office/drawing/2014/main" id="{FE5C64B0-4338-4440-AD60-1D7732FBF30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080517" y="6128863"/>
                  <a:ext cx="19980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1286" name="Ink 11285">
                  <a:extLst>
                    <a:ext uri="{FF2B5EF4-FFF2-40B4-BE49-F238E27FC236}">
                      <a16:creationId xmlns:a16="http://schemas.microsoft.com/office/drawing/2014/main" id="{3DF45B3B-782E-4D29-8538-AF88D5D67C41}"/>
                    </a:ext>
                  </a:extLst>
                </p14:cNvPr>
                <p14:cNvContentPartPr/>
                <p14:nvPr/>
              </p14:nvContentPartPr>
              <p14:xfrm>
                <a:off x="8269877" y="5987383"/>
                <a:ext cx="104040" cy="489960"/>
              </p14:xfrm>
            </p:contentPart>
          </mc:Choice>
          <mc:Fallback xmlns="">
            <p:pic>
              <p:nvPicPr>
                <p:cNvPr id="11286" name="Ink 11285">
                  <a:extLst>
                    <a:ext uri="{FF2B5EF4-FFF2-40B4-BE49-F238E27FC236}">
                      <a16:creationId xmlns:a16="http://schemas.microsoft.com/office/drawing/2014/main" id="{3DF45B3B-782E-4D29-8538-AF88D5D67C4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251877" y="5969383"/>
                  <a:ext cx="139680" cy="52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1287" name="Ink 11286">
                  <a:extLst>
                    <a:ext uri="{FF2B5EF4-FFF2-40B4-BE49-F238E27FC236}">
                      <a16:creationId xmlns:a16="http://schemas.microsoft.com/office/drawing/2014/main" id="{98D35AB6-2097-4A96-B192-13ACDC7F2EA9}"/>
                    </a:ext>
                  </a:extLst>
                </p14:cNvPr>
                <p14:cNvContentPartPr/>
                <p14:nvPr/>
              </p14:nvContentPartPr>
              <p14:xfrm>
                <a:off x="8417117" y="6194383"/>
                <a:ext cx="113040" cy="9360"/>
              </p14:xfrm>
            </p:contentPart>
          </mc:Choice>
          <mc:Fallback xmlns="">
            <p:pic>
              <p:nvPicPr>
                <p:cNvPr id="11287" name="Ink 11286">
                  <a:extLst>
                    <a:ext uri="{FF2B5EF4-FFF2-40B4-BE49-F238E27FC236}">
                      <a16:creationId xmlns:a16="http://schemas.microsoft.com/office/drawing/2014/main" id="{98D35AB6-2097-4A96-B192-13ACDC7F2EA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399477" y="6176383"/>
                  <a:ext cx="1486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1288" name="Ink 11287">
                  <a:extLst>
                    <a:ext uri="{FF2B5EF4-FFF2-40B4-BE49-F238E27FC236}">
                      <a16:creationId xmlns:a16="http://schemas.microsoft.com/office/drawing/2014/main" id="{59A3523E-C007-4BF0-B018-EEA30154C86F}"/>
                    </a:ext>
                  </a:extLst>
                </p14:cNvPr>
                <p14:cNvContentPartPr/>
                <p14:nvPr/>
              </p14:nvContentPartPr>
              <p14:xfrm>
                <a:off x="8417117" y="6254503"/>
                <a:ext cx="115200" cy="9000"/>
              </p14:xfrm>
            </p:contentPart>
          </mc:Choice>
          <mc:Fallback xmlns="">
            <p:pic>
              <p:nvPicPr>
                <p:cNvPr id="11288" name="Ink 11287">
                  <a:extLst>
                    <a:ext uri="{FF2B5EF4-FFF2-40B4-BE49-F238E27FC236}">
                      <a16:creationId xmlns:a16="http://schemas.microsoft.com/office/drawing/2014/main" id="{59A3523E-C007-4BF0-B018-EEA30154C86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399477" y="6236503"/>
                  <a:ext cx="1508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1289" name="Ink 11288">
                  <a:extLst>
                    <a:ext uri="{FF2B5EF4-FFF2-40B4-BE49-F238E27FC236}">
                      <a16:creationId xmlns:a16="http://schemas.microsoft.com/office/drawing/2014/main" id="{060EA69D-BDAF-47F8-B33B-A18BF67E2250}"/>
                    </a:ext>
                  </a:extLst>
                </p14:cNvPr>
                <p14:cNvContentPartPr/>
                <p14:nvPr/>
              </p14:nvContentPartPr>
              <p14:xfrm>
                <a:off x="8589557" y="6074503"/>
                <a:ext cx="268560" cy="333360"/>
              </p14:xfrm>
            </p:contentPart>
          </mc:Choice>
          <mc:Fallback xmlns="">
            <p:pic>
              <p:nvPicPr>
                <p:cNvPr id="11289" name="Ink 11288">
                  <a:extLst>
                    <a:ext uri="{FF2B5EF4-FFF2-40B4-BE49-F238E27FC236}">
                      <a16:creationId xmlns:a16="http://schemas.microsoft.com/office/drawing/2014/main" id="{060EA69D-BDAF-47F8-B33B-A18BF67E225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571917" y="6056503"/>
                  <a:ext cx="30420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1290" name="Ink 11289">
                  <a:extLst>
                    <a:ext uri="{FF2B5EF4-FFF2-40B4-BE49-F238E27FC236}">
                      <a16:creationId xmlns:a16="http://schemas.microsoft.com/office/drawing/2014/main" id="{D8C163D2-10EA-44CE-96C7-F73224A52ED8}"/>
                    </a:ext>
                  </a:extLst>
                </p14:cNvPr>
                <p14:cNvContentPartPr/>
                <p14:nvPr/>
              </p14:nvContentPartPr>
              <p14:xfrm>
                <a:off x="8826437" y="6217063"/>
                <a:ext cx="95400" cy="18720"/>
              </p14:xfrm>
            </p:contentPart>
          </mc:Choice>
          <mc:Fallback xmlns="">
            <p:pic>
              <p:nvPicPr>
                <p:cNvPr id="11290" name="Ink 11289">
                  <a:extLst>
                    <a:ext uri="{FF2B5EF4-FFF2-40B4-BE49-F238E27FC236}">
                      <a16:creationId xmlns:a16="http://schemas.microsoft.com/office/drawing/2014/main" id="{D8C163D2-10EA-44CE-96C7-F73224A52ED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808437" y="6199063"/>
                  <a:ext cx="1310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1291" name="Ink 11290">
                  <a:extLst>
                    <a:ext uri="{FF2B5EF4-FFF2-40B4-BE49-F238E27FC236}">
                      <a16:creationId xmlns:a16="http://schemas.microsoft.com/office/drawing/2014/main" id="{B25CDD90-D383-4A34-A2EC-6EB801C643F6}"/>
                    </a:ext>
                  </a:extLst>
                </p14:cNvPr>
                <p14:cNvContentPartPr/>
                <p14:nvPr/>
              </p14:nvContentPartPr>
              <p14:xfrm>
                <a:off x="8941637" y="6213103"/>
                <a:ext cx="200520" cy="131400"/>
              </p14:xfrm>
            </p:contentPart>
          </mc:Choice>
          <mc:Fallback xmlns="">
            <p:pic>
              <p:nvPicPr>
                <p:cNvPr id="11291" name="Ink 11290">
                  <a:extLst>
                    <a:ext uri="{FF2B5EF4-FFF2-40B4-BE49-F238E27FC236}">
                      <a16:creationId xmlns:a16="http://schemas.microsoft.com/office/drawing/2014/main" id="{B25CDD90-D383-4A34-A2EC-6EB801C643F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923637" y="6195103"/>
                  <a:ext cx="236160" cy="167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1293" name="Ink 11292">
                <a:extLst>
                  <a:ext uri="{FF2B5EF4-FFF2-40B4-BE49-F238E27FC236}">
                    <a16:creationId xmlns:a16="http://schemas.microsoft.com/office/drawing/2014/main" id="{ABD7364F-89E7-49D4-8E9F-69D1BE577774}"/>
                  </a:ext>
                </a:extLst>
              </p14:cNvPr>
              <p14:cNvContentPartPr/>
              <p14:nvPr/>
            </p14:nvContentPartPr>
            <p14:xfrm>
              <a:off x="7755077" y="5965063"/>
              <a:ext cx="78840" cy="131760"/>
            </p14:xfrm>
          </p:contentPart>
        </mc:Choice>
        <mc:Fallback xmlns="">
          <p:pic>
            <p:nvPicPr>
              <p:cNvPr id="11293" name="Ink 11292">
                <a:extLst>
                  <a:ext uri="{FF2B5EF4-FFF2-40B4-BE49-F238E27FC236}">
                    <a16:creationId xmlns:a16="http://schemas.microsoft.com/office/drawing/2014/main" id="{ABD7364F-89E7-49D4-8E9F-69D1BE57777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737437" y="5947063"/>
                <a:ext cx="114480" cy="16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95" name="Group 11294">
            <a:extLst>
              <a:ext uri="{FF2B5EF4-FFF2-40B4-BE49-F238E27FC236}">
                <a16:creationId xmlns:a16="http://schemas.microsoft.com/office/drawing/2014/main" id="{5AB0AC25-CCAC-4695-A31B-955410CC3C56}"/>
              </a:ext>
            </a:extLst>
          </p:cNvPr>
          <p:cNvGrpSpPr/>
          <p:nvPr/>
        </p:nvGrpSpPr>
        <p:grpSpPr>
          <a:xfrm>
            <a:off x="6291677" y="6233623"/>
            <a:ext cx="1480680" cy="504720"/>
            <a:chOff x="6291677" y="6233623"/>
            <a:chExt cx="1480680" cy="50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1276" name="Ink 11275">
                  <a:extLst>
                    <a:ext uri="{FF2B5EF4-FFF2-40B4-BE49-F238E27FC236}">
                      <a16:creationId xmlns:a16="http://schemas.microsoft.com/office/drawing/2014/main" id="{71D1E29A-A1D3-4598-B2FE-433BB91C88AF}"/>
                    </a:ext>
                  </a:extLst>
                </p14:cNvPr>
                <p14:cNvContentPartPr/>
                <p14:nvPr/>
              </p14:nvContentPartPr>
              <p14:xfrm>
                <a:off x="6291677" y="6380503"/>
                <a:ext cx="291240" cy="271080"/>
              </p14:xfrm>
            </p:contentPart>
          </mc:Choice>
          <mc:Fallback xmlns="">
            <p:pic>
              <p:nvPicPr>
                <p:cNvPr id="11276" name="Ink 11275">
                  <a:extLst>
                    <a:ext uri="{FF2B5EF4-FFF2-40B4-BE49-F238E27FC236}">
                      <a16:creationId xmlns:a16="http://schemas.microsoft.com/office/drawing/2014/main" id="{71D1E29A-A1D3-4598-B2FE-433BB91C88A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273677" y="6362503"/>
                  <a:ext cx="32688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1277" name="Ink 11276">
                  <a:extLst>
                    <a:ext uri="{FF2B5EF4-FFF2-40B4-BE49-F238E27FC236}">
                      <a16:creationId xmlns:a16="http://schemas.microsoft.com/office/drawing/2014/main" id="{7CB890A0-EDC9-453A-9532-03352A87038F}"/>
                    </a:ext>
                  </a:extLst>
                </p14:cNvPr>
                <p14:cNvContentPartPr/>
                <p14:nvPr/>
              </p14:nvContentPartPr>
              <p14:xfrm>
                <a:off x="6709277" y="6461143"/>
                <a:ext cx="200520" cy="10440"/>
              </p14:xfrm>
            </p:contentPart>
          </mc:Choice>
          <mc:Fallback xmlns="">
            <p:pic>
              <p:nvPicPr>
                <p:cNvPr id="11277" name="Ink 11276">
                  <a:extLst>
                    <a:ext uri="{FF2B5EF4-FFF2-40B4-BE49-F238E27FC236}">
                      <a16:creationId xmlns:a16="http://schemas.microsoft.com/office/drawing/2014/main" id="{7CB890A0-EDC9-453A-9532-03352A87038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691277" y="6443503"/>
                  <a:ext cx="2361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1278" name="Ink 11277">
                  <a:extLst>
                    <a:ext uri="{FF2B5EF4-FFF2-40B4-BE49-F238E27FC236}">
                      <a16:creationId xmlns:a16="http://schemas.microsoft.com/office/drawing/2014/main" id="{12179579-DCD2-413A-99E4-D7E85DD9DF5B}"/>
                    </a:ext>
                  </a:extLst>
                </p14:cNvPr>
                <p14:cNvContentPartPr/>
                <p14:nvPr/>
              </p14:nvContentPartPr>
              <p14:xfrm>
                <a:off x="6720077" y="6521983"/>
                <a:ext cx="164880" cy="25920"/>
              </p14:xfrm>
            </p:contentPart>
          </mc:Choice>
          <mc:Fallback xmlns="">
            <p:pic>
              <p:nvPicPr>
                <p:cNvPr id="11278" name="Ink 11277">
                  <a:extLst>
                    <a:ext uri="{FF2B5EF4-FFF2-40B4-BE49-F238E27FC236}">
                      <a16:creationId xmlns:a16="http://schemas.microsoft.com/office/drawing/2014/main" id="{12179579-DCD2-413A-99E4-D7E85DD9DF5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702077" y="6504343"/>
                  <a:ext cx="2005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1279" name="Ink 11278">
                  <a:extLst>
                    <a:ext uri="{FF2B5EF4-FFF2-40B4-BE49-F238E27FC236}">
                      <a16:creationId xmlns:a16="http://schemas.microsoft.com/office/drawing/2014/main" id="{E54DE44E-8161-454A-BCA3-953133D458B5}"/>
                    </a:ext>
                  </a:extLst>
                </p14:cNvPr>
                <p14:cNvContentPartPr/>
                <p14:nvPr/>
              </p14:nvContentPartPr>
              <p14:xfrm>
                <a:off x="7130837" y="6233623"/>
                <a:ext cx="25920" cy="211320"/>
              </p14:xfrm>
            </p:contentPart>
          </mc:Choice>
          <mc:Fallback xmlns="">
            <p:pic>
              <p:nvPicPr>
                <p:cNvPr id="11279" name="Ink 11278">
                  <a:extLst>
                    <a:ext uri="{FF2B5EF4-FFF2-40B4-BE49-F238E27FC236}">
                      <a16:creationId xmlns:a16="http://schemas.microsoft.com/office/drawing/2014/main" id="{E54DE44E-8161-454A-BCA3-953133D458B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112837" y="6215983"/>
                  <a:ext cx="6156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1280" name="Ink 11279">
                  <a:extLst>
                    <a:ext uri="{FF2B5EF4-FFF2-40B4-BE49-F238E27FC236}">
                      <a16:creationId xmlns:a16="http://schemas.microsoft.com/office/drawing/2014/main" id="{035ACB50-67D1-44E4-9A7B-EC95258F805F}"/>
                    </a:ext>
                  </a:extLst>
                </p14:cNvPr>
                <p14:cNvContentPartPr/>
                <p14:nvPr/>
              </p14:nvContentPartPr>
              <p14:xfrm>
                <a:off x="6932477" y="6325063"/>
                <a:ext cx="590040" cy="400320"/>
              </p14:xfrm>
            </p:contentPart>
          </mc:Choice>
          <mc:Fallback xmlns="">
            <p:pic>
              <p:nvPicPr>
                <p:cNvPr id="11280" name="Ink 11279">
                  <a:extLst>
                    <a:ext uri="{FF2B5EF4-FFF2-40B4-BE49-F238E27FC236}">
                      <a16:creationId xmlns:a16="http://schemas.microsoft.com/office/drawing/2014/main" id="{035ACB50-67D1-44E4-9A7B-EC95258F805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914837" y="6307063"/>
                  <a:ext cx="62568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1281" name="Ink 11280">
                  <a:extLst>
                    <a:ext uri="{FF2B5EF4-FFF2-40B4-BE49-F238E27FC236}">
                      <a16:creationId xmlns:a16="http://schemas.microsoft.com/office/drawing/2014/main" id="{373A306B-EDB1-4E2B-8AA6-7EE1474638E6}"/>
                    </a:ext>
                  </a:extLst>
                </p14:cNvPr>
                <p14:cNvContentPartPr/>
                <p14:nvPr/>
              </p14:nvContentPartPr>
              <p14:xfrm>
                <a:off x="7199597" y="6464023"/>
                <a:ext cx="354240" cy="274320"/>
              </p14:xfrm>
            </p:contentPart>
          </mc:Choice>
          <mc:Fallback xmlns="">
            <p:pic>
              <p:nvPicPr>
                <p:cNvPr id="11281" name="Ink 11280">
                  <a:extLst>
                    <a:ext uri="{FF2B5EF4-FFF2-40B4-BE49-F238E27FC236}">
                      <a16:creationId xmlns:a16="http://schemas.microsoft.com/office/drawing/2014/main" id="{373A306B-EDB1-4E2B-8AA6-7EE1474638E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181597" y="6446383"/>
                  <a:ext cx="38988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1282" name="Ink 11281">
                  <a:extLst>
                    <a:ext uri="{FF2B5EF4-FFF2-40B4-BE49-F238E27FC236}">
                      <a16:creationId xmlns:a16="http://schemas.microsoft.com/office/drawing/2014/main" id="{252D4A89-28BC-4C3F-AF06-839BCD063FBE}"/>
                    </a:ext>
                  </a:extLst>
                </p14:cNvPr>
                <p14:cNvContentPartPr/>
                <p14:nvPr/>
              </p14:nvContentPartPr>
              <p14:xfrm>
                <a:off x="7304357" y="6586783"/>
                <a:ext cx="83160" cy="89640"/>
              </p14:xfrm>
            </p:contentPart>
          </mc:Choice>
          <mc:Fallback xmlns="">
            <p:pic>
              <p:nvPicPr>
                <p:cNvPr id="11282" name="Ink 11281">
                  <a:extLst>
                    <a:ext uri="{FF2B5EF4-FFF2-40B4-BE49-F238E27FC236}">
                      <a16:creationId xmlns:a16="http://schemas.microsoft.com/office/drawing/2014/main" id="{252D4A89-28BC-4C3F-AF06-839BCD063FB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286357" y="6569143"/>
                  <a:ext cx="1188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1294" name="Ink 11293">
                  <a:extLst>
                    <a:ext uri="{FF2B5EF4-FFF2-40B4-BE49-F238E27FC236}">
                      <a16:creationId xmlns:a16="http://schemas.microsoft.com/office/drawing/2014/main" id="{01A9E096-8271-4CE7-A292-42647E3FC56F}"/>
                    </a:ext>
                  </a:extLst>
                </p14:cNvPr>
                <p14:cNvContentPartPr/>
                <p14:nvPr/>
              </p14:nvContentPartPr>
              <p14:xfrm>
                <a:off x="7658957" y="6455743"/>
                <a:ext cx="113400" cy="198000"/>
              </p14:xfrm>
            </p:contentPart>
          </mc:Choice>
          <mc:Fallback xmlns="">
            <p:pic>
              <p:nvPicPr>
                <p:cNvPr id="11294" name="Ink 11293">
                  <a:extLst>
                    <a:ext uri="{FF2B5EF4-FFF2-40B4-BE49-F238E27FC236}">
                      <a16:creationId xmlns:a16="http://schemas.microsoft.com/office/drawing/2014/main" id="{01A9E096-8271-4CE7-A292-42647E3FC56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640957" y="6438103"/>
                  <a:ext cx="149040" cy="23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6" name="Group 3075">
            <a:extLst>
              <a:ext uri="{FF2B5EF4-FFF2-40B4-BE49-F238E27FC236}">
                <a16:creationId xmlns:a16="http://schemas.microsoft.com/office/drawing/2014/main" id="{56DB67BD-83F3-4BFD-AD36-4A861E0726D5}"/>
              </a:ext>
            </a:extLst>
          </p:cNvPr>
          <p:cNvGrpSpPr/>
          <p:nvPr/>
        </p:nvGrpSpPr>
        <p:grpSpPr>
          <a:xfrm>
            <a:off x="1325477" y="5959663"/>
            <a:ext cx="1195200" cy="378720"/>
            <a:chOff x="1325477" y="5959663"/>
            <a:chExt cx="1195200" cy="37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BA4C44E-4137-496E-8C7B-A3B1BC682F99}"/>
                    </a:ext>
                  </a:extLst>
                </p14:cNvPr>
                <p14:cNvContentPartPr/>
                <p14:nvPr/>
              </p14:nvContentPartPr>
              <p14:xfrm>
                <a:off x="1325477" y="5959663"/>
                <a:ext cx="237600" cy="3488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BA4C44E-4137-496E-8C7B-A3B1BC682F9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307837" y="5941663"/>
                  <a:ext cx="27324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0865E25-B353-4BC2-89D3-17F464A98BAF}"/>
                    </a:ext>
                  </a:extLst>
                </p14:cNvPr>
                <p14:cNvContentPartPr/>
                <p14:nvPr/>
              </p14:nvContentPartPr>
              <p14:xfrm>
                <a:off x="1663157" y="6283663"/>
                <a:ext cx="21240" cy="180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0865E25-B353-4BC2-89D3-17F464A98BA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645157" y="6265663"/>
                  <a:ext cx="568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2CB6607-C592-4F35-9115-B6CAF5F6DA44}"/>
                    </a:ext>
                  </a:extLst>
                </p14:cNvPr>
                <p14:cNvContentPartPr/>
                <p14:nvPr/>
              </p14:nvContentPartPr>
              <p14:xfrm>
                <a:off x="1875197" y="5971543"/>
                <a:ext cx="239040" cy="3632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2CB6607-C592-4F35-9115-B6CAF5F6DA4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857197" y="5953903"/>
                  <a:ext cx="27468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6BB1CCA-180A-4C84-924F-604C807C9EC4}"/>
                    </a:ext>
                  </a:extLst>
                </p14:cNvPr>
                <p14:cNvContentPartPr/>
                <p14:nvPr/>
              </p14:nvContentPartPr>
              <p14:xfrm>
                <a:off x="1871957" y="5967943"/>
                <a:ext cx="246240" cy="309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6BB1CCA-180A-4C84-924F-604C807C9EC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853957" y="5949943"/>
                  <a:ext cx="2818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D8C3502-0D9B-4668-ACFB-62057122CEC8}"/>
                    </a:ext>
                  </a:extLst>
                </p14:cNvPr>
                <p14:cNvContentPartPr/>
                <p14:nvPr/>
              </p14:nvContentPartPr>
              <p14:xfrm>
                <a:off x="2282357" y="6319303"/>
                <a:ext cx="69480" cy="19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D8C3502-0D9B-4668-ACFB-62057122CEC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264357" y="6301303"/>
                  <a:ext cx="1051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3072" name="Ink 3071">
                  <a:extLst>
                    <a:ext uri="{FF2B5EF4-FFF2-40B4-BE49-F238E27FC236}">
                      <a16:creationId xmlns:a16="http://schemas.microsoft.com/office/drawing/2014/main" id="{FF8EEC0D-03D5-4866-AC8C-B0C05FBCC03B}"/>
                    </a:ext>
                  </a:extLst>
                </p14:cNvPr>
                <p14:cNvContentPartPr/>
                <p14:nvPr/>
              </p14:nvContentPartPr>
              <p14:xfrm>
                <a:off x="2470637" y="6001783"/>
                <a:ext cx="27000" cy="60480"/>
              </p14:xfrm>
            </p:contentPart>
          </mc:Choice>
          <mc:Fallback xmlns="">
            <p:pic>
              <p:nvPicPr>
                <p:cNvPr id="3072" name="Ink 3071">
                  <a:extLst>
                    <a:ext uri="{FF2B5EF4-FFF2-40B4-BE49-F238E27FC236}">
                      <a16:creationId xmlns:a16="http://schemas.microsoft.com/office/drawing/2014/main" id="{FF8EEC0D-03D5-4866-AC8C-B0C05FBCC03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452637" y="5984143"/>
                  <a:ext cx="626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3073" name="Ink 3072">
                  <a:extLst>
                    <a:ext uri="{FF2B5EF4-FFF2-40B4-BE49-F238E27FC236}">
                      <a16:creationId xmlns:a16="http://schemas.microsoft.com/office/drawing/2014/main" id="{EE2126ED-9D61-40DF-9757-A4F5BA0A428E}"/>
                    </a:ext>
                  </a:extLst>
                </p14:cNvPr>
                <p14:cNvContentPartPr/>
                <p14:nvPr/>
              </p14:nvContentPartPr>
              <p14:xfrm>
                <a:off x="2473157" y="6189703"/>
                <a:ext cx="47520" cy="53280"/>
              </p14:xfrm>
            </p:contentPart>
          </mc:Choice>
          <mc:Fallback xmlns="">
            <p:pic>
              <p:nvPicPr>
                <p:cNvPr id="3073" name="Ink 3072">
                  <a:extLst>
                    <a:ext uri="{FF2B5EF4-FFF2-40B4-BE49-F238E27FC236}">
                      <a16:creationId xmlns:a16="http://schemas.microsoft.com/office/drawing/2014/main" id="{EE2126ED-9D61-40DF-9757-A4F5BA0A428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455517" y="6171703"/>
                  <a:ext cx="83160" cy="88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5886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143000"/>
          </a:xfrm>
        </p:spPr>
        <p:txBody>
          <a:bodyPr>
            <a:noAutofit/>
          </a:bodyPr>
          <a:lstStyle/>
          <a:p>
            <a:r>
              <a:rPr lang="en-US" sz="2400" dirty="0"/>
              <a:t>8.  From H inside, we now find </a:t>
            </a:r>
            <a:r>
              <a:rPr lang="en-US" sz="2400" b="1" dirty="0"/>
              <a:t>E</a:t>
            </a:r>
            <a:r>
              <a:rPr lang="en-US" sz="2400" dirty="0"/>
              <a:t>-field inside (high frequency limit)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" t="7726" b="3899"/>
          <a:stretch>
            <a:fillRect/>
          </a:stretch>
        </p:blipFill>
        <p:spPr bwMode="auto">
          <a:xfrm>
            <a:off x="238247" y="1143000"/>
            <a:ext cx="8788679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67600" y="5410200"/>
            <a:ext cx="132279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Phase shift</a:t>
            </a:r>
          </a:p>
        </p:txBody>
      </p:sp>
      <p:sp>
        <p:nvSpPr>
          <p:cNvPr id="5" name="Freeform 4"/>
          <p:cNvSpPr/>
          <p:nvPr/>
        </p:nvSpPr>
        <p:spPr>
          <a:xfrm>
            <a:off x="7039992" y="5397623"/>
            <a:ext cx="470517" cy="231220"/>
          </a:xfrm>
          <a:custGeom>
            <a:avLst/>
            <a:gdLst>
              <a:gd name="connsiteX0" fmla="*/ 470517 w 470517"/>
              <a:gd name="connsiteY0" fmla="*/ 213064 h 231220"/>
              <a:gd name="connsiteX1" fmla="*/ 426128 w 470517"/>
              <a:gd name="connsiteY1" fmla="*/ 230820 h 231220"/>
              <a:gd name="connsiteX2" fmla="*/ 239697 w 470517"/>
              <a:gd name="connsiteY2" fmla="*/ 213064 h 231220"/>
              <a:gd name="connsiteX3" fmla="*/ 159798 w 470517"/>
              <a:gd name="connsiteY3" fmla="*/ 195309 h 231220"/>
              <a:gd name="connsiteX4" fmla="*/ 106532 w 470517"/>
              <a:gd name="connsiteY4" fmla="*/ 177554 h 231220"/>
              <a:gd name="connsiteX5" fmla="*/ 79899 w 470517"/>
              <a:gd name="connsiteY5" fmla="*/ 168676 h 231220"/>
              <a:gd name="connsiteX6" fmla="*/ 62144 w 470517"/>
              <a:gd name="connsiteY6" fmla="*/ 142043 h 231220"/>
              <a:gd name="connsiteX7" fmla="*/ 35511 w 470517"/>
              <a:gd name="connsiteY7" fmla="*/ 124288 h 231220"/>
              <a:gd name="connsiteX8" fmla="*/ 17756 w 470517"/>
              <a:gd name="connsiteY8" fmla="*/ 71022 h 231220"/>
              <a:gd name="connsiteX9" fmla="*/ 8878 w 470517"/>
              <a:gd name="connsiteY9" fmla="*/ 44389 h 231220"/>
              <a:gd name="connsiteX10" fmla="*/ 0 w 470517"/>
              <a:gd name="connsiteY10" fmla="*/ 17756 h 231220"/>
              <a:gd name="connsiteX11" fmla="*/ 0 w 470517"/>
              <a:gd name="connsiteY11" fmla="*/ 0 h 231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0517" h="231220">
                <a:moveTo>
                  <a:pt x="470517" y="213064"/>
                </a:moveTo>
                <a:cubicBezTo>
                  <a:pt x="455721" y="218983"/>
                  <a:pt x="442042" y="229982"/>
                  <a:pt x="426128" y="230820"/>
                </a:cubicBezTo>
                <a:cubicBezTo>
                  <a:pt x="373090" y="233612"/>
                  <a:pt x="296548" y="221186"/>
                  <a:pt x="239697" y="213064"/>
                </a:cubicBezTo>
                <a:cubicBezTo>
                  <a:pt x="163490" y="187664"/>
                  <a:pt x="284805" y="226561"/>
                  <a:pt x="159798" y="195309"/>
                </a:cubicBezTo>
                <a:cubicBezTo>
                  <a:pt x="141641" y="190770"/>
                  <a:pt x="124287" y="183472"/>
                  <a:pt x="106532" y="177554"/>
                </a:cubicBezTo>
                <a:lnTo>
                  <a:pt x="79899" y="168676"/>
                </a:lnTo>
                <a:cubicBezTo>
                  <a:pt x="73981" y="159798"/>
                  <a:pt x="69689" y="149588"/>
                  <a:pt x="62144" y="142043"/>
                </a:cubicBezTo>
                <a:cubicBezTo>
                  <a:pt x="54599" y="134498"/>
                  <a:pt x="41166" y="133336"/>
                  <a:pt x="35511" y="124288"/>
                </a:cubicBezTo>
                <a:cubicBezTo>
                  <a:pt x="25592" y="108417"/>
                  <a:pt x="23674" y="88777"/>
                  <a:pt x="17756" y="71022"/>
                </a:cubicBezTo>
                <a:lnTo>
                  <a:pt x="8878" y="44389"/>
                </a:lnTo>
                <a:cubicBezTo>
                  <a:pt x="5919" y="35511"/>
                  <a:pt x="0" y="27114"/>
                  <a:pt x="0" y="17756"/>
                </a:cubicBezTo>
                <a:lnTo>
                  <a:pt x="0" y="0"/>
                </a:ln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10D0EB6-5460-42C0-A236-5DB0815046A7}"/>
                  </a:ext>
                </a:extLst>
              </p14:cNvPr>
              <p14:cNvContentPartPr/>
              <p14:nvPr/>
            </p14:nvContentPartPr>
            <p14:xfrm>
              <a:off x="123797" y="5486623"/>
              <a:ext cx="4772520" cy="1141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10D0EB6-5460-42C0-A236-5DB0815046A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157" y="5468623"/>
                <a:ext cx="4808160" cy="117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0712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7" b="2482"/>
          <a:stretch/>
        </p:blipFill>
        <p:spPr bwMode="auto">
          <a:xfrm>
            <a:off x="1198484" y="1219200"/>
            <a:ext cx="786931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200090"/>
            <a:ext cx="142699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Magnitudes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0" y="2785408"/>
            <a:ext cx="5105400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Compare vacuum to metal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For electromagnetic wave in vacuum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E = H (Gaussian units)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E and H are in phase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For high frequency quasi-static limit in metal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7239000" y="5029958"/>
            <a:ext cx="14478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Not in phase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F9509C9-41C4-41B5-838F-C60D79C27BE8}"/>
                  </a:ext>
                </a:extLst>
              </p14:cNvPr>
              <p14:cNvContentPartPr/>
              <p14:nvPr/>
            </p14:nvContentPartPr>
            <p14:xfrm>
              <a:off x="1829477" y="1181743"/>
              <a:ext cx="1098720" cy="90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F9509C9-41C4-41B5-838F-C60D79C27B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66477" y="1119103"/>
                <a:ext cx="122436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55CD040-E05E-45BC-AF51-707C3EEE4D0B}"/>
                  </a:ext>
                </a:extLst>
              </p14:cNvPr>
              <p14:cNvContentPartPr/>
              <p14:nvPr/>
            </p14:nvContentPartPr>
            <p14:xfrm>
              <a:off x="1128557" y="2934223"/>
              <a:ext cx="2056680" cy="964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55CD040-E05E-45BC-AF51-707C3EEE4D0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10917" y="2916583"/>
                <a:ext cx="2092320" cy="10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54D0F2C-2FA1-4A64-B38E-70E8589ED429}"/>
                  </a:ext>
                </a:extLst>
              </p14:cNvPr>
              <p14:cNvContentPartPr/>
              <p14:nvPr/>
            </p14:nvContentPartPr>
            <p14:xfrm>
              <a:off x="6797476" y="1299993"/>
              <a:ext cx="88560" cy="885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54D0F2C-2FA1-4A64-B38E-70E8589ED42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34836" y="1237353"/>
                <a:ext cx="21420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96B217B-AA1A-43BD-886F-954DE0AEE0C1}"/>
                  </a:ext>
                </a:extLst>
              </p14:cNvPr>
              <p14:cNvContentPartPr/>
              <p14:nvPr/>
            </p14:nvContentPartPr>
            <p14:xfrm>
              <a:off x="4036276" y="1961313"/>
              <a:ext cx="168120" cy="1105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96B217B-AA1A-43BD-886F-954DE0AEE0C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73276" y="1898313"/>
                <a:ext cx="29376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347771F-2870-4BB6-9475-3C5BA887B7BC}"/>
                  </a:ext>
                </a:extLst>
              </p14:cNvPr>
              <p14:cNvContentPartPr/>
              <p14:nvPr/>
            </p14:nvContentPartPr>
            <p14:xfrm>
              <a:off x="5939956" y="1170033"/>
              <a:ext cx="58320" cy="669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347771F-2870-4BB6-9475-3C5BA887B7B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876956" y="1107393"/>
                <a:ext cx="18396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678E690-6B47-4D7B-A528-7CFC472D1321}"/>
                  </a:ext>
                </a:extLst>
              </p14:cNvPr>
              <p14:cNvContentPartPr/>
              <p14:nvPr/>
            </p14:nvContentPartPr>
            <p14:xfrm>
              <a:off x="5500036" y="1264353"/>
              <a:ext cx="383400" cy="5428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678E690-6B47-4D7B-A528-7CFC472D132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437036" y="1201353"/>
                <a:ext cx="509040" cy="66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77B87159-8ADD-420B-8A0C-B209DE890C8F}"/>
              </a:ext>
            </a:extLst>
          </p:cNvPr>
          <p:cNvGrpSpPr/>
          <p:nvPr/>
        </p:nvGrpSpPr>
        <p:grpSpPr>
          <a:xfrm>
            <a:off x="5814676" y="1185873"/>
            <a:ext cx="444960" cy="928800"/>
            <a:chOff x="5814676" y="1185873"/>
            <a:chExt cx="444960" cy="92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11071B0-E135-460B-843E-BBD66728DE46}"/>
                    </a:ext>
                  </a:extLst>
                </p14:cNvPr>
                <p14:cNvContentPartPr/>
                <p14:nvPr/>
              </p14:nvContentPartPr>
              <p14:xfrm>
                <a:off x="6228676" y="1552713"/>
                <a:ext cx="30960" cy="1785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11071B0-E135-460B-843E-BBD66728DE4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165676" y="1489713"/>
                  <a:ext cx="15660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7491881-3F5C-493E-B7ED-D4B46E4495D2}"/>
                    </a:ext>
                  </a:extLst>
                </p14:cNvPr>
                <p14:cNvContentPartPr/>
                <p14:nvPr/>
              </p14:nvContentPartPr>
              <p14:xfrm>
                <a:off x="6136876" y="1400793"/>
                <a:ext cx="42840" cy="612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7491881-3F5C-493E-B7ED-D4B46E4495D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074236" y="1338153"/>
                  <a:ext cx="1684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4EFD017-61CF-4D81-9F33-A623068F7508}"/>
                    </a:ext>
                  </a:extLst>
                </p14:cNvPr>
                <p14:cNvContentPartPr/>
                <p14:nvPr/>
              </p14:nvContentPartPr>
              <p14:xfrm>
                <a:off x="5909716" y="1963113"/>
                <a:ext cx="5040" cy="57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4EFD017-61CF-4D81-9F33-A623068F750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847076" y="1900113"/>
                  <a:ext cx="1306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FF26618-1C7C-45F8-B045-C467926915C8}"/>
                    </a:ext>
                  </a:extLst>
                </p14:cNvPr>
                <p14:cNvContentPartPr/>
                <p14:nvPr/>
              </p14:nvContentPartPr>
              <p14:xfrm>
                <a:off x="5814676" y="1901193"/>
                <a:ext cx="185040" cy="2134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FF26618-1C7C-45F8-B045-C467926915C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751676" y="1838193"/>
                  <a:ext cx="31068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E38CB0F-3D53-4274-87CE-CE2F91E2B233}"/>
                    </a:ext>
                  </a:extLst>
                </p14:cNvPr>
                <p14:cNvContentPartPr/>
                <p14:nvPr/>
              </p14:nvContentPartPr>
              <p14:xfrm>
                <a:off x="5980996" y="1185873"/>
                <a:ext cx="14040" cy="723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E38CB0F-3D53-4274-87CE-CE2F91E2B23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918356" y="1123233"/>
                  <a:ext cx="1396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A0CDA31-A181-4279-A83A-E4D27EB5F568}"/>
                    </a:ext>
                  </a:extLst>
                </p14:cNvPr>
                <p14:cNvContentPartPr/>
                <p14:nvPr/>
              </p14:nvContentPartPr>
              <p14:xfrm>
                <a:off x="5942116" y="1254993"/>
                <a:ext cx="245880" cy="7624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A0CDA31-A181-4279-A83A-E4D27EB5F56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879476" y="1192353"/>
                  <a:ext cx="371520" cy="88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00BEFE3-143B-4272-B260-E5E62CD5F0C7}"/>
              </a:ext>
            </a:extLst>
          </p:cNvPr>
          <p:cNvGrpSpPr/>
          <p:nvPr/>
        </p:nvGrpSpPr>
        <p:grpSpPr>
          <a:xfrm>
            <a:off x="5507236" y="1190913"/>
            <a:ext cx="531000" cy="908280"/>
            <a:chOff x="5507236" y="1190913"/>
            <a:chExt cx="531000" cy="90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41720CD-4D4C-47DF-96B5-0423054FADD1}"/>
                    </a:ext>
                  </a:extLst>
                </p14:cNvPr>
                <p14:cNvContentPartPr/>
                <p14:nvPr/>
              </p14:nvContentPartPr>
              <p14:xfrm>
                <a:off x="5507236" y="1190913"/>
                <a:ext cx="167760" cy="9082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41720CD-4D4C-47DF-96B5-0423054FADD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489236" y="1172913"/>
                  <a:ext cx="203400" cy="9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CB893FA-D05D-4ACE-82AE-8F4635B58159}"/>
                    </a:ext>
                  </a:extLst>
                </p14:cNvPr>
                <p14:cNvContentPartPr/>
                <p14:nvPr/>
              </p14:nvContentPartPr>
              <p14:xfrm>
                <a:off x="5861116" y="1436433"/>
                <a:ext cx="39600" cy="3157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CB893FA-D05D-4ACE-82AE-8F4635B5815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843116" y="1418793"/>
                  <a:ext cx="7524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6807D15-BFCF-4431-AC15-C6492B6639A0}"/>
                    </a:ext>
                  </a:extLst>
                </p14:cNvPr>
                <p14:cNvContentPartPr/>
                <p14:nvPr/>
              </p14:nvContentPartPr>
              <p14:xfrm>
                <a:off x="6026356" y="1447593"/>
                <a:ext cx="11880" cy="2923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6807D15-BFCF-4431-AC15-C6492B6639A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008356" y="1429953"/>
                  <a:ext cx="4752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F86C095-9DD9-4F33-B7CB-BB6F0173BF67}"/>
                    </a:ext>
                  </a:extLst>
                </p14:cNvPr>
                <p14:cNvContentPartPr/>
                <p14:nvPr/>
              </p14:nvContentPartPr>
              <p14:xfrm>
                <a:off x="5922316" y="1575393"/>
                <a:ext cx="111240" cy="201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F86C095-9DD9-4F33-B7CB-BB6F0173BF6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904316" y="1557753"/>
                  <a:ext cx="146880" cy="5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5496BB2-EC99-4206-96B3-4F18CFAAA668}"/>
                  </a:ext>
                </a:extLst>
              </p14:cNvPr>
              <p14:cNvContentPartPr/>
              <p14:nvPr/>
            </p14:nvContentPartPr>
            <p14:xfrm>
              <a:off x="7202836" y="1279113"/>
              <a:ext cx="108000" cy="1267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5496BB2-EC99-4206-96B3-4F18CFAAA66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140196" y="1216473"/>
                <a:ext cx="23364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FE3693D-E89F-46D9-A1DB-BDFD6D9E1789}"/>
                  </a:ext>
                </a:extLst>
              </p14:cNvPr>
              <p14:cNvContentPartPr/>
              <p14:nvPr/>
            </p14:nvContentPartPr>
            <p14:xfrm>
              <a:off x="7174036" y="1836393"/>
              <a:ext cx="86040" cy="1317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FE3693D-E89F-46D9-A1DB-BDFD6D9E178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111036" y="1773393"/>
                <a:ext cx="21168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169C609-2C65-4DF8-BAB0-E8F9747AF4E5}"/>
                  </a:ext>
                </a:extLst>
              </p14:cNvPr>
              <p14:cNvContentPartPr/>
              <p14:nvPr/>
            </p14:nvContentPartPr>
            <p14:xfrm>
              <a:off x="7978636" y="1437873"/>
              <a:ext cx="82080" cy="464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169C609-2C65-4DF8-BAB0-E8F9747AF4E5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915996" y="1374873"/>
                <a:ext cx="20772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9007A64-F925-47B0-BE3E-6A727AC9667C}"/>
                  </a:ext>
                </a:extLst>
              </p14:cNvPr>
              <p14:cNvContentPartPr/>
              <p14:nvPr/>
            </p14:nvContentPartPr>
            <p14:xfrm>
              <a:off x="8713036" y="1308633"/>
              <a:ext cx="88920" cy="8172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9007A64-F925-47B0-BE3E-6A727AC9667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650036" y="1245633"/>
                <a:ext cx="214560" cy="20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16" name="Group 13315">
            <a:extLst>
              <a:ext uri="{FF2B5EF4-FFF2-40B4-BE49-F238E27FC236}">
                <a16:creationId xmlns:a16="http://schemas.microsoft.com/office/drawing/2014/main" id="{EC8C8933-B3A8-4B94-B67F-2564AF94A0EB}"/>
              </a:ext>
            </a:extLst>
          </p:cNvPr>
          <p:cNvGrpSpPr/>
          <p:nvPr/>
        </p:nvGrpSpPr>
        <p:grpSpPr>
          <a:xfrm>
            <a:off x="8766676" y="1866993"/>
            <a:ext cx="139320" cy="105480"/>
            <a:chOff x="8766676" y="1866993"/>
            <a:chExt cx="139320" cy="10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3312" name="Ink 13311">
                  <a:extLst>
                    <a:ext uri="{FF2B5EF4-FFF2-40B4-BE49-F238E27FC236}">
                      <a16:creationId xmlns:a16="http://schemas.microsoft.com/office/drawing/2014/main" id="{1B94BA03-5C38-4CF6-A7EB-58F885FE3CB8}"/>
                    </a:ext>
                  </a:extLst>
                </p14:cNvPr>
                <p14:cNvContentPartPr/>
                <p14:nvPr/>
              </p14:nvContentPartPr>
              <p14:xfrm>
                <a:off x="8766676" y="1887153"/>
                <a:ext cx="71640" cy="85320"/>
              </p14:xfrm>
            </p:contentPart>
          </mc:Choice>
          <mc:Fallback>
            <p:pic>
              <p:nvPicPr>
                <p:cNvPr id="13312" name="Ink 13311">
                  <a:extLst>
                    <a:ext uri="{FF2B5EF4-FFF2-40B4-BE49-F238E27FC236}">
                      <a16:creationId xmlns:a16="http://schemas.microsoft.com/office/drawing/2014/main" id="{1B94BA03-5C38-4CF6-A7EB-58F885FE3CB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703676" y="1824513"/>
                  <a:ext cx="1972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3313" name="Ink 13312">
                  <a:extLst>
                    <a:ext uri="{FF2B5EF4-FFF2-40B4-BE49-F238E27FC236}">
                      <a16:creationId xmlns:a16="http://schemas.microsoft.com/office/drawing/2014/main" id="{D3950739-0DA7-4F17-ADA0-4A88673FC542}"/>
                    </a:ext>
                  </a:extLst>
                </p14:cNvPr>
                <p14:cNvContentPartPr/>
                <p14:nvPr/>
              </p14:nvContentPartPr>
              <p14:xfrm>
                <a:off x="8903836" y="1967073"/>
                <a:ext cx="2160" cy="1440"/>
              </p14:xfrm>
            </p:contentPart>
          </mc:Choice>
          <mc:Fallback>
            <p:pic>
              <p:nvPicPr>
                <p:cNvPr id="13313" name="Ink 13312">
                  <a:extLst>
                    <a:ext uri="{FF2B5EF4-FFF2-40B4-BE49-F238E27FC236}">
                      <a16:creationId xmlns:a16="http://schemas.microsoft.com/office/drawing/2014/main" id="{D3950739-0DA7-4F17-ADA0-4A88673FC54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840836" y="1904073"/>
                  <a:ext cx="1278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3315" name="Ink 13314">
                  <a:extLst>
                    <a:ext uri="{FF2B5EF4-FFF2-40B4-BE49-F238E27FC236}">
                      <a16:creationId xmlns:a16="http://schemas.microsoft.com/office/drawing/2014/main" id="{E9A74513-C318-41C1-ACB9-47CD053CFE12}"/>
                    </a:ext>
                  </a:extLst>
                </p14:cNvPr>
                <p14:cNvContentPartPr/>
                <p14:nvPr/>
              </p14:nvContentPartPr>
              <p14:xfrm>
                <a:off x="8804116" y="1866993"/>
                <a:ext cx="82800" cy="84600"/>
              </p14:xfrm>
            </p:contentPart>
          </mc:Choice>
          <mc:Fallback>
            <p:pic>
              <p:nvPicPr>
                <p:cNvPr id="13315" name="Ink 13314">
                  <a:extLst>
                    <a:ext uri="{FF2B5EF4-FFF2-40B4-BE49-F238E27FC236}">
                      <a16:creationId xmlns:a16="http://schemas.microsoft.com/office/drawing/2014/main" id="{E9A74513-C318-41C1-ACB9-47CD053CFE1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741476" y="1804353"/>
                  <a:ext cx="208440" cy="21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3317" name="Ink 13316">
                <a:extLst>
                  <a:ext uri="{FF2B5EF4-FFF2-40B4-BE49-F238E27FC236}">
                    <a16:creationId xmlns:a16="http://schemas.microsoft.com/office/drawing/2014/main" id="{2DA9710B-ED5A-42FB-84B3-6BFF3AFF2EC8}"/>
                  </a:ext>
                </a:extLst>
              </p14:cNvPr>
              <p14:cNvContentPartPr/>
              <p14:nvPr/>
            </p14:nvContentPartPr>
            <p14:xfrm>
              <a:off x="3824596" y="2335713"/>
              <a:ext cx="35280" cy="120960"/>
            </p14:xfrm>
          </p:contentPart>
        </mc:Choice>
        <mc:Fallback>
          <p:pic>
            <p:nvPicPr>
              <p:cNvPr id="13317" name="Ink 13316">
                <a:extLst>
                  <a:ext uri="{FF2B5EF4-FFF2-40B4-BE49-F238E27FC236}">
                    <a16:creationId xmlns:a16="http://schemas.microsoft.com/office/drawing/2014/main" id="{2DA9710B-ED5A-42FB-84B3-6BFF3AFF2EC8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761956" y="2273073"/>
                <a:ext cx="16092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3318" name="Ink 13317">
                <a:extLst>
                  <a:ext uri="{FF2B5EF4-FFF2-40B4-BE49-F238E27FC236}">
                    <a16:creationId xmlns:a16="http://schemas.microsoft.com/office/drawing/2014/main" id="{8F63CCEE-202F-43B5-A60B-3C16837ACD39}"/>
                  </a:ext>
                </a:extLst>
              </p14:cNvPr>
              <p14:cNvContentPartPr/>
              <p14:nvPr/>
            </p14:nvContentPartPr>
            <p14:xfrm>
              <a:off x="3531556" y="2618313"/>
              <a:ext cx="48960" cy="38160"/>
            </p14:xfrm>
          </p:contentPart>
        </mc:Choice>
        <mc:Fallback>
          <p:pic>
            <p:nvPicPr>
              <p:cNvPr id="13318" name="Ink 13317">
                <a:extLst>
                  <a:ext uri="{FF2B5EF4-FFF2-40B4-BE49-F238E27FC236}">
                    <a16:creationId xmlns:a16="http://schemas.microsoft.com/office/drawing/2014/main" id="{8F63CCEE-202F-43B5-A60B-3C16837ACD39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468916" y="2555673"/>
                <a:ext cx="17460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3319" name="Ink 13318">
                <a:extLst>
                  <a:ext uri="{FF2B5EF4-FFF2-40B4-BE49-F238E27FC236}">
                    <a16:creationId xmlns:a16="http://schemas.microsoft.com/office/drawing/2014/main" id="{A900ADA4-6905-48C4-8BA2-9A9B9A68C303}"/>
                  </a:ext>
                </a:extLst>
              </p14:cNvPr>
              <p14:cNvContentPartPr/>
              <p14:nvPr/>
            </p14:nvContentPartPr>
            <p14:xfrm>
              <a:off x="3245716" y="1710393"/>
              <a:ext cx="60120" cy="172440"/>
            </p14:xfrm>
          </p:contentPart>
        </mc:Choice>
        <mc:Fallback>
          <p:pic>
            <p:nvPicPr>
              <p:cNvPr id="13319" name="Ink 13318">
                <a:extLst>
                  <a:ext uri="{FF2B5EF4-FFF2-40B4-BE49-F238E27FC236}">
                    <a16:creationId xmlns:a16="http://schemas.microsoft.com/office/drawing/2014/main" id="{A900ADA4-6905-48C4-8BA2-9A9B9A68C303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182716" y="1647393"/>
                <a:ext cx="185760" cy="29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22" name="Group 13321">
            <a:extLst>
              <a:ext uri="{FF2B5EF4-FFF2-40B4-BE49-F238E27FC236}">
                <a16:creationId xmlns:a16="http://schemas.microsoft.com/office/drawing/2014/main" id="{4C15EA6E-5B6E-4784-8DB6-FA3943C0ED49}"/>
              </a:ext>
            </a:extLst>
          </p:cNvPr>
          <p:cNvGrpSpPr/>
          <p:nvPr/>
        </p:nvGrpSpPr>
        <p:grpSpPr>
          <a:xfrm>
            <a:off x="2425996" y="2018553"/>
            <a:ext cx="409320" cy="114120"/>
            <a:chOff x="2425996" y="2018553"/>
            <a:chExt cx="409320" cy="11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3320" name="Ink 13319">
                  <a:extLst>
                    <a:ext uri="{FF2B5EF4-FFF2-40B4-BE49-F238E27FC236}">
                      <a16:creationId xmlns:a16="http://schemas.microsoft.com/office/drawing/2014/main" id="{12F9A06F-29E1-4D8D-A1D5-CCB0768E2F96}"/>
                    </a:ext>
                  </a:extLst>
                </p14:cNvPr>
                <p14:cNvContentPartPr/>
                <p14:nvPr/>
              </p14:nvContentPartPr>
              <p14:xfrm>
                <a:off x="2425996" y="2018553"/>
                <a:ext cx="105480" cy="114120"/>
              </p14:xfrm>
            </p:contentPart>
          </mc:Choice>
          <mc:Fallback>
            <p:pic>
              <p:nvPicPr>
                <p:cNvPr id="13320" name="Ink 13319">
                  <a:extLst>
                    <a:ext uri="{FF2B5EF4-FFF2-40B4-BE49-F238E27FC236}">
                      <a16:creationId xmlns:a16="http://schemas.microsoft.com/office/drawing/2014/main" id="{12F9A06F-29E1-4D8D-A1D5-CCB0768E2F9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363356" y="1955913"/>
                  <a:ext cx="2311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3321" name="Ink 13320">
                  <a:extLst>
                    <a:ext uri="{FF2B5EF4-FFF2-40B4-BE49-F238E27FC236}">
                      <a16:creationId xmlns:a16="http://schemas.microsoft.com/office/drawing/2014/main" id="{66A8B47A-8E37-4E19-A647-9E06939EB5C0}"/>
                    </a:ext>
                  </a:extLst>
                </p14:cNvPr>
                <p14:cNvContentPartPr/>
                <p14:nvPr/>
              </p14:nvContentPartPr>
              <p14:xfrm>
                <a:off x="2700316" y="2019633"/>
                <a:ext cx="135000" cy="26280"/>
              </p14:xfrm>
            </p:contentPart>
          </mc:Choice>
          <mc:Fallback>
            <p:pic>
              <p:nvPicPr>
                <p:cNvPr id="13321" name="Ink 13320">
                  <a:extLst>
                    <a:ext uri="{FF2B5EF4-FFF2-40B4-BE49-F238E27FC236}">
                      <a16:creationId xmlns:a16="http://schemas.microsoft.com/office/drawing/2014/main" id="{66A8B47A-8E37-4E19-A647-9E06939EB5C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637676" y="1956633"/>
                  <a:ext cx="260640" cy="15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25" name="Group 13324">
            <a:extLst>
              <a:ext uri="{FF2B5EF4-FFF2-40B4-BE49-F238E27FC236}">
                <a16:creationId xmlns:a16="http://schemas.microsoft.com/office/drawing/2014/main" id="{F3643664-E21B-43A2-9A2D-8777221C7ED1}"/>
              </a:ext>
            </a:extLst>
          </p:cNvPr>
          <p:cNvGrpSpPr/>
          <p:nvPr/>
        </p:nvGrpSpPr>
        <p:grpSpPr>
          <a:xfrm>
            <a:off x="1464076" y="4559073"/>
            <a:ext cx="88920" cy="95040"/>
            <a:chOff x="1464076" y="4559073"/>
            <a:chExt cx="88920" cy="9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3323" name="Ink 13322">
                  <a:extLst>
                    <a:ext uri="{FF2B5EF4-FFF2-40B4-BE49-F238E27FC236}">
                      <a16:creationId xmlns:a16="http://schemas.microsoft.com/office/drawing/2014/main" id="{1AE798D2-B625-4E10-A1AB-4D5D6FBB6B37}"/>
                    </a:ext>
                  </a:extLst>
                </p14:cNvPr>
                <p14:cNvContentPartPr/>
                <p14:nvPr/>
              </p14:nvContentPartPr>
              <p14:xfrm>
                <a:off x="1464076" y="4559073"/>
                <a:ext cx="49320" cy="95040"/>
              </p14:xfrm>
            </p:contentPart>
          </mc:Choice>
          <mc:Fallback>
            <p:pic>
              <p:nvPicPr>
                <p:cNvPr id="13323" name="Ink 13322">
                  <a:extLst>
                    <a:ext uri="{FF2B5EF4-FFF2-40B4-BE49-F238E27FC236}">
                      <a16:creationId xmlns:a16="http://schemas.microsoft.com/office/drawing/2014/main" id="{1AE798D2-B625-4E10-A1AB-4D5D6FBB6B3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401076" y="4496433"/>
                  <a:ext cx="1749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3324" name="Ink 13323">
                  <a:extLst>
                    <a:ext uri="{FF2B5EF4-FFF2-40B4-BE49-F238E27FC236}">
                      <a16:creationId xmlns:a16="http://schemas.microsoft.com/office/drawing/2014/main" id="{E232E8D8-D897-40A3-A1E6-199FA3C50D2F}"/>
                    </a:ext>
                  </a:extLst>
                </p14:cNvPr>
                <p14:cNvContentPartPr/>
                <p14:nvPr/>
              </p14:nvContentPartPr>
              <p14:xfrm>
                <a:off x="1522396" y="4573833"/>
                <a:ext cx="30600" cy="14400"/>
              </p14:xfrm>
            </p:contentPart>
          </mc:Choice>
          <mc:Fallback>
            <p:pic>
              <p:nvPicPr>
                <p:cNvPr id="13324" name="Ink 13323">
                  <a:extLst>
                    <a:ext uri="{FF2B5EF4-FFF2-40B4-BE49-F238E27FC236}">
                      <a16:creationId xmlns:a16="http://schemas.microsoft.com/office/drawing/2014/main" id="{E232E8D8-D897-40A3-A1E6-199FA3C50D2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459756" y="4511193"/>
                  <a:ext cx="156240" cy="14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3326" name="Ink 13325">
                <a:extLst>
                  <a:ext uri="{FF2B5EF4-FFF2-40B4-BE49-F238E27FC236}">
                    <a16:creationId xmlns:a16="http://schemas.microsoft.com/office/drawing/2014/main" id="{783CFF07-548D-436D-92AD-9F6AAF72841E}"/>
                  </a:ext>
                </a:extLst>
              </p14:cNvPr>
              <p14:cNvContentPartPr/>
              <p14:nvPr/>
            </p14:nvContentPartPr>
            <p14:xfrm>
              <a:off x="5583196" y="5083233"/>
              <a:ext cx="32760" cy="132120"/>
            </p14:xfrm>
          </p:contentPart>
        </mc:Choice>
        <mc:Fallback>
          <p:pic>
            <p:nvPicPr>
              <p:cNvPr id="13326" name="Ink 13325">
                <a:extLst>
                  <a:ext uri="{FF2B5EF4-FFF2-40B4-BE49-F238E27FC236}">
                    <a16:creationId xmlns:a16="http://schemas.microsoft.com/office/drawing/2014/main" id="{783CFF07-548D-436D-92AD-9F6AAF72841E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520556" y="5020593"/>
                <a:ext cx="15840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13327" name="Ink 13326">
                <a:extLst>
                  <a:ext uri="{FF2B5EF4-FFF2-40B4-BE49-F238E27FC236}">
                    <a16:creationId xmlns:a16="http://schemas.microsoft.com/office/drawing/2014/main" id="{0716BA28-5259-4315-A92D-1ADD7E04F64B}"/>
                  </a:ext>
                </a:extLst>
              </p14:cNvPr>
              <p14:cNvContentPartPr/>
              <p14:nvPr/>
            </p14:nvContentPartPr>
            <p14:xfrm>
              <a:off x="5768236" y="5583993"/>
              <a:ext cx="42120" cy="33480"/>
            </p14:xfrm>
          </p:contentPart>
        </mc:Choice>
        <mc:Fallback>
          <p:pic>
            <p:nvPicPr>
              <p:cNvPr id="13327" name="Ink 13326">
                <a:extLst>
                  <a:ext uri="{FF2B5EF4-FFF2-40B4-BE49-F238E27FC236}">
                    <a16:creationId xmlns:a16="http://schemas.microsoft.com/office/drawing/2014/main" id="{0716BA28-5259-4315-A92D-1ADD7E04F64B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705596" y="5520993"/>
                <a:ext cx="16776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3328" name="Ink 13327">
                <a:extLst>
                  <a:ext uri="{FF2B5EF4-FFF2-40B4-BE49-F238E27FC236}">
                    <a16:creationId xmlns:a16="http://schemas.microsoft.com/office/drawing/2014/main" id="{F14283E0-1329-4D5F-9A8A-79B2902D057B}"/>
                  </a:ext>
                </a:extLst>
              </p14:cNvPr>
              <p14:cNvContentPartPr/>
              <p14:nvPr/>
            </p14:nvContentPartPr>
            <p14:xfrm>
              <a:off x="7214356" y="5211393"/>
              <a:ext cx="25560" cy="304560"/>
            </p14:xfrm>
          </p:contentPart>
        </mc:Choice>
        <mc:Fallback>
          <p:pic>
            <p:nvPicPr>
              <p:cNvPr id="13328" name="Ink 13327">
                <a:extLst>
                  <a:ext uri="{FF2B5EF4-FFF2-40B4-BE49-F238E27FC236}">
                    <a16:creationId xmlns:a16="http://schemas.microsoft.com/office/drawing/2014/main" id="{F14283E0-1329-4D5F-9A8A-79B2902D057B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151356" y="5148393"/>
                <a:ext cx="151200" cy="43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1188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1" b="3868"/>
          <a:stretch>
            <a:fillRect/>
          </a:stretch>
        </p:blipFill>
        <p:spPr bwMode="auto">
          <a:xfrm>
            <a:off x="685800" y="1394082"/>
            <a:ext cx="8433599" cy="3787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57800" y="4572000"/>
            <a:ext cx="3886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Wavelength in metal is </a:t>
            </a:r>
            <a:r>
              <a:rPr lang="en-US" sz="2000" dirty="0">
                <a:latin typeface="Symbol" pitchFamily="18" charset="2"/>
              </a:rPr>
              <a:t>d,</a:t>
            </a:r>
            <a:r>
              <a:rPr lang="en-US" sz="2000" dirty="0"/>
              <a:t> not </a:t>
            </a:r>
            <a:r>
              <a:rPr lang="en-US" sz="2000" dirty="0">
                <a:latin typeface="Symbol" pitchFamily="18" charset="2"/>
              </a:rPr>
              <a:t>l.</a:t>
            </a:r>
            <a:r>
              <a:rPr lang="en-US" sz="2000" dirty="0"/>
              <a:t> </a:t>
            </a:r>
          </a:p>
          <a:p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87018" y="1295400"/>
            <a:ext cx="2894382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2000" dirty="0"/>
          </a:p>
          <a:p>
            <a:r>
              <a:rPr lang="en-US" sz="2000" dirty="0"/>
              <a:t>Linearly polarized field:     </a:t>
            </a:r>
          </a:p>
          <a:p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136363" y="2362200"/>
            <a:ext cx="2983036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Phase can be made zero by shifting the origin of time.  </a:t>
            </a:r>
          </a:p>
          <a:p>
            <a:r>
              <a:rPr lang="en-US" dirty="0"/>
              <a:t>Then </a:t>
            </a:r>
            <a:r>
              <a:rPr lang="en-US" b="1" dirty="0"/>
              <a:t>H</a:t>
            </a:r>
            <a:r>
              <a:rPr lang="en-US" b="1" baseline="-25000" dirty="0"/>
              <a:t>0</a:t>
            </a:r>
            <a:r>
              <a:rPr lang="en-US" dirty="0"/>
              <a:t> is real.               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5350" y="3048000"/>
            <a:ext cx="877163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Take</a:t>
            </a:r>
          </a:p>
          <a:p>
            <a:r>
              <a:rPr lang="en-US" sz="2000" dirty="0"/>
              <a:t>      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67000" y="3028890"/>
            <a:ext cx="70724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Then</a:t>
            </a:r>
          </a:p>
        </p:txBody>
      </p:sp>
      <p:sp>
        <p:nvSpPr>
          <p:cNvPr id="9" name="Rectangle 8"/>
          <p:cNvSpPr/>
          <p:nvPr/>
        </p:nvSpPr>
        <p:spPr>
          <a:xfrm>
            <a:off x="1496107" y="6007150"/>
            <a:ext cx="4547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But </a:t>
            </a:r>
            <a:r>
              <a:rPr lang="en-US" dirty="0">
                <a:latin typeface="Symbol" pitchFamily="18" charset="2"/>
              </a:rPr>
              <a:t>d</a:t>
            </a:r>
            <a:r>
              <a:rPr lang="en-US" dirty="0"/>
              <a:t> is also the characteristic damping length.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77000" y="6172200"/>
            <a:ext cx="2134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Not much of a wave!</a:t>
            </a:r>
          </a:p>
        </p:txBody>
      </p:sp>
      <p:sp>
        <p:nvSpPr>
          <p:cNvPr id="11" name="Freeform 10"/>
          <p:cNvSpPr/>
          <p:nvPr/>
        </p:nvSpPr>
        <p:spPr>
          <a:xfrm>
            <a:off x="3956364" y="5006566"/>
            <a:ext cx="1475715" cy="262551"/>
          </a:xfrm>
          <a:custGeom>
            <a:avLst/>
            <a:gdLst>
              <a:gd name="connsiteX0" fmla="*/ 1475715 w 1475715"/>
              <a:gd name="connsiteY0" fmla="*/ 0 h 262551"/>
              <a:gd name="connsiteX1" fmla="*/ 1394234 w 1475715"/>
              <a:gd name="connsiteY1" fmla="*/ 63375 h 262551"/>
              <a:gd name="connsiteX2" fmla="*/ 1339913 w 1475715"/>
              <a:gd name="connsiteY2" fmla="*/ 99588 h 262551"/>
              <a:gd name="connsiteX3" fmla="*/ 1285592 w 1475715"/>
              <a:gd name="connsiteY3" fmla="*/ 135802 h 262551"/>
              <a:gd name="connsiteX4" fmla="*/ 1258432 w 1475715"/>
              <a:gd name="connsiteY4" fmla="*/ 162963 h 262551"/>
              <a:gd name="connsiteX5" fmla="*/ 1176951 w 1475715"/>
              <a:gd name="connsiteY5" fmla="*/ 190123 h 262551"/>
              <a:gd name="connsiteX6" fmla="*/ 1149790 w 1475715"/>
              <a:gd name="connsiteY6" fmla="*/ 199177 h 262551"/>
              <a:gd name="connsiteX7" fmla="*/ 1068309 w 1475715"/>
              <a:gd name="connsiteY7" fmla="*/ 235390 h 262551"/>
              <a:gd name="connsiteX8" fmla="*/ 1041149 w 1475715"/>
              <a:gd name="connsiteY8" fmla="*/ 244444 h 262551"/>
              <a:gd name="connsiteX9" fmla="*/ 1013988 w 1475715"/>
              <a:gd name="connsiteY9" fmla="*/ 262551 h 262551"/>
              <a:gd name="connsiteX10" fmla="*/ 389299 w 1475715"/>
              <a:gd name="connsiteY10" fmla="*/ 253497 h 262551"/>
              <a:gd name="connsiteX11" fmla="*/ 334979 w 1475715"/>
              <a:gd name="connsiteY11" fmla="*/ 244444 h 262551"/>
              <a:gd name="connsiteX12" fmla="*/ 280658 w 1475715"/>
              <a:gd name="connsiteY12" fmla="*/ 226337 h 262551"/>
              <a:gd name="connsiteX13" fmla="*/ 199177 w 1475715"/>
              <a:gd name="connsiteY13" fmla="*/ 190123 h 262551"/>
              <a:gd name="connsiteX14" fmla="*/ 144856 w 1475715"/>
              <a:gd name="connsiteY14" fmla="*/ 172016 h 262551"/>
              <a:gd name="connsiteX15" fmla="*/ 117695 w 1475715"/>
              <a:gd name="connsiteY15" fmla="*/ 162963 h 262551"/>
              <a:gd name="connsiteX16" fmla="*/ 36214 w 1475715"/>
              <a:gd name="connsiteY16" fmla="*/ 153909 h 262551"/>
              <a:gd name="connsiteX17" fmla="*/ 0 w 1475715"/>
              <a:gd name="connsiteY17" fmla="*/ 144856 h 262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75715" h="262551">
                <a:moveTo>
                  <a:pt x="1475715" y="0"/>
                </a:moveTo>
                <a:cubicBezTo>
                  <a:pt x="1448555" y="21125"/>
                  <a:pt x="1422864" y="44289"/>
                  <a:pt x="1394234" y="63375"/>
                </a:cubicBezTo>
                <a:cubicBezTo>
                  <a:pt x="1376127" y="75446"/>
                  <a:pt x="1355301" y="84200"/>
                  <a:pt x="1339913" y="99588"/>
                </a:cubicBezTo>
                <a:cubicBezTo>
                  <a:pt x="1306005" y="133497"/>
                  <a:pt x="1324900" y="122700"/>
                  <a:pt x="1285592" y="135802"/>
                </a:cubicBezTo>
                <a:cubicBezTo>
                  <a:pt x="1276539" y="144856"/>
                  <a:pt x="1269624" y="156745"/>
                  <a:pt x="1258432" y="162963"/>
                </a:cubicBezTo>
                <a:cubicBezTo>
                  <a:pt x="1258427" y="162966"/>
                  <a:pt x="1190534" y="185595"/>
                  <a:pt x="1176951" y="190123"/>
                </a:cubicBezTo>
                <a:cubicBezTo>
                  <a:pt x="1167897" y="193141"/>
                  <a:pt x="1157731" y="193883"/>
                  <a:pt x="1149790" y="199177"/>
                </a:cubicBezTo>
                <a:cubicBezTo>
                  <a:pt x="1106748" y="227872"/>
                  <a:pt x="1132955" y="213842"/>
                  <a:pt x="1068309" y="235390"/>
                </a:cubicBezTo>
                <a:cubicBezTo>
                  <a:pt x="1059256" y="238408"/>
                  <a:pt x="1049089" y="239150"/>
                  <a:pt x="1041149" y="244444"/>
                </a:cubicBezTo>
                <a:lnTo>
                  <a:pt x="1013988" y="262551"/>
                </a:lnTo>
                <a:lnTo>
                  <a:pt x="389299" y="253497"/>
                </a:lnTo>
                <a:cubicBezTo>
                  <a:pt x="370949" y="253008"/>
                  <a:pt x="352787" y="248896"/>
                  <a:pt x="334979" y="244444"/>
                </a:cubicBezTo>
                <a:cubicBezTo>
                  <a:pt x="316462" y="239815"/>
                  <a:pt x="280658" y="226337"/>
                  <a:pt x="280658" y="226337"/>
                </a:cubicBezTo>
                <a:cubicBezTo>
                  <a:pt x="237617" y="197644"/>
                  <a:pt x="263818" y="211670"/>
                  <a:pt x="199177" y="190123"/>
                </a:cubicBezTo>
                <a:lnTo>
                  <a:pt x="144856" y="172016"/>
                </a:lnTo>
                <a:cubicBezTo>
                  <a:pt x="135802" y="168998"/>
                  <a:pt x="127180" y="164017"/>
                  <a:pt x="117695" y="162963"/>
                </a:cubicBezTo>
                <a:lnTo>
                  <a:pt x="36214" y="153909"/>
                </a:lnTo>
                <a:cubicBezTo>
                  <a:pt x="6191" y="143902"/>
                  <a:pt x="18597" y="144856"/>
                  <a:pt x="0" y="144856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362954" y="5196689"/>
            <a:ext cx="172016" cy="688063"/>
          </a:xfrm>
          <a:custGeom>
            <a:avLst/>
            <a:gdLst>
              <a:gd name="connsiteX0" fmla="*/ 172016 w 172016"/>
              <a:gd name="connsiteY0" fmla="*/ 688063 h 688063"/>
              <a:gd name="connsiteX1" fmla="*/ 126749 w 172016"/>
              <a:gd name="connsiteY1" fmla="*/ 642796 h 688063"/>
              <a:gd name="connsiteX2" fmla="*/ 108642 w 172016"/>
              <a:gd name="connsiteY2" fmla="*/ 579422 h 688063"/>
              <a:gd name="connsiteX3" fmla="*/ 99589 w 172016"/>
              <a:gd name="connsiteY3" fmla="*/ 552261 h 688063"/>
              <a:gd name="connsiteX4" fmla="*/ 90535 w 172016"/>
              <a:gd name="connsiteY4" fmla="*/ 497941 h 688063"/>
              <a:gd name="connsiteX5" fmla="*/ 81482 w 172016"/>
              <a:gd name="connsiteY5" fmla="*/ 461727 h 688063"/>
              <a:gd name="connsiteX6" fmla="*/ 63375 w 172016"/>
              <a:gd name="connsiteY6" fmla="*/ 271604 h 688063"/>
              <a:gd name="connsiteX7" fmla="*/ 45268 w 172016"/>
              <a:gd name="connsiteY7" fmla="*/ 208230 h 688063"/>
              <a:gd name="connsiteX8" fmla="*/ 36214 w 172016"/>
              <a:gd name="connsiteY8" fmla="*/ 144856 h 688063"/>
              <a:gd name="connsiteX9" fmla="*/ 18107 w 172016"/>
              <a:gd name="connsiteY9" fmla="*/ 90535 h 688063"/>
              <a:gd name="connsiteX10" fmla="*/ 9054 w 172016"/>
              <a:gd name="connsiteY10" fmla="*/ 63374 h 688063"/>
              <a:gd name="connsiteX11" fmla="*/ 0 w 172016"/>
              <a:gd name="connsiteY11" fmla="*/ 36214 h 688063"/>
              <a:gd name="connsiteX12" fmla="*/ 0 w 172016"/>
              <a:gd name="connsiteY12" fmla="*/ 0 h 688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2016" h="688063">
                <a:moveTo>
                  <a:pt x="172016" y="688063"/>
                </a:moveTo>
                <a:cubicBezTo>
                  <a:pt x="156927" y="672974"/>
                  <a:pt x="139552" y="659867"/>
                  <a:pt x="126749" y="642796"/>
                </a:cubicBezTo>
                <a:cubicBezTo>
                  <a:pt x="121741" y="636119"/>
                  <a:pt x="109606" y="582795"/>
                  <a:pt x="108642" y="579422"/>
                </a:cubicBezTo>
                <a:cubicBezTo>
                  <a:pt x="106020" y="570246"/>
                  <a:pt x="101659" y="561577"/>
                  <a:pt x="99589" y="552261"/>
                </a:cubicBezTo>
                <a:cubicBezTo>
                  <a:pt x="95607" y="534342"/>
                  <a:pt x="94135" y="515941"/>
                  <a:pt x="90535" y="497941"/>
                </a:cubicBezTo>
                <a:cubicBezTo>
                  <a:pt x="88095" y="485740"/>
                  <a:pt x="84500" y="473798"/>
                  <a:pt x="81482" y="461727"/>
                </a:cubicBezTo>
                <a:cubicBezTo>
                  <a:pt x="76179" y="387484"/>
                  <a:pt x="75762" y="339735"/>
                  <a:pt x="63375" y="271604"/>
                </a:cubicBezTo>
                <a:cubicBezTo>
                  <a:pt x="58829" y="246600"/>
                  <a:pt x="53023" y="231497"/>
                  <a:pt x="45268" y="208230"/>
                </a:cubicBezTo>
                <a:cubicBezTo>
                  <a:pt x="42250" y="187105"/>
                  <a:pt x="41012" y="165649"/>
                  <a:pt x="36214" y="144856"/>
                </a:cubicBezTo>
                <a:cubicBezTo>
                  <a:pt x="31922" y="126258"/>
                  <a:pt x="24143" y="108642"/>
                  <a:pt x="18107" y="90535"/>
                </a:cubicBezTo>
                <a:lnTo>
                  <a:pt x="9054" y="63374"/>
                </a:lnTo>
                <a:cubicBezTo>
                  <a:pt x="6036" y="54321"/>
                  <a:pt x="0" y="45757"/>
                  <a:pt x="0" y="36214"/>
                </a:cubicBezTo>
                <a:lnTo>
                  <a:pt x="0" y="0"/>
                </a:ln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8BACC8-DF2E-4D06-9BC0-B352935FD9BB}"/>
              </a:ext>
            </a:extLst>
          </p:cNvPr>
          <p:cNvSpPr txBox="1"/>
          <p:nvPr/>
        </p:nvSpPr>
        <p:spPr>
          <a:xfrm>
            <a:off x="381000" y="5334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9.  Linearly polarized H-field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A4163B9-9AC8-4762-8374-4CBA43C3BC2F}"/>
                  </a:ext>
                </a:extLst>
              </p14:cNvPr>
              <p14:cNvContentPartPr/>
              <p14:nvPr/>
            </p14:nvContentPartPr>
            <p14:xfrm>
              <a:off x="4986317" y="1305223"/>
              <a:ext cx="1397520" cy="136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A4163B9-9AC8-4762-8374-4CBA43C3BC2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23317" y="1242223"/>
                <a:ext cx="1523160" cy="26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6185E9D2-9DEA-4F0B-A63F-99F37C986CA9}"/>
              </a:ext>
            </a:extLst>
          </p:cNvPr>
          <p:cNvGrpSpPr/>
          <p:nvPr/>
        </p:nvGrpSpPr>
        <p:grpSpPr>
          <a:xfrm>
            <a:off x="751997" y="5114383"/>
            <a:ext cx="719640" cy="117000"/>
            <a:chOff x="751997" y="5114383"/>
            <a:chExt cx="719640" cy="11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99DDAAE-6C3C-4B59-80D0-EACAB3FA29A1}"/>
                    </a:ext>
                  </a:extLst>
                </p14:cNvPr>
                <p14:cNvContentPartPr/>
                <p14:nvPr/>
              </p14:nvContentPartPr>
              <p14:xfrm>
                <a:off x="1455797" y="5152903"/>
                <a:ext cx="15840" cy="5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99DDAAE-6C3C-4B59-80D0-EACAB3FA29A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393157" y="5089903"/>
                  <a:ext cx="1414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0EC6210-3410-4FF1-BBE3-7C966B926631}"/>
                    </a:ext>
                  </a:extLst>
                </p14:cNvPr>
                <p14:cNvContentPartPr/>
                <p14:nvPr/>
              </p14:nvContentPartPr>
              <p14:xfrm>
                <a:off x="751997" y="5114383"/>
                <a:ext cx="662400" cy="1170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0EC6210-3410-4FF1-BBE3-7C966B92663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89357" y="5051743"/>
                  <a:ext cx="788040" cy="24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29FB2B9-A31E-4AF2-882C-ECB1A8D18C0E}"/>
                  </a:ext>
                </a:extLst>
              </p14:cNvPr>
              <p14:cNvContentPartPr/>
              <p14:nvPr/>
            </p14:nvContentPartPr>
            <p14:xfrm>
              <a:off x="5046436" y="1701753"/>
              <a:ext cx="27000" cy="198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29FB2B9-A31E-4AF2-882C-ECB1A8D18C0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83436" y="1639113"/>
                <a:ext cx="152640" cy="14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A67A0EDF-C38B-4A72-A69C-2DD08FFAA1A3}"/>
              </a:ext>
            </a:extLst>
          </p:cNvPr>
          <p:cNvGrpSpPr/>
          <p:nvPr/>
        </p:nvGrpSpPr>
        <p:grpSpPr>
          <a:xfrm>
            <a:off x="5560876" y="2103153"/>
            <a:ext cx="175320" cy="69120"/>
            <a:chOff x="5560876" y="2103153"/>
            <a:chExt cx="175320" cy="6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1BA1E8F-AF0C-45F9-AF2E-9F7AA8DFCCEA}"/>
                    </a:ext>
                  </a:extLst>
                </p14:cNvPr>
                <p14:cNvContentPartPr/>
                <p14:nvPr/>
              </p14:nvContentPartPr>
              <p14:xfrm>
                <a:off x="5566636" y="2103153"/>
                <a:ext cx="114120" cy="525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1BA1E8F-AF0C-45F9-AF2E-9F7AA8DFCCE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503636" y="2040153"/>
                  <a:ext cx="2397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1E7D6B8-0C9F-4FC8-AAFA-52E78C3F1FA5}"/>
                    </a:ext>
                  </a:extLst>
                </p14:cNvPr>
                <p14:cNvContentPartPr/>
                <p14:nvPr/>
              </p14:nvContentPartPr>
              <p14:xfrm>
                <a:off x="5560876" y="2108913"/>
                <a:ext cx="175320" cy="633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1E7D6B8-0C9F-4FC8-AAFA-52E78C3F1FA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498236" y="2046273"/>
                  <a:ext cx="300960" cy="18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54165FD-39CD-41CE-866D-55E1D0AE994B}"/>
                  </a:ext>
                </a:extLst>
              </p14:cNvPr>
              <p14:cNvContentPartPr/>
              <p14:nvPr/>
            </p14:nvContentPartPr>
            <p14:xfrm>
              <a:off x="6059836" y="2127273"/>
              <a:ext cx="153000" cy="576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54165FD-39CD-41CE-866D-55E1D0AE994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997196" y="2064633"/>
                <a:ext cx="278640" cy="18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FD058512-748D-4AD7-9371-A81A781F3A66}"/>
              </a:ext>
            </a:extLst>
          </p:cNvPr>
          <p:cNvGrpSpPr/>
          <p:nvPr/>
        </p:nvGrpSpPr>
        <p:grpSpPr>
          <a:xfrm>
            <a:off x="5588236" y="1462713"/>
            <a:ext cx="63000" cy="61200"/>
            <a:chOff x="5588236" y="1462713"/>
            <a:chExt cx="63000" cy="6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2A0348F-D3C5-453C-AB23-BD572EBD5201}"/>
                    </a:ext>
                  </a:extLst>
                </p14:cNvPr>
                <p14:cNvContentPartPr/>
                <p14:nvPr/>
              </p14:nvContentPartPr>
              <p14:xfrm>
                <a:off x="5588236" y="1469913"/>
                <a:ext cx="63000" cy="540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2A0348F-D3C5-453C-AB23-BD572EBD520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525236" y="1406913"/>
                  <a:ext cx="1886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45DB80B-A032-4525-B062-57DD2B1AAE25}"/>
                    </a:ext>
                  </a:extLst>
                </p14:cNvPr>
                <p14:cNvContentPartPr/>
                <p14:nvPr/>
              </p14:nvContentPartPr>
              <p14:xfrm>
                <a:off x="5642596" y="1462713"/>
                <a:ext cx="360" cy="399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45DB80B-A032-4525-B062-57DD2B1AAE2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579956" y="1400073"/>
                  <a:ext cx="126000" cy="165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5E2D7FB-CCFF-4872-A7B3-DFEF317E242C}"/>
                  </a:ext>
                </a:extLst>
              </p14:cNvPr>
              <p14:cNvContentPartPr/>
              <p14:nvPr/>
            </p14:nvContentPartPr>
            <p14:xfrm>
              <a:off x="3764116" y="2936913"/>
              <a:ext cx="189360" cy="388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5E2D7FB-CCFF-4872-A7B3-DFEF317E242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701116" y="2874273"/>
                <a:ext cx="31500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6F5161F-496E-400D-B189-555988B784DD}"/>
                  </a:ext>
                </a:extLst>
              </p14:cNvPr>
              <p14:cNvContentPartPr/>
              <p14:nvPr/>
            </p14:nvContentPartPr>
            <p14:xfrm>
              <a:off x="4000636" y="2998833"/>
              <a:ext cx="224280" cy="1515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6F5161F-496E-400D-B189-555988B784D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937996" y="2935833"/>
                <a:ext cx="34992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984476E-4FFE-4A58-A1A5-237C535EEF83}"/>
                  </a:ext>
                </a:extLst>
              </p14:cNvPr>
              <p14:cNvContentPartPr/>
              <p14:nvPr/>
            </p14:nvContentPartPr>
            <p14:xfrm>
              <a:off x="3607876" y="3485913"/>
              <a:ext cx="255600" cy="817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984476E-4FFE-4A58-A1A5-237C535EEF8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544876" y="3422913"/>
                <a:ext cx="38124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E93E004-AB4D-41EE-9958-CC66976B7500}"/>
                  </a:ext>
                </a:extLst>
              </p14:cNvPr>
              <p14:cNvContentPartPr/>
              <p14:nvPr/>
            </p14:nvContentPartPr>
            <p14:xfrm>
              <a:off x="4107196" y="3821433"/>
              <a:ext cx="75240" cy="817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E93E004-AB4D-41EE-9958-CC66976B750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044196" y="3758433"/>
                <a:ext cx="20088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2860047-FEF5-49BE-A45C-9A9409E07804}"/>
                  </a:ext>
                </a:extLst>
              </p14:cNvPr>
              <p14:cNvContentPartPr/>
              <p14:nvPr/>
            </p14:nvContentPartPr>
            <p14:xfrm>
              <a:off x="2989396" y="4149753"/>
              <a:ext cx="29520" cy="1648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2860047-FEF5-49BE-A45C-9A9409E0780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926756" y="4086753"/>
                <a:ext cx="155160" cy="29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1056F5F8-FD36-4EA7-9CC0-79FA05CA5A5F}"/>
              </a:ext>
            </a:extLst>
          </p:cNvPr>
          <p:cNvGrpSpPr/>
          <p:nvPr/>
        </p:nvGrpSpPr>
        <p:grpSpPr>
          <a:xfrm>
            <a:off x="5824756" y="3696873"/>
            <a:ext cx="167400" cy="363240"/>
            <a:chOff x="5824756" y="3696873"/>
            <a:chExt cx="167400" cy="36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14EEA69-A034-4195-9E15-B51D5D2846DC}"/>
                    </a:ext>
                  </a:extLst>
                </p14:cNvPr>
                <p14:cNvContentPartPr/>
                <p14:nvPr/>
              </p14:nvContentPartPr>
              <p14:xfrm>
                <a:off x="5884156" y="3836193"/>
                <a:ext cx="93600" cy="2239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14EEA69-A034-4195-9E15-B51D5D2846D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821516" y="3773193"/>
                  <a:ext cx="21924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1EB5C05-6F04-4ED2-BAAE-A1DE7004E93F}"/>
                    </a:ext>
                  </a:extLst>
                </p14:cNvPr>
                <p14:cNvContentPartPr/>
                <p14:nvPr/>
              </p14:nvContentPartPr>
              <p14:xfrm>
                <a:off x="5824756" y="3696873"/>
                <a:ext cx="167400" cy="543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1EB5C05-6F04-4ED2-BAAE-A1DE7004E93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761756" y="3634233"/>
                  <a:ext cx="293040" cy="180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4336" name="Ink 14335">
                <a:extLst>
                  <a:ext uri="{FF2B5EF4-FFF2-40B4-BE49-F238E27FC236}">
                    <a16:creationId xmlns:a16="http://schemas.microsoft.com/office/drawing/2014/main" id="{A585FA5B-471E-4F12-9F3F-E9661FA4240A}"/>
                  </a:ext>
                </a:extLst>
              </p14:cNvPr>
              <p14:cNvContentPartPr/>
              <p14:nvPr/>
            </p14:nvContentPartPr>
            <p14:xfrm>
              <a:off x="5039596" y="3815673"/>
              <a:ext cx="61560" cy="150480"/>
            </p14:xfrm>
          </p:contentPart>
        </mc:Choice>
        <mc:Fallback>
          <p:pic>
            <p:nvPicPr>
              <p:cNvPr id="14336" name="Ink 14335">
                <a:extLst>
                  <a:ext uri="{FF2B5EF4-FFF2-40B4-BE49-F238E27FC236}">
                    <a16:creationId xmlns:a16="http://schemas.microsoft.com/office/drawing/2014/main" id="{A585FA5B-471E-4F12-9F3F-E9661FA4240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976956" y="3753033"/>
                <a:ext cx="18720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4337" name="Ink 14336">
                <a:extLst>
                  <a:ext uri="{FF2B5EF4-FFF2-40B4-BE49-F238E27FC236}">
                    <a16:creationId xmlns:a16="http://schemas.microsoft.com/office/drawing/2014/main" id="{81D22B2E-E34F-4F6A-B855-3D0C7A673396}"/>
                  </a:ext>
                </a:extLst>
              </p14:cNvPr>
              <p14:cNvContentPartPr/>
              <p14:nvPr/>
            </p14:nvContentPartPr>
            <p14:xfrm>
              <a:off x="2902636" y="4604433"/>
              <a:ext cx="15120" cy="22680"/>
            </p14:xfrm>
          </p:contentPart>
        </mc:Choice>
        <mc:Fallback>
          <p:pic>
            <p:nvPicPr>
              <p:cNvPr id="14337" name="Ink 14336">
                <a:extLst>
                  <a:ext uri="{FF2B5EF4-FFF2-40B4-BE49-F238E27FC236}">
                    <a16:creationId xmlns:a16="http://schemas.microsoft.com/office/drawing/2014/main" id="{81D22B2E-E34F-4F6A-B855-3D0C7A673396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839636" y="4541433"/>
                <a:ext cx="140760" cy="14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344" name="Group 14343">
            <a:extLst>
              <a:ext uri="{FF2B5EF4-FFF2-40B4-BE49-F238E27FC236}">
                <a16:creationId xmlns:a16="http://schemas.microsoft.com/office/drawing/2014/main" id="{08A7776A-D220-44DC-8966-8D4CA34892BF}"/>
              </a:ext>
            </a:extLst>
          </p:cNvPr>
          <p:cNvGrpSpPr/>
          <p:nvPr/>
        </p:nvGrpSpPr>
        <p:grpSpPr>
          <a:xfrm>
            <a:off x="3615076" y="4479513"/>
            <a:ext cx="413280" cy="492840"/>
            <a:chOff x="3615076" y="4479513"/>
            <a:chExt cx="413280" cy="49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4339" name="Ink 14338">
                  <a:extLst>
                    <a:ext uri="{FF2B5EF4-FFF2-40B4-BE49-F238E27FC236}">
                      <a16:creationId xmlns:a16="http://schemas.microsoft.com/office/drawing/2014/main" id="{ECC90789-0273-416C-B435-47D38528283B}"/>
                    </a:ext>
                  </a:extLst>
                </p14:cNvPr>
                <p14:cNvContentPartPr/>
                <p14:nvPr/>
              </p14:nvContentPartPr>
              <p14:xfrm>
                <a:off x="3944836" y="4633593"/>
                <a:ext cx="83520" cy="100800"/>
              </p14:xfrm>
            </p:contentPart>
          </mc:Choice>
          <mc:Fallback>
            <p:pic>
              <p:nvPicPr>
                <p:cNvPr id="14339" name="Ink 14338">
                  <a:extLst>
                    <a:ext uri="{FF2B5EF4-FFF2-40B4-BE49-F238E27FC236}">
                      <a16:creationId xmlns:a16="http://schemas.microsoft.com/office/drawing/2014/main" id="{ECC90789-0273-416C-B435-47D38528283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882196" y="4570593"/>
                  <a:ext cx="2091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4340" name="Ink 14339">
                  <a:extLst>
                    <a:ext uri="{FF2B5EF4-FFF2-40B4-BE49-F238E27FC236}">
                      <a16:creationId xmlns:a16="http://schemas.microsoft.com/office/drawing/2014/main" id="{86959EDD-169A-4F9E-A327-840032DEC5DA}"/>
                    </a:ext>
                  </a:extLst>
                </p14:cNvPr>
                <p14:cNvContentPartPr/>
                <p14:nvPr/>
              </p14:nvContentPartPr>
              <p14:xfrm>
                <a:off x="3615076" y="4821873"/>
                <a:ext cx="18360" cy="150480"/>
              </p14:xfrm>
            </p:contentPart>
          </mc:Choice>
          <mc:Fallback>
            <p:pic>
              <p:nvPicPr>
                <p:cNvPr id="14340" name="Ink 14339">
                  <a:extLst>
                    <a:ext uri="{FF2B5EF4-FFF2-40B4-BE49-F238E27FC236}">
                      <a16:creationId xmlns:a16="http://schemas.microsoft.com/office/drawing/2014/main" id="{86959EDD-169A-4F9E-A327-840032DEC5D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552436" y="4759233"/>
                  <a:ext cx="14400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4341" name="Ink 14340">
                  <a:extLst>
                    <a:ext uri="{FF2B5EF4-FFF2-40B4-BE49-F238E27FC236}">
                      <a16:creationId xmlns:a16="http://schemas.microsoft.com/office/drawing/2014/main" id="{FC47493E-70BD-44DF-9574-740A9C419790}"/>
                    </a:ext>
                  </a:extLst>
                </p14:cNvPr>
                <p14:cNvContentPartPr/>
                <p14:nvPr/>
              </p14:nvContentPartPr>
              <p14:xfrm>
                <a:off x="3692116" y="4535313"/>
                <a:ext cx="67320" cy="219960"/>
              </p14:xfrm>
            </p:contentPart>
          </mc:Choice>
          <mc:Fallback>
            <p:pic>
              <p:nvPicPr>
                <p:cNvPr id="14341" name="Ink 14340">
                  <a:extLst>
                    <a:ext uri="{FF2B5EF4-FFF2-40B4-BE49-F238E27FC236}">
                      <a16:creationId xmlns:a16="http://schemas.microsoft.com/office/drawing/2014/main" id="{FC47493E-70BD-44DF-9574-740A9C41979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629116" y="4472673"/>
                  <a:ext cx="19296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4343" name="Ink 14342">
                  <a:extLst>
                    <a:ext uri="{FF2B5EF4-FFF2-40B4-BE49-F238E27FC236}">
                      <a16:creationId xmlns:a16="http://schemas.microsoft.com/office/drawing/2014/main" id="{1D46F840-CD40-41F7-A4E4-537E9735D17E}"/>
                    </a:ext>
                  </a:extLst>
                </p14:cNvPr>
                <p14:cNvContentPartPr/>
                <p14:nvPr/>
              </p14:nvContentPartPr>
              <p14:xfrm>
                <a:off x="3615076" y="4479513"/>
                <a:ext cx="27360" cy="138600"/>
              </p14:xfrm>
            </p:contentPart>
          </mc:Choice>
          <mc:Fallback>
            <p:pic>
              <p:nvPicPr>
                <p:cNvPr id="14343" name="Ink 14342">
                  <a:extLst>
                    <a:ext uri="{FF2B5EF4-FFF2-40B4-BE49-F238E27FC236}">
                      <a16:creationId xmlns:a16="http://schemas.microsoft.com/office/drawing/2014/main" id="{1D46F840-CD40-41F7-A4E4-537E9735D17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552436" y="4416513"/>
                  <a:ext cx="153000" cy="264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4353" name="Ink 14352">
                <a:extLst>
                  <a:ext uri="{FF2B5EF4-FFF2-40B4-BE49-F238E27FC236}">
                    <a16:creationId xmlns:a16="http://schemas.microsoft.com/office/drawing/2014/main" id="{F8B75051-8503-443C-B5DA-1DF2C8FA71A6}"/>
                  </a:ext>
                </a:extLst>
              </p14:cNvPr>
              <p14:cNvContentPartPr/>
              <p14:nvPr/>
            </p14:nvContentPartPr>
            <p14:xfrm>
              <a:off x="4498156" y="4047513"/>
              <a:ext cx="72720" cy="143280"/>
            </p14:xfrm>
          </p:contentPart>
        </mc:Choice>
        <mc:Fallback>
          <p:pic>
            <p:nvPicPr>
              <p:cNvPr id="14353" name="Ink 14352">
                <a:extLst>
                  <a:ext uri="{FF2B5EF4-FFF2-40B4-BE49-F238E27FC236}">
                    <a16:creationId xmlns:a16="http://schemas.microsoft.com/office/drawing/2014/main" id="{F8B75051-8503-443C-B5DA-1DF2C8FA71A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435156" y="3984873"/>
                <a:ext cx="198360" cy="26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356" name="Group 14355">
            <a:extLst>
              <a:ext uri="{FF2B5EF4-FFF2-40B4-BE49-F238E27FC236}">
                <a16:creationId xmlns:a16="http://schemas.microsoft.com/office/drawing/2014/main" id="{AE8DFB86-DC38-4C97-B3B3-BDD54942E5C6}"/>
              </a:ext>
            </a:extLst>
          </p:cNvPr>
          <p:cNvGrpSpPr/>
          <p:nvPr/>
        </p:nvGrpSpPr>
        <p:grpSpPr>
          <a:xfrm>
            <a:off x="4682476" y="4433433"/>
            <a:ext cx="341640" cy="744480"/>
            <a:chOff x="4682476" y="4433433"/>
            <a:chExt cx="341640" cy="74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4345" name="Ink 14344">
                  <a:extLst>
                    <a:ext uri="{FF2B5EF4-FFF2-40B4-BE49-F238E27FC236}">
                      <a16:creationId xmlns:a16="http://schemas.microsoft.com/office/drawing/2014/main" id="{16485451-A6FB-494B-B131-AB82CBC8B4D1}"/>
                    </a:ext>
                  </a:extLst>
                </p14:cNvPr>
                <p14:cNvContentPartPr/>
                <p14:nvPr/>
              </p14:nvContentPartPr>
              <p14:xfrm>
                <a:off x="4924036" y="4680033"/>
                <a:ext cx="41400" cy="293040"/>
              </p14:xfrm>
            </p:contentPart>
          </mc:Choice>
          <mc:Fallback>
            <p:pic>
              <p:nvPicPr>
                <p:cNvPr id="14345" name="Ink 14344">
                  <a:extLst>
                    <a:ext uri="{FF2B5EF4-FFF2-40B4-BE49-F238E27FC236}">
                      <a16:creationId xmlns:a16="http://schemas.microsoft.com/office/drawing/2014/main" id="{16485451-A6FB-494B-B131-AB82CBC8B4D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861396" y="4617393"/>
                  <a:ext cx="16704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4346" name="Ink 14345">
                  <a:extLst>
                    <a:ext uri="{FF2B5EF4-FFF2-40B4-BE49-F238E27FC236}">
                      <a16:creationId xmlns:a16="http://schemas.microsoft.com/office/drawing/2014/main" id="{10C9A7A4-07C2-41E0-99E6-20EE240CB748}"/>
                    </a:ext>
                  </a:extLst>
                </p14:cNvPr>
                <p14:cNvContentPartPr/>
                <p14:nvPr/>
              </p14:nvContentPartPr>
              <p14:xfrm>
                <a:off x="4682476" y="4627113"/>
                <a:ext cx="60480" cy="133560"/>
              </p14:xfrm>
            </p:contentPart>
          </mc:Choice>
          <mc:Fallback>
            <p:pic>
              <p:nvPicPr>
                <p:cNvPr id="14346" name="Ink 14345">
                  <a:extLst>
                    <a:ext uri="{FF2B5EF4-FFF2-40B4-BE49-F238E27FC236}">
                      <a16:creationId xmlns:a16="http://schemas.microsoft.com/office/drawing/2014/main" id="{10C9A7A4-07C2-41E0-99E6-20EE240CB74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619836" y="4564113"/>
                  <a:ext cx="1861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4348" name="Ink 14347">
                  <a:extLst>
                    <a:ext uri="{FF2B5EF4-FFF2-40B4-BE49-F238E27FC236}">
                      <a16:creationId xmlns:a16="http://schemas.microsoft.com/office/drawing/2014/main" id="{C6D6C6AF-56D8-4DE6-85AC-87C6EB2E7D9E}"/>
                    </a:ext>
                  </a:extLst>
                </p14:cNvPr>
                <p14:cNvContentPartPr/>
                <p14:nvPr/>
              </p14:nvContentPartPr>
              <p14:xfrm>
                <a:off x="4841236" y="4665993"/>
                <a:ext cx="182880" cy="366840"/>
              </p14:xfrm>
            </p:contentPart>
          </mc:Choice>
          <mc:Fallback>
            <p:pic>
              <p:nvPicPr>
                <p:cNvPr id="14348" name="Ink 14347">
                  <a:extLst>
                    <a:ext uri="{FF2B5EF4-FFF2-40B4-BE49-F238E27FC236}">
                      <a16:creationId xmlns:a16="http://schemas.microsoft.com/office/drawing/2014/main" id="{C6D6C6AF-56D8-4DE6-85AC-87C6EB2E7D9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778596" y="4603353"/>
                  <a:ext cx="308520" cy="49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4350" name="Ink 14349">
                  <a:extLst>
                    <a:ext uri="{FF2B5EF4-FFF2-40B4-BE49-F238E27FC236}">
                      <a16:creationId xmlns:a16="http://schemas.microsoft.com/office/drawing/2014/main" id="{D41FB0FF-A233-477B-9009-6E767B384560}"/>
                    </a:ext>
                  </a:extLst>
                </p14:cNvPr>
                <p14:cNvContentPartPr/>
                <p14:nvPr/>
              </p14:nvContentPartPr>
              <p14:xfrm>
                <a:off x="4774276" y="4970913"/>
                <a:ext cx="60480" cy="109800"/>
              </p14:xfrm>
            </p:contentPart>
          </mc:Choice>
          <mc:Fallback>
            <p:pic>
              <p:nvPicPr>
                <p:cNvPr id="14350" name="Ink 14349">
                  <a:extLst>
                    <a:ext uri="{FF2B5EF4-FFF2-40B4-BE49-F238E27FC236}">
                      <a16:creationId xmlns:a16="http://schemas.microsoft.com/office/drawing/2014/main" id="{D41FB0FF-A233-477B-9009-6E767B38456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711276" y="4908273"/>
                  <a:ext cx="1861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4351" name="Ink 14350">
                  <a:extLst>
                    <a:ext uri="{FF2B5EF4-FFF2-40B4-BE49-F238E27FC236}">
                      <a16:creationId xmlns:a16="http://schemas.microsoft.com/office/drawing/2014/main" id="{5F071B00-5CB4-4589-AF87-F566B94B0498}"/>
                    </a:ext>
                  </a:extLst>
                </p14:cNvPr>
                <p14:cNvContentPartPr/>
                <p14:nvPr/>
              </p14:nvContentPartPr>
              <p14:xfrm>
                <a:off x="4772476" y="5010513"/>
                <a:ext cx="22680" cy="15480"/>
              </p14:xfrm>
            </p:contentPart>
          </mc:Choice>
          <mc:Fallback>
            <p:pic>
              <p:nvPicPr>
                <p:cNvPr id="14351" name="Ink 14350">
                  <a:extLst>
                    <a:ext uri="{FF2B5EF4-FFF2-40B4-BE49-F238E27FC236}">
                      <a16:creationId xmlns:a16="http://schemas.microsoft.com/office/drawing/2014/main" id="{5F071B00-5CB4-4589-AF87-F566B94B049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709476" y="4947513"/>
                  <a:ext cx="1483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4354" name="Ink 14353">
                  <a:extLst>
                    <a:ext uri="{FF2B5EF4-FFF2-40B4-BE49-F238E27FC236}">
                      <a16:creationId xmlns:a16="http://schemas.microsoft.com/office/drawing/2014/main" id="{06B668EA-F5C0-4B9E-BFDD-F32A5AE6EE8A}"/>
                    </a:ext>
                  </a:extLst>
                </p14:cNvPr>
                <p14:cNvContentPartPr/>
                <p14:nvPr/>
              </p14:nvContentPartPr>
              <p14:xfrm>
                <a:off x="4917916" y="4433433"/>
                <a:ext cx="66960" cy="209160"/>
              </p14:xfrm>
            </p:contentPart>
          </mc:Choice>
          <mc:Fallback>
            <p:pic>
              <p:nvPicPr>
                <p:cNvPr id="14354" name="Ink 14353">
                  <a:extLst>
                    <a:ext uri="{FF2B5EF4-FFF2-40B4-BE49-F238E27FC236}">
                      <a16:creationId xmlns:a16="http://schemas.microsoft.com/office/drawing/2014/main" id="{06B668EA-F5C0-4B9E-BFDD-F32A5AE6EE8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854916" y="4370433"/>
                  <a:ext cx="19260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4355" name="Ink 14354">
                  <a:extLst>
                    <a:ext uri="{FF2B5EF4-FFF2-40B4-BE49-F238E27FC236}">
                      <a16:creationId xmlns:a16="http://schemas.microsoft.com/office/drawing/2014/main" id="{CD14173F-86A1-44B7-9999-D96A2CE74992}"/>
                    </a:ext>
                  </a:extLst>
                </p14:cNvPr>
                <p14:cNvContentPartPr/>
                <p14:nvPr/>
              </p14:nvContentPartPr>
              <p14:xfrm>
                <a:off x="4951036" y="5088633"/>
                <a:ext cx="32040" cy="89280"/>
              </p14:xfrm>
            </p:contentPart>
          </mc:Choice>
          <mc:Fallback>
            <p:pic>
              <p:nvPicPr>
                <p:cNvPr id="14355" name="Ink 14354">
                  <a:extLst>
                    <a:ext uri="{FF2B5EF4-FFF2-40B4-BE49-F238E27FC236}">
                      <a16:creationId xmlns:a16="http://schemas.microsoft.com/office/drawing/2014/main" id="{CD14173F-86A1-44B7-9999-D96A2CE7499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888396" y="5025993"/>
                  <a:ext cx="157680" cy="21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4357" name="Ink 14356">
                <a:extLst>
                  <a:ext uri="{FF2B5EF4-FFF2-40B4-BE49-F238E27FC236}">
                    <a16:creationId xmlns:a16="http://schemas.microsoft.com/office/drawing/2014/main" id="{F17B7BE8-3FF4-4CD9-88AC-173CDE2AB032}"/>
                  </a:ext>
                </a:extLst>
              </p14:cNvPr>
              <p14:cNvContentPartPr/>
              <p14:nvPr/>
            </p14:nvContentPartPr>
            <p14:xfrm>
              <a:off x="1100836" y="4294473"/>
              <a:ext cx="79200" cy="53640"/>
            </p14:xfrm>
          </p:contentPart>
        </mc:Choice>
        <mc:Fallback>
          <p:pic>
            <p:nvPicPr>
              <p:cNvPr id="14357" name="Ink 14356">
                <a:extLst>
                  <a:ext uri="{FF2B5EF4-FFF2-40B4-BE49-F238E27FC236}">
                    <a16:creationId xmlns:a16="http://schemas.microsoft.com/office/drawing/2014/main" id="{F17B7BE8-3FF4-4CD9-88AC-173CDE2AB032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038196" y="4231473"/>
                <a:ext cx="204840" cy="17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7356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" b="21912"/>
          <a:stretch/>
        </p:blipFill>
        <p:spPr bwMode="auto">
          <a:xfrm>
            <a:off x="0" y="914400"/>
            <a:ext cx="9055678" cy="4208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1200" y="4343400"/>
            <a:ext cx="337720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E</a:t>
            </a:r>
            <a:r>
              <a:rPr lang="en-US" dirty="0"/>
              <a:t> and </a:t>
            </a:r>
            <a:r>
              <a:rPr lang="en-US" b="1" dirty="0"/>
              <a:t>j</a:t>
            </a:r>
            <a:r>
              <a:rPr lang="en-US" dirty="0"/>
              <a:t> have the same distribution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5105400"/>
            <a:ext cx="282865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E</a:t>
            </a:r>
            <a:r>
              <a:rPr lang="en-US" dirty="0"/>
              <a:t> and </a:t>
            </a:r>
            <a:r>
              <a:rPr lang="en-US" b="1" dirty="0"/>
              <a:t>j</a:t>
            </a:r>
            <a:r>
              <a:rPr lang="en-US" dirty="0"/>
              <a:t> lead </a:t>
            </a:r>
            <a:r>
              <a:rPr lang="en-US" b="1" dirty="0"/>
              <a:t>H</a:t>
            </a:r>
            <a:r>
              <a:rPr lang="en-US" dirty="0"/>
              <a:t> by 45 degrees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FF669A8-9FA7-4CD7-884D-C634C8A3FE9B}"/>
                  </a:ext>
                </a:extLst>
              </p14:cNvPr>
              <p14:cNvContentPartPr/>
              <p14:nvPr/>
            </p14:nvContentPartPr>
            <p14:xfrm>
              <a:off x="7858757" y="882223"/>
              <a:ext cx="470160" cy="58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FF669A8-9FA7-4CD7-884D-C634C8A3FE9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6117" y="819223"/>
                <a:ext cx="59580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A3B3FE1-4FCF-43FC-806A-FA1A45D4D88B}"/>
                  </a:ext>
                </a:extLst>
              </p14:cNvPr>
              <p14:cNvContentPartPr/>
              <p14:nvPr/>
            </p14:nvContentPartPr>
            <p14:xfrm>
              <a:off x="2670436" y="1741353"/>
              <a:ext cx="39240" cy="132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A3B3FE1-4FCF-43FC-806A-FA1A45D4D88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07796" y="1678713"/>
                <a:ext cx="16488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80169CB-A960-421C-8261-E4D81DD4BA9B}"/>
                  </a:ext>
                </a:extLst>
              </p14:cNvPr>
              <p14:cNvContentPartPr/>
              <p14:nvPr/>
            </p14:nvContentPartPr>
            <p14:xfrm>
              <a:off x="3082996" y="1738473"/>
              <a:ext cx="159480" cy="590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80169CB-A960-421C-8261-E4D81DD4BA9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20356" y="1675473"/>
                <a:ext cx="28512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4D64128-8DAD-43CF-A79E-8F9C989E3493}"/>
                  </a:ext>
                </a:extLst>
              </p14:cNvPr>
              <p14:cNvContentPartPr/>
              <p14:nvPr/>
            </p14:nvContentPartPr>
            <p14:xfrm>
              <a:off x="3547036" y="1731993"/>
              <a:ext cx="101880" cy="565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4D64128-8DAD-43CF-A79E-8F9C989E349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84396" y="1669353"/>
                <a:ext cx="22752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180E9AC-FFB9-45DF-9F2B-B59CFC311177}"/>
                  </a:ext>
                </a:extLst>
              </p14:cNvPr>
              <p14:cNvContentPartPr/>
              <p14:nvPr/>
            </p14:nvContentPartPr>
            <p14:xfrm>
              <a:off x="6931756" y="1514913"/>
              <a:ext cx="41040" cy="2509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180E9AC-FFB9-45DF-9F2B-B59CFC31117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869116" y="1451913"/>
                <a:ext cx="166680" cy="37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C44ADD4-C700-44A0-80B0-60FE94A4647A}"/>
                  </a:ext>
                </a:extLst>
              </p14:cNvPr>
              <p14:cNvContentPartPr/>
              <p14:nvPr/>
            </p14:nvContentPartPr>
            <p14:xfrm>
              <a:off x="7028236" y="808593"/>
              <a:ext cx="96480" cy="1562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C44ADD4-C700-44A0-80B0-60FE94A4647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965236" y="745953"/>
                <a:ext cx="22212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2A39C7D-56CA-43F7-9CA4-627B5606AF39}"/>
                  </a:ext>
                </a:extLst>
              </p14:cNvPr>
              <p14:cNvContentPartPr/>
              <p14:nvPr/>
            </p14:nvContentPartPr>
            <p14:xfrm>
              <a:off x="7001236" y="1289913"/>
              <a:ext cx="1440" cy="50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2A39C7D-56CA-43F7-9CA4-627B5606AF3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938236" y="1227273"/>
                <a:ext cx="12708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16379BB-7997-4614-A29E-2C0127A88905}"/>
                  </a:ext>
                </a:extLst>
              </p14:cNvPr>
              <p14:cNvContentPartPr/>
              <p14:nvPr/>
            </p14:nvContentPartPr>
            <p14:xfrm>
              <a:off x="6961276" y="1191993"/>
              <a:ext cx="52200" cy="1486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16379BB-7997-4614-A29E-2C0127A8890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898636" y="1128993"/>
                <a:ext cx="17784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61CDC11-52BC-4C6E-A4D9-680841F5BEEE}"/>
                  </a:ext>
                </a:extLst>
              </p14:cNvPr>
              <p14:cNvContentPartPr/>
              <p14:nvPr/>
            </p14:nvContentPartPr>
            <p14:xfrm>
              <a:off x="511516" y="285873"/>
              <a:ext cx="204480" cy="2552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61CDC11-52BC-4C6E-A4D9-680841F5BEE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93876" y="268233"/>
                <a:ext cx="24012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120E807-0209-476A-B761-35B1CFC9612F}"/>
                  </a:ext>
                </a:extLst>
              </p14:cNvPr>
              <p14:cNvContentPartPr/>
              <p14:nvPr/>
            </p14:nvContentPartPr>
            <p14:xfrm>
              <a:off x="538516" y="378033"/>
              <a:ext cx="166320" cy="172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120E807-0209-476A-B761-35B1CFC9612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20516" y="360033"/>
                <a:ext cx="20196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3D05C41-7B23-42F3-861B-A4F7865B8AE4}"/>
                  </a:ext>
                </a:extLst>
              </p14:cNvPr>
              <p14:cNvContentPartPr/>
              <p14:nvPr/>
            </p14:nvContentPartPr>
            <p14:xfrm>
              <a:off x="519796" y="245913"/>
              <a:ext cx="202320" cy="493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3D05C41-7B23-42F3-861B-A4F7865B8AE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01796" y="228273"/>
                <a:ext cx="23796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E87F1FA-D736-4032-BA65-650C5769C21E}"/>
                  </a:ext>
                </a:extLst>
              </p14:cNvPr>
              <p14:cNvContentPartPr/>
              <p14:nvPr/>
            </p14:nvContentPartPr>
            <p14:xfrm>
              <a:off x="505756" y="116313"/>
              <a:ext cx="224640" cy="428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E87F1FA-D736-4032-BA65-650C5769C21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87756" y="98673"/>
                <a:ext cx="260280" cy="7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378" name="Group 15377">
            <a:extLst>
              <a:ext uri="{FF2B5EF4-FFF2-40B4-BE49-F238E27FC236}">
                <a16:creationId xmlns:a16="http://schemas.microsoft.com/office/drawing/2014/main" id="{93D7BCA2-F398-4739-BB8B-5B82FDC8B841}"/>
              </a:ext>
            </a:extLst>
          </p:cNvPr>
          <p:cNvGrpSpPr/>
          <p:nvPr/>
        </p:nvGrpSpPr>
        <p:grpSpPr>
          <a:xfrm>
            <a:off x="991756" y="150153"/>
            <a:ext cx="3385080" cy="629640"/>
            <a:chOff x="991756" y="150153"/>
            <a:chExt cx="3385080" cy="62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BF83ADB-EB8E-4D98-92B4-2B2B7B989744}"/>
                    </a:ext>
                  </a:extLst>
                </p14:cNvPr>
                <p14:cNvContentPartPr/>
                <p14:nvPr/>
              </p14:nvContentPartPr>
              <p14:xfrm>
                <a:off x="991756" y="316473"/>
                <a:ext cx="190080" cy="388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BF83ADB-EB8E-4D98-92B4-2B2B7B98974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74116" y="298833"/>
                  <a:ext cx="2257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1858DCD-91A9-4AAB-82E4-4AD956A335B3}"/>
                    </a:ext>
                  </a:extLst>
                </p14:cNvPr>
                <p14:cNvContentPartPr/>
                <p14:nvPr/>
              </p14:nvContentPartPr>
              <p14:xfrm>
                <a:off x="1057996" y="412953"/>
                <a:ext cx="127080" cy="410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1858DCD-91A9-4AAB-82E4-4AD956A335B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40356" y="395313"/>
                  <a:ext cx="1627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FEDDD41-C2EB-4CF0-9BF8-4EFC7B2C1BBF}"/>
                    </a:ext>
                  </a:extLst>
                </p14:cNvPr>
                <p14:cNvContentPartPr/>
                <p14:nvPr/>
              </p14:nvContentPartPr>
              <p14:xfrm>
                <a:off x="1383436" y="150153"/>
                <a:ext cx="971280" cy="5824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FEDDD41-C2EB-4CF0-9BF8-4EFC7B2C1BB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365796" y="132513"/>
                  <a:ext cx="1006920" cy="61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A5D1F93-F736-449C-A359-82364CEC7AAC}"/>
                    </a:ext>
                  </a:extLst>
                </p14:cNvPr>
                <p14:cNvContentPartPr/>
                <p14:nvPr/>
              </p14:nvContentPartPr>
              <p14:xfrm>
                <a:off x="1844236" y="300993"/>
                <a:ext cx="150480" cy="1357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A5D1F93-F736-449C-A359-82364CEC7AA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826236" y="282993"/>
                  <a:ext cx="1861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9C453FE-7DB3-4D70-9E0A-5E44424B3A45}"/>
                    </a:ext>
                  </a:extLst>
                </p14:cNvPr>
                <p14:cNvContentPartPr/>
                <p14:nvPr/>
              </p14:nvContentPartPr>
              <p14:xfrm>
                <a:off x="1660276" y="478833"/>
                <a:ext cx="642240" cy="860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9C453FE-7DB3-4D70-9E0A-5E44424B3A4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642276" y="461193"/>
                  <a:ext cx="6778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C4DD88C-EC4D-42D3-BAFC-A7B7850226AF}"/>
                    </a:ext>
                  </a:extLst>
                </p14:cNvPr>
                <p14:cNvContentPartPr/>
                <p14:nvPr/>
              </p14:nvContentPartPr>
              <p14:xfrm>
                <a:off x="1706716" y="597993"/>
                <a:ext cx="129600" cy="1090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C4DD88C-EC4D-42D3-BAFC-A7B7850226A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689076" y="579993"/>
                  <a:ext cx="1652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323387D-29F5-494A-9897-5FFEA72BADDF}"/>
                    </a:ext>
                  </a:extLst>
                </p14:cNvPr>
                <p14:cNvContentPartPr/>
                <p14:nvPr/>
              </p14:nvContentPartPr>
              <p14:xfrm>
                <a:off x="1751716" y="721833"/>
                <a:ext cx="112680" cy="579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323387D-29F5-494A-9897-5FFEA72BADD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734076" y="703833"/>
                  <a:ext cx="1483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FBCDB8F-1F1E-4176-A066-5A0D6F9EE0FB}"/>
                    </a:ext>
                  </a:extLst>
                </p14:cNvPr>
                <p14:cNvContentPartPr/>
                <p14:nvPr/>
              </p14:nvContentPartPr>
              <p14:xfrm>
                <a:off x="1959436" y="664593"/>
                <a:ext cx="28080" cy="853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FBCDB8F-1F1E-4176-A066-5A0D6F9EE0F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941436" y="646953"/>
                  <a:ext cx="637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729DCB6-90B3-43F7-9FBB-030D3A66C5F6}"/>
                    </a:ext>
                  </a:extLst>
                </p14:cNvPr>
                <p14:cNvContentPartPr/>
                <p14:nvPr/>
              </p14:nvContentPartPr>
              <p14:xfrm>
                <a:off x="2021356" y="643353"/>
                <a:ext cx="13320" cy="1094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729DCB6-90B3-43F7-9FBB-030D3A66C5F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003716" y="625713"/>
                  <a:ext cx="489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A5B2199-54C2-4E08-94DF-02AA596F6070}"/>
                    </a:ext>
                  </a:extLst>
                </p14:cNvPr>
                <p14:cNvContentPartPr/>
                <p14:nvPr/>
              </p14:nvContentPartPr>
              <p14:xfrm>
                <a:off x="1926676" y="602673"/>
                <a:ext cx="175680" cy="1040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A5B2199-54C2-4E08-94DF-02AA596F607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908676" y="585033"/>
                  <a:ext cx="2113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298AA1E-73B2-49DD-BEC5-93A482830FDD}"/>
                    </a:ext>
                  </a:extLst>
                </p14:cNvPr>
                <p14:cNvContentPartPr/>
                <p14:nvPr/>
              </p14:nvContentPartPr>
              <p14:xfrm>
                <a:off x="2136916" y="578553"/>
                <a:ext cx="189360" cy="1929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298AA1E-73B2-49DD-BEC5-93A482830FD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118916" y="560913"/>
                  <a:ext cx="2250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5360" name="Ink 15359">
                  <a:extLst>
                    <a:ext uri="{FF2B5EF4-FFF2-40B4-BE49-F238E27FC236}">
                      <a16:creationId xmlns:a16="http://schemas.microsoft.com/office/drawing/2014/main" id="{53CD94C9-7209-4234-9D6F-5967D0F0365C}"/>
                    </a:ext>
                  </a:extLst>
                </p14:cNvPr>
                <p14:cNvContentPartPr/>
                <p14:nvPr/>
              </p14:nvContentPartPr>
              <p14:xfrm>
                <a:off x="2464156" y="281193"/>
                <a:ext cx="170640" cy="373680"/>
              </p14:xfrm>
            </p:contentPart>
          </mc:Choice>
          <mc:Fallback>
            <p:pic>
              <p:nvPicPr>
                <p:cNvPr id="15360" name="Ink 15359">
                  <a:extLst>
                    <a:ext uri="{FF2B5EF4-FFF2-40B4-BE49-F238E27FC236}">
                      <a16:creationId xmlns:a16="http://schemas.microsoft.com/office/drawing/2014/main" id="{53CD94C9-7209-4234-9D6F-5967D0F0365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446156" y="263193"/>
                  <a:ext cx="20628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5363" name="Ink 15362">
                  <a:extLst>
                    <a:ext uri="{FF2B5EF4-FFF2-40B4-BE49-F238E27FC236}">
                      <a16:creationId xmlns:a16="http://schemas.microsoft.com/office/drawing/2014/main" id="{D32E260C-99FE-4CC5-A8EB-6100B4E878B4}"/>
                    </a:ext>
                  </a:extLst>
                </p14:cNvPr>
                <p14:cNvContentPartPr/>
                <p14:nvPr/>
              </p14:nvContentPartPr>
              <p14:xfrm>
                <a:off x="2710036" y="354273"/>
                <a:ext cx="22680" cy="215280"/>
              </p14:xfrm>
            </p:contentPart>
          </mc:Choice>
          <mc:Fallback>
            <p:pic>
              <p:nvPicPr>
                <p:cNvPr id="15363" name="Ink 15362">
                  <a:extLst>
                    <a:ext uri="{FF2B5EF4-FFF2-40B4-BE49-F238E27FC236}">
                      <a16:creationId xmlns:a16="http://schemas.microsoft.com/office/drawing/2014/main" id="{D32E260C-99FE-4CC5-A8EB-6100B4E878B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692036" y="336273"/>
                  <a:ext cx="583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5364" name="Ink 15363">
                  <a:extLst>
                    <a:ext uri="{FF2B5EF4-FFF2-40B4-BE49-F238E27FC236}">
                      <a16:creationId xmlns:a16="http://schemas.microsoft.com/office/drawing/2014/main" id="{777669ED-4983-4DA4-B6FD-8AF164FAAFD2}"/>
                    </a:ext>
                  </a:extLst>
                </p14:cNvPr>
                <p14:cNvContentPartPr/>
                <p14:nvPr/>
              </p14:nvContentPartPr>
              <p14:xfrm>
                <a:off x="2843596" y="495753"/>
                <a:ext cx="123120" cy="10800"/>
              </p14:xfrm>
            </p:contentPart>
          </mc:Choice>
          <mc:Fallback>
            <p:pic>
              <p:nvPicPr>
                <p:cNvPr id="15364" name="Ink 15363">
                  <a:extLst>
                    <a:ext uri="{FF2B5EF4-FFF2-40B4-BE49-F238E27FC236}">
                      <a16:creationId xmlns:a16="http://schemas.microsoft.com/office/drawing/2014/main" id="{777669ED-4983-4DA4-B6FD-8AF164FAAFD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825956" y="478113"/>
                  <a:ext cx="1587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5366" name="Ink 15365">
                  <a:extLst>
                    <a:ext uri="{FF2B5EF4-FFF2-40B4-BE49-F238E27FC236}">
                      <a16:creationId xmlns:a16="http://schemas.microsoft.com/office/drawing/2014/main" id="{0DB0F043-01C3-4E70-A69C-807594D4F76E}"/>
                    </a:ext>
                  </a:extLst>
                </p14:cNvPr>
                <p14:cNvContentPartPr/>
                <p14:nvPr/>
              </p14:nvContentPartPr>
              <p14:xfrm>
                <a:off x="3095956" y="419073"/>
                <a:ext cx="55440" cy="112320"/>
              </p14:xfrm>
            </p:contentPart>
          </mc:Choice>
          <mc:Fallback>
            <p:pic>
              <p:nvPicPr>
                <p:cNvPr id="15366" name="Ink 15365">
                  <a:extLst>
                    <a:ext uri="{FF2B5EF4-FFF2-40B4-BE49-F238E27FC236}">
                      <a16:creationId xmlns:a16="http://schemas.microsoft.com/office/drawing/2014/main" id="{0DB0F043-01C3-4E70-A69C-807594D4F76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077956" y="401073"/>
                  <a:ext cx="910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5367" name="Ink 15366">
                  <a:extLst>
                    <a:ext uri="{FF2B5EF4-FFF2-40B4-BE49-F238E27FC236}">
                      <a16:creationId xmlns:a16="http://schemas.microsoft.com/office/drawing/2014/main" id="{7F93EC1F-BCA9-4547-8347-F93619D51B36}"/>
                    </a:ext>
                  </a:extLst>
                </p14:cNvPr>
                <p14:cNvContentPartPr/>
                <p14:nvPr/>
              </p14:nvContentPartPr>
              <p14:xfrm>
                <a:off x="3108196" y="307833"/>
                <a:ext cx="6840" cy="4320"/>
              </p14:xfrm>
            </p:contentPart>
          </mc:Choice>
          <mc:Fallback>
            <p:pic>
              <p:nvPicPr>
                <p:cNvPr id="15367" name="Ink 15366">
                  <a:extLst>
                    <a:ext uri="{FF2B5EF4-FFF2-40B4-BE49-F238E27FC236}">
                      <a16:creationId xmlns:a16="http://schemas.microsoft.com/office/drawing/2014/main" id="{7F93EC1F-BCA9-4547-8347-F93619D51B3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090196" y="290193"/>
                  <a:ext cx="424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5368" name="Ink 15367">
                  <a:extLst>
                    <a:ext uri="{FF2B5EF4-FFF2-40B4-BE49-F238E27FC236}">
                      <a16:creationId xmlns:a16="http://schemas.microsoft.com/office/drawing/2014/main" id="{96E3A36F-4093-4B90-8E68-3BB7376F0C00}"/>
                    </a:ext>
                  </a:extLst>
                </p14:cNvPr>
                <p14:cNvContentPartPr/>
                <p14:nvPr/>
              </p14:nvContentPartPr>
              <p14:xfrm>
                <a:off x="3246796" y="235113"/>
                <a:ext cx="134640" cy="442080"/>
              </p14:xfrm>
            </p:contentPart>
          </mc:Choice>
          <mc:Fallback>
            <p:pic>
              <p:nvPicPr>
                <p:cNvPr id="15368" name="Ink 15367">
                  <a:extLst>
                    <a:ext uri="{FF2B5EF4-FFF2-40B4-BE49-F238E27FC236}">
                      <a16:creationId xmlns:a16="http://schemas.microsoft.com/office/drawing/2014/main" id="{96E3A36F-4093-4B90-8E68-3BB7376F0C0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229156" y="217113"/>
                  <a:ext cx="170280" cy="47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5370" name="Ink 15369">
                  <a:extLst>
                    <a:ext uri="{FF2B5EF4-FFF2-40B4-BE49-F238E27FC236}">
                      <a16:creationId xmlns:a16="http://schemas.microsoft.com/office/drawing/2014/main" id="{BF87E600-76A7-42D2-9B5F-E511ACD81109}"/>
                    </a:ext>
                  </a:extLst>
                </p14:cNvPr>
                <p14:cNvContentPartPr/>
                <p14:nvPr/>
              </p14:nvContentPartPr>
              <p14:xfrm>
                <a:off x="3553156" y="278313"/>
                <a:ext cx="21600" cy="334800"/>
              </p14:xfrm>
            </p:contentPart>
          </mc:Choice>
          <mc:Fallback>
            <p:pic>
              <p:nvPicPr>
                <p:cNvPr id="15370" name="Ink 15369">
                  <a:extLst>
                    <a:ext uri="{FF2B5EF4-FFF2-40B4-BE49-F238E27FC236}">
                      <a16:creationId xmlns:a16="http://schemas.microsoft.com/office/drawing/2014/main" id="{BF87E600-76A7-42D2-9B5F-E511ACD8110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535516" y="260313"/>
                  <a:ext cx="5724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5371" name="Ink 15370">
                  <a:extLst>
                    <a:ext uri="{FF2B5EF4-FFF2-40B4-BE49-F238E27FC236}">
                      <a16:creationId xmlns:a16="http://schemas.microsoft.com/office/drawing/2014/main" id="{39DFDC62-B909-4496-8685-24F5E043E4D7}"/>
                    </a:ext>
                  </a:extLst>
                </p14:cNvPr>
                <p14:cNvContentPartPr/>
                <p14:nvPr/>
              </p14:nvContentPartPr>
              <p14:xfrm>
                <a:off x="3654316" y="287673"/>
                <a:ext cx="54360" cy="333720"/>
              </p14:xfrm>
            </p:contentPart>
          </mc:Choice>
          <mc:Fallback>
            <p:pic>
              <p:nvPicPr>
                <p:cNvPr id="15371" name="Ink 15370">
                  <a:extLst>
                    <a:ext uri="{FF2B5EF4-FFF2-40B4-BE49-F238E27FC236}">
                      <a16:creationId xmlns:a16="http://schemas.microsoft.com/office/drawing/2014/main" id="{39DFDC62-B909-4496-8685-24F5E043E4D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636316" y="269673"/>
                  <a:ext cx="9000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5372" name="Ink 15371">
                  <a:extLst>
                    <a:ext uri="{FF2B5EF4-FFF2-40B4-BE49-F238E27FC236}">
                      <a16:creationId xmlns:a16="http://schemas.microsoft.com/office/drawing/2014/main" id="{C0624DEF-BEF8-45E6-BE68-9D5087CB21E9}"/>
                    </a:ext>
                  </a:extLst>
                </p14:cNvPr>
                <p14:cNvContentPartPr/>
                <p14:nvPr/>
              </p14:nvContentPartPr>
              <p14:xfrm>
                <a:off x="3590956" y="464793"/>
                <a:ext cx="116280" cy="31320"/>
              </p14:xfrm>
            </p:contentPart>
          </mc:Choice>
          <mc:Fallback>
            <p:pic>
              <p:nvPicPr>
                <p:cNvPr id="15372" name="Ink 15371">
                  <a:extLst>
                    <a:ext uri="{FF2B5EF4-FFF2-40B4-BE49-F238E27FC236}">
                      <a16:creationId xmlns:a16="http://schemas.microsoft.com/office/drawing/2014/main" id="{C0624DEF-BEF8-45E6-BE68-9D5087CB21E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573316" y="447153"/>
                  <a:ext cx="1519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15373" name="Ink 15372">
                  <a:extLst>
                    <a:ext uri="{FF2B5EF4-FFF2-40B4-BE49-F238E27FC236}">
                      <a16:creationId xmlns:a16="http://schemas.microsoft.com/office/drawing/2014/main" id="{9011AA9C-4AEE-4946-BFEC-652FB4FC551E}"/>
                    </a:ext>
                  </a:extLst>
                </p14:cNvPr>
                <p14:cNvContentPartPr/>
                <p14:nvPr/>
              </p14:nvContentPartPr>
              <p14:xfrm>
                <a:off x="3566476" y="177873"/>
                <a:ext cx="148320" cy="12600"/>
              </p14:xfrm>
            </p:contentPart>
          </mc:Choice>
          <mc:Fallback>
            <p:pic>
              <p:nvPicPr>
                <p:cNvPr id="15373" name="Ink 15372">
                  <a:extLst>
                    <a:ext uri="{FF2B5EF4-FFF2-40B4-BE49-F238E27FC236}">
                      <a16:creationId xmlns:a16="http://schemas.microsoft.com/office/drawing/2014/main" id="{9011AA9C-4AEE-4946-BFEC-652FB4FC551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548836" y="160233"/>
                  <a:ext cx="1839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15374" name="Ink 15373">
                  <a:extLst>
                    <a:ext uri="{FF2B5EF4-FFF2-40B4-BE49-F238E27FC236}">
                      <a16:creationId xmlns:a16="http://schemas.microsoft.com/office/drawing/2014/main" id="{72996F1B-DBEC-43A8-A2C7-E5FE96D5E44E}"/>
                    </a:ext>
                  </a:extLst>
                </p14:cNvPr>
                <p14:cNvContentPartPr/>
                <p14:nvPr/>
              </p14:nvContentPartPr>
              <p14:xfrm>
                <a:off x="3855196" y="352473"/>
                <a:ext cx="204120" cy="137160"/>
              </p14:xfrm>
            </p:contentPart>
          </mc:Choice>
          <mc:Fallback>
            <p:pic>
              <p:nvPicPr>
                <p:cNvPr id="15374" name="Ink 15373">
                  <a:extLst>
                    <a:ext uri="{FF2B5EF4-FFF2-40B4-BE49-F238E27FC236}">
                      <a16:creationId xmlns:a16="http://schemas.microsoft.com/office/drawing/2014/main" id="{72996F1B-DBEC-43A8-A2C7-E5FE96D5E44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837196" y="334833"/>
                  <a:ext cx="2397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15375" name="Ink 15374">
                  <a:extLst>
                    <a:ext uri="{FF2B5EF4-FFF2-40B4-BE49-F238E27FC236}">
                      <a16:creationId xmlns:a16="http://schemas.microsoft.com/office/drawing/2014/main" id="{E9977240-5FF0-440E-87ED-F3CEA5ACCB72}"/>
                    </a:ext>
                  </a:extLst>
                </p14:cNvPr>
                <p14:cNvContentPartPr/>
                <p14:nvPr/>
              </p14:nvContentPartPr>
              <p14:xfrm>
                <a:off x="3878956" y="342393"/>
                <a:ext cx="192960" cy="184680"/>
              </p14:xfrm>
            </p:contentPart>
          </mc:Choice>
          <mc:Fallback>
            <p:pic>
              <p:nvPicPr>
                <p:cNvPr id="15375" name="Ink 15374">
                  <a:extLst>
                    <a:ext uri="{FF2B5EF4-FFF2-40B4-BE49-F238E27FC236}">
                      <a16:creationId xmlns:a16="http://schemas.microsoft.com/office/drawing/2014/main" id="{E9977240-5FF0-440E-87ED-F3CEA5ACCB7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861316" y="324753"/>
                  <a:ext cx="2286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5376" name="Ink 15375">
                  <a:extLst>
                    <a:ext uri="{FF2B5EF4-FFF2-40B4-BE49-F238E27FC236}">
                      <a16:creationId xmlns:a16="http://schemas.microsoft.com/office/drawing/2014/main" id="{6B89A798-C9A8-4562-9146-FEA76F1F61F0}"/>
                    </a:ext>
                  </a:extLst>
                </p14:cNvPr>
                <p14:cNvContentPartPr/>
                <p14:nvPr/>
              </p14:nvContentPartPr>
              <p14:xfrm>
                <a:off x="4191796" y="452193"/>
                <a:ext cx="128160" cy="129600"/>
              </p14:xfrm>
            </p:contentPart>
          </mc:Choice>
          <mc:Fallback>
            <p:pic>
              <p:nvPicPr>
                <p:cNvPr id="15376" name="Ink 15375">
                  <a:extLst>
                    <a:ext uri="{FF2B5EF4-FFF2-40B4-BE49-F238E27FC236}">
                      <a16:creationId xmlns:a16="http://schemas.microsoft.com/office/drawing/2014/main" id="{6B89A798-C9A8-4562-9146-FEA76F1F61F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173796" y="434193"/>
                  <a:ext cx="1638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5377" name="Ink 15376">
                  <a:extLst>
                    <a:ext uri="{FF2B5EF4-FFF2-40B4-BE49-F238E27FC236}">
                      <a16:creationId xmlns:a16="http://schemas.microsoft.com/office/drawing/2014/main" id="{A1ED70B4-2445-4E3D-83F2-39AC24A45354}"/>
                    </a:ext>
                  </a:extLst>
                </p14:cNvPr>
                <p14:cNvContentPartPr/>
                <p14:nvPr/>
              </p14:nvContentPartPr>
              <p14:xfrm>
                <a:off x="4175596" y="317193"/>
                <a:ext cx="201240" cy="36000"/>
              </p14:xfrm>
            </p:contentPart>
          </mc:Choice>
          <mc:Fallback>
            <p:pic>
              <p:nvPicPr>
                <p:cNvPr id="15377" name="Ink 15376">
                  <a:extLst>
                    <a:ext uri="{FF2B5EF4-FFF2-40B4-BE49-F238E27FC236}">
                      <a16:creationId xmlns:a16="http://schemas.microsoft.com/office/drawing/2014/main" id="{A1ED70B4-2445-4E3D-83F2-39AC24A4535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157596" y="299553"/>
                  <a:ext cx="236880" cy="71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15381" name="Ink 15380">
                <a:extLst>
                  <a:ext uri="{FF2B5EF4-FFF2-40B4-BE49-F238E27FC236}">
                    <a16:creationId xmlns:a16="http://schemas.microsoft.com/office/drawing/2014/main" id="{0BBCFFE4-46BD-4B82-84A7-93DB834855BE}"/>
                  </a:ext>
                </a:extLst>
              </p14:cNvPr>
              <p14:cNvContentPartPr/>
              <p14:nvPr/>
            </p14:nvContentPartPr>
            <p14:xfrm>
              <a:off x="2588716" y="2926113"/>
              <a:ext cx="218880" cy="109440"/>
            </p14:xfrm>
          </p:contentPart>
        </mc:Choice>
        <mc:Fallback>
          <p:pic>
            <p:nvPicPr>
              <p:cNvPr id="15381" name="Ink 15380">
                <a:extLst>
                  <a:ext uri="{FF2B5EF4-FFF2-40B4-BE49-F238E27FC236}">
                    <a16:creationId xmlns:a16="http://schemas.microsoft.com/office/drawing/2014/main" id="{0BBCFFE4-46BD-4B82-84A7-93DB834855BE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526076" y="2863113"/>
                <a:ext cx="34452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15382" name="Ink 15381">
                <a:extLst>
                  <a:ext uri="{FF2B5EF4-FFF2-40B4-BE49-F238E27FC236}">
                    <a16:creationId xmlns:a16="http://schemas.microsoft.com/office/drawing/2014/main" id="{16636EDF-ACC7-4E26-89AF-6085FCA4BBFD}"/>
                  </a:ext>
                </a:extLst>
              </p14:cNvPr>
              <p14:cNvContentPartPr/>
              <p14:nvPr/>
            </p14:nvContentPartPr>
            <p14:xfrm>
              <a:off x="3126556" y="2899473"/>
              <a:ext cx="230040" cy="175320"/>
            </p14:xfrm>
          </p:contentPart>
        </mc:Choice>
        <mc:Fallback>
          <p:pic>
            <p:nvPicPr>
              <p:cNvPr id="15382" name="Ink 15381">
                <a:extLst>
                  <a:ext uri="{FF2B5EF4-FFF2-40B4-BE49-F238E27FC236}">
                    <a16:creationId xmlns:a16="http://schemas.microsoft.com/office/drawing/2014/main" id="{16636EDF-ACC7-4E26-89AF-6085FCA4BBFD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063556" y="2836833"/>
                <a:ext cx="355680" cy="30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385" name="Group 15384">
            <a:extLst>
              <a:ext uri="{FF2B5EF4-FFF2-40B4-BE49-F238E27FC236}">
                <a16:creationId xmlns:a16="http://schemas.microsoft.com/office/drawing/2014/main" id="{37F61F02-ABB8-48CF-BE14-30C4742A4792}"/>
              </a:ext>
            </a:extLst>
          </p:cNvPr>
          <p:cNvGrpSpPr/>
          <p:nvPr/>
        </p:nvGrpSpPr>
        <p:grpSpPr>
          <a:xfrm>
            <a:off x="2644876" y="2108913"/>
            <a:ext cx="548640" cy="127080"/>
            <a:chOff x="2644876" y="2108913"/>
            <a:chExt cx="548640" cy="12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15379" name="Ink 15378">
                  <a:extLst>
                    <a:ext uri="{FF2B5EF4-FFF2-40B4-BE49-F238E27FC236}">
                      <a16:creationId xmlns:a16="http://schemas.microsoft.com/office/drawing/2014/main" id="{6A52C4ED-EC1B-4407-97B7-292D167CCC15}"/>
                    </a:ext>
                  </a:extLst>
                </p14:cNvPr>
                <p14:cNvContentPartPr/>
                <p14:nvPr/>
              </p14:nvContentPartPr>
              <p14:xfrm>
                <a:off x="2654596" y="2108913"/>
                <a:ext cx="135720" cy="57240"/>
              </p14:xfrm>
            </p:contentPart>
          </mc:Choice>
          <mc:Fallback>
            <p:pic>
              <p:nvPicPr>
                <p:cNvPr id="15379" name="Ink 15378">
                  <a:extLst>
                    <a:ext uri="{FF2B5EF4-FFF2-40B4-BE49-F238E27FC236}">
                      <a16:creationId xmlns:a16="http://schemas.microsoft.com/office/drawing/2014/main" id="{6A52C4ED-EC1B-4407-97B7-292D167CCC1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591596" y="2045913"/>
                  <a:ext cx="2613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5380" name="Ink 15379">
                  <a:extLst>
                    <a:ext uri="{FF2B5EF4-FFF2-40B4-BE49-F238E27FC236}">
                      <a16:creationId xmlns:a16="http://schemas.microsoft.com/office/drawing/2014/main" id="{7D0A8E83-897D-494D-BE5E-25F0B987504B}"/>
                    </a:ext>
                  </a:extLst>
                </p14:cNvPr>
                <p14:cNvContentPartPr/>
                <p14:nvPr/>
              </p14:nvContentPartPr>
              <p14:xfrm>
                <a:off x="3081196" y="2123313"/>
                <a:ext cx="112320" cy="77040"/>
              </p14:xfrm>
            </p:contentPart>
          </mc:Choice>
          <mc:Fallback>
            <p:pic>
              <p:nvPicPr>
                <p:cNvPr id="15380" name="Ink 15379">
                  <a:extLst>
                    <a:ext uri="{FF2B5EF4-FFF2-40B4-BE49-F238E27FC236}">
                      <a16:creationId xmlns:a16="http://schemas.microsoft.com/office/drawing/2014/main" id="{7D0A8E83-897D-494D-BE5E-25F0B987504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018196" y="2060673"/>
                  <a:ext cx="2379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5383" name="Ink 15382">
                  <a:extLst>
                    <a:ext uri="{FF2B5EF4-FFF2-40B4-BE49-F238E27FC236}">
                      <a16:creationId xmlns:a16="http://schemas.microsoft.com/office/drawing/2014/main" id="{EC2258D7-F05A-4498-B241-F7782F20BA5D}"/>
                    </a:ext>
                  </a:extLst>
                </p14:cNvPr>
                <p14:cNvContentPartPr/>
                <p14:nvPr/>
              </p14:nvContentPartPr>
              <p14:xfrm>
                <a:off x="2644876" y="2134113"/>
                <a:ext cx="81360" cy="48960"/>
              </p14:xfrm>
            </p:contentPart>
          </mc:Choice>
          <mc:Fallback>
            <p:pic>
              <p:nvPicPr>
                <p:cNvPr id="15383" name="Ink 15382">
                  <a:extLst>
                    <a:ext uri="{FF2B5EF4-FFF2-40B4-BE49-F238E27FC236}">
                      <a16:creationId xmlns:a16="http://schemas.microsoft.com/office/drawing/2014/main" id="{EC2258D7-F05A-4498-B241-F7782F20BA5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582236" y="2071113"/>
                  <a:ext cx="2070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5384" name="Ink 15383">
                  <a:extLst>
                    <a:ext uri="{FF2B5EF4-FFF2-40B4-BE49-F238E27FC236}">
                      <a16:creationId xmlns:a16="http://schemas.microsoft.com/office/drawing/2014/main" id="{44307CDD-4825-4B38-9222-DE77FE3861C7}"/>
                    </a:ext>
                  </a:extLst>
                </p14:cNvPr>
                <p14:cNvContentPartPr/>
                <p14:nvPr/>
              </p14:nvContentPartPr>
              <p14:xfrm>
                <a:off x="2808676" y="2205753"/>
                <a:ext cx="55080" cy="30240"/>
              </p14:xfrm>
            </p:contentPart>
          </mc:Choice>
          <mc:Fallback>
            <p:pic>
              <p:nvPicPr>
                <p:cNvPr id="15384" name="Ink 15383">
                  <a:extLst>
                    <a:ext uri="{FF2B5EF4-FFF2-40B4-BE49-F238E27FC236}">
                      <a16:creationId xmlns:a16="http://schemas.microsoft.com/office/drawing/2014/main" id="{44307CDD-4825-4B38-9222-DE77FE3861C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746036" y="2142753"/>
                  <a:ext cx="180720" cy="15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15386" name="Ink 15385">
                <a:extLst>
                  <a:ext uri="{FF2B5EF4-FFF2-40B4-BE49-F238E27FC236}">
                    <a16:creationId xmlns:a16="http://schemas.microsoft.com/office/drawing/2014/main" id="{06FC74D1-41F8-4084-AE22-AECD08E41B2D}"/>
                  </a:ext>
                </a:extLst>
              </p14:cNvPr>
              <p14:cNvContentPartPr/>
              <p14:nvPr/>
            </p14:nvContentPartPr>
            <p14:xfrm>
              <a:off x="2031436" y="2222673"/>
              <a:ext cx="127440" cy="68760"/>
            </p14:xfrm>
          </p:contentPart>
        </mc:Choice>
        <mc:Fallback>
          <p:pic>
            <p:nvPicPr>
              <p:cNvPr id="15386" name="Ink 15385">
                <a:extLst>
                  <a:ext uri="{FF2B5EF4-FFF2-40B4-BE49-F238E27FC236}">
                    <a16:creationId xmlns:a16="http://schemas.microsoft.com/office/drawing/2014/main" id="{06FC74D1-41F8-4084-AE22-AECD08E41B2D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968436" y="2159673"/>
                <a:ext cx="25308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15387" name="Ink 15386">
                <a:extLst>
                  <a:ext uri="{FF2B5EF4-FFF2-40B4-BE49-F238E27FC236}">
                    <a16:creationId xmlns:a16="http://schemas.microsoft.com/office/drawing/2014/main" id="{59E8EB3B-905D-422C-BAA2-12D040728ECC}"/>
                  </a:ext>
                </a:extLst>
              </p14:cNvPr>
              <p14:cNvContentPartPr/>
              <p14:nvPr/>
            </p14:nvContentPartPr>
            <p14:xfrm>
              <a:off x="2591596" y="2487993"/>
              <a:ext cx="22680" cy="102600"/>
            </p14:xfrm>
          </p:contentPart>
        </mc:Choice>
        <mc:Fallback>
          <p:pic>
            <p:nvPicPr>
              <p:cNvPr id="15387" name="Ink 15386">
                <a:extLst>
                  <a:ext uri="{FF2B5EF4-FFF2-40B4-BE49-F238E27FC236}">
                    <a16:creationId xmlns:a16="http://schemas.microsoft.com/office/drawing/2014/main" id="{59E8EB3B-905D-422C-BAA2-12D040728ECC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528596" y="2425353"/>
                <a:ext cx="14832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15388" name="Ink 15387">
                <a:extLst>
                  <a:ext uri="{FF2B5EF4-FFF2-40B4-BE49-F238E27FC236}">
                    <a16:creationId xmlns:a16="http://schemas.microsoft.com/office/drawing/2014/main" id="{A2769A9B-2726-4CD0-8528-0433A5B1BCFC}"/>
                  </a:ext>
                </a:extLst>
              </p14:cNvPr>
              <p14:cNvContentPartPr/>
              <p14:nvPr/>
            </p14:nvContentPartPr>
            <p14:xfrm>
              <a:off x="5064796" y="2148153"/>
              <a:ext cx="112320" cy="182160"/>
            </p14:xfrm>
          </p:contentPart>
        </mc:Choice>
        <mc:Fallback>
          <p:pic>
            <p:nvPicPr>
              <p:cNvPr id="15388" name="Ink 15387">
                <a:extLst>
                  <a:ext uri="{FF2B5EF4-FFF2-40B4-BE49-F238E27FC236}">
                    <a16:creationId xmlns:a16="http://schemas.microsoft.com/office/drawing/2014/main" id="{A2769A9B-2726-4CD0-8528-0433A5B1BCFC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002156" y="2085513"/>
                <a:ext cx="237960" cy="3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15389" name="Ink 15388">
                <a:extLst>
                  <a:ext uri="{FF2B5EF4-FFF2-40B4-BE49-F238E27FC236}">
                    <a16:creationId xmlns:a16="http://schemas.microsoft.com/office/drawing/2014/main" id="{5FF99E80-4275-4DCB-BCFB-F8963287AA45}"/>
                  </a:ext>
                </a:extLst>
              </p14:cNvPr>
              <p14:cNvContentPartPr/>
              <p14:nvPr/>
            </p14:nvContentPartPr>
            <p14:xfrm>
              <a:off x="5052196" y="2847993"/>
              <a:ext cx="38160" cy="164520"/>
            </p14:xfrm>
          </p:contentPart>
        </mc:Choice>
        <mc:Fallback>
          <p:pic>
            <p:nvPicPr>
              <p:cNvPr id="15389" name="Ink 15388">
                <a:extLst>
                  <a:ext uri="{FF2B5EF4-FFF2-40B4-BE49-F238E27FC236}">
                    <a16:creationId xmlns:a16="http://schemas.microsoft.com/office/drawing/2014/main" id="{5FF99E80-4275-4DCB-BCFB-F8963287AA45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4989196" y="2784993"/>
                <a:ext cx="16380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15390" name="Ink 15389">
                <a:extLst>
                  <a:ext uri="{FF2B5EF4-FFF2-40B4-BE49-F238E27FC236}">
                    <a16:creationId xmlns:a16="http://schemas.microsoft.com/office/drawing/2014/main" id="{11464E38-68A4-42C7-B5B8-12A2418DB97E}"/>
                  </a:ext>
                </a:extLst>
              </p14:cNvPr>
              <p14:cNvContentPartPr/>
              <p14:nvPr/>
            </p14:nvContentPartPr>
            <p14:xfrm>
              <a:off x="7888276" y="2758353"/>
              <a:ext cx="57960" cy="83880"/>
            </p14:xfrm>
          </p:contentPart>
        </mc:Choice>
        <mc:Fallback>
          <p:pic>
            <p:nvPicPr>
              <p:cNvPr id="15390" name="Ink 15389">
                <a:extLst>
                  <a:ext uri="{FF2B5EF4-FFF2-40B4-BE49-F238E27FC236}">
                    <a16:creationId xmlns:a16="http://schemas.microsoft.com/office/drawing/2014/main" id="{11464E38-68A4-42C7-B5B8-12A2418DB97E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7825276" y="2695353"/>
                <a:ext cx="18360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15391" name="Ink 15390">
                <a:extLst>
                  <a:ext uri="{FF2B5EF4-FFF2-40B4-BE49-F238E27FC236}">
                    <a16:creationId xmlns:a16="http://schemas.microsoft.com/office/drawing/2014/main" id="{E4F4247A-2013-419E-9AC5-9869EDB41E77}"/>
                  </a:ext>
                </a:extLst>
              </p14:cNvPr>
              <p14:cNvContentPartPr/>
              <p14:nvPr/>
            </p14:nvContentPartPr>
            <p14:xfrm>
              <a:off x="7928236" y="2102793"/>
              <a:ext cx="98280" cy="180360"/>
            </p14:xfrm>
          </p:contentPart>
        </mc:Choice>
        <mc:Fallback>
          <p:pic>
            <p:nvPicPr>
              <p:cNvPr id="15391" name="Ink 15390">
                <a:extLst>
                  <a:ext uri="{FF2B5EF4-FFF2-40B4-BE49-F238E27FC236}">
                    <a16:creationId xmlns:a16="http://schemas.microsoft.com/office/drawing/2014/main" id="{E4F4247A-2013-419E-9AC5-9869EDB41E77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7865596" y="2039793"/>
                <a:ext cx="22392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15392" name="Ink 15391">
                <a:extLst>
                  <a:ext uri="{FF2B5EF4-FFF2-40B4-BE49-F238E27FC236}">
                    <a16:creationId xmlns:a16="http://schemas.microsoft.com/office/drawing/2014/main" id="{D0688DF1-CF79-4575-93CA-DF7A514F48D1}"/>
                  </a:ext>
                </a:extLst>
              </p14:cNvPr>
              <p14:cNvContentPartPr/>
              <p14:nvPr/>
            </p14:nvContentPartPr>
            <p14:xfrm>
              <a:off x="4246516" y="3393393"/>
              <a:ext cx="30600" cy="46440"/>
            </p14:xfrm>
          </p:contentPart>
        </mc:Choice>
        <mc:Fallback>
          <p:pic>
            <p:nvPicPr>
              <p:cNvPr id="15392" name="Ink 15391">
                <a:extLst>
                  <a:ext uri="{FF2B5EF4-FFF2-40B4-BE49-F238E27FC236}">
                    <a16:creationId xmlns:a16="http://schemas.microsoft.com/office/drawing/2014/main" id="{D0688DF1-CF79-4575-93CA-DF7A514F48D1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183876" y="3330393"/>
                <a:ext cx="15624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15393" name="Ink 15392">
                <a:extLst>
                  <a:ext uri="{FF2B5EF4-FFF2-40B4-BE49-F238E27FC236}">
                    <a16:creationId xmlns:a16="http://schemas.microsoft.com/office/drawing/2014/main" id="{5BAD9F0C-EEBF-4C2B-A508-70D0627E6550}"/>
                  </a:ext>
                </a:extLst>
              </p14:cNvPr>
              <p14:cNvContentPartPr/>
              <p14:nvPr/>
            </p14:nvContentPartPr>
            <p14:xfrm>
              <a:off x="3282076" y="4024473"/>
              <a:ext cx="96840" cy="166320"/>
            </p14:xfrm>
          </p:contentPart>
        </mc:Choice>
        <mc:Fallback>
          <p:pic>
            <p:nvPicPr>
              <p:cNvPr id="15393" name="Ink 15392">
                <a:extLst>
                  <a:ext uri="{FF2B5EF4-FFF2-40B4-BE49-F238E27FC236}">
                    <a16:creationId xmlns:a16="http://schemas.microsoft.com/office/drawing/2014/main" id="{5BAD9F0C-EEBF-4C2B-A508-70D0627E6550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3219076" y="3961833"/>
                <a:ext cx="22248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15394" name="Ink 15393">
                <a:extLst>
                  <a:ext uri="{FF2B5EF4-FFF2-40B4-BE49-F238E27FC236}">
                    <a16:creationId xmlns:a16="http://schemas.microsoft.com/office/drawing/2014/main" id="{9DC09E61-40E3-43CE-B093-4C2C602386A7}"/>
                  </a:ext>
                </a:extLst>
              </p14:cNvPr>
              <p14:cNvContentPartPr/>
              <p14:nvPr/>
            </p14:nvContentPartPr>
            <p14:xfrm>
              <a:off x="2899756" y="3858873"/>
              <a:ext cx="14400" cy="47160"/>
            </p14:xfrm>
          </p:contentPart>
        </mc:Choice>
        <mc:Fallback>
          <p:pic>
            <p:nvPicPr>
              <p:cNvPr id="15394" name="Ink 15393">
                <a:extLst>
                  <a:ext uri="{FF2B5EF4-FFF2-40B4-BE49-F238E27FC236}">
                    <a16:creationId xmlns:a16="http://schemas.microsoft.com/office/drawing/2014/main" id="{9DC09E61-40E3-43CE-B093-4C2C602386A7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2836756" y="3796233"/>
                <a:ext cx="14004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15396" name="Ink 15395">
                <a:extLst>
                  <a:ext uri="{FF2B5EF4-FFF2-40B4-BE49-F238E27FC236}">
                    <a16:creationId xmlns:a16="http://schemas.microsoft.com/office/drawing/2014/main" id="{7C3DF211-D2EA-4B66-BC84-AA79384F3D28}"/>
                  </a:ext>
                </a:extLst>
              </p14:cNvPr>
              <p14:cNvContentPartPr/>
              <p14:nvPr/>
            </p14:nvContentPartPr>
            <p14:xfrm>
              <a:off x="2669356" y="3605073"/>
              <a:ext cx="38160" cy="59400"/>
            </p14:xfrm>
          </p:contentPart>
        </mc:Choice>
        <mc:Fallback>
          <p:pic>
            <p:nvPicPr>
              <p:cNvPr id="15396" name="Ink 15395">
                <a:extLst>
                  <a:ext uri="{FF2B5EF4-FFF2-40B4-BE49-F238E27FC236}">
                    <a16:creationId xmlns:a16="http://schemas.microsoft.com/office/drawing/2014/main" id="{7C3DF211-D2EA-4B66-BC84-AA79384F3D28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2606356" y="3542433"/>
                <a:ext cx="16380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15397" name="Ink 15396">
                <a:extLst>
                  <a:ext uri="{FF2B5EF4-FFF2-40B4-BE49-F238E27FC236}">
                    <a16:creationId xmlns:a16="http://schemas.microsoft.com/office/drawing/2014/main" id="{ECD08A12-4C4A-4BD0-8E33-3ACC90FE03A8}"/>
                  </a:ext>
                </a:extLst>
              </p14:cNvPr>
              <p14:cNvContentPartPr/>
              <p14:nvPr/>
            </p14:nvContentPartPr>
            <p14:xfrm>
              <a:off x="3289636" y="3760953"/>
              <a:ext cx="42840" cy="71640"/>
            </p14:xfrm>
          </p:contentPart>
        </mc:Choice>
        <mc:Fallback>
          <p:pic>
            <p:nvPicPr>
              <p:cNvPr id="15397" name="Ink 15396">
                <a:extLst>
                  <a:ext uri="{FF2B5EF4-FFF2-40B4-BE49-F238E27FC236}">
                    <a16:creationId xmlns:a16="http://schemas.microsoft.com/office/drawing/2014/main" id="{ECD08A12-4C4A-4BD0-8E33-3ACC90FE03A8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226636" y="3698313"/>
                <a:ext cx="16848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15398" name="Ink 15397">
                <a:extLst>
                  <a:ext uri="{FF2B5EF4-FFF2-40B4-BE49-F238E27FC236}">
                    <a16:creationId xmlns:a16="http://schemas.microsoft.com/office/drawing/2014/main" id="{D64423F9-21B1-477C-B3D1-6BF8B2318DDE}"/>
                  </a:ext>
                </a:extLst>
              </p14:cNvPr>
              <p14:cNvContentPartPr/>
              <p14:nvPr/>
            </p14:nvContentPartPr>
            <p14:xfrm>
              <a:off x="5770756" y="3798753"/>
              <a:ext cx="61920" cy="79920"/>
            </p14:xfrm>
          </p:contentPart>
        </mc:Choice>
        <mc:Fallback>
          <p:pic>
            <p:nvPicPr>
              <p:cNvPr id="15398" name="Ink 15397">
                <a:extLst>
                  <a:ext uri="{FF2B5EF4-FFF2-40B4-BE49-F238E27FC236}">
                    <a16:creationId xmlns:a16="http://schemas.microsoft.com/office/drawing/2014/main" id="{D64423F9-21B1-477C-B3D1-6BF8B2318DDE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708116" y="3736113"/>
                <a:ext cx="18756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15399" name="Ink 15398">
                <a:extLst>
                  <a:ext uri="{FF2B5EF4-FFF2-40B4-BE49-F238E27FC236}">
                    <a16:creationId xmlns:a16="http://schemas.microsoft.com/office/drawing/2014/main" id="{C90EE647-730D-427F-9225-8A591F087C61}"/>
                  </a:ext>
                </a:extLst>
              </p14:cNvPr>
              <p14:cNvContentPartPr/>
              <p14:nvPr/>
            </p14:nvContentPartPr>
            <p14:xfrm>
              <a:off x="5509396" y="3234633"/>
              <a:ext cx="170640" cy="88560"/>
            </p14:xfrm>
          </p:contentPart>
        </mc:Choice>
        <mc:Fallback>
          <p:pic>
            <p:nvPicPr>
              <p:cNvPr id="15399" name="Ink 15398">
                <a:extLst>
                  <a:ext uri="{FF2B5EF4-FFF2-40B4-BE49-F238E27FC236}">
                    <a16:creationId xmlns:a16="http://schemas.microsoft.com/office/drawing/2014/main" id="{C90EE647-730D-427F-9225-8A591F087C61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446756" y="3171633"/>
                <a:ext cx="29628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15400" name="Ink 15399">
                <a:extLst>
                  <a:ext uri="{FF2B5EF4-FFF2-40B4-BE49-F238E27FC236}">
                    <a16:creationId xmlns:a16="http://schemas.microsoft.com/office/drawing/2014/main" id="{0F2B479E-3779-4200-A5C5-679C0F0D7A16}"/>
                  </a:ext>
                </a:extLst>
              </p14:cNvPr>
              <p14:cNvContentPartPr/>
              <p14:nvPr/>
            </p14:nvContentPartPr>
            <p14:xfrm>
              <a:off x="7543396" y="3155793"/>
              <a:ext cx="159120" cy="66240"/>
            </p14:xfrm>
          </p:contentPart>
        </mc:Choice>
        <mc:Fallback>
          <p:pic>
            <p:nvPicPr>
              <p:cNvPr id="15400" name="Ink 15399">
                <a:extLst>
                  <a:ext uri="{FF2B5EF4-FFF2-40B4-BE49-F238E27FC236}">
                    <a16:creationId xmlns:a16="http://schemas.microsoft.com/office/drawing/2014/main" id="{0F2B479E-3779-4200-A5C5-679C0F0D7A16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7480756" y="3092793"/>
                <a:ext cx="28476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15401" name="Ink 15400">
                <a:extLst>
                  <a:ext uri="{FF2B5EF4-FFF2-40B4-BE49-F238E27FC236}">
                    <a16:creationId xmlns:a16="http://schemas.microsoft.com/office/drawing/2014/main" id="{ACA4050B-B8F1-47CE-94BD-4B70F7435D32}"/>
                  </a:ext>
                </a:extLst>
              </p14:cNvPr>
              <p14:cNvContentPartPr/>
              <p14:nvPr/>
            </p14:nvContentPartPr>
            <p14:xfrm>
              <a:off x="7469236" y="4092513"/>
              <a:ext cx="110160" cy="57600"/>
            </p14:xfrm>
          </p:contentPart>
        </mc:Choice>
        <mc:Fallback>
          <p:pic>
            <p:nvPicPr>
              <p:cNvPr id="15401" name="Ink 15400">
                <a:extLst>
                  <a:ext uri="{FF2B5EF4-FFF2-40B4-BE49-F238E27FC236}">
                    <a16:creationId xmlns:a16="http://schemas.microsoft.com/office/drawing/2014/main" id="{ACA4050B-B8F1-47CE-94BD-4B70F7435D32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7406596" y="4029513"/>
                <a:ext cx="235800" cy="18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404" name="Group 15403">
            <a:extLst>
              <a:ext uri="{FF2B5EF4-FFF2-40B4-BE49-F238E27FC236}">
                <a16:creationId xmlns:a16="http://schemas.microsoft.com/office/drawing/2014/main" id="{C8F87308-E0DE-480B-AC87-B83B61179645}"/>
              </a:ext>
            </a:extLst>
          </p:cNvPr>
          <p:cNvGrpSpPr/>
          <p:nvPr/>
        </p:nvGrpSpPr>
        <p:grpSpPr>
          <a:xfrm>
            <a:off x="7453756" y="3558633"/>
            <a:ext cx="140760" cy="370080"/>
            <a:chOff x="7453756" y="3558633"/>
            <a:chExt cx="140760" cy="37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5402" name="Ink 15401">
                  <a:extLst>
                    <a:ext uri="{FF2B5EF4-FFF2-40B4-BE49-F238E27FC236}">
                      <a16:creationId xmlns:a16="http://schemas.microsoft.com/office/drawing/2014/main" id="{F813ADB6-E64D-4FFE-917F-5D06B994204F}"/>
                    </a:ext>
                  </a:extLst>
                </p14:cNvPr>
                <p14:cNvContentPartPr/>
                <p14:nvPr/>
              </p14:nvContentPartPr>
              <p14:xfrm>
                <a:off x="7453756" y="3686433"/>
                <a:ext cx="140760" cy="242280"/>
              </p14:xfrm>
            </p:contentPart>
          </mc:Choice>
          <mc:Fallback>
            <p:pic>
              <p:nvPicPr>
                <p:cNvPr id="15402" name="Ink 15401">
                  <a:extLst>
                    <a:ext uri="{FF2B5EF4-FFF2-40B4-BE49-F238E27FC236}">
                      <a16:creationId xmlns:a16="http://schemas.microsoft.com/office/drawing/2014/main" id="{F813ADB6-E64D-4FFE-917F-5D06B994204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391116" y="3623793"/>
                  <a:ext cx="26640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5403" name="Ink 15402">
                  <a:extLst>
                    <a:ext uri="{FF2B5EF4-FFF2-40B4-BE49-F238E27FC236}">
                      <a16:creationId xmlns:a16="http://schemas.microsoft.com/office/drawing/2014/main" id="{F792555F-4A61-4A41-BC84-819074B91AEC}"/>
                    </a:ext>
                  </a:extLst>
                </p14:cNvPr>
                <p14:cNvContentPartPr/>
                <p14:nvPr/>
              </p14:nvContentPartPr>
              <p14:xfrm>
                <a:off x="7501276" y="3558633"/>
                <a:ext cx="35280" cy="195840"/>
              </p14:xfrm>
            </p:contentPart>
          </mc:Choice>
          <mc:Fallback>
            <p:pic>
              <p:nvPicPr>
                <p:cNvPr id="15403" name="Ink 15402">
                  <a:extLst>
                    <a:ext uri="{FF2B5EF4-FFF2-40B4-BE49-F238E27FC236}">
                      <a16:creationId xmlns:a16="http://schemas.microsoft.com/office/drawing/2014/main" id="{F792555F-4A61-4A41-BC84-819074B91AE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438636" y="3495633"/>
                  <a:ext cx="160920" cy="32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15405" name="Ink 15404">
                <a:extLst>
                  <a:ext uri="{FF2B5EF4-FFF2-40B4-BE49-F238E27FC236}">
                    <a16:creationId xmlns:a16="http://schemas.microsoft.com/office/drawing/2014/main" id="{433034CB-D40C-4159-9F39-964560E4DD3D}"/>
                  </a:ext>
                </a:extLst>
              </p14:cNvPr>
              <p14:cNvContentPartPr/>
              <p14:nvPr/>
            </p14:nvContentPartPr>
            <p14:xfrm>
              <a:off x="6751396" y="3665913"/>
              <a:ext cx="60840" cy="162720"/>
            </p14:xfrm>
          </p:contentPart>
        </mc:Choice>
        <mc:Fallback>
          <p:pic>
            <p:nvPicPr>
              <p:cNvPr id="15405" name="Ink 15404">
                <a:extLst>
                  <a:ext uri="{FF2B5EF4-FFF2-40B4-BE49-F238E27FC236}">
                    <a16:creationId xmlns:a16="http://schemas.microsoft.com/office/drawing/2014/main" id="{433034CB-D40C-4159-9F39-964560E4DD3D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6688756" y="3602913"/>
                <a:ext cx="186480" cy="28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408" name="Group 15407">
            <a:extLst>
              <a:ext uri="{FF2B5EF4-FFF2-40B4-BE49-F238E27FC236}">
                <a16:creationId xmlns:a16="http://schemas.microsoft.com/office/drawing/2014/main" id="{0203A449-545A-4E3E-8AA3-CD04A01040F8}"/>
              </a:ext>
            </a:extLst>
          </p:cNvPr>
          <p:cNvGrpSpPr/>
          <p:nvPr/>
        </p:nvGrpSpPr>
        <p:grpSpPr>
          <a:xfrm>
            <a:off x="6281236" y="3491313"/>
            <a:ext cx="164160" cy="91440"/>
            <a:chOff x="6281236" y="3491313"/>
            <a:chExt cx="164160" cy="9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5406" name="Ink 15405">
                  <a:extLst>
                    <a:ext uri="{FF2B5EF4-FFF2-40B4-BE49-F238E27FC236}">
                      <a16:creationId xmlns:a16="http://schemas.microsoft.com/office/drawing/2014/main" id="{C1E148F2-4176-4296-AF85-BD362B24142F}"/>
                    </a:ext>
                  </a:extLst>
                </p14:cNvPr>
                <p14:cNvContentPartPr/>
                <p14:nvPr/>
              </p14:nvContentPartPr>
              <p14:xfrm>
                <a:off x="6281236" y="3491313"/>
                <a:ext cx="72720" cy="22320"/>
              </p14:xfrm>
            </p:contentPart>
          </mc:Choice>
          <mc:Fallback>
            <p:pic>
              <p:nvPicPr>
                <p:cNvPr id="15406" name="Ink 15405">
                  <a:extLst>
                    <a:ext uri="{FF2B5EF4-FFF2-40B4-BE49-F238E27FC236}">
                      <a16:creationId xmlns:a16="http://schemas.microsoft.com/office/drawing/2014/main" id="{C1E148F2-4176-4296-AF85-BD362B24142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218236" y="3428673"/>
                  <a:ext cx="1983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5407" name="Ink 15406">
                  <a:extLst>
                    <a:ext uri="{FF2B5EF4-FFF2-40B4-BE49-F238E27FC236}">
                      <a16:creationId xmlns:a16="http://schemas.microsoft.com/office/drawing/2014/main" id="{F2033E7B-537B-4A85-AB38-C4F33579AFEF}"/>
                    </a:ext>
                  </a:extLst>
                </p14:cNvPr>
                <p14:cNvContentPartPr/>
                <p14:nvPr/>
              </p14:nvContentPartPr>
              <p14:xfrm>
                <a:off x="6407236" y="3562953"/>
                <a:ext cx="38160" cy="19800"/>
              </p14:xfrm>
            </p:contentPart>
          </mc:Choice>
          <mc:Fallback>
            <p:pic>
              <p:nvPicPr>
                <p:cNvPr id="15407" name="Ink 15406">
                  <a:extLst>
                    <a:ext uri="{FF2B5EF4-FFF2-40B4-BE49-F238E27FC236}">
                      <a16:creationId xmlns:a16="http://schemas.microsoft.com/office/drawing/2014/main" id="{F2033E7B-537B-4A85-AB38-C4F33579AFE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344236" y="3500313"/>
                  <a:ext cx="163800" cy="145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15409" name="Ink 15408">
                <a:extLst>
                  <a:ext uri="{FF2B5EF4-FFF2-40B4-BE49-F238E27FC236}">
                    <a16:creationId xmlns:a16="http://schemas.microsoft.com/office/drawing/2014/main" id="{5FB5EF29-B43B-478D-8C38-219511C9B9E4}"/>
                  </a:ext>
                </a:extLst>
              </p14:cNvPr>
              <p14:cNvContentPartPr/>
              <p14:nvPr/>
            </p14:nvContentPartPr>
            <p14:xfrm>
              <a:off x="5781196" y="3423993"/>
              <a:ext cx="59400" cy="109440"/>
            </p14:xfrm>
          </p:contentPart>
        </mc:Choice>
        <mc:Fallback>
          <p:pic>
            <p:nvPicPr>
              <p:cNvPr id="15409" name="Ink 15408">
                <a:extLst>
                  <a:ext uri="{FF2B5EF4-FFF2-40B4-BE49-F238E27FC236}">
                    <a16:creationId xmlns:a16="http://schemas.microsoft.com/office/drawing/2014/main" id="{5FB5EF29-B43B-478D-8C38-219511C9B9E4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5718556" y="3361353"/>
                <a:ext cx="18504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15410" name="Ink 15409">
                <a:extLst>
                  <a:ext uri="{FF2B5EF4-FFF2-40B4-BE49-F238E27FC236}">
                    <a16:creationId xmlns:a16="http://schemas.microsoft.com/office/drawing/2014/main" id="{D1C68B36-B726-4021-ACF9-89215269CC2B}"/>
                  </a:ext>
                </a:extLst>
              </p14:cNvPr>
              <p14:cNvContentPartPr/>
              <p14:nvPr/>
            </p14:nvContentPartPr>
            <p14:xfrm>
              <a:off x="1741996" y="4333353"/>
              <a:ext cx="92160" cy="222120"/>
            </p14:xfrm>
          </p:contentPart>
        </mc:Choice>
        <mc:Fallback>
          <p:pic>
            <p:nvPicPr>
              <p:cNvPr id="15410" name="Ink 15409">
                <a:extLst>
                  <a:ext uri="{FF2B5EF4-FFF2-40B4-BE49-F238E27FC236}">
                    <a16:creationId xmlns:a16="http://schemas.microsoft.com/office/drawing/2014/main" id="{D1C68B36-B726-4021-ACF9-89215269CC2B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1678996" y="4270713"/>
                <a:ext cx="217800" cy="34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6294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52600"/>
            <a:ext cx="3295650" cy="2341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71800" y="3733800"/>
            <a:ext cx="1371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D22480-C3B7-4EF0-968C-124D364A50F8}"/>
              </a:ext>
            </a:extLst>
          </p:cNvPr>
          <p:cNvSpPr/>
          <p:nvPr/>
        </p:nvSpPr>
        <p:spPr>
          <a:xfrm>
            <a:off x="304800" y="362634"/>
            <a:ext cx="5715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1.  A conductor in an external periodic magnetic field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580C700-A3E8-42EE-9E30-521746E102DB}"/>
              </a:ext>
            </a:extLst>
          </p:cNvPr>
          <p:cNvGrpSpPr/>
          <p:nvPr/>
        </p:nvGrpSpPr>
        <p:grpSpPr>
          <a:xfrm>
            <a:off x="2217917" y="1618423"/>
            <a:ext cx="1626840" cy="405720"/>
            <a:chOff x="2217917" y="1618423"/>
            <a:chExt cx="1626840" cy="40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A40D566-A7F3-4E89-87D1-299EC74E396F}"/>
                    </a:ext>
                  </a:extLst>
                </p14:cNvPr>
                <p14:cNvContentPartPr/>
                <p14:nvPr/>
              </p14:nvContentPartPr>
              <p14:xfrm>
                <a:off x="2217917" y="1618423"/>
                <a:ext cx="1420920" cy="2948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A40D566-A7F3-4E89-87D1-299EC74E396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154917" y="1555783"/>
                  <a:ext cx="154656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AA69144-9D91-4891-B351-E6B85E6CBB09}"/>
                    </a:ext>
                  </a:extLst>
                </p14:cNvPr>
                <p14:cNvContentPartPr/>
                <p14:nvPr/>
              </p14:nvContentPartPr>
              <p14:xfrm>
                <a:off x="3651437" y="1842703"/>
                <a:ext cx="193320" cy="181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AA69144-9D91-4891-B351-E6B85E6CBB0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588437" y="1780063"/>
                  <a:ext cx="318960" cy="30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63BFD70-6608-404A-B572-C4886246E0F9}"/>
                  </a:ext>
                </a:extLst>
              </p14:cNvPr>
              <p14:cNvContentPartPr/>
              <p14:nvPr/>
            </p14:nvContentPartPr>
            <p14:xfrm>
              <a:off x="2675477" y="3956983"/>
              <a:ext cx="384480" cy="186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63BFD70-6608-404A-B572-C4886246E0F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12837" y="3893983"/>
                <a:ext cx="51012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E7B44D6-FD48-4C76-A5DB-961CD31C5A93}"/>
                  </a:ext>
                </a:extLst>
              </p14:cNvPr>
              <p14:cNvContentPartPr/>
              <p14:nvPr/>
            </p14:nvContentPartPr>
            <p14:xfrm>
              <a:off x="2225477" y="2823343"/>
              <a:ext cx="536760" cy="6530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E7B44D6-FD48-4C76-A5DB-961CD31C5A9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62837" y="2760343"/>
                <a:ext cx="662400" cy="77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13302E2-1CAB-4772-B93A-55238A065A4F}"/>
                  </a:ext>
                </a:extLst>
              </p14:cNvPr>
              <p14:cNvContentPartPr/>
              <p14:nvPr/>
            </p14:nvContentPartPr>
            <p14:xfrm>
              <a:off x="3656117" y="3726943"/>
              <a:ext cx="273960" cy="1659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13302E2-1CAB-4772-B93A-55238A065A4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638477" y="3708943"/>
                <a:ext cx="309600" cy="20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ADFAEFE2-9B0E-4E36-A409-02BEE14EBAE5}"/>
              </a:ext>
            </a:extLst>
          </p:cNvPr>
          <p:cNvGrpSpPr/>
          <p:nvPr/>
        </p:nvGrpSpPr>
        <p:grpSpPr>
          <a:xfrm>
            <a:off x="3332477" y="3393583"/>
            <a:ext cx="898200" cy="699840"/>
            <a:chOff x="3332477" y="3393583"/>
            <a:chExt cx="898200" cy="69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15F19D3-FFFB-4DC9-8C07-7738FD0BD48B}"/>
                    </a:ext>
                  </a:extLst>
                </p14:cNvPr>
                <p14:cNvContentPartPr/>
                <p14:nvPr/>
              </p14:nvContentPartPr>
              <p14:xfrm>
                <a:off x="3506717" y="3585823"/>
                <a:ext cx="596160" cy="5076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15F19D3-FFFB-4DC9-8C07-7738FD0BD48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488717" y="3567823"/>
                  <a:ext cx="631800" cy="54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E19E649-A4B3-4788-A238-7E0B88012155}"/>
                    </a:ext>
                  </a:extLst>
                </p14:cNvPr>
                <p14:cNvContentPartPr/>
                <p14:nvPr/>
              </p14:nvContentPartPr>
              <p14:xfrm>
                <a:off x="3332477" y="3467023"/>
                <a:ext cx="204120" cy="4111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E19E649-A4B3-4788-A238-7E0B8801215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314837" y="3449383"/>
                  <a:ext cx="23976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34CC00E-1963-47D9-A878-32428C5DD29A}"/>
                    </a:ext>
                  </a:extLst>
                </p14:cNvPr>
                <p14:cNvContentPartPr/>
                <p14:nvPr/>
              </p14:nvContentPartPr>
              <p14:xfrm>
                <a:off x="4086677" y="3393583"/>
                <a:ext cx="144000" cy="4287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34CC00E-1963-47D9-A878-32428C5DD29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069037" y="3375943"/>
                  <a:ext cx="179640" cy="46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130DFDB-0791-4F47-9423-7181B3972A93}"/>
                  </a:ext>
                </a:extLst>
              </p14:cNvPr>
              <p14:cNvContentPartPr/>
              <p14:nvPr/>
            </p14:nvContentPartPr>
            <p14:xfrm>
              <a:off x="4330757" y="2363623"/>
              <a:ext cx="874800" cy="3384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130DFDB-0791-4F47-9423-7181B3972A9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294757" y="2291983"/>
                <a:ext cx="946440" cy="48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152CC48C-423F-4FEB-95CA-426FB0B8F800}"/>
              </a:ext>
            </a:extLst>
          </p:cNvPr>
          <p:cNvGrpSpPr/>
          <p:nvPr/>
        </p:nvGrpSpPr>
        <p:grpSpPr>
          <a:xfrm>
            <a:off x="5258837" y="1606903"/>
            <a:ext cx="1422360" cy="265320"/>
            <a:chOff x="5258837" y="1606903"/>
            <a:chExt cx="1422360" cy="26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E25F0DD-F3B4-4D92-9F9E-0AD5D57E9DFC}"/>
                    </a:ext>
                  </a:extLst>
                </p14:cNvPr>
                <p14:cNvContentPartPr/>
                <p14:nvPr/>
              </p14:nvContentPartPr>
              <p14:xfrm>
                <a:off x="5290157" y="1606903"/>
                <a:ext cx="1391040" cy="2653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E25F0DD-F3B4-4D92-9F9E-0AD5D57E9DF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272157" y="1589263"/>
                  <a:ext cx="142668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5A404A5-9994-4D74-ACE4-648DB0A3DF93}"/>
                    </a:ext>
                  </a:extLst>
                </p14:cNvPr>
                <p14:cNvContentPartPr/>
                <p14:nvPr/>
              </p14:nvContentPartPr>
              <p14:xfrm>
                <a:off x="5258837" y="1800223"/>
                <a:ext cx="138600" cy="69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5A404A5-9994-4D74-ACE4-648DB0A3DF9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241197" y="1782583"/>
                  <a:ext cx="174240" cy="104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33" name="Ink 1032">
                <a:extLst>
                  <a:ext uri="{FF2B5EF4-FFF2-40B4-BE49-F238E27FC236}">
                    <a16:creationId xmlns:a16="http://schemas.microsoft.com/office/drawing/2014/main" id="{3FE20241-A357-4618-ADFD-BEA90BDD48DD}"/>
                  </a:ext>
                </a:extLst>
              </p14:cNvPr>
              <p14:cNvContentPartPr/>
              <p14:nvPr/>
            </p14:nvContentPartPr>
            <p14:xfrm>
              <a:off x="3694277" y="4182343"/>
              <a:ext cx="272520" cy="155520"/>
            </p14:xfrm>
          </p:contentPart>
        </mc:Choice>
        <mc:Fallback xmlns="">
          <p:pic>
            <p:nvPicPr>
              <p:cNvPr id="1033" name="Ink 1032">
                <a:extLst>
                  <a:ext uri="{FF2B5EF4-FFF2-40B4-BE49-F238E27FC236}">
                    <a16:creationId xmlns:a16="http://schemas.microsoft.com/office/drawing/2014/main" id="{3FE20241-A357-4618-ADFD-BEA90BDD48DD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676277" y="4164703"/>
                <a:ext cx="308160" cy="19116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C14E08B7-DC34-44F6-A7C1-969630BB40F8}"/>
              </a:ext>
            </a:extLst>
          </p:cNvPr>
          <p:cNvSpPr/>
          <p:nvPr/>
        </p:nvSpPr>
        <p:spPr>
          <a:xfrm>
            <a:off x="297540" y="4663535"/>
            <a:ext cx="79320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conductor is penetrated by the </a:t>
            </a:r>
            <a:r>
              <a:rPr lang="en-US" b="1" dirty="0"/>
              <a:t>H</a:t>
            </a:r>
            <a:r>
              <a:rPr lang="en-US" dirty="0"/>
              <a:t>-field, which induces a variable </a:t>
            </a:r>
            <a:r>
              <a:rPr lang="en-US" b="1" dirty="0"/>
              <a:t>E</a:t>
            </a:r>
            <a:r>
              <a:rPr lang="en-US" dirty="0"/>
              <a:t>-field, which causes “eddy” currents.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BA2743-79E4-4AE6-BE92-025606A27F18}"/>
              </a:ext>
            </a:extLst>
          </p:cNvPr>
          <p:cNvSpPr txBox="1"/>
          <p:nvPr/>
        </p:nvSpPr>
        <p:spPr>
          <a:xfrm>
            <a:off x="6652123" y="1377812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Field as perturbed by conductor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FF2FB2-0757-495F-B3F2-36F99E7D118C}"/>
              </a:ext>
            </a:extLst>
          </p:cNvPr>
          <p:cNvSpPr txBox="1"/>
          <p:nvPr/>
        </p:nvSpPr>
        <p:spPr>
          <a:xfrm>
            <a:off x="76200" y="2363623"/>
            <a:ext cx="1875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Unperturbed field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88680D7-D678-4E4A-A17C-68E23B8D37A8}"/>
                  </a:ext>
                </a:extLst>
              </p14:cNvPr>
              <p14:cNvContentPartPr/>
              <p14:nvPr/>
            </p14:nvContentPartPr>
            <p14:xfrm>
              <a:off x="1992197" y="2529223"/>
              <a:ext cx="443520" cy="1108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88680D7-D678-4E4A-A17C-68E23B8D37A8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974557" y="2511583"/>
                <a:ext cx="479160" cy="146520"/>
              </a:xfrm>
              <a:prstGeom prst="rect">
                <a:avLst/>
              </a:prstGeom>
            </p:spPr>
          </p:pic>
        </mc:Fallback>
      </mc:AlternateContent>
      <p:sp>
        <p:nvSpPr>
          <p:cNvPr id="1026" name="Rectangle 1025">
            <a:extLst>
              <a:ext uri="{FF2B5EF4-FFF2-40B4-BE49-F238E27FC236}">
                <a16:creationId xmlns:a16="http://schemas.microsoft.com/office/drawing/2014/main" id="{1FBE65D4-E733-44A7-84CE-B6E8257AB6B5}"/>
              </a:ext>
            </a:extLst>
          </p:cNvPr>
          <p:cNvSpPr/>
          <p:nvPr/>
        </p:nvSpPr>
        <p:spPr>
          <a:xfrm>
            <a:off x="228600" y="5439823"/>
            <a:ext cx="807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Penetration of field is determined by the thermal conduction equation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030" name="Ink 1029">
                <a:extLst>
                  <a:ext uri="{FF2B5EF4-FFF2-40B4-BE49-F238E27FC236}">
                    <a16:creationId xmlns:a16="http://schemas.microsoft.com/office/drawing/2014/main" id="{FE085EDE-4D00-4565-8EFF-2AED90217C45}"/>
                  </a:ext>
                </a:extLst>
              </p14:cNvPr>
              <p14:cNvContentPartPr/>
              <p14:nvPr/>
            </p14:nvContentPartPr>
            <p14:xfrm>
              <a:off x="974837" y="5847343"/>
              <a:ext cx="113400" cy="239760"/>
            </p14:xfrm>
          </p:contentPart>
        </mc:Choice>
        <mc:Fallback xmlns="">
          <p:pic>
            <p:nvPicPr>
              <p:cNvPr id="1030" name="Ink 1029">
                <a:extLst>
                  <a:ext uri="{FF2B5EF4-FFF2-40B4-BE49-F238E27FC236}">
                    <a16:creationId xmlns:a16="http://schemas.microsoft.com/office/drawing/2014/main" id="{FE085EDE-4D00-4565-8EFF-2AED90217C45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957197" y="5829343"/>
                <a:ext cx="14904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034" name="Ink 1033">
                <a:extLst>
                  <a:ext uri="{FF2B5EF4-FFF2-40B4-BE49-F238E27FC236}">
                    <a16:creationId xmlns:a16="http://schemas.microsoft.com/office/drawing/2014/main" id="{8446B5BC-4073-4FD6-8F01-1590F82758A5}"/>
                  </a:ext>
                </a:extLst>
              </p14:cNvPr>
              <p14:cNvContentPartPr/>
              <p14:nvPr/>
            </p14:nvContentPartPr>
            <p14:xfrm>
              <a:off x="1229357" y="5820343"/>
              <a:ext cx="6840" cy="246600"/>
            </p14:xfrm>
          </p:contentPart>
        </mc:Choice>
        <mc:Fallback xmlns="">
          <p:pic>
            <p:nvPicPr>
              <p:cNvPr id="1034" name="Ink 1033">
                <a:extLst>
                  <a:ext uri="{FF2B5EF4-FFF2-40B4-BE49-F238E27FC236}">
                    <a16:creationId xmlns:a16="http://schemas.microsoft.com/office/drawing/2014/main" id="{8446B5BC-4073-4FD6-8F01-1590F82758A5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211717" y="5802703"/>
                <a:ext cx="4248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035" name="Ink 1034">
                <a:extLst>
                  <a:ext uri="{FF2B5EF4-FFF2-40B4-BE49-F238E27FC236}">
                    <a16:creationId xmlns:a16="http://schemas.microsoft.com/office/drawing/2014/main" id="{CE85359D-2760-4ADB-9B64-B3A7E32A3B14}"/>
                  </a:ext>
                </a:extLst>
              </p14:cNvPr>
              <p14:cNvContentPartPr/>
              <p14:nvPr/>
            </p14:nvContentPartPr>
            <p14:xfrm>
              <a:off x="1144037" y="5813503"/>
              <a:ext cx="262080" cy="72360"/>
            </p14:xfrm>
          </p:contentPart>
        </mc:Choice>
        <mc:Fallback xmlns="">
          <p:pic>
            <p:nvPicPr>
              <p:cNvPr id="1035" name="Ink 1034">
                <a:extLst>
                  <a:ext uri="{FF2B5EF4-FFF2-40B4-BE49-F238E27FC236}">
                    <a16:creationId xmlns:a16="http://schemas.microsoft.com/office/drawing/2014/main" id="{CE85359D-2760-4ADB-9B64-B3A7E32A3B14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126397" y="5795503"/>
                <a:ext cx="29772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037" name="Ink 1036">
                <a:extLst>
                  <a:ext uri="{FF2B5EF4-FFF2-40B4-BE49-F238E27FC236}">
                    <a16:creationId xmlns:a16="http://schemas.microsoft.com/office/drawing/2014/main" id="{7ED37AFE-C207-4470-8D32-78FBFFF7AD9B}"/>
                  </a:ext>
                </a:extLst>
              </p14:cNvPr>
              <p14:cNvContentPartPr/>
              <p14:nvPr/>
            </p14:nvContentPartPr>
            <p14:xfrm>
              <a:off x="944237" y="6072703"/>
              <a:ext cx="510480" cy="108000"/>
            </p14:xfrm>
          </p:contentPart>
        </mc:Choice>
        <mc:Fallback xmlns="">
          <p:pic>
            <p:nvPicPr>
              <p:cNvPr id="1037" name="Ink 1036">
                <a:extLst>
                  <a:ext uri="{FF2B5EF4-FFF2-40B4-BE49-F238E27FC236}">
                    <a16:creationId xmlns:a16="http://schemas.microsoft.com/office/drawing/2014/main" id="{7ED37AFE-C207-4470-8D32-78FBFFF7AD9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926237" y="6054703"/>
                <a:ext cx="54612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038" name="Ink 1037">
                <a:extLst>
                  <a:ext uri="{FF2B5EF4-FFF2-40B4-BE49-F238E27FC236}">
                    <a16:creationId xmlns:a16="http://schemas.microsoft.com/office/drawing/2014/main" id="{95E98226-A3ED-4D4C-9766-A283E09E9B6F}"/>
                  </a:ext>
                </a:extLst>
              </p14:cNvPr>
              <p14:cNvContentPartPr/>
              <p14:nvPr/>
            </p14:nvContentPartPr>
            <p14:xfrm>
              <a:off x="985637" y="6284023"/>
              <a:ext cx="123120" cy="201240"/>
            </p14:xfrm>
          </p:contentPart>
        </mc:Choice>
        <mc:Fallback xmlns="">
          <p:pic>
            <p:nvPicPr>
              <p:cNvPr id="1038" name="Ink 1037">
                <a:extLst>
                  <a:ext uri="{FF2B5EF4-FFF2-40B4-BE49-F238E27FC236}">
                    <a16:creationId xmlns:a16="http://schemas.microsoft.com/office/drawing/2014/main" id="{95E98226-A3ED-4D4C-9766-A283E09E9B6F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967637" y="6266383"/>
                <a:ext cx="15876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039" name="Ink 1038">
                <a:extLst>
                  <a:ext uri="{FF2B5EF4-FFF2-40B4-BE49-F238E27FC236}">
                    <a16:creationId xmlns:a16="http://schemas.microsoft.com/office/drawing/2014/main" id="{C4EF7733-C3F3-45FE-A7C2-B198AAEB6433}"/>
                  </a:ext>
                </a:extLst>
              </p14:cNvPr>
              <p14:cNvContentPartPr/>
              <p14:nvPr/>
            </p14:nvContentPartPr>
            <p14:xfrm>
              <a:off x="1240877" y="6262783"/>
              <a:ext cx="129240" cy="262440"/>
            </p14:xfrm>
          </p:contentPart>
        </mc:Choice>
        <mc:Fallback xmlns="">
          <p:pic>
            <p:nvPicPr>
              <p:cNvPr id="1039" name="Ink 1038">
                <a:extLst>
                  <a:ext uri="{FF2B5EF4-FFF2-40B4-BE49-F238E27FC236}">
                    <a16:creationId xmlns:a16="http://schemas.microsoft.com/office/drawing/2014/main" id="{C4EF7733-C3F3-45FE-A7C2-B198AAEB6433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223237" y="6245143"/>
                <a:ext cx="16488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040" name="Ink 1039">
                <a:extLst>
                  <a:ext uri="{FF2B5EF4-FFF2-40B4-BE49-F238E27FC236}">
                    <a16:creationId xmlns:a16="http://schemas.microsoft.com/office/drawing/2014/main" id="{41251319-C5D1-4D35-858D-745507A3FDDE}"/>
                  </a:ext>
                </a:extLst>
              </p14:cNvPr>
              <p14:cNvContentPartPr/>
              <p14:nvPr/>
            </p14:nvContentPartPr>
            <p14:xfrm>
              <a:off x="1204517" y="6384463"/>
              <a:ext cx="187920" cy="34920"/>
            </p14:xfrm>
          </p:contentPart>
        </mc:Choice>
        <mc:Fallback xmlns="">
          <p:pic>
            <p:nvPicPr>
              <p:cNvPr id="1040" name="Ink 1039">
                <a:extLst>
                  <a:ext uri="{FF2B5EF4-FFF2-40B4-BE49-F238E27FC236}">
                    <a16:creationId xmlns:a16="http://schemas.microsoft.com/office/drawing/2014/main" id="{41251319-C5D1-4D35-858D-745507A3FDDE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186877" y="6366463"/>
                <a:ext cx="223560" cy="70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1" name="Group 1050">
            <a:extLst>
              <a:ext uri="{FF2B5EF4-FFF2-40B4-BE49-F238E27FC236}">
                <a16:creationId xmlns:a16="http://schemas.microsoft.com/office/drawing/2014/main" id="{F9878E73-E9FC-4DA5-9EBE-5D331C65F238}"/>
              </a:ext>
            </a:extLst>
          </p:cNvPr>
          <p:cNvGrpSpPr/>
          <p:nvPr/>
        </p:nvGrpSpPr>
        <p:grpSpPr>
          <a:xfrm>
            <a:off x="1690157" y="5985223"/>
            <a:ext cx="1477080" cy="420480"/>
            <a:chOff x="1690157" y="5985223"/>
            <a:chExt cx="1477080" cy="42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041" name="Ink 1040">
                  <a:extLst>
                    <a:ext uri="{FF2B5EF4-FFF2-40B4-BE49-F238E27FC236}">
                      <a16:creationId xmlns:a16="http://schemas.microsoft.com/office/drawing/2014/main" id="{A3DDF19A-6C85-4008-93F6-94A020293098}"/>
                    </a:ext>
                  </a:extLst>
                </p14:cNvPr>
                <p14:cNvContentPartPr/>
                <p14:nvPr/>
              </p14:nvContentPartPr>
              <p14:xfrm>
                <a:off x="1690157" y="6140383"/>
                <a:ext cx="203040" cy="44640"/>
              </p14:xfrm>
            </p:contentPart>
          </mc:Choice>
          <mc:Fallback xmlns="">
            <p:pic>
              <p:nvPicPr>
                <p:cNvPr id="1041" name="Ink 1040">
                  <a:extLst>
                    <a:ext uri="{FF2B5EF4-FFF2-40B4-BE49-F238E27FC236}">
                      <a16:creationId xmlns:a16="http://schemas.microsoft.com/office/drawing/2014/main" id="{A3DDF19A-6C85-4008-93F6-94A02029309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672157" y="6122383"/>
                  <a:ext cx="2386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042" name="Ink 1041">
                  <a:extLst>
                    <a:ext uri="{FF2B5EF4-FFF2-40B4-BE49-F238E27FC236}">
                      <a16:creationId xmlns:a16="http://schemas.microsoft.com/office/drawing/2014/main" id="{6BE80892-8A99-4695-8672-4F0F762BFC11}"/>
                    </a:ext>
                  </a:extLst>
                </p14:cNvPr>
                <p14:cNvContentPartPr/>
                <p14:nvPr/>
              </p14:nvContentPartPr>
              <p14:xfrm>
                <a:off x="1710317" y="6253063"/>
                <a:ext cx="178560" cy="30600"/>
              </p14:xfrm>
            </p:contentPart>
          </mc:Choice>
          <mc:Fallback xmlns="">
            <p:pic>
              <p:nvPicPr>
                <p:cNvPr id="1042" name="Ink 1041">
                  <a:extLst>
                    <a:ext uri="{FF2B5EF4-FFF2-40B4-BE49-F238E27FC236}">
                      <a16:creationId xmlns:a16="http://schemas.microsoft.com/office/drawing/2014/main" id="{6BE80892-8A99-4695-8672-4F0F762BFC1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692677" y="6235423"/>
                  <a:ext cx="2142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045" name="Ink 1044">
                  <a:extLst>
                    <a:ext uri="{FF2B5EF4-FFF2-40B4-BE49-F238E27FC236}">
                      <a16:creationId xmlns:a16="http://schemas.microsoft.com/office/drawing/2014/main" id="{ADAB671B-F201-4A3F-B9E5-7E7ECBA66531}"/>
                    </a:ext>
                  </a:extLst>
                </p14:cNvPr>
                <p14:cNvContentPartPr/>
                <p14:nvPr/>
              </p14:nvContentPartPr>
              <p14:xfrm>
                <a:off x="2061677" y="6001783"/>
                <a:ext cx="315720" cy="330480"/>
              </p14:xfrm>
            </p:contentPart>
          </mc:Choice>
          <mc:Fallback xmlns="">
            <p:pic>
              <p:nvPicPr>
                <p:cNvPr id="1045" name="Ink 1044">
                  <a:extLst>
                    <a:ext uri="{FF2B5EF4-FFF2-40B4-BE49-F238E27FC236}">
                      <a16:creationId xmlns:a16="http://schemas.microsoft.com/office/drawing/2014/main" id="{ADAB671B-F201-4A3F-B9E5-7E7ECBA6653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044037" y="5983783"/>
                  <a:ext cx="35136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046" name="Ink 1045">
                  <a:extLst>
                    <a:ext uri="{FF2B5EF4-FFF2-40B4-BE49-F238E27FC236}">
                      <a16:creationId xmlns:a16="http://schemas.microsoft.com/office/drawing/2014/main" id="{5CDBE80E-E029-4304-850A-F8F81F9BD95A}"/>
                    </a:ext>
                  </a:extLst>
                </p14:cNvPr>
                <p14:cNvContentPartPr/>
                <p14:nvPr/>
              </p14:nvContentPartPr>
              <p14:xfrm>
                <a:off x="2108117" y="5990263"/>
                <a:ext cx="243720" cy="415440"/>
              </p14:xfrm>
            </p:contentPart>
          </mc:Choice>
          <mc:Fallback xmlns="">
            <p:pic>
              <p:nvPicPr>
                <p:cNvPr id="1046" name="Ink 1045">
                  <a:extLst>
                    <a:ext uri="{FF2B5EF4-FFF2-40B4-BE49-F238E27FC236}">
                      <a16:creationId xmlns:a16="http://schemas.microsoft.com/office/drawing/2014/main" id="{5CDBE80E-E029-4304-850A-F8F81F9BD95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090117" y="5972263"/>
                  <a:ext cx="27936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048" name="Ink 1047">
                  <a:extLst>
                    <a:ext uri="{FF2B5EF4-FFF2-40B4-BE49-F238E27FC236}">
                      <a16:creationId xmlns:a16="http://schemas.microsoft.com/office/drawing/2014/main" id="{DA7AC104-A5A7-4DBB-9D36-11BD1A857199}"/>
                    </a:ext>
                  </a:extLst>
                </p14:cNvPr>
                <p14:cNvContentPartPr/>
                <p14:nvPr/>
              </p14:nvContentPartPr>
              <p14:xfrm>
                <a:off x="2533277" y="6036703"/>
                <a:ext cx="278280" cy="273600"/>
              </p14:xfrm>
            </p:contentPart>
          </mc:Choice>
          <mc:Fallback xmlns="">
            <p:pic>
              <p:nvPicPr>
                <p:cNvPr id="1048" name="Ink 1047">
                  <a:extLst>
                    <a:ext uri="{FF2B5EF4-FFF2-40B4-BE49-F238E27FC236}">
                      <a16:creationId xmlns:a16="http://schemas.microsoft.com/office/drawing/2014/main" id="{DA7AC104-A5A7-4DBB-9D36-11BD1A85719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515277" y="6018703"/>
                  <a:ext cx="31392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049" name="Ink 1048">
                  <a:extLst>
                    <a:ext uri="{FF2B5EF4-FFF2-40B4-BE49-F238E27FC236}">
                      <a16:creationId xmlns:a16="http://schemas.microsoft.com/office/drawing/2014/main" id="{D4BB5F20-8694-4CA0-9A6C-36024BC263B0}"/>
                    </a:ext>
                  </a:extLst>
                </p14:cNvPr>
                <p14:cNvContentPartPr/>
                <p14:nvPr/>
              </p14:nvContentPartPr>
              <p14:xfrm>
                <a:off x="2967437" y="6044983"/>
                <a:ext cx="16920" cy="282960"/>
              </p14:xfrm>
            </p:contentPart>
          </mc:Choice>
          <mc:Fallback xmlns="">
            <p:pic>
              <p:nvPicPr>
                <p:cNvPr id="1049" name="Ink 1048">
                  <a:extLst>
                    <a:ext uri="{FF2B5EF4-FFF2-40B4-BE49-F238E27FC236}">
                      <a16:creationId xmlns:a16="http://schemas.microsoft.com/office/drawing/2014/main" id="{D4BB5F20-8694-4CA0-9A6C-36024BC263B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949437" y="6027343"/>
                  <a:ext cx="5256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050" name="Ink 1049">
                  <a:extLst>
                    <a:ext uri="{FF2B5EF4-FFF2-40B4-BE49-F238E27FC236}">
                      <a16:creationId xmlns:a16="http://schemas.microsoft.com/office/drawing/2014/main" id="{692F3CED-812F-4D5E-BB7F-290BA24A9430}"/>
                    </a:ext>
                  </a:extLst>
                </p14:cNvPr>
                <p14:cNvContentPartPr/>
                <p14:nvPr/>
              </p14:nvContentPartPr>
              <p14:xfrm>
                <a:off x="2873837" y="5985223"/>
                <a:ext cx="293400" cy="32760"/>
              </p14:xfrm>
            </p:contentPart>
          </mc:Choice>
          <mc:Fallback xmlns="">
            <p:pic>
              <p:nvPicPr>
                <p:cNvPr id="1050" name="Ink 1049">
                  <a:extLst>
                    <a:ext uri="{FF2B5EF4-FFF2-40B4-BE49-F238E27FC236}">
                      <a16:creationId xmlns:a16="http://schemas.microsoft.com/office/drawing/2014/main" id="{692F3CED-812F-4D5E-BB7F-290BA24A943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856197" y="5967223"/>
                  <a:ext cx="329040" cy="684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053" name="Rectangle 1052">
            <a:extLst>
              <a:ext uri="{FF2B5EF4-FFF2-40B4-BE49-F238E27FC236}">
                <a16:creationId xmlns:a16="http://schemas.microsoft.com/office/drawing/2014/main" id="{185F0EEA-2D3F-4BD7-81DF-F8F497F07D06}"/>
              </a:ext>
            </a:extLst>
          </p:cNvPr>
          <p:cNvSpPr/>
          <p:nvPr/>
        </p:nvSpPr>
        <p:spPr>
          <a:xfrm>
            <a:off x="2572227" y="6452887"/>
            <a:ext cx="2728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Thermometric conductivity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055" name="Ink 1054">
                <a:extLst>
                  <a:ext uri="{FF2B5EF4-FFF2-40B4-BE49-F238E27FC236}">
                    <a16:creationId xmlns:a16="http://schemas.microsoft.com/office/drawing/2014/main" id="{8F0B6673-4C95-415D-A817-2228B7B32D6A}"/>
                  </a:ext>
                </a:extLst>
              </p14:cNvPr>
              <p14:cNvContentPartPr/>
              <p14:nvPr/>
            </p14:nvContentPartPr>
            <p14:xfrm>
              <a:off x="2202077" y="6436663"/>
              <a:ext cx="329400" cy="256320"/>
            </p14:xfrm>
          </p:contentPart>
        </mc:Choice>
        <mc:Fallback xmlns="">
          <p:pic>
            <p:nvPicPr>
              <p:cNvPr id="1055" name="Ink 1054">
                <a:extLst>
                  <a:ext uri="{FF2B5EF4-FFF2-40B4-BE49-F238E27FC236}">
                    <a16:creationId xmlns:a16="http://schemas.microsoft.com/office/drawing/2014/main" id="{8F0B6673-4C95-415D-A817-2228B7B32D6A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184437" y="6418663"/>
                <a:ext cx="365040" cy="291960"/>
              </a:xfrm>
              <a:prstGeom prst="rect">
                <a:avLst/>
              </a:prstGeom>
            </p:spPr>
          </p:pic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45C95F7F-7520-4EFF-96D0-2DA4730DFCF4}"/>
              </a:ext>
            </a:extLst>
          </p:cNvPr>
          <p:cNvSpPr txBox="1"/>
          <p:nvPr/>
        </p:nvSpPr>
        <p:spPr>
          <a:xfrm>
            <a:off x="5488115" y="5938243"/>
            <a:ext cx="2700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 propagates a distance ~</a:t>
            </a:r>
          </a:p>
          <a:p>
            <a:r>
              <a:rPr lang="en-US" dirty="0"/>
              <a:t>in time t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40C5BE8-E692-4665-A482-12EA3AE7F16B}"/>
              </a:ext>
            </a:extLst>
          </p:cNvPr>
          <p:cNvGrpSpPr/>
          <p:nvPr/>
        </p:nvGrpSpPr>
        <p:grpSpPr>
          <a:xfrm>
            <a:off x="7984037" y="5855983"/>
            <a:ext cx="996480" cy="410040"/>
            <a:chOff x="7984037" y="5855983"/>
            <a:chExt cx="996480" cy="41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22D1681-53EE-4E9C-8CC1-E95DA8FE5C59}"/>
                    </a:ext>
                  </a:extLst>
                </p14:cNvPr>
                <p14:cNvContentPartPr/>
                <p14:nvPr/>
              </p14:nvContentPartPr>
              <p14:xfrm>
                <a:off x="7984037" y="5855983"/>
                <a:ext cx="935640" cy="4100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22D1681-53EE-4E9C-8CC1-E95DA8FE5C5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966397" y="5838343"/>
                  <a:ext cx="97128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CDB6FAD-7655-4528-95CE-68EE19B9B7D9}"/>
                    </a:ext>
                  </a:extLst>
                </p14:cNvPr>
                <p14:cNvContentPartPr/>
                <p14:nvPr/>
              </p14:nvContentPartPr>
              <p14:xfrm>
                <a:off x="8328917" y="6012943"/>
                <a:ext cx="249480" cy="2365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CDB6FAD-7655-4528-95CE-68EE19B9B7D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310917" y="5995303"/>
                  <a:ext cx="2851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8CFFB92-A065-4CC1-8D0A-ACFC843799C9}"/>
                    </a:ext>
                  </a:extLst>
                </p14:cNvPr>
                <p14:cNvContentPartPr/>
                <p14:nvPr/>
              </p14:nvContentPartPr>
              <p14:xfrm>
                <a:off x="8368877" y="5988463"/>
                <a:ext cx="226800" cy="2692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8CFFB92-A065-4CC1-8D0A-ACFC843799C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351237" y="5970463"/>
                  <a:ext cx="26244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8F1FD04-8723-4B0D-9BB1-34884B719295}"/>
                    </a:ext>
                  </a:extLst>
                </p14:cNvPr>
                <p14:cNvContentPartPr/>
                <p14:nvPr/>
              </p14:nvContentPartPr>
              <p14:xfrm>
                <a:off x="8731757" y="6016543"/>
                <a:ext cx="85680" cy="2372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8F1FD04-8723-4B0D-9BB1-34884B71929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714117" y="5998543"/>
                  <a:ext cx="1213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2A5B9E8-48E3-4D44-8CEC-46CB1FF12529}"/>
                    </a:ext>
                  </a:extLst>
                </p14:cNvPr>
                <p14:cNvContentPartPr/>
                <p14:nvPr/>
              </p14:nvContentPartPr>
              <p14:xfrm>
                <a:off x="8663717" y="6041023"/>
                <a:ext cx="316800" cy="828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2A5B9E8-48E3-4D44-8CEC-46CB1FF1252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645717" y="6023383"/>
                  <a:ext cx="352440" cy="11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4EC33C5-F717-45CF-9828-150C034257EA}"/>
                  </a:ext>
                </a:extLst>
              </p14:cNvPr>
              <p14:cNvContentPartPr/>
              <p14:nvPr/>
            </p14:nvContentPartPr>
            <p14:xfrm>
              <a:off x="2414836" y="2259742"/>
              <a:ext cx="28800" cy="1645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4EC33C5-F717-45CF-9828-150C034257EA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351836" y="2196742"/>
                <a:ext cx="15444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6E0F6C3-81D4-4BC3-8642-A0C3B5D7664E}"/>
                  </a:ext>
                </a:extLst>
              </p14:cNvPr>
              <p14:cNvContentPartPr/>
              <p14:nvPr/>
            </p14:nvContentPartPr>
            <p14:xfrm>
              <a:off x="2472796" y="2615062"/>
              <a:ext cx="33840" cy="2210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6E0F6C3-81D4-4BC3-8642-A0C3B5D7664E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409796" y="2552062"/>
                <a:ext cx="15948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988B749-DD35-418B-AB8B-02E7A97CE7C2}"/>
                  </a:ext>
                </a:extLst>
              </p14:cNvPr>
              <p14:cNvContentPartPr/>
              <p14:nvPr/>
            </p14:nvContentPartPr>
            <p14:xfrm>
              <a:off x="2515636" y="2068942"/>
              <a:ext cx="363960" cy="29268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988B749-DD35-418B-AB8B-02E7A97CE7C2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452996" y="2005942"/>
                <a:ext cx="489600" cy="41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4AE25AD5-D758-43B4-9138-68BD55224744}"/>
              </a:ext>
            </a:extLst>
          </p:cNvPr>
          <p:cNvGrpSpPr/>
          <p:nvPr/>
        </p:nvGrpSpPr>
        <p:grpSpPr>
          <a:xfrm>
            <a:off x="2487556" y="1959862"/>
            <a:ext cx="596520" cy="179280"/>
            <a:chOff x="2487556" y="1959862"/>
            <a:chExt cx="596520" cy="17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5F1BC66-B163-421E-8836-8C637848BE38}"/>
                    </a:ext>
                  </a:extLst>
                </p14:cNvPr>
                <p14:cNvContentPartPr/>
                <p14:nvPr/>
              </p14:nvContentPartPr>
              <p14:xfrm>
                <a:off x="2955196" y="2027902"/>
                <a:ext cx="92160" cy="1112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5F1BC66-B163-421E-8836-8C637848BE3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892196" y="1965262"/>
                  <a:ext cx="2178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D6EFD21-789F-4800-B3F8-071AB38E9E08}"/>
                    </a:ext>
                  </a:extLst>
                </p14:cNvPr>
                <p14:cNvContentPartPr/>
                <p14:nvPr/>
              </p14:nvContentPartPr>
              <p14:xfrm>
                <a:off x="2487556" y="1959862"/>
                <a:ext cx="596520" cy="676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D6EFD21-789F-4800-B3F8-071AB38E9E0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424916" y="1896862"/>
                  <a:ext cx="7221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0217B95-CE6B-429A-8270-371DE04DDA8E}"/>
                    </a:ext>
                  </a:extLst>
                </p14:cNvPr>
                <p14:cNvContentPartPr/>
                <p14:nvPr/>
              </p14:nvContentPartPr>
              <p14:xfrm>
                <a:off x="2572876" y="1970662"/>
                <a:ext cx="489600" cy="399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0217B95-CE6B-429A-8270-371DE04DDA8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510236" y="1907662"/>
                  <a:ext cx="615240" cy="165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EA2E4257-1946-43D9-913F-19E6812E9CD4}"/>
                  </a:ext>
                </a:extLst>
              </p14:cNvPr>
              <p14:cNvContentPartPr/>
              <p14:nvPr/>
            </p14:nvContentPartPr>
            <p14:xfrm>
              <a:off x="4596796" y="2874622"/>
              <a:ext cx="76680" cy="392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EA2E4257-1946-43D9-913F-19E6812E9CD4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534156" y="2811982"/>
                <a:ext cx="20232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6E774ACE-5F2B-4245-9F06-1E58473DFD15}"/>
                  </a:ext>
                </a:extLst>
              </p14:cNvPr>
              <p14:cNvContentPartPr/>
              <p14:nvPr/>
            </p14:nvContentPartPr>
            <p14:xfrm>
              <a:off x="4610116" y="3249382"/>
              <a:ext cx="211680" cy="583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6E774ACE-5F2B-4245-9F06-1E58473DFD15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4547476" y="3186382"/>
                <a:ext cx="33732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9B30CFD-D2A4-4008-A3EB-C0EB641051C0}"/>
                  </a:ext>
                </a:extLst>
              </p14:cNvPr>
              <p14:cNvContentPartPr/>
              <p14:nvPr/>
            </p14:nvContentPartPr>
            <p14:xfrm>
              <a:off x="2779876" y="3333622"/>
              <a:ext cx="240480" cy="3564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9B30CFD-D2A4-4008-A3EB-C0EB641051C0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2716876" y="3270622"/>
                <a:ext cx="36612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D67A071-32B1-4AD2-837A-CD467904C659}"/>
                  </a:ext>
                </a:extLst>
              </p14:cNvPr>
              <p14:cNvContentPartPr/>
              <p14:nvPr/>
            </p14:nvContentPartPr>
            <p14:xfrm>
              <a:off x="2977156" y="2442262"/>
              <a:ext cx="205200" cy="860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D67A071-32B1-4AD2-837A-CD467904C659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2914516" y="2379622"/>
                <a:ext cx="330840" cy="21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0AA7960C-A5F8-401A-A034-2EF3C2327E1C}"/>
              </a:ext>
            </a:extLst>
          </p:cNvPr>
          <p:cNvGrpSpPr/>
          <p:nvPr/>
        </p:nvGrpSpPr>
        <p:grpSpPr>
          <a:xfrm>
            <a:off x="5250916" y="2368102"/>
            <a:ext cx="304200" cy="184320"/>
            <a:chOff x="5250916" y="2368102"/>
            <a:chExt cx="304200" cy="18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C608FD3-2641-4F58-B50F-5AA68BA71EF4}"/>
                    </a:ext>
                  </a:extLst>
                </p14:cNvPr>
                <p14:cNvContentPartPr/>
                <p14:nvPr/>
              </p14:nvContentPartPr>
              <p14:xfrm>
                <a:off x="5303116" y="2480422"/>
                <a:ext cx="70200" cy="273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C608FD3-2641-4F58-B50F-5AA68BA71EF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240476" y="2417782"/>
                  <a:ext cx="1958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2EBEE3D-6D6F-49E9-A039-E350DF1BCFF9}"/>
                    </a:ext>
                  </a:extLst>
                </p14:cNvPr>
                <p14:cNvContentPartPr/>
                <p14:nvPr/>
              </p14:nvContentPartPr>
              <p14:xfrm>
                <a:off x="5284396" y="2368102"/>
                <a:ext cx="270720" cy="1123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2EBEE3D-6D6F-49E9-A039-E350DF1BCFF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221396" y="2305462"/>
                  <a:ext cx="3963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4F411AE-F0D4-44E1-9663-40337A9DCBAB}"/>
                    </a:ext>
                  </a:extLst>
                </p14:cNvPr>
                <p14:cNvContentPartPr/>
                <p14:nvPr/>
              </p14:nvContentPartPr>
              <p14:xfrm>
                <a:off x="5250916" y="2487262"/>
                <a:ext cx="32040" cy="651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4F411AE-F0D4-44E1-9663-40337A9DCBA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188276" y="2424622"/>
                  <a:ext cx="157680" cy="19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D98E8309-A1FB-4E6A-BF64-7E59BB2FF1DD}"/>
                  </a:ext>
                </a:extLst>
              </p14:cNvPr>
              <p14:cNvContentPartPr/>
              <p14:nvPr/>
            </p14:nvContentPartPr>
            <p14:xfrm>
              <a:off x="5083516" y="1697062"/>
              <a:ext cx="158400" cy="6732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D98E8309-A1FB-4E6A-BF64-7E59BB2FF1DD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020876" y="1634422"/>
                <a:ext cx="284040" cy="19296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582792DD-D4A9-44C6-9515-F04CB84F8DCB}"/>
              </a:ext>
            </a:extLst>
          </p:cNvPr>
          <p:cNvGrpSpPr/>
          <p:nvPr/>
        </p:nvGrpSpPr>
        <p:grpSpPr>
          <a:xfrm>
            <a:off x="4594636" y="1762222"/>
            <a:ext cx="446760" cy="316080"/>
            <a:chOff x="4594636" y="1762222"/>
            <a:chExt cx="446760" cy="31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5584DE7-6D71-4FF1-AB24-238F41530D84}"/>
                    </a:ext>
                  </a:extLst>
                </p14:cNvPr>
                <p14:cNvContentPartPr/>
                <p14:nvPr/>
              </p14:nvContentPartPr>
              <p14:xfrm>
                <a:off x="4594636" y="1809022"/>
                <a:ext cx="115200" cy="943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5584DE7-6D71-4FF1-AB24-238F41530D8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531636" y="1746382"/>
                  <a:ext cx="2408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698BC1D-5F7F-452F-80A9-B387DB17F83A}"/>
                    </a:ext>
                  </a:extLst>
                </p14:cNvPr>
                <p14:cNvContentPartPr/>
                <p14:nvPr/>
              </p14:nvContentPartPr>
              <p14:xfrm>
                <a:off x="4598956" y="1859782"/>
                <a:ext cx="85680" cy="914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698BC1D-5F7F-452F-80A9-B387DB17F83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536316" y="1797142"/>
                  <a:ext cx="2113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32E81E3-DF77-4BA3-A967-E214505A5210}"/>
                    </a:ext>
                  </a:extLst>
                </p14:cNvPr>
                <p14:cNvContentPartPr/>
                <p14:nvPr/>
              </p14:nvContentPartPr>
              <p14:xfrm>
                <a:off x="4637116" y="1788142"/>
                <a:ext cx="144000" cy="1170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32E81E3-DF77-4BA3-A967-E214505A521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574116" y="1725502"/>
                  <a:ext cx="2696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DC0C86A-AC7C-41F4-975A-3AA4F0733B15}"/>
                    </a:ext>
                  </a:extLst>
                </p14:cNvPr>
                <p14:cNvContentPartPr/>
                <p14:nvPr/>
              </p14:nvContentPartPr>
              <p14:xfrm>
                <a:off x="4814956" y="2003062"/>
                <a:ext cx="66960" cy="752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DC0C86A-AC7C-41F4-975A-3AA4F0733B1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752316" y="1940062"/>
                  <a:ext cx="1926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E760546-3526-4BE7-B4F6-66E3465F4E7D}"/>
                    </a:ext>
                  </a:extLst>
                </p14:cNvPr>
                <p14:cNvContentPartPr/>
                <p14:nvPr/>
              </p14:nvContentPartPr>
              <p14:xfrm>
                <a:off x="4955716" y="1762222"/>
                <a:ext cx="85680" cy="1260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E760546-3526-4BE7-B4F6-66E3465F4E7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892716" y="1699222"/>
                  <a:ext cx="2113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411E6C1-9AB2-471D-9EDB-AE344182E510}"/>
                    </a:ext>
                  </a:extLst>
                </p14:cNvPr>
                <p14:cNvContentPartPr/>
                <p14:nvPr/>
              </p14:nvContentPartPr>
              <p14:xfrm>
                <a:off x="4927636" y="1906222"/>
                <a:ext cx="12600" cy="273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411E6C1-9AB2-471D-9EDB-AE344182E51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864996" y="1843222"/>
                  <a:ext cx="1382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C056900-1E57-463E-9589-556425AB0D22}"/>
                    </a:ext>
                  </a:extLst>
                </p14:cNvPr>
                <p14:cNvContentPartPr/>
                <p14:nvPr/>
              </p14:nvContentPartPr>
              <p14:xfrm>
                <a:off x="4652956" y="1829182"/>
                <a:ext cx="88560" cy="1141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C056900-1E57-463E-9589-556425AB0D22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589956" y="1766182"/>
                  <a:ext cx="2142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8F497D1-4C05-4836-A398-8FFA65305FFA}"/>
                    </a:ext>
                  </a:extLst>
                </p14:cNvPr>
                <p14:cNvContentPartPr/>
                <p14:nvPr/>
              </p14:nvContentPartPr>
              <p14:xfrm>
                <a:off x="4682476" y="1929982"/>
                <a:ext cx="25560" cy="32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8F497D1-4C05-4836-A398-8FFA65305FF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619836" y="1866982"/>
                  <a:ext cx="151200" cy="12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1024" name="Ink 1023">
                <a:extLst>
                  <a:ext uri="{FF2B5EF4-FFF2-40B4-BE49-F238E27FC236}">
                    <a16:creationId xmlns:a16="http://schemas.microsoft.com/office/drawing/2014/main" id="{65559CE8-25B5-436F-8A8B-ADA78E28C388}"/>
                  </a:ext>
                </a:extLst>
              </p14:cNvPr>
              <p14:cNvContentPartPr/>
              <p14:nvPr/>
            </p14:nvContentPartPr>
            <p14:xfrm>
              <a:off x="4167676" y="1768342"/>
              <a:ext cx="771120" cy="611280"/>
            </p14:xfrm>
          </p:contentPart>
        </mc:Choice>
        <mc:Fallback>
          <p:pic>
            <p:nvPicPr>
              <p:cNvPr id="1024" name="Ink 1023">
                <a:extLst>
                  <a:ext uri="{FF2B5EF4-FFF2-40B4-BE49-F238E27FC236}">
                    <a16:creationId xmlns:a16="http://schemas.microsoft.com/office/drawing/2014/main" id="{65559CE8-25B5-436F-8A8B-ADA78E28C388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4150036" y="1750342"/>
                <a:ext cx="806760" cy="64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1025" name="Ink 1024">
                <a:extLst>
                  <a:ext uri="{FF2B5EF4-FFF2-40B4-BE49-F238E27FC236}">
                    <a16:creationId xmlns:a16="http://schemas.microsoft.com/office/drawing/2014/main" id="{92F013E8-B8B6-4897-B1B9-DEB45BB6EFD9}"/>
                  </a:ext>
                </a:extLst>
              </p14:cNvPr>
              <p14:cNvContentPartPr/>
              <p14:nvPr/>
            </p14:nvContentPartPr>
            <p14:xfrm>
              <a:off x="2638036" y="2037982"/>
              <a:ext cx="896760" cy="381960"/>
            </p14:xfrm>
          </p:contentPart>
        </mc:Choice>
        <mc:Fallback>
          <p:pic>
            <p:nvPicPr>
              <p:cNvPr id="1025" name="Ink 1024">
                <a:extLst>
                  <a:ext uri="{FF2B5EF4-FFF2-40B4-BE49-F238E27FC236}">
                    <a16:creationId xmlns:a16="http://schemas.microsoft.com/office/drawing/2014/main" id="{92F013E8-B8B6-4897-B1B9-DEB45BB6EFD9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2620036" y="2019982"/>
                <a:ext cx="932400" cy="41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1052" name="Ink 1051">
                <a:extLst>
                  <a:ext uri="{FF2B5EF4-FFF2-40B4-BE49-F238E27FC236}">
                    <a16:creationId xmlns:a16="http://schemas.microsoft.com/office/drawing/2014/main" id="{6E6E9D33-0E38-4FBB-9ED2-6B58FF72A0F3}"/>
                  </a:ext>
                </a:extLst>
              </p14:cNvPr>
              <p14:cNvContentPartPr/>
              <p14:nvPr/>
            </p14:nvContentPartPr>
            <p14:xfrm>
              <a:off x="4180636" y="2622262"/>
              <a:ext cx="1224000" cy="158040"/>
            </p14:xfrm>
          </p:contentPart>
        </mc:Choice>
        <mc:Fallback>
          <p:pic>
            <p:nvPicPr>
              <p:cNvPr id="1052" name="Ink 1051">
                <a:extLst>
                  <a:ext uri="{FF2B5EF4-FFF2-40B4-BE49-F238E27FC236}">
                    <a16:creationId xmlns:a16="http://schemas.microsoft.com/office/drawing/2014/main" id="{6E6E9D33-0E38-4FBB-9ED2-6B58FF72A0F3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4162996" y="2604262"/>
                <a:ext cx="125964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1054" name="Ink 1053">
                <a:extLst>
                  <a:ext uri="{FF2B5EF4-FFF2-40B4-BE49-F238E27FC236}">
                    <a16:creationId xmlns:a16="http://schemas.microsoft.com/office/drawing/2014/main" id="{4BBEEF69-D6FE-47BF-8315-37F5C4BDE5CA}"/>
                  </a:ext>
                </a:extLst>
              </p14:cNvPr>
              <p14:cNvContentPartPr/>
              <p14:nvPr/>
            </p14:nvContentPartPr>
            <p14:xfrm>
              <a:off x="4089196" y="2239582"/>
              <a:ext cx="1425960" cy="357120"/>
            </p14:xfrm>
          </p:contentPart>
        </mc:Choice>
        <mc:Fallback>
          <p:pic>
            <p:nvPicPr>
              <p:cNvPr id="1054" name="Ink 1053">
                <a:extLst>
                  <a:ext uri="{FF2B5EF4-FFF2-40B4-BE49-F238E27FC236}">
                    <a16:creationId xmlns:a16="http://schemas.microsoft.com/office/drawing/2014/main" id="{4BBEEF69-D6FE-47BF-8315-37F5C4BDE5CA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4071196" y="2221582"/>
                <a:ext cx="146160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1061" name="Ink 1060">
                <a:extLst>
                  <a:ext uri="{FF2B5EF4-FFF2-40B4-BE49-F238E27FC236}">
                    <a16:creationId xmlns:a16="http://schemas.microsoft.com/office/drawing/2014/main" id="{7566E18E-F26C-4980-B8AA-125DB07268A3}"/>
                  </a:ext>
                </a:extLst>
              </p14:cNvPr>
              <p14:cNvContentPartPr/>
              <p14:nvPr/>
            </p14:nvContentPartPr>
            <p14:xfrm>
              <a:off x="4019716" y="2857702"/>
              <a:ext cx="775080" cy="339120"/>
            </p14:xfrm>
          </p:contentPart>
        </mc:Choice>
        <mc:Fallback>
          <p:pic>
            <p:nvPicPr>
              <p:cNvPr id="1061" name="Ink 1060">
                <a:extLst>
                  <a:ext uri="{FF2B5EF4-FFF2-40B4-BE49-F238E27FC236}">
                    <a16:creationId xmlns:a16="http://schemas.microsoft.com/office/drawing/2014/main" id="{7566E18E-F26C-4980-B8AA-125DB07268A3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4001716" y="2840062"/>
                <a:ext cx="810720" cy="3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1063" name="Ink 1062">
                <a:extLst>
                  <a:ext uri="{FF2B5EF4-FFF2-40B4-BE49-F238E27FC236}">
                    <a16:creationId xmlns:a16="http://schemas.microsoft.com/office/drawing/2014/main" id="{0D3B460E-1F12-4CCB-BB67-A71CBA75904C}"/>
                  </a:ext>
                </a:extLst>
              </p14:cNvPr>
              <p14:cNvContentPartPr/>
              <p14:nvPr/>
            </p14:nvContentPartPr>
            <p14:xfrm>
              <a:off x="2396476" y="2195302"/>
              <a:ext cx="355320" cy="48240"/>
            </p14:xfrm>
          </p:contentPart>
        </mc:Choice>
        <mc:Fallback>
          <p:pic>
            <p:nvPicPr>
              <p:cNvPr id="1063" name="Ink 1062">
                <a:extLst>
                  <a:ext uri="{FF2B5EF4-FFF2-40B4-BE49-F238E27FC236}">
                    <a16:creationId xmlns:a16="http://schemas.microsoft.com/office/drawing/2014/main" id="{0D3B460E-1F12-4CCB-BB67-A71CBA75904C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2333836" y="2132662"/>
                <a:ext cx="48096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1064" name="Ink 1063">
                <a:extLst>
                  <a:ext uri="{FF2B5EF4-FFF2-40B4-BE49-F238E27FC236}">
                    <a16:creationId xmlns:a16="http://schemas.microsoft.com/office/drawing/2014/main" id="{9E254235-A178-47A7-9F2B-C03D95263951}"/>
                  </a:ext>
                </a:extLst>
              </p14:cNvPr>
              <p14:cNvContentPartPr/>
              <p14:nvPr/>
            </p14:nvContentPartPr>
            <p14:xfrm>
              <a:off x="2405476" y="2735662"/>
              <a:ext cx="458640" cy="117000"/>
            </p14:xfrm>
          </p:contentPart>
        </mc:Choice>
        <mc:Fallback>
          <p:pic>
            <p:nvPicPr>
              <p:cNvPr id="1064" name="Ink 1063">
                <a:extLst>
                  <a:ext uri="{FF2B5EF4-FFF2-40B4-BE49-F238E27FC236}">
                    <a16:creationId xmlns:a16="http://schemas.microsoft.com/office/drawing/2014/main" id="{9E254235-A178-47A7-9F2B-C03D95263951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2342476" y="2672662"/>
                <a:ext cx="58428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1065" name="Ink 1064">
                <a:extLst>
                  <a:ext uri="{FF2B5EF4-FFF2-40B4-BE49-F238E27FC236}">
                    <a16:creationId xmlns:a16="http://schemas.microsoft.com/office/drawing/2014/main" id="{4880E971-C3A7-4F21-9C52-302F1FF219C9}"/>
                  </a:ext>
                </a:extLst>
              </p14:cNvPr>
              <p14:cNvContentPartPr/>
              <p14:nvPr/>
            </p14:nvContentPartPr>
            <p14:xfrm>
              <a:off x="2329516" y="2249302"/>
              <a:ext cx="524520" cy="79560"/>
            </p14:xfrm>
          </p:contentPart>
        </mc:Choice>
        <mc:Fallback>
          <p:pic>
            <p:nvPicPr>
              <p:cNvPr id="1065" name="Ink 1064">
                <a:extLst>
                  <a:ext uri="{FF2B5EF4-FFF2-40B4-BE49-F238E27FC236}">
                    <a16:creationId xmlns:a16="http://schemas.microsoft.com/office/drawing/2014/main" id="{4880E971-C3A7-4F21-9C52-302F1FF219C9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2266876" y="2186302"/>
                <a:ext cx="65016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1073" name="Ink 1072">
                <a:extLst>
                  <a:ext uri="{FF2B5EF4-FFF2-40B4-BE49-F238E27FC236}">
                    <a16:creationId xmlns:a16="http://schemas.microsoft.com/office/drawing/2014/main" id="{0B26F293-9A1B-491D-8B80-2B2686DAD79A}"/>
                  </a:ext>
                </a:extLst>
              </p14:cNvPr>
              <p14:cNvContentPartPr/>
              <p14:nvPr/>
            </p14:nvContentPartPr>
            <p14:xfrm>
              <a:off x="2769436" y="2279542"/>
              <a:ext cx="73800" cy="430920"/>
            </p14:xfrm>
          </p:contentPart>
        </mc:Choice>
        <mc:Fallback>
          <p:pic>
            <p:nvPicPr>
              <p:cNvPr id="1073" name="Ink 1072">
                <a:extLst>
                  <a:ext uri="{FF2B5EF4-FFF2-40B4-BE49-F238E27FC236}">
                    <a16:creationId xmlns:a16="http://schemas.microsoft.com/office/drawing/2014/main" id="{0B26F293-9A1B-491D-8B80-2B2686DAD79A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2751796" y="2261542"/>
                <a:ext cx="109440" cy="46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7" name="Group 1076">
            <a:extLst>
              <a:ext uri="{FF2B5EF4-FFF2-40B4-BE49-F238E27FC236}">
                <a16:creationId xmlns:a16="http://schemas.microsoft.com/office/drawing/2014/main" id="{72C43522-23FF-4C45-87CE-4D3E5AACCDE7}"/>
              </a:ext>
            </a:extLst>
          </p:cNvPr>
          <p:cNvGrpSpPr/>
          <p:nvPr/>
        </p:nvGrpSpPr>
        <p:grpSpPr>
          <a:xfrm>
            <a:off x="2473156" y="2307622"/>
            <a:ext cx="307080" cy="428760"/>
            <a:chOff x="2473156" y="2307622"/>
            <a:chExt cx="307080" cy="42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66" name="Ink 1065">
                  <a:extLst>
                    <a:ext uri="{FF2B5EF4-FFF2-40B4-BE49-F238E27FC236}">
                      <a16:creationId xmlns:a16="http://schemas.microsoft.com/office/drawing/2014/main" id="{16A491E5-306B-4724-AF33-F7CF0E8334DE}"/>
                    </a:ext>
                  </a:extLst>
                </p14:cNvPr>
                <p14:cNvContentPartPr/>
                <p14:nvPr/>
              </p14:nvContentPartPr>
              <p14:xfrm>
                <a:off x="2473156" y="2329582"/>
                <a:ext cx="106560" cy="368280"/>
              </p14:xfrm>
            </p:contentPart>
          </mc:Choice>
          <mc:Fallback>
            <p:pic>
              <p:nvPicPr>
                <p:cNvPr id="1066" name="Ink 1065">
                  <a:extLst>
                    <a:ext uri="{FF2B5EF4-FFF2-40B4-BE49-F238E27FC236}">
                      <a16:creationId xmlns:a16="http://schemas.microsoft.com/office/drawing/2014/main" id="{16A491E5-306B-4724-AF33-F7CF0E8334D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455156" y="2311942"/>
                  <a:ext cx="14220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67" name="Ink 1066">
                  <a:extLst>
                    <a:ext uri="{FF2B5EF4-FFF2-40B4-BE49-F238E27FC236}">
                      <a16:creationId xmlns:a16="http://schemas.microsoft.com/office/drawing/2014/main" id="{4F95AEFA-ABC2-412F-8A17-7D2B8E2AB0DB}"/>
                    </a:ext>
                  </a:extLst>
                </p14:cNvPr>
                <p14:cNvContentPartPr/>
                <p14:nvPr/>
              </p14:nvContentPartPr>
              <p14:xfrm>
                <a:off x="2626516" y="2318782"/>
                <a:ext cx="2160" cy="6120"/>
              </p14:xfrm>
            </p:contentPart>
          </mc:Choice>
          <mc:Fallback>
            <p:pic>
              <p:nvPicPr>
                <p:cNvPr id="1067" name="Ink 1066">
                  <a:extLst>
                    <a:ext uri="{FF2B5EF4-FFF2-40B4-BE49-F238E27FC236}">
                      <a16:creationId xmlns:a16="http://schemas.microsoft.com/office/drawing/2014/main" id="{4F95AEFA-ABC2-412F-8A17-7D2B8E2AB0DB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608876" y="2300782"/>
                  <a:ext cx="378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68" name="Ink 1067">
                  <a:extLst>
                    <a:ext uri="{FF2B5EF4-FFF2-40B4-BE49-F238E27FC236}">
                      <a16:creationId xmlns:a16="http://schemas.microsoft.com/office/drawing/2014/main" id="{9A9EFE3C-BD12-45F0-B09A-DB99FFE5B14C}"/>
                    </a:ext>
                  </a:extLst>
                </p14:cNvPr>
                <p14:cNvContentPartPr/>
                <p14:nvPr/>
              </p14:nvContentPartPr>
              <p14:xfrm>
                <a:off x="2614636" y="2307622"/>
                <a:ext cx="24480" cy="379440"/>
              </p14:xfrm>
            </p:contentPart>
          </mc:Choice>
          <mc:Fallback>
            <p:pic>
              <p:nvPicPr>
                <p:cNvPr id="1068" name="Ink 1067">
                  <a:extLst>
                    <a:ext uri="{FF2B5EF4-FFF2-40B4-BE49-F238E27FC236}">
                      <a16:creationId xmlns:a16="http://schemas.microsoft.com/office/drawing/2014/main" id="{9A9EFE3C-BD12-45F0-B09A-DB99FFE5B14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596996" y="2289622"/>
                  <a:ext cx="6012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69" name="Ink 1068">
                  <a:extLst>
                    <a:ext uri="{FF2B5EF4-FFF2-40B4-BE49-F238E27FC236}">
                      <a16:creationId xmlns:a16="http://schemas.microsoft.com/office/drawing/2014/main" id="{308D35D6-B3DF-47B1-8B01-BBFD29D4D604}"/>
                    </a:ext>
                  </a:extLst>
                </p14:cNvPr>
                <p14:cNvContentPartPr/>
                <p14:nvPr/>
              </p14:nvContentPartPr>
              <p14:xfrm>
                <a:off x="2644156" y="2491222"/>
                <a:ext cx="136080" cy="68040"/>
              </p14:xfrm>
            </p:contentPart>
          </mc:Choice>
          <mc:Fallback>
            <p:pic>
              <p:nvPicPr>
                <p:cNvPr id="1069" name="Ink 1068">
                  <a:extLst>
                    <a:ext uri="{FF2B5EF4-FFF2-40B4-BE49-F238E27FC236}">
                      <a16:creationId xmlns:a16="http://schemas.microsoft.com/office/drawing/2014/main" id="{308D35D6-B3DF-47B1-8B01-BBFD29D4D604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626156" y="2473582"/>
                  <a:ext cx="1717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76" name="Ink 1075">
                  <a:extLst>
                    <a:ext uri="{FF2B5EF4-FFF2-40B4-BE49-F238E27FC236}">
                      <a16:creationId xmlns:a16="http://schemas.microsoft.com/office/drawing/2014/main" id="{923EA254-A90B-4183-A182-ED611A2FFC4A}"/>
                    </a:ext>
                  </a:extLst>
                </p14:cNvPr>
                <p14:cNvContentPartPr/>
                <p14:nvPr/>
              </p14:nvContentPartPr>
              <p14:xfrm>
                <a:off x="2486476" y="2316262"/>
                <a:ext cx="89640" cy="420120"/>
              </p14:xfrm>
            </p:contentPart>
          </mc:Choice>
          <mc:Fallback>
            <p:pic>
              <p:nvPicPr>
                <p:cNvPr id="1076" name="Ink 1075">
                  <a:extLst>
                    <a:ext uri="{FF2B5EF4-FFF2-40B4-BE49-F238E27FC236}">
                      <a16:creationId xmlns:a16="http://schemas.microsoft.com/office/drawing/2014/main" id="{923EA254-A90B-4183-A182-ED611A2FFC4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468476" y="2298622"/>
                  <a:ext cx="125280" cy="455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1078" name="Ink 1077">
                <a:extLst>
                  <a:ext uri="{FF2B5EF4-FFF2-40B4-BE49-F238E27FC236}">
                    <a16:creationId xmlns:a16="http://schemas.microsoft.com/office/drawing/2014/main" id="{01F74A0B-D741-4C43-B63F-D1B2EF4370AA}"/>
                  </a:ext>
                </a:extLst>
              </p14:cNvPr>
              <p14:cNvContentPartPr/>
              <p14:nvPr/>
            </p14:nvContentPartPr>
            <p14:xfrm>
              <a:off x="4978036" y="1792462"/>
              <a:ext cx="175680" cy="406080"/>
            </p14:xfrm>
          </p:contentPart>
        </mc:Choice>
        <mc:Fallback>
          <p:pic>
            <p:nvPicPr>
              <p:cNvPr id="1078" name="Ink 1077">
                <a:extLst>
                  <a:ext uri="{FF2B5EF4-FFF2-40B4-BE49-F238E27FC236}">
                    <a16:creationId xmlns:a16="http://schemas.microsoft.com/office/drawing/2014/main" id="{01F74A0B-D741-4C43-B63F-D1B2EF4370AA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4960036" y="1774822"/>
                <a:ext cx="211320" cy="4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78655415-3B29-4105-8FF5-1B162396F142}"/>
                  </a:ext>
                </a:extLst>
              </p14:cNvPr>
              <p14:cNvContentPartPr/>
              <p14:nvPr/>
            </p14:nvContentPartPr>
            <p14:xfrm>
              <a:off x="3744676" y="2406982"/>
              <a:ext cx="55080" cy="2772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78655415-3B29-4105-8FF5-1B162396F142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3727036" y="2389342"/>
                <a:ext cx="9072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1EE1314F-CA94-4843-9D7D-3DBF2DB9BFA9}"/>
                  </a:ext>
                </a:extLst>
              </p14:cNvPr>
              <p14:cNvContentPartPr/>
              <p14:nvPr/>
            </p14:nvContentPartPr>
            <p14:xfrm>
              <a:off x="3984436" y="2400862"/>
              <a:ext cx="73440" cy="3780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1EE1314F-CA94-4843-9D7D-3DBF2DB9BFA9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3966796" y="2383222"/>
                <a:ext cx="10908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1028" name="Ink 1027">
                <a:extLst>
                  <a:ext uri="{FF2B5EF4-FFF2-40B4-BE49-F238E27FC236}">
                    <a16:creationId xmlns:a16="http://schemas.microsoft.com/office/drawing/2014/main" id="{1524D0F1-0F06-48F7-AA4F-030A3CA861A0}"/>
                  </a:ext>
                </a:extLst>
              </p14:cNvPr>
              <p14:cNvContentPartPr/>
              <p14:nvPr/>
            </p14:nvContentPartPr>
            <p14:xfrm>
              <a:off x="2950516" y="2494462"/>
              <a:ext cx="499320" cy="212040"/>
            </p14:xfrm>
          </p:contentPart>
        </mc:Choice>
        <mc:Fallback>
          <p:pic>
            <p:nvPicPr>
              <p:cNvPr id="1028" name="Ink 1027">
                <a:extLst>
                  <a:ext uri="{FF2B5EF4-FFF2-40B4-BE49-F238E27FC236}">
                    <a16:creationId xmlns:a16="http://schemas.microsoft.com/office/drawing/2014/main" id="{1524D0F1-0F06-48F7-AA4F-030A3CA861A0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2932516" y="2476462"/>
                <a:ext cx="53496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1029" name="Ink 1028">
                <a:extLst>
                  <a:ext uri="{FF2B5EF4-FFF2-40B4-BE49-F238E27FC236}">
                    <a16:creationId xmlns:a16="http://schemas.microsoft.com/office/drawing/2014/main" id="{90E2072B-8B86-4081-96EF-7E80D18940FD}"/>
                  </a:ext>
                </a:extLst>
              </p14:cNvPr>
              <p14:cNvContentPartPr/>
              <p14:nvPr/>
            </p14:nvContentPartPr>
            <p14:xfrm>
              <a:off x="3719116" y="2631982"/>
              <a:ext cx="114120" cy="15480"/>
            </p14:xfrm>
          </p:contentPart>
        </mc:Choice>
        <mc:Fallback>
          <p:pic>
            <p:nvPicPr>
              <p:cNvPr id="1029" name="Ink 1028">
                <a:extLst>
                  <a:ext uri="{FF2B5EF4-FFF2-40B4-BE49-F238E27FC236}">
                    <a16:creationId xmlns:a16="http://schemas.microsoft.com/office/drawing/2014/main" id="{90E2072B-8B86-4081-96EF-7E80D18940FD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3701116" y="2614342"/>
                <a:ext cx="14976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1031" name="Ink 1030">
                <a:extLst>
                  <a:ext uri="{FF2B5EF4-FFF2-40B4-BE49-F238E27FC236}">
                    <a16:creationId xmlns:a16="http://schemas.microsoft.com/office/drawing/2014/main" id="{FEDFD7AE-B443-4D02-AD4A-EB19373EB2DF}"/>
                  </a:ext>
                </a:extLst>
              </p14:cNvPr>
              <p14:cNvContentPartPr/>
              <p14:nvPr/>
            </p14:nvContentPartPr>
            <p14:xfrm>
              <a:off x="3954916" y="2611102"/>
              <a:ext cx="95040" cy="17280"/>
            </p14:xfrm>
          </p:contentPart>
        </mc:Choice>
        <mc:Fallback>
          <p:pic>
            <p:nvPicPr>
              <p:cNvPr id="1031" name="Ink 1030">
                <a:extLst>
                  <a:ext uri="{FF2B5EF4-FFF2-40B4-BE49-F238E27FC236}">
                    <a16:creationId xmlns:a16="http://schemas.microsoft.com/office/drawing/2014/main" id="{FEDFD7AE-B443-4D02-AD4A-EB19373EB2DF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3936916" y="2593102"/>
                <a:ext cx="13068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1036" name="Ink 1035">
                <a:extLst>
                  <a:ext uri="{FF2B5EF4-FFF2-40B4-BE49-F238E27FC236}">
                    <a16:creationId xmlns:a16="http://schemas.microsoft.com/office/drawing/2014/main" id="{B25D651F-4326-4C56-AE70-886812AF2142}"/>
                  </a:ext>
                </a:extLst>
              </p14:cNvPr>
              <p14:cNvContentPartPr/>
              <p14:nvPr/>
            </p14:nvContentPartPr>
            <p14:xfrm>
              <a:off x="2956276" y="2712982"/>
              <a:ext cx="504720" cy="120600"/>
            </p14:xfrm>
          </p:contentPart>
        </mc:Choice>
        <mc:Fallback>
          <p:pic>
            <p:nvPicPr>
              <p:cNvPr id="1036" name="Ink 1035">
                <a:extLst>
                  <a:ext uri="{FF2B5EF4-FFF2-40B4-BE49-F238E27FC236}">
                    <a16:creationId xmlns:a16="http://schemas.microsoft.com/office/drawing/2014/main" id="{B25D651F-4326-4C56-AE70-886812AF2142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2938636" y="2695342"/>
                <a:ext cx="54036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1043" name="Ink 1042">
                <a:extLst>
                  <a:ext uri="{FF2B5EF4-FFF2-40B4-BE49-F238E27FC236}">
                    <a16:creationId xmlns:a16="http://schemas.microsoft.com/office/drawing/2014/main" id="{6E73B1D5-0A73-4023-AFC4-CED61B116281}"/>
                  </a:ext>
                </a:extLst>
              </p14:cNvPr>
              <p14:cNvContentPartPr/>
              <p14:nvPr/>
            </p14:nvContentPartPr>
            <p14:xfrm>
              <a:off x="3703276" y="2699302"/>
              <a:ext cx="91440" cy="4320"/>
            </p14:xfrm>
          </p:contentPart>
        </mc:Choice>
        <mc:Fallback>
          <p:pic>
            <p:nvPicPr>
              <p:cNvPr id="1043" name="Ink 1042">
                <a:extLst>
                  <a:ext uri="{FF2B5EF4-FFF2-40B4-BE49-F238E27FC236}">
                    <a16:creationId xmlns:a16="http://schemas.microsoft.com/office/drawing/2014/main" id="{6E73B1D5-0A73-4023-AFC4-CED61B116281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3685636" y="2681302"/>
                <a:ext cx="12708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1044" name="Ink 1043">
                <a:extLst>
                  <a:ext uri="{FF2B5EF4-FFF2-40B4-BE49-F238E27FC236}">
                    <a16:creationId xmlns:a16="http://schemas.microsoft.com/office/drawing/2014/main" id="{99326F25-F292-4AAE-8BDC-23A0BB38B031}"/>
                  </a:ext>
                </a:extLst>
              </p14:cNvPr>
              <p14:cNvContentPartPr/>
              <p14:nvPr/>
            </p14:nvContentPartPr>
            <p14:xfrm>
              <a:off x="3897676" y="2692102"/>
              <a:ext cx="150120" cy="13320"/>
            </p14:xfrm>
          </p:contentPart>
        </mc:Choice>
        <mc:Fallback>
          <p:pic>
            <p:nvPicPr>
              <p:cNvPr id="1044" name="Ink 1043">
                <a:extLst>
                  <a:ext uri="{FF2B5EF4-FFF2-40B4-BE49-F238E27FC236}">
                    <a16:creationId xmlns:a16="http://schemas.microsoft.com/office/drawing/2014/main" id="{99326F25-F292-4AAE-8BDC-23A0BB38B031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3879676" y="2674462"/>
                <a:ext cx="18576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1079" name="Ink 1078">
                <a:extLst>
                  <a:ext uri="{FF2B5EF4-FFF2-40B4-BE49-F238E27FC236}">
                    <a16:creationId xmlns:a16="http://schemas.microsoft.com/office/drawing/2014/main" id="{C098C620-07DA-464B-A82D-F47653D01402}"/>
                  </a:ext>
                </a:extLst>
              </p14:cNvPr>
              <p14:cNvContentPartPr/>
              <p14:nvPr/>
            </p14:nvContentPartPr>
            <p14:xfrm>
              <a:off x="3600316" y="2628382"/>
              <a:ext cx="4320" cy="20880"/>
            </p14:xfrm>
          </p:contentPart>
        </mc:Choice>
        <mc:Fallback>
          <p:pic>
            <p:nvPicPr>
              <p:cNvPr id="1079" name="Ink 1078">
                <a:extLst>
                  <a:ext uri="{FF2B5EF4-FFF2-40B4-BE49-F238E27FC236}">
                    <a16:creationId xmlns:a16="http://schemas.microsoft.com/office/drawing/2014/main" id="{C098C620-07DA-464B-A82D-F47653D01402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3582316" y="2610382"/>
                <a:ext cx="399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1081" name="Ink 1080">
                <a:extLst>
                  <a:ext uri="{FF2B5EF4-FFF2-40B4-BE49-F238E27FC236}">
                    <a16:creationId xmlns:a16="http://schemas.microsoft.com/office/drawing/2014/main" id="{844FC9F2-DCB5-43DC-B80F-8EE812CDDC95}"/>
                  </a:ext>
                </a:extLst>
              </p14:cNvPr>
              <p14:cNvContentPartPr/>
              <p14:nvPr/>
            </p14:nvContentPartPr>
            <p14:xfrm>
              <a:off x="3599596" y="2680942"/>
              <a:ext cx="9360" cy="8640"/>
            </p14:xfrm>
          </p:contentPart>
        </mc:Choice>
        <mc:Fallback>
          <p:pic>
            <p:nvPicPr>
              <p:cNvPr id="1081" name="Ink 1080">
                <a:extLst>
                  <a:ext uri="{FF2B5EF4-FFF2-40B4-BE49-F238E27FC236}">
                    <a16:creationId xmlns:a16="http://schemas.microsoft.com/office/drawing/2014/main" id="{844FC9F2-DCB5-43DC-B80F-8EE812CDDC95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3581596" y="2663302"/>
                <a:ext cx="45000" cy="4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5" name="Group 1084">
            <a:extLst>
              <a:ext uri="{FF2B5EF4-FFF2-40B4-BE49-F238E27FC236}">
                <a16:creationId xmlns:a16="http://schemas.microsoft.com/office/drawing/2014/main" id="{DAF7818B-139C-4357-B33C-1DB9B22C39DD}"/>
              </a:ext>
            </a:extLst>
          </p:cNvPr>
          <p:cNvGrpSpPr/>
          <p:nvPr/>
        </p:nvGrpSpPr>
        <p:grpSpPr>
          <a:xfrm>
            <a:off x="2786356" y="2849782"/>
            <a:ext cx="1218960" cy="399960"/>
            <a:chOff x="2786356" y="2849782"/>
            <a:chExt cx="1218960" cy="39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058" name="Ink 1057">
                  <a:extLst>
                    <a:ext uri="{FF2B5EF4-FFF2-40B4-BE49-F238E27FC236}">
                      <a16:creationId xmlns:a16="http://schemas.microsoft.com/office/drawing/2014/main" id="{ABACB399-20E4-431B-94EA-680069872CBC}"/>
                    </a:ext>
                  </a:extLst>
                </p14:cNvPr>
                <p14:cNvContentPartPr/>
                <p14:nvPr/>
              </p14:nvContentPartPr>
              <p14:xfrm>
                <a:off x="2786356" y="2912062"/>
                <a:ext cx="710280" cy="337680"/>
              </p14:xfrm>
            </p:contentPart>
          </mc:Choice>
          <mc:Fallback>
            <p:pic>
              <p:nvPicPr>
                <p:cNvPr id="1058" name="Ink 1057">
                  <a:extLst>
                    <a:ext uri="{FF2B5EF4-FFF2-40B4-BE49-F238E27FC236}">
                      <a16:creationId xmlns:a16="http://schemas.microsoft.com/office/drawing/2014/main" id="{ABACB399-20E4-431B-94EA-680069872CB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768716" y="2894062"/>
                  <a:ext cx="74592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059" name="Ink 1058">
                  <a:extLst>
                    <a:ext uri="{FF2B5EF4-FFF2-40B4-BE49-F238E27FC236}">
                      <a16:creationId xmlns:a16="http://schemas.microsoft.com/office/drawing/2014/main" id="{A8B72815-A3BD-4417-AE55-E4E427468C8B}"/>
                    </a:ext>
                  </a:extLst>
                </p14:cNvPr>
                <p14:cNvContentPartPr/>
                <p14:nvPr/>
              </p14:nvContentPartPr>
              <p14:xfrm>
                <a:off x="3679876" y="2871742"/>
                <a:ext cx="119880" cy="9720"/>
              </p14:xfrm>
            </p:contentPart>
          </mc:Choice>
          <mc:Fallback>
            <p:pic>
              <p:nvPicPr>
                <p:cNvPr id="1059" name="Ink 1058">
                  <a:extLst>
                    <a:ext uri="{FF2B5EF4-FFF2-40B4-BE49-F238E27FC236}">
                      <a16:creationId xmlns:a16="http://schemas.microsoft.com/office/drawing/2014/main" id="{A8B72815-A3BD-4417-AE55-E4E427468C8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662236" y="2854102"/>
                  <a:ext cx="1555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060" name="Ink 1059">
                  <a:extLst>
                    <a:ext uri="{FF2B5EF4-FFF2-40B4-BE49-F238E27FC236}">
                      <a16:creationId xmlns:a16="http://schemas.microsoft.com/office/drawing/2014/main" id="{5FBA9154-F915-4150-A48E-329587B17DE7}"/>
                    </a:ext>
                  </a:extLst>
                </p14:cNvPr>
                <p14:cNvContentPartPr/>
                <p14:nvPr/>
              </p14:nvContentPartPr>
              <p14:xfrm>
                <a:off x="3890116" y="2849782"/>
                <a:ext cx="115200" cy="12600"/>
              </p14:xfrm>
            </p:contentPart>
          </mc:Choice>
          <mc:Fallback>
            <p:pic>
              <p:nvPicPr>
                <p:cNvPr id="1060" name="Ink 1059">
                  <a:extLst>
                    <a:ext uri="{FF2B5EF4-FFF2-40B4-BE49-F238E27FC236}">
                      <a16:creationId xmlns:a16="http://schemas.microsoft.com/office/drawing/2014/main" id="{5FBA9154-F915-4150-A48E-329587B17DE7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872116" y="2831782"/>
                  <a:ext cx="1508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083" name="Ink 1082">
                  <a:extLst>
                    <a:ext uri="{FF2B5EF4-FFF2-40B4-BE49-F238E27FC236}">
                      <a16:creationId xmlns:a16="http://schemas.microsoft.com/office/drawing/2014/main" id="{F97C345F-FC35-4C75-A208-A3DD4C2078A4}"/>
                    </a:ext>
                  </a:extLst>
                </p14:cNvPr>
                <p14:cNvContentPartPr/>
                <p14:nvPr/>
              </p14:nvContentPartPr>
              <p14:xfrm>
                <a:off x="3592036" y="2876422"/>
                <a:ext cx="19800" cy="16560"/>
              </p14:xfrm>
            </p:contentPart>
          </mc:Choice>
          <mc:Fallback>
            <p:pic>
              <p:nvPicPr>
                <p:cNvPr id="1083" name="Ink 1082">
                  <a:extLst>
                    <a:ext uri="{FF2B5EF4-FFF2-40B4-BE49-F238E27FC236}">
                      <a16:creationId xmlns:a16="http://schemas.microsoft.com/office/drawing/2014/main" id="{F97C345F-FC35-4C75-A208-A3DD4C2078A4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574036" y="2858782"/>
                  <a:ext cx="55440" cy="5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5">
            <p14:nvContentPartPr>
              <p14:cNvPr id="1084" name="Ink 1083">
                <a:extLst>
                  <a:ext uri="{FF2B5EF4-FFF2-40B4-BE49-F238E27FC236}">
                    <a16:creationId xmlns:a16="http://schemas.microsoft.com/office/drawing/2014/main" id="{FD524C17-B7C2-444C-AF3F-B15597EEA9D0}"/>
                  </a:ext>
                </a:extLst>
              </p14:cNvPr>
              <p14:cNvContentPartPr/>
              <p14:nvPr/>
            </p14:nvContentPartPr>
            <p14:xfrm>
              <a:off x="3617236" y="2380342"/>
              <a:ext cx="10800" cy="16920"/>
            </p14:xfrm>
          </p:contentPart>
        </mc:Choice>
        <mc:Fallback>
          <p:pic>
            <p:nvPicPr>
              <p:cNvPr id="1084" name="Ink 1083">
                <a:extLst>
                  <a:ext uri="{FF2B5EF4-FFF2-40B4-BE49-F238E27FC236}">
                    <a16:creationId xmlns:a16="http://schemas.microsoft.com/office/drawing/2014/main" id="{FD524C17-B7C2-444C-AF3F-B15597EEA9D0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3599236" y="2362702"/>
                <a:ext cx="464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1086" name="Ink 1085">
                <a:extLst>
                  <a:ext uri="{FF2B5EF4-FFF2-40B4-BE49-F238E27FC236}">
                    <a16:creationId xmlns:a16="http://schemas.microsoft.com/office/drawing/2014/main" id="{96E07A0D-6341-415E-8092-E48ED998BBCC}"/>
                  </a:ext>
                </a:extLst>
              </p14:cNvPr>
              <p14:cNvContentPartPr/>
              <p14:nvPr/>
            </p14:nvContentPartPr>
            <p14:xfrm>
              <a:off x="3514996" y="2093422"/>
              <a:ext cx="182880" cy="1015920"/>
            </p14:xfrm>
          </p:contentPart>
        </mc:Choice>
        <mc:Fallback>
          <p:pic>
            <p:nvPicPr>
              <p:cNvPr id="1086" name="Ink 1085">
                <a:extLst>
                  <a:ext uri="{FF2B5EF4-FFF2-40B4-BE49-F238E27FC236}">
                    <a16:creationId xmlns:a16="http://schemas.microsoft.com/office/drawing/2014/main" id="{96E07A0D-6341-415E-8092-E48ED998BBCC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3497356" y="2075782"/>
                <a:ext cx="218520" cy="10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1087" name="Ink 1086">
                <a:extLst>
                  <a:ext uri="{FF2B5EF4-FFF2-40B4-BE49-F238E27FC236}">
                    <a16:creationId xmlns:a16="http://schemas.microsoft.com/office/drawing/2014/main" id="{CB637958-583C-4ECE-91B7-D14463D9FE1C}"/>
                  </a:ext>
                </a:extLst>
              </p14:cNvPr>
              <p14:cNvContentPartPr/>
              <p14:nvPr/>
            </p14:nvContentPartPr>
            <p14:xfrm>
              <a:off x="3628396" y="1960582"/>
              <a:ext cx="397440" cy="1007280"/>
            </p14:xfrm>
          </p:contentPart>
        </mc:Choice>
        <mc:Fallback>
          <p:pic>
            <p:nvPicPr>
              <p:cNvPr id="1087" name="Ink 1086">
                <a:extLst>
                  <a:ext uri="{FF2B5EF4-FFF2-40B4-BE49-F238E27FC236}">
                    <a16:creationId xmlns:a16="http://schemas.microsoft.com/office/drawing/2014/main" id="{CB637958-583C-4ECE-91B7-D14463D9FE1C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3610396" y="1942942"/>
                <a:ext cx="433080" cy="10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1088" name="Ink 1087">
                <a:extLst>
                  <a:ext uri="{FF2B5EF4-FFF2-40B4-BE49-F238E27FC236}">
                    <a16:creationId xmlns:a16="http://schemas.microsoft.com/office/drawing/2014/main" id="{CD078E84-AD09-416C-9839-B2A59D49BB16}"/>
                  </a:ext>
                </a:extLst>
              </p14:cNvPr>
              <p14:cNvContentPartPr/>
              <p14:nvPr/>
            </p14:nvContentPartPr>
            <p14:xfrm>
              <a:off x="3614716" y="2839702"/>
              <a:ext cx="141840" cy="486000"/>
            </p14:xfrm>
          </p:contentPart>
        </mc:Choice>
        <mc:Fallback>
          <p:pic>
            <p:nvPicPr>
              <p:cNvPr id="1088" name="Ink 1087">
                <a:extLst>
                  <a:ext uri="{FF2B5EF4-FFF2-40B4-BE49-F238E27FC236}">
                    <a16:creationId xmlns:a16="http://schemas.microsoft.com/office/drawing/2014/main" id="{CD078E84-AD09-416C-9839-B2A59D49BB16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3596716" y="2822062"/>
                <a:ext cx="177480" cy="52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3">
            <p14:nvContentPartPr>
              <p14:cNvPr id="1089" name="Ink 1088">
                <a:extLst>
                  <a:ext uri="{FF2B5EF4-FFF2-40B4-BE49-F238E27FC236}">
                    <a16:creationId xmlns:a16="http://schemas.microsoft.com/office/drawing/2014/main" id="{7CC64359-F763-4A7A-8A55-55EBF8CF352F}"/>
                  </a:ext>
                </a:extLst>
              </p14:cNvPr>
              <p14:cNvContentPartPr/>
              <p14:nvPr/>
            </p14:nvContentPartPr>
            <p14:xfrm>
              <a:off x="3821716" y="1998742"/>
              <a:ext cx="285840" cy="1173960"/>
            </p14:xfrm>
          </p:contentPart>
        </mc:Choice>
        <mc:Fallback>
          <p:pic>
            <p:nvPicPr>
              <p:cNvPr id="1089" name="Ink 1088">
                <a:extLst>
                  <a:ext uri="{FF2B5EF4-FFF2-40B4-BE49-F238E27FC236}">
                    <a16:creationId xmlns:a16="http://schemas.microsoft.com/office/drawing/2014/main" id="{7CC64359-F763-4A7A-8A55-55EBF8CF352F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3803716" y="1981102"/>
                <a:ext cx="321480" cy="12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5">
            <p14:nvContentPartPr>
              <p14:cNvPr id="1090" name="Ink 1089">
                <a:extLst>
                  <a:ext uri="{FF2B5EF4-FFF2-40B4-BE49-F238E27FC236}">
                    <a16:creationId xmlns:a16="http://schemas.microsoft.com/office/drawing/2014/main" id="{1A470C00-D104-4AD8-A8D7-49760E66E95A}"/>
                  </a:ext>
                </a:extLst>
              </p14:cNvPr>
              <p14:cNvContentPartPr/>
              <p14:nvPr/>
            </p14:nvContentPartPr>
            <p14:xfrm>
              <a:off x="3362356" y="3234622"/>
              <a:ext cx="187200" cy="226800"/>
            </p14:xfrm>
          </p:contentPart>
        </mc:Choice>
        <mc:Fallback>
          <p:pic>
            <p:nvPicPr>
              <p:cNvPr id="1090" name="Ink 1089">
                <a:extLst>
                  <a:ext uri="{FF2B5EF4-FFF2-40B4-BE49-F238E27FC236}">
                    <a16:creationId xmlns:a16="http://schemas.microsoft.com/office/drawing/2014/main" id="{1A470C00-D104-4AD8-A8D7-49760E66E95A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3344716" y="3216982"/>
                <a:ext cx="22284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7">
            <p14:nvContentPartPr>
              <p14:cNvPr id="1091" name="Ink 1090">
                <a:extLst>
                  <a:ext uri="{FF2B5EF4-FFF2-40B4-BE49-F238E27FC236}">
                    <a16:creationId xmlns:a16="http://schemas.microsoft.com/office/drawing/2014/main" id="{1828BF1E-117E-489C-8EF5-10AA94F83EF0}"/>
                  </a:ext>
                </a:extLst>
              </p14:cNvPr>
              <p14:cNvContentPartPr/>
              <p14:nvPr/>
            </p14:nvContentPartPr>
            <p14:xfrm>
              <a:off x="3958156" y="3247942"/>
              <a:ext cx="190800" cy="149400"/>
            </p14:xfrm>
          </p:contentPart>
        </mc:Choice>
        <mc:Fallback>
          <p:pic>
            <p:nvPicPr>
              <p:cNvPr id="1091" name="Ink 1090">
                <a:extLst>
                  <a:ext uri="{FF2B5EF4-FFF2-40B4-BE49-F238E27FC236}">
                    <a16:creationId xmlns:a16="http://schemas.microsoft.com/office/drawing/2014/main" id="{1828BF1E-117E-489C-8EF5-10AA94F83EF0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3940516" y="3229942"/>
                <a:ext cx="22644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9">
            <p14:nvContentPartPr>
              <p14:cNvPr id="1092" name="Ink 1091">
                <a:extLst>
                  <a:ext uri="{FF2B5EF4-FFF2-40B4-BE49-F238E27FC236}">
                    <a16:creationId xmlns:a16="http://schemas.microsoft.com/office/drawing/2014/main" id="{5972AD1F-ADEA-4A4E-99C9-C43862D68338}"/>
                  </a:ext>
                </a:extLst>
              </p14:cNvPr>
              <p14:cNvContentPartPr/>
              <p14:nvPr/>
            </p14:nvContentPartPr>
            <p14:xfrm>
              <a:off x="3288196" y="3385102"/>
              <a:ext cx="28440" cy="276120"/>
            </p14:xfrm>
          </p:contentPart>
        </mc:Choice>
        <mc:Fallback>
          <p:pic>
            <p:nvPicPr>
              <p:cNvPr id="1092" name="Ink 1091">
                <a:extLst>
                  <a:ext uri="{FF2B5EF4-FFF2-40B4-BE49-F238E27FC236}">
                    <a16:creationId xmlns:a16="http://schemas.microsoft.com/office/drawing/2014/main" id="{5972AD1F-ADEA-4A4E-99C9-C43862D68338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3225556" y="3322462"/>
                <a:ext cx="154080" cy="40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96" name="Group 1095">
            <a:extLst>
              <a:ext uri="{FF2B5EF4-FFF2-40B4-BE49-F238E27FC236}">
                <a16:creationId xmlns:a16="http://schemas.microsoft.com/office/drawing/2014/main" id="{EC6A0FED-4734-46F1-8A79-EB8E408B5015}"/>
              </a:ext>
            </a:extLst>
          </p:cNvPr>
          <p:cNvGrpSpPr/>
          <p:nvPr/>
        </p:nvGrpSpPr>
        <p:grpSpPr>
          <a:xfrm>
            <a:off x="3224836" y="3427942"/>
            <a:ext cx="288000" cy="287280"/>
            <a:chOff x="3224836" y="3427942"/>
            <a:chExt cx="288000" cy="28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093" name="Ink 1092">
                  <a:extLst>
                    <a:ext uri="{FF2B5EF4-FFF2-40B4-BE49-F238E27FC236}">
                      <a16:creationId xmlns:a16="http://schemas.microsoft.com/office/drawing/2014/main" id="{C19E1EFC-9F1E-4C27-847F-3816A5E5E355}"/>
                    </a:ext>
                  </a:extLst>
                </p14:cNvPr>
                <p14:cNvContentPartPr/>
                <p14:nvPr/>
              </p14:nvContentPartPr>
              <p14:xfrm>
                <a:off x="3424996" y="3427942"/>
                <a:ext cx="87840" cy="251640"/>
              </p14:xfrm>
            </p:contentPart>
          </mc:Choice>
          <mc:Fallback>
            <p:pic>
              <p:nvPicPr>
                <p:cNvPr id="1093" name="Ink 1092">
                  <a:extLst>
                    <a:ext uri="{FF2B5EF4-FFF2-40B4-BE49-F238E27FC236}">
                      <a16:creationId xmlns:a16="http://schemas.microsoft.com/office/drawing/2014/main" id="{C19E1EFC-9F1E-4C27-847F-3816A5E5E355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362356" y="3365302"/>
                  <a:ext cx="21348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094" name="Ink 1093">
                  <a:extLst>
                    <a:ext uri="{FF2B5EF4-FFF2-40B4-BE49-F238E27FC236}">
                      <a16:creationId xmlns:a16="http://schemas.microsoft.com/office/drawing/2014/main" id="{5FA4FA55-BC36-4B2A-98A4-AF32B52F13FA}"/>
                    </a:ext>
                  </a:extLst>
                </p14:cNvPr>
                <p14:cNvContentPartPr/>
                <p14:nvPr/>
              </p14:nvContentPartPr>
              <p14:xfrm>
                <a:off x="3407716" y="3598942"/>
                <a:ext cx="48600" cy="116280"/>
              </p14:xfrm>
            </p:contentPart>
          </mc:Choice>
          <mc:Fallback>
            <p:pic>
              <p:nvPicPr>
                <p:cNvPr id="1094" name="Ink 1093">
                  <a:extLst>
                    <a:ext uri="{FF2B5EF4-FFF2-40B4-BE49-F238E27FC236}">
                      <a16:creationId xmlns:a16="http://schemas.microsoft.com/office/drawing/2014/main" id="{5FA4FA55-BC36-4B2A-98A4-AF32B52F13FA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344716" y="3536302"/>
                  <a:ext cx="1742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095" name="Ink 1094">
                  <a:extLst>
                    <a:ext uri="{FF2B5EF4-FFF2-40B4-BE49-F238E27FC236}">
                      <a16:creationId xmlns:a16="http://schemas.microsoft.com/office/drawing/2014/main" id="{6AEE3193-F1A4-4256-9FDC-6518354CC925}"/>
                    </a:ext>
                  </a:extLst>
                </p14:cNvPr>
                <p14:cNvContentPartPr/>
                <p14:nvPr/>
              </p14:nvContentPartPr>
              <p14:xfrm>
                <a:off x="3224836" y="3503542"/>
                <a:ext cx="30600" cy="176760"/>
              </p14:xfrm>
            </p:contentPart>
          </mc:Choice>
          <mc:Fallback>
            <p:pic>
              <p:nvPicPr>
                <p:cNvPr id="1095" name="Ink 1094">
                  <a:extLst>
                    <a:ext uri="{FF2B5EF4-FFF2-40B4-BE49-F238E27FC236}">
                      <a16:creationId xmlns:a16="http://schemas.microsoft.com/office/drawing/2014/main" id="{6AEE3193-F1A4-4256-9FDC-6518354CC925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161836" y="3440902"/>
                  <a:ext cx="156240" cy="30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9" name="Group 1098">
            <a:extLst>
              <a:ext uri="{FF2B5EF4-FFF2-40B4-BE49-F238E27FC236}">
                <a16:creationId xmlns:a16="http://schemas.microsoft.com/office/drawing/2014/main" id="{6726F841-C751-4E07-86B6-2CB0447D8BE9}"/>
              </a:ext>
            </a:extLst>
          </p:cNvPr>
          <p:cNvGrpSpPr/>
          <p:nvPr/>
        </p:nvGrpSpPr>
        <p:grpSpPr>
          <a:xfrm>
            <a:off x="4051036" y="3297262"/>
            <a:ext cx="205560" cy="241200"/>
            <a:chOff x="4051036" y="3297262"/>
            <a:chExt cx="205560" cy="24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097" name="Ink 1096">
                  <a:extLst>
                    <a:ext uri="{FF2B5EF4-FFF2-40B4-BE49-F238E27FC236}">
                      <a16:creationId xmlns:a16="http://schemas.microsoft.com/office/drawing/2014/main" id="{200CA2C0-701B-4F2C-B2E1-65CE524D8E06}"/>
                    </a:ext>
                  </a:extLst>
                </p14:cNvPr>
                <p14:cNvContentPartPr/>
                <p14:nvPr/>
              </p14:nvContentPartPr>
              <p14:xfrm>
                <a:off x="4188196" y="3297262"/>
                <a:ext cx="68400" cy="241200"/>
              </p14:xfrm>
            </p:contentPart>
          </mc:Choice>
          <mc:Fallback>
            <p:pic>
              <p:nvPicPr>
                <p:cNvPr id="1097" name="Ink 1096">
                  <a:extLst>
                    <a:ext uri="{FF2B5EF4-FFF2-40B4-BE49-F238E27FC236}">
                      <a16:creationId xmlns:a16="http://schemas.microsoft.com/office/drawing/2014/main" id="{200CA2C0-701B-4F2C-B2E1-65CE524D8E06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125556" y="3234262"/>
                  <a:ext cx="19404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098" name="Ink 1097">
                  <a:extLst>
                    <a:ext uri="{FF2B5EF4-FFF2-40B4-BE49-F238E27FC236}">
                      <a16:creationId xmlns:a16="http://schemas.microsoft.com/office/drawing/2014/main" id="{594BF8B3-35C8-4778-8021-4B3B9D50AF1F}"/>
                    </a:ext>
                  </a:extLst>
                </p14:cNvPr>
                <p14:cNvContentPartPr/>
                <p14:nvPr/>
              </p14:nvContentPartPr>
              <p14:xfrm>
                <a:off x="4051036" y="3416062"/>
                <a:ext cx="38160" cy="40320"/>
              </p14:xfrm>
            </p:contentPart>
          </mc:Choice>
          <mc:Fallback>
            <p:pic>
              <p:nvPicPr>
                <p:cNvPr id="1098" name="Ink 1097">
                  <a:extLst>
                    <a:ext uri="{FF2B5EF4-FFF2-40B4-BE49-F238E27FC236}">
                      <a16:creationId xmlns:a16="http://schemas.microsoft.com/office/drawing/2014/main" id="{594BF8B3-35C8-4778-8021-4B3B9D50AF1F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988396" y="3353422"/>
                  <a:ext cx="163800" cy="165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1">
            <p14:nvContentPartPr>
              <p14:cNvPr id="1100" name="Ink 1099">
                <a:extLst>
                  <a:ext uri="{FF2B5EF4-FFF2-40B4-BE49-F238E27FC236}">
                    <a16:creationId xmlns:a16="http://schemas.microsoft.com/office/drawing/2014/main" id="{392A9A5C-45AB-4327-94C3-360A9C71B40D}"/>
                  </a:ext>
                </a:extLst>
              </p14:cNvPr>
              <p14:cNvContentPartPr/>
              <p14:nvPr/>
            </p14:nvContentPartPr>
            <p14:xfrm>
              <a:off x="4136356" y="3646822"/>
              <a:ext cx="16200" cy="80280"/>
            </p14:xfrm>
          </p:contentPart>
        </mc:Choice>
        <mc:Fallback>
          <p:pic>
            <p:nvPicPr>
              <p:cNvPr id="1100" name="Ink 1099">
                <a:extLst>
                  <a:ext uri="{FF2B5EF4-FFF2-40B4-BE49-F238E27FC236}">
                    <a16:creationId xmlns:a16="http://schemas.microsoft.com/office/drawing/2014/main" id="{392A9A5C-45AB-4327-94C3-360A9C71B40D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4073356" y="3584182"/>
                <a:ext cx="14184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3">
            <p14:nvContentPartPr>
              <p14:cNvPr id="1101" name="Ink 1100">
                <a:extLst>
                  <a:ext uri="{FF2B5EF4-FFF2-40B4-BE49-F238E27FC236}">
                    <a16:creationId xmlns:a16="http://schemas.microsoft.com/office/drawing/2014/main" id="{1DC9E481-08DE-48B6-94A8-2841A61679A5}"/>
                  </a:ext>
                </a:extLst>
              </p14:cNvPr>
              <p14:cNvContentPartPr/>
              <p14:nvPr/>
            </p14:nvContentPartPr>
            <p14:xfrm>
              <a:off x="3834316" y="3647902"/>
              <a:ext cx="213840" cy="97200"/>
            </p14:xfrm>
          </p:contentPart>
        </mc:Choice>
        <mc:Fallback>
          <p:pic>
            <p:nvPicPr>
              <p:cNvPr id="1101" name="Ink 1100">
                <a:extLst>
                  <a:ext uri="{FF2B5EF4-FFF2-40B4-BE49-F238E27FC236}">
                    <a16:creationId xmlns:a16="http://schemas.microsoft.com/office/drawing/2014/main" id="{1DC9E481-08DE-48B6-94A8-2841A61679A5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3771676" y="3585262"/>
                <a:ext cx="339480" cy="22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04" name="Group 1103">
            <a:extLst>
              <a:ext uri="{FF2B5EF4-FFF2-40B4-BE49-F238E27FC236}">
                <a16:creationId xmlns:a16="http://schemas.microsoft.com/office/drawing/2014/main" id="{12D98F52-27E2-481E-8378-3B02AF4714B9}"/>
              </a:ext>
            </a:extLst>
          </p:cNvPr>
          <p:cNvGrpSpPr/>
          <p:nvPr/>
        </p:nvGrpSpPr>
        <p:grpSpPr>
          <a:xfrm>
            <a:off x="3564316" y="4031302"/>
            <a:ext cx="542160" cy="67680"/>
            <a:chOff x="3564316" y="4031302"/>
            <a:chExt cx="542160" cy="6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102" name="Ink 1101">
                  <a:extLst>
                    <a:ext uri="{FF2B5EF4-FFF2-40B4-BE49-F238E27FC236}">
                      <a16:creationId xmlns:a16="http://schemas.microsoft.com/office/drawing/2014/main" id="{12992854-A557-427A-B3BC-A904FC72E6DD}"/>
                    </a:ext>
                  </a:extLst>
                </p14:cNvPr>
                <p14:cNvContentPartPr/>
                <p14:nvPr/>
              </p14:nvContentPartPr>
              <p14:xfrm>
                <a:off x="3564316" y="4063702"/>
                <a:ext cx="93600" cy="35280"/>
              </p14:xfrm>
            </p:contentPart>
          </mc:Choice>
          <mc:Fallback>
            <p:pic>
              <p:nvPicPr>
                <p:cNvPr id="1102" name="Ink 1101">
                  <a:extLst>
                    <a:ext uri="{FF2B5EF4-FFF2-40B4-BE49-F238E27FC236}">
                      <a16:creationId xmlns:a16="http://schemas.microsoft.com/office/drawing/2014/main" id="{12992854-A557-427A-B3BC-A904FC72E6DD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501676" y="4000702"/>
                  <a:ext cx="2192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103" name="Ink 1102">
                  <a:extLst>
                    <a:ext uri="{FF2B5EF4-FFF2-40B4-BE49-F238E27FC236}">
                      <a16:creationId xmlns:a16="http://schemas.microsoft.com/office/drawing/2014/main" id="{3164B701-34B3-454E-A176-DBC5AC61737C}"/>
                    </a:ext>
                  </a:extLst>
                </p14:cNvPr>
                <p14:cNvContentPartPr/>
                <p14:nvPr/>
              </p14:nvContentPartPr>
              <p14:xfrm>
                <a:off x="3964276" y="4031302"/>
                <a:ext cx="142200" cy="59400"/>
              </p14:xfrm>
            </p:contentPart>
          </mc:Choice>
          <mc:Fallback>
            <p:pic>
              <p:nvPicPr>
                <p:cNvPr id="1103" name="Ink 1102">
                  <a:extLst>
                    <a:ext uri="{FF2B5EF4-FFF2-40B4-BE49-F238E27FC236}">
                      <a16:creationId xmlns:a16="http://schemas.microsoft.com/office/drawing/2014/main" id="{3164B701-34B3-454E-A176-DBC5AC61737C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901276" y="3968662"/>
                  <a:ext cx="267840" cy="18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7" name="Group 1106">
            <a:extLst>
              <a:ext uri="{FF2B5EF4-FFF2-40B4-BE49-F238E27FC236}">
                <a16:creationId xmlns:a16="http://schemas.microsoft.com/office/drawing/2014/main" id="{60A46096-D9D5-42E3-93F0-A182E0A145BF}"/>
              </a:ext>
            </a:extLst>
          </p:cNvPr>
          <p:cNvGrpSpPr/>
          <p:nvPr/>
        </p:nvGrpSpPr>
        <p:grpSpPr>
          <a:xfrm>
            <a:off x="4078036" y="1962022"/>
            <a:ext cx="106920" cy="293040"/>
            <a:chOff x="4078036" y="1962022"/>
            <a:chExt cx="106920" cy="29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105" name="Ink 1104">
                  <a:extLst>
                    <a:ext uri="{FF2B5EF4-FFF2-40B4-BE49-F238E27FC236}">
                      <a16:creationId xmlns:a16="http://schemas.microsoft.com/office/drawing/2014/main" id="{FAB7DEFE-C313-4B5C-9EE9-9C804ACB4536}"/>
                    </a:ext>
                  </a:extLst>
                </p14:cNvPr>
                <p14:cNvContentPartPr/>
                <p14:nvPr/>
              </p14:nvContentPartPr>
              <p14:xfrm>
                <a:off x="4078036" y="1985062"/>
                <a:ext cx="105840" cy="270000"/>
              </p14:xfrm>
            </p:contentPart>
          </mc:Choice>
          <mc:Fallback>
            <p:pic>
              <p:nvPicPr>
                <p:cNvPr id="1105" name="Ink 1104">
                  <a:extLst>
                    <a:ext uri="{FF2B5EF4-FFF2-40B4-BE49-F238E27FC236}">
                      <a16:creationId xmlns:a16="http://schemas.microsoft.com/office/drawing/2014/main" id="{FAB7DEFE-C313-4B5C-9EE9-9C804ACB4536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060036" y="1967062"/>
                  <a:ext cx="14148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106" name="Ink 1105">
                  <a:extLst>
                    <a:ext uri="{FF2B5EF4-FFF2-40B4-BE49-F238E27FC236}">
                      <a16:creationId xmlns:a16="http://schemas.microsoft.com/office/drawing/2014/main" id="{BAAAC5ED-442B-4040-91E5-FEE35ABD6923}"/>
                    </a:ext>
                  </a:extLst>
                </p14:cNvPr>
                <p14:cNvContentPartPr/>
                <p14:nvPr/>
              </p14:nvContentPartPr>
              <p14:xfrm>
                <a:off x="4078036" y="1962022"/>
                <a:ext cx="106920" cy="276840"/>
              </p14:xfrm>
            </p:contentPart>
          </mc:Choice>
          <mc:Fallback>
            <p:pic>
              <p:nvPicPr>
                <p:cNvPr id="1106" name="Ink 1105">
                  <a:extLst>
                    <a:ext uri="{FF2B5EF4-FFF2-40B4-BE49-F238E27FC236}">
                      <a16:creationId xmlns:a16="http://schemas.microsoft.com/office/drawing/2014/main" id="{BAAAC5ED-442B-4040-91E5-FEE35ABD6923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060036" y="1944382"/>
                  <a:ext cx="142560" cy="312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304595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2" t="4671" r="32885" b="27777"/>
          <a:stretch/>
        </p:blipFill>
        <p:spPr bwMode="auto">
          <a:xfrm>
            <a:off x="1491449" y="2329895"/>
            <a:ext cx="4604552" cy="1318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05400" y="3559314"/>
            <a:ext cx="350519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Complex “surface impedance” of a conductor</a:t>
            </a:r>
          </a:p>
        </p:txBody>
      </p:sp>
      <p:sp>
        <p:nvSpPr>
          <p:cNvPr id="5" name="Freeform 4"/>
          <p:cNvSpPr/>
          <p:nvPr/>
        </p:nvSpPr>
        <p:spPr>
          <a:xfrm>
            <a:off x="3746377" y="3568823"/>
            <a:ext cx="1242873" cy="399128"/>
          </a:xfrm>
          <a:custGeom>
            <a:avLst/>
            <a:gdLst>
              <a:gd name="connsiteX0" fmla="*/ 0 w 1242873"/>
              <a:gd name="connsiteY0" fmla="*/ 0 h 399128"/>
              <a:gd name="connsiteX1" fmla="*/ 26633 w 1242873"/>
              <a:gd name="connsiteY1" fmla="*/ 44389 h 399128"/>
              <a:gd name="connsiteX2" fmla="*/ 35510 w 1242873"/>
              <a:gd name="connsiteY2" fmla="*/ 71022 h 399128"/>
              <a:gd name="connsiteX3" fmla="*/ 62143 w 1242873"/>
              <a:gd name="connsiteY3" fmla="*/ 97655 h 399128"/>
              <a:gd name="connsiteX4" fmla="*/ 71021 w 1242873"/>
              <a:gd name="connsiteY4" fmla="*/ 124288 h 399128"/>
              <a:gd name="connsiteX5" fmla="*/ 124287 w 1242873"/>
              <a:gd name="connsiteY5" fmla="*/ 168676 h 399128"/>
              <a:gd name="connsiteX6" fmla="*/ 195308 w 1242873"/>
              <a:gd name="connsiteY6" fmla="*/ 221942 h 399128"/>
              <a:gd name="connsiteX7" fmla="*/ 221941 w 1242873"/>
              <a:gd name="connsiteY7" fmla="*/ 239697 h 399128"/>
              <a:gd name="connsiteX8" fmla="*/ 248574 w 1242873"/>
              <a:gd name="connsiteY8" fmla="*/ 248575 h 399128"/>
              <a:gd name="connsiteX9" fmla="*/ 284085 w 1242873"/>
              <a:gd name="connsiteY9" fmla="*/ 266330 h 399128"/>
              <a:gd name="connsiteX10" fmla="*/ 328473 w 1242873"/>
              <a:gd name="connsiteY10" fmla="*/ 284086 h 399128"/>
              <a:gd name="connsiteX11" fmla="*/ 390617 w 1242873"/>
              <a:gd name="connsiteY11" fmla="*/ 319596 h 399128"/>
              <a:gd name="connsiteX12" fmla="*/ 461639 w 1242873"/>
              <a:gd name="connsiteY12" fmla="*/ 337352 h 399128"/>
              <a:gd name="connsiteX13" fmla="*/ 523782 w 1242873"/>
              <a:gd name="connsiteY13" fmla="*/ 355107 h 399128"/>
              <a:gd name="connsiteX14" fmla="*/ 550415 w 1242873"/>
              <a:gd name="connsiteY14" fmla="*/ 363985 h 399128"/>
              <a:gd name="connsiteX15" fmla="*/ 656947 w 1242873"/>
              <a:gd name="connsiteY15" fmla="*/ 372862 h 399128"/>
              <a:gd name="connsiteX16" fmla="*/ 1242873 w 1242873"/>
              <a:gd name="connsiteY16" fmla="*/ 381740 h 39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42873" h="399128">
                <a:moveTo>
                  <a:pt x="0" y="0"/>
                </a:moveTo>
                <a:cubicBezTo>
                  <a:pt x="8878" y="14796"/>
                  <a:pt x="18916" y="28955"/>
                  <a:pt x="26633" y="44389"/>
                </a:cubicBezTo>
                <a:cubicBezTo>
                  <a:pt x="30818" y="52759"/>
                  <a:pt x="30319" y="63236"/>
                  <a:pt x="35510" y="71022"/>
                </a:cubicBezTo>
                <a:cubicBezTo>
                  <a:pt x="42474" y="81468"/>
                  <a:pt x="53265" y="88777"/>
                  <a:pt x="62143" y="97655"/>
                </a:cubicBezTo>
                <a:cubicBezTo>
                  <a:pt x="65102" y="106533"/>
                  <a:pt x="65830" y="116502"/>
                  <a:pt x="71021" y="124288"/>
                </a:cubicBezTo>
                <a:cubicBezTo>
                  <a:pt x="86507" y="147516"/>
                  <a:pt x="103093" y="153262"/>
                  <a:pt x="124287" y="168676"/>
                </a:cubicBezTo>
                <a:cubicBezTo>
                  <a:pt x="148219" y="186081"/>
                  <a:pt x="170686" y="205527"/>
                  <a:pt x="195308" y="221942"/>
                </a:cubicBezTo>
                <a:cubicBezTo>
                  <a:pt x="204186" y="227860"/>
                  <a:pt x="212398" y="234925"/>
                  <a:pt x="221941" y="239697"/>
                </a:cubicBezTo>
                <a:cubicBezTo>
                  <a:pt x="230311" y="243882"/>
                  <a:pt x="239973" y="244889"/>
                  <a:pt x="248574" y="248575"/>
                </a:cubicBezTo>
                <a:cubicBezTo>
                  <a:pt x="260738" y="253788"/>
                  <a:pt x="271992" y="260955"/>
                  <a:pt x="284085" y="266330"/>
                </a:cubicBezTo>
                <a:cubicBezTo>
                  <a:pt x="298647" y="272802"/>
                  <a:pt x="314220" y="276959"/>
                  <a:pt x="328473" y="284086"/>
                </a:cubicBezTo>
                <a:cubicBezTo>
                  <a:pt x="367437" y="303568"/>
                  <a:pt x="343926" y="304032"/>
                  <a:pt x="390617" y="319596"/>
                </a:cubicBezTo>
                <a:cubicBezTo>
                  <a:pt x="413767" y="327313"/>
                  <a:pt x="438488" y="329636"/>
                  <a:pt x="461639" y="337352"/>
                </a:cubicBezTo>
                <a:cubicBezTo>
                  <a:pt x="525516" y="358643"/>
                  <a:pt x="445725" y="332804"/>
                  <a:pt x="523782" y="355107"/>
                </a:cubicBezTo>
                <a:cubicBezTo>
                  <a:pt x="532780" y="357678"/>
                  <a:pt x="541139" y="362748"/>
                  <a:pt x="550415" y="363985"/>
                </a:cubicBezTo>
                <a:cubicBezTo>
                  <a:pt x="585736" y="368694"/>
                  <a:pt x="621436" y="369903"/>
                  <a:pt x="656947" y="372862"/>
                </a:cubicBezTo>
                <a:cubicBezTo>
                  <a:pt x="870451" y="426240"/>
                  <a:pt x="680257" y="381740"/>
                  <a:pt x="1242873" y="38174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78245CC-D129-43C0-B212-2F0046DF7FF8}"/>
                  </a:ext>
                </a:extLst>
              </p14:cNvPr>
              <p14:cNvContentPartPr/>
              <p14:nvPr/>
            </p14:nvContentPartPr>
            <p14:xfrm>
              <a:off x="7267997" y="4063903"/>
              <a:ext cx="169560" cy="51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78245CC-D129-43C0-B212-2F0046DF7FF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04997" y="4000903"/>
                <a:ext cx="29520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5FF25A9-0D79-4C7F-9281-88189AD713B6}"/>
                  </a:ext>
                </a:extLst>
              </p14:cNvPr>
              <p14:cNvContentPartPr/>
              <p14:nvPr/>
            </p14:nvContentPartPr>
            <p14:xfrm>
              <a:off x="7315877" y="4096303"/>
              <a:ext cx="228960" cy="465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5FF25A9-0D79-4C7F-9281-88189AD713B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97877" y="4078663"/>
                <a:ext cx="264600" cy="50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7A4C16DE-C450-4A5E-822E-BCB1CC3F35E7}"/>
              </a:ext>
            </a:extLst>
          </p:cNvPr>
          <p:cNvGrpSpPr/>
          <p:nvPr/>
        </p:nvGrpSpPr>
        <p:grpSpPr>
          <a:xfrm>
            <a:off x="1600200" y="5222972"/>
            <a:ext cx="2496960" cy="664200"/>
            <a:chOff x="1687637" y="4656823"/>
            <a:chExt cx="2496960" cy="6642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9917C1A-16A0-4D68-A436-9DBB1A4B09EF}"/>
                </a:ext>
              </a:extLst>
            </p:cNvPr>
            <p:cNvGrpSpPr/>
            <p:nvPr/>
          </p:nvGrpSpPr>
          <p:grpSpPr>
            <a:xfrm>
              <a:off x="1687637" y="4749343"/>
              <a:ext cx="357840" cy="571680"/>
              <a:chOff x="1687637" y="4749343"/>
              <a:chExt cx="357840" cy="571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7" name="Ink 6">
                    <a:extLst>
                      <a:ext uri="{FF2B5EF4-FFF2-40B4-BE49-F238E27FC236}">
                        <a16:creationId xmlns:a16="http://schemas.microsoft.com/office/drawing/2014/main" id="{A0976274-946B-4F24-A1A8-164FD8E10C36}"/>
                      </a:ext>
                    </a:extLst>
                  </p14:cNvPr>
                  <p14:cNvContentPartPr/>
                  <p14:nvPr/>
                </p14:nvContentPartPr>
                <p14:xfrm>
                  <a:off x="1687637" y="4913143"/>
                  <a:ext cx="272160" cy="407880"/>
                </p14:xfrm>
              </p:contentPart>
            </mc:Choice>
            <mc:Fallback xmlns=""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A0976274-946B-4F24-A1A8-164FD8E10C36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669997" y="4895503"/>
                    <a:ext cx="307800" cy="443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CE2A9D2D-96DC-49F2-9844-8874CC164315}"/>
                      </a:ext>
                    </a:extLst>
                  </p14:cNvPr>
                  <p14:cNvContentPartPr/>
                  <p14:nvPr/>
                </p14:nvContentPartPr>
                <p14:xfrm>
                  <a:off x="1736957" y="5099263"/>
                  <a:ext cx="197640" cy="2088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CE2A9D2D-96DC-49F2-9844-8874CC164315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1718957" y="5081623"/>
                    <a:ext cx="233280" cy="56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9" name="Ink 8">
                    <a:extLst>
                      <a:ext uri="{FF2B5EF4-FFF2-40B4-BE49-F238E27FC236}">
                        <a16:creationId xmlns:a16="http://schemas.microsoft.com/office/drawing/2014/main" id="{8B5D90FF-98A8-4DC9-8D67-4D32AC563D26}"/>
                      </a:ext>
                    </a:extLst>
                  </p14:cNvPr>
                  <p14:cNvContentPartPr/>
                  <p14:nvPr/>
                </p14:nvContentPartPr>
                <p14:xfrm>
                  <a:off x="1757837" y="4884343"/>
                  <a:ext cx="223200" cy="3888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8B5D90FF-98A8-4DC9-8D67-4D32AC563D26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1739837" y="4866343"/>
                    <a:ext cx="258840" cy="74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10" name="Ink 9">
                    <a:extLst>
                      <a:ext uri="{FF2B5EF4-FFF2-40B4-BE49-F238E27FC236}">
                        <a16:creationId xmlns:a16="http://schemas.microsoft.com/office/drawing/2014/main" id="{9D8C7277-4485-47E1-995D-F6CD29C802F4}"/>
                      </a:ext>
                    </a:extLst>
                  </p14:cNvPr>
                  <p14:cNvContentPartPr/>
                  <p14:nvPr/>
                </p14:nvContentPartPr>
                <p14:xfrm>
                  <a:off x="1720037" y="4749343"/>
                  <a:ext cx="325440" cy="68760"/>
                </p14:xfrm>
              </p:contentPart>
            </mc:Choice>
            <mc:Fallback xmlns=""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9D8C7277-4485-47E1-995D-F6CD29C802F4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702397" y="4731703"/>
                    <a:ext cx="361080" cy="1044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4A2D227-349E-4242-94D8-B4D093B08A34}"/>
                </a:ext>
              </a:extLst>
            </p:cNvPr>
            <p:cNvGrpSpPr/>
            <p:nvPr/>
          </p:nvGrpSpPr>
          <p:grpSpPr>
            <a:xfrm>
              <a:off x="2304317" y="4970383"/>
              <a:ext cx="232920" cy="124920"/>
              <a:chOff x="2304317" y="4970383"/>
              <a:chExt cx="232920" cy="124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64D777E8-3C2A-47E5-AC2F-F73C304562F4}"/>
                      </a:ext>
                    </a:extLst>
                  </p14:cNvPr>
                  <p14:cNvContentPartPr/>
                  <p14:nvPr/>
                </p14:nvContentPartPr>
                <p14:xfrm>
                  <a:off x="2310437" y="4970383"/>
                  <a:ext cx="204840" cy="4212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64D777E8-3C2A-47E5-AC2F-F73C304562F4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2292797" y="4952743"/>
                    <a:ext cx="240480" cy="77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E0720A26-066E-44FD-9C7B-75534178B9FE}"/>
                      </a:ext>
                    </a:extLst>
                  </p14:cNvPr>
                  <p14:cNvContentPartPr/>
                  <p14:nvPr/>
                </p14:nvContentPartPr>
                <p14:xfrm>
                  <a:off x="2304317" y="5070463"/>
                  <a:ext cx="232920" cy="2484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E0720A26-066E-44FD-9C7B-75534178B9FE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2286317" y="5052823"/>
                    <a:ext cx="268560" cy="604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5296E5E-B564-4ABC-BA64-797F0524A31C}"/>
                    </a:ext>
                  </a:extLst>
                </p14:cNvPr>
                <p14:cNvContentPartPr/>
                <p14:nvPr/>
              </p14:nvContentPartPr>
              <p14:xfrm>
                <a:off x="2834957" y="4788943"/>
                <a:ext cx="240480" cy="4165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5296E5E-B564-4ABC-BA64-797F0524A31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817317" y="4770943"/>
                  <a:ext cx="276120" cy="4521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0AD0D96-136E-4C93-A9E8-9E5F0058A9E9}"/>
                </a:ext>
              </a:extLst>
            </p:cNvPr>
            <p:cNvGrpSpPr/>
            <p:nvPr/>
          </p:nvGrpSpPr>
          <p:grpSpPr>
            <a:xfrm>
              <a:off x="3341837" y="4656823"/>
              <a:ext cx="842760" cy="655920"/>
              <a:chOff x="3341837" y="4656823"/>
              <a:chExt cx="842760" cy="655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62835E7A-3259-48F7-A96C-6C8A4E50E11D}"/>
                      </a:ext>
                    </a:extLst>
                  </p14:cNvPr>
                  <p14:cNvContentPartPr/>
                  <p14:nvPr/>
                </p14:nvContentPartPr>
                <p14:xfrm>
                  <a:off x="3370997" y="4810543"/>
                  <a:ext cx="55440" cy="45036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62835E7A-3259-48F7-A96C-6C8A4E50E11D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3352997" y="4792543"/>
                    <a:ext cx="91080" cy="48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5DA51EDF-D5AB-4560-A91B-E23A56616CC5}"/>
                      </a:ext>
                    </a:extLst>
                  </p14:cNvPr>
                  <p14:cNvContentPartPr/>
                  <p14:nvPr/>
                </p14:nvContentPartPr>
                <p14:xfrm>
                  <a:off x="3571517" y="4830703"/>
                  <a:ext cx="29520" cy="48204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5DA51EDF-D5AB-4560-A91B-E23A56616CC5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3553517" y="4812703"/>
                    <a:ext cx="65160" cy="517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621CF724-3D39-4686-AF13-62D2C6E6098B}"/>
                      </a:ext>
                    </a:extLst>
                  </p14:cNvPr>
                  <p14:cNvContentPartPr/>
                  <p14:nvPr/>
                </p14:nvContentPartPr>
                <p14:xfrm>
                  <a:off x="3414917" y="5096743"/>
                  <a:ext cx="164520" cy="1944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621CF724-3D39-4686-AF13-62D2C6E6098B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3397277" y="5079103"/>
                    <a:ext cx="200160" cy="55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808DA590-0134-43B3-8113-60FB4790A23E}"/>
                      </a:ext>
                    </a:extLst>
                  </p14:cNvPr>
                  <p14:cNvContentPartPr/>
                  <p14:nvPr/>
                </p14:nvContentPartPr>
                <p14:xfrm>
                  <a:off x="3341837" y="4656823"/>
                  <a:ext cx="274320" cy="5652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808DA590-0134-43B3-8113-60FB4790A23E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3323837" y="4639183"/>
                    <a:ext cx="309960" cy="92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8149AE00-48B9-4E44-86B6-BE0B604FCCA4}"/>
                      </a:ext>
                    </a:extLst>
                  </p14:cNvPr>
                  <p14:cNvContentPartPr/>
                  <p14:nvPr/>
                </p14:nvContentPartPr>
                <p14:xfrm>
                  <a:off x="3764117" y="4983703"/>
                  <a:ext cx="150480" cy="23472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8149AE00-48B9-4E44-86B6-BE0B604FCCA4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3746117" y="4965703"/>
                    <a:ext cx="186120" cy="270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FC053F10-6886-4CD9-A5AC-D53ADC786A1D}"/>
                      </a:ext>
                    </a:extLst>
                  </p14:cNvPr>
                  <p14:cNvContentPartPr/>
                  <p14:nvPr/>
                </p14:nvContentPartPr>
                <p14:xfrm>
                  <a:off x="3734237" y="5039863"/>
                  <a:ext cx="155880" cy="18252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FC053F10-6886-4CD9-A5AC-D53ADC786A1D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3716597" y="5021863"/>
                    <a:ext cx="191520" cy="218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7173F781-85AE-43AF-95F9-CBAE9B931CDA}"/>
                      </a:ext>
                    </a:extLst>
                  </p14:cNvPr>
                  <p14:cNvContentPartPr/>
                  <p14:nvPr/>
                </p14:nvContentPartPr>
                <p14:xfrm>
                  <a:off x="4058597" y="5036983"/>
                  <a:ext cx="126000" cy="18648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7173F781-85AE-43AF-95F9-CBAE9B931CDA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4040957" y="5018983"/>
                    <a:ext cx="161640" cy="222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49C9B344-49BD-4EE0-B0B2-B34750973E5E}"/>
                      </a:ext>
                    </a:extLst>
                  </p14:cNvPr>
                  <p14:cNvContentPartPr/>
                  <p14:nvPr/>
                </p14:nvContentPartPr>
                <p14:xfrm>
                  <a:off x="4015037" y="4892623"/>
                  <a:ext cx="167760" cy="1692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49C9B344-49BD-4EE0-B0B2-B34750973E5E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3997397" y="4874623"/>
                    <a:ext cx="203400" cy="5256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7AD6D15A-40A9-4C6E-8FE6-DF75418C5A8D}"/>
              </a:ext>
            </a:extLst>
          </p:cNvPr>
          <p:cNvSpPr txBox="1"/>
          <p:nvPr/>
        </p:nvSpPr>
        <p:spPr>
          <a:xfrm>
            <a:off x="533400" y="381000"/>
            <a:ext cx="3096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10.  Surface impedance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D5BE2FA-505F-49EB-B2A9-E1D627B38187}"/>
              </a:ext>
            </a:extLst>
          </p:cNvPr>
          <p:cNvSpPr txBox="1"/>
          <p:nvPr/>
        </p:nvSpPr>
        <p:spPr>
          <a:xfrm>
            <a:off x="521477" y="1800852"/>
            <a:ext cx="6074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Quasi-static approximation, microwave frequencies and below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7665E4C-6064-4155-B63D-5237708FC739}"/>
              </a:ext>
            </a:extLst>
          </p:cNvPr>
          <p:cNvSpPr txBox="1"/>
          <p:nvPr/>
        </p:nvSpPr>
        <p:spPr>
          <a:xfrm>
            <a:off x="303146" y="4590770"/>
            <a:ext cx="5902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General case, frequencies up to visible, see section 87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DC1ED3D-56E4-44CE-BB08-2BDDD27D9F62}"/>
                  </a:ext>
                </a:extLst>
              </p14:cNvPr>
              <p14:cNvContentPartPr/>
              <p14:nvPr/>
            </p14:nvContentPartPr>
            <p14:xfrm>
              <a:off x="1714996" y="2537313"/>
              <a:ext cx="210960" cy="384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DC1ED3D-56E4-44CE-BB08-2BDDD27D9F6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652356" y="2474673"/>
                <a:ext cx="336600" cy="50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54B539C7-107D-49DD-9110-4AD277D7F67A}"/>
              </a:ext>
            </a:extLst>
          </p:cNvPr>
          <p:cNvGrpSpPr/>
          <p:nvPr/>
        </p:nvGrpSpPr>
        <p:grpSpPr>
          <a:xfrm>
            <a:off x="3141676" y="2489433"/>
            <a:ext cx="180000" cy="208800"/>
            <a:chOff x="3141676" y="2489433"/>
            <a:chExt cx="180000" cy="20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A2E53C4-F9C7-47EA-A486-A465D327263D}"/>
                    </a:ext>
                  </a:extLst>
                </p14:cNvPr>
                <p14:cNvContentPartPr/>
                <p14:nvPr/>
              </p14:nvContentPartPr>
              <p14:xfrm>
                <a:off x="3141676" y="2489433"/>
                <a:ext cx="126000" cy="2088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A2E53C4-F9C7-47EA-A486-A465D327263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079036" y="2426433"/>
                  <a:ext cx="25164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F051AF2-0BED-4EA1-A78B-A0FF2ABCF7B8}"/>
                    </a:ext>
                  </a:extLst>
                </p14:cNvPr>
                <p14:cNvContentPartPr/>
                <p14:nvPr/>
              </p14:nvContentPartPr>
              <p14:xfrm>
                <a:off x="3176956" y="2497353"/>
                <a:ext cx="144720" cy="1573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F051AF2-0BED-4EA1-A78B-A0FF2ABCF7B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113956" y="2434713"/>
                  <a:ext cx="270360" cy="282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6384" name="Ink 16383">
                <a:extLst>
                  <a:ext uri="{FF2B5EF4-FFF2-40B4-BE49-F238E27FC236}">
                    <a16:creationId xmlns:a16="http://schemas.microsoft.com/office/drawing/2014/main" id="{CCFFF8AB-5856-4886-B1D5-232CE313E564}"/>
                  </a:ext>
                </a:extLst>
              </p14:cNvPr>
              <p14:cNvContentPartPr/>
              <p14:nvPr/>
            </p14:nvContentPartPr>
            <p14:xfrm>
              <a:off x="3463876" y="3008913"/>
              <a:ext cx="74160" cy="57600"/>
            </p14:xfrm>
          </p:contentPart>
        </mc:Choice>
        <mc:Fallback>
          <p:pic>
            <p:nvPicPr>
              <p:cNvPr id="16384" name="Ink 16383">
                <a:extLst>
                  <a:ext uri="{FF2B5EF4-FFF2-40B4-BE49-F238E27FC236}">
                    <a16:creationId xmlns:a16="http://schemas.microsoft.com/office/drawing/2014/main" id="{CCFFF8AB-5856-4886-B1D5-232CE313E564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400876" y="2945913"/>
                <a:ext cx="199800" cy="18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388" name="Group 16387">
            <a:extLst>
              <a:ext uri="{FF2B5EF4-FFF2-40B4-BE49-F238E27FC236}">
                <a16:creationId xmlns:a16="http://schemas.microsoft.com/office/drawing/2014/main" id="{931C7140-1507-4430-A343-74C592A813F8}"/>
              </a:ext>
            </a:extLst>
          </p:cNvPr>
          <p:cNvGrpSpPr/>
          <p:nvPr/>
        </p:nvGrpSpPr>
        <p:grpSpPr>
          <a:xfrm>
            <a:off x="2995876" y="3103953"/>
            <a:ext cx="22680" cy="28080"/>
            <a:chOff x="2995876" y="3103953"/>
            <a:chExt cx="22680" cy="2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6385" name="Ink 16384">
                  <a:extLst>
                    <a:ext uri="{FF2B5EF4-FFF2-40B4-BE49-F238E27FC236}">
                      <a16:creationId xmlns:a16="http://schemas.microsoft.com/office/drawing/2014/main" id="{9EE8FCA7-DE4D-4A7B-A1BE-C62E760FE55F}"/>
                    </a:ext>
                  </a:extLst>
                </p14:cNvPr>
                <p14:cNvContentPartPr/>
                <p14:nvPr/>
              </p14:nvContentPartPr>
              <p14:xfrm>
                <a:off x="2995876" y="3103953"/>
                <a:ext cx="6840" cy="20160"/>
              </p14:xfrm>
            </p:contentPart>
          </mc:Choice>
          <mc:Fallback>
            <p:pic>
              <p:nvPicPr>
                <p:cNvPr id="16385" name="Ink 16384">
                  <a:extLst>
                    <a:ext uri="{FF2B5EF4-FFF2-40B4-BE49-F238E27FC236}">
                      <a16:creationId xmlns:a16="http://schemas.microsoft.com/office/drawing/2014/main" id="{9EE8FCA7-DE4D-4A7B-A1BE-C62E760FE55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933236" y="3040953"/>
                  <a:ext cx="1324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6387" name="Ink 16386">
                  <a:extLst>
                    <a:ext uri="{FF2B5EF4-FFF2-40B4-BE49-F238E27FC236}">
                      <a16:creationId xmlns:a16="http://schemas.microsoft.com/office/drawing/2014/main" id="{298E9D22-5B89-4C4B-B60B-740C493E469D}"/>
                    </a:ext>
                  </a:extLst>
                </p14:cNvPr>
                <p14:cNvContentPartPr/>
                <p14:nvPr/>
              </p14:nvContentPartPr>
              <p14:xfrm>
                <a:off x="3016396" y="3127713"/>
                <a:ext cx="2160" cy="4320"/>
              </p14:xfrm>
            </p:contentPart>
          </mc:Choice>
          <mc:Fallback>
            <p:pic>
              <p:nvPicPr>
                <p:cNvPr id="16387" name="Ink 16386">
                  <a:extLst>
                    <a:ext uri="{FF2B5EF4-FFF2-40B4-BE49-F238E27FC236}">
                      <a16:creationId xmlns:a16="http://schemas.microsoft.com/office/drawing/2014/main" id="{298E9D22-5B89-4C4B-B60B-740C493E469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953756" y="3065073"/>
                  <a:ext cx="127800" cy="12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6389" name="Ink 16388">
                <a:extLst>
                  <a:ext uri="{FF2B5EF4-FFF2-40B4-BE49-F238E27FC236}">
                    <a16:creationId xmlns:a16="http://schemas.microsoft.com/office/drawing/2014/main" id="{8481B6B3-EB58-4FC8-947D-81FF04A0B5F5}"/>
                  </a:ext>
                </a:extLst>
              </p14:cNvPr>
              <p14:cNvContentPartPr/>
              <p14:nvPr/>
            </p14:nvContentPartPr>
            <p14:xfrm>
              <a:off x="3917476" y="2414193"/>
              <a:ext cx="173160" cy="92160"/>
            </p14:xfrm>
          </p:contentPart>
        </mc:Choice>
        <mc:Fallback>
          <p:pic>
            <p:nvPicPr>
              <p:cNvPr id="16389" name="Ink 16388">
                <a:extLst>
                  <a:ext uri="{FF2B5EF4-FFF2-40B4-BE49-F238E27FC236}">
                    <a16:creationId xmlns:a16="http://schemas.microsoft.com/office/drawing/2014/main" id="{8481B6B3-EB58-4FC8-947D-81FF04A0B5F5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854476" y="2351193"/>
                <a:ext cx="29880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6390" name="Ink 16389">
                <a:extLst>
                  <a:ext uri="{FF2B5EF4-FFF2-40B4-BE49-F238E27FC236}">
                    <a16:creationId xmlns:a16="http://schemas.microsoft.com/office/drawing/2014/main" id="{850448C0-8BBC-4DA0-AEB6-38D3564F6DAC}"/>
                  </a:ext>
                </a:extLst>
              </p14:cNvPr>
              <p14:cNvContentPartPr/>
              <p14:nvPr/>
            </p14:nvContentPartPr>
            <p14:xfrm>
              <a:off x="4650436" y="2469633"/>
              <a:ext cx="124560" cy="82800"/>
            </p14:xfrm>
          </p:contentPart>
        </mc:Choice>
        <mc:Fallback>
          <p:pic>
            <p:nvPicPr>
              <p:cNvPr id="16390" name="Ink 16389">
                <a:extLst>
                  <a:ext uri="{FF2B5EF4-FFF2-40B4-BE49-F238E27FC236}">
                    <a16:creationId xmlns:a16="http://schemas.microsoft.com/office/drawing/2014/main" id="{850448C0-8BBC-4DA0-AEB6-38D3564F6DAC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587436" y="2406633"/>
                <a:ext cx="25020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6391" name="Ink 16390">
                <a:extLst>
                  <a:ext uri="{FF2B5EF4-FFF2-40B4-BE49-F238E27FC236}">
                    <a16:creationId xmlns:a16="http://schemas.microsoft.com/office/drawing/2014/main" id="{4FF08034-FD7A-4E97-AAF7-2C13F8FC3A7A}"/>
                  </a:ext>
                </a:extLst>
              </p14:cNvPr>
              <p14:cNvContentPartPr/>
              <p14:nvPr/>
            </p14:nvContentPartPr>
            <p14:xfrm>
              <a:off x="4678156" y="3156153"/>
              <a:ext cx="138960" cy="45000"/>
            </p14:xfrm>
          </p:contentPart>
        </mc:Choice>
        <mc:Fallback>
          <p:pic>
            <p:nvPicPr>
              <p:cNvPr id="16391" name="Ink 16390">
                <a:extLst>
                  <a:ext uri="{FF2B5EF4-FFF2-40B4-BE49-F238E27FC236}">
                    <a16:creationId xmlns:a16="http://schemas.microsoft.com/office/drawing/2014/main" id="{4FF08034-FD7A-4E97-AAF7-2C13F8FC3A7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615516" y="3093153"/>
                <a:ext cx="264600" cy="170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394" name="Group 16393">
            <a:extLst>
              <a:ext uri="{FF2B5EF4-FFF2-40B4-BE49-F238E27FC236}">
                <a16:creationId xmlns:a16="http://schemas.microsoft.com/office/drawing/2014/main" id="{1530361B-CE2D-4528-B3F0-C5F6F6A249B5}"/>
              </a:ext>
            </a:extLst>
          </p:cNvPr>
          <p:cNvGrpSpPr/>
          <p:nvPr/>
        </p:nvGrpSpPr>
        <p:grpSpPr>
          <a:xfrm>
            <a:off x="5088556" y="2440473"/>
            <a:ext cx="184680" cy="58680"/>
            <a:chOff x="5088556" y="2440473"/>
            <a:chExt cx="184680" cy="5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6392" name="Ink 16391">
                  <a:extLst>
                    <a:ext uri="{FF2B5EF4-FFF2-40B4-BE49-F238E27FC236}">
                      <a16:creationId xmlns:a16="http://schemas.microsoft.com/office/drawing/2014/main" id="{E02E2ED0-7E03-448A-BF09-04F6F6EE0928}"/>
                    </a:ext>
                  </a:extLst>
                </p14:cNvPr>
                <p14:cNvContentPartPr/>
                <p14:nvPr/>
              </p14:nvContentPartPr>
              <p14:xfrm>
                <a:off x="5200876" y="2490513"/>
                <a:ext cx="3240" cy="8640"/>
              </p14:xfrm>
            </p:contentPart>
          </mc:Choice>
          <mc:Fallback>
            <p:pic>
              <p:nvPicPr>
                <p:cNvPr id="16392" name="Ink 16391">
                  <a:extLst>
                    <a:ext uri="{FF2B5EF4-FFF2-40B4-BE49-F238E27FC236}">
                      <a16:creationId xmlns:a16="http://schemas.microsoft.com/office/drawing/2014/main" id="{E02E2ED0-7E03-448A-BF09-04F6F6EE092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137876" y="2427873"/>
                  <a:ext cx="1288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6393" name="Ink 16392">
                  <a:extLst>
                    <a:ext uri="{FF2B5EF4-FFF2-40B4-BE49-F238E27FC236}">
                      <a16:creationId xmlns:a16="http://schemas.microsoft.com/office/drawing/2014/main" id="{85FC0652-D903-4B9A-BBAA-3855A18A2974}"/>
                    </a:ext>
                  </a:extLst>
                </p14:cNvPr>
                <p14:cNvContentPartPr/>
                <p14:nvPr/>
              </p14:nvContentPartPr>
              <p14:xfrm>
                <a:off x="5088556" y="2440473"/>
                <a:ext cx="184680" cy="39960"/>
              </p14:xfrm>
            </p:contentPart>
          </mc:Choice>
          <mc:Fallback>
            <p:pic>
              <p:nvPicPr>
                <p:cNvPr id="16393" name="Ink 16392">
                  <a:extLst>
                    <a:ext uri="{FF2B5EF4-FFF2-40B4-BE49-F238E27FC236}">
                      <a16:creationId xmlns:a16="http://schemas.microsoft.com/office/drawing/2014/main" id="{85FC0652-D903-4B9A-BBAA-3855A18A297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025916" y="2377833"/>
                  <a:ext cx="310320" cy="165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16395" name="Ink 16394">
                <a:extLst>
                  <a:ext uri="{FF2B5EF4-FFF2-40B4-BE49-F238E27FC236}">
                    <a16:creationId xmlns:a16="http://schemas.microsoft.com/office/drawing/2014/main" id="{601F042C-8BD6-48B4-8098-97C9FC9A89D9}"/>
                  </a:ext>
                </a:extLst>
              </p14:cNvPr>
              <p14:cNvContentPartPr/>
              <p14:nvPr/>
            </p14:nvContentPartPr>
            <p14:xfrm>
              <a:off x="5637916" y="2571513"/>
              <a:ext cx="64080" cy="79200"/>
            </p14:xfrm>
          </p:contentPart>
        </mc:Choice>
        <mc:Fallback>
          <p:pic>
            <p:nvPicPr>
              <p:cNvPr id="16395" name="Ink 16394">
                <a:extLst>
                  <a:ext uri="{FF2B5EF4-FFF2-40B4-BE49-F238E27FC236}">
                    <a16:creationId xmlns:a16="http://schemas.microsoft.com/office/drawing/2014/main" id="{601F042C-8BD6-48B4-8098-97C9FC9A89D9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575276" y="2508873"/>
                <a:ext cx="18972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16396" name="Ink 16395">
                <a:extLst>
                  <a:ext uri="{FF2B5EF4-FFF2-40B4-BE49-F238E27FC236}">
                    <a16:creationId xmlns:a16="http://schemas.microsoft.com/office/drawing/2014/main" id="{AACA45CD-8A09-45BF-8A77-68E3D44A99B4}"/>
                  </a:ext>
                </a:extLst>
              </p14:cNvPr>
              <p14:cNvContentPartPr/>
              <p14:nvPr/>
            </p14:nvContentPartPr>
            <p14:xfrm>
              <a:off x="6036796" y="2445873"/>
              <a:ext cx="17640" cy="168480"/>
            </p14:xfrm>
          </p:contentPart>
        </mc:Choice>
        <mc:Fallback>
          <p:pic>
            <p:nvPicPr>
              <p:cNvPr id="16396" name="Ink 16395">
                <a:extLst>
                  <a:ext uri="{FF2B5EF4-FFF2-40B4-BE49-F238E27FC236}">
                    <a16:creationId xmlns:a16="http://schemas.microsoft.com/office/drawing/2014/main" id="{AACA45CD-8A09-45BF-8A77-68E3D44A99B4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973796" y="2382873"/>
                <a:ext cx="14328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6397" name="Ink 16396">
                <a:extLst>
                  <a:ext uri="{FF2B5EF4-FFF2-40B4-BE49-F238E27FC236}">
                    <a16:creationId xmlns:a16="http://schemas.microsoft.com/office/drawing/2014/main" id="{6DC3DC76-BEB1-4276-A573-7A3ED723F30F}"/>
                  </a:ext>
                </a:extLst>
              </p14:cNvPr>
              <p14:cNvContentPartPr/>
              <p14:nvPr/>
            </p14:nvContentPartPr>
            <p14:xfrm>
              <a:off x="1895356" y="5756793"/>
              <a:ext cx="25920" cy="144000"/>
            </p14:xfrm>
          </p:contentPart>
        </mc:Choice>
        <mc:Fallback>
          <p:pic>
            <p:nvPicPr>
              <p:cNvPr id="16397" name="Ink 16396">
                <a:extLst>
                  <a:ext uri="{FF2B5EF4-FFF2-40B4-BE49-F238E27FC236}">
                    <a16:creationId xmlns:a16="http://schemas.microsoft.com/office/drawing/2014/main" id="{6DC3DC76-BEB1-4276-A573-7A3ED723F30F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832716" y="5694153"/>
                <a:ext cx="151560" cy="26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7028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8" t="19276" r="27264" b="19337"/>
          <a:stretch/>
        </p:blipFill>
        <p:spPr bwMode="auto">
          <a:xfrm>
            <a:off x="1038687" y="2586182"/>
            <a:ext cx="5584056" cy="168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1939851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Heat loss per unit time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1" y="4114800"/>
            <a:ext cx="129539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Conductor surface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05600" y="3352800"/>
            <a:ext cx="23622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Mean field energy entering conductor per unit time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3414355"/>
            <a:ext cx="126348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Also     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1" y="5410200"/>
            <a:ext cx="4876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We are going to use both of these equations to find </a:t>
            </a:r>
            <a:r>
              <a:rPr lang="en-US" sz="2000" dirty="0">
                <a:latin typeface="Symbol" panose="05050102010706020507" pitchFamily="18" charset="2"/>
              </a:rPr>
              <a:t>w</a:t>
            </a:r>
            <a:r>
              <a:rPr lang="en-US" sz="2000" dirty="0"/>
              <a:t> dependence of Q in the two limits.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3A5CD4-C64F-4F89-A58A-CFEC1550134D}"/>
              </a:ext>
            </a:extLst>
          </p:cNvPr>
          <p:cNvSpPr/>
          <p:nvPr/>
        </p:nvSpPr>
        <p:spPr>
          <a:xfrm>
            <a:off x="424544" y="476644"/>
            <a:ext cx="7576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11.  Eddy currents dissipate field energy into Joule heat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0BFA71C-0295-4BBB-8499-82C8E0B785AE}"/>
                  </a:ext>
                </a:extLst>
              </p14:cNvPr>
              <p14:cNvContentPartPr/>
              <p14:nvPr/>
            </p14:nvContentPartPr>
            <p14:xfrm>
              <a:off x="5353157" y="2507623"/>
              <a:ext cx="162360" cy="1728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0BFA71C-0295-4BBB-8499-82C8E0B785A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90517" y="2444623"/>
                <a:ext cx="288000" cy="29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0BD6011C-C559-454B-9ADE-42693C4B5E2B}"/>
              </a:ext>
            </a:extLst>
          </p:cNvPr>
          <p:cNvGrpSpPr/>
          <p:nvPr/>
        </p:nvGrpSpPr>
        <p:grpSpPr>
          <a:xfrm>
            <a:off x="5198717" y="3447943"/>
            <a:ext cx="173880" cy="155520"/>
            <a:chOff x="5198717" y="3447943"/>
            <a:chExt cx="173880" cy="15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BEF73EC-6CD0-4AAF-AB66-3654D2C15A2F}"/>
                    </a:ext>
                  </a:extLst>
                </p14:cNvPr>
                <p14:cNvContentPartPr/>
                <p14:nvPr/>
              </p14:nvContentPartPr>
              <p14:xfrm>
                <a:off x="5229677" y="3455503"/>
                <a:ext cx="142920" cy="1479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BEF73EC-6CD0-4AAF-AB66-3654D2C15A2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167037" y="3392863"/>
                  <a:ext cx="26856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41B8492-064B-4247-B984-94DA45098F38}"/>
                    </a:ext>
                  </a:extLst>
                </p14:cNvPr>
                <p14:cNvContentPartPr/>
                <p14:nvPr/>
              </p14:nvContentPartPr>
              <p14:xfrm>
                <a:off x="5198717" y="3447943"/>
                <a:ext cx="37440" cy="550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41B8492-064B-4247-B984-94DA45098F3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136077" y="3384943"/>
                  <a:ext cx="163080" cy="180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7A20AEF-3445-4F63-B544-6CB8F00F3B9A}"/>
                  </a:ext>
                </a:extLst>
              </p14:cNvPr>
              <p14:cNvContentPartPr/>
              <p14:nvPr/>
            </p14:nvContentPartPr>
            <p14:xfrm>
              <a:off x="5191877" y="3957703"/>
              <a:ext cx="47520" cy="374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7A20AEF-3445-4F63-B544-6CB8F00F3B9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28877" y="3894703"/>
                <a:ext cx="17316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BE49A29-0556-4123-A0CA-07611E39461D}"/>
                  </a:ext>
                </a:extLst>
              </p14:cNvPr>
              <p14:cNvContentPartPr/>
              <p14:nvPr/>
            </p14:nvContentPartPr>
            <p14:xfrm>
              <a:off x="4466837" y="4013143"/>
              <a:ext cx="105840" cy="1126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BE49A29-0556-4123-A0CA-07611E39461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03837" y="3950503"/>
                <a:ext cx="23148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D647226-8AB4-42E9-8DFC-58C87271454E}"/>
                  </a:ext>
                </a:extLst>
              </p14:cNvPr>
              <p14:cNvContentPartPr/>
              <p14:nvPr/>
            </p14:nvContentPartPr>
            <p14:xfrm>
              <a:off x="5239037" y="3968503"/>
              <a:ext cx="19440" cy="306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D647226-8AB4-42E9-8DFC-58C87271454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176037" y="3905863"/>
                <a:ext cx="14508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0D24918-8F43-4C67-A974-C46FB516FF98}"/>
                  </a:ext>
                </a:extLst>
              </p14:cNvPr>
              <p14:cNvContentPartPr/>
              <p14:nvPr/>
            </p14:nvContentPartPr>
            <p14:xfrm>
              <a:off x="1187236" y="2847633"/>
              <a:ext cx="15120" cy="29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0D24918-8F43-4C67-A974-C46FB516FF9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24236" y="2784633"/>
                <a:ext cx="14076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6332E78-2F1A-4B87-AFDC-7A6E616806A7}"/>
                  </a:ext>
                </a:extLst>
              </p14:cNvPr>
              <p14:cNvContentPartPr/>
              <p14:nvPr/>
            </p14:nvContentPartPr>
            <p14:xfrm>
              <a:off x="2253556" y="3047793"/>
              <a:ext cx="19800" cy="352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6332E78-2F1A-4B87-AFDC-7A6E616806A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90916" y="2985153"/>
                <a:ext cx="14544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699D1B3-21B3-4EF8-93BB-AF8F253CE79D}"/>
                  </a:ext>
                </a:extLst>
              </p14:cNvPr>
              <p14:cNvContentPartPr/>
              <p14:nvPr/>
            </p14:nvContentPartPr>
            <p14:xfrm>
              <a:off x="2208196" y="2705433"/>
              <a:ext cx="31320" cy="151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699D1B3-21B3-4EF8-93BB-AF8F253CE79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145196" y="2642433"/>
                <a:ext cx="15696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671E36D-0391-4D6A-806C-8D5668E1B32D}"/>
                  </a:ext>
                </a:extLst>
              </p14:cNvPr>
              <p14:cNvContentPartPr/>
              <p14:nvPr/>
            </p14:nvContentPartPr>
            <p14:xfrm>
              <a:off x="2610676" y="2645673"/>
              <a:ext cx="16560" cy="1468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671E36D-0391-4D6A-806C-8D5668E1B32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548036" y="2582673"/>
                <a:ext cx="14220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6AFDB39-40A1-4672-9C9D-4E30D1679599}"/>
                  </a:ext>
                </a:extLst>
              </p14:cNvPr>
              <p14:cNvContentPartPr/>
              <p14:nvPr/>
            </p14:nvContentPartPr>
            <p14:xfrm>
              <a:off x="2886436" y="2649273"/>
              <a:ext cx="46800" cy="349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6AFDB39-40A1-4672-9C9D-4E30D167959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823436" y="2586273"/>
                <a:ext cx="172440" cy="160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4B81DB34-D8CD-4415-AF09-92473C23AC82}"/>
              </a:ext>
            </a:extLst>
          </p:cNvPr>
          <p:cNvGrpSpPr/>
          <p:nvPr/>
        </p:nvGrpSpPr>
        <p:grpSpPr>
          <a:xfrm>
            <a:off x="3069316" y="3110793"/>
            <a:ext cx="38880" cy="257400"/>
            <a:chOff x="3069316" y="3110793"/>
            <a:chExt cx="38880" cy="25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DA950EC-0F46-42E5-9B1D-871515B493A1}"/>
                    </a:ext>
                  </a:extLst>
                </p14:cNvPr>
                <p14:cNvContentPartPr/>
                <p14:nvPr/>
              </p14:nvContentPartPr>
              <p14:xfrm>
                <a:off x="3069316" y="3110793"/>
                <a:ext cx="38880" cy="2574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DA950EC-0F46-42E5-9B1D-871515B493A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006316" y="3048153"/>
                  <a:ext cx="16452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7F4705E-C433-4760-B28D-17441DFA0000}"/>
                    </a:ext>
                  </a:extLst>
                </p14:cNvPr>
                <p14:cNvContentPartPr/>
                <p14:nvPr/>
              </p14:nvContentPartPr>
              <p14:xfrm>
                <a:off x="3092356" y="3249753"/>
                <a:ext cx="5040" cy="72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7F4705E-C433-4760-B28D-17441DFA000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029356" y="3187113"/>
                  <a:ext cx="1306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27CCBEF-99BA-48E4-AF09-2846173DD582}"/>
                    </a:ext>
                  </a:extLst>
                </p14:cNvPr>
                <p14:cNvContentPartPr/>
                <p14:nvPr/>
              </p14:nvContentPartPr>
              <p14:xfrm>
                <a:off x="3078316" y="3256593"/>
                <a:ext cx="12600" cy="558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27CCBEF-99BA-48E4-AF09-2846173DD58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015316" y="3193953"/>
                  <a:ext cx="138240" cy="181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D4C04F6-118B-4CB7-BA16-3FE073AAD583}"/>
                  </a:ext>
                </a:extLst>
              </p14:cNvPr>
              <p14:cNvContentPartPr/>
              <p14:nvPr/>
            </p14:nvContentPartPr>
            <p14:xfrm>
              <a:off x="5503636" y="3116553"/>
              <a:ext cx="13320" cy="12384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D4C04F6-118B-4CB7-BA16-3FE073AAD58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440996" y="3053553"/>
                <a:ext cx="13896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CAA68C1-238F-4D10-AA07-16E54D0E9ED8}"/>
                  </a:ext>
                </a:extLst>
              </p14:cNvPr>
              <p14:cNvContentPartPr/>
              <p14:nvPr/>
            </p14:nvContentPartPr>
            <p14:xfrm>
              <a:off x="3264436" y="3773193"/>
              <a:ext cx="45360" cy="2577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CAA68C1-238F-4D10-AA07-16E54D0E9ED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201796" y="3710553"/>
                <a:ext cx="171000" cy="38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612C4E7-D8FC-4C78-ABC2-F8D6FEBBEB39}"/>
                  </a:ext>
                </a:extLst>
              </p14:cNvPr>
              <p14:cNvContentPartPr/>
              <p14:nvPr/>
            </p14:nvContentPartPr>
            <p14:xfrm>
              <a:off x="3896236" y="3684993"/>
              <a:ext cx="58680" cy="2174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612C4E7-D8FC-4C78-ABC2-F8D6FEBBEB3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833236" y="3622353"/>
                <a:ext cx="184320" cy="34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7396469-63B3-4C36-BC97-30F04F439F24}"/>
                  </a:ext>
                </a:extLst>
              </p14:cNvPr>
              <p14:cNvContentPartPr/>
              <p14:nvPr/>
            </p14:nvContentPartPr>
            <p14:xfrm>
              <a:off x="3563956" y="4059753"/>
              <a:ext cx="28080" cy="1728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7396469-63B3-4C36-BC97-30F04F439F2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501316" y="3997113"/>
                <a:ext cx="15372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2EB2BD0-6A5E-4EFF-8ABD-CD9D1E0B3D72}"/>
                  </a:ext>
                </a:extLst>
              </p14:cNvPr>
              <p14:cNvContentPartPr/>
              <p14:nvPr/>
            </p14:nvContentPartPr>
            <p14:xfrm>
              <a:off x="4331836" y="3881913"/>
              <a:ext cx="149760" cy="1947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2EB2BD0-6A5E-4EFF-8ABD-CD9D1E0B3D72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269196" y="3818913"/>
                <a:ext cx="275400" cy="32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03207567-811C-414E-B6CA-476D6DC89C39}"/>
              </a:ext>
            </a:extLst>
          </p:cNvPr>
          <p:cNvGrpSpPr/>
          <p:nvPr/>
        </p:nvGrpSpPr>
        <p:grpSpPr>
          <a:xfrm>
            <a:off x="5470156" y="3952833"/>
            <a:ext cx="35640" cy="249120"/>
            <a:chOff x="5470156" y="3952833"/>
            <a:chExt cx="35640" cy="24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B0B2E56-1654-4204-BBA9-8FA63024AF60}"/>
                    </a:ext>
                  </a:extLst>
                </p14:cNvPr>
                <p14:cNvContentPartPr/>
                <p14:nvPr/>
              </p14:nvContentPartPr>
              <p14:xfrm>
                <a:off x="5470156" y="3952833"/>
                <a:ext cx="33840" cy="1551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B0B2E56-1654-4204-BBA9-8FA63024AF6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407156" y="3890193"/>
                  <a:ext cx="15948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9283BB8-3B7E-418E-850E-B7C180E848DB}"/>
                    </a:ext>
                  </a:extLst>
                </p14:cNvPr>
                <p14:cNvContentPartPr/>
                <p14:nvPr/>
              </p14:nvContentPartPr>
              <p14:xfrm>
                <a:off x="5498956" y="4187553"/>
                <a:ext cx="6840" cy="144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9283BB8-3B7E-418E-850E-B7C180E848D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436316" y="4124913"/>
                  <a:ext cx="132480" cy="14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7408" name="Ink 17407">
                <a:extLst>
                  <a:ext uri="{FF2B5EF4-FFF2-40B4-BE49-F238E27FC236}">
                    <a16:creationId xmlns:a16="http://schemas.microsoft.com/office/drawing/2014/main" id="{DE00BCFE-8EAE-453A-8A7D-500D2AD2B96F}"/>
                  </a:ext>
                </a:extLst>
              </p14:cNvPr>
              <p14:cNvContentPartPr/>
              <p14:nvPr/>
            </p14:nvContentPartPr>
            <p14:xfrm>
              <a:off x="5011156" y="3937713"/>
              <a:ext cx="143640" cy="38520"/>
            </p14:xfrm>
          </p:contentPart>
        </mc:Choice>
        <mc:Fallback>
          <p:pic>
            <p:nvPicPr>
              <p:cNvPr id="17408" name="Ink 17407">
                <a:extLst>
                  <a:ext uri="{FF2B5EF4-FFF2-40B4-BE49-F238E27FC236}">
                    <a16:creationId xmlns:a16="http://schemas.microsoft.com/office/drawing/2014/main" id="{DE00BCFE-8EAE-453A-8A7D-500D2AD2B96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948516" y="3875073"/>
                <a:ext cx="26928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7409" name="Ink 17408">
                <a:extLst>
                  <a:ext uri="{FF2B5EF4-FFF2-40B4-BE49-F238E27FC236}">
                    <a16:creationId xmlns:a16="http://schemas.microsoft.com/office/drawing/2014/main" id="{578E7845-A4D7-4A3A-8638-A9D2A28392AA}"/>
                  </a:ext>
                </a:extLst>
              </p14:cNvPr>
              <p14:cNvContentPartPr/>
              <p14:nvPr/>
            </p14:nvContentPartPr>
            <p14:xfrm>
              <a:off x="4821436" y="3621993"/>
              <a:ext cx="8640" cy="29520"/>
            </p14:xfrm>
          </p:contentPart>
        </mc:Choice>
        <mc:Fallback>
          <p:pic>
            <p:nvPicPr>
              <p:cNvPr id="17409" name="Ink 17408">
                <a:extLst>
                  <a:ext uri="{FF2B5EF4-FFF2-40B4-BE49-F238E27FC236}">
                    <a16:creationId xmlns:a16="http://schemas.microsoft.com/office/drawing/2014/main" id="{578E7845-A4D7-4A3A-8638-A9D2A28392A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758796" y="3559353"/>
                <a:ext cx="13428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7411" name="Ink 17410">
                <a:extLst>
                  <a:ext uri="{FF2B5EF4-FFF2-40B4-BE49-F238E27FC236}">
                    <a16:creationId xmlns:a16="http://schemas.microsoft.com/office/drawing/2014/main" id="{17A2721A-8ACE-403E-BAE9-C5E299E6F6F8}"/>
                  </a:ext>
                </a:extLst>
              </p14:cNvPr>
              <p14:cNvContentPartPr/>
              <p14:nvPr/>
            </p14:nvContentPartPr>
            <p14:xfrm>
              <a:off x="6014116" y="3650073"/>
              <a:ext cx="47880" cy="41040"/>
            </p14:xfrm>
          </p:contentPart>
        </mc:Choice>
        <mc:Fallback>
          <p:pic>
            <p:nvPicPr>
              <p:cNvPr id="17411" name="Ink 17410">
                <a:extLst>
                  <a:ext uri="{FF2B5EF4-FFF2-40B4-BE49-F238E27FC236}">
                    <a16:creationId xmlns:a16="http://schemas.microsoft.com/office/drawing/2014/main" id="{17A2721A-8ACE-403E-BAE9-C5E299E6F6F8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951476" y="3587433"/>
                <a:ext cx="17352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7412" name="Ink 17411">
                <a:extLst>
                  <a:ext uri="{FF2B5EF4-FFF2-40B4-BE49-F238E27FC236}">
                    <a16:creationId xmlns:a16="http://schemas.microsoft.com/office/drawing/2014/main" id="{1F7A5B92-2EBF-4F58-9C43-6B9E97D5AD82}"/>
                  </a:ext>
                </a:extLst>
              </p14:cNvPr>
              <p14:cNvContentPartPr/>
              <p14:nvPr/>
            </p14:nvContentPartPr>
            <p14:xfrm>
              <a:off x="6552316" y="3595353"/>
              <a:ext cx="52200" cy="243000"/>
            </p14:xfrm>
          </p:contentPart>
        </mc:Choice>
        <mc:Fallback>
          <p:pic>
            <p:nvPicPr>
              <p:cNvPr id="17412" name="Ink 17411">
                <a:extLst>
                  <a:ext uri="{FF2B5EF4-FFF2-40B4-BE49-F238E27FC236}">
                    <a16:creationId xmlns:a16="http://schemas.microsoft.com/office/drawing/2014/main" id="{1F7A5B92-2EBF-4F58-9C43-6B9E97D5AD82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489676" y="3532713"/>
                <a:ext cx="17784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7413" name="Ink 17412">
                <a:extLst>
                  <a:ext uri="{FF2B5EF4-FFF2-40B4-BE49-F238E27FC236}">
                    <a16:creationId xmlns:a16="http://schemas.microsoft.com/office/drawing/2014/main" id="{DCBDB0FC-AA01-466F-85B0-26D3A15AC6BB}"/>
                  </a:ext>
                </a:extLst>
              </p14:cNvPr>
              <p14:cNvContentPartPr/>
              <p14:nvPr/>
            </p14:nvContentPartPr>
            <p14:xfrm>
              <a:off x="5276836" y="2630553"/>
              <a:ext cx="39600" cy="45360"/>
            </p14:xfrm>
          </p:contentPart>
        </mc:Choice>
        <mc:Fallback>
          <p:pic>
            <p:nvPicPr>
              <p:cNvPr id="17413" name="Ink 17412">
                <a:extLst>
                  <a:ext uri="{FF2B5EF4-FFF2-40B4-BE49-F238E27FC236}">
                    <a16:creationId xmlns:a16="http://schemas.microsoft.com/office/drawing/2014/main" id="{DCBDB0FC-AA01-466F-85B0-26D3A15AC6BB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213836" y="2567913"/>
                <a:ext cx="16524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17414" name="Ink 17413">
                <a:extLst>
                  <a:ext uri="{FF2B5EF4-FFF2-40B4-BE49-F238E27FC236}">
                    <a16:creationId xmlns:a16="http://schemas.microsoft.com/office/drawing/2014/main" id="{5F2ABB13-3168-4986-BF36-C097523A0431}"/>
                  </a:ext>
                </a:extLst>
              </p14:cNvPr>
              <p14:cNvContentPartPr/>
              <p14:nvPr/>
            </p14:nvContentPartPr>
            <p14:xfrm>
              <a:off x="3590236" y="4253433"/>
              <a:ext cx="176760" cy="25920"/>
            </p14:xfrm>
          </p:contentPart>
        </mc:Choice>
        <mc:Fallback>
          <p:pic>
            <p:nvPicPr>
              <p:cNvPr id="17414" name="Ink 17413">
                <a:extLst>
                  <a:ext uri="{FF2B5EF4-FFF2-40B4-BE49-F238E27FC236}">
                    <a16:creationId xmlns:a16="http://schemas.microsoft.com/office/drawing/2014/main" id="{5F2ABB13-3168-4986-BF36-C097523A0431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527236" y="4190433"/>
                <a:ext cx="30240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17415" name="Ink 17414">
                <a:extLst>
                  <a:ext uri="{FF2B5EF4-FFF2-40B4-BE49-F238E27FC236}">
                    <a16:creationId xmlns:a16="http://schemas.microsoft.com/office/drawing/2014/main" id="{24FA83BA-7FDD-4CDD-A064-E6AEDCA0CE63}"/>
                  </a:ext>
                </a:extLst>
              </p14:cNvPr>
              <p14:cNvContentPartPr/>
              <p14:nvPr/>
            </p14:nvContentPartPr>
            <p14:xfrm>
              <a:off x="3673396" y="3601113"/>
              <a:ext cx="55080" cy="156240"/>
            </p14:xfrm>
          </p:contentPart>
        </mc:Choice>
        <mc:Fallback>
          <p:pic>
            <p:nvPicPr>
              <p:cNvPr id="17415" name="Ink 17414">
                <a:extLst>
                  <a:ext uri="{FF2B5EF4-FFF2-40B4-BE49-F238E27FC236}">
                    <a16:creationId xmlns:a16="http://schemas.microsoft.com/office/drawing/2014/main" id="{24FA83BA-7FDD-4CDD-A064-E6AEDCA0CE63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610396" y="3538113"/>
                <a:ext cx="180720" cy="28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18" name="Group 17417">
            <a:extLst>
              <a:ext uri="{FF2B5EF4-FFF2-40B4-BE49-F238E27FC236}">
                <a16:creationId xmlns:a16="http://schemas.microsoft.com/office/drawing/2014/main" id="{E42AA373-5AA6-4494-96ED-8449BF3C3533}"/>
              </a:ext>
            </a:extLst>
          </p:cNvPr>
          <p:cNvGrpSpPr/>
          <p:nvPr/>
        </p:nvGrpSpPr>
        <p:grpSpPr>
          <a:xfrm>
            <a:off x="2931076" y="3819993"/>
            <a:ext cx="46800" cy="198720"/>
            <a:chOff x="2931076" y="3819993"/>
            <a:chExt cx="46800" cy="19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7416" name="Ink 17415">
                  <a:extLst>
                    <a:ext uri="{FF2B5EF4-FFF2-40B4-BE49-F238E27FC236}">
                      <a16:creationId xmlns:a16="http://schemas.microsoft.com/office/drawing/2014/main" id="{ED3F08AA-73F1-4170-8BB0-DC789340E98B}"/>
                    </a:ext>
                  </a:extLst>
                </p14:cNvPr>
                <p14:cNvContentPartPr/>
                <p14:nvPr/>
              </p14:nvContentPartPr>
              <p14:xfrm>
                <a:off x="2931076" y="3819993"/>
                <a:ext cx="33120" cy="14040"/>
              </p14:xfrm>
            </p:contentPart>
          </mc:Choice>
          <mc:Fallback>
            <p:pic>
              <p:nvPicPr>
                <p:cNvPr id="17416" name="Ink 17415">
                  <a:extLst>
                    <a:ext uri="{FF2B5EF4-FFF2-40B4-BE49-F238E27FC236}">
                      <a16:creationId xmlns:a16="http://schemas.microsoft.com/office/drawing/2014/main" id="{ED3F08AA-73F1-4170-8BB0-DC789340E98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868436" y="3756993"/>
                  <a:ext cx="1587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7417" name="Ink 17416">
                  <a:extLst>
                    <a:ext uri="{FF2B5EF4-FFF2-40B4-BE49-F238E27FC236}">
                      <a16:creationId xmlns:a16="http://schemas.microsoft.com/office/drawing/2014/main" id="{ACD78C00-46BC-4FBD-8D1A-F90B9AD32E9A}"/>
                    </a:ext>
                  </a:extLst>
                </p14:cNvPr>
                <p14:cNvContentPartPr/>
                <p14:nvPr/>
              </p14:nvContentPartPr>
              <p14:xfrm>
                <a:off x="2953396" y="3859593"/>
                <a:ext cx="24480" cy="159120"/>
              </p14:xfrm>
            </p:contentPart>
          </mc:Choice>
          <mc:Fallback>
            <p:pic>
              <p:nvPicPr>
                <p:cNvPr id="17417" name="Ink 17416">
                  <a:extLst>
                    <a:ext uri="{FF2B5EF4-FFF2-40B4-BE49-F238E27FC236}">
                      <a16:creationId xmlns:a16="http://schemas.microsoft.com/office/drawing/2014/main" id="{ACD78C00-46BC-4FBD-8D1A-F90B9AD32E9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890396" y="3796593"/>
                  <a:ext cx="150120" cy="284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7419" name="Ink 17418">
                <a:extLst>
                  <a:ext uri="{FF2B5EF4-FFF2-40B4-BE49-F238E27FC236}">
                    <a16:creationId xmlns:a16="http://schemas.microsoft.com/office/drawing/2014/main" id="{8AE31897-DDED-439A-8954-F840302D0304}"/>
                  </a:ext>
                </a:extLst>
              </p14:cNvPr>
              <p14:cNvContentPartPr/>
              <p14:nvPr/>
            </p14:nvContentPartPr>
            <p14:xfrm>
              <a:off x="2187676" y="3099273"/>
              <a:ext cx="68040" cy="185760"/>
            </p14:xfrm>
          </p:contentPart>
        </mc:Choice>
        <mc:Fallback>
          <p:pic>
            <p:nvPicPr>
              <p:cNvPr id="17419" name="Ink 17418">
                <a:extLst>
                  <a:ext uri="{FF2B5EF4-FFF2-40B4-BE49-F238E27FC236}">
                    <a16:creationId xmlns:a16="http://schemas.microsoft.com/office/drawing/2014/main" id="{8AE31897-DDED-439A-8954-F840302D030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124676" y="3036273"/>
                <a:ext cx="19368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17420" name="Ink 17419">
                <a:extLst>
                  <a:ext uri="{FF2B5EF4-FFF2-40B4-BE49-F238E27FC236}">
                    <a16:creationId xmlns:a16="http://schemas.microsoft.com/office/drawing/2014/main" id="{7CE66B85-E93A-4C18-9DF7-CAAFF978AA25}"/>
                  </a:ext>
                </a:extLst>
              </p14:cNvPr>
              <p14:cNvContentPartPr/>
              <p14:nvPr/>
            </p14:nvContentPartPr>
            <p14:xfrm>
              <a:off x="2843236" y="3100713"/>
              <a:ext cx="31680" cy="34200"/>
            </p14:xfrm>
          </p:contentPart>
        </mc:Choice>
        <mc:Fallback>
          <p:pic>
            <p:nvPicPr>
              <p:cNvPr id="17420" name="Ink 17419">
                <a:extLst>
                  <a:ext uri="{FF2B5EF4-FFF2-40B4-BE49-F238E27FC236}">
                    <a16:creationId xmlns:a16="http://schemas.microsoft.com/office/drawing/2014/main" id="{7CE66B85-E93A-4C18-9DF7-CAAFF978AA25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780596" y="3038073"/>
                <a:ext cx="157320" cy="15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24" name="Group 17423">
            <a:extLst>
              <a:ext uri="{FF2B5EF4-FFF2-40B4-BE49-F238E27FC236}">
                <a16:creationId xmlns:a16="http://schemas.microsoft.com/office/drawing/2014/main" id="{B44F4E73-9383-4AA5-9429-B927FDBFB68B}"/>
              </a:ext>
            </a:extLst>
          </p:cNvPr>
          <p:cNvGrpSpPr/>
          <p:nvPr/>
        </p:nvGrpSpPr>
        <p:grpSpPr>
          <a:xfrm>
            <a:off x="2844316" y="2696073"/>
            <a:ext cx="65160" cy="235440"/>
            <a:chOff x="2844316" y="2696073"/>
            <a:chExt cx="65160" cy="23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17421" name="Ink 17420">
                  <a:extLst>
                    <a:ext uri="{FF2B5EF4-FFF2-40B4-BE49-F238E27FC236}">
                      <a16:creationId xmlns:a16="http://schemas.microsoft.com/office/drawing/2014/main" id="{D0E0DDCD-A0FE-4B0B-B2BF-904758895A87}"/>
                    </a:ext>
                  </a:extLst>
                </p14:cNvPr>
                <p14:cNvContentPartPr/>
                <p14:nvPr/>
              </p14:nvContentPartPr>
              <p14:xfrm>
                <a:off x="2869876" y="2696073"/>
                <a:ext cx="39600" cy="16920"/>
              </p14:xfrm>
            </p:contentPart>
          </mc:Choice>
          <mc:Fallback>
            <p:pic>
              <p:nvPicPr>
                <p:cNvPr id="17421" name="Ink 17420">
                  <a:extLst>
                    <a:ext uri="{FF2B5EF4-FFF2-40B4-BE49-F238E27FC236}">
                      <a16:creationId xmlns:a16="http://schemas.microsoft.com/office/drawing/2014/main" id="{D0E0DDCD-A0FE-4B0B-B2BF-904758895A8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807236" y="2633073"/>
                  <a:ext cx="1652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17422" name="Ink 17421">
                  <a:extLst>
                    <a:ext uri="{FF2B5EF4-FFF2-40B4-BE49-F238E27FC236}">
                      <a16:creationId xmlns:a16="http://schemas.microsoft.com/office/drawing/2014/main" id="{F0F4343C-C5B4-400F-92D2-5EAF159F2F21}"/>
                    </a:ext>
                  </a:extLst>
                </p14:cNvPr>
                <p14:cNvContentPartPr/>
                <p14:nvPr/>
              </p14:nvContentPartPr>
              <p14:xfrm>
                <a:off x="2844316" y="2872113"/>
                <a:ext cx="33480" cy="59400"/>
              </p14:xfrm>
            </p:contentPart>
          </mc:Choice>
          <mc:Fallback>
            <p:pic>
              <p:nvPicPr>
                <p:cNvPr id="17422" name="Ink 17421">
                  <a:extLst>
                    <a:ext uri="{FF2B5EF4-FFF2-40B4-BE49-F238E27FC236}">
                      <a16:creationId xmlns:a16="http://schemas.microsoft.com/office/drawing/2014/main" id="{F0F4343C-C5B4-400F-92D2-5EAF159F2F2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781316" y="2809473"/>
                  <a:ext cx="1591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17423" name="Ink 17422">
                  <a:extLst>
                    <a:ext uri="{FF2B5EF4-FFF2-40B4-BE49-F238E27FC236}">
                      <a16:creationId xmlns:a16="http://schemas.microsoft.com/office/drawing/2014/main" id="{790546A0-E8C3-4DCB-B0D1-7FED9FCD2999}"/>
                    </a:ext>
                  </a:extLst>
                </p14:cNvPr>
                <p14:cNvContentPartPr/>
                <p14:nvPr/>
              </p14:nvContentPartPr>
              <p14:xfrm>
                <a:off x="2844676" y="2813433"/>
                <a:ext cx="60120" cy="51840"/>
              </p14:xfrm>
            </p:contentPart>
          </mc:Choice>
          <mc:Fallback>
            <p:pic>
              <p:nvPicPr>
                <p:cNvPr id="17423" name="Ink 17422">
                  <a:extLst>
                    <a:ext uri="{FF2B5EF4-FFF2-40B4-BE49-F238E27FC236}">
                      <a16:creationId xmlns:a16="http://schemas.microsoft.com/office/drawing/2014/main" id="{790546A0-E8C3-4DCB-B0D1-7FED9FCD299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781676" y="2750793"/>
                  <a:ext cx="185760" cy="177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17425" name="Ink 17424">
                <a:extLst>
                  <a:ext uri="{FF2B5EF4-FFF2-40B4-BE49-F238E27FC236}">
                    <a16:creationId xmlns:a16="http://schemas.microsoft.com/office/drawing/2014/main" id="{5D23B982-30FB-421C-A4AB-35BD83A4A456}"/>
                  </a:ext>
                </a:extLst>
              </p14:cNvPr>
              <p14:cNvContentPartPr/>
              <p14:nvPr/>
            </p14:nvContentPartPr>
            <p14:xfrm>
              <a:off x="1361476" y="2846913"/>
              <a:ext cx="45360" cy="182880"/>
            </p14:xfrm>
          </p:contentPart>
        </mc:Choice>
        <mc:Fallback>
          <p:pic>
            <p:nvPicPr>
              <p:cNvPr id="17425" name="Ink 17424">
                <a:extLst>
                  <a:ext uri="{FF2B5EF4-FFF2-40B4-BE49-F238E27FC236}">
                    <a16:creationId xmlns:a16="http://schemas.microsoft.com/office/drawing/2014/main" id="{5D23B982-30FB-421C-A4AB-35BD83A4A456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298476" y="2784273"/>
                <a:ext cx="171000" cy="30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30" name="Group 17429">
            <a:extLst>
              <a:ext uri="{FF2B5EF4-FFF2-40B4-BE49-F238E27FC236}">
                <a16:creationId xmlns:a16="http://schemas.microsoft.com/office/drawing/2014/main" id="{19A95F0C-62A4-4479-A2A3-5AE8013DF406}"/>
              </a:ext>
            </a:extLst>
          </p:cNvPr>
          <p:cNvGrpSpPr/>
          <p:nvPr/>
        </p:nvGrpSpPr>
        <p:grpSpPr>
          <a:xfrm>
            <a:off x="1418356" y="2809833"/>
            <a:ext cx="281160" cy="227520"/>
            <a:chOff x="1418356" y="2809833"/>
            <a:chExt cx="281160" cy="22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7426" name="Ink 17425">
                  <a:extLst>
                    <a:ext uri="{FF2B5EF4-FFF2-40B4-BE49-F238E27FC236}">
                      <a16:creationId xmlns:a16="http://schemas.microsoft.com/office/drawing/2014/main" id="{D9382AAD-1596-4234-80E3-70E2A7E431B0}"/>
                    </a:ext>
                  </a:extLst>
                </p14:cNvPr>
                <p14:cNvContentPartPr/>
                <p14:nvPr/>
              </p14:nvContentPartPr>
              <p14:xfrm>
                <a:off x="1418356" y="2810553"/>
                <a:ext cx="281160" cy="52920"/>
              </p14:xfrm>
            </p:contentPart>
          </mc:Choice>
          <mc:Fallback>
            <p:pic>
              <p:nvPicPr>
                <p:cNvPr id="17426" name="Ink 17425">
                  <a:extLst>
                    <a:ext uri="{FF2B5EF4-FFF2-40B4-BE49-F238E27FC236}">
                      <a16:creationId xmlns:a16="http://schemas.microsoft.com/office/drawing/2014/main" id="{D9382AAD-1596-4234-80E3-70E2A7E431B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355356" y="2747913"/>
                  <a:ext cx="4068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7427" name="Ink 17426">
                  <a:extLst>
                    <a:ext uri="{FF2B5EF4-FFF2-40B4-BE49-F238E27FC236}">
                      <a16:creationId xmlns:a16="http://schemas.microsoft.com/office/drawing/2014/main" id="{74A5E6C0-E576-456C-A692-C7CB03487B34}"/>
                    </a:ext>
                  </a:extLst>
                </p14:cNvPr>
                <p14:cNvContentPartPr/>
                <p14:nvPr/>
              </p14:nvContentPartPr>
              <p14:xfrm>
                <a:off x="1424476" y="2809833"/>
                <a:ext cx="156240" cy="45360"/>
              </p14:xfrm>
            </p:contentPart>
          </mc:Choice>
          <mc:Fallback>
            <p:pic>
              <p:nvPicPr>
                <p:cNvPr id="17427" name="Ink 17426">
                  <a:extLst>
                    <a:ext uri="{FF2B5EF4-FFF2-40B4-BE49-F238E27FC236}">
                      <a16:creationId xmlns:a16="http://schemas.microsoft.com/office/drawing/2014/main" id="{74A5E6C0-E576-456C-A692-C7CB03487B3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361476" y="2747193"/>
                  <a:ext cx="2818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17429" name="Ink 17428">
                  <a:extLst>
                    <a:ext uri="{FF2B5EF4-FFF2-40B4-BE49-F238E27FC236}">
                      <a16:creationId xmlns:a16="http://schemas.microsoft.com/office/drawing/2014/main" id="{90A44253-BA37-4B10-8846-1A5C86739B5A}"/>
                    </a:ext>
                  </a:extLst>
                </p14:cNvPr>
                <p14:cNvContentPartPr/>
                <p14:nvPr/>
              </p14:nvContentPartPr>
              <p14:xfrm>
                <a:off x="1666396" y="2936913"/>
                <a:ext cx="15840" cy="100440"/>
              </p14:xfrm>
            </p:contentPart>
          </mc:Choice>
          <mc:Fallback>
            <p:pic>
              <p:nvPicPr>
                <p:cNvPr id="17429" name="Ink 17428">
                  <a:extLst>
                    <a:ext uri="{FF2B5EF4-FFF2-40B4-BE49-F238E27FC236}">
                      <a16:creationId xmlns:a16="http://schemas.microsoft.com/office/drawing/2014/main" id="{90A44253-BA37-4B10-8846-1A5C86739B5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603396" y="2874273"/>
                  <a:ext cx="141480" cy="22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34" name="Group 17433">
            <a:extLst>
              <a:ext uri="{FF2B5EF4-FFF2-40B4-BE49-F238E27FC236}">
                <a16:creationId xmlns:a16="http://schemas.microsoft.com/office/drawing/2014/main" id="{23C92FF2-51A2-414B-8899-A20933C9490F}"/>
              </a:ext>
            </a:extLst>
          </p:cNvPr>
          <p:cNvGrpSpPr/>
          <p:nvPr/>
        </p:nvGrpSpPr>
        <p:grpSpPr>
          <a:xfrm>
            <a:off x="1538236" y="3809193"/>
            <a:ext cx="330840" cy="447480"/>
            <a:chOff x="1538236" y="3809193"/>
            <a:chExt cx="330840" cy="44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17431" name="Ink 17430">
                  <a:extLst>
                    <a:ext uri="{FF2B5EF4-FFF2-40B4-BE49-F238E27FC236}">
                      <a16:creationId xmlns:a16="http://schemas.microsoft.com/office/drawing/2014/main" id="{D2A2D39E-C1A7-469E-B10A-A49C3D97C161}"/>
                    </a:ext>
                  </a:extLst>
                </p14:cNvPr>
                <p14:cNvContentPartPr/>
                <p14:nvPr/>
              </p14:nvContentPartPr>
              <p14:xfrm>
                <a:off x="1538236" y="4011873"/>
                <a:ext cx="290880" cy="244800"/>
              </p14:xfrm>
            </p:contentPart>
          </mc:Choice>
          <mc:Fallback>
            <p:pic>
              <p:nvPicPr>
                <p:cNvPr id="17431" name="Ink 17430">
                  <a:extLst>
                    <a:ext uri="{FF2B5EF4-FFF2-40B4-BE49-F238E27FC236}">
                      <a16:creationId xmlns:a16="http://schemas.microsoft.com/office/drawing/2014/main" id="{D2A2D39E-C1A7-469E-B10A-A49C3D97C16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475236" y="3949233"/>
                  <a:ext cx="41652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7432" name="Ink 17431">
                  <a:extLst>
                    <a:ext uri="{FF2B5EF4-FFF2-40B4-BE49-F238E27FC236}">
                      <a16:creationId xmlns:a16="http://schemas.microsoft.com/office/drawing/2014/main" id="{3F9570A0-4ADC-4012-AFF8-95D37060954D}"/>
                    </a:ext>
                  </a:extLst>
                </p14:cNvPr>
                <p14:cNvContentPartPr/>
                <p14:nvPr/>
              </p14:nvContentPartPr>
              <p14:xfrm>
                <a:off x="1709236" y="4127433"/>
                <a:ext cx="107640" cy="120600"/>
              </p14:xfrm>
            </p:contentPart>
          </mc:Choice>
          <mc:Fallback>
            <p:pic>
              <p:nvPicPr>
                <p:cNvPr id="17432" name="Ink 17431">
                  <a:extLst>
                    <a:ext uri="{FF2B5EF4-FFF2-40B4-BE49-F238E27FC236}">
                      <a16:creationId xmlns:a16="http://schemas.microsoft.com/office/drawing/2014/main" id="{3F9570A0-4ADC-4012-AFF8-95D37060954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646236" y="4064793"/>
                  <a:ext cx="23328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7433" name="Ink 17432">
                  <a:extLst>
                    <a:ext uri="{FF2B5EF4-FFF2-40B4-BE49-F238E27FC236}">
                      <a16:creationId xmlns:a16="http://schemas.microsoft.com/office/drawing/2014/main" id="{322B2972-23CA-40E8-8CCC-9BBD64D65035}"/>
                    </a:ext>
                  </a:extLst>
                </p14:cNvPr>
                <p14:cNvContentPartPr/>
                <p14:nvPr/>
              </p14:nvContentPartPr>
              <p14:xfrm>
                <a:off x="1820836" y="3809193"/>
                <a:ext cx="48240" cy="295920"/>
              </p14:xfrm>
            </p:contentPart>
          </mc:Choice>
          <mc:Fallback>
            <p:pic>
              <p:nvPicPr>
                <p:cNvPr id="17433" name="Ink 17432">
                  <a:extLst>
                    <a:ext uri="{FF2B5EF4-FFF2-40B4-BE49-F238E27FC236}">
                      <a16:creationId xmlns:a16="http://schemas.microsoft.com/office/drawing/2014/main" id="{322B2972-23CA-40E8-8CCC-9BBD64D6503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757836" y="3746193"/>
                  <a:ext cx="173880" cy="42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38" name="Group 17437">
            <a:extLst>
              <a:ext uri="{FF2B5EF4-FFF2-40B4-BE49-F238E27FC236}">
                <a16:creationId xmlns:a16="http://schemas.microsoft.com/office/drawing/2014/main" id="{A72205A0-E36E-4EFF-B319-04A2589E3D46}"/>
              </a:ext>
            </a:extLst>
          </p:cNvPr>
          <p:cNvGrpSpPr/>
          <p:nvPr/>
        </p:nvGrpSpPr>
        <p:grpSpPr>
          <a:xfrm>
            <a:off x="2138716" y="3551433"/>
            <a:ext cx="230760" cy="250920"/>
            <a:chOff x="2138716" y="3551433"/>
            <a:chExt cx="230760" cy="25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7435" name="Ink 17434">
                  <a:extLst>
                    <a:ext uri="{FF2B5EF4-FFF2-40B4-BE49-F238E27FC236}">
                      <a16:creationId xmlns:a16="http://schemas.microsoft.com/office/drawing/2014/main" id="{22AA3052-C738-4FBA-9A35-7FDECEDFF4E9}"/>
                    </a:ext>
                  </a:extLst>
                </p14:cNvPr>
                <p14:cNvContentPartPr/>
                <p14:nvPr/>
              </p14:nvContentPartPr>
              <p14:xfrm>
                <a:off x="2316556" y="3629913"/>
                <a:ext cx="52920" cy="142560"/>
              </p14:xfrm>
            </p:contentPart>
          </mc:Choice>
          <mc:Fallback>
            <p:pic>
              <p:nvPicPr>
                <p:cNvPr id="17435" name="Ink 17434">
                  <a:extLst>
                    <a:ext uri="{FF2B5EF4-FFF2-40B4-BE49-F238E27FC236}">
                      <a16:creationId xmlns:a16="http://schemas.microsoft.com/office/drawing/2014/main" id="{22AA3052-C738-4FBA-9A35-7FDECEDFF4E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253916" y="3567273"/>
                  <a:ext cx="17856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7436" name="Ink 17435">
                  <a:extLst>
                    <a:ext uri="{FF2B5EF4-FFF2-40B4-BE49-F238E27FC236}">
                      <a16:creationId xmlns:a16="http://schemas.microsoft.com/office/drawing/2014/main" id="{D301D23F-C51E-4BC3-956E-0D0EB0076518}"/>
                    </a:ext>
                  </a:extLst>
                </p14:cNvPr>
                <p14:cNvContentPartPr/>
                <p14:nvPr/>
              </p14:nvContentPartPr>
              <p14:xfrm>
                <a:off x="2161756" y="3551433"/>
                <a:ext cx="73440" cy="136440"/>
              </p14:xfrm>
            </p:contentPart>
          </mc:Choice>
          <mc:Fallback>
            <p:pic>
              <p:nvPicPr>
                <p:cNvPr id="17436" name="Ink 17435">
                  <a:extLst>
                    <a:ext uri="{FF2B5EF4-FFF2-40B4-BE49-F238E27FC236}">
                      <a16:creationId xmlns:a16="http://schemas.microsoft.com/office/drawing/2014/main" id="{D301D23F-C51E-4BC3-956E-0D0EB007651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099116" y="3488793"/>
                  <a:ext cx="19908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7437" name="Ink 17436">
                  <a:extLst>
                    <a:ext uri="{FF2B5EF4-FFF2-40B4-BE49-F238E27FC236}">
                      <a16:creationId xmlns:a16="http://schemas.microsoft.com/office/drawing/2014/main" id="{54B5496C-F65F-4167-B529-1F4C12D38B72}"/>
                    </a:ext>
                  </a:extLst>
                </p14:cNvPr>
                <p14:cNvContentPartPr/>
                <p14:nvPr/>
              </p14:nvContentPartPr>
              <p14:xfrm>
                <a:off x="2138716" y="3766353"/>
                <a:ext cx="25560" cy="36000"/>
              </p14:xfrm>
            </p:contentPart>
          </mc:Choice>
          <mc:Fallback>
            <p:pic>
              <p:nvPicPr>
                <p:cNvPr id="17437" name="Ink 17436">
                  <a:extLst>
                    <a:ext uri="{FF2B5EF4-FFF2-40B4-BE49-F238E27FC236}">
                      <a16:creationId xmlns:a16="http://schemas.microsoft.com/office/drawing/2014/main" id="{54B5496C-F65F-4167-B529-1F4C12D38B7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075716" y="3703353"/>
                  <a:ext cx="151200" cy="16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43" name="Group 17442">
            <a:extLst>
              <a:ext uri="{FF2B5EF4-FFF2-40B4-BE49-F238E27FC236}">
                <a16:creationId xmlns:a16="http://schemas.microsoft.com/office/drawing/2014/main" id="{4FEFA98A-0D42-47C6-805C-2952ECB592BB}"/>
              </a:ext>
            </a:extLst>
          </p:cNvPr>
          <p:cNvGrpSpPr/>
          <p:nvPr/>
        </p:nvGrpSpPr>
        <p:grpSpPr>
          <a:xfrm>
            <a:off x="2136916" y="4000713"/>
            <a:ext cx="180360" cy="131040"/>
            <a:chOff x="2136916" y="4000713"/>
            <a:chExt cx="180360" cy="13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7439" name="Ink 17438">
                  <a:extLst>
                    <a:ext uri="{FF2B5EF4-FFF2-40B4-BE49-F238E27FC236}">
                      <a16:creationId xmlns:a16="http://schemas.microsoft.com/office/drawing/2014/main" id="{C3B9BA41-DFFB-4257-B7B9-51B2A91B2A0D}"/>
                    </a:ext>
                  </a:extLst>
                </p14:cNvPr>
                <p14:cNvContentPartPr/>
                <p14:nvPr/>
              </p14:nvContentPartPr>
              <p14:xfrm>
                <a:off x="2154556" y="4087473"/>
                <a:ext cx="25560" cy="33480"/>
              </p14:xfrm>
            </p:contentPart>
          </mc:Choice>
          <mc:Fallback>
            <p:pic>
              <p:nvPicPr>
                <p:cNvPr id="17439" name="Ink 17438">
                  <a:extLst>
                    <a:ext uri="{FF2B5EF4-FFF2-40B4-BE49-F238E27FC236}">
                      <a16:creationId xmlns:a16="http://schemas.microsoft.com/office/drawing/2014/main" id="{C3B9BA41-DFFB-4257-B7B9-51B2A91B2A0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091556" y="4024473"/>
                  <a:ext cx="1512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7440" name="Ink 17439">
                  <a:extLst>
                    <a:ext uri="{FF2B5EF4-FFF2-40B4-BE49-F238E27FC236}">
                      <a16:creationId xmlns:a16="http://schemas.microsoft.com/office/drawing/2014/main" id="{61F0BBCB-50D9-4C6B-9288-73E1886AFE0B}"/>
                    </a:ext>
                  </a:extLst>
                </p14:cNvPr>
                <p14:cNvContentPartPr/>
                <p14:nvPr/>
              </p14:nvContentPartPr>
              <p14:xfrm>
                <a:off x="2282356" y="4090713"/>
                <a:ext cx="34920" cy="41040"/>
              </p14:xfrm>
            </p:contentPart>
          </mc:Choice>
          <mc:Fallback>
            <p:pic>
              <p:nvPicPr>
                <p:cNvPr id="17440" name="Ink 17439">
                  <a:extLst>
                    <a:ext uri="{FF2B5EF4-FFF2-40B4-BE49-F238E27FC236}">
                      <a16:creationId xmlns:a16="http://schemas.microsoft.com/office/drawing/2014/main" id="{61F0BBCB-50D9-4C6B-9288-73E1886AFE0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219356" y="4027713"/>
                  <a:ext cx="1605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7442" name="Ink 17441">
                  <a:extLst>
                    <a:ext uri="{FF2B5EF4-FFF2-40B4-BE49-F238E27FC236}">
                      <a16:creationId xmlns:a16="http://schemas.microsoft.com/office/drawing/2014/main" id="{FB5BB1D4-A5B8-4E47-BD5C-ED31A3834D58}"/>
                    </a:ext>
                  </a:extLst>
                </p14:cNvPr>
                <p14:cNvContentPartPr/>
                <p14:nvPr/>
              </p14:nvContentPartPr>
              <p14:xfrm>
                <a:off x="2136916" y="4000713"/>
                <a:ext cx="32040" cy="72000"/>
              </p14:xfrm>
            </p:contentPart>
          </mc:Choice>
          <mc:Fallback>
            <p:pic>
              <p:nvPicPr>
                <p:cNvPr id="17442" name="Ink 17441">
                  <a:extLst>
                    <a:ext uri="{FF2B5EF4-FFF2-40B4-BE49-F238E27FC236}">
                      <a16:creationId xmlns:a16="http://schemas.microsoft.com/office/drawing/2014/main" id="{FB5BB1D4-A5B8-4E47-BD5C-ED31A3834D5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074276" y="3938073"/>
                  <a:ext cx="157680" cy="197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242440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082" y="1352303"/>
            <a:ext cx="1882438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2682" y="1442761"/>
            <a:ext cx="23122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Low frequency limit: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10" y="1939478"/>
            <a:ext cx="685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282" y="2174073"/>
            <a:ext cx="1524000" cy="55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882" y="1766641"/>
            <a:ext cx="13811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6D8707F-7189-4875-A48A-24E83D552A18}"/>
              </a:ext>
            </a:extLst>
          </p:cNvPr>
          <p:cNvGrpSpPr/>
          <p:nvPr/>
        </p:nvGrpSpPr>
        <p:grpSpPr>
          <a:xfrm>
            <a:off x="4953000" y="3124200"/>
            <a:ext cx="2259763" cy="533400"/>
            <a:chOff x="3255212" y="3162300"/>
            <a:chExt cx="2259763" cy="533400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9025" y="3162300"/>
              <a:ext cx="188595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3255212" y="3162300"/>
              <a:ext cx="290512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7760D9D-6984-462E-ACCA-F7F2B554AA96}"/>
              </a:ext>
            </a:extLst>
          </p:cNvPr>
          <p:cNvGrpSpPr/>
          <p:nvPr/>
        </p:nvGrpSpPr>
        <p:grpSpPr>
          <a:xfrm>
            <a:off x="7312393" y="3020496"/>
            <a:ext cx="715086" cy="597932"/>
            <a:chOff x="3657600" y="4191000"/>
            <a:chExt cx="715086" cy="597932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488" t="17918" b="18534"/>
            <a:stretch/>
          </p:blipFill>
          <p:spPr bwMode="auto">
            <a:xfrm>
              <a:off x="3914746" y="4191000"/>
              <a:ext cx="457940" cy="532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657600" y="44196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~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1FC2E25-F95F-457C-9BB9-AE421EA69DE4}"/>
              </a:ext>
            </a:extLst>
          </p:cNvPr>
          <p:cNvSpPr txBox="1"/>
          <p:nvPr/>
        </p:nvSpPr>
        <p:spPr>
          <a:xfrm>
            <a:off x="205740" y="136956"/>
            <a:ext cx="8673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12.  Dissipation in the low frequency limit increases as </a:t>
            </a:r>
            <a:r>
              <a:rPr lang="en-US" sz="2400" dirty="0">
                <a:latin typeface="Symbol" panose="05050102010706020507" pitchFamily="18" charset="2"/>
              </a:rPr>
              <a:t>w</a:t>
            </a:r>
            <a:r>
              <a:rPr lang="en-US" sz="2400" baseline="30000" dirty="0"/>
              <a:t>2</a:t>
            </a:r>
            <a:r>
              <a:rPr lang="en-US" sz="2400" dirty="0"/>
              <a:t>.  But in the high frequency limit only as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BD6C753-D2DD-4C6A-B397-C8330F8E18A1}"/>
                  </a:ext>
                </a:extLst>
              </p14:cNvPr>
              <p14:cNvContentPartPr/>
              <p14:nvPr/>
            </p14:nvContentPartPr>
            <p14:xfrm>
              <a:off x="3459999" y="1298639"/>
              <a:ext cx="947520" cy="141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BD6C753-D2DD-4C6A-B397-C8330F8E18A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97359" y="1235639"/>
                <a:ext cx="107316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53F5A1E-FBCD-4D81-A096-DBDE07B9CD93}"/>
                  </a:ext>
                </a:extLst>
              </p14:cNvPr>
              <p14:cNvContentPartPr/>
              <p14:nvPr/>
            </p14:nvContentPartPr>
            <p14:xfrm>
              <a:off x="5099439" y="1509239"/>
              <a:ext cx="752040" cy="11048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53F5A1E-FBCD-4D81-A096-DBDE07B9CD9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81799" y="1491239"/>
                <a:ext cx="787680" cy="11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453E840-7D0C-40AD-A444-26CBDE247976}"/>
                  </a:ext>
                </a:extLst>
              </p14:cNvPr>
              <p14:cNvContentPartPr/>
              <p14:nvPr/>
            </p14:nvContentPartPr>
            <p14:xfrm>
              <a:off x="6428559" y="1969679"/>
              <a:ext cx="57240" cy="63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453E840-7D0C-40AD-A444-26CBDE24797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65919" y="1907039"/>
                <a:ext cx="18288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C476A0B-0105-4DCE-8BB6-973194CAE2F9}"/>
                  </a:ext>
                </a:extLst>
              </p14:cNvPr>
              <p14:cNvContentPartPr/>
              <p14:nvPr/>
            </p14:nvContentPartPr>
            <p14:xfrm>
              <a:off x="6363759" y="2234639"/>
              <a:ext cx="21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C476A0B-0105-4DCE-8BB6-973194CAE2F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01119" y="2171999"/>
                <a:ext cx="1278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78FD178-2BF2-4CF4-A762-A7D0702021E4}"/>
                  </a:ext>
                </a:extLst>
              </p14:cNvPr>
              <p14:cNvContentPartPr/>
              <p14:nvPr/>
            </p14:nvContentPartPr>
            <p14:xfrm>
              <a:off x="6350079" y="2127719"/>
              <a:ext cx="25200" cy="1094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78FD178-2BF2-4CF4-A762-A7D0702021E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287079" y="2065079"/>
                <a:ext cx="15084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90B4829-4AFD-488A-9D83-E525A29D2D40}"/>
                  </a:ext>
                </a:extLst>
              </p14:cNvPr>
              <p14:cNvContentPartPr/>
              <p14:nvPr/>
            </p14:nvContentPartPr>
            <p14:xfrm>
              <a:off x="6311199" y="2290799"/>
              <a:ext cx="429840" cy="8719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90B4829-4AFD-488A-9D83-E525A29D2D4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293199" y="2272799"/>
                <a:ext cx="465480" cy="90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0C6A88A-F1D8-4E62-921E-DB30B89005A0}"/>
                  </a:ext>
                </a:extLst>
              </p14:cNvPr>
              <p14:cNvContentPartPr/>
              <p14:nvPr/>
            </p14:nvContentPartPr>
            <p14:xfrm>
              <a:off x="6647439" y="3117359"/>
              <a:ext cx="87480" cy="47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0C6A88A-F1D8-4E62-921E-DB30B89005A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584799" y="3054359"/>
                <a:ext cx="21312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B8999A8-4F45-4F62-A2D5-1B01BC7CB80A}"/>
                  </a:ext>
                </a:extLst>
              </p14:cNvPr>
              <p14:cNvContentPartPr/>
              <p14:nvPr/>
            </p14:nvContentPartPr>
            <p14:xfrm>
              <a:off x="7300479" y="3364319"/>
              <a:ext cx="226800" cy="806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B8999A8-4F45-4F62-A2D5-1B01BC7CB80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282479" y="3346679"/>
                <a:ext cx="262440" cy="11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DCED20C2-D3FC-4966-8F2C-B59E9408BB36}"/>
              </a:ext>
            </a:extLst>
          </p:cNvPr>
          <p:cNvGrpSpPr/>
          <p:nvPr/>
        </p:nvGrpSpPr>
        <p:grpSpPr>
          <a:xfrm>
            <a:off x="3897677" y="636703"/>
            <a:ext cx="708480" cy="296640"/>
            <a:chOff x="3897677" y="636703"/>
            <a:chExt cx="708480" cy="29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44EE767-4004-4649-B221-0E03AFB8FB64}"/>
                    </a:ext>
                  </a:extLst>
                </p14:cNvPr>
                <p14:cNvContentPartPr/>
                <p14:nvPr/>
              </p14:nvContentPartPr>
              <p14:xfrm>
                <a:off x="3897677" y="636703"/>
                <a:ext cx="628200" cy="296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44EE767-4004-4649-B221-0E03AFB8FB6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879677" y="619063"/>
                  <a:ext cx="66384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C79BD53-7E56-408E-8BFA-3D89D2C1ACAD}"/>
                    </a:ext>
                  </a:extLst>
                </p14:cNvPr>
                <p14:cNvContentPartPr/>
                <p14:nvPr/>
              </p14:nvContentPartPr>
              <p14:xfrm>
                <a:off x="4135997" y="719143"/>
                <a:ext cx="274680" cy="190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C79BD53-7E56-408E-8BFA-3D89D2C1ACA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117997" y="701503"/>
                  <a:ext cx="3103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603AA66-F14E-429D-B055-8D729EDBB90B}"/>
                    </a:ext>
                  </a:extLst>
                </p14:cNvPr>
                <p14:cNvContentPartPr/>
                <p14:nvPr/>
              </p14:nvContentPartPr>
              <p14:xfrm>
                <a:off x="4593917" y="814543"/>
                <a:ext cx="12240" cy="334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603AA66-F14E-429D-B055-8D729EDBB90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576277" y="796543"/>
                  <a:ext cx="47880" cy="691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3FCE65ED-F09B-468A-8251-6AC5BF907EF8}"/>
              </a:ext>
            </a:extLst>
          </p:cNvPr>
          <p:cNvSpPr txBox="1"/>
          <p:nvPr/>
        </p:nvSpPr>
        <p:spPr>
          <a:xfrm>
            <a:off x="610332" y="3962400"/>
            <a:ext cx="2362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High frequency limit:</a:t>
            </a:r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982E41ED-477F-4987-9F39-4AAC476A4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453" y="4465843"/>
            <a:ext cx="8286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>
            <a:extLst>
              <a:ext uri="{FF2B5EF4-FFF2-40B4-BE49-F238E27FC236}">
                <a16:creationId xmlns:a16="http://schemas.microsoft.com/office/drawing/2014/main" id="{9197D3DF-D2F9-4058-987A-74C7C7A9C9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19" t="29766" r="6628" b="6208"/>
          <a:stretch/>
        </p:blipFill>
        <p:spPr bwMode="auto">
          <a:xfrm>
            <a:off x="3939079" y="4878492"/>
            <a:ext cx="3833321" cy="9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>
            <a:extLst>
              <a:ext uri="{FF2B5EF4-FFF2-40B4-BE49-F238E27FC236}">
                <a16:creationId xmlns:a16="http://schemas.microsoft.com/office/drawing/2014/main" id="{B50C41F4-E653-4224-9A5A-DC9D6F1BC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999" y="3985792"/>
            <a:ext cx="2112252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">
            <a:extLst>
              <a:ext uri="{FF2B5EF4-FFF2-40B4-BE49-F238E27FC236}">
                <a16:creationId xmlns:a16="http://schemas.microsoft.com/office/drawing/2014/main" id="{8394359F-2E10-41B8-BF65-C94841333F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33"/>
          <a:stretch/>
        </p:blipFill>
        <p:spPr bwMode="auto">
          <a:xfrm>
            <a:off x="4699501" y="5976105"/>
            <a:ext cx="398755" cy="723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4B91AB07-C148-4C69-ABBF-95FB93D78893}"/>
              </a:ext>
            </a:extLst>
          </p:cNvPr>
          <p:cNvSpPr txBox="1"/>
          <p:nvPr/>
        </p:nvSpPr>
        <p:spPr>
          <a:xfrm>
            <a:off x="1642858" y="5443175"/>
            <a:ext cx="266085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Homework                      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D01B87A-B4E9-4A0A-A37C-FE15A704FD89}"/>
                  </a:ext>
                </a:extLst>
              </p14:cNvPr>
              <p14:cNvContentPartPr/>
              <p14:nvPr/>
            </p14:nvContentPartPr>
            <p14:xfrm>
              <a:off x="4124117" y="6385543"/>
              <a:ext cx="342720" cy="889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D01B87A-B4E9-4A0A-A37C-FE15A704FD8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106477" y="6367903"/>
                <a:ext cx="37836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14FFFEA-1F67-489A-8B23-D25C3AEAEE2E}"/>
                  </a:ext>
                </a:extLst>
              </p14:cNvPr>
              <p14:cNvContentPartPr/>
              <p14:nvPr/>
            </p14:nvContentPartPr>
            <p14:xfrm>
              <a:off x="3140597" y="5454943"/>
              <a:ext cx="959040" cy="2739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14FFFEA-1F67-489A-8B23-D25C3AEAEE2E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122597" y="5437303"/>
                <a:ext cx="994680" cy="30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F800EA35-E29A-4B99-8AFC-5359B8CF3F92}"/>
              </a:ext>
            </a:extLst>
          </p:cNvPr>
          <p:cNvGrpSpPr/>
          <p:nvPr/>
        </p:nvGrpSpPr>
        <p:grpSpPr>
          <a:xfrm>
            <a:off x="3558557" y="6240463"/>
            <a:ext cx="264600" cy="347760"/>
            <a:chOff x="3558557" y="6240463"/>
            <a:chExt cx="264600" cy="34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FAFDB86-9274-4A1C-8135-6FD4527454C7}"/>
                    </a:ext>
                  </a:extLst>
                </p14:cNvPr>
                <p14:cNvContentPartPr/>
                <p14:nvPr/>
              </p14:nvContentPartPr>
              <p14:xfrm>
                <a:off x="3558557" y="6240463"/>
                <a:ext cx="250200" cy="2368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FAFDB86-9274-4A1C-8135-6FD4527454C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540917" y="6222823"/>
                  <a:ext cx="28584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DB82837-D347-461F-97CA-1D955B3FB2C3}"/>
                    </a:ext>
                  </a:extLst>
                </p14:cNvPr>
                <p14:cNvContentPartPr/>
                <p14:nvPr/>
              </p14:nvContentPartPr>
              <p14:xfrm>
                <a:off x="3695717" y="6431263"/>
                <a:ext cx="127440" cy="1569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DB82837-D347-461F-97CA-1D955B3FB2C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678077" y="6413263"/>
                  <a:ext cx="163080" cy="19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5F7EFAD-F3DE-4658-9B96-E5F2AD8C66AF}"/>
                  </a:ext>
                </a:extLst>
              </p14:cNvPr>
              <p14:cNvContentPartPr/>
              <p14:nvPr/>
            </p14:nvContentPartPr>
            <p14:xfrm>
              <a:off x="7421357" y="2959783"/>
              <a:ext cx="724680" cy="6991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5F7EFAD-F3DE-4658-9B96-E5F2AD8C66AF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403717" y="2942143"/>
                <a:ext cx="760320" cy="73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5855A8C9-BB7D-4B91-8F05-61150388DFA5}"/>
                  </a:ext>
                </a:extLst>
              </p14:cNvPr>
              <p14:cNvContentPartPr/>
              <p14:nvPr/>
            </p14:nvContentPartPr>
            <p14:xfrm>
              <a:off x="4401317" y="5981623"/>
              <a:ext cx="1016280" cy="7783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5855A8C9-BB7D-4B91-8F05-61150388DFA5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383677" y="5963623"/>
                <a:ext cx="1051920" cy="81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6E0A5ED5-2332-4427-AFE5-5EADD69E794F}"/>
                  </a:ext>
                </a:extLst>
              </p14:cNvPr>
              <p14:cNvContentPartPr/>
              <p14:nvPr/>
            </p14:nvContentPartPr>
            <p14:xfrm>
              <a:off x="152957" y="1068343"/>
              <a:ext cx="8877240" cy="964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6E0A5ED5-2332-4427-AFE5-5EADD69E794F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17317" y="996703"/>
                <a:ext cx="894888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5F8557BE-3E2B-438C-8391-FD491FF885DE}"/>
                  </a:ext>
                </a:extLst>
              </p14:cNvPr>
              <p14:cNvContentPartPr/>
              <p14:nvPr/>
            </p14:nvContentPartPr>
            <p14:xfrm>
              <a:off x="182837" y="3670783"/>
              <a:ext cx="8664480" cy="1947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5F8557BE-3E2B-438C-8391-FD491FF885DE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47197" y="3599143"/>
                <a:ext cx="8736120" cy="3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DFB7E94-1301-4426-BF69-D6C6287E0AD9}"/>
                  </a:ext>
                </a:extLst>
              </p14:cNvPr>
              <p14:cNvContentPartPr/>
              <p14:nvPr/>
            </p14:nvContentPartPr>
            <p14:xfrm>
              <a:off x="5301676" y="1455873"/>
              <a:ext cx="81000" cy="2250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DFB7E94-1301-4426-BF69-D6C6287E0AD9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238676" y="1392873"/>
                <a:ext cx="20664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D1679CB-54EC-49A2-B11B-4C34ECCA2956}"/>
                  </a:ext>
                </a:extLst>
              </p14:cNvPr>
              <p14:cNvContentPartPr/>
              <p14:nvPr/>
            </p14:nvContentPartPr>
            <p14:xfrm>
              <a:off x="4847356" y="1781313"/>
              <a:ext cx="69480" cy="1112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D1679CB-54EC-49A2-B11B-4C34ECCA295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784716" y="1718673"/>
                <a:ext cx="19512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B6735EA-D2D0-4536-9E01-4044D1882609}"/>
                  </a:ext>
                </a:extLst>
              </p14:cNvPr>
              <p14:cNvContentPartPr/>
              <p14:nvPr/>
            </p14:nvContentPartPr>
            <p14:xfrm>
              <a:off x="5557996" y="3592473"/>
              <a:ext cx="57960" cy="252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B6735EA-D2D0-4536-9E01-4044D188260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494996" y="3529833"/>
                <a:ext cx="18360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8F0228E-9D0C-4837-B503-FC37C1504B19}"/>
                  </a:ext>
                </a:extLst>
              </p14:cNvPr>
              <p14:cNvContentPartPr/>
              <p14:nvPr/>
            </p14:nvContentPartPr>
            <p14:xfrm>
              <a:off x="5717476" y="3114033"/>
              <a:ext cx="52200" cy="147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8F0228E-9D0C-4837-B503-FC37C1504B19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654476" y="3051033"/>
                <a:ext cx="177840" cy="14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5CA17BA2-E0DC-4F82-B7A5-FB6EC5F78AD3}"/>
              </a:ext>
            </a:extLst>
          </p:cNvPr>
          <p:cNvGrpSpPr/>
          <p:nvPr/>
        </p:nvGrpSpPr>
        <p:grpSpPr>
          <a:xfrm>
            <a:off x="5089996" y="3241473"/>
            <a:ext cx="33840" cy="55080"/>
            <a:chOff x="5089996" y="3241473"/>
            <a:chExt cx="33840" cy="5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08BF841-8435-4D31-8201-922ADC95A1F7}"/>
                    </a:ext>
                  </a:extLst>
                </p14:cNvPr>
                <p14:cNvContentPartPr/>
                <p14:nvPr/>
              </p14:nvContentPartPr>
              <p14:xfrm>
                <a:off x="5091436" y="3258393"/>
                <a:ext cx="14400" cy="313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08BF841-8435-4D31-8201-922ADC95A1F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028796" y="3195753"/>
                  <a:ext cx="1400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D13C028-8DA6-4600-ABC0-A3AF8840A536}"/>
                    </a:ext>
                  </a:extLst>
                </p14:cNvPr>
                <p14:cNvContentPartPr/>
                <p14:nvPr/>
              </p14:nvContentPartPr>
              <p14:xfrm>
                <a:off x="5089996" y="3241473"/>
                <a:ext cx="33840" cy="550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D13C028-8DA6-4600-ABC0-A3AF8840A53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026996" y="3178833"/>
                  <a:ext cx="159480" cy="18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E11B136-DB68-48C2-9DCF-64327EE2CBFE}"/>
              </a:ext>
            </a:extLst>
          </p:cNvPr>
          <p:cNvGrpSpPr/>
          <p:nvPr/>
        </p:nvGrpSpPr>
        <p:grpSpPr>
          <a:xfrm>
            <a:off x="7414876" y="2859153"/>
            <a:ext cx="70920" cy="291240"/>
            <a:chOff x="7414876" y="2859153"/>
            <a:chExt cx="70920" cy="29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0A4A221-4819-4432-94BA-5B39727787BC}"/>
                    </a:ext>
                  </a:extLst>
                </p14:cNvPr>
                <p14:cNvContentPartPr/>
                <p14:nvPr/>
              </p14:nvContentPartPr>
              <p14:xfrm>
                <a:off x="7417756" y="2885073"/>
                <a:ext cx="41400" cy="2080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0A4A221-4819-4432-94BA-5B39727787B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354756" y="2822073"/>
                  <a:ext cx="16704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BDAC0D8-4B52-4B2A-B8D4-6E785E0B838F}"/>
                    </a:ext>
                  </a:extLst>
                </p14:cNvPr>
                <p14:cNvContentPartPr/>
                <p14:nvPr/>
              </p14:nvContentPartPr>
              <p14:xfrm>
                <a:off x="7414876" y="2859153"/>
                <a:ext cx="70920" cy="2912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BDAC0D8-4B52-4B2A-B8D4-6E785E0B838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352236" y="2796513"/>
                  <a:ext cx="19656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A7F7977-76EA-48E3-99DB-63845617BD8C}"/>
                    </a:ext>
                  </a:extLst>
                </p14:cNvPr>
                <p14:cNvContentPartPr/>
                <p14:nvPr/>
              </p14:nvContentPartPr>
              <p14:xfrm>
                <a:off x="7419916" y="2974713"/>
                <a:ext cx="42480" cy="1544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A7F7977-76EA-48E3-99DB-63845617BD8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357276" y="2912073"/>
                  <a:ext cx="168120" cy="28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AF08CB2-738E-49C7-AF74-A361B8355863}"/>
              </a:ext>
            </a:extLst>
          </p:cNvPr>
          <p:cNvGrpSpPr/>
          <p:nvPr/>
        </p:nvGrpSpPr>
        <p:grpSpPr>
          <a:xfrm>
            <a:off x="6094396" y="3138873"/>
            <a:ext cx="434880" cy="431640"/>
            <a:chOff x="6094396" y="3138873"/>
            <a:chExt cx="434880" cy="43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052AA95-D20D-43AE-98B8-9095E38880F2}"/>
                    </a:ext>
                  </a:extLst>
                </p14:cNvPr>
                <p14:cNvContentPartPr/>
                <p14:nvPr/>
              </p14:nvContentPartPr>
              <p14:xfrm>
                <a:off x="6521716" y="3138873"/>
                <a:ext cx="7560" cy="97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052AA95-D20D-43AE-98B8-9095E38880F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459076" y="3076233"/>
                  <a:ext cx="1332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1885809-3F02-446C-8460-F969A55B5C54}"/>
                    </a:ext>
                  </a:extLst>
                </p14:cNvPr>
                <p14:cNvContentPartPr/>
                <p14:nvPr/>
              </p14:nvContentPartPr>
              <p14:xfrm>
                <a:off x="6500476" y="3491313"/>
                <a:ext cx="23760" cy="493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1885809-3F02-446C-8460-F969A55B5C5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437836" y="3428673"/>
                  <a:ext cx="1494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4960BC2-F6C6-492B-BC79-295D75F8E431}"/>
                    </a:ext>
                  </a:extLst>
                </p14:cNvPr>
                <p14:cNvContentPartPr/>
                <p14:nvPr/>
              </p14:nvContentPartPr>
              <p14:xfrm>
                <a:off x="6094396" y="3532353"/>
                <a:ext cx="27360" cy="381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4960BC2-F6C6-492B-BC79-295D75F8E43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031396" y="3469353"/>
                  <a:ext cx="1530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7F3A83F-8BEC-4906-82A5-EE1679389BA9}"/>
                    </a:ext>
                  </a:extLst>
                </p14:cNvPr>
                <p14:cNvContentPartPr/>
                <p14:nvPr/>
              </p14:nvContentPartPr>
              <p14:xfrm>
                <a:off x="6097636" y="3147513"/>
                <a:ext cx="60480" cy="226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7F3A83F-8BEC-4906-82A5-EE1679389BA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034996" y="3084513"/>
                  <a:ext cx="1861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EEB5900-786E-442A-BDEB-7C7F01661F0A}"/>
                    </a:ext>
                  </a:extLst>
                </p14:cNvPr>
                <p14:cNvContentPartPr/>
                <p14:nvPr/>
              </p14:nvContentPartPr>
              <p14:xfrm>
                <a:off x="6348196" y="3211233"/>
                <a:ext cx="52560" cy="1569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EEB5900-786E-442A-BDEB-7C7F01661F0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285556" y="3148233"/>
                  <a:ext cx="17820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D1F3F59-2632-4878-A3CF-ABB5770632B3}"/>
                    </a:ext>
                  </a:extLst>
                </p14:cNvPr>
                <p14:cNvContentPartPr/>
                <p14:nvPr/>
              </p14:nvContentPartPr>
              <p14:xfrm>
                <a:off x="6319756" y="3342993"/>
                <a:ext cx="21240" cy="126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D1F3F59-2632-4878-A3CF-ABB5770632B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256756" y="3280353"/>
                  <a:ext cx="1468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F751B0B-48FF-48DD-93B1-8A744793929E}"/>
                    </a:ext>
                  </a:extLst>
                </p14:cNvPr>
                <p14:cNvContentPartPr/>
                <p14:nvPr/>
              </p14:nvContentPartPr>
              <p14:xfrm>
                <a:off x="6377716" y="3253713"/>
                <a:ext cx="37440" cy="1339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F751B0B-48FF-48DD-93B1-8A744793929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315076" y="3191073"/>
                  <a:ext cx="163080" cy="25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F9AE2BCC-C52B-474E-87C1-76F0A7645805}"/>
                  </a:ext>
                </a:extLst>
              </p14:cNvPr>
              <p14:cNvContentPartPr/>
              <p14:nvPr/>
            </p14:nvContentPartPr>
            <p14:xfrm>
              <a:off x="4358476" y="5897553"/>
              <a:ext cx="129960" cy="22032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F9AE2BCC-C52B-474E-87C1-76F0A7645805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295836" y="5834553"/>
                <a:ext cx="255600" cy="3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6CB5749-2E70-40D5-9BF2-EDE046207C9C}"/>
                  </a:ext>
                </a:extLst>
              </p14:cNvPr>
              <p14:cNvContentPartPr/>
              <p14:nvPr/>
            </p14:nvContentPartPr>
            <p14:xfrm>
              <a:off x="5494276" y="5026713"/>
              <a:ext cx="66960" cy="1332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6CB5749-2E70-40D5-9BF2-EDE046207C9C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431276" y="4964073"/>
                <a:ext cx="19260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74DCA9A-DB20-459B-A790-94EA1AFAFC1D}"/>
                  </a:ext>
                </a:extLst>
              </p14:cNvPr>
              <p14:cNvContentPartPr/>
              <p14:nvPr/>
            </p14:nvContentPartPr>
            <p14:xfrm>
              <a:off x="6075676" y="5010513"/>
              <a:ext cx="136080" cy="1908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74DCA9A-DB20-459B-A790-94EA1AFAFC1D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013036" y="4947873"/>
                <a:ext cx="261720" cy="14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AA18EAAE-0C22-43CF-ADB9-6DA66B3FEF11}"/>
              </a:ext>
            </a:extLst>
          </p:cNvPr>
          <p:cNvGrpSpPr/>
          <p:nvPr/>
        </p:nvGrpSpPr>
        <p:grpSpPr>
          <a:xfrm>
            <a:off x="5757796" y="5025633"/>
            <a:ext cx="92160" cy="80640"/>
            <a:chOff x="5757796" y="5025633"/>
            <a:chExt cx="92160" cy="8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473A42A-5B91-42B3-B196-2A045BE33875}"/>
                    </a:ext>
                  </a:extLst>
                </p14:cNvPr>
                <p14:cNvContentPartPr/>
                <p14:nvPr/>
              </p14:nvContentPartPr>
              <p14:xfrm>
                <a:off x="5803516" y="5029593"/>
                <a:ext cx="44640" cy="482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473A42A-5B91-42B3-B196-2A045BE3387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740876" y="4966953"/>
                  <a:ext cx="1702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3B4D8A5-A37C-48E7-96EB-7DCD132270D0}"/>
                    </a:ext>
                  </a:extLst>
                </p14:cNvPr>
                <p14:cNvContentPartPr/>
                <p14:nvPr/>
              </p14:nvContentPartPr>
              <p14:xfrm>
                <a:off x="5807116" y="5041473"/>
                <a:ext cx="25560" cy="306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3B4D8A5-A37C-48E7-96EB-7DCD132270D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744476" y="4978473"/>
                  <a:ext cx="1512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9B00F2B-1E9C-4BF0-A279-AB93FA3BA8D3}"/>
                    </a:ext>
                  </a:extLst>
                </p14:cNvPr>
                <p14:cNvContentPartPr/>
                <p14:nvPr/>
              </p14:nvContentPartPr>
              <p14:xfrm>
                <a:off x="5812156" y="5052633"/>
                <a:ext cx="15840" cy="536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9B00F2B-1E9C-4BF0-A279-AB93FA3BA8D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749156" y="4989633"/>
                  <a:ext cx="1414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132E2A1-2F45-4DE8-B80D-1067484250C3}"/>
                    </a:ext>
                  </a:extLst>
                </p14:cNvPr>
                <p14:cNvContentPartPr/>
                <p14:nvPr/>
              </p14:nvContentPartPr>
              <p14:xfrm>
                <a:off x="5757796" y="5025633"/>
                <a:ext cx="92160" cy="734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132E2A1-2F45-4DE8-B80D-1067484250C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695156" y="4962633"/>
                  <a:ext cx="217800" cy="19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21EDEEFA-32BE-480C-8377-6F81C334A42C}"/>
                  </a:ext>
                </a:extLst>
              </p14:cNvPr>
              <p14:cNvContentPartPr/>
              <p14:nvPr/>
            </p14:nvContentPartPr>
            <p14:xfrm>
              <a:off x="6015556" y="5739153"/>
              <a:ext cx="190800" cy="6984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21EDEEFA-32BE-480C-8377-6F81C334A42C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952556" y="5676513"/>
                <a:ext cx="31644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C35CA3D6-CE02-4A4E-89E2-989BA467A448}"/>
                  </a:ext>
                </a:extLst>
              </p14:cNvPr>
              <p14:cNvContentPartPr/>
              <p14:nvPr/>
            </p14:nvContentPartPr>
            <p14:xfrm>
              <a:off x="5385196" y="5777673"/>
              <a:ext cx="165960" cy="2052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C35CA3D6-CE02-4A4E-89E2-989BA467A448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322556" y="5715033"/>
                <a:ext cx="291600" cy="14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CC293BAA-D1E5-4769-BBD4-09EB33A1665A}"/>
              </a:ext>
            </a:extLst>
          </p:cNvPr>
          <p:cNvGrpSpPr/>
          <p:nvPr/>
        </p:nvGrpSpPr>
        <p:grpSpPr>
          <a:xfrm>
            <a:off x="4739356" y="5168553"/>
            <a:ext cx="238680" cy="354600"/>
            <a:chOff x="4739356" y="5168553"/>
            <a:chExt cx="238680" cy="35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024" name="Ink 1023">
                  <a:extLst>
                    <a:ext uri="{FF2B5EF4-FFF2-40B4-BE49-F238E27FC236}">
                      <a16:creationId xmlns:a16="http://schemas.microsoft.com/office/drawing/2014/main" id="{07351793-DA6F-4267-8D94-32EE3D4BE9AD}"/>
                    </a:ext>
                  </a:extLst>
                </p14:cNvPr>
                <p14:cNvContentPartPr/>
                <p14:nvPr/>
              </p14:nvContentPartPr>
              <p14:xfrm>
                <a:off x="4902076" y="5226513"/>
                <a:ext cx="73440" cy="106920"/>
              </p14:xfrm>
            </p:contentPart>
          </mc:Choice>
          <mc:Fallback>
            <p:pic>
              <p:nvPicPr>
                <p:cNvPr id="1024" name="Ink 1023">
                  <a:extLst>
                    <a:ext uri="{FF2B5EF4-FFF2-40B4-BE49-F238E27FC236}">
                      <a16:creationId xmlns:a16="http://schemas.microsoft.com/office/drawing/2014/main" id="{07351793-DA6F-4267-8D94-32EE3D4BE9A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839076" y="5163513"/>
                  <a:ext cx="1990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025" name="Ink 1024">
                  <a:extLst>
                    <a:ext uri="{FF2B5EF4-FFF2-40B4-BE49-F238E27FC236}">
                      <a16:creationId xmlns:a16="http://schemas.microsoft.com/office/drawing/2014/main" id="{CAE00813-D13E-457A-9506-21CB8F9819FF}"/>
                    </a:ext>
                  </a:extLst>
                </p14:cNvPr>
                <p14:cNvContentPartPr/>
                <p14:nvPr/>
              </p14:nvContentPartPr>
              <p14:xfrm>
                <a:off x="4739356" y="5168553"/>
                <a:ext cx="104760" cy="16200"/>
              </p14:xfrm>
            </p:contentPart>
          </mc:Choice>
          <mc:Fallback>
            <p:pic>
              <p:nvPicPr>
                <p:cNvPr id="1025" name="Ink 1024">
                  <a:extLst>
                    <a:ext uri="{FF2B5EF4-FFF2-40B4-BE49-F238E27FC236}">
                      <a16:creationId xmlns:a16="http://schemas.microsoft.com/office/drawing/2014/main" id="{CAE00813-D13E-457A-9506-21CB8F9819F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676356" y="5105913"/>
                  <a:ext cx="2304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034" name="Ink 1033">
                  <a:extLst>
                    <a:ext uri="{FF2B5EF4-FFF2-40B4-BE49-F238E27FC236}">
                      <a16:creationId xmlns:a16="http://schemas.microsoft.com/office/drawing/2014/main" id="{7E3FA169-A569-4F44-96DE-5E3339E5CAC8}"/>
                    </a:ext>
                  </a:extLst>
                </p14:cNvPr>
                <p14:cNvContentPartPr/>
                <p14:nvPr/>
              </p14:nvContentPartPr>
              <p14:xfrm>
                <a:off x="4889836" y="5426673"/>
                <a:ext cx="88200" cy="96480"/>
              </p14:xfrm>
            </p:contentPart>
          </mc:Choice>
          <mc:Fallback>
            <p:pic>
              <p:nvPicPr>
                <p:cNvPr id="1034" name="Ink 1033">
                  <a:extLst>
                    <a:ext uri="{FF2B5EF4-FFF2-40B4-BE49-F238E27FC236}">
                      <a16:creationId xmlns:a16="http://schemas.microsoft.com/office/drawing/2014/main" id="{7E3FA169-A569-4F44-96DE-5E3339E5CAC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827196" y="5363673"/>
                  <a:ext cx="213840" cy="22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1036" name="Ink 1035">
                <a:extLst>
                  <a:ext uri="{FF2B5EF4-FFF2-40B4-BE49-F238E27FC236}">
                    <a16:creationId xmlns:a16="http://schemas.microsoft.com/office/drawing/2014/main" id="{ED03B26F-2AEC-4531-9A1A-A499FCE47DE1}"/>
                  </a:ext>
                </a:extLst>
              </p14:cNvPr>
              <p14:cNvContentPartPr/>
              <p14:nvPr/>
            </p14:nvContentPartPr>
            <p14:xfrm>
              <a:off x="7316956" y="5191953"/>
              <a:ext cx="45720" cy="83880"/>
            </p14:xfrm>
          </p:contentPart>
        </mc:Choice>
        <mc:Fallback>
          <p:pic>
            <p:nvPicPr>
              <p:cNvPr id="1036" name="Ink 1035">
                <a:extLst>
                  <a:ext uri="{FF2B5EF4-FFF2-40B4-BE49-F238E27FC236}">
                    <a16:creationId xmlns:a16="http://schemas.microsoft.com/office/drawing/2014/main" id="{ED03B26F-2AEC-4531-9A1A-A499FCE47DE1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7253956" y="5128953"/>
                <a:ext cx="171360" cy="20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9" name="Group 1038">
            <a:extLst>
              <a:ext uri="{FF2B5EF4-FFF2-40B4-BE49-F238E27FC236}">
                <a16:creationId xmlns:a16="http://schemas.microsoft.com/office/drawing/2014/main" id="{E4B6E336-EBE7-48E9-89DD-93D12FC3C326}"/>
              </a:ext>
            </a:extLst>
          </p:cNvPr>
          <p:cNvGrpSpPr/>
          <p:nvPr/>
        </p:nvGrpSpPr>
        <p:grpSpPr>
          <a:xfrm>
            <a:off x="7717996" y="5295273"/>
            <a:ext cx="33480" cy="152640"/>
            <a:chOff x="7717996" y="5295273"/>
            <a:chExt cx="33480" cy="15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037" name="Ink 1036">
                  <a:extLst>
                    <a:ext uri="{FF2B5EF4-FFF2-40B4-BE49-F238E27FC236}">
                      <a16:creationId xmlns:a16="http://schemas.microsoft.com/office/drawing/2014/main" id="{09CD3199-9B3D-4B69-BDE1-8913EBCE460E}"/>
                    </a:ext>
                  </a:extLst>
                </p14:cNvPr>
                <p14:cNvContentPartPr/>
                <p14:nvPr/>
              </p14:nvContentPartPr>
              <p14:xfrm>
                <a:off x="7717996" y="5295273"/>
                <a:ext cx="9720" cy="22680"/>
              </p14:xfrm>
            </p:contentPart>
          </mc:Choice>
          <mc:Fallback>
            <p:pic>
              <p:nvPicPr>
                <p:cNvPr id="1037" name="Ink 1036">
                  <a:extLst>
                    <a:ext uri="{FF2B5EF4-FFF2-40B4-BE49-F238E27FC236}">
                      <a16:creationId xmlns:a16="http://schemas.microsoft.com/office/drawing/2014/main" id="{09CD3199-9B3D-4B69-BDE1-8913EBCE460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654996" y="5232273"/>
                  <a:ext cx="1353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038" name="Ink 1037">
                  <a:extLst>
                    <a:ext uri="{FF2B5EF4-FFF2-40B4-BE49-F238E27FC236}">
                      <a16:creationId xmlns:a16="http://schemas.microsoft.com/office/drawing/2014/main" id="{B20B61BA-2E19-49DF-8FD6-A0C45CAB93B1}"/>
                    </a:ext>
                  </a:extLst>
                </p14:cNvPr>
                <p14:cNvContentPartPr/>
                <p14:nvPr/>
              </p14:nvContentPartPr>
              <p14:xfrm>
                <a:off x="7737796" y="5393193"/>
                <a:ext cx="13680" cy="54720"/>
              </p14:xfrm>
            </p:contentPart>
          </mc:Choice>
          <mc:Fallback>
            <p:pic>
              <p:nvPicPr>
                <p:cNvPr id="1038" name="Ink 1037">
                  <a:extLst>
                    <a:ext uri="{FF2B5EF4-FFF2-40B4-BE49-F238E27FC236}">
                      <a16:creationId xmlns:a16="http://schemas.microsoft.com/office/drawing/2014/main" id="{B20B61BA-2E19-49DF-8FD6-A0C45CAB93B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674796" y="5330553"/>
                  <a:ext cx="139320" cy="18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1040" name="Ink 1039">
                <a:extLst>
                  <a:ext uri="{FF2B5EF4-FFF2-40B4-BE49-F238E27FC236}">
                    <a16:creationId xmlns:a16="http://schemas.microsoft.com/office/drawing/2014/main" id="{A150DE85-3C47-45DF-A1C2-FA145979FD0F}"/>
                  </a:ext>
                </a:extLst>
              </p14:cNvPr>
              <p14:cNvContentPartPr/>
              <p14:nvPr/>
            </p14:nvContentPartPr>
            <p14:xfrm>
              <a:off x="1329436" y="4530273"/>
              <a:ext cx="30240" cy="30960"/>
            </p14:xfrm>
          </p:contentPart>
        </mc:Choice>
        <mc:Fallback>
          <p:pic>
            <p:nvPicPr>
              <p:cNvPr id="1040" name="Ink 1039">
                <a:extLst>
                  <a:ext uri="{FF2B5EF4-FFF2-40B4-BE49-F238E27FC236}">
                    <a16:creationId xmlns:a16="http://schemas.microsoft.com/office/drawing/2014/main" id="{A150DE85-3C47-45DF-A1C2-FA145979FD0F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266796" y="4467633"/>
                <a:ext cx="155880" cy="15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3" name="Group 1042">
            <a:extLst>
              <a:ext uri="{FF2B5EF4-FFF2-40B4-BE49-F238E27FC236}">
                <a16:creationId xmlns:a16="http://schemas.microsoft.com/office/drawing/2014/main" id="{BC79AB4D-1AE1-47E5-B2FD-107469C4722D}"/>
              </a:ext>
            </a:extLst>
          </p:cNvPr>
          <p:cNvGrpSpPr/>
          <p:nvPr/>
        </p:nvGrpSpPr>
        <p:grpSpPr>
          <a:xfrm>
            <a:off x="4701916" y="6263673"/>
            <a:ext cx="403200" cy="109800"/>
            <a:chOff x="4701916" y="6263673"/>
            <a:chExt cx="403200" cy="10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041" name="Ink 1040">
                  <a:extLst>
                    <a:ext uri="{FF2B5EF4-FFF2-40B4-BE49-F238E27FC236}">
                      <a16:creationId xmlns:a16="http://schemas.microsoft.com/office/drawing/2014/main" id="{754BE012-2AA3-49E2-B303-14FAC5941CD0}"/>
                    </a:ext>
                  </a:extLst>
                </p14:cNvPr>
                <p14:cNvContentPartPr/>
                <p14:nvPr/>
              </p14:nvContentPartPr>
              <p14:xfrm>
                <a:off x="4903876" y="6263673"/>
                <a:ext cx="201240" cy="108360"/>
              </p14:xfrm>
            </p:contentPart>
          </mc:Choice>
          <mc:Fallback>
            <p:pic>
              <p:nvPicPr>
                <p:cNvPr id="1041" name="Ink 1040">
                  <a:extLst>
                    <a:ext uri="{FF2B5EF4-FFF2-40B4-BE49-F238E27FC236}">
                      <a16:creationId xmlns:a16="http://schemas.microsoft.com/office/drawing/2014/main" id="{754BE012-2AA3-49E2-B303-14FAC5941CD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840876" y="6201033"/>
                  <a:ext cx="3268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042" name="Ink 1041">
                  <a:extLst>
                    <a:ext uri="{FF2B5EF4-FFF2-40B4-BE49-F238E27FC236}">
                      <a16:creationId xmlns:a16="http://schemas.microsoft.com/office/drawing/2014/main" id="{5C796981-A94F-43BD-B1D8-F549BB3C19F8}"/>
                    </a:ext>
                  </a:extLst>
                </p14:cNvPr>
                <p14:cNvContentPartPr/>
                <p14:nvPr/>
              </p14:nvContentPartPr>
              <p14:xfrm>
                <a:off x="4701916" y="6318393"/>
                <a:ext cx="41040" cy="55080"/>
              </p14:xfrm>
            </p:contentPart>
          </mc:Choice>
          <mc:Fallback>
            <p:pic>
              <p:nvPicPr>
                <p:cNvPr id="1042" name="Ink 1041">
                  <a:extLst>
                    <a:ext uri="{FF2B5EF4-FFF2-40B4-BE49-F238E27FC236}">
                      <a16:creationId xmlns:a16="http://schemas.microsoft.com/office/drawing/2014/main" id="{5C796981-A94F-43BD-B1D8-F549BB3C19F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638916" y="6255393"/>
                  <a:ext cx="166680" cy="180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00128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8" t="25869" r="8019" b="59318"/>
          <a:stretch/>
        </p:blipFill>
        <p:spPr bwMode="auto">
          <a:xfrm>
            <a:off x="2370337" y="1882066"/>
            <a:ext cx="5149049" cy="994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3581400"/>
            <a:ext cx="48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change in free energy           is due to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/>
              <a:t>Dissipation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/>
              <a:t>Periodic flow of energy between the body and the external field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5486400"/>
            <a:ext cx="70720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Time averaging the change		leaves just dissipation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581400"/>
            <a:ext cx="444127" cy="35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623" y="5410200"/>
            <a:ext cx="1079377" cy="815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19812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Rate of change of free energy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78DD93-67F1-4493-A036-C4717BCC087B}"/>
              </a:ext>
            </a:extLst>
          </p:cNvPr>
          <p:cNvSpPr/>
          <p:nvPr/>
        </p:nvSpPr>
        <p:spPr>
          <a:xfrm>
            <a:off x="152400" y="308727"/>
            <a:ext cx="891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13.  Dissipation can be expressed in terms of the induced magnetic moment of the conductor.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EA0791-1ECC-46E7-8E6A-B82E6DE3CE1F}"/>
              </a:ext>
            </a:extLst>
          </p:cNvPr>
          <p:cNvSpPr/>
          <p:nvPr/>
        </p:nvSpPr>
        <p:spPr>
          <a:xfrm>
            <a:off x="498100" y="1083098"/>
            <a:ext cx="845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Magnetic moment induced by a periodic external H-field has the same period.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F17E60A-0F7B-470A-BA2E-F532B2EA7A99}"/>
                  </a:ext>
                </a:extLst>
              </p14:cNvPr>
              <p14:cNvContentPartPr/>
              <p14:nvPr/>
            </p14:nvContentPartPr>
            <p14:xfrm>
              <a:off x="2910916" y="2633433"/>
              <a:ext cx="78840" cy="199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F17E60A-0F7B-470A-BA2E-F532B2EA7A9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48276" y="2570793"/>
                <a:ext cx="20448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6972D7E-9B3B-4533-9243-978ED8AEEC6B}"/>
                  </a:ext>
                </a:extLst>
              </p14:cNvPr>
              <p14:cNvContentPartPr/>
              <p14:nvPr/>
            </p14:nvContentPartPr>
            <p14:xfrm>
              <a:off x="2675476" y="2701833"/>
              <a:ext cx="36720" cy="1454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6972D7E-9B3B-4533-9243-978ED8AEEC6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12476" y="2639193"/>
                <a:ext cx="16236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006F250-4550-4C28-9495-98646FCEF31A}"/>
                  </a:ext>
                </a:extLst>
              </p14:cNvPr>
              <p14:cNvContentPartPr/>
              <p14:nvPr/>
            </p14:nvContentPartPr>
            <p14:xfrm>
              <a:off x="2829916" y="2525433"/>
              <a:ext cx="61920" cy="342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006F250-4550-4C28-9495-98646FCEF31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66916" y="2462793"/>
                <a:ext cx="18756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25A1B5C-19A5-4E8F-B239-33F01E857487}"/>
                  </a:ext>
                </a:extLst>
              </p14:cNvPr>
              <p14:cNvContentPartPr/>
              <p14:nvPr/>
            </p14:nvContentPartPr>
            <p14:xfrm>
              <a:off x="4563676" y="1805433"/>
              <a:ext cx="95760" cy="1332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25A1B5C-19A5-4E8F-B239-33F01E85748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501036" y="1742433"/>
                <a:ext cx="22140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D5BBC83-19B5-478C-9D6B-86E3E40F25BF}"/>
                  </a:ext>
                </a:extLst>
              </p14:cNvPr>
              <p14:cNvContentPartPr/>
              <p14:nvPr/>
            </p14:nvContentPartPr>
            <p14:xfrm>
              <a:off x="5085316" y="2556393"/>
              <a:ext cx="335160" cy="5374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D5BBC83-19B5-478C-9D6B-86E3E40F25B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22316" y="2493753"/>
                <a:ext cx="460800" cy="66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D287646-3B01-41C5-B003-1F707958094F}"/>
                  </a:ext>
                </a:extLst>
              </p14:cNvPr>
              <p14:cNvContentPartPr/>
              <p14:nvPr/>
            </p14:nvContentPartPr>
            <p14:xfrm>
              <a:off x="5091076" y="2484753"/>
              <a:ext cx="87840" cy="615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D287646-3B01-41C5-B003-1F707958094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028076" y="2421753"/>
                <a:ext cx="21348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EDEF019-A834-44A2-A3FB-0781FD88D3F7}"/>
                  </a:ext>
                </a:extLst>
              </p14:cNvPr>
              <p14:cNvContentPartPr/>
              <p14:nvPr/>
            </p14:nvContentPartPr>
            <p14:xfrm>
              <a:off x="6632956" y="2183073"/>
              <a:ext cx="38160" cy="331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EDEF019-A834-44A2-A3FB-0781FD88D3F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0316" y="2120073"/>
                <a:ext cx="16380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B27D796-F8C9-4BE5-83CE-CC8B4706E3EA}"/>
                  </a:ext>
                </a:extLst>
              </p14:cNvPr>
              <p14:cNvContentPartPr/>
              <p14:nvPr/>
            </p14:nvContentPartPr>
            <p14:xfrm>
              <a:off x="6625756" y="2369553"/>
              <a:ext cx="87840" cy="198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B27D796-F8C9-4BE5-83CE-CC8B4706E3E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563116" y="2306913"/>
                <a:ext cx="21348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2DFA915-D610-45A2-99AA-64A63C1F2CDF}"/>
                  </a:ext>
                </a:extLst>
              </p14:cNvPr>
              <p14:cNvContentPartPr/>
              <p14:nvPr/>
            </p14:nvContentPartPr>
            <p14:xfrm>
              <a:off x="7261516" y="2439033"/>
              <a:ext cx="163080" cy="997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2DFA915-D610-45A2-99AA-64A63C1F2CD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198876" y="2376033"/>
                <a:ext cx="28872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6F24CC9-0B81-462A-87B5-06AB58AC5B87}"/>
                  </a:ext>
                </a:extLst>
              </p14:cNvPr>
              <p14:cNvContentPartPr/>
              <p14:nvPr/>
            </p14:nvContentPartPr>
            <p14:xfrm>
              <a:off x="7386796" y="1938993"/>
              <a:ext cx="140760" cy="687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6F24CC9-0B81-462A-87B5-06AB58AC5B8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323796" y="1876353"/>
                <a:ext cx="26640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A7433B1-29A9-467F-98B8-CDCD20CFFA41}"/>
                  </a:ext>
                </a:extLst>
              </p14:cNvPr>
              <p14:cNvContentPartPr/>
              <p14:nvPr/>
            </p14:nvContentPartPr>
            <p14:xfrm>
              <a:off x="6631876" y="1940073"/>
              <a:ext cx="105840" cy="255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A7433B1-29A9-467F-98B8-CDCD20CFFA4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569236" y="1877433"/>
                <a:ext cx="23148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35B1B4A-A5A7-47A9-904F-77A8EE40CFDD}"/>
                  </a:ext>
                </a:extLst>
              </p14:cNvPr>
              <p14:cNvContentPartPr/>
              <p14:nvPr/>
            </p14:nvContentPartPr>
            <p14:xfrm>
              <a:off x="4669876" y="5366913"/>
              <a:ext cx="122040" cy="117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35B1B4A-A5A7-47A9-904F-77A8EE40CFD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607236" y="5304273"/>
                <a:ext cx="24768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741C25E-42CE-4D27-BD62-17F8B2A3D2B3}"/>
                  </a:ext>
                </a:extLst>
              </p14:cNvPr>
              <p14:cNvContentPartPr/>
              <p14:nvPr/>
            </p14:nvContentPartPr>
            <p14:xfrm>
              <a:off x="4281436" y="5421273"/>
              <a:ext cx="71640" cy="864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741C25E-42CE-4D27-BD62-17F8B2A3D2B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218796" y="5358633"/>
                <a:ext cx="19728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5D32D01-1E6B-42FF-9D23-7404F8F9BEB0}"/>
                  </a:ext>
                </a:extLst>
              </p14:cNvPr>
              <p14:cNvContentPartPr/>
              <p14:nvPr/>
            </p14:nvContentPartPr>
            <p14:xfrm>
              <a:off x="4311316" y="5435313"/>
              <a:ext cx="47880" cy="5623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5D32D01-1E6B-42FF-9D23-7404F8F9BEB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248676" y="5372313"/>
                <a:ext cx="173520" cy="68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00D1BA54-A281-4B04-9192-7E58C92473C0}"/>
              </a:ext>
            </a:extLst>
          </p:cNvPr>
          <p:cNvGrpSpPr/>
          <p:nvPr/>
        </p:nvGrpSpPr>
        <p:grpSpPr>
          <a:xfrm>
            <a:off x="4632796" y="5933913"/>
            <a:ext cx="114480" cy="252720"/>
            <a:chOff x="4632796" y="5933913"/>
            <a:chExt cx="114480" cy="25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C7E9A3E-A016-437F-87B9-FCE56C80D16D}"/>
                    </a:ext>
                  </a:extLst>
                </p14:cNvPr>
                <p14:cNvContentPartPr/>
                <p14:nvPr/>
              </p14:nvContentPartPr>
              <p14:xfrm>
                <a:off x="4632796" y="5933913"/>
                <a:ext cx="64080" cy="648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C7E9A3E-A016-437F-87B9-FCE56C80D16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569796" y="5871273"/>
                  <a:ext cx="1897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B04A5CC-767D-4E4F-9FD8-46049E46CAC0}"/>
                    </a:ext>
                  </a:extLst>
                </p14:cNvPr>
                <p14:cNvContentPartPr/>
                <p14:nvPr/>
              </p14:nvContentPartPr>
              <p14:xfrm>
                <a:off x="4715236" y="6088353"/>
                <a:ext cx="32040" cy="982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B04A5CC-767D-4E4F-9FD8-46049E46CAC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652596" y="6025713"/>
                  <a:ext cx="157680" cy="22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96AC6AE-3745-4692-8656-F297A620BF5E}"/>
                  </a:ext>
                </a:extLst>
              </p14:cNvPr>
              <p14:cNvContentPartPr/>
              <p14:nvPr/>
            </p14:nvContentPartPr>
            <p14:xfrm>
              <a:off x="4701556" y="5424153"/>
              <a:ext cx="74880" cy="734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96AC6AE-3745-4692-8656-F297A620BF5E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638916" y="5361513"/>
                <a:ext cx="200520" cy="19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40E54A38-928C-4281-8E14-A13E87D0A4CE}"/>
              </a:ext>
            </a:extLst>
          </p:cNvPr>
          <p:cNvGrpSpPr/>
          <p:nvPr/>
        </p:nvGrpSpPr>
        <p:grpSpPr>
          <a:xfrm>
            <a:off x="4105756" y="5461953"/>
            <a:ext cx="232920" cy="511920"/>
            <a:chOff x="4105756" y="5461953"/>
            <a:chExt cx="232920" cy="51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7704593-7199-4CA9-A1FF-092A56B30C23}"/>
                    </a:ext>
                  </a:extLst>
                </p14:cNvPr>
                <p14:cNvContentPartPr/>
                <p14:nvPr/>
              </p14:nvContentPartPr>
              <p14:xfrm>
                <a:off x="4105756" y="5734473"/>
                <a:ext cx="13680" cy="2394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7704593-7199-4CA9-A1FF-092A56B30C2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042756" y="5671473"/>
                  <a:ext cx="13932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5546545-1F16-407E-A9CC-F37AF8E2EDA0}"/>
                    </a:ext>
                  </a:extLst>
                </p14:cNvPr>
                <p14:cNvContentPartPr/>
                <p14:nvPr/>
              </p14:nvContentPartPr>
              <p14:xfrm>
                <a:off x="4150756" y="5461953"/>
                <a:ext cx="69480" cy="255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5546545-1F16-407E-A9CC-F37AF8E2EDA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087756" y="5399313"/>
                  <a:ext cx="1951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01FA295-AFD1-47F3-9A6B-86FAC4A048D3}"/>
                    </a:ext>
                  </a:extLst>
                </p14:cNvPr>
                <p14:cNvContentPartPr/>
                <p14:nvPr/>
              </p14:nvContentPartPr>
              <p14:xfrm>
                <a:off x="4306996" y="5511633"/>
                <a:ext cx="24120" cy="3060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01FA295-AFD1-47F3-9A6B-86FAC4A048D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244356" y="5448993"/>
                  <a:ext cx="14976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81F6CF1-34F9-43A2-8BD3-F81FA7AD8876}"/>
                    </a:ext>
                  </a:extLst>
                </p14:cNvPr>
                <p14:cNvContentPartPr/>
                <p14:nvPr/>
              </p14:nvContentPartPr>
              <p14:xfrm>
                <a:off x="4268476" y="5499033"/>
                <a:ext cx="60840" cy="187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81F6CF1-34F9-43A2-8BD3-F81FA7AD887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205476" y="5436033"/>
                  <a:ext cx="1864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0A193E5-FC79-4CC4-8F6A-CCB8DE89B9CD}"/>
                    </a:ext>
                  </a:extLst>
                </p14:cNvPr>
                <p14:cNvContentPartPr/>
                <p14:nvPr/>
              </p14:nvContentPartPr>
              <p14:xfrm>
                <a:off x="4255156" y="5517393"/>
                <a:ext cx="83520" cy="255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0A193E5-FC79-4CC4-8F6A-CCB8DE89B9C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192156" y="5454753"/>
                  <a:ext cx="209160" cy="151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AAD7508-B7EE-44DA-94DA-E722C7FE2EC7}"/>
                  </a:ext>
                </a:extLst>
              </p14:cNvPr>
              <p14:cNvContentPartPr/>
              <p14:nvPr/>
            </p14:nvContentPartPr>
            <p14:xfrm>
              <a:off x="6849316" y="2194233"/>
              <a:ext cx="43920" cy="252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AAD7508-B7EE-44DA-94DA-E722C7FE2EC7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786676" y="2131233"/>
                <a:ext cx="16956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0480" name="Ink 20479">
                <a:extLst>
                  <a:ext uri="{FF2B5EF4-FFF2-40B4-BE49-F238E27FC236}">
                    <a16:creationId xmlns:a16="http://schemas.microsoft.com/office/drawing/2014/main" id="{13E8DA7A-E398-4C1C-9933-F23FF424BAF9}"/>
                  </a:ext>
                </a:extLst>
              </p14:cNvPr>
              <p14:cNvContentPartPr/>
              <p14:nvPr/>
            </p14:nvContentPartPr>
            <p14:xfrm>
              <a:off x="7351516" y="2202873"/>
              <a:ext cx="39960" cy="33840"/>
            </p14:xfrm>
          </p:contentPart>
        </mc:Choice>
        <mc:Fallback>
          <p:pic>
            <p:nvPicPr>
              <p:cNvPr id="20480" name="Ink 20479">
                <a:extLst>
                  <a:ext uri="{FF2B5EF4-FFF2-40B4-BE49-F238E27FC236}">
                    <a16:creationId xmlns:a16="http://schemas.microsoft.com/office/drawing/2014/main" id="{13E8DA7A-E398-4C1C-9933-F23FF424BAF9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288516" y="2139873"/>
                <a:ext cx="165600" cy="15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88805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5" t="13612" r="3039" b="5509"/>
          <a:stretch/>
        </p:blipFill>
        <p:spPr bwMode="auto">
          <a:xfrm>
            <a:off x="1219200" y="1780718"/>
            <a:ext cx="6526077" cy="416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742890"/>
            <a:ext cx="50855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 mean dissipation of energy per unit time is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25653FE-E6DA-4D1C-B548-17148B0CEA02}"/>
                  </a:ext>
                </a:extLst>
              </p14:cNvPr>
              <p14:cNvContentPartPr/>
              <p14:nvPr/>
            </p14:nvContentPartPr>
            <p14:xfrm>
              <a:off x="4057516" y="1655313"/>
              <a:ext cx="183240" cy="279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25653FE-E6DA-4D1C-B548-17148B0CEA0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94516" y="1592673"/>
                <a:ext cx="308880" cy="40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29EA31E-836B-45DD-9C9F-5F3963539C24}"/>
                  </a:ext>
                </a:extLst>
              </p14:cNvPr>
              <p14:cNvContentPartPr/>
              <p14:nvPr/>
            </p14:nvContentPartPr>
            <p14:xfrm>
              <a:off x="3978316" y="2678073"/>
              <a:ext cx="94320" cy="198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29EA31E-836B-45DD-9C9F-5F3963539C2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15316" y="2615073"/>
                <a:ext cx="21996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A3790F2-B0BC-4F83-A99A-2F61FDEBFC6A}"/>
                  </a:ext>
                </a:extLst>
              </p14:cNvPr>
              <p14:cNvContentPartPr/>
              <p14:nvPr/>
            </p14:nvContentPartPr>
            <p14:xfrm>
              <a:off x="2397556" y="2561793"/>
              <a:ext cx="209160" cy="1357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A3790F2-B0BC-4F83-A99A-2F61FDEBFC6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34556" y="2498793"/>
                <a:ext cx="33480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7A9FC71-48C2-4999-968C-3E2BF7A9CB12}"/>
                  </a:ext>
                </a:extLst>
              </p14:cNvPr>
              <p14:cNvContentPartPr/>
              <p14:nvPr/>
            </p14:nvContentPartPr>
            <p14:xfrm>
              <a:off x="2435356" y="1849353"/>
              <a:ext cx="86040" cy="144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7A9FC71-48C2-4999-968C-3E2BF7A9CB1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72356" y="1786353"/>
                <a:ext cx="21168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211E598-2B45-4F2B-9357-94787C93DB74}"/>
                  </a:ext>
                </a:extLst>
              </p14:cNvPr>
              <p14:cNvContentPartPr/>
              <p14:nvPr/>
            </p14:nvContentPartPr>
            <p14:xfrm>
              <a:off x="3093436" y="2167953"/>
              <a:ext cx="43560" cy="1764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211E598-2B45-4F2B-9357-94787C93DB7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30436" y="2104953"/>
                <a:ext cx="16920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0D6C84B-E815-406E-87B0-D66ECBD0EFC8}"/>
                  </a:ext>
                </a:extLst>
              </p14:cNvPr>
              <p14:cNvContentPartPr/>
              <p14:nvPr/>
            </p14:nvContentPartPr>
            <p14:xfrm>
              <a:off x="1464076" y="2021073"/>
              <a:ext cx="41400" cy="331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0D6C84B-E815-406E-87B0-D66ECBD0EFC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401076" y="1958433"/>
                <a:ext cx="167040" cy="15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36F3286B-3350-4E0C-A6F5-5239C8ACCABE}"/>
              </a:ext>
            </a:extLst>
          </p:cNvPr>
          <p:cNvGrpSpPr/>
          <p:nvPr/>
        </p:nvGrpSpPr>
        <p:grpSpPr>
          <a:xfrm>
            <a:off x="5800636" y="1948353"/>
            <a:ext cx="66960" cy="20520"/>
            <a:chOff x="5800636" y="1948353"/>
            <a:chExt cx="66960" cy="2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F21E850-B4A0-4879-A41A-F7FED733B281}"/>
                    </a:ext>
                  </a:extLst>
                </p14:cNvPr>
                <p14:cNvContentPartPr/>
                <p14:nvPr/>
              </p14:nvContentPartPr>
              <p14:xfrm>
                <a:off x="5800636" y="1958433"/>
                <a:ext cx="9720" cy="104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F21E850-B4A0-4879-A41A-F7FED733B28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737996" y="1895433"/>
                  <a:ext cx="1353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0655C27-BEE0-479B-B5FE-7BCAC358DFDB}"/>
                    </a:ext>
                  </a:extLst>
                </p14:cNvPr>
                <p14:cNvContentPartPr/>
                <p14:nvPr/>
              </p14:nvContentPartPr>
              <p14:xfrm>
                <a:off x="5811796" y="1948353"/>
                <a:ext cx="9360" cy="61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0655C27-BEE0-479B-B5FE-7BCAC358DFD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749156" y="1885713"/>
                  <a:ext cx="1350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2028DF1-9741-4F9E-B0FA-4ACE372856D7}"/>
                    </a:ext>
                  </a:extLst>
                </p14:cNvPr>
                <p14:cNvContentPartPr/>
                <p14:nvPr/>
              </p14:nvContentPartPr>
              <p14:xfrm>
                <a:off x="5867236" y="1951233"/>
                <a:ext cx="360" cy="3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2028DF1-9741-4F9E-B0FA-4ACE372856D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804596" y="1888593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8AB84F8-68F0-403C-ADEF-DAECC0200FF1}"/>
              </a:ext>
            </a:extLst>
          </p:cNvPr>
          <p:cNvGrpSpPr/>
          <p:nvPr/>
        </p:nvGrpSpPr>
        <p:grpSpPr>
          <a:xfrm>
            <a:off x="6860116" y="2111793"/>
            <a:ext cx="244080" cy="304200"/>
            <a:chOff x="6860116" y="2111793"/>
            <a:chExt cx="244080" cy="30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991B5DC-EF27-480A-8DFE-B28B3B11246B}"/>
                    </a:ext>
                  </a:extLst>
                </p14:cNvPr>
                <p14:cNvContentPartPr/>
                <p14:nvPr/>
              </p14:nvContentPartPr>
              <p14:xfrm>
                <a:off x="6860116" y="2258313"/>
                <a:ext cx="70560" cy="1576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991B5DC-EF27-480A-8DFE-B28B3B11246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797116" y="2195673"/>
                  <a:ext cx="19620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8FDC69D-B33E-4F16-8838-B2738FEA45FC}"/>
                    </a:ext>
                  </a:extLst>
                </p14:cNvPr>
                <p14:cNvContentPartPr/>
                <p14:nvPr/>
              </p14:nvContentPartPr>
              <p14:xfrm>
                <a:off x="6981796" y="2143833"/>
                <a:ext cx="6840" cy="57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8FDC69D-B33E-4F16-8838-B2738FEA45F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919156" y="2081193"/>
                  <a:ext cx="1324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D0FA16E-C9CC-4E80-B278-081257006664}"/>
                    </a:ext>
                  </a:extLst>
                </p14:cNvPr>
                <p14:cNvContentPartPr/>
                <p14:nvPr/>
              </p14:nvContentPartPr>
              <p14:xfrm>
                <a:off x="6986476" y="2111793"/>
                <a:ext cx="19800" cy="115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D0FA16E-C9CC-4E80-B278-08125700666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923836" y="2048793"/>
                  <a:ext cx="1454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253AEF0-0EB5-4E22-AE3A-DC078E26C20D}"/>
                    </a:ext>
                  </a:extLst>
                </p14:cNvPr>
                <p14:cNvContentPartPr/>
                <p14:nvPr/>
              </p14:nvContentPartPr>
              <p14:xfrm>
                <a:off x="7103836" y="2151033"/>
                <a:ext cx="360" cy="14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253AEF0-0EB5-4E22-AE3A-DC078E26C20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041196" y="2088033"/>
                  <a:ext cx="126000" cy="12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5006654-EC98-4F02-8117-38DEE74FE11B}"/>
                  </a:ext>
                </a:extLst>
              </p14:cNvPr>
              <p14:cNvContentPartPr/>
              <p14:nvPr/>
            </p14:nvContentPartPr>
            <p14:xfrm>
              <a:off x="7321636" y="1900833"/>
              <a:ext cx="98280" cy="388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5006654-EC98-4F02-8117-38DEE74FE11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258636" y="1837833"/>
                <a:ext cx="22392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8138A74-7A78-4499-8974-C3277C36AAA1}"/>
                  </a:ext>
                </a:extLst>
              </p14:cNvPr>
              <p14:cNvContentPartPr/>
              <p14:nvPr/>
            </p14:nvContentPartPr>
            <p14:xfrm>
              <a:off x="7362676" y="2432553"/>
              <a:ext cx="155160" cy="471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8138A74-7A78-4499-8974-C3277C36AAA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300036" y="2369553"/>
                <a:ext cx="280800" cy="17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FB8C89B8-57D5-44D5-9BD7-E533B0C5703D}"/>
              </a:ext>
            </a:extLst>
          </p:cNvPr>
          <p:cNvGrpSpPr/>
          <p:nvPr/>
        </p:nvGrpSpPr>
        <p:grpSpPr>
          <a:xfrm>
            <a:off x="5569876" y="2392593"/>
            <a:ext cx="352800" cy="281880"/>
            <a:chOff x="5569876" y="2392593"/>
            <a:chExt cx="352800" cy="28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5C5C575-7B3F-42FA-A0BF-8487E48C8615}"/>
                    </a:ext>
                  </a:extLst>
                </p14:cNvPr>
                <p14:cNvContentPartPr/>
                <p14:nvPr/>
              </p14:nvContentPartPr>
              <p14:xfrm>
                <a:off x="5569876" y="2585913"/>
                <a:ext cx="34920" cy="885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5C5C575-7B3F-42FA-A0BF-8487E48C861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507236" y="2523273"/>
                  <a:ext cx="1605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90D8109-4AC3-4808-9A86-E1E57B7E3D4F}"/>
                    </a:ext>
                  </a:extLst>
                </p14:cNvPr>
                <p14:cNvContentPartPr/>
                <p14:nvPr/>
              </p14:nvContentPartPr>
              <p14:xfrm>
                <a:off x="5620636" y="2487633"/>
                <a:ext cx="28800" cy="1602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90D8109-4AC3-4808-9A86-E1E57B7E3D4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557636" y="2424993"/>
                  <a:ext cx="15444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976FC3A-F4E2-4FF8-8FFC-2896EEB4C2C4}"/>
                    </a:ext>
                  </a:extLst>
                </p14:cNvPr>
                <p14:cNvContentPartPr/>
                <p14:nvPr/>
              </p14:nvContentPartPr>
              <p14:xfrm>
                <a:off x="5811436" y="2556393"/>
                <a:ext cx="52920" cy="723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976FC3A-F4E2-4FF8-8FFC-2896EEB4C2C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748436" y="2493753"/>
                  <a:ext cx="1785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DA60CC8-09AC-4E4B-8B85-9101A2DBDD9C}"/>
                    </a:ext>
                  </a:extLst>
                </p14:cNvPr>
                <p14:cNvContentPartPr/>
                <p14:nvPr/>
              </p14:nvContentPartPr>
              <p14:xfrm>
                <a:off x="5755276" y="2392593"/>
                <a:ext cx="167400" cy="687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DA60CC8-09AC-4E4B-8B85-9101A2DBDD9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692276" y="2329593"/>
                  <a:ext cx="293040" cy="19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07" name="Group 21506">
            <a:extLst>
              <a:ext uri="{FF2B5EF4-FFF2-40B4-BE49-F238E27FC236}">
                <a16:creationId xmlns:a16="http://schemas.microsoft.com/office/drawing/2014/main" id="{31402D51-8E86-4615-8366-AF3EA6D2D90F}"/>
              </a:ext>
            </a:extLst>
          </p:cNvPr>
          <p:cNvGrpSpPr/>
          <p:nvPr/>
        </p:nvGrpSpPr>
        <p:grpSpPr>
          <a:xfrm>
            <a:off x="4393756" y="2545593"/>
            <a:ext cx="174240" cy="276840"/>
            <a:chOff x="4393756" y="2545593"/>
            <a:chExt cx="174240" cy="27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1504" name="Ink 21503">
                  <a:extLst>
                    <a:ext uri="{FF2B5EF4-FFF2-40B4-BE49-F238E27FC236}">
                      <a16:creationId xmlns:a16="http://schemas.microsoft.com/office/drawing/2014/main" id="{2E6F6180-F469-435B-85B5-DB2386FF87FA}"/>
                    </a:ext>
                  </a:extLst>
                </p14:cNvPr>
                <p14:cNvContentPartPr/>
                <p14:nvPr/>
              </p14:nvContentPartPr>
              <p14:xfrm>
                <a:off x="4393756" y="2719113"/>
                <a:ext cx="174240" cy="103320"/>
              </p14:xfrm>
            </p:contentPart>
          </mc:Choice>
          <mc:Fallback>
            <p:pic>
              <p:nvPicPr>
                <p:cNvPr id="21504" name="Ink 21503">
                  <a:extLst>
                    <a:ext uri="{FF2B5EF4-FFF2-40B4-BE49-F238E27FC236}">
                      <a16:creationId xmlns:a16="http://schemas.microsoft.com/office/drawing/2014/main" id="{2E6F6180-F469-435B-85B5-DB2386FF87F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330756" y="2656473"/>
                  <a:ext cx="2998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1505" name="Ink 21504">
                  <a:extLst>
                    <a:ext uri="{FF2B5EF4-FFF2-40B4-BE49-F238E27FC236}">
                      <a16:creationId xmlns:a16="http://schemas.microsoft.com/office/drawing/2014/main" id="{B5245963-0408-4B43-BFE5-1B70D6385BF3}"/>
                    </a:ext>
                  </a:extLst>
                </p14:cNvPr>
                <p14:cNvContentPartPr/>
                <p14:nvPr/>
              </p14:nvContentPartPr>
              <p14:xfrm>
                <a:off x="4439476" y="2545593"/>
                <a:ext cx="120240" cy="116280"/>
              </p14:xfrm>
            </p:contentPart>
          </mc:Choice>
          <mc:Fallback>
            <p:pic>
              <p:nvPicPr>
                <p:cNvPr id="21505" name="Ink 21504">
                  <a:extLst>
                    <a:ext uri="{FF2B5EF4-FFF2-40B4-BE49-F238E27FC236}">
                      <a16:creationId xmlns:a16="http://schemas.microsoft.com/office/drawing/2014/main" id="{B5245963-0408-4B43-BFE5-1B70D6385BF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376836" y="2482593"/>
                  <a:ext cx="245880" cy="24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1508" name="Ink 21507">
                <a:extLst>
                  <a:ext uri="{FF2B5EF4-FFF2-40B4-BE49-F238E27FC236}">
                    <a16:creationId xmlns:a16="http://schemas.microsoft.com/office/drawing/2014/main" id="{4E4456CA-1DDE-44C3-95EF-9C853AAEA15B}"/>
                  </a:ext>
                </a:extLst>
              </p14:cNvPr>
              <p14:cNvContentPartPr/>
              <p14:nvPr/>
            </p14:nvContentPartPr>
            <p14:xfrm>
              <a:off x="1486396" y="4354593"/>
              <a:ext cx="68040" cy="23040"/>
            </p14:xfrm>
          </p:contentPart>
        </mc:Choice>
        <mc:Fallback>
          <p:pic>
            <p:nvPicPr>
              <p:cNvPr id="21508" name="Ink 21507">
                <a:extLst>
                  <a:ext uri="{FF2B5EF4-FFF2-40B4-BE49-F238E27FC236}">
                    <a16:creationId xmlns:a16="http://schemas.microsoft.com/office/drawing/2014/main" id="{4E4456CA-1DDE-44C3-95EF-9C853AAEA15B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423396" y="4291593"/>
                <a:ext cx="193680" cy="14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511" name="Group 21510">
            <a:extLst>
              <a:ext uri="{FF2B5EF4-FFF2-40B4-BE49-F238E27FC236}">
                <a16:creationId xmlns:a16="http://schemas.microsoft.com/office/drawing/2014/main" id="{94972BFC-676A-424D-BE89-D4758E06D049}"/>
              </a:ext>
            </a:extLst>
          </p:cNvPr>
          <p:cNvGrpSpPr/>
          <p:nvPr/>
        </p:nvGrpSpPr>
        <p:grpSpPr>
          <a:xfrm>
            <a:off x="2025676" y="4330473"/>
            <a:ext cx="78480" cy="224640"/>
            <a:chOff x="2025676" y="4330473"/>
            <a:chExt cx="78480" cy="22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1509" name="Ink 21508">
                  <a:extLst>
                    <a:ext uri="{FF2B5EF4-FFF2-40B4-BE49-F238E27FC236}">
                      <a16:creationId xmlns:a16="http://schemas.microsoft.com/office/drawing/2014/main" id="{1A8A952F-8930-4A02-88F3-B600E362E8EE}"/>
                    </a:ext>
                  </a:extLst>
                </p14:cNvPr>
                <p14:cNvContentPartPr/>
                <p14:nvPr/>
              </p14:nvContentPartPr>
              <p14:xfrm>
                <a:off x="2042236" y="4330473"/>
                <a:ext cx="61920" cy="224640"/>
              </p14:xfrm>
            </p:contentPart>
          </mc:Choice>
          <mc:Fallback>
            <p:pic>
              <p:nvPicPr>
                <p:cNvPr id="21509" name="Ink 21508">
                  <a:extLst>
                    <a:ext uri="{FF2B5EF4-FFF2-40B4-BE49-F238E27FC236}">
                      <a16:creationId xmlns:a16="http://schemas.microsoft.com/office/drawing/2014/main" id="{1A8A952F-8930-4A02-88F3-B600E362E8E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979596" y="4267833"/>
                  <a:ext cx="18756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1510" name="Ink 21509">
                  <a:extLst>
                    <a:ext uri="{FF2B5EF4-FFF2-40B4-BE49-F238E27FC236}">
                      <a16:creationId xmlns:a16="http://schemas.microsoft.com/office/drawing/2014/main" id="{DE6A1C79-5C0B-49D3-B0C2-C3796EE7ADFF}"/>
                    </a:ext>
                  </a:extLst>
                </p14:cNvPr>
                <p14:cNvContentPartPr/>
                <p14:nvPr/>
              </p14:nvContentPartPr>
              <p14:xfrm>
                <a:off x="2025676" y="4349193"/>
                <a:ext cx="26280" cy="157320"/>
              </p14:xfrm>
            </p:contentPart>
          </mc:Choice>
          <mc:Fallback>
            <p:pic>
              <p:nvPicPr>
                <p:cNvPr id="21510" name="Ink 21509">
                  <a:extLst>
                    <a:ext uri="{FF2B5EF4-FFF2-40B4-BE49-F238E27FC236}">
                      <a16:creationId xmlns:a16="http://schemas.microsoft.com/office/drawing/2014/main" id="{DE6A1C79-5C0B-49D3-B0C2-C3796EE7ADF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963036" y="4286553"/>
                  <a:ext cx="151920" cy="28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18" name="Group 21517">
            <a:extLst>
              <a:ext uri="{FF2B5EF4-FFF2-40B4-BE49-F238E27FC236}">
                <a16:creationId xmlns:a16="http://schemas.microsoft.com/office/drawing/2014/main" id="{38A74E7A-48D4-4D60-858A-66012058E9EA}"/>
              </a:ext>
            </a:extLst>
          </p:cNvPr>
          <p:cNvGrpSpPr/>
          <p:nvPr/>
        </p:nvGrpSpPr>
        <p:grpSpPr>
          <a:xfrm>
            <a:off x="2316916" y="4314993"/>
            <a:ext cx="442800" cy="246600"/>
            <a:chOff x="2316916" y="4314993"/>
            <a:chExt cx="442800" cy="24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1512" name="Ink 21511">
                  <a:extLst>
                    <a:ext uri="{FF2B5EF4-FFF2-40B4-BE49-F238E27FC236}">
                      <a16:creationId xmlns:a16="http://schemas.microsoft.com/office/drawing/2014/main" id="{8C47F0EF-5798-4DF8-AD37-6DEA986CC84E}"/>
                    </a:ext>
                  </a:extLst>
                </p14:cNvPr>
                <p14:cNvContentPartPr/>
                <p14:nvPr/>
              </p14:nvContentPartPr>
              <p14:xfrm>
                <a:off x="2331316" y="4522353"/>
                <a:ext cx="73800" cy="39240"/>
              </p14:xfrm>
            </p:contentPart>
          </mc:Choice>
          <mc:Fallback>
            <p:pic>
              <p:nvPicPr>
                <p:cNvPr id="21512" name="Ink 21511">
                  <a:extLst>
                    <a:ext uri="{FF2B5EF4-FFF2-40B4-BE49-F238E27FC236}">
                      <a16:creationId xmlns:a16="http://schemas.microsoft.com/office/drawing/2014/main" id="{8C47F0EF-5798-4DF8-AD37-6DEA986CC84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268316" y="4459353"/>
                  <a:ext cx="1994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1513" name="Ink 21512">
                  <a:extLst>
                    <a:ext uri="{FF2B5EF4-FFF2-40B4-BE49-F238E27FC236}">
                      <a16:creationId xmlns:a16="http://schemas.microsoft.com/office/drawing/2014/main" id="{2CF80B07-9F92-42AE-B47F-C8C623AF52E6}"/>
                    </a:ext>
                  </a:extLst>
                </p14:cNvPr>
                <p14:cNvContentPartPr/>
                <p14:nvPr/>
              </p14:nvContentPartPr>
              <p14:xfrm>
                <a:off x="2316916" y="4314993"/>
                <a:ext cx="97920" cy="15840"/>
              </p14:xfrm>
            </p:contentPart>
          </mc:Choice>
          <mc:Fallback>
            <p:pic>
              <p:nvPicPr>
                <p:cNvPr id="21513" name="Ink 21512">
                  <a:extLst>
                    <a:ext uri="{FF2B5EF4-FFF2-40B4-BE49-F238E27FC236}">
                      <a16:creationId xmlns:a16="http://schemas.microsoft.com/office/drawing/2014/main" id="{2CF80B07-9F92-42AE-B47F-C8C623AF52E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254276" y="4252353"/>
                  <a:ext cx="2235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21514" name="Ink 21513">
                  <a:extLst>
                    <a:ext uri="{FF2B5EF4-FFF2-40B4-BE49-F238E27FC236}">
                      <a16:creationId xmlns:a16="http://schemas.microsoft.com/office/drawing/2014/main" id="{C9CF7037-BF15-4C5F-9672-B53AFADAB3BF}"/>
                    </a:ext>
                  </a:extLst>
                </p14:cNvPr>
                <p14:cNvContentPartPr/>
                <p14:nvPr/>
              </p14:nvContentPartPr>
              <p14:xfrm>
                <a:off x="2336716" y="4329393"/>
                <a:ext cx="69120" cy="15840"/>
              </p14:xfrm>
            </p:contentPart>
          </mc:Choice>
          <mc:Fallback>
            <p:pic>
              <p:nvPicPr>
                <p:cNvPr id="21514" name="Ink 21513">
                  <a:extLst>
                    <a:ext uri="{FF2B5EF4-FFF2-40B4-BE49-F238E27FC236}">
                      <a16:creationId xmlns:a16="http://schemas.microsoft.com/office/drawing/2014/main" id="{C9CF7037-BF15-4C5F-9672-B53AFADAB3B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274076" y="4266753"/>
                  <a:ext cx="1947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21516" name="Ink 21515">
                  <a:extLst>
                    <a:ext uri="{FF2B5EF4-FFF2-40B4-BE49-F238E27FC236}">
                      <a16:creationId xmlns:a16="http://schemas.microsoft.com/office/drawing/2014/main" id="{BC1A1649-D539-4F35-92E3-47EA04E386CB}"/>
                    </a:ext>
                  </a:extLst>
                </p14:cNvPr>
                <p14:cNvContentPartPr/>
                <p14:nvPr/>
              </p14:nvContentPartPr>
              <p14:xfrm>
                <a:off x="2628676" y="4382673"/>
                <a:ext cx="131040" cy="55080"/>
              </p14:xfrm>
            </p:contentPart>
          </mc:Choice>
          <mc:Fallback>
            <p:pic>
              <p:nvPicPr>
                <p:cNvPr id="21516" name="Ink 21515">
                  <a:extLst>
                    <a:ext uri="{FF2B5EF4-FFF2-40B4-BE49-F238E27FC236}">
                      <a16:creationId xmlns:a16="http://schemas.microsoft.com/office/drawing/2014/main" id="{BC1A1649-D539-4F35-92E3-47EA04E386C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565676" y="4319673"/>
                  <a:ext cx="2566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21517" name="Ink 21516">
                  <a:extLst>
                    <a:ext uri="{FF2B5EF4-FFF2-40B4-BE49-F238E27FC236}">
                      <a16:creationId xmlns:a16="http://schemas.microsoft.com/office/drawing/2014/main" id="{84194BD5-FA48-4C6F-97B3-524FC60A2CC3}"/>
                    </a:ext>
                  </a:extLst>
                </p14:cNvPr>
                <p14:cNvContentPartPr/>
                <p14:nvPr/>
              </p14:nvContentPartPr>
              <p14:xfrm>
                <a:off x="2609956" y="4367193"/>
                <a:ext cx="65880" cy="72000"/>
              </p14:xfrm>
            </p:contentPart>
          </mc:Choice>
          <mc:Fallback>
            <p:pic>
              <p:nvPicPr>
                <p:cNvPr id="21517" name="Ink 21516">
                  <a:extLst>
                    <a:ext uri="{FF2B5EF4-FFF2-40B4-BE49-F238E27FC236}">
                      <a16:creationId xmlns:a16="http://schemas.microsoft.com/office/drawing/2014/main" id="{84194BD5-FA48-4C6F-97B3-524FC60A2CC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546956" y="4304553"/>
                  <a:ext cx="191520" cy="19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22" name="Group 21521">
            <a:extLst>
              <a:ext uri="{FF2B5EF4-FFF2-40B4-BE49-F238E27FC236}">
                <a16:creationId xmlns:a16="http://schemas.microsoft.com/office/drawing/2014/main" id="{83D726EC-595B-421E-9865-6055C7C915C6}"/>
              </a:ext>
            </a:extLst>
          </p:cNvPr>
          <p:cNvGrpSpPr/>
          <p:nvPr/>
        </p:nvGrpSpPr>
        <p:grpSpPr>
          <a:xfrm>
            <a:off x="4666996" y="4740873"/>
            <a:ext cx="750240" cy="64440"/>
            <a:chOff x="4666996" y="4740873"/>
            <a:chExt cx="750240" cy="6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21519" name="Ink 21518">
                  <a:extLst>
                    <a:ext uri="{FF2B5EF4-FFF2-40B4-BE49-F238E27FC236}">
                      <a16:creationId xmlns:a16="http://schemas.microsoft.com/office/drawing/2014/main" id="{67452341-A69B-4C3D-AF3C-03210F43F97C}"/>
                    </a:ext>
                  </a:extLst>
                </p14:cNvPr>
                <p14:cNvContentPartPr/>
                <p14:nvPr/>
              </p14:nvContentPartPr>
              <p14:xfrm>
                <a:off x="4666996" y="4740873"/>
                <a:ext cx="436320" cy="52560"/>
              </p14:xfrm>
            </p:contentPart>
          </mc:Choice>
          <mc:Fallback>
            <p:pic>
              <p:nvPicPr>
                <p:cNvPr id="21519" name="Ink 21518">
                  <a:extLst>
                    <a:ext uri="{FF2B5EF4-FFF2-40B4-BE49-F238E27FC236}">
                      <a16:creationId xmlns:a16="http://schemas.microsoft.com/office/drawing/2014/main" id="{67452341-A69B-4C3D-AF3C-03210F43F97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603996" y="4677873"/>
                  <a:ext cx="5619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21520" name="Ink 21519">
                  <a:extLst>
                    <a:ext uri="{FF2B5EF4-FFF2-40B4-BE49-F238E27FC236}">
                      <a16:creationId xmlns:a16="http://schemas.microsoft.com/office/drawing/2014/main" id="{03170130-44B2-45A8-92C2-BA3D0EEF31CE}"/>
                    </a:ext>
                  </a:extLst>
                </p14:cNvPr>
                <p14:cNvContentPartPr/>
                <p14:nvPr/>
              </p14:nvContentPartPr>
              <p14:xfrm>
                <a:off x="5389876" y="4802793"/>
                <a:ext cx="27360" cy="2520"/>
              </p14:xfrm>
            </p:contentPart>
          </mc:Choice>
          <mc:Fallback>
            <p:pic>
              <p:nvPicPr>
                <p:cNvPr id="21520" name="Ink 21519">
                  <a:extLst>
                    <a:ext uri="{FF2B5EF4-FFF2-40B4-BE49-F238E27FC236}">
                      <a16:creationId xmlns:a16="http://schemas.microsoft.com/office/drawing/2014/main" id="{03170130-44B2-45A8-92C2-BA3D0EEF31C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327236" y="4739793"/>
                  <a:ext cx="1530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21521" name="Ink 21520">
                  <a:extLst>
                    <a:ext uri="{FF2B5EF4-FFF2-40B4-BE49-F238E27FC236}">
                      <a16:creationId xmlns:a16="http://schemas.microsoft.com/office/drawing/2014/main" id="{FF0D8582-4575-476D-B4BF-3F06E17F4846}"/>
                    </a:ext>
                  </a:extLst>
                </p14:cNvPr>
                <p14:cNvContentPartPr/>
                <p14:nvPr/>
              </p14:nvContentPartPr>
              <p14:xfrm>
                <a:off x="5279716" y="4752033"/>
                <a:ext cx="80640" cy="47880"/>
              </p14:xfrm>
            </p:contentPart>
          </mc:Choice>
          <mc:Fallback>
            <p:pic>
              <p:nvPicPr>
                <p:cNvPr id="21521" name="Ink 21520">
                  <a:extLst>
                    <a:ext uri="{FF2B5EF4-FFF2-40B4-BE49-F238E27FC236}">
                      <a16:creationId xmlns:a16="http://schemas.microsoft.com/office/drawing/2014/main" id="{FF0D8582-4575-476D-B4BF-3F06E17F484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217076" y="4689393"/>
                  <a:ext cx="206280" cy="17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21523" name="Ink 21522">
                <a:extLst>
                  <a:ext uri="{FF2B5EF4-FFF2-40B4-BE49-F238E27FC236}">
                    <a16:creationId xmlns:a16="http://schemas.microsoft.com/office/drawing/2014/main" id="{5EC60ACF-AA1B-459B-9B3B-4A188C1CAC66}"/>
                  </a:ext>
                </a:extLst>
              </p14:cNvPr>
              <p14:cNvContentPartPr/>
              <p14:nvPr/>
            </p14:nvContentPartPr>
            <p14:xfrm>
              <a:off x="4409596" y="4514433"/>
              <a:ext cx="85320" cy="68040"/>
            </p14:xfrm>
          </p:contentPart>
        </mc:Choice>
        <mc:Fallback>
          <p:pic>
            <p:nvPicPr>
              <p:cNvPr id="21523" name="Ink 21522">
                <a:extLst>
                  <a:ext uri="{FF2B5EF4-FFF2-40B4-BE49-F238E27FC236}">
                    <a16:creationId xmlns:a16="http://schemas.microsoft.com/office/drawing/2014/main" id="{5EC60ACF-AA1B-459B-9B3B-4A188C1CAC66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346956" y="4451433"/>
                <a:ext cx="210960" cy="193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526" name="Group 21525">
            <a:extLst>
              <a:ext uri="{FF2B5EF4-FFF2-40B4-BE49-F238E27FC236}">
                <a16:creationId xmlns:a16="http://schemas.microsoft.com/office/drawing/2014/main" id="{C1BFF717-684F-4B98-AB1F-413DEFA5A5BD}"/>
              </a:ext>
            </a:extLst>
          </p:cNvPr>
          <p:cNvGrpSpPr/>
          <p:nvPr/>
        </p:nvGrpSpPr>
        <p:grpSpPr>
          <a:xfrm>
            <a:off x="3834316" y="4278273"/>
            <a:ext cx="156240" cy="114480"/>
            <a:chOff x="3834316" y="4278273"/>
            <a:chExt cx="156240" cy="11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21524" name="Ink 21523">
                  <a:extLst>
                    <a:ext uri="{FF2B5EF4-FFF2-40B4-BE49-F238E27FC236}">
                      <a16:creationId xmlns:a16="http://schemas.microsoft.com/office/drawing/2014/main" id="{968AD0C2-624C-4327-87F0-40504D9DEFB3}"/>
                    </a:ext>
                  </a:extLst>
                </p14:cNvPr>
                <p14:cNvContentPartPr/>
                <p14:nvPr/>
              </p14:nvContentPartPr>
              <p14:xfrm>
                <a:off x="3834316" y="4278273"/>
                <a:ext cx="149040" cy="93960"/>
              </p14:xfrm>
            </p:contentPart>
          </mc:Choice>
          <mc:Fallback>
            <p:pic>
              <p:nvPicPr>
                <p:cNvPr id="21524" name="Ink 21523">
                  <a:extLst>
                    <a:ext uri="{FF2B5EF4-FFF2-40B4-BE49-F238E27FC236}">
                      <a16:creationId xmlns:a16="http://schemas.microsoft.com/office/drawing/2014/main" id="{968AD0C2-624C-4327-87F0-40504D9DEFB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771676" y="4215633"/>
                  <a:ext cx="2746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21525" name="Ink 21524">
                  <a:extLst>
                    <a:ext uri="{FF2B5EF4-FFF2-40B4-BE49-F238E27FC236}">
                      <a16:creationId xmlns:a16="http://schemas.microsoft.com/office/drawing/2014/main" id="{1348359B-AF45-4028-BE14-B2747781AA6B}"/>
                    </a:ext>
                  </a:extLst>
                </p14:cNvPr>
                <p14:cNvContentPartPr/>
                <p14:nvPr/>
              </p14:nvContentPartPr>
              <p14:xfrm>
                <a:off x="3979396" y="4373313"/>
                <a:ext cx="11160" cy="19440"/>
              </p14:xfrm>
            </p:contentPart>
          </mc:Choice>
          <mc:Fallback>
            <p:pic>
              <p:nvPicPr>
                <p:cNvPr id="21525" name="Ink 21524">
                  <a:extLst>
                    <a:ext uri="{FF2B5EF4-FFF2-40B4-BE49-F238E27FC236}">
                      <a16:creationId xmlns:a16="http://schemas.microsoft.com/office/drawing/2014/main" id="{1348359B-AF45-4028-BE14-B2747781AA6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916756" y="4310673"/>
                  <a:ext cx="136800" cy="145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21527" name="Ink 21526">
                <a:extLst>
                  <a:ext uri="{FF2B5EF4-FFF2-40B4-BE49-F238E27FC236}">
                    <a16:creationId xmlns:a16="http://schemas.microsoft.com/office/drawing/2014/main" id="{D40F8D3E-564C-4831-87EE-74B1C195655D}"/>
                  </a:ext>
                </a:extLst>
              </p14:cNvPr>
              <p14:cNvContentPartPr/>
              <p14:nvPr/>
            </p14:nvContentPartPr>
            <p14:xfrm>
              <a:off x="3664036" y="4384113"/>
              <a:ext cx="9720" cy="11520"/>
            </p14:xfrm>
          </p:contentPart>
        </mc:Choice>
        <mc:Fallback>
          <p:pic>
            <p:nvPicPr>
              <p:cNvPr id="21527" name="Ink 21526">
                <a:extLst>
                  <a:ext uri="{FF2B5EF4-FFF2-40B4-BE49-F238E27FC236}">
                    <a16:creationId xmlns:a16="http://schemas.microsoft.com/office/drawing/2014/main" id="{D40F8D3E-564C-4831-87EE-74B1C195655D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601396" y="4321473"/>
                <a:ext cx="135360" cy="13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533" name="Group 21532">
            <a:extLst>
              <a:ext uri="{FF2B5EF4-FFF2-40B4-BE49-F238E27FC236}">
                <a16:creationId xmlns:a16="http://schemas.microsoft.com/office/drawing/2014/main" id="{8FFA9C60-32C6-4ACB-9F4E-3E9DC40DAF40}"/>
              </a:ext>
            </a:extLst>
          </p:cNvPr>
          <p:cNvGrpSpPr/>
          <p:nvPr/>
        </p:nvGrpSpPr>
        <p:grpSpPr>
          <a:xfrm>
            <a:off x="6645916" y="4608033"/>
            <a:ext cx="126360" cy="83880"/>
            <a:chOff x="6645916" y="4608033"/>
            <a:chExt cx="126360" cy="8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21528" name="Ink 21527">
                  <a:extLst>
                    <a:ext uri="{FF2B5EF4-FFF2-40B4-BE49-F238E27FC236}">
                      <a16:creationId xmlns:a16="http://schemas.microsoft.com/office/drawing/2014/main" id="{6E28951F-0DF2-448F-BE9F-32886DCD3C76}"/>
                    </a:ext>
                  </a:extLst>
                </p14:cNvPr>
                <p14:cNvContentPartPr/>
                <p14:nvPr/>
              </p14:nvContentPartPr>
              <p14:xfrm>
                <a:off x="6645916" y="4649073"/>
                <a:ext cx="71280" cy="42840"/>
              </p14:xfrm>
            </p:contentPart>
          </mc:Choice>
          <mc:Fallback>
            <p:pic>
              <p:nvPicPr>
                <p:cNvPr id="21528" name="Ink 21527">
                  <a:extLst>
                    <a:ext uri="{FF2B5EF4-FFF2-40B4-BE49-F238E27FC236}">
                      <a16:creationId xmlns:a16="http://schemas.microsoft.com/office/drawing/2014/main" id="{6E28951F-0DF2-448F-BE9F-32886DCD3C7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583276" y="4586433"/>
                  <a:ext cx="1969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21529" name="Ink 21528">
                  <a:extLst>
                    <a:ext uri="{FF2B5EF4-FFF2-40B4-BE49-F238E27FC236}">
                      <a16:creationId xmlns:a16="http://schemas.microsoft.com/office/drawing/2014/main" id="{BFA8AEC5-AF97-4571-AC2B-C0F61AE89779}"/>
                    </a:ext>
                  </a:extLst>
                </p14:cNvPr>
                <p14:cNvContentPartPr/>
                <p14:nvPr/>
              </p14:nvContentPartPr>
              <p14:xfrm>
                <a:off x="6749596" y="4608033"/>
                <a:ext cx="22680" cy="62640"/>
              </p14:xfrm>
            </p:contentPart>
          </mc:Choice>
          <mc:Fallback>
            <p:pic>
              <p:nvPicPr>
                <p:cNvPr id="21529" name="Ink 21528">
                  <a:extLst>
                    <a:ext uri="{FF2B5EF4-FFF2-40B4-BE49-F238E27FC236}">
                      <a16:creationId xmlns:a16="http://schemas.microsoft.com/office/drawing/2014/main" id="{BFA8AEC5-AF97-4571-AC2B-C0F61AE8977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686956" y="4545033"/>
                  <a:ext cx="148320" cy="18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32" name="Group 21531">
            <a:extLst>
              <a:ext uri="{FF2B5EF4-FFF2-40B4-BE49-F238E27FC236}">
                <a16:creationId xmlns:a16="http://schemas.microsoft.com/office/drawing/2014/main" id="{D82FE660-2115-4168-98DF-412FA7443B16}"/>
              </a:ext>
            </a:extLst>
          </p:cNvPr>
          <p:cNvGrpSpPr/>
          <p:nvPr/>
        </p:nvGrpSpPr>
        <p:grpSpPr>
          <a:xfrm>
            <a:off x="6725116" y="4890273"/>
            <a:ext cx="25200" cy="107640"/>
            <a:chOff x="6725116" y="4890273"/>
            <a:chExt cx="25200" cy="10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21530" name="Ink 21529">
                  <a:extLst>
                    <a:ext uri="{FF2B5EF4-FFF2-40B4-BE49-F238E27FC236}">
                      <a16:creationId xmlns:a16="http://schemas.microsoft.com/office/drawing/2014/main" id="{98B7C8DD-2F7B-4865-B46D-CD8801B2FAFE}"/>
                    </a:ext>
                  </a:extLst>
                </p14:cNvPr>
                <p14:cNvContentPartPr/>
                <p14:nvPr/>
              </p14:nvContentPartPr>
              <p14:xfrm>
                <a:off x="6727636" y="4926273"/>
                <a:ext cx="22680" cy="71640"/>
              </p14:xfrm>
            </p:contentPart>
          </mc:Choice>
          <mc:Fallback>
            <p:pic>
              <p:nvPicPr>
                <p:cNvPr id="21530" name="Ink 21529">
                  <a:extLst>
                    <a:ext uri="{FF2B5EF4-FFF2-40B4-BE49-F238E27FC236}">
                      <a16:creationId xmlns:a16="http://schemas.microsoft.com/office/drawing/2014/main" id="{98B7C8DD-2F7B-4865-B46D-CD8801B2FAF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664636" y="4863633"/>
                  <a:ext cx="1483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21531" name="Ink 21530">
                  <a:extLst>
                    <a:ext uri="{FF2B5EF4-FFF2-40B4-BE49-F238E27FC236}">
                      <a16:creationId xmlns:a16="http://schemas.microsoft.com/office/drawing/2014/main" id="{30727C7F-2432-4419-942D-B5E454CB0D23}"/>
                    </a:ext>
                  </a:extLst>
                </p14:cNvPr>
                <p14:cNvContentPartPr/>
                <p14:nvPr/>
              </p14:nvContentPartPr>
              <p14:xfrm>
                <a:off x="6725116" y="4890273"/>
                <a:ext cx="12240" cy="82800"/>
              </p14:xfrm>
            </p:contentPart>
          </mc:Choice>
          <mc:Fallback>
            <p:pic>
              <p:nvPicPr>
                <p:cNvPr id="21531" name="Ink 21530">
                  <a:extLst>
                    <a:ext uri="{FF2B5EF4-FFF2-40B4-BE49-F238E27FC236}">
                      <a16:creationId xmlns:a16="http://schemas.microsoft.com/office/drawing/2014/main" id="{30727C7F-2432-4419-942D-B5E454CB0D2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662476" y="4827273"/>
                  <a:ext cx="137880" cy="20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21534" name="Ink 21533">
                <a:extLst>
                  <a:ext uri="{FF2B5EF4-FFF2-40B4-BE49-F238E27FC236}">
                    <a16:creationId xmlns:a16="http://schemas.microsoft.com/office/drawing/2014/main" id="{F3F89BC3-82BC-4D55-B666-DECFB310816D}"/>
                  </a:ext>
                </a:extLst>
              </p14:cNvPr>
              <p14:cNvContentPartPr/>
              <p14:nvPr/>
            </p14:nvContentPartPr>
            <p14:xfrm>
              <a:off x="6993316" y="4941393"/>
              <a:ext cx="64800" cy="128880"/>
            </p14:xfrm>
          </p:contentPart>
        </mc:Choice>
        <mc:Fallback>
          <p:pic>
            <p:nvPicPr>
              <p:cNvPr id="21534" name="Ink 21533">
                <a:extLst>
                  <a:ext uri="{FF2B5EF4-FFF2-40B4-BE49-F238E27FC236}">
                    <a16:creationId xmlns:a16="http://schemas.microsoft.com/office/drawing/2014/main" id="{F3F89BC3-82BC-4D55-B666-DECFB310816D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930676" y="4878753"/>
                <a:ext cx="19044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21535" name="Ink 21534">
                <a:extLst>
                  <a:ext uri="{FF2B5EF4-FFF2-40B4-BE49-F238E27FC236}">
                    <a16:creationId xmlns:a16="http://schemas.microsoft.com/office/drawing/2014/main" id="{B68E7E89-9D07-4C83-8330-14DB06E4B2DD}"/>
                  </a:ext>
                </a:extLst>
              </p14:cNvPr>
              <p14:cNvContentPartPr/>
              <p14:nvPr/>
            </p14:nvContentPartPr>
            <p14:xfrm>
              <a:off x="4033756" y="5617113"/>
              <a:ext cx="587880" cy="312840"/>
            </p14:xfrm>
          </p:contentPart>
        </mc:Choice>
        <mc:Fallback>
          <p:pic>
            <p:nvPicPr>
              <p:cNvPr id="21535" name="Ink 21534">
                <a:extLst>
                  <a:ext uri="{FF2B5EF4-FFF2-40B4-BE49-F238E27FC236}">
                    <a16:creationId xmlns:a16="http://schemas.microsoft.com/office/drawing/2014/main" id="{B68E7E89-9D07-4C83-8330-14DB06E4B2DD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970756" y="5554473"/>
                <a:ext cx="713520" cy="43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21536" name="Ink 21535">
                <a:extLst>
                  <a:ext uri="{FF2B5EF4-FFF2-40B4-BE49-F238E27FC236}">
                    <a16:creationId xmlns:a16="http://schemas.microsoft.com/office/drawing/2014/main" id="{CD1A3ED7-8CA4-464F-BFF4-194DA87CBD4D}"/>
                  </a:ext>
                </a:extLst>
              </p14:cNvPr>
              <p14:cNvContentPartPr/>
              <p14:nvPr/>
            </p14:nvContentPartPr>
            <p14:xfrm>
              <a:off x="5232196" y="5460873"/>
              <a:ext cx="88920" cy="373320"/>
            </p14:xfrm>
          </p:contentPart>
        </mc:Choice>
        <mc:Fallback>
          <p:pic>
            <p:nvPicPr>
              <p:cNvPr id="21536" name="Ink 21535">
                <a:extLst>
                  <a:ext uri="{FF2B5EF4-FFF2-40B4-BE49-F238E27FC236}">
                    <a16:creationId xmlns:a16="http://schemas.microsoft.com/office/drawing/2014/main" id="{CD1A3ED7-8CA4-464F-BFF4-194DA87CBD4D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169556" y="5398233"/>
                <a:ext cx="214560" cy="49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21537" name="Ink 21536">
                <a:extLst>
                  <a:ext uri="{FF2B5EF4-FFF2-40B4-BE49-F238E27FC236}">
                    <a16:creationId xmlns:a16="http://schemas.microsoft.com/office/drawing/2014/main" id="{FE056237-295C-4D41-B2A0-E34039D3FADA}"/>
                  </a:ext>
                </a:extLst>
              </p14:cNvPr>
              <p14:cNvContentPartPr/>
              <p14:nvPr/>
            </p14:nvContentPartPr>
            <p14:xfrm>
              <a:off x="5234716" y="5044713"/>
              <a:ext cx="65880" cy="140040"/>
            </p14:xfrm>
          </p:contentPart>
        </mc:Choice>
        <mc:Fallback>
          <p:pic>
            <p:nvPicPr>
              <p:cNvPr id="21537" name="Ink 21536">
                <a:extLst>
                  <a:ext uri="{FF2B5EF4-FFF2-40B4-BE49-F238E27FC236}">
                    <a16:creationId xmlns:a16="http://schemas.microsoft.com/office/drawing/2014/main" id="{FE056237-295C-4D41-B2A0-E34039D3FADA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5171716" y="4981713"/>
                <a:ext cx="19152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21538" name="Ink 21537">
                <a:extLst>
                  <a:ext uri="{FF2B5EF4-FFF2-40B4-BE49-F238E27FC236}">
                    <a16:creationId xmlns:a16="http://schemas.microsoft.com/office/drawing/2014/main" id="{AD9DDB36-B8A2-4AB2-82BF-F8612C6DF57A}"/>
                  </a:ext>
                </a:extLst>
              </p14:cNvPr>
              <p14:cNvContentPartPr/>
              <p14:nvPr/>
            </p14:nvContentPartPr>
            <p14:xfrm>
              <a:off x="5375836" y="5111313"/>
              <a:ext cx="127440" cy="735480"/>
            </p14:xfrm>
          </p:contentPart>
        </mc:Choice>
        <mc:Fallback>
          <p:pic>
            <p:nvPicPr>
              <p:cNvPr id="21538" name="Ink 21537">
                <a:extLst>
                  <a:ext uri="{FF2B5EF4-FFF2-40B4-BE49-F238E27FC236}">
                    <a16:creationId xmlns:a16="http://schemas.microsoft.com/office/drawing/2014/main" id="{AD9DDB36-B8A2-4AB2-82BF-F8612C6DF57A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5358196" y="5093673"/>
                <a:ext cx="163080" cy="77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21539" name="Ink 21538">
                <a:extLst>
                  <a:ext uri="{FF2B5EF4-FFF2-40B4-BE49-F238E27FC236}">
                    <a16:creationId xmlns:a16="http://schemas.microsoft.com/office/drawing/2014/main" id="{03F07055-24E1-41F0-9F18-5FCF971B36D7}"/>
                  </a:ext>
                </a:extLst>
              </p14:cNvPr>
              <p14:cNvContentPartPr/>
              <p14:nvPr/>
            </p14:nvContentPartPr>
            <p14:xfrm>
              <a:off x="3928996" y="5800353"/>
              <a:ext cx="343440" cy="72000"/>
            </p14:xfrm>
          </p:contentPart>
        </mc:Choice>
        <mc:Fallback>
          <p:pic>
            <p:nvPicPr>
              <p:cNvPr id="21539" name="Ink 21538">
                <a:extLst>
                  <a:ext uri="{FF2B5EF4-FFF2-40B4-BE49-F238E27FC236}">
                    <a16:creationId xmlns:a16="http://schemas.microsoft.com/office/drawing/2014/main" id="{03F07055-24E1-41F0-9F18-5FCF971B36D7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866356" y="5737353"/>
                <a:ext cx="46908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21540" name="Ink 21539">
                <a:extLst>
                  <a:ext uri="{FF2B5EF4-FFF2-40B4-BE49-F238E27FC236}">
                    <a16:creationId xmlns:a16="http://schemas.microsoft.com/office/drawing/2014/main" id="{6EA53B8F-5096-4D70-BDA6-9C5CC44B2B85}"/>
                  </a:ext>
                </a:extLst>
              </p14:cNvPr>
              <p14:cNvContentPartPr/>
              <p14:nvPr/>
            </p14:nvContentPartPr>
            <p14:xfrm>
              <a:off x="5303476" y="5850033"/>
              <a:ext cx="200520" cy="91080"/>
            </p14:xfrm>
          </p:contentPart>
        </mc:Choice>
        <mc:Fallback>
          <p:pic>
            <p:nvPicPr>
              <p:cNvPr id="21540" name="Ink 21539">
                <a:extLst>
                  <a:ext uri="{FF2B5EF4-FFF2-40B4-BE49-F238E27FC236}">
                    <a16:creationId xmlns:a16="http://schemas.microsoft.com/office/drawing/2014/main" id="{6EA53B8F-5096-4D70-BDA6-9C5CC44B2B85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5240836" y="5787033"/>
                <a:ext cx="326160" cy="21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543" name="Group 21542">
            <a:extLst>
              <a:ext uri="{FF2B5EF4-FFF2-40B4-BE49-F238E27FC236}">
                <a16:creationId xmlns:a16="http://schemas.microsoft.com/office/drawing/2014/main" id="{56C42427-6EC0-4AA0-849B-56BD11AB218B}"/>
              </a:ext>
            </a:extLst>
          </p:cNvPr>
          <p:cNvGrpSpPr/>
          <p:nvPr/>
        </p:nvGrpSpPr>
        <p:grpSpPr>
          <a:xfrm>
            <a:off x="5320396" y="5056593"/>
            <a:ext cx="199440" cy="72000"/>
            <a:chOff x="5320396" y="5056593"/>
            <a:chExt cx="199440" cy="7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21541" name="Ink 21540">
                  <a:extLst>
                    <a:ext uri="{FF2B5EF4-FFF2-40B4-BE49-F238E27FC236}">
                      <a16:creationId xmlns:a16="http://schemas.microsoft.com/office/drawing/2014/main" id="{765C068B-76F8-43F1-979E-ACC5FA20557B}"/>
                    </a:ext>
                  </a:extLst>
                </p14:cNvPr>
                <p14:cNvContentPartPr/>
                <p14:nvPr/>
              </p14:nvContentPartPr>
              <p14:xfrm>
                <a:off x="5320756" y="5070993"/>
                <a:ext cx="106200" cy="33480"/>
              </p14:xfrm>
            </p:contentPart>
          </mc:Choice>
          <mc:Fallback>
            <p:pic>
              <p:nvPicPr>
                <p:cNvPr id="21541" name="Ink 21540">
                  <a:extLst>
                    <a:ext uri="{FF2B5EF4-FFF2-40B4-BE49-F238E27FC236}">
                      <a16:creationId xmlns:a16="http://schemas.microsoft.com/office/drawing/2014/main" id="{765C068B-76F8-43F1-979E-ACC5FA20557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258116" y="5008353"/>
                  <a:ext cx="2318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21542" name="Ink 21541">
                  <a:extLst>
                    <a:ext uri="{FF2B5EF4-FFF2-40B4-BE49-F238E27FC236}">
                      <a16:creationId xmlns:a16="http://schemas.microsoft.com/office/drawing/2014/main" id="{F1DDBD62-F1C0-4946-A724-253F27B8C9F0}"/>
                    </a:ext>
                  </a:extLst>
                </p14:cNvPr>
                <p14:cNvContentPartPr/>
                <p14:nvPr/>
              </p14:nvContentPartPr>
              <p14:xfrm>
                <a:off x="5320396" y="5056593"/>
                <a:ext cx="199440" cy="72000"/>
              </p14:xfrm>
            </p:contentPart>
          </mc:Choice>
          <mc:Fallback>
            <p:pic>
              <p:nvPicPr>
                <p:cNvPr id="21542" name="Ink 21541">
                  <a:extLst>
                    <a:ext uri="{FF2B5EF4-FFF2-40B4-BE49-F238E27FC236}">
                      <a16:creationId xmlns:a16="http://schemas.microsoft.com/office/drawing/2014/main" id="{F1DDBD62-F1C0-4946-A724-253F27B8C9F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257756" y="4993593"/>
                  <a:ext cx="325080" cy="19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21544" name="Ink 21543">
                <a:extLst>
                  <a:ext uri="{FF2B5EF4-FFF2-40B4-BE49-F238E27FC236}">
                    <a16:creationId xmlns:a16="http://schemas.microsoft.com/office/drawing/2014/main" id="{66918A9F-5FC8-4BF1-B433-A68BDBE556E8}"/>
                  </a:ext>
                </a:extLst>
              </p14:cNvPr>
              <p14:cNvContentPartPr/>
              <p14:nvPr/>
            </p14:nvContentPartPr>
            <p14:xfrm>
              <a:off x="4551796" y="5143353"/>
              <a:ext cx="32040" cy="150480"/>
            </p14:xfrm>
          </p:contentPart>
        </mc:Choice>
        <mc:Fallback>
          <p:pic>
            <p:nvPicPr>
              <p:cNvPr id="21544" name="Ink 21543">
                <a:extLst>
                  <a:ext uri="{FF2B5EF4-FFF2-40B4-BE49-F238E27FC236}">
                    <a16:creationId xmlns:a16="http://schemas.microsoft.com/office/drawing/2014/main" id="{66918A9F-5FC8-4BF1-B433-A68BDBE556E8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488796" y="5080353"/>
                <a:ext cx="157680" cy="27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551" name="Group 21550">
            <a:extLst>
              <a:ext uri="{FF2B5EF4-FFF2-40B4-BE49-F238E27FC236}">
                <a16:creationId xmlns:a16="http://schemas.microsoft.com/office/drawing/2014/main" id="{7F8B3FBF-D052-4FC3-A8EA-A75DBFCC09AE}"/>
              </a:ext>
            </a:extLst>
          </p:cNvPr>
          <p:cNvGrpSpPr/>
          <p:nvPr/>
        </p:nvGrpSpPr>
        <p:grpSpPr>
          <a:xfrm>
            <a:off x="2414116" y="5374113"/>
            <a:ext cx="441720" cy="547920"/>
            <a:chOff x="2414116" y="5374113"/>
            <a:chExt cx="441720" cy="54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21545" name="Ink 21544">
                  <a:extLst>
                    <a:ext uri="{FF2B5EF4-FFF2-40B4-BE49-F238E27FC236}">
                      <a16:creationId xmlns:a16="http://schemas.microsoft.com/office/drawing/2014/main" id="{69DEA802-48B7-404F-8C20-2D58FB01FEEF}"/>
                    </a:ext>
                  </a:extLst>
                </p14:cNvPr>
                <p14:cNvContentPartPr/>
                <p14:nvPr/>
              </p14:nvContentPartPr>
              <p14:xfrm>
                <a:off x="2760796" y="5374113"/>
                <a:ext cx="28440" cy="276480"/>
              </p14:xfrm>
            </p:contentPart>
          </mc:Choice>
          <mc:Fallback>
            <p:pic>
              <p:nvPicPr>
                <p:cNvPr id="21545" name="Ink 21544">
                  <a:extLst>
                    <a:ext uri="{FF2B5EF4-FFF2-40B4-BE49-F238E27FC236}">
                      <a16:creationId xmlns:a16="http://schemas.microsoft.com/office/drawing/2014/main" id="{69DEA802-48B7-404F-8C20-2D58FB01FEE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697796" y="5311113"/>
                  <a:ext cx="15408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21546" name="Ink 21545">
                  <a:extLst>
                    <a:ext uri="{FF2B5EF4-FFF2-40B4-BE49-F238E27FC236}">
                      <a16:creationId xmlns:a16="http://schemas.microsoft.com/office/drawing/2014/main" id="{7CF3FDEC-0C4E-479A-A1DF-6A9957A7027A}"/>
                    </a:ext>
                  </a:extLst>
                </p14:cNvPr>
                <p14:cNvContentPartPr/>
                <p14:nvPr/>
              </p14:nvContentPartPr>
              <p14:xfrm>
                <a:off x="2414116" y="5513073"/>
                <a:ext cx="15480" cy="140400"/>
              </p14:xfrm>
            </p:contentPart>
          </mc:Choice>
          <mc:Fallback>
            <p:pic>
              <p:nvPicPr>
                <p:cNvPr id="21546" name="Ink 21545">
                  <a:extLst>
                    <a:ext uri="{FF2B5EF4-FFF2-40B4-BE49-F238E27FC236}">
                      <a16:creationId xmlns:a16="http://schemas.microsoft.com/office/drawing/2014/main" id="{7CF3FDEC-0C4E-479A-A1DF-6A9957A7027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351116" y="5450073"/>
                  <a:ext cx="14112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21547" name="Ink 21546">
                  <a:extLst>
                    <a:ext uri="{FF2B5EF4-FFF2-40B4-BE49-F238E27FC236}">
                      <a16:creationId xmlns:a16="http://schemas.microsoft.com/office/drawing/2014/main" id="{88345676-768B-4E37-86EB-3FB15D4F5942}"/>
                    </a:ext>
                  </a:extLst>
                </p14:cNvPr>
                <p14:cNvContentPartPr/>
                <p14:nvPr/>
              </p14:nvContentPartPr>
              <p14:xfrm>
                <a:off x="2496916" y="5815833"/>
                <a:ext cx="246600" cy="104040"/>
              </p14:xfrm>
            </p:contentPart>
          </mc:Choice>
          <mc:Fallback>
            <p:pic>
              <p:nvPicPr>
                <p:cNvPr id="21547" name="Ink 21546">
                  <a:extLst>
                    <a:ext uri="{FF2B5EF4-FFF2-40B4-BE49-F238E27FC236}">
                      <a16:creationId xmlns:a16="http://schemas.microsoft.com/office/drawing/2014/main" id="{88345676-768B-4E37-86EB-3FB15D4F594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434276" y="5752833"/>
                  <a:ext cx="3722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21548" name="Ink 21547">
                  <a:extLst>
                    <a:ext uri="{FF2B5EF4-FFF2-40B4-BE49-F238E27FC236}">
                      <a16:creationId xmlns:a16="http://schemas.microsoft.com/office/drawing/2014/main" id="{B47A4A44-2531-4819-8217-12B7F23240C6}"/>
                    </a:ext>
                  </a:extLst>
                </p14:cNvPr>
                <p14:cNvContentPartPr/>
                <p14:nvPr/>
              </p14:nvContentPartPr>
              <p14:xfrm>
                <a:off x="2631196" y="5812953"/>
                <a:ext cx="123480" cy="109080"/>
              </p14:xfrm>
            </p:contentPart>
          </mc:Choice>
          <mc:Fallback>
            <p:pic>
              <p:nvPicPr>
                <p:cNvPr id="21548" name="Ink 21547">
                  <a:extLst>
                    <a:ext uri="{FF2B5EF4-FFF2-40B4-BE49-F238E27FC236}">
                      <a16:creationId xmlns:a16="http://schemas.microsoft.com/office/drawing/2014/main" id="{B47A4A44-2531-4819-8217-12B7F23240C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568556" y="5749953"/>
                  <a:ext cx="2491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21549" name="Ink 21548">
                  <a:extLst>
                    <a:ext uri="{FF2B5EF4-FFF2-40B4-BE49-F238E27FC236}">
                      <a16:creationId xmlns:a16="http://schemas.microsoft.com/office/drawing/2014/main" id="{C882E3DC-5AE1-402E-A645-7173A777F0DA}"/>
                    </a:ext>
                  </a:extLst>
                </p14:cNvPr>
                <p14:cNvContentPartPr/>
                <p14:nvPr/>
              </p14:nvContentPartPr>
              <p14:xfrm>
                <a:off x="2847916" y="5710713"/>
                <a:ext cx="7920" cy="1440"/>
              </p14:xfrm>
            </p:contentPart>
          </mc:Choice>
          <mc:Fallback>
            <p:pic>
              <p:nvPicPr>
                <p:cNvPr id="21549" name="Ink 21548">
                  <a:extLst>
                    <a:ext uri="{FF2B5EF4-FFF2-40B4-BE49-F238E27FC236}">
                      <a16:creationId xmlns:a16="http://schemas.microsoft.com/office/drawing/2014/main" id="{C882E3DC-5AE1-402E-A645-7173A777F0D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784916" y="5648073"/>
                  <a:ext cx="1335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21550" name="Ink 21549">
                  <a:extLst>
                    <a:ext uri="{FF2B5EF4-FFF2-40B4-BE49-F238E27FC236}">
                      <a16:creationId xmlns:a16="http://schemas.microsoft.com/office/drawing/2014/main" id="{05DB129C-C3F2-4DCE-A6D1-B5B5D96C5728}"/>
                    </a:ext>
                  </a:extLst>
                </p14:cNvPr>
                <p14:cNvContentPartPr/>
                <p14:nvPr/>
              </p14:nvContentPartPr>
              <p14:xfrm>
                <a:off x="2696356" y="5712153"/>
                <a:ext cx="110520" cy="190800"/>
              </p14:xfrm>
            </p:contentPart>
          </mc:Choice>
          <mc:Fallback>
            <p:pic>
              <p:nvPicPr>
                <p:cNvPr id="21550" name="Ink 21549">
                  <a:extLst>
                    <a:ext uri="{FF2B5EF4-FFF2-40B4-BE49-F238E27FC236}">
                      <a16:creationId xmlns:a16="http://schemas.microsoft.com/office/drawing/2014/main" id="{05DB129C-C3F2-4DCE-A6D1-B5B5D96C572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633356" y="5649513"/>
                  <a:ext cx="236160" cy="31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21552" name="Ink 21551">
                <a:extLst>
                  <a:ext uri="{FF2B5EF4-FFF2-40B4-BE49-F238E27FC236}">
                    <a16:creationId xmlns:a16="http://schemas.microsoft.com/office/drawing/2014/main" id="{237A3107-B1E6-4B55-AEAB-77A1D8E1670E}"/>
                  </a:ext>
                </a:extLst>
              </p14:cNvPr>
              <p14:cNvContentPartPr/>
              <p14:nvPr/>
            </p14:nvContentPartPr>
            <p14:xfrm>
              <a:off x="2951596" y="5421273"/>
              <a:ext cx="55800" cy="50040"/>
            </p14:xfrm>
          </p:contentPart>
        </mc:Choice>
        <mc:Fallback>
          <p:pic>
            <p:nvPicPr>
              <p:cNvPr id="21552" name="Ink 21551">
                <a:extLst>
                  <a:ext uri="{FF2B5EF4-FFF2-40B4-BE49-F238E27FC236}">
                    <a16:creationId xmlns:a16="http://schemas.microsoft.com/office/drawing/2014/main" id="{237A3107-B1E6-4B55-AEAB-77A1D8E1670E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2888956" y="5358633"/>
                <a:ext cx="18144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21553" name="Ink 21552">
                <a:extLst>
                  <a:ext uri="{FF2B5EF4-FFF2-40B4-BE49-F238E27FC236}">
                    <a16:creationId xmlns:a16="http://schemas.microsoft.com/office/drawing/2014/main" id="{7111B838-A8F3-4F62-A567-3CE89DA20A2A}"/>
                  </a:ext>
                </a:extLst>
              </p14:cNvPr>
              <p14:cNvContentPartPr/>
              <p14:nvPr/>
            </p14:nvContentPartPr>
            <p14:xfrm>
              <a:off x="3460636" y="5263233"/>
              <a:ext cx="90360" cy="164520"/>
            </p14:xfrm>
          </p:contentPart>
        </mc:Choice>
        <mc:Fallback>
          <p:pic>
            <p:nvPicPr>
              <p:cNvPr id="21553" name="Ink 21552">
                <a:extLst>
                  <a:ext uri="{FF2B5EF4-FFF2-40B4-BE49-F238E27FC236}">
                    <a16:creationId xmlns:a16="http://schemas.microsoft.com/office/drawing/2014/main" id="{7111B838-A8F3-4F62-A567-3CE89DA20A2A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3397636" y="5200233"/>
                <a:ext cx="21600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21554" name="Ink 21553">
                <a:extLst>
                  <a:ext uri="{FF2B5EF4-FFF2-40B4-BE49-F238E27FC236}">
                    <a16:creationId xmlns:a16="http://schemas.microsoft.com/office/drawing/2014/main" id="{FCFD38B2-1918-429F-8AE8-C4C69DBE126F}"/>
                  </a:ext>
                </a:extLst>
              </p14:cNvPr>
              <p14:cNvContentPartPr/>
              <p14:nvPr/>
            </p14:nvContentPartPr>
            <p14:xfrm>
              <a:off x="4969396" y="5181513"/>
              <a:ext cx="216000" cy="27720"/>
            </p14:xfrm>
          </p:contentPart>
        </mc:Choice>
        <mc:Fallback>
          <p:pic>
            <p:nvPicPr>
              <p:cNvPr id="21554" name="Ink 21553">
                <a:extLst>
                  <a:ext uri="{FF2B5EF4-FFF2-40B4-BE49-F238E27FC236}">
                    <a16:creationId xmlns:a16="http://schemas.microsoft.com/office/drawing/2014/main" id="{FCFD38B2-1918-429F-8AE8-C4C69DBE126F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4951756" y="5163513"/>
                <a:ext cx="25164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21555" name="Ink 21554">
                <a:extLst>
                  <a:ext uri="{FF2B5EF4-FFF2-40B4-BE49-F238E27FC236}">
                    <a16:creationId xmlns:a16="http://schemas.microsoft.com/office/drawing/2014/main" id="{F32B99C5-77F1-4B23-9B6D-0F020AA85CBC}"/>
                  </a:ext>
                </a:extLst>
              </p14:cNvPr>
              <p14:cNvContentPartPr/>
              <p14:nvPr/>
            </p14:nvContentPartPr>
            <p14:xfrm>
              <a:off x="1463356" y="4402833"/>
              <a:ext cx="70920" cy="106920"/>
            </p14:xfrm>
          </p:contentPart>
        </mc:Choice>
        <mc:Fallback>
          <p:pic>
            <p:nvPicPr>
              <p:cNvPr id="21555" name="Ink 21554">
                <a:extLst>
                  <a:ext uri="{FF2B5EF4-FFF2-40B4-BE49-F238E27FC236}">
                    <a16:creationId xmlns:a16="http://schemas.microsoft.com/office/drawing/2014/main" id="{F32B99C5-77F1-4B23-9B6D-0F020AA85CBC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400716" y="4340193"/>
                <a:ext cx="19656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21556" name="Ink 21555">
                <a:extLst>
                  <a:ext uri="{FF2B5EF4-FFF2-40B4-BE49-F238E27FC236}">
                    <a16:creationId xmlns:a16="http://schemas.microsoft.com/office/drawing/2014/main" id="{5B3C73BA-AC7C-44AF-B76A-59B90B10846E}"/>
                  </a:ext>
                </a:extLst>
              </p14:cNvPr>
              <p14:cNvContentPartPr/>
              <p14:nvPr/>
            </p14:nvContentPartPr>
            <p14:xfrm>
              <a:off x="1579636" y="4686153"/>
              <a:ext cx="119880" cy="55080"/>
            </p14:xfrm>
          </p:contentPart>
        </mc:Choice>
        <mc:Fallback>
          <p:pic>
            <p:nvPicPr>
              <p:cNvPr id="21556" name="Ink 21555">
                <a:extLst>
                  <a:ext uri="{FF2B5EF4-FFF2-40B4-BE49-F238E27FC236}">
                    <a16:creationId xmlns:a16="http://schemas.microsoft.com/office/drawing/2014/main" id="{5B3C73BA-AC7C-44AF-B76A-59B90B10846E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516996" y="4623153"/>
                <a:ext cx="24552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21557" name="Ink 21556">
                <a:extLst>
                  <a:ext uri="{FF2B5EF4-FFF2-40B4-BE49-F238E27FC236}">
                    <a16:creationId xmlns:a16="http://schemas.microsoft.com/office/drawing/2014/main" id="{2856F1E7-8E6C-49CE-9F0F-9C6E95E847F7}"/>
                  </a:ext>
                </a:extLst>
              </p14:cNvPr>
              <p14:cNvContentPartPr/>
              <p14:nvPr/>
            </p14:nvContentPartPr>
            <p14:xfrm>
              <a:off x="3097036" y="2194593"/>
              <a:ext cx="240480" cy="214920"/>
            </p14:xfrm>
          </p:contentPart>
        </mc:Choice>
        <mc:Fallback>
          <p:pic>
            <p:nvPicPr>
              <p:cNvPr id="21557" name="Ink 21556">
                <a:extLst>
                  <a:ext uri="{FF2B5EF4-FFF2-40B4-BE49-F238E27FC236}">
                    <a16:creationId xmlns:a16="http://schemas.microsoft.com/office/drawing/2014/main" id="{2856F1E7-8E6C-49CE-9F0F-9C6E95E847F7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3034396" y="2131593"/>
                <a:ext cx="366120" cy="34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21558" name="Ink 21557">
                <a:extLst>
                  <a:ext uri="{FF2B5EF4-FFF2-40B4-BE49-F238E27FC236}">
                    <a16:creationId xmlns:a16="http://schemas.microsoft.com/office/drawing/2014/main" id="{FD9291C0-3D0E-4BA3-9E49-F40910202309}"/>
                  </a:ext>
                </a:extLst>
              </p14:cNvPr>
              <p14:cNvContentPartPr/>
              <p14:nvPr/>
            </p14:nvContentPartPr>
            <p14:xfrm>
              <a:off x="3904156" y="1898313"/>
              <a:ext cx="136440" cy="17280"/>
            </p14:xfrm>
          </p:contentPart>
        </mc:Choice>
        <mc:Fallback>
          <p:pic>
            <p:nvPicPr>
              <p:cNvPr id="21558" name="Ink 21557">
                <a:extLst>
                  <a:ext uri="{FF2B5EF4-FFF2-40B4-BE49-F238E27FC236}">
                    <a16:creationId xmlns:a16="http://schemas.microsoft.com/office/drawing/2014/main" id="{FD9291C0-3D0E-4BA3-9E49-F40910202309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3841156" y="1835313"/>
                <a:ext cx="262080" cy="14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03665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9" r="8348" b="17647"/>
          <a:stretch/>
        </p:blipFill>
        <p:spPr bwMode="auto">
          <a:xfrm>
            <a:off x="84618" y="1066800"/>
            <a:ext cx="8373582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6600" y="4699337"/>
            <a:ext cx="5787866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Magnetic polarizability tensor for the body as a whole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514600" y="2286000"/>
            <a:ext cx="6133539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2000" dirty="0"/>
          </a:p>
          <a:p>
            <a:r>
              <a:rPr lang="en-US" sz="2000" dirty="0"/>
              <a:t>Depends on shape and orientation of the body                   </a:t>
            </a:r>
          </a:p>
          <a:p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3307699"/>
            <a:ext cx="1839863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Complex             </a:t>
            </a:r>
          </a:p>
          <a:p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648200" y="4146848"/>
            <a:ext cx="187455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Symmetric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2D1472-B9E4-4BE5-AFAE-8AB579CE218A}"/>
              </a:ext>
            </a:extLst>
          </p:cNvPr>
          <p:cNvSpPr txBox="1"/>
          <p:nvPr/>
        </p:nvSpPr>
        <p:spPr>
          <a:xfrm>
            <a:off x="228599" y="457200"/>
            <a:ext cx="8419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14.  Dissipation in terms of the driving field        and the magnetic polarizability tensor.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D50B64-9F86-486E-B2DB-E285CCE8BBD4}"/>
              </a:ext>
            </a:extLst>
          </p:cNvPr>
          <p:cNvGrpSpPr/>
          <p:nvPr/>
        </p:nvGrpSpPr>
        <p:grpSpPr>
          <a:xfrm>
            <a:off x="4357757" y="428263"/>
            <a:ext cx="235080" cy="426960"/>
            <a:chOff x="4357757" y="428263"/>
            <a:chExt cx="235080" cy="42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04AD597-A88D-4FE3-B590-6031322D37EB}"/>
                    </a:ext>
                  </a:extLst>
                </p14:cNvPr>
                <p14:cNvContentPartPr/>
                <p14:nvPr/>
              </p14:nvContentPartPr>
              <p14:xfrm>
                <a:off x="4357757" y="449143"/>
                <a:ext cx="28440" cy="4060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04AD597-A88D-4FE3-B590-6031322D37E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340117" y="431143"/>
                  <a:ext cx="6408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A3A7BFD-8F12-4912-A07A-64DC39B47B0C}"/>
                    </a:ext>
                  </a:extLst>
                </p14:cNvPr>
                <p14:cNvContentPartPr/>
                <p14:nvPr/>
              </p14:nvContentPartPr>
              <p14:xfrm>
                <a:off x="4409237" y="428263"/>
                <a:ext cx="73440" cy="4100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A3A7BFD-8F12-4912-A07A-64DC39B47B0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391597" y="410263"/>
                  <a:ext cx="10908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6C259CB-54F6-4343-9AF8-956CC4D05317}"/>
                    </a:ext>
                  </a:extLst>
                </p14:cNvPr>
                <p14:cNvContentPartPr/>
                <p14:nvPr/>
              </p14:nvContentPartPr>
              <p14:xfrm>
                <a:off x="4469717" y="646423"/>
                <a:ext cx="113760" cy="86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6C259CB-54F6-4343-9AF8-956CC4D0531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451717" y="628423"/>
                  <a:ext cx="1494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4DE5475-570C-46AD-8778-E1357DD27416}"/>
                    </a:ext>
                  </a:extLst>
                </p14:cNvPr>
                <p14:cNvContentPartPr/>
                <p14:nvPr/>
              </p14:nvContentPartPr>
              <p14:xfrm>
                <a:off x="4583117" y="443743"/>
                <a:ext cx="9720" cy="3945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4DE5475-570C-46AD-8778-E1357DD2741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565477" y="425743"/>
                  <a:ext cx="45360" cy="43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C32ADC3-53CA-4448-9E38-30869F7F07CC}"/>
              </a:ext>
            </a:extLst>
          </p:cNvPr>
          <p:cNvGrpSpPr/>
          <p:nvPr/>
        </p:nvGrpSpPr>
        <p:grpSpPr>
          <a:xfrm>
            <a:off x="4413196" y="4541073"/>
            <a:ext cx="1359360" cy="178920"/>
            <a:chOff x="4413196" y="4541073"/>
            <a:chExt cx="1359360" cy="17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5A01632-953A-4804-90E5-8AFE9D1F69F8}"/>
                    </a:ext>
                  </a:extLst>
                </p14:cNvPr>
                <p14:cNvContentPartPr/>
                <p14:nvPr/>
              </p14:nvContentPartPr>
              <p14:xfrm>
                <a:off x="4413196" y="4565193"/>
                <a:ext cx="498600" cy="1548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5A01632-953A-4804-90E5-8AFE9D1F69F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350196" y="4502553"/>
                  <a:ext cx="62424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1B81089-0EE8-4733-8B7D-B062B87D4EB9}"/>
                    </a:ext>
                  </a:extLst>
                </p14:cNvPr>
                <p14:cNvContentPartPr/>
                <p14:nvPr/>
              </p14:nvContentPartPr>
              <p14:xfrm>
                <a:off x="5572396" y="4541073"/>
                <a:ext cx="200160" cy="1324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1B81089-0EE8-4733-8B7D-B062B87D4EB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509756" y="4478433"/>
                  <a:ext cx="325800" cy="258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1914C31-653F-4874-ADA2-B988EE14C8EB}"/>
                  </a:ext>
                </a:extLst>
              </p14:cNvPr>
              <p14:cNvContentPartPr/>
              <p14:nvPr/>
            </p14:nvContentPartPr>
            <p14:xfrm>
              <a:off x="6746716" y="4482393"/>
              <a:ext cx="1440360" cy="2548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1914C31-653F-4874-ADA2-B988EE14C8E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683716" y="4419753"/>
                <a:ext cx="1566000" cy="38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7D9D5F7A-95D0-4AF8-978B-A1768C8066FD}"/>
              </a:ext>
            </a:extLst>
          </p:cNvPr>
          <p:cNvGrpSpPr/>
          <p:nvPr/>
        </p:nvGrpSpPr>
        <p:grpSpPr>
          <a:xfrm>
            <a:off x="1647676" y="1141233"/>
            <a:ext cx="555480" cy="105840"/>
            <a:chOff x="1647676" y="1141233"/>
            <a:chExt cx="555480" cy="10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558C93C-A768-4D43-8F40-7782F9AF84A0}"/>
                    </a:ext>
                  </a:extLst>
                </p14:cNvPr>
                <p14:cNvContentPartPr/>
                <p14:nvPr/>
              </p14:nvContentPartPr>
              <p14:xfrm>
                <a:off x="2076436" y="1141233"/>
                <a:ext cx="126720" cy="1058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558C93C-A768-4D43-8F40-7782F9AF84A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013796" y="1078593"/>
                  <a:ext cx="2523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343EF14-2F23-4C20-8523-D54E5BB3DA23}"/>
                    </a:ext>
                  </a:extLst>
                </p14:cNvPr>
                <p14:cNvContentPartPr/>
                <p14:nvPr/>
              </p14:nvContentPartPr>
              <p14:xfrm>
                <a:off x="1647676" y="1172193"/>
                <a:ext cx="443520" cy="720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343EF14-2F23-4C20-8523-D54E5BB3DA2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584676" y="1109553"/>
                  <a:ext cx="569160" cy="19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2B90750-7176-4B2B-B2C1-1BB39A4B4E9B}"/>
                  </a:ext>
                </a:extLst>
              </p14:cNvPr>
              <p14:cNvContentPartPr/>
              <p14:nvPr/>
            </p14:nvContentPartPr>
            <p14:xfrm>
              <a:off x="1700956" y="1784913"/>
              <a:ext cx="251280" cy="1594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2B90750-7176-4B2B-B2C1-1BB39A4B4E9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638316" y="1721913"/>
                <a:ext cx="37692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D717150-6015-488A-BCD6-C8C91CED278C}"/>
                  </a:ext>
                </a:extLst>
              </p14:cNvPr>
              <p14:cNvContentPartPr/>
              <p14:nvPr/>
            </p14:nvContentPartPr>
            <p14:xfrm>
              <a:off x="3083356" y="1139073"/>
              <a:ext cx="568440" cy="799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D717150-6015-488A-BCD6-C8C91CED278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020716" y="1076433"/>
                <a:ext cx="694080" cy="20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03C84EDF-1EB5-4BB6-8858-8AE445D5D648}"/>
              </a:ext>
            </a:extLst>
          </p:cNvPr>
          <p:cNvGrpSpPr/>
          <p:nvPr/>
        </p:nvGrpSpPr>
        <p:grpSpPr>
          <a:xfrm>
            <a:off x="2461996" y="1843233"/>
            <a:ext cx="974160" cy="205920"/>
            <a:chOff x="2461996" y="1843233"/>
            <a:chExt cx="974160" cy="20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049CD20-A6F0-4DD8-836A-CC2D1F1E8E4E}"/>
                    </a:ext>
                  </a:extLst>
                </p14:cNvPr>
                <p14:cNvContentPartPr/>
                <p14:nvPr/>
              </p14:nvContentPartPr>
              <p14:xfrm>
                <a:off x="3046636" y="1916313"/>
                <a:ext cx="389520" cy="824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049CD20-A6F0-4DD8-836A-CC2D1F1E8E4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983996" y="1853313"/>
                  <a:ext cx="5151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69189D5-7719-4544-A4F3-4AECF7326B02}"/>
                    </a:ext>
                  </a:extLst>
                </p14:cNvPr>
                <p14:cNvContentPartPr/>
                <p14:nvPr/>
              </p14:nvContentPartPr>
              <p14:xfrm>
                <a:off x="3067516" y="1926033"/>
                <a:ext cx="91800" cy="226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69189D5-7719-4544-A4F3-4AECF7326B0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004516" y="1863033"/>
                  <a:ext cx="2174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3F7B367-4DE0-43D4-9BFE-9EFF4F2A9666}"/>
                    </a:ext>
                  </a:extLst>
                </p14:cNvPr>
                <p14:cNvContentPartPr/>
                <p14:nvPr/>
              </p14:nvContentPartPr>
              <p14:xfrm>
                <a:off x="2837476" y="1843233"/>
                <a:ext cx="49680" cy="2059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3F7B367-4DE0-43D4-9BFE-9EFF4F2A966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774836" y="1780593"/>
                  <a:ext cx="17532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FFD1254-3A9B-4CCA-9AFE-161B70541B7C}"/>
                    </a:ext>
                  </a:extLst>
                </p14:cNvPr>
                <p14:cNvContentPartPr/>
                <p14:nvPr/>
              </p14:nvContentPartPr>
              <p14:xfrm>
                <a:off x="2461996" y="1937193"/>
                <a:ext cx="125640" cy="702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FFD1254-3A9B-4CCA-9AFE-161B70541B7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399356" y="1874553"/>
                  <a:ext cx="251280" cy="19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73270E4-C541-41AE-B690-3D8ACAA45649}"/>
              </a:ext>
            </a:extLst>
          </p:cNvPr>
          <p:cNvGrpSpPr/>
          <p:nvPr/>
        </p:nvGrpSpPr>
        <p:grpSpPr>
          <a:xfrm>
            <a:off x="592156" y="1593393"/>
            <a:ext cx="424080" cy="508320"/>
            <a:chOff x="592156" y="1593393"/>
            <a:chExt cx="424080" cy="50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09874BF-F266-48CF-B0BE-FE1887C0430A}"/>
                    </a:ext>
                  </a:extLst>
                </p14:cNvPr>
                <p14:cNvContentPartPr/>
                <p14:nvPr/>
              </p14:nvContentPartPr>
              <p14:xfrm>
                <a:off x="592156" y="1593393"/>
                <a:ext cx="140760" cy="2624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09874BF-F266-48CF-B0BE-FE1887C0430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29516" y="1530753"/>
                  <a:ext cx="26640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AD71179-3436-4436-9154-4F6148CA1F61}"/>
                    </a:ext>
                  </a:extLst>
                </p14:cNvPr>
                <p14:cNvContentPartPr/>
                <p14:nvPr/>
              </p14:nvContentPartPr>
              <p14:xfrm>
                <a:off x="1009396" y="1912353"/>
                <a:ext cx="6840" cy="61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AD71179-3436-4436-9154-4F6148CA1F6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46756" y="1849353"/>
                  <a:ext cx="1324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2A1AE8D-85CA-4F14-9F04-0ACF6542DF9F}"/>
                    </a:ext>
                  </a:extLst>
                </p14:cNvPr>
                <p14:cNvContentPartPr/>
                <p14:nvPr/>
              </p14:nvContentPartPr>
              <p14:xfrm>
                <a:off x="875116" y="1906233"/>
                <a:ext cx="104400" cy="1954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2A1AE8D-85CA-4F14-9F04-0ACF6542DF9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12476" y="1843593"/>
                  <a:ext cx="230040" cy="321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8066E2E-7401-4A4F-A963-6BEF2D314F24}"/>
                  </a:ext>
                </a:extLst>
              </p14:cNvPr>
              <p14:cNvContentPartPr/>
              <p14:nvPr/>
            </p14:nvContentPartPr>
            <p14:xfrm>
              <a:off x="2407996" y="1401153"/>
              <a:ext cx="155520" cy="237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8066E2E-7401-4A4F-A963-6BEF2D314F2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345356" y="1338153"/>
                <a:ext cx="28116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74484CE-8C16-4965-B25E-FF6A98344F2F}"/>
                  </a:ext>
                </a:extLst>
              </p14:cNvPr>
              <p14:cNvContentPartPr/>
              <p14:nvPr/>
            </p14:nvContentPartPr>
            <p14:xfrm>
              <a:off x="5087116" y="3435513"/>
              <a:ext cx="95040" cy="1224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74484CE-8C16-4965-B25E-FF6A98344F2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024116" y="3372513"/>
                <a:ext cx="22068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2528" name="Ink 22527">
                <a:extLst>
                  <a:ext uri="{FF2B5EF4-FFF2-40B4-BE49-F238E27FC236}">
                    <a16:creationId xmlns:a16="http://schemas.microsoft.com/office/drawing/2014/main" id="{91A61BEE-F4CE-4FC0-AE53-C7E77850524A}"/>
                  </a:ext>
                </a:extLst>
              </p14:cNvPr>
              <p14:cNvContentPartPr/>
              <p14:nvPr/>
            </p14:nvContentPartPr>
            <p14:xfrm>
              <a:off x="6224716" y="3463233"/>
              <a:ext cx="70920" cy="88560"/>
            </p14:xfrm>
          </p:contentPart>
        </mc:Choice>
        <mc:Fallback>
          <p:pic>
            <p:nvPicPr>
              <p:cNvPr id="22528" name="Ink 22527">
                <a:extLst>
                  <a:ext uri="{FF2B5EF4-FFF2-40B4-BE49-F238E27FC236}">
                    <a16:creationId xmlns:a16="http://schemas.microsoft.com/office/drawing/2014/main" id="{91A61BEE-F4CE-4FC0-AE53-C7E77850524A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161716" y="3400593"/>
                <a:ext cx="19656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2529" name="Ink 22528">
                <a:extLst>
                  <a:ext uri="{FF2B5EF4-FFF2-40B4-BE49-F238E27FC236}">
                    <a16:creationId xmlns:a16="http://schemas.microsoft.com/office/drawing/2014/main" id="{20917DA4-EDF2-4441-AEC4-59BE174EDF53}"/>
                  </a:ext>
                </a:extLst>
              </p14:cNvPr>
              <p14:cNvContentPartPr/>
              <p14:nvPr/>
            </p14:nvContentPartPr>
            <p14:xfrm>
              <a:off x="6955156" y="3511113"/>
              <a:ext cx="22680" cy="5760"/>
            </p14:xfrm>
          </p:contentPart>
        </mc:Choice>
        <mc:Fallback>
          <p:pic>
            <p:nvPicPr>
              <p:cNvPr id="22529" name="Ink 22528">
                <a:extLst>
                  <a:ext uri="{FF2B5EF4-FFF2-40B4-BE49-F238E27FC236}">
                    <a16:creationId xmlns:a16="http://schemas.microsoft.com/office/drawing/2014/main" id="{20917DA4-EDF2-4441-AEC4-59BE174EDF5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892156" y="3448113"/>
                <a:ext cx="14832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2531" name="Ink 22530">
                <a:extLst>
                  <a:ext uri="{FF2B5EF4-FFF2-40B4-BE49-F238E27FC236}">
                    <a16:creationId xmlns:a16="http://schemas.microsoft.com/office/drawing/2014/main" id="{A653914E-041B-46FA-A5C1-7D1E8D0021AB}"/>
                  </a:ext>
                </a:extLst>
              </p14:cNvPr>
              <p14:cNvContentPartPr/>
              <p14:nvPr/>
            </p14:nvContentPartPr>
            <p14:xfrm>
              <a:off x="6927796" y="3816033"/>
              <a:ext cx="58320" cy="15480"/>
            </p14:xfrm>
          </p:contentPart>
        </mc:Choice>
        <mc:Fallback>
          <p:pic>
            <p:nvPicPr>
              <p:cNvPr id="22531" name="Ink 22530">
                <a:extLst>
                  <a:ext uri="{FF2B5EF4-FFF2-40B4-BE49-F238E27FC236}">
                    <a16:creationId xmlns:a16="http://schemas.microsoft.com/office/drawing/2014/main" id="{A653914E-041B-46FA-A5C1-7D1E8D0021AB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864796" y="3753033"/>
                <a:ext cx="183960" cy="14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534" name="Group 22533">
            <a:extLst>
              <a:ext uri="{FF2B5EF4-FFF2-40B4-BE49-F238E27FC236}">
                <a16:creationId xmlns:a16="http://schemas.microsoft.com/office/drawing/2014/main" id="{608D6D27-A6A6-466C-9CA0-53022476BE06}"/>
              </a:ext>
            </a:extLst>
          </p:cNvPr>
          <p:cNvGrpSpPr/>
          <p:nvPr/>
        </p:nvGrpSpPr>
        <p:grpSpPr>
          <a:xfrm>
            <a:off x="7633036" y="3523353"/>
            <a:ext cx="91440" cy="47160"/>
            <a:chOff x="7633036" y="3523353"/>
            <a:chExt cx="91440" cy="4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2532" name="Ink 22531">
                  <a:extLst>
                    <a:ext uri="{FF2B5EF4-FFF2-40B4-BE49-F238E27FC236}">
                      <a16:creationId xmlns:a16="http://schemas.microsoft.com/office/drawing/2014/main" id="{C17CAAB4-1354-43F0-B05A-D398D04F0B5B}"/>
                    </a:ext>
                  </a:extLst>
                </p14:cNvPr>
                <p14:cNvContentPartPr/>
                <p14:nvPr/>
              </p14:nvContentPartPr>
              <p14:xfrm>
                <a:off x="7721236" y="3565473"/>
                <a:ext cx="3240" cy="5040"/>
              </p14:xfrm>
            </p:contentPart>
          </mc:Choice>
          <mc:Fallback>
            <p:pic>
              <p:nvPicPr>
                <p:cNvPr id="22532" name="Ink 22531">
                  <a:extLst>
                    <a:ext uri="{FF2B5EF4-FFF2-40B4-BE49-F238E27FC236}">
                      <a16:creationId xmlns:a16="http://schemas.microsoft.com/office/drawing/2014/main" id="{C17CAAB4-1354-43F0-B05A-D398D04F0B5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658596" y="3502833"/>
                  <a:ext cx="1288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2533" name="Ink 22532">
                  <a:extLst>
                    <a:ext uri="{FF2B5EF4-FFF2-40B4-BE49-F238E27FC236}">
                      <a16:creationId xmlns:a16="http://schemas.microsoft.com/office/drawing/2014/main" id="{61E71DE3-17DD-4889-AAE6-36F91E1AF49E}"/>
                    </a:ext>
                  </a:extLst>
                </p14:cNvPr>
                <p14:cNvContentPartPr/>
                <p14:nvPr/>
              </p14:nvContentPartPr>
              <p14:xfrm>
                <a:off x="7633036" y="3523353"/>
                <a:ext cx="86760" cy="37080"/>
              </p14:xfrm>
            </p:contentPart>
          </mc:Choice>
          <mc:Fallback>
            <p:pic>
              <p:nvPicPr>
                <p:cNvPr id="22533" name="Ink 22532">
                  <a:extLst>
                    <a:ext uri="{FF2B5EF4-FFF2-40B4-BE49-F238E27FC236}">
                      <a16:creationId xmlns:a16="http://schemas.microsoft.com/office/drawing/2014/main" id="{61E71DE3-17DD-4889-AAE6-36F91E1AF49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570396" y="3460713"/>
                  <a:ext cx="212400" cy="162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22536" name="Ink 22535">
                <a:extLst>
                  <a:ext uri="{FF2B5EF4-FFF2-40B4-BE49-F238E27FC236}">
                    <a16:creationId xmlns:a16="http://schemas.microsoft.com/office/drawing/2014/main" id="{E02FADD5-D992-4497-92AA-BF88B84B77DF}"/>
                  </a:ext>
                </a:extLst>
              </p14:cNvPr>
              <p14:cNvContentPartPr/>
              <p14:nvPr/>
            </p14:nvContentPartPr>
            <p14:xfrm>
              <a:off x="3785716" y="4319313"/>
              <a:ext cx="25560" cy="175320"/>
            </p14:xfrm>
          </p:contentPart>
        </mc:Choice>
        <mc:Fallback>
          <p:pic>
            <p:nvPicPr>
              <p:cNvPr id="22536" name="Ink 22535">
                <a:extLst>
                  <a:ext uri="{FF2B5EF4-FFF2-40B4-BE49-F238E27FC236}">
                    <a16:creationId xmlns:a16="http://schemas.microsoft.com/office/drawing/2014/main" id="{E02FADD5-D992-4497-92AA-BF88B84B77DF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722716" y="4256673"/>
                <a:ext cx="151200" cy="30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538" name="Group 22537">
            <a:extLst>
              <a:ext uri="{FF2B5EF4-FFF2-40B4-BE49-F238E27FC236}">
                <a16:creationId xmlns:a16="http://schemas.microsoft.com/office/drawing/2014/main" id="{F961C54F-CD70-4FEA-8592-9C0FA6AA3707}"/>
              </a:ext>
            </a:extLst>
          </p:cNvPr>
          <p:cNvGrpSpPr/>
          <p:nvPr/>
        </p:nvGrpSpPr>
        <p:grpSpPr>
          <a:xfrm>
            <a:off x="3779596" y="4051473"/>
            <a:ext cx="129240" cy="78480"/>
            <a:chOff x="3779596" y="4051473"/>
            <a:chExt cx="129240" cy="7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22535" name="Ink 22534">
                  <a:extLst>
                    <a:ext uri="{FF2B5EF4-FFF2-40B4-BE49-F238E27FC236}">
                      <a16:creationId xmlns:a16="http://schemas.microsoft.com/office/drawing/2014/main" id="{1AE6869A-6A0C-4E58-A252-646C89C72B3A}"/>
                    </a:ext>
                  </a:extLst>
                </p14:cNvPr>
                <p14:cNvContentPartPr/>
                <p14:nvPr/>
              </p14:nvContentPartPr>
              <p14:xfrm>
                <a:off x="3799756" y="4058673"/>
                <a:ext cx="109080" cy="19440"/>
              </p14:xfrm>
            </p:contentPart>
          </mc:Choice>
          <mc:Fallback>
            <p:pic>
              <p:nvPicPr>
                <p:cNvPr id="22535" name="Ink 22534">
                  <a:extLst>
                    <a:ext uri="{FF2B5EF4-FFF2-40B4-BE49-F238E27FC236}">
                      <a16:creationId xmlns:a16="http://schemas.microsoft.com/office/drawing/2014/main" id="{1AE6869A-6A0C-4E58-A252-646C89C72B3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736756" y="3995673"/>
                  <a:ext cx="2347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22537" name="Ink 22536">
                  <a:extLst>
                    <a:ext uri="{FF2B5EF4-FFF2-40B4-BE49-F238E27FC236}">
                      <a16:creationId xmlns:a16="http://schemas.microsoft.com/office/drawing/2014/main" id="{2E3A3EC1-366D-4931-BB97-4B22DAB838A1}"/>
                    </a:ext>
                  </a:extLst>
                </p14:cNvPr>
                <p14:cNvContentPartPr/>
                <p14:nvPr/>
              </p14:nvContentPartPr>
              <p14:xfrm>
                <a:off x="3779596" y="4051473"/>
                <a:ext cx="111960" cy="78480"/>
              </p14:xfrm>
            </p:contentPart>
          </mc:Choice>
          <mc:Fallback>
            <p:pic>
              <p:nvPicPr>
                <p:cNvPr id="22537" name="Ink 22536">
                  <a:extLst>
                    <a:ext uri="{FF2B5EF4-FFF2-40B4-BE49-F238E27FC236}">
                      <a16:creationId xmlns:a16="http://schemas.microsoft.com/office/drawing/2014/main" id="{2E3A3EC1-366D-4931-BB97-4B22DAB838A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716596" y="3988833"/>
                  <a:ext cx="237600" cy="20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22539" name="Ink 22538">
                <a:extLst>
                  <a:ext uri="{FF2B5EF4-FFF2-40B4-BE49-F238E27FC236}">
                    <a16:creationId xmlns:a16="http://schemas.microsoft.com/office/drawing/2014/main" id="{DFB8C0EC-C769-483D-BD11-E71ACA19BB6C}"/>
                  </a:ext>
                </a:extLst>
              </p14:cNvPr>
              <p14:cNvContentPartPr/>
              <p14:nvPr/>
            </p14:nvContentPartPr>
            <p14:xfrm>
              <a:off x="2836756" y="3997833"/>
              <a:ext cx="39600" cy="49320"/>
            </p14:xfrm>
          </p:contentPart>
        </mc:Choice>
        <mc:Fallback>
          <p:pic>
            <p:nvPicPr>
              <p:cNvPr id="22539" name="Ink 22538">
                <a:extLst>
                  <a:ext uri="{FF2B5EF4-FFF2-40B4-BE49-F238E27FC236}">
                    <a16:creationId xmlns:a16="http://schemas.microsoft.com/office/drawing/2014/main" id="{DFB8C0EC-C769-483D-BD11-E71ACA19BB6C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773756" y="3935193"/>
                <a:ext cx="16524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22540" name="Ink 22539">
                <a:extLst>
                  <a:ext uri="{FF2B5EF4-FFF2-40B4-BE49-F238E27FC236}">
                    <a16:creationId xmlns:a16="http://schemas.microsoft.com/office/drawing/2014/main" id="{4056B965-05F0-450E-B92B-337436285FF8}"/>
                  </a:ext>
                </a:extLst>
              </p14:cNvPr>
              <p14:cNvContentPartPr/>
              <p14:nvPr/>
            </p14:nvContentPartPr>
            <p14:xfrm>
              <a:off x="2825596" y="4246593"/>
              <a:ext cx="19080" cy="93240"/>
            </p14:xfrm>
          </p:contentPart>
        </mc:Choice>
        <mc:Fallback>
          <p:pic>
            <p:nvPicPr>
              <p:cNvPr id="22540" name="Ink 22539">
                <a:extLst>
                  <a:ext uri="{FF2B5EF4-FFF2-40B4-BE49-F238E27FC236}">
                    <a16:creationId xmlns:a16="http://schemas.microsoft.com/office/drawing/2014/main" id="{4056B965-05F0-450E-B92B-337436285FF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762596" y="4183593"/>
                <a:ext cx="14472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22549" name="Ink 22548">
                <a:extLst>
                  <a:ext uri="{FF2B5EF4-FFF2-40B4-BE49-F238E27FC236}">
                    <a16:creationId xmlns:a16="http://schemas.microsoft.com/office/drawing/2014/main" id="{821A1971-7DDC-4DAF-8E3E-A6C063132B3D}"/>
                  </a:ext>
                </a:extLst>
              </p14:cNvPr>
              <p14:cNvContentPartPr/>
              <p14:nvPr/>
            </p14:nvContentPartPr>
            <p14:xfrm>
              <a:off x="3953116" y="4240833"/>
              <a:ext cx="55800" cy="47160"/>
            </p14:xfrm>
          </p:contentPart>
        </mc:Choice>
        <mc:Fallback>
          <p:pic>
            <p:nvPicPr>
              <p:cNvPr id="22549" name="Ink 22548">
                <a:extLst>
                  <a:ext uri="{FF2B5EF4-FFF2-40B4-BE49-F238E27FC236}">
                    <a16:creationId xmlns:a16="http://schemas.microsoft.com/office/drawing/2014/main" id="{821A1971-7DDC-4DAF-8E3E-A6C063132B3D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890116" y="4177833"/>
                <a:ext cx="181440" cy="17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551" name="Group 22550">
            <a:extLst>
              <a:ext uri="{FF2B5EF4-FFF2-40B4-BE49-F238E27FC236}">
                <a16:creationId xmlns:a16="http://schemas.microsoft.com/office/drawing/2014/main" id="{D0928DE1-4031-4F96-92F1-16968B5B6509}"/>
              </a:ext>
            </a:extLst>
          </p:cNvPr>
          <p:cNvGrpSpPr/>
          <p:nvPr/>
        </p:nvGrpSpPr>
        <p:grpSpPr>
          <a:xfrm>
            <a:off x="3962116" y="4374393"/>
            <a:ext cx="230040" cy="199800"/>
            <a:chOff x="3962116" y="4374393"/>
            <a:chExt cx="230040" cy="19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22541" name="Ink 22540">
                  <a:extLst>
                    <a:ext uri="{FF2B5EF4-FFF2-40B4-BE49-F238E27FC236}">
                      <a16:creationId xmlns:a16="http://schemas.microsoft.com/office/drawing/2014/main" id="{3A4E45E2-07DB-4DBD-9C8C-C8B5598C6447}"/>
                    </a:ext>
                  </a:extLst>
                </p14:cNvPr>
                <p14:cNvContentPartPr/>
                <p14:nvPr/>
              </p14:nvContentPartPr>
              <p14:xfrm>
                <a:off x="4078036" y="4374393"/>
                <a:ext cx="19080" cy="93240"/>
              </p14:xfrm>
            </p:contentPart>
          </mc:Choice>
          <mc:Fallback>
            <p:pic>
              <p:nvPicPr>
                <p:cNvPr id="22541" name="Ink 22540">
                  <a:extLst>
                    <a:ext uri="{FF2B5EF4-FFF2-40B4-BE49-F238E27FC236}">
                      <a16:creationId xmlns:a16="http://schemas.microsoft.com/office/drawing/2014/main" id="{3A4E45E2-07DB-4DBD-9C8C-C8B5598C644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015036" y="4311393"/>
                  <a:ext cx="1447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22542" name="Ink 22541">
                  <a:extLst>
                    <a:ext uri="{FF2B5EF4-FFF2-40B4-BE49-F238E27FC236}">
                      <a16:creationId xmlns:a16="http://schemas.microsoft.com/office/drawing/2014/main" id="{5964C1DD-D616-414E-9962-2658499D5C80}"/>
                    </a:ext>
                  </a:extLst>
                </p14:cNvPr>
                <p14:cNvContentPartPr/>
                <p14:nvPr/>
              </p14:nvContentPartPr>
              <p14:xfrm>
                <a:off x="4060036" y="4487433"/>
                <a:ext cx="68400" cy="75240"/>
              </p14:xfrm>
            </p:contentPart>
          </mc:Choice>
          <mc:Fallback>
            <p:pic>
              <p:nvPicPr>
                <p:cNvPr id="22542" name="Ink 22541">
                  <a:extLst>
                    <a:ext uri="{FF2B5EF4-FFF2-40B4-BE49-F238E27FC236}">
                      <a16:creationId xmlns:a16="http://schemas.microsoft.com/office/drawing/2014/main" id="{5964C1DD-D616-414E-9962-2658499D5C8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997396" y="4424793"/>
                  <a:ext cx="1940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22543" name="Ink 22542">
                  <a:extLst>
                    <a:ext uri="{FF2B5EF4-FFF2-40B4-BE49-F238E27FC236}">
                      <a16:creationId xmlns:a16="http://schemas.microsoft.com/office/drawing/2014/main" id="{8ABF6302-0861-410A-956F-116642BB9D4F}"/>
                    </a:ext>
                  </a:extLst>
                </p14:cNvPr>
                <p14:cNvContentPartPr/>
                <p14:nvPr/>
              </p14:nvContentPartPr>
              <p14:xfrm>
                <a:off x="4089556" y="4494993"/>
                <a:ext cx="45360" cy="79200"/>
              </p14:xfrm>
            </p:contentPart>
          </mc:Choice>
          <mc:Fallback>
            <p:pic>
              <p:nvPicPr>
                <p:cNvPr id="22543" name="Ink 22542">
                  <a:extLst>
                    <a:ext uri="{FF2B5EF4-FFF2-40B4-BE49-F238E27FC236}">
                      <a16:creationId xmlns:a16="http://schemas.microsoft.com/office/drawing/2014/main" id="{8ABF6302-0861-410A-956F-116642BB9D4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026556" y="4432353"/>
                  <a:ext cx="1710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22545" name="Ink 22544">
                  <a:extLst>
                    <a:ext uri="{FF2B5EF4-FFF2-40B4-BE49-F238E27FC236}">
                      <a16:creationId xmlns:a16="http://schemas.microsoft.com/office/drawing/2014/main" id="{D27EEC4F-08BB-43D7-9330-D3939AE6FA06}"/>
                    </a:ext>
                  </a:extLst>
                </p14:cNvPr>
                <p14:cNvContentPartPr/>
                <p14:nvPr/>
              </p14:nvContentPartPr>
              <p14:xfrm>
                <a:off x="4104676" y="4557993"/>
                <a:ext cx="65160" cy="16200"/>
              </p14:xfrm>
            </p:contentPart>
          </mc:Choice>
          <mc:Fallback>
            <p:pic>
              <p:nvPicPr>
                <p:cNvPr id="22545" name="Ink 22544">
                  <a:extLst>
                    <a:ext uri="{FF2B5EF4-FFF2-40B4-BE49-F238E27FC236}">
                      <a16:creationId xmlns:a16="http://schemas.microsoft.com/office/drawing/2014/main" id="{D27EEC4F-08BB-43D7-9330-D3939AE6FA0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042036" y="4495353"/>
                  <a:ext cx="1908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22547" name="Ink 22546">
                  <a:extLst>
                    <a:ext uri="{FF2B5EF4-FFF2-40B4-BE49-F238E27FC236}">
                      <a16:creationId xmlns:a16="http://schemas.microsoft.com/office/drawing/2014/main" id="{EDF6B4E5-B415-45FB-B8E9-8CAA565E02F9}"/>
                    </a:ext>
                  </a:extLst>
                </p14:cNvPr>
                <p14:cNvContentPartPr/>
                <p14:nvPr/>
              </p14:nvContentPartPr>
              <p14:xfrm>
                <a:off x="3962116" y="4471233"/>
                <a:ext cx="60840" cy="87120"/>
              </p14:xfrm>
            </p:contentPart>
          </mc:Choice>
          <mc:Fallback>
            <p:pic>
              <p:nvPicPr>
                <p:cNvPr id="22547" name="Ink 22546">
                  <a:extLst>
                    <a:ext uri="{FF2B5EF4-FFF2-40B4-BE49-F238E27FC236}">
                      <a16:creationId xmlns:a16="http://schemas.microsoft.com/office/drawing/2014/main" id="{EDF6B4E5-B415-45FB-B8E9-8CAA565E02F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899476" y="4408233"/>
                  <a:ext cx="1864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22550" name="Ink 22549">
                  <a:extLst>
                    <a:ext uri="{FF2B5EF4-FFF2-40B4-BE49-F238E27FC236}">
                      <a16:creationId xmlns:a16="http://schemas.microsoft.com/office/drawing/2014/main" id="{F547DDC4-DEF7-4C17-9E17-E6A047D11634}"/>
                    </a:ext>
                  </a:extLst>
                </p14:cNvPr>
                <p14:cNvContentPartPr/>
                <p14:nvPr/>
              </p14:nvContentPartPr>
              <p14:xfrm>
                <a:off x="4105396" y="4500753"/>
                <a:ext cx="86760" cy="39600"/>
              </p14:xfrm>
            </p:contentPart>
          </mc:Choice>
          <mc:Fallback>
            <p:pic>
              <p:nvPicPr>
                <p:cNvPr id="22550" name="Ink 22549">
                  <a:extLst>
                    <a:ext uri="{FF2B5EF4-FFF2-40B4-BE49-F238E27FC236}">
                      <a16:creationId xmlns:a16="http://schemas.microsoft.com/office/drawing/2014/main" id="{F547DDC4-DEF7-4C17-9E17-E6A047D1163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042396" y="4437753"/>
                  <a:ext cx="212400" cy="16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54" name="Group 22553">
            <a:extLst>
              <a:ext uri="{FF2B5EF4-FFF2-40B4-BE49-F238E27FC236}">
                <a16:creationId xmlns:a16="http://schemas.microsoft.com/office/drawing/2014/main" id="{19CD1D98-8AB4-453D-B93D-DB64BAC1CD3F}"/>
              </a:ext>
            </a:extLst>
          </p:cNvPr>
          <p:cNvGrpSpPr/>
          <p:nvPr/>
        </p:nvGrpSpPr>
        <p:grpSpPr>
          <a:xfrm>
            <a:off x="1655596" y="4454673"/>
            <a:ext cx="452160" cy="107280"/>
            <a:chOff x="1655596" y="4454673"/>
            <a:chExt cx="452160" cy="10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22552" name="Ink 22551">
                  <a:extLst>
                    <a:ext uri="{FF2B5EF4-FFF2-40B4-BE49-F238E27FC236}">
                      <a16:creationId xmlns:a16="http://schemas.microsoft.com/office/drawing/2014/main" id="{DFAC6497-9F19-4AA6-9D33-DDAE719154FC}"/>
                    </a:ext>
                  </a:extLst>
                </p14:cNvPr>
                <p14:cNvContentPartPr/>
                <p14:nvPr/>
              </p14:nvContentPartPr>
              <p14:xfrm>
                <a:off x="1925236" y="4537473"/>
                <a:ext cx="182520" cy="24480"/>
              </p14:xfrm>
            </p:contentPart>
          </mc:Choice>
          <mc:Fallback>
            <p:pic>
              <p:nvPicPr>
                <p:cNvPr id="22552" name="Ink 22551">
                  <a:extLst>
                    <a:ext uri="{FF2B5EF4-FFF2-40B4-BE49-F238E27FC236}">
                      <a16:creationId xmlns:a16="http://schemas.microsoft.com/office/drawing/2014/main" id="{DFAC6497-9F19-4AA6-9D33-DDAE719154F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862236" y="4474473"/>
                  <a:ext cx="3081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22553" name="Ink 22552">
                  <a:extLst>
                    <a:ext uri="{FF2B5EF4-FFF2-40B4-BE49-F238E27FC236}">
                      <a16:creationId xmlns:a16="http://schemas.microsoft.com/office/drawing/2014/main" id="{261F3881-1F4A-46A6-8255-813E63A821F8}"/>
                    </a:ext>
                  </a:extLst>
                </p14:cNvPr>
                <p14:cNvContentPartPr/>
                <p14:nvPr/>
              </p14:nvContentPartPr>
              <p14:xfrm>
                <a:off x="1655596" y="4454673"/>
                <a:ext cx="243000" cy="104040"/>
              </p14:xfrm>
            </p:contentPart>
          </mc:Choice>
          <mc:Fallback>
            <p:pic>
              <p:nvPicPr>
                <p:cNvPr id="22553" name="Ink 22552">
                  <a:extLst>
                    <a:ext uri="{FF2B5EF4-FFF2-40B4-BE49-F238E27FC236}">
                      <a16:creationId xmlns:a16="http://schemas.microsoft.com/office/drawing/2014/main" id="{261F3881-1F4A-46A6-8255-813E63A821F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592596" y="4392033"/>
                  <a:ext cx="368640" cy="22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22555" name="Ink 22554">
                <a:extLst>
                  <a:ext uri="{FF2B5EF4-FFF2-40B4-BE49-F238E27FC236}">
                    <a16:creationId xmlns:a16="http://schemas.microsoft.com/office/drawing/2014/main" id="{066442DE-9255-46BF-AF50-898B5765842C}"/>
                  </a:ext>
                </a:extLst>
              </p14:cNvPr>
              <p14:cNvContentPartPr/>
              <p14:nvPr/>
            </p14:nvContentPartPr>
            <p14:xfrm>
              <a:off x="2192356" y="4964073"/>
              <a:ext cx="126000" cy="155880"/>
            </p14:xfrm>
          </p:contentPart>
        </mc:Choice>
        <mc:Fallback>
          <p:pic>
            <p:nvPicPr>
              <p:cNvPr id="22555" name="Ink 22554">
                <a:extLst>
                  <a:ext uri="{FF2B5EF4-FFF2-40B4-BE49-F238E27FC236}">
                    <a16:creationId xmlns:a16="http://schemas.microsoft.com/office/drawing/2014/main" id="{066442DE-9255-46BF-AF50-898B5765842C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129716" y="4901073"/>
                <a:ext cx="25164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22556" name="Ink 22555">
                <a:extLst>
                  <a:ext uri="{FF2B5EF4-FFF2-40B4-BE49-F238E27FC236}">
                    <a16:creationId xmlns:a16="http://schemas.microsoft.com/office/drawing/2014/main" id="{003FF848-AF36-44B5-8221-2EC22626DDE6}"/>
                  </a:ext>
                </a:extLst>
              </p14:cNvPr>
              <p14:cNvContentPartPr/>
              <p14:nvPr/>
            </p14:nvContentPartPr>
            <p14:xfrm>
              <a:off x="2199916" y="4676433"/>
              <a:ext cx="186480" cy="112320"/>
            </p14:xfrm>
          </p:contentPart>
        </mc:Choice>
        <mc:Fallback>
          <p:pic>
            <p:nvPicPr>
              <p:cNvPr id="22556" name="Ink 22555">
                <a:extLst>
                  <a:ext uri="{FF2B5EF4-FFF2-40B4-BE49-F238E27FC236}">
                    <a16:creationId xmlns:a16="http://schemas.microsoft.com/office/drawing/2014/main" id="{003FF848-AF36-44B5-8221-2EC22626DDE6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137276" y="4613433"/>
                <a:ext cx="31212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22557" name="Ink 22556">
                <a:extLst>
                  <a:ext uri="{FF2B5EF4-FFF2-40B4-BE49-F238E27FC236}">
                    <a16:creationId xmlns:a16="http://schemas.microsoft.com/office/drawing/2014/main" id="{D1F800AD-908A-4C9A-B9A1-650CF8BA9595}"/>
                  </a:ext>
                </a:extLst>
              </p14:cNvPr>
              <p14:cNvContentPartPr/>
              <p14:nvPr/>
            </p14:nvContentPartPr>
            <p14:xfrm>
              <a:off x="2637676" y="5165673"/>
              <a:ext cx="66240" cy="41040"/>
            </p14:xfrm>
          </p:contentPart>
        </mc:Choice>
        <mc:Fallback>
          <p:pic>
            <p:nvPicPr>
              <p:cNvPr id="22557" name="Ink 22556">
                <a:extLst>
                  <a:ext uri="{FF2B5EF4-FFF2-40B4-BE49-F238E27FC236}">
                    <a16:creationId xmlns:a16="http://schemas.microsoft.com/office/drawing/2014/main" id="{D1F800AD-908A-4C9A-B9A1-650CF8BA9595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574676" y="5103033"/>
                <a:ext cx="19188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22558" name="Ink 22557">
                <a:extLst>
                  <a:ext uri="{FF2B5EF4-FFF2-40B4-BE49-F238E27FC236}">
                    <a16:creationId xmlns:a16="http://schemas.microsoft.com/office/drawing/2014/main" id="{5ECB5C3C-6255-4FD8-8630-66FA413D50F1}"/>
                  </a:ext>
                </a:extLst>
              </p14:cNvPr>
              <p14:cNvContentPartPr/>
              <p14:nvPr/>
            </p14:nvContentPartPr>
            <p14:xfrm>
              <a:off x="127036" y="1770153"/>
              <a:ext cx="126720" cy="124560"/>
            </p14:xfrm>
          </p:contentPart>
        </mc:Choice>
        <mc:Fallback>
          <p:pic>
            <p:nvPicPr>
              <p:cNvPr id="22558" name="Ink 22557">
                <a:extLst>
                  <a:ext uri="{FF2B5EF4-FFF2-40B4-BE49-F238E27FC236}">
                    <a16:creationId xmlns:a16="http://schemas.microsoft.com/office/drawing/2014/main" id="{5ECB5C3C-6255-4FD8-8630-66FA413D50F1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4396" y="1707153"/>
                <a:ext cx="25236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22559" name="Ink 22558">
                <a:extLst>
                  <a:ext uri="{FF2B5EF4-FFF2-40B4-BE49-F238E27FC236}">
                    <a16:creationId xmlns:a16="http://schemas.microsoft.com/office/drawing/2014/main" id="{EFD1FE7F-346C-4AAF-95D2-BD0F428DDEB2}"/>
                  </a:ext>
                </a:extLst>
              </p14:cNvPr>
              <p14:cNvContentPartPr/>
              <p14:nvPr/>
            </p14:nvContentPartPr>
            <p14:xfrm>
              <a:off x="7348276" y="3777513"/>
              <a:ext cx="35280" cy="48600"/>
            </p14:xfrm>
          </p:contentPart>
        </mc:Choice>
        <mc:Fallback>
          <p:pic>
            <p:nvPicPr>
              <p:cNvPr id="22559" name="Ink 22558">
                <a:extLst>
                  <a:ext uri="{FF2B5EF4-FFF2-40B4-BE49-F238E27FC236}">
                    <a16:creationId xmlns:a16="http://schemas.microsoft.com/office/drawing/2014/main" id="{EFD1FE7F-346C-4AAF-95D2-BD0F428DDEB2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7285276" y="3714513"/>
                <a:ext cx="160920" cy="17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15160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"/>
            <a:ext cx="5942174" cy="245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78F2B2-E716-44ED-BDE5-EFA6BEC5C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249" y="3276600"/>
            <a:ext cx="5496325" cy="292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476B14A-0CA0-4162-8876-EB93EFD14C65}"/>
              </a:ext>
            </a:extLst>
          </p:cNvPr>
          <p:cNvGrpSpPr/>
          <p:nvPr/>
        </p:nvGrpSpPr>
        <p:grpSpPr>
          <a:xfrm>
            <a:off x="2209637" y="5500663"/>
            <a:ext cx="318600" cy="384120"/>
            <a:chOff x="2209637" y="5500663"/>
            <a:chExt cx="318600" cy="38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EE36BFF1-A416-4142-80EC-AFAF0BD8269E}"/>
                    </a:ext>
                  </a:extLst>
                </p14:cNvPr>
                <p14:cNvContentPartPr/>
                <p14:nvPr/>
              </p14:nvContentPartPr>
              <p14:xfrm>
                <a:off x="2209637" y="5500663"/>
                <a:ext cx="299880" cy="2908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EE36BFF1-A416-4142-80EC-AFAF0BD8269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191997" y="5482663"/>
                  <a:ext cx="33552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A24BB5B-746F-4F9D-9054-687B614DA610}"/>
                    </a:ext>
                  </a:extLst>
                </p14:cNvPr>
                <p14:cNvContentPartPr/>
                <p14:nvPr/>
              </p14:nvContentPartPr>
              <p14:xfrm>
                <a:off x="2343197" y="5709463"/>
                <a:ext cx="185040" cy="1753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A24BB5B-746F-4F9D-9054-687B614DA61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25557" y="5691463"/>
                  <a:ext cx="220680" cy="21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AB1E15-5DD2-4B7E-ABCC-E925CB341296}"/>
              </a:ext>
            </a:extLst>
          </p:cNvPr>
          <p:cNvGrpSpPr/>
          <p:nvPr/>
        </p:nvGrpSpPr>
        <p:grpSpPr>
          <a:xfrm>
            <a:off x="1655957" y="5128063"/>
            <a:ext cx="5223960" cy="1158840"/>
            <a:chOff x="1655957" y="5128063"/>
            <a:chExt cx="5223960" cy="115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1451507-DED8-47DD-8060-FD3BEF975911}"/>
                    </a:ext>
                  </a:extLst>
                </p14:cNvPr>
                <p14:cNvContentPartPr/>
                <p14:nvPr/>
              </p14:nvContentPartPr>
              <p14:xfrm>
                <a:off x="1689437" y="5173783"/>
                <a:ext cx="50400" cy="10728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1451507-DED8-47DD-8060-FD3BEF97591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71797" y="5155783"/>
                  <a:ext cx="86040" cy="11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1006522-54C8-4EBD-997E-0021AAD2D506}"/>
                    </a:ext>
                  </a:extLst>
                </p14:cNvPr>
                <p14:cNvContentPartPr/>
                <p14:nvPr/>
              </p14:nvContentPartPr>
              <p14:xfrm>
                <a:off x="1655957" y="5128063"/>
                <a:ext cx="5117760" cy="11145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1006522-54C8-4EBD-997E-0021AAD2D50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38317" y="5110423"/>
                  <a:ext cx="5153400" cy="11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758B44A-B1CA-4D3E-A18E-69885F0A0FF1}"/>
                    </a:ext>
                  </a:extLst>
                </p14:cNvPr>
                <p14:cNvContentPartPr/>
                <p14:nvPr/>
              </p14:nvContentPartPr>
              <p14:xfrm>
                <a:off x="1732637" y="6157663"/>
                <a:ext cx="5147280" cy="1292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758B44A-B1CA-4D3E-A18E-69885F0A0FF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14997" y="6140023"/>
                  <a:ext cx="5182920" cy="16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3B8E967-EB6A-4743-B908-0942DC077097}"/>
                  </a:ext>
                </a:extLst>
              </p14:cNvPr>
              <p14:cNvContentPartPr/>
              <p14:nvPr/>
            </p14:nvContentPartPr>
            <p14:xfrm>
              <a:off x="7362676" y="644793"/>
              <a:ext cx="106200" cy="316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3B8E967-EB6A-4743-B908-0942DC07709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00036" y="582153"/>
                <a:ext cx="23184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0C358E5-55F4-43CE-9DF4-9811D0B97F09}"/>
                  </a:ext>
                </a:extLst>
              </p14:cNvPr>
              <p14:cNvContentPartPr/>
              <p14:nvPr/>
            </p14:nvContentPartPr>
            <p14:xfrm>
              <a:off x="6833116" y="641553"/>
              <a:ext cx="94320" cy="662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0C358E5-55F4-43CE-9DF4-9811D0B97F0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770476" y="578913"/>
                <a:ext cx="21996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9F97708-BEE0-4093-9307-730687E9F485}"/>
                  </a:ext>
                </a:extLst>
              </p14:cNvPr>
              <p14:cNvContentPartPr/>
              <p14:nvPr/>
            </p14:nvContentPartPr>
            <p14:xfrm>
              <a:off x="6265396" y="1038993"/>
              <a:ext cx="33480" cy="81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9F97708-BEE0-4093-9307-730687E9F48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202396" y="976353"/>
                <a:ext cx="15912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B4DC17A-6672-451F-9CFE-A719AE4189D6}"/>
                  </a:ext>
                </a:extLst>
              </p14:cNvPr>
              <p14:cNvContentPartPr/>
              <p14:nvPr/>
            </p14:nvContentPartPr>
            <p14:xfrm>
              <a:off x="6211756" y="1697793"/>
              <a:ext cx="88560" cy="1656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B4DC17A-6672-451F-9CFE-A719AE4189D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148756" y="1634793"/>
                <a:ext cx="21420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228F0B4-8BE8-4CFA-A6AA-ECC3FB8952CF}"/>
                  </a:ext>
                </a:extLst>
              </p14:cNvPr>
              <p14:cNvContentPartPr/>
              <p14:nvPr/>
            </p14:nvContentPartPr>
            <p14:xfrm>
              <a:off x="2182636" y="613833"/>
              <a:ext cx="90360" cy="2880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228F0B4-8BE8-4CFA-A6AA-ECC3FB8952C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119996" y="550833"/>
                <a:ext cx="216000" cy="41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A4C38A6-A081-470E-94AB-F3C4F016EDC0}"/>
                  </a:ext>
                </a:extLst>
              </p14:cNvPr>
              <p14:cNvContentPartPr/>
              <p14:nvPr/>
            </p14:nvContentPartPr>
            <p14:xfrm>
              <a:off x="4204396" y="1212873"/>
              <a:ext cx="123480" cy="280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A4C38A6-A081-470E-94AB-F3C4F016EDC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141396" y="1149873"/>
                <a:ext cx="24912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66A7FE9-E9F6-451A-9A97-6A59B16D9515}"/>
                  </a:ext>
                </a:extLst>
              </p14:cNvPr>
              <p14:cNvContentPartPr/>
              <p14:nvPr/>
            </p14:nvContentPartPr>
            <p14:xfrm>
              <a:off x="6292036" y="1126113"/>
              <a:ext cx="70920" cy="4572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66A7FE9-E9F6-451A-9A97-6A59B16D951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229396" y="1063113"/>
                <a:ext cx="19656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1AA60A6-1BE1-4B76-8FC2-F144AF97C685}"/>
                  </a:ext>
                </a:extLst>
              </p14:cNvPr>
              <p14:cNvContentPartPr/>
              <p14:nvPr/>
            </p14:nvContentPartPr>
            <p14:xfrm>
              <a:off x="5363596" y="1704993"/>
              <a:ext cx="139320" cy="810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1AA60A6-1BE1-4B76-8FC2-F144AF97C68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300596" y="1641993"/>
                <a:ext cx="26496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86CD9A4-5D43-457B-ACA1-53D89111F9A1}"/>
                  </a:ext>
                </a:extLst>
              </p14:cNvPr>
              <p14:cNvContentPartPr/>
              <p14:nvPr/>
            </p14:nvContentPartPr>
            <p14:xfrm>
              <a:off x="3356236" y="1995153"/>
              <a:ext cx="150120" cy="504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86CD9A4-5D43-457B-ACA1-53D89111F9A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293596" y="1932153"/>
                <a:ext cx="27576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A524AC0-EA4C-496C-8B1D-BCA8C6E2C9C1}"/>
                  </a:ext>
                </a:extLst>
              </p14:cNvPr>
              <p14:cNvContentPartPr/>
              <p14:nvPr/>
            </p14:nvContentPartPr>
            <p14:xfrm>
              <a:off x="4477276" y="1964553"/>
              <a:ext cx="73440" cy="1346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A524AC0-EA4C-496C-8B1D-BCA8C6E2C9C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414276" y="1901553"/>
                <a:ext cx="19908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FD2589F-1D2E-46DA-B370-A3B76D6E5F65}"/>
                  </a:ext>
                </a:extLst>
              </p14:cNvPr>
              <p14:cNvContentPartPr/>
              <p14:nvPr/>
            </p14:nvContentPartPr>
            <p14:xfrm>
              <a:off x="5317156" y="2477193"/>
              <a:ext cx="183960" cy="207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FD2589F-1D2E-46DA-B370-A3B76D6E5F6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254516" y="2414193"/>
                <a:ext cx="30960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1328045-6FF0-49DB-A579-030A27338FB1}"/>
                  </a:ext>
                </a:extLst>
              </p14:cNvPr>
              <p14:cNvContentPartPr/>
              <p14:nvPr/>
            </p14:nvContentPartPr>
            <p14:xfrm>
              <a:off x="5420836" y="1901193"/>
              <a:ext cx="53640" cy="745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1328045-6FF0-49DB-A579-030A27338FB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357836" y="1838193"/>
                <a:ext cx="17928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0EC45AB-0C95-4F2D-941F-43E2741B674D}"/>
                  </a:ext>
                </a:extLst>
              </p14:cNvPr>
              <p14:cNvContentPartPr/>
              <p14:nvPr/>
            </p14:nvContentPartPr>
            <p14:xfrm>
              <a:off x="2460916" y="3587793"/>
              <a:ext cx="107640" cy="284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0EC45AB-0C95-4F2D-941F-43E2741B674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398276" y="3524793"/>
                <a:ext cx="23328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4C3CED5-24C0-4615-B97D-3BA47241CA66}"/>
                  </a:ext>
                </a:extLst>
              </p14:cNvPr>
              <p14:cNvContentPartPr/>
              <p14:nvPr/>
            </p14:nvContentPartPr>
            <p14:xfrm>
              <a:off x="3841156" y="3563313"/>
              <a:ext cx="28440" cy="2844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4C3CED5-24C0-4615-B97D-3BA47241CA6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778516" y="3500313"/>
                <a:ext cx="15408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6F1E4AE-7CBD-4C81-BD80-1171AE23E61B}"/>
                  </a:ext>
                </a:extLst>
              </p14:cNvPr>
              <p14:cNvContentPartPr/>
              <p14:nvPr/>
            </p14:nvContentPartPr>
            <p14:xfrm>
              <a:off x="4512916" y="3729273"/>
              <a:ext cx="37440" cy="21564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6F1E4AE-7CBD-4C81-BD80-1171AE23E61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450276" y="3666633"/>
                <a:ext cx="16308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7A63162-1B94-46ED-B35A-76F3D557267B}"/>
                  </a:ext>
                </a:extLst>
              </p14:cNvPr>
              <p14:cNvContentPartPr/>
              <p14:nvPr/>
            </p14:nvContentPartPr>
            <p14:xfrm>
              <a:off x="5080636" y="3897393"/>
              <a:ext cx="191160" cy="1101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7A63162-1B94-46ED-B35A-76F3D557267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017636" y="3834393"/>
                <a:ext cx="31680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F7AEBD5-6098-420D-B9B1-C945090354D8}"/>
                  </a:ext>
                </a:extLst>
              </p14:cNvPr>
              <p14:cNvContentPartPr/>
              <p14:nvPr/>
            </p14:nvContentPartPr>
            <p14:xfrm>
              <a:off x="4344796" y="4782993"/>
              <a:ext cx="16560" cy="1490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F7AEBD5-6098-420D-B9B1-C945090354D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281796" y="4719993"/>
                <a:ext cx="14220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5B6A6D5-4B23-4EF3-9E83-979B16F06CC2}"/>
                  </a:ext>
                </a:extLst>
              </p14:cNvPr>
              <p14:cNvContentPartPr/>
              <p14:nvPr/>
            </p14:nvContentPartPr>
            <p14:xfrm>
              <a:off x="3892996" y="4502193"/>
              <a:ext cx="33120" cy="183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5B6A6D5-4B23-4EF3-9E83-979B16F06CC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830356" y="4439193"/>
                <a:ext cx="158760" cy="14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7A2FA4FC-FC82-4163-B994-C4C940A67CE4}"/>
              </a:ext>
            </a:extLst>
          </p:cNvPr>
          <p:cNvGrpSpPr/>
          <p:nvPr/>
        </p:nvGrpSpPr>
        <p:grpSpPr>
          <a:xfrm>
            <a:off x="3389356" y="4398153"/>
            <a:ext cx="234000" cy="118080"/>
            <a:chOff x="3389356" y="4398153"/>
            <a:chExt cx="234000" cy="11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B68F1D6-67B2-42AD-8187-4D3FB55C5532}"/>
                    </a:ext>
                  </a:extLst>
                </p14:cNvPr>
                <p14:cNvContentPartPr/>
                <p14:nvPr/>
              </p14:nvContentPartPr>
              <p14:xfrm>
                <a:off x="3566476" y="4464033"/>
                <a:ext cx="56880" cy="522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B68F1D6-67B2-42AD-8187-4D3FB55C553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503476" y="4401393"/>
                  <a:ext cx="1825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82850EA-C2C5-46A2-9F0B-D532BC651173}"/>
                    </a:ext>
                  </a:extLst>
                </p14:cNvPr>
                <p14:cNvContentPartPr/>
                <p14:nvPr/>
              </p14:nvContentPartPr>
              <p14:xfrm>
                <a:off x="3389356" y="4398153"/>
                <a:ext cx="66240" cy="637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82850EA-C2C5-46A2-9F0B-D532BC65117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326356" y="4335513"/>
                  <a:ext cx="191880" cy="189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23552" name="Ink 23551">
                <a:extLst>
                  <a:ext uri="{FF2B5EF4-FFF2-40B4-BE49-F238E27FC236}">
                    <a16:creationId xmlns:a16="http://schemas.microsoft.com/office/drawing/2014/main" id="{C0D72F54-9570-48D3-9829-93F321A3E9D2}"/>
                  </a:ext>
                </a:extLst>
              </p14:cNvPr>
              <p14:cNvContentPartPr/>
              <p14:nvPr/>
            </p14:nvContentPartPr>
            <p14:xfrm>
              <a:off x="4813516" y="4511913"/>
              <a:ext cx="98280" cy="36720"/>
            </p14:xfrm>
          </p:contentPart>
        </mc:Choice>
        <mc:Fallback>
          <p:pic>
            <p:nvPicPr>
              <p:cNvPr id="23552" name="Ink 23551">
                <a:extLst>
                  <a:ext uri="{FF2B5EF4-FFF2-40B4-BE49-F238E27FC236}">
                    <a16:creationId xmlns:a16="http://schemas.microsoft.com/office/drawing/2014/main" id="{C0D72F54-9570-48D3-9829-93F321A3E9D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750516" y="4449273"/>
                <a:ext cx="223920" cy="16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556" name="Group 23555">
            <a:extLst>
              <a:ext uri="{FF2B5EF4-FFF2-40B4-BE49-F238E27FC236}">
                <a16:creationId xmlns:a16="http://schemas.microsoft.com/office/drawing/2014/main" id="{3D5190BD-8F3D-4867-8662-56D14A6DC8CD}"/>
              </a:ext>
            </a:extLst>
          </p:cNvPr>
          <p:cNvGrpSpPr/>
          <p:nvPr/>
        </p:nvGrpSpPr>
        <p:grpSpPr>
          <a:xfrm>
            <a:off x="5920516" y="4332273"/>
            <a:ext cx="360720" cy="107280"/>
            <a:chOff x="5920516" y="4332273"/>
            <a:chExt cx="360720" cy="10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3553" name="Ink 23552">
                  <a:extLst>
                    <a:ext uri="{FF2B5EF4-FFF2-40B4-BE49-F238E27FC236}">
                      <a16:creationId xmlns:a16="http://schemas.microsoft.com/office/drawing/2014/main" id="{8457D4FD-FD4E-4950-BC0A-40CF12F0B2A7}"/>
                    </a:ext>
                  </a:extLst>
                </p14:cNvPr>
                <p14:cNvContentPartPr/>
                <p14:nvPr/>
              </p14:nvContentPartPr>
              <p14:xfrm>
                <a:off x="5920516" y="4332273"/>
                <a:ext cx="114480" cy="64080"/>
              </p14:xfrm>
            </p:contentPart>
          </mc:Choice>
          <mc:Fallback>
            <p:pic>
              <p:nvPicPr>
                <p:cNvPr id="23553" name="Ink 23552">
                  <a:extLst>
                    <a:ext uri="{FF2B5EF4-FFF2-40B4-BE49-F238E27FC236}">
                      <a16:creationId xmlns:a16="http://schemas.microsoft.com/office/drawing/2014/main" id="{8457D4FD-FD4E-4950-BC0A-40CF12F0B2A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857516" y="4269633"/>
                  <a:ext cx="2401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23555" name="Ink 23554">
                  <a:extLst>
                    <a:ext uri="{FF2B5EF4-FFF2-40B4-BE49-F238E27FC236}">
                      <a16:creationId xmlns:a16="http://schemas.microsoft.com/office/drawing/2014/main" id="{4978EB1B-2714-4D55-9F07-CB4A3B0C2761}"/>
                    </a:ext>
                  </a:extLst>
                </p14:cNvPr>
                <p14:cNvContentPartPr/>
                <p14:nvPr/>
              </p14:nvContentPartPr>
              <p14:xfrm>
                <a:off x="6091516" y="4403553"/>
                <a:ext cx="189720" cy="36000"/>
              </p14:xfrm>
            </p:contentPart>
          </mc:Choice>
          <mc:Fallback>
            <p:pic>
              <p:nvPicPr>
                <p:cNvPr id="23555" name="Ink 23554">
                  <a:extLst>
                    <a:ext uri="{FF2B5EF4-FFF2-40B4-BE49-F238E27FC236}">
                      <a16:creationId xmlns:a16="http://schemas.microsoft.com/office/drawing/2014/main" id="{4978EB1B-2714-4D55-9F07-CB4A3B0C276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028876" y="4340553"/>
                  <a:ext cx="315360" cy="161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23557" name="Ink 23556">
                <a:extLst>
                  <a:ext uri="{FF2B5EF4-FFF2-40B4-BE49-F238E27FC236}">
                    <a16:creationId xmlns:a16="http://schemas.microsoft.com/office/drawing/2014/main" id="{45C47FDF-4D28-4911-97F5-AA610A7A6FB5}"/>
                  </a:ext>
                </a:extLst>
              </p14:cNvPr>
              <p14:cNvContentPartPr/>
              <p14:nvPr/>
            </p14:nvContentPartPr>
            <p14:xfrm>
              <a:off x="5826196" y="4825833"/>
              <a:ext cx="117360" cy="229320"/>
            </p14:xfrm>
          </p:contentPart>
        </mc:Choice>
        <mc:Fallback>
          <p:pic>
            <p:nvPicPr>
              <p:cNvPr id="23557" name="Ink 23556">
                <a:extLst>
                  <a:ext uri="{FF2B5EF4-FFF2-40B4-BE49-F238E27FC236}">
                    <a16:creationId xmlns:a16="http://schemas.microsoft.com/office/drawing/2014/main" id="{45C47FDF-4D28-4911-97F5-AA610A7A6FB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763196" y="4763193"/>
                <a:ext cx="243000" cy="354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561" name="Group 23560">
            <a:extLst>
              <a:ext uri="{FF2B5EF4-FFF2-40B4-BE49-F238E27FC236}">
                <a16:creationId xmlns:a16="http://schemas.microsoft.com/office/drawing/2014/main" id="{20442074-22BD-4548-A65D-BE7E5AE0A9EB}"/>
              </a:ext>
            </a:extLst>
          </p:cNvPr>
          <p:cNvGrpSpPr/>
          <p:nvPr/>
        </p:nvGrpSpPr>
        <p:grpSpPr>
          <a:xfrm>
            <a:off x="6896836" y="4845993"/>
            <a:ext cx="114120" cy="167040"/>
            <a:chOff x="6896836" y="4845993"/>
            <a:chExt cx="114120" cy="16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23559" name="Ink 23558">
                  <a:extLst>
                    <a:ext uri="{FF2B5EF4-FFF2-40B4-BE49-F238E27FC236}">
                      <a16:creationId xmlns:a16="http://schemas.microsoft.com/office/drawing/2014/main" id="{3D374242-9C71-4AFA-8CCB-A15A6AD9379C}"/>
                    </a:ext>
                  </a:extLst>
                </p14:cNvPr>
                <p14:cNvContentPartPr/>
                <p14:nvPr/>
              </p14:nvContentPartPr>
              <p14:xfrm>
                <a:off x="6896836" y="4845993"/>
                <a:ext cx="44640" cy="63360"/>
              </p14:xfrm>
            </p:contentPart>
          </mc:Choice>
          <mc:Fallback>
            <p:pic>
              <p:nvPicPr>
                <p:cNvPr id="23559" name="Ink 23558">
                  <a:extLst>
                    <a:ext uri="{FF2B5EF4-FFF2-40B4-BE49-F238E27FC236}">
                      <a16:creationId xmlns:a16="http://schemas.microsoft.com/office/drawing/2014/main" id="{3D374242-9C71-4AFA-8CCB-A15A6AD9379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833836" y="4782993"/>
                  <a:ext cx="1702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23560" name="Ink 23559">
                  <a:extLst>
                    <a:ext uri="{FF2B5EF4-FFF2-40B4-BE49-F238E27FC236}">
                      <a16:creationId xmlns:a16="http://schemas.microsoft.com/office/drawing/2014/main" id="{DDF6B778-40B0-45B3-B4E5-7E394AA3F843}"/>
                    </a:ext>
                  </a:extLst>
                </p14:cNvPr>
                <p14:cNvContentPartPr/>
                <p14:nvPr/>
              </p14:nvContentPartPr>
              <p14:xfrm>
                <a:off x="6953716" y="4917633"/>
                <a:ext cx="57240" cy="95400"/>
              </p14:xfrm>
            </p:contentPart>
          </mc:Choice>
          <mc:Fallback>
            <p:pic>
              <p:nvPicPr>
                <p:cNvPr id="23560" name="Ink 23559">
                  <a:extLst>
                    <a:ext uri="{FF2B5EF4-FFF2-40B4-BE49-F238E27FC236}">
                      <a16:creationId xmlns:a16="http://schemas.microsoft.com/office/drawing/2014/main" id="{DDF6B778-40B0-45B3-B4E5-7E394AA3F84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890716" y="4854633"/>
                  <a:ext cx="182880" cy="22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63" name="Group 23562">
            <a:extLst>
              <a:ext uri="{FF2B5EF4-FFF2-40B4-BE49-F238E27FC236}">
                <a16:creationId xmlns:a16="http://schemas.microsoft.com/office/drawing/2014/main" id="{54B0FF1F-B961-48C1-8B01-6C073DA9EE3D}"/>
              </a:ext>
            </a:extLst>
          </p:cNvPr>
          <p:cNvGrpSpPr/>
          <p:nvPr/>
        </p:nvGrpSpPr>
        <p:grpSpPr>
          <a:xfrm>
            <a:off x="6948676" y="4118793"/>
            <a:ext cx="73440" cy="209880"/>
            <a:chOff x="6948676" y="4118793"/>
            <a:chExt cx="73440" cy="20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23558" name="Ink 23557">
                  <a:extLst>
                    <a:ext uri="{FF2B5EF4-FFF2-40B4-BE49-F238E27FC236}">
                      <a16:creationId xmlns:a16="http://schemas.microsoft.com/office/drawing/2014/main" id="{B905F0E8-BE95-44A2-BD05-F27C8E6CF360}"/>
                    </a:ext>
                  </a:extLst>
                </p14:cNvPr>
                <p14:cNvContentPartPr/>
                <p14:nvPr/>
              </p14:nvContentPartPr>
              <p14:xfrm>
                <a:off x="6948676" y="4305633"/>
                <a:ext cx="15120" cy="23040"/>
              </p14:xfrm>
            </p:contentPart>
          </mc:Choice>
          <mc:Fallback>
            <p:pic>
              <p:nvPicPr>
                <p:cNvPr id="23558" name="Ink 23557">
                  <a:extLst>
                    <a:ext uri="{FF2B5EF4-FFF2-40B4-BE49-F238E27FC236}">
                      <a16:creationId xmlns:a16="http://schemas.microsoft.com/office/drawing/2014/main" id="{B905F0E8-BE95-44A2-BD05-F27C8E6CF36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886036" y="4242633"/>
                  <a:ext cx="1407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23562" name="Ink 23561">
                  <a:extLst>
                    <a:ext uri="{FF2B5EF4-FFF2-40B4-BE49-F238E27FC236}">
                      <a16:creationId xmlns:a16="http://schemas.microsoft.com/office/drawing/2014/main" id="{96C7DE27-15D2-433F-883C-7516A7A942D3}"/>
                    </a:ext>
                  </a:extLst>
                </p14:cNvPr>
                <p14:cNvContentPartPr/>
                <p14:nvPr/>
              </p14:nvContentPartPr>
              <p14:xfrm>
                <a:off x="7005196" y="4118793"/>
                <a:ext cx="16920" cy="126360"/>
              </p14:xfrm>
            </p:contentPart>
          </mc:Choice>
          <mc:Fallback>
            <p:pic>
              <p:nvPicPr>
                <p:cNvPr id="23562" name="Ink 23561">
                  <a:extLst>
                    <a:ext uri="{FF2B5EF4-FFF2-40B4-BE49-F238E27FC236}">
                      <a16:creationId xmlns:a16="http://schemas.microsoft.com/office/drawing/2014/main" id="{96C7DE27-15D2-433F-883C-7516A7A942D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942196" y="4055793"/>
                  <a:ext cx="142560" cy="25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66" name="Group 23565">
            <a:extLst>
              <a:ext uri="{FF2B5EF4-FFF2-40B4-BE49-F238E27FC236}">
                <a16:creationId xmlns:a16="http://schemas.microsoft.com/office/drawing/2014/main" id="{5E1C3F50-E386-4DEB-B1E0-118CCA8E9AF3}"/>
              </a:ext>
            </a:extLst>
          </p:cNvPr>
          <p:cNvGrpSpPr/>
          <p:nvPr/>
        </p:nvGrpSpPr>
        <p:grpSpPr>
          <a:xfrm>
            <a:off x="3153916" y="5631873"/>
            <a:ext cx="137880" cy="120240"/>
            <a:chOff x="3153916" y="5631873"/>
            <a:chExt cx="137880" cy="12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23564" name="Ink 23563">
                  <a:extLst>
                    <a:ext uri="{FF2B5EF4-FFF2-40B4-BE49-F238E27FC236}">
                      <a16:creationId xmlns:a16="http://schemas.microsoft.com/office/drawing/2014/main" id="{F5419E4A-B57F-45E2-BE75-7464AEFF4549}"/>
                    </a:ext>
                  </a:extLst>
                </p14:cNvPr>
                <p14:cNvContentPartPr/>
                <p14:nvPr/>
              </p14:nvContentPartPr>
              <p14:xfrm>
                <a:off x="3153916" y="5631873"/>
                <a:ext cx="49680" cy="24480"/>
              </p14:xfrm>
            </p:contentPart>
          </mc:Choice>
          <mc:Fallback>
            <p:pic>
              <p:nvPicPr>
                <p:cNvPr id="23564" name="Ink 23563">
                  <a:extLst>
                    <a:ext uri="{FF2B5EF4-FFF2-40B4-BE49-F238E27FC236}">
                      <a16:creationId xmlns:a16="http://schemas.microsoft.com/office/drawing/2014/main" id="{F5419E4A-B57F-45E2-BE75-7464AEFF454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091276" y="5569233"/>
                  <a:ext cx="1753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23565" name="Ink 23564">
                  <a:extLst>
                    <a:ext uri="{FF2B5EF4-FFF2-40B4-BE49-F238E27FC236}">
                      <a16:creationId xmlns:a16="http://schemas.microsoft.com/office/drawing/2014/main" id="{FEB6573E-310D-431C-98D3-ADC59007320B}"/>
                    </a:ext>
                  </a:extLst>
                </p14:cNvPr>
                <p14:cNvContentPartPr/>
                <p14:nvPr/>
              </p14:nvContentPartPr>
              <p14:xfrm>
                <a:off x="3224116" y="5738793"/>
                <a:ext cx="67680" cy="13320"/>
              </p14:xfrm>
            </p:contentPart>
          </mc:Choice>
          <mc:Fallback>
            <p:pic>
              <p:nvPicPr>
                <p:cNvPr id="23565" name="Ink 23564">
                  <a:extLst>
                    <a:ext uri="{FF2B5EF4-FFF2-40B4-BE49-F238E27FC236}">
                      <a16:creationId xmlns:a16="http://schemas.microsoft.com/office/drawing/2014/main" id="{FEB6573E-310D-431C-98D3-ADC59007320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161116" y="5676153"/>
                  <a:ext cx="193320" cy="13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23567" name="Ink 23566">
                <a:extLst>
                  <a:ext uri="{FF2B5EF4-FFF2-40B4-BE49-F238E27FC236}">
                    <a16:creationId xmlns:a16="http://schemas.microsoft.com/office/drawing/2014/main" id="{EA6316B7-D257-40A6-B2C5-78193EFF6BD1}"/>
                  </a:ext>
                </a:extLst>
              </p14:cNvPr>
              <p14:cNvContentPartPr/>
              <p14:nvPr/>
            </p14:nvContentPartPr>
            <p14:xfrm>
              <a:off x="3741076" y="5598033"/>
              <a:ext cx="57240" cy="36000"/>
            </p14:xfrm>
          </p:contentPart>
        </mc:Choice>
        <mc:Fallback>
          <p:pic>
            <p:nvPicPr>
              <p:cNvPr id="23567" name="Ink 23566">
                <a:extLst>
                  <a:ext uri="{FF2B5EF4-FFF2-40B4-BE49-F238E27FC236}">
                    <a16:creationId xmlns:a16="http://schemas.microsoft.com/office/drawing/2014/main" id="{EA6316B7-D257-40A6-B2C5-78193EFF6BD1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678436" y="5535393"/>
                <a:ext cx="182880" cy="16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570" name="Group 23569">
            <a:extLst>
              <a:ext uri="{FF2B5EF4-FFF2-40B4-BE49-F238E27FC236}">
                <a16:creationId xmlns:a16="http://schemas.microsoft.com/office/drawing/2014/main" id="{B2D5374A-8F55-46EA-B4EC-B9BBB35A78E4}"/>
              </a:ext>
            </a:extLst>
          </p:cNvPr>
          <p:cNvGrpSpPr/>
          <p:nvPr/>
        </p:nvGrpSpPr>
        <p:grpSpPr>
          <a:xfrm>
            <a:off x="4158316" y="5499033"/>
            <a:ext cx="118080" cy="112320"/>
            <a:chOff x="4158316" y="5499033"/>
            <a:chExt cx="118080" cy="11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23568" name="Ink 23567">
                  <a:extLst>
                    <a:ext uri="{FF2B5EF4-FFF2-40B4-BE49-F238E27FC236}">
                      <a16:creationId xmlns:a16="http://schemas.microsoft.com/office/drawing/2014/main" id="{C93D104D-817A-4937-84D2-5EC53C266654}"/>
                    </a:ext>
                  </a:extLst>
                </p14:cNvPr>
                <p14:cNvContentPartPr/>
                <p14:nvPr/>
              </p14:nvContentPartPr>
              <p14:xfrm>
                <a:off x="4223476" y="5541153"/>
                <a:ext cx="52920" cy="70200"/>
              </p14:xfrm>
            </p:contentPart>
          </mc:Choice>
          <mc:Fallback>
            <p:pic>
              <p:nvPicPr>
                <p:cNvPr id="23568" name="Ink 23567">
                  <a:extLst>
                    <a:ext uri="{FF2B5EF4-FFF2-40B4-BE49-F238E27FC236}">
                      <a16:creationId xmlns:a16="http://schemas.microsoft.com/office/drawing/2014/main" id="{C93D104D-817A-4937-84D2-5EC53C26665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160476" y="5478153"/>
                  <a:ext cx="1785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23569" name="Ink 23568">
                  <a:extLst>
                    <a:ext uri="{FF2B5EF4-FFF2-40B4-BE49-F238E27FC236}">
                      <a16:creationId xmlns:a16="http://schemas.microsoft.com/office/drawing/2014/main" id="{CBAEE4E1-67CD-4F5B-A149-6C719874D248}"/>
                    </a:ext>
                  </a:extLst>
                </p14:cNvPr>
                <p14:cNvContentPartPr/>
                <p14:nvPr/>
              </p14:nvContentPartPr>
              <p14:xfrm>
                <a:off x="4158316" y="5499033"/>
                <a:ext cx="117360" cy="78120"/>
              </p14:xfrm>
            </p:contentPart>
          </mc:Choice>
          <mc:Fallback>
            <p:pic>
              <p:nvPicPr>
                <p:cNvPr id="23569" name="Ink 23568">
                  <a:extLst>
                    <a:ext uri="{FF2B5EF4-FFF2-40B4-BE49-F238E27FC236}">
                      <a16:creationId xmlns:a16="http://schemas.microsoft.com/office/drawing/2014/main" id="{CBAEE4E1-67CD-4F5B-A149-6C719874D24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095676" y="5436393"/>
                  <a:ext cx="243000" cy="20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23571" name="Ink 23570">
                <a:extLst>
                  <a:ext uri="{FF2B5EF4-FFF2-40B4-BE49-F238E27FC236}">
                    <a16:creationId xmlns:a16="http://schemas.microsoft.com/office/drawing/2014/main" id="{649C8373-80FD-4474-9B1D-CE15630F2D9B}"/>
                  </a:ext>
                </a:extLst>
              </p14:cNvPr>
              <p14:cNvContentPartPr/>
              <p14:nvPr/>
            </p14:nvContentPartPr>
            <p14:xfrm>
              <a:off x="4223476" y="5753913"/>
              <a:ext cx="59760" cy="138240"/>
            </p14:xfrm>
          </p:contentPart>
        </mc:Choice>
        <mc:Fallback>
          <p:pic>
            <p:nvPicPr>
              <p:cNvPr id="23571" name="Ink 23570">
                <a:extLst>
                  <a:ext uri="{FF2B5EF4-FFF2-40B4-BE49-F238E27FC236}">
                    <a16:creationId xmlns:a16="http://schemas.microsoft.com/office/drawing/2014/main" id="{649C8373-80FD-4474-9B1D-CE15630F2D9B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160476" y="5691273"/>
                <a:ext cx="18540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23572" name="Ink 23571">
                <a:extLst>
                  <a:ext uri="{FF2B5EF4-FFF2-40B4-BE49-F238E27FC236}">
                    <a16:creationId xmlns:a16="http://schemas.microsoft.com/office/drawing/2014/main" id="{0FBADEEB-C056-43DF-89CB-E72D85CD63DF}"/>
                  </a:ext>
                </a:extLst>
              </p14:cNvPr>
              <p14:cNvContentPartPr/>
              <p14:nvPr/>
            </p14:nvContentPartPr>
            <p14:xfrm>
              <a:off x="5308156" y="5765433"/>
              <a:ext cx="25560" cy="237240"/>
            </p14:xfrm>
          </p:contentPart>
        </mc:Choice>
        <mc:Fallback>
          <p:pic>
            <p:nvPicPr>
              <p:cNvPr id="23572" name="Ink 23571">
                <a:extLst>
                  <a:ext uri="{FF2B5EF4-FFF2-40B4-BE49-F238E27FC236}">
                    <a16:creationId xmlns:a16="http://schemas.microsoft.com/office/drawing/2014/main" id="{0FBADEEB-C056-43DF-89CB-E72D85CD63DF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245156" y="5702793"/>
                <a:ext cx="151200" cy="36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575" name="Group 23574">
            <a:extLst>
              <a:ext uri="{FF2B5EF4-FFF2-40B4-BE49-F238E27FC236}">
                <a16:creationId xmlns:a16="http://schemas.microsoft.com/office/drawing/2014/main" id="{AE908F8C-27C8-4BC5-B38E-250C1062B762}"/>
              </a:ext>
            </a:extLst>
          </p:cNvPr>
          <p:cNvGrpSpPr/>
          <p:nvPr/>
        </p:nvGrpSpPr>
        <p:grpSpPr>
          <a:xfrm>
            <a:off x="5342356" y="5329833"/>
            <a:ext cx="231120" cy="138960"/>
            <a:chOff x="5342356" y="5329833"/>
            <a:chExt cx="231120" cy="13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23573" name="Ink 23572">
                  <a:extLst>
                    <a:ext uri="{FF2B5EF4-FFF2-40B4-BE49-F238E27FC236}">
                      <a16:creationId xmlns:a16="http://schemas.microsoft.com/office/drawing/2014/main" id="{14692A17-24EE-42CC-A01F-150B0DA8D62D}"/>
                    </a:ext>
                  </a:extLst>
                </p14:cNvPr>
                <p14:cNvContentPartPr/>
                <p14:nvPr/>
              </p14:nvContentPartPr>
              <p14:xfrm>
                <a:off x="5342356" y="5329833"/>
                <a:ext cx="60840" cy="100440"/>
              </p14:xfrm>
            </p:contentPart>
          </mc:Choice>
          <mc:Fallback>
            <p:pic>
              <p:nvPicPr>
                <p:cNvPr id="23573" name="Ink 23572">
                  <a:extLst>
                    <a:ext uri="{FF2B5EF4-FFF2-40B4-BE49-F238E27FC236}">
                      <a16:creationId xmlns:a16="http://schemas.microsoft.com/office/drawing/2014/main" id="{14692A17-24EE-42CC-A01F-150B0DA8D62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279716" y="5267193"/>
                  <a:ext cx="1864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23574" name="Ink 23573">
                  <a:extLst>
                    <a:ext uri="{FF2B5EF4-FFF2-40B4-BE49-F238E27FC236}">
                      <a16:creationId xmlns:a16="http://schemas.microsoft.com/office/drawing/2014/main" id="{9DEF56DE-CDF0-43B0-AD16-79A631C7DB0E}"/>
                    </a:ext>
                  </a:extLst>
                </p14:cNvPr>
                <p14:cNvContentPartPr/>
                <p14:nvPr/>
              </p14:nvContentPartPr>
              <p14:xfrm>
                <a:off x="5431276" y="5428113"/>
                <a:ext cx="142200" cy="40680"/>
              </p14:xfrm>
            </p:contentPart>
          </mc:Choice>
          <mc:Fallback>
            <p:pic>
              <p:nvPicPr>
                <p:cNvPr id="23574" name="Ink 23573">
                  <a:extLst>
                    <a:ext uri="{FF2B5EF4-FFF2-40B4-BE49-F238E27FC236}">
                      <a16:creationId xmlns:a16="http://schemas.microsoft.com/office/drawing/2014/main" id="{9DEF56DE-CDF0-43B0-AD16-79A631C7DB0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368636" y="5365473"/>
                  <a:ext cx="267840" cy="16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79" name="Group 23578">
            <a:extLst>
              <a:ext uri="{FF2B5EF4-FFF2-40B4-BE49-F238E27FC236}">
                <a16:creationId xmlns:a16="http://schemas.microsoft.com/office/drawing/2014/main" id="{3606BEB0-AA88-441A-9FC5-CAE475C30C6A}"/>
              </a:ext>
            </a:extLst>
          </p:cNvPr>
          <p:cNvGrpSpPr/>
          <p:nvPr/>
        </p:nvGrpSpPr>
        <p:grpSpPr>
          <a:xfrm>
            <a:off x="5965516" y="5419113"/>
            <a:ext cx="250560" cy="65160"/>
            <a:chOff x="5965516" y="5419113"/>
            <a:chExt cx="250560" cy="6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23576" name="Ink 23575">
                  <a:extLst>
                    <a:ext uri="{FF2B5EF4-FFF2-40B4-BE49-F238E27FC236}">
                      <a16:creationId xmlns:a16="http://schemas.microsoft.com/office/drawing/2014/main" id="{5DE5D76B-BB2D-4183-B99C-300600579219}"/>
                    </a:ext>
                  </a:extLst>
                </p14:cNvPr>
                <p14:cNvContentPartPr/>
                <p14:nvPr/>
              </p14:nvContentPartPr>
              <p14:xfrm>
                <a:off x="5965516" y="5439633"/>
                <a:ext cx="137160" cy="36720"/>
              </p14:xfrm>
            </p:contentPart>
          </mc:Choice>
          <mc:Fallback>
            <p:pic>
              <p:nvPicPr>
                <p:cNvPr id="23576" name="Ink 23575">
                  <a:extLst>
                    <a:ext uri="{FF2B5EF4-FFF2-40B4-BE49-F238E27FC236}">
                      <a16:creationId xmlns:a16="http://schemas.microsoft.com/office/drawing/2014/main" id="{5DE5D76B-BB2D-4183-B99C-30060057921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902876" y="5376633"/>
                  <a:ext cx="2628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23577" name="Ink 23576">
                  <a:extLst>
                    <a:ext uri="{FF2B5EF4-FFF2-40B4-BE49-F238E27FC236}">
                      <a16:creationId xmlns:a16="http://schemas.microsoft.com/office/drawing/2014/main" id="{A1ECDA90-259F-4135-A9EB-78BDEADB9286}"/>
                    </a:ext>
                  </a:extLst>
                </p14:cNvPr>
                <p14:cNvContentPartPr/>
                <p14:nvPr/>
              </p14:nvContentPartPr>
              <p14:xfrm>
                <a:off x="6062716" y="5419113"/>
                <a:ext cx="153360" cy="65160"/>
              </p14:xfrm>
            </p:contentPart>
          </mc:Choice>
          <mc:Fallback>
            <p:pic>
              <p:nvPicPr>
                <p:cNvPr id="23577" name="Ink 23576">
                  <a:extLst>
                    <a:ext uri="{FF2B5EF4-FFF2-40B4-BE49-F238E27FC236}">
                      <a16:creationId xmlns:a16="http://schemas.microsoft.com/office/drawing/2014/main" id="{A1ECDA90-259F-4135-A9EB-78BDEADB928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000076" y="5356113"/>
                  <a:ext cx="279000" cy="19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23578" name="Ink 23577">
                <a:extLst>
                  <a:ext uri="{FF2B5EF4-FFF2-40B4-BE49-F238E27FC236}">
                    <a16:creationId xmlns:a16="http://schemas.microsoft.com/office/drawing/2014/main" id="{AA92957A-7D2A-44DA-97BB-33C05C8B1DE7}"/>
                  </a:ext>
                </a:extLst>
              </p14:cNvPr>
              <p14:cNvContentPartPr/>
              <p14:nvPr/>
            </p14:nvContentPartPr>
            <p14:xfrm>
              <a:off x="5926636" y="5919513"/>
              <a:ext cx="205920" cy="51120"/>
            </p14:xfrm>
          </p:contentPart>
        </mc:Choice>
        <mc:Fallback>
          <p:pic>
            <p:nvPicPr>
              <p:cNvPr id="23578" name="Ink 23577">
                <a:extLst>
                  <a:ext uri="{FF2B5EF4-FFF2-40B4-BE49-F238E27FC236}">
                    <a16:creationId xmlns:a16="http://schemas.microsoft.com/office/drawing/2014/main" id="{AA92957A-7D2A-44DA-97BB-33C05C8B1DE7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863636" y="5856873"/>
                <a:ext cx="33156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23580" name="Ink 23579">
                <a:extLst>
                  <a:ext uri="{FF2B5EF4-FFF2-40B4-BE49-F238E27FC236}">
                    <a16:creationId xmlns:a16="http://schemas.microsoft.com/office/drawing/2014/main" id="{CD492EF9-8E41-4AC8-ACE4-958A098F8E38}"/>
                  </a:ext>
                </a:extLst>
              </p14:cNvPr>
              <p14:cNvContentPartPr/>
              <p14:nvPr/>
            </p14:nvContentPartPr>
            <p14:xfrm>
              <a:off x="6495796" y="5357913"/>
              <a:ext cx="34920" cy="46800"/>
            </p14:xfrm>
          </p:contentPart>
        </mc:Choice>
        <mc:Fallback>
          <p:pic>
            <p:nvPicPr>
              <p:cNvPr id="23580" name="Ink 23579">
                <a:extLst>
                  <a:ext uri="{FF2B5EF4-FFF2-40B4-BE49-F238E27FC236}">
                    <a16:creationId xmlns:a16="http://schemas.microsoft.com/office/drawing/2014/main" id="{CD492EF9-8E41-4AC8-ACE4-958A098F8E38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433156" y="5294913"/>
                <a:ext cx="160560" cy="17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583" name="Group 23582">
            <a:extLst>
              <a:ext uri="{FF2B5EF4-FFF2-40B4-BE49-F238E27FC236}">
                <a16:creationId xmlns:a16="http://schemas.microsoft.com/office/drawing/2014/main" id="{ED3118B4-8BEB-4ECC-BC44-BBDCBF7CA270}"/>
              </a:ext>
            </a:extLst>
          </p:cNvPr>
          <p:cNvGrpSpPr/>
          <p:nvPr/>
        </p:nvGrpSpPr>
        <p:grpSpPr>
          <a:xfrm>
            <a:off x="6462676" y="6013473"/>
            <a:ext cx="123120" cy="122040"/>
            <a:chOff x="6462676" y="6013473"/>
            <a:chExt cx="123120" cy="12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23581" name="Ink 23580">
                  <a:extLst>
                    <a:ext uri="{FF2B5EF4-FFF2-40B4-BE49-F238E27FC236}">
                      <a16:creationId xmlns:a16="http://schemas.microsoft.com/office/drawing/2014/main" id="{BF2887D1-B66F-4BD5-9B28-6E9F77B1B428}"/>
                    </a:ext>
                  </a:extLst>
                </p14:cNvPr>
                <p14:cNvContentPartPr/>
                <p14:nvPr/>
              </p14:nvContentPartPr>
              <p14:xfrm>
                <a:off x="6462676" y="6013473"/>
                <a:ext cx="42840" cy="122040"/>
              </p14:xfrm>
            </p:contentPart>
          </mc:Choice>
          <mc:Fallback>
            <p:pic>
              <p:nvPicPr>
                <p:cNvPr id="23581" name="Ink 23580">
                  <a:extLst>
                    <a:ext uri="{FF2B5EF4-FFF2-40B4-BE49-F238E27FC236}">
                      <a16:creationId xmlns:a16="http://schemas.microsoft.com/office/drawing/2014/main" id="{BF2887D1-B66F-4BD5-9B28-6E9F77B1B42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399676" y="5950833"/>
                  <a:ext cx="16848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23582" name="Ink 23581">
                  <a:extLst>
                    <a:ext uri="{FF2B5EF4-FFF2-40B4-BE49-F238E27FC236}">
                      <a16:creationId xmlns:a16="http://schemas.microsoft.com/office/drawing/2014/main" id="{C63DD419-83DA-42AF-B26A-0C6122F8E31E}"/>
                    </a:ext>
                  </a:extLst>
                </p14:cNvPr>
                <p14:cNvContentPartPr/>
                <p14:nvPr/>
              </p14:nvContentPartPr>
              <p14:xfrm>
                <a:off x="6501196" y="6017073"/>
                <a:ext cx="84600" cy="65520"/>
              </p14:xfrm>
            </p:contentPart>
          </mc:Choice>
          <mc:Fallback>
            <p:pic>
              <p:nvPicPr>
                <p:cNvPr id="23582" name="Ink 23581">
                  <a:extLst>
                    <a:ext uri="{FF2B5EF4-FFF2-40B4-BE49-F238E27FC236}">
                      <a16:creationId xmlns:a16="http://schemas.microsoft.com/office/drawing/2014/main" id="{C63DD419-83DA-42AF-B26A-0C6122F8E31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438556" y="5954433"/>
                  <a:ext cx="210240" cy="19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86" name="Group 23585">
            <a:extLst>
              <a:ext uri="{FF2B5EF4-FFF2-40B4-BE49-F238E27FC236}">
                <a16:creationId xmlns:a16="http://schemas.microsoft.com/office/drawing/2014/main" id="{899E61D9-6539-492B-B261-0EE119698F43}"/>
              </a:ext>
            </a:extLst>
          </p:cNvPr>
          <p:cNvGrpSpPr/>
          <p:nvPr/>
        </p:nvGrpSpPr>
        <p:grpSpPr>
          <a:xfrm>
            <a:off x="3832516" y="3509673"/>
            <a:ext cx="100080" cy="78480"/>
            <a:chOff x="3832516" y="3509673"/>
            <a:chExt cx="100080" cy="7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23584" name="Ink 23583">
                  <a:extLst>
                    <a:ext uri="{FF2B5EF4-FFF2-40B4-BE49-F238E27FC236}">
                      <a16:creationId xmlns:a16="http://schemas.microsoft.com/office/drawing/2014/main" id="{6B2E2C4B-0681-4A4C-864F-9651ADED23AF}"/>
                    </a:ext>
                  </a:extLst>
                </p14:cNvPr>
                <p14:cNvContentPartPr/>
                <p14:nvPr/>
              </p14:nvContentPartPr>
              <p14:xfrm>
                <a:off x="3861316" y="3509673"/>
                <a:ext cx="71280" cy="57960"/>
              </p14:xfrm>
            </p:contentPart>
          </mc:Choice>
          <mc:Fallback>
            <p:pic>
              <p:nvPicPr>
                <p:cNvPr id="23584" name="Ink 23583">
                  <a:extLst>
                    <a:ext uri="{FF2B5EF4-FFF2-40B4-BE49-F238E27FC236}">
                      <a16:creationId xmlns:a16="http://schemas.microsoft.com/office/drawing/2014/main" id="{6B2E2C4B-0681-4A4C-864F-9651ADED23A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798676" y="3446673"/>
                  <a:ext cx="1969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23585" name="Ink 23584">
                  <a:extLst>
                    <a:ext uri="{FF2B5EF4-FFF2-40B4-BE49-F238E27FC236}">
                      <a16:creationId xmlns:a16="http://schemas.microsoft.com/office/drawing/2014/main" id="{0E9E014F-5338-483D-9C1C-40BB368E2798}"/>
                    </a:ext>
                  </a:extLst>
                </p14:cNvPr>
                <p14:cNvContentPartPr/>
                <p14:nvPr/>
              </p14:nvContentPartPr>
              <p14:xfrm>
                <a:off x="3832516" y="3537393"/>
                <a:ext cx="60480" cy="50760"/>
              </p14:xfrm>
            </p:contentPart>
          </mc:Choice>
          <mc:Fallback>
            <p:pic>
              <p:nvPicPr>
                <p:cNvPr id="23585" name="Ink 23584">
                  <a:extLst>
                    <a:ext uri="{FF2B5EF4-FFF2-40B4-BE49-F238E27FC236}">
                      <a16:creationId xmlns:a16="http://schemas.microsoft.com/office/drawing/2014/main" id="{0E9E014F-5338-483D-9C1C-40BB368E279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769876" y="3474753"/>
                  <a:ext cx="186120" cy="17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89" name="Group 23588">
            <a:extLst>
              <a:ext uri="{FF2B5EF4-FFF2-40B4-BE49-F238E27FC236}">
                <a16:creationId xmlns:a16="http://schemas.microsoft.com/office/drawing/2014/main" id="{A1950AA2-32BD-4161-B318-62351BDB7E47}"/>
              </a:ext>
            </a:extLst>
          </p:cNvPr>
          <p:cNvGrpSpPr/>
          <p:nvPr/>
        </p:nvGrpSpPr>
        <p:grpSpPr>
          <a:xfrm>
            <a:off x="3491236" y="3561513"/>
            <a:ext cx="60480" cy="102960"/>
            <a:chOff x="3491236" y="3561513"/>
            <a:chExt cx="60480" cy="10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23587" name="Ink 23586">
                  <a:extLst>
                    <a:ext uri="{FF2B5EF4-FFF2-40B4-BE49-F238E27FC236}">
                      <a16:creationId xmlns:a16="http://schemas.microsoft.com/office/drawing/2014/main" id="{B65B459A-4CE5-4D32-B6F7-C2A5E288A639}"/>
                    </a:ext>
                  </a:extLst>
                </p14:cNvPr>
                <p14:cNvContentPartPr/>
                <p14:nvPr/>
              </p14:nvContentPartPr>
              <p14:xfrm>
                <a:off x="3504196" y="3626313"/>
                <a:ext cx="22680" cy="10440"/>
              </p14:xfrm>
            </p:contentPart>
          </mc:Choice>
          <mc:Fallback>
            <p:pic>
              <p:nvPicPr>
                <p:cNvPr id="23587" name="Ink 23586">
                  <a:extLst>
                    <a:ext uri="{FF2B5EF4-FFF2-40B4-BE49-F238E27FC236}">
                      <a16:creationId xmlns:a16="http://schemas.microsoft.com/office/drawing/2014/main" id="{B65B459A-4CE5-4D32-B6F7-C2A5E288A63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441556" y="3563313"/>
                  <a:ext cx="1483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23588" name="Ink 23587">
                  <a:extLst>
                    <a:ext uri="{FF2B5EF4-FFF2-40B4-BE49-F238E27FC236}">
                      <a16:creationId xmlns:a16="http://schemas.microsoft.com/office/drawing/2014/main" id="{E0C6B5A0-3131-49CB-AD66-2324BB37F1EC}"/>
                    </a:ext>
                  </a:extLst>
                </p14:cNvPr>
                <p14:cNvContentPartPr/>
                <p14:nvPr/>
              </p14:nvContentPartPr>
              <p14:xfrm>
                <a:off x="3491236" y="3561513"/>
                <a:ext cx="60480" cy="102960"/>
              </p14:xfrm>
            </p:contentPart>
          </mc:Choice>
          <mc:Fallback>
            <p:pic>
              <p:nvPicPr>
                <p:cNvPr id="23588" name="Ink 23587">
                  <a:extLst>
                    <a:ext uri="{FF2B5EF4-FFF2-40B4-BE49-F238E27FC236}">
                      <a16:creationId xmlns:a16="http://schemas.microsoft.com/office/drawing/2014/main" id="{E0C6B5A0-3131-49CB-AD66-2324BB37F1E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428236" y="3498513"/>
                  <a:ext cx="186120" cy="22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23590" name="Ink 23589">
                <a:extLst>
                  <a:ext uri="{FF2B5EF4-FFF2-40B4-BE49-F238E27FC236}">
                    <a16:creationId xmlns:a16="http://schemas.microsoft.com/office/drawing/2014/main" id="{44C4BA6D-0E32-4C91-94DC-34EDB44810C8}"/>
                  </a:ext>
                </a:extLst>
              </p14:cNvPr>
              <p14:cNvContentPartPr/>
              <p14:nvPr/>
            </p14:nvContentPartPr>
            <p14:xfrm>
              <a:off x="3892636" y="4413273"/>
              <a:ext cx="65520" cy="100080"/>
            </p14:xfrm>
          </p:contentPart>
        </mc:Choice>
        <mc:Fallback>
          <p:pic>
            <p:nvPicPr>
              <p:cNvPr id="23590" name="Ink 23589">
                <a:extLst>
                  <a:ext uri="{FF2B5EF4-FFF2-40B4-BE49-F238E27FC236}">
                    <a16:creationId xmlns:a16="http://schemas.microsoft.com/office/drawing/2014/main" id="{44C4BA6D-0E32-4C91-94DC-34EDB44810C8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829636" y="4350633"/>
                <a:ext cx="19116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23591" name="Ink 23590">
                <a:extLst>
                  <a:ext uri="{FF2B5EF4-FFF2-40B4-BE49-F238E27FC236}">
                    <a16:creationId xmlns:a16="http://schemas.microsoft.com/office/drawing/2014/main" id="{EFEBF6F1-52B1-4C90-AC88-7EAA19B3B375}"/>
                  </a:ext>
                </a:extLst>
              </p14:cNvPr>
              <p14:cNvContentPartPr/>
              <p14:nvPr/>
            </p14:nvContentPartPr>
            <p14:xfrm>
              <a:off x="4595716" y="4384113"/>
              <a:ext cx="107640" cy="60480"/>
            </p14:xfrm>
          </p:contentPart>
        </mc:Choice>
        <mc:Fallback>
          <p:pic>
            <p:nvPicPr>
              <p:cNvPr id="23591" name="Ink 23590">
                <a:extLst>
                  <a:ext uri="{FF2B5EF4-FFF2-40B4-BE49-F238E27FC236}">
                    <a16:creationId xmlns:a16="http://schemas.microsoft.com/office/drawing/2014/main" id="{EFEBF6F1-52B1-4C90-AC88-7EAA19B3B375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4532716" y="4321473"/>
                <a:ext cx="233280" cy="18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64747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6" t="27395" r="17371" b="3715"/>
          <a:stretch/>
        </p:blipFill>
        <p:spPr bwMode="auto">
          <a:xfrm>
            <a:off x="228600" y="2057400"/>
            <a:ext cx="7015579" cy="241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762000"/>
            <a:ext cx="7765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15.  Dissipation is determined by the imaginary part of the magnetic polarizability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684520"/>
            <a:ext cx="1323975" cy="1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24428" y="4038600"/>
            <a:ext cx="928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infrared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C5F09C1-9D42-40B5-AD23-BF79D6EAD4AD}"/>
                  </a:ext>
                </a:extLst>
              </p14:cNvPr>
              <p14:cNvContentPartPr/>
              <p14:nvPr/>
            </p14:nvContentPartPr>
            <p14:xfrm>
              <a:off x="704836" y="2278833"/>
              <a:ext cx="79200" cy="93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C5F09C1-9D42-40B5-AD23-BF79D6EAD4A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1836" y="2215833"/>
                <a:ext cx="20484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5438988-DF8D-406C-A011-5ED8B89E4E95}"/>
                  </a:ext>
                </a:extLst>
              </p14:cNvPr>
              <p14:cNvContentPartPr/>
              <p14:nvPr/>
            </p14:nvContentPartPr>
            <p14:xfrm>
              <a:off x="1515196" y="2224833"/>
              <a:ext cx="145800" cy="381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5438988-DF8D-406C-A011-5ED8B89E4E9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52196" y="2162193"/>
                <a:ext cx="271440" cy="50760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A39B9547-BB45-45AF-B9ED-EA6BC2B276FE}"/>
              </a:ext>
            </a:extLst>
          </p:cNvPr>
          <p:cNvGrpSpPr/>
          <p:nvPr/>
        </p:nvGrpSpPr>
        <p:grpSpPr>
          <a:xfrm>
            <a:off x="1947196" y="2299713"/>
            <a:ext cx="167040" cy="79560"/>
            <a:chOff x="1947196" y="2299713"/>
            <a:chExt cx="167040" cy="7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B40F452-BD0C-43F7-8D86-E6168CC7AE94}"/>
                    </a:ext>
                  </a:extLst>
                </p14:cNvPr>
                <p14:cNvContentPartPr/>
                <p14:nvPr/>
              </p14:nvContentPartPr>
              <p14:xfrm>
                <a:off x="1947196" y="2299713"/>
                <a:ext cx="98640" cy="795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B40F452-BD0C-43F7-8D86-E6168CC7AE9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84556" y="2236713"/>
                  <a:ext cx="2242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97C0E03-3726-405F-8D59-708932E099DF}"/>
                    </a:ext>
                  </a:extLst>
                </p14:cNvPr>
                <p14:cNvContentPartPr/>
                <p14:nvPr/>
              </p14:nvContentPartPr>
              <p14:xfrm>
                <a:off x="2056276" y="2308353"/>
                <a:ext cx="57960" cy="687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97C0E03-3726-405F-8D59-708932E099D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993636" y="2245713"/>
                  <a:ext cx="183600" cy="19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70B2826-E59A-4DB5-A5A1-3C8AF9B80769}"/>
              </a:ext>
            </a:extLst>
          </p:cNvPr>
          <p:cNvGrpSpPr/>
          <p:nvPr/>
        </p:nvGrpSpPr>
        <p:grpSpPr>
          <a:xfrm>
            <a:off x="2800036" y="2199633"/>
            <a:ext cx="306720" cy="357480"/>
            <a:chOff x="2800036" y="2199633"/>
            <a:chExt cx="306720" cy="35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74A972F-84D6-41A7-8D09-73EC321DA0DE}"/>
                    </a:ext>
                  </a:extLst>
                </p14:cNvPr>
                <p14:cNvContentPartPr/>
                <p14:nvPr/>
              </p14:nvContentPartPr>
              <p14:xfrm>
                <a:off x="2800036" y="2199633"/>
                <a:ext cx="118800" cy="1677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74A972F-84D6-41A7-8D09-73EC321DA0D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737036" y="2136993"/>
                  <a:ext cx="24444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07BC12D-AA3B-4E62-93C6-D9A941BD8F2D}"/>
                    </a:ext>
                  </a:extLst>
                </p14:cNvPr>
                <p14:cNvContentPartPr/>
                <p14:nvPr/>
              </p14:nvContentPartPr>
              <p14:xfrm>
                <a:off x="3074716" y="2399793"/>
                <a:ext cx="32040" cy="1573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07BC12D-AA3B-4E62-93C6-D9A941BD8F2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011716" y="2336793"/>
                  <a:ext cx="157680" cy="28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B943A54-0BB3-4A0D-ADE3-2E691251395D}"/>
              </a:ext>
            </a:extLst>
          </p:cNvPr>
          <p:cNvGrpSpPr/>
          <p:nvPr/>
        </p:nvGrpSpPr>
        <p:grpSpPr>
          <a:xfrm>
            <a:off x="2696716" y="2371353"/>
            <a:ext cx="87840" cy="210600"/>
            <a:chOff x="2696716" y="2371353"/>
            <a:chExt cx="87840" cy="21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7F9EAFD-5B98-4236-A240-15BE98240589}"/>
                    </a:ext>
                  </a:extLst>
                </p14:cNvPr>
                <p14:cNvContentPartPr/>
                <p14:nvPr/>
              </p14:nvContentPartPr>
              <p14:xfrm>
                <a:off x="2724796" y="2427513"/>
                <a:ext cx="11520" cy="172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7F9EAFD-5B98-4236-A240-15BE9824058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661796" y="2364513"/>
                  <a:ext cx="1371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68F4DC8-DFDE-4944-A3E9-FA2AEAE6C02B}"/>
                    </a:ext>
                  </a:extLst>
                </p14:cNvPr>
                <p14:cNvContentPartPr/>
                <p14:nvPr/>
              </p14:nvContentPartPr>
              <p14:xfrm>
                <a:off x="2710036" y="2399433"/>
                <a:ext cx="9720" cy="475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68F4DC8-DFDE-4944-A3E9-FA2AEAE6C02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647036" y="2336793"/>
                  <a:ext cx="1353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856831E-6003-4EE3-AFF5-4C8663F5E37B}"/>
                    </a:ext>
                  </a:extLst>
                </p14:cNvPr>
                <p14:cNvContentPartPr/>
                <p14:nvPr/>
              </p14:nvContentPartPr>
              <p14:xfrm>
                <a:off x="2696716" y="2373873"/>
                <a:ext cx="62640" cy="2080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856831E-6003-4EE3-AFF5-4C8663F5E37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634076" y="2310873"/>
                  <a:ext cx="18828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1FCFD18-54DE-4ABA-B2C9-8E408E611BA8}"/>
                    </a:ext>
                  </a:extLst>
                </p14:cNvPr>
                <p14:cNvContentPartPr/>
                <p14:nvPr/>
              </p14:nvContentPartPr>
              <p14:xfrm>
                <a:off x="2771956" y="2371353"/>
                <a:ext cx="12600" cy="1234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1FCFD18-54DE-4ABA-B2C9-8E408E611BA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708956" y="2308713"/>
                  <a:ext cx="138240" cy="249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A3D2EC4-442C-4E6D-9570-7E1C5CFAA95D}"/>
                  </a:ext>
                </a:extLst>
              </p14:cNvPr>
              <p14:cNvContentPartPr/>
              <p14:nvPr/>
            </p14:nvContentPartPr>
            <p14:xfrm>
              <a:off x="6443596" y="2225193"/>
              <a:ext cx="65160" cy="1713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A3D2EC4-442C-4E6D-9570-7E1C5CFAA95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380596" y="2162553"/>
                <a:ext cx="19080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2672195-63A5-45BB-AE18-C47DF582B4BF}"/>
                  </a:ext>
                </a:extLst>
              </p14:cNvPr>
              <p14:cNvContentPartPr/>
              <p14:nvPr/>
            </p14:nvContentPartPr>
            <p14:xfrm>
              <a:off x="5540356" y="3250473"/>
              <a:ext cx="88920" cy="586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2672195-63A5-45BB-AE18-C47DF582B4B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477356" y="3187473"/>
                <a:ext cx="21456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7A637F0-B89B-4AAC-A99C-D1DDFBD89EFA}"/>
                  </a:ext>
                </a:extLst>
              </p14:cNvPr>
              <p14:cNvContentPartPr/>
              <p14:nvPr/>
            </p14:nvContentPartPr>
            <p14:xfrm>
              <a:off x="7202836" y="3296553"/>
              <a:ext cx="85680" cy="309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7A637F0-B89B-4AAC-A99C-D1DDFBD89EF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140196" y="3233913"/>
                <a:ext cx="211320" cy="15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FB62BB4E-F17B-4E51-B6AA-DBD8AAB728B2}"/>
              </a:ext>
            </a:extLst>
          </p:cNvPr>
          <p:cNvGrpSpPr/>
          <p:nvPr/>
        </p:nvGrpSpPr>
        <p:grpSpPr>
          <a:xfrm>
            <a:off x="4016116" y="3161553"/>
            <a:ext cx="139680" cy="192240"/>
            <a:chOff x="4016116" y="3161553"/>
            <a:chExt cx="139680" cy="19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0996C17-31F5-4D63-A5D6-9239013C6258}"/>
                    </a:ext>
                  </a:extLst>
                </p14:cNvPr>
                <p14:cNvContentPartPr/>
                <p14:nvPr/>
              </p14:nvContentPartPr>
              <p14:xfrm>
                <a:off x="4093876" y="3184953"/>
                <a:ext cx="61920" cy="439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0996C17-31F5-4D63-A5D6-9239013C625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030876" y="3122313"/>
                  <a:ext cx="1875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24804AE-E407-4CE9-AB1F-5D0D255A83B1}"/>
                    </a:ext>
                  </a:extLst>
                </p14:cNvPr>
                <p14:cNvContentPartPr/>
                <p14:nvPr/>
              </p14:nvContentPartPr>
              <p14:xfrm>
                <a:off x="4016116" y="3161553"/>
                <a:ext cx="84240" cy="1922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24804AE-E407-4CE9-AB1F-5D0D255A83B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953476" y="3098913"/>
                  <a:ext cx="209880" cy="31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A0A84CA-7B9A-48E2-B14B-161F9AF47868}"/>
                  </a:ext>
                </a:extLst>
              </p14:cNvPr>
              <p14:cNvContentPartPr/>
              <p14:nvPr/>
            </p14:nvContentPartPr>
            <p14:xfrm>
              <a:off x="1628236" y="3502473"/>
              <a:ext cx="85680" cy="871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A0A84CA-7B9A-48E2-B14B-161F9AF4786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565596" y="3439473"/>
                <a:ext cx="21132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093FDEF-FF23-48C7-8AE6-8094C1B52544}"/>
                  </a:ext>
                </a:extLst>
              </p14:cNvPr>
              <p14:cNvContentPartPr/>
              <p14:nvPr/>
            </p14:nvContentPartPr>
            <p14:xfrm>
              <a:off x="2142676" y="3034113"/>
              <a:ext cx="53280" cy="1051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093FDEF-FF23-48C7-8AE6-8094C1B5254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079676" y="2971473"/>
                <a:ext cx="178920" cy="23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8FD52C83-6643-4532-A8D7-EB8544C65B7F}"/>
              </a:ext>
            </a:extLst>
          </p:cNvPr>
          <p:cNvGrpSpPr/>
          <p:nvPr/>
        </p:nvGrpSpPr>
        <p:grpSpPr>
          <a:xfrm>
            <a:off x="1515916" y="3085953"/>
            <a:ext cx="142920" cy="513720"/>
            <a:chOff x="1515916" y="3085953"/>
            <a:chExt cx="142920" cy="51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E75E7C2-D865-43B6-A011-B25A60570F65}"/>
                    </a:ext>
                  </a:extLst>
                </p14:cNvPr>
                <p14:cNvContentPartPr/>
                <p14:nvPr/>
              </p14:nvContentPartPr>
              <p14:xfrm>
                <a:off x="1515916" y="3085953"/>
                <a:ext cx="65160" cy="3952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E75E7C2-D865-43B6-A011-B25A60570F6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452916" y="3022953"/>
                  <a:ext cx="190800" cy="52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5F3BC2B-D1BA-4F93-B9B9-AA1EF011F266}"/>
                    </a:ext>
                  </a:extLst>
                </p14:cNvPr>
                <p14:cNvContentPartPr/>
                <p14:nvPr/>
              </p14:nvContentPartPr>
              <p14:xfrm>
                <a:off x="1561276" y="3144633"/>
                <a:ext cx="97560" cy="4550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5F3BC2B-D1BA-4F93-B9B9-AA1EF011F26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498276" y="3081993"/>
                  <a:ext cx="223200" cy="58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C288408-BF1A-4D87-BEF6-872E90AB352D}"/>
                    </a:ext>
                  </a:extLst>
                </p14:cNvPr>
                <p14:cNvContentPartPr/>
                <p14:nvPr/>
              </p14:nvContentPartPr>
              <p14:xfrm>
                <a:off x="1608076" y="3349473"/>
                <a:ext cx="45720" cy="2163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C288408-BF1A-4D87-BEF6-872E90AB352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545436" y="3286833"/>
                  <a:ext cx="171360" cy="34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607BFD5-0A27-4989-9F5F-9594CB0887E3}"/>
                  </a:ext>
                </a:extLst>
              </p14:cNvPr>
              <p14:cNvContentPartPr/>
              <p14:nvPr/>
            </p14:nvContentPartPr>
            <p14:xfrm>
              <a:off x="1659556" y="3305913"/>
              <a:ext cx="40320" cy="17604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607BFD5-0A27-4989-9F5F-9594CB0887E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641556" y="3287913"/>
                <a:ext cx="7596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1397BE7-BAE9-4B40-82F6-B3D791DEB1C2}"/>
                  </a:ext>
                </a:extLst>
              </p14:cNvPr>
              <p14:cNvContentPartPr/>
              <p14:nvPr/>
            </p14:nvContentPartPr>
            <p14:xfrm>
              <a:off x="718876" y="3158673"/>
              <a:ext cx="139680" cy="496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1397BE7-BAE9-4B40-82F6-B3D791DEB1C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56236" y="3095673"/>
                <a:ext cx="26532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9B81B9E-11D9-441B-BF3D-6667B6AA47C3}"/>
                  </a:ext>
                </a:extLst>
              </p14:cNvPr>
              <p14:cNvContentPartPr/>
              <p14:nvPr/>
            </p14:nvContentPartPr>
            <p14:xfrm>
              <a:off x="510436" y="3917913"/>
              <a:ext cx="56880" cy="6372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9B81B9E-11D9-441B-BF3D-6667B6AA47C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47796" y="3855273"/>
                <a:ext cx="18252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5600" name="Ink 25599">
                <a:extLst>
                  <a:ext uri="{FF2B5EF4-FFF2-40B4-BE49-F238E27FC236}">
                    <a16:creationId xmlns:a16="http://schemas.microsoft.com/office/drawing/2014/main" id="{3A3E870F-96F9-45AC-80A0-2F62612F3239}"/>
                  </a:ext>
                </a:extLst>
              </p14:cNvPr>
              <p14:cNvContentPartPr/>
              <p14:nvPr/>
            </p14:nvContentPartPr>
            <p14:xfrm>
              <a:off x="6340636" y="2244633"/>
              <a:ext cx="65160" cy="75600"/>
            </p14:xfrm>
          </p:contentPart>
        </mc:Choice>
        <mc:Fallback>
          <p:pic>
            <p:nvPicPr>
              <p:cNvPr id="25600" name="Ink 25599">
                <a:extLst>
                  <a:ext uri="{FF2B5EF4-FFF2-40B4-BE49-F238E27FC236}">
                    <a16:creationId xmlns:a16="http://schemas.microsoft.com/office/drawing/2014/main" id="{3A3E870F-96F9-45AC-80A0-2F62612F323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277636" y="2181633"/>
                <a:ext cx="19080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5601" name="Ink 25600">
                <a:extLst>
                  <a:ext uri="{FF2B5EF4-FFF2-40B4-BE49-F238E27FC236}">
                    <a16:creationId xmlns:a16="http://schemas.microsoft.com/office/drawing/2014/main" id="{154FD64F-A9B9-428A-8503-77B509DA093C}"/>
                  </a:ext>
                </a:extLst>
              </p14:cNvPr>
              <p14:cNvContentPartPr/>
              <p14:nvPr/>
            </p14:nvContentPartPr>
            <p14:xfrm>
              <a:off x="6451156" y="3176673"/>
              <a:ext cx="52920" cy="384840"/>
            </p14:xfrm>
          </p:contentPart>
        </mc:Choice>
        <mc:Fallback>
          <p:pic>
            <p:nvPicPr>
              <p:cNvPr id="25601" name="Ink 25600">
                <a:extLst>
                  <a:ext uri="{FF2B5EF4-FFF2-40B4-BE49-F238E27FC236}">
                    <a16:creationId xmlns:a16="http://schemas.microsoft.com/office/drawing/2014/main" id="{154FD64F-A9B9-428A-8503-77B509DA093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388156" y="3113673"/>
                <a:ext cx="178560" cy="51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605" name="Group 25604">
            <a:extLst>
              <a:ext uri="{FF2B5EF4-FFF2-40B4-BE49-F238E27FC236}">
                <a16:creationId xmlns:a16="http://schemas.microsoft.com/office/drawing/2014/main" id="{21095F40-D057-463D-8AAE-8FCAA4C708DC}"/>
              </a:ext>
            </a:extLst>
          </p:cNvPr>
          <p:cNvGrpSpPr/>
          <p:nvPr/>
        </p:nvGrpSpPr>
        <p:grpSpPr>
          <a:xfrm>
            <a:off x="6136516" y="3155433"/>
            <a:ext cx="405000" cy="480600"/>
            <a:chOff x="6136516" y="3155433"/>
            <a:chExt cx="405000" cy="48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5603" name="Ink 25602">
                  <a:extLst>
                    <a:ext uri="{FF2B5EF4-FFF2-40B4-BE49-F238E27FC236}">
                      <a16:creationId xmlns:a16="http://schemas.microsoft.com/office/drawing/2014/main" id="{13AE419A-6794-45ED-8D1E-6DEA5EF82396}"/>
                    </a:ext>
                  </a:extLst>
                </p14:cNvPr>
                <p14:cNvContentPartPr/>
                <p14:nvPr/>
              </p14:nvContentPartPr>
              <p14:xfrm>
                <a:off x="6136516" y="3155433"/>
                <a:ext cx="371520" cy="321840"/>
              </p14:xfrm>
            </p:contentPart>
          </mc:Choice>
          <mc:Fallback>
            <p:pic>
              <p:nvPicPr>
                <p:cNvPr id="25603" name="Ink 25602">
                  <a:extLst>
                    <a:ext uri="{FF2B5EF4-FFF2-40B4-BE49-F238E27FC236}">
                      <a16:creationId xmlns:a16="http://schemas.microsoft.com/office/drawing/2014/main" id="{13AE419A-6794-45ED-8D1E-6DEA5EF8239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073516" y="3092433"/>
                  <a:ext cx="49716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5604" name="Ink 25603">
                  <a:extLst>
                    <a:ext uri="{FF2B5EF4-FFF2-40B4-BE49-F238E27FC236}">
                      <a16:creationId xmlns:a16="http://schemas.microsoft.com/office/drawing/2014/main" id="{CCDC40FA-1BB7-40C9-A81D-B00ED7E59FA8}"/>
                    </a:ext>
                  </a:extLst>
                </p14:cNvPr>
                <p14:cNvContentPartPr/>
                <p14:nvPr/>
              </p14:nvContentPartPr>
              <p14:xfrm>
                <a:off x="6279076" y="3341553"/>
                <a:ext cx="262440" cy="294480"/>
              </p14:xfrm>
            </p:contentPart>
          </mc:Choice>
          <mc:Fallback>
            <p:pic>
              <p:nvPicPr>
                <p:cNvPr id="25604" name="Ink 25603">
                  <a:extLst>
                    <a:ext uri="{FF2B5EF4-FFF2-40B4-BE49-F238E27FC236}">
                      <a16:creationId xmlns:a16="http://schemas.microsoft.com/office/drawing/2014/main" id="{CCDC40FA-1BB7-40C9-A81D-B00ED7E59FA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216436" y="3278553"/>
                  <a:ext cx="388080" cy="42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25606" name="Ink 25605">
                <a:extLst>
                  <a:ext uri="{FF2B5EF4-FFF2-40B4-BE49-F238E27FC236}">
                    <a16:creationId xmlns:a16="http://schemas.microsoft.com/office/drawing/2014/main" id="{464613DA-CE10-41F3-A2D9-631F05903BDA}"/>
                  </a:ext>
                </a:extLst>
              </p14:cNvPr>
              <p14:cNvContentPartPr/>
              <p14:nvPr/>
            </p14:nvContentPartPr>
            <p14:xfrm>
              <a:off x="6259276" y="3327513"/>
              <a:ext cx="200160" cy="191160"/>
            </p14:xfrm>
          </p:contentPart>
        </mc:Choice>
        <mc:Fallback>
          <p:pic>
            <p:nvPicPr>
              <p:cNvPr id="25606" name="Ink 25605">
                <a:extLst>
                  <a:ext uri="{FF2B5EF4-FFF2-40B4-BE49-F238E27FC236}">
                    <a16:creationId xmlns:a16="http://schemas.microsoft.com/office/drawing/2014/main" id="{464613DA-CE10-41F3-A2D9-631F05903BD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241276" y="3309513"/>
                <a:ext cx="235800" cy="22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609" name="Group 25608">
            <a:extLst>
              <a:ext uri="{FF2B5EF4-FFF2-40B4-BE49-F238E27FC236}">
                <a16:creationId xmlns:a16="http://schemas.microsoft.com/office/drawing/2014/main" id="{5B978960-250A-43F8-A4BF-8CEC419529D4}"/>
              </a:ext>
            </a:extLst>
          </p:cNvPr>
          <p:cNvGrpSpPr/>
          <p:nvPr/>
        </p:nvGrpSpPr>
        <p:grpSpPr>
          <a:xfrm>
            <a:off x="6958756" y="4146513"/>
            <a:ext cx="284760" cy="217080"/>
            <a:chOff x="6958756" y="4146513"/>
            <a:chExt cx="284760" cy="21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25607" name="Ink 25606">
                  <a:extLst>
                    <a:ext uri="{FF2B5EF4-FFF2-40B4-BE49-F238E27FC236}">
                      <a16:creationId xmlns:a16="http://schemas.microsoft.com/office/drawing/2014/main" id="{35711DA8-74D2-4290-9734-DEE4B3F8F31E}"/>
                    </a:ext>
                  </a:extLst>
                </p14:cNvPr>
                <p14:cNvContentPartPr/>
                <p14:nvPr/>
              </p14:nvContentPartPr>
              <p14:xfrm>
                <a:off x="6958756" y="4229673"/>
                <a:ext cx="27360" cy="90720"/>
              </p14:xfrm>
            </p:contentPart>
          </mc:Choice>
          <mc:Fallback>
            <p:pic>
              <p:nvPicPr>
                <p:cNvPr id="25607" name="Ink 25606">
                  <a:extLst>
                    <a:ext uri="{FF2B5EF4-FFF2-40B4-BE49-F238E27FC236}">
                      <a16:creationId xmlns:a16="http://schemas.microsoft.com/office/drawing/2014/main" id="{35711DA8-74D2-4290-9734-DEE4B3F8F31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895756" y="4166673"/>
                  <a:ext cx="1530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25608" name="Ink 25607">
                  <a:extLst>
                    <a:ext uri="{FF2B5EF4-FFF2-40B4-BE49-F238E27FC236}">
                      <a16:creationId xmlns:a16="http://schemas.microsoft.com/office/drawing/2014/main" id="{2CA45D6E-C372-4E2E-85A5-DE3E24CAE036}"/>
                    </a:ext>
                  </a:extLst>
                </p14:cNvPr>
                <p14:cNvContentPartPr/>
                <p14:nvPr/>
              </p14:nvContentPartPr>
              <p14:xfrm>
                <a:off x="7207876" y="4146513"/>
                <a:ext cx="35640" cy="217080"/>
              </p14:xfrm>
            </p:contentPart>
          </mc:Choice>
          <mc:Fallback>
            <p:pic>
              <p:nvPicPr>
                <p:cNvPr id="25608" name="Ink 25607">
                  <a:extLst>
                    <a:ext uri="{FF2B5EF4-FFF2-40B4-BE49-F238E27FC236}">
                      <a16:creationId xmlns:a16="http://schemas.microsoft.com/office/drawing/2014/main" id="{2CA45D6E-C372-4E2E-85A5-DE3E24CAE03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144876" y="4083513"/>
                  <a:ext cx="161280" cy="34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613" name="Group 25612">
            <a:extLst>
              <a:ext uri="{FF2B5EF4-FFF2-40B4-BE49-F238E27FC236}">
                <a16:creationId xmlns:a16="http://schemas.microsoft.com/office/drawing/2014/main" id="{5DAB3554-15AD-4356-8A49-5C2270F104AF}"/>
              </a:ext>
            </a:extLst>
          </p:cNvPr>
          <p:cNvGrpSpPr/>
          <p:nvPr/>
        </p:nvGrpSpPr>
        <p:grpSpPr>
          <a:xfrm>
            <a:off x="5779396" y="5292393"/>
            <a:ext cx="1677600" cy="405000"/>
            <a:chOff x="5779396" y="5292393"/>
            <a:chExt cx="1677600" cy="40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25610" name="Ink 25609">
                  <a:extLst>
                    <a:ext uri="{FF2B5EF4-FFF2-40B4-BE49-F238E27FC236}">
                      <a16:creationId xmlns:a16="http://schemas.microsoft.com/office/drawing/2014/main" id="{81096C18-8513-46C9-AA81-E7C7032B6CFC}"/>
                    </a:ext>
                  </a:extLst>
                </p14:cNvPr>
                <p14:cNvContentPartPr/>
                <p14:nvPr/>
              </p14:nvContentPartPr>
              <p14:xfrm>
                <a:off x="5779396" y="5410113"/>
                <a:ext cx="1463760" cy="156960"/>
              </p14:xfrm>
            </p:contentPart>
          </mc:Choice>
          <mc:Fallback>
            <p:pic>
              <p:nvPicPr>
                <p:cNvPr id="25610" name="Ink 25609">
                  <a:extLst>
                    <a:ext uri="{FF2B5EF4-FFF2-40B4-BE49-F238E27FC236}">
                      <a16:creationId xmlns:a16="http://schemas.microsoft.com/office/drawing/2014/main" id="{81096C18-8513-46C9-AA81-E7C7032B6CF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761756" y="5392113"/>
                  <a:ext cx="14994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25611" name="Ink 25610">
                  <a:extLst>
                    <a:ext uri="{FF2B5EF4-FFF2-40B4-BE49-F238E27FC236}">
                      <a16:creationId xmlns:a16="http://schemas.microsoft.com/office/drawing/2014/main" id="{5AEC2C8C-2809-4A5C-AA75-1D1EDEE1C832}"/>
                    </a:ext>
                  </a:extLst>
                </p14:cNvPr>
                <p14:cNvContentPartPr/>
                <p14:nvPr/>
              </p14:nvContentPartPr>
              <p14:xfrm>
                <a:off x="7335316" y="5292393"/>
                <a:ext cx="107280" cy="226080"/>
              </p14:xfrm>
            </p:contentPart>
          </mc:Choice>
          <mc:Fallback>
            <p:pic>
              <p:nvPicPr>
                <p:cNvPr id="25611" name="Ink 25610">
                  <a:extLst>
                    <a:ext uri="{FF2B5EF4-FFF2-40B4-BE49-F238E27FC236}">
                      <a16:creationId xmlns:a16="http://schemas.microsoft.com/office/drawing/2014/main" id="{5AEC2C8C-2809-4A5C-AA75-1D1EDEE1C83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317676" y="5274393"/>
                  <a:ext cx="14292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25612" name="Ink 25611">
                  <a:extLst>
                    <a:ext uri="{FF2B5EF4-FFF2-40B4-BE49-F238E27FC236}">
                      <a16:creationId xmlns:a16="http://schemas.microsoft.com/office/drawing/2014/main" id="{1B0328AA-CEBA-468C-8205-661E8ABDD73D}"/>
                    </a:ext>
                  </a:extLst>
                </p14:cNvPr>
                <p14:cNvContentPartPr/>
                <p14:nvPr/>
              </p14:nvContentPartPr>
              <p14:xfrm>
                <a:off x="7429276" y="5647713"/>
                <a:ext cx="27720" cy="49680"/>
              </p14:xfrm>
            </p:contentPart>
          </mc:Choice>
          <mc:Fallback>
            <p:pic>
              <p:nvPicPr>
                <p:cNvPr id="25612" name="Ink 25611">
                  <a:extLst>
                    <a:ext uri="{FF2B5EF4-FFF2-40B4-BE49-F238E27FC236}">
                      <a16:creationId xmlns:a16="http://schemas.microsoft.com/office/drawing/2014/main" id="{1B0328AA-CEBA-468C-8205-661E8ABDD73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411276" y="5629713"/>
                  <a:ext cx="63360" cy="8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619" name="Group 25618">
            <a:extLst>
              <a:ext uri="{FF2B5EF4-FFF2-40B4-BE49-F238E27FC236}">
                <a16:creationId xmlns:a16="http://schemas.microsoft.com/office/drawing/2014/main" id="{C62948F8-D0FF-4147-A34A-3908A2048C61}"/>
              </a:ext>
            </a:extLst>
          </p:cNvPr>
          <p:cNvGrpSpPr/>
          <p:nvPr/>
        </p:nvGrpSpPr>
        <p:grpSpPr>
          <a:xfrm>
            <a:off x="4638196" y="5952273"/>
            <a:ext cx="52920" cy="47880"/>
            <a:chOff x="4638196" y="5952273"/>
            <a:chExt cx="52920" cy="4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25614" name="Ink 25613">
                  <a:extLst>
                    <a:ext uri="{FF2B5EF4-FFF2-40B4-BE49-F238E27FC236}">
                      <a16:creationId xmlns:a16="http://schemas.microsoft.com/office/drawing/2014/main" id="{B3557CA3-97BE-499D-85C3-98B1F044754F}"/>
                    </a:ext>
                  </a:extLst>
                </p14:cNvPr>
                <p14:cNvContentPartPr/>
                <p14:nvPr/>
              </p14:nvContentPartPr>
              <p14:xfrm>
                <a:off x="4649356" y="5952273"/>
                <a:ext cx="32040" cy="13680"/>
              </p14:xfrm>
            </p:contentPart>
          </mc:Choice>
          <mc:Fallback>
            <p:pic>
              <p:nvPicPr>
                <p:cNvPr id="25614" name="Ink 25613">
                  <a:extLst>
                    <a:ext uri="{FF2B5EF4-FFF2-40B4-BE49-F238E27FC236}">
                      <a16:creationId xmlns:a16="http://schemas.microsoft.com/office/drawing/2014/main" id="{B3557CA3-97BE-499D-85C3-98B1F044754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586356" y="5889633"/>
                  <a:ext cx="1576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25615" name="Ink 25614">
                  <a:extLst>
                    <a:ext uri="{FF2B5EF4-FFF2-40B4-BE49-F238E27FC236}">
                      <a16:creationId xmlns:a16="http://schemas.microsoft.com/office/drawing/2014/main" id="{4F118074-F93B-4C74-9186-B2B405978084}"/>
                    </a:ext>
                  </a:extLst>
                </p14:cNvPr>
                <p14:cNvContentPartPr/>
                <p14:nvPr/>
              </p14:nvContentPartPr>
              <p14:xfrm>
                <a:off x="4673116" y="5956593"/>
                <a:ext cx="18000" cy="19440"/>
              </p14:xfrm>
            </p:contentPart>
          </mc:Choice>
          <mc:Fallback>
            <p:pic>
              <p:nvPicPr>
                <p:cNvPr id="25615" name="Ink 25614">
                  <a:extLst>
                    <a:ext uri="{FF2B5EF4-FFF2-40B4-BE49-F238E27FC236}">
                      <a16:creationId xmlns:a16="http://schemas.microsoft.com/office/drawing/2014/main" id="{4F118074-F93B-4C74-9186-B2B40597808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610476" y="5893593"/>
                  <a:ext cx="1436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25616" name="Ink 25615">
                  <a:extLst>
                    <a:ext uri="{FF2B5EF4-FFF2-40B4-BE49-F238E27FC236}">
                      <a16:creationId xmlns:a16="http://schemas.microsoft.com/office/drawing/2014/main" id="{FFD31051-E22A-4C97-A5B6-EF1C9F9D961F}"/>
                    </a:ext>
                  </a:extLst>
                </p14:cNvPr>
                <p14:cNvContentPartPr/>
                <p14:nvPr/>
              </p14:nvContentPartPr>
              <p14:xfrm>
                <a:off x="4666636" y="5959473"/>
                <a:ext cx="14760" cy="22320"/>
              </p14:xfrm>
            </p:contentPart>
          </mc:Choice>
          <mc:Fallback>
            <p:pic>
              <p:nvPicPr>
                <p:cNvPr id="25616" name="Ink 25615">
                  <a:extLst>
                    <a:ext uri="{FF2B5EF4-FFF2-40B4-BE49-F238E27FC236}">
                      <a16:creationId xmlns:a16="http://schemas.microsoft.com/office/drawing/2014/main" id="{FFD31051-E22A-4C97-A5B6-EF1C9F9D961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603636" y="5896473"/>
                  <a:ext cx="1404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25618" name="Ink 25617">
                  <a:extLst>
                    <a:ext uri="{FF2B5EF4-FFF2-40B4-BE49-F238E27FC236}">
                      <a16:creationId xmlns:a16="http://schemas.microsoft.com/office/drawing/2014/main" id="{55256881-8B3A-45DD-A3E9-BB2D16BFCF0A}"/>
                    </a:ext>
                  </a:extLst>
                </p14:cNvPr>
                <p14:cNvContentPartPr/>
                <p14:nvPr/>
              </p14:nvContentPartPr>
              <p14:xfrm>
                <a:off x="4638196" y="5971713"/>
                <a:ext cx="28800" cy="28440"/>
              </p14:xfrm>
            </p:contentPart>
          </mc:Choice>
          <mc:Fallback>
            <p:pic>
              <p:nvPicPr>
                <p:cNvPr id="25618" name="Ink 25617">
                  <a:extLst>
                    <a:ext uri="{FF2B5EF4-FFF2-40B4-BE49-F238E27FC236}">
                      <a16:creationId xmlns:a16="http://schemas.microsoft.com/office/drawing/2014/main" id="{55256881-8B3A-45DD-A3E9-BB2D16BFCF0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575556" y="5908713"/>
                  <a:ext cx="154440" cy="154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25620" name="Ink 25619">
                <a:extLst>
                  <a:ext uri="{FF2B5EF4-FFF2-40B4-BE49-F238E27FC236}">
                    <a16:creationId xmlns:a16="http://schemas.microsoft.com/office/drawing/2014/main" id="{A199F7B0-E31A-403C-A976-CBFDF22C549E}"/>
                  </a:ext>
                </a:extLst>
              </p14:cNvPr>
              <p14:cNvContentPartPr/>
              <p14:nvPr/>
            </p14:nvContentPartPr>
            <p14:xfrm>
              <a:off x="4392316" y="5494353"/>
              <a:ext cx="110880" cy="107280"/>
            </p14:xfrm>
          </p:contentPart>
        </mc:Choice>
        <mc:Fallback>
          <p:pic>
            <p:nvPicPr>
              <p:cNvPr id="25620" name="Ink 25619">
                <a:extLst>
                  <a:ext uri="{FF2B5EF4-FFF2-40B4-BE49-F238E27FC236}">
                    <a16:creationId xmlns:a16="http://schemas.microsoft.com/office/drawing/2014/main" id="{A199F7B0-E31A-403C-A976-CBFDF22C549E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329676" y="5431353"/>
                <a:ext cx="236520" cy="23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08954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80"/>
          <a:stretch/>
        </p:blipFill>
        <p:spPr bwMode="auto">
          <a:xfrm>
            <a:off x="104173" y="1981199"/>
            <a:ext cx="8963627" cy="449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457200"/>
            <a:ext cx="85344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16.  Magnetic moment of a conductor is due to conduction currents induced by the variable external H-field.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1FA1E97-25B5-4755-965B-4D4CACD6153E}"/>
                  </a:ext>
                </a:extLst>
              </p14:cNvPr>
              <p14:cNvContentPartPr/>
              <p14:nvPr/>
            </p14:nvContentPartPr>
            <p14:xfrm>
              <a:off x="1235116" y="2489433"/>
              <a:ext cx="19080" cy="263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1FA1E97-25B5-4755-965B-4D4CACD6153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72476" y="2426433"/>
                <a:ext cx="144720" cy="3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2FE59A0-A7DA-47AA-8F31-721A93367C61}"/>
                  </a:ext>
                </a:extLst>
              </p14:cNvPr>
              <p14:cNvContentPartPr/>
              <p14:nvPr/>
            </p14:nvContentPartPr>
            <p14:xfrm>
              <a:off x="1743436" y="2187033"/>
              <a:ext cx="194400" cy="54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2FE59A0-A7DA-47AA-8F31-721A93367C6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80796" y="2124033"/>
                <a:ext cx="320040" cy="180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60E2892A-7E0C-4569-A9B0-FDEE4BE60166}"/>
              </a:ext>
            </a:extLst>
          </p:cNvPr>
          <p:cNvGrpSpPr/>
          <p:nvPr/>
        </p:nvGrpSpPr>
        <p:grpSpPr>
          <a:xfrm>
            <a:off x="1735876" y="2407713"/>
            <a:ext cx="182160" cy="145080"/>
            <a:chOff x="1735876" y="2407713"/>
            <a:chExt cx="182160" cy="14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A19900F-CC1E-4DDE-9C4A-257A765543DF}"/>
                    </a:ext>
                  </a:extLst>
                </p14:cNvPr>
                <p14:cNvContentPartPr/>
                <p14:nvPr/>
              </p14:nvContentPartPr>
              <p14:xfrm>
                <a:off x="1735876" y="2519313"/>
                <a:ext cx="7920" cy="334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A19900F-CC1E-4DDE-9C4A-257A765543D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673236" y="2456313"/>
                  <a:ext cx="1335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82DEB56-F06A-4832-A4E5-EA105FDC401D}"/>
                    </a:ext>
                  </a:extLst>
                </p14:cNvPr>
                <p14:cNvContentPartPr/>
                <p14:nvPr/>
              </p14:nvContentPartPr>
              <p14:xfrm>
                <a:off x="1909396" y="2407713"/>
                <a:ext cx="8640" cy="342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82DEB56-F06A-4832-A4E5-EA105FDC401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846396" y="2344713"/>
                  <a:ext cx="134280" cy="15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C0BEE5A-C88F-4BBD-BD0C-2EA4D9829E48}"/>
              </a:ext>
            </a:extLst>
          </p:cNvPr>
          <p:cNvGrpSpPr/>
          <p:nvPr/>
        </p:nvGrpSpPr>
        <p:grpSpPr>
          <a:xfrm>
            <a:off x="1381996" y="4863273"/>
            <a:ext cx="257760" cy="78840"/>
            <a:chOff x="1381996" y="4863273"/>
            <a:chExt cx="257760" cy="7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8A5C643-F7EB-46B4-9D4D-11BC540C7F3A}"/>
                    </a:ext>
                  </a:extLst>
                </p14:cNvPr>
                <p14:cNvContentPartPr/>
                <p14:nvPr/>
              </p14:nvContentPartPr>
              <p14:xfrm>
                <a:off x="1381996" y="4863273"/>
                <a:ext cx="257760" cy="788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8A5C643-F7EB-46B4-9D4D-11BC540C7F3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319356" y="4800273"/>
                  <a:ext cx="3834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3A7D04B-7DCE-4415-9EB0-9FEF3051A496}"/>
                    </a:ext>
                  </a:extLst>
                </p14:cNvPr>
                <p14:cNvContentPartPr/>
                <p14:nvPr/>
              </p14:nvContentPartPr>
              <p14:xfrm>
                <a:off x="1401796" y="4880913"/>
                <a:ext cx="181080" cy="471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3A7D04B-7DCE-4415-9EB0-9FEF3051A49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338796" y="4817913"/>
                  <a:ext cx="306720" cy="17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1B0785E-072F-4E54-8FEC-DC5D272F6C0A}"/>
                  </a:ext>
                </a:extLst>
              </p14:cNvPr>
              <p14:cNvContentPartPr/>
              <p14:nvPr/>
            </p14:nvContentPartPr>
            <p14:xfrm>
              <a:off x="959716" y="6258633"/>
              <a:ext cx="75240" cy="1515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1B0785E-072F-4E54-8FEC-DC5D272F6C0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97076" y="6195633"/>
                <a:ext cx="200880" cy="277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04F7F6BC-7327-474F-BD47-1EF2E5AC7403}"/>
              </a:ext>
            </a:extLst>
          </p:cNvPr>
          <p:cNvGrpSpPr/>
          <p:nvPr/>
        </p:nvGrpSpPr>
        <p:grpSpPr>
          <a:xfrm>
            <a:off x="1283716" y="5550873"/>
            <a:ext cx="74880" cy="81720"/>
            <a:chOff x="1283716" y="5550873"/>
            <a:chExt cx="74880" cy="8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2EFB2BE-1910-4F7C-895B-68C0E45CF44A}"/>
                    </a:ext>
                  </a:extLst>
                </p14:cNvPr>
                <p14:cNvContentPartPr/>
                <p14:nvPr/>
              </p14:nvContentPartPr>
              <p14:xfrm>
                <a:off x="1283716" y="5594073"/>
                <a:ext cx="18000" cy="385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2EFB2BE-1910-4F7C-895B-68C0E45CF44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220716" y="5531073"/>
                  <a:ext cx="1436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7F13ABD-087C-4120-B80E-9BE9E9639D32}"/>
                    </a:ext>
                  </a:extLst>
                </p14:cNvPr>
                <p14:cNvContentPartPr/>
                <p14:nvPr/>
              </p14:nvContentPartPr>
              <p14:xfrm>
                <a:off x="1309636" y="5550873"/>
                <a:ext cx="48960" cy="658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7F13ABD-087C-4120-B80E-9BE9E9639D3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246996" y="5487873"/>
                  <a:ext cx="174600" cy="19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7E61F43-8BD4-4E2E-ADA7-3BDE72D0D178}"/>
                  </a:ext>
                </a:extLst>
              </p14:cNvPr>
              <p14:cNvContentPartPr/>
              <p14:nvPr/>
            </p14:nvContentPartPr>
            <p14:xfrm>
              <a:off x="871516" y="6029313"/>
              <a:ext cx="43560" cy="972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7E61F43-8BD4-4E2E-ADA7-3BDE72D0D17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08516" y="5966673"/>
                <a:ext cx="169200" cy="22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330B1A18-772F-42F2-B94F-1E3A7A604F2E}"/>
              </a:ext>
            </a:extLst>
          </p:cNvPr>
          <p:cNvGrpSpPr/>
          <p:nvPr/>
        </p:nvGrpSpPr>
        <p:grpSpPr>
          <a:xfrm>
            <a:off x="2714716" y="3685713"/>
            <a:ext cx="98280" cy="134280"/>
            <a:chOff x="2714716" y="3685713"/>
            <a:chExt cx="98280" cy="13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90F0FAD-E74C-4F18-9628-47230AFF2A55}"/>
                    </a:ext>
                  </a:extLst>
                </p14:cNvPr>
                <p14:cNvContentPartPr/>
                <p14:nvPr/>
              </p14:nvContentPartPr>
              <p14:xfrm>
                <a:off x="2735236" y="3711993"/>
                <a:ext cx="77760" cy="770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90F0FAD-E74C-4F18-9628-47230AFF2A5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672596" y="3648993"/>
                  <a:ext cx="2034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B3C2722-EBC7-439F-94C2-C1BCD7FCA31C}"/>
                    </a:ext>
                  </a:extLst>
                </p14:cNvPr>
                <p14:cNvContentPartPr/>
                <p14:nvPr/>
              </p14:nvContentPartPr>
              <p14:xfrm>
                <a:off x="2714716" y="3685713"/>
                <a:ext cx="53640" cy="1342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B3C2722-EBC7-439F-94C2-C1BCD7FCA31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651716" y="3623073"/>
                  <a:ext cx="179280" cy="25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3A00885-C858-476F-AF0D-26C8C024BB00}"/>
                  </a:ext>
                </a:extLst>
              </p14:cNvPr>
              <p14:cNvContentPartPr/>
              <p14:nvPr/>
            </p14:nvContentPartPr>
            <p14:xfrm>
              <a:off x="5773636" y="2716233"/>
              <a:ext cx="68400" cy="835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3A00885-C858-476F-AF0D-26C8C024BB0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710636" y="2653593"/>
                <a:ext cx="194040" cy="20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BBA5660C-7C35-4218-8030-AD9364CCF3EB}"/>
              </a:ext>
            </a:extLst>
          </p:cNvPr>
          <p:cNvGrpSpPr/>
          <p:nvPr/>
        </p:nvGrpSpPr>
        <p:grpSpPr>
          <a:xfrm>
            <a:off x="8275276" y="2508873"/>
            <a:ext cx="93600" cy="384120"/>
            <a:chOff x="8275276" y="2508873"/>
            <a:chExt cx="93600" cy="38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6A40423-6D77-4B45-BD27-9CABE3AF3B23}"/>
                    </a:ext>
                  </a:extLst>
                </p14:cNvPr>
                <p14:cNvContentPartPr/>
                <p14:nvPr/>
              </p14:nvContentPartPr>
              <p14:xfrm>
                <a:off x="8275276" y="2692113"/>
                <a:ext cx="93600" cy="2008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6A40423-6D77-4B45-BD27-9CABE3AF3B2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212276" y="2629473"/>
                  <a:ext cx="21924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4BBC276-9F91-4032-BB1A-731936B5DF0F}"/>
                    </a:ext>
                  </a:extLst>
                </p14:cNvPr>
                <p14:cNvContentPartPr/>
                <p14:nvPr/>
              </p14:nvContentPartPr>
              <p14:xfrm>
                <a:off x="8327836" y="2508873"/>
                <a:ext cx="30240" cy="1558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4BBC276-9F91-4032-BB1A-731936B5DF0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264836" y="2445873"/>
                  <a:ext cx="155880" cy="28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9FB1B43-6312-4862-BE64-F573A7760189}"/>
                  </a:ext>
                </a:extLst>
              </p14:cNvPr>
              <p14:cNvContentPartPr/>
              <p14:nvPr/>
            </p14:nvContentPartPr>
            <p14:xfrm>
              <a:off x="8364556" y="2197113"/>
              <a:ext cx="142200" cy="828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9FB1B43-6312-4862-BE64-F573A776018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301556" y="2134113"/>
                <a:ext cx="26784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63B6715-1CFD-4EF3-8E52-8748977530FE}"/>
                  </a:ext>
                </a:extLst>
              </p14:cNvPr>
              <p14:cNvContentPartPr/>
              <p14:nvPr/>
            </p14:nvContentPartPr>
            <p14:xfrm>
              <a:off x="6374116" y="3107913"/>
              <a:ext cx="26280" cy="313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63B6715-1CFD-4EF3-8E52-8748977530F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311476" y="3045273"/>
                <a:ext cx="15192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10189F6-D55E-4FD1-9BC6-37D5080CBB0B}"/>
                  </a:ext>
                </a:extLst>
              </p14:cNvPr>
              <p14:cNvContentPartPr/>
              <p14:nvPr/>
            </p14:nvContentPartPr>
            <p14:xfrm>
              <a:off x="6885676" y="3026913"/>
              <a:ext cx="73440" cy="10404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10189F6-D55E-4FD1-9BC6-37D5080CBB0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822676" y="2963913"/>
                <a:ext cx="19908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A0F4D1B-300C-4251-A56F-08FCFA6D8CA9}"/>
                  </a:ext>
                </a:extLst>
              </p14:cNvPr>
              <p14:cNvContentPartPr/>
              <p14:nvPr/>
            </p14:nvContentPartPr>
            <p14:xfrm>
              <a:off x="7388236" y="2990193"/>
              <a:ext cx="33120" cy="1166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A0F4D1B-300C-4251-A56F-08FCFA6D8CA9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325236" y="2927193"/>
                <a:ext cx="15876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D62DCA2-CF71-4601-9CD6-E2B36A1F00F9}"/>
                  </a:ext>
                </a:extLst>
              </p14:cNvPr>
              <p14:cNvContentPartPr/>
              <p14:nvPr/>
            </p14:nvContentPartPr>
            <p14:xfrm>
              <a:off x="8254756" y="3080553"/>
              <a:ext cx="65160" cy="1040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D62DCA2-CF71-4601-9CD6-E2B36A1F00F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192116" y="3017913"/>
                <a:ext cx="19080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495D77D-ED8C-4622-B561-D4FCD01787BD}"/>
                  </a:ext>
                </a:extLst>
              </p14:cNvPr>
              <p14:cNvContentPartPr/>
              <p14:nvPr/>
            </p14:nvContentPartPr>
            <p14:xfrm>
              <a:off x="4974796" y="3564393"/>
              <a:ext cx="22680" cy="284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495D77D-ED8C-4622-B561-D4FCD01787BD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912156" y="3501393"/>
                <a:ext cx="14832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D5055CA-2B0D-4534-98BE-CC97E815E6AE}"/>
                  </a:ext>
                </a:extLst>
              </p14:cNvPr>
              <p14:cNvContentPartPr/>
              <p14:nvPr/>
            </p14:nvContentPartPr>
            <p14:xfrm>
              <a:off x="6722956" y="3606153"/>
              <a:ext cx="8640" cy="172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D5055CA-2B0D-4534-98BE-CC97E815E6AE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659956" y="3543513"/>
                <a:ext cx="134280" cy="14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6627" name="Group 26626">
            <a:extLst>
              <a:ext uri="{FF2B5EF4-FFF2-40B4-BE49-F238E27FC236}">
                <a16:creationId xmlns:a16="http://schemas.microsoft.com/office/drawing/2014/main" id="{892B6D52-593B-484E-B8FE-9ED902D7DCBA}"/>
              </a:ext>
            </a:extLst>
          </p:cNvPr>
          <p:cNvGrpSpPr/>
          <p:nvPr/>
        </p:nvGrpSpPr>
        <p:grpSpPr>
          <a:xfrm>
            <a:off x="686116" y="6336753"/>
            <a:ext cx="1388160" cy="295560"/>
            <a:chOff x="686116" y="6336753"/>
            <a:chExt cx="1388160" cy="29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2233263-2E96-4CA4-9462-C2761FFA6310}"/>
                    </a:ext>
                  </a:extLst>
                </p14:cNvPr>
                <p14:cNvContentPartPr/>
                <p14:nvPr/>
              </p14:nvContentPartPr>
              <p14:xfrm>
                <a:off x="686116" y="6336753"/>
                <a:ext cx="1388160" cy="2955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2233263-2E96-4CA4-9462-C2761FFA631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68476" y="6319113"/>
                  <a:ext cx="142380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E49D766-D378-45F9-81EA-C19F45946FB1}"/>
                    </a:ext>
                  </a:extLst>
                </p14:cNvPr>
                <p14:cNvContentPartPr/>
                <p14:nvPr/>
              </p14:nvContentPartPr>
              <p14:xfrm>
                <a:off x="1958356" y="6436113"/>
                <a:ext cx="50760" cy="622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E49D766-D378-45F9-81EA-C19F45946FB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940716" y="6418113"/>
                  <a:ext cx="864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6624" name="Ink 26623">
                  <a:extLst>
                    <a:ext uri="{FF2B5EF4-FFF2-40B4-BE49-F238E27FC236}">
                      <a16:creationId xmlns:a16="http://schemas.microsoft.com/office/drawing/2014/main" id="{F433E725-E8EE-4C8D-A657-684AA2BFE311}"/>
                    </a:ext>
                  </a:extLst>
                </p14:cNvPr>
                <p14:cNvContentPartPr/>
                <p14:nvPr/>
              </p14:nvContentPartPr>
              <p14:xfrm>
                <a:off x="1574956" y="6361953"/>
                <a:ext cx="7920" cy="20160"/>
              </p14:xfrm>
            </p:contentPart>
          </mc:Choice>
          <mc:Fallback>
            <p:pic>
              <p:nvPicPr>
                <p:cNvPr id="26624" name="Ink 26623">
                  <a:extLst>
                    <a:ext uri="{FF2B5EF4-FFF2-40B4-BE49-F238E27FC236}">
                      <a16:creationId xmlns:a16="http://schemas.microsoft.com/office/drawing/2014/main" id="{F433E725-E8EE-4C8D-A657-684AA2BFE31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556956" y="6344313"/>
                  <a:ext cx="435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6625" name="Ink 26624">
                  <a:extLst>
                    <a:ext uri="{FF2B5EF4-FFF2-40B4-BE49-F238E27FC236}">
                      <a16:creationId xmlns:a16="http://schemas.microsoft.com/office/drawing/2014/main" id="{A4AE7932-0631-42DA-ABE5-1A7BDE5A0FF8}"/>
                    </a:ext>
                  </a:extLst>
                </p14:cNvPr>
                <p14:cNvContentPartPr/>
                <p14:nvPr/>
              </p14:nvContentPartPr>
              <p14:xfrm>
                <a:off x="872956" y="6404073"/>
                <a:ext cx="168120" cy="37440"/>
              </p14:xfrm>
            </p:contentPart>
          </mc:Choice>
          <mc:Fallback>
            <p:pic>
              <p:nvPicPr>
                <p:cNvPr id="26625" name="Ink 26624">
                  <a:extLst>
                    <a:ext uri="{FF2B5EF4-FFF2-40B4-BE49-F238E27FC236}">
                      <a16:creationId xmlns:a16="http://schemas.microsoft.com/office/drawing/2014/main" id="{A4AE7932-0631-42DA-ABE5-1A7BDE5A0FF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55316" y="6386073"/>
                  <a:ext cx="203760" cy="7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30" name="Group 26629">
            <a:extLst>
              <a:ext uri="{FF2B5EF4-FFF2-40B4-BE49-F238E27FC236}">
                <a16:creationId xmlns:a16="http://schemas.microsoft.com/office/drawing/2014/main" id="{BD1DECC5-BB53-4A01-889E-D7DFE2F3048C}"/>
              </a:ext>
            </a:extLst>
          </p:cNvPr>
          <p:cNvGrpSpPr/>
          <p:nvPr/>
        </p:nvGrpSpPr>
        <p:grpSpPr>
          <a:xfrm>
            <a:off x="2351476" y="6214713"/>
            <a:ext cx="761400" cy="432000"/>
            <a:chOff x="2351476" y="6214713"/>
            <a:chExt cx="761400" cy="43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26628" name="Ink 26627">
                  <a:extLst>
                    <a:ext uri="{FF2B5EF4-FFF2-40B4-BE49-F238E27FC236}">
                      <a16:creationId xmlns:a16="http://schemas.microsoft.com/office/drawing/2014/main" id="{E8FE3DB1-B3B5-4451-A1C2-11BDE99C5A9E}"/>
                    </a:ext>
                  </a:extLst>
                </p14:cNvPr>
                <p14:cNvContentPartPr/>
                <p14:nvPr/>
              </p14:nvContentPartPr>
              <p14:xfrm>
                <a:off x="2351476" y="6437193"/>
                <a:ext cx="108000" cy="114840"/>
              </p14:xfrm>
            </p:contentPart>
          </mc:Choice>
          <mc:Fallback>
            <p:pic>
              <p:nvPicPr>
                <p:cNvPr id="26628" name="Ink 26627">
                  <a:extLst>
                    <a:ext uri="{FF2B5EF4-FFF2-40B4-BE49-F238E27FC236}">
                      <a16:creationId xmlns:a16="http://schemas.microsoft.com/office/drawing/2014/main" id="{E8FE3DB1-B3B5-4451-A1C2-11BDE99C5A9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333836" y="6419193"/>
                  <a:ext cx="1436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26629" name="Ink 26628">
                  <a:extLst>
                    <a:ext uri="{FF2B5EF4-FFF2-40B4-BE49-F238E27FC236}">
                      <a16:creationId xmlns:a16="http://schemas.microsoft.com/office/drawing/2014/main" id="{C0C0CAFA-2A64-424D-B72C-A3B6795A503B}"/>
                    </a:ext>
                  </a:extLst>
                </p14:cNvPr>
                <p14:cNvContentPartPr/>
                <p14:nvPr/>
              </p14:nvContentPartPr>
              <p14:xfrm>
                <a:off x="2691676" y="6214713"/>
                <a:ext cx="421200" cy="432000"/>
              </p14:xfrm>
            </p:contentPart>
          </mc:Choice>
          <mc:Fallback>
            <p:pic>
              <p:nvPicPr>
                <p:cNvPr id="26629" name="Ink 26628">
                  <a:extLst>
                    <a:ext uri="{FF2B5EF4-FFF2-40B4-BE49-F238E27FC236}">
                      <a16:creationId xmlns:a16="http://schemas.microsoft.com/office/drawing/2014/main" id="{C0C0CAFA-2A64-424D-B72C-A3B6795A503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674036" y="6197073"/>
                  <a:ext cx="456840" cy="46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37" name="Group 26636">
            <a:extLst>
              <a:ext uri="{FF2B5EF4-FFF2-40B4-BE49-F238E27FC236}">
                <a16:creationId xmlns:a16="http://schemas.microsoft.com/office/drawing/2014/main" id="{94E4D287-9652-4A88-89A0-051E3565FF47}"/>
              </a:ext>
            </a:extLst>
          </p:cNvPr>
          <p:cNvGrpSpPr/>
          <p:nvPr/>
        </p:nvGrpSpPr>
        <p:grpSpPr>
          <a:xfrm>
            <a:off x="2860156" y="6203913"/>
            <a:ext cx="2509560" cy="424080"/>
            <a:chOff x="2860156" y="6203913"/>
            <a:chExt cx="2509560" cy="42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26631" name="Ink 26630">
                  <a:extLst>
                    <a:ext uri="{FF2B5EF4-FFF2-40B4-BE49-F238E27FC236}">
                      <a16:creationId xmlns:a16="http://schemas.microsoft.com/office/drawing/2014/main" id="{753329DD-AC57-4D09-ACFB-ECE6C7720696}"/>
                    </a:ext>
                  </a:extLst>
                </p14:cNvPr>
                <p14:cNvContentPartPr/>
                <p14:nvPr/>
              </p14:nvContentPartPr>
              <p14:xfrm>
                <a:off x="3082636" y="6203913"/>
                <a:ext cx="816840" cy="424080"/>
              </p14:xfrm>
            </p:contentPart>
          </mc:Choice>
          <mc:Fallback>
            <p:pic>
              <p:nvPicPr>
                <p:cNvPr id="26631" name="Ink 26630">
                  <a:extLst>
                    <a:ext uri="{FF2B5EF4-FFF2-40B4-BE49-F238E27FC236}">
                      <a16:creationId xmlns:a16="http://schemas.microsoft.com/office/drawing/2014/main" id="{753329DD-AC57-4D09-ACFB-ECE6C772069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064996" y="6186273"/>
                  <a:ext cx="852480" cy="4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26632" name="Ink 26631">
                  <a:extLst>
                    <a:ext uri="{FF2B5EF4-FFF2-40B4-BE49-F238E27FC236}">
                      <a16:creationId xmlns:a16="http://schemas.microsoft.com/office/drawing/2014/main" id="{02E59176-DE1D-4764-AC2F-AB9EA027C4D3}"/>
                    </a:ext>
                  </a:extLst>
                </p14:cNvPr>
                <p14:cNvContentPartPr/>
                <p14:nvPr/>
              </p14:nvContentPartPr>
              <p14:xfrm>
                <a:off x="3741076" y="6373113"/>
                <a:ext cx="167760" cy="14400"/>
              </p14:xfrm>
            </p:contentPart>
          </mc:Choice>
          <mc:Fallback>
            <p:pic>
              <p:nvPicPr>
                <p:cNvPr id="26632" name="Ink 26631">
                  <a:extLst>
                    <a:ext uri="{FF2B5EF4-FFF2-40B4-BE49-F238E27FC236}">
                      <a16:creationId xmlns:a16="http://schemas.microsoft.com/office/drawing/2014/main" id="{02E59176-DE1D-4764-AC2F-AB9EA027C4D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723436" y="6355113"/>
                  <a:ext cx="2034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26633" name="Ink 26632">
                  <a:extLst>
                    <a:ext uri="{FF2B5EF4-FFF2-40B4-BE49-F238E27FC236}">
                      <a16:creationId xmlns:a16="http://schemas.microsoft.com/office/drawing/2014/main" id="{7DB4D8A5-8112-4212-84F2-782864E20799}"/>
                    </a:ext>
                  </a:extLst>
                </p14:cNvPr>
                <p14:cNvContentPartPr/>
                <p14:nvPr/>
              </p14:nvContentPartPr>
              <p14:xfrm>
                <a:off x="2860156" y="6321273"/>
                <a:ext cx="19440" cy="6120"/>
              </p14:xfrm>
            </p:contentPart>
          </mc:Choice>
          <mc:Fallback>
            <p:pic>
              <p:nvPicPr>
                <p:cNvPr id="26633" name="Ink 26632">
                  <a:extLst>
                    <a:ext uri="{FF2B5EF4-FFF2-40B4-BE49-F238E27FC236}">
                      <a16:creationId xmlns:a16="http://schemas.microsoft.com/office/drawing/2014/main" id="{7DB4D8A5-8112-4212-84F2-782864E2079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842156" y="6303273"/>
                  <a:ext cx="550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26635" name="Ink 26634">
                  <a:extLst>
                    <a:ext uri="{FF2B5EF4-FFF2-40B4-BE49-F238E27FC236}">
                      <a16:creationId xmlns:a16="http://schemas.microsoft.com/office/drawing/2014/main" id="{337243E9-6D62-462E-806A-8F65E42102E1}"/>
                    </a:ext>
                  </a:extLst>
                </p14:cNvPr>
                <p14:cNvContentPartPr/>
                <p14:nvPr/>
              </p14:nvContentPartPr>
              <p14:xfrm>
                <a:off x="4078036" y="6287433"/>
                <a:ext cx="1221840" cy="298080"/>
              </p14:xfrm>
            </p:contentPart>
          </mc:Choice>
          <mc:Fallback>
            <p:pic>
              <p:nvPicPr>
                <p:cNvPr id="26635" name="Ink 26634">
                  <a:extLst>
                    <a:ext uri="{FF2B5EF4-FFF2-40B4-BE49-F238E27FC236}">
                      <a16:creationId xmlns:a16="http://schemas.microsoft.com/office/drawing/2014/main" id="{337243E9-6D62-462E-806A-8F65E42102E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060036" y="6269793"/>
                  <a:ext cx="125748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26636" name="Ink 26635">
                  <a:extLst>
                    <a:ext uri="{FF2B5EF4-FFF2-40B4-BE49-F238E27FC236}">
                      <a16:creationId xmlns:a16="http://schemas.microsoft.com/office/drawing/2014/main" id="{3DC581E7-96D4-4DA0-A69C-FC2C7D154E85}"/>
                    </a:ext>
                  </a:extLst>
                </p14:cNvPr>
                <p14:cNvContentPartPr/>
                <p14:nvPr/>
              </p14:nvContentPartPr>
              <p14:xfrm>
                <a:off x="5113756" y="6361953"/>
                <a:ext cx="255960" cy="44280"/>
              </p14:xfrm>
            </p:contentPart>
          </mc:Choice>
          <mc:Fallback>
            <p:pic>
              <p:nvPicPr>
                <p:cNvPr id="26636" name="Ink 26635">
                  <a:extLst>
                    <a:ext uri="{FF2B5EF4-FFF2-40B4-BE49-F238E27FC236}">
                      <a16:creationId xmlns:a16="http://schemas.microsoft.com/office/drawing/2014/main" id="{3DC581E7-96D4-4DA0-A69C-FC2C7D154E8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096116" y="6344313"/>
                  <a:ext cx="291600" cy="7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26638" name="Ink 26637">
                <a:extLst>
                  <a:ext uri="{FF2B5EF4-FFF2-40B4-BE49-F238E27FC236}">
                    <a16:creationId xmlns:a16="http://schemas.microsoft.com/office/drawing/2014/main" id="{FBD3548C-49CE-4E6F-AA82-EB6987ED707D}"/>
                  </a:ext>
                </a:extLst>
              </p14:cNvPr>
              <p14:cNvContentPartPr/>
              <p14:nvPr/>
            </p14:nvContentPartPr>
            <p14:xfrm>
              <a:off x="702316" y="2326353"/>
              <a:ext cx="26280" cy="610560"/>
            </p14:xfrm>
          </p:contentPart>
        </mc:Choice>
        <mc:Fallback>
          <p:pic>
            <p:nvPicPr>
              <p:cNvPr id="26638" name="Ink 26637">
                <a:extLst>
                  <a:ext uri="{FF2B5EF4-FFF2-40B4-BE49-F238E27FC236}">
                    <a16:creationId xmlns:a16="http://schemas.microsoft.com/office/drawing/2014/main" id="{FBD3548C-49CE-4E6F-AA82-EB6987ED707D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84676" y="2308713"/>
                <a:ext cx="61920" cy="64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26639" name="Ink 26638">
                <a:extLst>
                  <a:ext uri="{FF2B5EF4-FFF2-40B4-BE49-F238E27FC236}">
                    <a16:creationId xmlns:a16="http://schemas.microsoft.com/office/drawing/2014/main" id="{C620A59E-7106-4CD8-9709-6FDF15D92472}"/>
                  </a:ext>
                </a:extLst>
              </p14:cNvPr>
              <p14:cNvContentPartPr/>
              <p14:nvPr/>
            </p14:nvContentPartPr>
            <p14:xfrm>
              <a:off x="1216036" y="2254713"/>
              <a:ext cx="37080" cy="650520"/>
            </p14:xfrm>
          </p:contentPart>
        </mc:Choice>
        <mc:Fallback>
          <p:pic>
            <p:nvPicPr>
              <p:cNvPr id="26639" name="Ink 26638">
                <a:extLst>
                  <a:ext uri="{FF2B5EF4-FFF2-40B4-BE49-F238E27FC236}">
                    <a16:creationId xmlns:a16="http://schemas.microsoft.com/office/drawing/2014/main" id="{C620A59E-7106-4CD8-9709-6FDF15D92472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198036" y="2237073"/>
                <a:ext cx="72720" cy="68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6644" name="Group 26643">
            <a:extLst>
              <a:ext uri="{FF2B5EF4-FFF2-40B4-BE49-F238E27FC236}">
                <a16:creationId xmlns:a16="http://schemas.microsoft.com/office/drawing/2014/main" id="{FDED7430-A9C9-4EF0-BE57-A97251379B0B}"/>
              </a:ext>
            </a:extLst>
          </p:cNvPr>
          <p:cNvGrpSpPr/>
          <p:nvPr/>
        </p:nvGrpSpPr>
        <p:grpSpPr>
          <a:xfrm>
            <a:off x="4885516" y="4684713"/>
            <a:ext cx="312120" cy="139320"/>
            <a:chOff x="4885516" y="4684713"/>
            <a:chExt cx="312120" cy="13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26640" name="Ink 26639">
                  <a:extLst>
                    <a:ext uri="{FF2B5EF4-FFF2-40B4-BE49-F238E27FC236}">
                      <a16:creationId xmlns:a16="http://schemas.microsoft.com/office/drawing/2014/main" id="{65B2AC81-6D5F-4523-9C2A-5B4B4A96472D}"/>
                    </a:ext>
                  </a:extLst>
                </p14:cNvPr>
                <p14:cNvContentPartPr/>
                <p14:nvPr/>
              </p14:nvContentPartPr>
              <p14:xfrm>
                <a:off x="4976236" y="4741953"/>
                <a:ext cx="66960" cy="82080"/>
              </p14:xfrm>
            </p:contentPart>
          </mc:Choice>
          <mc:Fallback>
            <p:pic>
              <p:nvPicPr>
                <p:cNvPr id="26640" name="Ink 26639">
                  <a:extLst>
                    <a:ext uri="{FF2B5EF4-FFF2-40B4-BE49-F238E27FC236}">
                      <a16:creationId xmlns:a16="http://schemas.microsoft.com/office/drawing/2014/main" id="{65B2AC81-6D5F-4523-9C2A-5B4B4A96472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913236" y="4679313"/>
                  <a:ext cx="1926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26641" name="Ink 26640">
                  <a:extLst>
                    <a:ext uri="{FF2B5EF4-FFF2-40B4-BE49-F238E27FC236}">
                      <a16:creationId xmlns:a16="http://schemas.microsoft.com/office/drawing/2014/main" id="{69551D76-F76D-4AC1-8318-93B681BA3E21}"/>
                    </a:ext>
                  </a:extLst>
                </p14:cNvPr>
                <p14:cNvContentPartPr/>
                <p14:nvPr/>
              </p14:nvContentPartPr>
              <p14:xfrm>
                <a:off x="5083156" y="4684713"/>
                <a:ext cx="45000" cy="110520"/>
              </p14:xfrm>
            </p:contentPart>
          </mc:Choice>
          <mc:Fallback>
            <p:pic>
              <p:nvPicPr>
                <p:cNvPr id="26641" name="Ink 26640">
                  <a:extLst>
                    <a:ext uri="{FF2B5EF4-FFF2-40B4-BE49-F238E27FC236}">
                      <a16:creationId xmlns:a16="http://schemas.microsoft.com/office/drawing/2014/main" id="{69551D76-F76D-4AC1-8318-93B681BA3E2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020516" y="4622073"/>
                  <a:ext cx="1706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26642" name="Ink 26641">
                  <a:extLst>
                    <a:ext uri="{FF2B5EF4-FFF2-40B4-BE49-F238E27FC236}">
                      <a16:creationId xmlns:a16="http://schemas.microsoft.com/office/drawing/2014/main" id="{3E4B8E66-BB74-42C2-80E8-1468D32F4E45}"/>
                    </a:ext>
                  </a:extLst>
                </p14:cNvPr>
                <p14:cNvContentPartPr/>
                <p14:nvPr/>
              </p14:nvContentPartPr>
              <p14:xfrm>
                <a:off x="5101156" y="4735113"/>
                <a:ext cx="96480" cy="40680"/>
              </p14:xfrm>
            </p:contentPart>
          </mc:Choice>
          <mc:Fallback>
            <p:pic>
              <p:nvPicPr>
                <p:cNvPr id="26642" name="Ink 26641">
                  <a:extLst>
                    <a:ext uri="{FF2B5EF4-FFF2-40B4-BE49-F238E27FC236}">
                      <a16:creationId xmlns:a16="http://schemas.microsoft.com/office/drawing/2014/main" id="{3E4B8E66-BB74-42C2-80E8-1468D32F4E4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038156" y="4672113"/>
                  <a:ext cx="2221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26643" name="Ink 26642">
                  <a:extLst>
                    <a:ext uri="{FF2B5EF4-FFF2-40B4-BE49-F238E27FC236}">
                      <a16:creationId xmlns:a16="http://schemas.microsoft.com/office/drawing/2014/main" id="{4E0F8D29-5602-4993-8BB6-27901F5D7E3F}"/>
                    </a:ext>
                  </a:extLst>
                </p14:cNvPr>
                <p14:cNvContentPartPr/>
                <p14:nvPr/>
              </p14:nvContentPartPr>
              <p14:xfrm>
                <a:off x="4885516" y="4721073"/>
                <a:ext cx="174600" cy="36000"/>
              </p14:xfrm>
            </p:contentPart>
          </mc:Choice>
          <mc:Fallback>
            <p:pic>
              <p:nvPicPr>
                <p:cNvPr id="26643" name="Ink 26642">
                  <a:extLst>
                    <a:ext uri="{FF2B5EF4-FFF2-40B4-BE49-F238E27FC236}">
                      <a16:creationId xmlns:a16="http://schemas.microsoft.com/office/drawing/2014/main" id="{4E0F8D29-5602-4993-8BB6-27901F5D7E3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822876" y="4658073"/>
                  <a:ext cx="300240" cy="161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26645" name="Ink 26644">
                <a:extLst>
                  <a:ext uri="{FF2B5EF4-FFF2-40B4-BE49-F238E27FC236}">
                    <a16:creationId xmlns:a16="http://schemas.microsoft.com/office/drawing/2014/main" id="{D66B9137-AEE0-4FD3-9057-C393C8922406}"/>
                  </a:ext>
                </a:extLst>
              </p14:cNvPr>
              <p14:cNvContentPartPr/>
              <p14:nvPr/>
            </p14:nvContentPartPr>
            <p14:xfrm>
              <a:off x="5511556" y="2560713"/>
              <a:ext cx="8280" cy="23040"/>
            </p14:xfrm>
          </p:contentPart>
        </mc:Choice>
        <mc:Fallback>
          <p:pic>
            <p:nvPicPr>
              <p:cNvPr id="26645" name="Ink 26644">
                <a:extLst>
                  <a:ext uri="{FF2B5EF4-FFF2-40B4-BE49-F238E27FC236}">
                    <a16:creationId xmlns:a16="http://schemas.microsoft.com/office/drawing/2014/main" id="{D66B9137-AEE0-4FD3-9057-C393C8922406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448916" y="2498073"/>
                <a:ext cx="13392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26646" name="Ink 26645">
                <a:extLst>
                  <a:ext uri="{FF2B5EF4-FFF2-40B4-BE49-F238E27FC236}">
                    <a16:creationId xmlns:a16="http://schemas.microsoft.com/office/drawing/2014/main" id="{F1BECBB3-B3D5-4CC6-B155-81234D818634}"/>
                  </a:ext>
                </a:extLst>
              </p14:cNvPr>
              <p14:cNvContentPartPr/>
              <p14:nvPr/>
            </p14:nvContentPartPr>
            <p14:xfrm>
              <a:off x="8377516" y="2278473"/>
              <a:ext cx="105120" cy="35280"/>
            </p14:xfrm>
          </p:contentPart>
        </mc:Choice>
        <mc:Fallback>
          <p:pic>
            <p:nvPicPr>
              <p:cNvPr id="26646" name="Ink 26645">
                <a:extLst>
                  <a:ext uri="{FF2B5EF4-FFF2-40B4-BE49-F238E27FC236}">
                    <a16:creationId xmlns:a16="http://schemas.microsoft.com/office/drawing/2014/main" id="{F1BECBB3-B3D5-4CC6-B155-81234D818634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8314876" y="2215833"/>
                <a:ext cx="230760" cy="16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92071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4182"/>
            <a:ext cx="3962400" cy="4525963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Quiz: What </a:t>
            </a:r>
            <a:r>
              <a:rPr lang="en-US" dirty="0"/>
              <a:t>is a possible frequency dependence for the electric field at a given point inside a metal?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3400"/>
            <a:ext cx="4198959" cy="601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914400" y="4419600"/>
            <a:ext cx="3581400" cy="2124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17436" y="4495800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.P</a:t>
            </a:r>
          </a:p>
        </p:txBody>
      </p:sp>
    </p:spTree>
    <p:extLst>
      <p:ext uri="{BB962C8B-B14F-4D97-AF65-F5344CB8AC3E}">
        <p14:creationId xmlns:p14="http://schemas.microsoft.com/office/powerpoint/2010/main" val="2130608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6" t="10923" r="33190" b="66177"/>
          <a:stretch/>
        </p:blipFill>
        <p:spPr bwMode="auto">
          <a:xfrm>
            <a:off x="878844" y="990598"/>
            <a:ext cx="4707184" cy="1020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5532" y="321142"/>
            <a:ext cx="6758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Since </a:t>
            </a:r>
            <a:r>
              <a:rPr lang="en-US" sz="2400" b="1" dirty="0"/>
              <a:t>H</a:t>
            </a:r>
            <a:r>
              <a:rPr lang="en-US" sz="2400" dirty="0"/>
              <a:t> satisfies the same heat conduction equation,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155" name="Ink 3154">
                <a:extLst>
                  <a:ext uri="{FF2B5EF4-FFF2-40B4-BE49-F238E27FC236}">
                    <a16:creationId xmlns:a16="http://schemas.microsoft.com/office/drawing/2014/main" id="{65A95CAC-1B78-4EF1-B988-9BB8D1C6C37D}"/>
                  </a:ext>
                </a:extLst>
              </p14:cNvPr>
              <p14:cNvContentPartPr/>
              <p14:nvPr/>
            </p14:nvContentPartPr>
            <p14:xfrm>
              <a:off x="3738197" y="1113703"/>
              <a:ext cx="186480" cy="125640"/>
            </p14:xfrm>
          </p:contentPart>
        </mc:Choice>
        <mc:Fallback xmlns="">
          <p:pic>
            <p:nvPicPr>
              <p:cNvPr id="3155" name="Ink 3154">
                <a:extLst>
                  <a:ext uri="{FF2B5EF4-FFF2-40B4-BE49-F238E27FC236}">
                    <a16:creationId xmlns:a16="http://schemas.microsoft.com/office/drawing/2014/main" id="{65A95CAC-1B78-4EF1-B988-9BB8D1C6C37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75197" y="1051063"/>
                <a:ext cx="312120" cy="251280"/>
              </a:xfrm>
              <a:prstGeom prst="rect">
                <a:avLst/>
              </a:prstGeom>
            </p:spPr>
          </p:pic>
        </mc:Fallback>
      </mc:AlternateContent>
      <p:sp>
        <p:nvSpPr>
          <p:cNvPr id="117" name="TextBox 116">
            <a:extLst>
              <a:ext uri="{FF2B5EF4-FFF2-40B4-BE49-F238E27FC236}">
                <a16:creationId xmlns:a16="http://schemas.microsoft.com/office/drawing/2014/main" id="{4199BF06-D536-407E-B983-E2F87857475E}"/>
              </a:ext>
            </a:extLst>
          </p:cNvPr>
          <p:cNvSpPr txBox="1"/>
          <p:nvPr/>
        </p:nvSpPr>
        <p:spPr>
          <a:xfrm>
            <a:off x="948357" y="2663620"/>
            <a:ext cx="347251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then </a:t>
            </a:r>
            <a:r>
              <a:rPr lang="en-US" sz="2000" b="1" dirty="0"/>
              <a:t>H</a:t>
            </a:r>
            <a:r>
              <a:rPr lang="en-US" sz="2000" dirty="0"/>
              <a:t> penetrates a conductor to a characteristic depth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9A1F21B9-5324-4C14-954D-C4AC081C9A36}"/>
                  </a:ext>
                </a:extLst>
              </p14:cNvPr>
              <p14:cNvContentPartPr/>
              <p14:nvPr/>
            </p14:nvContentPartPr>
            <p14:xfrm>
              <a:off x="6042437" y="1679503"/>
              <a:ext cx="140040" cy="9828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9A1F21B9-5324-4C14-954D-C4AC081C9A3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79437" y="1616733"/>
                <a:ext cx="265680" cy="2234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B5ED72C8-78BD-465F-A469-73D17222BD02}"/>
                  </a:ext>
                </a:extLst>
              </p14:cNvPr>
              <p14:cNvContentPartPr/>
              <p14:nvPr/>
            </p14:nvContentPartPr>
            <p14:xfrm>
              <a:off x="7450397" y="2435863"/>
              <a:ext cx="63360" cy="9072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B5ED72C8-78BD-465F-A469-73D17222BD0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87397" y="2372863"/>
                <a:ext cx="189000" cy="21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156" name="Group 3155">
            <a:extLst>
              <a:ext uri="{FF2B5EF4-FFF2-40B4-BE49-F238E27FC236}">
                <a16:creationId xmlns:a16="http://schemas.microsoft.com/office/drawing/2014/main" id="{C7DD2405-2B8C-4AA2-98AE-BB4231D888C0}"/>
              </a:ext>
            </a:extLst>
          </p:cNvPr>
          <p:cNvGrpSpPr/>
          <p:nvPr/>
        </p:nvGrpSpPr>
        <p:grpSpPr>
          <a:xfrm>
            <a:off x="4091820" y="4184312"/>
            <a:ext cx="3640680" cy="961560"/>
            <a:chOff x="5213314" y="4163026"/>
            <a:chExt cx="3640680" cy="96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6A2BD48E-A436-4039-BF0F-DA35BB5CAFC6}"/>
                    </a:ext>
                  </a:extLst>
                </p14:cNvPr>
                <p14:cNvContentPartPr/>
                <p14:nvPr/>
              </p14:nvContentPartPr>
              <p14:xfrm>
                <a:off x="5661514" y="4358506"/>
                <a:ext cx="1303200" cy="6127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6A2BD48E-A436-4039-BF0F-DA35BB5CAFC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643514" y="4340866"/>
                  <a:ext cx="1338840" cy="6483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B83FEB4D-33D4-41B5-8C11-C122468D364F}"/>
                </a:ext>
              </a:extLst>
            </p:cNvPr>
            <p:cNvGrpSpPr/>
            <p:nvPr/>
          </p:nvGrpSpPr>
          <p:grpSpPr>
            <a:xfrm>
              <a:off x="5213314" y="4292626"/>
              <a:ext cx="2607480" cy="731160"/>
              <a:chOff x="2613197" y="4863463"/>
              <a:chExt cx="2607480" cy="731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157" name="Ink 156">
                    <a:extLst>
                      <a:ext uri="{FF2B5EF4-FFF2-40B4-BE49-F238E27FC236}">
                        <a16:creationId xmlns:a16="http://schemas.microsoft.com/office/drawing/2014/main" id="{B8F4EA86-FD0A-4679-BE9A-A60AAA7B983C}"/>
                      </a:ext>
                    </a:extLst>
                  </p14:cNvPr>
                  <p14:cNvContentPartPr/>
                  <p14:nvPr/>
                </p14:nvContentPartPr>
                <p14:xfrm>
                  <a:off x="3036917" y="4902343"/>
                  <a:ext cx="56160" cy="692280"/>
                </p14:xfrm>
              </p:contentPart>
            </mc:Choice>
            <mc:Fallback xmlns="">
              <p:pic>
                <p:nvPicPr>
                  <p:cNvPr id="157" name="Ink 156">
                    <a:extLst>
                      <a:ext uri="{FF2B5EF4-FFF2-40B4-BE49-F238E27FC236}">
                        <a16:creationId xmlns:a16="http://schemas.microsoft.com/office/drawing/2014/main" id="{B8F4EA86-FD0A-4679-BE9A-A60AAA7B983C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3018917" y="4884343"/>
                    <a:ext cx="91800" cy="727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158" name="Ink 157">
                    <a:extLst>
                      <a:ext uri="{FF2B5EF4-FFF2-40B4-BE49-F238E27FC236}">
                        <a16:creationId xmlns:a16="http://schemas.microsoft.com/office/drawing/2014/main" id="{F4CDE45B-B9C4-4545-8E10-998BFA0A3287}"/>
                      </a:ext>
                    </a:extLst>
                  </p14:cNvPr>
                  <p14:cNvContentPartPr/>
                  <p14:nvPr/>
                </p14:nvContentPartPr>
                <p14:xfrm>
                  <a:off x="2988677" y="4863463"/>
                  <a:ext cx="135000" cy="160200"/>
                </p14:xfrm>
              </p:contentPart>
            </mc:Choice>
            <mc:Fallback xmlns="">
              <p:pic>
                <p:nvPicPr>
                  <p:cNvPr id="158" name="Ink 157">
                    <a:extLst>
                      <a:ext uri="{FF2B5EF4-FFF2-40B4-BE49-F238E27FC236}">
                        <a16:creationId xmlns:a16="http://schemas.microsoft.com/office/drawing/2014/main" id="{F4CDE45B-B9C4-4545-8E10-998BFA0A3287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2970677" y="4845463"/>
                    <a:ext cx="170640" cy="195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159" name="Ink 158">
                    <a:extLst>
                      <a:ext uri="{FF2B5EF4-FFF2-40B4-BE49-F238E27FC236}">
                        <a16:creationId xmlns:a16="http://schemas.microsoft.com/office/drawing/2014/main" id="{420AA6B2-BC32-4329-91E6-F1314844078B}"/>
                      </a:ext>
                    </a:extLst>
                  </p14:cNvPr>
                  <p14:cNvContentPartPr/>
                  <p14:nvPr/>
                </p14:nvContentPartPr>
                <p14:xfrm>
                  <a:off x="2613197" y="4971103"/>
                  <a:ext cx="22320" cy="277200"/>
                </p14:xfrm>
              </p:contentPart>
            </mc:Choice>
            <mc:Fallback xmlns="">
              <p:pic>
                <p:nvPicPr>
                  <p:cNvPr id="159" name="Ink 158">
                    <a:extLst>
                      <a:ext uri="{FF2B5EF4-FFF2-40B4-BE49-F238E27FC236}">
                        <a16:creationId xmlns:a16="http://schemas.microsoft.com/office/drawing/2014/main" id="{420AA6B2-BC32-4329-91E6-F1314844078B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2595197" y="4953103"/>
                    <a:ext cx="57960" cy="312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160" name="Ink 159">
                    <a:extLst>
                      <a:ext uri="{FF2B5EF4-FFF2-40B4-BE49-F238E27FC236}">
                        <a16:creationId xmlns:a16="http://schemas.microsoft.com/office/drawing/2014/main" id="{1286F42E-9AEB-456A-A5D6-9431F31F5C27}"/>
                      </a:ext>
                    </a:extLst>
                  </p14:cNvPr>
                  <p14:cNvContentPartPr/>
                  <p14:nvPr/>
                </p14:nvContentPartPr>
                <p14:xfrm>
                  <a:off x="2711837" y="4936543"/>
                  <a:ext cx="18000" cy="299520"/>
                </p14:xfrm>
              </p:contentPart>
            </mc:Choice>
            <mc:Fallback xmlns="">
              <p:pic>
                <p:nvPicPr>
                  <p:cNvPr id="160" name="Ink 159">
                    <a:extLst>
                      <a:ext uri="{FF2B5EF4-FFF2-40B4-BE49-F238E27FC236}">
                        <a16:creationId xmlns:a16="http://schemas.microsoft.com/office/drawing/2014/main" id="{1286F42E-9AEB-456A-A5D6-9431F31F5C27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2694197" y="4918903"/>
                    <a:ext cx="53640" cy="335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161" name="Ink 160">
                    <a:extLst>
                      <a:ext uri="{FF2B5EF4-FFF2-40B4-BE49-F238E27FC236}">
                        <a16:creationId xmlns:a16="http://schemas.microsoft.com/office/drawing/2014/main" id="{42EF88FD-B648-4CB4-B1D6-2A147A195379}"/>
                      </a:ext>
                    </a:extLst>
                  </p14:cNvPr>
                  <p14:cNvContentPartPr/>
                  <p14:nvPr/>
                </p14:nvContentPartPr>
                <p14:xfrm>
                  <a:off x="2645597" y="5076943"/>
                  <a:ext cx="149760" cy="25200"/>
                </p14:xfrm>
              </p:contentPart>
            </mc:Choice>
            <mc:Fallback xmlns="">
              <p:pic>
                <p:nvPicPr>
                  <p:cNvPr id="161" name="Ink 160">
                    <a:extLst>
                      <a:ext uri="{FF2B5EF4-FFF2-40B4-BE49-F238E27FC236}">
                        <a16:creationId xmlns:a16="http://schemas.microsoft.com/office/drawing/2014/main" id="{42EF88FD-B648-4CB4-B1D6-2A147A195379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2627597" y="5058943"/>
                    <a:ext cx="185400" cy="60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162" name="Ink 161">
                    <a:extLst>
                      <a:ext uri="{FF2B5EF4-FFF2-40B4-BE49-F238E27FC236}">
                        <a16:creationId xmlns:a16="http://schemas.microsoft.com/office/drawing/2014/main" id="{1583A026-5A98-49A1-AA39-A1CFA8D22080}"/>
                      </a:ext>
                    </a:extLst>
                  </p14:cNvPr>
                  <p14:cNvContentPartPr/>
                  <p14:nvPr/>
                </p14:nvContentPartPr>
                <p14:xfrm>
                  <a:off x="2996597" y="5267383"/>
                  <a:ext cx="137880" cy="24840"/>
                </p14:xfrm>
              </p:contentPart>
            </mc:Choice>
            <mc:Fallback xmlns="">
              <p:pic>
                <p:nvPicPr>
                  <p:cNvPr id="162" name="Ink 161">
                    <a:extLst>
                      <a:ext uri="{FF2B5EF4-FFF2-40B4-BE49-F238E27FC236}">
                        <a16:creationId xmlns:a16="http://schemas.microsoft.com/office/drawing/2014/main" id="{1583A026-5A98-49A1-AA39-A1CFA8D22080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2978957" y="5249383"/>
                    <a:ext cx="173520" cy="60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163" name="Ink 162">
                    <a:extLst>
                      <a:ext uri="{FF2B5EF4-FFF2-40B4-BE49-F238E27FC236}">
                        <a16:creationId xmlns:a16="http://schemas.microsoft.com/office/drawing/2014/main" id="{3D3AD85A-7F3B-491A-A3BA-1AD1ED3F01E9}"/>
                      </a:ext>
                    </a:extLst>
                  </p14:cNvPr>
                  <p14:cNvContentPartPr/>
                  <p14:nvPr/>
                </p14:nvContentPartPr>
                <p14:xfrm>
                  <a:off x="2810837" y="5270263"/>
                  <a:ext cx="97200" cy="81720"/>
                </p14:xfrm>
              </p:contentPart>
            </mc:Choice>
            <mc:Fallback xmlns="">
              <p:pic>
                <p:nvPicPr>
                  <p:cNvPr id="163" name="Ink 162">
                    <a:extLst>
                      <a:ext uri="{FF2B5EF4-FFF2-40B4-BE49-F238E27FC236}">
                        <a16:creationId xmlns:a16="http://schemas.microsoft.com/office/drawing/2014/main" id="{3D3AD85A-7F3B-491A-A3BA-1AD1ED3F01E9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2793197" y="5252623"/>
                    <a:ext cx="132840" cy="117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164" name="Ink 163">
                    <a:extLst>
                      <a:ext uri="{FF2B5EF4-FFF2-40B4-BE49-F238E27FC236}">
                        <a16:creationId xmlns:a16="http://schemas.microsoft.com/office/drawing/2014/main" id="{26CBD856-9B73-4755-9130-3E4A2045896A}"/>
                      </a:ext>
                    </a:extLst>
                  </p14:cNvPr>
                  <p14:cNvContentPartPr/>
                  <p14:nvPr/>
                </p14:nvContentPartPr>
                <p14:xfrm>
                  <a:off x="3180197" y="5110423"/>
                  <a:ext cx="2040480" cy="154440"/>
                </p14:xfrm>
              </p:contentPart>
            </mc:Choice>
            <mc:Fallback xmlns="">
              <p:pic>
                <p:nvPicPr>
                  <p:cNvPr id="164" name="Ink 163">
                    <a:extLst>
                      <a:ext uri="{FF2B5EF4-FFF2-40B4-BE49-F238E27FC236}">
                        <a16:creationId xmlns:a16="http://schemas.microsoft.com/office/drawing/2014/main" id="{26CBD856-9B73-4755-9130-3E4A2045896A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3162557" y="5092423"/>
                    <a:ext cx="2076120" cy="1900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B5E83228-B505-4B2B-A1AE-2DA83C6B820E}"/>
                    </a:ext>
                  </a:extLst>
                </p14:cNvPr>
                <p14:cNvContentPartPr/>
                <p14:nvPr/>
              </p14:nvContentPartPr>
              <p14:xfrm>
                <a:off x="7746634" y="4447786"/>
                <a:ext cx="864360" cy="1623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B5E83228-B505-4B2B-A1AE-2DA83C6B820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728634" y="4430146"/>
                  <a:ext cx="9000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5D6C5FED-C207-4830-9013-3567B15140CE}"/>
                    </a:ext>
                  </a:extLst>
                </p14:cNvPr>
                <p14:cNvContentPartPr/>
                <p14:nvPr/>
              </p14:nvContentPartPr>
              <p14:xfrm>
                <a:off x="6961474" y="4163026"/>
                <a:ext cx="1440360" cy="7671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5D6C5FED-C207-4830-9013-3567B15140C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943474" y="4145026"/>
                  <a:ext cx="1476000" cy="8028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C568169D-A1E7-44E6-9003-7DE3FE03245F}"/>
                </a:ext>
              </a:extLst>
            </p:cNvPr>
            <p:cNvGrpSpPr/>
            <p:nvPr/>
          </p:nvGrpSpPr>
          <p:grpSpPr>
            <a:xfrm>
              <a:off x="7018714" y="4203346"/>
              <a:ext cx="772560" cy="596160"/>
              <a:chOff x="4418597" y="4774183"/>
              <a:chExt cx="772560" cy="596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168" name="Ink 167">
                    <a:extLst>
                      <a:ext uri="{FF2B5EF4-FFF2-40B4-BE49-F238E27FC236}">
                        <a16:creationId xmlns:a16="http://schemas.microsoft.com/office/drawing/2014/main" id="{78C9C42B-48BE-42DA-8CE3-285FDF94FA6A}"/>
                      </a:ext>
                    </a:extLst>
                  </p14:cNvPr>
                  <p14:cNvContentPartPr/>
                  <p14:nvPr/>
                </p14:nvContentPartPr>
                <p14:xfrm>
                  <a:off x="4502477" y="4979023"/>
                  <a:ext cx="36000" cy="165600"/>
                </p14:xfrm>
              </p:contentPart>
            </mc:Choice>
            <mc:Fallback xmlns="">
              <p:pic>
                <p:nvPicPr>
                  <p:cNvPr id="168" name="Ink 167">
                    <a:extLst>
                      <a:ext uri="{FF2B5EF4-FFF2-40B4-BE49-F238E27FC236}">
                        <a16:creationId xmlns:a16="http://schemas.microsoft.com/office/drawing/2014/main" id="{78C9C42B-48BE-42DA-8CE3-285FDF94FA6A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4484477" y="4961383"/>
                    <a:ext cx="71640" cy="201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169" name="Ink 168">
                    <a:extLst>
                      <a:ext uri="{FF2B5EF4-FFF2-40B4-BE49-F238E27FC236}">
                        <a16:creationId xmlns:a16="http://schemas.microsoft.com/office/drawing/2014/main" id="{8D12186C-DCC4-4285-90B8-CF9F68495B95}"/>
                      </a:ext>
                    </a:extLst>
                  </p14:cNvPr>
                  <p14:cNvContentPartPr/>
                  <p14:nvPr/>
                </p14:nvContentPartPr>
                <p14:xfrm>
                  <a:off x="4612277" y="4864903"/>
                  <a:ext cx="14400" cy="235080"/>
                </p14:xfrm>
              </p:contentPart>
            </mc:Choice>
            <mc:Fallback xmlns="">
              <p:pic>
                <p:nvPicPr>
                  <p:cNvPr id="169" name="Ink 168">
                    <a:extLst>
                      <a:ext uri="{FF2B5EF4-FFF2-40B4-BE49-F238E27FC236}">
                        <a16:creationId xmlns:a16="http://schemas.microsoft.com/office/drawing/2014/main" id="{8D12186C-DCC4-4285-90B8-CF9F68495B95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4594277" y="4846903"/>
                    <a:ext cx="50040" cy="270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170" name="Ink 169">
                    <a:extLst>
                      <a:ext uri="{FF2B5EF4-FFF2-40B4-BE49-F238E27FC236}">
                        <a16:creationId xmlns:a16="http://schemas.microsoft.com/office/drawing/2014/main" id="{8BEC3CF3-0518-4122-8BC6-7AB894C1B600}"/>
                      </a:ext>
                    </a:extLst>
                  </p14:cNvPr>
                  <p14:cNvContentPartPr/>
                  <p14:nvPr/>
                </p14:nvContentPartPr>
                <p14:xfrm>
                  <a:off x="4750517" y="4795783"/>
                  <a:ext cx="43920" cy="341280"/>
                </p14:xfrm>
              </p:contentPart>
            </mc:Choice>
            <mc:Fallback xmlns="">
              <p:pic>
                <p:nvPicPr>
                  <p:cNvPr id="170" name="Ink 169">
                    <a:extLst>
                      <a:ext uri="{FF2B5EF4-FFF2-40B4-BE49-F238E27FC236}">
                        <a16:creationId xmlns:a16="http://schemas.microsoft.com/office/drawing/2014/main" id="{8BEC3CF3-0518-4122-8BC6-7AB894C1B600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4732877" y="4777783"/>
                    <a:ext cx="79560" cy="376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171" name="Ink 170">
                    <a:extLst>
                      <a:ext uri="{FF2B5EF4-FFF2-40B4-BE49-F238E27FC236}">
                        <a16:creationId xmlns:a16="http://schemas.microsoft.com/office/drawing/2014/main" id="{283C88AA-2668-420E-844E-733B9CF16001}"/>
                      </a:ext>
                    </a:extLst>
                  </p14:cNvPr>
                  <p14:cNvContentPartPr/>
                  <p14:nvPr/>
                </p14:nvContentPartPr>
                <p14:xfrm>
                  <a:off x="4924037" y="4774183"/>
                  <a:ext cx="48600" cy="347400"/>
                </p14:xfrm>
              </p:contentPart>
            </mc:Choice>
            <mc:Fallback xmlns="">
              <p:pic>
                <p:nvPicPr>
                  <p:cNvPr id="171" name="Ink 170">
                    <a:extLst>
                      <a:ext uri="{FF2B5EF4-FFF2-40B4-BE49-F238E27FC236}">
                        <a16:creationId xmlns:a16="http://schemas.microsoft.com/office/drawing/2014/main" id="{283C88AA-2668-420E-844E-733B9CF16001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4906397" y="4756543"/>
                    <a:ext cx="84240" cy="383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172" name="Ink 171">
                    <a:extLst>
                      <a:ext uri="{FF2B5EF4-FFF2-40B4-BE49-F238E27FC236}">
                        <a16:creationId xmlns:a16="http://schemas.microsoft.com/office/drawing/2014/main" id="{45FEA944-492D-4096-ADA5-140DEF5BB5BD}"/>
                      </a:ext>
                    </a:extLst>
                  </p14:cNvPr>
                  <p14:cNvContentPartPr/>
                  <p14:nvPr/>
                </p14:nvContentPartPr>
                <p14:xfrm>
                  <a:off x="5073077" y="4896583"/>
                  <a:ext cx="19080" cy="187920"/>
                </p14:xfrm>
              </p:contentPart>
            </mc:Choice>
            <mc:Fallback xmlns="">
              <p:pic>
                <p:nvPicPr>
                  <p:cNvPr id="172" name="Ink 171">
                    <a:extLst>
                      <a:ext uri="{FF2B5EF4-FFF2-40B4-BE49-F238E27FC236}">
                        <a16:creationId xmlns:a16="http://schemas.microsoft.com/office/drawing/2014/main" id="{45FEA944-492D-4096-ADA5-140DEF5BB5BD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5055077" y="4878583"/>
                    <a:ext cx="54720" cy="223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173" name="Ink 172">
                    <a:extLst>
                      <a:ext uri="{FF2B5EF4-FFF2-40B4-BE49-F238E27FC236}">
                        <a16:creationId xmlns:a16="http://schemas.microsoft.com/office/drawing/2014/main" id="{7039F161-8BA5-4F7E-A1A4-6E5FEEB8B42F}"/>
                      </a:ext>
                    </a:extLst>
                  </p14:cNvPr>
                  <p14:cNvContentPartPr/>
                  <p14:nvPr/>
                </p14:nvContentPartPr>
                <p14:xfrm>
                  <a:off x="4418597" y="5184943"/>
                  <a:ext cx="772560" cy="185400"/>
                </p14:xfrm>
              </p:contentPart>
            </mc:Choice>
            <mc:Fallback xmlns="">
              <p:pic>
                <p:nvPicPr>
                  <p:cNvPr id="173" name="Ink 172">
                    <a:extLst>
                      <a:ext uri="{FF2B5EF4-FFF2-40B4-BE49-F238E27FC236}">
                        <a16:creationId xmlns:a16="http://schemas.microsoft.com/office/drawing/2014/main" id="{7039F161-8BA5-4F7E-A1A4-6E5FEEB8B42F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4400957" y="5166943"/>
                    <a:ext cx="808200" cy="2210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3D07E04D-AE09-4748-9F02-E8A0D64DE86F}"/>
                </a:ext>
              </a:extLst>
            </p:cNvPr>
            <p:cNvGrpSpPr/>
            <p:nvPr/>
          </p:nvGrpSpPr>
          <p:grpSpPr>
            <a:xfrm>
              <a:off x="7209514" y="4835866"/>
              <a:ext cx="492120" cy="288720"/>
              <a:chOff x="4609397" y="5406703"/>
              <a:chExt cx="492120" cy="288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175" name="Ink 174">
                    <a:extLst>
                      <a:ext uri="{FF2B5EF4-FFF2-40B4-BE49-F238E27FC236}">
                        <a16:creationId xmlns:a16="http://schemas.microsoft.com/office/drawing/2014/main" id="{83799F27-E6AB-4B09-B44F-0C72FC87D774}"/>
                      </a:ext>
                    </a:extLst>
                  </p14:cNvPr>
                  <p14:cNvContentPartPr/>
                  <p14:nvPr/>
                </p14:nvContentPartPr>
                <p14:xfrm>
                  <a:off x="4682477" y="5464663"/>
                  <a:ext cx="33120" cy="98280"/>
                </p14:xfrm>
              </p:contentPart>
            </mc:Choice>
            <mc:Fallback xmlns="">
              <p:pic>
                <p:nvPicPr>
                  <p:cNvPr id="175" name="Ink 174">
                    <a:extLst>
                      <a:ext uri="{FF2B5EF4-FFF2-40B4-BE49-F238E27FC236}">
                        <a16:creationId xmlns:a16="http://schemas.microsoft.com/office/drawing/2014/main" id="{83799F27-E6AB-4B09-B44F-0C72FC87D774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4664477" y="5446663"/>
                    <a:ext cx="68760" cy="133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176" name="Ink 175">
                    <a:extLst>
                      <a:ext uri="{FF2B5EF4-FFF2-40B4-BE49-F238E27FC236}">
                        <a16:creationId xmlns:a16="http://schemas.microsoft.com/office/drawing/2014/main" id="{78F5B16D-0D75-4A44-85CA-E3BBB5C77F9B}"/>
                      </a:ext>
                    </a:extLst>
                  </p14:cNvPr>
                  <p14:cNvContentPartPr/>
                  <p14:nvPr/>
                </p14:nvContentPartPr>
                <p14:xfrm>
                  <a:off x="4781477" y="5420383"/>
                  <a:ext cx="9360" cy="152280"/>
                </p14:xfrm>
              </p:contentPart>
            </mc:Choice>
            <mc:Fallback xmlns="">
              <p:pic>
                <p:nvPicPr>
                  <p:cNvPr id="176" name="Ink 175">
                    <a:extLst>
                      <a:ext uri="{FF2B5EF4-FFF2-40B4-BE49-F238E27FC236}">
                        <a16:creationId xmlns:a16="http://schemas.microsoft.com/office/drawing/2014/main" id="{78F5B16D-0D75-4A44-85CA-E3BBB5C77F9B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4763837" y="5402743"/>
                    <a:ext cx="45000" cy="187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177" name="Ink 176">
                    <a:extLst>
                      <a:ext uri="{FF2B5EF4-FFF2-40B4-BE49-F238E27FC236}">
                        <a16:creationId xmlns:a16="http://schemas.microsoft.com/office/drawing/2014/main" id="{07AF9F49-62CB-4513-85A7-AD031C717403}"/>
                      </a:ext>
                    </a:extLst>
                  </p14:cNvPr>
                  <p14:cNvContentPartPr/>
                  <p14:nvPr/>
                </p14:nvContentPartPr>
                <p14:xfrm>
                  <a:off x="4609397" y="5406703"/>
                  <a:ext cx="212760" cy="97560"/>
                </p14:xfrm>
              </p:contentPart>
            </mc:Choice>
            <mc:Fallback xmlns="">
              <p:pic>
                <p:nvPicPr>
                  <p:cNvPr id="177" name="Ink 176">
                    <a:extLst>
                      <a:ext uri="{FF2B5EF4-FFF2-40B4-BE49-F238E27FC236}">
                        <a16:creationId xmlns:a16="http://schemas.microsoft.com/office/drawing/2014/main" id="{07AF9F49-62CB-4513-85A7-AD031C717403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4591397" y="5388703"/>
                    <a:ext cx="248400" cy="133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178" name="Ink 177">
                    <a:extLst>
                      <a:ext uri="{FF2B5EF4-FFF2-40B4-BE49-F238E27FC236}">
                        <a16:creationId xmlns:a16="http://schemas.microsoft.com/office/drawing/2014/main" id="{3C034FEB-45BA-4957-8BC8-DC3492BBDCD9}"/>
                      </a:ext>
                    </a:extLst>
                  </p14:cNvPr>
                  <p14:cNvContentPartPr/>
                  <p14:nvPr/>
                </p14:nvContentPartPr>
                <p14:xfrm>
                  <a:off x="4787957" y="5414623"/>
                  <a:ext cx="207720" cy="265320"/>
                </p14:xfrm>
              </p:contentPart>
            </mc:Choice>
            <mc:Fallback xmlns="">
              <p:pic>
                <p:nvPicPr>
                  <p:cNvPr id="178" name="Ink 177">
                    <a:extLst>
                      <a:ext uri="{FF2B5EF4-FFF2-40B4-BE49-F238E27FC236}">
                        <a16:creationId xmlns:a16="http://schemas.microsoft.com/office/drawing/2014/main" id="{3C034FEB-45BA-4957-8BC8-DC3492BBDCD9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4769957" y="5396983"/>
                    <a:ext cx="243360" cy="300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179" name="Ink 178">
                    <a:extLst>
                      <a:ext uri="{FF2B5EF4-FFF2-40B4-BE49-F238E27FC236}">
                        <a16:creationId xmlns:a16="http://schemas.microsoft.com/office/drawing/2014/main" id="{44737161-D624-4B07-944E-0ACBAF56F466}"/>
                      </a:ext>
                    </a:extLst>
                  </p14:cNvPr>
                  <p14:cNvContentPartPr/>
                  <p14:nvPr/>
                </p14:nvContentPartPr>
                <p14:xfrm>
                  <a:off x="4913237" y="5543143"/>
                  <a:ext cx="188280" cy="152280"/>
                </p14:xfrm>
              </p:contentPart>
            </mc:Choice>
            <mc:Fallback xmlns="">
              <p:pic>
                <p:nvPicPr>
                  <p:cNvPr id="179" name="Ink 178">
                    <a:extLst>
                      <a:ext uri="{FF2B5EF4-FFF2-40B4-BE49-F238E27FC236}">
                        <a16:creationId xmlns:a16="http://schemas.microsoft.com/office/drawing/2014/main" id="{44737161-D624-4B07-944E-0ACBAF56F466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4895597" y="5525143"/>
                    <a:ext cx="223920" cy="1879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F03437B6-5C33-4C38-B6F9-9D94462CF079}"/>
                </a:ext>
              </a:extLst>
            </p:cNvPr>
            <p:cNvGrpSpPr/>
            <p:nvPr/>
          </p:nvGrpSpPr>
          <p:grpSpPr>
            <a:xfrm>
              <a:off x="8630074" y="4287586"/>
              <a:ext cx="223920" cy="261720"/>
              <a:chOff x="6029957" y="4858423"/>
              <a:chExt cx="223920" cy="261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181" name="Ink 180">
                    <a:extLst>
                      <a:ext uri="{FF2B5EF4-FFF2-40B4-BE49-F238E27FC236}">
                        <a16:creationId xmlns:a16="http://schemas.microsoft.com/office/drawing/2014/main" id="{9423BBCE-0653-4B14-8942-A6BF0A4714A2}"/>
                      </a:ext>
                    </a:extLst>
                  </p14:cNvPr>
                  <p14:cNvContentPartPr/>
                  <p14:nvPr/>
                </p14:nvContentPartPr>
                <p14:xfrm>
                  <a:off x="6123917" y="4858423"/>
                  <a:ext cx="103320" cy="261720"/>
                </p14:xfrm>
              </p:contentPart>
            </mc:Choice>
            <mc:Fallback xmlns="">
              <p:pic>
                <p:nvPicPr>
                  <p:cNvPr id="181" name="Ink 180">
                    <a:extLst>
                      <a:ext uri="{FF2B5EF4-FFF2-40B4-BE49-F238E27FC236}">
                        <a16:creationId xmlns:a16="http://schemas.microsoft.com/office/drawing/2014/main" id="{9423BBCE-0653-4B14-8942-A6BF0A4714A2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6106277" y="4840783"/>
                    <a:ext cx="138960" cy="297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182" name="Ink 181">
                    <a:extLst>
                      <a:ext uri="{FF2B5EF4-FFF2-40B4-BE49-F238E27FC236}">
                        <a16:creationId xmlns:a16="http://schemas.microsoft.com/office/drawing/2014/main" id="{D0159F3B-DD18-41D3-ABD2-F307C58F51A6}"/>
                      </a:ext>
                    </a:extLst>
                  </p14:cNvPr>
                  <p14:cNvContentPartPr/>
                  <p14:nvPr/>
                </p14:nvContentPartPr>
                <p14:xfrm>
                  <a:off x="6029957" y="4918903"/>
                  <a:ext cx="223920" cy="16200"/>
                </p14:xfrm>
              </p:contentPart>
            </mc:Choice>
            <mc:Fallback xmlns="">
              <p:pic>
                <p:nvPicPr>
                  <p:cNvPr id="182" name="Ink 181">
                    <a:extLst>
                      <a:ext uri="{FF2B5EF4-FFF2-40B4-BE49-F238E27FC236}">
                        <a16:creationId xmlns:a16="http://schemas.microsoft.com/office/drawing/2014/main" id="{D0159F3B-DD18-41D3-ABD2-F307C58F51A6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6011957" y="4900903"/>
                    <a:ext cx="259560" cy="518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942B81E4-792F-4067-BE88-A7371C249405}"/>
                    </a:ext>
                  </a:extLst>
                </p14:cNvPr>
                <p14:cNvContentPartPr/>
                <p14:nvPr/>
              </p14:nvContentPartPr>
              <p14:xfrm>
                <a:off x="7327234" y="4271746"/>
                <a:ext cx="274320" cy="2203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942B81E4-792F-4067-BE88-A7371C24940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309234" y="4254106"/>
                  <a:ext cx="30996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7172DACC-4327-49F8-BF8D-7ED0BB566F8E}"/>
                    </a:ext>
                  </a:extLst>
                </p14:cNvPr>
                <p14:cNvContentPartPr/>
                <p14:nvPr/>
              </p14:nvContentPartPr>
              <p14:xfrm>
                <a:off x="7409314" y="4307746"/>
                <a:ext cx="139320" cy="1314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7172DACC-4327-49F8-BF8D-7ED0BB566F8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373314" y="4236106"/>
                  <a:ext cx="210960" cy="2750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02C79C5A-F1EF-498E-9A6B-6F8E73020822}"/>
              </a:ext>
            </a:extLst>
          </p:cNvPr>
          <p:cNvSpPr txBox="1"/>
          <p:nvPr/>
        </p:nvSpPr>
        <p:spPr>
          <a:xfrm>
            <a:off x="179688" y="4436312"/>
            <a:ext cx="352051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In a time equal to a half period while </a:t>
            </a:r>
            <a:r>
              <a:rPr lang="en-US" sz="2000" b="1" dirty="0"/>
              <a:t>H</a:t>
            </a:r>
            <a:r>
              <a:rPr lang="en-US" sz="2000" dirty="0"/>
              <a:t> has a given polarity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E9B2F3BD-AE43-46A8-9DA3-5554CBEFB13F}"/>
              </a:ext>
            </a:extLst>
          </p:cNvPr>
          <p:cNvSpPr txBox="1"/>
          <p:nvPr/>
        </p:nvSpPr>
        <p:spPr>
          <a:xfrm>
            <a:off x="133209" y="5541176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Induced </a:t>
            </a:r>
            <a:r>
              <a:rPr lang="en-US" sz="2000" b="1" dirty="0"/>
              <a:t>E</a:t>
            </a:r>
            <a:r>
              <a:rPr lang="en-US" sz="2000" dirty="0"/>
              <a:t> and eddy currents penetrate to the same penetration depth, because </a:t>
            </a: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22E827C-DACB-433F-AE8C-BFD5DFEEAC3D}"/>
              </a:ext>
            </a:extLst>
          </p:cNvPr>
          <p:cNvGrpSpPr/>
          <p:nvPr/>
        </p:nvGrpSpPr>
        <p:grpSpPr>
          <a:xfrm>
            <a:off x="4674480" y="2645259"/>
            <a:ext cx="3627720" cy="660240"/>
            <a:chOff x="5434877" y="2634703"/>
            <a:chExt cx="3627720" cy="66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E6F28D9E-5250-4E37-968E-56565EC2DED4}"/>
                    </a:ext>
                  </a:extLst>
                </p14:cNvPr>
                <p14:cNvContentPartPr/>
                <p14:nvPr/>
              </p14:nvContentPartPr>
              <p14:xfrm>
                <a:off x="6918077" y="2671423"/>
                <a:ext cx="1168200" cy="62352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E6F28D9E-5250-4E37-968E-56565EC2DED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900437" y="2653783"/>
                  <a:ext cx="1203840" cy="65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158" name="Ink 3157">
                  <a:extLst>
                    <a:ext uri="{FF2B5EF4-FFF2-40B4-BE49-F238E27FC236}">
                      <a16:creationId xmlns:a16="http://schemas.microsoft.com/office/drawing/2014/main" id="{0E7A8B8E-93D9-44C9-A8F4-EF2CDBBE9FBB}"/>
                    </a:ext>
                  </a:extLst>
                </p14:cNvPr>
                <p14:cNvContentPartPr/>
                <p14:nvPr/>
              </p14:nvContentPartPr>
              <p14:xfrm>
                <a:off x="5434877" y="2902183"/>
                <a:ext cx="166320" cy="288720"/>
              </p14:xfrm>
            </p:contentPart>
          </mc:Choice>
          <mc:Fallback xmlns="">
            <p:pic>
              <p:nvPicPr>
                <p:cNvPr id="3158" name="Ink 3157">
                  <a:extLst>
                    <a:ext uri="{FF2B5EF4-FFF2-40B4-BE49-F238E27FC236}">
                      <a16:creationId xmlns:a16="http://schemas.microsoft.com/office/drawing/2014/main" id="{0E7A8B8E-93D9-44C9-A8F4-EF2CDBBE9FB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416877" y="2884183"/>
                  <a:ext cx="20196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159" name="Ink 3158">
                  <a:extLst>
                    <a:ext uri="{FF2B5EF4-FFF2-40B4-BE49-F238E27FC236}">
                      <a16:creationId xmlns:a16="http://schemas.microsoft.com/office/drawing/2014/main" id="{DC57FB3B-B00B-4F5E-A52A-F899E4E57D58}"/>
                    </a:ext>
                  </a:extLst>
                </p14:cNvPr>
                <p14:cNvContentPartPr/>
                <p14:nvPr/>
              </p14:nvContentPartPr>
              <p14:xfrm>
                <a:off x="5690117" y="3039343"/>
                <a:ext cx="121680" cy="79200"/>
              </p14:xfrm>
            </p:contentPart>
          </mc:Choice>
          <mc:Fallback xmlns="">
            <p:pic>
              <p:nvPicPr>
                <p:cNvPr id="3159" name="Ink 3158">
                  <a:extLst>
                    <a:ext uri="{FF2B5EF4-FFF2-40B4-BE49-F238E27FC236}">
                      <a16:creationId xmlns:a16="http://schemas.microsoft.com/office/drawing/2014/main" id="{DC57FB3B-B00B-4F5E-A52A-F899E4E57D5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672477" y="3021703"/>
                  <a:ext cx="1573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161" name="Ink 3160">
                  <a:extLst>
                    <a:ext uri="{FF2B5EF4-FFF2-40B4-BE49-F238E27FC236}">
                      <a16:creationId xmlns:a16="http://schemas.microsoft.com/office/drawing/2014/main" id="{C03734F4-DACC-47DF-AEFD-05C487FE67AC}"/>
                    </a:ext>
                  </a:extLst>
                </p14:cNvPr>
                <p14:cNvContentPartPr/>
                <p14:nvPr/>
              </p14:nvContentPartPr>
              <p14:xfrm>
                <a:off x="5830517" y="2785543"/>
                <a:ext cx="624960" cy="503640"/>
              </p14:xfrm>
            </p:contentPart>
          </mc:Choice>
          <mc:Fallback xmlns="">
            <p:pic>
              <p:nvPicPr>
                <p:cNvPr id="3161" name="Ink 3160">
                  <a:extLst>
                    <a:ext uri="{FF2B5EF4-FFF2-40B4-BE49-F238E27FC236}">
                      <a16:creationId xmlns:a16="http://schemas.microsoft.com/office/drawing/2014/main" id="{C03734F4-DACC-47DF-AEFD-05C487FE67A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812517" y="2767903"/>
                  <a:ext cx="660600" cy="53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162" name="Ink 3161">
                  <a:extLst>
                    <a:ext uri="{FF2B5EF4-FFF2-40B4-BE49-F238E27FC236}">
                      <a16:creationId xmlns:a16="http://schemas.microsoft.com/office/drawing/2014/main" id="{E8D9926F-8E50-45EC-961E-7645200829F9}"/>
                    </a:ext>
                  </a:extLst>
                </p14:cNvPr>
                <p14:cNvContentPartPr/>
                <p14:nvPr/>
              </p14:nvContentPartPr>
              <p14:xfrm>
                <a:off x="6062717" y="3004063"/>
                <a:ext cx="175320" cy="235080"/>
              </p14:xfrm>
            </p:contentPart>
          </mc:Choice>
          <mc:Fallback xmlns="">
            <p:pic>
              <p:nvPicPr>
                <p:cNvPr id="3162" name="Ink 3161">
                  <a:extLst>
                    <a:ext uri="{FF2B5EF4-FFF2-40B4-BE49-F238E27FC236}">
                      <a16:creationId xmlns:a16="http://schemas.microsoft.com/office/drawing/2014/main" id="{E8D9926F-8E50-45EC-961E-7645200829F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045077" y="2986063"/>
                  <a:ext cx="21096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163" name="Ink 3162">
                  <a:extLst>
                    <a:ext uri="{FF2B5EF4-FFF2-40B4-BE49-F238E27FC236}">
                      <a16:creationId xmlns:a16="http://schemas.microsoft.com/office/drawing/2014/main" id="{35CFC6CF-1558-4A0B-A9A5-BD5FA033DF05}"/>
                    </a:ext>
                  </a:extLst>
                </p14:cNvPr>
                <p14:cNvContentPartPr/>
                <p14:nvPr/>
              </p14:nvContentPartPr>
              <p14:xfrm>
                <a:off x="6076757" y="2996863"/>
                <a:ext cx="170640" cy="254880"/>
              </p14:xfrm>
            </p:contentPart>
          </mc:Choice>
          <mc:Fallback xmlns="">
            <p:pic>
              <p:nvPicPr>
                <p:cNvPr id="3163" name="Ink 3162">
                  <a:extLst>
                    <a:ext uri="{FF2B5EF4-FFF2-40B4-BE49-F238E27FC236}">
                      <a16:creationId xmlns:a16="http://schemas.microsoft.com/office/drawing/2014/main" id="{35CFC6CF-1558-4A0B-A9A5-BD5FA033DF0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059117" y="2979223"/>
                  <a:ext cx="20628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3165" name="Ink 3164">
                  <a:extLst>
                    <a:ext uri="{FF2B5EF4-FFF2-40B4-BE49-F238E27FC236}">
                      <a16:creationId xmlns:a16="http://schemas.microsoft.com/office/drawing/2014/main" id="{173A5228-CA09-478C-A685-843E4E2AB7C1}"/>
                    </a:ext>
                  </a:extLst>
                </p14:cNvPr>
                <p14:cNvContentPartPr/>
                <p14:nvPr/>
              </p14:nvContentPartPr>
              <p14:xfrm>
                <a:off x="6319397" y="2984623"/>
                <a:ext cx="128160" cy="231840"/>
              </p14:xfrm>
            </p:contentPart>
          </mc:Choice>
          <mc:Fallback xmlns="">
            <p:pic>
              <p:nvPicPr>
                <p:cNvPr id="3165" name="Ink 3164">
                  <a:extLst>
                    <a:ext uri="{FF2B5EF4-FFF2-40B4-BE49-F238E27FC236}">
                      <a16:creationId xmlns:a16="http://schemas.microsoft.com/office/drawing/2014/main" id="{173A5228-CA09-478C-A685-843E4E2AB7C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301397" y="2966983"/>
                  <a:ext cx="1638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3166" name="Ink 3165">
                  <a:extLst>
                    <a:ext uri="{FF2B5EF4-FFF2-40B4-BE49-F238E27FC236}">
                      <a16:creationId xmlns:a16="http://schemas.microsoft.com/office/drawing/2014/main" id="{CFF172A1-3C08-4D8E-A2D5-425FFA88E6BB}"/>
                    </a:ext>
                  </a:extLst>
                </p14:cNvPr>
                <p14:cNvContentPartPr/>
                <p14:nvPr/>
              </p14:nvContentPartPr>
              <p14:xfrm>
                <a:off x="6285917" y="3071743"/>
                <a:ext cx="170640" cy="13320"/>
              </p14:xfrm>
            </p:contentPart>
          </mc:Choice>
          <mc:Fallback xmlns="">
            <p:pic>
              <p:nvPicPr>
                <p:cNvPr id="3166" name="Ink 3165">
                  <a:extLst>
                    <a:ext uri="{FF2B5EF4-FFF2-40B4-BE49-F238E27FC236}">
                      <a16:creationId xmlns:a16="http://schemas.microsoft.com/office/drawing/2014/main" id="{CFF172A1-3C08-4D8E-A2D5-425FFA88E6B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268277" y="3054103"/>
                  <a:ext cx="2062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EBF5687F-62B6-4075-8648-726261DFD63B}"/>
                    </a:ext>
                  </a:extLst>
                </p14:cNvPr>
                <p14:cNvContentPartPr/>
                <p14:nvPr/>
              </p14:nvContentPartPr>
              <p14:xfrm>
                <a:off x="6672557" y="3004063"/>
                <a:ext cx="139680" cy="972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EBF5687F-62B6-4075-8648-726261DFD63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654557" y="2986063"/>
                  <a:ext cx="1753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C919350C-072E-46DB-8DFB-C7F0E1CED469}"/>
                    </a:ext>
                  </a:extLst>
                </p14:cNvPr>
                <p14:cNvContentPartPr/>
                <p14:nvPr/>
              </p14:nvContentPartPr>
              <p14:xfrm>
                <a:off x="6672917" y="3052663"/>
                <a:ext cx="123480" cy="684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C919350C-072E-46DB-8DFB-C7F0E1CED46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655277" y="3034663"/>
                  <a:ext cx="1591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6AE5DCCC-E606-49C1-B4FD-6B93BBD9234B}"/>
                    </a:ext>
                  </a:extLst>
                </p14:cNvPr>
                <p14:cNvContentPartPr/>
                <p14:nvPr/>
              </p14:nvContentPartPr>
              <p14:xfrm>
                <a:off x="7197437" y="2808943"/>
                <a:ext cx="140760" cy="15876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6AE5DCCC-E606-49C1-B4FD-6B93BBD9234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179437" y="2791303"/>
                  <a:ext cx="1764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4ED0A46A-40CB-498A-8899-6136555C8651}"/>
                    </a:ext>
                  </a:extLst>
                </p14:cNvPr>
                <p14:cNvContentPartPr/>
                <p14:nvPr/>
              </p14:nvContentPartPr>
              <p14:xfrm>
                <a:off x="7401557" y="2773303"/>
                <a:ext cx="102240" cy="6660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4ED0A46A-40CB-498A-8899-6136555C865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383557" y="2755303"/>
                  <a:ext cx="137880" cy="1022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75" name="Group 274">
              <a:extLst>
                <a:ext uri="{FF2B5EF4-FFF2-40B4-BE49-F238E27FC236}">
                  <a16:creationId xmlns:a16="http://schemas.microsoft.com/office/drawing/2014/main" id="{6EB7AC72-DE9C-4CD0-9672-969478B4A119}"/>
                </a:ext>
              </a:extLst>
            </p:cNvPr>
            <p:cNvGrpSpPr/>
            <p:nvPr/>
          </p:nvGrpSpPr>
          <p:grpSpPr>
            <a:xfrm>
              <a:off x="7078637" y="3009103"/>
              <a:ext cx="627120" cy="255240"/>
              <a:chOff x="7078637" y="3009103"/>
              <a:chExt cx="627120" cy="255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5">
                <p14:nvContentPartPr>
                  <p14:cNvPr id="267" name="Ink 266">
                    <a:extLst>
                      <a:ext uri="{FF2B5EF4-FFF2-40B4-BE49-F238E27FC236}">
                        <a16:creationId xmlns:a16="http://schemas.microsoft.com/office/drawing/2014/main" id="{02116AD7-D075-4F0A-A370-B03C283555F6}"/>
                      </a:ext>
                    </a:extLst>
                  </p14:cNvPr>
                  <p14:cNvContentPartPr/>
                  <p14:nvPr/>
                </p14:nvContentPartPr>
                <p14:xfrm>
                  <a:off x="7078637" y="3009103"/>
                  <a:ext cx="583200" cy="16920"/>
                </p14:xfrm>
              </p:contentPart>
            </mc:Choice>
            <mc:Fallback xmlns="">
              <p:pic>
                <p:nvPicPr>
                  <p:cNvPr id="267" name="Ink 266">
                    <a:extLst>
                      <a:ext uri="{FF2B5EF4-FFF2-40B4-BE49-F238E27FC236}">
                        <a16:creationId xmlns:a16="http://schemas.microsoft.com/office/drawing/2014/main" id="{02116AD7-D075-4F0A-A370-B03C283555F6}"/>
                      </a:ext>
                    </a:extLst>
                  </p:cNvPr>
                  <p:cNvPicPr/>
                  <p:nvPr/>
                </p:nvPicPr>
                <p:blipFill>
                  <a:blip r:embed="rId86"/>
                  <a:stretch>
                    <a:fillRect/>
                  </a:stretch>
                </p:blipFill>
                <p:spPr>
                  <a:xfrm>
                    <a:off x="7060997" y="2991463"/>
                    <a:ext cx="618840" cy="52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7">
                <p14:nvContentPartPr>
                  <p14:cNvPr id="268" name="Ink 267">
                    <a:extLst>
                      <a:ext uri="{FF2B5EF4-FFF2-40B4-BE49-F238E27FC236}">
                        <a16:creationId xmlns:a16="http://schemas.microsoft.com/office/drawing/2014/main" id="{A4111F62-995D-4BCB-8162-87DFEB7559D4}"/>
                      </a:ext>
                    </a:extLst>
                  </p14:cNvPr>
                  <p14:cNvContentPartPr/>
                  <p14:nvPr/>
                </p14:nvContentPartPr>
                <p14:xfrm>
                  <a:off x="7224437" y="3069583"/>
                  <a:ext cx="27000" cy="183600"/>
                </p14:xfrm>
              </p:contentPart>
            </mc:Choice>
            <mc:Fallback xmlns="">
              <p:pic>
                <p:nvPicPr>
                  <p:cNvPr id="268" name="Ink 267">
                    <a:extLst>
                      <a:ext uri="{FF2B5EF4-FFF2-40B4-BE49-F238E27FC236}">
                        <a16:creationId xmlns:a16="http://schemas.microsoft.com/office/drawing/2014/main" id="{A4111F62-995D-4BCB-8162-87DFEB7559D4}"/>
                      </a:ext>
                    </a:extLst>
                  </p:cNvPr>
                  <p:cNvPicPr/>
                  <p:nvPr/>
                </p:nvPicPr>
                <p:blipFill>
                  <a:blip r:embed="rId88"/>
                  <a:stretch>
                    <a:fillRect/>
                  </a:stretch>
                </p:blipFill>
                <p:spPr>
                  <a:xfrm>
                    <a:off x="7206437" y="3051583"/>
                    <a:ext cx="62640" cy="219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9">
                <p14:nvContentPartPr>
                  <p14:cNvPr id="269" name="Ink 268">
                    <a:extLst>
                      <a:ext uri="{FF2B5EF4-FFF2-40B4-BE49-F238E27FC236}">
                        <a16:creationId xmlns:a16="http://schemas.microsoft.com/office/drawing/2014/main" id="{4E1CEBA8-C5A8-42B2-9801-CD73FBB3B3B4}"/>
                      </a:ext>
                    </a:extLst>
                  </p14:cNvPr>
                  <p14:cNvContentPartPr/>
                  <p14:nvPr/>
                </p14:nvContentPartPr>
                <p14:xfrm>
                  <a:off x="7168637" y="3079663"/>
                  <a:ext cx="184680" cy="120240"/>
                </p14:xfrm>
              </p:contentPart>
            </mc:Choice>
            <mc:Fallback xmlns="">
              <p:pic>
                <p:nvPicPr>
                  <p:cNvPr id="269" name="Ink 268">
                    <a:extLst>
                      <a:ext uri="{FF2B5EF4-FFF2-40B4-BE49-F238E27FC236}">
                        <a16:creationId xmlns:a16="http://schemas.microsoft.com/office/drawing/2014/main" id="{4E1CEBA8-C5A8-42B2-9801-CD73FBB3B3B4}"/>
                      </a:ext>
                    </a:extLst>
                  </p:cNvPr>
                  <p:cNvPicPr/>
                  <p:nvPr/>
                </p:nvPicPr>
                <p:blipFill>
                  <a:blip r:embed="rId90"/>
                  <a:stretch>
                    <a:fillRect/>
                  </a:stretch>
                </p:blipFill>
                <p:spPr>
                  <a:xfrm>
                    <a:off x="7150997" y="3061663"/>
                    <a:ext cx="220320" cy="155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1">
                <p14:nvContentPartPr>
                  <p14:cNvPr id="271" name="Ink 270">
                    <a:extLst>
                      <a:ext uri="{FF2B5EF4-FFF2-40B4-BE49-F238E27FC236}">
                        <a16:creationId xmlns:a16="http://schemas.microsoft.com/office/drawing/2014/main" id="{3B8614F8-C66A-4174-A8C3-AA62741281B7}"/>
                      </a:ext>
                    </a:extLst>
                  </p14:cNvPr>
                  <p14:cNvContentPartPr/>
                  <p14:nvPr/>
                </p14:nvContentPartPr>
                <p14:xfrm>
                  <a:off x="7397597" y="3185503"/>
                  <a:ext cx="13320" cy="72000"/>
                </p14:xfrm>
              </p:contentPart>
            </mc:Choice>
            <mc:Fallback xmlns="">
              <p:pic>
                <p:nvPicPr>
                  <p:cNvPr id="271" name="Ink 270">
                    <a:extLst>
                      <a:ext uri="{FF2B5EF4-FFF2-40B4-BE49-F238E27FC236}">
                        <a16:creationId xmlns:a16="http://schemas.microsoft.com/office/drawing/2014/main" id="{3B8614F8-C66A-4174-A8C3-AA62741281B7}"/>
                      </a:ext>
                    </a:extLst>
                  </p:cNvPr>
                  <p:cNvPicPr/>
                  <p:nvPr/>
                </p:nvPicPr>
                <p:blipFill>
                  <a:blip r:embed="rId92"/>
                  <a:stretch>
                    <a:fillRect/>
                  </a:stretch>
                </p:blipFill>
                <p:spPr>
                  <a:xfrm>
                    <a:off x="7379957" y="3167863"/>
                    <a:ext cx="48960" cy="107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3">
                <p14:nvContentPartPr>
                  <p14:cNvPr id="272" name="Ink 271">
                    <a:extLst>
                      <a:ext uri="{FF2B5EF4-FFF2-40B4-BE49-F238E27FC236}">
                        <a16:creationId xmlns:a16="http://schemas.microsoft.com/office/drawing/2014/main" id="{FADA0EE4-2EE0-4593-BC29-2ED4BA841D69}"/>
                      </a:ext>
                    </a:extLst>
                  </p14:cNvPr>
                  <p14:cNvContentPartPr/>
                  <p14:nvPr/>
                </p14:nvContentPartPr>
                <p14:xfrm>
                  <a:off x="7454117" y="3167863"/>
                  <a:ext cx="9360" cy="96480"/>
                </p14:xfrm>
              </p:contentPart>
            </mc:Choice>
            <mc:Fallback xmlns="">
              <p:pic>
                <p:nvPicPr>
                  <p:cNvPr id="272" name="Ink 271">
                    <a:extLst>
                      <a:ext uri="{FF2B5EF4-FFF2-40B4-BE49-F238E27FC236}">
                        <a16:creationId xmlns:a16="http://schemas.microsoft.com/office/drawing/2014/main" id="{FADA0EE4-2EE0-4593-BC29-2ED4BA841D69}"/>
                      </a:ext>
                    </a:extLst>
                  </p:cNvPr>
                  <p:cNvPicPr/>
                  <p:nvPr/>
                </p:nvPicPr>
                <p:blipFill>
                  <a:blip r:embed="rId94"/>
                  <a:stretch>
                    <a:fillRect/>
                  </a:stretch>
                </p:blipFill>
                <p:spPr>
                  <a:xfrm>
                    <a:off x="7436477" y="3150223"/>
                    <a:ext cx="45000" cy="132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5">
                <p14:nvContentPartPr>
                  <p14:cNvPr id="273" name="Ink 272">
                    <a:extLst>
                      <a:ext uri="{FF2B5EF4-FFF2-40B4-BE49-F238E27FC236}">
                        <a16:creationId xmlns:a16="http://schemas.microsoft.com/office/drawing/2014/main" id="{F05857DC-1394-4130-87C2-427887CDBECD}"/>
                      </a:ext>
                    </a:extLst>
                  </p14:cNvPr>
                  <p14:cNvContentPartPr/>
                  <p14:nvPr/>
                </p14:nvContentPartPr>
                <p14:xfrm>
                  <a:off x="7375637" y="3146623"/>
                  <a:ext cx="113760" cy="59040"/>
                </p14:xfrm>
              </p:contentPart>
            </mc:Choice>
            <mc:Fallback xmlns="">
              <p:pic>
                <p:nvPicPr>
                  <p:cNvPr id="273" name="Ink 272">
                    <a:extLst>
                      <a:ext uri="{FF2B5EF4-FFF2-40B4-BE49-F238E27FC236}">
                        <a16:creationId xmlns:a16="http://schemas.microsoft.com/office/drawing/2014/main" id="{F05857DC-1394-4130-87C2-427887CDBECD}"/>
                      </a:ext>
                    </a:extLst>
                  </p:cNvPr>
                  <p:cNvPicPr/>
                  <p:nvPr/>
                </p:nvPicPr>
                <p:blipFill>
                  <a:blip r:embed="rId96"/>
                  <a:stretch>
                    <a:fillRect/>
                  </a:stretch>
                </p:blipFill>
                <p:spPr>
                  <a:xfrm>
                    <a:off x="7357637" y="3128623"/>
                    <a:ext cx="149400" cy="94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7">
                <p14:nvContentPartPr>
                  <p14:cNvPr id="274" name="Ink 273">
                    <a:extLst>
                      <a:ext uri="{FF2B5EF4-FFF2-40B4-BE49-F238E27FC236}">
                        <a16:creationId xmlns:a16="http://schemas.microsoft.com/office/drawing/2014/main" id="{A92E1D26-3EDC-49E8-B380-E74F5CD15F4C}"/>
                      </a:ext>
                    </a:extLst>
                  </p14:cNvPr>
                  <p14:cNvContentPartPr/>
                  <p14:nvPr/>
                </p14:nvContentPartPr>
                <p14:xfrm>
                  <a:off x="7552757" y="3142663"/>
                  <a:ext cx="153000" cy="114840"/>
                </p14:xfrm>
              </p:contentPart>
            </mc:Choice>
            <mc:Fallback xmlns="">
              <p:pic>
                <p:nvPicPr>
                  <p:cNvPr id="274" name="Ink 273">
                    <a:extLst>
                      <a:ext uri="{FF2B5EF4-FFF2-40B4-BE49-F238E27FC236}">
                        <a16:creationId xmlns:a16="http://schemas.microsoft.com/office/drawing/2014/main" id="{A92E1D26-3EDC-49E8-B380-E74F5CD15F4C}"/>
                      </a:ext>
                    </a:extLst>
                  </p:cNvPr>
                  <p:cNvPicPr/>
                  <p:nvPr/>
                </p:nvPicPr>
                <p:blipFill>
                  <a:blip r:embed="rId98"/>
                  <a:stretch>
                    <a:fillRect/>
                  </a:stretch>
                </p:blipFill>
                <p:spPr>
                  <a:xfrm>
                    <a:off x="7534757" y="3125023"/>
                    <a:ext cx="188640" cy="1504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DB2E79A-7447-481C-A809-B7C7F2B57E6A}"/>
                    </a:ext>
                  </a:extLst>
                </p14:cNvPr>
                <p14:cNvContentPartPr/>
                <p14:nvPr/>
              </p14:nvContentPartPr>
              <p14:xfrm>
                <a:off x="8308397" y="2883463"/>
                <a:ext cx="91800" cy="489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DB2E79A-7447-481C-A809-B7C7F2B57E6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290757" y="2865463"/>
                  <a:ext cx="127440" cy="846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5436E570-0A47-4ACA-8B4A-C65C72EAB976}"/>
                </a:ext>
              </a:extLst>
            </p:cNvPr>
            <p:cNvGrpSpPr/>
            <p:nvPr/>
          </p:nvGrpSpPr>
          <p:grpSpPr>
            <a:xfrm>
              <a:off x="7832477" y="2634703"/>
              <a:ext cx="1230120" cy="650880"/>
              <a:chOff x="7832477" y="2634703"/>
              <a:chExt cx="1230120" cy="650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1">
                <p14:nvContentPartPr>
                  <p14:cNvPr id="277" name="Ink 276">
                    <a:extLst>
                      <a:ext uri="{FF2B5EF4-FFF2-40B4-BE49-F238E27FC236}">
                        <a16:creationId xmlns:a16="http://schemas.microsoft.com/office/drawing/2014/main" id="{917ADDFD-8AC6-4FBD-8E0F-F7B98CCBC67F}"/>
                      </a:ext>
                    </a:extLst>
                  </p14:cNvPr>
                  <p14:cNvContentPartPr/>
                  <p14:nvPr/>
                </p14:nvContentPartPr>
                <p14:xfrm>
                  <a:off x="7832477" y="2988223"/>
                  <a:ext cx="9720" cy="12960"/>
                </p14:xfrm>
              </p:contentPart>
            </mc:Choice>
            <mc:Fallback xmlns="">
              <p:pic>
                <p:nvPicPr>
                  <p:cNvPr id="277" name="Ink 276">
                    <a:extLst>
                      <a:ext uri="{FF2B5EF4-FFF2-40B4-BE49-F238E27FC236}">
                        <a16:creationId xmlns:a16="http://schemas.microsoft.com/office/drawing/2014/main" id="{917ADDFD-8AC6-4FBD-8E0F-F7B98CCBC67F}"/>
                      </a:ext>
                    </a:extLst>
                  </p:cNvPr>
                  <p:cNvPicPr/>
                  <p:nvPr/>
                </p:nvPicPr>
                <p:blipFill>
                  <a:blip r:embed="rId102"/>
                  <a:stretch>
                    <a:fillRect/>
                  </a:stretch>
                </p:blipFill>
                <p:spPr>
                  <a:xfrm>
                    <a:off x="7814837" y="2970583"/>
                    <a:ext cx="45360" cy="48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3">
                <p14:nvContentPartPr>
                  <p14:cNvPr id="278" name="Ink 277">
                    <a:extLst>
                      <a:ext uri="{FF2B5EF4-FFF2-40B4-BE49-F238E27FC236}">
                        <a16:creationId xmlns:a16="http://schemas.microsoft.com/office/drawing/2014/main" id="{E5BEA855-E5D0-4416-863F-311CB29BE081}"/>
                      </a:ext>
                    </a:extLst>
                  </p14:cNvPr>
                  <p14:cNvContentPartPr/>
                  <p14:nvPr/>
                </p14:nvContentPartPr>
                <p14:xfrm>
                  <a:off x="8027957" y="2777623"/>
                  <a:ext cx="18720" cy="194760"/>
                </p14:xfrm>
              </p:contentPart>
            </mc:Choice>
            <mc:Fallback xmlns="">
              <p:pic>
                <p:nvPicPr>
                  <p:cNvPr id="278" name="Ink 277">
                    <a:extLst>
                      <a:ext uri="{FF2B5EF4-FFF2-40B4-BE49-F238E27FC236}">
                        <a16:creationId xmlns:a16="http://schemas.microsoft.com/office/drawing/2014/main" id="{E5BEA855-E5D0-4416-863F-311CB29BE081}"/>
                      </a:ext>
                    </a:extLst>
                  </p:cNvPr>
                  <p:cNvPicPr/>
                  <p:nvPr/>
                </p:nvPicPr>
                <p:blipFill>
                  <a:blip r:embed="rId104"/>
                  <a:stretch>
                    <a:fillRect/>
                  </a:stretch>
                </p:blipFill>
                <p:spPr>
                  <a:xfrm>
                    <a:off x="8009957" y="2759623"/>
                    <a:ext cx="54360" cy="230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5">
                <p14:nvContentPartPr>
                  <p14:cNvPr id="279" name="Ink 278">
                    <a:extLst>
                      <a:ext uri="{FF2B5EF4-FFF2-40B4-BE49-F238E27FC236}">
                        <a16:creationId xmlns:a16="http://schemas.microsoft.com/office/drawing/2014/main" id="{B7928D92-1ACA-4FE1-9390-2722E1801D12}"/>
                      </a:ext>
                    </a:extLst>
                  </p14:cNvPr>
                  <p14:cNvContentPartPr/>
                  <p14:nvPr/>
                </p14:nvContentPartPr>
                <p14:xfrm>
                  <a:off x="8103557" y="2769343"/>
                  <a:ext cx="12960" cy="209520"/>
                </p14:xfrm>
              </p:contentPart>
            </mc:Choice>
            <mc:Fallback xmlns="">
              <p:pic>
                <p:nvPicPr>
                  <p:cNvPr id="279" name="Ink 278">
                    <a:extLst>
                      <a:ext uri="{FF2B5EF4-FFF2-40B4-BE49-F238E27FC236}">
                        <a16:creationId xmlns:a16="http://schemas.microsoft.com/office/drawing/2014/main" id="{B7928D92-1ACA-4FE1-9390-2722E1801D12}"/>
                      </a:ext>
                    </a:extLst>
                  </p:cNvPr>
                  <p:cNvPicPr/>
                  <p:nvPr/>
                </p:nvPicPr>
                <p:blipFill>
                  <a:blip r:embed="rId106"/>
                  <a:stretch>
                    <a:fillRect/>
                  </a:stretch>
                </p:blipFill>
                <p:spPr>
                  <a:xfrm>
                    <a:off x="8085917" y="2751703"/>
                    <a:ext cx="48600" cy="245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7">
                <p14:nvContentPartPr>
                  <p14:cNvPr id="280" name="Ink 279">
                    <a:extLst>
                      <a:ext uri="{FF2B5EF4-FFF2-40B4-BE49-F238E27FC236}">
                        <a16:creationId xmlns:a16="http://schemas.microsoft.com/office/drawing/2014/main" id="{3022CC85-7004-49D6-AC6E-D942BBE7383D}"/>
                      </a:ext>
                    </a:extLst>
                  </p14:cNvPr>
                  <p14:cNvContentPartPr/>
                  <p14:nvPr/>
                </p14:nvContentPartPr>
                <p14:xfrm>
                  <a:off x="7955597" y="2763943"/>
                  <a:ext cx="228960" cy="46800"/>
                </p14:xfrm>
              </p:contentPart>
            </mc:Choice>
            <mc:Fallback xmlns="">
              <p:pic>
                <p:nvPicPr>
                  <p:cNvPr id="280" name="Ink 279">
                    <a:extLst>
                      <a:ext uri="{FF2B5EF4-FFF2-40B4-BE49-F238E27FC236}">
                        <a16:creationId xmlns:a16="http://schemas.microsoft.com/office/drawing/2014/main" id="{3022CC85-7004-49D6-AC6E-D942BBE7383D}"/>
                      </a:ext>
                    </a:extLst>
                  </p:cNvPr>
                  <p:cNvPicPr/>
                  <p:nvPr/>
                </p:nvPicPr>
                <p:blipFill>
                  <a:blip r:embed="rId108"/>
                  <a:stretch>
                    <a:fillRect/>
                  </a:stretch>
                </p:blipFill>
                <p:spPr>
                  <a:xfrm>
                    <a:off x="7937597" y="2746303"/>
                    <a:ext cx="264600" cy="82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9">
                <p14:nvContentPartPr>
                  <p14:cNvPr id="281" name="Ink 280">
                    <a:extLst>
                      <a:ext uri="{FF2B5EF4-FFF2-40B4-BE49-F238E27FC236}">
                        <a16:creationId xmlns:a16="http://schemas.microsoft.com/office/drawing/2014/main" id="{369B7EA3-497F-4F18-B358-11EBF2BA9906}"/>
                      </a:ext>
                    </a:extLst>
                  </p14:cNvPr>
                  <p14:cNvContentPartPr/>
                  <p14:nvPr/>
                </p14:nvContentPartPr>
                <p14:xfrm>
                  <a:off x="7936157" y="3029623"/>
                  <a:ext cx="248400" cy="14400"/>
                </p14:xfrm>
              </p:contentPart>
            </mc:Choice>
            <mc:Fallback xmlns="">
              <p:pic>
                <p:nvPicPr>
                  <p:cNvPr id="281" name="Ink 280">
                    <a:extLst>
                      <a:ext uri="{FF2B5EF4-FFF2-40B4-BE49-F238E27FC236}">
                        <a16:creationId xmlns:a16="http://schemas.microsoft.com/office/drawing/2014/main" id="{369B7EA3-497F-4F18-B358-11EBF2BA9906}"/>
                      </a:ext>
                    </a:extLst>
                  </p:cNvPr>
                  <p:cNvPicPr/>
                  <p:nvPr/>
                </p:nvPicPr>
                <p:blipFill>
                  <a:blip r:embed="rId110"/>
                  <a:stretch>
                    <a:fillRect/>
                  </a:stretch>
                </p:blipFill>
                <p:spPr>
                  <a:xfrm>
                    <a:off x="7918517" y="3011983"/>
                    <a:ext cx="284040" cy="50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1">
                <p14:nvContentPartPr>
                  <p14:cNvPr id="283" name="Ink 282">
                    <a:extLst>
                      <a:ext uri="{FF2B5EF4-FFF2-40B4-BE49-F238E27FC236}">
                        <a16:creationId xmlns:a16="http://schemas.microsoft.com/office/drawing/2014/main" id="{0920F937-0330-43A5-9BA0-6CFE9014EB4A}"/>
                      </a:ext>
                    </a:extLst>
                  </p14:cNvPr>
                  <p14:cNvContentPartPr/>
                  <p14:nvPr/>
                </p14:nvContentPartPr>
                <p14:xfrm>
                  <a:off x="7922477" y="3105583"/>
                  <a:ext cx="218880" cy="144000"/>
                </p14:xfrm>
              </p:contentPart>
            </mc:Choice>
            <mc:Fallback xmlns="">
              <p:pic>
                <p:nvPicPr>
                  <p:cNvPr id="283" name="Ink 282">
                    <a:extLst>
                      <a:ext uri="{FF2B5EF4-FFF2-40B4-BE49-F238E27FC236}">
                        <a16:creationId xmlns:a16="http://schemas.microsoft.com/office/drawing/2014/main" id="{0920F937-0330-43A5-9BA0-6CFE9014EB4A}"/>
                      </a:ext>
                    </a:extLst>
                  </p:cNvPr>
                  <p:cNvPicPr/>
                  <p:nvPr/>
                </p:nvPicPr>
                <p:blipFill>
                  <a:blip r:embed="rId112"/>
                  <a:stretch>
                    <a:fillRect/>
                  </a:stretch>
                </p:blipFill>
                <p:spPr>
                  <a:xfrm>
                    <a:off x="7904477" y="3087583"/>
                    <a:ext cx="254520" cy="179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3">
                <p14:nvContentPartPr>
                  <p14:cNvPr id="285" name="Ink 284">
                    <a:extLst>
                      <a:ext uri="{FF2B5EF4-FFF2-40B4-BE49-F238E27FC236}">
                        <a16:creationId xmlns:a16="http://schemas.microsoft.com/office/drawing/2014/main" id="{2E9EE366-58FE-4EF6-8898-57B47019F984}"/>
                      </a:ext>
                    </a:extLst>
                  </p14:cNvPr>
                  <p14:cNvContentPartPr/>
                  <p14:nvPr/>
                </p14:nvContentPartPr>
                <p14:xfrm>
                  <a:off x="8299037" y="2963023"/>
                  <a:ext cx="111240" cy="13320"/>
                </p14:xfrm>
              </p:contentPart>
            </mc:Choice>
            <mc:Fallback xmlns="">
              <p:pic>
                <p:nvPicPr>
                  <p:cNvPr id="285" name="Ink 284">
                    <a:extLst>
                      <a:ext uri="{FF2B5EF4-FFF2-40B4-BE49-F238E27FC236}">
                        <a16:creationId xmlns:a16="http://schemas.microsoft.com/office/drawing/2014/main" id="{2E9EE366-58FE-4EF6-8898-57B47019F984}"/>
                      </a:ext>
                    </a:extLst>
                  </p:cNvPr>
                  <p:cNvPicPr/>
                  <p:nvPr/>
                </p:nvPicPr>
                <p:blipFill>
                  <a:blip r:embed="rId114"/>
                  <a:stretch>
                    <a:fillRect/>
                  </a:stretch>
                </p:blipFill>
                <p:spPr>
                  <a:xfrm>
                    <a:off x="8281037" y="2945023"/>
                    <a:ext cx="146880" cy="48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5">
                <p14:nvContentPartPr>
                  <p14:cNvPr id="286" name="Ink 285">
                    <a:extLst>
                      <a:ext uri="{FF2B5EF4-FFF2-40B4-BE49-F238E27FC236}">
                        <a16:creationId xmlns:a16="http://schemas.microsoft.com/office/drawing/2014/main" id="{6FB550C2-A01A-4B94-9F06-FCC7FB6345B2}"/>
                      </a:ext>
                    </a:extLst>
                  </p14:cNvPr>
                  <p14:cNvContentPartPr/>
                  <p14:nvPr/>
                </p14:nvContentPartPr>
                <p14:xfrm>
                  <a:off x="8318117" y="3013063"/>
                  <a:ext cx="116640" cy="16200"/>
                </p14:xfrm>
              </p:contentPart>
            </mc:Choice>
            <mc:Fallback xmlns="">
              <p:pic>
                <p:nvPicPr>
                  <p:cNvPr id="286" name="Ink 285">
                    <a:extLst>
                      <a:ext uri="{FF2B5EF4-FFF2-40B4-BE49-F238E27FC236}">
                        <a16:creationId xmlns:a16="http://schemas.microsoft.com/office/drawing/2014/main" id="{6FB550C2-A01A-4B94-9F06-FCC7FB6345B2}"/>
                      </a:ext>
                    </a:extLst>
                  </p:cNvPr>
                  <p:cNvPicPr/>
                  <p:nvPr/>
                </p:nvPicPr>
                <p:blipFill>
                  <a:blip r:embed="rId116"/>
                  <a:stretch>
                    <a:fillRect/>
                  </a:stretch>
                </p:blipFill>
                <p:spPr>
                  <a:xfrm>
                    <a:off x="8300117" y="2995423"/>
                    <a:ext cx="152280" cy="51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7">
                <p14:nvContentPartPr>
                  <p14:cNvPr id="98" name="Ink 97">
                    <a:extLst>
                      <a:ext uri="{FF2B5EF4-FFF2-40B4-BE49-F238E27FC236}">
                        <a16:creationId xmlns:a16="http://schemas.microsoft.com/office/drawing/2014/main" id="{2E793E23-39D3-44CA-83F3-6983534EA1E5}"/>
                      </a:ext>
                    </a:extLst>
                  </p14:cNvPr>
                  <p14:cNvContentPartPr/>
                  <p14:nvPr/>
                </p14:nvContentPartPr>
                <p14:xfrm>
                  <a:off x="8515037" y="2634703"/>
                  <a:ext cx="547560" cy="650880"/>
                </p14:xfrm>
              </p:contentPart>
            </mc:Choice>
            <mc:Fallback xmlns="">
              <p:pic>
                <p:nvPicPr>
                  <p:cNvPr id="98" name="Ink 97">
                    <a:extLst>
                      <a:ext uri="{FF2B5EF4-FFF2-40B4-BE49-F238E27FC236}">
                        <a16:creationId xmlns:a16="http://schemas.microsoft.com/office/drawing/2014/main" id="{2E793E23-39D3-44CA-83F3-6983534EA1E5}"/>
                      </a:ext>
                    </a:extLst>
                  </p:cNvPr>
                  <p:cNvPicPr/>
                  <p:nvPr/>
                </p:nvPicPr>
                <p:blipFill>
                  <a:blip r:embed="rId118"/>
                  <a:stretch>
                    <a:fillRect/>
                  </a:stretch>
                </p:blipFill>
                <p:spPr>
                  <a:xfrm>
                    <a:off x="8497397" y="2616703"/>
                    <a:ext cx="583200" cy="686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9">
                <p14:nvContentPartPr>
                  <p14:cNvPr id="99" name="Ink 98">
                    <a:extLst>
                      <a:ext uri="{FF2B5EF4-FFF2-40B4-BE49-F238E27FC236}">
                        <a16:creationId xmlns:a16="http://schemas.microsoft.com/office/drawing/2014/main" id="{538D97E1-EC99-47D2-B91E-3E0ED33F92CC}"/>
                      </a:ext>
                    </a:extLst>
                  </p14:cNvPr>
                  <p14:cNvContentPartPr/>
                  <p14:nvPr/>
                </p14:nvContentPartPr>
                <p14:xfrm>
                  <a:off x="8687117" y="2828383"/>
                  <a:ext cx="156960" cy="172080"/>
                </p14:xfrm>
              </p:contentPart>
            </mc:Choice>
            <mc:Fallback xmlns="">
              <p:pic>
                <p:nvPicPr>
                  <p:cNvPr id="99" name="Ink 98">
                    <a:extLst>
                      <a:ext uri="{FF2B5EF4-FFF2-40B4-BE49-F238E27FC236}">
                        <a16:creationId xmlns:a16="http://schemas.microsoft.com/office/drawing/2014/main" id="{538D97E1-EC99-47D2-B91E-3E0ED33F92CC}"/>
                      </a:ext>
                    </a:extLst>
                  </p:cNvPr>
                  <p:cNvPicPr/>
                  <p:nvPr/>
                </p:nvPicPr>
                <p:blipFill>
                  <a:blip r:embed="rId120"/>
                  <a:stretch>
                    <a:fillRect/>
                  </a:stretch>
                </p:blipFill>
                <p:spPr>
                  <a:xfrm>
                    <a:off x="8669117" y="2810383"/>
                    <a:ext cx="192600" cy="207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1">
                <p14:nvContentPartPr>
                  <p14:cNvPr id="100" name="Ink 99">
                    <a:extLst>
                      <a:ext uri="{FF2B5EF4-FFF2-40B4-BE49-F238E27FC236}">
                        <a16:creationId xmlns:a16="http://schemas.microsoft.com/office/drawing/2014/main" id="{E551AF52-C693-4CE1-B7CC-B281E2D8BEAD}"/>
                      </a:ext>
                    </a:extLst>
                  </p14:cNvPr>
                  <p14:cNvContentPartPr/>
                  <p14:nvPr/>
                </p14:nvContentPartPr>
                <p14:xfrm>
                  <a:off x="8840837" y="2766823"/>
                  <a:ext cx="163080" cy="107280"/>
                </p14:xfrm>
              </p:contentPart>
            </mc:Choice>
            <mc:Fallback xmlns="">
              <p:pic>
                <p:nvPicPr>
                  <p:cNvPr id="100" name="Ink 99">
                    <a:extLst>
                      <a:ext uri="{FF2B5EF4-FFF2-40B4-BE49-F238E27FC236}">
                        <a16:creationId xmlns:a16="http://schemas.microsoft.com/office/drawing/2014/main" id="{E551AF52-C693-4CE1-B7CC-B281E2D8BEAD}"/>
                      </a:ext>
                    </a:extLst>
                  </p:cNvPr>
                  <p:cNvPicPr/>
                  <p:nvPr/>
                </p:nvPicPr>
                <p:blipFill>
                  <a:blip r:embed="rId122"/>
                  <a:stretch>
                    <a:fillRect/>
                  </a:stretch>
                </p:blipFill>
                <p:spPr>
                  <a:xfrm>
                    <a:off x="8822837" y="2748823"/>
                    <a:ext cx="198720" cy="142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3">
                <p14:nvContentPartPr>
                  <p14:cNvPr id="102" name="Ink 101">
                    <a:extLst>
                      <a:ext uri="{FF2B5EF4-FFF2-40B4-BE49-F238E27FC236}">
                        <a16:creationId xmlns:a16="http://schemas.microsoft.com/office/drawing/2014/main" id="{447A95E4-B80D-4738-B05A-CCEC714C721B}"/>
                      </a:ext>
                    </a:extLst>
                  </p14:cNvPr>
                  <p14:cNvContentPartPr/>
                  <p14:nvPr/>
                </p14:nvContentPartPr>
                <p14:xfrm>
                  <a:off x="8598917" y="3049783"/>
                  <a:ext cx="446760" cy="33120"/>
                </p14:xfrm>
              </p:contentPart>
            </mc:Choice>
            <mc:Fallback xmlns="">
              <p:pic>
                <p:nvPicPr>
                  <p:cNvPr id="102" name="Ink 101">
                    <a:extLst>
                      <a:ext uri="{FF2B5EF4-FFF2-40B4-BE49-F238E27FC236}">
                        <a16:creationId xmlns:a16="http://schemas.microsoft.com/office/drawing/2014/main" id="{447A95E4-B80D-4738-B05A-CCEC714C721B}"/>
                      </a:ext>
                    </a:extLst>
                  </p:cNvPr>
                  <p:cNvPicPr/>
                  <p:nvPr/>
                </p:nvPicPr>
                <p:blipFill>
                  <a:blip r:embed="rId124"/>
                  <a:stretch>
                    <a:fillRect/>
                  </a:stretch>
                </p:blipFill>
                <p:spPr>
                  <a:xfrm>
                    <a:off x="8580917" y="3031783"/>
                    <a:ext cx="482400" cy="68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5">
                <p14:nvContentPartPr>
                  <p14:cNvPr id="103" name="Ink 102">
                    <a:extLst>
                      <a:ext uri="{FF2B5EF4-FFF2-40B4-BE49-F238E27FC236}">
                        <a16:creationId xmlns:a16="http://schemas.microsoft.com/office/drawing/2014/main" id="{B1EEF413-541E-4A39-8691-35DAF6111AAA}"/>
                      </a:ext>
                    </a:extLst>
                  </p14:cNvPr>
                  <p14:cNvContentPartPr/>
                  <p14:nvPr/>
                </p14:nvContentPartPr>
                <p14:xfrm>
                  <a:off x="8616917" y="3170743"/>
                  <a:ext cx="165240" cy="96840"/>
                </p14:xfrm>
              </p:contentPart>
            </mc:Choice>
            <mc:Fallback xmlns="">
              <p:pic>
                <p:nvPicPr>
                  <p:cNvPr id="103" name="Ink 102">
                    <a:extLst>
                      <a:ext uri="{FF2B5EF4-FFF2-40B4-BE49-F238E27FC236}">
                        <a16:creationId xmlns:a16="http://schemas.microsoft.com/office/drawing/2014/main" id="{B1EEF413-541E-4A39-8691-35DAF6111AAA}"/>
                      </a:ext>
                    </a:extLst>
                  </p:cNvPr>
                  <p:cNvPicPr/>
                  <p:nvPr/>
                </p:nvPicPr>
                <p:blipFill>
                  <a:blip r:embed="rId126"/>
                  <a:stretch>
                    <a:fillRect/>
                  </a:stretch>
                </p:blipFill>
                <p:spPr>
                  <a:xfrm>
                    <a:off x="8598917" y="3152743"/>
                    <a:ext cx="200880" cy="132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7">
                <p14:nvContentPartPr>
                  <p14:cNvPr id="105" name="Ink 104">
                    <a:extLst>
                      <a:ext uri="{FF2B5EF4-FFF2-40B4-BE49-F238E27FC236}">
                        <a16:creationId xmlns:a16="http://schemas.microsoft.com/office/drawing/2014/main" id="{F688FBD6-C95E-4A1F-9188-256B46E9BEAC}"/>
                      </a:ext>
                    </a:extLst>
                  </p14:cNvPr>
                  <p14:cNvContentPartPr/>
                  <p14:nvPr/>
                </p14:nvContentPartPr>
                <p14:xfrm>
                  <a:off x="8839037" y="3170743"/>
                  <a:ext cx="180000" cy="104040"/>
                </p14:xfrm>
              </p:contentPart>
            </mc:Choice>
            <mc:Fallback xmlns="">
              <p:pic>
                <p:nvPicPr>
                  <p:cNvPr id="105" name="Ink 104">
                    <a:extLst>
                      <a:ext uri="{FF2B5EF4-FFF2-40B4-BE49-F238E27FC236}">
                        <a16:creationId xmlns:a16="http://schemas.microsoft.com/office/drawing/2014/main" id="{F688FBD6-C95E-4A1F-9188-256B46E9BEAC}"/>
                      </a:ext>
                    </a:extLst>
                  </p:cNvPr>
                  <p:cNvPicPr/>
                  <p:nvPr/>
                </p:nvPicPr>
                <p:blipFill>
                  <a:blip r:embed="rId128"/>
                  <a:stretch>
                    <a:fillRect/>
                  </a:stretch>
                </p:blipFill>
                <p:spPr>
                  <a:xfrm>
                    <a:off x="8821037" y="3153103"/>
                    <a:ext cx="215640" cy="1396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A297285D-CD05-4584-AC41-4B1528BA3D5E}"/>
                  </a:ext>
                </a:extLst>
              </p14:cNvPr>
              <p14:cNvContentPartPr/>
              <p14:nvPr/>
            </p14:nvContentPartPr>
            <p14:xfrm>
              <a:off x="3174797" y="4933663"/>
              <a:ext cx="2874240" cy="44856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A297285D-CD05-4584-AC41-4B1528BA3D5E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3157157" y="4916023"/>
                <a:ext cx="2909880" cy="48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70BDBDFB-D11F-47FC-B45C-31E67C62B83F}"/>
                  </a:ext>
                </a:extLst>
              </p14:cNvPr>
              <p14:cNvContentPartPr/>
              <p14:nvPr/>
            </p14:nvContentPartPr>
            <p14:xfrm>
              <a:off x="2048357" y="997783"/>
              <a:ext cx="203400" cy="105228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70BDBDFB-D11F-47FC-B45C-31E67C62B83F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2030717" y="980143"/>
                <a:ext cx="239040" cy="10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9E537010-4FE2-4734-B182-93A1896D98EB}"/>
                  </a:ext>
                </a:extLst>
              </p14:cNvPr>
              <p14:cNvContentPartPr/>
              <p14:nvPr/>
            </p14:nvContentPartPr>
            <p14:xfrm>
              <a:off x="2729477" y="920383"/>
              <a:ext cx="280440" cy="112392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9E537010-4FE2-4734-B182-93A1896D98EB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2711837" y="902743"/>
                <a:ext cx="316080" cy="115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171" name="Group 3170">
            <a:extLst>
              <a:ext uri="{FF2B5EF4-FFF2-40B4-BE49-F238E27FC236}">
                <a16:creationId xmlns:a16="http://schemas.microsoft.com/office/drawing/2014/main" id="{379DBB6B-1E57-4E4A-82E5-23AAE03E910D}"/>
              </a:ext>
            </a:extLst>
          </p:cNvPr>
          <p:cNvGrpSpPr/>
          <p:nvPr/>
        </p:nvGrpSpPr>
        <p:grpSpPr>
          <a:xfrm>
            <a:off x="2966717" y="2021983"/>
            <a:ext cx="1334520" cy="523080"/>
            <a:chOff x="2966717" y="2021983"/>
            <a:chExt cx="1334520" cy="52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FA2A548-5BB6-4DA1-B34F-7E41521063B6}"/>
                    </a:ext>
                  </a:extLst>
                </p14:cNvPr>
                <p14:cNvContentPartPr/>
                <p14:nvPr/>
              </p14:nvContentPartPr>
              <p14:xfrm>
                <a:off x="3066077" y="2033143"/>
                <a:ext cx="434880" cy="2275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FA2A548-5BB6-4DA1-B34F-7E41521063B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048077" y="2015143"/>
                  <a:ext cx="47052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820134E-DC2A-40AC-B40D-DEC71EB3DB0E}"/>
                    </a:ext>
                  </a:extLst>
                </p14:cNvPr>
                <p14:cNvContentPartPr/>
                <p14:nvPr/>
              </p14:nvContentPartPr>
              <p14:xfrm>
                <a:off x="2966717" y="2057983"/>
                <a:ext cx="268200" cy="1008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820134E-DC2A-40AC-B40D-DEC71EB3DB0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949077" y="2040343"/>
                  <a:ext cx="3038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2D3F45C-6529-4016-9595-F2B298EFAFF8}"/>
                    </a:ext>
                  </a:extLst>
                </p14:cNvPr>
                <p14:cNvContentPartPr/>
                <p14:nvPr/>
              </p14:nvContentPartPr>
              <p14:xfrm>
                <a:off x="3588437" y="2021983"/>
                <a:ext cx="102960" cy="1821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2D3F45C-6529-4016-9595-F2B298EFAFF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570797" y="2004343"/>
                  <a:ext cx="1386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02081AA-C118-4F65-BEB3-447C53D1E840}"/>
                    </a:ext>
                  </a:extLst>
                </p14:cNvPr>
                <p14:cNvContentPartPr/>
                <p14:nvPr/>
              </p14:nvContentPartPr>
              <p14:xfrm>
                <a:off x="3669437" y="2081023"/>
                <a:ext cx="51480" cy="1926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02081AA-C118-4F65-BEB3-447C53D1E84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651797" y="2063383"/>
                  <a:ext cx="871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17767F07-250C-45EE-A66E-76A233B9FCC0}"/>
                    </a:ext>
                  </a:extLst>
                </p14:cNvPr>
                <p14:cNvContentPartPr/>
                <p14:nvPr/>
              </p14:nvContentPartPr>
              <p14:xfrm>
                <a:off x="3776357" y="2230063"/>
                <a:ext cx="247320" cy="3150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17767F07-250C-45EE-A66E-76A233B9FCC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758357" y="2212063"/>
                  <a:ext cx="28296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3168" name="Ink 3167">
                  <a:extLst>
                    <a:ext uri="{FF2B5EF4-FFF2-40B4-BE49-F238E27FC236}">
                      <a16:creationId xmlns:a16="http://schemas.microsoft.com/office/drawing/2014/main" id="{A2899CE7-1F17-4301-969F-DFC56BCAD522}"/>
                    </a:ext>
                  </a:extLst>
                </p14:cNvPr>
                <p14:cNvContentPartPr/>
                <p14:nvPr/>
              </p14:nvContentPartPr>
              <p14:xfrm>
                <a:off x="3795077" y="2166703"/>
                <a:ext cx="291960" cy="375840"/>
              </p14:xfrm>
            </p:contentPart>
          </mc:Choice>
          <mc:Fallback xmlns="">
            <p:pic>
              <p:nvPicPr>
                <p:cNvPr id="3168" name="Ink 3167">
                  <a:extLst>
                    <a:ext uri="{FF2B5EF4-FFF2-40B4-BE49-F238E27FC236}">
                      <a16:creationId xmlns:a16="http://schemas.microsoft.com/office/drawing/2014/main" id="{A2899CE7-1F17-4301-969F-DFC56BCAD52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777077" y="2148703"/>
                  <a:ext cx="32760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3169" name="Ink 3168">
                  <a:extLst>
                    <a:ext uri="{FF2B5EF4-FFF2-40B4-BE49-F238E27FC236}">
                      <a16:creationId xmlns:a16="http://schemas.microsoft.com/office/drawing/2014/main" id="{B64A275C-A4B2-4649-8084-CE486D586BA4}"/>
                    </a:ext>
                  </a:extLst>
                </p14:cNvPr>
                <p14:cNvContentPartPr/>
                <p14:nvPr/>
              </p14:nvContentPartPr>
              <p14:xfrm>
                <a:off x="4131317" y="2054743"/>
                <a:ext cx="87480" cy="168480"/>
              </p14:xfrm>
            </p:contentPart>
          </mc:Choice>
          <mc:Fallback xmlns="">
            <p:pic>
              <p:nvPicPr>
                <p:cNvPr id="3169" name="Ink 3168">
                  <a:extLst>
                    <a:ext uri="{FF2B5EF4-FFF2-40B4-BE49-F238E27FC236}">
                      <a16:creationId xmlns:a16="http://schemas.microsoft.com/office/drawing/2014/main" id="{B64A275C-A4B2-4649-8084-CE486D586BA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113677" y="2037103"/>
                  <a:ext cx="1231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3170" name="Ink 3169">
                  <a:extLst>
                    <a:ext uri="{FF2B5EF4-FFF2-40B4-BE49-F238E27FC236}">
                      <a16:creationId xmlns:a16="http://schemas.microsoft.com/office/drawing/2014/main" id="{B4EA8C7A-DB9A-4678-9FCF-F0E3F165BC80}"/>
                    </a:ext>
                  </a:extLst>
                </p14:cNvPr>
                <p14:cNvContentPartPr/>
                <p14:nvPr/>
              </p14:nvContentPartPr>
              <p14:xfrm>
                <a:off x="4263437" y="2065543"/>
                <a:ext cx="37800" cy="143280"/>
              </p14:xfrm>
            </p:contentPart>
          </mc:Choice>
          <mc:Fallback xmlns="">
            <p:pic>
              <p:nvPicPr>
                <p:cNvPr id="3170" name="Ink 3169">
                  <a:extLst>
                    <a:ext uri="{FF2B5EF4-FFF2-40B4-BE49-F238E27FC236}">
                      <a16:creationId xmlns:a16="http://schemas.microsoft.com/office/drawing/2014/main" id="{B4EA8C7A-DB9A-4678-9FCF-F0E3F165BC8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245437" y="2047543"/>
                  <a:ext cx="73440" cy="17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86" name="Group 3185">
            <a:extLst>
              <a:ext uri="{FF2B5EF4-FFF2-40B4-BE49-F238E27FC236}">
                <a16:creationId xmlns:a16="http://schemas.microsoft.com/office/drawing/2014/main" id="{12919A8B-7108-4B09-930A-E358C620938C}"/>
              </a:ext>
            </a:extLst>
          </p:cNvPr>
          <p:cNvGrpSpPr/>
          <p:nvPr/>
        </p:nvGrpSpPr>
        <p:grpSpPr>
          <a:xfrm>
            <a:off x="1494060" y="6053942"/>
            <a:ext cx="2779920" cy="678603"/>
            <a:chOff x="5445420" y="6054340"/>
            <a:chExt cx="2779920" cy="67860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3C165B09-201B-4C89-B348-2256EBAE1C23}"/>
                    </a:ext>
                  </a:extLst>
                </p14:cNvPr>
                <p14:cNvContentPartPr/>
                <p14:nvPr/>
              </p14:nvContentPartPr>
              <p14:xfrm>
                <a:off x="5445420" y="6433240"/>
                <a:ext cx="121680" cy="1015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3C165B09-201B-4C89-B348-2256EBAE1C23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382420" y="6370016"/>
                  <a:ext cx="247320" cy="227607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510C742E-9067-47B4-9E69-CC20EAB6BAD5}"/>
                </a:ext>
              </a:extLst>
            </p:cNvPr>
            <p:cNvGrpSpPr/>
            <p:nvPr/>
          </p:nvGrpSpPr>
          <p:grpSpPr>
            <a:xfrm>
              <a:off x="6471060" y="6054340"/>
              <a:ext cx="1754280" cy="572040"/>
              <a:chOff x="5983877" y="6143263"/>
              <a:chExt cx="1754280" cy="572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53">
                <p14:nvContentPartPr>
                  <p14:cNvPr id="134" name="Ink 133">
                    <a:extLst>
                      <a:ext uri="{FF2B5EF4-FFF2-40B4-BE49-F238E27FC236}">
                        <a16:creationId xmlns:a16="http://schemas.microsoft.com/office/drawing/2014/main" id="{7373D6D7-4CB1-4B3A-BD3A-956B3E35619D}"/>
                      </a:ext>
                    </a:extLst>
                  </p14:cNvPr>
                  <p14:cNvContentPartPr/>
                  <p14:nvPr/>
                </p14:nvContentPartPr>
                <p14:xfrm>
                  <a:off x="6001157" y="6330823"/>
                  <a:ext cx="130680" cy="24120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39CF601F-1430-4B0F-AD30-618B3D2B5A60}"/>
                      </a:ext>
                    </a:extLst>
                  </p:cNvPr>
                  <p:cNvPicPr/>
                  <p:nvPr/>
                </p:nvPicPr>
                <p:blipFill>
                  <a:blip r:embed="rId154"/>
                  <a:stretch>
                    <a:fillRect/>
                  </a:stretch>
                </p:blipFill>
                <p:spPr>
                  <a:xfrm>
                    <a:off x="5983517" y="6313183"/>
                    <a:ext cx="166320" cy="276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5">
                <p14:nvContentPartPr>
                  <p14:cNvPr id="135" name="Ink 134">
                    <a:extLst>
                      <a:ext uri="{FF2B5EF4-FFF2-40B4-BE49-F238E27FC236}">
                        <a16:creationId xmlns:a16="http://schemas.microsoft.com/office/drawing/2014/main" id="{97732F93-A772-46FC-BDED-453A0AB4403F}"/>
                      </a:ext>
                    </a:extLst>
                  </p14:cNvPr>
                  <p14:cNvContentPartPr/>
                  <p14:nvPr/>
                </p14:nvContentPartPr>
                <p14:xfrm>
                  <a:off x="5983877" y="6248023"/>
                  <a:ext cx="172440" cy="2268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E867D407-C09F-44E0-8E43-328595CC4E07}"/>
                      </a:ext>
                    </a:extLst>
                  </p:cNvPr>
                  <p:cNvPicPr/>
                  <p:nvPr/>
                </p:nvPicPr>
                <p:blipFill>
                  <a:blip r:embed="rId156"/>
                  <a:stretch>
                    <a:fillRect/>
                  </a:stretch>
                </p:blipFill>
                <p:spPr>
                  <a:xfrm>
                    <a:off x="5965877" y="6230023"/>
                    <a:ext cx="208080" cy="58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7">
                <p14:nvContentPartPr>
                  <p14:cNvPr id="136" name="Ink 135">
                    <a:extLst>
                      <a:ext uri="{FF2B5EF4-FFF2-40B4-BE49-F238E27FC236}">
                        <a16:creationId xmlns:a16="http://schemas.microsoft.com/office/drawing/2014/main" id="{CC9A1C9C-AAF0-454C-AD23-3EF752050A6F}"/>
                      </a:ext>
                    </a:extLst>
                  </p14:cNvPr>
                  <p14:cNvContentPartPr/>
                  <p14:nvPr/>
                </p14:nvContentPartPr>
                <p14:xfrm>
                  <a:off x="6297077" y="6316783"/>
                  <a:ext cx="171000" cy="3492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1E8506A6-3D83-4D2C-B738-F0AE8AFDE7F9}"/>
                      </a:ext>
                    </a:extLst>
                  </p:cNvPr>
                  <p:cNvPicPr/>
                  <p:nvPr/>
                </p:nvPicPr>
                <p:blipFill>
                  <a:blip r:embed="rId158"/>
                  <a:stretch>
                    <a:fillRect/>
                  </a:stretch>
                </p:blipFill>
                <p:spPr>
                  <a:xfrm>
                    <a:off x="6279077" y="6299143"/>
                    <a:ext cx="206640" cy="70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9">
                <p14:nvContentPartPr>
                  <p14:cNvPr id="137" name="Ink 136">
                    <a:extLst>
                      <a:ext uri="{FF2B5EF4-FFF2-40B4-BE49-F238E27FC236}">
                        <a16:creationId xmlns:a16="http://schemas.microsoft.com/office/drawing/2014/main" id="{73603001-0335-42A2-B3BB-5A0C98F2E30C}"/>
                      </a:ext>
                    </a:extLst>
                  </p14:cNvPr>
                  <p14:cNvContentPartPr/>
                  <p14:nvPr/>
                </p14:nvContentPartPr>
                <p14:xfrm>
                  <a:off x="6303197" y="6419023"/>
                  <a:ext cx="169560" cy="828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BBBF47E8-1AE9-4952-BFAD-510B4FA1BB5D}"/>
                      </a:ext>
                    </a:extLst>
                  </p:cNvPr>
                  <p:cNvPicPr/>
                  <p:nvPr/>
                </p:nvPicPr>
                <p:blipFill>
                  <a:blip r:embed="rId160"/>
                  <a:stretch>
                    <a:fillRect/>
                  </a:stretch>
                </p:blipFill>
                <p:spPr>
                  <a:xfrm>
                    <a:off x="6285557" y="6401023"/>
                    <a:ext cx="205200" cy="43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1">
                <p14:nvContentPartPr>
                  <p14:cNvPr id="138" name="Ink 137">
                    <a:extLst>
                      <a:ext uri="{FF2B5EF4-FFF2-40B4-BE49-F238E27FC236}">
                        <a16:creationId xmlns:a16="http://schemas.microsoft.com/office/drawing/2014/main" id="{9D289099-ADEE-4445-8E56-933F4FE57E09}"/>
                      </a:ext>
                    </a:extLst>
                  </p14:cNvPr>
                  <p14:cNvContentPartPr/>
                  <p14:nvPr/>
                </p14:nvContentPartPr>
                <p14:xfrm>
                  <a:off x="6691277" y="6222103"/>
                  <a:ext cx="108720" cy="11808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263BCF7C-1CD4-4C7A-BCC8-5F84FCC49826}"/>
                      </a:ext>
                    </a:extLst>
                  </p:cNvPr>
                  <p:cNvPicPr/>
                  <p:nvPr/>
                </p:nvPicPr>
                <p:blipFill>
                  <a:blip r:embed="rId162"/>
                  <a:stretch>
                    <a:fillRect/>
                  </a:stretch>
                </p:blipFill>
                <p:spPr>
                  <a:xfrm>
                    <a:off x="6673637" y="6204463"/>
                    <a:ext cx="144360" cy="153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3">
                <p14:nvContentPartPr>
                  <p14:cNvPr id="139" name="Ink 138">
                    <a:extLst>
                      <a:ext uri="{FF2B5EF4-FFF2-40B4-BE49-F238E27FC236}">
                        <a16:creationId xmlns:a16="http://schemas.microsoft.com/office/drawing/2014/main" id="{48590C81-13A0-415F-8DFB-3EE773F54CC2}"/>
                      </a:ext>
                    </a:extLst>
                  </p14:cNvPr>
                  <p14:cNvContentPartPr/>
                  <p14:nvPr/>
                </p14:nvContentPartPr>
                <p14:xfrm>
                  <a:off x="6635477" y="6407503"/>
                  <a:ext cx="376560" cy="2232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9CE9AD8E-CF7B-4988-9818-4B88A39B2DBD}"/>
                      </a:ext>
                    </a:extLst>
                  </p:cNvPr>
                  <p:cNvPicPr/>
                  <p:nvPr/>
                </p:nvPicPr>
                <p:blipFill>
                  <a:blip r:embed="rId164"/>
                  <a:stretch>
                    <a:fillRect/>
                  </a:stretch>
                </p:blipFill>
                <p:spPr>
                  <a:xfrm>
                    <a:off x="6617837" y="6389503"/>
                    <a:ext cx="412200" cy="57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5">
                <p14:nvContentPartPr>
                  <p14:cNvPr id="140" name="Ink 139">
                    <a:extLst>
                      <a:ext uri="{FF2B5EF4-FFF2-40B4-BE49-F238E27FC236}">
                        <a16:creationId xmlns:a16="http://schemas.microsoft.com/office/drawing/2014/main" id="{90783187-2D37-42EB-9D36-6E970E9E0E97}"/>
                      </a:ext>
                    </a:extLst>
                  </p14:cNvPr>
                  <p14:cNvContentPartPr/>
                  <p14:nvPr/>
                </p14:nvContentPartPr>
                <p14:xfrm>
                  <a:off x="6717197" y="6483463"/>
                  <a:ext cx="5400" cy="23184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88D29F8F-DDD7-431A-B739-9720AE5F916F}"/>
                      </a:ext>
                    </a:extLst>
                  </p:cNvPr>
                  <p:cNvPicPr/>
                  <p:nvPr/>
                </p:nvPicPr>
                <p:blipFill>
                  <a:blip r:embed="rId166"/>
                  <a:stretch>
                    <a:fillRect/>
                  </a:stretch>
                </p:blipFill>
                <p:spPr>
                  <a:xfrm>
                    <a:off x="6699197" y="6465823"/>
                    <a:ext cx="41040" cy="267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7">
                <p14:nvContentPartPr>
                  <p14:cNvPr id="141" name="Ink 140">
                    <a:extLst>
                      <a:ext uri="{FF2B5EF4-FFF2-40B4-BE49-F238E27FC236}">
                        <a16:creationId xmlns:a16="http://schemas.microsoft.com/office/drawing/2014/main" id="{C20FBAAA-7355-4604-B9E8-6D9AFCD6A0D2}"/>
                      </a:ext>
                    </a:extLst>
                  </p14:cNvPr>
                  <p14:cNvContentPartPr/>
                  <p14:nvPr/>
                </p14:nvContentPartPr>
                <p14:xfrm>
                  <a:off x="6637997" y="6470863"/>
                  <a:ext cx="161280" cy="139680"/>
                </p14:xfrm>
              </p:contentPart>
            </mc:Choice>
            <mc:Fallback xmlns="">
              <p:pic>
                <p:nvPicPr>
                  <p:cNvPr id="3072" name="Ink 3071">
                    <a:extLst>
                      <a:ext uri="{FF2B5EF4-FFF2-40B4-BE49-F238E27FC236}">
                        <a16:creationId xmlns:a16="http://schemas.microsoft.com/office/drawing/2014/main" id="{585A182F-DEF5-48DE-BE01-1E3B3B4B7D80}"/>
                      </a:ext>
                    </a:extLst>
                  </p:cNvPr>
                  <p:cNvPicPr/>
                  <p:nvPr/>
                </p:nvPicPr>
                <p:blipFill>
                  <a:blip r:embed="rId168"/>
                  <a:stretch>
                    <a:fillRect/>
                  </a:stretch>
                </p:blipFill>
                <p:spPr>
                  <a:xfrm>
                    <a:off x="6620357" y="6453223"/>
                    <a:ext cx="196920" cy="175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9">
                <p14:nvContentPartPr>
                  <p14:cNvPr id="142" name="Ink 141">
                    <a:extLst>
                      <a:ext uri="{FF2B5EF4-FFF2-40B4-BE49-F238E27FC236}">
                        <a16:creationId xmlns:a16="http://schemas.microsoft.com/office/drawing/2014/main" id="{E29ECA99-9648-43C1-BD40-0015293B4157}"/>
                      </a:ext>
                    </a:extLst>
                  </p14:cNvPr>
                  <p14:cNvContentPartPr/>
                  <p14:nvPr/>
                </p14:nvContentPartPr>
                <p14:xfrm>
                  <a:off x="6861197" y="6552583"/>
                  <a:ext cx="19080" cy="129960"/>
                </p14:xfrm>
              </p:contentPart>
            </mc:Choice>
            <mc:Fallback xmlns="">
              <p:pic>
                <p:nvPicPr>
                  <p:cNvPr id="3073" name="Ink 3072">
                    <a:extLst>
                      <a:ext uri="{FF2B5EF4-FFF2-40B4-BE49-F238E27FC236}">
                        <a16:creationId xmlns:a16="http://schemas.microsoft.com/office/drawing/2014/main" id="{1B0282E6-B20C-4C4A-BF4D-764128460BD7}"/>
                      </a:ext>
                    </a:extLst>
                  </p:cNvPr>
                  <p:cNvPicPr/>
                  <p:nvPr/>
                </p:nvPicPr>
                <p:blipFill>
                  <a:blip r:embed="rId170"/>
                  <a:stretch>
                    <a:fillRect/>
                  </a:stretch>
                </p:blipFill>
                <p:spPr>
                  <a:xfrm>
                    <a:off x="6843197" y="6534583"/>
                    <a:ext cx="54720" cy="165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1">
                <p14:nvContentPartPr>
                  <p14:cNvPr id="143" name="Ink 142">
                    <a:extLst>
                      <a:ext uri="{FF2B5EF4-FFF2-40B4-BE49-F238E27FC236}">
                        <a16:creationId xmlns:a16="http://schemas.microsoft.com/office/drawing/2014/main" id="{BFDF4F35-0743-4960-BA57-36D21D22248E}"/>
                      </a:ext>
                    </a:extLst>
                  </p14:cNvPr>
                  <p14:cNvContentPartPr/>
                  <p14:nvPr/>
                </p14:nvContentPartPr>
                <p14:xfrm>
                  <a:off x="6900797" y="6529903"/>
                  <a:ext cx="21240" cy="154080"/>
                </p14:xfrm>
              </p:contentPart>
            </mc:Choice>
            <mc:Fallback xmlns="">
              <p:pic>
                <p:nvPicPr>
                  <p:cNvPr id="3075" name="Ink 3074">
                    <a:extLst>
                      <a:ext uri="{FF2B5EF4-FFF2-40B4-BE49-F238E27FC236}">
                        <a16:creationId xmlns:a16="http://schemas.microsoft.com/office/drawing/2014/main" id="{205ED0A2-2417-4413-A283-E566305138A6}"/>
                      </a:ext>
                    </a:extLst>
                  </p:cNvPr>
                  <p:cNvPicPr/>
                  <p:nvPr/>
                </p:nvPicPr>
                <p:blipFill>
                  <a:blip r:embed="rId172"/>
                  <a:stretch>
                    <a:fillRect/>
                  </a:stretch>
                </p:blipFill>
                <p:spPr>
                  <a:xfrm>
                    <a:off x="6882797" y="6512263"/>
                    <a:ext cx="56880" cy="189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3">
                <p14:nvContentPartPr>
                  <p14:cNvPr id="144" name="Ink 143">
                    <a:extLst>
                      <a:ext uri="{FF2B5EF4-FFF2-40B4-BE49-F238E27FC236}">
                        <a16:creationId xmlns:a16="http://schemas.microsoft.com/office/drawing/2014/main" id="{73BE63E0-F962-45D7-BA4F-3BBE16EBC138}"/>
                      </a:ext>
                    </a:extLst>
                  </p14:cNvPr>
                  <p14:cNvContentPartPr/>
                  <p14:nvPr/>
                </p14:nvContentPartPr>
                <p14:xfrm>
                  <a:off x="6775877" y="6529903"/>
                  <a:ext cx="185040" cy="44640"/>
                </p14:xfrm>
              </p:contentPart>
            </mc:Choice>
            <mc:Fallback xmlns="">
              <p:pic>
                <p:nvPicPr>
                  <p:cNvPr id="3076" name="Ink 3075">
                    <a:extLst>
                      <a:ext uri="{FF2B5EF4-FFF2-40B4-BE49-F238E27FC236}">
                        <a16:creationId xmlns:a16="http://schemas.microsoft.com/office/drawing/2014/main" id="{46C8F5C1-6FBE-4274-A01E-D08D1D7CD69D}"/>
                      </a:ext>
                    </a:extLst>
                  </p:cNvPr>
                  <p:cNvPicPr/>
                  <p:nvPr/>
                </p:nvPicPr>
                <p:blipFill>
                  <a:blip r:embed="rId174"/>
                  <a:stretch>
                    <a:fillRect/>
                  </a:stretch>
                </p:blipFill>
                <p:spPr>
                  <a:xfrm>
                    <a:off x="6758237" y="6512263"/>
                    <a:ext cx="220680" cy="80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5">
                <p14:nvContentPartPr>
                  <p14:cNvPr id="145" name="Ink 144">
                    <a:extLst>
                      <a:ext uri="{FF2B5EF4-FFF2-40B4-BE49-F238E27FC236}">
                        <a16:creationId xmlns:a16="http://schemas.microsoft.com/office/drawing/2014/main" id="{8E3D71D1-D4CC-4182-9981-3CF35E3D6081}"/>
                      </a:ext>
                    </a:extLst>
                  </p14:cNvPr>
                  <p14:cNvContentPartPr/>
                  <p14:nvPr/>
                </p14:nvContentPartPr>
                <p14:xfrm>
                  <a:off x="7069997" y="6277543"/>
                  <a:ext cx="217800" cy="262080"/>
                </p14:xfrm>
              </p:contentPart>
            </mc:Choice>
            <mc:Fallback xmlns="">
              <p:pic>
                <p:nvPicPr>
                  <p:cNvPr id="3078" name="Ink 3077">
                    <a:extLst>
                      <a:ext uri="{FF2B5EF4-FFF2-40B4-BE49-F238E27FC236}">
                        <a16:creationId xmlns:a16="http://schemas.microsoft.com/office/drawing/2014/main" id="{22CE0C0C-B5B9-4FCC-8FC5-F9A7848D7BF5}"/>
                      </a:ext>
                    </a:extLst>
                  </p:cNvPr>
                  <p:cNvPicPr/>
                  <p:nvPr/>
                </p:nvPicPr>
                <p:blipFill>
                  <a:blip r:embed="rId176"/>
                  <a:stretch>
                    <a:fillRect/>
                  </a:stretch>
                </p:blipFill>
                <p:spPr>
                  <a:xfrm>
                    <a:off x="7051997" y="6259903"/>
                    <a:ext cx="253440" cy="297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7">
                <p14:nvContentPartPr>
                  <p14:cNvPr id="146" name="Ink 145">
                    <a:extLst>
                      <a:ext uri="{FF2B5EF4-FFF2-40B4-BE49-F238E27FC236}">
                        <a16:creationId xmlns:a16="http://schemas.microsoft.com/office/drawing/2014/main" id="{D06878CD-DD3A-43DB-A26A-DAF758180C22}"/>
                      </a:ext>
                    </a:extLst>
                  </p14:cNvPr>
                  <p14:cNvContentPartPr/>
                  <p14:nvPr/>
                </p14:nvContentPartPr>
                <p14:xfrm>
                  <a:off x="7106717" y="6223183"/>
                  <a:ext cx="198720" cy="39960"/>
                </p14:xfrm>
              </p:contentPart>
            </mc:Choice>
            <mc:Fallback xmlns="">
              <p:pic>
                <p:nvPicPr>
                  <p:cNvPr id="3079" name="Ink 3078">
                    <a:extLst>
                      <a:ext uri="{FF2B5EF4-FFF2-40B4-BE49-F238E27FC236}">
                        <a16:creationId xmlns:a16="http://schemas.microsoft.com/office/drawing/2014/main" id="{D9B399B5-4245-4126-B062-62AA7CDB9F0D}"/>
                      </a:ext>
                    </a:extLst>
                  </p:cNvPr>
                  <p:cNvPicPr/>
                  <p:nvPr/>
                </p:nvPicPr>
                <p:blipFill>
                  <a:blip r:embed="rId178"/>
                  <a:stretch>
                    <a:fillRect/>
                  </a:stretch>
                </p:blipFill>
                <p:spPr>
                  <a:xfrm>
                    <a:off x="7089077" y="6205543"/>
                    <a:ext cx="234360" cy="75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9">
                <p14:nvContentPartPr>
                  <p14:cNvPr id="147" name="Ink 146">
                    <a:extLst>
                      <a:ext uri="{FF2B5EF4-FFF2-40B4-BE49-F238E27FC236}">
                        <a16:creationId xmlns:a16="http://schemas.microsoft.com/office/drawing/2014/main" id="{969F7C3E-EFF6-4811-AA83-EECA6F2FFAD0}"/>
                      </a:ext>
                    </a:extLst>
                  </p14:cNvPr>
                  <p14:cNvContentPartPr/>
                  <p14:nvPr/>
                </p14:nvContentPartPr>
                <p14:xfrm>
                  <a:off x="7322357" y="6290503"/>
                  <a:ext cx="173880" cy="201600"/>
                </p14:xfrm>
              </p:contentPart>
            </mc:Choice>
            <mc:Fallback xmlns="">
              <p:pic>
                <p:nvPicPr>
                  <p:cNvPr id="3080" name="Ink 3079">
                    <a:extLst>
                      <a:ext uri="{FF2B5EF4-FFF2-40B4-BE49-F238E27FC236}">
                        <a16:creationId xmlns:a16="http://schemas.microsoft.com/office/drawing/2014/main" id="{FD8BB91F-A52F-4045-959A-F560A4BCB4D4}"/>
                      </a:ext>
                    </a:extLst>
                  </p:cNvPr>
                  <p:cNvPicPr/>
                  <p:nvPr/>
                </p:nvPicPr>
                <p:blipFill>
                  <a:blip r:embed="rId180"/>
                  <a:stretch>
                    <a:fillRect/>
                  </a:stretch>
                </p:blipFill>
                <p:spPr>
                  <a:xfrm>
                    <a:off x="7304717" y="6272503"/>
                    <a:ext cx="209520" cy="237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1">
                <p14:nvContentPartPr>
                  <p14:cNvPr id="148" name="Ink 147">
                    <a:extLst>
                      <a:ext uri="{FF2B5EF4-FFF2-40B4-BE49-F238E27FC236}">
                        <a16:creationId xmlns:a16="http://schemas.microsoft.com/office/drawing/2014/main" id="{C4149098-3092-458E-A31F-26395C967902}"/>
                      </a:ext>
                    </a:extLst>
                  </p14:cNvPr>
                  <p14:cNvContentPartPr/>
                  <p14:nvPr/>
                </p14:nvContentPartPr>
                <p14:xfrm>
                  <a:off x="7335677" y="6303103"/>
                  <a:ext cx="112680" cy="168120"/>
                </p14:xfrm>
              </p:contentPart>
            </mc:Choice>
            <mc:Fallback xmlns="">
              <p:pic>
                <p:nvPicPr>
                  <p:cNvPr id="3081" name="Ink 3080">
                    <a:extLst>
                      <a:ext uri="{FF2B5EF4-FFF2-40B4-BE49-F238E27FC236}">
                        <a16:creationId xmlns:a16="http://schemas.microsoft.com/office/drawing/2014/main" id="{DBA41927-C1C6-4667-8F40-EF6622E04146}"/>
                      </a:ext>
                    </a:extLst>
                  </p:cNvPr>
                  <p:cNvPicPr/>
                  <p:nvPr/>
                </p:nvPicPr>
                <p:blipFill>
                  <a:blip r:embed="rId182"/>
                  <a:stretch>
                    <a:fillRect/>
                  </a:stretch>
                </p:blipFill>
                <p:spPr>
                  <a:xfrm>
                    <a:off x="7317677" y="6285103"/>
                    <a:ext cx="148320" cy="203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3">
                <p14:nvContentPartPr>
                  <p14:cNvPr id="149" name="Ink 148">
                    <a:extLst>
                      <a:ext uri="{FF2B5EF4-FFF2-40B4-BE49-F238E27FC236}">
                        <a16:creationId xmlns:a16="http://schemas.microsoft.com/office/drawing/2014/main" id="{01A281BF-B012-41AF-8F6A-F558074BA0E1}"/>
                      </a:ext>
                    </a:extLst>
                  </p14:cNvPr>
                  <p14:cNvContentPartPr/>
                  <p14:nvPr/>
                </p14:nvContentPartPr>
                <p14:xfrm>
                  <a:off x="7591637" y="6284743"/>
                  <a:ext cx="11160" cy="268200"/>
                </p14:xfrm>
              </p:contentPart>
            </mc:Choice>
            <mc:Fallback xmlns="">
              <p:pic>
                <p:nvPicPr>
                  <p:cNvPr id="3085" name="Ink 3084">
                    <a:extLst>
                      <a:ext uri="{FF2B5EF4-FFF2-40B4-BE49-F238E27FC236}">
                        <a16:creationId xmlns:a16="http://schemas.microsoft.com/office/drawing/2014/main" id="{985917A7-BCFF-4F80-A63A-EDD3936F12BF}"/>
                      </a:ext>
                    </a:extLst>
                  </p:cNvPr>
                  <p:cNvPicPr/>
                  <p:nvPr/>
                </p:nvPicPr>
                <p:blipFill>
                  <a:blip r:embed="rId184"/>
                  <a:stretch>
                    <a:fillRect/>
                  </a:stretch>
                </p:blipFill>
                <p:spPr>
                  <a:xfrm>
                    <a:off x="7573997" y="6266743"/>
                    <a:ext cx="46800" cy="303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5">
                <p14:nvContentPartPr>
                  <p14:cNvPr id="150" name="Ink 149">
                    <a:extLst>
                      <a:ext uri="{FF2B5EF4-FFF2-40B4-BE49-F238E27FC236}">
                        <a16:creationId xmlns:a16="http://schemas.microsoft.com/office/drawing/2014/main" id="{075BF439-86F7-40E3-8A8E-8CDDE244C1EC}"/>
                      </a:ext>
                    </a:extLst>
                  </p14:cNvPr>
                  <p14:cNvContentPartPr/>
                  <p14:nvPr/>
                </p14:nvContentPartPr>
                <p14:xfrm>
                  <a:off x="7706837" y="6288343"/>
                  <a:ext cx="31320" cy="271080"/>
                </p14:xfrm>
              </p:contentPart>
            </mc:Choice>
            <mc:Fallback xmlns="">
              <p:pic>
                <p:nvPicPr>
                  <p:cNvPr id="3086" name="Ink 3085">
                    <a:extLst>
                      <a:ext uri="{FF2B5EF4-FFF2-40B4-BE49-F238E27FC236}">
                        <a16:creationId xmlns:a16="http://schemas.microsoft.com/office/drawing/2014/main" id="{E39051BB-4CE7-47C8-9185-D26A102D37E7}"/>
                      </a:ext>
                    </a:extLst>
                  </p:cNvPr>
                  <p:cNvPicPr/>
                  <p:nvPr/>
                </p:nvPicPr>
                <p:blipFill>
                  <a:blip r:embed="rId186"/>
                  <a:stretch>
                    <a:fillRect/>
                  </a:stretch>
                </p:blipFill>
                <p:spPr>
                  <a:xfrm>
                    <a:off x="7689197" y="6270343"/>
                    <a:ext cx="66960" cy="306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7">
                <p14:nvContentPartPr>
                  <p14:cNvPr id="151" name="Ink 150">
                    <a:extLst>
                      <a:ext uri="{FF2B5EF4-FFF2-40B4-BE49-F238E27FC236}">
                        <a16:creationId xmlns:a16="http://schemas.microsoft.com/office/drawing/2014/main" id="{1F5C46EE-2910-4326-9C7B-BB8F79FC1493}"/>
                      </a:ext>
                    </a:extLst>
                  </p14:cNvPr>
                  <p14:cNvContentPartPr/>
                  <p14:nvPr/>
                </p14:nvContentPartPr>
                <p14:xfrm>
                  <a:off x="7649237" y="6440623"/>
                  <a:ext cx="78480" cy="16920"/>
                </p14:xfrm>
              </p:contentPart>
            </mc:Choice>
            <mc:Fallback xmlns="">
              <p:pic>
                <p:nvPicPr>
                  <p:cNvPr id="3087" name="Ink 3086">
                    <a:extLst>
                      <a:ext uri="{FF2B5EF4-FFF2-40B4-BE49-F238E27FC236}">
                        <a16:creationId xmlns:a16="http://schemas.microsoft.com/office/drawing/2014/main" id="{29BB4AC6-570C-4196-9790-81574328D6CF}"/>
                      </a:ext>
                    </a:extLst>
                  </p:cNvPr>
                  <p:cNvPicPr/>
                  <p:nvPr/>
                </p:nvPicPr>
                <p:blipFill>
                  <a:blip r:embed="rId188"/>
                  <a:stretch>
                    <a:fillRect/>
                  </a:stretch>
                </p:blipFill>
                <p:spPr>
                  <a:xfrm>
                    <a:off x="7631237" y="6422983"/>
                    <a:ext cx="114120" cy="52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9">
                <p14:nvContentPartPr>
                  <p14:cNvPr id="152" name="Ink 151">
                    <a:extLst>
                      <a:ext uri="{FF2B5EF4-FFF2-40B4-BE49-F238E27FC236}">
                        <a16:creationId xmlns:a16="http://schemas.microsoft.com/office/drawing/2014/main" id="{01F92A75-BCC6-4464-93A6-FA5FC7729F8E}"/>
                      </a:ext>
                    </a:extLst>
                  </p14:cNvPr>
                  <p14:cNvContentPartPr/>
                  <p14:nvPr/>
                </p14:nvContentPartPr>
                <p14:xfrm>
                  <a:off x="7574357" y="6143263"/>
                  <a:ext cx="163800" cy="49680"/>
                </p14:xfrm>
              </p:contentPart>
            </mc:Choice>
            <mc:Fallback xmlns="">
              <p:pic>
                <p:nvPicPr>
                  <p:cNvPr id="3088" name="Ink 3087">
                    <a:extLst>
                      <a:ext uri="{FF2B5EF4-FFF2-40B4-BE49-F238E27FC236}">
                        <a16:creationId xmlns:a16="http://schemas.microsoft.com/office/drawing/2014/main" id="{50AD6BAB-5B68-4719-869B-CD32A3867739}"/>
                      </a:ext>
                    </a:extLst>
                  </p:cNvPr>
                  <p:cNvPicPr/>
                  <p:nvPr/>
                </p:nvPicPr>
                <p:blipFill>
                  <a:blip r:embed="rId190"/>
                  <a:stretch>
                    <a:fillRect/>
                  </a:stretch>
                </p:blipFill>
                <p:spPr>
                  <a:xfrm>
                    <a:off x="7556357" y="6125263"/>
                    <a:ext cx="199440" cy="853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184" name="Group 3183">
              <a:extLst>
                <a:ext uri="{FF2B5EF4-FFF2-40B4-BE49-F238E27FC236}">
                  <a16:creationId xmlns:a16="http://schemas.microsoft.com/office/drawing/2014/main" id="{23BF3B26-B45B-440D-AA3E-EA199F59EAE3}"/>
                </a:ext>
              </a:extLst>
            </p:cNvPr>
            <p:cNvGrpSpPr/>
            <p:nvPr/>
          </p:nvGrpSpPr>
          <p:grpSpPr>
            <a:xfrm>
              <a:off x="5549717" y="6130663"/>
              <a:ext cx="1167840" cy="602280"/>
              <a:chOff x="5549717" y="6130663"/>
              <a:chExt cx="1167840" cy="602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91">
                <p14:nvContentPartPr>
                  <p14:cNvPr id="3174" name="Ink 3173">
                    <a:extLst>
                      <a:ext uri="{FF2B5EF4-FFF2-40B4-BE49-F238E27FC236}">
                        <a16:creationId xmlns:a16="http://schemas.microsoft.com/office/drawing/2014/main" id="{2A603EE8-BFBF-47E2-8EB8-1F7D2026980E}"/>
                      </a:ext>
                    </a:extLst>
                  </p14:cNvPr>
                  <p14:cNvContentPartPr/>
                  <p14:nvPr/>
                </p14:nvContentPartPr>
                <p14:xfrm>
                  <a:off x="5574197" y="6233983"/>
                  <a:ext cx="191520" cy="248400"/>
                </p14:xfrm>
              </p:contentPart>
            </mc:Choice>
            <mc:Fallback xmlns="">
              <p:pic>
                <p:nvPicPr>
                  <p:cNvPr id="3174" name="Ink 3173">
                    <a:extLst>
                      <a:ext uri="{FF2B5EF4-FFF2-40B4-BE49-F238E27FC236}">
                        <a16:creationId xmlns:a16="http://schemas.microsoft.com/office/drawing/2014/main" id="{2A603EE8-BFBF-47E2-8EB8-1F7D2026980E}"/>
                      </a:ext>
                    </a:extLst>
                  </p:cNvPr>
                  <p:cNvPicPr/>
                  <p:nvPr/>
                </p:nvPicPr>
                <p:blipFill>
                  <a:blip r:embed="rId192"/>
                  <a:stretch>
                    <a:fillRect/>
                  </a:stretch>
                </p:blipFill>
                <p:spPr>
                  <a:xfrm>
                    <a:off x="5556197" y="6216343"/>
                    <a:ext cx="227160" cy="28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3">
                <p14:nvContentPartPr>
                  <p14:cNvPr id="3175" name="Ink 3174">
                    <a:extLst>
                      <a:ext uri="{FF2B5EF4-FFF2-40B4-BE49-F238E27FC236}">
                        <a16:creationId xmlns:a16="http://schemas.microsoft.com/office/drawing/2014/main" id="{6B0FB81F-1BFB-4DC6-9AFC-42140DD63E5C}"/>
                      </a:ext>
                    </a:extLst>
                  </p14:cNvPr>
                  <p14:cNvContentPartPr/>
                  <p14:nvPr/>
                </p14:nvContentPartPr>
                <p14:xfrm>
                  <a:off x="5587157" y="6352063"/>
                  <a:ext cx="151920" cy="19800"/>
                </p14:xfrm>
              </p:contentPart>
            </mc:Choice>
            <mc:Fallback xmlns="">
              <p:pic>
                <p:nvPicPr>
                  <p:cNvPr id="3175" name="Ink 3174">
                    <a:extLst>
                      <a:ext uri="{FF2B5EF4-FFF2-40B4-BE49-F238E27FC236}">
                        <a16:creationId xmlns:a16="http://schemas.microsoft.com/office/drawing/2014/main" id="{6B0FB81F-1BFB-4DC6-9AFC-42140DD63E5C}"/>
                      </a:ext>
                    </a:extLst>
                  </p:cNvPr>
                  <p:cNvPicPr/>
                  <p:nvPr/>
                </p:nvPicPr>
                <p:blipFill>
                  <a:blip r:embed="rId194"/>
                  <a:stretch>
                    <a:fillRect/>
                  </a:stretch>
                </p:blipFill>
                <p:spPr>
                  <a:xfrm>
                    <a:off x="5569157" y="6334063"/>
                    <a:ext cx="187560" cy="55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5">
                <p14:nvContentPartPr>
                  <p14:cNvPr id="3176" name="Ink 3175">
                    <a:extLst>
                      <a:ext uri="{FF2B5EF4-FFF2-40B4-BE49-F238E27FC236}">
                        <a16:creationId xmlns:a16="http://schemas.microsoft.com/office/drawing/2014/main" id="{272B3234-AB32-4E98-B38A-0F363ADBC9C7}"/>
                      </a:ext>
                    </a:extLst>
                  </p14:cNvPr>
                  <p14:cNvContentPartPr/>
                  <p14:nvPr/>
                </p14:nvContentPartPr>
                <p14:xfrm>
                  <a:off x="5566637" y="6227503"/>
                  <a:ext cx="184320" cy="13680"/>
                </p14:xfrm>
              </p:contentPart>
            </mc:Choice>
            <mc:Fallback xmlns="">
              <p:pic>
                <p:nvPicPr>
                  <p:cNvPr id="3176" name="Ink 3175">
                    <a:extLst>
                      <a:ext uri="{FF2B5EF4-FFF2-40B4-BE49-F238E27FC236}">
                        <a16:creationId xmlns:a16="http://schemas.microsoft.com/office/drawing/2014/main" id="{272B3234-AB32-4E98-B38A-0F363ADBC9C7}"/>
                      </a:ext>
                    </a:extLst>
                  </p:cNvPr>
                  <p:cNvPicPr/>
                  <p:nvPr/>
                </p:nvPicPr>
                <p:blipFill>
                  <a:blip r:embed="rId196"/>
                  <a:stretch>
                    <a:fillRect/>
                  </a:stretch>
                </p:blipFill>
                <p:spPr>
                  <a:xfrm>
                    <a:off x="5548997" y="6209503"/>
                    <a:ext cx="219960" cy="49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7">
                <p14:nvContentPartPr>
                  <p14:cNvPr id="3178" name="Ink 3177">
                    <a:extLst>
                      <a:ext uri="{FF2B5EF4-FFF2-40B4-BE49-F238E27FC236}">
                        <a16:creationId xmlns:a16="http://schemas.microsoft.com/office/drawing/2014/main" id="{3405AFF5-5853-4921-B9F6-4BFFDB1FBD10}"/>
                      </a:ext>
                    </a:extLst>
                  </p14:cNvPr>
                  <p14:cNvContentPartPr/>
                  <p14:nvPr/>
                </p14:nvContentPartPr>
                <p14:xfrm>
                  <a:off x="5549717" y="6130663"/>
                  <a:ext cx="187920" cy="10080"/>
                </p14:xfrm>
              </p:contentPart>
            </mc:Choice>
            <mc:Fallback xmlns="">
              <p:pic>
                <p:nvPicPr>
                  <p:cNvPr id="3178" name="Ink 3177">
                    <a:extLst>
                      <a:ext uri="{FF2B5EF4-FFF2-40B4-BE49-F238E27FC236}">
                        <a16:creationId xmlns:a16="http://schemas.microsoft.com/office/drawing/2014/main" id="{3405AFF5-5853-4921-B9F6-4BFFDB1FBD10}"/>
                      </a:ext>
                    </a:extLst>
                  </p:cNvPr>
                  <p:cNvPicPr/>
                  <p:nvPr/>
                </p:nvPicPr>
                <p:blipFill>
                  <a:blip r:embed="rId198"/>
                  <a:stretch>
                    <a:fillRect/>
                  </a:stretch>
                </p:blipFill>
                <p:spPr>
                  <a:xfrm>
                    <a:off x="5531717" y="6113023"/>
                    <a:ext cx="223560" cy="45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9">
                <p14:nvContentPartPr>
                  <p14:cNvPr id="3179" name="Ink 3178">
                    <a:extLst>
                      <a:ext uri="{FF2B5EF4-FFF2-40B4-BE49-F238E27FC236}">
                        <a16:creationId xmlns:a16="http://schemas.microsoft.com/office/drawing/2014/main" id="{803B352D-610B-4808-BBE1-436E4ACDDEA8}"/>
                      </a:ext>
                    </a:extLst>
                  </p14:cNvPr>
                  <p14:cNvContentPartPr/>
                  <p14:nvPr/>
                </p14:nvContentPartPr>
                <p14:xfrm>
                  <a:off x="6001517" y="6273943"/>
                  <a:ext cx="118800" cy="20880"/>
                </p14:xfrm>
              </p:contentPart>
            </mc:Choice>
            <mc:Fallback xmlns="">
              <p:pic>
                <p:nvPicPr>
                  <p:cNvPr id="3179" name="Ink 3178">
                    <a:extLst>
                      <a:ext uri="{FF2B5EF4-FFF2-40B4-BE49-F238E27FC236}">
                        <a16:creationId xmlns:a16="http://schemas.microsoft.com/office/drawing/2014/main" id="{803B352D-610B-4808-BBE1-436E4ACDDEA8}"/>
                      </a:ext>
                    </a:extLst>
                  </p:cNvPr>
                  <p:cNvPicPr/>
                  <p:nvPr/>
                </p:nvPicPr>
                <p:blipFill>
                  <a:blip r:embed="rId200"/>
                  <a:stretch>
                    <a:fillRect/>
                  </a:stretch>
                </p:blipFill>
                <p:spPr>
                  <a:xfrm>
                    <a:off x="5983877" y="6255943"/>
                    <a:ext cx="154440" cy="56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1">
                <p14:nvContentPartPr>
                  <p14:cNvPr id="3180" name="Ink 3179">
                    <a:extLst>
                      <a:ext uri="{FF2B5EF4-FFF2-40B4-BE49-F238E27FC236}">
                        <a16:creationId xmlns:a16="http://schemas.microsoft.com/office/drawing/2014/main" id="{6C152865-0D31-4EBF-9E20-123F3028CD73}"/>
                      </a:ext>
                    </a:extLst>
                  </p14:cNvPr>
                  <p14:cNvContentPartPr/>
                  <p14:nvPr/>
                </p14:nvContentPartPr>
                <p14:xfrm>
                  <a:off x="5992517" y="6334783"/>
                  <a:ext cx="169560" cy="37440"/>
                </p14:xfrm>
              </p:contentPart>
            </mc:Choice>
            <mc:Fallback xmlns="">
              <p:pic>
                <p:nvPicPr>
                  <p:cNvPr id="3180" name="Ink 3179">
                    <a:extLst>
                      <a:ext uri="{FF2B5EF4-FFF2-40B4-BE49-F238E27FC236}">
                        <a16:creationId xmlns:a16="http://schemas.microsoft.com/office/drawing/2014/main" id="{6C152865-0D31-4EBF-9E20-123F3028CD73}"/>
                      </a:ext>
                    </a:extLst>
                  </p:cNvPr>
                  <p:cNvPicPr/>
                  <p:nvPr/>
                </p:nvPicPr>
                <p:blipFill>
                  <a:blip r:embed="rId202"/>
                  <a:stretch>
                    <a:fillRect/>
                  </a:stretch>
                </p:blipFill>
                <p:spPr>
                  <a:xfrm>
                    <a:off x="5974877" y="6316783"/>
                    <a:ext cx="205200" cy="73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3">
                <p14:nvContentPartPr>
                  <p14:cNvPr id="3181" name="Ink 3180">
                    <a:extLst>
                      <a:ext uri="{FF2B5EF4-FFF2-40B4-BE49-F238E27FC236}">
                        <a16:creationId xmlns:a16="http://schemas.microsoft.com/office/drawing/2014/main" id="{9AAE0E62-E704-4D6D-913D-4F43476A6EBB}"/>
                      </a:ext>
                    </a:extLst>
                  </p14:cNvPr>
                  <p14:cNvContentPartPr/>
                  <p14:nvPr/>
                </p14:nvContentPartPr>
                <p14:xfrm>
                  <a:off x="6418037" y="6488503"/>
                  <a:ext cx="288720" cy="32400"/>
                </p14:xfrm>
              </p:contentPart>
            </mc:Choice>
            <mc:Fallback xmlns="">
              <p:pic>
                <p:nvPicPr>
                  <p:cNvPr id="3181" name="Ink 3180">
                    <a:extLst>
                      <a:ext uri="{FF2B5EF4-FFF2-40B4-BE49-F238E27FC236}">
                        <a16:creationId xmlns:a16="http://schemas.microsoft.com/office/drawing/2014/main" id="{9AAE0E62-E704-4D6D-913D-4F43476A6EBB}"/>
                      </a:ext>
                    </a:extLst>
                  </p:cNvPr>
                  <p:cNvPicPr/>
                  <p:nvPr/>
                </p:nvPicPr>
                <p:blipFill>
                  <a:blip r:embed="rId204"/>
                  <a:stretch>
                    <a:fillRect/>
                  </a:stretch>
                </p:blipFill>
                <p:spPr>
                  <a:xfrm>
                    <a:off x="6400037" y="6470503"/>
                    <a:ext cx="324360" cy="68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5">
                <p14:nvContentPartPr>
                  <p14:cNvPr id="3182" name="Ink 3181">
                    <a:extLst>
                      <a:ext uri="{FF2B5EF4-FFF2-40B4-BE49-F238E27FC236}">
                        <a16:creationId xmlns:a16="http://schemas.microsoft.com/office/drawing/2014/main" id="{CB576905-DD3F-4CDA-9C6A-3CBF4049D77B}"/>
                      </a:ext>
                    </a:extLst>
                  </p14:cNvPr>
                  <p14:cNvContentPartPr/>
                  <p14:nvPr/>
                </p14:nvContentPartPr>
                <p14:xfrm>
                  <a:off x="6492917" y="6589663"/>
                  <a:ext cx="224640" cy="143280"/>
                </p14:xfrm>
              </p:contentPart>
            </mc:Choice>
            <mc:Fallback xmlns="">
              <p:pic>
                <p:nvPicPr>
                  <p:cNvPr id="3182" name="Ink 3181">
                    <a:extLst>
                      <a:ext uri="{FF2B5EF4-FFF2-40B4-BE49-F238E27FC236}">
                        <a16:creationId xmlns:a16="http://schemas.microsoft.com/office/drawing/2014/main" id="{CB576905-DD3F-4CDA-9C6A-3CBF4049D77B}"/>
                      </a:ext>
                    </a:extLst>
                  </p:cNvPr>
                  <p:cNvPicPr/>
                  <p:nvPr/>
                </p:nvPicPr>
                <p:blipFill>
                  <a:blip r:embed="rId206"/>
                  <a:stretch>
                    <a:fillRect/>
                  </a:stretch>
                </p:blipFill>
                <p:spPr>
                  <a:xfrm>
                    <a:off x="6474917" y="6572023"/>
                    <a:ext cx="260280" cy="1789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3185" name="Ink 3184">
                  <a:extLst>
                    <a:ext uri="{FF2B5EF4-FFF2-40B4-BE49-F238E27FC236}">
                      <a16:creationId xmlns:a16="http://schemas.microsoft.com/office/drawing/2014/main" id="{C3B8D45C-27A7-4A1C-95E0-983867F3F0AA}"/>
                    </a:ext>
                  </a:extLst>
                </p14:cNvPr>
                <p14:cNvContentPartPr/>
                <p14:nvPr/>
              </p14:nvContentPartPr>
              <p14:xfrm>
                <a:off x="7455917" y="6450343"/>
                <a:ext cx="212400" cy="97560"/>
              </p14:xfrm>
            </p:contentPart>
          </mc:Choice>
          <mc:Fallback xmlns="">
            <p:pic>
              <p:nvPicPr>
                <p:cNvPr id="3185" name="Ink 3184">
                  <a:extLst>
                    <a:ext uri="{FF2B5EF4-FFF2-40B4-BE49-F238E27FC236}">
                      <a16:creationId xmlns:a16="http://schemas.microsoft.com/office/drawing/2014/main" id="{C3B8D45C-27A7-4A1C-95E0-983867F3F0AA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437917" y="6432343"/>
                  <a:ext cx="248040" cy="13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3187" name="Ink 3186">
                <a:extLst>
                  <a:ext uri="{FF2B5EF4-FFF2-40B4-BE49-F238E27FC236}">
                    <a16:creationId xmlns:a16="http://schemas.microsoft.com/office/drawing/2014/main" id="{6966F70F-5C4E-41D5-91A9-B6487EB03CBF}"/>
                  </a:ext>
                </a:extLst>
              </p14:cNvPr>
              <p14:cNvContentPartPr/>
              <p14:nvPr/>
            </p14:nvContentPartPr>
            <p14:xfrm>
              <a:off x="4162277" y="894463"/>
              <a:ext cx="174240" cy="175680"/>
            </p14:xfrm>
          </p:contentPart>
        </mc:Choice>
        <mc:Fallback xmlns="">
          <p:pic>
            <p:nvPicPr>
              <p:cNvPr id="3187" name="Ink 3186">
                <a:extLst>
                  <a:ext uri="{FF2B5EF4-FFF2-40B4-BE49-F238E27FC236}">
                    <a16:creationId xmlns:a16="http://schemas.microsoft.com/office/drawing/2014/main" id="{6966F70F-5C4E-41D5-91A9-B6487EB03CBF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4099277" y="831463"/>
                <a:ext cx="299880" cy="30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F79CFE92-A987-428B-9E98-D593D8986602}"/>
              </a:ext>
            </a:extLst>
          </p:cNvPr>
          <p:cNvGrpSpPr/>
          <p:nvPr/>
        </p:nvGrpSpPr>
        <p:grpSpPr>
          <a:xfrm>
            <a:off x="1083556" y="1206033"/>
            <a:ext cx="41040" cy="32400"/>
            <a:chOff x="1083556" y="1206033"/>
            <a:chExt cx="41040" cy="3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BC6086B-FEE5-471B-AC2E-73E1AFC1E7AA}"/>
                    </a:ext>
                  </a:extLst>
                </p14:cNvPr>
                <p14:cNvContentPartPr/>
                <p14:nvPr/>
              </p14:nvContentPartPr>
              <p14:xfrm>
                <a:off x="1101196" y="1206033"/>
                <a:ext cx="23400" cy="2700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BC6086B-FEE5-471B-AC2E-73E1AFC1E7AA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38556" y="1143393"/>
                  <a:ext cx="1490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A45A462-9E15-4B2E-AEF9-ECC6CDA7274A}"/>
                    </a:ext>
                  </a:extLst>
                </p14:cNvPr>
                <p14:cNvContentPartPr/>
                <p14:nvPr/>
              </p14:nvContentPartPr>
              <p14:xfrm>
                <a:off x="1083556" y="1209993"/>
                <a:ext cx="18000" cy="284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A45A462-9E15-4B2E-AEF9-ECC6CDA7274A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20556" y="1147353"/>
                  <a:ext cx="143640" cy="154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F18E910-2D1C-49FF-B666-6FA1AFE12E88}"/>
                  </a:ext>
                </a:extLst>
              </p14:cNvPr>
              <p14:cNvContentPartPr/>
              <p14:nvPr/>
            </p14:nvContentPartPr>
            <p14:xfrm>
              <a:off x="974116" y="1705713"/>
              <a:ext cx="18720" cy="100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F18E910-2D1C-49FF-B666-6FA1AFE12E88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911476" y="1643073"/>
                <a:ext cx="14436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382D6E4-BB9B-42AC-9F03-8DB769C8BD7F}"/>
                  </a:ext>
                </a:extLst>
              </p14:cNvPr>
              <p14:cNvContentPartPr/>
              <p14:nvPr/>
            </p14:nvContentPartPr>
            <p14:xfrm>
              <a:off x="4556836" y="1680513"/>
              <a:ext cx="105840" cy="1990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382D6E4-BB9B-42AC-9F03-8DB769C8BD7F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4493836" y="1617513"/>
                <a:ext cx="231480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7D8D0BA-803A-4C36-9D9E-5AC964BED44F}"/>
                  </a:ext>
                </a:extLst>
              </p14:cNvPr>
              <p14:cNvContentPartPr/>
              <p14:nvPr/>
            </p14:nvContentPartPr>
            <p14:xfrm>
              <a:off x="5087116" y="1627953"/>
              <a:ext cx="228240" cy="3002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7D8D0BA-803A-4C36-9D9E-5AC964BED44F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5024116" y="1565313"/>
                <a:ext cx="353880" cy="42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D67C74F-7E76-405B-BA84-0B0F38FC3F64}"/>
                  </a:ext>
                </a:extLst>
              </p14:cNvPr>
              <p14:cNvContentPartPr/>
              <p14:nvPr/>
            </p14:nvContentPartPr>
            <p14:xfrm>
              <a:off x="4949236" y="1684473"/>
              <a:ext cx="97200" cy="720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D67C74F-7E76-405B-BA84-0B0F38FC3F64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4886596" y="1621833"/>
                <a:ext cx="22284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6F6D3D7-BF5D-466F-AE2D-D205EB0EABC9}"/>
                  </a:ext>
                </a:extLst>
              </p14:cNvPr>
              <p14:cNvContentPartPr/>
              <p14:nvPr/>
            </p14:nvContentPartPr>
            <p14:xfrm>
              <a:off x="5351716" y="1326993"/>
              <a:ext cx="26280" cy="594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6F6D3D7-BF5D-466F-AE2D-D205EB0EABC9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5289076" y="1263993"/>
                <a:ext cx="15192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169DF40-655A-415E-8C30-48C50C5B1DD8}"/>
                  </a:ext>
                </a:extLst>
              </p14:cNvPr>
              <p14:cNvContentPartPr/>
              <p14:nvPr/>
            </p14:nvContentPartPr>
            <p14:xfrm>
              <a:off x="4562956" y="1240953"/>
              <a:ext cx="202320" cy="313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169DF40-655A-415E-8C30-48C50C5B1DD8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4499956" y="1177953"/>
                <a:ext cx="32796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94A4A79-D2D6-4A3C-99BD-6ADBC588B39A}"/>
                  </a:ext>
                </a:extLst>
              </p14:cNvPr>
              <p14:cNvContentPartPr/>
              <p14:nvPr/>
            </p14:nvContentPartPr>
            <p14:xfrm>
              <a:off x="8248276" y="2856993"/>
              <a:ext cx="21240" cy="349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94A4A79-D2D6-4A3C-99BD-6ADBC588B39A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8185636" y="2794353"/>
                <a:ext cx="14688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8CB19B1-CB3E-4350-AB9B-98CEA40A76A8}"/>
                  </a:ext>
                </a:extLst>
              </p14:cNvPr>
              <p14:cNvContentPartPr/>
              <p14:nvPr/>
            </p14:nvContentPartPr>
            <p14:xfrm>
              <a:off x="3696436" y="6447633"/>
              <a:ext cx="88920" cy="1580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8CB19B1-CB3E-4350-AB9B-98CEA40A76A8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3633436" y="6384993"/>
                <a:ext cx="21456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625C61B-1121-4B5B-871F-67A3E1B603C2}"/>
                  </a:ext>
                </a:extLst>
              </p14:cNvPr>
              <p14:cNvContentPartPr/>
              <p14:nvPr/>
            </p14:nvContentPartPr>
            <p14:xfrm>
              <a:off x="3327436" y="6444753"/>
              <a:ext cx="8640" cy="133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625C61B-1121-4B5B-871F-67A3E1B603C2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3264796" y="6382113"/>
                <a:ext cx="134280" cy="13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804CE70D-61C3-4CCF-B77F-9C533075B576}"/>
              </a:ext>
            </a:extLst>
          </p:cNvPr>
          <p:cNvGrpSpPr/>
          <p:nvPr/>
        </p:nvGrpSpPr>
        <p:grpSpPr>
          <a:xfrm>
            <a:off x="4237516" y="5986833"/>
            <a:ext cx="120600" cy="146160"/>
            <a:chOff x="4237516" y="5986833"/>
            <a:chExt cx="120600" cy="14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D583C6D-8769-423C-8B3C-4B6BFD887F0F}"/>
                    </a:ext>
                  </a:extLst>
                </p14:cNvPr>
                <p14:cNvContentPartPr/>
                <p14:nvPr/>
              </p14:nvContentPartPr>
              <p14:xfrm>
                <a:off x="4278196" y="5986833"/>
                <a:ext cx="62280" cy="885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D583C6D-8769-423C-8B3C-4B6BFD887F0F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215196" y="5923833"/>
                  <a:ext cx="1879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846509B-A998-4D35-BC11-BDCBDA6200CE}"/>
                    </a:ext>
                  </a:extLst>
                </p14:cNvPr>
                <p14:cNvContentPartPr/>
                <p14:nvPr/>
              </p14:nvContentPartPr>
              <p14:xfrm>
                <a:off x="4256236" y="5994393"/>
                <a:ext cx="101880" cy="172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846509B-A998-4D35-BC11-BDCBDA6200CE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193236" y="5931393"/>
                  <a:ext cx="2275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FD88784-60B2-4E7B-A040-DADA0C77D4C5}"/>
                    </a:ext>
                  </a:extLst>
                </p14:cNvPr>
                <p14:cNvContentPartPr/>
                <p14:nvPr/>
              </p14:nvContentPartPr>
              <p14:xfrm>
                <a:off x="4237516" y="6026433"/>
                <a:ext cx="87120" cy="694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FD88784-60B2-4E7B-A040-DADA0C77D4C5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174876" y="5963433"/>
                  <a:ext cx="2127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64C11B2-C288-4407-96C8-E009B1E2AFF7}"/>
                    </a:ext>
                  </a:extLst>
                </p14:cNvPr>
                <p14:cNvContentPartPr/>
                <p14:nvPr/>
              </p14:nvContentPartPr>
              <p14:xfrm>
                <a:off x="4238956" y="6023553"/>
                <a:ext cx="96480" cy="1094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64C11B2-C288-4407-96C8-E009B1E2AFF7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176316" y="5960553"/>
                  <a:ext cx="222120" cy="235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3B33CC7-1417-40DF-941E-7F32CD1C8423}"/>
                  </a:ext>
                </a:extLst>
              </p14:cNvPr>
              <p14:cNvContentPartPr/>
              <p14:nvPr/>
            </p14:nvContentPartPr>
            <p14:xfrm>
              <a:off x="2737396" y="6589473"/>
              <a:ext cx="91440" cy="644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3B33CC7-1417-40DF-941E-7F32CD1C8423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2674756" y="6526833"/>
                <a:ext cx="217080" cy="19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8886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9" t="21104" r="21118" b="39448"/>
          <a:stretch/>
        </p:blipFill>
        <p:spPr bwMode="auto">
          <a:xfrm>
            <a:off x="381000" y="1295400"/>
            <a:ext cx="5273337" cy="1142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685800"/>
            <a:ext cx="36978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 periodic field varies as </a:t>
            </a:r>
            <a:r>
              <a:rPr lang="en-US" sz="2000" dirty="0" err="1"/>
              <a:t>Exp</a:t>
            </a:r>
            <a:r>
              <a:rPr lang="en-US" sz="2000" dirty="0"/>
              <a:t>[-</a:t>
            </a:r>
            <a:r>
              <a:rPr lang="en-US" sz="2000" dirty="0" err="1"/>
              <a:t>i</a:t>
            </a:r>
            <a:r>
              <a:rPr lang="en-US" sz="2000" dirty="0" err="1">
                <a:latin typeface="Symbol" panose="05050102010706020507" pitchFamily="18" charset="2"/>
              </a:rPr>
              <a:t>w</a:t>
            </a:r>
            <a:r>
              <a:rPr lang="en-US" sz="2000" dirty="0" err="1"/>
              <a:t>t</a:t>
            </a:r>
            <a:r>
              <a:rPr lang="en-US" sz="2000" dirty="0"/>
              <a:t>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458EB7-B810-4B9D-9F9C-A6A1BEC93BDA}"/>
              </a:ext>
            </a:extLst>
          </p:cNvPr>
          <p:cNvSpPr txBox="1"/>
          <p:nvPr/>
        </p:nvSpPr>
        <p:spPr>
          <a:xfrm>
            <a:off x="304800" y="228600"/>
            <a:ext cx="19556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2.  Periodic fields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271703-41B2-4077-81DD-65DA6F14AC64}"/>
              </a:ext>
            </a:extLst>
          </p:cNvPr>
          <p:cNvGrpSpPr/>
          <p:nvPr/>
        </p:nvGrpSpPr>
        <p:grpSpPr>
          <a:xfrm>
            <a:off x="621774" y="3581400"/>
            <a:ext cx="2093400" cy="921600"/>
            <a:chOff x="6763277" y="1336543"/>
            <a:chExt cx="2093400" cy="92160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D34D832-41B1-4F3E-8CC7-4D9125397218}"/>
                </a:ext>
              </a:extLst>
            </p:cNvPr>
            <p:cNvGrpSpPr/>
            <p:nvPr/>
          </p:nvGrpSpPr>
          <p:grpSpPr>
            <a:xfrm>
              <a:off x="6968837" y="1336543"/>
              <a:ext cx="580320" cy="290160"/>
              <a:chOff x="6968837" y="1336543"/>
              <a:chExt cx="580320" cy="290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4E142BC2-4CE8-4D84-93CB-D11521291239}"/>
                      </a:ext>
                    </a:extLst>
                  </p14:cNvPr>
                  <p14:cNvContentPartPr/>
                  <p14:nvPr/>
                </p14:nvContentPartPr>
                <p14:xfrm>
                  <a:off x="6968837" y="1336543"/>
                  <a:ext cx="212400" cy="21852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4E142BC2-4CE8-4D84-93CB-D11521291239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6950837" y="1318543"/>
                    <a:ext cx="248040" cy="254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20C2C880-70FC-4F43-96A1-8E9B9876CC36}"/>
                      </a:ext>
                    </a:extLst>
                  </p14:cNvPr>
                  <p14:cNvContentPartPr/>
                  <p14:nvPr/>
                </p14:nvContentPartPr>
                <p14:xfrm>
                  <a:off x="7246037" y="1363543"/>
                  <a:ext cx="180360" cy="21384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20C2C880-70FC-4F43-96A1-8E9B9876CC36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7228037" y="1345543"/>
                    <a:ext cx="216000" cy="249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033FC44B-A198-4A1F-9452-28E484B0C26B}"/>
                      </a:ext>
                    </a:extLst>
                  </p14:cNvPr>
                  <p14:cNvContentPartPr/>
                  <p14:nvPr/>
                </p14:nvContentPartPr>
                <p14:xfrm>
                  <a:off x="7201037" y="1352743"/>
                  <a:ext cx="216360" cy="3708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033FC44B-A198-4A1F-9452-28E484B0C26B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7183037" y="1334743"/>
                    <a:ext cx="252000" cy="72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62E353C6-0878-4E4A-83A6-E3FF709FFA86}"/>
                      </a:ext>
                    </a:extLst>
                  </p14:cNvPr>
                  <p14:cNvContentPartPr/>
                  <p14:nvPr/>
                </p14:nvContentPartPr>
                <p14:xfrm>
                  <a:off x="7190597" y="1605463"/>
                  <a:ext cx="15840" cy="2124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62E353C6-0878-4E4A-83A6-E3FF709FFA86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7172597" y="1587463"/>
                    <a:ext cx="51480" cy="56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C9C4C95E-BECA-4CFC-B4ED-93FD2C111565}"/>
                      </a:ext>
                    </a:extLst>
                  </p14:cNvPr>
                  <p14:cNvContentPartPr/>
                  <p14:nvPr/>
                </p14:nvContentPartPr>
                <p14:xfrm>
                  <a:off x="7546997" y="1554343"/>
                  <a:ext cx="2160" cy="36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C9C4C95E-BECA-4CFC-B4ED-93FD2C111565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7529357" y="1536703"/>
                    <a:ext cx="3780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CF0FA8A1-8F95-46E5-9412-564676BC5904}"/>
                      </a:ext>
                    </a:extLst>
                  </p14:cNvPr>
                  <p14:cNvContentPartPr/>
                  <p14:nvPr/>
                </p14:nvContentPartPr>
                <p14:xfrm>
                  <a:off x="7525757" y="1560463"/>
                  <a:ext cx="13680" cy="2160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CF0FA8A1-8F95-46E5-9412-564676BC5904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7507757" y="1542463"/>
                    <a:ext cx="49320" cy="572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D562FD2-E47F-4D11-84CF-72A58933A8C3}"/>
                    </a:ext>
                  </a:extLst>
                </p14:cNvPr>
                <p14:cNvContentPartPr/>
                <p14:nvPr/>
              </p14:nvContentPartPr>
              <p14:xfrm>
                <a:off x="6763277" y="1866463"/>
                <a:ext cx="244800" cy="2484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D562FD2-E47F-4D11-84CF-72A58933A8C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745277" y="1848463"/>
                  <a:ext cx="280440" cy="2840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24B35F0-EF9E-4452-A8E1-A4096F55BDB3}"/>
                </a:ext>
              </a:extLst>
            </p:cNvPr>
            <p:cNvGrpSpPr/>
            <p:nvPr/>
          </p:nvGrpSpPr>
          <p:grpSpPr>
            <a:xfrm>
              <a:off x="7101677" y="1800223"/>
              <a:ext cx="1545480" cy="457920"/>
              <a:chOff x="7101677" y="1800223"/>
              <a:chExt cx="1545480" cy="457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7DB005F7-E294-489B-9BA4-B463FFBD0A85}"/>
                      </a:ext>
                    </a:extLst>
                  </p14:cNvPr>
                  <p14:cNvContentPartPr/>
                  <p14:nvPr/>
                </p14:nvContentPartPr>
                <p14:xfrm>
                  <a:off x="7101677" y="1868983"/>
                  <a:ext cx="136080" cy="24192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7DB005F7-E294-489B-9BA4-B463FFBD0A85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7084037" y="1850983"/>
                    <a:ext cx="171720" cy="277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9C2D8F67-2F5F-4D28-9827-E8725A7A4658}"/>
                      </a:ext>
                    </a:extLst>
                  </p14:cNvPr>
                  <p14:cNvContentPartPr/>
                  <p14:nvPr/>
                </p14:nvContentPartPr>
                <p14:xfrm>
                  <a:off x="7112477" y="1800223"/>
                  <a:ext cx="157320" cy="2628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9C2D8F67-2F5F-4D28-9827-E8725A7A4658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7094477" y="1782583"/>
                    <a:ext cx="192960" cy="61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7F543A40-8116-4F5E-903C-AEEAF9BCAFFF}"/>
                      </a:ext>
                    </a:extLst>
                  </p14:cNvPr>
                  <p14:cNvContentPartPr/>
                  <p14:nvPr/>
                </p14:nvContentPartPr>
                <p14:xfrm>
                  <a:off x="7415237" y="1991743"/>
                  <a:ext cx="129240" cy="1512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7F543A40-8116-4F5E-903C-AEEAF9BCAFFF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7397237" y="1974103"/>
                    <a:ext cx="164880" cy="50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4683CDF3-4DEE-49EF-8F9A-7DF2AFDBBC42}"/>
                      </a:ext>
                    </a:extLst>
                  </p14:cNvPr>
                  <p14:cNvContentPartPr/>
                  <p14:nvPr/>
                </p14:nvContentPartPr>
                <p14:xfrm>
                  <a:off x="7405877" y="2073103"/>
                  <a:ext cx="117720" cy="1152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4683CDF3-4DEE-49EF-8F9A-7DF2AFDBBC42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7387877" y="2055103"/>
                    <a:ext cx="153360" cy="47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E5A05417-945F-4528-A5E1-50B2FE31E9E2}"/>
                      </a:ext>
                    </a:extLst>
                  </p14:cNvPr>
                  <p14:cNvContentPartPr/>
                  <p14:nvPr/>
                </p14:nvContentPartPr>
                <p14:xfrm>
                  <a:off x="7639877" y="2027743"/>
                  <a:ext cx="110880" cy="2232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E5A05417-945F-4528-A5E1-50B2FE31E9E2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7622237" y="2009743"/>
                    <a:ext cx="146520" cy="57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FCB70DD8-AA10-41EF-A4BE-670F1535E63E}"/>
                      </a:ext>
                    </a:extLst>
                  </p14:cNvPr>
                  <p14:cNvContentPartPr/>
                  <p14:nvPr/>
                </p14:nvContentPartPr>
                <p14:xfrm>
                  <a:off x="7841837" y="1997503"/>
                  <a:ext cx="52920" cy="11844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FCB70DD8-AA10-41EF-A4BE-670F1535E63E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7823837" y="1979503"/>
                    <a:ext cx="88560" cy="154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8289F873-43F5-4E6A-97D7-914ED80081A0}"/>
                      </a:ext>
                    </a:extLst>
                  </p14:cNvPr>
                  <p14:cNvContentPartPr/>
                  <p14:nvPr/>
                </p14:nvContentPartPr>
                <p14:xfrm>
                  <a:off x="7867397" y="1852423"/>
                  <a:ext cx="14760" cy="1800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8289F873-43F5-4E6A-97D7-914ED80081A0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7849397" y="1834783"/>
                    <a:ext cx="50400" cy="53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13290CB5-828A-418C-9847-EC44E8D9911A}"/>
                      </a:ext>
                    </a:extLst>
                  </p14:cNvPr>
                  <p14:cNvContentPartPr/>
                  <p14:nvPr/>
                </p14:nvContentPartPr>
                <p14:xfrm>
                  <a:off x="7966757" y="1989223"/>
                  <a:ext cx="184320" cy="10476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13290CB5-828A-418C-9847-EC44E8D9911A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7948757" y="1971583"/>
                    <a:ext cx="219960" cy="140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D5C92AEE-4E72-4006-80A6-742DDF479AF2}"/>
                      </a:ext>
                    </a:extLst>
                  </p14:cNvPr>
                  <p14:cNvContentPartPr/>
                  <p14:nvPr/>
                </p14:nvContentPartPr>
                <p14:xfrm>
                  <a:off x="8124077" y="1941703"/>
                  <a:ext cx="226800" cy="29952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D5C92AEE-4E72-4006-80A6-742DDF479AF2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8106437" y="1924063"/>
                    <a:ext cx="262440" cy="335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F0115CB1-6F56-44A1-89F6-3257F7A9B734}"/>
                      </a:ext>
                    </a:extLst>
                  </p14:cNvPr>
                  <p14:cNvContentPartPr/>
                  <p14:nvPr/>
                </p14:nvContentPartPr>
                <p14:xfrm>
                  <a:off x="8355197" y="2159143"/>
                  <a:ext cx="84600" cy="9900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F0115CB1-6F56-44A1-89F6-3257F7A9B734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8337557" y="2141503"/>
                    <a:ext cx="120240" cy="134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22BDC94D-ECB4-4988-B78D-7D3C526B38A1}"/>
                      </a:ext>
                    </a:extLst>
                  </p14:cNvPr>
                  <p14:cNvContentPartPr/>
                  <p14:nvPr/>
                </p14:nvContentPartPr>
                <p14:xfrm>
                  <a:off x="8404157" y="1987783"/>
                  <a:ext cx="243000" cy="10368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22BDC94D-ECB4-4988-B78D-7D3C526B38A1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8386157" y="1969783"/>
                    <a:ext cx="278640" cy="1393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A904A13-043E-49D4-BED4-C015B9500C81}"/>
                </a:ext>
              </a:extLst>
            </p:cNvPr>
            <p:cNvGrpSpPr/>
            <p:nvPr/>
          </p:nvGrpSpPr>
          <p:grpSpPr>
            <a:xfrm>
              <a:off x="8597837" y="1779703"/>
              <a:ext cx="258840" cy="368640"/>
              <a:chOff x="8597837" y="1779703"/>
              <a:chExt cx="258840" cy="368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10" name="Ink 9">
                    <a:extLst>
                      <a:ext uri="{FF2B5EF4-FFF2-40B4-BE49-F238E27FC236}">
                        <a16:creationId xmlns:a16="http://schemas.microsoft.com/office/drawing/2014/main" id="{07B9C273-427E-4F4F-A15C-50D5838B4316}"/>
                      </a:ext>
                    </a:extLst>
                  </p14:cNvPr>
                  <p14:cNvContentPartPr/>
                  <p14:nvPr/>
                </p14:nvContentPartPr>
                <p14:xfrm>
                  <a:off x="8652557" y="1828303"/>
                  <a:ext cx="195840" cy="320040"/>
                </p14:xfrm>
              </p:contentPart>
            </mc:Choice>
            <mc:Fallback xmlns=""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07B9C273-427E-4F4F-A15C-50D5838B4316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8634557" y="1810303"/>
                    <a:ext cx="231480" cy="355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6BD194E0-EFCF-4048-B0FD-07283D188A45}"/>
                      </a:ext>
                    </a:extLst>
                  </p14:cNvPr>
                  <p14:cNvContentPartPr/>
                  <p14:nvPr/>
                </p14:nvContentPartPr>
                <p14:xfrm>
                  <a:off x="8597837" y="1779703"/>
                  <a:ext cx="258840" cy="3204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6BD194E0-EFCF-4048-B0FD-07283D188A45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8580197" y="1761703"/>
                    <a:ext cx="294480" cy="676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C4B70C8-0EF8-41CA-8443-2C89B71244B3}"/>
                  </a:ext>
                </a:extLst>
              </p14:cNvPr>
              <p14:cNvContentPartPr/>
              <p14:nvPr/>
            </p14:nvContentPartPr>
            <p14:xfrm>
              <a:off x="2439676" y="1620393"/>
              <a:ext cx="25200" cy="28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C4B70C8-0EF8-41CA-8443-2C89B71244B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377036" y="1557393"/>
                <a:ext cx="15084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F9F416E-436C-458A-90B3-E95827B23487}"/>
                  </a:ext>
                </a:extLst>
              </p14:cNvPr>
              <p14:cNvContentPartPr/>
              <p14:nvPr/>
            </p14:nvContentPartPr>
            <p14:xfrm>
              <a:off x="2188756" y="1682673"/>
              <a:ext cx="9720" cy="151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F9F416E-436C-458A-90B3-E95827B2348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126116" y="1620033"/>
                <a:ext cx="13536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4BB6D1C-4E7F-4672-9C5A-C3B518E5D494}"/>
                  </a:ext>
                </a:extLst>
              </p14:cNvPr>
              <p14:cNvContentPartPr/>
              <p14:nvPr/>
            </p14:nvContentPartPr>
            <p14:xfrm>
              <a:off x="2622196" y="2202873"/>
              <a:ext cx="68040" cy="2952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4BB6D1C-4E7F-4672-9C5A-C3B518E5D494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559196" y="2139873"/>
                <a:ext cx="193680" cy="155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099" name="Group 4098">
            <a:extLst>
              <a:ext uri="{FF2B5EF4-FFF2-40B4-BE49-F238E27FC236}">
                <a16:creationId xmlns:a16="http://schemas.microsoft.com/office/drawing/2014/main" id="{F10B6347-6E3B-4A8C-9177-777A554165DB}"/>
              </a:ext>
            </a:extLst>
          </p:cNvPr>
          <p:cNvGrpSpPr/>
          <p:nvPr/>
        </p:nvGrpSpPr>
        <p:grpSpPr>
          <a:xfrm>
            <a:off x="2847916" y="1648473"/>
            <a:ext cx="16920" cy="18360"/>
            <a:chOff x="2847916" y="1648473"/>
            <a:chExt cx="16920" cy="1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096" name="Ink 4095">
                  <a:extLst>
                    <a:ext uri="{FF2B5EF4-FFF2-40B4-BE49-F238E27FC236}">
                      <a16:creationId xmlns:a16="http://schemas.microsoft.com/office/drawing/2014/main" id="{DE59551F-C073-463F-BA2E-2DAC521029C0}"/>
                    </a:ext>
                  </a:extLst>
                </p14:cNvPr>
                <p14:cNvContentPartPr/>
                <p14:nvPr/>
              </p14:nvContentPartPr>
              <p14:xfrm>
                <a:off x="2863396" y="1648473"/>
                <a:ext cx="1440" cy="4320"/>
              </p14:xfrm>
            </p:contentPart>
          </mc:Choice>
          <mc:Fallback>
            <p:pic>
              <p:nvPicPr>
                <p:cNvPr id="4096" name="Ink 4095">
                  <a:extLst>
                    <a:ext uri="{FF2B5EF4-FFF2-40B4-BE49-F238E27FC236}">
                      <a16:creationId xmlns:a16="http://schemas.microsoft.com/office/drawing/2014/main" id="{DE59551F-C073-463F-BA2E-2DAC521029C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800756" y="1585473"/>
                  <a:ext cx="1270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097" name="Ink 4096">
                  <a:extLst>
                    <a:ext uri="{FF2B5EF4-FFF2-40B4-BE49-F238E27FC236}">
                      <a16:creationId xmlns:a16="http://schemas.microsoft.com/office/drawing/2014/main" id="{B74ED308-A5B5-466E-8AC6-B482E3826ABD}"/>
                    </a:ext>
                  </a:extLst>
                </p14:cNvPr>
                <p14:cNvContentPartPr/>
                <p14:nvPr/>
              </p14:nvContentPartPr>
              <p14:xfrm>
                <a:off x="2847916" y="1652433"/>
                <a:ext cx="14400" cy="14400"/>
              </p14:xfrm>
            </p:contentPart>
          </mc:Choice>
          <mc:Fallback>
            <p:pic>
              <p:nvPicPr>
                <p:cNvPr id="4097" name="Ink 4096">
                  <a:extLst>
                    <a:ext uri="{FF2B5EF4-FFF2-40B4-BE49-F238E27FC236}">
                      <a16:creationId xmlns:a16="http://schemas.microsoft.com/office/drawing/2014/main" id="{B74ED308-A5B5-466E-8AC6-B482E3826AB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784916" y="1589793"/>
                  <a:ext cx="140040" cy="14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100" name="Ink 4099">
                <a:extLst>
                  <a:ext uri="{FF2B5EF4-FFF2-40B4-BE49-F238E27FC236}">
                    <a16:creationId xmlns:a16="http://schemas.microsoft.com/office/drawing/2014/main" id="{9BF1FB31-0E9E-4C5A-91A0-5723A1E15CCB}"/>
                  </a:ext>
                </a:extLst>
              </p14:cNvPr>
              <p14:cNvContentPartPr/>
              <p14:nvPr/>
            </p14:nvContentPartPr>
            <p14:xfrm>
              <a:off x="2618596" y="1811193"/>
              <a:ext cx="20880" cy="28440"/>
            </p14:xfrm>
          </p:contentPart>
        </mc:Choice>
        <mc:Fallback>
          <p:pic>
            <p:nvPicPr>
              <p:cNvPr id="4100" name="Ink 4099">
                <a:extLst>
                  <a:ext uri="{FF2B5EF4-FFF2-40B4-BE49-F238E27FC236}">
                    <a16:creationId xmlns:a16="http://schemas.microsoft.com/office/drawing/2014/main" id="{9BF1FB31-0E9E-4C5A-91A0-5723A1E15CCB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555956" y="1748553"/>
                <a:ext cx="14652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4101" name="Ink 4100">
                <a:extLst>
                  <a:ext uri="{FF2B5EF4-FFF2-40B4-BE49-F238E27FC236}">
                    <a16:creationId xmlns:a16="http://schemas.microsoft.com/office/drawing/2014/main" id="{4D3F3441-D13C-4CC5-B361-1B45575F6A11}"/>
                  </a:ext>
                </a:extLst>
              </p14:cNvPr>
              <p14:cNvContentPartPr/>
              <p14:nvPr/>
            </p14:nvContentPartPr>
            <p14:xfrm>
              <a:off x="2585116" y="1687713"/>
              <a:ext cx="15120" cy="16920"/>
            </p14:xfrm>
          </p:contentPart>
        </mc:Choice>
        <mc:Fallback>
          <p:pic>
            <p:nvPicPr>
              <p:cNvPr id="4101" name="Ink 4100">
                <a:extLst>
                  <a:ext uri="{FF2B5EF4-FFF2-40B4-BE49-F238E27FC236}">
                    <a16:creationId xmlns:a16="http://schemas.microsoft.com/office/drawing/2014/main" id="{4D3F3441-D13C-4CC5-B361-1B45575F6A11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522116" y="1625073"/>
                <a:ext cx="14076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102" name="Ink 4101">
                <a:extLst>
                  <a:ext uri="{FF2B5EF4-FFF2-40B4-BE49-F238E27FC236}">
                    <a16:creationId xmlns:a16="http://schemas.microsoft.com/office/drawing/2014/main" id="{EA9E6E47-59F0-4382-BA30-2A67A746B4F8}"/>
                  </a:ext>
                </a:extLst>
              </p14:cNvPr>
              <p14:cNvContentPartPr/>
              <p14:nvPr/>
            </p14:nvContentPartPr>
            <p14:xfrm>
              <a:off x="2526796" y="1662513"/>
              <a:ext cx="57600" cy="21240"/>
            </p14:xfrm>
          </p:contentPart>
        </mc:Choice>
        <mc:Fallback>
          <p:pic>
            <p:nvPicPr>
              <p:cNvPr id="4102" name="Ink 4101">
                <a:extLst>
                  <a:ext uri="{FF2B5EF4-FFF2-40B4-BE49-F238E27FC236}">
                    <a16:creationId xmlns:a16="http://schemas.microsoft.com/office/drawing/2014/main" id="{EA9E6E47-59F0-4382-BA30-2A67A746B4F8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463796" y="1599513"/>
                <a:ext cx="18324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103" name="Ink 4102">
                <a:extLst>
                  <a:ext uri="{FF2B5EF4-FFF2-40B4-BE49-F238E27FC236}">
                    <a16:creationId xmlns:a16="http://schemas.microsoft.com/office/drawing/2014/main" id="{64FB1B2D-6A88-41F7-8699-4B7C53251FC4}"/>
                  </a:ext>
                </a:extLst>
              </p14:cNvPr>
              <p14:cNvContentPartPr/>
              <p14:nvPr/>
            </p14:nvContentPartPr>
            <p14:xfrm>
              <a:off x="3608596" y="1426713"/>
              <a:ext cx="87480" cy="222120"/>
            </p14:xfrm>
          </p:contentPart>
        </mc:Choice>
        <mc:Fallback>
          <p:pic>
            <p:nvPicPr>
              <p:cNvPr id="4103" name="Ink 4102">
                <a:extLst>
                  <a:ext uri="{FF2B5EF4-FFF2-40B4-BE49-F238E27FC236}">
                    <a16:creationId xmlns:a16="http://schemas.microsoft.com/office/drawing/2014/main" id="{64FB1B2D-6A88-41F7-8699-4B7C53251FC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545956" y="1363713"/>
                <a:ext cx="21312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4104" name="Ink 4103">
                <a:extLst>
                  <a:ext uri="{FF2B5EF4-FFF2-40B4-BE49-F238E27FC236}">
                    <a16:creationId xmlns:a16="http://schemas.microsoft.com/office/drawing/2014/main" id="{AE488FE9-84AD-40A6-8202-60BD2D341DAA}"/>
                  </a:ext>
                </a:extLst>
              </p14:cNvPr>
              <p14:cNvContentPartPr/>
              <p14:nvPr/>
            </p14:nvContentPartPr>
            <p14:xfrm>
              <a:off x="4971556" y="1926033"/>
              <a:ext cx="58680" cy="123120"/>
            </p14:xfrm>
          </p:contentPart>
        </mc:Choice>
        <mc:Fallback>
          <p:pic>
            <p:nvPicPr>
              <p:cNvPr id="4104" name="Ink 4103">
                <a:extLst>
                  <a:ext uri="{FF2B5EF4-FFF2-40B4-BE49-F238E27FC236}">
                    <a16:creationId xmlns:a16="http://schemas.microsoft.com/office/drawing/2014/main" id="{AE488FE9-84AD-40A6-8202-60BD2D341DAA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908556" y="1863393"/>
                <a:ext cx="18432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4105" name="Ink 4104">
                <a:extLst>
                  <a:ext uri="{FF2B5EF4-FFF2-40B4-BE49-F238E27FC236}">
                    <a16:creationId xmlns:a16="http://schemas.microsoft.com/office/drawing/2014/main" id="{D7397E17-D13C-49F4-8D7B-55516EB31BD3}"/>
                  </a:ext>
                </a:extLst>
              </p14:cNvPr>
              <p14:cNvContentPartPr/>
              <p14:nvPr/>
            </p14:nvContentPartPr>
            <p14:xfrm>
              <a:off x="4760236" y="1860153"/>
              <a:ext cx="7920" cy="96120"/>
            </p14:xfrm>
          </p:contentPart>
        </mc:Choice>
        <mc:Fallback>
          <p:pic>
            <p:nvPicPr>
              <p:cNvPr id="4105" name="Ink 4104">
                <a:extLst>
                  <a:ext uri="{FF2B5EF4-FFF2-40B4-BE49-F238E27FC236}">
                    <a16:creationId xmlns:a16="http://schemas.microsoft.com/office/drawing/2014/main" id="{D7397E17-D13C-49F4-8D7B-55516EB31BD3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697236" y="1797513"/>
                <a:ext cx="13356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4106" name="Ink 4105">
                <a:extLst>
                  <a:ext uri="{FF2B5EF4-FFF2-40B4-BE49-F238E27FC236}">
                    <a16:creationId xmlns:a16="http://schemas.microsoft.com/office/drawing/2014/main" id="{967B2934-5035-4EF7-835A-20ADB8E4BC38}"/>
                  </a:ext>
                </a:extLst>
              </p14:cNvPr>
              <p14:cNvContentPartPr/>
              <p14:nvPr/>
            </p14:nvContentPartPr>
            <p14:xfrm>
              <a:off x="4954636" y="2056713"/>
              <a:ext cx="70920" cy="111240"/>
            </p14:xfrm>
          </p:contentPart>
        </mc:Choice>
        <mc:Fallback>
          <p:pic>
            <p:nvPicPr>
              <p:cNvPr id="4106" name="Ink 4105">
                <a:extLst>
                  <a:ext uri="{FF2B5EF4-FFF2-40B4-BE49-F238E27FC236}">
                    <a16:creationId xmlns:a16="http://schemas.microsoft.com/office/drawing/2014/main" id="{967B2934-5035-4EF7-835A-20ADB8E4BC3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891996" y="1994073"/>
                <a:ext cx="196560" cy="23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1220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7" t="13180" r="2200" b="10463"/>
          <a:stretch/>
        </p:blipFill>
        <p:spPr bwMode="auto">
          <a:xfrm>
            <a:off x="1544714" y="1066800"/>
            <a:ext cx="6214369" cy="490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1504890"/>
            <a:ext cx="23122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Low frequency limit: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9178" y="6248400"/>
            <a:ext cx="6905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This is the same equation as holds in the static case, when </a:t>
            </a:r>
            <a:r>
              <a:rPr lang="en-US" sz="2000" dirty="0">
                <a:latin typeface="Symbol" panose="05050102010706020507" pitchFamily="18" charset="2"/>
              </a:rPr>
              <a:t>w</a:t>
            </a:r>
            <a:r>
              <a:rPr lang="en-US" sz="2000" dirty="0"/>
              <a:t> = 0.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67400" y="3022937"/>
            <a:ext cx="13716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(Periodic fields)</a:t>
            </a:r>
          </a:p>
          <a:p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47072A-125C-4EC5-86F8-B8D4F1403FCF}"/>
              </a:ext>
            </a:extLst>
          </p:cNvPr>
          <p:cNvSpPr txBox="1"/>
          <p:nvPr/>
        </p:nvSpPr>
        <p:spPr>
          <a:xfrm>
            <a:off x="0" y="0"/>
            <a:ext cx="46545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3.  Two limits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/>
              <a:t>“low” frequencies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/>
              <a:t>“high” frequencies (still below THz)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E1040BF-0FFB-46A6-AA35-1640267A13D5}"/>
              </a:ext>
            </a:extLst>
          </p:cNvPr>
          <p:cNvGrpSpPr/>
          <p:nvPr/>
        </p:nvGrpSpPr>
        <p:grpSpPr>
          <a:xfrm>
            <a:off x="2743516" y="1440611"/>
            <a:ext cx="153720" cy="269640"/>
            <a:chOff x="2743516" y="1440611"/>
            <a:chExt cx="153720" cy="26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9CAC2CA-627C-42EF-85E6-8DD3BBDD9E04}"/>
                    </a:ext>
                  </a:extLst>
                </p14:cNvPr>
                <p14:cNvContentPartPr/>
                <p14:nvPr/>
              </p14:nvContentPartPr>
              <p14:xfrm>
                <a:off x="2792476" y="1440611"/>
                <a:ext cx="104760" cy="17388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9CAC2CA-627C-42EF-85E6-8DD3BBDD9E0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729836" y="1377611"/>
                  <a:ext cx="23040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87B4F63-2834-469B-84E4-E958D6C9915C}"/>
                    </a:ext>
                  </a:extLst>
                </p14:cNvPr>
                <p14:cNvContentPartPr/>
                <p14:nvPr/>
              </p14:nvContentPartPr>
              <p14:xfrm>
                <a:off x="2743516" y="1618811"/>
                <a:ext cx="91800" cy="914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87B4F63-2834-469B-84E4-E958D6C9915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680876" y="1556171"/>
                  <a:ext cx="217440" cy="21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B6C0CF1-6806-4ABB-9BC6-AACE4DEB3A04}"/>
                  </a:ext>
                </a:extLst>
              </p14:cNvPr>
              <p14:cNvContentPartPr/>
              <p14:nvPr/>
            </p14:nvContentPartPr>
            <p14:xfrm>
              <a:off x="4610116" y="3104171"/>
              <a:ext cx="23040" cy="1188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B6C0CF1-6806-4ABB-9BC6-AACE4DEB3A0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47116" y="3041171"/>
                <a:ext cx="14868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E196B93-B836-4B96-AF7A-BAD34A1D89D5}"/>
                  </a:ext>
                </a:extLst>
              </p14:cNvPr>
              <p14:cNvContentPartPr/>
              <p14:nvPr/>
            </p14:nvContentPartPr>
            <p14:xfrm>
              <a:off x="4802716" y="3059891"/>
              <a:ext cx="76320" cy="1796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E196B93-B836-4B96-AF7A-BAD34A1D89D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40076" y="2996891"/>
                <a:ext cx="20196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38788E1-5125-4770-86F9-56405A23D7D8}"/>
                  </a:ext>
                </a:extLst>
              </p14:cNvPr>
              <p14:cNvContentPartPr/>
              <p14:nvPr/>
            </p14:nvContentPartPr>
            <p14:xfrm>
              <a:off x="5804596" y="3375971"/>
              <a:ext cx="90000" cy="3668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38788E1-5125-4770-86F9-56405A23D7D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41956" y="3313331"/>
                <a:ext cx="215640" cy="49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3039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40" r="50000"/>
          <a:stretch/>
        </p:blipFill>
        <p:spPr bwMode="auto">
          <a:xfrm>
            <a:off x="264853" y="2057400"/>
            <a:ext cx="3832567" cy="423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0711" y="180945"/>
            <a:ext cx="74865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 solution to the static problem is </a:t>
            </a:r>
            <a:r>
              <a:rPr lang="en-US" sz="2000" b="1" dirty="0"/>
              <a:t>H</a:t>
            </a:r>
            <a:r>
              <a:rPr lang="en-US" sz="2000" b="1" baseline="-25000" dirty="0"/>
              <a:t>ST</a:t>
            </a:r>
            <a:r>
              <a:rPr lang="en-US" sz="2000" dirty="0"/>
              <a:t>(</a:t>
            </a:r>
            <a:r>
              <a:rPr lang="en-US" sz="2000" b="1" dirty="0"/>
              <a:t>r</a:t>
            </a:r>
            <a:r>
              <a:rPr lang="en-US" sz="2000" dirty="0"/>
              <a:t>), which is independent of </a:t>
            </a:r>
            <a:r>
              <a:rPr lang="en-US" sz="2000" dirty="0">
                <a:latin typeface="Symbol" panose="05050102010706020507" pitchFamily="18" charset="2"/>
              </a:rPr>
              <a:t>w</a:t>
            </a:r>
            <a:r>
              <a:rPr lang="en-US" sz="20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0711" y="656378"/>
            <a:ext cx="830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solution of the slow periodic problem is </a:t>
            </a:r>
            <a:r>
              <a:rPr lang="en-US" sz="2000" b="1" dirty="0"/>
              <a:t>H</a:t>
            </a:r>
            <a:r>
              <a:rPr lang="en-US" sz="2000" b="1" baseline="-25000" dirty="0"/>
              <a:t>ST</a:t>
            </a:r>
            <a:r>
              <a:rPr lang="en-US" sz="2000" dirty="0"/>
              <a:t>(</a:t>
            </a:r>
            <a:r>
              <a:rPr lang="en-US" sz="2000" b="1" dirty="0"/>
              <a:t>r</a:t>
            </a:r>
            <a:r>
              <a:rPr lang="en-US" sz="2000" dirty="0"/>
              <a:t>)</a:t>
            </a:r>
            <a:r>
              <a:rPr lang="en-US" sz="2000" dirty="0" err="1"/>
              <a:t>Exp</a:t>
            </a:r>
            <a:r>
              <a:rPr lang="en-US" sz="2000" dirty="0"/>
              <a:t>[-</a:t>
            </a:r>
            <a:r>
              <a:rPr lang="en-US" sz="2000" dirty="0" err="1"/>
              <a:t>i</a:t>
            </a:r>
            <a:r>
              <a:rPr lang="en-US" sz="2000" dirty="0" err="1">
                <a:latin typeface="Symbol" panose="05050102010706020507" pitchFamily="18" charset="2"/>
              </a:rPr>
              <a:t>w</a:t>
            </a:r>
            <a:r>
              <a:rPr lang="en-US" sz="2000" dirty="0" err="1"/>
              <a:t>t</a:t>
            </a:r>
            <a:r>
              <a:rPr lang="en-US" sz="2000" dirty="0"/>
              <a:t>], i.e. the field varies periodically in time at every point in the conductor with the same frequency and phase.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86200" y="5001161"/>
            <a:ext cx="266700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H completely penetrates the conductor</a:t>
            </a:r>
          </a:p>
          <a:p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410200" y="1981200"/>
            <a:ext cx="345427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Low frequency recipe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Solve for the static </a:t>
            </a:r>
            <a:r>
              <a:rPr lang="en-US" sz="2000" b="1" dirty="0"/>
              <a:t>H</a:t>
            </a:r>
            <a:r>
              <a:rPr lang="en-US" sz="2000" dirty="0"/>
              <a:t> field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Multiply by </a:t>
            </a:r>
            <a:r>
              <a:rPr lang="en-US" sz="2000" dirty="0" err="1"/>
              <a:t>Exp</a:t>
            </a:r>
            <a:r>
              <a:rPr lang="en-US" sz="2000" dirty="0"/>
              <a:t>[-</a:t>
            </a:r>
            <a:r>
              <a:rPr lang="en-US" sz="2000" dirty="0" err="1"/>
              <a:t>i</a:t>
            </a:r>
            <a:r>
              <a:rPr lang="en-US" sz="2000" dirty="0" err="1">
                <a:latin typeface="Symbol" panose="05050102010706020507" pitchFamily="18" charset="2"/>
              </a:rPr>
              <a:t>w</a:t>
            </a:r>
            <a:r>
              <a:rPr lang="en-US" sz="2000" dirty="0" err="1"/>
              <a:t>t</a:t>
            </a:r>
            <a:r>
              <a:rPr lang="en-US" sz="2000" dirty="0"/>
              <a:t>]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Find </a:t>
            </a:r>
            <a:r>
              <a:rPr lang="en-US" sz="2000" b="1" dirty="0"/>
              <a:t>E</a:t>
            </a:r>
            <a:r>
              <a:rPr lang="en-US" sz="2000" dirty="0"/>
              <a:t>-field by Faraday’s law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Find </a:t>
            </a:r>
            <a:r>
              <a:rPr lang="en-US" sz="2000" b="1" dirty="0"/>
              <a:t>j</a:t>
            </a:r>
            <a:r>
              <a:rPr lang="en-US" sz="2000" dirty="0"/>
              <a:t> by Ohm’s law</a:t>
            </a:r>
          </a:p>
          <a:p>
            <a:endParaRPr lang="en-US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2A0E87E-A15E-48ED-8FF8-CE28D0F3FFC7}"/>
                  </a:ext>
                </a:extLst>
              </p14:cNvPr>
              <p14:cNvContentPartPr/>
              <p14:nvPr/>
            </p14:nvContentPartPr>
            <p14:xfrm>
              <a:off x="1006877" y="3216103"/>
              <a:ext cx="626400" cy="1470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2A0E87E-A15E-48ED-8FF8-CE28D0F3FFC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1237" y="3144103"/>
                <a:ext cx="698040" cy="161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3DF385B-5DB3-4559-AF0F-95D4C365482F}"/>
                  </a:ext>
                </a:extLst>
              </p14:cNvPr>
              <p14:cNvContentPartPr/>
              <p14:nvPr/>
            </p14:nvContentPartPr>
            <p14:xfrm>
              <a:off x="3175157" y="3169663"/>
              <a:ext cx="800280" cy="1563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3DF385B-5DB3-4559-AF0F-95D4C365482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39517" y="3098023"/>
                <a:ext cx="871920" cy="170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B7C67E7-8F12-4F1D-815C-DE7982728403}"/>
                  </a:ext>
                </a:extLst>
              </p14:cNvPr>
              <p14:cNvContentPartPr/>
              <p14:nvPr/>
            </p14:nvContentPartPr>
            <p14:xfrm>
              <a:off x="1190837" y="4461343"/>
              <a:ext cx="144360" cy="147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B7C67E7-8F12-4F1D-815C-DE798272840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55197" y="4389343"/>
                <a:ext cx="21600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C83BAAD-47A5-4206-99EA-F3E0433A731B}"/>
                  </a:ext>
                </a:extLst>
              </p14:cNvPr>
              <p14:cNvContentPartPr/>
              <p14:nvPr/>
            </p14:nvContentPartPr>
            <p14:xfrm>
              <a:off x="2303957" y="3891823"/>
              <a:ext cx="270360" cy="138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C83BAAD-47A5-4206-99EA-F3E0433A731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68317" y="3819823"/>
                <a:ext cx="342000" cy="28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321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2" t="48456" b="24534"/>
          <a:stretch/>
        </p:blipFill>
        <p:spPr bwMode="auto">
          <a:xfrm>
            <a:off x="914400" y="1371600"/>
            <a:ext cx="7638495" cy="164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0200" y="303748"/>
            <a:ext cx="50991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 zeroth approximation, </a:t>
            </a:r>
            <a:r>
              <a:rPr lang="en-US" sz="2000" b="1" dirty="0"/>
              <a:t>E</a:t>
            </a:r>
            <a:r>
              <a:rPr lang="en-US" sz="2000" dirty="0"/>
              <a:t> = 0 inside conductor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21996" y="3036903"/>
            <a:ext cx="1265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Ohm’s law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71800" y="3046520"/>
            <a:ext cx="22042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Maxwell’s equation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52965" y="3018408"/>
            <a:ext cx="2524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(29.7) for static </a:t>
            </a:r>
            <a:r>
              <a:rPr lang="en-US" sz="2000" b="1" dirty="0"/>
              <a:t>H</a:t>
            </a:r>
            <a:r>
              <a:rPr lang="en-US" sz="2000" dirty="0"/>
              <a:t>-field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AB2CECB-EA92-4124-95CB-A38318D7FF6F}"/>
                  </a:ext>
                </a:extLst>
              </p14:cNvPr>
              <p14:cNvContentPartPr/>
              <p14:nvPr/>
            </p14:nvContentPartPr>
            <p14:xfrm>
              <a:off x="4621996" y="2480073"/>
              <a:ext cx="291600" cy="201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AB2CECB-EA92-4124-95CB-A38318D7FF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03996" y="2462433"/>
                <a:ext cx="32724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480D288-6018-42E9-97DF-9A4AC05818D7}"/>
                  </a:ext>
                </a:extLst>
              </p14:cNvPr>
              <p14:cNvContentPartPr/>
              <p14:nvPr/>
            </p14:nvContentPartPr>
            <p14:xfrm>
              <a:off x="4315636" y="2713353"/>
              <a:ext cx="239400" cy="259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480D288-6018-42E9-97DF-9A4AC05818D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52636" y="2650713"/>
                <a:ext cx="36504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96D8D60-62BA-4775-A8DD-7CCE5E11B02E}"/>
                  </a:ext>
                </a:extLst>
              </p14:cNvPr>
              <p14:cNvContentPartPr/>
              <p14:nvPr/>
            </p14:nvContentPartPr>
            <p14:xfrm>
              <a:off x="4591036" y="2286753"/>
              <a:ext cx="105840" cy="1551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96D8D60-62BA-4775-A8DD-7CCE5E11B02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28036" y="2224113"/>
                <a:ext cx="23148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7D479A6-F772-4DF2-847D-61A017692484}"/>
                  </a:ext>
                </a:extLst>
              </p14:cNvPr>
              <p14:cNvContentPartPr/>
              <p14:nvPr/>
            </p14:nvContentPartPr>
            <p14:xfrm>
              <a:off x="4282876" y="2428593"/>
              <a:ext cx="24840" cy="1461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7D479A6-F772-4DF2-847D-61A01769248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20236" y="2365953"/>
                <a:ext cx="15048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5AB9D08-3F4D-4B16-BF1D-B8C3F2B5C787}"/>
                  </a:ext>
                </a:extLst>
              </p14:cNvPr>
              <p14:cNvContentPartPr/>
              <p14:nvPr/>
            </p14:nvContentPartPr>
            <p14:xfrm>
              <a:off x="4407796" y="2661873"/>
              <a:ext cx="27360" cy="619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5AB9D08-3F4D-4B16-BF1D-B8C3F2B5C78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44796" y="2598873"/>
                <a:ext cx="15300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A1078C1-3097-4A78-912D-5DF05055D99D}"/>
                  </a:ext>
                </a:extLst>
              </p14:cNvPr>
              <p14:cNvContentPartPr/>
              <p14:nvPr/>
            </p14:nvContentPartPr>
            <p14:xfrm>
              <a:off x="4310236" y="2385753"/>
              <a:ext cx="241560" cy="529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A1078C1-3097-4A78-912D-5DF05055D99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292236" y="2368113"/>
                <a:ext cx="277200" cy="8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3361FA55-5111-485F-9F14-E0FE25B94453}"/>
              </a:ext>
            </a:extLst>
          </p:cNvPr>
          <p:cNvGrpSpPr/>
          <p:nvPr/>
        </p:nvGrpSpPr>
        <p:grpSpPr>
          <a:xfrm>
            <a:off x="2432116" y="1259673"/>
            <a:ext cx="518760" cy="669240"/>
            <a:chOff x="2432116" y="1259673"/>
            <a:chExt cx="518760" cy="66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0FEC2D7-0EE4-4329-9EDF-47DD770441FE}"/>
                    </a:ext>
                  </a:extLst>
                </p14:cNvPr>
                <p14:cNvContentPartPr/>
                <p14:nvPr/>
              </p14:nvContentPartPr>
              <p14:xfrm>
                <a:off x="2443636" y="1815873"/>
                <a:ext cx="144720" cy="1130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0FEC2D7-0EE4-4329-9EDF-47DD770441F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380636" y="1753233"/>
                  <a:ext cx="2703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8CEEDC9-2093-407D-8306-99896BDC64E5}"/>
                    </a:ext>
                  </a:extLst>
                </p14:cNvPr>
                <p14:cNvContentPartPr/>
                <p14:nvPr/>
              </p14:nvContentPartPr>
              <p14:xfrm>
                <a:off x="2869876" y="1310073"/>
                <a:ext cx="81000" cy="2379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8CEEDC9-2093-407D-8306-99896BDC64E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806876" y="1247073"/>
                  <a:ext cx="20664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8A6B48A-F9E0-43AE-B6FD-80B56BC6F909}"/>
                    </a:ext>
                  </a:extLst>
                </p14:cNvPr>
                <p14:cNvContentPartPr/>
                <p14:nvPr/>
              </p14:nvContentPartPr>
              <p14:xfrm>
                <a:off x="2432116" y="1320513"/>
                <a:ext cx="134640" cy="3711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8A6B48A-F9E0-43AE-B6FD-80B56BC6F90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369476" y="1257873"/>
                  <a:ext cx="260280" cy="49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FC26FF1-84B3-4C73-8381-6C1C1519FEF8}"/>
                    </a:ext>
                  </a:extLst>
                </p14:cNvPr>
                <p14:cNvContentPartPr/>
                <p14:nvPr/>
              </p14:nvContentPartPr>
              <p14:xfrm>
                <a:off x="2450836" y="1513833"/>
                <a:ext cx="7200" cy="1519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FC26FF1-84B3-4C73-8381-6C1C1519FEF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388196" y="1450833"/>
                  <a:ext cx="13284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24B0E8B-B1C2-4E06-892D-681198EF909C}"/>
                    </a:ext>
                  </a:extLst>
                </p14:cNvPr>
                <p14:cNvContentPartPr/>
                <p14:nvPr/>
              </p14:nvContentPartPr>
              <p14:xfrm>
                <a:off x="2805796" y="1259673"/>
                <a:ext cx="60480" cy="3870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24B0E8B-B1C2-4E06-892D-681198EF909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743156" y="1197033"/>
                  <a:ext cx="186120" cy="51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A25F13E-616C-451C-A202-1CD5B6CD464A}"/>
                    </a:ext>
                  </a:extLst>
                </p14:cNvPr>
                <p14:cNvContentPartPr/>
                <p14:nvPr/>
              </p14:nvContentPartPr>
              <p14:xfrm>
                <a:off x="2487556" y="1347873"/>
                <a:ext cx="49680" cy="3808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A25F13E-616C-451C-A202-1CD5B6CD464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424916" y="1284873"/>
                  <a:ext cx="175320" cy="50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5" name="Group 3074">
            <a:extLst>
              <a:ext uri="{FF2B5EF4-FFF2-40B4-BE49-F238E27FC236}">
                <a16:creationId xmlns:a16="http://schemas.microsoft.com/office/drawing/2014/main" id="{FE759767-8AD3-4E69-A7C7-89D25E142955}"/>
              </a:ext>
            </a:extLst>
          </p:cNvPr>
          <p:cNvGrpSpPr/>
          <p:nvPr/>
        </p:nvGrpSpPr>
        <p:grpSpPr>
          <a:xfrm>
            <a:off x="1032796" y="1392873"/>
            <a:ext cx="1135800" cy="697320"/>
            <a:chOff x="1032796" y="1392873"/>
            <a:chExt cx="1135800" cy="69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077E6D0-D4F1-468B-8C5D-FBD4AE98F881}"/>
                    </a:ext>
                  </a:extLst>
                </p14:cNvPr>
                <p14:cNvContentPartPr/>
                <p14:nvPr/>
              </p14:nvContentPartPr>
              <p14:xfrm>
                <a:off x="1515196" y="1508073"/>
                <a:ext cx="157680" cy="2613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077E6D0-D4F1-468B-8C5D-FBD4AE98F88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452196" y="1445073"/>
                  <a:ext cx="28332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921A840-0087-4296-BFBB-62BD5512CA2B}"/>
                    </a:ext>
                  </a:extLst>
                </p14:cNvPr>
                <p14:cNvContentPartPr/>
                <p14:nvPr/>
              </p14:nvContentPartPr>
              <p14:xfrm>
                <a:off x="1115236" y="1392873"/>
                <a:ext cx="147240" cy="3175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921A840-0087-4296-BFBB-62BD5512CA2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52236" y="1329873"/>
                  <a:ext cx="27288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B8DA7D4-9629-4A5C-A344-506C4C8E277A}"/>
                    </a:ext>
                  </a:extLst>
                </p14:cNvPr>
                <p14:cNvContentPartPr/>
                <p14:nvPr/>
              </p14:nvContentPartPr>
              <p14:xfrm>
                <a:off x="1032796" y="1659273"/>
                <a:ext cx="366840" cy="306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B8DA7D4-9629-4A5C-A344-506C4C8E277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69796" y="1596273"/>
                  <a:ext cx="4924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BE9F7BB-E904-4209-8A28-548B5064D1FD}"/>
                    </a:ext>
                  </a:extLst>
                </p14:cNvPr>
                <p14:cNvContentPartPr/>
                <p14:nvPr/>
              </p14:nvContentPartPr>
              <p14:xfrm>
                <a:off x="1419796" y="1822353"/>
                <a:ext cx="54000" cy="1512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BE9F7BB-E904-4209-8A28-548B5064D1F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356796" y="1759713"/>
                  <a:ext cx="17964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4DB11DC-D0F3-4C91-AE3F-0EAF6F72FAF6}"/>
                    </a:ext>
                  </a:extLst>
                </p14:cNvPr>
                <p14:cNvContentPartPr/>
                <p14:nvPr/>
              </p14:nvContentPartPr>
              <p14:xfrm>
                <a:off x="1495036" y="1687713"/>
                <a:ext cx="47880" cy="608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4DB11DC-D0F3-4C91-AE3F-0EAF6F72FAF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432396" y="1624713"/>
                  <a:ext cx="1735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99E384C-103B-4899-8EFF-6C02C124A3B0}"/>
                    </a:ext>
                  </a:extLst>
                </p14:cNvPr>
                <p14:cNvContentPartPr/>
                <p14:nvPr/>
              </p14:nvContentPartPr>
              <p14:xfrm>
                <a:off x="1699516" y="1752153"/>
                <a:ext cx="115560" cy="3380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99E384C-103B-4899-8EFF-6C02C124A3B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636876" y="1689513"/>
                  <a:ext cx="24120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05CB7F8-D7EA-4B1B-A5DC-866976EB7D29}"/>
                    </a:ext>
                  </a:extLst>
                </p14:cNvPr>
                <p14:cNvContentPartPr/>
                <p14:nvPr/>
              </p14:nvContentPartPr>
              <p14:xfrm>
                <a:off x="1725076" y="1965273"/>
                <a:ext cx="76320" cy="954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05CB7F8-D7EA-4B1B-A5DC-866976EB7D2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662076" y="1902633"/>
                  <a:ext cx="2019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34FAE29-7A48-4B44-AC9F-912E16A83DB1}"/>
                    </a:ext>
                  </a:extLst>
                </p14:cNvPr>
                <p14:cNvContentPartPr/>
                <p14:nvPr/>
              </p14:nvContentPartPr>
              <p14:xfrm>
                <a:off x="2123956" y="1739553"/>
                <a:ext cx="38520" cy="1994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34FAE29-7A48-4B44-AC9F-912E16A83DB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060956" y="1676553"/>
                  <a:ext cx="16416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072" name="Ink 3071">
                  <a:extLst>
                    <a:ext uri="{FF2B5EF4-FFF2-40B4-BE49-F238E27FC236}">
                      <a16:creationId xmlns:a16="http://schemas.microsoft.com/office/drawing/2014/main" id="{43643331-5579-4A85-8BFB-8A45548E3D3A}"/>
                    </a:ext>
                  </a:extLst>
                </p14:cNvPr>
                <p14:cNvContentPartPr/>
                <p14:nvPr/>
              </p14:nvContentPartPr>
              <p14:xfrm>
                <a:off x="2000836" y="1878513"/>
                <a:ext cx="167760" cy="30240"/>
              </p14:xfrm>
            </p:contentPart>
          </mc:Choice>
          <mc:Fallback>
            <p:pic>
              <p:nvPicPr>
                <p:cNvPr id="3072" name="Ink 3071">
                  <a:extLst>
                    <a:ext uri="{FF2B5EF4-FFF2-40B4-BE49-F238E27FC236}">
                      <a16:creationId xmlns:a16="http://schemas.microsoft.com/office/drawing/2014/main" id="{43643331-5579-4A85-8BFB-8A45548E3D3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938196" y="1815513"/>
                  <a:ext cx="2934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073" name="Ink 3072">
                  <a:extLst>
                    <a:ext uri="{FF2B5EF4-FFF2-40B4-BE49-F238E27FC236}">
                      <a16:creationId xmlns:a16="http://schemas.microsoft.com/office/drawing/2014/main" id="{F9688409-EDE2-421C-8731-B5F801C93F60}"/>
                    </a:ext>
                  </a:extLst>
                </p14:cNvPr>
                <p14:cNvContentPartPr/>
                <p14:nvPr/>
              </p14:nvContentPartPr>
              <p14:xfrm>
                <a:off x="1734436" y="1900113"/>
                <a:ext cx="192960" cy="30600"/>
              </p14:xfrm>
            </p:contentPart>
          </mc:Choice>
          <mc:Fallback>
            <p:pic>
              <p:nvPicPr>
                <p:cNvPr id="3073" name="Ink 3072">
                  <a:extLst>
                    <a:ext uri="{FF2B5EF4-FFF2-40B4-BE49-F238E27FC236}">
                      <a16:creationId xmlns:a16="http://schemas.microsoft.com/office/drawing/2014/main" id="{F9688409-EDE2-421C-8731-B5F801C93F6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671436" y="1837473"/>
                  <a:ext cx="318600" cy="15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8" name="Group 3077">
            <a:extLst>
              <a:ext uri="{FF2B5EF4-FFF2-40B4-BE49-F238E27FC236}">
                <a16:creationId xmlns:a16="http://schemas.microsoft.com/office/drawing/2014/main" id="{0E337B44-1326-4F0C-BD0E-B5456281759D}"/>
              </a:ext>
            </a:extLst>
          </p:cNvPr>
          <p:cNvGrpSpPr/>
          <p:nvPr/>
        </p:nvGrpSpPr>
        <p:grpSpPr>
          <a:xfrm>
            <a:off x="2789596" y="2191713"/>
            <a:ext cx="128160" cy="252720"/>
            <a:chOff x="2789596" y="2191713"/>
            <a:chExt cx="128160" cy="25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076" name="Ink 3075">
                  <a:extLst>
                    <a:ext uri="{FF2B5EF4-FFF2-40B4-BE49-F238E27FC236}">
                      <a16:creationId xmlns:a16="http://schemas.microsoft.com/office/drawing/2014/main" id="{4BE5764E-1236-425E-A1AC-7D0587315483}"/>
                    </a:ext>
                  </a:extLst>
                </p14:cNvPr>
                <p14:cNvContentPartPr/>
                <p14:nvPr/>
              </p14:nvContentPartPr>
              <p14:xfrm>
                <a:off x="2828836" y="2228073"/>
                <a:ext cx="88920" cy="216360"/>
              </p14:xfrm>
            </p:contentPart>
          </mc:Choice>
          <mc:Fallback>
            <p:pic>
              <p:nvPicPr>
                <p:cNvPr id="3076" name="Ink 3075">
                  <a:extLst>
                    <a:ext uri="{FF2B5EF4-FFF2-40B4-BE49-F238E27FC236}">
                      <a16:creationId xmlns:a16="http://schemas.microsoft.com/office/drawing/2014/main" id="{4BE5764E-1236-425E-A1AC-7D058731548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765836" y="2165073"/>
                  <a:ext cx="21456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077" name="Ink 3076">
                  <a:extLst>
                    <a:ext uri="{FF2B5EF4-FFF2-40B4-BE49-F238E27FC236}">
                      <a16:creationId xmlns:a16="http://schemas.microsoft.com/office/drawing/2014/main" id="{CAA2D7FF-BFAE-41A0-8287-11126398813D}"/>
                    </a:ext>
                  </a:extLst>
                </p14:cNvPr>
                <p14:cNvContentPartPr/>
                <p14:nvPr/>
              </p14:nvContentPartPr>
              <p14:xfrm>
                <a:off x="2789596" y="2191713"/>
                <a:ext cx="108720" cy="12600"/>
              </p14:xfrm>
            </p:contentPart>
          </mc:Choice>
          <mc:Fallback>
            <p:pic>
              <p:nvPicPr>
                <p:cNvPr id="3077" name="Ink 3076">
                  <a:extLst>
                    <a:ext uri="{FF2B5EF4-FFF2-40B4-BE49-F238E27FC236}">
                      <a16:creationId xmlns:a16="http://schemas.microsoft.com/office/drawing/2014/main" id="{CAA2D7FF-BFAE-41A0-8287-11126398813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726596" y="2128713"/>
                  <a:ext cx="234360" cy="13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079" name="Ink 3078">
                <a:extLst>
                  <a:ext uri="{FF2B5EF4-FFF2-40B4-BE49-F238E27FC236}">
                    <a16:creationId xmlns:a16="http://schemas.microsoft.com/office/drawing/2014/main" id="{8F61E0FB-36EF-423D-A8CA-37A3061C0EA8}"/>
                  </a:ext>
                </a:extLst>
              </p14:cNvPr>
              <p14:cNvContentPartPr/>
              <p14:nvPr/>
            </p14:nvContentPartPr>
            <p14:xfrm>
              <a:off x="4578436" y="1603473"/>
              <a:ext cx="28440" cy="70920"/>
            </p14:xfrm>
          </p:contentPart>
        </mc:Choice>
        <mc:Fallback>
          <p:pic>
            <p:nvPicPr>
              <p:cNvPr id="3079" name="Ink 3078">
                <a:extLst>
                  <a:ext uri="{FF2B5EF4-FFF2-40B4-BE49-F238E27FC236}">
                    <a16:creationId xmlns:a16="http://schemas.microsoft.com/office/drawing/2014/main" id="{8F61E0FB-36EF-423D-A8CA-37A3061C0EA8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515796" y="1540473"/>
                <a:ext cx="15408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080" name="Ink 3079">
                <a:extLst>
                  <a:ext uri="{FF2B5EF4-FFF2-40B4-BE49-F238E27FC236}">
                    <a16:creationId xmlns:a16="http://schemas.microsoft.com/office/drawing/2014/main" id="{CD319A2D-14FE-4D53-BBDF-189D6D0E5135}"/>
                  </a:ext>
                </a:extLst>
              </p14:cNvPr>
              <p14:cNvContentPartPr/>
              <p14:nvPr/>
            </p14:nvContentPartPr>
            <p14:xfrm>
              <a:off x="5591836" y="1826673"/>
              <a:ext cx="78120" cy="125280"/>
            </p14:xfrm>
          </p:contentPart>
        </mc:Choice>
        <mc:Fallback>
          <p:pic>
            <p:nvPicPr>
              <p:cNvPr id="3080" name="Ink 3079">
                <a:extLst>
                  <a:ext uri="{FF2B5EF4-FFF2-40B4-BE49-F238E27FC236}">
                    <a16:creationId xmlns:a16="http://schemas.microsoft.com/office/drawing/2014/main" id="{CD319A2D-14FE-4D53-BBDF-189D6D0E5135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528836" y="1763673"/>
                <a:ext cx="20376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081" name="Ink 3080">
                <a:extLst>
                  <a:ext uri="{FF2B5EF4-FFF2-40B4-BE49-F238E27FC236}">
                    <a16:creationId xmlns:a16="http://schemas.microsoft.com/office/drawing/2014/main" id="{A408EC1F-3659-4418-B0CF-C2C793DD3C48}"/>
                  </a:ext>
                </a:extLst>
              </p14:cNvPr>
              <p14:cNvContentPartPr/>
              <p14:nvPr/>
            </p14:nvContentPartPr>
            <p14:xfrm>
              <a:off x="7028596" y="1864473"/>
              <a:ext cx="40680" cy="272880"/>
            </p14:xfrm>
          </p:contentPart>
        </mc:Choice>
        <mc:Fallback>
          <p:pic>
            <p:nvPicPr>
              <p:cNvPr id="3081" name="Ink 3080">
                <a:extLst>
                  <a:ext uri="{FF2B5EF4-FFF2-40B4-BE49-F238E27FC236}">
                    <a16:creationId xmlns:a16="http://schemas.microsoft.com/office/drawing/2014/main" id="{A408EC1F-3659-4418-B0CF-C2C793DD3C48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965596" y="1801473"/>
                <a:ext cx="166320" cy="39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091" name="Group 3090">
            <a:extLst>
              <a:ext uri="{FF2B5EF4-FFF2-40B4-BE49-F238E27FC236}">
                <a16:creationId xmlns:a16="http://schemas.microsoft.com/office/drawing/2014/main" id="{0FBF74A6-6969-4C34-92DD-249268361760}"/>
              </a:ext>
            </a:extLst>
          </p:cNvPr>
          <p:cNvGrpSpPr/>
          <p:nvPr/>
        </p:nvGrpSpPr>
        <p:grpSpPr>
          <a:xfrm>
            <a:off x="6820876" y="1848993"/>
            <a:ext cx="213480" cy="318600"/>
            <a:chOff x="6820876" y="1848993"/>
            <a:chExt cx="213480" cy="31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082" name="Ink 3081">
                  <a:extLst>
                    <a:ext uri="{FF2B5EF4-FFF2-40B4-BE49-F238E27FC236}">
                      <a16:creationId xmlns:a16="http://schemas.microsoft.com/office/drawing/2014/main" id="{44CDDBAD-147D-44B2-B28E-C0C9E4CB756F}"/>
                    </a:ext>
                  </a:extLst>
                </p14:cNvPr>
                <p14:cNvContentPartPr/>
                <p14:nvPr/>
              </p14:nvContentPartPr>
              <p14:xfrm>
                <a:off x="6892156" y="1983993"/>
                <a:ext cx="2160" cy="2520"/>
              </p14:xfrm>
            </p:contentPart>
          </mc:Choice>
          <mc:Fallback>
            <p:pic>
              <p:nvPicPr>
                <p:cNvPr id="3082" name="Ink 3081">
                  <a:extLst>
                    <a:ext uri="{FF2B5EF4-FFF2-40B4-BE49-F238E27FC236}">
                      <a16:creationId xmlns:a16="http://schemas.microsoft.com/office/drawing/2014/main" id="{44CDDBAD-147D-44B2-B28E-C0C9E4CB756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829156" y="1920993"/>
                  <a:ext cx="1278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083" name="Ink 3082">
                  <a:extLst>
                    <a:ext uri="{FF2B5EF4-FFF2-40B4-BE49-F238E27FC236}">
                      <a16:creationId xmlns:a16="http://schemas.microsoft.com/office/drawing/2014/main" id="{A5F1A540-965F-4563-8C3D-72B0A48AC49F}"/>
                    </a:ext>
                  </a:extLst>
                </p14:cNvPr>
                <p14:cNvContentPartPr/>
                <p14:nvPr/>
              </p14:nvContentPartPr>
              <p14:xfrm>
                <a:off x="6914116" y="1989393"/>
                <a:ext cx="6840" cy="3240"/>
              </p14:xfrm>
            </p:contentPart>
          </mc:Choice>
          <mc:Fallback>
            <p:pic>
              <p:nvPicPr>
                <p:cNvPr id="3083" name="Ink 3082">
                  <a:extLst>
                    <a:ext uri="{FF2B5EF4-FFF2-40B4-BE49-F238E27FC236}">
                      <a16:creationId xmlns:a16="http://schemas.microsoft.com/office/drawing/2014/main" id="{A5F1A540-965F-4563-8C3D-72B0A48AC49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851476" y="1926393"/>
                  <a:ext cx="1324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087" name="Ink 3086">
                  <a:extLst>
                    <a:ext uri="{FF2B5EF4-FFF2-40B4-BE49-F238E27FC236}">
                      <a16:creationId xmlns:a16="http://schemas.microsoft.com/office/drawing/2014/main" id="{3D5EE958-87BA-437B-9749-58DB8B32DA84}"/>
                    </a:ext>
                  </a:extLst>
                </p14:cNvPr>
                <p14:cNvContentPartPr/>
                <p14:nvPr/>
              </p14:nvContentPartPr>
              <p14:xfrm>
                <a:off x="6820876" y="1999473"/>
                <a:ext cx="53640" cy="16560"/>
              </p14:xfrm>
            </p:contentPart>
          </mc:Choice>
          <mc:Fallback>
            <p:pic>
              <p:nvPicPr>
                <p:cNvPr id="3087" name="Ink 3086">
                  <a:extLst>
                    <a:ext uri="{FF2B5EF4-FFF2-40B4-BE49-F238E27FC236}">
                      <a16:creationId xmlns:a16="http://schemas.microsoft.com/office/drawing/2014/main" id="{3D5EE958-87BA-437B-9749-58DB8B32DA8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757876" y="1936473"/>
                  <a:ext cx="1792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089" name="Ink 3088">
                  <a:extLst>
                    <a:ext uri="{FF2B5EF4-FFF2-40B4-BE49-F238E27FC236}">
                      <a16:creationId xmlns:a16="http://schemas.microsoft.com/office/drawing/2014/main" id="{A76DA60D-44B4-43B6-BFBB-F8AB0C6361F1}"/>
                    </a:ext>
                  </a:extLst>
                </p14:cNvPr>
                <p14:cNvContentPartPr/>
                <p14:nvPr/>
              </p14:nvContentPartPr>
              <p14:xfrm>
                <a:off x="6955156" y="1988313"/>
                <a:ext cx="74520" cy="11880"/>
              </p14:xfrm>
            </p:contentPart>
          </mc:Choice>
          <mc:Fallback>
            <p:pic>
              <p:nvPicPr>
                <p:cNvPr id="3089" name="Ink 3088">
                  <a:extLst>
                    <a:ext uri="{FF2B5EF4-FFF2-40B4-BE49-F238E27FC236}">
                      <a16:creationId xmlns:a16="http://schemas.microsoft.com/office/drawing/2014/main" id="{A76DA60D-44B4-43B6-BFBB-F8AB0C6361F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892156" y="1925673"/>
                  <a:ext cx="2001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090" name="Ink 3089">
                  <a:extLst>
                    <a:ext uri="{FF2B5EF4-FFF2-40B4-BE49-F238E27FC236}">
                      <a16:creationId xmlns:a16="http://schemas.microsoft.com/office/drawing/2014/main" id="{740F7602-26AE-49DC-89E4-6C66A7606EFA}"/>
                    </a:ext>
                  </a:extLst>
                </p14:cNvPr>
                <p14:cNvContentPartPr/>
                <p14:nvPr/>
              </p14:nvContentPartPr>
              <p14:xfrm>
                <a:off x="6996916" y="1848993"/>
                <a:ext cx="37440" cy="318600"/>
              </p14:xfrm>
            </p:contentPart>
          </mc:Choice>
          <mc:Fallback>
            <p:pic>
              <p:nvPicPr>
                <p:cNvPr id="3090" name="Ink 3089">
                  <a:extLst>
                    <a:ext uri="{FF2B5EF4-FFF2-40B4-BE49-F238E27FC236}">
                      <a16:creationId xmlns:a16="http://schemas.microsoft.com/office/drawing/2014/main" id="{740F7602-26AE-49DC-89E4-6C66A7606EF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933916" y="1786353"/>
                  <a:ext cx="163080" cy="444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092" name="Ink 3091">
                <a:extLst>
                  <a:ext uri="{FF2B5EF4-FFF2-40B4-BE49-F238E27FC236}">
                    <a16:creationId xmlns:a16="http://schemas.microsoft.com/office/drawing/2014/main" id="{FE3A38CB-3CBE-4CB1-A4A8-4308985B8886}"/>
                  </a:ext>
                </a:extLst>
              </p14:cNvPr>
              <p14:cNvContentPartPr/>
              <p14:nvPr/>
            </p14:nvContentPartPr>
            <p14:xfrm>
              <a:off x="4534516" y="2064993"/>
              <a:ext cx="192600" cy="76680"/>
            </p14:xfrm>
          </p:contentPart>
        </mc:Choice>
        <mc:Fallback>
          <p:pic>
            <p:nvPicPr>
              <p:cNvPr id="3092" name="Ink 3091">
                <a:extLst>
                  <a:ext uri="{FF2B5EF4-FFF2-40B4-BE49-F238E27FC236}">
                    <a16:creationId xmlns:a16="http://schemas.microsoft.com/office/drawing/2014/main" id="{FE3A38CB-3CBE-4CB1-A4A8-4308985B8886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471876" y="2002353"/>
                <a:ext cx="318240" cy="20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6271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5" t="21654" r="17006"/>
          <a:stretch/>
        </p:blipFill>
        <p:spPr bwMode="auto">
          <a:xfrm>
            <a:off x="1453836" y="1066800"/>
            <a:ext cx="5640309" cy="531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381000"/>
            <a:ext cx="85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E</a:t>
            </a:r>
            <a:r>
              <a:rPr lang="en-US" sz="2000" dirty="0"/>
              <a:t>-field and eddy currents appear inside the conductor in the next approximation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92570" y="2133600"/>
            <a:ext cx="295143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The spatial distribution of </a:t>
            </a:r>
            <a:r>
              <a:rPr lang="en-US" sz="2000" b="1" dirty="0"/>
              <a:t>E</a:t>
            </a:r>
            <a:r>
              <a:rPr lang="en-US" sz="2000" dirty="0"/>
              <a:t>(</a:t>
            </a:r>
            <a:r>
              <a:rPr lang="en-US" sz="2000" b="1" dirty="0"/>
              <a:t>r</a:t>
            </a:r>
            <a:r>
              <a:rPr lang="en-US" sz="2000" dirty="0"/>
              <a:t>) is determined by the distribution of the static solution </a:t>
            </a:r>
            <a:r>
              <a:rPr lang="en-US" sz="2000" b="1" dirty="0"/>
              <a:t>H</a:t>
            </a:r>
            <a:r>
              <a:rPr lang="en-US" sz="2000" b="1" baseline="-25000" dirty="0"/>
              <a:t>ST</a:t>
            </a:r>
            <a:r>
              <a:rPr lang="en-US" sz="2000" dirty="0"/>
              <a:t>(</a:t>
            </a:r>
            <a:r>
              <a:rPr lang="en-US" sz="2000" b="1" dirty="0"/>
              <a:t>r</a:t>
            </a:r>
            <a:r>
              <a:rPr lang="en-US" sz="2000" dirty="0"/>
              <a:t>) 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573570" y="4410670"/>
            <a:ext cx="226563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Not zero in the next approximation</a:t>
            </a:r>
          </a:p>
          <a:p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324600" y="5410200"/>
            <a:ext cx="161621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Eddy currents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43644" y="5943600"/>
            <a:ext cx="157543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By Ohm’s law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1" y="2895600"/>
            <a:ext cx="1295399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Equations for </a:t>
            </a:r>
            <a:r>
              <a:rPr lang="en-US" sz="2000" b="1" dirty="0"/>
              <a:t>E</a:t>
            </a:r>
            <a:r>
              <a:rPr lang="en-US" sz="2000" dirty="0"/>
              <a:t> in the low frequency limit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2507689" y="2989907"/>
            <a:ext cx="334143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E</a:t>
            </a:r>
            <a:r>
              <a:rPr lang="en-US" sz="2000" dirty="0"/>
              <a:t> ~ </a:t>
            </a:r>
            <a:r>
              <a:rPr lang="en-US" sz="2000" dirty="0">
                <a:latin typeface="Symbol" panose="05050102010706020507" pitchFamily="18" charset="2"/>
              </a:rPr>
              <a:t>w</a:t>
            </a:r>
            <a:r>
              <a:rPr lang="en-US" sz="2000" dirty="0"/>
              <a:t> in the low frequency limit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30036" y="5568801"/>
            <a:ext cx="1213164" cy="6033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F53C1A3-CC00-4C75-B0E7-15E0C3DAC579}"/>
                  </a:ext>
                </a:extLst>
              </p14:cNvPr>
              <p14:cNvContentPartPr/>
              <p14:nvPr/>
            </p14:nvContentPartPr>
            <p14:xfrm>
              <a:off x="5904317" y="1298383"/>
              <a:ext cx="113760" cy="586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F53C1A3-CC00-4C75-B0E7-15E0C3DAC57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41677" y="1235743"/>
                <a:ext cx="23940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8C20BDE-A095-4A38-9492-6BB2D20DED19}"/>
                  </a:ext>
                </a:extLst>
              </p14:cNvPr>
              <p14:cNvContentPartPr/>
              <p14:nvPr/>
            </p14:nvContentPartPr>
            <p14:xfrm>
              <a:off x="5717117" y="1303783"/>
              <a:ext cx="45000" cy="45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8C20BDE-A095-4A38-9492-6BB2D20DED1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54117" y="1241143"/>
                <a:ext cx="17064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0A7B795-1E4C-4DDB-B0CE-01F414D9F0ED}"/>
                  </a:ext>
                </a:extLst>
              </p14:cNvPr>
              <p14:cNvContentPartPr/>
              <p14:nvPr/>
            </p14:nvContentPartPr>
            <p14:xfrm>
              <a:off x="5664197" y="1284343"/>
              <a:ext cx="34920" cy="19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0A7B795-1E4C-4DDB-B0CE-01F414D9F0E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46197" y="1266703"/>
                <a:ext cx="705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6648654-3679-4902-A645-ED9B5B5CC52B}"/>
                  </a:ext>
                </a:extLst>
              </p14:cNvPr>
              <p14:cNvContentPartPr/>
              <p14:nvPr/>
            </p14:nvContentPartPr>
            <p14:xfrm>
              <a:off x="3576197" y="1734343"/>
              <a:ext cx="78480" cy="662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6648654-3679-4902-A645-ED9B5B5CC52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13197" y="1671343"/>
                <a:ext cx="204120" cy="19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F8D3FC2A-0331-4EBB-85DD-A76F8CDAD746}"/>
              </a:ext>
            </a:extLst>
          </p:cNvPr>
          <p:cNvGrpSpPr/>
          <p:nvPr/>
        </p:nvGrpSpPr>
        <p:grpSpPr>
          <a:xfrm>
            <a:off x="4208717" y="1648663"/>
            <a:ext cx="77400" cy="186840"/>
            <a:chOff x="4208717" y="1648663"/>
            <a:chExt cx="77400" cy="18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118ADAC-4119-49B2-BA0B-27F09B0BE69A}"/>
                    </a:ext>
                  </a:extLst>
                </p14:cNvPr>
                <p14:cNvContentPartPr/>
                <p14:nvPr/>
              </p14:nvContentPartPr>
              <p14:xfrm>
                <a:off x="4208717" y="1648663"/>
                <a:ext cx="63720" cy="608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118ADAC-4119-49B2-BA0B-27F09B0BE69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146077" y="1585663"/>
                  <a:ext cx="1893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B5F6CE7-4426-4342-A041-8680FE1E807D}"/>
                    </a:ext>
                  </a:extLst>
                </p14:cNvPr>
                <p14:cNvContentPartPr/>
                <p14:nvPr/>
              </p14:nvContentPartPr>
              <p14:xfrm>
                <a:off x="4240757" y="1727503"/>
                <a:ext cx="45360" cy="1080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B5F6CE7-4426-4342-A041-8680FE1E807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178117" y="1664503"/>
                  <a:ext cx="171000" cy="23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408771B-0A85-43CD-BD0C-CEEB9ECE0016}"/>
                  </a:ext>
                </a:extLst>
              </p14:cNvPr>
              <p14:cNvContentPartPr/>
              <p14:nvPr/>
            </p14:nvContentPartPr>
            <p14:xfrm>
              <a:off x="5038877" y="4963903"/>
              <a:ext cx="113040" cy="435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408771B-0A85-43CD-BD0C-CEEB9ECE001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75877" y="4901263"/>
                <a:ext cx="23868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E19B27B-04D8-4516-ADB7-0F47D64F72CD}"/>
                  </a:ext>
                </a:extLst>
              </p14:cNvPr>
              <p14:cNvContentPartPr/>
              <p14:nvPr/>
            </p14:nvContentPartPr>
            <p14:xfrm>
              <a:off x="4851317" y="5546383"/>
              <a:ext cx="38880" cy="1389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E19B27B-04D8-4516-ADB7-0F47D64F72C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788677" y="5483743"/>
                <a:ext cx="16452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8151805-1D35-4250-A3A0-D2504D744438}"/>
                  </a:ext>
                </a:extLst>
              </p14:cNvPr>
              <p14:cNvContentPartPr/>
              <p14:nvPr/>
            </p14:nvContentPartPr>
            <p14:xfrm>
              <a:off x="5015117" y="5345863"/>
              <a:ext cx="24120" cy="144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8151805-1D35-4250-A3A0-D2504D74443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952117" y="5282863"/>
                <a:ext cx="149760" cy="14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75879625-E5BF-4E4F-A668-96C625497D95}"/>
              </a:ext>
            </a:extLst>
          </p:cNvPr>
          <p:cNvGrpSpPr/>
          <p:nvPr/>
        </p:nvGrpSpPr>
        <p:grpSpPr>
          <a:xfrm>
            <a:off x="4515076" y="1262193"/>
            <a:ext cx="60480" cy="28080"/>
            <a:chOff x="4515076" y="1262193"/>
            <a:chExt cx="60480" cy="2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F83BBBC-0B58-4C9B-B33D-CEF833BA9A21}"/>
                    </a:ext>
                  </a:extLst>
                </p14:cNvPr>
                <p14:cNvContentPartPr/>
                <p14:nvPr/>
              </p14:nvContentPartPr>
              <p14:xfrm>
                <a:off x="4515796" y="1262193"/>
                <a:ext cx="23760" cy="230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F83BBBC-0B58-4C9B-B33D-CEF833BA9A2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452796" y="1199193"/>
                  <a:ext cx="1494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31F7DD6-1220-4434-91B6-A242D37C6C5A}"/>
                    </a:ext>
                  </a:extLst>
                </p14:cNvPr>
                <p14:cNvContentPartPr/>
                <p14:nvPr/>
              </p14:nvContentPartPr>
              <p14:xfrm>
                <a:off x="4515076" y="1267953"/>
                <a:ext cx="38160" cy="133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31F7DD6-1220-4434-91B6-A242D37C6C5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452436" y="1204953"/>
                  <a:ext cx="1638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C3D12AE-23C3-463D-ABEA-A008B7F0C345}"/>
                    </a:ext>
                  </a:extLst>
                </p14:cNvPr>
                <p14:cNvContentPartPr/>
                <p14:nvPr/>
              </p14:nvContentPartPr>
              <p14:xfrm>
                <a:off x="4540636" y="1284873"/>
                <a:ext cx="17280" cy="43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C3D12AE-23C3-463D-ABEA-A008B7F0C34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477996" y="1221873"/>
                  <a:ext cx="1429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DD78C97-0109-4D5E-BF21-0043F1321A2F}"/>
                    </a:ext>
                  </a:extLst>
                </p14:cNvPr>
                <p14:cNvContentPartPr/>
                <p14:nvPr/>
              </p14:nvContentPartPr>
              <p14:xfrm>
                <a:off x="4568716" y="1288833"/>
                <a:ext cx="6840" cy="14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DD78C97-0109-4D5E-BF21-0043F1321A2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506076" y="1226193"/>
                  <a:ext cx="132480" cy="12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FD97077-2DE5-4313-B916-E1B461C34554}"/>
                  </a:ext>
                </a:extLst>
              </p14:cNvPr>
              <p14:cNvContentPartPr/>
              <p14:nvPr/>
            </p14:nvContentPartPr>
            <p14:xfrm>
              <a:off x="4193956" y="1703193"/>
              <a:ext cx="52920" cy="226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FD97077-2DE5-4313-B916-E1B461C3455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131316" y="1640553"/>
                <a:ext cx="17856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4E51964-23B8-4497-87CE-50332629DEA9}"/>
                  </a:ext>
                </a:extLst>
              </p14:cNvPr>
              <p14:cNvContentPartPr/>
              <p14:nvPr/>
            </p14:nvContentPartPr>
            <p14:xfrm>
              <a:off x="4065076" y="1511313"/>
              <a:ext cx="19800" cy="547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4E51964-23B8-4497-87CE-50332629DEA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002436" y="1448673"/>
                <a:ext cx="14544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01BBBE8-0DBB-414A-A132-A88668E428D4}"/>
                  </a:ext>
                </a:extLst>
              </p14:cNvPr>
              <p14:cNvContentPartPr/>
              <p14:nvPr/>
            </p14:nvContentPartPr>
            <p14:xfrm>
              <a:off x="4215916" y="1701753"/>
              <a:ext cx="43920" cy="154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01BBBE8-0DBB-414A-A132-A88668E428D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153276" y="1639113"/>
                <a:ext cx="169560" cy="14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100" name="Group 4099">
            <a:extLst>
              <a:ext uri="{FF2B5EF4-FFF2-40B4-BE49-F238E27FC236}">
                <a16:creationId xmlns:a16="http://schemas.microsoft.com/office/drawing/2014/main" id="{82780FDE-F6A8-4C6D-8335-CF2CA8C28B10}"/>
              </a:ext>
            </a:extLst>
          </p:cNvPr>
          <p:cNvGrpSpPr/>
          <p:nvPr/>
        </p:nvGrpSpPr>
        <p:grpSpPr>
          <a:xfrm>
            <a:off x="3224836" y="1472793"/>
            <a:ext cx="59400" cy="48240"/>
            <a:chOff x="3224836" y="1472793"/>
            <a:chExt cx="59400" cy="4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652E594-35C8-4D04-91A2-51708D4273D1}"/>
                    </a:ext>
                  </a:extLst>
                </p14:cNvPr>
                <p14:cNvContentPartPr/>
                <p14:nvPr/>
              </p14:nvContentPartPr>
              <p14:xfrm>
                <a:off x="3224836" y="1482513"/>
                <a:ext cx="18000" cy="212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652E594-35C8-4D04-91A2-51708D4273D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161836" y="1419873"/>
                  <a:ext cx="1436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4096" name="Ink 4095">
                  <a:extLst>
                    <a:ext uri="{FF2B5EF4-FFF2-40B4-BE49-F238E27FC236}">
                      <a16:creationId xmlns:a16="http://schemas.microsoft.com/office/drawing/2014/main" id="{1CEEC703-2139-4A50-A3E6-DF1843071114}"/>
                    </a:ext>
                  </a:extLst>
                </p14:cNvPr>
                <p14:cNvContentPartPr/>
                <p14:nvPr/>
              </p14:nvContentPartPr>
              <p14:xfrm>
                <a:off x="3282076" y="1485753"/>
                <a:ext cx="2160" cy="8640"/>
              </p14:xfrm>
            </p:contentPart>
          </mc:Choice>
          <mc:Fallback>
            <p:pic>
              <p:nvPicPr>
                <p:cNvPr id="4096" name="Ink 4095">
                  <a:extLst>
                    <a:ext uri="{FF2B5EF4-FFF2-40B4-BE49-F238E27FC236}">
                      <a16:creationId xmlns:a16="http://schemas.microsoft.com/office/drawing/2014/main" id="{1CEEC703-2139-4A50-A3E6-DF184307111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219076" y="1422753"/>
                  <a:ext cx="1278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4099" name="Ink 4098">
                  <a:extLst>
                    <a:ext uri="{FF2B5EF4-FFF2-40B4-BE49-F238E27FC236}">
                      <a16:creationId xmlns:a16="http://schemas.microsoft.com/office/drawing/2014/main" id="{F7C77224-844B-49DE-80C7-881725627A79}"/>
                    </a:ext>
                  </a:extLst>
                </p14:cNvPr>
                <p14:cNvContentPartPr/>
                <p14:nvPr/>
              </p14:nvContentPartPr>
              <p14:xfrm>
                <a:off x="3240676" y="1472793"/>
                <a:ext cx="13320" cy="48240"/>
              </p14:xfrm>
            </p:contentPart>
          </mc:Choice>
          <mc:Fallback>
            <p:pic>
              <p:nvPicPr>
                <p:cNvPr id="4099" name="Ink 4098">
                  <a:extLst>
                    <a:ext uri="{FF2B5EF4-FFF2-40B4-BE49-F238E27FC236}">
                      <a16:creationId xmlns:a16="http://schemas.microsoft.com/office/drawing/2014/main" id="{F7C77224-844B-49DE-80C7-881725627A7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177676" y="1409793"/>
                  <a:ext cx="138960" cy="17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4101" name="Ink 4100">
                <a:extLst>
                  <a:ext uri="{FF2B5EF4-FFF2-40B4-BE49-F238E27FC236}">
                    <a16:creationId xmlns:a16="http://schemas.microsoft.com/office/drawing/2014/main" id="{4688F806-436B-4B0E-AA81-E6AA48868706}"/>
                  </a:ext>
                </a:extLst>
              </p14:cNvPr>
              <p14:cNvContentPartPr/>
              <p14:nvPr/>
            </p14:nvContentPartPr>
            <p14:xfrm>
              <a:off x="5335876" y="1400793"/>
              <a:ext cx="54720" cy="121680"/>
            </p14:xfrm>
          </p:contentPart>
        </mc:Choice>
        <mc:Fallback>
          <p:pic>
            <p:nvPicPr>
              <p:cNvPr id="4101" name="Ink 4100">
                <a:extLst>
                  <a:ext uri="{FF2B5EF4-FFF2-40B4-BE49-F238E27FC236}">
                    <a16:creationId xmlns:a16="http://schemas.microsoft.com/office/drawing/2014/main" id="{4688F806-436B-4B0E-AA81-E6AA48868706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272876" y="1338153"/>
                <a:ext cx="18036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4105" name="Ink 4104">
                <a:extLst>
                  <a:ext uri="{FF2B5EF4-FFF2-40B4-BE49-F238E27FC236}">
                    <a16:creationId xmlns:a16="http://schemas.microsoft.com/office/drawing/2014/main" id="{F850BF64-246B-4578-B98D-1B5F1A69B6F2}"/>
                  </a:ext>
                </a:extLst>
              </p14:cNvPr>
              <p14:cNvContentPartPr/>
              <p14:nvPr/>
            </p14:nvContentPartPr>
            <p14:xfrm>
              <a:off x="6473476" y="1537593"/>
              <a:ext cx="25560" cy="14400"/>
            </p14:xfrm>
          </p:contentPart>
        </mc:Choice>
        <mc:Fallback>
          <p:pic>
            <p:nvPicPr>
              <p:cNvPr id="4105" name="Ink 4104">
                <a:extLst>
                  <a:ext uri="{FF2B5EF4-FFF2-40B4-BE49-F238E27FC236}">
                    <a16:creationId xmlns:a16="http://schemas.microsoft.com/office/drawing/2014/main" id="{F850BF64-246B-4578-B98D-1B5F1A69B6F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410836" y="1474593"/>
                <a:ext cx="15120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4106" name="Ink 4105">
                <a:extLst>
                  <a:ext uri="{FF2B5EF4-FFF2-40B4-BE49-F238E27FC236}">
                    <a16:creationId xmlns:a16="http://schemas.microsoft.com/office/drawing/2014/main" id="{6CAD132D-4227-44B1-A57F-0A3332074659}"/>
                  </a:ext>
                </a:extLst>
              </p14:cNvPr>
              <p14:cNvContentPartPr/>
              <p14:nvPr/>
            </p14:nvContentPartPr>
            <p14:xfrm>
              <a:off x="6863356" y="1679433"/>
              <a:ext cx="92520" cy="31680"/>
            </p14:xfrm>
          </p:contentPart>
        </mc:Choice>
        <mc:Fallback>
          <p:pic>
            <p:nvPicPr>
              <p:cNvPr id="4106" name="Ink 4105">
                <a:extLst>
                  <a:ext uri="{FF2B5EF4-FFF2-40B4-BE49-F238E27FC236}">
                    <a16:creationId xmlns:a16="http://schemas.microsoft.com/office/drawing/2014/main" id="{6CAD132D-4227-44B1-A57F-0A3332074659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800716" y="1616433"/>
                <a:ext cx="218160" cy="15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4109" name="Group 4108">
            <a:extLst>
              <a:ext uri="{FF2B5EF4-FFF2-40B4-BE49-F238E27FC236}">
                <a16:creationId xmlns:a16="http://schemas.microsoft.com/office/drawing/2014/main" id="{A4271B57-2C19-4F94-960C-EAD863F4161B}"/>
              </a:ext>
            </a:extLst>
          </p:cNvPr>
          <p:cNvGrpSpPr/>
          <p:nvPr/>
        </p:nvGrpSpPr>
        <p:grpSpPr>
          <a:xfrm>
            <a:off x="6539716" y="1713633"/>
            <a:ext cx="59040" cy="133200"/>
            <a:chOff x="6539716" y="1713633"/>
            <a:chExt cx="59040" cy="13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107" name="Ink 4106">
                  <a:extLst>
                    <a:ext uri="{FF2B5EF4-FFF2-40B4-BE49-F238E27FC236}">
                      <a16:creationId xmlns:a16="http://schemas.microsoft.com/office/drawing/2014/main" id="{844B0B1D-89EC-43EC-81A8-A0CD3EBBB3AD}"/>
                    </a:ext>
                  </a:extLst>
                </p14:cNvPr>
                <p14:cNvContentPartPr/>
                <p14:nvPr/>
              </p14:nvContentPartPr>
              <p14:xfrm>
                <a:off x="6560596" y="1722633"/>
                <a:ext cx="38160" cy="124200"/>
              </p14:xfrm>
            </p:contentPart>
          </mc:Choice>
          <mc:Fallback>
            <p:pic>
              <p:nvPicPr>
                <p:cNvPr id="4107" name="Ink 4106">
                  <a:extLst>
                    <a:ext uri="{FF2B5EF4-FFF2-40B4-BE49-F238E27FC236}">
                      <a16:creationId xmlns:a16="http://schemas.microsoft.com/office/drawing/2014/main" id="{844B0B1D-89EC-43EC-81A8-A0CD3EBBB3A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497956" y="1659633"/>
                  <a:ext cx="16380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108" name="Ink 4107">
                  <a:extLst>
                    <a:ext uri="{FF2B5EF4-FFF2-40B4-BE49-F238E27FC236}">
                      <a16:creationId xmlns:a16="http://schemas.microsoft.com/office/drawing/2014/main" id="{31EFE0B2-7DC8-466D-89C3-39A54AEE6FCD}"/>
                    </a:ext>
                  </a:extLst>
                </p14:cNvPr>
                <p14:cNvContentPartPr/>
                <p14:nvPr/>
              </p14:nvContentPartPr>
              <p14:xfrm>
                <a:off x="6539716" y="1713633"/>
                <a:ext cx="46440" cy="82080"/>
              </p14:xfrm>
            </p:contentPart>
          </mc:Choice>
          <mc:Fallback>
            <p:pic>
              <p:nvPicPr>
                <p:cNvPr id="4108" name="Ink 4107">
                  <a:extLst>
                    <a:ext uri="{FF2B5EF4-FFF2-40B4-BE49-F238E27FC236}">
                      <a16:creationId xmlns:a16="http://schemas.microsoft.com/office/drawing/2014/main" id="{31EFE0B2-7DC8-466D-89C3-39A54AEE6FC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476716" y="1650993"/>
                  <a:ext cx="172080" cy="20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4110" name="Ink 4109">
                <a:extLst>
                  <a:ext uri="{FF2B5EF4-FFF2-40B4-BE49-F238E27FC236}">
                    <a16:creationId xmlns:a16="http://schemas.microsoft.com/office/drawing/2014/main" id="{5DC0DB10-3299-4848-AD59-C38A13ED67E9}"/>
                  </a:ext>
                </a:extLst>
              </p14:cNvPr>
              <p14:cNvContentPartPr/>
              <p14:nvPr/>
            </p14:nvContentPartPr>
            <p14:xfrm>
              <a:off x="6502996" y="1412673"/>
              <a:ext cx="77400" cy="26280"/>
            </p14:xfrm>
          </p:contentPart>
        </mc:Choice>
        <mc:Fallback>
          <p:pic>
            <p:nvPicPr>
              <p:cNvPr id="4110" name="Ink 4109">
                <a:extLst>
                  <a:ext uri="{FF2B5EF4-FFF2-40B4-BE49-F238E27FC236}">
                    <a16:creationId xmlns:a16="http://schemas.microsoft.com/office/drawing/2014/main" id="{5DC0DB10-3299-4848-AD59-C38A13ED67E9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439996" y="1349673"/>
                <a:ext cx="20304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111" name="Ink 4110">
                <a:extLst>
                  <a:ext uri="{FF2B5EF4-FFF2-40B4-BE49-F238E27FC236}">
                    <a16:creationId xmlns:a16="http://schemas.microsoft.com/office/drawing/2014/main" id="{588B5CAB-0155-44A4-9CC0-C9228B4600FD}"/>
                  </a:ext>
                </a:extLst>
              </p14:cNvPr>
              <p14:cNvContentPartPr/>
              <p14:nvPr/>
            </p14:nvContentPartPr>
            <p14:xfrm>
              <a:off x="6904756" y="1414833"/>
              <a:ext cx="146880" cy="17640"/>
            </p14:xfrm>
          </p:contentPart>
        </mc:Choice>
        <mc:Fallback>
          <p:pic>
            <p:nvPicPr>
              <p:cNvPr id="4111" name="Ink 4110">
                <a:extLst>
                  <a:ext uri="{FF2B5EF4-FFF2-40B4-BE49-F238E27FC236}">
                    <a16:creationId xmlns:a16="http://schemas.microsoft.com/office/drawing/2014/main" id="{588B5CAB-0155-44A4-9CC0-C9228B4600FD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842116" y="1352193"/>
                <a:ext cx="272520" cy="14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113" name="Group 4112">
            <a:extLst>
              <a:ext uri="{FF2B5EF4-FFF2-40B4-BE49-F238E27FC236}">
                <a16:creationId xmlns:a16="http://schemas.microsoft.com/office/drawing/2014/main" id="{120B4363-0093-476A-98B9-D1EEF68F3946}"/>
              </a:ext>
            </a:extLst>
          </p:cNvPr>
          <p:cNvGrpSpPr/>
          <p:nvPr/>
        </p:nvGrpSpPr>
        <p:grpSpPr>
          <a:xfrm>
            <a:off x="5781916" y="1666473"/>
            <a:ext cx="221040" cy="251640"/>
            <a:chOff x="5781916" y="1666473"/>
            <a:chExt cx="221040" cy="25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102" name="Ink 4101">
                  <a:extLst>
                    <a:ext uri="{FF2B5EF4-FFF2-40B4-BE49-F238E27FC236}">
                      <a16:creationId xmlns:a16="http://schemas.microsoft.com/office/drawing/2014/main" id="{57D4103C-6F29-4EE3-AF3A-1441FE991A8E}"/>
                    </a:ext>
                  </a:extLst>
                </p14:cNvPr>
                <p14:cNvContentPartPr/>
                <p14:nvPr/>
              </p14:nvContentPartPr>
              <p14:xfrm>
                <a:off x="5818276" y="1669353"/>
                <a:ext cx="174600" cy="34200"/>
              </p14:xfrm>
            </p:contentPart>
          </mc:Choice>
          <mc:Fallback>
            <p:pic>
              <p:nvPicPr>
                <p:cNvPr id="4102" name="Ink 4101">
                  <a:extLst>
                    <a:ext uri="{FF2B5EF4-FFF2-40B4-BE49-F238E27FC236}">
                      <a16:creationId xmlns:a16="http://schemas.microsoft.com/office/drawing/2014/main" id="{57D4103C-6F29-4EE3-AF3A-1441FE991A8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755276" y="1606353"/>
                  <a:ext cx="3002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103" name="Ink 4102">
                  <a:extLst>
                    <a:ext uri="{FF2B5EF4-FFF2-40B4-BE49-F238E27FC236}">
                      <a16:creationId xmlns:a16="http://schemas.microsoft.com/office/drawing/2014/main" id="{832C8B41-CC55-45E7-AB57-4DB89040AFC0}"/>
                    </a:ext>
                  </a:extLst>
                </p14:cNvPr>
                <p14:cNvContentPartPr/>
                <p14:nvPr/>
              </p14:nvContentPartPr>
              <p14:xfrm>
                <a:off x="5781916" y="1715433"/>
                <a:ext cx="211680" cy="202680"/>
              </p14:xfrm>
            </p:contentPart>
          </mc:Choice>
          <mc:Fallback>
            <p:pic>
              <p:nvPicPr>
                <p:cNvPr id="4103" name="Ink 4102">
                  <a:extLst>
                    <a:ext uri="{FF2B5EF4-FFF2-40B4-BE49-F238E27FC236}">
                      <a16:creationId xmlns:a16="http://schemas.microsoft.com/office/drawing/2014/main" id="{832C8B41-CC55-45E7-AB57-4DB89040AFC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719276" y="1652793"/>
                  <a:ext cx="33732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112" name="Ink 4111">
                  <a:extLst>
                    <a:ext uri="{FF2B5EF4-FFF2-40B4-BE49-F238E27FC236}">
                      <a16:creationId xmlns:a16="http://schemas.microsoft.com/office/drawing/2014/main" id="{8B52D06B-D752-435B-A71F-B1DD53AF0B82}"/>
                    </a:ext>
                  </a:extLst>
                </p14:cNvPr>
                <p14:cNvContentPartPr/>
                <p14:nvPr/>
              </p14:nvContentPartPr>
              <p14:xfrm>
                <a:off x="5852476" y="1666473"/>
                <a:ext cx="150480" cy="37440"/>
              </p14:xfrm>
            </p:contentPart>
          </mc:Choice>
          <mc:Fallback>
            <p:pic>
              <p:nvPicPr>
                <p:cNvPr id="4112" name="Ink 4111">
                  <a:extLst>
                    <a:ext uri="{FF2B5EF4-FFF2-40B4-BE49-F238E27FC236}">
                      <a16:creationId xmlns:a16="http://schemas.microsoft.com/office/drawing/2014/main" id="{8B52D06B-D752-435B-A71F-B1DD53AF0B8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789836" y="1603473"/>
                  <a:ext cx="276120" cy="16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4114" name="Ink 4113">
                <a:extLst>
                  <a:ext uri="{FF2B5EF4-FFF2-40B4-BE49-F238E27FC236}">
                    <a16:creationId xmlns:a16="http://schemas.microsoft.com/office/drawing/2014/main" id="{21DFB145-0370-4EC7-999D-492118BE4799}"/>
                  </a:ext>
                </a:extLst>
              </p14:cNvPr>
              <p14:cNvContentPartPr/>
              <p14:nvPr/>
            </p14:nvContentPartPr>
            <p14:xfrm>
              <a:off x="5734036" y="1444713"/>
              <a:ext cx="4320" cy="56520"/>
            </p14:xfrm>
          </p:contentPart>
        </mc:Choice>
        <mc:Fallback>
          <p:pic>
            <p:nvPicPr>
              <p:cNvPr id="4114" name="Ink 4113">
                <a:extLst>
                  <a:ext uri="{FF2B5EF4-FFF2-40B4-BE49-F238E27FC236}">
                    <a16:creationId xmlns:a16="http://schemas.microsoft.com/office/drawing/2014/main" id="{21DFB145-0370-4EC7-999D-492118BE4799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671036" y="1382073"/>
                <a:ext cx="12996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4137" name="Ink 4136">
                <a:extLst>
                  <a:ext uri="{FF2B5EF4-FFF2-40B4-BE49-F238E27FC236}">
                    <a16:creationId xmlns:a16="http://schemas.microsoft.com/office/drawing/2014/main" id="{54B92561-F42D-4A5B-86B8-6EFE8738D1D8}"/>
                  </a:ext>
                </a:extLst>
              </p14:cNvPr>
              <p14:cNvContentPartPr/>
              <p14:nvPr/>
            </p14:nvContentPartPr>
            <p14:xfrm>
              <a:off x="5425156" y="2608233"/>
              <a:ext cx="29880" cy="46440"/>
            </p14:xfrm>
          </p:contentPart>
        </mc:Choice>
        <mc:Fallback>
          <p:pic>
            <p:nvPicPr>
              <p:cNvPr id="4137" name="Ink 4136">
                <a:extLst>
                  <a:ext uri="{FF2B5EF4-FFF2-40B4-BE49-F238E27FC236}">
                    <a16:creationId xmlns:a16="http://schemas.microsoft.com/office/drawing/2014/main" id="{54B92561-F42D-4A5B-86B8-6EFE8738D1D8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362516" y="2545593"/>
                <a:ext cx="15552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4142" name="Ink 4141">
                <a:extLst>
                  <a:ext uri="{FF2B5EF4-FFF2-40B4-BE49-F238E27FC236}">
                    <a16:creationId xmlns:a16="http://schemas.microsoft.com/office/drawing/2014/main" id="{EE765E62-3949-4422-ABF5-BA82B5C38575}"/>
                  </a:ext>
                </a:extLst>
              </p14:cNvPr>
              <p14:cNvContentPartPr/>
              <p14:nvPr/>
            </p14:nvContentPartPr>
            <p14:xfrm>
              <a:off x="3436516" y="2717673"/>
              <a:ext cx="79200" cy="30600"/>
            </p14:xfrm>
          </p:contentPart>
        </mc:Choice>
        <mc:Fallback>
          <p:pic>
            <p:nvPicPr>
              <p:cNvPr id="4142" name="Ink 4141">
                <a:extLst>
                  <a:ext uri="{FF2B5EF4-FFF2-40B4-BE49-F238E27FC236}">
                    <a16:creationId xmlns:a16="http://schemas.microsoft.com/office/drawing/2014/main" id="{EE765E62-3949-4422-ABF5-BA82B5C38575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373876" y="2655033"/>
                <a:ext cx="20484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4146" name="Ink 4145">
                <a:extLst>
                  <a:ext uri="{FF2B5EF4-FFF2-40B4-BE49-F238E27FC236}">
                    <a16:creationId xmlns:a16="http://schemas.microsoft.com/office/drawing/2014/main" id="{68B230C1-EB8A-4A69-B2C6-5DF3E1F6810F}"/>
                  </a:ext>
                </a:extLst>
              </p14:cNvPr>
              <p14:cNvContentPartPr/>
              <p14:nvPr/>
            </p14:nvContentPartPr>
            <p14:xfrm>
              <a:off x="2386036" y="2974713"/>
              <a:ext cx="35640" cy="161640"/>
            </p14:xfrm>
          </p:contentPart>
        </mc:Choice>
        <mc:Fallback>
          <p:pic>
            <p:nvPicPr>
              <p:cNvPr id="4146" name="Ink 4145">
                <a:extLst>
                  <a:ext uri="{FF2B5EF4-FFF2-40B4-BE49-F238E27FC236}">
                    <a16:creationId xmlns:a16="http://schemas.microsoft.com/office/drawing/2014/main" id="{68B230C1-EB8A-4A69-B2C6-5DF3E1F6810F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323396" y="2911713"/>
                <a:ext cx="16128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4147" name="Ink 4146">
                <a:extLst>
                  <a:ext uri="{FF2B5EF4-FFF2-40B4-BE49-F238E27FC236}">
                    <a16:creationId xmlns:a16="http://schemas.microsoft.com/office/drawing/2014/main" id="{3FE557EC-1E3C-402D-9E14-468A153B138E}"/>
                  </a:ext>
                </a:extLst>
              </p14:cNvPr>
              <p14:cNvContentPartPr/>
              <p14:nvPr/>
            </p14:nvContentPartPr>
            <p14:xfrm>
              <a:off x="2632996" y="4132833"/>
              <a:ext cx="46080" cy="56160"/>
            </p14:xfrm>
          </p:contentPart>
        </mc:Choice>
        <mc:Fallback>
          <p:pic>
            <p:nvPicPr>
              <p:cNvPr id="4147" name="Ink 4146">
                <a:extLst>
                  <a:ext uri="{FF2B5EF4-FFF2-40B4-BE49-F238E27FC236}">
                    <a16:creationId xmlns:a16="http://schemas.microsoft.com/office/drawing/2014/main" id="{3FE557EC-1E3C-402D-9E14-468A153B138E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569996" y="4069833"/>
                <a:ext cx="17172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4148" name="Ink 4147">
                <a:extLst>
                  <a:ext uri="{FF2B5EF4-FFF2-40B4-BE49-F238E27FC236}">
                    <a16:creationId xmlns:a16="http://schemas.microsoft.com/office/drawing/2014/main" id="{C1495980-2356-478F-8D5C-7FE298D6DF32}"/>
                  </a:ext>
                </a:extLst>
              </p14:cNvPr>
              <p14:cNvContentPartPr/>
              <p14:nvPr/>
            </p14:nvContentPartPr>
            <p14:xfrm>
              <a:off x="4012156" y="4816833"/>
              <a:ext cx="141840" cy="71280"/>
            </p14:xfrm>
          </p:contentPart>
        </mc:Choice>
        <mc:Fallback>
          <p:pic>
            <p:nvPicPr>
              <p:cNvPr id="4148" name="Ink 4147">
                <a:extLst>
                  <a:ext uri="{FF2B5EF4-FFF2-40B4-BE49-F238E27FC236}">
                    <a16:creationId xmlns:a16="http://schemas.microsoft.com/office/drawing/2014/main" id="{C1495980-2356-478F-8D5C-7FE298D6DF32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949516" y="4754193"/>
                <a:ext cx="26748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149" name="Ink 4148">
                <a:extLst>
                  <a:ext uri="{FF2B5EF4-FFF2-40B4-BE49-F238E27FC236}">
                    <a16:creationId xmlns:a16="http://schemas.microsoft.com/office/drawing/2014/main" id="{6BB6E6A4-7ED9-4DF9-B2D6-5BF4862C4956}"/>
                  </a:ext>
                </a:extLst>
              </p14:cNvPr>
              <p14:cNvContentPartPr/>
              <p14:nvPr/>
            </p14:nvContentPartPr>
            <p14:xfrm>
              <a:off x="5063356" y="4899633"/>
              <a:ext cx="122040" cy="64800"/>
            </p14:xfrm>
          </p:contentPart>
        </mc:Choice>
        <mc:Fallback>
          <p:pic>
            <p:nvPicPr>
              <p:cNvPr id="4149" name="Ink 4148">
                <a:extLst>
                  <a:ext uri="{FF2B5EF4-FFF2-40B4-BE49-F238E27FC236}">
                    <a16:creationId xmlns:a16="http://schemas.microsoft.com/office/drawing/2014/main" id="{6BB6E6A4-7ED9-4DF9-B2D6-5BF4862C4956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000716" y="4836633"/>
                <a:ext cx="24768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150" name="Ink 4149">
                <a:extLst>
                  <a:ext uri="{FF2B5EF4-FFF2-40B4-BE49-F238E27FC236}">
                    <a16:creationId xmlns:a16="http://schemas.microsoft.com/office/drawing/2014/main" id="{BF18C9D4-57ED-4670-8A78-1321C9781818}"/>
                  </a:ext>
                </a:extLst>
              </p14:cNvPr>
              <p14:cNvContentPartPr/>
              <p14:nvPr/>
            </p14:nvContentPartPr>
            <p14:xfrm>
              <a:off x="4942036" y="4322553"/>
              <a:ext cx="214560" cy="122760"/>
            </p14:xfrm>
          </p:contentPart>
        </mc:Choice>
        <mc:Fallback>
          <p:pic>
            <p:nvPicPr>
              <p:cNvPr id="4150" name="Ink 4149">
                <a:extLst>
                  <a:ext uri="{FF2B5EF4-FFF2-40B4-BE49-F238E27FC236}">
                    <a16:creationId xmlns:a16="http://schemas.microsoft.com/office/drawing/2014/main" id="{BF18C9D4-57ED-4670-8A78-1321C9781818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879396" y="4259553"/>
                <a:ext cx="34020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4151" name="Ink 4150">
                <a:extLst>
                  <a:ext uri="{FF2B5EF4-FFF2-40B4-BE49-F238E27FC236}">
                    <a16:creationId xmlns:a16="http://schemas.microsoft.com/office/drawing/2014/main" id="{FB443A37-4DDD-4548-B50E-64BE3399D801}"/>
                  </a:ext>
                </a:extLst>
              </p14:cNvPr>
              <p14:cNvContentPartPr/>
              <p14:nvPr/>
            </p14:nvContentPartPr>
            <p14:xfrm>
              <a:off x="4904236" y="4678953"/>
              <a:ext cx="18720" cy="50760"/>
            </p14:xfrm>
          </p:contentPart>
        </mc:Choice>
        <mc:Fallback>
          <p:pic>
            <p:nvPicPr>
              <p:cNvPr id="4151" name="Ink 4150">
                <a:extLst>
                  <a:ext uri="{FF2B5EF4-FFF2-40B4-BE49-F238E27FC236}">
                    <a16:creationId xmlns:a16="http://schemas.microsoft.com/office/drawing/2014/main" id="{FB443A37-4DDD-4548-B50E-64BE3399D801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841236" y="4616313"/>
                <a:ext cx="14436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4152" name="Ink 4151">
                <a:extLst>
                  <a:ext uri="{FF2B5EF4-FFF2-40B4-BE49-F238E27FC236}">
                    <a16:creationId xmlns:a16="http://schemas.microsoft.com/office/drawing/2014/main" id="{F875526B-2063-4603-8953-55D6CBE51E1E}"/>
                  </a:ext>
                </a:extLst>
              </p14:cNvPr>
              <p14:cNvContentPartPr/>
              <p14:nvPr/>
            </p14:nvContentPartPr>
            <p14:xfrm>
              <a:off x="4701556" y="4386993"/>
              <a:ext cx="139680" cy="66960"/>
            </p14:xfrm>
          </p:contentPart>
        </mc:Choice>
        <mc:Fallback>
          <p:pic>
            <p:nvPicPr>
              <p:cNvPr id="4152" name="Ink 4151">
                <a:extLst>
                  <a:ext uri="{FF2B5EF4-FFF2-40B4-BE49-F238E27FC236}">
                    <a16:creationId xmlns:a16="http://schemas.microsoft.com/office/drawing/2014/main" id="{F875526B-2063-4603-8953-55D6CBE51E1E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638556" y="4324353"/>
                <a:ext cx="26532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4153" name="Ink 4152">
                <a:extLst>
                  <a:ext uri="{FF2B5EF4-FFF2-40B4-BE49-F238E27FC236}">
                    <a16:creationId xmlns:a16="http://schemas.microsoft.com/office/drawing/2014/main" id="{2AA25BBE-7BE2-440B-AA0D-89CCB4902A34}"/>
                  </a:ext>
                </a:extLst>
              </p14:cNvPr>
              <p14:cNvContentPartPr/>
              <p14:nvPr/>
            </p14:nvContentPartPr>
            <p14:xfrm>
              <a:off x="4796236" y="4556913"/>
              <a:ext cx="42840" cy="120240"/>
            </p14:xfrm>
          </p:contentPart>
        </mc:Choice>
        <mc:Fallback>
          <p:pic>
            <p:nvPicPr>
              <p:cNvPr id="4153" name="Ink 4152">
                <a:extLst>
                  <a:ext uri="{FF2B5EF4-FFF2-40B4-BE49-F238E27FC236}">
                    <a16:creationId xmlns:a16="http://schemas.microsoft.com/office/drawing/2014/main" id="{2AA25BBE-7BE2-440B-AA0D-89CCB4902A34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733596" y="4494273"/>
                <a:ext cx="16848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4154" name="Ink 4153">
                <a:extLst>
                  <a:ext uri="{FF2B5EF4-FFF2-40B4-BE49-F238E27FC236}">
                    <a16:creationId xmlns:a16="http://schemas.microsoft.com/office/drawing/2014/main" id="{66B84D5F-ADF1-4F2F-84B9-33BC12123E27}"/>
                  </a:ext>
                </a:extLst>
              </p14:cNvPr>
              <p14:cNvContentPartPr/>
              <p14:nvPr/>
            </p14:nvContentPartPr>
            <p14:xfrm>
              <a:off x="4783276" y="4854993"/>
              <a:ext cx="29160" cy="96840"/>
            </p14:xfrm>
          </p:contentPart>
        </mc:Choice>
        <mc:Fallback>
          <p:pic>
            <p:nvPicPr>
              <p:cNvPr id="4154" name="Ink 4153">
                <a:extLst>
                  <a:ext uri="{FF2B5EF4-FFF2-40B4-BE49-F238E27FC236}">
                    <a16:creationId xmlns:a16="http://schemas.microsoft.com/office/drawing/2014/main" id="{66B84D5F-ADF1-4F2F-84B9-33BC12123E27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720276" y="4791993"/>
                <a:ext cx="15480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4155" name="Ink 4154">
                <a:extLst>
                  <a:ext uri="{FF2B5EF4-FFF2-40B4-BE49-F238E27FC236}">
                    <a16:creationId xmlns:a16="http://schemas.microsoft.com/office/drawing/2014/main" id="{DDADB21E-633F-4EE9-8863-3E6C851FDF71}"/>
                  </a:ext>
                </a:extLst>
              </p14:cNvPr>
              <p14:cNvContentPartPr/>
              <p14:nvPr/>
            </p14:nvContentPartPr>
            <p14:xfrm>
              <a:off x="3948436" y="4790913"/>
              <a:ext cx="85680" cy="123120"/>
            </p14:xfrm>
          </p:contentPart>
        </mc:Choice>
        <mc:Fallback>
          <p:pic>
            <p:nvPicPr>
              <p:cNvPr id="4155" name="Ink 4154">
                <a:extLst>
                  <a:ext uri="{FF2B5EF4-FFF2-40B4-BE49-F238E27FC236}">
                    <a16:creationId xmlns:a16="http://schemas.microsoft.com/office/drawing/2014/main" id="{DDADB21E-633F-4EE9-8863-3E6C851FDF71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885436" y="4728273"/>
                <a:ext cx="21132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4156" name="Ink 4155">
                <a:extLst>
                  <a:ext uri="{FF2B5EF4-FFF2-40B4-BE49-F238E27FC236}">
                    <a16:creationId xmlns:a16="http://schemas.microsoft.com/office/drawing/2014/main" id="{6543039C-85EE-4162-925A-E4AEBE6D80EA}"/>
                  </a:ext>
                </a:extLst>
              </p14:cNvPr>
              <p14:cNvContentPartPr/>
              <p14:nvPr/>
            </p14:nvContentPartPr>
            <p14:xfrm>
              <a:off x="4276756" y="5571033"/>
              <a:ext cx="57600" cy="113040"/>
            </p14:xfrm>
          </p:contentPart>
        </mc:Choice>
        <mc:Fallback>
          <p:pic>
            <p:nvPicPr>
              <p:cNvPr id="4156" name="Ink 4155">
                <a:extLst>
                  <a:ext uri="{FF2B5EF4-FFF2-40B4-BE49-F238E27FC236}">
                    <a16:creationId xmlns:a16="http://schemas.microsoft.com/office/drawing/2014/main" id="{6543039C-85EE-4162-925A-E4AEBE6D80EA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213756" y="5508033"/>
                <a:ext cx="18324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4157" name="Ink 4156">
                <a:extLst>
                  <a:ext uri="{FF2B5EF4-FFF2-40B4-BE49-F238E27FC236}">
                    <a16:creationId xmlns:a16="http://schemas.microsoft.com/office/drawing/2014/main" id="{ADBC3A75-E5F2-4151-8EAD-823897B69111}"/>
                  </a:ext>
                </a:extLst>
              </p14:cNvPr>
              <p14:cNvContentPartPr/>
              <p14:nvPr/>
            </p14:nvContentPartPr>
            <p14:xfrm>
              <a:off x="4754836" y="5135433"/>
              <a:ext cx="43560" cy="105840"/>
            </p14:xfrm>
          </p:contentPart>
        </mc:Choice>
        <mc:Fallback>
          <p:pic>
            <p:nvPicPr>
              <p:cNvPr id="4157" name="Ink 4156">
                <a:extLst>
                  <a:ext uri="{FF2B5EF4-FFF2-40B4-BE49-F238E27FC236}">
                    <a16:creationId xmlns:a16="http://schemas.microsoft.com/office/drawing/2014/main" id="{ADBC3A75-E5F2-4151-8EAD-823897B69111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692196" y="5072433"/>
                <a:ext cx="16920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4158" name="Ink 4157">
                <a:extLst>
                  <a:ext uri="{FF2B5EF4-FFF2-40B4-BE49-F238E27FC236}">
                    <a16:creationId xmlns:a16="http://schemas.microsoft.com/office/drawing/2014/main" id="{9A7C517E-F9FD-48F5-BB01-70E1AA6BBB8F}"/>
                  </a:ext>
                </a:extLst>
              </p14:cNvPr>
              <p14:cNvContentPartPr/>
              <p14:nvPr/>
            </p14:nvContentPartPr>
            <p14:xfrm>
              <a:off x="3090556" y="6162513"/>
              <a:ext cx="267480" cy="53280"/>
            </p14:xfrm>
          </p:contentPart>
        </mc:Choice>
        <mc:Fallback>
          <p:pic>
            <p:nvPicPr>
              <p:cNvPr id="4158" name="Ink 4157">
                <a:extLst>
                  <a:ext uri="{FF2B5EF4-FFF2-40B4-BE49-F238E27FC236}">
                    <a16:creationId xmlns:a16="http://schemas.microsoft.com/office/drawing/2014/main" id="{9A7C517E-F9FD-48F5-BB01-70E1AA6BBB8F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3027556" y="6099873"/>
                <a:ext cx="39312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4159" name="Ink 4158">
                <a:extLst>
                  <a:ext uri="{FF2B5EF4-FFF2-40B4-BE49-F238E27FC236}">
                    <a16:creationId xmlns:a16="http://schemas.microsoft.com/office/drawing/2014/main" id="{84ECA427-0516-4740-9522-8E474BE6F56A}"/>
                  </a:ext>
                </a:extLst>
              </p14:cNvPr>
              <p14:cNvContentPartPr/>
              <p14:nvPr/>
            </p14:nvContentPartPr>
            <p14:xfrm>
              <a:off x="2312236" y="5723673"/>
              <a:ext cx="27000" cy="37440"/>
            </p14:xfrm>
          </p:contentPart>
        </mc:Choice>
        <mc:Fallback>
          <p:pic>
            <p:nvPicPr>
              <p:cNvPr id="4159" name="Ink 4158">
                <a:extLst>
                  <a:ext uri="{FF2B5EF4-FFF2-40B4-BE49-F238E27FC236}">
                    <a16:creationId xmlns:a16="http://schemas.microsoft.com/office/drawing/2014/main" id="{84ECA427-0516-4740-9522-8E474BE6F56A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249596" y="5661033"/>
                <a:ext cx="152640" cy="16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4165" name="Group 4164">
            <a:extLst>
              <a:ext uri="{FF2B5EF4-FFF2-40B4-BE49-F238E27FC236}">
                <a16:creationId xmlns:a16="http://schemas.microsoft.com/office/drawing/2014/main" id="{A4CCE2B5-9716-478A-BE81-C6315E0BD15B}"/>
              </a:ext>
            </a:extLst>
          </p:cNvPr>
          <p:cNvGrpSpPr/>
          <p:nvPr/>
        </p:nvGrpSpPr>
        <p:grpSpPr>
          <a:xfrm>
            <a:off x="5335876" y="5947233"/>
            <a:ext cx="86760" cy="286560"/>
            <a:chOff x="5335876" y="5947233"/>
            <a:chExt cx="86760" cy="28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4160" name="Ink 4159">
                  <a:extLst>
                    <a:ext uri="{FF2B5EF4-FFF2-40B4-BE49-F238E27FC236}">
                      <a16:creationId xmlns:a16="http://schemas.microsoft.com/office/drawing/2014/main" id="{8CC46EC0-6DA6-4626-BCF3-FA6BD5D2399F}"/>
                    </a:ext>
                  </a:extLst>
                </p14:cNvPr>
                <p14:cNvContentPartPr/>
                <p14:nvPr/>
              </p14:nvContentPartPr>
              <p14:xfrm>
                <a:off x="5355316" y="6095193"/>
                <a:ext cx="25560" cy="138600"/>
              </p14:xfrm>
            </p:contentPart>
          </mc:Choice>
          <mc:Fallback>
            <p:pic>
              <p:nvPicPr>
                <p:cNvPr id="4160" name="Ink 4159">
                  <a:extLst>
                    <a:ext uri="{FF2B5EF4-FFF2-40B4-BE49-F238E27FC236}">
                      <a16:creationId xmlns:a16="http://schemas.microsoft.com/office/drawing/2014/main" id="{8CC46EC0-6DA6-4626-BCF3-FA6BD5D2399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292676" y="6032553"/>
                  <a:ext cx="15120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4161" name="Ink 4160">
                  <a:extLst>
                    <a:ext uri="{FF2B5EF4-FFF2-40B4-BE49-F238E27FC236}">
                      <a16:creationId xmlns:a16="http://schemas.microsoft.com/office/drawing/2014/main" id="{5CD3580C-3022-44E7-A9CD-22B4D55ADCE9}"/>
                    </a:ext>
                  </a:extLst>
                </p14:cNvPr>
                <p14:cNvContentPartPr/>
                <p14:nvPr/>
              </p14:nvContentPartPr>
              <p14:xfrm>
                <a:off x="5335876" y="5953353"/>
                <a:ext cx="52920" cy="236160"/>
              </p14:xfrm>
            </p:contentPart>
          </mc:Choice>
          <mc:Fallback>
            <p:pic>
              <p:nvPicPr>
                <p:cNvPr id="4161" name="Ink 4160">
                  <a:extLst>
                    <a:ext uri="{FF2B5EF4-FFF2-40B4-BE49-F238E27FC236}">
                      <a16:creationId xmlns:a16="http://schemas.microsoft.com/office/drawing/2014/main" id="{5CD3580C-3022-44E7-A9CD-22B4D55ADCE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273236" y="5890713"/>
                  <a:ext cx="17856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4162" name="Ink 4161">
                  <a:extLst>
                    <a:ext uri="{FF2B5EF4-FFF2-40B4-BE49-F238E27FC236}">
                      <a16:creationId xmlns:a16="http://schemas.microsoft.com/office/drawing/2014/main" id="{9327F0D7-2797-45A6-B665-6A5EFBA711D6}"/>
                    </a:ext>
                  </a:extLst>
                </p14:cNvPr>
                <p14:cNvContentPartPr/>
                <p14:nvPr/>
              </p14:nvContentPartPr>
              <p14:xfrm>
                <a:off x="5344516" y="5947233"/>
                <a:ext cx="78120" cy="127440"/>
              </p14:xfrm>
            </p:contentPart>
          </mc:Choice>
          <mc:Fallback>
            <p:pic>
              <p:nvPicPr>
                <p:cNvPr id="4162" name="Ink 4161">
                  <a:extLst>
                    <a:ext uri="{FF2B5EF4-FFF2-40B4-BE49-F238E27FC236}">
                      <a16:creationId xmlns:a16="http://schemas.microsoft.com/office/drawing/2014/main" id="{9327F0D7-2797-45A6-B665-6A5EFBA711D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281516" y="5884593"/>
                  <a:ext cx="20376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4164" name="Ink 4163">
                  <a:extLst>
                    <a:ext uri="{FF2B5EF4-FFF2-40B4-BE49-F238E27FC236}">
                      <a16:creationId xmlns:a16="http://schemas.microsoft.com/office/drawing/2014/main" id="{5E94DC4D-69D0-450D-93B5-000E371F0F95}"/>
                    </a:ext>
                  </a:extLst>
                </p14:cNvPr>
                <p14:cNvContentPartPr/>
                <p14:nvPr/>
              </p14:nvContentPartPr>
              <p14:xfrm>
                <a:off x="5369356" y="5987193"/>
                <a:ext cx="36720" cy="213480"/>
              </p14:xfrm>
            </p:contentPart>
          </mc:Choice>
          <mc:Fallback>
            <p:pic>
              <p:nvPicPr>
                <p:cNvPr id="4164" name="Ink 4163">
                  <a:extLst>
                    <a:ext uri="{FF2B5EF4-FFF2-40B4-BE49-F238E27FC236}">
                      <a16:creationId xmlns:a16="http://schemas.microsoft.com/office/drawing/2014/main" id="{5E94DC4D-69D0-450D-93B5-000E371F0F9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306716" y="5924553"/>
                  <a:ext cx="162360" cy="339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4166" name="Ink 4165">
                <a:extLst>
                  <a:ext uri="{FF2B5EF4-FFF2-40B4-BE49-F238E27FC236}">
                    <a16:creationId xmlns:a16="http://schemas.microsoft.com/office/drawing/2014/main" id="{C06AF2D2-7A0B-495A-B024-E3169E25ECDA}"/>
                  </a:ext>
                </a:extLst>
              </p14:cNvPr>
              <p14:cNvContentPartPr/>
              <p14:nvPr/>
            </p14:nvContentPartPr>
            <p14:xfrm>
              <a:off x="4769596" y="5977473"/>
              <a:ext cx="73440" cy="20160"/>
            </p14:xfrm>
          </p:contentPart>
        </mc:Choice>
        <mc:Fallback>
          <p:pic>
            <p:nvPicPr>
              <p:cNvPr id="4166" name="Ink 4165">
                <a:extLst>
                  <a:ext uri="{FF2B5EF4-FFF2-40B4-BE49-F238E27FC236}">
                    <a16:creationId xmlns:a16="http://schemas.microsoft.com/office/drawing/2014/main" id="{C06AF2D2-7A0B-495A-B024-E3169E25ECDA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706596" y="5914473"/>
                <a:ext cx="199080" cy="14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4169" name="Group 4168">
            <a:extLst>
              <a:ext uri="{FF2B5EF4-FFF2-40B4-BE49-F238E27FC236}">
                <a16:creationId xmlns:a16="http://schemas.microsoft.com/office/drawing/2014/main" id="{B0815950-92EC-4634-8E50-009FB416870B}"/>
              </a:ext>
            </a:extLst>
          </p:cNvPr>
          <p:cNvGrpSpPr/>
          <p:nvPr/>
        </p:nvGrpSpPr>
        <p:grpSpPr>
          <a:xfrm>
            <a:off x="4220956" y="5815473"/>
            <a:ext cx="88920" cy="116640"/>
            <a:chOff x="4220956" y="5815473"/>
            <a:chExt cx="88920" cy="11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4167" name="Ink 4166">
                  <a:extLst>
                    <a:ext uri="{FF2B5EF4-FFF2-40B4-BE49-F238E27FC236}">
                      <a16:creationId xmlns:a16="http://schemas.microsoft.com/office/drawing/2014/main" id="{A5E9CD02-E795-4517-8A50-66E87EE73CC4}"/>
                    </a:ext>
                  </a:extLst>
                </p14:cNvPr>
                <p14:cNvContentPartPr/>
                <p14:nvPr/>
              </p14:nvContentPartPr>
              <p14:xfrm>
                <a:off x="4270636" y="5815473"/>
                <a:ext cx="29160" cy="116640"/>
              </p14:xfrm>
            </p:contentPart>
          </mc:Choice>
          <mc:Fallback>
            <p:pic>
              <p:nvPicPr>
                <p:cNvPr id="4167" name="Ink 4166">
                  <a:extLst>
                    <a:ext uri="{FF2B5EF4-FFF2-40B4-BE49-F238E27FC236}">
                      <a16:creationId xmlns:a16="http://schemas.microsoft.com/office/drawing/2014/main" id="{A5E9CD02-E795-4517-8A50-66E87EE73CC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207636" y="5752833"/>
                  <a:ext cx="1548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4168" name="Ink 4167">
                  <a:extLst>
                    <a:ext uri="{FF2B5EF4-FFF2-40B4-BE49-F238E27FC236}">
                      <a16:creationId xmlns:a16="http://schemas.microsoft.com/office/drawing/2014/main" id="{F775A951-29D8-47D2-A7A5-87DF3425BAC7}"/>
                    </a:ext>
                  </a:extLst>
                </p14:cNvPr>
                <p14:cNvContentPartPr/>
                <p14:nvPr/>
              </p14:nvContentPartPr>
              <p14:xfrm>
                <a:off x="4220956" y="5842113"/>
                <a:ext cx="88920" cy="70920"/>
              </p14:xfrm>
            </p:contentPart>
          </mc:Choice>
          <mc:Fallback>
            <p:pic>
              <p:nvPicPr>
                <p:cNvPr id="4168" name="Ink 4167">
                  <a:extLst>
                    <a:ext uri="{FF2B5EF4-FFF2-40B4-BE49-F238E27FC236}">
                      <a16:creationId xmlns:a16="http://schemas.microsoft.com/office/drawing/2014/main" id="{F775A951-29D8-47D2-A7A5-87DF3425BAC7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157956" y="5779473"/>
                  <a:ext cx="214560" cy="19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72" name="Group 4171">
            <a:extLst>
              <a:ext uri="{FF2B5EF4-FFF2-40B4-BE49-F238E27FC236}">
                <a16:creationId xmlns:a16="http://schemas.microsoft.com/office/drawing/2014/main" id="{6083D412-8D58-4AB7-91C2-9C86C0DF8922}"/>
              </a:ext>
            </a:extLst>
          </p:cNvPr>
          <p:cNvGrpSpPr/>
          <p:nvPr/>
        </p:nvGrpSpPr>
        <p:grpSpPr>
          <a:xfrm>
            <a:off x="4197556" y="6158553"/>
            <a:ext cx="93600" cy="129240"/>
            <a:chOff x="4197556" y="6158553"/>
            <a:chExt cx="93600" cy="12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4170" name="Ink 4169">
                  <a:extLst>
                    <a:ext uri="{FF2B5EF4-FFF2-40B4-BE49-F238E27FC236}">
                      <a16:creationId xmlns:a16="http://schemas.microsoft.com/office/drawing/2014/main" id="{189729DD-0AC0-4CB1-B237-221E1F2AAA4D}"/>
                    </a:ext>
                  </a:extLst>
                </p14:cNvPr>
                <p14:cNvContentPartPr/>
                <p14:nvPr/>
              </p14:nvContentPartPr>
              <p14:xfrm>
                <a:off x="4197556" y="6219033"/>
                <a:ext cx="52920" cy="68760"/>
              </p14:xfrm>
            </p:contentPart>
          </mc:Choice>
          <mc:Fallback>
            <p:pic>
              <p:nvPicPr>
                <p:cNvPr id="4170" name="Ink 4169">
                  <a:extLst>
                    <a:ext uri="{FF2B5EF4-FFF2-40B4-BE49-F238E27FC236}">
                      <a16:creationId xmlns:a16="http://schemas.microsoft.com/office/drawing/2014/main" id="{189729DD-0AC0-4CB1-B237-221E1F2AAA4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134916" y="6156393"/>
                  <a:ext cx="1785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4171" name="Ink 4170">
                  <a:extLst>
                    <a:ext uri="{FF2B5EF4-FFF2-40B4-BE49-F238E27FC236}">
                      <a16:creationId xmlns:a16="http://schemas.microsoft.com/office/drawing/2014/main" id="{7C680C92-C73B-49BF-9DBF-5E36257ADC2D}"/>
                    </a:ext>
                  </a:extLst>
                </p14:cNvPr>
                <p14:cNvContentPartPr/>
                <p14:nvPr/>
              </p14:nvContentPartPr>
              <p14:xfrm>
                <a:off x="4207636" y="6158553"/>
                <a:ext cx="83520" cy="27000"/>
              </p14:xfrm>
            </p:contentPart>
          </mc:Choice>
          <mc:Fallback>
            <p:pic>
              <p:nvPicPr>
                <p:cNvPr id="4171" name="Ink 4170">
                  <a:extLst>
                    <a:ext uri="{FF2B5EF4-FFF2-40B4-BE49-F238E27FC236}">
                      <a16:creationId xmlns:a16="http://schemas.microsoft.com/office/drawing/2014/main" id="{7C680C92-C73B-49BF-9DBF-5E36257ADC2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144996" y="6095553"/>
                  <a:ext cx="209160" cy="15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74" name="Group 4173">
            <a:extLst>
              <a:ext uri="{FF2B5EF4-FFF2-40B4-BE49-F238E27FC236}">
                <a16:creationId xmlns:a16="http://schemas.microsoft.com/office/drawing/2014/main" id="{7646741D-17EF-4208-BB86-D2D71B428682}"/>
              </a:ext>
            </a:extLst>
          </p:cNvPr>
          <p:cNvGrpSpPr/>
          <p:nvPr/>
        </p:nvGrpSpPr>
        <p:grpSpPr>
          <a:xfrm>
            <a:off x="2383876" y="2024673"/>
            <a:ext cx="3731760" cy="979920"/>
            <a:chOff x="2383876" y="2024673"/>
            <a:chExt cx="3731760" cy="97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4115" name="Ink 4114">
                  <a:extLst>
                    <a:ext uri="{FF2B5EF4-FFF2-40B4-BE49-F238E27FC236}">
                      <a16:creationId xmlns:a16="http://schemas.microsoft.com/office/drawing/2014/main" id="{BB35E9A4-D28F-45E6-963E-F04A86A0D734}"/>
                    </a:ext>
                  </a:extLst>
                </p14:cNvPr>
                <p14:cNvContentPartPr/>
                <p14:nvPr/>
              </p14:nvContentPartPr>
              <p14:xfrm>
                <a:off x="3499876" y="2660073"/>
                <a:ext cx="307800" cy="148320"/>
              </p14:xfrm>
            </p:contentPart>
          </mc:Choice>
          <mc:Fallback>
            <p:pic>
              <p:nvPicPr>
                <p:cNvPr id="4115" name="Ink 4114">
                  <a:extLst>
                    <a:ext uri="{FF2B5EF4-FFF2-40B4-BE49-F238E27FC236}">
                      <a16:creationId xmlns:a16="http://schemas.microsoft.com/office/drawing/2014/main" id="{BB35E9A4-D28F-45E6-963E-F04A86A0D73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437236" y="2597433"/>
                  <a:ext cx="43344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4116" name="Ink 4115">
                  <a:extLst>
                    <a:ext uri="{FF2B5EF4-FFF2-40B4-BE49-F238E27FC236}">
                      <a16:creationId xmlns:a16="http://schemas.microsoft.com/office/drawing/2014/main" id="{3E34533B-D0B0-461E-B6C6-B67269B72E52}"/>
                    </a:ext>
                  </a:extLst>
                </p14:cNvPr>
                <p14:cNvContentPartPr/>
                <p14:nvPr/>
              </p14:nvContentPartPr>
              <p14:xfrm>
                <a:off x="3490156" y="2281713"/>
                <a:ext cx="381600" cy="74160"/>
              </p14:xfrm>
            </p:contentPart>
          </mc:Choice>
          <mc:Fallback>
            <p:pic>
              <p:nvPicPr>
                <p:cNvPr id="4116" name="Ink 4115">
                  <a:extLst>
                    <a:ext uri="{FF2B5EF4-FFF2-40B4-BE49-F238E27FC236}">
                      <a16:creationId xmlns:a16="http://schemas.microsoft.com/office/drawing/2014/main" id="{3E34533B-D0B0-461E-B6C6-B67269B72E5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427516" y="2218713"/>
                  <a:ext cx="5072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4117" name="Ink 4116">
                  <a:extLst>
                    <a:ext uri="{FF2B5EF4-FFF2-40B4-BE49-F238E27FC236}">
                      <a16:creationId xmlns:a16="http://schemas.microsoft.com/office/drawing/2014/main" id="{89536CA8-2F2F-45C4-9572-2046ECA4A4F1}"/>
                    </a:ext>
                  </a:extLst>
                </p14:cNvPr>
                <p14:cNvContentPartPr/>
                <p14:nvPr/>
              </p14:nvContentPartPr>
              <p14:xfrm>
                <a:off x="3134116" y="2271633"/>
                <a:ext cx="21600" cy="101160"/>
              </p14:xfrm>
            </p:contentPart>
          </mc:Choice>
          <mc:Fallback>
            <p:pic>
              <p:nvPicPr>
                <p:cNvPr id="4117" name="Ink 4116">
                  <a:extLst>
                    <a:ext uri="{FF2B5EF4-FFF2-40B4-BE49-F238E27FC236}">
                      <a16:creationId xmlns:a16="http://schemas.microsoft.com/office/drawing/2014/main" id="{89536CA8-2F2F-45C4-9572-2046ECA4A4F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071116" y="2208993"/>
                  <a:ext cx="1472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4118" name="Ink 4117">
                  <a:extLst>
                    <a:ext uri="{FF2B5EF4-FFF2-40B4-BE49-F238E27FC236}">
                      <a16:creationId xmlns:a16="http://schemas.microsoft.com/office/drawing/2014/main" id="{0B6D0558-912B-4189-8042-6202ACA3E448}"/>
                    </a:ext>
                  </a:extLst>
                </p14:cNvPr>
                <p14:cNvContentPartPr/>
                <p14:nvPr/>
              </p14:nvContentPartPr>
              <p14:xfrm>
                <a:off x="2612116" y="2346873"/>
                <a:ext cx="30600" cy="176040"/>
              </p14:xfrm>
            </p:contentPart>
          </mc:Choice>
          <mc:Fallback>
            <p:pic>
              <p:nvPicPr>
                <p:cNvPr id="4118" name="Ink 4117">
                  <a:extLst>
                    <a:ext uri="{FF2B5EF4-FFF2-40B4-BE49-F238E27FC236}">
                      <a16:creationId xmlns:a16="http://schemas.microsoft.com/office/drawing/2014/main" id="{0B6D0558-912B-4189-8042-6202ACA3E448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549476" y="2283873"/>
                  <a:ext cx="15624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4119" name="Ink 4118">
                  <a:extLst>
                    <a:ext uri="{FF2B5EF4-FFF2-40B4-BE49-F238E27FC236}">
                      <a16:creationId xmlns:a16="http://schemas.microsoft.com/office/drawing/2014/main" id="{54AD4DCF-DD71-4F0C-9DF9-1927290AF7B5}"/>
                    </a:ext>
                  </a:extLst>
                </p14:cNvPr>
                <p14:cNvContentPartPr/>
                <p14:nvPr/>
              </p14:nvContentPartPr>
              <p14:xfrm>
                <a:off x="4474396" y="2487633"/>
                <a:ext cx="145800" cy="74880"/>
              </p14:xfrm>
            </p:contentPart>
          </mc:Choice>
          <mc:Fallback>
            <p:pic>
              <p:nvPicPr>
                <p:cNvPr id="4119" name="Ink 4118">
                  <a:extLst>
                    <a:ext uri="{FF2B5EF4-FFF2-40B4-BE49-F238E27FC236}">
                      <a16:creationId xmlns:a16="http://schemas.microsoft.com/office/drawing/2014/main" id="{54AD4DCF-DD71-4F0C-9DF9-1927290AF7B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411396" y="2424633"/>
                  <a:ext cx="2714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4120" name="Ink 4119">
                  <a:extLst>
                    <a:ext uri="{FF2B5EF4-FFF2-40B4-BE49-F238E27FC236}">
                      <a16:creationId xmlns:a16="http://schemas.microsoft.com/office/drawing/2014/main" id="{27CEC39F-070A-4EF2-B7C6-2FBB1DA581B5}"/>
                    </a:ext>
                  </a:extLst>
                </p14:cNvPr>
                <p14:cNvContentPartPr/>
                <p14:nvPr/>
              </p14:nvContentPartPr>
              <p14:xfrm>
                <a:off x="4763116" y="2258673"/>
                <a:ext cx="62280" cy="52560"/>
              </p14:xfrm>
            </p:contentPart>
          </mc:Choice>
          <mc:Fallback>
            <p:pic>
              <p:nvPicPr>
                <p:cNvPr id="4120" name="Ink 4119">
                  <a:extLst>
                    <a:ext uri="{FF2B5EF4-FFF2-40B4-BE49-F238E27FC236}">
                      <a16:creationId xmlns:a16="http://schemas.microsoft.com/office/drawing/2014/main" id="{27CEC39F-070A-4EF2-B7C6-2FBB1DA581B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700476" y="2195673"/>
                  <a:ext cx="1879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4121" name="Ink 4120">
                  <a:extLst>
                    <a:ext uri="{FF2B5EF4-FFF2-40B4-BE49-F238E27FC236}">
                      <a16:creationId xmlns:a16="http://schemas.microsoft.com/office/drawing/2014/main" id="{CC435F65-A5E3-48BC-9EAB-3E4ED7AB9979}"/>
                    </a:ext>
                  </a:extLst>
                </p14:cNvPr>
                <p14:cNvContentPartPr/>
                <p14:nvPr/>
              </p14:nvContentPartPr>
              <p14:xfrm>
                <a:off x="4857796" y="2270193"/>
                <a:ext cx="114120" cy="65520"/>
              </p14:xfrm>
            </p:contentPart>
          </mc:Choice>
          <mc:Fallback>
            <p:pic>
              <p:nvPicPr>
                <p:cNvPr id="4121" name="Ink 4120">
                  <a:extLst>
                    <a:ext uri="{FF2B5EF4-FFF2-40B4-BE49-F238E27FC236}">
                      <a16:creationId xmlns:a16="http://schemas.microsoft.com/office/drawing/2014/main" id="{CC435F65-A5E3-48BC-9EAB-3E4ED7AB997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794796" y="2207553"/>
                  <a:ext cx="2397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4122" name="Ink 4121">
                  <a:extLst>
                    <a:ext uri="{FF2B5EF4-FFF2-40B4-BE49-F238E27FC236}">
                      <a16:creationId xmlns:a16="http://schemas.microsoft.com/office/drawing/2014/main" id="{6138CFC9-63E5-49EB-B55C-113C866EFDF7}"/>
                    </a:ext>
                  </a:extLst>
                </p14:cNvPr>
                <p14:cNvContentPartPr/>
                <p14:nvPr/>
              </p14:nvContentPartPr>
              <p14:xfrm>
                <a:off x="4780396" y="2241753"/>
                <a:ext cx="150480" cy="34920"/>
              </p14:xfrm>
            </p:contentPart>
          </mc:Choice>
          <mc:Fallback>
            <p:pic>
              <p:nvPicPr>
                <p:cNvPr id="4122" name="Ink 4121">
                  <a:extLst>
                    <a:ext uri="{FF2B5EF4-FFF2-40B4-BE49-F238E27FC236}">
                      <a16:creationId xmlns:a16="http://schemas.microsoft.com/office/drawing/2014/main" id="{6138CFC9-63E5-49EB-B55C-113C866EFDF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717756" y="2179113"/>
                  <a:ext cx="2761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4123" name="Ink 4122">
                  <a:extLst>
                    <a:ext uri="{FF2B5EF4-FFF2-40B4-BE49-F238E27FC236}">
                      <a16:creationId xmlns:a16="http://schemas.microsoft.com/office/drawing/2014/main" id="{92DFD6C2-CBE4-4BB2-8E8A-CD703A387C80}"/>
                    </a:ext>
                  </a:extLst>
                </p14:cNvPr>
                <p14:cNvContentPartPr/>
                <p14:nvPr/>
              </p14:nvContentPartPr>
              <p14:xfrm>
                <a:off x="4838716" y="2279913"/>
                <a:ext cx="30240" cy="82440"/>
              </p14:xfrm>
            </p:contentPart>
          </mc:Choice>
          <mc:Fallback>
            <p:pic>
              <p:nvPicPr>
                <p:cNvPr id="4123" name="Ink 4122">
                  <a:extLst>
                    <a:ext uri="{FF2B5EF4-FFF2-40B4-BE49-F238E27FC236}">
                      <a16:creationId xmlns:a16="http://schemas.microsoft.com/office/drawing/2014/main" id="{92DFD6C2-CBE4-4BB2-8E8A-CD703A387C8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776076" y="2216913"/>
                  <a:ext cx="1558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4125" name="Ink 4124">
                  <a:extLst>
                    <a:ext uri="{FF2B5EF4-FFF2-40B4-BE49-F238E27FC236}">
                      <a16:creationId xmlns:a16="http://schemas.microsoft.com/office/drawing/2014/main" id="{4A2933C5-DAC6-47F9-8C1D-207155674F2E}"/>
                    </a:ext>
                  </a:extLst>
                </p14:cNvPr>
                <p14:cNvContentPartPr/>
                <p14:nvPr/>
              </p14:nvContentPartPr>
              <p14:xfrm>
                <a:off x="4814956" y="2758353"/>
                <a:ext cx="3960" cy="16200"/>
              </p14:xfrm>
            </p:contentPart>
          </mc:Choice>
          <mc:Fallback>
            <p:pic>
              <p:nvPicPr>
                <p:cNvPr id="4125" name="Ink 4124">
                  <a:extLst>
                    <a:ext uri="{FF2B5EF4-FFF2-40B4-BE49-F238E27FC236}">
                      <a16:creationId xmlns:a16="http://schemas.microsoft.com/office/drawing/2014/main" id="{4A2933C5-DAC6-47F9-8C1D-207155674F2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752316" y="2695713"/>
                  <a:ext cx="1296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4126" name="Ink 4125">
                  <a:extLst>
                    <a:ext uri="{FF2B5EF4-FFF2-40B4-BE49-F238E27FC236}">
                      <a16:creationId xmlns:a16="http://schemas.microsoft.com/office/drawing/2014/main" id="{B928280B-C5F1-4AFB-AA5D-E9EF4739A195}"/>
                    </a:ext>
                  </a:extLst>
                </p14:cNvPr>
                <p14:cNvContentPartPr/>
                <p14:nvPr/>
              </p14:nvContentPartPr>
              <p14:xfrm>
                <a:off x="4790116" y="2730273"/>
                <a:ext cx="33120" cy="105840"/>
              </p14:xfrm>
            </p:contentPart>
          </mc:Choice>
          <mc:Fallback>
            <p:pic>
              <p:nvPicPr>
                <p:cNvPr id="4126" name="Ink 4125">
                  <a:extLst>
                    <a:ext uri="{FF2B5EF4-FFF2-40B4-BE49-F238E27FC236}">
                      <a16:creationId xmlns:a16="http://schemas.microsoft.com/office/drawing/2014/main" id="{B928280B-C5F1-4AFB-AA5D-E9EF4739A195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727476" y="2667633"/>
                  <a:ext cx="1587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4133" name="Ink 4132">
                  <a:extLst>
                    <a:ext uri="{FF2B5EF4-FFF2-40B4-BE49-F238E27FC236}">
                      <a16:creationId xmlns:a16="http://schemas.microsoft.com/office/drawing/2014/main" id="{61F868FC-888D-48C0-A7F8-FC376FC89A81}"/>
                    </a:ext>
                  </a:extLst>
                </p14:cNvPr>
                <p14:cNvContentPartPr/>
                <p14:nvPr/>
              </p14:nvContentPartPr>
              <p14:xfrm>
                <a:off x="5727556" y="2673393"/>
                <a:ext cx="145080" cy="73080"/>
              </p14:xfrm>
            </p:contentPart>
          </mc:Choice>
          <mc:Fallback>
            <p:pic>
              <p:nvPicPr>
                <p:cNvPr id="4133" name="Ink 4132">
                  <a:extLst>
                    <a:ext uri="{FF2B5EF4-FFF2-40B4-BE49-F238E27FC236}">
                      <a16:creationId xmlns:a16="http://schemas.microsoft.com/office/drawing/2014/main" id="{61F868FC-888D-48C0-A7F8-FC376FC89A8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664556" y="2610393"/>
                  <a:ext cx="2707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4128" name="Ink 4127">
                  <a:extLst>
                    <a:ext uri="{FF2B5EF4-FFF2-40B4-BE49-F238E27FC236}">
                      <a16:creationId xmlns:a16="http://schemas.microsoft.com/office/drawing/2014/main" id="{E701FA31-8373-4D38-8377-852C5A6AF39E}"/>
                    </a:ext>
                  </a:extLst>
                </p14:cNvPr>
                <p14:cNvContentPartPr/>
                <p14:nvPr/>
              </p14:nvContentPartPr>
              <p14:xfrm>
                <a:off x="5371156" y="2444433"/>
                <a:ext cx="76320" cy="105480"/>
              </p14:xfrm>
            </p:contentPart>
          </mc:Choice>
          <mc:Fallback>
            <p:pic>
              <p:nvPicPr>
                <p:cNvPr id="4128" name="Ink 4127">
                  <a:extLst>
                    <a:ext uri="{FF2B5EF4-FFF2-40B4-BE49-F238E27FC236}">
                      <a16:creationId xmlns:a16="http://schemas.microsoft.com/office/drawing/2014/main" id="{E701FA31-8373-4D38-8377-852C5A6AF39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308156" y="2381433"/>
                  <a:ext cx="2019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4129" name="Ink 4128">
                  <a:extLst>
                    <a:ext uri="{FF2B5EF4-FFF2-40B4-BE49-F238E27FC236}">
                      <a16:creationId xmlns:a16="http://schemas.microsoft.com/office/drawing/2014/main" id="{D2CF8BDD-FB5C-4ACB-8D3E-D669FF5A7B17}"/>
                    </a:ext>
                  </a:extLst>
                </p14:cNvPr>
                <p14:cNvContentPartPr/>
                <p14:nvPr/>
              </p14:nvContentPartPr>
              <p14:xfrm>
                <a:off x="5317516" y="2296473"/>
                <a:ext cx="186480" cy="30240"/>
              </p14:xfrm>
            </p:contentPart>
          </mc:Choice>
          <mc:Fallback>
            <p:pic>
              <p:nvPicPr>
                <p:cNvPr id="4129" name="Ink 4128">
                  <a:extLst>
                    <a:ext uri="{FF2B5EF4-FFF2-40B4-BE49-F238E27FC236}">
                      <a16:creationId xmlns:a16="http://schemas.microsoft.com/office/drawing/2014/main" id="{D2CF8BDD-FB5C-4ACB-8D3E-D669FF5A7B1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254876" y="2233833"/>
                  <a:ext cx="3121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4130" name="Ink 4129">
                  <a:extLst>
                    <a:ext uri="{FF2B5EF4-FFF2-40B4-BE49-F238E27FC236}">
                      <a16:creationId xmlns:a16="http://schemas.microsoft.com/office/drawing/2014/main" id="{EEF354D9-2F06-4336-B785-9B78C734490B}"/>
                    </a:ext>
                  </a:extLst>
                </p14:cNvPr>
                <p14:cNvContentPartPr/>
                <p14:nvPr/>
              </p14:nvContentPartPr>
              <p14:xfrm>
                <a:off x="5635036" y="2363793"/>
                <a:ext cx="69840" cy="28800"/>
              </p14:xfrm>
            </p:contentPart>
          </mc:Choice>
          <mc:Fallback>
            <p:pic>
              <p:nvPicPr>
                <p:cNvPr id="4130" name="Ink 4129">
                  <a:extLst>
                    <a:ext uri="{FF2B5EF4-FFF2-40B4-BE49-F238E27FC236}">
                      <a16:creationId xmlns:a16="http://schemas.microsoft.com/office/drawing/2014/main" id="{EEF354D9-2F06-4336-B785-9B78C734490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572036" y="2301153"/>
                  <a:ext cx="1954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4131" name="Ink 4130">
                  <a:extLst>
                    <a:ext uri="{FF2B5EF4-FFF2-40B4-BE49-F238E27FC236}">
                      <a16:creationId xmlns:a16="http://schemas.microsoft.com/office/drawing/2014/main" id="{036DAF60-EAA1-42E6-8341-AC51A7766FF5}"/>
                    </a:ext>
                  </a:extLst>
                </p14:cNvPr>
                <p14:cNvContentPartPr/>
                <p14:nvPr/>
              </p14:nvContentPartPr>
              <p14:xfrm>
                <a:off x="5857516" y="2320593"/>
                <a:ext cx="27360" cy="59400"/>
              </p14:xfrm>
            </p:contentPart>
          </mc:Choice>
          <mc:Fallback>
            <p:pic>
              <p:nvPicPr>
                <p:cNvPr id="4131" name="Ink 4130">
                  <a:extLst>
                    <a:ext uri="{FF2B5EF4-FFF2-40B4-BE49-F238E27FC236}">
                      <a16:creationId xmlns:a16="http://schemas.microsoft.com/office/drawing/2014/main" id="{036DAF60-EAA1-42E6-8341-AC51A7766FF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794516" y="2257953"/>
                  <a:ext cx="1530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4134" name="Ink 4133">
                  <a:extLst>
                    <a:ext uri="{FF2B5EF4-FFF2-40B4-BE49-F238E27FC236}">
                      <a16:creationId xmlns:a16="http://schemas.microsoft.com/office/drawing/2014/main" id="{FDBD45A5-01FE-479A-9082-48A443806ECD}"/>
                    </a:ext>
                  </a:extLst>
                </p14:cNvPr>
                <p14:cNvContentPartPr/>
                <p14:nvPr/>
              </p14:nvContentPartPr>
              <p14:xfrm>
                <a:off x="5631436" y="2373873"/>
                <a:ext cx="86040" cy="42480"/>
              </p14:xfrm>
            </p:contentPart>
          </mc:Choice>
          <mc:Fallback>
            <p:pic>
              <p:nvPicPr>
                <p:cNvPr id="4134" name="Ink 4133">
                  <a:extLst>
                    <a:ext uri="{FF2B5EF4-FFF2-40B4-BE49-F238E27FC236}">
                      <a16:creationId xmlns:a16="http://schemas.microsoft.com/office/drawing/2014/main" id="{FDBD45A5-01FE-479A-9082-48A443806ECD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568796" y="2310873"/>
                  <a:ext cx="2116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4138" name="Ink 4137">
                  <a:extLst>
                    <a:ext uri="{FF2B5EF4-FFF2-40B4-BE49-F238E27FC236}">
                      <a16:creationId xmlns:a16="http://schemas.microsoft.com/office/drawing/2014/main" id="{E52C8E46-5BA1-4853-A6F4-804938FECAE5}"/>
                    </a:ext>
                  </a:extLst>
                </p14:cNvPr>
                <p14:cNvContentPartPr/>
                <p14:nvPr/>
              </p14:nvContentPartPr>
              <p14:xfrm>
                <a:off x="2878876" y="2642433"/>
                <a:ext cx="22680" cy="60120"/>
              </p14:xfrm>
            </p:contentPart>
          </mc:Choice>
          <mc:Fallback>
            <p:pic>
              <p:nvPicPr>
                <p:cNvPr id="4138" name="Ink 4137">
                  <a:extLst>
                    <a:ext uri="{FF2B5EF4-FFF2-40B4-BE49-F238E27FC236}">
                      <a16:creationId xmlns:a16="http://schemas.microsoft.com/office/drawing/2014/main" id="{E52C8E46-5BA1-4853-A6F4-804938FECAE5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815876" y="2579793"/>
                  <a:ext cx="1483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4139" name="Ink 4138">
                  <a:extLst>
                    <a:ext uri="{FF2B5EF4-FFF2-40B4-BE49-F238E27FC236}">
                      <a16:creationId xmlns:a16="http://schemas.microsoft.com/office/drawing/2014/main" id="{251463B5-43A0-4961-B250-0103E36FDE29}"/>
                    </a:ext>
                  </a:extLst>
                </p14:cNvPr>
                <p14:cNvContentPartPr/>
                <p14:nvPr/>
              </p14:nvContentPartPr>
              <p14:xfrm>
                <a:off x="3076876" y="2423193"/>
                <a:ext cx="29880" cy="14400"/>
              </p14:xfrm>
            </p:contentPart>
          </mc:Choice>
          <mc:Fallback>
            <p:pic>
              <p:nvPicPr>
                <p:cNvPr id="4139" name="Ink 4138">
                  <a:extLst>
                    <a:ext uri="{FF2B5EF4-FFF2-40B4-BE49-F238E27FC236}">
                      <a16:creationId xmlns:a16="http://schemas.microsoft.com/office/drawing/2014/main" id="{251463B5-43A0-4961-B250-0103E36FDE2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013876" y="2360553"/>
                  <a:ext cx="1555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4140" name="Ink 4139">
                  <a:extLst>
                    <a:ext uri="{FF2B5EF4-FFF2-40B4-BE49-F238E27FC236}">
                      <a16:creationId xmlns:a16="http://schemas.microsoft.com/office/drawing/2014/main" id="{19F8D314-2296-4347-8100-82F6EEFD03D2}"/>
                    </a:ext>
                  </a:extLst>
                </p14:cNvPr>
                <p14:cNvContentPartPr/>
                <p14:nvPr/>
              </p14:nvContentPartPr>
              <p14:xfrm>
                <a:off x="3011716" y="2410593"/>
                <a:ext cx="96480" cy="24120"/>
              </p14:xfrm>
            </p:contentPart>
          </mc:Choice>
          <mc:Fallback>
            <p:pic>
              <p:nvPicPr>
                <p:cNvPr id="4140" name="Ink 4139">
                  <a:extLst>
                    <a:ext uri="{FF2B5EF4-FFF2-40B4-BE49-F238E27FC236}">
                      <a16:creationId xmlns:a16="http://schemas.microsoft.com/office/drawing/2014/main" id="{19F8D314-2296-4347-8100-82F6EEFD03D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949076" y="2347593"/>
                  <a:ext cx="2221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4143" name="Ink 4142">
                  <a:extLst>
                    <a:ext uri="{FF2B5EF4-FFF2-40B4-BE49-F238E27FC236}">
                      <a16:creationId xmlns:a16="http://schemas.microsoft.com/office/drawing/2014/main" id="{A6871BFC-57E7-4ACB-A469-860DEA72A793}"/>
                    </a:ext>
                  </a:extLst>
                </p14:cNvPr>
                <p14:cNvContentPartPr/>
                <p14:nvPr/>
              </p14:nvContentPartPr>
              <p14:xfrm>
                <a:off x="2531476" y="2813073"/>
                <a:ext cx="575280" cy="76320"/>
              </p14:xfrm>
            </p:contentPart>
          </mc:Choice>
          <mc:Fallback>
            <p:pic>
              <p:nvPicPr>
                <p:cNvPr id="4143" name="Ink 4142">
                  <a:extLst>
                    <a:ext uri="{FF2B5EF4-FFF2-40B4-BE49-F238E27FC236}">
                      <a16:creationId xmlns:a16="http://schemas.microsoft.com/office/drawing/2014/main" id="{A6871BFC-57E7-4ACB-A469-860DEA72A793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468476" y="2750433"/>
                  <a:ext cx="7009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4144" name="Ink 4143">
                  <a:extLst>
                    <a:ext uri="{FF2B5EF4-FFF2-40B4-BE49-F238E27FC236}">
                      <a16:creationId xmlns:a16="http://schemas.microsoft.com/office/drawing/2014/main" id="{74433D04-6CC5-40E5-9C37-C0050B552BB9}"/>
                    </a:ext>
                  </a:extLst>
                </p14:cNvPr>
                <p14:cNvContentPartPr/>
                <p14:nvPr/>
              </p14:nvContentPartPr>
              <p14:xfrm>
                <a:off x="2526796" y="2805153"/>
                <a:ext cx="95400" cy="55800"/>
              </p14:xfrm>
            </p:contentPart>
          </mc:Choice>
          <mc:Fallback>
            <p:pic>
              <p:nvPicPr>
                <p:cNvPr id="4144" name="Ink 4143">
                  <a:extLst>
                    <a:ext uri="{FF2B5EF4-FFF2-40B4-BE49-F238E27FC236}">
                      <a16:creationId xmlns:a16="http://schemas.microsoft.com/office/drawing/2014/main" id="{74433D04-6CC5-40E5-9C37-C0050B552BB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464156" y="2742153"/>
                  <a:ext cx="2210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4173" name="Ink 4172">
                  <a:extLst>
                    <a:ext uri="{FF2B5EF4-FFF2-40B4-BE49-F238E27FC236}">
                      <a16:creationId xmlns:a16="http://schemas.microsoft.com/office/drawing/2014/main" id="{E42B67D7-0E50-4692-B3F5-3580486C2FC1}"/>
                    </a:ext>
                  </a:extLst>
                </p14:cNvPr>
                <p14:cNvContentPartPr/>
                <p14:nvPr/>
              </p14:nvContentPartPr>
              <p14:xfrm>
                <a:off x="2383876" y="2024673"/>
                <a:ext cx="3731760" cy="979920"/>
              </p14:xfrm>
            </p:contentPart>
          </mc:Choice>
          <mc:Fallback>
            <p:pic>
              <p:nvPicPr>
                <p:cNvPr id="4173" name="Ink 4172">
                  <a:extLst>
                    <a:ext uri="{FF2B5EF4-FFF2-40B4-BE49-F238E27FC236}">
                      <a16:creationId xmlns:a16="http://schemas.microsoft.com/office/drawing/2014/main" id="{E42B67D7-0E50-4692-B3F5-3580486C2FC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321236" y="1961673"/>
                  <a:ext cx="3857400" cy="11055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" name="Rectangle 2"/>
          <p:cNvSpPr/>
          <p:nvPr/>
        </p:nvSpPr>
        <p:spPr>
          <a:xfrm>
            <a:off x="2383876" y="2099395"/>
            <a:ext cx="3657600" cy="8199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0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7" t="20781" r="25221" b="23391"/>
          <a:stretch/>
        </p:blipFill>
        <p:spPr bwMode="auto">
          <a:xfrm>
            <a:off x="3124940" y="337996"/>
            <a:ext cx="3657600" cy="3520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43431" y="0"/>
            <a:ext cx="342900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u="sng" dirty="0"/>
              <a:t>4.  High frequency limit</a:t>
            </a:r>
          </a:p>
          <a:p>
            <a:r>
              <a:rPr lang="en-US" sz="2000" dirty="0"/>
              <a:t>We are still in the quasi-static approximation, which requires</a:t>
            </a:r>
          </a:p>
          <a:p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505200" y="1676400"/>
            <a:ext cx="415441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= electron relaxation (collision) time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AND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86200" y="3352800"/>
            <a:ext cx="3028137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&gt;&gt; electron mean free path</a:t>
            </a:r>
          </a:p>
          <a:p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276600" y="4191000"/>
            <a:ext cx="3457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This means frequencies &lt;&lt; THz.</a:t>
            </a:r>
          </a:p>
        </p:txBody>
      </p:sp>
      <p:sp>
        <p:nvSpPr>
          <p:cNvPr id="2" name="Freeform 1"/>
          <p:cNvSpPr/>
          <p:nvPr/>
        </p:nvSpPr>
        <p:spPr>
          <a:xfrm>
            <a:off x="6382693" y="4529750"/>
            <a:ext cx="371192" cy="380246"/>
          </a:xfrm>
          <a:custGeom>
            <a:avLst/>
            <a:gdLst>
              <a:gd name="connsiteX0" fmla="*/ 371192 w 371192"/>
              <a:gd name="connsiteY0" fmla="*/ 380246 h 380246"/>
              <a:gd name="connsiteX1" fmla="*/ 307818 w 371192"/>
              <a:gd name="connsiteY1" fmla="*/ 362139 h 380246"/>
              <a:gd name="connsiteX2" fmla="*/ 226337 w 371192"/>
              <a:gd name="connsiteY2" fmla="*/ 334979 h 380246"/>
              <a:gd name="connsiteX3" fmla="*/ 199176 w 371192"/>
              <a:gd name="connsiteY3" fmla="*/ 325925 h 380246"/>
              <a:gd name="connsiteX4" fmla="*/ 172016 w 371192"/>
              <a:gd name="connsiteY4" fmla="*/ 316872 h 380246"/>
              <a:gd name="connsiteX5" fmla="*/ 117695 w 371192"/>
              <a:gd name="connsiteY5" fmla="*/ 280658 h 380246"/>
              <a:gd name="connsiteX6" fmla="*/ 90535 w 371192"/>
              <a:gd name="connsiteY6" fmla="*/ 226337 h 380246"/>
              <a:gd name="connsiteX7" fmla="*/ 63374 w 371192"/>
              <a:gd name="connsiteY7" fmla="*/ 162963 h 380246"/>
              <a:gd name="connsiteX8" fmla="*/ 54321 w 371192"/>
              <a:gd name="connsiteY8" fmla="*/ 135802 h 380246"/>
              <a:gd name="connsiteX9" fmla="*/ 36214 w 371192"/>
              <a:gd name="connsiteY9" fmla="*/ 108642 h 380246"/>
              <a:gd name="connsiteX10" fmla="*/ 9054 w 371192"/>
              <a:gd name="connsiteY10" fmla="*/ 18107 h 380246"/>
              <a:gd name="connsiteX11" fmla="*/ 0 w 371192"/>
              <a:gd name="connsiteY11" fmla="*/ 0 h 380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1192" h="380246">
                <a:moveTo>
                  <a:pt x="371192" y="380246"/>
                </a:moveTo>
                <a:cubicBezTo>
                  <a:pt x="350067" y="374210"/>
                  <a:pt x="328816" y="368600"/>
                  <a:pt x="307818" y="362139"/>
                </a:cubicBezTo>
                <a:cubicBezTo>
                  <a:pt x="280455" y="353719"/>
                  <a:pt x="253497" y="344032"/>
                  <a:pt x="226337" y="334979"/>
                </a:cubicBezTo>
                <a:lnTo>
                  <a:pt x="199176" y="325925"/>
                </a:lnTo>
                <a:lnTo>
                  <a:pt x="172016" y="316872"/>
                </a:lnTo>
                <a:cubicBezTo>
                  <a:pt x="153909" y="304801"/>
                  <a:pt x="124576" y="301303"/>
                  <a:pt x="117695" y="280658"/>
                </a:cubicBezTo>
                <a:cubicBezTo>
                  <a:pt x="105201" y="243175"/>
                  <a:pt x="113935" y="261438"/>
                  <a:pt x="90535" y="226337"/>
                </a:cubicBezTo>
                <a:cubicBezTo>
                  <a:pt x="71690" y="150962"/>
                  <a:pt x="94637" y="225490"/>
                  <a:pt x="63374" y="162963"/>
                </a:cubicBezTo>
                <a:cubicBezTo>
                  <a:pt x="59106" y="154427"/>
                  <a:pt x="58589" y="144338"/>
                  <a:pt x="54321" y="135802"/>
                </a:cubicBezTo>
                <a:cubicBezTo>
                  <a:pt x="49455" y="126070"/>
                  <a:pt x="40633" y="118585"/>
                  <a:pt x="36214" y="108642"/>
                </a:cubicBezTo>
                <a:cubicBezTo>
                  <a:pt x="8225" y="45668"/>
                  <a:pt x="26613" y="70783"/>
                  <a:pt x="9054" y="18107"/>
                </a:cubicBezTo>
                <a:cubicBezTo>
                  <a:pt x="6920" y="11705"/>
                  <a:pt x="3018" y="6036"/>
                  <a:pt x="0" y="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782540" y="4724400"/>
            <a:ext cx="2285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far-infrared, or sub-mm waves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6B91DA-32F5-4004-AD1B-6CCE6EBDA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49" y="1109233"/>
            <a:ext cx="2043513" cy="34386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1D5B79-CF5E-475D-B538-11DF48A350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761" y="4982630"/>
            <a:ext cx="3893400" cy="16066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78C9FF3-5A47-4DB3-A183-0013AF5BBE2F}"/>
                  </a:ext>
                </a:extLst>
              </p14:cNvPr>
              <p14:cNvContentPartPr/>
              <p14:nvPr/>
            </p14:nvContentPartPr>
            <p14:xfrm>
              <a:off x="700157" y="1282543"/>
              <a:ext cx="1234080" cy="11566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78C9FF3-5A47-4DB3-A183-0013AF5BBE2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4157" y="1210903"/>
                <a:ext cx="1305720" cy="130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A9434CA-6468-4ACF-8E57-B8B210D129D8}"/>
                  </a:ext>
                </a:extLst>
              </p14:cNvPr>
              <p14:cNvContentPartPr/>
              <p14:nvPr/>
            </p14:nvContentPartPr>
            <p14:xfrm>
              <a:off x="751637" y="3179743"/>
              <a:ext cx="207360" cy="618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A9434CA-6468-4ACF-8E57-B8B210D129D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5997" y="3108103"/>
                <a:ext cx="279000" cy="76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669ACA3-FAE9-4B43-B1AA-C3DDA3896F25}"/>
                  </a:ext>
                </a:extLst>
              </p14:cNvPr>
              <p14:cNvContentPartPr/>
              <p14:nvPr/>
            </p14:nvContentPartPr>
            <p14:xfrm>
              <a:off x="747317" y="3119623"/>
              <a:ext cx="6120" cy="151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669ACA3-FAE9-4B43-B1AA-C3DDA3896F2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11677" y="3047983"/>
                <a:ext cx="7776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126DF66-4BE9-4F89-A0B3-424369185075}"/>
                  </a:ext>
                </a:extLst>
              </p14:cNvPr>
              <p14:cNvContentPartPr/>
              <p14:nvPr/>
            </p14:nvContentPartPr>
            <p14:xfrm>
              <a:off x="723197" y="3013063"/>
              <a:ext cx="18360" cy="72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126DF66-4BE9-4F89-A0B3-42436918507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87557" y="2941423"/>
                <a:ext cx="9000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9354A3E-2F43-4E47-9E5F-02E889698336}"/>
                  </a:ext>
                </a:extLst>
              </p14:cNvPr>
              <p14:cNvContentPartPr/>
              <p14:nvPr/>
            </p14:nvContentPartPr>
            <p14:xfrm>
              <a:off x="737597" y="3506623"/>
              <a:ext cx="380520" cy="3826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9354A3E-2F43-4E47-9E5F-02E88969833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01597" y="3434623"/>
                <a:ext cx="452160" cy="52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6743AF5-2A05-4E45-8A48-9AE88FD4CA11}"/>
                  </a:ext>
                </a:extLst>
              </p14:cNvPr>
              <p14:cNvContentPartPr/>
              <p14:nvPr/>
            </p14:nvContentPartPr>
            <p14:xfrm>
              <a:off x="1888517" y="2995423"/>
              <a:ext cx="59400" cy="5324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6743AF5-2A05-4E45-8A48-9AE88FD4CA1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852877" y="2923423"/>
                <a:ext cx="131040" cy="67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62336FE-A9DF-4942-9588-814E9FE90706}"/>
                  </a:ext>
                </a:extLst>
              </p14:cNvPr>
              <p14:cNvContentPartPr/>
              <p14:nvPr/>
            </p14:nvContentPartPr>
            <p14:xfrm>
              <a:off x="1635077" y="3053383"/>
              <a:ext cx="314640" cy="8085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62336FE-A9DF-4942-9588-814E9FE9070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599077" y="2981383"/>
                <a:ext cx="386280" cy="9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7F3D439-67B9-4988-BD78-85DBBBB9B898}"/>
                  </a:ext>
                </a:extLst>
              </p14:cNvPr>
              <p14:cNvContentPartPr/>
              <p14:nvPr/>
            </p14:nvContentPartPr>
            <p14:xfrm>
              <a:off x="730037" y="3075703"/>
              <a:ext cx="71640" cy="7095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7F3D439-67B9-4988-BD78-85DBBBB9B89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94037" y="3004063"/>
                <a:ext cx="143280" cy="85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1A715DB-D515-47A7-989E-27E454A28D98}"/>
                  </a:ext>
                </a:extLst>
              </p14:cNvPr>
              <p14:cNvContentPartPr/>
              <p14:nvPr/>
            </p14:nvContentPartPr>
            <p14:xfrm>
              <a:off x="830477" y="3516703"/>
              <a:ext cx="164160" cy="2430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1A715DB-D515-47A7-989E-27E454A28D9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94477" y="3445063"/>
                <a:ext cx="23580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8A1DF9C-D751-41A1-899C-15F1E4DE3ECE}"/>
                  </a:ext>
                </a:extLst>
              </p14:cNvPr>
              <p14:cNvContentPartPr/>
              <p14:nvPr/>
            </p14:nvContentPartPr>
            <p14:xfrm>
              <a:off x="867917" y="3829543"/>
              <a:ext cx="153000" cy="586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8A1DF9C-D751-41A1-899C-15F1E4DE3EC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31917" y="3757903"/>
                <a:ext cx="224640" cy="20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EA33134D-39D2-4FA7-93BA-DDD06B854879}"/>
              </a:ext>
            </a:extLst>
          </p:cNvPr>
          <p:cNvGrpSpPr/>
          <p:nvPr/>
        </p:nvGrpSpPr>
        <p:grpSpPr>
          <a:xfrm>
            <a:off x="4010357" y="50623"/>
            <a:ext cx="801000" cy="318600"/>
            <a:chOff x="4010357" y="50623"/>
            <a:chExt cx="801000" cy="31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0F9EB38-8140-4F89-91BD-073E776FF728}"/>
                    </a:ext>
                  </a:extLst>
                </p14:cNvPr>
                <p14:cNvContentPartPr/>
                <p14:nvPr/>
              </p14:nvContentPartPr>
              <p14:xfrm>
                <a:off x="4010357" y="72583"/>
                <a:ext cx="127440" cy="2505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0F9EB38-8140-4F89-91BD-073E776FF72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992717" y="54943"/>
                  <a:ext cx="16308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E09FD42-FAAD-4F16-8167-0C1F86254BB2}"/>
                    </a:ext>
                  </a:extLst>
                </p14:cNvPr>
                <p14:cNvContentPartPr/>
                <p14:nvPr/>
              </p14:nvContentPartPr>
              <p14:xfrm>
                <a:off x="4272437" y="141703"/>
                <a:ext cx="129240" cy="997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E09FD42-FAAD-4F16-8167-0C1F86254BB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254797" y="123703"/>
                  <a:ext cx="1648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64FCECB-BACE-4DF7-82F9-4BD5018A3A65}"/>
                    </a:ext>
                  </a:extLst>
                </p14:cNvPr>
                <p14:cNvContentPartPr/>
                <p14:nvPr/>
              </p14:nvContentPartPr>
              <p14:xfrm>
                <a:off x="4471877" y="153223"/>
                <a:ext cx="99000" cy="1044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64FCECB-BACE-4DF7-82F9-4BD5018A3A6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454237" y="135583"/>
                  <a:ext cx="1346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0C574A8-57C7-4105-83DF-32B05893F42C}"/>
                    </a:ext>
                  </a:extLst>
                </p14:cNvPr>
                <p14:cNvContentPartPr/>
                <p14:nvPr/>
              </p14:nvContentPartPr>
              <p14:xfrm>
                <a:off x="4623437" y="50623"/>
                <a:ext cx="187920" cy="3186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0C574A8-57C7-4105-83DF-32B05893F42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605437" y="32983"/>
                  <a:ext cx="223560" cy="35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25" name="Group 5124">
            <a:extLst>
              <a:ext uri="{FF2B5EF4-FFF2-40B4-BE49-F238E27FC236}">
                <a16:creationId xmlns:a16="http://schemas.microsoft.com/office/drawing/2014/main" id="{0F726452-B1F0-4496-9188-0993DA646B53}"/>
              </a:ext>
            </a:extLst>
          </p:cNvPr>
          <p:cNvGrpSpPr/>
          <p:nvPr/>
        </p:nvGrpSpPr>
        <p:grpSpPr>
          <a:xfrm>
            <a:off x="7152077" y="3431743"/>
            <a:ext cx="1131840" cy="372960"/>
            <a:chOff x="7152077" y="3431743"/>
            <a:chExt cx="1131840" cy="37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9E7B8A2-C5C6-4483-8125-FF113F25788E}"/>
                    </a:ext>
                  </a:extLst>
                </p14:cNvPr>
                <p14:cNvContentPartPr/>
                <p14:nvPr/>
              </p14:nvContentPartPr>
              <p14:xfrm>
                <a:off x="7152077" y="3509143"/>
                <a:ext cx="217080" cy="396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9E7B8A2-C5C6-4483-8125-FF113F25788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134437" y="3491503"/>
                  <a:ext cx="2527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21EB6E5-9D78-4962-86E9-52FEFC0EA34F}"/>
                    </a:ext>
                  </a:extLst>
                </p14:cNvPr>
                <p14:cNvContentPartPr/>
                <p14:nvPr/>
              </p14:nvContentPartPr>
              <p14:xfrm>
                <a:off x="7195277" y="3636583"/>
                <a:ext cx="181800" cy="18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21EB6E5-9D78-4962-86E9-52FEFC0EA34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177277" y="3618943"/>
                  <a:ext cx="2174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636AB3A-90EB-4F25-AC95-59B032E14D0A}"/>
                    </a:ext>
                  </a:extLst>
                </p14:cNvPr>
                <p14:cNvContentPartPr/>
                <p14:nvPr/>
              </p14:nvContentPartPr>
              <p14:xfrm>
                <a:off x="7572197" y="3431743"/>
                <a:ext cx="270000" cy="2260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636AB3A-90EB-4F25-AC95-59B032E14D0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554197" y="3414103"/>
                  <a:ext cx="30564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C695930-C5E8-4229-94C2-96A2F9A9C6FC}"/>
                    </a:ext>
                  </a:extLst>
                </p14:cNvPr>
                <p14:cNvContentPartPr/>
                <p14:nvPr/>
              </p14:nvContentPartPr>
              <p14:xfrm>
                <a:off x="7829237" y="3655303"/>
                <a:ext cx="25920" cy="1494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C695930-C5E8-4229-94C2-96A2F9A9C6F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811237" y="3637303"/>
                  <a:ext cx="615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DAE3998-D1C2-4580-BE17-EE34CAD8ECCF}"/>
                    </a:ext>
                  </a:extLst>
                </p14:cNvPr>
                <p14:cNvContentPartPr/>
                <p14:nvPr/>
              </p14:nvContentPartPr>
              <p14:xfrm>
                <a:off x="7849757" y="3671143"/>
                <a:ext cx="80280" cy="54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DAE3998-D1C2-4580-BE17-EE34CAD8ECC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831757" y="3653503"/>
                  <a:ext cx="1159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5120" name="Ink 5119">
                  <a:extLst>
                    <a:ext uri="{FF2B5EF4-FFF2-40B4-BE49-F238E27FC236}">
                      <a16:creationId xmlns:a16="http://schemas.microsoft.com/office/drawing/2014/main" id="{E823CFFA-87EC-43BC-B0B0-9FD68B254151}"/>
                    </a:ext>
                  </a:extLst>
                </p14:cNvPr>
                <p14:cNvContentPartPr/>
                <p14:nvPr/>
              </p14:nvContentPartPr>
              <p14:xfrm>
                <a:off x="7864517" y="3716503"/>
                <a:ext cx="56880" cy="10080"/>
              </p14:xfrm>
            </p:contentPart>
          </mc:Choice>
          <mc:Fallback xmlns="">
            <p:pic>
              <p:nvPicPr>
                <p:cNvPr id="5120" name="Ink 5119">
                  <a:extLst>
                    <a:ext uri="{FF2B5EF4-FFF2-40B4-BE49-F238E27FC236}">
                      <a16:creationId xmlns:a16="http://schemas.microsoft.com/office/drawing/2014/main" id="{E823CFFA-87EC-43BC-B0B0-9FD68B25415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846517" y="3698503"/>
                  <a:ext cx="925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123" name="Ink 5122">
                  <a:extLst>
                    <a:ext uri="{FF2B5EF4-FFF2-40B4-BE49-F238E27FC236}">
                      <a16:creationId xmlns:a16="http://schemas.microsoft.com/office/drawing/2014/main" id="{A670D314-7A4A-4927-B65F-D37885A1B8C1}"/>
                    </a:ext>
                  </a:extLst>
                </p14:cNvPr>
                <p14:cNvContentPartPr/>
                <p14:nvPr/>
              </p14:nvContentPartPr>
              <p14:xfrm>
                <a:off x="8162237" y="3457303"/>
                <a:ext cx="20880" cy="207000"/>
              </p14:xfrm>
            </p:contentPart>
          </mc:Choice>
          <mc:Fallback xmlns="">
            <p:pic>
              <p:nvPicPr>
                <p:cNvPr id="5123" name="Ink 5122">
                  <a:extLst>
                    <a:ext uri="{FF2B5EF4-FFF2-40B4-BE49-F238E27FC236}">
                      <a16:creationId xmlns:a16="http://schemas.microsoft.com/office/drawing/2014/main" id="{A670D314-7A4A-4927-B65F-D37885A1B8C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144237" y="3439663"/>
                  <a:ext cx="565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5124" name="Ink 5123">
                  <a:extLst>
                    <a:ext uri="{FF2B5EF4-FFF2-40B4-BE49-F238E27FC236}">
                      <a16:creationId xmlns:a16="http://schemas.microsoft.com/office/drawing/2014/main" id="{990F0DDE-F983-490B-AEA1-8944B3F840E4}"/>
                    </a:ext>
                  </a:extLst>
                </p14:cNvPr>
                <p14:cNvContentPartPr/>
                <p14:nvPr/>
              </p14:nvContentPartPr>
              <p14:xfrm>
                <a:off x="8094557" y="3452263"/>
                <a:ext cx="189360" cy="36000"/>
              </p14:xfrm>
            </p:contentPart>
          </mc:Choice>
          <mc:Fallback xmlns="">
            <p:pic>
              <p:nvPicPr>
                <p:cNvPr id="5124" name="Ink 5123">
                  <a:extLst>
                    <a:ext uri="{FF2B5EF4-FFF2-40B4-BE49-F238E27FC236}">
                      <a16:creationId xmlns:a16="http://schemas.microsoft.com/office/drawing/2014/main" id="{990F0DDE-F983-490B-AEA1-8944B3F840E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076917" y="3434263"/>
                  <a:ext cx="225000" cy="7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21" name="Group 5120">
            <a:extLst>
              <a:ext uri="{FF2B5EF4-FFF2-40B4-BE49-F238E27FC236}">
                <a16:creationId xmlns:a16="http://schemas.microsoft.com/office/drawing/2014/main" id="{F856A970-0D1A-4316-B219-05EEB70F8CB8}"/>
              </a:ext>
            </a:extLst>
          </p:cNvPr>
          <p:cNvGrpSpPr/>
          <p:nvPr/>
        </p:nvGrpSpPr>
        <p:grpSpPr>
          <a:xfrm>
            <a:off x="4930516" y="550331"/>
            <a:ext cx="163440" cy="117360"/>
            <a:chOff x="4930516" y="550331"/>
            <a:chExt cx="163440" cy="11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27E727E-286A-44CD-95ED-505176424187}"/>
                    </a:ext>
                  </a:extLst>
                </p14:cNvPr>
                <p14:cNvContentPartPr/>
                <p14:nvPr/>
              </p14:nvContentPartPr>
              <p14:xfrm>
                <a:off x="4992796" y="550331"/>
                <a:ext cx="76680" cy="1141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27E727E-286A-44CD-95ED-50517642418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930156" y="487691"/>
                  <a:ext cx="2023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C1C81C8-96D4-4D5B-A095-3A4BBFB1B28C}"/>
                    </a:ext>
                  </a:extLst>
                </p14:cNvPr>
                <p14:cNvContentPartPr/>
                <p14:nvPr/>
              </p14:nvContentPartPr>
              <p14:xfrm>
                <a:off x="4930516" y="563291"/>
                <a:ext cx="163440" cy="1044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C1C81C8-96D4-4D5B-A095-3A4BBFB1B28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867516" y="500291"/>
                  <a:ext cx="289080" cy="23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30" name="Group 5129">
            <a:extLst>
              <a:ext uri="{FF2B5EF4-FFF2-40B4-BE49-F238E27FC236}">
                <a16:creationId xmlns:a16="http://schemas.microsoft.com/office/drawing/2014/main" id="{881E4024-CBD1-47C3-8D04-C3F4F6A53C2F}"/>
              </a:ext>
            </a:extLst>
          </p:cNvPr>
          <p:cNvGrpSpPr/>
          <p:nvPr/>
        </p:nvGrpSpPr>
        <p:grpSpPr>
          <a:xfrm>
            <a:off x="5789836" y="352691"/>
            <a:ext cx="796320" cy="632160"/>
            <a:chOff x="5789836" y="352691"/>
            <a:chExt cx="796320" cy="63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5126" name="Ink 5125">
                  <a:extLst>
                    <a:ext uri="{FF2B5EF4-FFF2-40B4-BE49-F238E27FC236}">
                      <a16:creationId xmlns:a16="http://schemas.microsoft.com/office/drawing/2014/main" id="{CDC7C821-AD40-4B74-B312-D896463601B3}"/>
                    </a:ext>
                  </a:extLst>
                </p14:cNvPr>
                <p14:cNvContentPartPr/>
                <p14:nvPr/>
              </p14:nvContentPartPr>
              <p14:xfrm>
                <a:off x="5789836" y="519371"/>
                <a:ext cx="102960" cy="90000"/>
              </p14:xfrm>
            </p:contentPart>
          </mc:Choice>
          <mc:Fallback>
            <p:pic>
              <p:nvPicPr>
                <p:cNvPr id="5126" name="Ink 5125">
                  <a:extLst>
                    <a:ext uri="{FF2B5EF4-FFF2-40B4-BE49-F238E27FC236}">
                      <a16:creationId xmlns:a16="http://schemas.microsoft.com/office/drawing/2014/main" id="{CDC7C821-AD40-4B74-B312-D896463601B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726836" y="456731"/>
                  <a:ext cx="2286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5127" name="Ink 5126">
                  <a:extLst>
                    <a:ext uri="{FF2B5EF4-FFF2-40B4-BE49-F238E27FC236}">
                      <a16:creationId xmlns:a16="http://schemas.microsoft.com/office/drawing/2014/main" id="{8884F2EC-3D88-496D-A611-A3AF4560E8A5}"/>
                    </a:ext>
                  </a:extLst>
                </p14:cNvPr>
                <p14:cNvContentPartPr/>
                <p14:nvPr/>
              </p14:nvContentPartPr>
              <p14:xfrm>
                <a:off x="6090076" y="514691"/>
                <a:ext cx="137880" cy="76320"/>
              </p14:xfrm>
            </p:contentPart>
          </mc:Choice>
          <mc:Fallback>
            <p:pic>
              <p:nvPicPr>
                <p:cNvPr id="5127" name="Ink 5126">
                  <a:extLst>
                    <a:ext uri="{FF2B5EF4-FFF2-40B4-BE49-F238E27FC236}">
                      <a16:creationId xmlns:a16="http://schemas.microsoft.com/office/drawing/2014/main" id="{8884F2EC-3D88-496D-A611-A3AF4560E8A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027076" y="452051"/>
                  <a:ext cx="2635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5128" name="Ink 5127">
                  <a:extLst>
                    <a:ext uri="{FF2B5EF4-FFF2-40B4-BE49-F238E27FC236}">
                      <a16:creationId xmlns:a16="http://schemas.microsoft.com/office/drawing/2014/main" id="{99ADADD3-DB92-4D01-937D-EE4E6B648AAC}"/>
                    </a:ext>
                  </a:extLst>
                </p14:cNvPr>
                <p14:cNvContentPartPr/>
                <p14:nvPr/>
              </p14:nvContentPartPr>
              <p14:xfrm>
                <a:off x="6196996" y="723131"/>
                <a:ext cx="41760" cy="261720"/>
              </p14:xfrm>
            </p:contentPart>
          </mc:Choice>
          <mc:Fallback>
            <p:pic>
              <p:nvPicPr>
                <p:cNvPr id="5128" name="Ink 5127">
                  <a:extLst>
                    <a:ext uri="{FF2B5EF4-FFF2-40B4-BE49-F238E27FC236}">
                      <a16:creationId xmlns:a16="http://schemas.microsoft.com/office/drawing/2014/main" id="{99ADADD3-DB92-4D01-937D-EE4E6B648AA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134356" y="660491"/>
                  <a:ext cx="16740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5129" name="Ink 5128">
                  <a:extLst>
                    <a:ext uri="{FF2B5EF4-FFF2-40B4-BE49-F238E27FC236}">
                      <a16:creationId xmlns:a16="http://schemas.microsoft.com/office/drawing/2014/main" id="{50DF5888-16EA-491D-94C3-F9A80A777D1F}"/>
                    </a:ext>
                  </a:extLst>
                </p14:cNvPr>
                <p14:cNvContentPartPr/>
                <p14:nvPr/>
              </p14:nvContentPartPr>
              <p14:xfrm>
                <a:off x="6449716" y="352691"/>
                <a:ext cx="136440" cy="76680"/>
              </p14:xfrm>
            </p:contentPart>
          </mc:Choice>
          <mc:Fallback>
            <p:pic>
              <p:nvPicPr>
                <p:cNvPr id="5129" name="Ink 5128">
                  <a:extLst>
                    <a:ext uri="{FF2B5EF4-FFF2-40B4-BE49-F238E27FC236}">
                      <a16:creationId xmlns:a16="http://schemas.microsoft.com/office/drawing/2014/main" id="{50DF5888-16EA-491D-94C3-F9A80A777D1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386716" y="289691"/>
                  <a:ext cx="262080" cy="20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33" name="Group 5132">
            <a:extLst>
              <a:ext uri="{FF2B5EF4-FFF2-40B4-BE49-F238E27FC236}">
                <a16:creationId xmlns:a16="http://schemas.microsoft.com/office/drawing/2014/main" id="{B89669A5-2CCB-4350-9CF2-498B2004B113}"/>
              </a:ext>
            </a:extLst>
          </p:cNvPr>
          <p:cNvGrpSpPr/>
          <p:nvPr/>
        </p:nvGrpSpPr>
        <p:grpSpPr>
          <a:xfrm>
            <a:off x="6576436" y="754451"/>
            <a:ext cx="124920" cy="430920"/>
            <a:chOff x="6576436" y="754451"/>
            <a:chExt cx="124920" cy="43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5131" name="Ink 5130">
                  <a:extLst>
                    <a:ext uri="{FF2B5EF4-FFF2-40B4-BE49-F238E27FC236}">
                      <a16:creationId xmlns:a16="http://schemas.microsoft.com/office/drawing/2014/main" id="{6B6FF1D2-552F-4990-BC24-781CF0644699}"/>
                    </a:ext>
                  </a:extLst>
                </p14:cNvPr>
                <p14:cNvContentPartPr/>
                <p14:nvPr/>
              </p14:nvContentPartPr>
              <p14:xfrm>
                <a:off x="6576436" y="1024091"/>
                <a:ext cx="102960" cy="161280"/>
              </p14:xfrm>
            </p:contentPart>
          </mc:Choice>
          <mc:Fallback>
            <p:pic>
              <p:nvPicPr>
                <p:cNvPr id="5131" name="Ink 5130">
                  <a:extLst>
                    <a:ext uri="{FF2B5EF4-FFF2-40B4-BE49-F238E27FC236}">
                      <a16:creationId xmlns:a16="http://schemas.microsoft.com/office/drawing/2014/main" id="{6B6FF1D2-552F-4990-BC24-781CF064469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513436" y="961451"/>
                  <a:ext cx="22860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132" name="Ink 5131">
                  <a:extLst>
                    <a:ext uri="{FF2B5EF4-FFF2-40B4-BE49-F238E27FC236}">
                      <a16:creationId xmlns:a16="http://schemas.microsoft.com/office/drawing/2014/main" id="{21ACB298-253E-4E40-9089-15406461382D}"/>
                    </a:ext>
                  </a:extLst>
                </p14:cNvPr>
                <p14:cNvContentPartPr/>
                <p14:nvPr/>
              </p14:nvContentPartPr>
              <p14:xfrm>
                <a:off x="6664636" y="754451"/>
                <a:ext cx="36720" cy="205560"/>
              </p14:xfrm>
            </p:contentPart>
          </mc:Choice>
          <mc:Fallback>
            <p:pic>
              <p:nvPicPr>
                <p:cNvPr id="5132" name="Ink 5131">
                  <a:extLst>
                    <a:ext uri="{FF2B5EF4-FFF2-40B4-BE49-F238E27FC236}">
                      <a16:creationId xmlns:a16="http://schemas.microsoft.com/office/drawing/2014/main" id="{21ACB298-253E-4E40-9089-15406461382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601996" y="691811"/>
                  <a:ext cx="162360" cy="331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5134" name="Ink 5133">
                <a:extLst>
                  <a:ext uri="{FF2B5EF4-FFF2-40B4-BE49-F238E27FC236}">
                    <a16:creationId xmlns:a16="http://schemas.microsoft.com/office/drawing/2014/main" id="{79BF6A5A-3543-4C9D-8CF3-227F245C9A30}"/>
                  </a:ext>
                </a:extLst>
              </p14:cNvPr>
              <p14:cNvContentPartPr/>
              <p14:nvPr/>
            </p14:nvContentPartPr>
            <p14:xfrm>
              <a:off x="5819716" y="902411"/>
              <a:ext cx="101880" cy="115560"/>
            </p14:xfrm>
          </p:contentPart>
        </mc:Choice>
        <mc:Fallback>
          <p:pic>
            <p:nvPicPr>
              <p:cNvPr id="5134" name="Ink 5133">
                <a:extLst>
                  <a:ext uri="{FF2B5EF4-FFF2-40B4-BE49-F238E27FC236}">
                    <a16:creationId xmlns:a16="http://schemas.microsoft.com/office/drawing/2014/main" id="{79BF6A5A-3543-4C9D-8CF3-227F245C9A30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757076" y="839771"/>
                <a:ext cx="227520" cy="24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5141" name="Group 5140">
            <a:extLst>
              <a:ext uri="{FF2B5EF4-FFF2-40B4-BE49-F238E27FC236}">
                <a16:creationId xmlns:a16="http://schemas.microsoft.com/office/drawing/2014/main" id="{4E749DBE-1C1D-4D5C-9487-943829F2052B}"/>
              </a:ext>
            </a:extLst>
          </p:cNvPr>
          <p:cNvGrpSpPr/>
          <p:nvPr/>
        </p:nvGrpSpPr>
        <p:grpSpPr>
          <a:xfrm>
            <a:off x="3315196" y="1676051"/>
            <a:ext cx="28440" cy="113400"/>
            <a:chOff x="3315196" y="1676051"/>
            <a:chExt cx="28440" cy="11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135" name="Ink 5134">
                  <a:extLst>
                    <a:ext uri="{FF2B5EF4-FFF2-40B4-BE49-F238E27FC236}">
                      <a16:creationId xmlns:a16="http://schemas.microsoft.com/office/drawing/2014/main" id="{41C15741-3631-4413-B5AE-5A413A73D678}"/>
                    </a:ext>
                  </a:extLst>
                </p14:cNvPr>
                <p14:cNvContentPartPr/>
                <p14:nvPr/>
              </p14:nvContentPartPr>
              <p14:xfrm>
                <a:off x="3315196" y="1691891"/>
                <a:ext cx="13320" cy="48600"/>
              </p14:xfrm>
            </p:contentPart>
          </mc:Choice>
          <mc:Fallback>
            <p:pic>
              <p:nvPicPr>
                <p:cNvPr id="5135" name="Ink 5134">
                  <a:extLst>
                    <a:ext uri="{FF2B5EF4-FFF2-40B4-BE49-F238E27FC236}">
                      <a16:creationId xmlns:a16="http://schemas.microsoft.com/office/drawing/2014/main" id="{41C15741-3631-4413-B5AE-5A413A73D67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252556" y="1628891"/>
                  <a:ext cx="1389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136" name="Ink 5135">
                  <a:extLst>
                    <a:ext uri="{FF2B5EF4-FFF2-40B4-BE49-F238E27FC236}">
                      <a16:creationId xmlns:a16="http://schemas.microsoft.com/office/drawing/2014/main" id="{7AE5EAF8-EECB-440C-A922-ED55D3B638B9}"/>
                    </a:ext>
                  </a:extLst>
                </p14:cNvPr>
                <p14:cNvContentPartPr/>
                <p14:nvPr/>
              </p14:nvContentPartPr>
              <p14:xfrm>
                <a:off x="3316636" y="1676051"/>
                <a:ext cx="25920" cy="94680"/>
              </p14:xfrm>
            </p:contentPart>
          </mc:Choice>
          <mc:Fallback>
            <p:pic>
              <p:nvPicPr>
                <p:cNvPr id="5136" name="Ink 5135">
                  <a:extLst>
                    <a:ext uri="{FF2B5EF4-FFF2-40B4-BE49-F238E27FC236}">
                      <a16:creationId xmlns:a16="http://schemas.microsoft.com/office/drawing/2014/main" id="{7AE5EAF8-EECB-440C-A922-ED55D3B638B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253636" y="1613411"/>
                  <a:ext cx="1515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138" name="Ink 5137">
                  <a:extLst>
                    <a:ext uri="{FF2B5EF4-FFF2-40B4-BE49-F238E27FC236}">
                      <a16:creationId xmlns:a16="http://schemas.microsoft.com/office/drawing/2014/main" id="{A2E66B62-1B7E-4793-AEB5-07F8F21DC3A8}"/>
                    </a:ext>
                  </a:extLst>
                </p14:cNvPr>
                <p14:cNvContentPartPr/>
                <p14:nvPr/>
              </p14:nvContentPartPr>
              <p14:xfrm>
                <a:off x="3326356" y="1718891"/>
                <a:ext cx="6120" cy="51840"/>
              </p14:xfrm>
            </p:contentPart>
          </mc:Choice>
          <mc:Fallback>
            <p:pic>
              <p:nvPicPr>
                <p:cNvPr id="5138" name="Ink 5137">
                  <a:extLst>
                    <a:ext uri="{FF2B5EF4-FFF2-40B4-BE49-F238E27FC236}">
                      <a16:creationId xmlns:a16="http://schemas.microsoft.com/office/drawing/2014/main" id="{A2E66B62-1B7E-4793-AEB5-07F8F21DC3A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263716" y="1655891"/>
                  <a:ext cx="1317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140" name="Ink 5139">
                  <a:extLst>
                    <a:ext uri="{FF2B5EF4-FFF2-40B4-BE49-F238E27FC236}">
                      <a16:creationId xmlns:a16="http://schemas.microsoft.com/office/drawing/2014/main" id="{F0F758A8-257D-4DC2-A65F-8561436C98A6}"/>
                    </a:ext>
                  </a:extLst>
                </p14:cNvPr>
                <p14:cNvContentPartPr/>
                <p14:nvPr/>
              </p14:nvContentPartPr>
              <p14:xfrm>
                <a:off x="3315196" y="1719971"/>
                <a:ext cx="28440" cy="69480"/>
              </p14:xfrm>
            </p:contentPart>
          </mc:Choice>
          <mc:Fallback>
            <p:pic>
              <p:nvPicPr>
                <p:cNvPr id="5140" name="Ink 5139">
                  <a:extLst>
                    <a:ext uri="{FF2B5EF4-FFF2-40B4-BE49-F238E27FC236}">
                      <a16:creationId xmlns:a16="http://schemas.microsoft.com/office/drawing/2014/main" id="{F0F758A8-257D-4DC2-A65F-8561436C98A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252556" y="1656971"/>
                  <a:ext cx="154080" cy="195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88359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1300</TotalTime>
  <Words>1113</Words>
  <Application>Microsoft Office PowerPoint</Application>
  <PresentationFormat>On-screen Show (4:3)</PresentationFormat>
  <Paragraphs>145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Symbol</vt:lpstr>
      <vt:lpstr>Office Theme</vt:lpstr>
      <vt:lpstr>Penetration depth of quasi-static H-field into a conductor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8.  From H inside, we now find E-field inside (high frequency limit)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Central Florida - College of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Penetration depth of quasistatic H-field into a conductor</dc:title>
  <dc:creator>Robert Peale</dc:creator>
  <cp:lastModifiedBy>Robert Peale</cp:lastModifiedBy>
  <cp:revision>60</cp:revision>
  <dcterms:created xsi:type="dcterms:W3CDTF">2013-02-21T17:56:28Z</dcterms:created>
  <dcterms:modified xsi:type="dcterms:W3CDTF">2022-03-13T21:12:40Z</dcterms:modified>
</cp:coreProperties>
</file>