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1" r:id="rId5"/>
    <p:sldId id="262" r:id="rId6"/>
    <p:sldId id="263" r:id="rId7"/>
    <p:sldId id="269" r:id="rId8"/>
    <p:sldId id="264" r:id="rId9"/>
    <p:sldId id="265" r:id="rId10"/>
    <p:sldId id="271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49:16.2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811 331 5216,'-1'-1'122,"0"0"0,-1 0 0,1 0 0,0 0 0,0 1 1,-1-1-1,1 0 0,0 1 0,-1-1 0,1 1 0,0 0 0,-1-1 0,1 1 0,-1 0 1,1 0-1,-1 0 0,1 0 0,-2 0 0,-2 1-159,1 1-1,-1-1 1,1 1 0,0 0-1,-5 2 1,-30 16-449,1 1 1,-63 46 0,64-34 777,-46 51 0,36-34-12,18-20 20,15-14-124,-1-1-1,-1 0 1,-22 16-1,28-26 245,5-6-34,5 0-372,0 0-1,0 0 1,0 0-1,1-1 1,-1 1-1,0 0 1,0 0-1,1 0 0,-1 0 1,1 0-1,-1 0 1,1 0-1,-1 0 1,2-1-1,21-30-21,1 1-1,46-46 0,-42 47 19,-3 5 29,0 0 0,2 2-1,50-34 1,-86 70 532,-66 79-18,35-41 106,-72 70 1,19-44-164,93-77-496,-30 20 106,28-19-102,0 1-1,-1-1 1,1 0-1,0 0 1,0-1 0,-1 1-1,1 0 1,-1-1-1,1 0 1,0 1-1,-3-1 1,4 0-9,0 0 0,0 0 0,1 0 0,-1-1 0,0 1 1,0 0-1,1 0 0,-1-1 0,0 1 0,1 0 0,-1-1 0,1 1 0,-1 0 0,0-1 0,1 1 0,-1-1 1,1 1-1,-1-1 0,1 1 0,-1-1 0,1 1 0,-1-1 0,1 0 0,0 1 0,-1-1 0,1 0 1,0 1-1,0-1 0,0 0 0,-1-1 0,1 0-9,0-1 1,-1 0-1,1 0 0,1 0 1,-1 0-1,0 0 0,1-3 1,2-4-21,0 1 1,0-1 0,1 1 0,0-1 0,1 1-1,6-10 1,41-50-80,-45 59 96,190-218-367,-111 125 234,-53 60-41,-31 41 213,-3 3 17,-6 9 65,-12 14 51,-12 12 71,-1-3 1,-1 0-1,-40 28 1,6-3-35,-93 92 96,16-14-32,125-121-362,14-16-74,6-7-24,5-3 94,1 0 0,0 1 0,0-1 1,1 2-1,0-1 0,14-12 1,94-84-358,-8 9 278,178-222-407,-161 171-392,-118 140 203,-16 21-71,6-9 673,-9 12-177,-113 136-3611,54-77 2334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58.9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1 702 1408,'0'2'1728,"0"4"-388,0-6-1209,0 1 0,0-1 0,0 1 0,-1-1 0,1 1 0,0 0 0,0-1 0,0 1 0,0-1 0,0 1 0,0-1 0,0 1 0,1-1 0,-1 1 0,0-1 0,0 1 0,0-1 0,0 1 0,1-1 0,-1 1-1,0-1 1,0 1 0,1-1 0,-1 1 0,0-1 0,1 1 0,-1-1 0,1 0 0,-1 1 0,0-1 0,1 0 0,-1 1 0,1-1 0,-1 0 0,1 0 0,-1 1 0,1-1 0,0 0 0,14 5 419,-13-4-453,1 0 0,-1 0 0,1 0 1,-1-1-1,1 1 0,0-1 0,4 1 1,9 1 695,-15-2-752,1 1-1,-1-1 1,1 0 0,-1 0-1,1 0 1,-1 0-1,1 0 1,0 0 0,-1 0-1,1 0 1,-1-1-1,0 1 1,1-1 0,1 0-1,45-11 910,-23 5-842,0 1 1,-1 1-1,50-4 1,-38 5-111,20-3 172,-2-3 1,78-25 0,-114 29-166,1-2-1,-1 0 1,25-16 0,48-38-73,28-16 255,171-57 384,-135 65-487,-98 42-40,-35 18-132,0-1 126,44-15 1,12 3 28,148-36-54,-200 53 0,29-11 0,-1 1-135,-9 1 256,-45 15-152,1 0 0,0 0 0,0 0 0,0 0 0,0 0 0,0-1 0,0 1 0,0 0 0,0-1 0,-1 1 0,1-1 0,0 1 0,0-1 0,0 1 0,-1-1 0,1 0 0,0 1 0,-1-1 0,1 0 0,0 1 0,-1-1 0,1 0 0,-1 0 0,1 0 0,-1 1 0,0-1 0,1 0 0,-1 0 0,0 0 0,1 0 0,-1-1 0,0 1-36,0 1 56,0-1-1,0 1 0,-1 0 1,1-1-1,0 1 0,0-1 1,0 1-1,-1 0 0,1-1 1,0 1-1,0 0 0,-1-1 1,1 1-1,0 0 0,-1-1 1,1 1-1,0 0 0,-1 0 1,1-1-1,0 1 0,-1 0 1,1 0-1,-1 0 0,1 0 1,0-1-1,-1 1 0,0 0 1,-55-5-482,-54 2 272,-51 6 330,157-2-65,0-1-1,0 0 1,0 1-1,0 0 1,0 0 0,-5 2-1,-16 4 210,20-6-227,0-1 0,0 2 0,0-1 0,0 1 0,1-1 0,-7 4 0,7-3-14,3-2-21,1 1 0,0-1 0,-1 0 0,1 0 0,-1 0-1,1 1 1,-1-1 0,1 0 0,-1 0 0,1 0 0,-1 0 0,1 0-1,-1 0 1,1 0 0,-1 0 0,1 0 0,-1 0 0,1 0 0,-1-1 0,-7 0 238,2 3-148,-2 0 82,8-2-180,0 0 1,-1 0-1,1 0 0,0-1 0,0 1 1,0 0-1,-1 0 0,1 0 0,0 0 1,0 0-1,0-1 0,0 1 0,-1 0 1,1 0-1,0 0 0,0 0 0,0-1 1,0 1-1,0 0 0,0 0 0,0 0 1,-1-1-1,1 1 0,0 0 0,0 0 1,0-1-1,0 1 0,0 0 0,0 0 1,0 0-1,0-1 0,0 1 0,0 0 1,0-1-1,0 1-103,3-1-111,7-2 156,1 1 0,0 0 1,0 0-1,1 2 1,21 0-1,21-2 122,40-2-76,-5-1 75,-61-1-34,-24 5-9,0-1 1,1 1-1,0 1 0,6-2 1,-10 2-60,-2 2 86,0-1-1,0 0 1,0 0 0,0 1-1,0-1 1,-1 0 0,1 0-1,0 0 1,-2 0 0,-90 42-75,59-27 5,-1 1 0,2 2 1,-31 23-1,18-8-1581,-14 11-5600,32-24 4446,-8-4 511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3.6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26 124 1728,'-5'-15'640,"2"7"-480,-7-3-64,10-1 736,-3-1-480,3-1-352,-5 2-32,5-1-224,0 2 128,5 3 64,-2 5 64,2 0-96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4.7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1 160,'-9'84'1275,"1"-10"378,8-68-1611,0 9 131,0-15-172,0 0 0,0 0 0,0 0 1,0 0-1,0 0 0,0 0 1,0 0-1,0 0 0,0 1 1,0-1-1,0 0 0,-1 0 1,1 0-1,0 0 0,0 0 1,0 0-1,0 1 0,0-1 0,0 0 1,1 0-1,-1 0 0,0 0 1,0 0-1,0 0 0,0 1 1,0-1-1,0 0 0,0 0 1,0 0-1,0 0 0,0 0 1,0 0-1,0 0 0,0 0 0,0 0 1,1 1-1,-1-1 0,0 0 1,0 0-1,0 0 0,0 0 1,0 0-1,0 0 0,0 0 1,0 0-1,1 0 0,-1 0 1,0 0-1,0 0 0,0 0 0,0 0 1,0 0-1,0 0 0,1 0 1,-1 0-1,0 0 0,0 0 1,0 0-1,0 0 0,0 0 1,0 0-1,1 0 0,-1 0 1,1-1-20,0 0 0,-1 1 0,1-1 0,0 0 0,-1 0 0,1 0 1,0 0-1,-1 0 0,1 0 0,-1 0 0,1 0 0,-1 0 0,0 0 1,1 0-1,-1 0 0,0 0 0,0 0 0,1 0 0,-1 0 0,0 0 1,0 0-1,-1-2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5.1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62 1408,'4'-16'512,"-4"13"-384,5-8-64,-5 6 64,4-2-96,1-1-32,3 0 32,1 5-480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16.9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0 480,'-1'10'42,"1"0"1,0 0-1,0 0 0,1 0 1,0 0-1,4 14 0,-2-11-126,-1 1-1,0 20 1,-1-24 133,0-1-1,1 1 1,0-1 0,4 12 0,1 5 43,0-5-33,-5-17-31,0 0-1,-1 0 0,0 0 0,0 0 0,0 0 0,0 0 0,0 0 0,-1 10 1126,1-22-822,0 6-314,0 0 1,-1 0-1,1 0 1,-1 0-1,1 0 1,-1 0-1,0 0 1,1 0-1,-1 0 1,0 0-1,-1-4 1,1-1-63,3 19-414,-3 13 619,0-24-80,1 0-26,2 5-17,-2-5 0,-6-9 379,1 0-347,0 0 0,0 0 0,1 0-1,0 0 1,0 0 0,-2-13 0,-8-22 4,12 38-113,-1 0 1,1 0-1,-1 0 0,2 0 1,-1 0-1,0-8 1,1 12-52,0 3 102,0 14-43,0 0 0,-5 21 0,0-1 100,5-28-42,-2 1 0,1-1-1,-1 1 1,-5 15 0,-18 23 0,17-32-15,-12 27 0,19-38-248,0-1-1,1 0 1,-1 0 0,0 1-1,1-1 1,0 0 0,0 5-1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17.6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2 416,'-6'-1'108,"7"5"79,1 6-71,-3 30 2,0-8 55,2 1 0,1 0 0,8 42 0,-6-32 78,-4-34-3,0-10-235,-1 0 0,1 0 0,0 0 0,0 0 0,0-1-1,0 1 1,0 0 0,1 0 0,-1 0 0,0 0 0,0 0 0,1-1 0,3-14-11,5-31 1,-8 39 3,0-15 57,-1 19-82,0 0 0,0 0 0,0 0 0,2-7 0,-2 17 33,-1-1 1,1 0-1,0 1 1,1-1-1,-1 0 1,1 1-1,0-1 1,0 0-1,3 7 0,2 5-283,13 30-1,-7-27-658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8:53.82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794 540 480,'-1'2'57,"0"0"0,1-1 0,-1 1 0,0 0 0,1 0 0,-1 0 0,1-1 0,0 1 1,0 0-1,0 0 0,0 0 0,0 2 0,0-2 8,0-1-1,0 1 1,0 0 0,0-1 0,0 1 0,0-1 0,0 1 0,-1 0 0,1-1-1,0 1 1,-1-1 0,0 1 0,1-1 0,-1 0 0,0 1 0,0-1-1,-1 2 1,-15 24 623,-87 71 614,71-72-1082,-19 18-115,43-32-98,8-11 3,1 1-1,-1-1 1,0 0 0,1 0 0,-1 0-1,0 0 1,0 0 0,0 0 0,0 0 0,0 0-1,0 0 1,0 0 0,0 0 0,-1-1 0,1 1-1,0 0 1,0-1 0,-1 1 0,0 0 0,1-1 38,1 0 58,0 0 113,0 0-112,0 0-102,0 0 38,0 0 5,1-2-53,0 1 0,0 0 1,1 0-1,-1 0 0,0 0 1,1 0-1,-1 0 1,0 1-1,1-1 0,1 0 1,-2 0 23,11-6 36,-1-1 0,0 0 0,-1-1 0,0 0 0,0-1 0,14-19 0,4-2 2,-10 11-62,-9 10 5,-1 1 0,2 0 0,14-12 0,32-21 27,-37 26-24,0 2 1,0 0-1,1 1 1,1 1-1,28-12 1,-34 21-211,-10 3 156,-7 3 191,-6 5 90,7-8-86,1 0-38,0 0-42,0 0-21,-3 0-44,0 0 1,0 0-1,0 0 0,0 0 1,0 0-1,0 0 0,0 1 1,0 0-1,0 0 0,0-1 0,1 2 1,-1-1-1,0 0 0,1 0 1,-1 1-1,-2 1 0,-13 7 125,-17 6 132,14-9 36,17-6-234,1 0-1,-1 0 1,1 0-1,0 1 1,0-1 0,-1 1-1,1 0 1,-5 4 0,7-6-58,-2 4-22,-1-1 0,0 1 0,0-1 0,-1 0 0,1 0 0,0-1 0,-1 0 0,-9 4 0,11-5 41,0 1-1,1-1 0,-1 1 1,0-1-1,0 1 0,1 0 1,-1 0-1,1 1 0,-4 3 1,-11 9 139,13-12-145,0 0 1,1 1-1,-1-1 1,1 1-1,0 0 1,-1 0-1,-2 6 1,-17 32 101,23-42-114,-6 17 67,6-15-43,-1 0 0,1 0-1,-1 1 1,0-1 0,0 0 0,0 0 0,-2 4-1,-4 6 177,7-11-204,-1 0 0,1 1 1,-1-1-1,0 0 0,1 0 1,-1 1-1,0-1 0,0 0 0,0 0 1,-2 2-1,2 9-121,1-8 99,-3 11 58,3-13-11,0 1 0,-1 0 1,1 0-1,-1-1 0,0 1 1,0 0-1,0-1 0,0 1 0,-3 3 1,3-4-24,0 0 0,1 0 1,-1 0-1,0 0 0,1 0 1,-1 0-1,1 0 0,-1 3 0,1-2 9,-1-1-1,1 0 1,-1 1-1,1-1 1,-1 1-1,0-1 1,-1 3-1,-7 10 107,6-9-88,0 0 0,-1 0 0,1-1 0,-1 0 0,0 1 0,0-1 0,-1-1 0,0 1 0,-7 5-1,1-1 5,9-7 5,0 0 1,0 0-1,-1-1 1,1 1-1,-1-1 0,-3 2 1,1 1-20,0 0 0,0 0 0,0 0 0,1 0 0,-1 1 0,1 0 0,0 0 0,-6 10 0,8-12-34,1 0 0,0 1-1,0-1 1,0 1 0,0-1 0,0 0 0,1 1 0,-1-1 0,1 6 0,-3 14-36,-6 26 278,7-41-264,1-1-1,0 1 1,0-1-1,0 1 1,1-1-1,1 10 1,-1 0 174,1-16-131,-1 0-1,0 0 1,0-1 0,0 1 0,0 0 0,1 0 0,-1-1 0,0 1-1,0 0 1,1 0 0,-1-1 0,1 1 0,0 0 0,3 7-113,12 23 249,-15-29-160,-1-2 63,1 7 433,2-11-470,-1 0-1,1 0 1,-1 0 0,1 0-1,-1 0 1,0-1 0,2-8-1,9-38 2,16-97-598,-26 133 564,-1 1 0,0-23 1,-2 23 17,1 0 0,5-26 1,-3 23-54,0-1 0,-2 0 1,0-25-1,-1 41 63,1 0-1,0 0 1,0-1-1,0 1 1,0 0-1,0 0 0,0 0 1,0 0-1,1 0 1,-1 0-1,3-2 1,3-6 1,-7 9-3,1 0 0,0 0 0,-1 0 1,1 0-1,0 1 0,0-1 0,-1 0 1,1 1-1,0-1 0,0 0 0,0 1 1,1-1-1,1-1 0,1 0 1,-1 0-1,0-1 1,0 1-1,3-4 1,-5 5 6,1 0 0,-1 0 0,0 0 0,1 0 0,-1 0 0,1 1 0,-1-1 0,4 0 0,-4 0-20,1 1 0,-1-1 0,1 1-1,-1-1 1,1 0 0,-1 0 0,0 0 0,3-1 0,1-3 19,-4 5 7,0-1 1,-1 1-1,1-1 0,-1 1 1,1-1-1,-1 1 0,0-1 1,1 1-1,-1-1 0,1 1 1,-1-1-1,0 0 1,0 1-1,1-1 0,-1 1 1,0-1-1,0 0 0,0 1 1,1-1-1,-1 0 1,0 1-1,0-1 0,0 0 1,0 0-1,2-5-13,0 6-71,-2 6-385,0 3 483,-2 0 0,1 0 0,-1 0 0,-1-1 0,1 1 0,-7 11 0,-5 22 13,3-8-10,7-22-46,0-1 1,1 0-1,-3 21 0,0 1 120,4-25-101,1-1 1,0 1-1,-1 9 0,-6 55-268,8-65 283,-1 1 0,0-1 0,-3 12 0,2-12 55,0 0 0,1 0-1,-1 12 1,-7 35 105,9-49-175,-1 0 1,1 0-1,-1 1 0,0-1 0,-1 0 0,1-1 1,-1 1-1,0 0 0,0 0 0,0-1 1,-1 1-1,-6 7 0,7-9 22,0-1-1,0-1 1,-1 1 0,1 0 0,-1 0-1,0-1 1,1 0 0,-1 1-1,0-1 1,-5 1 0,-15 8-150,17-7 143,0 0 0,-1-1 0,1 0 0,-1 0 0,-12 2 0,9-2 18,0 0-1,-17 8 1,11-7 184,13-3-222,1 0 1,-1 1-1,0-1 0,1 1 1,-1 0-1,1 0 0,-1-1 1,1 2-1,-3 0 0,-12 32 234,-21 36-444,28-50 342,-11 37 0,18-39-192,2-17 6,1-1 36,0 0 156,0-13 159,2 1-279,0 1 0,0-1-1,1 1 1,0 0 0,1 0 0,1 0 0,6-11-1,-9 17-38,7-11-19,1 0-1,1 1 1,1 0-1,0 1 1,24-23-1,-26 28 51,37-34-16,-29 29-30,28-33-1,-28 31-13,-16 15 48,0 0-1,0 0 1,0 0-1,-1-1 0,1 1 1,0 0-1,-1-1 1,1 0-1,-1 1 1,0-1-1,1 0 1,-1 0-1,0 0 1,0 0-1,0 0 1,0-3-1,3 2 190,-7 2-361,2 1 24,1 17-17,-3-9 71,-2 13 35,5-18 78,-1 0 0,0 0 0,1 0 0,-2 0 0,1 0 0,0 0 0,0 0 0,-1-1-1,-3 5 1,-3 7-62,-3 5 32,0-1 0,-2 0 0,0-1-1,-20 21 1,25-29 47,1 0-1,0 1 0,0 0 1,-5 12-1,8-16-25,1 0 0,1 1 0,-1-1-1,1 1 1,1 0 0,-1 0 0,1 0 0,-1 11 0,2-3-6,-2 1-1,0-1 1,-1 1 0,-8 27 0,-28 59 176,32-84-97,-15 39-296,0-14 251,19-36-15,-1-1-1,1 1 1,-6 6-1,-10 19 142,14-23-160,5-8-13,-1 0 1,0 0 0,1 0 0,-1 1 0,1-1 0,-1 0-1,1 1 1,0-1 0,0 0 0,0 1 0,-1-1 0,1 2-1,0 0 36,0-1-1,-1 1 0,0-1 0,0 1 0,0 0 0,0-1 0,0 1 1,-2 2-1,-6 14 220,9-17-225,-1 1 1,0-1 0,0 0 0,0 0 0,0 1-1,-1-1 1,1 0 0,0 0 0,-1 0 0,0 0-1,1 0 1,-4 2 0,-27 16 377,27-17-358,0 0 0,0-1 0,1 2 1,-1-1-1,1 1 0,0-1 0,-6 7 1,-20 24-106,25-27 160,5-6-75,0 0 1,-1 0 0,1 0-1,-1-1 1,1 1 0,-1 0 0,1 0-1,-1-1 1,1 1 0,-1 0-1,0-1 1,0 1 0,0 0-102,1-1 28,-1 1 74,-2 2 16,2-2-22,1-1-74,0 0 38,0 0 68,-1 13-35,1-11-20,0-1 0,-1 1-1,1 0 1,0-1 0,0 1 0,0-1 0,1 1-1,-1 0 1,0-1 0,1 3 0,0-3 26,-1-1 0,1 0 0,-1 1 0,1-1 0,-1 0 0,1 1 0,-1-1 0,1 0 0,-1 0 0,1 0 0,0 0 0,-1 1 0,1-1 0,-1 0 0,1 0 0,0 0 0,0 0 0,5-8-20,0 0 0,-1 0 0,0 0 0,0-1 0,4-11 0,0 0 33,-3 9-8,7-14-21,-1 0 0,-2-1 0,10-31 0,-8 24 52,-10 28-68,0 0 0,0-1 0,0 1 1,-1 0-1,0-1 0,0 1 0,1-9 0,3-32 163,-1-4-181,-4 47 70,0-21 205,-1 22-267,1 1 0,0 0-1,0 0 1,0 0 0,0 0-1,-1 0 1,1 0 0,-1 0 0,1 0-1,-1 0 1,1 0 0,-1 0 0,1 0-1,-1 0 1,-1-2 0,-3 23-366,-34 124 363,34-123-59,-24 77 129,26-86 20,0-1 0,-2 22 0,0-1 109,-8 33-274,8-22 129,4-31-6,0 0 1,0 1 0,2 17-1,0-1-50,-1-27 40,0 1 0,-1 0 0,0 0-1,1 0 1,-1 0 0,0-1 0,-1 1 0,1 0 0,-2 2 0,2-3-2,-1 1 1,1-1-1,0 1 0,0 0 0,0 0 0,0 0 0,0-1 1,1 1-1,-1 3 0,-4 25 113,5-30-126,0 0 1,0 0-1,0 0 0,0-1 0,-1 1 0,1 0 0,0 0 0,0 0 0,-1-1 0,1 1 0,-1 0 1,1 0-1,0-1 0,-2 2 0,2-1 12,-1-1 0,1 1-1,-1 0 1,1 0 0,-1 0 0,1-1 0,0 1 0,-1 0 0,1 0-1,0 0 1,0 0 0,0 0 0,0-1 0,-1 3 0,1-1 4,0 0 0,0 1 0,-1-1 0,0 0-1,1 1 1,-1-1 0,0 0 0,0 0 0,0 0 0,0 0 0,-2 2 0,2-2 5,-1 0 1,1 0-1,0 0 0,0 0 1,0 0-1,0 0 0,1 1 0,-1-1 1,1 0-1,-1 5 0,-2-1-106,3-6 90,0 0 0,-1 1 1,1-1-1,0 1 0,0-1 0,-1 0 1,1 1-1,0-1 0,0 0 0,0 1 1,0-1-1,-1 1 0,1-1 1,0 0-1,0 1 0,0-1 0,0 1 1,0-1-1,0 1 0,0-1 0,0 0 1,0 1-1,1-1 0,-1 1 1,0-1-1,0 0 0,0 1 0,1 0 1,19 42 120,-18-41-92,-1-1 0,0 0 1,0 0-1,1 0 0,-1 0 0,0 0 0,1-1 1,-1 1-1,1 0 0,1 0 0,4 2 98,-1-1-95,0 0-1,0 0 1,1 0 0,-1-1-1,1 0 1,0-1 0,-1 1 0,1-1-1,0 0 1,-1-1 0,1 0-1,9-2 1,-3 0-3,1 0 1,-1-2-1,1 1 0,-1-2 1,13-7-1,-18 10-42,0-1 0,0 1 0,0 1 0,14-3 0,-12 3 56,-1-1 0,14-5 0,-14 5-63,1 0 1,11-3-1,17-4 159,18-15-338,-35 15 49,-10 5 176,0-1 0,0 0 0,-1 0 1,0-1-1,14-13 0,0-2 32,13-14-17,-21 17-128,-12 14 144,0 0 0,-1 0 0,1-1-1,3-7 1,-7 13-56,4-12-129,-4 9-20,-4 7 52,-5 12-19,5-9 133,0 0 0,-1 0-1,-7 9 1,-2 0-81,-1-1-1,0 0 0,-1-1 0,0 0 0,-1-1 0,-20 11 1,-7-2 72,-1-2 0,-85 26 1,122-44 82,0-1 0,-1 1 0,1-2 0,-1 1 0,0-1 0,1 0 0,-15-3 0,20 2-129,0 0 0,0-1 0,0 1 0,0-1 1,0 0-1,0 0 0,0 0 0,0 0 0,1-1 1,-1 1-1,1-1 0,-2-2 0,-5-5-106,5 5 130,4 5 13,0-1 1,0 1-1,-1 0 1,1-1-1,0 1 1,0 0-1,0-1 1,-1 1-1,1 0 1,0 0-1,0-1 1,-1 1-1,1 0 1,0 0-1,-1-1 1,1 1-1,0 0 1,-1 0-1,1 0 1,0 0-1,-1 0 1,1-1-1,-1 1 1,1 0-1,0 0 1,-1 0-1,1 0 1,0 0-1,-1 0 1,-24-4-51,-19-4 86,44 8-39,-1-1 0,1 1 0,-1 0 0,1 0 0,-1 0 0,1 0 0,0 0 0,-1 0 0,1 1 0,-1-1-1,1 0 1,-1 0 0,1 0 0,-1 0 0,1 0 0,0 1 0,-1-1 0,1 0 0,-1 0 0,1 1 0,0-1 0,-1 0 0,0 1-1,1 0 12,0 0 0,0-1 0,0 1 0,0 0 0,0 0 0,0-1-1,0 1 1,0 0 0,1-1 0,-1 1 0,0 0 0,0-1 0,1 1-1,-1 1 1,3 0 15,0 1-1,0 0 0,0-1 0,1 0 1,-1 0-1,7 3 0,-6-4-28,1 0-1,0-1 0,-1 0 1,1 0-1,0 0 0,-1 0 1,1-1-1,0 0 0,6-2 1,55-12 57,-44 11 68,28-8 0,12-8-166,-22 9 32,-1-3 1,44-21-1,-78 33 1,25-14 27,0 0-1,0-2 1,30-25-1,-45 29 45,0-1-1,-2 0 0,1-1 0,16-27 1,-23 33-60,1 1 1,0 0 0,0 1 0,14-13 0,41-25 102,-46 34-55,-3 3-18,0 0-1,0 1 1,0 1-1,19-7 0,-30 13-29,1-1-1,-1 0 0,0 1 0,0-1 0,3-3 1,-3 2-20,0 1 0,0 0 0,0 0 0,0 1 0,4-3 0,12-4-95,9-4 212,-25 11-82,0 0-1,0 0 1,0-1-1,-1 1 1,1-1-1,0 0 1,-1 0-1,4-3 1,-4 3-19,1 0 0,-1 0-1,1 0 1,-1 0 0,1 0 0,0 1 0,-1-1 0,6-1 0,-1 1 48,0-1-1,0 0 0,-1-1 0,8-5 1,-12 8-27,16-14 108,-15 13-147,0 1-1,0-1 1,0 0 0,-1 0 0,1 0 0,-1 0 0,1-1 0,-1 1 0,0-1 0,2-2 0,5-2 33,-9 7 1,1-1 0,-1 1 0,1 0-1,-1 0 1,1-1 0,-1 1 0,1 0 0,-1-1 0,0 1 0,1-1-1,-1 1 1,1 0 0,-1-1 0,0 1 0,1-1 0,-1 1-1,0-1 1,0 1 0,1-2 0,1-3 28,0 0 0,0 0 1,1 0-1,0 0 0,4-5 0,9-16-120,-13 13-1,-3 12 84,0 0 0,0 0 0,0 0 0,1 1 0,-1-1 0,0 0 0,1 0 1,-1 0-1,0 0 0,1 0 0,-1 0 0,1 0 0,-1 1 0,1-1 0,0 0 0,-1 0 0,1 1 0,0-1 0,-1 0 0,2 0 0,0-1 23,-1 1 0,0-1 0,0 0-1,0 1 1,0-1 0,-1 0 0,1 0-1,0 0 1,-1 0 0,0 0 0,1 0-1,-1 0 1,0 0 0,0 0 0,0-3 0,2-11 70,-2 3-147,0 12 54,0 0 0,-1 0 0,1 0 0,0 0-1,0 0 1,0 0 0,0 0 0,0 1 0,0-1-1,0 0 1,1 0 0,-1-2 0,5-24 126,-4 24-123,-1 1 1,1 0-1,-1-1 0,0 1 0,1-1 0,-1 1 0,0 0 1,0-1-1,-1-3 0,0-5-1,1 8-10,0 0 1,1 0 0,-1 0-1,1 0 1,0 0 0,0 0-1,2-5 1,2-4-21,-3-3 24,-2 13 12,0 1 1,0 0-1,0-1 0,0 1 1,1-1-1,-1 1 1,0 0-1,1 0 0,-1-1 1,1 1-1,-1 0 1,1 0-1,1-2 0,16-25 19,-10 16-77,14-17 0,-10 13-122,-9 13 184,-1 0 0,0 0 0,1 0 0,-1 0 0,1 0 0,0 1 0,5-4 0,11-12 20,-2 2-45,48-30-53,-49 35 165,-1 0-1,27-25 0,-25 17-196,-12 13 105,1 0-1,-1 0 1,1 0 0,0 1 0,12-8 0,-16 12-7,-1-1-1,0 1 1,0 0 0,0-1 0,0 1 0,0-1 0,0 1-1,0-1 1,-1 1 0,1-1 0,0 0 0,-1 1 0,1-1-1,-1 0 1,0 1 0,1-3 0,2-11 64,-2 12-45,0 1 0,-1-1 0,1 0 0,-1 0 1,0 0-1,0 0 0,0 0 0,-2-6 0,2 6-24,-1 0 1,1 0-1,0 0 1,0-1-1,0 1 0,0 0 1,1 0-1,0-4 1,10-36 82,-10 38-73,0 0 0,0 0 0,-1 0-1,0 0 1,0 0 0,-1-6 0,0-5-17,1 14-5,0 0 1,1 0 0,-1 0 0,1 1-1,-1-1 1,1 0 0,0 0 0,0 0-1,0 0 1,0 1 0,0-1 0,0 1-1,0-1 1,1 0 0,-1 1 0,0 0-1,1-1 1,-1 1 0,1 0 0,2-2 0,5-2 37,0 0 0,16-7 0,-9 5-113,-2 0 77,1 0 29,0-1 0,0 0 1,25-20-1,-27 18-27,-11 8 53,1 0-1,-1 0 1,1 0 0,-1 0-1,3-4 1,1-1-181,-5 5 136,0 1 1,0 0-1,0-1 0,0 1 0,-1-1 0,1 1 1,0-1-1,0-2 0,7-12 172,-7 14-130,0 0 1,0 0-1,0 0 0,0-1 0,0 1 1,0 0-1,-1 0 0,1-1 1,0-3-1,7-60 63,-8 62-95,1 1 0,-1-1 0,1 1 0,0 0 0,2-6 0,-2 5 1,1 0 1,-1 0-1,0 1 1,-1-1 0,2-8-1,2-38 20,-2 26-95,-1 19 79,0 0-1,-1 1 1,0-1 0,0 0 0,0 1-1,-1-1 1,-1-7 0,1 7-24,0 0 1,1 0-1,-1 0 1,1-10-1,-1-15 79,0 26-83,1 0-1,0 0 0,0 0 0,0 0 0,0 0 1,2-6-1,0-13-15,-2-50 6,5 26-53,-5 31 198,-1 8-103,1 0 1,0 0-1,1 0 1,0 0-1,0 1 1,0-1-1,3-8 1,-2-1-202,-2 17 183,0-1-1,0 1 0,0-1 1,0 1-1,0-1 0,0 1 1,0-1-1,0 1 1,-1-1-1,1 1 0,0-1 1,0 1-1,0 0 0,-1-1 1,1 1-1,0-1 0,0 1 1,-1-1-1,1 1 1,0 0-1,-1-1 0,0 0 1,1 1 12,0 0 0,0 0 0,-1 0 0,1 0 0,0 0 0,0 0 0,0 0 1,0 0-1,-1-1 0,1 1 0,0 0 0,0 0 0,0 0 0,0 0 0,-1 0 0,1-1 1,0 1-1,0 0 0,0 0 0,0 0 0,0-1 0,0 1 0,0 0 0,0 0 0,0 0 1,0-1-1,0 1 0,0 0 0,0 0 0,0-1 0,0 1 1,0 0 1,0-1-1,0 1 0,0 0 0,0 0 0,-1 0 0,1-1 1,0 1-1,0 0 0,0 0 0,0-1 0,0 1 1,0 0-1,0 0 0,0 0 0,-1-1 0,1 1 0,0 0 1,0 0-1,0 0 0,0 0 0,-1-1 0,1 1 1,0 0-1,0 0 0,0 0 0,-1 0 0,1 0 0,0 0 1,0-1-1,-1 1 0,-5-11-74,6 11 63,0-1 5,0 1-1,0 0 1,-1 0 0,1-1 0,0 1 0,0 0-1,0 0 1,0 0 0,0-1 0,-1 1 0,1 0-1,0 0 1,0 0 0,0 0 0,-1-1 0,1 1 0,0 0-1,0 0 1,-1 0 0,1 0 0,0 0 0,0 0-1,-1 0 1,1-1 0,0 1 0,0 0 0,-1 0 0,1 0-1,0 0 1,-1 0 0,1 0 97,0-6-576,12-10 811,-12 15-323,1 0 1,-1 0 0,1-1 0,-1 1 0,1 0-1,-1 0 1,0-1 0,0 1 0,1 0 0,-1-1-1,0 1 1,0 0 0,0-1 0,-1 1 0,1 0-1,0-1 1,0 1 0,-1 0 0,0-2 0,-5-19 17,5 20-18,1 1 0,-1 0 0,0 0 0,0 0 0,1 0 0,-1 0 0,0 0 0,0 0 0,0 0 0,0 0 0,0 1 0,-1-1 0,1 0 0,0 0 0,0 1 0,0-1 0,-2 0 0,1 1-25,0-1-1,1 0 1,-1 0-1,0 1 1,1-1-1,-1 0 1,1-1 0,-2 0-1,-10-6-235,2 3 160,9 4 152,0 0-1,0 0 0,0 0 1,0 0-1,-1 0 0,1 1 0,0-1 1,0 1-1,-5 0 0,-58-4 65,-21 0-320,34 8 607,48-3-431,1-1-1,-1 1 0,0 0 1,0-1-1,0 2 0,1-1 0,-1 0 1,-4 3-1,3-2 9,2 0 40,0-1-1,-1-1 1,1 1-1,-1 0 1,-6-1-1,-6 2-51,0 1 162,3 0-95,0-1-1,-23 1 0,29-3-38,0 1 0,1 0 0,-13 4 0,12-3 14,0-1 0,0 1 0,-14 0 0,17-1-31,-1-1 0,1 1 1,0 1-1,-1-1 0,1 1 1,0-1-1,0 1 0,0 0 0,-6 5 1,-15 6 22,5-3-36,0 1-1,0 1 1,-30 25-1,0 0 170,-34 25-317,31-21 190,41-31 20,1 1-1,0 0 1,0 1-1,-16 24 1,-13 15-235,-38 29 312,18-4-501,-1-11 725,31-30-133,15-19-203,13-13 3,0-1 0,0 1 0,0-1 0,0 0 0,0 0 0,-1 0 0,1 0-1,-4 2 1,1-1-24,0 1-1,0 0 0,0-1 1,-8 10-1,-2 2 226,-7 8-294,21-23 20,1 0 44,0 0 68,0 0-31,0 0-102,0 0 43,0 0 112,0 0 0,0 0-26,0 0-28,0 0-74,0 0 16,0 0-10,29 0-6118,-10-4 2912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8:56.59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92 112 992,'0'-1'9,"0"1"1,0 0-1,0-1 1,0 1-1,0 0 0,0 0 1,0-1-1,0 1 0,0 0 1,0-1-1,0 1 1,0 0-1,0 0 0,0-1 1,0 1-1,0 0 1,1-1-1,-1 1 0,0 0 1,0 0-1,0-1 0,0 1 1,1 0-1,-1 0 1,0-1-1,0 1 0,0 0 1,1 0-1,-1 0 1,0 0-1,0-1 0,1 1 1,-1 0-1,0 0 0,0 0 1,1 0-1,-1 0 1,0 0-1,0 0 0,1-1 1,1 1 36,-1 0 0,0-1 0,0 1 0,0-1 1,1 1-1,-1-1 0,0 0 0,0 1 0,0-1 0,0 0 0,2-2 1,-2 2 54,-1 1 363,0 0-155,0 0-127,0 0-38,0 0 176,0 0-48,0 0 96,12 9 714,-8-5-929,-1 1 0,0-1-1,0 1 1,0-1-1,0 1 1,-1 0 0,3 9-1,-3-8-85,0 0 0,0 1-1,-1 0 1,0-1 0,0 1-1,-1 0 1,1 0 0,-2-1-1,1 1 1,-1 0 0,-2 11-1,-3 13-158,6-27 122,0 0 0,-1 0 0,0 0 0,0 0 0,0 0 0,-2 5 0,0-2-32,0-1 0,1 1 0,-1 0 0,1-1 0,1 1 0,-1 0 0,0 13 0,2-16 63,-1 1 0,-1-1 1,1 1-1,-1-1 0,1 0 1,-1 0-1,0 0 0,-1 0 1,-5 7-1,-4-3 323,-13 18 405,24-26-698,-7 4 133,17-104 59,0-3-177,-9 73-135,7-35 0,-7 38-13,0 22 37,0 0-1,0 0 0,0 0 1,1-6-1,0 9 23,-1-1 0,0 0 0,0 1 0,0-1 0,-1 0-1,1 0 1,-2-4 0,-1-16 200,3 16-410,0 5 192,0 1-1,1-1 1,-1 1 0,0-1-1,0 0 1,-1 1 0,1-1-1,0 1 1,0-1 0,-1 1-1,1-1 1,-1 1 0,1-1-1,-1 1 1,0-1 0,1 1-1,-1 0 1,0-1 0,0 1-1,0 0 1,0 0 0,0 0-1,0-1 1,-1 1 0,1 1-1,-2-3 1,2 3-111,1 0 27,0 0-43,0 0 53,1 1 43,18 25 43,-17-25-3,-1 1 0,1-1 0,-1 1-1,0 0 1,1 0 0,-1-1-1,0 1 1,0 0 0,0 0-1,0 3 1,14 45-77,-14-48 95,-1 1 0,1-1 1,1 1-1,-1-1 0,0 1 0,1-1 1,1 3-1,-1-3 8,0 0-1,-1 1 1,1-1 0,-1 1 0,0-1-1,1 1 1,0 4 0,2 9 100,-2-12-114,-1 0 0,0 0 1,0 0-1,-1 0 0,1 6 1,-2 2 4,-1 1 1,0-1 0,0 0-1,-1 0 1,-1 0-1,0-1 1,-1 1 0,-7 13-1,-1 4 1,-8 20-48,4-11 86,16-37-63,0 0 0,1 0-1,-1 0 0,1-1 0,-1 1 1,1 0-1,0 0 0,-1 0 1,1 0-1,0 0 0,0 0 1,-1 0-1,1 0 0,0 0 0,0 0 1,0 0-1,0 0 0,0 0 1,1 1-1,-1 21 84,2-18 8,-2-5-90,0 0 1,0 0-1,0 1 0,0-1 0,0 0 0,1 0 1,-1 0-1,0 1 0,0-1 0,0 0 0,0 0 1,0 0-1,0 1 0,0-1 0,0 0 1,0 0-1,0 0 0,0 1 0,0-1 0,0 0 1,0 0-1,-1 0 0,1 1 0,0-1 0,0 0 1,0 0-1,0 0 0,0 0 0,0 1 0,0-1 1,-1 0-1,1 0 0,0 0 0,0 0 0,0 0 1,0 1-1,-1-1 0,-2 6 32,0 0-93,3-5 59,-1-1 0,1 0-1,0 0 1,0 0 0,0 0 0,0 0 0,0 0-1,-1 0 1,1 0 0,0 0 0,0 0 0,0 0 0,0 0-1,0 0 1,-1 0 0,1 0 0,0 0 0,0 0 0,0 0-1,0 0 1,-1 0 0,1 0 0,0 0 0,0 0-1,0 0 1,0 0 0,0 0 0,-1 0 0,1-1 0,0 1-1,0 0 1,0 0 0,0 0 0,0 0 0,0 0 0,0 0-1,-1 0 1,1-1 0,-1 0 96,1 1-92,0 0 1,-1 0-1,1 0 1,-1 0-1,1 0 0,-1 0 1,1 0-1,-1 0 0,1-1 1,-1 1-1,1 0 1,0 0-1,-1-1 0,1 1 1,0 0-1,-1-1 0,1 1 1,0 0-1,-1-1 1,1 1-1,0 0 0,-1-1 1,1 1-1,0-1 0,0 1 1,0 0-1,-1-1 1,1 1-1,0-1 0,0 1 1,0-1-1,0 1 0,0-1 1,0 1-1,0-1 1,0 1-1,0-1 0,0 0 1,-2-8-192,2 8 172,0 0 0,0 0 0,0 0 0,0 0 0,0 0 0,1 0 0,-1 0 0,0 0 0,0 0-1,1 0 1,-1 0 0,1 0 0,0-1 0,3-10 151,0-65-40,-3 73-151,-1-1-1,1 1 1,0-1-1,0 1 1,1 0 0,-1-1-1,1 1 1,0 0-1,4-7 1,7-15 151,-17-1-518,4 23 446,0 1 7,1-1-1,-1 1 0,0-1 1,-1 1-1,1 0 1,-1-1-1,1 1 0,-1 0 1,0-1-1,0 1 1,0 0-1,-1 0 1,1 0-1,-4-5 0,0 2 69,1 2-97,1 1-1,0-1 1,0 0 0,1 1-1,-1-2 1,1 1 0,-4-8-1,-11-24-43,14 27 19,3 9 26,-1-1 0,1 0 0,0 0 0,-1 0 0,1 1-1,0-1 1,0 0 0,0 0 0,0 0 0,0 0 0,0 0 0,0 1-1,0-1 1,0 0 0,0 0 0,0 0 0,1 0 0,-1-1 0,1 0-5,-1 0 1,1 0 0,-1 0-1,0 0 1,0 0 0,0 1-1,0-1 1,0 0-1,0 0 1,-1-2 0,0 2 6,1 1 0,0-1 0,0 1 1,-1 0-1,1-1 0,0 1 0,0-1 1,1 1-1,-1-1 0,0-1 0,3-7 2,-3 8-7,1 1 0,-1 0-1,0 0 1,1 0 0,-1-1 0,0 1 0,1 0 0,0 0 0,-1 0 0,2-2 0,-1 2-11,-1 0 1,1 0-1,-1 0 1,1 0-1,-1 0 1,1 0 0,-1 0-1,0 0 1,0-1-1,1 1 1,-1 0-1,0-2 1,3-10-110,-3 12 146,-3-7-1594,3 8 646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8:58.390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824 0 416,'0'1'13,"-1"0"1,1 0 0,0 0-1,-1 0 1,1 0-1,0 0 1,0 0-1,0 0 1,0 0-1,0 0 1,0 0-1,0 0 1,0 0-1,0 0 1,1 1-1,-1 0 25,1 0-1,-1 0 1,0 0 0,0-1-1,0 1 1,0 0-1,0 0 1,-1 2 0,-3 12 477,-1 1 1,-1-1-1,0 0 1,-1-1-1,-17 27 1,5-7-335,13-25-104,0 1-1,0-1 1,-1 0-1,0 0 0,-11 11 1,-10 9 170,-26 35 0,16-18-80,-129 141 537,118-127-383,28-33-18,5-5-134,1 1-1,-20 42 1,28-51-120,-5 9-97,4-7 189,-19 31 0,15-38 261,6-8-113,6-6-148,5-28-135,13-36 95,-5 30-162,3 2-1,0 0 1,28-42 0,-21 38 9,22-37-280,-38 59 256,-6 11 74,-4 12 26,-18 34-171,9-17 204,8-16-32,0 1 0,-1-1 0,1 0 0,-9 8 1,-9 12 45,12-12-116,-4 4 23,1 0 0,1 1 0,1 1 0,-15 36 0,-23 75 1030,42-110-915,-1 0-1,0-1 0,-2 0 0,-1 0 0,0-1 1,-19 24-1,23-35-61,0-1 0,-1 0 0,0 0 0,0 0 0,-14 7 0,4 2 71,11-10 255,6-5-309,1-1 155,0 0-75,0 0-43,4-12 139,4 0-122,-2 0 0,1-1 0,4-13 0,0-3-73,-2 8-31,-2-1-1,0 0 0,3-29 0,-4 23-68,11-34-1,-11 47-256,1-9 322,2 2 1,12-23-1,-16 38-417,-1-1 0,1 2-1,10-12 1,-12 14-300,1 0 0,0 1 0,1 0 0,-1-1 0,1 1 0,8-4 0,5-2-1207,-4-4 639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9:01.408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341 583 736,'0'0'8,"0"0"0,0 0 0,-1 0 1,1 0-1,0 0 0,-1 0 0,1 0 0,0 0 0,0 0 1,-1 0-1,1 0 0,0 0 0,-1 0 0,1 0 0,0 0 1,0 0-1,-1 0 0,1 0 0,0 0 0,-1 0 0,1 0 1,0 1-1,0-1 0,-1 0 0,1 0 0,0 0 0,0 0 1,0 1-1,-1-1 0,1 0 0,0 0 0,0 1 0,0-1 1,0 0-1,-1 0 0,1 1 0,0-1 0,0 0 0,0 0 0,0 1 1,0-1-1,0 0 0,0 1 0,0-1 0,0 0 0,0 0 1,0 1-1,0-1 0,0 1 120,0-1-16,0 0 85,0 0-58,0 0 21,0 24 235,0-24-397,0 2 6,-1 0 0,1 0 1,0 0-1,-1-1 1,1 1-1,-1 0 0,1 0 1,-2 1-1,0 0 22,0 0 0,0 1 1,1-1-1,-1 1 0,-2 7 0,1-2 238,-8 17-60,-1-1-1,-1 0 1,-1 0-1,-2-2 1,-27 34 0,-4-7-146,18-2-103,23-37 47,-1 0 0,0 0 0,0 0 1,-1-1-1,-18 18 0,12-12-8,13-14 7,-1-1 0,1 1 0,0 0 0,-1 0 0,0-1 0,1 1 0,-1-1 0,0 1 0,0-1 0,-2 2 1,2-2 1,0-1 0,0 2 0,0-1 0,0 0 0,0 0 0,0 1 0,1-1 0,-1 1 0,0-1 0,1 1 0,-1 0 0,-1 3 0,2-2 1,0 0 1,0 0-1,0 0 1,0 0-1,1 0 1,0 0 0,-1 0-1,2 6 1,-1 20-304,0-28 384,0 10 331,63-72 267,-48 48-696,-3 2 93,0 1-1,-1-2 1,-1 1-1,0-2 0,11-16 1,18-37-99,-20 37-22,27-60 0,-33 57 133,30-69 98,-35 86-134,0 0 1,2 0 0,-1 1-1,15-16 1,2 0 55,-16 17-205,23-22-1,-2 4 10,-22 21 151,2-1 0,21-16 0,-10 11-97,0-2-1,-1 0 0,29-33 1,-38 35 99,14-22 1,-2 3 15,-21 29-76,1 0 1,-1-1-1,0 1 1,0-1-1,2-7 1,-3 6-14,1 1 1,0 0-1,6-12 0,6-3-204,1 1 0,1 0 1,1 1-1,32-27 0,-42 37-441,-7 9 533,-1 0 0,1 0 0,0 0-1,-1 0 1,1 0 0,0 0 0,0 1 0,0-1-1,0 0 1,-1 1 0,1-1 0,0 0-1,0 1 1,0-1 0,0 1 0,2-1 0,13-4-1191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9:03.567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750 1 832,'-1'2'39,"0"0"0,0 0 0,1 0-1,-1 0 1,1 0 0,-1 1 0,1-1 0,0 0 0,0 0 0,0 3 0,0-2 2,-1 0 50,1 0 0,-1 0 0,0-1 0,-1 1 0,1-1 0,0 1 1,-1-1-1,0 1 0,1-1 0,-4 3 0,1-1-15,-8 15-72,1 1 1,1-1 0,-11 31 0,16-38 29,-3 10 94,-11 45 1,14-44-98,-2 5 153,-2 0 1,-1 0 0,-2-1-1,-18 34 1,20-47-8,0 1 1,-1-1 0,-1 0 0,0-1-1,-16 12 1,16-14-153,-26 13 0,26-16 42,0 0 0,-17 14 0,19-13-94,-1-1 0,-19 12 0,-13 9-15,38-26 29,1 0-1,0 1 0,0 0 1,0 0-1,0 0 0,1 0 1,-1 0-1,1 1 0,0 0 1,0-1-1,1 1 0,0 0 1,0 1-1,0-1 0,-2 9 1,0-4-3,1 4 256,2-11-206,0 1 0,1 0 0,-1-1 0,-1 1 0,1-1 0,0 0 0,-1 1 0,0-1 0,1 0 0,-1 0 0,-4 4 0,-8 18 118,4-6-65,0 0 1,-14 21-1,20-33-51,-10 16 77,7-12-112,0 0 0,0 0 0,-11 12 0,9-12-23,0 0-1,1 1 0,-9 14 1,-4-2 86,10-7-40,9-16-63,1 1 0,-1 0 0,1 0-1,0-1 1,0 1 0,0 0 0,0 0 0,0 0-1,0 0 1,0 0 0,1 1 0,-1-1 0,1 0 0,-1 0-1,1 3 1,0 0-489,0-4-1285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00.75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1 136 2496,'1'2'2962,"7"8"-2410,-7-9-194,-1 0-291,1-1 1,0 1-1,-1-1 1,1 1-1,0-1 0,-1 1 1,1-1-1,0 0 1,0 1-1,0-1 1,-1 0-1,1 0 0,0 0 1,0 0-1,0 0 1,0 0-1,-1 0 1,1 0-1,0 0 0,0 0 1,0 0-1,0 0 1,-1 0-1,1-1 1,1 1-1,20-12 609,-9 4-311,92-31 1139,-40 8 128,-47 22-1404,9-1-178,26-6-189,-24 8 272,6-1 171,-4 4 85,-23 3-375,0 0 1,16 0-1,32 7-99,-54-5 64,30 0 415,-27 0-330,49 6-48,-35-1-64,-11-3 86,-4 3-97,-3-5-47,-1 1 1,0-1-1,1 0 0,-1 0 1,0 1-1,1-1 0,-1 0 1,0 0-1,1 0 0,-1 0 0,1 0 1,-1 1-1,1-1 0,-1 0 1,0 0-1,1 0 0,-1 0 1,1 0-1,-1 0 0,1-1 1,-1 1-1,0 0 0,1 0 1,-1 0-1,1 0 0,-1 0 1,1-1-1,8-3-3458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59.4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232 0 736,'2'2'1117,"-13"9"139,2 5-936,-2 0 0,0-1 0,-1 0 0,-1-1 0,0 0 0,-1-1 0,-21 16 0,-35 29 281,44-34-359,19-22-97,7-2-142,0 0 0,0 0-1,0 0 1,0-1 0,0 1 0,0 0 0,-1 0-1,1 0 1,0 0 0,0 0 0,0 0-1,0 0 1,0 0 0,0 0 0,0 0 0,0-1-1,0 1 1,0 0 0,-1 0 0,1 0 0,0 0-1,0 0 1,0 0 0,0 0 0,0-1 0,0 1-1,0 0 1,0 0 0,0 0 0,0 0-1,0 0 1,0 0 0,0-1 0,0 1 0,0 0-1,0 0 1,0 0 0,0 0 0,0 0 0,0 0-1,1-1 1,-1 1 0,0 0 0,0 0 0,0 0-1,0 0 1,0 0 0,0 0 0,0 0 0,0 0-1,0 0 1,0 0 0,1-1 0,-1 1-1,6-6 17,0-1 0,0 1 0,0 0 0,15-10 0,10-9-76,-28 22 55,0 1 0,0-1 0,0 0 0,0 1 0,0 0 0,1 0 0,-1 0 0,0 0 0,1 0 0,7-2 0,-10 4-3,-1 2 13,0 0 0,1 0 0,-2 0 0,1 0 1,0-1-1,0 1 0,0 0 0,-1 0 0,1 0 0,-1 0 0,0 0 0,1-1 0,-1 1 0,0 0 0,0-1 1,-2 4-1,-1 1 3,-3 8 5,1 1 0,-8 29 0,12-36-29,0 0-1,1 0 1,0 0 0,0 0 0,1 0-1,0 0 1,1 14 0,0-20 8,-1 0 1,1 0-1,-1 0 1,1 0-1,0 0 0,0 0 1,0 0-1,0 0 1,0-1-1,0 1 1,0 0-1,0 0 0,4 2 1,-4-3-8,0 0 1,0 0 0,1-1-1,-1 1 1,0 0-1,1-1 1,-1 1-1,0-1 1,1 0 0,-1 1-1,1-1 1,-1 0-1,0 0 1,1 0-1,-1 0 1,1 0 0,-1 0-1,1 0 1,-1-1-1,3 0 1,4-2 32,0 0 1,0 0-1,0-1 1,0 0-1,-1-1 1,10-7-1,39-36 84,-50 42-142,-4 4 42,1 0-1,-1 1 0,0-1 0,0 1 0,1-1 1,-1 1-1,1 0 0,-1 0 0,1 0 0,-1 0 1,1 1-1,0-1 0,4 0 0,-7 1 2,0 0 0,0 0 0,1 0 0,-1 0-1,0 0 1,0 0 0,0 0 0,1 0 0,-1 1 0,0-1 0,0 0-1,0 0 1,1 0 0,-1 0 0,0 0 0,0 0 0,0 1 0,0-1-1,1 0 1,-1 0 0,0 0 0,0 1 0,0-1 0,0 0 0,0 0-1,0 0 1,0 1 0,1-1 0,-1 0 0,0 0 0,0 0 0,0 1-1,0-1 1,0 0 0,0 0 0,0 1 0,0-1 0,0 0 0,0 0-1,0 0 1,-1 1 0,1-1 0,0 0 0,0 0 0,-3 9 135,2-7-109,1-1-1,-1 0 0,0 1 0,0-1 0,0 0 0,0 0 1,0 1-1,0-1 0,0 0 0,-1 0 0,1 0 0,0 0 0,0-1 1,-3 2-1,2-2 4,0 1 1,0-1 0,0 0 0,0 0-1,0 0 1,0 0 0,0 0 0,0-1-1,0 1 1,0 0 0,-2-2-1,-9-2 2,1-1-1,0-1 0,0 0 0,1 0 1,-21-17-1,20 15-78,11 7 29,0 1 1,1 0-1,-1-1 0,0 1 0,1-1 0,-1 1 0,0-1 0,1 1 0,-1-1 0,1 0 0,-1 1 0,1-1 0,-1 0 0,1 1 0,-1-1 0,1 0 1,0 0-1,-1 1 0,1-1 0,0-1 0,0 1-1,0 1-1,0-1 1,0 1 0,1-1 0,-1 1 0,0 0 0,1-1-1,-1 1 1,0-1 0,1 1 0,-1 0 0,0-1 0,1 1-1,-1 0 1,0-1 0,1 1 0,-1 0 0,1 0-1,-1 0 1,1-1 0,-1 1 0,1 0 0,0 0 0,2-1-27,0 0 1,1 1 0,-1-1 0,0 1 0,0 0 0,0 0 0,1 0-1,-1 1 1,5 0 0,5 4 16,0 0-1,0 0 1,0 2-1,21 13 0,-31-18 52,-1-1-1,1 1 1,0-1-1,-1 0 0,1 0 1,0 0-1,4 1 1,6 2 113,-13-4-135,1 0 0,0 0-1,-1 0 1,1 0-1,0 0 1,-1 0 0,1 0-1,0 0 1,-1 0-1,1 0 1,0-1 0,-1 1-1,1 0 1,0 0 0,-1-1-1,1 1 1,-1 0-1,1-1 1,-1 1 0,1 0-1,-1-1 1,2 0-1,9-12-1,-10 12 11,44-68 141,-39 59-139,-10 12 234,-11 14 150,1 4-211,1-1-113,0 1 0,-13 29-1,25-46-81,0 0-1,0 0 0,0 1 0,0-1 1,1 0-1,-1 1 0,1-1 1,0 1-1,0-1 0,0 0 0,1 1 1,-1-1-1,1 0 0,-1 1 0,1-1 1,0 0-1,1 0 0,2 6 0,-3-8 19,-1-1 0,1 0-1,-1 0 1,1 0 0,-1 0-1,1 0 1,0 0 0,-1 1-1,1-1 1,-1 0 0,1-1-1,0 1 1,-1 0 0,1 0-1,-1 0 1,1 0 0,0 0-1,-1-1 1,1 1 0,-1 0-1,1 0 1,-1-1 0,1 1-1,11-8 605,-13 12-764,0 0 0,0 0 0,0 0 0,0-1 0,1 1 0,-1 0 0,1 0 0,0 0 0,1 0 0,-1 0 0,2 7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3:01.1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1 1056,'0'0'35,"0"0"0,-1 1-1,1-1 1,-1 1 0,1-1 0,0 1 0,-1-1-1,1 0 1,0 1 0,0-1 0,-1 1 0,1-1 0,0 1-1,0-1 1,0 1 0,0 0 0,-1-1 0,1 1-1,0-1 1,0 1 0,0 0 0,-7 16 1523,5-15-1339,1 0 0,0 0-1,0 0 1,0 0 0,0 0 0,0 0 0,0 0-1,0 4 1,2-7-162,0 0-1,1 0 1,-1 0-1,0 0 1,1 1-1,-1-1 1,1 0-1,0 1 1,-1-1-1,3 0 1,4-2 121,19-20 73,-26 22-250,-1 1 1,0-1-1,1 1 1,-1 0-1,0-1 1,1 1-1,-1 0 1,1 0-1,-1-1 1,1 1-1,-1 0 1,1 0-1,-1 0 1,1-1-1,-1 1 1,1 0-1,-1 0 1,1 0-1,-1 0 0,1 0 1,0 0 3,-1 0-1,0 1 1,0-1 0,0 0 0,1 0-1,-1 0 1,0 1 0,0-1-1,0 0 1,0 0 0,0 1 0,0-1-1,1 0 1,-1 1 0,0-1 0,0 0-1,0 0 1,0 1 0,0-1-1,0 0 1,0 1 0,0-1 0,0 0-1,0 1 1,-5 16 331,-11-5-28,15-12-260,-1 1-1,0 0 1,1 0 0,-1 0-1,1 0 1,-1 1 0,1-1-1,0 0 1,0 1 0,-1-1-1,0 2 1,0 1-67,0-1-1,0 0 1,0 0 0,0 0-1,-1 0 1,1 0 0,-5 2-1,7-4 58,-6 8 276,6-9-323,0 1 0,0-1 0,0 0 0,0 0 0,0 0 0,0 0 0,0 0 0,0 0 0,0 0 0,0 0-1,-1 1 1,1-1 0,0 0 0,0 0 0,0 0 0,0 0 0,0 0 0,0 0 0,0 1 0,0-1 0,0 0-1,0 0 1,0 0 0,1 0 0,-1 0 0,0 0 0,0 0 0,0 0 0,0 1 0,0-1 0,0 0 0,0 0-1,0 0 1,0 0 0,0 0 0,0 0 0,0 0 0,0 0 0,1 0 0,-1 1 0,0-1 0,0 0 0,7-2-448,12-8-767,-13 7 656,25-13-878,11-3-671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3:02.0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28 1664,'-7'0'329,"0"0"1,0 0-1,-1 1 0,1 0 1,0 1-1,0 0 0,-10 3 1,8-1-318,1-1 274,0 0-1,0-1 1,0 0-1,0 0 0,-1 0 1,-15 0-1,19-2-226,0 1 0,1 0 0,-1 0 0,1 0 1,-1 0-1,1 1 0,0 0 0,0 0 0,-1 0 0,-6 5 0,-17 8-170,53-21 587,12-3-190,18-15-322,-21 9-884,39-12-1,-30 14-780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3:03.2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211 75 832,'-7'-1'467,"0"0"0,1-1 0,-1 2 1,0-1-1,1 1 0,-8 1 0,4-1 51,0 0 1,0-1-1,-12-1 1,14-1-323,-1 0-1,1 0 1,-15-8 0,-11-4 247,32 14-376,0 0-1,0-1 0,1 1 1,-1-1-1,0 0 0,1 1 1,-1-1-1,-2-3 0,-1-6 187,5 11-259,0 0 0,0 0 0,0 0 1,0 0-1,0 0 0,0 0 0,0-1 0,0 1 0,0 0 1,0 0-1,0 0 0,0 0 0,0 0 0,0-1 1,0 1-1,0 0 0,0 0 0,0 0 0,0 0 1,1 0-1,-1-1 0,0 1 0,0 0 0,0 0 1,0 0-1,0 0 0,0 0 0,0 0 0,0 0 1,0 0-1,1-1 0,-1 1 0,0 0 0,0 0 1,0 0-1,0 0 0,0 0 0,0 0 0,1 0 1,-1 0-1,0 0 0,0 0 0,0 0 0,0 0 0,0 0 1,1 0-1,-1 0 0,4 0-35,0 1-1,0 0 1,0 0 0,-1 0-1,1 1 1,0-1 0,4 3-1,2 1 42,2 0-141,0 0-1,-1 1 0,20 14 0,-26-16-228,0 0 0,-1 0 0,0 0-1,0 1 1,0-1 0,0 1 0,0 0-1,-1 0 1,0 1 0,3 7 0,5 17-1353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3:04.7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328 62 992,'0'0'1275,"-8"0"-305,-15 13-194,20-10-653,-1-1 0,1 0 0,-1 0 0,1 0 1,-5 1-1,-2 0 209,0-1 1,-1-1 0,1 1-1,-17-2 1,14 0-13,0 1 0,-17 3 1,-57 7 345,87-11-682,-22 3 4,15-2 75,16-5-108,152-51-121,-110 33 205,-38 16 57,0 1-1,0-1 1,15-2 0,-23 5 316,-7 0-92,1 3-304,1 0-1,-1 0 0,0-1 0,0 1 0,0 0 0,1 0 0,-1 0 1,0 0-1,0 0 0,0 0 0,0 0 0,1 0 0,-1 0 1,-1 1-1,-121 42-40,-15 6 119,133-48-94,-1 1 0,1-1 0,-1-1 0,0 1 0,-10-1 0,16 0-5,0 0 1,-1 0-1,1 0 0,0 0 0,0 0 1,0 0-1,0 0 0,-1 0 1,1 0-1,0 0 0,0 0 0,0 0 1,0 0-1,0 0 0,-1 0 1,1 0-1,0 0 0,0 0 0,0 0 1,0 0-1,0 0 0,-1 0 1,1 0-1,0 0 0,0-1 0,0 1 1,0 0-1,0 0 0,0 0 1,0 0-1,0 0 0,-1 0 0,1-1 1,0 1-1,0 0 0,0 0 1,0 0-1,0 0 0,0 0 0,0-1 1,0 1-1,0 0 0,4-8-120,9-5-11,6-1 218,1 1 0,0 1 0,1 0 1,39-14-1,-59 25-98,-1 1-2,-1 0 16,0 0 0,1 1 1,-1-1-1,1 0 0,-1 0 0,1 1 1,-1-1-1,1 0 0,-1 1 0,1-1 1,-1 0-1,1 1 0,-1-1 0,1 1 0,-1-1 1,1 1-1,0-1 0,-1 1 0,1-1 1,0 1-1,-1-1 0,1 1 0,0-1 1,0 1-1,0 0 0,-1-1 0,1 1 1,0-1-1,0 1 0,0 0 0,0 1 0,8 18-2419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3:10.8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264 146 736,'-1'0'38,"0"1"-30,1-1-1,0 0 1,-1 0-1,1 0 0,0 0 1,-1 0-1,1 0 1,0 0-1,-1 0 0,1 0 1,0 0-1,-1 0 1,1 0-1,0 0 0,0 0 1,-1 0-1,1 0 1,0 0-1,-1 0 0,1 0 1,0-1-1,-1 1 1,1 0-1,0 0 0,-1 0 1,1 0-1,0-1 1,0 1-1,0 0 0,-1 0 1,1-1-1,0 1 1,0 0-1,0 0 0,-1-1 1,1 1-1,0 0 0,0-1 1,0 1-1,0 0 1,0-1-1,0 1 0,0 0 1,-1-1-1,1 1 1,0-2 56,-15 7 650,4-4-305,10 0-353,0-1 0,-1 0-1,1 0 1,-1 0 0,1 0-1,-1 0 1,1 0 0,0 0 0,-1 0-1,1 0 1,-3-1 0,3 0-3,-1 1 1,1-1-1,-1 1 1,0 0-1,1 0 1,-1 0 0,1 0-1,-1 0 1,-2 0-1,3 1-19,0-1 0,0 0 0,0 0 0,0 0 0,0 0 0,-1 0 0,1 0 0,0 0 0,0 0 0,0-1 0,0 1 0,0 0 0,0-1-1,0 1 1,-1-1 0,1 1 0,-1-1 0,-19-11 670,18 11-643,1 0-1,-1 0 1,0 0-1,1 1 1,-1-1-1,0 1 1,0-1-1,-3 1 1,-6-1 279,4-1-77,1 1-1,-1 0 0,0 0 0,-10 2 0,10-1-149,4-1 5,-1 1-1,1-1 0,0 1 1,0-1-1,-1 0 0,-5-3 1,7-1 98,3 5-208,0 0 0,0 0 0,0-1 0,0 1 0,0 0 0,0 0 0,0 0 0,0-1 0,-1 1 0,1 0 0,0 0 0,0 0 0,0 0 0,0 0 0,0-1 0,0 1 0,-1 0 0,1 0 0,0 0 0,0 0 0,0 0 0,0 0 0,0 0 0,-1-1 0,1 1 0,0 0 0,0 0 0,0 0 0,-1 0 0,1 0 0,0 0 0,0 0 0,0 0 0,0 0 0,-1 0 0,1 0 0,0 0 0,0 0 0,0 0 0,-1 0 0,-3-1-43,9-1-187,8-2-16,-13 4 242,4-2-15,1 0 0,-1 0 0,0 0 1,-1 0-1,1-1 0,4-4 0,14-8 60,-15 11 18,1 1-1,0-1 1,0 1-1,0 1 1,0 0-1,0 0 0,1 0 1,-1 1-1,1 0 1,8 1-1,-15 0-103,16 8 10,61 28-426,-66-31 338,0-1 1,1 0-1,-1 0 0,1-2 1,20 3-1,71-2-732,-98-3 739,10 0 139,-1-1 1,-1-1-1,1-1 0,0 0 1,0-1-1,-1 0 0,29-14 1,-35 14-110,-5 2 63,-1 1 0,1-1 1,0 1-1,0-1 0,-1 1 0,9-1 0,-5 0 44,0 0-1,0 0 1,0-1-1,0 0 1,11-6-1,-8 0-74,-8 7 40,-1 0 1,1 0 0,0 0 0,0 1 0,0-1 0,0 1 0,0-1 0,1 1 0,-1 0 0,0 0 0,0 0-1,1 0 1,-1 0 0,1 0 0,4 0 0,-5 0-2,-1 1 2,20 9 156,-20-8-131,0 0 1,0 0-1,0 0 1,0 0-1,0 0 1,0 0-1,0 0 0,0 0 1,-1 1-1,1-1 1,0 0-1,0 3 1,2 2 38,41 61-4469,-32-48 2879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0:56.401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1777 1547 576,'2'-2'183,"-1"1"1,1-1-1,-1 1 0,1 0 1,0 0-1,-1 0 1,1 0-1,0 0 0,0 0 1,0 0-1,0 1 1,4-2-1,-2 2-84,-1 0-1,1 0 1,-1-1 0,1 1 0,-1-1 0,1 0-1,-1 0 1,1-1 0,-1 1 0,0-1 0,0 1-1,1-1 1,-1 0 0,0 0 0,-1 0 0,1-1-1,0 1 1,-1-1 0,1 0 0,2-3 0,14-35 416,-4 6-97,-11 27-276,-1 1 0,0-1 0,3-13 0,4-11 180,-2 9-101,11-46 0,-3 7 84,-14 53-266,0-1 0,-1 0 1,0 0-1,-1 0 0,0-16 0,-1 1-194,1 21 162,-1 1-1,0-1 1,1 0-1,-1 1 0,-2-6 1,1 5 23,1 0 0,0 0 0,0 0 0,0 0 0,0-7 0,2-1 142,0-1 1,4-22-1,-3 25-112,-1-1 1,-1 0-1,-1-15 1,0 0-4,0 6-4,-1 0 0,-1 0 1,-1 0-1,0 1 0,-2-1 1,0 1-1,-15-31 0,3 4-34,-3-7-59,19 49 56,0 0 1,-1 1-1,1-1 1,-1 1-1,0 0 1,0 0-1,0 0 0,0 0 1,0 0-1,-1 1 1,1-1-1,-6-2 0,6 4-7,1-1-1,-1 0 0,0 0 1,1 0-1,0 0 0,-1 0 0,1 0 1,0-1-1,-3-3 0,-15-28 206,15 24-180,-14-20 101,12 20-32,1 0-1,-9-19 1,1 4 36,11 20-81,-1-1 1,1 0-1,-3-8 1,5 12-44,-1-1 0,1 1 0,0 0-1,-1 0 1,0 0 0,1 0 0,-1 1 0,0-1 0,0 0 0,0 1-1,0-1 1,-1 1 0,1 0 0,0-1 0,-3 0 0,-11-7-18,3 0 11,-1 1 0,1 0 0,-1 1 0,-1 0 0,-28-8 0,-69-23 221,-110-36 75,212 71-283,1-1-3,0 0-1,1-1 1,-1 0-1,1-1 0,-12-10 1,10 8-133,0 0 0,-15-8 0,-4 0 502,12 7-331,1 0 1,-1 1 0,-24-8 0,28 13-3,0-1 0,1 1 0,-1 1 1,0 1-1,-14-1 0,-26 0-207,28 0 136,-35 3 0,48 1 28,0 1 0,1 0 0,-1 1 0,1 0 1,-18 10-1,12-6-8,1 0-40,1 1 0,-22 16 1,20-12-19,-23 11 1,24-14 161,-23 18 1,-1 0-8,9-8-111,5-3 75,0 0 0,-1-2 0,-57 23 0,49-27 232,-72 13 0,84-20-353,14-2 2,0 0-1,-18 1 0,8-3-238,10 3-2671,19-10-1877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0:58.394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1348 1428 1984,'2'0'142,"0"0"1,-1-1-1,1 1 1,0-1-1,-1 1 1,1-1-1,0 1 1,-1-1-1,1 0 1,-1 0-1,1 0 1,-1 0-1,0 0 1,1 0-1,-1 0 1,2-2-1,18-25 1346,-18 23-1324,0-1-36,1-1 0,-1 0-1,0 0 1,0 0-1,-1 0 1,3-12 0,3-47 342,-5 36-58,-2 0-228,-1 0-1,-2 0 0,-1 1 0,-8-38 0,1-3-128,6 43 0,0-10 162,-11-42-1,12 67-119,-1 0 0,0 0 0,-1 1 0,0-1 0,-1 1 0,0 1 0,-12-17 0,-11-5-1,21 23-85,0 1 0,0-1-1,1-1 1,0 0-1,-8-15 1,-66-136 368,66 129-410,0-1 89,-1 2 1,-1 0-1,-41-56 0,51 79-81,1 1 31,1 0 0,-1 0 0,0 1 0,0 0 0,-1 0 0,1 1-1,-1-1 1,-1 2 0,1-1 0,-12-5 0,5 4-12,1 0 0,0-1 0,-17-12 0,9 8 12,-5-4 112,18 10-25,0 0-1,0 1 0,0 0 0,0 1 1,-1 0-1,0 0 0,1 0 1,-16-1-1,1-1 81,-8-1-133,0 2 0,-43-1 0,4 1 115,34 2-127,18 1 62,-23-4-1,9-1 214,15 2-289,-1 1 0,-36-2-1,40 4 83,-25-4-1,24 2 176,-30-1 1,1 3-335,17 0-341,-47 4 1,69-3 137,0 1 0,-1 1 0,1-1 0,-8 4 0,13-5 110,-1 0 0,0 1 0,0-1-1,0 1 1,0-1 0,0 1-1,0-1 1,0 1 0,1-1 0,-1 1-1,0 0 1,1-1 0,-1 1 0,0 0-1,1 0 1,-1 0 0,1-1-1,-1 1 1,1 0 0,-1 0 0,1 0-1,0 0 1,-1 0 0,1 0-1,0 0 1,0 0 0,0 0 0,0 0-1,0 0 1,0 0 0,0 0-1,0 1 1,6 17-1776,0 7-545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1:00.130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1158 1390 1472,'6'-2'514,"-5"2"-447,-1 0 1,0 0 0,0 0 0,0 0-1,1 0 1,-1 0 0,0 0-1,0 0 1,0 0 0,1 0 0,-1 0-1,0 0 1,0 0 0,0 0 0,0 0-1,1 0 1,-1 0 0,0 0-1,0 0 1,0 0 0,1 0 0,-1 0-1,0-1 1,0 1 0,0 0 0,0 0-1,0 0 1,1 0 0,-1 0 0,0 0-1,0-1 1,0 1 0,0 0-1,0 0 1,0 0 0,0-1 0,0 1-1,0 0 1,0 0 0,1 0 0,-1 0-1,0-1 1,0 1 0,0 0-1,0 0 1,0 0 0,0-1 0,0 1-1,-1 0 1,1-1 0,0 1 364,18-14 266,-14 10-551,1 0 0,-1 0-1,1 0 1,-1-1-1,0 1 1,-1-1 0,1 0-1,-1 0 1,0 0-1,0 0 1,0-1 0,-1 1-1,0-1 1,0 0-1,-1 1 1,2-8-1,0-2 84,-1 0 0,-1 0 0,0-1 0,-1 1 0,-2-18 0,-13-60 29,4 29 85,1 16 45,-2 1 1,-24-62-1,-1-6-101,18 55-180,-9-36 189,-3-15 114,28 98-424,-1 0 1,-1 1-1,0 0 1,0 0-1,-1 0 1,-10-14-1,3 8 107,-1 0 0,0 2 0,-17-16 0,-37-26-94,52 45-32,-1 1 0,1 1 0,-2 1 0,1 0 0,-2 1 0,1 1 0,-25-8 0,23 9-2,-13-4 31,21 8 3,-22-8 0,-6-2 0,31 11 7,-7-2-37,1 1 0,-1 1 0,-18-1 1,14 0 82,16 3-34,0-1-1,1 1 1,-1-1 0,1 1-1,-6 1 1,-13 1 84,1 0 1,-1-1-1,0-1 1,-35-5-1,-11-4 249,55 6-284,-17-4-51,-33-3 0,54 9-76,0 1 1,0 0-1,0 0 0,0 1 0,0 0 1,0 0-1,1 1 0,-12 4 1,19-6-9,0 0 1,0 1-1,0-1 1,0 1-1,0-1 1,0 1 0,0-1-1,0 1 1,0 0-1,0-1 1,1 1-1,-1 0 1,0 0-1,0 0 1,-1 1 0,2-1-37,0 0 0,0-1 1,0 1-1,0 0 0,0 0 1,0-1-1,0 1 0,0 0 1,0 0-1,1-1 0,-1 1 1,0 0-1,0-1 0,1 1 1,-1 0-1,0-1 1,1 1-1,-1 0 0,0-1 1,1 1-1,-1-1 0,1 1 1,-1-1-1,1 1 0,-1-1 1,2 1-1,1 2-434,1 0 0,0-1 0,-1 1 1,1-1-1,0 0 0,0 0 0,0 0 0,8 2 0,18 0-2332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1:02.216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1185 1269 992,'-1'0'74,"1"-1"1,0 1-1,-1 0 0,1 0 1,0-1-1,-1 1 1,1 0-1,-1 0 0,1-1 1,-1 1-1,1 0 0,0 0 1,-1 0-1,1 0 0,-1 0 1,1 0-1,-1 0 1,-4 40 197,5-39-176,0 0-102,0 7-542,-1-4 3012,-2-6-1447,2 2-841,1 0-101,-12 7 2064,21-10-1654,-8 3-513,1 0 0,-1 0 1,1 0-1,-1 0 0,1 0 0,-1 0 0,1 1 0,-1-1 1,1 1-1,-1-1 0,0 1 0,1 0 0,-1 0 1,2 1-1,-1 0 54,0 0 0,1 1 0,-1-1 0,-1 1 0,4 5 0,0 7-27,-2-1 114,-3-14-107,0 1 1,0-1-1,0 0 1,0 1 0,1-1-1,-1 1 1,0-1-1,0 0 1,0 1-1,0-1 1,0 1 0,0-1-1,0 1 1,0-1-1,0 0 1,-1 1-1,1-1 1,0 1-1,0-1 1,0 0 0,0 1-1,-1-1 1,1 1-1,0-1 1,0 0-1,-1 1 1,1-1 0,0 0-1,0 0 1,-1 1-1,1-1 1,0 0-1,-1 1 1,1-1-1,0 0 1,-1 0 0,1 0-1,-1 0 1,1 1-1,0-1 1,-1 0-1,1 0 1,-1 0 0,1 0-1,-1 0 1,1 0-1,0 0 1,-1 0-1,1 0 1,-1 0 0,0 0-1,0 0 117,1-1-110,0 0 1,0 1 0,0-1 0,0 0 0,0 1-1,-1-1 1,1 0 0,0 1 0,-1-1-1,1 0 1,0 1 0,-1-1 0,1 1-1,-1-1 1,1 1 0,-1-1 0,0 0 0,1 1 15,-1-1 0,1 1 0,-1-1 0,1 1 1,-1-1-1,1 0 0,-1 1 0,1-1 0,0 1 0,-1-1 1,1 0-1,0 1 0,-1-1 0,1 0 0,0 1 1,0-1-1,0-1 0,-5-26 531,6 18-323,0 0 0,1 1 0,0-1 0,6-17 0,-4 14-136,5-22 0,-1-23 80,2-83 0,-10 77-165,2 13 157,-9-78 1,0 67-29,5 36-36,-1 1-1,-2-1 1,0 1-1,-13-37 1,6 29-82,6 17 21,0 1 0,-1-1 0,-13-20 0,7 15-46,-2 0 0,0 2 0,-1-1 0,-28-25 0,29 33 18,1 0 0,-1 2 0,-1-1 0,0 2 0,0 0 0,-1 1 0,-28-10 0,-22-5-224,41 13 346,-38-10 0,17 10 88,-91-26 367,81 20-151,-77-13 0,50 12-335,-79-28-15,104 30-1460,40 11-872,18 4 2153,1 0 1,0 0 0,-1-1 0,1 1 0,0 0-1,-1 0 1,1 0 0,0 0 0,-1 0-1,1 0 1,0 0 0,-1 0 0,1 1 0,0-1-1,-1 0 1,1 0 0,0 0 0,-1 0-1,1 0 1,0 0 0,-1 1 0,1-1 0,-1 0-1,-4 11-4183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03.74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11 102 2304,'-10'10'7570,"10"-10"-7531,0 0 0,0 0 0,0 0 0,0 0-1,0 0 1,0 0 0,0 1 0,1 0 428,-1-1-428,0 0 0,0 0 0,0 0 0,0 0 0,0 0 0,0 0 0,0 0 0,1 0 0,-1 0-1,0 0 1,0 0 0,0 0 0,0 0 0,0 0 0,0 0 0,0 0 0,1 0 0,-1 0 0,0 0 0,0 0 0,0 0 0,0 0-1,0 0 1,0 0 0,0 0 0,1 0 0,-1 0 0,0 0 0,1 0 185,24 0 480,-18-1-592,1 1 0,-1-1 0,0 0 0,0-1 0,1 0 0,-1 0 0,0 0 0,11-7 0,-14 8-89,-1 0 0,1 0 0,-1 1 0,1-1-1,5 0 1,12-2-53,36-11 510,-48 11-469,0 1 0,14-3 0,8-1 68,-18 3-69,0 1 0,1 1 0,-1 0 0,20 1-1,16-1-10,-23 0-89,49 4 0,-44-1 83,15 5 341,-32-4-394,0-1 1,17 1-1,-21-3 108,-1 1-1,18 4 1,-17-3 0,-1 0 1,18 1-1,1-3-7,19 0 51,36-5-113,37 3 156,-35 1-30,-12 0-221,27-3 232,-71 4-201,0 0 0,40 7 0,-20-2 110,25 1 16,83 8 68,3-4-23,-18-1-146,-45-8 86,-52-2 12,32-5-66,-28 2 72,-19 1-35,17 0 19,52 3-1,19 4-149,5 0 244,8-1-63,-107-2-96,0-1 0,-1-2-1,25-3 1,40-3 58,88 4 70,-68 2-143,-3 0 29,-26 2-27,7-1-97,119-9 536,-114 9-509,-50 2 224,112-1-264,-137-1 212,8 1 115,19 0-397,-32 1 228,0-1 0,0 0-1,0 0 1,19-4 0,-12 2 3,7-1 4,16-1-37,-18 4-117,-13 1 149,0-1 0,13-1 0,-2 0-49,-17 1 54,1 0-1,0 0 1,-1-1-1,0 1 1,6-3-1,-2 1-34,1 0-1,-1 1 1,1 0-1,11 0 0,18-3 56,-18 5-39,-17 0 8,0-1 0,-1 0-1,1 0 1,0 0-1,0 0 1,4-1 0,-4 1 5,12 1 5,-7 1 3,-3-2-17,0 0 0,-1 0 0,1 0 0,0-1 0,-1 0 0,1 0 0,6-2 0,10-2 42,15-2-192,0-2 150,-29 6 16,0 1 1,0 0 0,0 0-1,12 0 1,-12 1-40,0 0 0,-1 0 0,1-1 0,-1 0-1,9-3 1,-10 2 9,3 2 32,20 2-306,-11-1 169,23 5 1,-17-2 91,32 0 0,-54-3 25,0 0-1,1 0 1,-1-1 0,0 1 0,0 1-1,1-1 1,-1 0 0,0 0-1,0 0 1,0 1 0,1-1 0,-1 0-1,0 1 1,0-1 0,0 1-1,0 0 1,0-1 0,2 2 0,-2-1 0,1 0-122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1:03.95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874 1307 1056,'-8'4'-40,"4"-4"2733,3-9-418,2 4-2016,0 1-1,0-1 1,1 1 0,-1 0 0,1 0-1,0 0 1,0 0 0,0 0 0,5-7-1,6-12 259,7-25 113,19-76 1,-11 32-372,-23 77-151,-2 0 1,0 0 0,2-30 0,-4-48 458,-2 51-561,1 32 70,0 1 1,-1 0 0,-1 0-1,0 0 1,0 0 0,-1 0-1,0 0 1,-6-12 0,2 6-36,-2 1-1,0 1 1,-21-25 0,-3 4 42,21 23 35,-21-25 1,15 10-70,2-1 0,1-1 1,-16-39-1,25 55-70,-8-15-70,-28-41 1,34 59 124,0-1 1,-1 2 0,0-1 0,0 1 0,-13-8 0,15 11-74,-2-1 63,-1 0-1,0 1 0,0 0 0,0 1 1,0 0-1,-18-3 0,12 2 69,-28-11 0,26 9-5,0 1 0,-1 0 0,-22-3 0,11 3 136,-13-3-1,26 6-119,1 0 1,-1-1-1,1-1 0,0 0 1,-26-14-1,39 17-108,-1 0 0,0 0-1,0 0 1,0 1 0,-1-1-1,1 1 1,0 0 0,0 0-1,-1 0 1,1 1 0,0 0-1,-7 0 1,-17-2-1275,-37-6 0,63 8 1184,1-1-109,0 1 1,0 0-1,0 0 0,0 0 0,0 0 1,0 0-1,0 0 0,0 0 1,0 1-1,0-1 0,1 0 0,-1 0 1,0 1-1,0-1 0,0 1 1,0-1-1,0 1 0,-1 0 1,-1 1-398,-9 3-3408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4:38.110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1504 134 1056,'-1'0'32,"-5"-4"183,-1 1 1,0 1-1,0-1 1,-13-1-1,6 1-16,0 0 0,0 1 0,-1 1 0,1 1 0,0 0-1,-16 2 1,-63 6 1399,-1-1-844,47 0-271,-86 2-1,129-9-458,-19 0 102,-1 0 0,0 2 0,-44 8 0,29-1-223,19-5 65,1 1 1,-27 10-1,16-4 48,24-10 11,0 1 0,0 0-1,1 0 1,-1 1 0,1-1-1,-9 7 1,-54 48 26,61-51-15,1 0 0,-11 12-1,-5 6 64,6-4-74,15-17-21,-1-1-1,0 1 0,1-1 0,-1 1 1,0-1-1,0 0 0,0 0 0,-1 0 1,1 0-1,0 0 0,-5 2 0,5-3-11,1 1-1,-1 0 1,1 0 0,-1-1-1,1 1 1,0 0-1,0 0 1,0 0-1,0 0 1,0 1-1,1-1 1,-1 0-1,0 4 1,1 40 6,0-32-17,0 4-45,0-18 63,-1 1-1,1-1 0,0 0 0,0 1 1,0-1-1,0 0 0,-1 0 1,1 1-1,0-1 0,0 0 0,0 1 1,-1-1-1,1 0 0,0 0 1,0 0-1,-1 1 0,1-1 0,0 0 1,-1 0-1,1 0 0,0 1 1,-1-1-1,1 0 0,0 0 0,-1 0 1,1 0-1,0 0 0,-1 0 1,1 0-1,0 0 0,-2 0 0,1 1 16,-1-1-1,1 1 1,-1 0-1,1 0 0,-1 0 1,1 0-1,0 0 0,-1 1 1,1-1-1,0 0 0,-2 3 1,-1 0-30,-30 23 115,30-23-76,-1 0-1,0-1 0,-1 1 1,1-1-1,-1 0 0,1-1 0,-1 1 1,-12 2-1,16-4-13,0 0-1,0 0 1,0 0-1,0 0 1,0 1-1,0-1 1,-2 3-1,3-3 1,0 0-1,0 0 0,-1 0 1,1 0-1,0 0 0,-1 0 1,1 0-1,0-1 0,-1 1 1,1 0-1,-1-1 0,-2 1 1,0-1-7,0 1-1,1-1 1,-1 1 0,0 0 0,1 0 0,-5 1-1,8-1 88,-22-1 213,16 0-333,6-1 27,0 1-1,-1 0 0,1 0 0,0 0 0,-1 0 0,1 0 0,0 0 0,-1 0 0,1 0 0,0 0 0,-1 0 0,1 1 0,0-1 0,-1 0 0,1 0 0,0 0 0,-1 0 1,1 0-1,0 1 0,0-1 0,-1 0 0,1 0 0,-8 6-237,8-5 246,0 0-1,-1 0 1,1 0-1,0 0 1,-1-1-1,1 1 1,0 0-1,0 0 1,0 0-1,0 0 1,0 0-1,0 0 1,0 0-1,0 0 1,1 1-1,0 15 184,-1 105-167,-10-84 15,10-37-34,0 0-1,0-1 1,0 1-1,0 0 1,-1 0-1,1-1 1,0 1-1,0 0 0,-1-1 1,1 1-1,0 0 1,-1 0-1,1-1 1,-1 1-1,0 0 4,1 0 1,0-1-1,-1 1 0,1 0 0,0-1 0,-1 1 0,1 0 0,0-1 0,0 1 0,-1 0 0,1 0 0,0-1 0,0 1 0,0 1 0,-1 2-1,0 0-1,0 0 0,-1 0 1,1 0-1,-1 0 1,0-1-1,0 1 1,0 0-1,-6 5 1,-5 12 99,-2 3-40,11-19-70,1 0 1,-1 0 0,-4 10 0,6-8-85,0-3 79,0 0-1,1 1 1,-1-1 0,1 0 0,0 1-1,0 0 1,1-1 0,0 1 0,0 8-1,-1-3 112,1-10-93,-1 1 1,1 0 0,0 0 0,0 0 0,0 0-1,0 0 1,0-1 0,0 1 0,0 0 0,1 0-1,-1 0 1,0 0 0,0 0 0,1-1 0,-1 2-1,8 13-17,-2-4-75,-6-9 91,1-1 0,-1 1 1,1-1-1,0 1 1,0-1-1,0 1 0,0-1 1,0 0-1,2 2 0,5 12 18,-1 0-10,-6-14-18,0 1 0,1-1 1,-1 1-1,0 0 0,0 0 1,0-1-1,0 1 0,0 0 1,0 0-1,1 3 0,1 2-41,-2-6 19,-1-1 68,0 1-19,0 0-1,1 1 1,-1-1 0,0 0-1,0 0 1,0 0-1,0 0 1,0 0-1,0 1 1,0-1-1,0 0 1,0 0 0,-1 1-1,1-1-23,0 0 9,0-1 0,0 1 1,-1 0-1,1-1 0,0 1 0,-1-1 0,1 1 0,0-1 1,-1 1-1,1-1 0,0 1 0,-1-1 0,1 0 0,-1 1 1,1-1-1,-1 0 0,1 1 0,-1-1 0,1 0 0,-1 1 1,1-1-1,-1 0 0,0 0 0,1 0 0,-1 1 0,1-1 0,-1 0 1,0 0-1,1 0 0,-1 0 0,1 0 0,-1 0 0,0 0 1,1 0-1,-1-1 0,1 1 0,-1 0 0,0 0 0,-1-1-30,0 1-1,1 0 0,-1 0 0,0 0 0,0 0 0,1 0 0,-1 1 1,0-1-1,1 0 0,-1 1 0,0-1 0,-2 2 0,4-1 26,-1-1 0,0 0-1,1 1 1,-1-1 0,0 0-1,1 1 1,-1-1 0,0 0 0,1 0-1,-1 1 1,0-1 0,0 0-1,1 0 1,-2 0 0,1 0 1,1 0 1,0-1 0,-1 1 0,1 0-1,0 0 1,0 0 0,-1 0 0,1-1-1,0 1 1,-1 0 0,1 0 0,0-1-1,0 1 1,0 0 0,-1 0 0,1-1-1,0 1 1,0 0 0,0 0 0,0-1-1,-1 1 1,1 0 0,0-1 0,0-2 37,-1 0 0,1-1 0,0 1 0,0 0 0,1-6 0,-1-1-1,-1-6-61,1 11 6,0 1-1,-1-1 1,2 1-1,-1-1 1,0 1-1,1 0 1,0-1-1,0 1 1,2-5-1,-3 7-1,1 0 0,0 0 0,-1 0 0,1 0 0,-1 0-1,0 0 1,0-3 0,1 3 0,-1-1-1,0 1 1,0 0-1,1 0 0,-1 0 1,1 0-1,1-4 1,2-3 32,-1-1 1,0 0-1,-1 0 1,0 0 0,0 0-1,-1 0 1,0 0-1,-2-21 1,2 29-26,-1 0 0,1 1 1,-1-1-1,1 0 0,-1 1 0,1-1 1,0 1-1,0-1 0,0 1 0,0-1 0,0 1 1,2-3-1,6-8-58,-7 9 81,-1 0 0,1 0 1,-1 0-1,0 0 0,0 0 1,0-1-1,0 1 0,-1 0 1,1 0-1,-1-1 0,0 1 1,0 0-1,0-1 0,-1 1 1,0-6-1,-4 2 76,5 7-101,-1-1 0,1 1 0,0 0 0,-1-1 0,1 1 0,0-1 0,-1 1 0,1-1 0,0 1 0,0-1 0,-1 1 0,1-1-1,0 1 1,0-1 0,0 1 0,0-1 0,0 1 0,-1-1 0,1 0 0,0 1 0,0-1 0,1 1 0,-1-1 0,0 1 0,0-1 0,0 1 0,0-1 0,0 0 0,0 1 0,1-1 0,-1 1 0,0-1 0,1 1 0,-1-1 0,0 1 0,1 0 0,-1-1 0,0 1 0,1-1 0,-1 1 0,1-1 0,7-5-9,1 0-1,-1 1 1,1 0 0,12-5 0,6-4 9,107-48 68,-94 46-45,-1-2 1,-1-1-1,37-26 0,261-177 314,-315 208-350,-16 10-4,0 1 0,1-1-1,-1 1 1,9-4-1,-10 6 13,0-1 0,1 1 0,-1 0 0,0 0 0,1 0 0,-1 1 0,6-1 0,-6 1 15,-1-1-1,0 1 1,1-1-1,-1 0 1,0 0-1,1 0 1,-1-1 0,0 1-1,4-3 1,17-6-113,-17 8 131,0-1 0,0 1 0,6-5 0,8-2 81,-9 3-64,1 0 1,-1-1 0,-1-1-1,0 0 1,17-15 0,-24 20-12,5-6-46,1 1 0,0 0 0,0 1 0,1 0-1,0 1 1,14-7 0,13-6 364,-28 15-317,1 0 0,12-8-1,7-3-3,25-7-73,62-17-1,-69 24 223,-35 10-174,0 1 0,1 0 0,-1 1 0,1 0 0,22-1 0,-34 4-16,0 1-10,11 6 14,-6-5 17,-6-2 0,1 1 0,-1-1 0,1 1 0,-1-1 0,1 1 0,-1-1 0,1 1 0,-1 0 0,1 0 0,-1 0 0,2 2 0,7 4-22,1 1 1,0-2 0,22 11-1,-32-17 20,-1 0 0,1 0 0,0 0 0,-1 0 0,1 0 0,-1 0 0,1 1 0,0-1-1,-1 0 1,1 1 0,-1-1 0,1 0 0,-1 1 0,1-1 0,-1 0 0,1 1 0,-1-1 0,1 1-1,-1-1 1,0 1 0,1-1 0,-1 1 0,1 0 0,0 2-17,9 4 19,-9-7 6,1 1 1,0 0 0,-1 1 0,1-1-1,-1 0 1,0 0 0,1 0 0,-1 1 0,0-1-1,0 1 1,0-1 0,0 1 0,0-1 0,1 3-1,-1-1-4,1 0 15,19 8 50,-20-10 77,4 6-38,-4-6-123,-1-1-1,1 1 0,-1-1 1,1 1-1,0-1 0,-1 1 1,1-1-1,0 1 0,-1-1 0,1 0 1,0 1-1,0-1 0,-1 0 1,1 0-1,0 0 0,0 1 1,0-1-1,-1 0 0,3 0 1,-1 0 32,0 0 0,1 0 0,-1 0 0,0 1 0,1-1 0,-1 1 0,0 0 0,1 0 1,2 1-1,-2 0-12,-1-1 1,0 1-1,0 0 0,0 0 1,0 0-1,0-1 1,-1 2-1,1-1 0,0 0 1,1 4-1,13 25-179,-4-4 201,1-1 0,18 26 0,-24-40 1,16 21 246,-20-30-237,2 2-40,-1 1 0,1-1 0,1 0 0,-1 0 0,1-1 0,0 1 0,0-2 0,7 5 0,10 0 319,-22-8-378,0 2 27,-1-1 30,1-1 0,-1 1-1,1 0 1,-1-1 0,1 1 0,0 0 0,-1-1-1,1 1 1,0-1 0,0 1 0,-1-1 0,1 1-1,0-1 1,0 1 0,0-1 0,-1 0 0,3 1 0,-2-1 12,0 0 0,-1 0 1,1 1-1,0-1 1,0 0-1,0 1 0,0-1 1,-1 1-1,1-1 1,0 1-1,0-1 1,-1 1-1,1-1 0,0 1 1,-1 0-1,2 0 1,1 4-1,1-1 0,-1 0 1,0 1-1,0 0 1,3 9-1,2 1-117,0 0 0,-7-13 118,0 1 0,0 0 1,1-1-1,-1 1 0,1-1 1,-1 0-1,1 1 0,0-1 1,0 0-1,0 0 0,0 0 1,0 0-1,0-1 0,1 1 1,2 1-1,26 11-46,-22-10 100,0 1-1,15 3 1,5 6-60,-27-13 10,-2-1 81,0 0-22,0 0-31,0 0-28,0 1-2,0-1-1,0 1 0,0-1 1,0 1-1,0-1 0,0 1 1,0-1-1,0 1 0,-1-1 1,1 1-1,0-1 0,0 1 1,0-1-1,-1 1 0,1-1 1,0 1-1,0-1 0,-1 1 1,1-1-1,0 0 0,-1 1 1,1-1-1,-1 1 0,-11 8 30,11-8-53,0 0-1,0 0 1,-1 0-1,1 0 0,0 0 1,0 0-1,-1 0 1,-2 1-1,2 0 36,-1-1 0,0 1-1,1 0 1,-1 0 0,1 0-1,-1 1 1,1-1 0,0 0-1,0 1 1,0 0 0,0-1-1,1 1 1,-1 0 0,1 0-1,-2 4 1,-4 16-355,7-19 372,-1 0 1,1 0-1,-1 1 1,1-1-1,1 5 0,-1 1-137,0-9 43,1 0 4,3 6 44,-1 0 20,-3-6 38,0-1-26,0 0-65,0 0 32,0 0 102,0 0-43,0 0-112,1 1 0,2 5 53,-2-5 18,0 1 0,0-1 0,0 1 0,-1 0 0,1-1 0,-1 1 0,1 0 0,-1-1 0,1 1 0,-1 0 0,0 0 0,0-1 0,0 1-1,0 0 1,0 0 0,-1-1 0,1 1 0,0 0 0,-1 0 0,1-1 0,-1 1 0,0 0 0,-1 1 0,-1 3 31,-1 0 0,-1-1 1,1 0-1,-10 9 0,-3 5-76,5-3-185,6-8 222,0 0-1,-1-1 1,-10 11-1,-1 1 19,16-16-35,-1 0-1,0 0 1,0 0-1,0 0 1,0-1-1,-5 5 1,-103 53 247,87-46-264,16-9 13,0 0-1,-1-1 0,0 0 1,1-1-1,-13 4 1,-1 0 86,16-5-48,1-1 1,-1 1 0,0-1 0,0 0 0,-9 1 0,-22-2 31,-7 0-38,-49-5-1,78 3 38,1 0-1,0-1 0,0-1 0,0 0 1,0-1-1,1-1 0,-19-10 0,25 12-70,1-1 0,0 0-1,1 0 1,-1 0-1,1 0 1,0-1 0,0 0-1,1 0 1,-7-12-1,-2-6 29,-12-36 0,24 56 8,-11-28-108,4 9-115,-20-38 1,24 54 180,0 0-1,0 1 1,-1 0-1,0 0 1,0 0 0,-1 0-1,1 1 1,-1 0-1,-11-8 1,8 8 16,1 1-1,-1-1 1,0 2 0,0-1 0,0 1-1,-1 0 1,1 1 0,-1 0 0,-17-1-1,13 3-9,1 1-1,-1 0 1,0 0 0,1 1-1,-1 1 1,-17 6-1,6 0 1,1 2 1,0 0-1,0 2 0,1 1 1,1 0-1,-36 31 0,24-16-43,-52 60 1,60-59 131,5-6-63,-22 32 0,31-38-41,-58 95-103,67-106 152,-1 0 1,2 0 0,-1 0-1,1 0 1,0 1 0,0-1-1,1 1 1,0-1 0,0 1-1,1 0 1,0 11 0,1-16-21,0-1 1,0 1-1,0 0 1,0-1 0,0 1-1,0-1 1,1 1-1,-1-1 1,1 0-1,3 4 1,24 20-54,-16-14 54,-8-8 16,0 0-1,0-1 1,0 1 0,1-1 0,-1 0 0,1-1 0,0 1-1,0-1 1,0 0 0,0 0 0,0-1 0,0 0-1,9 1 1,6-2 45,0 0 1,35-6-1,-26 3-22,0-2-80,0-1 0,45-15 0,-56 15-13,2-2 55,-1-1-1,0-1 1,0 0 0,-1-1 0,-1-1-1,0-1 1,0-1 0,22-23-1,-25 20-56,0 0 0,24-38 0,-17 22 31,-13 21 20,-1 0 0,-1-1 0,0 0 0,-1-1 0,0 1 1,-1-1-1,0 0 0,4-29 0,-8 38 5,-1-1 1,0 0 0,0 0 0,0 1-1,-1-1 1,1 0 0,-1 0-1,-1 1 1,1-1 0,-1 1-1,-3-7 1,3 8 3,-1 0 0,1 0 0,-1 0 0,0 0 1,-1 0-1,1 1 0,-1-1 0,1 1 0,-1 0 0,0 0 0,0 0 0,-1 1 0,1 0 0,-8-4 0,-5 0-15,1 1-1,-1 1 0,1 0 0,-1 1 0,0 1 1,0 0-1,-35 2 0,-5 5 146,-59 13-1,49-7-180,39-7 17,1 1 0,-1 1 0,2 2 0,-1 1 0,1 1-1,0 1 1,1 1 0,-34 22 0,-22 28 108,80-62-63,-12 11-8,0 1-1,1 0 1,1 1 0,-13 18 0,9-11-163,12-18 180,1 0 0,0 0-1,0 1 1,1-1 0,-1 1 0,0-1-1,1 1 1,0 0 0,-1-1-1,1 1 1,0 0 0,0 0 0,1 0-1,-1 0 1,1 0 0,-1 5-1,1-4 6,-1 0 0,0 1-1,0-1 1,0 0-1,-1 0 1,1 0-1,-1 0 1,0 0 0,0 0-1,-3 4 1,1-1-129,2-3 133,0-1-1,0 0 0,0 1 1,-1-1-1,1 0 1,-1-1-1,1 1 1,-1 0-1,0-1 1,0 0-1,-1 1 1,1-1-1,0 0 1,-7 2-1,-5 4-29,1 1-1,0 0 1,0 1-1,-24 23 1,37-32 7,0 0 0,0 0 0,0 0 0,0 0 0,0 0 0,0 1-1,0-1 1,0 0 0,0 1 0,1-1 0,-1 1 0,0-1 0,1 1 0,0-1 0,-1 1 0,1-1-1,0 1 1,-1-1 0,1 1 0,0 0 0,0-1 0,1 1 0,-1-1 0,0 1 0,1 2 0,1 2 2,1-1 1,-1 0 0,1 0 0,0 0-1,6 8 1,-1-2-2,-6-8 15,1 0-1,0 1 1,1-1 0,-1 0 0,0-1-1,1 1 1,0-1 0,0 1-1,-1-1 1,1 0 0,8 2 0,5 2 99,26 5 0,-36-9-112,95 20 12,-90-20-29,-1-1-1,1-1 1,-1 0 0,1 0-1,-1-2 1,12-1-1,64-21 183,-1 0-105,-41 14-119,64-10-215,108-13 410,-72 9 8,19 5-164,28 11-70,-61 4 102,-6-3-74,-88 3 175,-36 4-128,3-4 342,-23 11-444,0 1 2,-1-3 164,11-3-3,0 1 0,-1-1 1,1-1-1,-12 1 0,-86 3-98,66-2 48,-30 2 85,23-3-77,0 3 0,0 2 0,-57 16 0,17-4-88,39-12 100,-76 3-1,73-8 4,-62 11 1,75-6-55,-56 19 1,74-18 28,1 0 0,0 2 1,0 0-1,-22 16 0,29-17-79,-6 3 1,1 1 1,0 1-1,-18 19 0,35-32 71,-1 0-1,1 1 0,0-1 0,0 1 1,0 0-1,0-1 0,0 1 1,0 0-1,0-1 0,0 1 0,1 0 1,-1 0-1,1 0 0,-1 0 0,1 0 1,0 2-1,0-3 6,0-1 0,0 1-1,0-1 1,0 1 0,0-1 0,1 1 0,-1-1-1,0 1 1,0-1 0,1 1 0,-1-1-1,0 1 1,1-1 0,-1 1 0,0-1 0,1 0-1,-1 1 1,1-1 0,-1 1 0,1-1 0,0 1-1,0-1 2,1 1 0,-1-1-1,1 0 1,-1 1-1,1-1 1,0 0 0,-1 0-1,1 0 1,-1 0-1,1 0 1,1 0 0,9-3 96,0 0 0,0 0 0,0-1 1,-1-1-1,18-8 0,-7 2 73,146-72 43,-38 17-194,108-69 37,-140 76-61,-52 31 12,-1-1 1,-1-2 0,-2-2 0,-2-2 0,0-2 0,65-80-1,-91 98-10,6-6 45,-1-1 0,23-42 0,-38 61-67,0 0 0,0 0-1,1 0 1,8-8 0,0 0-156,0-15-124,-12 28 293,0 1 1,-1 0-1,1-1 1,0 1-1,-1-1 0,1 1 1,-1-1-1,1 1 1,-1-1-1,1 1 0,-1-1 1,0-3-1,3-11-256,-2 15 260,-1 0 0,1 0 0,-1 0 0,1 0 1,0 0-1,-1 1 0,1-1 0,0 0 0,-1 0 0,1 1 0,0-1 0,0 0 0,0 1 0,0-1 0,0 1 0,0-1 0,0 1 0,0-1 0,0 1 0,2-1 0,-1 0 2,76-18-251,-59 11 315,16-3 46,43-11-100,-74 22-21,-1-1-1,0 1 0,0-1 1,0 1-1,1 0 0,-1 0 0,0 0 1,0 1-1,1-1 0,-1 1 1,0 0-1,0 0 0,0 0 0,0 0 1,0 0-1,0 1 0,0-1 1,0 1-1,-1 0 0,1 0 0,-1 0 1,1 0-1,-1 0 0,0 0 1,0 1-1,0-1 0,2 4 0,1 0 84,-1-1-1,1 0 0,-1 0 1,11 8-1,-4-4-48,28 26-322,-34-31 277,-1 0 0,1 0 0,-1 1 0,0 0 0,6 8-1,-7-8 89,0 0-1,1 0 1,0 0-1,0-1 1,0 0-1,1 0 0,5 4 1,-9-7-49,0 0 0,0-1 0,0 0 0,0 1 0,0-1 0,-1 1 0,1-1 0,0 0 0,0 0 0,0 0 0,0 0 0,0 1 1,0-1-1,0 0 0,0-1 0,0 1 0,0 0 0,0 0 0,0 0 0,0-1 0,0 1 0,0 0 0,0-1 0,0 1 0,0-1 0,-1 1 0,1-1 0,0 1 0,0-1 1,0 1-1,-1-1 0,2-1 0,2-2 51,-1-1 1,1 0-1,-1 0 1,4-8-1,0 0-7,-5 11-51,-1-1 1,0 0 0,0 0-1,0 0 1,0 0-1,0 0 1,0 0 0,-1 0-1,1 0 1,-1 0-1,0 0 1,0 0 0,-1-3-1,1-3-3,-5-11-24,5 20-79,-12 27-326,10-15 422,1-1 0,0 1 0,0-1 1,1 1-1,2 14 0,-2-26 19,0 1-1,0 0 1,0 0 0,1 0 0,-1 0-1,0 0 1,0 0 0,1 0-1,-1-1 1,0 1 0,1 0-1,-1 0 1,1 0 0,-1-1 0,1 1-1,0 0 1,-1-1 0,1 1-1,0 0 1,0 0 0,0-1 2,0 0 0,-1 0 0,1 0 0,0 0 0,-1 0 0,1 0 0,0 0 0,0 0-1,-1 0 1,1 0 0,0 0 0,-1 0 0,1 0 0,0-1 0,-1 1 0,1 0 0,-1-1 0,1 1 0,0 0 0,0-1 0,3-2 31,-1 0-1,1-1 1,-1 1-1,0-1 1,0 1-1,3-6 1,3-4-1,0 0-1,-2-1 1,0 0-1,8-24 1,-13 27-358,-2 11 309,0 0 1,0 0-1,0 0 1,0 0 0,0 0-1,0 0 1,0-1 0,0 1-1,0 0 1,0 0-1,-1 0 1,1 0 0,0 0-1,0 0 1,0 0 0,0-1-1,0 1 1,0 0-1,0 0 1,0 0 0,-1 0-1,1 0 1,0 0 0,0 0-1,0 0 1,0 0-1,0 0 1,0 0 0,-1 0-1,1 0 1,0 0 0,0 0-1,0 0 1,0 0-1,0 0 1,-1 0 0,1 0-1,0 0 1,0 0-1,0 0 1,0 0 0,0 0-1,0 0 1,-1 0 0,1 0-1,0 0 1,0 0-1,0 1 1,0-1 0,0 0-1,0 0 1,0 0 0,-1 0-1,1 0 1,0 0-1,0 0 1,0 0 0,0 1-1,0-1 1,0 0 0,0 0-1,0 0 1,0 1-1,-44 41-61,31-28 88,0-2 1,-1 1 0,0-2-1,-1 0 1,-18 11-1,20-15 39,0-1 0,0 0 0,-19 4 0,25-8-33,0-1 0,0 0 1,0 0-1,0-1 0,-1 0 0,1 0 1,0 0-1,-12-3 0,-16-7-11,1 0 1,-42-20-1,-24-8 66,59 26-73,-1 2 0,-1 3 1,-53-4-1,-129 10-159,97 16 85,-8 0 107,74-9-60,-94 19-1,43-4 52,-12-2-138,100-13 127,0 0 1,1 1-1,-1 1 0,-36 19 0,42-20 4,1 0-1,-1-2 0,0 0 0,0-2 1,-22 3-1,26-4-3,-15 0-87,-52-2-1,30-2 225,5 1-217,30-1 3,0 2 0,0 0 0,-27 4 0,39-3 59,-1 1-1,1 0 1,0 0 0,0 0 0,0 0-1,1 1 1,-1 0 0,-8 7 0,7-4-24,1 0 0,-1 0 0,-7 14 0,-3 2 72,2 8-12,-3-7-28,16-22 23,0 1 0,1-1 0,-1 0 0,0 0 0,0 0-1,0 0 1,0-1 0,0 1 0,0 0 0,0 0 0,0 0-1,0-1 1,-1 1 0,1-1 0,0 1 0,0-1 0,-1 1 0,-1-1-1,2 0-24,1-1-1,-1 1 0,0-1 0,1 0 0,-1 1 1,0-1-1,1 0 0,-1 0 0,1 0 1,-1 1-1,1-1 0,0 0 0,-1 0 0,1 0 1,0 0-1,-1-1 0,1-7 36,-1 0-1,-1 0 1,1 0 0,-7-17-1,8 26-42,-1-5-47,0 1 0,0-1 1,1 0-1,-1-6 0,1 11 34,0 0 1,-1 0 0,1 0 0,-1 0 0,1 0-1,0 0 1,-1 0 0,1 0 0,-1 0-1,1 1 1,0-1 0,-1 0 0,1 0 0,0 0-1,-1 0 1,1 1 0,0-1 0,-1 0-1,1 0 1,0 1 0,-1-1 0,1 0 0,0 1-1,-1 0 3,1 0 0,0 0-1,0 0 1,0 0 0,0 0 0,0 0-1,0 0 1,0 0 0,1 0-1,-1 0 1,0 0 0,1 1 0,2 11-43,-2 6 10,1 0 1,4 20-1,3 16-27,-9-52 37,0 0-1,1 0 1,-1 0-1,1 0 1,0 0-1,0 0 1,0 0-1,0 0 1,1-1-1,-1 1 1,1 0-1,0-1 1,2 4-1,4-2-2243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15.45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 3 832,'-1'-3'484,"-2"7"373,-1 14 21,0 0 82,3-16-880,0 0 0,1 0 0,-1 0 0,1 1 0,-1-1 0,1 0 0,0 4 0,0-5-25,0 4 170,0 1 0,0 0 0,0 0 0,1-1 0,0 1 0,0 0 0,3 7 0,3 9-5,-1 0-1,6 40 0,-10-52-199,39 190 666,-33-173-584,0-1-1,2-1 1,2 0 0,0 0-1,24 35 1,56 64 226,-14-21-128,58 82 76,128 188 589,-237-332-1203,1-1 0,3-2 1,0-1-1,3-1 0,51 43 0,-84-78 317,6 4-611,0 0 0,13 8-1,-18-12 454,0 0-1,0 0 0,0 0 0,0 0 0,0-1 0,0 1 0,1-1 0,-1 0 1,0 1-1,0-1 0,0 0 0,1 0 0,-1 0 0,0-1 0,0 1 0,3-1 1,17-11-1592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17.04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142 88 1152,'-1'-1'36,"1"0"0,0 1-1,0-1 1,0 0 0,0 0 0,1 0 0,-1 1 0,0-1 0,0 0-1,0 0 1,1 0 0,-1 1 0,0-1 0,1-1 0,4-8 813,0 2 136,-4 7-847,-1 1 0,1-1 0,-1 1-1,1-1 1,-1 1 0,0-1 0,1 1 0,-1-1 0,0 0-1,0 1 1,0-1 0,1 0 0,-1 1 0,0-1 0,0 1-1,0-1 1,0-1 0,-1 2-70,0 1 0,0-1 0,0 1 0,0-1 0,0 1 0,0-1 0,0 1 0,0 0 0,0 0 0,-2 1-1,3-2-62,-2 2 23,1-1 0,0 1 0,-1 0 0,1 0 0,0 0 1,0 0-1,0 0 0,0 0 0,0 0 0,-1 2 0,1-1 37,0 0 0,0 0-1,0-1 1,0 1 0,-1-1 0,-2 5 0,-2-1-2,1 1 0,0 1 1,1-1-1,-5 10 1,-3 5-67,-2 14 61,11-28-47,0 0 0,0-1 0,-7 12 0,6-12 8,1 1 0,-1 0 0,1 0 0,1 0 0,-1 1 0,-1 11 0,3-12 12,-1 1 1,0-1-1,0 0 0,-1 0 0,0 0 1,-8 13-1,15-41 545,85-178 138,-78 177-743,-1-1 0,-2 0-1,11-40 1,-18 38 136,-1 11 197,5 88-790,-3-63 488,0 0-1,1 0 0,1 0 0,0-1 0,7 15 1,-4-9 53,7 23 0,-9-22 4,-2-10-10,-1 1 0,0 1 1,2 17-1,-4-26 95,-13 4 592,-21-8-334,28 2-566,1 0 0,-1 0 0,1 1 1,-1-1-1,1 1 0,-1 1 1,1-1-1,-1 1 0,1 0 0,-1 0 1,-5 2-1,10-2 18,1-1-1,-1 0 1,0 1 0,0-1 0,1 0-1,-1 1 1,0-1 0,1 1 0,-1 0-1,0-1 1,1 1 0,-1-1-1,1 1 1,-1 0 0,1-1 0,0 1-1,-1 0 1,1 0 0,-1-1-1,1 1 1,0 0 0,0 0 0,0-1-1,-1 1 1,1 0 0,0 0-1,0 0 1,0 0 0,0-1 0,0 1-1,0 0 1,0 0 0,1 0-1,-1-1 1,0 1 0,0 0 0,1 0-1,-1 0 1,0-1 0,1 1 0,0 0-1,8 11-1602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18.87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0 798 1888,'3'0'232,"0"0"0,0 0 0,-1 0 1,1-1-1,0 1 0,-1-1 0,1 1 0,3-2 0,10-2 271,-4 2-81,0-1-1,0 0 1,0-1-1,0 0 1,-1-1 0,0 0-1,0-1 1,14-10 0,7-7 134,36-36 0,-55 48-626,0-2 82,0-1 0,-1 1 0,0-2 0,-1 0 0,-1 0 0,-1-1 0,0 0 0,-1-1 0,10-29 0,-2-8 136,17-101-1,-20 80 46,-3 23-89,9-45-336,-13 62-163,-6 35 392,0 0 1,0 0-1,0 0 0,0 0 0,0 0 0,0 0 0,0 0 0,0 0 0,0 0 0,0 0 0,0 0 0,0 0 0,0 0 0,1 0 1,-1 0-1,0 0 0,0 0 0,0 0 0,0 0 0,0 0 0,0 0 0,0 0 0,0 0 0,0 0 0,0 0 0,0 0 0,0 0 1,0 0-1,0 0 0,0 0 0,0 0 0,0 0 0,0 0 0,0 0 0,0 0 0,0 0 0,1 0 0,-1 0 0,0 0 0,0 0 1,0 0-1,0-1 0,0 1 0,0 0 0,0 0 0,0 0 0,0 0 0,0 0 0,0 0 0,0 8-38,-3 12 26,2-11-17,-1 1 1,1-1 0,1 1-1,0 9 1,0 14-68,-5 229 93,5-196 105,-1-48-75,1 0 0,0-1 0,2 1 0,0 0 0,0 0 0,7 19 0,-9-36-5,1 0 0,-1 1 0,0-1 0,1 0 0,0 0 0,-1 0 0,1 0 0,0 0 0,-1 0 0,1 0 0,0 0 0,0 0 0,0 0 0,0 0 0,0-1 0,0 1 0,0 0 0,0-1 0,0 1 0,0 0 0,1-1 0,-1 0 0,0 1 0,0-1 0,0 0 0,1 1 0,-1-1 0,0 0 0,1 0 0,-1 0 0,0 0 1,0 0-1,1 0 0,-1-1 0,0 1 0,0 0 0,0-1 0,1 1 0,-1-1 0,0 1 0,0-1 0,0 1 0,0-1 0,0 0 0,1 0 0,5-7-47,-1-1 0,0 1 1,0-1-1,-1 0 0,0-1 1,0 1-1,3-14 0,17-73-28,-17 58-93,23-129 182,-27 137-23,3-21 344,0-82 1,-12 156-286,7 41-18,3-1 0,3 0-1,17 67 1,-17-100 76,0 0 0,2-1 0,2 0 0,0-1 1,27 44-1,-36-67-188,-1-1 1,1 0 0,-1 0 0,1 0 0,0 0 0,1 0-1,-1-1 1,1 1 0,0-1 0,0 0 0,0 0-1,0 0 1,8 3 0,-6-6-2281,-2-2 69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19.84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63 129 1472,'0'1'46,"0"-1"0,0 0 0,0 0 0,0 0 0,0 0 0,0 0 0,0 0 0,0 0 0,-1 0 0,1 0 0,0 0 0,0 0-1,0 1 1,0-1 0,0 0 0,0 0 0,0 0 0,0 0 0,0 0 0,0 0 0,0 0 0,0 0 0,0 1 0,0-1 0,0 0 0,0 0 0,0 0 0,0 0 0,0 0 0,0 0 0,0 0 0,0 0 0,0 1 0,0-1 0,0 0 0,0 0 0,1 0 0,-1 0-1,0 0 1,0 0 0,0 0 0,0 0 0,0 0 0,0 0 0,0 0 0,0 1 0,8 4 987,19 6-495,-13-5 147,4 4-224,17 11 0,15 8 169,-48-27-598,1-1 0,0 0 0,0 0 1,-1 0-1,1-1 0,0 1 0,0-1 0,0 0 1,0 0-1,0 0 0,0 0 0,0 0 0,0 0 1,0-1-1,0 0 0,0 1 0,0-1 0,-1 0 1,1 0-1,0-1 0,0 1 0,-1-1 0,1 1 1,-1-1-1,0 0 0,1 0 0,2-3 0,-1 1-9,-1 1-1,0-1 0,0 0 1,0-1-1,0 1 0,0 0 1,-1-1-1,0 0 0,0 1 1,0-1-1,-1 0 0,1 0 0,-1 0 1,0 0-1,0-8 0,-1 6-14,-1 0-1,1 1 0,-1-1 1,0 0-1,-1 1 1,0-1-1,-4-9 0,5 12-25,-1 0 0,0 0 0,-1 1 1,1-1-1,-1 1 0,1 0 0,-1-1 0,0 1 0,0 0 0,-1 1 0,1-1 0,0 1 0,-7-4 0,7 4 33,-1 1 0,0-1-1,1 1 1,-1 0-1,0 0 1,0 1-1,0-1 1,0 1 0,0 0-1,0 0 1,0 0-1,0 0 1,1 1 0,-1-1-1,-6 3 1,-4 1 91,1 1 1,-26 14-1,30-14-56,0 0-17,1 1-1,-1 0 1,1 0-1,1 1 1,-1 0-1,1 0 1,0 1 0,1-1-1,-1 2 1,2-1-1,-1 1 1,-3 9-1,3-6 126,0 0-1,1 1 1,1 0-1,0 0 0,1 0 1,0 0-1,1 1 1,0 21-1,2-29-67,0 1 0,1-1 0,-1 0 0,2 1 1,-1-1-1,1 0 0,0 0 0,0 0 0,0 0 0,1-1 0,0 1 0,5 7 1,-3-6 26,1-1 1,0 0 0,0 0-1,0 0 1,1-1 0,-1 0-1,1 0 1,11 6 0,1-2-254,1-1 1,0-1 0,0-1 0,1 0 0,0-2 0,34 4 0,-38-7-702,0 0 0,0-1-1,0-1 1,0-1 0,33-7-1,9-8-2980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4:47.0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1342 499 1152,'1'-1'46,"-1"0"-1,1 0 1,-1 1-1,0-1 1,1 0 0,-1 0-1,0 0 1,1 0-1,-1 0 1,0 0 0,0 0-1,0 0 1,0 0-1,0 0 1,0-1 0,-1-8 253,4-4-11,-3 13-241,1-1 1,-1 1 0,0 0 0,1 0 0,-1 0-1,0 0 1,0 0 0,0 0 0,0-1-1,0 1 1,0 0 0,0 0 0,0 0 0,-1 0-1,1 0 1,0 0 0,-1 0 0,1-1 0,-1 1-1,1 0 1,-1-1 0,-4-2 192,1 0-1,-1 0 1,0 0-1,0 1 1,0 0 0,0 0-1,0 0 1,-1 1 0,-6-3-1,3 1-27,-10-5 176,12 5-317,1 1 1,-1 0-1,0 0 1,0 1-1,0 0 1,0 0-1,-10-1 1,17 3-88,-1 0 0,0 0 1,1 0-1,-1 0 0,0 0 1,1 0-1,-1 1 0,0-1 1,1 0-1,-1 0 0,1 1 1,-1-1-1,0 0 0,1 1 0,-1-1 1,1 0-1,-1 1 0,1-1 1,-1 1-1,1-1 0,-1 1 1,1-1-1,-1 2 0,0 0-1,1-1 0,-1 1 0,1 0 0,-1-1 0,1 1 0,-1 0-1,1 0 1,0 3 0,0 0 13,0 0 0,1 0 0,-1-1-1,1 1 1,0 0 0,2 5 0,0-4 6,0 0 0,1 0 0,0-1 0,0 0-1,0 1 1,0-1 0,1-1 0,0 1 0,0-1 0,0 0 0,0 0 0,1 0 0,0-1 0,-1 0 0,1 0 0,1 0 0,-1-1 0,0 0 0,0 0 0,1 0 0,9 0-1,-16-2 13,1 0 0,0 0-1,-1 0 1,1 0-1,-1 0 1,1 0-1,0 0 1,-1-1-1,1 1 1,-1 0-1,1 0 1,-1-1-1,1 1 1,-1 0-1,1-1 1,-1 1 0,1 0-1,-1-1 1,1 1-1,-1-1 1,0 1-1,1 0 1,-1-1-1,0 1 1,1-1-1,-1 0 1,0 1-1,0-1 1,1 1-1,-1-1 1,0 1 0,0-1-1,0 0 1,0 1-1,0-1 1,0 0-1,-3-28 170,2 21-99,-23-116 562,19 107-601,-1 0 0,0 0 1,-1 0-1,-1 1 0,-11-16 1,17 29-116,0 0 0,-1 0 0,1 0 0,-1 0 0,0 1 0,0-1 0,-5-2 0,8 4 66,0 1-1,-1 0 1,1 0 0,0 0 0,0-1-1,0 1 1,0 0 0,0 0 0,0 0-1,0-1 1,0 1 0,0 0 0,0 0 0,0-1-1,0 1 1,0 0 0,0 0 0,0 0-1,0-1 1,0 1 0,0 0 0,0 0-1,0-1 1,0 1 0,0 0 0,0 0 0,1 0-1,-1 0 1,0-1 0,0 1 0,0 0-1,0 0 1,8-10-133,-4 4 280,2-5-85,0-2 0,-1 1 0,-1 0 0,0-1 0,-1 0 0,0 0 0,2-21 0,-6 26-26,1 8-33,0 0-1,0 0 1,0 0-1,0 0 1,0 0-1,0-1 1,0 1-1,0 0 0,-1 0 1,1 0-1,0 0 1,0 0-1,0 0 1,0-1-1,0 1 1,0 0-1,0 0 0,0 0 1,0 0-1,-1 0 1,1 0-1,0 0 1,0 0-1,0-1 0,0 1 1,0 0-1,0 0 1,-1 0-1,1 0 1,0 0-1,0 0 1,0 0-1,0 0 0,0 0 1,-1 0-1,1 0 1,0 0-1,0 0 1,0 0-1,0 0 1,0 0-1,-1 0 0,1 0 1,0 0-1,0 0 1,0 0-1,0 1 1,0-1-1,-1 0 1,-1 2-60,-11 18 130,0 0 0,-19 41 1,32-60-54,0 0 1,0 0-1,0 0 1,-1-1 0,1 1-1,-1 0 1,1 0-1,0-1 1,-1 1 0,1 0-1,-1-1 1,1 1-1,-1 0 1,0-1-1,1 1 1,-1-1 0,0 1-1,1-1 1,-1 1-1,0-1 1,0 0-1,0 1 1,0-1-10,0 0 0,0 0 0,1-1 0,-1 1 0,1 0 0,-1 0-1,0-1 1,1 1 0,-1-1 0,1 1 0,-1 0 0,0-1 0,1 1 0,-1-1 0,1 1 0,0-1 0,-1 1 0,1-1 0,-1 0-1,1 0 1,-5-7 0,2 0-1,-1-1 1,-2-9-1,5 12 18,0 3-1,0 0 1,-1 1 0,1-1 0,-1 0-1,1 1 1,-1-1 0,0 0-1,0 1 1,0 0 0,0-1 0,-3-1-1,4 3-30,0 0-1,0 0 1,-1 1 0,1-1-1,-1 0 1,1 0-1,-1 1 1,1-1 0,-1 1-1,1 0 1,-1-1-1,1 1 1,-1 0-1,0 0 1,1 0 0,-1 0-1,1 0 1,-1 0-1,0 0 1,1 1 0,-1-1-1,1 1 1,-3 0-1,-3 3 49,-1-1-1,1 2 0,0-1 1,1 1-1,-1 0 0,1 0 1,-11 12-1,-32 48-59,-8 24 288,13-18 44,44-71-309,0 1-1,-1 0 1,1 0 0,-1 0 0,1 0 0,-1-1 0,0 1 0,1 0 0,-1-1 0,0 1-1,1 0 1,-1-1 0,0 1 0,0-1 0,0 1 0,0-1 0,1 1 0,-2-1 0,1 0-1,1-1 0,-1 1 0,1-1 0,-1 0 0,1 1 0,-1-1 1,1 0-1,0 1 0,-1-1 0,1 0 0,0 1 0,0-1 0,0 0 1,-1 0-1,1 1 0,0-1 0,0 0 0,0 0 0,0 1 0,0-1 1,0 0-1,1 0 0,-1 0 0,1-8-18,1 1 1,0 0-1,0 0 0,1 0 1,0 0-1,0 1 0,6-10 1,-4 5 72,31-58 1,-35 67-9,0 0 0,0 0 0,0 0 0,-1 0 0,1 0 0,-1 0-1,0-5 1,3-14-145,-3 21 109,0 0 0,1 0 0,-1 0 0,0 0 0,0 0 0,0 0 0,1-1 0,-1 1 0,0 0 0,-1 0-1,1 0 1,0 0 0,0 0 0,0 0 0,-1-1 0,1 1 0,-1 0 0,1 0 0,-1 0 0,1 0 0,-1 0 0,1 0 0,-1 1 0,0-1 0,0 0 0,1 0 0,-1 0 0,0 0 0,0 1-1,0-1 1,0 0 0,-2 0 0,2 0-6,-1 1 0,1-1 0,-1 1 0,1 0 1,-1-1-1,1 1 0,-1 0 0,0 0 0,1 0 0,-1 0 0,1 0 0,-1 1 0,1-1 0,-1 0 0,1 1 0,-1-1 0,1 1 0,-1-1 0,1 1 0,-1 0 0,1 0 0,0-1 0,-1 1 0,0 2 0,-24 15-205,25-18 245,8 1-257,0-1 150,-1 1 0,1 1-1,0-1 1,-1 1-1,1 0 1,-1 1 0,0-1-1,1 1 1,-1 0-1,7 6 1,7 5-29,32 31-1,-32-27 125,77 83 125,-59-59 116,-24-26-84,-1 1 1,18 29 267,-45-50 40,6-3-507,-1 0 1,1 0-1,0-1 0,-8-9 1,6 6 3,-20-18 0,24 24 27,-1 0 0,0 0 0,0 1-1,-14-7 1,19 10-44,-1 0 0,1 1 0,-1-1 0,1 0 0,-1 1 0,1 0-1,-1 0 1,1-1 0,-1 1 0,0 1 0,1-1 0,-1 0 0,1 1 0,-1-1-1,1 1 1,-1 0 0,1-1 0,0 1 0,-1 1 0,-2 0 0,-3 4-26,0 1 0,1 0 0,-1 0 0,1 0 0,1 1 0,-1 0 0,2 1 0,-1-1 0,1 1 0,0 0 0,1 0 0,0 1 0,0-1 0,1 1 0,-3 13 0,3-4 11,0 1 0,0 30 643,3-50-597,-15-2 512,10 1-442,0 0 1,0 0 0,0-1 0,0 1-1,-7-5 1,-4-5-26,-12-9 291,16 11-374,1 1-1,-1 0 0,-19-10 1,26 17-2,0-1 1,1 1 0,-1 0-1,0 0 1,0 0 0,0 1 0,0 0-1,-6 0 1,9 0 75,-17-1 230,7-11-250,-2 1 1,-21-16-1,10 6-78,18 15 74,0 0 0,-15-9-1,-4-2 21,21 13-23,-1 0 0,-1 0 0,-11-6 0,-3 1-7,1-1 0,0-2 0,0 0 0,-21-18 0,-74-52-121,108 76 137,-1 1 0,1-1 1,1 0-1,-1 0 0,1-1 0,0 0 0,0 0 1,-7-13-1,11 18 2,1 0 1,-1 0 0,0 0-1,-1 1 1,1-1-1,0 0 1,0 1-1,-1-1 1,-3-1-1,-13-9-144,15 7 133,0 1 0,-1 0 0,0 1 0,0-1 0,0 1 0,0 0 0,-1 0 0,1 0 0,-1 1 0,0 0 0,0 0 0,0 0 0,1 1 0,-12-2 0,-32-5-144,49 8 106,0 0-1,-1 0 0,1 0 1,-1 0-1,1 0 0,0 0 0,-1 0 1,1 0-1,-1 0 0,1 0 1,-1 0-1,1 0 0,0 0 1,-1 0-1,1 0 0,0 0 1,-1 0-1,1 1 0,-1-1 1,1 0-1,0 0 0,-1 0 1,1 1-1,0-1 0,-1 0 0,1 0 1,0 1-1,0-1 0,-1 0 1,1 1-1,0-1 0,0 0 1,0 1-1,-1-1 0,1 1 1,0-1-1,0 0 0,0 1 1,0 1-12,1 0 1,-1-1 0,1 1 0,-1 0 0,1-1 0,0 1 0,0-1 0,0 1 0,1 1 0,11 15-135,0-1 1,1 0 0,24 21-1,-28-30 152,-1 0-1,2 0 1,-1-1-1,1-1 1,0 1-1,0-2 1,18 7-1,17 0 83,1-1 1,0-3-1,1-2 0,0-1 0,78-4 0,-94-4 14,0 0-1,-1-2 1,1-2-1,-2-1 1,1-1-1,50-22 1,-80 31-48,0-1-1,0 1 1,0-1 0,-1 1 0,1 0-1,0-1 1,0 0 0,0 1-1,0-1 1,-1 1 0,1-1 0,0 0-1,-1 0 1,1 1 0,0-1-1,-1 0 1,1 0 0,-1 0 0,1 0-1,-1 0 1,0 1 0,1-1-1,-1-1 1,0 0-20,0 1-1,0 0 1,0 0 0,-1 0-1,1 0 1,0-1 0,-1 1-1,1 0 1,-1 0 0,0 0-1,1 0 1,-1 0 0,0 0-1,1 0 1,-1 0 0,-1-1-1,-5-4 14,0 0-1,-1 1 1,-15-9-1,20 12 22,-32-16-60,0 2-1,-1 2 0,0 1 1,-45-9-1,54 11-95,23 9 68,0 1 0,0-1 0,0 1 0,1-1 0,-2 1 0,1 0 1,0 1-1,-6-1 0,24-2-832,-3 6 803,0 0 1,0 1 0,0 1 0,0 0-1,19 12 1,-16-9 9,50 23 1704,-90-40-1540,-1 0 0,-40-7 1,28 8-152,-128-26-415,166 34 422,1-1 1,0 1 0,-1 0 0,1 0-1,0 0 1,-1 0 0,1 0 0,-1 0-1,1 0 1,0 0 0,-1 0 0,1 0-1,-1 0 1,1 0 0,0 0 0,-1 0 0,1 0-1,0 0 1,-1 0 0,1 0 0,-1 0-1,1 1 1,0-1 0,-1 0 0,8 6-264,19 6 113,16 0 61,87 16 0,-15-6 226,-94-16-57,1 0 0,-1 1 0,25 13 0,-35-15-18,-1 0 0,0 1 0,0 0 0,-1 0 0,1 1 0,-1 0 0,-1 0 0,1 1 0,-1 0 0,-1 0 0,0 1 0,0 0 0,0 0 0,-1 0 0,7 19 0,-11-25 5,-1 1 1,1 0-1,-1-1 0,0 1 0,0 0 1,0-1-1,0 1 0,-1 0 1,1-1-1,-1 1 0,0-1 1,0 1-1,0-1 0,-3 5 0,2-4-9,0 1 0,-1 0 0,0-1 0,0 0 0,0 0 0,0 0-1,0 0 1,-1 0 0,-6 5 0,5-5-7,0-1 1,-1 0-1,1 1 1,-1-2 0,1 1-1,-1 0 1,0-1-1,0 0 1,0-1-1,-9 2 1,-20-1 22,-47-2 0,28-1-61,27 0 16,1 0 0,-1-1 0,1-2-1,-1-1 1,-29-9 0,40 8-20,-22-12-1,31 14 25,-11-7-257,17 11 241,0-1 1,0 1-1,0-1 1,0 0-1,0 1 1,1-1-1,-1 0 1,0 0 0,0 1-1,1-1 1,-1 0-1,1 0 1,-1 0-1,1 0 1,-1 0-1,1 0 1,-1-1 0,1 1 8,0 0 1,1 1-1,-1-1 1,0 0-1,0 1 1,1-1-1,-1 1 1,0-1-1,1 1 1,-1-1-1,0 1 1,1-1 0,-1 1-1,1-1 1,-1 1-1,1-1 1,-1 1-1,1 0 1,0-1-1,-1 1 1,1 0-1,-1 0 1,1-1-1,0 1 1,-1 0-1,1 0 1,-1 0 0,1 0-1,0 0 1,-1 0-1,1 0 1,0 0-1,-1 0 1,1 0-1,1 0 1,23 4-125,-19-2 87,1 2 0,-1-1 0,0 1 0,0-1 1,0 2-1,0-1 0,-1 1 0,6 6 0,4 2 176,-6-4-96,0-1 0,-1 1 1,0 1-1,-1-1 0,0 1 1,-1 1-1,10 20 0,-13-19 166,-3-12-189,0 1 0,0-1 0,0 0 0,0 0 1,0 0-1,0 0 0,0 0 0,0 1 0,0-1 0,-1 0 0,1 0 0,0 0 0,0 0 0,0 0 0,0 0 1,0 0-1,0 1 0,0-1 0,-1 0 0,1 0 0,0 0 0,0 0 0,0 0 0,0 0 0,0 0 1,-1 0-1,1 0 0,0 0 0,0 0 0,0 0 0,0 0 0,-1 0 0,1 0 0,0 0 0,0 0 1,0 0-1,-20-9 562,15 6-591,-10-6 7,0-1 1,0 0 0,1-2-1,0 0 1,1 0 0,1-1-1,-16-20 1,26 30-49,-2-2-23,1 1 1,0-1-1,1 1 0,-4-8 1,5 11 70,1 0 1,0 0 0,-1 0-1,1 0 1,0 0-1,0 0 1,-1 0-1,1 0 1,0 0 0,0 0-1,0 0 1,0 0-1,0 0 1,1 0 0,-1 0-1,0 0 1,0 0-1,1 0 1,-1 0 0,0 0-1,1 0 1,-1 0-1,1 1 1,0-1 0,-1 0-1,1 0 1,0 0-1,-1 1 1,1-1 0,1 0-1,3-3-42,0 1-1,0 0 1,1 1-1,-1-1 1,1 1-1,0 0 1,-1 1 0,8-2-1,51-4-120,-43 5 174,235-22-1514,-236 22 342,30 1-1,-18 4-964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4:47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210 5 3136,'-9'2'1458,"9"-2"-1400,-1 1 1,1-1-1,-1 0 0,1 1 0,-1-1 1,1 0-1,-1 0 0,1 0 0,-1 0 1,0 0-1,1 0 0,-1 0 1,1 1-1,-1-2 0,1 1 0,-1 0 1,0 0-1,1 0 0,-1 0 0,1 0 1,-1 0-1,1 0 0,-1-1 0,-2-1 350,2 1-350,0 0-3,0 1 0,-1-1 0,1 1 0,0-1 0,0 1 0,-1-1 0,1 1 0,0 0 0,0 0 0,-1-1 0,1 1 0,0 0 0,-1 0 0,1 1 0,0-1 0,-1 0 0,1 0 0,0 0 0,-2 1 0,-1 1-42,0-1 1,-1 0 0,1 1 0,-6 3-1,-111 77 2057,114-79-2208,5-5 198,9-7 396,10-9 74,-14 14-410,0 0-1,1 1 0,-1-1 1,1 1-1,0 0 0,8-5 1,3 1 72,21-8 0,-36 17-191,1-1 0,-1 1 0,0 0 0,0-1 0,0 1 0,0 0 0,0-1 0,0 1 0,-1 2 0,-2 2 68,1-1-1,-2 1 0,1-1 0,0 0 1,-1-1-1,-5 7 0,3-5 141,1 1 0,-8 11-1,9-10-101,-4 5-262,2 0 1,-1 0-1,-6 22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4:48.7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528 51 2656,'-10'-8'497,"6"4"-351,0 1 1,-1-1-1,0 0 1,1 1 0,-1 0-1,0 0 1,0 1-1,-1-1 1,-8-2 0,-6 2 291,0 0 1,-40 0 0,48 4-325,0 0 1,0 1-1,0 0 1,1 1-1,-1 0 0,-14 6 1,7 0 22,1 0 0,0 1 0,1 0 0,0 2 0,-30 26 0,22-14 231,2 1-1,-35 48 1,42-51-73,11-13 285,11-17-531,2 0 0,-1 1 0,1-1 0,15-9 1,-18 14-111,0 0-1,0 0 1,0 1 0,0 0 0,1 0 0,-1 0 0,1 1-1,0 0 1,-1 0 0,9 0 0,30 2-1528,3 6 437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14.3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808 817 1248,'0'0'2528,"-17"6"-736,16-6-1793,1-1 0,-1 0 0,0 1 1,1-1-1,-1 0 0,1 1 0,-1-1 0,1 0 1,-1 0-1,1 0 0,-1 1 0,1-1 0,0 0 1,0 0-1,-1 0 0,1 0 0,0 0 0,0 0 1,0 0-1,0 1 0,0-1 0,0 0 0,1-2 1,6-25 613,-3 12-199,-1-2-172,3-18 65,0 22 18,-5 13-256,-1-1 0,1 0 0,0 1-1,0-1 1,-1 0 0,1 0 0,-1 0 0,0 0 0,1 1 0,-1-4 0,0-1-33,-2-23 259,2 28-238,-1 0 0,1 0-1,-1-1 1,0 1 0,1 0 0,-1 0-1,0 0 1,1-1 0,-1 1-1,0 0 1,0 0 0,0 0 0,0 0-1,0 1 1,0-1 0,-3-1 0,-9-14 39,5 10 93,0 0 0,-12-14 1,12 12 13,1 1 1,-16-12-1,19 15-137,0 0-1,0 0 0,0 0 1,1 0-1,0-1 0,0 0 1,-4-7-1,6 9-8,-1 0 0,0 0 1,0 0-1,0 0 0,0 0 0,0 1 0,0-1 0,-1 1 1,0 0-1,1 0 0,-6-3 0,-4-5 313,-40-29 206,38 32-488,13 7-72,-1-1 0,1 1 0,0-1 1,0 0-1,-1 1 0,1-1 0,0 0 0,0 0 1,0 0-1,0 0 0,-1 0 0,0-1 1,-1-3 10,0 1 0,0 0 0,0 1 0,-1-1 1,1 1-1,-1-1 0,0 1 0,0 0 0,-9-4 1,9 5 36,-1-1 0,1 1 1,-1-1-1,1 0 0,0 0 1,-6-7-1,5 6 12,1 0 1,-1 0-1,0 1 0,-10-7 1,-9-2-32,-23-15 0,-15-5-55,37 21 47,-10-1 267,29 8-302,0 1 1,0-1-1,0 1 1,-1 1-1,1-1 1,0 1-1,-1 1 1,0-1-1,1 1 1,-1 0-1,0 0 0,-9 1 1,-23-3 312,4-5-43,5 0-272,10 2 135,16 5-223,1 0 1,0 0 0,0 0 0,0 1 0,0-1 0,-6 0 0,9 0 60,0 1 0,0-1 0,0 0 0,0 1 0,0-1 0,0 0 0,0 1 0,0-1 0,0 0 0,1 1 0,-1-1 0,0 0 0,1 1 0,-1-1 0,1 0 0,2-2 49,1 1 0,-1 1 0,0-1 0,1 0 0,-1 1 0,6-2 0,7-3-53,21-9 53,-17 7 55,27-16 0,-23 14-87,-20 9 37,0-1-1,0 1 1,0-1-1,0 0 1,0 0-1,6-5 1,-7 5-51,-1 0 0,1 0 1,0 0-1,0 0 1,-1 0-1,1 1 1,1 0-1,-1 0 1,0-1-1,0 2 1,0-1-1,1 0 1,-1 1-1,0-1 1,0 1-1,6 0 1,1-3-38,-9 2 65,-1 1 0,1-1 1,0 1-1,0-1 0,-1 1 1,1 0-1,0-1 1,0 1-1,0 0 0,-1 0 1,1-1-1,0 1 0,1 0 1,38-8 304,-30 6-412,-6 1 51,7 0 168,-8 0 419,-11 3-306,-15 5-217,0 1-1,0 1 0,0 1 1,2 1-1,-1 1 0,1 1 1,-23 18-1,25-15-131,-23 27 0,30-29 174,10-11-34,-1 1 0,1-1-1,-1-1 1,0 1 0,0 0-1,-5 3 1,-1-3-563,19 7-189,-2-2 769,0 0 0,1-1 0,1 0 0,19 12 0,-28-18-14,6 2-64,-1 1 0,1-1 1,0-1-1,12 3 0,18 8 37,-20-5 63,-15-8-42,1 1 1,-1 0-1,0 0 0,0 0 1,0 0-1,0 0 1,0 0-1,0 0 1,0 1-1,0-1 0,0 1 1,-1 0-1,1-1 1,-1 1-1,1 0 0,-1 0 1,0 0-1,2 2 1,4 6-6,-6-8 50,1-1 0,-1 1 0,0 0 0,0-1 0,0 1 0,0 0 0,0 0 0,1 2 0,-5-2 23,10-5-175,0 0 104,-1 1 0,0-2 0,0 1 0,0-1 0,0 0 0,-1 0 0,0 0 0,0-1 0,0 0 0,8-10 1,-6 7-49,-6 8 47,-1-1 1,1 1 0,-1-1-1,1 1 1,-1-1-1,0 1 1,1 0-1,-1-1 1,0 0-1,1 1 1,-1-1-1,0 1 1,1-1-1,-1 1 1,0-1-1,0 0 1,0 1 0,0-1-1,0 1 1,0-2-1,0 1 83,0 1-105,-1 0-1,1 1 1,-1-1-1,1 0 0,-1 0 1,1 0-1,-1 0 1,0 1-1,1-1 1,-1 0-1,1 0 0,-1 1 1,1-1-1,0 0 1,-1 1-1,1-1 1,-1 1-1,1-1 1,0 1-1,-1-1 0,0 1 1,1 0 9,0 0-1,-1-1 1,1 1-1,-1 0 1,0-1 0,1 1-1,-1-1 1,1 1 0,-1-1-1,0 1 1,1-1 0,-1 0-1,0 1 1,1-1-1,-1 0 1,0 1 0,0-1-1,1 0 1,-1 0 0,0 0-1,0 0 1,-1 1 0,-3-21 321,2 7-429,-21-59 30,-1-3 140,25 74-91,0 0 0,-1 0 0,1 0 0,-1 0-1,1 0 1,-1 0 0,0 0 0,0 0 0,1 0 0,-1 0 0,0 0 0,0 0 0,0 1 0,0-1 0,0 0 0,0 0 0,0 1-1,0-1 1,0 1 0,0-1 0,-1 1 0,1 0-77,0 0 1,0 0-1,1 0 1,-1 0-1,0 0 0,1 1 1,-1-1-1,1 0 0,-1 1 1,0-1-1,1 0 1,-1 1-1,1-1 0,-1 1 1,1-1-1,-1 0 0,1 1 1,-1 0-1,1-1 0,-1 1 1,1-1-1,0 1 1,-1-1-1,1 1 0,0 0 1,-1-1-1,1 1 0,0 0 1,0-1-1,0 1 0,0 0 1,0-1-1,0 1 1,0 0-1,0 1 0,0 8-1595,7-1-1152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06.1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1 125 1984,'5'1'3157,"-5"-1"-3060,0 0-1,0 1 1,0-1 0,0 0-1,0 0 1,0 1 0,0-1-1,0 0 1,0 0 0,0 1-1,0-1 1,0 0 0,0 0-1,0 1 1,0-1 0,0 3-392,0-3 381,-1 0-1,1 1 1,0-1 0,0 1-1,0-1 1,0 0-1,0 1 1,0-1 0,0 0-1,0 1 1,0-1 0,0 1-1,0-1 1,0 0-1,0 1 1,0-1 0,1 0-1,-1 1 1,0-1 0,0 0-1,0 1 1,0-1-1,1 0 1,-1 1 0,0-1-1,0 0 1,1 1 0,-1-1-1,0 0 1,0 0-1,1 0 1,-1 1 0,0-1-1,1 0 1,-1 0 0,0 0-1,1 1 1,-1-1-1,1 0 1,0 0 0,1 1 31,1-1-1,0 1 1,0 0 0,0 0 0,-1 1 0,1-1 0,0 0-1,-1 1 1,1 0 0,3 3 0,-2-2-93,0-1 0,0 1 0,0-1 1,0 0-1,1 0 0,-1 0 0,1-1 0,-1 1 0,1-1 0,0 0 1,-1-1-1,1 1 0,6-1 0,18 4 257,23 4 90,1-2 1,0-3-1,54-4 1,-40 0-189,51-2-34,-97 2-158,36-6 0,-37 4 234,36-2 0,41 2 586,16-2-502,-36 3-306,92-14 0,-134 11-60,41-7 71,-55 9-54,1 1 0,-1 1 0,25 2 0,-8 0 173,153 9 180,-62-1-204,-96-7-173,-1 1 0,61 15 0,-87-16 9,1-1 1,0-1 0,13 1-1,15 1-85,-15 1 12,-16-3 129,-1 1 0,0 0 1,1-1-1,-1 1 0,1 0 0,-1 0 1,0 1-1,4 1 0,-5-2 10,1 0-38,2-1-26,37 3-59,-34-2-48,5-1 101,-10 0 72,-1-1 0,1 1 0,-1 0 0,1 0 1,-1 0-1,0 0 0,1 0 0,-1 1 0,1-1 0,-1 1 0,0-1 0,3 2 1,-3-1 92,10-6 76,-21 6-222,6-1 25,1 0 1,0 0 0,-1 0-1,1 0 1,-1 0 0,1 0 0,0-1-1,-1 1 1,1-1 0,-4-1-1,-13-7-54,-9-3 130,-34-21 1,-70-49 60,53 43 182,68 33-323,-1 1 0,-24-7-1,34 11 9,-17 0 39,11 2 8,43 18-751,-29-16 696,34 18-49,0 1-1,46 35 1,-66-42 47,-7-6 145,0 1 1,20 21-1,-32-30-116,0 0-1,-1-1 0,1 1 1,-1-1-1,1 1 0,-1 0 1,1-1-1,-1 1 1,1 0-1,-1 0 0,0-1 1,1 1-1,-1 0 1,0 0-1,0-1 0,0 1 1,1 0-1,-1 0 0,0 0 1,0 0-1,0-1 1,0 1-1,-1 0 0,1 0 1,0 0-1,0-1 0,0 1 1,-1 0-1,1 0 1,0 0-1,-1-1 0,1 1 1,0 0-1,-2 0 0,-1 2 42,0 0 0,0 0 0,-1 0-1,1-1 1,-8 4 0,-2 2-2,1-1 8,0-1 0,-1-1 0,0 1 0,0-2 0,-25 6 1,-9 3-137,-16 5-185,40-13-135,0 2-1,0 1 1,-33 16-1,38-15-307,3-2-577,2 1 0,-1 0-1,1 0 1,0 1 0,-15 15 0,9-3-1610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18.8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540 601 992,'1'0'134,"-1"-1"0,1 1 0,0 0 0,-1 0 0,1 0 0,0-1 1,-1 1-1,1 0 0,0-1 0,-1 1 0,1 0 0,0-1 0,-1 1 0,1-1 0,-1 1 0,1-1 0,-1 1 0,1-1 1,-1 1-1,0-1 0,1 0 0,-1 1 0,1-2 0,7-22 1052,-6 10-380,0-27 0,-2 39-691,0 0 1,0 0-1,0 0 1,-1 0-1,1 0 1,0 0-1,-1 1 1,0-1-1,1 0 1,-1 0-1,0 0 1,0 0-1,0 1 1,0-1-1,0 0 1,0 1-1,-1-1 1,-2-2-1,2 2-187,-3-7 122,-3-1 258,-4-7 108,12 17-411,-1 0 1,1-1 0,0 1-1,0 0 1,0-1-1,0 1 1,-1 0 0,1-1-1,0 1 1,0 0 0,0-1-1,0 1 1,0 0-1,0-1 1,0 1 0,0 0-1,0-1 1,0 1-1,0-1 1,0 0 0,0-2 73,-1 2-51,0-1 0,-1 1 0,1-1-1,0 1 1,-1-1 0,0 1 0,1 0 0,-1 0 0,0 0 0,1 0-1,-1 0 1,0 0 0,0 1 0,0-1 0,0 0 0,0 1-1,-4-1 1,5 1-23,0-1 0,-1 1 0,1-1 0,-1 1 0,1-1 0,0 0 0,-1 1-1,1-1 1,0 0 0,0 0 0,0 0 0,0 0 0,0 0 0,-2-2 0,-3-3 428,-17-14-92,12 10-346,3 1 211,-1 1 0,-7-11 1,7-1 183,9 17-407,-1 1 1,0-1-1,0 1 0,0 0 0,0-1 1,-1 1-1,1 0 0,-3-3 1,-2 2 56,6 3-40,0 0 1,-1 0-1,1 0 0,0 0 1,-1 0-1,1-1 1,0 1-1,-1 0 0,1 0 1,0 0-1,-1-1 0,1 1 1,0 0-1,-1 0 0,1-1 1,0 1-1,0 0 0,-1-1 1,1 1-1,0 0 0,0-1 1,-1-1 44,0 1 1,1-1 0,-1 1-1,0-1 1,0 1 0,0-1 0,0 1-1,0-1 1,0 1 0,-1 0-1,1 0 1,0-1 0,-1 1 0,1 0-1,-1 0 1,1 0 0,-1 1-1,1-1 1,-1 0 0,-1 0 0,2 0-7,0 1 1,-1-1 0,1 1 0,0-1-1,0 0 1,0 1 0,0-1 0,1 0 0,-1 0-1,0 0 1,0 0 0,0 0 0,1 0-1,-1 0 1,0 0 0,1 0 0,-1 0 0,1 0-1,0 0 1,-1 0 0,1-1 0,0 1-1,-1-2 1,0 3-18,1-1-1,-1 1 0,0-1 1,0 1-1,1-1 0,-1 1 1,0-1-1,0 1 0,1-1 1,-1 1-1,1-1 0,-1 0 1,1 1-1,-1-1 0,1 0 1,-1 0-1,1 1 0,-1-3 1,1 3-7,1-1 1,-1 0 0,1 0 0,-1 1 0,0-1-1,1 0 1,-1 0 0,0 1 0,1-1 0,-1 0-1,0 0 1,0 0 0,0 0 0,0 1 0,0-1-1,0 0 1,0 0 0,0 0 0,0 1 0,0-1-1,-1 0 1,1 0 0,0 0 0,0 1 0,-1-1-1,1 0 1,0 0 0,-1 1 0,0-2 0,0 0-24,0 0 0,-1 0 0,1 0 0,-1 0 0,0 0 0,0 1 0,-2-3 0,2-2 76,0-5-232,-10-11 607,9 21-570,3 1 126,-1-1-1,1 1 1,-1 0-1,1 0 1,0 0-1,-1 0 1,1-1-1,0 1 1,-1 0-1,1 0 1,0 0-1,-1-1 1,1 1-1,0 0 1,0-1-1,-1 1 1,1 0-1,0-1 1,0 1-1,0 0 1,-1-1-1,1 1 1,0 0 0,0-1-1,0 0 1,-1-1 39,0 0 0,0 0 0,0 0 0,0 0 1,0 0-1,-1 0 0,1 1 0,0-1 1,-1 0-1,1 1 0,-3-3 0,-14-16 528,17 20-570,0-1 0,0 0 1,1 0-1,-1 1 1,0-1-1,1 0 1,-1 0-1,1 0 1,-1 0-1,1 0 1,-1 0-1,1 0 1,-1-2-1,-4-9 245,-1 3-207,-1 2 23,1 0 2,5 7-50,1-1-1,0 1 1,-1-1-1,1 0 1,0 1-1,-1-1 0,1 1 1,-1 0-1,1-1 1,-1 1-1,1-1 1,-1 1-1,1 0 1,-1-1-1,1 1 1,-1 0-1,1-1 1,-1 1-1,0 0 1,1 0-1,-1 0 1,0 0-1,1-1 1,-1 1-1,1 0 1,-2 0-1,1 0-6,0 0 0,0 0 1,0 0-1,0 0 0,0-1 0,0 1 0,0-1 0,0 1 0,0 0 1,1-1-1,-1 1 0,0-1 0,0 0 0,-1-1 0,1 2 2,0-1 0,0 0 0,1 0 0,-1 1 0,0-1 0,0 1 0,0-1 0,0 1 0,0-1 0,0 1 0,0 0 0,0-1 0,0 1 0,0 0 0,-2 0 0,-14 0-161,-33 4 0,44-3-464,0 0 0,0 1 0,0-1 1,1 1-1,-1 0 0,0 1 0,1 0 0,0 0 0,-7 4 1,-6 11-4884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01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12 1152,'1'-2'830,"-6"6"290,-6 5-62,2-4 307,-10 11-1196,18-14-127,0-1 0,0 0 0,-1 0 1,1 0-1,0 0 0,0 0 0,-1 0 0,1 0 1,0 0-1,-1-1 0,1 1 0,-1-1 1,1 1-1,-1-1 0,1 1 0,-1-1 0,1 0 1,-3 1-1,3-1 203,-12 4 203,-13 8 91,22-9-443,4-3-86,-1 0 0,1 0 0,-1 0 1,1 1-1,0-1 0,-1 0 0,1 0 0,0 1 0,0-1 1,-1 0-1,1 1 0,0-1 0,-1 0 0,1 1 1,0-1-1,0 1 0,0-1 0,0 0 0,-1 1 0,1-1 1,0 1-1,-1 1 23,-1 0 0,1-1 0,0 1 1,-1-1-1,0 0 0,1 0 0,-1 1 0,0-1 1,1 0-1,-1 0 0,0 0 0,0-1 0,0 1 1,0 0-1,-2 0 0,-9 4 81,-14 15 430,-7 18-469,33-37-73,0 0 0,1 0 0,-1 1 1,0-1-1,1 0 0,-1 0 0,1 0 1,0 0-1,-1 0 0,1 1 0,0-1 0,0 0 1,-1 0-1,1 0 0,0 1 0,0-1 1,1 0-1,-1 0 0,0 3 0,1 14-30,0-13 16,0 0 1,0 0 0,1 0-1,-1-1 1,1 1 0,0 0-1,5 7 1,-7-12 15,0 0 1,0 0-1,0 0 0,0 0 1,0 1-1,1-1 0,-1 0 0,0 0 1,0 0-1,0 0 0,0 1 1,0-1-1,0 0 0,1 0 1,-1 0-1,0 0 0,0 0 0,0 0 1,0 0-1,1 0 0,-1 0 1,0 1-1,0-1 0,0 0 0,0 0 1,1 0-1,-1 0 0,0 0 1,0 0-1,0 0 0,1 0 1,-1 0-1,0 0-2,0 0 0,0 0-1,1 0 1,-1 0 0,0 0 0,0 0 0,0 0 0,1 0-1,-1 0 1,0 0 0,0 0 0,0 0 0,0 0 0,1 0 0,-1 0-1,0 0 1,0 0 0,0 0 0,0 0 0,0 1 0,1-1-1,-1 0 1,0 0 0,0 0 0,0 0 0,0 0 0,0 1-1,0-1 1,0 0 0,1 0 0,-1 0 0,0 1 0,3 5-10,-3-4 2,1-1 0,0 1-1,-1-1 1,1 1 0,0-1-1,0 0 1,0 1 0,0-1-1,0 0 1,0 0 0,0 1-1,1-1 1,0 1 0,10 9-19,-11-10 19,0 0 0,0 0 0,0 1 0,0-1 0,1 0 0,-1 0 0,0 0 0,1 0-1,1 1 1,18 12-36,-12-8 91,-8-5-39,0-1 0,0 1 0,-1 0 0,1-1 0,0 1 0,0-1 0,0 1 0,0-1 0,0 1 0,0-1 1,0 0-1,0 1 0,0-1 0,0 0 0,0 0 0,0 0 0,0 0 0,2 0 0,3 0 64,1 0 1,0-1 0,7-1-1,-4-2 116,-8 3-188,-1 1 1,1-1-1,0 1 0,-1-1 1,1 0-1,0 0 0,-1 0 0,0 1 1,1-2-1,-1 1 0,1 0 1,-1 0-1,0 0 0,2-3 0,23-31 393,-19 23-314,-6 10-33,1-1-1,-1 1 1,0 0-1,0-1 0,0 0 1,0 1-1,0-1 1,-1 1-1,1-1 1,-1 0-1,1-5 1,-2-12 438,1 11-416,0 1 0,0-1 0,0 0 0,1 0 0,3-12 0,-3 15-56,0 0 0,0-1-1,-1 1 1,0 0 0,0 0-1,-1-7 1,0-6 72,-4-20 68,5 0-223,0 39 51,-1 0 0,1-1 0,0 1 1,0 0-1,-1 0 0,1 0 0,0 0 0,-1 0 0,1 0 1,0 0-1,0 0 0,-1 0 0,1 0 0,0 0 0,-1 0 0,1 0 1,0 0-1,0 0 0,-1 0 0,1 1 0,0-1 0,0 0 1,-1 0-1,1 0 0,0 1 0,0 1-21,1 0 0,0 0 0,-1 0 0,1 0 0,-1 0 0,1 0 0,-1 0 0,0 3 1,3 15-108,0-6 151,0-1-1,-1 1 1,0 25-1,0 5-97,-1-27 191,0 0 1,-2-1-1,0 1 0,-5 30 0,5-46-99,1 0 0,0 0 0,0 0 1,0 0-1,0 0 0,0 0 0,0 0 0,1 1 0,-1-1 0,0 0 1,1 2-1,0-2 10,-1 0 1,0 0-1,1 0 0,-1 0 1,0 0-1,0 0 1,0 1-1,0-1 0,0 0 1,0 0-1,0 0 1,0 3-1,0-4-7,-2 6 35,1 0 0,0 0 1,1 0-1,-1 0 1,1 0-1,1 6 0,-1-3-33,3 23 29,-2-25-18,0-1 0,0 1 1,-1-1-1,0 1 0,0-1 0,0 1 0,-2 6 0,1-8-28,0 0 0,1 1 1,0-1-1,0 0 0,0 0 0,1 0 0,1 6 0,1 24 324,-3-9 436,-1-25-734,1 0 1,0-1-1,-1 1 0,0 0 1,1-1-1,-1 1 0,1 0 1,-1-1-1,0 1 0,1-1 1,-2 1-1,-8-1 60,0-1-1,0-1 1,0 0 0,0-1 0,-13-4-1,-23-6-135,43 13 66,-1-1-1,1 0 1,0 0-1,0 0 0,0-1 1,-1 1-1,1-1 1,1 0-1,-1 0 0,-5-3 1,3 0-42,4 5 29,1 0 0,0-1 0,-1 1 0,1 0 1,0-1-1,-1 1 0,1 0 0,0-1 0,0 1 0,-1 0 0,1-1 0,0 1 1,0 0-1,0-1 0,0 1 0,0 0 0,-1-1 0,1 1 0,0-1 0,0 1 1,0-1-1,0 1 0,0 0 0,0-1 0,0 1 0,0-1 0,0 1 0,1-1 1,8-10 254,-8 10-245,-1 1 0,0 0 0,0 0 0,0-1-1,0 1 1,0 0 0,1 0 0,-1-1 0,0 1 0,0 0 0,0 0 0,1 0 0,-1-1 0,0 1 0,0 0-1,1 0 1,-1 0 0,0 0 0,0 0 0,1 0 0,-1 0 0,0-1 0,0 1 0,1 0 0,-1 0 0,0 0-1,1 0 1,-1 0 0,0 0 0,1 0 0,10 0-45,-8 1 40,0-2 61,0 0 1,0 1-1,0-1 1,0 0-1,0-1 1,0 1 0,0 0-1,0-1 1,-1 0-1,4-2 1,8-4 169,-3 2-186,0 2-434,-1-1 1,0-1-1,0 0 0,0 0 0,-1-1 1,0 0-1,16-16 0,0-7-2262,-16 17-714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03.5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 0 1472,'3'4'3210,"-3"-4"-3071,0 1-1,0 0 1,0-1-1,0 1 1,0-1-1,0 1 1,0-1-1,0 1 1,0-1-1,-1 1 0,1-1 1,0 1-1,0-1 1,-1 1-1,1-1 1,0 1-1,-1-1 1,1 1-1,0-1 0,-1 0 1,1 1-1,-1-1 1,1 1-1,-1-1 1,-4 9 1461,19-9 472,-5-1-2656,74-3 1176,-10 0-518,-38 1-58,-11-2 118,-17 6-21,-5-1-69,1 0-1,-1 0 1,1 0-1,-1 0 1,0 0-1,1 0 1,-1 0-1,1-1 1,-1 1-1,4-2 1,-5 1 105,4 3-93,4 11 1899,-9-14-2043,0 1 87,-1 0-1,1 0 0,-1 0 1,1 0-1,0 0 0,-1-1 0,1 1 1,-1 0-1,1 0 0,0 0 0,-1 0 1,1 0-1,-1 0 0,1 1 1,-1-1-1,1 0 0,0 0 0,-1 0 1,1 0-1,-1 0 0,1 1 0,0-1 1,-1 0-1,-8 4 323,5-3-322,-1-1 1,0 1-1,1-1 1,-1 1 0,-5-2-1,-12 2 20,19-1-23,0 0 0,-1 0 0,1 0 1,-1 0-1,1-1 0,0 1 1,-4-2-1,-17-2 60,-119 10-94,3 1-1097,128-7 55,8 0 378,0 0 0,0 0-1,0 0 1,-8-2-1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21.9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46 992,'5'-34'3835,"2"23"-1525,-9 13-1911,2 1-495,0 2 32,-6 9 1658,3-7-1531,3-6 23,0 0-1,0 0 1,-1 0 0,1 0 0,-1 0 0,1 0 0,-1 0-1,1 0 1,-1 0 0,0-1 0,-3 4 1766,9 2-2759,2-1 891,0 1 0,-1 1 0,0-1 0,0 1 0,0 0 0,8 16 0,-8-13 44,1 0 0,0-1 0,0 0 0,13 12 0,-6-6 78,-2-3-134,-9-10 30,-1 0-1,0 0 0,1 1 1,-1-1-1,0 1 1,0-1-1,1 4 1,11 19 110,-6-9-80,-7-14-7,0 0-1,-1 0 1,1 0 0,-1 0 0,1 0 0,-1 0 0,0 0 0,0 3 0,0-5-22,0 1 1,0-1-1,0 0 1,0 0-1,0 0 1,0 0-1,0 0 1,0 1-1,0-1 1,0 0-1,0 0 1,1 0-1,-1 0 1,0 0-1,0 0 1,0 0-1,0 0 1,0 1-1,0-1 1,0 0-1,0 0 1,0 0-1,1 0 1,-1 0-1,0 0 1,0 0-1,0 0 1,0 0-1,0 0 1,0 0-1,1 0 0,-1 0 1,0 0-1,0 0 1,0 0-1,0 0 1,0 0-1,0 0 1,1 0-1,-1 0 1,0 0-2,0 0 0,0 0 0,0 0 0,1 0 0,-1 0 0,0 0 0,0 0 0,0 0 0,0 0 0,1 0 0,-1 0 1,0 0-1,0 0 0,0 0 0,0 1 0,0-1 0,1 0 0,-1 0 0,0 0 0,0 0 0,0 0 0,0 0 0,0 0 0,0 0 0,0 1 0,1-1 0,-1 0 0,0 0 0,0 0 0,0 0 0,0 0 0,0 1 1,0-1-1,0 0 0,0 0 0,0 0 0,0 0 0,0 0 0,0 1 0,0-1 0,0 0 0,0 2 9,0-1 1,1 1-1,-1-1 1,0 1-1,1-1 1,-1 1-1,1-1 0,-1 1 1,1-1-1,-1 0 1,1 1-1,0-1 1,0 0-1,0 1 0,0-1 1,0 0-1,0 0 1,0 0-1,0 0 1,3 2-1,-3-2 17,0 0 0,1 0 0,-1 0 0,0 1-1,0-1 1,1 0 0,-1 1 0,0-1 0,-1 1 0,1 0 0,0-1 0,0 1 0,-1 0-1,1-1 1,-1 1 0,1 0 0,-1 0 0,0-1 0,0 5 0,1-4-11,-1 0-1,0 1 1,1-1 0,-1 1 0,1-1-1,0 0 1,0 0 0,0 1 0,2 2-1,10 18-96,-7-12-786,13 19-6918,-10-22 5512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23.3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11 576,'-3'-11'7594,"4"12"-7560,-1 0 0,0-1 0,1 1 0,0 0-1,-1-1 1,1 1 0,-1-1 0,1 1 0,0-1-1,-1 1 1,1-1 0,0 1 0,0-1-1,1 1 1,3 2 115,16 15 31,-9-8 46,0 0 1,19 23-1,-6-7-82,-21-21-152,1 1 1,-1-2-1,1 1 1,5 5-1,-7-8 49,0 0-1,0 0 0,0 1 0,0 0 0,-1-1 1,1 1-1,-1 0 0,0 0 0,0 1 0,0-1 1,0 0-1,-1 1 0,1-1 0,1 7 0,-2-6 9,0 0-1,1 0 1,-1 0-1,1 0 0,0-1 1,0 1-1,5 5 1,3 8 43,2 0-89,-10-14 10,0-1-1,0 1 0,0 0 0,-1 0 0,1 0 0,-1 1 0,1-1 0,0 6 0,-1-5-3,0-1-1,0 0 0,1 0 0,-1 0 1,1 1-1,2 2 0,5 12 73,-4-8 40,0 0 0,0 0 0,9 12 0,2 3 115,14 14-44,-10-17-174,-16-17 126,1 0-1,-1 0 1,6 10-1,3 15 134,-8-21-71,-5-8-185,1 0 0,0 0-1,-1 0 1,1 0 0,-1 0 0,0 0-1,1 0 1,-1 0 0,0 0-1,1 0 1,-1 0 0,0 0 0,0 2-1,1 3 1,0 0 0,1 0 0,0-1 0,0 1-1,0 0 1,1-1 0,0 0 0,0 0 0,0 0 0,5 5 0,1 14-539,-7-20 217,-1-3 46,-1 0 0,1 0 0,0 0 0,-1 0 0,1 0 0,0 0 1,0 0-1,-1 0 0,1 0 0,0 0 0,0-1 0,0 1 0,0 0 0,0-1 1,0 1-1,2 0 0,10 0-4225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31.0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1183 40 576,'-8'5'1035,"6"-6"-922,-1 0 0,1 0 0,-1 0 1,1 0-1,-1-1 0,1 1 1,-3-3-1,-8-4 399,8 6-412,0 1 0,-1 0 1,1 0-1,0 0 0,-1 1 0,1 0 0,-1 0 0,1 0 0,0 1 0,-1 0 0,1 0 0,-6 1 1,8-1-42,-1-1 0,0 1 1,0-1-1,0 0 1,0 0-1,0-1 1,1 1-1,-1-1 0,0 0 1,0 0-1,1 0 1,-1-1-1,1 1 1,-6-3-1,5 1 8,0 1 0,-1 1 1,0-1-1,1 1 0,-1-1 0,0 1 1,-7 0-1,10 1-79,1 0-1,-1 1 1,0-1 0,0 0 0,1 1 0,-1-1-1,0 1 1,1 0 0,-1 0 0,1-1 0,-1 1-1,1 0 1,-1 0 0,-1 3 0,-18 20-235,15-16 229,0 0 42,1 0 0,1 0 0,-8 19 0,-4 7 34,11-21-32,4-11-24,1 0 0,-1 0-1,0-1 1,1 1 0,-1 0 0,0-1 0,0 1 0,0-1 0,0 1 0,0-1 0,-2 2-1,2-2 47,-8 15-64,6-13-37,2-2-59,-4 3 283,5-4-158,0 1 0,0-1 0,0 0 0,0 1 0,0-1 0,-1 1 0,1-1 0,0 0 0,0 1 0,-1-1 0,1 0-1,0 0 1,-1 1 0,1-1 0,0 0 0,-1 0 0,1 1 0,0-1 0,-1 0 0,1 0 0,0 0 0,-1 1 0,1-1 0,-1 0 0,1 0 0,0 0 0,-1 0 0,0 0 0,-11 1 14,12-1-25,-1 0-93,0 0 49,-1 0 74,-8 2 43,10-2-76,-1 1 1,0-1 0,1 0-1,-1 0 1,0 0 0,0 1-1,1-1 1,-1 0 0,0 0-1,0 0 1,1 0 0,-1 0-1,0 0 1,1-1 0,-1 1-1,-1 0 1,0-1 26,0 0-1,0 0 0,0 0 1,-1 0-1,1 0 1,0 1-1,0-1 0,-1 1 1,1-1-1,0 1 1,-1 0-1,1 0 0,0 0 1,-1 0-1,1 1 0,0-1 1,0 1-1,-1-1 1,1 1-1,-2 1 0,-15 8 87,14-8-109,1 0 0,-1 1-1,1 0 1,0 0 0,-7 5-1,3 0-4,-1-1-1,-16 10 0,-12 9 443,20-13-328,0-1-1,-1-1 0,0-1 0,-36 14 0,47-20-64,-5 0 40,-23 7 1,23-8-13,0 1 0,-15 6 0,-98 35 186,86-33-760,-71 32 1,101-39 55,0 0 1,0 1-1,1 0 0,0 0 1,-12 14-1,-14 17-2010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36.8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89 1568,'-17'-19'2610,"-5"-12"-1306,20 29-1155,0 0-1,0 0 0,0 0 0,0 0 0,-5-3 0,6 4-112,0 0 1,-1 0-1,1 1 0,0-1 0,0 0 0,0 0 0,0-1 0,-1 1 0,1 0 0,1 0 0,-1 0 0,0-1 0,0 1 0,0 0 0,1-1 0,-1 1 0,1-1 0,-1-1 0,2 3-46,0 0 1,0 0-1,0 0 0,0 0 1,0 0-1,0 0 1,0 1-1,1-1 0,-1 0 1,0 0-1,0 1 1,0-1-1,0 1 0,1 0 1,50 53 9,-51-54 65,15 19 2019,-102-74-1540,67 45-818,14 9-219,12 10 225,2-2 204,0 1-1,0-1 0,0-1 0,21 11 1,46 17 101,-36-17 169,-34-14-90,0 0 0,0-1 0,0 0 0,0 0 0,1-1 0,-1 1 0,8 0 0,-16-4-59,0 0-1,0 0 0,0 0 1,1 0-1,-1-1 0,1 1 0,-1 0 1,-1-5-1,-2 0-835,11 13 289,16 15-2012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53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773 473 992,'-4'-4'157,"3"2"-114,-1 1 1,1-1-1,-1 1 0,0-1 1,0 1-1,1 0 1,-1 0-1,0 0 1,0 0-1,-3-1 1,-1-2 57,1 0 1,0 0-1,0-1 1,0 1-1,0-1 1,1 0-1,-4-6 1,6 8-82,0 1 41,-1-1 1,0 1 0,1 0 0,-1 0 0,0 0-1,0 0 1,0 0 0,-1 1 0,-2-2 0,2 2-61,0-1 1,1 0 0,-1 0-1,1 0 1,0 0-1,-5-4 1,8 5 8,-1 1 0,1-1 0,-1 1 0,1 0 1,-1-1-1,0 1 0,1 0 0,-1 0 0,0-1 0,1 1 1,-1 0-1,1 0 0,-1 0 0,0 0 0,1 0 0,-2 0 0,2 0 1,-1 0-1,1 0 0,-1 0 0,1 0 1,-1 0-1,1 0 0,-1-1 0,1 1 1,-1 0-1,1 0 0,-1 0 0,1 0 1,0-1-1,-1 1 0,1 0 0,-1 0 1,1-1-1,0 1 0,-1 0 0,1-1 1,0 1-1,-1 0 0,1-1 0,0 1 1,-1-1-1,1 1 0,0 0 0,0-1 1,-1 0-1,0-2 45,-1 1 1,0-1-1,0 1 1,0 0-1,0 0 1,-1 0-1,-2-2 1,-10-11 321,-6-19-124,16 25-261,0 0 0,-1 0 0,0 1 0,-8-9 1,1 8 335,10 8-365,-1 0 0,1 1 0,-1-1 0,1 1 0,-6 0 0,-9 1 229,16 1-135,2-2-49,-1 0-1,1 1 1,0-1-1,-1 0 1,1 0-1,-1 1 1,1-1-1,0 0 1,-1 0-1,1 0 1,-1 0-1,1 0 1,-1 1-1,1-1 1,-1 0-1,1 0 1,0 0-1,-1 0 1,1 0-1,-1 0 1,1-1-1,-2 1 1,2 0-5,-1 0 0,1 0 1,-1-1-1,1 1 1,-1 0-1,1 0 1,-1-1-1,1 1 1,0 0-1,-1-1 1,1 1-1,-1 0 1,1-1-1,0 1 1,-1-1-1,1 1 1,0-1-1,-1 1 1,1-1-1,0 1 1,0-1-1,0 1 1,-1-1-1,1 1 1,0-1-1,0 1 1,0-1-1,0 1 1,0-1-1,0 1 1,0-1-1,0 1 1,0-1-1,0 0 1,0 1-1,1-1 1,-1 1-11,0-1 10,0 1-1,0 0 0,0 0 1,0-1-1,-1 1 0,1 0 1,0 0-1,0-1 1,0 1-1,0 0 0,0 0 1,0-1-1,0 1 1,0 0-1,0 0 0,-1 0 1,1-1-1,0 1 0,0 0 1,0 0-1,0 0 1,-1 0-1,1-1 0,0 1 1,0 0-1,0 0 1,-1 0-1,1 0 0,0 0 1,0 0-1,-1 0 0,1 0 1,-1-1-1,1 1-1,0 0 0,0 0 0,0 0 0,-1 0 1,1 0-1,0 0 0,0 0 0,0 0 0,-1 0 0,1 0 0,0 0 0,0-1 0,0 1 0,-1 0 0,1 0 0,0 0 0,0 0 0,0 0 0,0-1 1,0 1-1,0 0 0,-1 0 0,1 0 0,0-1 0,0 1 0,0 0 0,0 0 0,0 0 0,0-1 0,0 1 0,0 0 0,0 0 0,0-1 1,-8-23-18,3-7 117,3 28-156,3-1 328,0-7-51,-1 11-224,1-1 1,-1 1 0,0 0 0,0-1-1,0 1 1,0 0 0,0-1 0,0 1-1,0 0 1,-1-1 0,1 1 0,0 0-1,0-1 1,0 1 0,0 0 0,0-1-1,0 1 1,-1 0 0,1 0 0,0-1-1,0 1 1,0 0 0,-1 0 0,1-1 0,0 1-1,0 0 1,-1 0 0,1 0 0,0-1-1,0 1 1,-1 0 0,1 2-36,0-1-1,0 1 1,0 0 0,0-1-1,0 1 1,1 0 0,-1-1 0,0 1-1,2 2 1,-2-4 5,15 78-171,-11-47 229,0-7 52,0 35-1,-4-4 339,-9-63-123,8 6-307,0 1 0,0-1 0,1 0 0,-1 1-1,0-1 1,1 1 0,-1-1 0,1 0 0,0 0-1,0 1 1,-1-1 0,1-2 0,0 2 7,0 0 0,0 0 1,0 0-1,-1 0 1,1 0-1,-1 0 1,1 0-1,-1 0 0,-1-3 1,-12-28 36,12 27-5,0 1 0,0-1 0,-1 1 0,-5-10-1,6 13-43,1-1 1,0 1-1,0-1 0,0 0 0,0 0 0,0 0 0,0 1 0,1-1 0,-1 0 0,1-5 0,1-36 73,0 21 26,-1 14-130,0 6 79,1 0 1,-1 0-1,0 0 1,-1 1-1,1-1 1,0 0-1,-1 0 1,0 0 0,-1-5-1,-4-8 67,5 16-197,-2-2 133,1-1 193,2 2-213,0 1 0,0-1 0,-1 1 0,1 0 1,0 0-1,0-1 0,0 1 0,-1 0 0,1-1 0,0 1 1,0 0-1,-1 0 0,1-1 0,0 1 0,-1 0 0,1 0 1,0 0-1,-1-1 0,1 1 0,0 0 0,-1 0 0,1 0 1,0 0-1,-1 0 0,1 0 0,0 0 0,-1 0 0,1 0 0,-1 0 1,1 0-1,0 0 0,-1 0 0,1 0 0,-1 0 0,0 0-76,-1 2-78,2-2 132,-1 1-1,1-1 1,-1 1-1,1-1 0,-1 1 1,1-1-1,0 1 1,-1-1-1,1 1 1,0-1-1,-1 1 1,1 0-1,0-1 1,0 1-1,-1 0 1,1-1-1,0 1 1,0 0-1,0-1 1,0 1-1,0 0 1,0-1-1,0 1 1,0 0-1,0 0 0,0 0 81,0 0-113,0 1-16,5 69 193,-5-70-70,0 15-240,-1-10 731,0-11-550,-2-13-181,11-55 208,-8 62 18,0 7-48,0 0 1,0 0-1,0 0 0,0 0 1,1 0-1,0 0 1,2-8-1,-1 5-28,0 0 0,-1 0 0,1 0 1,-1 0-1,-1-1 0,0-6 0,0 13 84,4 13-367,-4-11 314,-1 0 1,0 0-1,1 0 1,-1 0-1,0 0 0,1 0 1,-1 0-1,1 0 0,0 0 1,-1 1-1,1-1 0,0 0 1,0 0-1,0 2 1,-1 22-201,1-22 192,0 7-55,0-4 61,0 0 1,0-1-1,0 1 1,-1 0-1,-2 9 0,-2 9 72,4-22-57,0-1 1,1 1-1,-1 0 0,1 0 1,-1 0-1,1 0 0,0-1 0,0 4 1,0-4-19,0 0 1,0 0-1,0 1 1,0-1-1,0 0 1,-1 0-1,1 0 1,0 0 0,-1 1-1,1-1 1,0 0-1,-1 0 1,1 0-1,-1 0 1,0 0-1,1 0 1,-1 0 0,0 0-1,0 0 1,-1 0-1,-11 19 16,9-16 42,3-4-66,1 0 0,0 0 0,0 0 1,-1 0-1,1 0 0,0 0 0,-1 0 1,1 1-1,0-1 0,0 0 1,-1 0-1,1 0 0,0 1 0,0-1 1,0 0-1,-1 0 0,1 1 0,0-1 1,0 0-1,0 0 0,0 1 0,0-1 1,-1 0-1,1 1 0,0-1 1,0 0-1,0 0 0,0 1 0,0-1 1,0 0-1,0 1 0,0-1 0,0 0 1,0 1-1,0-1 0,0 0 1,0 1-1,1-1 0,-1 0 0,0 0 1,0 1-1,0-1 0,0 0 0,-4 15 40,4-14-47,-1-1 15,1 1-1,0-1 0,0 1 1,0-1-1,0 1 0,0 0 0,-1-1 1,1 1-1,0-1 0,0 1 1,0-1-1,0 1 0,1-1 1,-1 1-1,0-1 0,0 1 0,0 0 1,0-1-1,0 1 0,1-1 1,-1 1-1,0-1 0,1 1 0,1 3 19,0 11-62,-1-13-26,1 4 44,-2-5 35,0 0 1,1 0 0,-1-1-1,1 1 1,-1 0 0,1 0-1,-1 0 1,1 0-1,-1 0 1,1-1 0,0 1-1,-1 0 1,1 0 0,0-1-1,0 1 1,-1-1-1,1 1 1,1 0 0,0-1-10,0 1 1,-1-1 0,1 0 0,0 0-1,-1-1 1,1 1 0,0 0-1,-1 0 1,1-1 0,-1 1-1,1-1 1,2 0 0,-3 0-3,0 1 1,0-1 0,0 1-1,1 0 1,-1-1 0,0 1-1,0 0 1,1 0-1,-1 0 1,0 0 0,0 0-1,1 1 1,-1-1 0,0 0-1,0 0 1,0 1-1,1-1 1,-1 1 0,0-1-1,0 1 1,0 0 0,0-1-1,0 1 1,0 0-1,0 0 1,0-1 0,0 1-1,0 0 1,-1 0 0,2 1-1,11 11-153,-8-7 155,-1 0-1,0 0 1,1 0-1,0 0 1,1-1-1,-1 0 0,1 0 1,7 4-1,4 0-15,-16-10 31,0 0-1,-1 1 1,0-1 0,1 0-1,-1 0 1,1 0 0,-1 0-1,0 0 1,0 0 0,0 0-1,1-2 1,-12-20-178,-8-23-223,12 26 391,3 11 2,1 0 0,1 0 0,-1-1 0,2 1 1,-2-15-1,0 10-335,6 25 27,8 9 264,-8-17 36,-1 1-1,1 0 0,-1 0 0,0-1 1,-1 1-1,1 0 0,-1 1 1,0-1-1,2 6 0,-3-8 12,0 0-1,1 0 0,-1 0 1,1 0-1,-1 0 1,1 0-1,0 0 0,0 0 1,2 2-1,2 6 281,-6-10-261,0 0 0,0 0 0,0 0 0,0 0 0,0-1 0,0 1 0,0 0 0,1-1 0,-1 1 0,0-1 0,0 1 0,0-1 0,0 0-1,-11-15 107,10 13-148,-1 1 1,1-1-1,0 0 0,0 1 1,0-1-1,1 0 0,-1 0 1,1 0-1,0 0 0,0-1 1,0 1-1,0 0 0,0-4 1,-4-17-234,5 24 188,-1 0 0,1 0 63,0 0 1,0 0-1,0 0 1,-1 0-1,1 0 1,0 0-1,0 0 1,0 0-1,0 0 0,0 0 1,-1 0-1,1 0 1,0-1-1,0 1 1,0 0-1,0 0 1,0 0-1,0 0 1,-1 0-1,1 0 1,0 0-1,0 0 1,0 0-1,0-1 1,0 1-1,0 0 1,0 0-1,0 0 0,0 0 1,0 0-1,0 0 1,-1-1-1,1 1 1,0 0-1,0 0 1,0 0-1,0 0 1,0 0-1,0-1 1,0 1-1,0 0 1,0 0-1,0 0 1,0 0-1,0 0 1,1-1-1,-1 1 0,0 0 1,0 0-1,0 0 1,0 0-1,0 0 1,0 0-1,0-1 1,0 1-1,0 0 1,0 0-1,0 0 1,1 0-1,-1 0 1,0 0-1,0 0 1,3-9 0,-8-14-294,5 22 192,9 17-90,7 13 324,-15-27-271,0-1 64,7 13 234,-7-13-186,0 3 119,1 0 195,-5-5-2,1-1-306,0-1 0,1 1 0,-1-1 0,1 0 0,0 1-1,0-1 1,0 0 0,0 0 0,1 0 0,-1 0 0,1-5 0,0-3-86,0 9 93,0-1 1,1 1-1,-1-1 0,0 1 1,-1 0-1,1-1 1,0 1-1,-1 0 1,1-1-1,-1 1 0,-2-5 1,3 7 1,0 0 1,0-1-1,-1 1 1,1 0-1,0 0 1,0-1-1,0 1 1,-1-1-1,1 1 1,0 0-1,0-1 1,0 1-1,0-1 1,0 1-1,0 0 1,0-1-1,0 1 1,0-1-1,0 1 1,0 0-1,0-1 1,0 1-1,0-1 1,0 1-1,0 0 1,0-1-1,1 0 1,-1 1-2,0 0 0,0 0 0,0 0 1,1 0-1,-1-1 0,0 1 0,0 0 1,1 0-1,-1 0 0,0 0 0,0 0 1,1 0-1,-1 0 0,0-1 0,0 1 0,1 0 1,-1 0-1,0 0 0,0 0 0,1 0 1,-1 0-1,0 0 0,1 0 0,-1 1 1,0-1-1,0 0 0,1 0 0,-1 0 1,0 0-1,0 0 0,1 0 0,-1 0 1,0 1-1,9 3 39,1 3-66,11 21 908,-25-37-692,-9-13-202,1-2-353,12 24 370,0-1-1,0 1 1,-1-1 0,1 1-1,0 0 1,0-1 0,0 1-1,0-1 1,0 1 0,0-1-1,-1 1 1,1-1 0,0 1-1,0-1 1,0 1-1,1 0 1,-1-1 0,0 1-1,0-1 1,0 0 0,1 0-23,-2 0-122,1 0 138,0 1 0,0 0-1,0 0 1,0-1 0,0 1 0,0 0-1,0-1 1,0 1 0,0 0 0,0-1-1,0 1 1,0 0 0,0 0 0,0-1 0,1 1-1,-1 0 1,0 0 0,0-1 0,0 1-1,0 0 1,1-1 0,3 4-2,-2-2-1,0 0 0,0 0 0,0 0 0,-1 0 0,1 1 0,-1-1 1,1 0-1,1 3 0,2 1 2,0 1 1,1 0-1,0-1 0,10 7 1,14 11 10,-28-22 117,-2 1 78,-5-9 356,-22-9-336,23 14-250,1 0 1,-1 0-1,0 0 1,1 0-1,0-1 1,0 1-1,0-1 1,-5-5-1,7 7 22,0-1-1,0 1 0,0-1 0,0 1 0,1-1 1,-1 1-1,1-1 0,-1 1 0,1-1 0,-1 1 1,1-1-1,0 0 0,0 1 0,0-1 1,0 0-1,0 1 0,0-3 0,0-1 28,8 10-457,-2 0 448,-1 0 0,1 1 1,-1-1-1,0 1 0,-1 0 0,1 1 0,3 7 1,-4-7 21,0 0-43,0 0 0,-1 0 1,4 11-1,-5 5 218,-2-22-186,0 1-1,0 0 1,0-1 0,0 1-1,0 0 1,-1-1-1,1 1 1,0-1-1,-1 1 1,1 0 0,-1-1-1,-1 3 1,1-3-32,-12 7 208,-27-8-283,38-1 91,1 1 0,0 0-1,-1-1 1,1 1 0,0-1-1,-1 0 1,1 1 0,0-1-1,0 0 1,0 0 0,0 0 0,-1 0-1,1 0 1,0 0 0,1 0-1,-2-2 1,-3-2 0,4 4 0,0 0 0,0 0 0,0-1 0,1 1 0,-1 0 0,0-1 0,1 1 0,-1-1 0,1 1 0,-1-1 0,1 1 0,0-1 0,0 1 0,0-3 0,0 1 0,-1 1 0,1 0 0,0 0 0,-1 0 0,1 0 0,-1 0 0,-1-3 0,1 3-6,0 1-1,1 0 1,-1-1 0,1 1 0,0 0 0,-1-1-1,1 1 1,0-1 0,0 1 0,0-1-1,0-2 1,0 3 13,0 0-1,0 0 0,0 0 0,0 0 1,0 0-1,0 0 0,0-1 0,0 1 1,-1 0-1,1 0 0,0 0 0,-1 0 1,1 0-1,-1 0 0,1 0 1,-2-1-1,1-1-32,-1 0 0,1 0-1,0 0 1,0 0 0,0 0 0,0 0 0,1 0 0,-1 0 0,1-5-1,-1-4 104,1 12-74,0-1 1,0 1-1,0 0 1,0-1 0,0 1-1,-1 0 1,1 0-1,0-1 1,0 1-1,0 0 1,0-1 0,0 1-1,-1 0 1,1 0-1,0-1 1,0 1-1,0 0 1,-1 0-1,1 0 1,0-1 0,0 1-1,-1 0 1,1 0-1,0 0 1,-1 0-1,1 0 1,0-1-1,0 1 1,-1 0 0,1 0-1,-2 0-210,1-1 216,1 1 0,0 0 0,-1 0 0,1 0 0,0 0 0,-1 0 0,1 0 0,-1-1 0,1 1 0,0 0 0,-1 0 0,1 0 0,0 0 0,-1 0 0,1 1 0,-1-1 0,1 0 0,0 0 1,-1 0-1,1 0 0,0 0 0,-1 0 0,1 1 0,0-1 0,-1 0 0,1 0 0,0 1 0,-1-1 0,1 0 0,0 0 0,0 1 0,-1 0 0,-10 12-140,9-10 208,-1-1-57,3-1-3,-1 0 1,1 0 0,-1 0-1,0-1 1,0 1 0,1 0 0,-1-1-1,0 1 1,0-1 0,0 1-1,0-1 1,0 1 0,0-1-1,0 0 1,0 0 0,-1 1-1,2-2 22,0 1-39,0 0 1,0 0 0,0 0-1,0 0 1,0 0 0,0-1-1,0 1 1,1 0 0,-1 0 0,0 0-1,0 0 1,0 0 0,0-1-1,0 1 1,0 0 0,0 0-1,0 0 1,0 0 0,0-1-1,0 1 1,0 0 0,0 0 0,0 0-1,0 0 1,0-1 0,0 1-1,0 0 1,0 0 0,0 0-1,0 0 1,0-1 0,0 1-1,0 0 1,0 0 0,-1 0 0,1 0-1,0 0 1,0-1 0,0 1-1,0 0 1,0 0 0,0 0-1,0 0 1,-1 0 0,-8-1-289,1 20 293,5-10-31,1 0-1,-1-1 0,0 14 1,1-13 87,1 0 0,-1 0 1,-4 10-1,3-11-10,3-7-59,0 0-1,0 0 1,0-1-1,0 1 1,-1 0-1,1-1 0,0 1 1,0-1-1,-1 1 1,1 0-1,0-1 1,-1 1-1,1-1 1,-1 1-1,0 0 0,0 11-141,1-8 146,-5 8 4,2-8 320,5-7-320,-1 0 0,1 0 0,-1 0 0,0 0-1,0 0 1,0-1 0,1-5 0,7-35 118,-7 36-92,-2 4-38,1 0-1,0 0 1,-1 0 0,2 0-1,1-6 1,-2 8 17,0 0-1,0 0 0,-1 0 1,1 0-1,-1 0 0,1 0 1,-1-5-1,0 6 6,0-1-1,0 0 0,0 1 0,1-1 1,-1 0-1,0 1 0,1-1 1,-1 0-1,2-2 0,-2 4-5,1 0 0,-1 0 0,0 0 0,0 0 0,0 0 0,0 0 0,0-1 0,0 1 0,0 0 0,0 0 0,0 0 0,0 0 0,1 0 0,-1-1 0,0 1-1,0 0 1,0 0 0,0 0 0,0 0 0,0-1 0,0 1 0,0 0 0,0 0 0,0 0 0,0 0 0,0 0 0,0-1 0,-1 1 0,1 0 0,0 0 0,0 0 0,0 0 0,0 0 0,0-1 0,0 1 0,0 0 0,0 0 0,0 0-1,-1 0 1,1 0-4,0 0-1,0 0 1,-1 0-1,1 0 0,0 0 1,0 0-1,-1 0 1,1 0-1,0 1 0,0-1 1,0 0-1,-1 0 0,1 0 1,0 0-1,0 1 1,0-1-1,0 0 0,0 0 1,-1 0-1,1 1 1,0-1-1,0 0 0,0 0 1,0 1-1,0-1 0,0 0 1,0 0-1,0 0 1,0 1-1,0-1 0,0 0 1,-1 4 6,-1-1 0,1 0 0,0 1 0,-1-1 0,-3 5 0,3-5-14,0 0 1,0 0 0,1 0-1,-1 0 1,1 0-1,-2 6 1,1 0 0,0 0 0,-1-1-1,0 1 1,-1-1 0,-8 14 0,12-21 12,-3 6 1,0 0-1,1 0 0,-3 11 1,4 1-1,1-18 32,2 1-290,-2-2 247,1 1 1,-1-1 0,0 0 0,0 0 0,0 1 0,0-1 0,0 0 0,0 1 0,0-1 0,0 0 0,0 1 0,0-1 0,0 1-1,0-1 1,0 0 0,0 1 0,1 7-7,0-7 23,0 0 0,0 0-1,0 0 1,0 0 0,-1 1-1,1-1 1,0 0 0,-1 1-1,1-1 1,-1 0 0,1 2-1,-3-1 20,1 1 0,0-1 0,0 0 0,0 1 0,0-1 0,0 1 0,0 3 0,1-6-30,0 1 0,0-1 0,0 1 0,0-1-1,0 1 1,0-1 0,0 1 0,0-1 0,-1 1 0,1-1-1,0 1 1,0-1 0,-1 1 0,1-1 0,0 1 0,0-1-1,-1 0 1,1 1 0,0-1 0,-1 0 0,1 1-1,-1-1 1,1 0 0,-1 1 0,1-1 0,0 0 0,-1 0-1,1 1 1,-1-1 0,0 0-3,1 0-1,-1 0 0,1 0 1,-1 0-1,1 1 1,0-1-1,-1 0 1,1 0-1,0 0 0,-1 1 1,1-1-1,0 0 1,-1 1-1,1-1 0,0 0 1,-1 0-1,1 1 1,0-1-1,0 1 1,-1-1-1,1 0 0,0 1 1,0-1-1,0 0 1,0 1-1,0-1 1,-1 1-1,1-1 0,0 1 1,0 0-13,-13 18 75,12-19-44,1 1 0,-1-1 0,1 1 0,-1-1 0,1 0 0,-1 1 0,0-1 0,1 0 0,-1 1 0,1-1 0,-1 0 0,0 0 0,1 0 0,-1 1 0,0-1 0,1 0 0,-1 0 0,0 0 0,1 0 0,-1 0 0,-1 0 0,2-1-24,0 1 0,-1 0 0,1 0 0,-1 0-1,1 0 1,0 0 0,-1 0 0,1 0 0,-1 0 0,1 0 0,0 0 0,-1 0 0,1 0 0,0 0 0,-1 0 0,1 0-1,-1 1 1,1-1 0,0 0 0,-1 0 0,1 0 0,0 1 0,-1-1 0,1 0 0,0 0 0,-1 1 0,1-1 0,0 0-1,0 1 1,-1-1 0,1 0 0,0 1 0,0-1 0,0 0 0,0 1 0,-1-1 0,1 0 0,0 1 0,0-1 0,0 1-1,0-1 32,-9-4 15,6 1 19,-3-5-59,4 4-8,0 0-1,-1 1 0,1 0 1,-5-6-1,-7 0 44,13 9 48,-16 0-150,2 4 110,-5 1 214,7-5-491,-13 0 415,13-1-233,11 2 63,0-1 0,0 0-1,0-1 1,0 1-1,0 0 1,0 0 0,0-1-1,0 1 1,-2-2-1,-1 0 3,-1 0-1,1 0 0,0 0 1,-1 1-1,1 0 0,-1 0 1,-8-1-1,7-1-23,7 3 4,-1-1 0,1 1 0,-1-1 0,1 1 0,-1 0 0,1-1 0,-1 1 0,1 0 0,-1-1 0,0 1 0,1 0 0,-1 0 0,1 0 0,-1-1 0,0 1 1,1 0-1,-1 0 0,1 0 0,-2 0 0,31 20-732,-23-15 762,0 0 0,-1-1 0,15 9 560,-21-24-516,1 9-52,-1 0-1,0 0 0,0 0 0,0 0 0,0 0 1,0 1-1,0-1 0,0 0 0,-1 0 0,1 1 1,-2-2-1,-7-9 110,10 11-157,-1 0 0,1 0-1,0 0 1,0 0 0,-1 0-1,1 0 1,0 0 0,0 0-1,0 1 1,0-1 0,1 0-1,-1 0 1,0 0 0,0 0-1,1-1 1,-1 2 35,0-1 0,1 1 1,-1 0-1,0 0 0,0 0 0,1-1 0,-1 1 1,0 0-1,0 0 0,1 0 0,-1 0 0,0 0 0,1-1 1,-1 1-1,0 0 0,0 0 0,1 0 0,-1 0 1,0 0-1,1 0 0,-1 0 0,0 0 0,1 0 0,-1 0 1,0 0-1,1 0 0,-1 1 0,0-1 0,1 0 0,-1 0 1,0 0-1,0 0 0,1 0 0,-1 1 0,0-1 1,0 0-1,1 0 0,-1 1 0,0-1 0,0 0 0,1 1 1,-1-1-3,83 68-168,-83-68 190,0 0 1,0 0-1,1 1 0,-1-1 1,0 0-1,0 0 0,1 0 1,-1 0-1,0 1 0,0-1 1,1 0-1,-1 0 0,0 0 1,0 1-1,0-1 0,0 0 1,1 0-1,-1 1 0,0-1 1,0 0-1,0 1 0,0-1 1,0 0-1,0 0 0,0 1 1,0-1-1,0 0 0,0 1 1,0-1-1,0 0 0,0 1 1,0-1-8,-1 0 0,1 0 1,0 0-1,-1 0 1,1 0-1,0 0 0,-1 0 1,1 0-1,0 0 0,-1 0 1,1 0-1,0 0 1,-1 0-1,1 0 0,0 0 1,-1-1-1,1 1 0,0 0 1,-1 0-1,1 0 1,0 0-1,0-1 0,-1 1 1,1-1-1,-84-73-76,94 82-100,0-1 0,0 0-1,1-1 1,19 8 0,-23-12 337,-7-2-156,0 0-1,1 1 0,-1-1 0,0 0 1,0 0-1,1 0 0,-1 0 0,0 1 0,1-1 1,-1 0-1,1 0 0,-1 0 0,0 0 1,1 0-1,-1 0 0,0 0 0,1 0 0,-1 0 1,0 0-1,1 0 0,-1 0 0,1 0 1,-1 0-1,0 0 0,1-1 0,-1 1 1,0 0-1,1 0 0,-1 0 0,0 0 0,0-1 1,1 1-1,-1 0 0,-1-2 14,0 1-1,-1 0 1,1-1-1,-1 1 1,1 0-1,-1 0 1,0 0 0,1 1-1,-4-2 1,5 2-22,-9-6-9,1 1-1,0-1 1,0-1-1,0 1 1,-10-13-1,12 13-85,12 6-562,-3 0 639,-1 0 1,0 1-1,1 0 1,-1-1-1,1 1 1,-1 0-1,0 0 1,0 1-1,0-1 1,3 2-1,21 18 6,-22-17-27,12 12 823,-22-21-582,-7-5-204,9 7-6,0 0 0,0 0 0,0-1 0,1 0 0,-5-4 0,4 2-28,0-1-38,-1 1 0,0 0 0,0 0 0,-11-9 0,15 14-19,15 13-416,83 62 511,-95-71-3,-1-2-1,-1 0 0,1 0 0,0-1 0,0 1 0,0 0 0,0-1 0,0 1 0,0 0 0,0-1 0,0 0 0,0 1 0,0-1 0,1 1 0,1-1-1,-3 0 13,0 0 0,1 0 0,-1 1 0,0-1 0,1 0-1,-1 0 1,0 0 0,1 1 0,-1-1 0,0 0 0,1 0-1,-1 1 1,0-1 0,0 0 0,1 0 0,-1 1 0,0-1-1,0 0 1,0 1 0,1-1 0,-1 0 0,0 1 0,0-1-1,0 0 1,0 1 0,0-1 0,0 1 0,0-1 0,0 0-1,0 1 1,0 0 0,0 0 19,1 7-533,-1-7 464,1 0 0,-1 0 0,1 0 0,-1 0-1,1 0 1,-1 0 0,1 0 0,0 0 0,0 0-1,-1 0 1,1 0 0,0 0 0,0-1 0,0 1-1,1 1 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57.0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1 736,'0'8'1424,"9"-7"-800,12 7-710,-19-6 132,0-1 1,1 0-1,-1-1 0,0 1 0,1 0 1,-1-1-1,1 1 0,0-1 0,-1 0 1,1 1-1,3-2 0,-5 1-40,0 1-1,0-1 0,-1 0 0,16-6 1868,-20 6-1530,4 0-347,0 0 1,-1 0 0,1 0 0,-1 0-1,1 0 1,0 0 0,-1-1 0,1 1-1,-1 0 1,1 0 0,-1 0 0,1 1-1,0-1 1,-1 0 0,1 0 0,-1 0-1,1 0 1,0 0 0,-1 0 0,1 1-1,-1-1 1,1 0 0,0 0 0,-1 0 0,1 1-1,0-1 1,-1 0 0,1 1 0,0-1-1,0 0 1,-1 0 0,1 1 0,0-1-1,0 1 1,0-1 0,-1 0 0,1 1-1,0-1 1,0 1 0,0 1-2,10 18 746,-10-18-751,8 11-55,-6-10 150,-2-2-127,0 0 1,1 0 0,-1-1-1,1 1 1,-1 0 0,0-1 0,1 1-1,-1-1 1,1 1 0,-1-1-1,1 1 1,0-1 0,-1 1-1,1-1 1,-1 1 0,1-1 0,0 0-1,-1 1 1,1-1 0,0 0-1,0 0 1,-1 1 0,2-1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5:58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28 320,'-4'8'5578,"3"-8"-5592,1-1 0,-1 1 0,1-1 0,-1 1 0,1-1 0,0 0 0,-1 1 0,1-1 0,0 1 0,-1-1 0,1 0 0,0 1 0,0-1 0,0 0 0,0 1 0,0-1 0,-1 0 0,1 0 0,0 1 0,1-1 0,-1 0 0,0 1 0,0-2 0,0-2-183,-4-11-112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14.1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 95 224,'0'-7'-49,"1"6"242,-1-1-1,0 1 0,0-1 1,0 1-1,0-1 1,0 1-1,0-1 0,-1 1 1,1-1-1,0 1 0,-1 0 1,1-1-1,-1 1 1,1-1-1,-2-1 0,-2-4 1569,4 7-1704,0 0 0,0-1-1,0 1 1,0 0 0,0 0 0,0 0 0,0-1 0,0 1 0,0 0-1,0 0 1,0 0 0,0 0 0,0-1 0,0 1 0,-1 0 0,1 0 0,0 0-1,0 0 1,0-1 0,0 1 0,0 0 0,0 0 0,-1 0 0,1 0 0,0 0-1,0 0 1,0 0 0,-1 0 0,1-1 0,0 1 0,0 0 0,0 0 0,0 0-1,-1 0 1,1 0 0,0 0 0,0 0 0,-1 0 0,-9-2 3503,12 10-3494,2 5 109,1 0 0,-2 1 0,2 16 0,4 11-5,1 3 171,7 64 0,-1-17-166,-2-8 18,-6-29 46,6 69 72,-7-42-131,3 54 258,-10-133-428,0 4 159,0 0 0,0 0 0,0 0 0,-1 1 0,0-1 0,0 0 0,-1 0 0,-2 8 0,4-14-146,0 0-1,0 0 1,-1 1-1,1-1 1,0 0 0,0 0-1,0 0 1,0 1 0,0-1-1,0 0 1,-1 0 0,1 0-1,0 0 1,0 1 0,0-1-1,-1 0 1,1 0 0,0 0-1,0 0 1,0 0 0,-1 0-1,1 0 1,0 1 0,0-1-1,-1 0 1,1 0 0,0 0-1,0 0 1,0 0 0,-1 0-1,1 0 1,0 0 0,0 0-1,-1-1 1,-8-4 321,-5-13-89,9 6-91,1-1 0,0 0 0,-1-14 0,-4-10-26,3 9-167,1-2 0,1 1 0,0-35 0,-2-21 97,2 52-106,-10-75 722,12 92-581,1-1 0,0 1 0,4-30 0,-1 28-179,-1 8 57,0-1 1,2 1-1,-1 0 0,1-1 1,5-11-1,26-47-39,-26 53 84,-1 3-28,0 1 1,1 0-1,0 0 0,1 1 1,0 0-1,1 1 1,0 0-1,1 0 0,16-11 1,-17 13 18,2 1-1,-1 0 1,1 1 0,0 0 0,0 0 0,0 1-1,23-5 1,-30 9-13,0 0 1,0 0-1,0 1 0,0 0 0,0 0 0,0 0 1,0 0-1,-1 1 0,1 0 0,0 0 1,0 0-1,0 1 0,-1-1 0,1 1 1,-1 0-1,0 1 0,1-1 0,-1 1 0,0 0 1,0 0-1,0 0 0,-1 0 0,1 1 1,3 4-1,-3-3 15,-1 0 1,1 0-1,-1 0 1,0 0-1,-1 1 0,1 0 1,-1-1-1,0 1 1,-1 0-1,1 0 1,0 11-1,-1-9-10,-1 0 0,-1 1-1,1-1 1,-1 0 0,-1 0 0,1 0-1,-1 1 1,-4 7 0,1-4 24,0-1 0,-1 1 0,0-1 0,-1 0 0,0-1 0,-1 1 1,0-1-1,-1-1 0,0 0 0,0 0 0,-14 9 0,6-6 11,0-1 0,0-1 0,-20 8 0,-29 17-279,66-35 224,0 0 0,0 0 0,0 0 0,0 0-1,0 0 1,0 0 0,1 0 0,-1 0 0,0 0-1,0 0 1,0 0 0,0 0 0,0 0-1,0 0 1,0 0 0,0 0 0,0 0 0,0 0-1,0 0 1,0 0 0,0 0 0,0 0 0,0 0-1,0 0 1,0 0 0,0 0 0,0 0 0,0 0-1,1 0 1,-1 0 0,0 0 0,0 0-1,0 0 1,0 0 0,0 0 0,0 0 0,0 0-1,0 0 1,0 0 0,0 0 0,0 0 0,0 1-1,0-1 1,0 0 0,0 0 0,0 0 0,0 0-1,0 0 1,0 0 0,0 0 0,0 0-1,0 0 1,0 0 0,0 0 0,0 0 0,0 0-1,0 0 1,0 0 0,0 0 0,9 1-158,15-3 82,-6-1 22,1 0-1,-1 0 1,1 2-1,0 1 1,-1 0-1,24 4 1,-29-2 91,-1 0-1,0 1 1,0 0 0,0 1 0,0 0 0,-1 1-1,1 1 1,-1 0 0,0 0 0,-1 1 0,14 11-1,-17-11-12,1 0 0,-1 1 0,0 0 0,0 1 0,-1-1 0,0 1 0,-1 0 0,0 1 0,0-1 0,-1 1 0,-1 0 0,1 0-1,3 20 1,-4-13 76,-1 0-1,-1 1 0,0-1 0,-1 1 0,-1-1 0,0 1 0,-5 18 0,5-28-42,-2 0 0,1-1 0,-1 1-1,0-1 1,0 0 0,-1 0-1,0 0 1,0 0 0,-1-1-1,0 1 1,0-1 0,0 0 0,-1-1-1,0 0 1,0 1 0,0-2-1,-1 1 1,-7 3 0,-1 0 60,-1-1 1,0-1-1,-1 0 0,1-2 1,-1 0-1,0 0 1,-18 0-1,-122-1 148,87-4-319,54 1-434,-1 1 0,-20 3 0,30-2-693,0-1-1,0 1 0,0 1 0,-8 3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00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272 250 736,'-9'3'2171,"-3"-1"-949,-3 0-468,14-2-758,1 0 0,-1 0 0,1 1 0,-1-1 1,1 0-1,0 1 0,-1-1 0,1 0 0,0 1 0,-1-1 0,1 1 0,0-1 0,-1 0 0,1 1 0,0-1 0,0 1 0,-1-1 0,1 1 1,0-1-1,0 1 0,0-1 0,0 1 0,0-1 0,0 1 0,0-1 0,0 1 0,0 0 0,-1-1 33,1 0 1,0 1-1,0-1 0,0 0 0,0 1 0,-1-1 1,1 0-1,0 0 0,0 0 0,-1 1 0,1-1 1,0 0-1,-1 0 0,1 0 0,0 1 0,0-1 1,-1 0-1,1 0 0,0 0 0,-1 0 1,1 0-1,0 0 0,-1 0 0,1 0 0,0 0 1,-1 0-1,-14 0 1897,18-12-1633,-13-6 934,6 13-1029,4 5-198,0 0 1,0-1-1,0 1 0,0 0 1,0 0-1,-1 0 0,1-1 0,0 1 1,0 0-1,0 0 0,0 0 1,-1-1-1,1 1 0,0 0 1,0 0-1,0 0 0,-1 0 1,1 0-1,0-1 0,0 1 1,0 0-1,-1 0 0,1 0 0,0 0 1,0 0-1,-1 0 0,-1 0 268,-6 12-422,6-2 63,-4 2 166,6-9-49,0 1 20,-1-3-13,1 1 0,-1-1 0,1 0 0,-1 0 0,0 0 0,0 0 0,0 0 0,1 0 0,-1 0 0,0 0 0,0-1 0,0 1 0,0 0 0,0 0 0,-1-1 0,1 1-1,0-1 1,-2 1 0,2-2-8,0 1-1,0-1 0,0-1 0,0 1 0,0 0 0,1 0 1,-1 0-1,0 0 0,1 0 0,-1-1 0,0 1 1,1 0-1,0-1 0,-1 1 0,1 0 0,0-1 0,-1-1 1,-4-13 41,-70-124-2725,39 72-1573,11 24 2147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06.2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21 576,'-18'3'2517,"15"-2"-2293,0-1-1,1 1 1,-1-1-1,0 0 1,0 0-1,0 0 1,1 0 0,-5 0-1,4-1-87,1 1-1,-1 0 1,0 0-1,0 0 1,1 0-1,-1 0 1,0 1 0,-3 0-1,5 0-135,0-1 1,-1 0-1,1 1 0,0-1 0,0 0 1,-1 0-1,1 0 0,0 0 0,-1 0 1,1 0-1,0 0 0,0-1 0,-1 1 1,1 0-1,0-1 0,0 1 0,0-1 1,0 1-1,-1-1 0,0 0 0,-19-18 437,17 15-207,3 3-209,-2 1-81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09.5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12 64,'5'-3'32,"-10"-1"-32,2 0 32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10.0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0 992,'4'4'1771,"-3"-3"-1711,0-1 0,0 1 0,0-1 0,0 1 0,0 0 0,0-1 0,0 1 0,0 0 0,-1 0 0,1-1 0,0 1 0,-1 0 1,1 0-1,0 0 0,-1 0 0,1 0 0,-1 0 0,0 0 0,1 0 0,-1 0 0,0 0 0,1 0 0,-1 1 0,0-1 0,0 2 1,0 4 345,0 1 0,-2 14 0,0-2-115,1-13-267,0-1-1,0 1 0,-1-1 1,1 1-1,-2-1 0,1 0 0,-1 0 1,1 0-1,-7 8 0,-10 27 640,11-24-525,7-15-111,-1 1 1,1-1-1,0 1 1,0 0-1,0-1 1,0 1-1,-2 6 359,1-17-158,3-6-118,0 1 0,1-1 1,7-25-1,-1 10-305,-8 26 149,0 2 45,0 0 0,1 0-1,-1 0 1,0 0 0,1 0-1,-1 0 1,0 0 0,1 0-1,-1 0 1,1 0 0,-1 1-1,1-1 1,0 0 0,-1 0-1,1 1 1,0-1 0,0-1-1,1 0-77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15.2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 0 1152,'-8'3'2171,"8"-3"-2121,-1 0 0,1 0 0,-1 0 0,1 0 0,-1 0 1,1 0-1,-1 0 0,1 0 0,-1 0 0,1 0 0,-1 1 1,1-1-1,-1 0 0,-4 4 552,5-3-552,-8 13-66,2-2 390,2-8-227,0 0 1,1 0 0,0 0 0,0 0 0,0 1-1,-3 9 1,4-10 134,-4 9-97,-6 21-1,10-26-170,1-8-27,1 1 1,0-1-1,0 1 1,-1-1 0,1 1-1,0-1 1,0 1 0,0 0-1,0-1 1,-1 1 0,1-1-1,0 1 1,0-1 0,0 1-1,0-1 1,0 1 0,1-1-1,-1 1 1,0-1 0,0 1-1,0 0 1,0-1-1,1 1 1,0 7 32,-1-7 5,0-1 0,0 1 0,-1 0 0,1 0 0,0 0-1,0 0 1,0 0 0,1 0 0,-1 0 0,0 0 0,0 0 0,0 0-1,1 0 1,-1 0 0,1 0 0,-1 1 0,2 0 1,1 4-20,-2 0 4,0-3 31,0 0-1,0 0 0,0 0 1,0 0-1,1 0 0,0 0 1,3 4-1,-2-1-27,-1-3-2,-1 0 0,0 0 0,0 1 0,0-1 0,1 7 0,4 14 126,-4-17-128,0 0 0,0 0 0,-1 0 0,0 1 0,0-1 1,-1 1-1,0-1 0,-1 11 0,1-1 144,0-16-4,0 7-309,-1-2 156,1-3 5,0 0 0,1 0 0,-1 0 0,0 0 0,1 0 0,-1-1 0,1 1 0,0 0 0,1 3-1,3 3 29,-4-7-5,0 0 0,0 0 0,0 0 0,0 0 1,0 0-1,-1 1 0,1-1 0,0 3 0,4 7 313,-1-2-285,-3-7-52,-1-1-1,1 0 1,0 0-1,0 0 1,0 1-1,0-1 1,0 0-1,0 0 1,0 0-1,1-1 1,2 4-1,2 3 167,-4-3-243,-1-4 78,-1 0 0,1 0 0,0 0 0,-1 0 0,1 0 1,0 1-1,0-1 0,0 0 0,0-1 0,0 1 0,0 0 0,0 0 0,0 0 0,0-1 0,0 1 0,3 0 0,0 3-22,0 0 0,0 0-1,0 1 1,4 5 0,19 26 117,-4-5-75,25 18 16,-14-28 267,-30-17-351,0-1 58,-1 1-1,1-1 1,-1 0 0,1-1-1,0 1 1,0 0-1,0-1 1,0 0-1,7 2 1,17 10 196,-9-3-142,0-7 17,-2 0 76,-14-3-156,0 0 1,0 0-1,0-1 1,0 1-1,0-1 1,1 0-1,-1 0 1,0 0-1,4 0 0,26-1-10,-30 1 142,-3 0-143,12 8 935,13 19-660,-24-26-228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25.8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44 576,'-26'-19'5461,"4"11"-5605,21 8 162,0 0 1,1-1-1,-1 1 0,0 0 0,1 0 1,-1-1-1,0 1 0,1 0 0,-1-1 1,1 1-1,-1 0 0,1-1 0,-1 1 1,1-1-1,-1 1 0,1-1 1,-1 1-1,1-1 0,0 1 0,-1-1 1,1 0-1,0 1 0,-1-1 0,1 1 1,0-2-1,0 0-5,-1 0-25,-8 2-27,8 0 44,1 0-1,0 0 0,-1 0 0,1 0 0,-1 1 0,1-1 1,0 0-1,-1 0 0,1 1 0,0-1 0,-1 0 0,1 0 1,0 1-1,0-1 0,-1 0 0,1 1 0,0-1 0,0 1 0,-1-1 1,1 0-1,0 1 0,0-1 0,0 1 0,0-1 0,0 0 1,0 1-1,-1-1 0,1 1 0,0 0 0,0 14 6,0-13 31,0 8 1,0-3 40,1-1 0,-1 0 0,-1 0 0,1 0 0,-1 0 0,0 0 0,-1 0 0,1 0 0,-1 0 0,-4 9 0,5-14-53,1 0 0,-1 0 0,1 0 0,-1 0 0,1 0 0,0 0 0,-1 0 0,1 0 0,0 0 0,0 0 0,0 0 0,0 0 0,0 0-1,0 0 1,0 0 0,0 2 0,1-1-57,-1 1-1,0-1 1,0 1-1,0 0 0,0-1 1,0 1-1,-1-1 1,-3 9 975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30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40 1568,'0'0'3413,"-12"-3"-2517,-12-8 453,20 8-1193,3 3-129,0-1 0,-1 1 0,1-1 0,0 1 0,0-1 0,0 0 0,0 1 0,0-1 0,0 0 0,1 0 0,-2-1 0,2 2-22,0 0 0,0 0 0,0-1 0,0 1 0,0 0-1,0 0 1,0 0 0,0 0 0,0-1 0,0 1 0,0 0-1,-1 0 1,1 0 0,0-1 0,0 1 0,0 0 0,0 0-1,0 0 1,0 0 0,0 0 0,-1-1 0,1 1 0,0 0 0,0 0-1,0 0 1,0 0 0,0 0 0,-1 0 0,1 0 0,0 0-1,0-1 1,0 1 0,-1 0 0,1 0 0,0 0 0,0 0-1,0 0 1,-1 0 0,1 0 0,0 0 0,0 0 0,0 0-1,0 0 1,-1 0 0,1 0 0,0 1 0,-1-1-35,0 0-29,14-4-26,4 1 30,-15 3 73,0-1 0,0 1 0,1-1 0,-1 1 0,0 0 0,0 0 0,0 0-1,4 0 1,16 1 40,-18-2-73,-1 1 1,1 0-1,0 0 0,0 1 0,0-1 1,-1 1-1,1 0 0,4 1 1,-6-1-57,-1-1-1,1 1 1,-1-1 0,1 0 0,-1 1 0,1-1 0,-1 0-1,4 0 1,9 1-1528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32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0 118 992,'0'-23'3344,"1"22"-3275,-1-1 0,1 1 0,0-1-1,-1 1 1,1-1 0,0 1 0,0-1 0,0 1 0,0 0 0,0-1 0,1 1-1,-1 0 1,0 0 0,0 0 0,1 0 0,-1 0 0,1 0 0,-1 1 0,3-2-1,10-8 107,-13 10-112,0-1 1,0 0-1,1 0 1,-1 1-1,0-1 1,0 0-1,1 1 1,-1-1-1,0 1 1,1 0-1,1-1 1,12-5 592,9-8-335,-17 10-223,0 0-1,12-8 1,-17 10-119,5-4 481,-7 6-463,0 0 0,0 0 1,0-1-1,0 1 0,0 0 0,0 0 0,0 0 0,0 0 0,0 0 1,0 0-1,0-1 0,0 1 0,0 0 0,0 0 0,0 0 0,0 0 1,0 0-1,0 0 0,0-1 0,0 1 0,0 0 0,0 0 0,0 0 1,0 0-1,0 0 0,0 0 0,0 0 0,0-1 0,0 1 0,-1 0 1,1 0-1,0 0 0,0 0 0,0 0 0,0 0 0,0 0 0,0 0 1,0 0-1,0 0 0,-1 0 0,1 0 0,0 0 0,0 0 0,0-1 0,0 1 1,0 0-1,0 0 0,-1 0 0,1 0 0,0 0 0,0 0 0,0 0 1,0 0-1,0 1 0,0-1 0,-1 0 0,1 0 0,0 0 0,0 0 1,0 0-1,0 0 0,0 0 0,0 0 0,0 0 0,-1 0 0,0 1-85,0-1 0,-1 1 0,1-1 0,0 1-1,0 0 1,0 0 0,0-1 0,-1 1 0,1 0 0,0 0-1,0 0 1,1 0 0,-1 0 0,0 0 0,0 1-1,0-1 1,1 0 0,-1 0 0,1 1 0,-1 0 0,-2 3-199,-28 51-2833,11-5 1488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6:39.5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0 224,'-1'2'-7,"0"0"1,1-1-1,-1 1 0,0-1 1,1 1-1,-1 0 0,1 0 1,-1-1-1,1 1 0,0 0 1,0 0-1,0 0 0,0-1 1,0 1-1,0 0 0,0 0 1,1 2-1,-1 6 68,0-8-6,0 0-1,0 0 0,1 0 1,-1 0-1,0 0 0,1-1 0,-1 1 1,1 0-1,0 0 0,-1 0 1,1-1-1,0 1 0,0 0 1,0-1-1,0 1 0,1 0 1,-1-1-1,2 2 0,5 8 930,1-7-472,-7 2-493,-1 0 0,0-1 0,0 1 0,0 0 0,-1 0 0,1 0 0,-1 0 0,-2 10 0,1 6 40,1-17-21,-1 0 1,1 0 0,-1-1 0,-3 9 0,2-6-71,1-1-1,0 0 1,0 0-1,-1 15 267,3-12-84,5 1-170,-1-1 0,0 1 0,5 15 0,-8-20 56,0 5 95,-11 6-16,6-7 147,3-8-253,0 0-1,0-1 1,0 1 0,0 0 0,0 0 0,-1-1 0,1 1 0,0 0 0,0-1 0,-1 1 0,1-1 0,0 1 0,-1 0 0,1-1 0,-1 1 0,1-1 0,0 1 0,-2 0 0,2 24-9,5 33-224,-6-39 231,1-13-3,-1 1 1,1-1-1,0 1 0,1 0 1,0-1-1,2 9 1,-3-13-5,1-1 0,-1 1 0,0-1 1,0 1-1,1-1 0,-1 1 0,0 0 0,0-1 1,-1 1-1,1 2 0,0 12 115,5 17-12,-2-8-46,-1-12-23,0 26 1,-2-25 0,4 26 0,-2-27-49,-1 1 0,0 0 0,-3 20 1,1 1-28,6 66 35,0-44 166,-6-79-512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1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86 576,'-7'-10'5696,"28"91"-4731,30 46-724,-36-91-269,-10-24 89,1-1-1,0 1 1,1-1-1,0-1 1,0 1-1,1-1 1,1 0-1,18 16 0,-5-7-28,62 51 43,-63-55 95,-12-9-77,0 0 0,0 1 0,-1 0 0,0 0 0,0 1 0,11 14 0,7 13 35,-14-20-109,3 6 0,-3 1 87,-11-21 124,0 0-273,2 5 32,-2-5 422,8-13-150,-8 5-244,0 4-10,0-1-1,0 1 1,0-1-1,0 1 1,1 0 0,-1-1-1,3-3 1,2-2 18,-1 0 0,-1-1-1,1 0 1,2-11 0,-3 10 15,0 0-1,0 1 1,10-16-1,31-57-52,-29 51 0,-3 2 51,-1 0 0,9-35 0,16-42 93,3-3 319,-35 95-276,2-28-137,-6 43-26,-1-1 0,0 1-1,0-1 1,1 1-1,-1-1 1,0 1 0,0-1-1,0 1 1,1-1 0,-1 1-1,0-1 1,0 1-1,0-1 1,0 0 0,0 1-1,0-1 1,0 1 0,0-1-1,-1 1 1,1-1-1,0 0 1,0 1 0,0-1-1,-1 1 1,1-1 0,0 1-1,0-1 1,-1 1-1,0-1 1,0 0 26,0 1 1,0-1-1,0 1 1,0-1-1,0 1 1,0 0-1,0 0 0,0-1 1,0 1-1,0 0 1,-1 0-1,-1 0 1,-6 1 61,-1 0 1,-15 3-1,16-2-117,-1-1 1,-14 2-1,-43 5-19,-51-4 159,49-5-168,37-1 47,0 2 0,-59 7 1,-45 19 24,134-25-31,-1-1 0,1 0 0,-1 0 0,0-1 0,1 1 0,-5-2 1,5 2-95,0-1 0,0 1 1,0 0-1,1-1 0,-1 1 1,0 0-1,0 0 0,0 0 1,0 0-1,-3 1 0,4-1-18,1 1-1,-1-1 0,1 0 1,0 0-1,-1 1 0,1-1 1,0 0-1,-1 1 1,1-1-1,0 0 0,0 1 1,-1-1-1,1 0 0,0 1 1,0-1-1,0 1 0,-1-1 1,1 0-1,0 1 0,0-1 1,0 1-1,0-1 1,0 1-1,0-1 0,0 0 1,0 1-1,0-1 0,0 1 1,0-1-1,0 1 0,0-1 1,0 0-1,1 1 0,3 13-3764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14.8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0 137 2912,'0'-4'4420,"0"4"-4371,18 8 2863,8-7-936,-22-1-1747,-1 0 1,0 0 0,0 0 0,0 1-1,1-1 1,3 2 0,0-1-10,0 0 0,-1-1 0,1 0 0,0 0 0,-1 0 0,10-2 0,-10 1-64,57-10 755,-5 0-505,43 0-14,167 3 0,-16 6-3533,-239 1 1770,1 0 1,23-6-1,-31 5 993,0 0 0,0 0 0,0-1 0,-1 0 0,1 0 0,-1 0 0,0 0 0,9-8-1,-5 1-623,0 0-1,0-1 1,10-18-1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2.4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5 2496,'0'0'19,"0"0"0,-1 0 0,1 1 0,0-1 1,0 0-1,0 0 0,0 0 0,0 0 0,-1 0 0,1 1 0,0-1 0,0 0 0,0 0 1,-1 0-1,1 0 0,0 0 0,0 0 0,0 0 0,-1 0 0,1 0 0,0 0 1,0 0-1,-1 0 0,1 0 0,0 0 0,0 0 0,0 0 0,-1 0 0,1 0 0,0 0 1,0 0-1,0 0 0,-1 0 0,1 0 0,0 0 0,0-1 0,0 1 0,0 0 0,-1 0 1,1 0-1,0 0 0,0 0 0,0-1 0,0 1 0,-1 0 0,1 0 0,0 0 1,0 0-1,0-1 0,0 1 0,0 0 0,0 0 0,0 0 0,0-1 0,0 1 0,0 0 1,0 0-1,0 0 0,0-1 0,0 1 0,0 0 0,0 0 0,0-1 0,0 1 1,-1 1 309,1 0 0,0 1 0,0-1 0,-1 0 1,1 1-1,0-1 0,0 0 0,0 0 1,0 1-1,0-1 0,1 2 0,-1 0 595,2-2-785,6 4 59,-7-4-159,0 0 0,-1 0-1,1 0 1,0-1 0,0 1-1,0 0 1,0-1 0,0 1-1,0-1 1,2 1 0,22 5 544,-19-4-459,0 0 1,0-1-1,1 0 1,10 1-1,77-4-127,92 3-79,-20 10-1236,-125-10 428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3.7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 6 1568,'-13'-5'4752,"8"5"-4398,0-1 0,0 2 0,0-1 0,1 0 0,-1 1 1,0 0-1,0 0 0,1 0 0,-7 3 0,-2 2-21,11-6-314,0 1 0,0 0-1,0-1 1,0 1 0,0 0 0,0 0 0,0 0 0,0 0 0,1 0 0,-1 1 0,0-1 0,1 0 0,-1 1-1,1-1 1,0 1 0,-1 0 0,1-1 0,0 1 0,0 0 0,0 0 0,0 0 0,0 0 0,1 0-1,-2 3 1,2-4-34,0 0-1,0 0 0,0 0 0,0 0 0,1 0 0,-1 0 0,0 0 1,0 0-1,1-1 0,-1 1 0,1 0 0,-1 0 0,1 0 1,-1 0-1,1-1 0,-1 1 0,1 0 0,0-1 0,-1 1 1,1 0-1,0-1 0,-1 1 0,2 0 0,23 14-170,-18-10 182,-4-4 29,0 1 1,0 0 0,0-1-1,1 0 1,-1 0 0,0 0 0,1 0-1,-1 0 1,0-1 0,1 1-1,-1-1 1,1 0 0,-1 0-1,1 0 1,-1-1 0,0 1 0,1-1-1,-1 0 1,0 0 0,1 0-1,4-3 1,-7 4-3,0-1 0,-1 1 0,1-1 0,-1 1 0,0-1-1,1 1 1,-1-1 0,1 0 0,-1 1 0,0-1 0,1 1 0,-1-1 0,0 0 0,0 1 0,0-1 0,0 0 0,1 1-1,-1-1 1,0 0 0,0 0 0,0 1 0,0-1 0,0 0 0,-1 1 0,1-1 0,0 0 0,0 1 0,0-1-1,-1 0 1,1 1 0,-1-2 0,1 1 8,-1-1 1,0 0-1,0 1 0,1-1 1,-1 1-1,-1-1 0,1 1 0,0 0 1,0-1-1,-2 0 0,0 0-4,1 1-1,-1-1 0,0 1 1,0 0-1,1 0 0,-1 0 1,0 1-1,0-1 1,0 1-1,0-1 0,0 1 1,0 0-1,-1 0 0,-3 1 1,6-1-104,-1 1 0,1-1 0,0 0 0,0 1 1,0-1-1,0 1 0,0-1 0,0 1 0,0-1 1,0 1-1,0 0 0,0 0 0,0-1 0,1 1 0,-1 0 1,0 0-1,0 0 0,1 0 0,-1 0 0,0 0 1,1 0-1,-1 0 0,1 0 0,0 0 0,-1 0 1,1 1-1,0-1 0,0 0 0,-1 0 0,1 0 0,0 0 1,0 0-1,0 1 0,1-1 0,-1 0 0,0 0 1,0 0-1,0 0 0,1 2 0,2 4-836,-1-1-1,0 0 1,1 1-1,6 8 1,-6-9 526,13 21-1992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5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9 1248,'-31'-8'6154,"30"8"-6082,-1 0-1,0 0 1,1 0-1,-1 1 0,1-1 1,-1 1-1,1-1 0,-1 1 1,1-1-1,0 1 0,-1 0 1,1 0-1,0 0 0,-1 0 1,1 0-1,0 0 0,0 0 1,0 0-1,0 0 1,0 1-1,0-1 0,0 0 1,1 1-1,-1-1 0,0 0 1,1 1-1,-1-1 0,1 1 1,-1 1-1,-2 7-42,1-1 1,1 1-1,-1 17 0,0-9 92,-2 48 38,4 75 0,1-57 232,0-10-95,14 101 0,2-74-466,-15-90-3436,1 1-633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6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0 1568,'-7'6'3975,"7"-6"-3740,-1 1 0,1-1 0,0 1-1,0 0 1,-1-1 0,1 1 0,0-1 0,0 2 0,-4 17 817,4-13-936,-1 1 1,0-1-1,0 0 1,-4 11-1,2-10-29,1 1 0,-2 15 0,4-17-53,-18 302 892,12-153-414,-1-65-528,2-4-3952,5-98 2320,0-2-1248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6.5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39 2144,'-21'3'1237,"6"2"4070,21-5-4411,14-7-566,0 2 1,1 1-1,41-3 0,-23 2-83,-11 2-142,161-13-18,-170 17-1495,-1 2 368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7.1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78 992,'0'-27'6309,"9"27"-6037,22 3 67,0-2 1,1-2-1,34-4 0,-39 3-293,237-34-3006,-215 25-208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8.3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95 1984,'-2'-1'142,"1"1"-1,-1-1 1,1 1 0,-1 0-1,1-1 1,-1 1-1,0 0 1,1 0 0,-1 0-1,1 0 1,-1 1 0,0-1-1,1 0 1,-1 1 0,1-1-1,-1 1 1,1-1 0,-1 1-1,1 0 1,-1 0 0,1 0-1,0-1 1,0 1 0,-2 2-1,-4 2 1626,13-3-1515,-4-1-378,2 0 163,1 0-1,-1 0 0,1 0 1,-1-1-1,1 0 0,-1 0 0,1 0 1,4-1-1,39-8 381,-33 6-323,10-3 132,-1-1 1,35-16-1,45-26 311,-83 38-425,-20 10-99,0 1 1,0-1 0,0 1-1,1-1 1,-1 1 0,0-1-1,0 1 1,0-1-1,1 1 1,-1 0 0,0 0-1,0 0 1,1 0 0,-1 0-1,0 0 1,0 0 0,1 0-1,-1 0 1,0 1-1,0-1 1,0 0 0,1 1-1,-1-1 1,0 1 0,2 1-1,-1-1-129,-1 1-1,1 0 0,-1 0 0,0 0 1,1 0-1,-1 0 0,0 0 1,0 0-1,-1 0 0,1 1 0,0-1 1,0 4-1,0 6-2032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8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1 109 2656,'0'2'775,"0"-3"-480,0-8 2608,8 13-2316,-4-4-459,0 0 0,1 0 0,-1 0 0,0 0 0,1-1 0,-1 1 0,0-1 0,0 0 0,0-1 1,1 1-1,5-4 0,4 0 137,45-9 420,-1 0-260,7-9-121,-35 11-91,42-10 0,-70 21-334,1 0-1,0 1 1,-1-1-1,1 1 1,0 0-1,-1-1 1,1 1-1,0 0 1,0 1-1,-1-1 1,1 1-1,0-1 1,2 2-1,4 2-2347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39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267 1 3552,'-23'6'2746,"-16"10"-554,29-9-2013,1 1 0,0 0 0,0 0 0,1 1 0,-1 0 0,2 0 0,0 1 0,0 0 0,0 0 0,-6 15 0,-4 13 168,-19 64-1,25-69-197,-1-1-92,3 0-1,0 1 1,-4 41-1,12-65-54,0 1 0,1-1 0,0 1 0,1 0 0,0-1 1,0 0-1,1 1 0,0-1 0,1 0 0,0 0 0,0 0 0,1 0 0,0-1 0,1 1 0,0-1 0,7 9 0,-6-10 11,-1 0-1,2-1 0,-1 0 1,0 0-1,1-1 1,0 1-1,1-2 0,-1 1 1,1-1-1,0 0 0,0 0 1,0-1-1,0 0 1,1-1-1,-1 0 0,1 0 1,0-1-1,-1 0 0,1 0 1,0-1-1,0 0 1,-1-1-1,1 0 0,10-2 1,-9 0 52,0 1 0,0-1-1,0-1 1,0 0 0,0 0 0,-1-1 0,1 0 0,11-9 0,-11 6-3,0 0 0,-1-1 0,0-1 0,-1 0 0,0 0 0,11-17 0,-4 3 10,-1-1-1,12-31 0,-20 42-5,-1 0-1,-1 0 1,-1-1-1,0 1 0,0-1 1,-1-15-1,-1 3 53,-2 0 0,0 0 0,-11-52-1,8 64-42,0 1-1,0 0 1,-2 0-1,1 0 1,-2 1-1,0 0 1,0 0-1,-18-21 1,19 28-253,0 0 1,0 1-1,0 0 0,-1 0 1,0 1-1,0-1 1,0 1-1,0 1 1,-1 0-1,1 0 1,-1 0-1,0 1 1,-11-2-1,18 4 50,1 0 1,-1-1-1,0 1 0,1 0 0,-1 0 0,1 0 0,-1 0 1,1 0-1,-1 0 0,1 0 0,-1 0 0,0 0 0,1 1 0,-1-1 1,1 0-1,-2 1 0,12 17-7165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2.9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242 788 2080,'9'9'9572,"-11"-20"-8093,-5-16-1416,-2-6 114,2 0 0,2-1 0,-3-64-1,7 65-152,-4-26-16,-4-136 11,-3 30-9,11 142 61,1 17-66,0 0 0,0 0 0,-1 0 0,-2-7 0,2-14-31,1 17-257,1 10 271,-1-1 1,0 0-1,0 1 1,0-1-1,1 1 1,-1-1-1,0 0 1,0 1-1,1-1 1,-1 1-1,1-1 0,-1 1 1,0-1-1,1 1 1,-1 0-1,1-1 1,-1 1-1,1-1 1,-1 1-1,1 0 1,0 0-1,-1-1 0,1 1 1,-1 0-1,1 0 1,0 0-1,-1-1 1,1 1-1,-1 0 1,1 0-1,0 0 1,-1 0-1,1 0 1,0 0-1,3 0 6,-1 0 1,0 1-1,0-1 1,0 0-1,6 3 1,27 7 8,-27-8-24,1 1 0,-1 0 0,0 0 0,0 1 0,17 9 0,-21-9 24,5 3 37,1 0 0,10 12 0,-18-17 29,0 1-1,-1 0 1,0 0-1,1 0 1,-1 0-1,0 0 0,0 0 1,-1 1-1,1-1 1,-1 1-1,0-1 1,2 6-1,-3-7-45,0 0-1,0 0 0,0 0 1,0 0-1,-1-1 0,1 1 1,0 0-1,-1 0 0,1 0 1,-1-1-1,0 1 0,0 0 0,1-1 1,-1 1-1,0-1 0,0 1 1,-1-1-1,1 1 0,-2 1 1,-4 4 64,0-1-1,-14 9 1,5-4 28,-9 11-54,1 1 0,0 2 0,2 0 1,-22 34-1,6-11-69,20-27 196,-30 26-1,14-15 25,30-28-229,-2 2-35,0 0 1,0 1-1,-6 9 0,3-4-20,6-9-1,0 0-1,0 1 1,1-1 0,-4 7 0,6-9 65,0-1 1,-1 1 0,1 0-1,0 0 1,0 0-1,-1 0 1,1 0-1,0 0 1,0 0-1,0 0 1,0 0-1,0-1 1,0 1-1,0 0 1,1 0-1,-1 0 1,0 0-1,0 0 1,1 0-1,-1 0 1,1-1-1,-1 1 1,1 0-1,-1 0 1,1-1-1,0 2 1,3 2-3,0-1 0,0 0 0,0 0 0,0 0 0,1 0 0,-1-1 0,1 1 1,0-1-1,-1 0 0,1-1 0,0 1 0,0-1 0,8 1 0,9 1-50,41-1 0,-52-2 58,39-2 8,75-12-1,49-19 196,-151 28-136,10-1 139,-1-2 0,0-1 0,50-22 0,-81 30-39,-1 1-141,0-1 1,0 1-1,1 0 0,-1-1 1,0 1-1,0 0 0,0-1 0,0 1 1,0 0-1,0-1 0,0 1 0,0 0 1,0-1-1,-1 1 0,1 0 1,0-1-1,0 1 0,0 0 0,0-1 1,0 1-1,-1 0 0,1-1 0,0 1 1,0 0-1,0 0 0,-1-1 1,1 1-1,0 0 0,-1-1 0,1 1-21,-1-1-1,0 1 0,1-1 1,-1 1-1,1-1 0,-1 1 0,0-1 1,1 1-1,-1-1 0,0 1 1,0 0-1,1 0 0,-1-1 1,-1 1-1,-2 0 1,0-1 1,0 1-1,0-1 1,0 0 0,-6-2-1,10 3-17,0 0 0,0 0-1,-1 0 1,1 0 0,0 0-1,0 0 1,-1 0 0,1 0-1,0 0 1,-1 0 0,1 0-1,0 0 1,0 0 0,-1 0 0,1 0-1,0 0 1,0 0 0,-1 0-1,1 0 1,0 1 0,0-1-1,0 0 1,-1 0 0,1 0-1,0 0 1,0 1 0,0-1 0,-1 0-1,1 0 1,0 1 0,0-1-1,0 0 1,0 0 0,0 1-1,0-1 1,-1 0 0,1 0-1,0 1 1,0-1 0,0 0 0,0 0-1,0 1 1,0-1 0,0 0-1,0 0 1,0 1 0,0-1-1,0 0 1,0 0 0,0 1-1,1-1 1,2 19-386,-3-16 467,10 31-73,-7-25 41,-1 0 1,0 0-1,0 0 0,1 18 1,-2-19-67,-1 3 763,-2-10-332,-2-6-184,-13-33-94,4 1-285,9 23 28,2 6 72,5 10-66,4 13 33,1 16 251,-6-23-174,1 0-1,-2-1 1,1 1 0,0 15-1,-2-12-5,1 27-1492,2-13-3687,1-13 2959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54.7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695 96 640,'0'0'12,"-1"0"0,1-1 0,0 1-1,-1 0 1,1 0 0,0 0 0,-1 0 0,1 0 0,0 0-1,-1 0 1,1-1 0,0 1 0,-1 0 0,1 0 0,0 0-1,-1-1 1,1 1 0,0 0 0,0-1 0,-1 1 0,1 0 0,-12-4 5258,6 6-3514,5-1-1732,1-1 0,-1 0 0,0 1-1,1-1 1,-1 0 0,0 0 0,1 0-1,-1 0 1,0 0 0,1 1 0,-1-1-1,0 0 1,0-1 0,1 1-1,-1 0 1,0 0 0,1 0 0,-2-1-1,1 1 2,1 0 0,-1 0 0,0 0 0,1 0 0,-1 0 0,0 0-1,1 0 1,-1 0 0,0 0 0,1 0 0,-1 0 0,0 0 0,1 0-1,-1 0 1,0 1 0,1-1 0,-1 0 0,0 1 0,-8 2 132,6-3-88,0 0 1,1 0 0,-1 0 0,0 1 0,1 0-1,-1-1 1,1 1 0,-1 0 0,0 0-1,-4 3 1,-3 1 91,-7 3-36,11-6-71,0 0 1,1 1-1,-1 0 0,1 0 1,0 0-1,0 1 0,-5 4 1,-11 10-7,5-4 76,0 1-1,1 0 1,0 1 0,-12 19-1,2-1 46,15-20-61,-18 28-1,-72 151-11,66-129 219,-80 111 0,102-161-288,1 0 0,1 1 0,1 0 0,0 0 0,1 1 1,1 0-1,0 1 0,1-1 0,1 1 0,-4 20 0,4-6 147,2 2 1,1-1-1,2 0 0,0 0 0,11 60 1,-8-78-112,1 0 1,1-1 0,0 0 0,1 1-1,0-2 1,1 1 0,0-1-1,1 0 1,11 13 0,9 6 31,58 51-1,-74-71-67,-1 1 0,0 1 0,-1 0 0,0 1 0,-1 0 0,0 0-1,-2 1 1,1 0 0,-2 0 0,0 0 0,-1 1 0,6 29 0,-3 6 13,-2-1 0,-1 95 0,-4-91-74,-4 93 180,3-138-147,0 0 1,0 0-1,1 0 1,0-1-1,1 1 1,0 0 0,0 0-1,1-1 1,0 0-1,1 1 1,0-1 0,8 12-1,42 67-311,-34-53 394,33 43-1,-29-44-63,21 21-7,-39-47-3,0-1-1,1-1 0,0 1 0,0-1 0,0 0 1,9 4-1,18 5 24,1-1 1,1-1-1,67 11 1,-50-11-9,-3-2-47,0-1 0,1-3 0,53 0 0,-54-5 154,50-2-132,-18-5 70,119-9 1,-141 7-18,78-19 1,-115 21-72,-1-1-1,0-1 0,0-1 1,-1-1-1,0 0 0,-1-2 1,36-27-1,-15 5 144,57-64-1,-79 76-209,-1 0 0,-2-2 1,-1 0-1,0-1 0,-2 0 0,15-39 0,-23 50 106,0-1 0,-1 0 0,0 0 0,-1 0 0,-1-1 0,0-27 1,-1-50-1,1 15 36,-13-125-1,8 182-66,-1 1 1,-1-1 0,-1 1 0,-1-1-1,-1 2 1,0-1 0,-1 1-1,-15-22 1,13 25-33,-233-359-114,142 212 191,-11-18 40,100 151-91,0-2 1,2 1-1,2-2 0,0 1 0,-5-55 1,7-3 1,6 60 14,-2 0 0,-6-30 0,7 51 24,-1-1-1,0 1 0,-1 0 0,0 1 1,0-1-1,-1 1 0,0 0 0,-1 0 1,0 0-1,0 1 0,-1 0 1,-10-10-1,-3 1-38,-1 0 0,-1 2-1,-31-17 1,-29-9-15,58 26 12,0 2-1,-42-16 0,57 25-7,0 0 1,0 1-1,-1 0 0,1 0 1,-1 1-1,1 0 0,-1 1 0,1 0 1,-1 1-1,1 0 0,-11 2 1,6 1 76,-1 0-60,0-1 0,-16 3 0,18-4-30,1 0 0,0 1 1,0 1-1,-17 7 0,12-4 28,-24 6 0,-11 1 90,29-6-57,-37 5 1,-68 12 645,126-25-613,0 0 0,0 0-1,1 0 1,-1 0 0,0-1 0,0 1-1,0 0 1,1-1 0,-1 1 0,0-1 0,0 0-1,1 1 1,-3-2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5.0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42 1824,'-26'0'10010,"27"28"-8698,4 5-1290,3 1-1,1-2 0,1 1 1,2-1-1,1-1 0,25 45 1,-14-33 15,1 0 0,57 71 1,24 26 239,-62-78-266,-31-41-10,-11-18 23,0 1 0,0 0 0,0-1 1,0 0-1,1 1 0,-1-1 1,1 0-1,0 0 0,0 0 1,0-1-1,1 1 0,-1-1 1,6 3-1,-8-4 328,0-1-318,0 0-1,-1 0 1,1 0 0,-1 0-1,1 0 1,-1 0 0,1 0 0,-1-1-1,1 1 1,-1 0 0,1 0-1,-1-1 1,1 1 0,-1 0 0,1 0-1,-1-1 1,0 1 0,1-1-1,-1 1 1,1 0 0,-1-1 0,0 1-1,1-1 1,-1 1 0,0-1-1,0 1 1,1-1 0,2-18 46,0 3-37,43-109-11,26-97-347,47-89 326,-95 256 42,-22 52-35,-1-1 0,0 1 0,0 0 0,0 0 0,-1-1 0,1 1 0,-1 0 0,0-1 0,0-6 0,0 10-18,0-1 0,0 0 0,0 1 1,0-1-1,-1 0 0,1 1 0,0-1 1,-1 0-1,1 1 0,0-1 0,-1 1 0,1-1 1,-1 0-1,1 1 0,0-1 0,-1 1 1,0-1-1,1 1 0,-1 0 0,0-1 0,0 0 2,0 1 0,-1 0 0,1 0 0,0-1-1,0 1 1,0 0 0,-1 0 0,1 0 0,0 0-1,0 1 1,-1-1 0,1 0 0,0 0 0,0 1-1,-2 0 1,-48 12 91,26-7-42,-7-1 120,0 0 0,-63-1 0,23-2-65,31 1-72,-271 21-713,281-23-1167,58 5-5002,8-6 4689,7 0-508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5.8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11 117 3968,'-10'-13'7464,"10"13"-7444,0 0 1,0 0-1,0 0 1,0 0-1,0 0 1,0 0-1,0 0 1,0 0 0,0 0-1,0-1 1,0 1-1,0 0 1,0 0-1,0 0 1,0 0-1,0 0 1,0 0-1,0 0 1,0 0-1,0-1 1,0 1-1,0 0 1,0 0-1,0 0 1,0 0 0,0 0-1,0 0 1,0 0-1,1 0 1,-1 0-1,0-1 1,0 1-1,0 0 1,0 0-1,0 0 1,0 0-1,0 0 1,0 0-1,0 0 1,0 0 0,1 0-1,-1 0 1,0 0-1,0 0 1,0 0-1,0 0 1,0 0-1,0 0 1,1 0-1,131 3 1202,-45 0-1390,99-9 0,-163 3-1218,0 0 1,0-1 0,-1-1-1,1-1 1,-1-1 0,-1-2 0,37-18-1,-5-10-235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6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412 0 1728,'0'0'3813,"-15"6"-789,2 6-1561,-1 2-995,0 0 0,2 0 0,-1 1 0,-12 21 0,2 6-196,-25 39 421,47-79-681,-20 28 265,-2 0 0,-45 48 0,44-56-251,10-10-321,0 1 0,1 1 0,0 0 0,1 1 0,-16 24 0,27-38 167,1 0 0,0-1 0,-1 1 0,1 0 0,0 0 0,0 0 0,-1-1 1,1 1-1,0 0 0,0 0 0,0 0 0,0 0 0,0 0 0,0-1 0,0 1 0,0 0 1,0 0-1,1 0 0,-1-1 0,0 1 0,1 0 0,-1 0 0,0 0 0,1 0 1,0 0-29,-1-1 0,1 0 0,-1 1 1,0-1-1,1 0 0,-1 0 1,1 1-1,-1-1 0,1 0 0,0 0 1,-1 0-1,1 0 0,-1 1 0,1-1 1,-1 0-1,1 0 0,-1 0 1,1 0-1,0 0 0,-1 0 0,1-1 1,-1 1-1,1 0 0,-1 0 1,1 0-1,-1 0 0,1-1 0,-1 1 1,1 0-1,-1 0 0,1-1 1,-1 1-1,1 0 0,-1-1 0,0 1 1,1-1-1,0 0 0,4-5-1785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7.4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17 3392,'-9'-15'4494,"23"14"-1378,-6 1-2805,1 1 0,-1 0 1,1 1-1,-1 0 0,0 0 0,0 1 0,14 7 0,52 32 107,-63-35-353,0 1-1,0 1 1,12 11 0,-18-14-42,0-1 0,0 1 1,-1-1-1,0 1 1,0 0-1,-1 1 0,1-1 1,2 8-1,-1 0-93,-2-6-444,0 1 1,-1 0-1,1 0 1,-2 0-1,2 13 0,-2 15-1843,-1 2-2384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8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9 1248,'-14'-9'11072,"17"20"-10943,0-1 0,-1 1 1,0 0-1,-1 0 0,0 0 0,-1 15 1,1 12-49,5 61 90,-6-1 0,-3 0-1,-17 103 1,-20 36-960,40-228 38,14-18-2658,-11 3 2522,0 1 1,0-1 0,0 0 0,-1 0-1,2-6 1,0 2 284,8-20-1334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9.4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1 2912,'-1'0'232,"1"0"0,-1-1 1,0 1-1,0 0 0,1 1 0,-1-1 1,0 0-1,1 0 0,-1 0 0,0 0 1,1 0-1,-1 1 0,0-1 0,1 0 1,-2 1-1,1 10 3323,1-7-3626,-4 35 1574,-1-3-894,-18 195 1364,-10-51-1272,-20 126-1279,49-280 67,1-14-925,0 24 1,4-26-665,3-17-146,1-14-1306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49.8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82 1248,'-8'-7'3909,"17"6"-266,41-18-822,-13 6-2117,-25 9-632,4-3-42,1 0 0,0 2 0,26-6 0,-27 9-115,24-3-2614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50.4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48 3968,'-1'1'69,"1"-1"0,0 0 0,0 1 1,0-1-1,-1 0 0,1 1 0,0-1 0,0 0 1,-1 0-1,-21 11 9454,27-10-9410,-1-1 1,0 1 0,0-1 0,0 0 0,1 0-1,-1 0 1,8-2 0,167-47 1049,-170 47-1275,3-1 25,0 0 0,1 1 0,13 0 0,-23 1-230,-1 1 0,1 0 1,0 0-1,0 1 0,0-1 0,0 1 1,-1-1-1,1 1 0,0 0 0,0 0 1,-1 0-1,1 0 0,-1 1 1,1-1-1,-1 1 0,1-1 0,-1 1 1,0 0-1,4 4 0,7 15-4792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51.2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36 4576,'-9'-5'10394,"36"4"-9679,0-2-1,36-8 0,-36 6-564,0 0-1,38 0 1,-44 5-9,-12 0-4020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51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51 3808,'2'-4'10926,"7"2"-8580,2 0-3650,33-6 2392,-30 7-850,1-2 0,17-5 0,-19 4-387,22-4 0,-14 6-3243,11-6-7776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8:58.5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 62 1472,'-17'19'4522,"9"-13"-3578,5-3-665,-1-1-1,1 0 0,-1 1 1,1-1-1,-1 0 0,0-1 1,0 1-1,0-1 0,0 1 0,-8 0 1,12-1-235,-1-1 1,1 0 0,-1 1-1,1-1 1,-1 1-1,1-1 1,-1 1 0,1-1-1,-1 1 1,1 0-1,0-1 1,-1 1 0,1 0-1,0-1 1,-1 1-1,1 0 1,0-1 0,0 1-1,-1 1 1,0 1-31,-42 103 1581,27-60-1402,-12 33 409,27-75-543,0-1 1,0 1-1,0 0 1,0-1 0,1 1-1,0 6 1,0-6-2,0 1 1,-1-1-1,1 0 0,-3 8 1,2-7-58,0 0-1,1 0 1,-1-1 0,1 1 0,0 0 0,0 0-1,1 5 1,0 24 286,-2-21-255,0-9-34,1 1 1,0-1-1,-1 1 1,0-1-1,0 0 1,-2 5 0,1-5 26,1 0 1,-1 0-1,1 0 1,0 0-1,0 0 1,1 1-1,-1-1 1,1 0-1,0 1 1,0-1 0,0 0-1,0 0 1,1 1-1,0-1 1,0 0-1,0 0 1,0 0-1,3 5 1,-3-8-24,-1 0 0,0 0 0,1 0 0,-1 0 0,0 0 0,0 0 0,1 0 0,-1 0 0,0 0 0,0 0 0,0 0 0,0 0 0,-1 0 0,1 0 0,0 2 0,-1 12 9,3 1-9,0 0 1,-1 1 0,-1 27-1,1 21 101,0-20-232,1-20 169,0 0 1,7 30 0,-5-33-142,1 46 197,-2-52-37,-3-12-50,0-1 0,1 1 0,0-1 0,-1 0 0,1 1 0,1-1 0,-1 0 0,0 0 0,3 4 0,-1-1-10,0-1 0,-1 1-1,4 8 1,5 14 129,4-16 5,11 9-52,-14-12-55,-11-8-21,0 1-21,-1-1 1,0 1-1,0-1 0,1 0 0,-1 1 0,1-1 0,0 1 1,-1-1-1,1 0 0,0 1 0,1 1 0,-1-2 21,0 0 1,0 1-1,0-1 0,0 0 0,-1 1 0,1-1 0,0 1 1,-1-1-1,1 1 0,-1 0 0,1 2 0,8 109 134,-11-76-207,-1-1 1,-12 50-1,-1 8 154,14-78-65,0-7-50,1-1-1,0 1 1,1 13-1,0-20 35,1 1 1,-1 0-1,1-1 0,-1 1 1,1-1-1,0 1 1,0-1-1,0 1 0,0-1 1,0 1-1,1-1 0,-1 0 1,1 0-1,0 0 0,3 4 1,3 0 19,0 1-1,0-1 1,1-1 0,0 0-1,0 0 1,0 0 0,14 4-1,24 12-130,74 23-177,-63-30 552,-36-10-198,38 14 0,-44-13-71,0-1 0,1 0 0,26 3 0,10 6 21,-34-9 40,1-2-1,-1-1 1,1 0 0,38-4 0,-10-1-236,-30 3 236,30-6 0,-29 4-6,1 1 0,33 0 0,87-6-55,-132 8 15,1-2 0,-1 1 1,1-1-1,-1 0 0,0-1 1,0 0-1,0 0 0,8-5 0,-11 6-19,10-4 127,-12 6-119,0-1 1,0-1-1,0 1 1,0 0-1,0-1 1,0 1-1,-1-1 1,1 0-1,0 0 1,-1 0-1,1 0 1,1-4 0,9-11 35,-7 10-17,0 0 0,-1-1-1,0 0 1,4-10 0,-7 13-10,0 0 0,-1 0 0,0 0 0,0 0 0,0 0 0,0 0 0,-1-1 0,0-7 0,1-8-72,0 17 68,-1 1 1,0-1-1,1 0 1,-1 0 0,-1 0-1,1 1 1,-1-1 0,0-4-1,-1 1 32,0 0 0,1 0 0,0-10 0,1 11-13,-1 0 0,0 0-1,0 0 1,0 0 0,-3-8 0,-2-2-18,4 10-41,0 0 0,0 0 0,-1 0 0,0 1 0,-5-8 0,6 9 36,-1-1 0,1 1 1,0-1-1,0 0 0,0 0 0,0 0 1,1 1-1,-1-8 0,0 5-15,1 1-1,-1-1 1,0 0-1,-4-6 0,1 3 27,1 0 0,-5-19 0,-3-9 59,7 25-27,0-1 0,0 0 0,-3-23 0,7 31-48,-1 0 0,0 0-1,-3-10 1,-1 0-42,3 8 61,-1 1 0,1-1 0,-1 1 0,-8-11-1,-2-5-85,-21-33 68,-5-9 131,-82-129 400,74 124-728,19 31 202,-48-50 0,68 79-87,7 8 77,0-1-1,0 1 0,0-1 1,0 1-1,1-1 0,-1 0 1,1 0-1,0 0 0,-1 0 1,1 0-1,1 0 1,-1 0-1,0 0 0,1-1 1,0 1-1,0 0 0,0 0 1,0-4-1,2-2-49,0-1 0,0 0 0,1 1 0,5-13 1,0 2 90,-7 16-32,0 0 0,0 0 1,0 0-1,-1 0 0,0 0 0,1-1 0,-1 1 0,-1 0 1,1 0-1,-1 0 0,-1-8 0,-2-1-35,-1 0 0,-8-16 0,-5-12-43,15 32 103,-1-5 14,0 1 0,-2 0 0,1 0 0,-13-19 0,1 5 70,12 19-99,0 0 0,0 0 0,-1 0 0,0 1 0,-1 0 0,-13-12 0,-42-28-42,52 41 16,0 1-1,0 0 0,-1 1 0,1 0 0,-1 1 0,0 0 1,0 1-1,-14-1 0,10 1 55,0 1 1,0 1-1,1 0 1,-26 4 0,-56 17-32,64-13 83,13-2-12,2 0 1,-1 1-1,1 1 0,0 1 1,0 0-1,-28 23 0,2-4-341,38-23 124,-4 2 201,12-18-3905,0 6 3058,0 0 1,1 0-1,0 1 1,0 0-1,7-7 1,-7 7 338,0 0 22,4-3-316,0-2-1,-1 1 1,12-18 0,-5 0-953,17-43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3:52.5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 8 3552,'-7'-7'2998,"-3"6"1001,8 1-3853,0 1-1,1-1 1,-1 1 0,1-1-1,-1 1 1,1-1 0,-1 1-1,1 0 1,0 0 0,-1 0-1,1-1 1,0 2-1,-1-1 1,1 0 0,0 0-1,0 0 1,-2 3 0,-17 27 38,14-20 82,-54 81 905,-24 41-81,66-102-1191,6-12 177,1 0 1,-11 28-1,20-41-53,0 0 0,0 0 0,1 0 0,-1 0 0,1 0 0,1 0 0,-1 1 0,1-1 0,0 0 0,0 1 0,1-1 0,3 11 0,-2-9-8,0-1 0,1 0 0,1 0 0,-1 0-1,1 0 1,0 0 0,1-1 0,-1 0 0,1 0 0,1 0 0,-1 0 0,1-1 0,0 0 0,0 0 0,0-1 0,1 1 0,0-2-1,14 7 1,-12-6 13,2-1 0,-1 0 0,0 0-1,0-1 1,1-1 0,0 0 0,-1 0-1,1-1 1,-1 0 0,1-1 0,-1 0-1,1-1 1,15-4 0,32-16 80,0-1 1,63-38-1,-114 58-124,14-8 143,-1 0 0,0-2 0,0 0 0,26-24 0,-44 35-94,1 0 0,-1 0 0,0-1 0,0 1 0,-1 0 0,1-1 0,0 1 0,-1-1 0,1 1 0,-1-1 0,0 0 0,0 1 0,0-1 0,0 0 0,-1 0 0,1 0 0,-1 0 0,0 0 0,1 0 0,-1 0 0,-1 0 0,1 0 1,0 0-1,-1 0 0,1 1 0,-1-1 0,0 0 0,0 0 0,0 0 0,-2-3 0,-9-17 44,-2 0 0,0 1-1,-2 0 1,-20-22 0,-80-70-216,101 100 44,-1 1 1,-32-19-1,42 28-188,0 1-1,0 0 1,0 0 0,0 1-1,-1 0 1,1 0-1,-1 0 1,1 1 0,-1 0-1,0 0 1,1 1 0,-11 0-1,16 0-14,0 0-1,-1 1 1,1-1-1,0 0 1,0 0-1,-1 1 0,1-1 1,0 1-1,0-1 1,-1 1-1,1-1 1,0 1-1,0 0 1,0 0-1,0 0 1,0-1-1,0 1 0,0 0 1,0 0-1,1 0 1,-1 0-1,0 1 1,0-1-1,1 0 1,-1 0-1,1 0 1,-1 0-1,1 1 1,-1 1-1,-2 5-2120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4:25.6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1271 65 1984,'-3'-1'156,"3"0"-124,-1 1 0,1-1 0,-1 1-1,1 0 1,-1-1 0,1 1 0,-1 0 0,1 0 0,-1 0 0,0-1 0,1 1 0,-1 0 0,1 0 0,-1 0 0,0 0 0,1 0 0,-1 0 0,0 0 0,1 0 0,-1 0 0,1 1 0,-3 0 133,3 2-104,-1 0 0,1 0 0,-1 0 0,0 0 0,0 0 0,-2 4 0,-3 11 67,-31 133 317,27-120 8,-1 0-1,-26 51 0,27-62-319,-12 30 1,18-40 102,2-12-59,4-17-105,5-1 182,10-20-1,-2 8 221,-8 21-536,-7 12 61,0-1-1,1 0 1,-1 0 0,0 0-1,0 0 1,0 0-1,1 0 1,-1 0 0,0 0-1,0 0 1,0 1 0,0-1-1,0 0 1,1 0-1,-1 0 1,0 0 0,0 0-1,0 1 1,0-1-1,0 0 1,0 0 0,1 0-1,-1 1 1,0-1 0,0 0-1,0 0 1,0 0-1,0 0 1,0 1 0,0-1-1,0 1 1,1 23 91,-2-18-63,0 0-1,0 0 0,-1 0 1,0 0-1,0 0 0,0 0 0,-1 0 1,-4 7-1,-6 5 174,-13 18 1,22-31-108,0 0-83,0 0-1,-1-1 1,1 1-1,-9 6 1,21-13-490,14-2 441,-10 3 37,0-2 0,-1 1-1,19-7 1,-21 5 7,-1 1-1,1 1 1,0-1-1,0 1 1,0 1 0,17-1-1,-16 2-63,-2 4 49,-6-3 12,-1 0 0,1 0 1,-1 0-1,1 0 1,-1 0-1,1 0 0,-1 0 1,0 1-1,1-1 0,-1 0 1,0 1-1,0-1 0,0 1 1,0 0-1,0-1 0,-1 1 1,1 0-1,0-1 0,-1 1 1,1 0-1,-1 0 1,1-1-1,-1 1 0,0 0 1,0 0-1,0 0 0,0 0 1,0-1-1,-1 1 0,1 0 1,0 0-1,-1 0 0,0 1 1,1-2 3,-1 1 1,1-1-1,-1 0 1,1 0-1,-1 0 1,1 0-1,-1 0 1,1 0-1,-1 0 1,0 0-1,0 0 1,1 0-1,-1-1 1,0 1-1,0 0 1,0 0-1,0-1 1,0 1-1,0-1 1,0 1-1,0-1 1,-2 1-1,1 0 21,0-1 1,0 0-1,1 0 0,-1 0 0,0 0 0,0 0 0,0-1 1,0 1-1,0-1 0,0 1 0,0-1 0,-2-1 1,-3-1 53,0-1 1,1 0-1,-1-1 1,1 1-1,-11-11 1,10 7-7,1 0-1,0 0 1,0 0 0,0-1 0,1 0-1,-7-18 1,-17-61 118,23 66-195,-14-62 12,14 53-55,-17-52 0,23 83 46,-1-3-19,0 0 0,0 1 0,-1-1 0,1 0 0,0 1-1,-3-4 1,4 6 13,0 0 1,-1 0-1,1 0 0,0-1 0,0 1 0,0 0 0,-1 0 0,1 0 0,0 0 0,0 0 0,-1 0 0,1-1 0,0 1 0,0 0 0,-1 0 0,1 0 0,0 0 0,0 0 0,-1 0 0,1 0 1,0 0-1,0 0 0,-1 0 0,1 0 0,0 0 0,0 0 0,-1 1 0,0-1-5,0 1 1,0-1-1,1 1 1,-1 0-1,0-1 0,1 1 1,-1 0-1,1 0 0,-1 0 1,0-1-1,1 1 1,-1 1-1,-6 13-88,1 1 1,0 0-1,-5 22 0,-7 56-14,9-46 183,2-8-10,2 0-1,1 55 0,6-91-98,2-8 56,3-8 77,2-7-45,-6 10-43,1-1 0,1 1-1,0 1 1,0-1 0,7-8 0,-11 16-8,-1 1 1,1-1-1,-1 0 0,1 1 1,0-1-1,-1 1 0,1-1 1,0 1-1,0 0 1,-1-1-1,1 1 0,0 0 1,0-1-1,0 1 1,-1 0-1,1 0 0,0 0 1,0-1-1,0 1 1,0 0-1,-1 0 0,1 0 1,0 1-1,0-1 0,0 0 1,0 0-1,-1 0 1,1 1-1,0-1 0,0 0 1,-1 1-1,1-1 1,0 0-1,0 1 0,-1-1 1,1 1-1,0 0 1,-1-1-1,1 1 0,0 0 1,2 3-3,1 0 0,-1 0 0,0 0 0,0 1 0,2 4 0,5 11-8,9 28 1,-4-10 100,-12-21-17,-3-15-54,1 0 0,-1 0 0,0 0 0,0-1-1,1 1 1,-1 0 0,1 0 0,0-1 0,1 3 0,-1-3 82,-2 16 699,-12-18-577,1 0-1,-1-1 1,0-1-1,1 1 1,0-2-1,0 0 1,0 0-1,0-1 1,0-1-1,-14-9 1,-12-4-45,24 12-214,-1 0-1,-14-11 1,-2-3 207,-44-34-224,64 46 79,-1 1 1,1 1 0,-23-11 0,19 11-49,1-1 1,-16-11-1,-52-42 49,-72-57 16,70 49-155,22 21 128,56 43-59,0 1 0,0 0 1,-1 0-1,0 0 0,0 0 1,-10-2-1,7 2 7,8 3 23,1 0-1,0 1 1,-1-1-1,1 1 1,0-1-1,-1 1 1,1 0-1,-1 0 1,-2-1-1,-7 0-104,10 1 110,-1 0 1,1-1-1,-1 1 0,0 0 1,1 0-1,-1 0 0,0 0 1,1 1-1,-1-1 0,-2 1 1,-8 2 18,9-2-16,1-1-1,-1 1 1,1-1-1,-1 1 1,1 0 0,-1 0-1,1 0 1,0 0-1,0 1 1,-1-1 0,-2 3-1,-29 23-116,23-15 3,5-6 87,1 0 1,0 0-1,1 0 1,-6 9-1,9-13 20,0 0-1,0 0 1,0 1-1,1-1 1,-1 1-1,0-1 1,1 1-1,0-1 1,0 0-1,-1 1 1,2-1-1,-1 1 1,0-1-1,0 1 1,1-1-1,-1 1 1,2 3-1,1 0-1,0 0 0,0 0-1,0 0 1,0-1-1,1 0 1,0 1 0,0-1-1,1 0 1,0-1-1,-1 1 1,1-1 0,1 0-1,-1 0 1,1-1-1,-1 0 1,1 0 0,12 5-1,5 0 2,1-2 0,1 0 0,33 4 0,-44-8 31,170 33 99,-169-34 48,-25-3 181,-26-5-153,-157-38 10,20 4-310,166 40 111,-19-4-225,20 5 0,11 3-61,40 16 167,-3-3 116,61 35 1,-22-5-43,-43-26 98,0 2 0,-1 2 0,42 35 0,-73-54-64,0-1-1,0 0 1,1 0-1,-1-1 1,9 3-1,13 7 42,-16-7-62,0-1-1,0-1 0,0 0 0,1-1 1,-1 0-1,14 1 0,7 1-84,63 8 198,-53-9 854,-78-6-805,-52-9 0,4 1-93,38 5-13,0-2 1,-75-20-1,74 15 65,26 7-97,-28-10 1,-9-2 5,42 13 24,0-1 0,-26-11 0,37 14-87,0 0 0,-1 0 0,0 1-1,1 0 1,-1 0 0,0 0 0,1 0 0,-8 0 0,43 29-370,-18-16 316,18 13 0,23 15 77,-20-14 38,66 38 1,-24-29 70,1-3 0,133 37 0,-200-66-20,1-1-1,-1 0 1,1 0 0,-1-1-1,1-1 1,-1 0 0,1 0-1,-1-1 1,1 0 0,-1-1-1,16-4 1,-17 4-17,-7 2-22,1 0 0,-1-1 1,0 1-1,0-1 1,0 0-1,0 1 1,0-1-1,0 0 1,-1 0-1,5-3 1,-6 4-5,1-1 0,0 0 0,0 1 0,0-1 0,-1 0 0,1 1 0,0-1 0,-1 0 0,1 0 1,-1 0-1,1 0 0,-1 0 0,1 0 0,-1 0 0,1 0 0,-1 0 0,0 0 0,0 0 0,1-2 0,-1 0 3,0 0 0,0 1-1,-1-1 1,1 0-1,-1 0 1,1 0-1,-2-3 1,-1-1-3,0 0 1,0 0-1,-1 0 0,-7-10 1,-28-45 145,3 4-63,24 41-106,0-1 0,1 0 0,1-1 0,1 0-1,-12-31 1,14 29-56,3 11-28,1-1 1,-1 1 0,2-1 0,0 0-1,-2-15 1,14 35-233,1 3 318,-1 1-1,-1 0 0,0 0 1,9 19-1,-6-9 77,-11-22-33,0 1 0,0 0 0,0-1 0,0 1 0,0-1 0,1 0 0,-1 1 0,0-1 0,1 0 0,-1 0 0,1 0 0,-1 0 0,1 0 0,0 0 0,-1 0 0,1 0 0,0-1 0,-1 1 0,1-1 0,2 1 0,-3-1-23,1 0 0,-1 0-1,1 0 1,-1-1 0,0 1 0,1 0-1,-1-1 1,0 1 0,1-1 0,-1 1-1,0-1 1,0 0 0,1 1-1,-1-1 1,0 0 0,0 0 0,0 0-1,0 0 1,0 0 0,0 0 0,0 0-1,0 0 1,-1-1 0,1 1 0,1-3-1,14-32 44,-2-1 0,-2 0 0,11-52-1,-20 78-29,10-64 289,-13 74-289,1 1-1,-1-1 0,0 0 1,0 1-1,0-1 0,0 0 1,0 0-1,0 1 1,0-1-1,0 0 0,0 0 1,0 1-1,0-1 0,0 0 1,-1 1-1,1-2 0,-1 2-10,1 0 0,0 0 0,-1 0 0,1 0 0,0 1 0,0-1 0,-1 0 0,1 0 0,0 0 0,-1 0 0,1 0 0,0 1 0,0-1 0,-1 0 0,1 0 0,0 0-1,0 1 1,0-1 0,-1 0 0,1 0 0,0 1 0,0-1 0,0 1 0,-14 22 18,10-8-47,3-11 18,0 0 0,0 0 0,-1 0 0,1 0 0,-1 0 0,0 0 0,0 0 1,-5 6-1,7-10 1,0 0 0,0 0 0,0 0 0,0 0 1,0 0-1,0 0 0,-1 1 0,1-1 0,0 0 1,0 0-1,0 0 0,0 0 0,0 0 0,0 0 1,0 0-1,0 0 0,-1 0 0,1 0 1,0 0-1,0 0 0,0 0 0,0 0 0,0 0 1,0 0-1,0 0 0,-1 0 0,1 0 0,0 0 1,0 0-1,0 0 0,0 0 0,0-1 0,0 1 1,0 0-1,0 0 0,-1 0 0,1 0 0,0 0 1,0 0-1,0 0 0,0 0 0,0 0 0,0-1 1,-3-6-81,1-12-78,2 16 146,-9-87 279,8 75-154,-5-25 1,6 36-94,-1 1-1,0-1 1,0 1 0,0-1 0,0 1 0,-1-1 0,0 1-1,1 0 1,-1 0 0,0 0 0,0 0 0,-5-5 0,7 8-25,0 0-1,-1 0 1,1 0 0,0 0 0,0 0 0,0 0 0,0 0 0,-1 0 0,1 0 0,0 0 0,0 0 0,0 0 0,0 0 0,0 0 0,-1 0 0,1 0 0,0 0 0,0 0-1,0 0 1,0 0 0,-1 0 0,1 0 0,0 0 0,0 0 0,0 0 0,0 1 0,0-1 0,0 0 0,0 0 0,-1 0 0,1 0 0,0 0 0,0 0 0,0 1 0,0-1-1,0 0 1,0 0 0,0 0 0,0 0 0,0 0 0,0 1 0,0-1 0,-3 9-62,2-9 55,-1 10-9,0 1-1,1-1 1,0 0-1,1 1 1,0-1-1,0 1 0,1-1 1,1 0-1,3 14 1,5 13-101,17 42 0,-22-65 104,-4-11 26,0 0 0,0 0 0,1 0 0,-1-1 0,1 1 0,0-1 0,-1 1 0,1-1 0,0 1 0,0-1 0,1 0 0,-1 0 0,0 0 0,4 2 0,-4-3 6,-1-1 0,1 1 0,0 0 0,-1-1 0,1 0 0,0 1 0,-1-1 0,1 0 0,0 0 0,0 0 0,0 0 0,-1 0 0,1 0 0,0-1 0,-1 1 0,1-1 0,0 1 0,0-1-1,-1 0 1,1 1 0,-1-1 0,1 0 0,-1 0 0,1 0 0,2-2 0,77-66 291,-62 72-496,-16 0 187,0 0 0,0 0 0,0 0 0,0 0 0,0 1 0,-1-1 0,3 5 0,10 12 3,10 14-1154,-20-27 511,0 0-1,0 0 0,0 0 1,1-1-1,13 11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4:29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1760 856 1248,'-4'5'1476,"5"-4"-1436,-4 16 290,-4 15 117,-46 93 2833,51-121-3078,2-3-152,0 0 1,0 0-1,-1-1 0,1 1 1,0 0-1,-1 0 0,1-1 1,-1 1-1,1 0 1,-1 0-1,1-1 0,-1 1 1,1 0-1,-1-1 1,0 1-1,1-1 0,-1 1 1,0-1-1,0 1 0,1-1 1,-1 0-1,0 1 1,0-1-1,-1 1 0,1-1 46,1-1-53,0 0-1,-1 1 0,1-1 1,0 1-1,-1-1 0,1 1 1,0 0-1,-1-1 0,1 1 1,-1-1-1,1 1 0,-1 0 0,1-1 1,-1 1-1,1 0 0,-1-1 1,1 1-1,-1 0 0,1 0 1,-1 0-1,0-1 0,0 1 1,-14-3 647,13 3-645,0 0 0,-1 0 0,1-1-1,0 1 1,0-1 0,-1 1 0,1-1 0,0 0-1,0 0 1,0 0 0,0 0 0,0 0-1,0-1 1,1 1 0,-3-2 0,-2-3 264,0-1 1,-9-12-1,-5-6 276,14 19-592,1 0 0,-1 0 0,1 0 0,1 0 0,-1-1 0,-4-10 1,8 16-12,1-1 0,-1 0 1,1 1-1,-1-1 0,1 0 1,0 1-1,0-1 1,0 0-1,0 0 0,0 1 1,0-1-1,0 0 0,1 1 1,-1-1-1,1 0 0,-1 1 1,1-1-1,0 1 1,-1-1-1,1 1 0,0-1 1,0 1-1,0-1 0,0 1 1,2-2-1,2-1-18,0-1 0,1 1 0,0 1 0,0-1 1,7-3-1,15-8 384,-40 26 2,11-9-331,-1 0 1,0 0 0,0-1-1,0 1 1,0 0 0,0-1-1,-4 3 1,-4 0 73,1 0 1,-1-1-1,0 0 0,0 0 1,0-1-1,0-1 0,-1 1 1,1-2-1,-16 0 0,6-6 183,19 5-281,0 1-1,1 0 0,-1-1 0,0 1 1,0 0-1,1-1 0,-1 1 0,0-1 0,1 1 1,-1-1-1,1 0 0,-1 1 0,1-1 0,-1 1 1,1-1-1,-1 0 0,1 0 0,-1 1 0,1-1 1,-1-1-1,2 2-7,-1-1 0,0 1 1,0 0-1,0-1 0,0 1 1,1-1-1,-1 1 0,0 0 0,0-1 1,1 1-1,-1 0 0,0-1 0,1 1 1,-1 0-1,0 0 0,1-1 1,-1 1-1,0 0 0,1 0 0,-1 0 1,1-1-1,-1 1 0,0 0 1,1 0-1,0 0 0,14-4-118,-12 4 102,128-32-163,-118 27 239,-12 4-48,0 1 0,-1-1 0,1 1 0,0 0 0,0-1 0,-1 1 0,1 0 0,0 0 0,0 0 0,0-1 0,-1 1 0,1 0 0,0 0 0,0 0 0,0 0 0,0 0 0,-1 0 0,1 1 0,1-1 0,-2 1 4,0-1 0,0 0 0,0 1 0,0-1 0,0 0 0,0 1 0,0-1 0,0 1 0,0-1 0,0 0 0,-1 1 0,1-1 0,0 0 0,0 1 0,0-1 0,-1 0 0,1 0 0,0 1 0,0-1 0,-1 0 0,1 0 0,0 1 0,-1-1 0,1 0 0,-1 0 0,1 1-1,-9 6-5,-1 0 0,-1-1-1,1 0 1,-1 0 0,0-1 0,-17 5 0,-74 18 145,73-21-97,-9 2 25,-59 14 274,81-21-311,-1 0-1,0 0 1,-31-2-1,46-1-16,-1 1-1,1 0 1,-1-1-1,1 1 0,0-1 1,-1 0-1,1 0 1,0 1-1,0-2 0,0 1 1,-1 0-1,1 0 1,-3-4-1,4 4-7,0 0-1,0 0 1,0-1-1,0 1 1,0 0-1,1-1 1,-1 1-1,0-1 1,1 1 0,-1-1-1,1 0 1,0 1-1,-1-1 1,1 1-1,0-1 1,0 0-1,0 1 1,0-1-1,0 1 1,0-1-1,1 0 1,0-2 0,3-6-29,0-1-1,0 1 1,1 0 0,1 0 0,9-13 0,11-22 57,-20 34-13,7-14 357,-13 24-363,0 0 1,1 0-1,-1 0 1,0 0-1,1 0 1,-1 1-1,0-1 1,0 0-1,0 0 1,0 0-1,0 0 1,0 0-1,0 0 1,0 0-1,0 0 1,-1 0-1,1 1 1,0-1-1,-1 0 1,1 0-1,0 0 1,-1-1-1,0 2-21,0-1 0,1 1 0,-1-1 0,0 1 1,0 0-1,1-1 0,-1 1 0,0 0 0,0 0 0,0-1 0,1 1 0,-1 0 0,0 0 0,0 0 0,0 0 0,0 0 0,1 0 0,-1 0 0,0 1 1,0-1-1,0 0 0,1 0 0,-2 1 0,-20 8-227,20-8 220,-10 7-57,0 0 0,1 0 0,0 1 0,0 1 0,1-1 0,-13 17 0,-9 8 59,-78 74-172,107-105 211,0 0 0,0-1 0,0 1 0,-1 0 1,-5 2-1,9-5-27,0 0-1,0 0 1,0 0 0,0 0-1,0 1 1,0-1 0,-1 0 0,1 0-1,0 0 1,0 0 0,0 0-1,0 0 1,0 0 0,0 0 0,0 0-1,0 0 1,0 0 0,0 0-1,0 0 1,0 0 0,0 0 0,-1 0-1,1 0 1,0 0 0,0 0-1,0 0 1,0 0 0,0 0 0,0 0-1,0 0 1,0 0 0,0 0-1,0 0 1,0 0 0,0 0 0,0 0-1,-1 0 1,1 0 0,0 0-1,0 0 1,0-1 0,0 1 0,0 0-1,0 0 1,0 0 0,0 0-1,0 0 1,0 0 0,0 0 0,0 0-1,0 0 1,0 0 0,0 0-1,0 0 1,0 0 0,0 0-1,0-1 1,0 1 0,0 0 0,0 0-1,0 0 1,0 0 0,0 0-1,0 0 1,0 0 0,0 0 0,0 0-1,4-9 90,8-9 37,1-1-109,0 0-1,-2-2 1,13-28-1,-2 3 181,95-179 88,-114 220-253,0 0 1,-1 0 0,0-1 0,0 1 0,0-1-1,1-8 1,-4 4 26,1 10-62,-1 0 0,1 0 0,0 0 0,0 0 0,0 0 0,0 0-1,-1 0 1,1 0 0,0 0 0,0 0 0,0 0 0,0-1 0,-1 1 0,1 0 0,0 1 0,0-1-1,0 0 1,0 0 0,-1 0 0,1 0 0,0 0 0,0 0 0,0 0 0,0 0 0,-1 0 0,1 0 0,0 0-1,0 0 1,0 0 0,0 1 0,0-1 0,-1 0 0,-14 17-160,-26 42-47,20-28 185,-30 34 0,18-28 145,-53 45 0,85-82-113,1 1 1,-1 0-1,0-1 1,1 1-1,-1-1 1,0 1 0,0-1-1,0 1 1,1-1-1,-1 0 1,0 1 0,0-1-1,0 0 1,0 1-1,0-1 1,0 0 0,0 0-1,0 0 1,0 0-1,-1 0 1,1-1-11,1 1 0,0-1 0,-1 1 0,1-1 0,-1 1 0,1-1 0,0 1 0,0-1 0,-1 1 0,1-1 0,0 0 1,0 1-1,0-1 0,-1 1 0,1-1 0,0 0 0,0 1 0,0-1 0,0 0 0,0 1 0,0-1 0,0 1 0,1-1 0,-1 0 0,0 1 0,0-1 0,0 1 0,1-1 0,-1 0 0,1 0 1,17-49 106,-9 28-51,7-26-1,-7 11 9,-1 9 24,5-43 0,-12 70-89,-1 0-1,0-1 0,0 1 1,0 0-1,0-1 1,0 1-1,0 0 0,0-1 1,0 1-1,0-1 0,-1 1 1,1 0-1,-1 0 1,1-1-1,-1 1 0,1 0 1,-1 0-1,0-1 1,-1 0-1,2 1-11,-1 1 0,0-1 0,0 1 0,0-1 0,0 1 0,0-1 0,0 1 0,0 0 0,0 0 0,0-1 0,0 1 1,0 0-1,0 0 0,0 0 0,0 0 0,-1 0 0,1 0 0,0 0 0,-1 1 0,-5 1-32,0 1 0,0-1 1,0 1-1,0 1 0,-11 7 0,-7 5 28,-276 164-8,281-170 20,16-7 25,-1 0 0,1-1 0,-1 1 1,0-1-1,0 0 0,0-1 0,0 1 0,-1-1 1,-4 1-1,9-2-16,1-1 1,0 1-1,-1 0 1,1 0 0,-1 0-1,1 0 1,0 0-1,-1 0 1,1-1-1,0 1 1,-1 0-1,1 0 1,0-1-1,-1 1 1,1 0-1,0 0 1,-1-1-1,1 1 1,0 0-1,0-1 1,-1 1 0,1 0-1,0-1 1,0 1-1,0-1 1,0 1-1,-1 0 1,1-1-1,0 1 1,0-1-1,0-13 16,3 3-12,0 1 0,1-1 0,0 0-1,11-18 1,-9 18-51,-1-1 0,0 0 0,5-16 0,-10 28 47,0 1 0,0-1 0,-1 0 0,1 0 1,0 0-1,0 0 0,0 0 0,-1 0 0,1 0 1,0 0-1,0 0 0,0 1 0,-1-1 0,1 0 1,0 0-1,0 0 0,0 0 0,-1 0 0,1 0 1,0 0-1,0-1 0,0 1 0,-1 0 0,1 0 1,0 0-1,0 0 0,0 0 0,0 0 0,-1 0 1,1 0-1,0 0 0,0 0 0,0-1 0,0 1 1,-1 0-1,1 0 0,0 0 0,0 0 0,0-1 1,0 1-1,0 0 0,0 0 0,0 0 0,-1 0 1,1-1-1,0 1 0,0 0 0,0 0 0,0 0 1,0-1-1,0 1 0,0 0 0,0 0 0,0 0 1,0-1-1,0 1 0,0 0 0,0 0 0,0 0 1,0-1-1,1 1 0,-1 0 0,0 0 0,0 0 1,0-1-1,0 1 0,0 0 0,-14 11-311,-42 64-213,36-46 634,-26 28-1,23-32 0,10-9-57,-2 0 0,0-1-1,-19 14 1,23-24 55,11-5-108,0 0 0,0-1 1,0 1-1,0 0 0,0 0 0,0 0 0,-1 0 0,1 0 1,0-1-1,0 1 0,0 0 0,0 0 0,0 0 0,0 0 1,0-1-1,0 1 0,0 0 0,0 0 0,0 0 0,0-1 1,0 1-1,0 0 0,0 0 0,0 0 0,0-1 0,0 1 0,0 0 1,0 0-1,0 0 0,0 0 0,0-1 0,10-21 143,-8 18-125,79-187 137,-50 110-8,52-93 0,-77 162-155,-1 5 47,-1 0 1,0 0 0,0 0-1,-1 0 1,0-1 0,0 1-1,-1-1 1,0 0 0,1-10 0,-3 17-47,0 0 1,0 0 0,0 0 0,0 0 0,0 0-1,0-1 1,0 1 0,0 0 0,-1 0 0,1 0 0,0 0-1,-1 1 1,1-1 0,-1 0 0,1 0 0,-1 0 0,1 0-1,-1 0 1,0 0 0,1 1 0,-1-1 0,-2-1-1,2 1-1,0 1-1,0 0 1,-1-1-1,1 1 1,0 0-1,-1-1 0,1 1 1,-1 0-1,1 0 1,0 0-1,-1 0 1,1 1-1,0-1 0,-1 0 1,0 1-1,-5 1-15,0 1 0,0 0 0,0 0 0,0 0 0,-5 5 1,-113 91-300,54-40 234,70-58 110,0 0 1,0 0-1,-1 0 0,1 0 0,0 0 0,-1-1 0,1 1 1,-1 0-1,1-1 0,-1 1 0,1-1 0,-1 0 1,1 1-1,-1-1 0,-1 0 0,3 0-15,-1 0 1,1 0-1,0 0 1,-1 0-1,1 0 0,0-1 1,-1 1-1,1 0 0,0 0 1,0 0-1,-1-1 0,1 1 1,0 0-1,0 0 1,-1 0-1,1-1 0,0 1 1,0 0-1,0 0 0,-1-1 1,1 1-1,0 0 0,0-1 1,0 1-1,0-1 1,-1 0 1,1 0 1,0 0-1,0 0 1,0-1-1,0 1 1,0 0-1,0 0 1,1 0-1,-1 0 1,1-3-1,4-8 50,0 0 0,1 1 0,0-1-1,15-19 1,9-16 46,4-12-54,-15 27 18,-1 0 1,24-61-1,-41 91-65,0 0-1,-1 1 1,1-1 0,-1 0-1,0 0 1,1 1 0,-1-1-1,0 0 1,0 0 0,-1-3 0,1 5-13,0 0 0,0-1 0,0 1 0,0 0 1,0 0-1,-1-1 0,1 1 0,0 0 0,0 0 1,0-1-1,-1 1 0,1 0 0,0 0 0,0 0 1,-1-1-1,1 1 0,0 0 0,0 0 0,-1 0 1,1 0-1,0 0 0,-1 0 0,1-1 0,0 1 1,-1 0-1,1 0 0,0 0 0,0 0 0,-1 0 1,1 0-1,0 0 0,-1 0 0,1 1 0,-1-1 1,-4 1-65,1 1 0,-1 0 0,1 0 0,0 1 0,-1-1 0,-3 5 0,-57 34 129,-2-3 1,-78 33 0,139-68-16,3-2-18,1 1-1,-1-1 1,0 0-1,0 0 1,1-1 0,-1 1-1,-3 0 1,6-1-23,0 0-1,0 0 1,0 0 0,0 0 0,-1 0-1,1 0 1,0 0 0,0 0 0,0 0-1,0 0 1,0 0 0,0 0 0,0 0-1,0 0 1,0 0 0,0 0 0,0 0-1,0 0 1,-1 0 0,1 0 0,0 0-1,0 0 1,0 0 0,0 0 0,0-1-1,0 1 1,0 0 0,0 0 0,0 0-1,0 0 1,0 0 0,0 0 0,0 0-1,0 0 1,0 0 0,0 0 0,0 0-1,0 0 1,0 0 0,0-1 0,0 1-1,0 0 1,0 0 0,0 0 0,0 0-1,0 0 1,0 0 0,0 0 0,0 0-1,0 0 1,0 0 0,0 0 0,0-1 0,0 1-1,0 0 1,0 0 0,0 0 0,0 0-1,0 0 1,6-7 57,11-9 3,-15 15-48,23-21 61,-2-1 1,0-1-1,-1-1 1,-1 0 0,19-33-1,-38 55-110,0 0-1,0 0 1,-1-1 0,1 1-1,-1-1 1,0 1 0,1-6-1,-2 9 27,0 0-1,0 0 0,0 0 0,0 0 1,0 0-1,0-1 0,0 1 0,0 0 1,0 0-1,0 0 0,0 0 0,-1 0 1,1 0-1,0-1 0,0 1 0,0 0 1,0 0-1,0 0 0,0 0 0,0 0 1,0 0-1,-1 0 0,1 0 0,0 0 1,0-1-1,0 1 0,0 0 0,0 0 1,0 0-1,-1 0 0,1 0 0,0 0 1,0 0-1,0 0 0,0 0 0,0 0 1,-1 0-1,1 0 0,0 0 0,0 0 0,0 0 1,0 0-1,0 0 0,-1 0 0,1 0 1,0 0-1,0 0 0,0 1 0,0-1 1,0 0-1,-11 5-459,8-3 283,-37 16-1129,-45 14-1,34-14-180,46-16 898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4:57.5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0 320,'0'3'2187,"0"-3"-2052,0 0 0,-1 0 0,1 1 0,-1-1 0,0 0 0,1 0 0,-1 0 0,1 0 0,-1 0 0,1 1 0,-1-1 0,1 0 0,-1 0 0,1-1 0,-1 1 0,-4 1 2014,-5 94-1787,11-78-74,3 21-1,1 16-51,-5-7-13,3 86 759,1-69-1088,-2-45 116,-2 1 1,-1 0-1,-4 32 0,2-29 7,3-18-208,0-1 1,-1 0-1,0 1 0,0-1 0,0 1 0,-1-1 0,1 0 0,-1 0 0,-3 5 0,4-25-5190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4:58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2 1824,'0'0'48,"0"-1"-1,-1 1 1,1 0-1,-1 0 1,1 0 0,0 0-1,-1 0 1,1-1 0,-1 1-1,1 0 1,0 0 0,-1 0-1,1 0 1,0 0-1,-1 0 1,1 0 0,-1 0-1,1 1 1,0-1 0,-1 0-1,1 0 1,-1 0 0,1 0-1,0 0 1,-1 1-1,1-1 1,0 0 0,-1 0-1,1 1 1,0-1 0,0 0-1,-1 1 1,-4 13 1469,1 0-1081,-27 52 183,17-47-552,0-1 0,-1 0 0,-1-1 1,-22 17-1,26-21-102,-6 5 224,17-18-141,19 8 155,-12-6-61,-1 0 0,1-1 0,-1 0 0,1 0 0,0-1 0,-1 0 1,1 0-1,0 0 0,0 0 0,8-3 0,5 1 134,93-8 429,-98 11-707,0 0 0,16 4 1,-22-3 49,8 5-1291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4:59.7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1888,'0'0'2517,"7"5"-1509,-4-1-940,0 0 0,1 0 0,-1 0 0,-1 1 0,1-1 0,-1 1 0,0 0 0,0 0 0,0 0 0,0 0 0,-1 0 0,1 11 1,0 4 164,-1 1 0,-2 22 0,0-8 274,6 160 229,-5-191-730,1 0-1,-1-1 1,1 1 0,-1-1 0,1 1 0,1-1-1,-1 0 1,0 1 0,1-1 0,1 3 0,-2-4-198,5 0-2385,-4-2 2207,-1 0 1,1 0-1,-1 1 0,1-1 1,1 0-1,4-3-878,5 0 43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0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0 576,'0'0'111,"1"0"1,-1 0-1,1 1 0,-1-1 1,1 0-1,-1 0 0,0 0 1,1 0-1,-1 1 0,0-1 1,1 0-1,-1 0 0,0 1 1,1-1-1,-1 0 0,0 0 1,1 1-1,-1-1 0,0 0 1,0 1-1,1-1 0,-1 0 1,0 1-1,0-1 0,0 1 1,1-1-1,-1 0 0,0 1 1,0 0-1,2 16 1005,0-4-724,4 9-26,-1 1 1,-1 0-1,-2-1 0,1 47 1,-1-5-269,-2-23-23,-7 66 1,6-89-120,-3 59-2297,4-76 2200,0 0 1,0 0-1,0 0 0,0 0 1,0 0-1,-1 0 0,1 0 1,0 0-1,0 0 0,-1 0 1,1-1-1,-1 1 0,1 0 1,0 0-1,-2 1 0,-3 3-1384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1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0 108 1984,'12'-15'1341,"-11"13"-1100,1 0-1,-1 0 1,1 0 0,0 0 0,-1 0 0,1 0 0,0 0-1,0 1 1,3-2 0,14-8 95,2 2 0,-1 0 0,33-9 0,-38 15-303,0 1 1,0 1-1,24 0 0,-32 1 34,0 1-1,0 1 0,-1-1 0,1 1 0,0 0 0,-1 1 0,9 3 0,19 7 579,-18-8-83,0-1 1,31 3-1,-40-6-463,0-1-1,-1 0 0,1-1 0,0 1 0,-1-1 1,1 0-1,-1-1 0,1 1 0,-1-1 0,7-4 1,-9 4-119,-1 0 0,1-1 1,-1 1-1,0-1 1,5-5-1,-7 7-279,0-1 0,1 1 0,-1-1 0,0 1 0,1-1 0,-1 0 0,0 0 0,0 0 0,-1 0 0,1 0 0,0 0 0,0-3-1,-2-1-1539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2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79 992,'1'2'3458,"0"-1"-3333,0 0 0,-1-1 0,1 1 0,0-1 1,0 1-1,0-1 0,0 1 0,0-1 0,0 0 0,1 1 1,0-1-1,45 2 666,-26-1-536,33-1 0,84-25 186,-94 16-427,63-7 0,43 2 465,-66 5-190,-43 5-147,131-8 319,-172 12-461,5 0-12,0 0 0,0 0 1,1 0-1,-1 1 0,0 0 0,0 0 0,0 0 0,6 2 0,-9-2-468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3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19 1984,'0'0'640,"-18"-7"1035,16 6-1587,1 1 0,-1-1 0,1 1 0,-1 0 0,0-1 0,1 1 0,-1 0 0,1 0 1,-4 0-1,-12-1 151,12-1-156,-1 0 0,1 1 1,-1 0-1,1 0 0,-1 1 1,1-1-1,-1 1 1,0 0-1,1 1 0,-1 0 1,1-1-1,-1 2 0,1-1 1,0 1-1,-1-1 1,1 2-1,0-1 0,0 0 1,0 1-1,0 0 1,1 0-1,-1 1 0,1-1 1,-5 6-1,-1 0 4,1 2 0,0-1 1,1 1-1,0 1 0,1 0 0,0 0 0,1 0 1,-9 23-1,-25 85 329,35-107-397,3-9-2,0 1 1,0-1-1,0 1 1,1-1-1,0 1 0,0-1 1,0 1-1,0 5 1,1-4-10,0 0 1,0 0-1,1-1 1,0 1 0,0 0-1,0-1 1,1 1-1,2 5 1,-3-9 28,0 0 1,1 1-1,-1-1 1,1 0-1,-1 0 1,1 0-1,0-1 1,0 1-1,0 0 1,0-1-1,0 1 1,0-1-1,0 1 0,0-1 1,1 0-1,-1 0 1,0 0-1,1 0 1,-1-1-1,5 2 1,17 0 208,-1 0-1,1-1 1,0-1 0,29-5 0,-9 2-238,61 2-1848,-102 1 1536,-1 0-1,1 0 1,0 1-1,0-1 1,-1 0-1,1 1 1,0 0-1,-1-1 1,1 1-1,4 3 1,11 8-2768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12.344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180 0 1824,'-3'3'1658,"0"1"-1352,-1 0 1,1 0 0,-6 9 0,-11 22-415,12-23 411,1 1-1,-6 13 1,-27 70 390,39-92-437,1-23 134,0 13-260,0 4-68,0 0 0,0 0 0,0 0 0,0 0-1,0 0 1,1 0 0,-1 0 0,1 0 0,-1 1 0,2-5-1,-1 3-125,-1 2 63,0 1 0,0 0 0,0 0 0,0-1 0,0 1 0,0 0 0,0-1 0,0 1 0,0 0 0,0 0 0,0-1 0,0 1 0,0 0 0,0 0 0,0-1 1,0 1-1,1 0 0,-1 0 0,0-1 0,0 1 0,0 0 0,1 0 0,-1-1 0,0 1 0,0 0 0,0 0 0,1 0 0,-1 0 0,0-1 0,0 1 0,1 0 0,-1 0 0,1-1 97,16 10-69,-14-7 25,-1 1 0,1-1 1,0 0-1,1 0 0,-1-1 0,4 3 0,-2-2 42,-3-1 7,-1 0-58,1 1-52,0 0 0,-1-1 0,1 1 0,0 0 0,-1 0 0,0 0 1,1 0-1,-1 0 0,2 4 0,-1-1 60,-1-3-29,4 10-44,5 6 65,1 2 80,-5-9-198,-5-8 73,1 0 0,-1 0 0,1 0 0,0 0 0,0 0 0,1 0 0,-1-1 1,0 1-1,1-1 0,0 1 0,-1-1 0,1 0 0,0 0 0,0 0 0,1 0 0,-1-1 0,0 1 0,7 1 0,-9-3-68,0 1 69,-1-1-1,0 0 0,1 0 0,-1 0 0,0 0 0,1 0 1,-1 0-1,1 0 0,-1 0 0,0 0 0,1 0 0,-1 0 1,0 0-1,1-1 0,-1 1 0,0 0 0,1 0 0,-1 0 0,0 0 1,1 0-1,-1-1 0,0 1 0,1 0 0,-1 0 0,0-1 1,0 1-1,1 0 0,-1-1 0,1-29-813,0 21 785,-1-1-1,0 0 0,0 0 1,-1 0-1,0 0 0,-3-10 1,3 14 7,0 0 0,0-1 1,1 1-1,0 0 0,1-13 1,0-2-77,-6-48-82,5 69 138,2 5-759,-2-3 781,0-1 0,1 0 1,-1 0-1,0 0 0,-1 1 0,1-1 1,0 0-1,0 0 0,0 0 0,-1 1 1,1 0-1,-11 20 486,4-7-519,3-7 42,1 0 1,-1 0-1,0-1 0,-6 8 0,-22 36-414,31-50 402,1 1 1,-1-1-1,0 0 1,0 0-1,0 0 1,0 0-1,0 0 1,0 0-1,0 0 0,0 0 1,-2 1-1,-9 8-226,11-10 266,2-16-848,8 6 648,-7 9 222,0-1-1,-1 0 1,1 0-1,0 0 1,-1 0-1,0 0 1,1 0 0,0-3-1,0 2 41,-1 0-1,1 0 1,0 0 0,0 0-1,0 0 1,0 0 0,0 0-1,6-4 1,-8 7-121,0-1 52,1 0 0,-2 1 0,1-1 0,0 0 0,0 1 0,0-1 0,0 0 0,0 1 0,-1-1 0,1 0 0,0 1 0,0-1 0,-1 0 0,1 1 0,0-1 0,-1 1 0,1-1 0,-1 0 0,-8-4-133,9 13-59,0 1 21,5 39 130,-3-38 227,-1 0 0,0 0 0,-1 0 0,-1 19 0,-6 18 413,7-47-607,0 0-1,0 0 0,0 0 0,0 1 0,0-1 0,0 0 0,-1 0 0,1 0 0,0 1 0,0-1 0,0 0 0,0 0 1,0 0-1,0 1 0,-1-1 0,1 0 0,0 0 0,0 0 0,0 0 0,0 0 0,-1 0 0,1 1 0,0-1 0,0 0 1,-1 0-1,1 0 0,0 0 0,0 0 0,0 0 0,-1 0 0,1 0 0,0 0 0,0 0 0,-1 0 0,1 0 0,0 0 1,0 0-1,0 0 0,-1 0 0,1 0 0,0 0 0,0 0 0,0 0 0,-1-1 0,1 1 0,0 0 0,0 0 0,0 0 0,-1 0 1,1 0-1,0-1 0,0 1 0,0 0 0,0 0 0,0 0 0,-1 0 0,1-1 0,0 1 0,0 0 0,0 0 0,0-1 1,0 1-1,0 0 0,0 0 0,-1-14 85,0 0 0,-1 0 1,0 1-1,-1 0 0,-1-1 1,0 1-1,-10-21 0,14 32-96,-1 1-1,0 0 1,1 0-1,-1 0 0,0 0 1,0 0-1,0 0 0,0 0 1,1 0-1,-2 0 1,1 0-1,0 0 0,0 0 1,0 1-1,0-1 0,-3 0 1,1 0-30,0 0 1,0 1-1,0-1 1,0 1-1,-6 0 0,7 0 40,2 0 1,-1 0 0,0 1 0,0-1 1,0 0-1,0 0 0,0 0 0,1 1 0,-1-1 1,0 0-1,0 1 0,1-1 0,-1 1 0,0-1 1,0 1-1,1-1 0,-1 1 0,1 0 0,-1-1 1,0 1-1,1 0 0,-1-1 0,1 1 0,0 0 1,-1 0-1,1 0 0,-1-1 0,1 1 0,0 0 1,0 0-1,0 0 0,-1 0 0,1-1 0,0 3 1,0 3 5,-1 1 1,1 0-1,2 10 1,-2-3 258,9-24 40,-8 9-296,0 1 0,-1-1 1,1 0-1,-1 1 0,1-1 0,0 1 1,-1-1-1,1 0 0,-1 0 0,1 1 1,-1-1-1,0 0 0,1 0 0,-1 1 1,0-1-1,1 0 0,-1 0 0,0 0 1,0 0-1,0 1 0,0-1 1,0-1-1,5-30 359,-5 32-432,5-11 133,-6 9-73,1 0 0,-1 1-1,0-1 1,1 1 0,-1-1 0,0 1 0,0-1-1,0 1 1,0 0 0,0-1 0,0 1-1,-1 0 1,1 0 0,0 0 0,-1 0 0,1 0-1,-1 0 1,1 0 0,-1 1 0,1-1-1,-1 0 1,1 1 0,-4-1 0,4 1 4,1 0 1,0 1 0,-1-1 0,1 1-1,-1-1 1,1 1 0,0-1 0,-1 1-1,1-1 1,0 1 0,0-1-1,-1 1 1,1-1 0,0 1 0,0 0-1,0-1 1,0 1 0,0-1-1,0 1 1,0-1 0,0 1 0,0 0-1,0-1 1,0 1 0,0 23-139,0-18 103,-1 5 30,0 0-1,-1 0 1,0 0 0,-1-1-1,0 1 1,-1-1 0,0 1-1,0-1 1,-1 0 0,-9 13-1,-4 15 124,19-38-106,-1 1-1,0-1 1,0 0 0,0 1-1,0-1 1,0 0 0,1 1 0,-1-1-1,0 0 1,0 0 0,0 1 0,1-1-1,-1 0 1,0 0 0,0 1 0,1-1-1,-1 0 1,0 0 0,1 1-1,-1-1 1,0 0 0,1 0 0,-1 0-1,0 0 1,1 0 0,-1 0 0,0 0-1,1 0 1,-1 0 0,1 1 0,-1-1-1,0-1 1,1 1 0,-1 0 0,0 0-1,1 0 1,-1 0 0,0 0-1,1 0 1,0 0-10,1 0-1,-1 0 0,0-1 1,0 1-1,0 0 1,0 0-1,1-1 1,-1 1-1,0 0 0,0-1 1,0 1-1,0-1 1,0 1-1,1-2 0,11-13 26,-8 9-54,0 0 1,-1-1-1,8-12 0,-6 8-27,-5 7 45,1 1 1,0 0-1,-1-1 1,1 1 0,-1 0-1,0-1 1,0 0 0,-1 1-1,1-6 1,4-42 93,-5 47-133,1 0 0,-1 1 0,1-1 0,0 0 0,0 1 0,0-1 0,2-5 0,3 9-48,-4 1 73,0 0-1,0 0 1,0 0-1,0 0 1,0 0-1,-1 1 1,1-1 0,0 1-1,-1-1 1,1 1-1,-1-1 1,1 1-1,-1 0 1,2 3-1,13 31 23,-3-6-89,-8-21 106,-1 2-1,7 18 0,0 2 25,-9-25-42,-1-3-5,1 0 0,-1 0 1,0 0-1,1 0 1,0 0-1,4 5 1,-3-1-35,-3-6 44,1 0-1,-1 0 1,1-1 0,-1 1 0,1 0 0,-1 0-1,1 0 1,-1 0 0,1 0 0,0-1 0,-1 1 0,1 0-1,0 0 1,0-1 0,0 1 0,0-1 0,-1 1 0,1-1-1,0 1 1,0-1 0,0 1 0,0-1 0,1 1-1,0-1-66,1 2 112,-2-2-42,-1 1 0,1-1-1,-1 0 1,1 1 0,0-1 0,-1 0 0,1 1 0,-1-1-1,1 0 1,-1 1 0,1-1 0,-1 1 0,0-1 0,1 1 0,-1-1-1,1 1 1,-1 0 0,0-1 0,0 1 0,1-1 0,-1 2-1,3 44 70,-3-28 32,0-18-98,0 1 1,0 0-1,1-1 0,-1 1 1,0 0-1,0-1 1,0 1-1,1-1 0,-1 1 1,0 0-1,1-1 0,-1 1 1,0-1-1,1 1 1,-1-1-1,1 1 0,0 0-39,-1-1 0,1 1-1,-1-1 1,0 1-1,1-1 1,-1 1 0,0-1-1,1 1 1,-1-1-1,0 1 1,0 0 0,1-1-1,-1 1 1,0-1-1,0 1 1,0 0-1,2 0-143,0 0 0,0-1 0,-1 1 0,1-1 0,0 1 0,0-1 0,0 0 0,0 0 0,0 0 0,3 0 0,9 11 2131,-13-9-1856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5.3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 1152,'0'-4'5760,"0"13"-5286,1 1-292,0 1-1,1 0 0,3 12 0,3 15 70,10 51-272,-12-49 92,-3-25 142,-1 0 0,1 16-1,2-50 375,14-54-1094,-14 53 517,0 0-1,16-33 1,-5 13-87,-14 36 82,0 0 0,0 0-1,1 0 1,-1 0 0,1 1-1,0-1 1,0 1 0,4-4-1,-5 6 29,0 2 52,0 2-25,0 0-1,0 0 1,0 0-1,-1 0 0,1 0 1,-1 1-1,0-1 0,1 0 1,-1 4-1,5 36 350,-2-14-206,-1 15-70,-3-30-53,5 25 0,-2-22-107,-1-5-342,0-1 0,1 1 0,1-1 0,4 12 0,-8-23 264,1 1 0,-1-1 0,0 1 0,0-1 1,0 0-1,1 1 0,-1-1 0,0 1 0,1-1 0,-1 0 0,0 1 0,1-1 0,-1 0 0,0 1 1,1-1-1,-1 0 0,1 0 0,0 1 0,10-4-2424,1-1 166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06.5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 3 2240,'0'0'18,"0"0"0,0 0 0,0 0 0,0 0 0,1 0 0,-1 0 0,0 0 1,0 0-1,0 0 0,0 0 0,0 0 0,0 1 0,0-1 0,1 0 0,-1 0 0,0 0 0,0 0 0,0 0 0,0 0 0,0 0 1,0 0-1,1 0 0,-1 0 0,0-1 0,0 1 0,0 0 0,0 0 0,0 0 0,0 0 0,1 0 0,-1 0 0,0 0 0,0 0 1,0 0-1,0 0 0,0 0 0,0 0 0,0-1 0,0 1 0,0 0 0,1 0 0,-1 0 0,0 0 0,0 0 0,0 0 1,0 0-1,0-1 0,0 1 0,0 0 0,0 0 0,0 0 0,0 0 0,0 0 0,8 5 1795,-4 3-1109,-4-7-657,0-1 1,0 1-1,0-1 0,0 1 1,0-1-1,0 1 0,0-1 1,0 1-1,0-1 0,0 1 0,0-1 1,0 1-1,0-1 0,-1 1 1,1-1-1,0 1 0,-1 0 1,1-1-15,0 1 1,0-1-1,-1 1 1,1-1 0,0 1-1,0-1 1,0 1-1,0-1 1,-1 1-1,1-1 1,0 1 0,0-1-1,0 1 1,0-1-1,0 1 1,0-1 0,1 2-1,-1-1 31,0 0 0,0 1-1,0-1 1,0 1 0,0-1 0,0 1-1,0-1 1,0 0 0,-1 1 0,1-1-1,-2 3 1,2-3-28,-1 1-1,1-1 1,-1 1 0,1-1-1,0 1 1,0 0 0,-1-1-1,1 1 1,0-1 0,1 4-1,3 17 46,3 31 0,0 6-40,24 91-81,-11-60 400,6 56 349,-25-143-653,0 0 0,-1 0 0,0 0 0,1 0 0,-1 0 0,0 0-1,-1 0 1,1 0 0,0 0 0,-1-1 0,0 1 0,0 0 0,0 0-1,0 0 1,0-1 0,0 1 0,-1-1 0,1 1 0,-1-1 0,0 1 0,0-1-1,1 0 1,-2 0 0,1 0 0,0 0 0,0 0 0,-1 0 0,1-1-1,-1 1 1,1-1 0,-1 1 0,0-1 0,1 0 0,-1 0 0,0-1-1,0 1 1,0 0 0,0-1 0,-4 1 0,-38 12 584,32-11-878,0-2 0,1 1-1,-1-1 1,0-1 0,-18-4 0,17-2-2255,14 7 2404,0 0 0,0-1 1,-1 1-1,1 0 0,0 0 0,0-1 1,0 1-1,0 0 0,-1-1 0,1 1 0,0 0 1,0-1-1,0 1 0,0 0 0,0-1 0,0 1 1,0 0-1,0-1 0,0 1 0,0 0 0,0-1 1,0 1-1,0 0 0,0-1 0,0 1 0,0 0 1,1-1-1,-1 1 0,0 0 0,0 0 0,0-1 1,0 1-1,1 0 0,-1 0 0,0-1 0,0 1 1,1 0-1,-1 0 0,0-1 0,1 1 1,10-8-2563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21 832,'-2'12'4436,"2"-11"-4370,-1-1-1,1 1 1,0 0 0,-1-1-1,1 1 1,0-1-1,-1 1 1,1 0 0,-1-1-1,1 1 1,-1-1-1,1 1 1,-1-1 0,1 1-1,-1-1 1,1 1 0,-1-1-1,0 0 1,1 1-1,-1-1 1,0 0 0,1 0-1,-1 1 1,-3-1 1464,15 3-741,42-7 33,-42 2-657,68-10 411,0 0-320,-34 7 203,-34 4-256,-1 0-1,21-4 1,-26 3-205,0 1 0,1 0 0,-1 1 0,0-1 1,1 1-1,-1 0 0,9 1 0,-12-1 11,1 1 1,-1-1-1,0 1 0,1 0 0,-1 0 0,0 0 0,1 0 1,-1 0-1,0 1 0,0-1 0,0 1 0,0-1 1,0 1-1,0 0 0,0 0 0,-1 0 0,1 0 0,1 3 1,0 0-87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16.7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1 736,'0'10'388,"1"-9"-240,-1 1 0,0 0 0,0-1 0,0 1 0,0-1 0,0 1 0,0 0 0,-1-1 1,1 1-1,0-1 0,-1 1 0,1 0 0,-1-1 0,0 1 0,1-1 0,-1 0 0,0 1 0,0-1 0,-2 3 0,2-4 34,2 16 884,0-14-998,1 1-1,-1-1 0,0 0 1,1-1-1,-1 1 1,1 0-1,0 0 0,-1-1 1,1 1-1,0-1 0,0 1 1,0-1-1,0 0 1,1 0-1,-1 0 0,0 0 1,0 0-1,1 0 1,-1-1-1,0 1 0,1-1 1,-1 1-1,0-1 1,1 0-1,-1 0 0,1 0 1,-1-1-1,0 1 1,1 0-1,-1-1 0,1 1 1,1-2-1,96-23 354,-50 14-405,-46 10-10,0 1 0,0-1 1,1 1-1,-1 0 0,0 0 0,1 0 0,-1 0 0,0 1 0,1 0 0,-1 0 0,0 0 0,0 0 0,0 1 0,0 0 0,0 0 0,0 0 0,0 0 0,-1 0 0,1 1 0,-1 0 0,0-1 0,5 6 0,11 7 126,-15-13-146,-2 0 1,1 0-1,0 0 0,0 0 1,-1 0-1,1 1 0,-1-1 1,1 1-1,-1 0 0,0 0 1,2 4-1,-3 0-18,-1 0 37,0 0 47,0-6-56,0 0 0,1 0 1,-1 0-1,0 0 0,0 0 0,0 0 1,-1 0-1,1 0 0,0 1 0,0-1 0,-1 0 1,1 0-1,0 0 0,-1 0 0,1 0 1,-1 0-1,1 0 0,-1-1 0,0 1 1,1 0-1,-1 0 0,0 0 0,0 0 1,-1 0-1,-24 29-334,4-4 238,6-10 16,6-5 54,0-1-1,-14 10 0,-47 39-22,58-45-14,-5 4-21,2-3 165,15-13-70,-1 0 0,1-1 1,0 0-1,0 1 0,-1-1 0,1 0 0,-1 0 1,1 0-1,-1 0 0,1 0 0,-1 0 1,0 0-1,1 0 0,-1 0 0,-3 0 0,3-1 46,0 1 0,1-1 0,-1 1 0,0-1 0,0 1 0,1 0 0,-1 0 0,1 0-1,-1 0 1,1 0 0,-3 2 0,4-3-85,0 19 59,1-17-1,0-2-16,0 1 0,0-1 0,0 1 0,0 0 0,0-1 0,0 0 0,0 1 0,0-1 0,0 0-1,0 1 1,0-1 0,0 0 0,0 0 0,0 0 0,0 0 0,0 0 0,0 0 0,0 0 0,0 0 0,0-1-1,0 1 1,0 0 0,0-1 0,0 1 0,0 0 0,1-1 0,4-2 90,65-9 636,-36 4-558,43-3 0,-22 3-43,-31 6-695,39 0 0,-44 3-1856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17.7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51 896,'-4'6'3536,"19"-2"-2823,0 0 0,0 0 1,24 2-1,-2-5-548,0-2-1,0-1 1,0-1-1,0-3 1,0 0 0,42-15-1,-32 6-772,-2-6-1141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5:19.8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16 200 992,'0'0'10,"0"0"-1,0 0 1,0 0 0,1 0-1,-1 0 1,0 0-1,0 0 1,0-1 0,0 1-1,1 0 1,-1 0 0,0 0-1,0 0 1,0 0-1,0 0 1,0-1 0,0 1-1,0 0 1,1 0 0,-1 0-1,0 0 1,0 0 0,0-1-1,0 1 1,0 0-1,0 0 1,0 0 0,0-1-1,0 1 1,0 0 0,0 0-1,0 0 1,0 0 0,0-1-1,0 1 1,0 0-1,0 0 1,0 0 0,0 0-1,0-1 1,0 1 0,0 0-1,0 0 1,-1 0 0,1 0-1,0-1 1,0 1-1,0 0 1,0 0 0,0 0-1,0 0 1,-1 0 0,1 0-1,0 0 1,0-1-1,0 1 1,0 0 0,-1 0 338,-14 9 4174,15-8-4431,0-1 1,0 1-1,0-1 0,0 1 0,0-1 0,0 1 1,0-1-1,0 1 0,0-1 0,0 1 1,0-1-1,0 1 0,0-1 0,1 1 0,-1-1 1,0 1-1,0-1 0,1 1 0,-1-1 1,0 0-1,1 1 0,-1-1 0,0 1 0,1-1 1,-1 0-1,0 1 0,1-1 0,-1 0 1,1 0-1,-1 1 0,1-1 0,-1 0 1,0 0-1,1 0 0,-1 1 0,1-1 0,-1 0 1,1 0-1,-1 0 0,1 0 0,-1 0 1,1 0-1,-1 0 0,1 0 0,-1 0 0,1 0 1,-1 0-1,1-1 0,-1 1 0,1 0 1,0 0-1,1-1-45,1 0 1,-1-1-1,0 1 1,1 0-1,-1-1 1,0 1 0,0-1-1,3-2 1,-1-2 22,0 0 0,0 0 1,-1 0-1,5-12 0,0 1-90,-1 1 43,0-1-1,-2 0 1,6-25-1,-6 19 112,-4 22-131,-1 0 0,0 0 0,0 0 0,1 0 0,-1 0 0,0 1 1,1-1-1,-1 0 0,1 0 0,-1 1 0,1-1 0,0 0 0,0 0 1,9-12 9,-10 13 36,18 12 758,34 31 155,-34-30-852,-1 1 1,27 28 0,-39-36-66,2 2-520,0 1 0,8 11 0,-14-17-163,1 0 0,-1 0 1,0 0-1,1 0 0,-1 0 0,1 6 0,-2-1-1227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6:09.6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145 432 1984,'-1'-3'148,"0"0"0,0 0 0,0 0 1,-1 0-1,1 0 0,-5-6 872,23 48 415,-13-19-1327,-1-1-1,-1 1 1,-1-1 0,-2 40-1,-5 10 476,-1 25 514,8-101-1069,0 0-1,0 0 0,0 0 0,1 0 1,0 0-1,1 0 0,-1 1 0,8-13 1,2-1-76,19-25 0,17-11 195,-33 41 213,-1-1 0,19-29-1,-47 52 431,-63 43-714,-7 5 242,30-7 196,34-29-267,-29 22 0,49-41-253,-1 1 0,0-1 0,1 1 0,-1-1 0,0 1 1,1-1-1,-1 1 0,0-1 0,1 0 0,-1 0 0,0 1 0,0-1 0,0 0 0,1 0 0,-1 0 0,0 0 0,0 1 0,0-1 0,1-1 0,-1 1 0,0 0 0,-1 0 0,1-1 2,1 1 0,-1-1 0,1 0 0,-1 1 1,1-1-1,0 0 0,-1 0 0,1 1 0,0-1 0,0 0 0,-1 0 0,1 1 0,0-1 1,0 0-1,0 0 0,0 1 0,0-1 0,0 0 0,0 0 0,0 0 0,1 1 0,-1-1 0,0 0 1,1-1-1,0-2-19,1 0 0,-1 0 0,1 0 0,0 0 1,1 0-1,-1 0 0,1 1 0,3-5 0,-5 7 16,0-1 1,0 1-1,0 0 0,0-1 0,1 1 0,-1 0 0,0 0 0,0 0 0,1 0 0,-1 0 0,1 0 0,-1 1 0,1-1 0,-1 0 0,1 1 0,-1-1 1,1 1-1,-1 0 0,1-1 0,0 1 0,-1 0 0,1 0 0,0 0 0,2 0 0,-2 1 8,-1 0-1,0-1 1,0 1-1,0 0 1,0-1-1,0 1 1,0 0-1,-1 0 1,1 0-1,0 0 1,0 0-1,0 0 1,-1 0-1,1 0 1,-1 0-1,1 0 1,-1 1-1,1 0 1,4 25 80,-4-22-60,1 26 28,-1-1 0,-5 37 0,1 8 33,1-51-70,1-21-9,0 0 0,1 1 0,-1-1 1,1 1-1,0-1 0,0 1 0,1 4 1,-1-8-3,0 1 0,0-1 0,0 0 0,0 0 0,0 0 0,0 1 0,0-1 0,1 0 0,-1 0 0,0 1 0,0-1 0,0 0 1,0 0-1,0 1 0,0-1 0,0 0 0,1 0 0,-1 0 0,0 0 0,0 1 0,0-1 0,1 0 0,-1 0 0,0 0 0,0 0 0,0 0 0,1 1 1,-1-1-1,0 0 0,0 0 0,1 0 0,-1 0 0,0 0 0,0 0 0,1 0 0,-1 0 0,0 0 0,0 0 0,1 0 0,-1 0 0,0 0 0,1 0 1,11-10 24,7-18-61,17-38-9,24-41 392,-55 97-105,-10 21-75,-6 13-98,-2 0 0,-22 32 0,-2 4 232,37-60-300,0 0 0,0 0 0,-1 0 0,1 0 0,0-1 0,0 1 0,0 0 1,0 0-1,0 0 0,0 0 0,0 0 0,0-1 0,0 1 0,0 0 0,0 0 1,0 0-1,-1 0 0,1 0 0,0 0 0,0 0 0,0-1 0,0 1 0,0 0 1,0 0-1,-1 0 0,1 0 0,0 0 0,0 0 0,0 0 0,0 0 0,0 0 1,-1 0-1,1 0 0,0 0 0,0 0 0,0 0 0,0 0 0,-1 0 0,1 0 1,0 0-1,0 0 0,0 0 0,0 0 0,0 0 0,-1 0 0,1 0 0,0 0 1,0 0-1,0 1 0,0-1 0,0 0 0,0 0 0,0 0 0,-1 0 0,1 0 1,0 0-1,0 0 0,0 1 0,-1-16-207,5-8 169,1 0 1,1 0-1,1 1 0,1 0 1,1 1-1,0 0 1,2 0-1,26-37 1,2-1 109,-33 49 50,-5 8-118,0 1 0,-1-1 0,1 1-1,0 0 1,0-1 0,0 1-1,0 0 1,1 0 0,0-1 0,-6 50 298,-32 120-277,-7 33-12,41-188 132,1 23 0,7-50-39,0 3-104,23-71-84,8-20-6,-22 70 52,23-56-81,-22 49 232,38-68 1,-50 101-143,0 1 0,1-1 0,8-9 0,-8 11-19,-1 0 1,0-1-1,-1 1 0,1-1 0,3-6 0,13-17 151,-16 24-44,-3 4-71,0-1-1,0 0 0,0 0 0,-1 1 1,1-1-1,0 0 0,-1 0 0,1 0 1,0 0-1,-1 0 0,1 0 0,-1 0 1,1-2-1,-2 5-249,1 1 208,-1 0 0,0-1 0,-1 1 0,1 0 0,0-1 0,-1 1 0,0-1 0,1 1 0,-4 2 1,0 2 38,-5 6 9,-1-1 0,0 1 0,-18 13 0,13-11 128,-16 18 1,28-28-84,0 0-56,0 0-1,-1 0 1,1 0 0,-1-1-1,0 1 1,0-1 0,-7 4-1,11-8 16,1 0 0,0 1 0,0-1 0,0 0 0,0 0 0,0 0 0,0 0 1,0 0-1,0 0 0,0 0 0,0 0 0,0 0 0,0 0 0,0 0 0,-1 0 0,1 0 0,0 0 0,0 0 0,0 0 0,0 0 0,0 0 0,0 0 0,0 0 0,0 0 0,0 0 0,0 0 0,0 0 0,0 0 0,-1 0 0,1 0 0,0 0 0,0 0 0,0 0 0,0-1 0,0 1 0,0 0 0,0 0 0,0 0 0,0 0 0,0 0 0,0 0 0,0 0 0,0 0 0,0 0 0,0 0 1,0 0-1,0 0 0,0 0 0,0 0 0,0-1 0,0 1 0,0 0 0,1-6-9,6-6-104,21-19-249,44-38 0,2-2 365,-55 51-29,-2 0 0,0 0 0,-2-2 0,0 0 0,21-41 0,51-131-109,-72 158-164,5-11-4121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6:16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1139 1984,'-1'0'3013,"3"-1"-2870,0 0 0,0 0 0,0 0 0,-1 0 0,1 0 0,0 0 0,-1-1 0,3-1 0,-3 1 15,3-2 35,0 0 0,0 0-1,-1-1 1,1 1-1,1-6 1,15-19 155,8-4-138,37-41 242,-49 58-369,21-21 209,71-57-1,61-34 516,-122 88-432,61-67 1,-42 32-210,83-88 468,-110 124-543,88-67-1,23 1-255,-134 95 170,0 0-1,31-13 1,-44 22-3,4-3 32,-7 4-116,-10 11-276,8-8 326,-1 1 0,0-1 0,0 0 0,-1 0 0,1 0 0,0 0 0,-1-1-1,0 1 1,0-1 0,-4 2 0,-8 6 65,-83 53-1,-94 69 6,59-11-35,12-9-4,94-89-5,-1-2 0,-50 29 0,-152 71 80,214-112-79,0 1 0,1 0-1,1 1 1,0 0 0,0 1-1,1 1 1,-14 17 0,24-25-12,1 1 0,0-1 0,0 0 1,0 1-1,1 0 0,0 0 0,0 0 1,0 0-1,1 0 0,0 0 0,0 0 1,1 1-1,-1 7 0,1-9 21,-1 0 0,0 0 1,0 0-1,0 0 0,0 0 0,-1 0 0,-4 7 0,-19 33-26,25-44 32,-22 29 284,16-21-453,3-3 174,-1-1 0,0 0 0,0 0 0,0 0-1,-10 8 1,13-13 193,-2-8 731,4 3-928,0 0-1,0-1 1,1 1 0,-1 0 0,1 0-1,1 0 1,-1 0 0,6-8 0,5-11 79,-12 21-68,85-193 958,-61 150-946,-16 33-37,-2-1 0,0 0 0,7-19 0,-10 19-68,-1 6 93,0 0 1,-1 0-1,0-1 1,0 1-1,0-15 1,-7 0-295,5 22 208,1 3-192,1 4 270,0 0 1,0 1 0,-1-1 0,0 1-1,0 0 1,-1-1 0,1 1 0,-1 0 0,-1-1-1,1 1 1,-1 0 0,-1-1 0,-3 13-1,-3 6 72,-2 1-1,-16 27 0,4-6 183,-13 42-105,-23 47 37,54-127-134,0 0-32,-1 0 1,0-1 0,0 0 0,0 0 0,-1 0-1,-8 8 1,3-4 25,10-11-70,0 0 0,1 0 0,-1 0 0,0 0 0,0 0 0,0 0 0,0 0 0,0 0 0,0 0 0,0 0 0,0-1 0,0 1 0,0 0 1,-1-1-1,1 1 0,0-1 0,0 1 0,-1-1 0,1 0 0,-3 1 0,3-1-33,3-1-15,7-9 28,0 1 0,-1-1 0,-1 0 0,1-1 0,9-18 0,3-5 76,69-90 14,-75 108-49,1 0 1,0 1-1,1 1 0,0 0 1,20-12-1,-20 15 15,1 1-1,0 1 1,0 1 0,25-9-1,-28 10-141,-9 3 440,-5 3-338,1 1 0,0-1 0,-1 1 0,1-1-1,-1 1 1,1-1 0,0 1 0,-1 0 0,1-1-1,0 1 1,0 0 0,-1 0 0,1 0 0,0 0 0,0-1-1,-1 1 1,1 0 0,0 0 0,0 0 0,1 1 0,19-1-544,-19 0 517,-1 0-55,2 0 99,0 1-1,0-1 0,-1 0 1,1 0-1,0 0 1,4-1-1,-1 1-141,37 0-235,-41 0 396,-2 0-67,1 1 44,-1-1-1,0 0 1,1 1-1,-1-1 1,0 0-1,1 0 1,-1 1-1,0-1 1,1 0-1,-1 0 1,1 1-1,-1-1 0,1 0 1,-1 0-1,1 0 1,-1 0-1,1 0 1,-1 0-1,0 1 1,1-1-1,-1 0 1,1-1-1,0 1 1,12 1 52,-13-1-43,2 0 526,-25 0-433,9 0-144,1 1 1,0 0-1,-16 4 0,13-2 130,0-1 0,-1 0-1,-22-2 1,29 0-87,1 1 0,-1 0 0,1 1 0,0 0 0,-1 0 0,1 1 0,-17 7 0,20-7-17,2-1 0,-1 1 0,0 0 0,0 1-1,1-1 1,0 1 0,-5 4 0,8-6-262,-1 0 0,0 1 0,1-1 0,0 0 1,-1 1-1,1-1 0,0 0 0,0 1 0,0-1 0,1 1 0,-1 0 0,1-1 0,-1 1 0,1-1 0,0 1 1,0 0-1,0 3 0,3 11-1551,2 11-1716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6:25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16 1056,'0'0'2885,"16"0"-2517,-11-1-394,0 1-1,0-1 0,0 0 1,0 0-1,0 0 0,5-3 1,-1-2-1004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6:26.5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64,'-4'0'32,"4"5"-32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25.850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 1129 1408,'6'6'1568,"-5"-4"-1528,0 0-1,0 0 1,-1 0 0,1 0 0,-1 0-1,1 0 1,-1 0 0,0 0-1,1 0 1,-1 2 0,-1 28 582,0-17-321,-4 10-381,2-3 253,2-19-143,0 0 0,1 0 0,-1 0 0,1 0 0,0 1 0,0-1 0,0 0 0,1 4 0,-2-4-17,1-1-2,6 9 2,11 11-98,-16-21 37,0 0-64,2 5 122,-2-5 86,1 6 574,2-12-643,3-12-377,-5 8 390,-1 1 1,-1-1-1,0-8 1,0 8-27,0 8-10,0 0 1,1 0 0,-1 0-1,0 1 1,0-1 0,1 0-1,-1 0 1,1 0 0,-1 0-1,1 0 1,-1 0 0,1 0-1,-1 1 1,1-1 0,1-1-1,-1 1-1,0 0-1,0 0 1,0 0-1,0 0 1,-1 0-1,1-1 0,0 1 1,-1 0-1,1 0 1,0-3-1,5-11-92,-4 13 81,-1 0 0,-1 1 1,1-1-1,0 0 0,0 0 0,-1 0 1,1 0-1,-1 0 0,0 0 0,1-3 1,8 21-184,4 54 506,-13-68-319,0 1 0,0-1 0,0 1 0,0-1 0,0 1 0,0-1 0,-2 5 0,0 11 29,2-12 38,0 12-598,1-18 424,-1 0 114,1 0 0,-1 0 1,1 0-1,0-1 1,-1 1-1,1 0 1,-1 0-1,1-1 1,-1 1-1,1 0 0,-1-1 1,1 1-1,-1 0 1,1-1-1,-1 1 1,1-1-1,-1 1 1,0-1-1,1 1 1,-1-1-1,0 1 0,1-1 1,-1 1-1,0-1 1,0 1-1,1-1 1,-1 0-1,0 1 1,0-1-1,0 1 0,0-1 1,0 0-1,0 1 1,0-1-1,0 0 1,0-2 10,5-7-19,-5 9 37,1 0 0,0 0 0,-1 0 0,1 0 0,-1 0 0,0 0 1,1 0-1,-1 0 0,0 0 0,0-3 0,0 3-7,3-5 59,-3 6-71,1 0 0,-1-1 0,0 1 0,0-1 0,0 1 0,0-1 0,0 1 0,0 0 0,0-1 0,0 1 0,0-1 1,0 1-1,0-1 0,0 1 0,0 0 0,0-1 0,0 1 0,0-1 0,0 1 0,0-1 0,-1 1 0,1 0 1,0-1-1,0 1 0,0-1 0,-1 1 0,1 0 0,0-1 0,-1 1 0,-18-4 436,12 3-503,9-1-104,8-7-181,-10 1 947,0 7-608,0 1 1,0 0 0,1 0-1,-1 0 1,0-1 0,0 1 0,0 0 0,0 0-1,0 0 1,0 0 0,0 0 0,0 0-1,0-1 1,0 1 0,0 0 0,0 0 0,0 0-1,0 0 1,0 0 0,0-1 0,0 1-1,0 0 1,0 0 0,-1 0 0,1 0 0,0 0-1,0 0 1,0 0 0,0-1 0,0 1-1,0 0 1,0 0 0,0 0 0,0 0 0,0 0-1,-1 0 1,1 0 0,0 0 0,0 0-1,0 0 1,0 0 0,0-1 0,0 1 0,-1 0-1,1 0 1,0 0 0,0 0 0,0 0-1,0 0 1,0 0 0,0 0 0,-1 0 0,1 0-1,0 0 1,0 0 0,0 0 0,0 1-1,0-1 1,-1 0 0,1 0 0,0 0 0,0 0-1,0 0 1,0 0 0,0 0 0,0 0-1,0 28 305,-1-24-325,1 10-110,0-14 133,1 0-1,-1 0 1,0 0 0,0 0-1,0 0 1,0 0 0,0 0-1,0 0 1,0 0 0,0 0-1,0 0 1,0-1 0,1 1-1,-1 0 1,0 0 0,0 0-1,0 0 1,0 0 0,0 0-1,0 0 1,0 0 0,1 0-1,-1 0 1,0 0 0,0 0-1,0 0 1,0 0 0,0 1-1,0-1 1,0 0 0,0 0-1,0 0 1,1 0 0,-1 0-1,0 0 1,0 0 0,0 0-1,0 0 1,0 0 0,0 0-1,0 0 1,0 0 0,0 1-1,0-1 1,0 0 0,0 0-1,0 0 1,1 0 0,-1 0-1,0 0 1,0 0 0,0 1-1,9-21-17,-5 14-68,5-7-93,-7 10 108,1-1-1,-1 1 1,0 0 0,0-1-1,0 1 1,2-8 0,-4 10 42,0 0 0,1 0 0,-1 0 0,0 0 0,0 0 1,0 0-1,1 1 0,-1-1 0,1 0 0,-1 0 0,1 0 0,-1 0 0,1 0 0,-1 1 1,1-1-1,-1 0 0,1 0 0,0 1 0,0-1 0,-1 0 0,1 1 0,0-1 0,1 0 107,-2-2 144,2 5-219,0 0 0,-1 1-1,1-1 1,-1 1 0,1-1-1,-1 1 1,1 4 0,-1 7-214,-1-8 266,0 1 0,0-1 0,0 0 1,-1 1-1,1-1 0,-3 7 1,-34 105 19,34-104 32,-28 79 312,30-88-429,-1 0-1,1-1 0,0 1 0,1 0 0,-1 0 0,1 0 0,0 0 1,1 7-1,0-7 10,-1 1 1,0 0 0,0-1 0,-1 1-1,-2 9 1,3-10-26,-1-1 1,1 0-1,0 0 0,0 1 1,1-1-1,-1 0 0,1 0 1,1 5-1,0 4-51,11 56 86,-7-51 2,-5-17-11,0 1 0,0 0-1,-1-1 1,1 1 0,0 0-1,-1-1 1,1 1 0,-1 0-1,0 0 1,0 3 0,0 4 48,0-1 1,0 1 0,1 0-1,0 0 1,0-1 0,1 1-1,0-1 1,0 1 0,1-1-1,0 0 1,8 13 0,-4-3-79,0 2 120,-7-20-111,0 0 1,0 0 0,0 1-1,0-1 1,0 0-1,0 0 1,0 0-1,0 1 1,0-1 0,1 0-1,-1 0 1,0 0-1,0 0 1,0 1-1,0-1 1,0 0 0,0 0-1,0 0 1,1 0-1,-1 0 1,0 0-1,0 1 1,0-1 0,0 0-1,1 0 1,-1 0-1,0 0 1,0 0-1,0 0 1,0 0 0,1 0-1,-1 0 1,0 0-1,0 0 1,0 0-1,1 0 1,-1 0 0,0 0-1,0 0 1,0 0-1,0 0 1,1 0-1,-1 0 1,0 0 0,0 0-1,0 0 1,1 0-1,-1 0 1,0-1-1,4-11-173,-3-19 234,-1-59 1,5 75-177,-5 14 129,5 10-311,-1-2 326,0 0 0,-1 1 0,0 0-1,0 0 1,-1 0 0,0 0 0,0 0 0,-1 0-1,0 0 1,0 11 0,-1-19 0,0 1 0,0-1 1,0 1-1,0-1 0,0 1 1,0-1-1,0 1 0,0-1 1,0 1-1,0-1 0,0 1 1,0-1-1,0 1 0,-1-1 1,1 1-1,0-1 0,0 1 1,-1-1-1,1 1 0,0-1 0,0 0 1,-1 1-1,1-1 0,-1 1 1,1-1-1,0 0 0,-1 1 1,1-1-1,-1 0 0,1 0 1,-1 1-1,1-1 0,-1 0 1,1 0-1,-1 0 0,1 0 1,-1 1-1,1-1 0,-1 0 0,1 0 1,-1 0-1,1 0 0,-1 0 1,1 0-1,-1-1 0,-1 1-25,1 0-1,-1-1 1,0 1-1,1-1 0,-1 0 1,1 0-1,-1 1 1,1-1-1,-1 0 1,1 0-1,0 0 0,-2-2 1,-18-28-780,18 28 781,1 0-1,0 0 0,1 0 1,-1-1-1,0 1 0,1-1 1,0 1-1,-1-1 0,2 1 1,-1-1-1,-1-6 0,1-2 2,0 11 4,1 0 1,0 0 0,0 0-1,0 0 1,0-1 0,0 1-1,0 0 1,0 0 0,0 0-1,0 0 1,0 0 0,0 0-1,1 0 1,0-2 0,0-4-106,-2-2-194,10 5-145,-5 0 397,-4 3 66,1 1 1,-1-1-1,1 0 0,-1 1 0,1-1 1,-1 0-1,0 1 0,1-1 0,-1 0 0,0 0 1,1 1-1,-1-1 0,0 0 0,0 0 1,0 1-1,0-1 0,0 0 0,0-2 150,0 3-153,-1 0 1,1-1-1,0 1 0,0 0 1,-1-1-1,1 1 0,0 0 1,-1-1-1,1 1 1,0-1-1,0 1 0,0 0 1,0-1-1,-1 1 0,1-1 1,0 1-1,0-1 1,0 0-1,-1 0-4,1 7 62,2 9-65,0 1 0,1-1 0,0 0 0,1 0 0,9 20 0,-11-28 49,0-1-1,-1 1 1,1 0 0,-1 0-1,0 0 1,-1 0 0,0 9-1,0-6-40,0-6 15,-1 0 1,1 1-1,0-1 0,1 1 0,-1-1 0,1 0 1,0 1-1,0-1 0,3 7 0,-3-9-33,2-2 56,0 0 0,0 0 1,0-1-1,0 1 1,0-1-1,0 1 0,0-1 1,-1 0-1,6-2 1,-6 2-37,-1 0-23,0 0 1,1 1-1,-1-1 0,1 1 1,-1-1-1,0 1 0,1 0 1,-1 0-1,1-1 0,-1 1 0,1 0 1,-1 0-1,1 0 0,2 1 1,2-1-22,85-8 50,-81 6-42,-3 1 54,0 0 1,1 1-1,-1 0 0,0 0 0,1 1 0,12 2 0,-13-4 50,-6 1-80,0 0 0,0 0 1,0 0-1,0 0 0,0 0 1,0 0-1,0 0 0,0 1 1,1-1-1,-1 0 0,0 0 1,0 1-1,0-1 0,0 1 1,0-1-1,0 1 0,1 0 1,-1 0 5,-1-1 1,1 0-1,-1 1 0,1-1 1,0 0-1,-1 1 0,1-1 1,-1 0-1,1 1 0,-1-1 1,1 1-1,-1-1 0,0 1 1,1 0-1,-1-1 0,0 1 1,1-1-1,-1 1 1,0 0-1,1-1 0,-1 1 1,0 0-1,0-1 0,0 1 1,0 0-1,0-1 0,0 1 1,0 0-1,0-1 0,0 1 1,0 0-1,0-1 0,0 1 1,0 0-1,0-1 1,-1 1-1,1 0 0,0-1 1,-1 1-1,1-1 0,0 1 1,-1 0-1,0 1 12,-1-1-1,1 1 1,0-1-1,0 0 1,0 1 0,-1-1-1,1 0 1,-1 0-1,1 0 1,-1 0 0,1 0-1,-1 0 1,0-1 0,-2 2-1,-5-1 51,0 0 0,-1-1 0,1 0 0,0 0 0,0-1 0,-1 0 0,-13-4 0,5 0 115,0-1 1,-28-13-1,22 5-69,21 11-208,0 1 0,-1 0 0,1-1 0,-1 2 0,0-1 0,1 0 0,-6-1 0,4 1 5,8 11-34,0 0 197,1 0 0,1-1 1,0 1-1,0-1 0,0 0 0,14 13 0,-7-5-89,-7-11-2,1 0-1,-1 0 1,1 0 0,0-1-1,1 0 1,-1 0 0,1-1-1,9 4 1,-1 1-31,-6-5 73,0 0-1,1-1 1,-1 0-1,1 0 1,-1-1-1,1-1 1,-1 1-1,1-1 1,9-2 0,9 2 39,-24 0-58,-1 0 0,1 0 0,0-1 1,0 1-1,0-1 0,0 0 0,0 0 0,0 0 0,0 0 0,-1 0 0,1-1 0,6-4 0,-10 5-122,0 0 112,0 1 0,0-1 0,0 0-1,-1 1 1,1-1 0,0 0 0,-1 0 0,1 1-1,0-1 1,-1 1 0,1-1 0,-1 0-1,1 1 1,-1-1 0,1 1 0,-1-1 0,1 1-1,-1-1 1,0 1 0,1 0 0,-1-1-1,0 1 1,1 0 0,-1-1 0,0 1 0,0 0-1,1 0 1,-1 0 0,0-1 0,1 1 0,-2 0-1,-29-1-23,23 2 244,1-1-230,1 0 1,-1 1-1,1 0 0,0 0 1,0 0-1,0 1 0,-1 0 1,1 0-1,1 1 0,-1 0 1,0 0-1,1 0 0,-1 0 1,1 1-1,-6 6 0,-32 20 720,43-30-698,0 0-1,0 0 1,-1 0-1,1 1 1,0-1-1,0 0 1,0 0-1,0 0 1,0 0-1,0 1 1,0-1-1,0 0 1,-1 0-1,1 0 1,0 1-1,0-1 0,0 0 1,0 0-1,0 0 1,0 1-1,0-1 1,0 0-1,0 0 1,0 0-1,0 1 1,0-1-1,0 0 1,1 0-1,-1 0 1,0 1-1,0-1 0,0 0 1,0 0-1,0 0 1,0 1-1,0-1 1,1 0-1,-1 0 1,0 0-1,0 0 1,0 0-1,0 1 1,1-1-1,6 5-102,-1-3 82,1 0 0,0 0 0,0-1 0,0 0-1,1-1 1,13 0 0,16 1 87,1-3 1,-1-1-1,0-2 1,71-18-1,5-7 179,-106 28-273,0 1 1,0 0-1,0 0 0,1 1 1,-1-1-1,0 1 0,0 1 1,9 1-1,5 2 14,27 10-1,-36-10-72,-11-4 73,5 2 19,0 0 0,0-1 1,10 2-1,-14-3-16,-17 11-555,7-5 408,0 0 1,0-1-1,0 0 0,-1-1 1,0 0-1,-15 5 1,13-6 313,1-2 0,-1 0 1,0 0-1,1-1 0,-13 0 0,-2-1 0,10 0-143,0-1 0,0-1-1,0 0 1,0-1 0,-18-7-1,26 8-48,3 3-26,1-2 0,0 1 0,-1 0 1,1-1-1,0 1 0,-6-5 0,9 5 67,18 1-155,22 2 89,-24-1 121,0-1 0,25-2 1,-37 2-73,0 0-1,0-1 1,1 2 0,-1-1 0,0 0 0,0 1-1,0 0 1,0 0 0,0 0 0,6 3 0,2 1 96,-2 1 0,14 9 0,-11-7 49,-10-5-166,-2-3 24,0 1 1,0 0-1,0 0 0,1-1 1,-1 1-1,0-1 1,0 1-1,1-1 0,-1 1 1,0-1-1,0 0 0,1 0 1,-1 0-1,0 0 0,3 0 1,-3 0 39,0 2 16,0 0-76,0-1-1,0 1 0,0 0 0,0 1 0,0-1 1,-1 0-1,1 0 0,-1 0 0,1 0 0,-1 1 1,0-1-1,0 0 0,0 0 0,0 0 0,0 4 0,-1 2-37,1-5 87,-1 1-1,0-1 1,0 0 0,0 0 0,-1 0-1,1 0 1,-1 0 0,0 0 0,1 0 0,-1 0-1,-5 5 1,6-7-45,-1-1 0,0 1-1,1 0 1,-1 0 0,0-1-1,1 1 1,-1-1 0,0 0-1,0 1 1,1-1 0,-1 0-1,0 0 1,0 0 0,0 0-1,1 0 1,-5-2 0,-14 3 214,7 3-85,10-2-127,0-1 1,0 0 0,0 0-1,0 0 1,0-1 0,0 1-1,0-1 1,-3 1-1,5-1 65,11-9-176,19-14 267,46-29-1,4-1-52,53-36-38,-131 88-50,-1 1 1,0 0-1,1 0 0,-1 0 1,0 0-1,1 0 0,-1 0 0,0 0 1,1-1-1,-1 1 0,0 0 1,0 0-1,1 0 0,-1-1 0,0 1 1,0 0-1,1 0 0,-1-1 1,0 1-1,0 0 0,0-1 1,0 1-1,1 0 0,-1-1 0,0 1 1,0 0-1,0-1 0,0 1 1,0 0-1,0-1 0,0 1 0,0 0 1,0-1-1,-11-2-167,-20 6 39,-3 6-51,-50 22 1,55-20 238,0 0 0,-45 9 0,63-19 11,1 0 1,-1-1-1,0-1 0,1 0 1,-1 0-1,0-1 0,1 0 1,0-1-1,-13-5 0,16 6-86,0 0 0,0 1 0,0-1 0,0 1 0,0 0 0,0 1 0,0 0 0,0 0 0,-9 2 0,15-2 5,0 0 1,1 0 0,-1 0-1,0 1 1,1-1-1,-1 0 1,1 0 0,-1 1-1,1-1 1,-1 0-1,1 1 1,-1-1 0,1 0-1,-1 1 1,1-1-1,-1 1 1,1-1 0,-1 1-1,1-1 1,0 1-1,-1-1 1,1 1 0,0 0-1,0-1 1,-1 1 0,1-1-1,0 1 1,0 0-1,0 1-8,0-1-1,0 1 1,1-1-1,-1 0 1,0 1-1,1-1 1,-1 0-1,1 0 1,0 1-1,-1-1 1,1 0-1,1 2 1,3 2 7,-1 1 0,1-1 0,1 0 0,6 5 0,8 3-32,39 21 0,-52-32 62,0 1 0,0-1 0,-1 0 0,1 0 0,0-1 0,1 0 0,-1-1 0,0 1 0,0-1-1,0 0 1,0-1 0,11-2 0,9-3 148,50-18 0,-42 12-123,74-26-182,40-13-195,-148 51 324,3-2-60,1 1 0,0 0 0,0 0 0,7 0 0,-10 1 82,1 1 0,-1-1 0,1 1 0,-1-1 0,1 1 0,-1 0 0,0 0 0,0 0 0,1 0 0,-1 0 0,2 2 0,5 3-1,0 1 9,-9-5 7,0 3-316,2-5 270,0 2-17,-1 11 105,-3-3 342,6-15-270,-2 3-189,18-15-252,-16 13 238,1 1-1,-1-1 0,0 0 0,0 0 0,0 0 1,-1-1-1,1 0 0,4-8 0,-8-1-96,0 13-32,0-3 160,0 3 26,0 1-1,0-1 1,1 1 0,-1-1-1,0 1 1,0-1-1,0 1 1,0-1-1,1 1 1,-1-1 0,0 1-1,0-1 1,1 1-1,-1 0 1,0-1 0,1 1-1,-1-1 1,0 1-1,1 0 1,-1-1 0,1 1-1,-1 0 1,0-1-1,1 1 1,-1 0-1,1 0 1,-1 0 0,1-1-1,-1 1 1,1 0-1,12-7-44,6-7 72,-3 4 198,-13 7-241,-2 2-95,-1 5 17,-1 0 54,1 0 0,-1 0 0,0 0 0,0 0 0,0 0 0,0 0 0,-1 0-1,0-1 1,-2 6 0,-4 2 48,-15 19 1,3-5-44,10-12 143,-1 0 0,-1 0 0,0-1 1,-26 20-1,5-9 234,-36 18 1,63-37-319,5-3-11,-1 0 1,0 0-1,1 0 0,-1 0 1,0-1-1,0 1 0,0 0 1,0-1-1,0 1 0,0-1 1,-2 1-1,4-1-71,1-1-10,26-12-82,-5 3 215,20-13 0,-9 0 32,56-48 0,-76 59-19,14-21 0,-1 3 269,63-63 155,-79 84-424,1-1-1,0 1 1,1 1 0,16-9-1,-13 8-67,-14 8-15,0 0-1,1-1 0,-1 1 1,0 0-1,0-1 0,0 1 1,0 0-1,0-1 1,0 1-1,0-1 0,-1 1 1,1-1-1,-1 0 0,1 1 1,-1-1-1,1 0 0,-1 1 1,0-1-1,0 0 0,0-3 1,0 1-31,0-1-1,0 1 1,-1 0 0,0 0 0,0-1 0,0 1 0,-2-4 0,2 7 30,1 1-1,0-1 1,-1 0 0,1 1-1,0-1 1,-1 0-1,1 0 1,0 1 0,-1-1-1,1 0 1,0 0-1,0 1 1,0-1 0,0 0-1,0 0 1,0 1-1,0-1 1,0 0 0,0 0-1,0 1 1,1-1-1,-1 0 1,0 0-1,0 1 1,1-1 0,-1 0-1,0 1 1,1-1-1,-1 0 1,1 1 0,-1-1-1,1 1 1,-1-1-1,1 0 1,-1 1 0,1-1-1,0 1 1,-1 0-1,1-1 1,0 1 0,-1-1-1,2 1 1,3 14-1777,-6-11 1805,0 0 1,0 0-1,0 0 0,0 0 1,-2 3-1,-29 36 784,22-30-760,0 1 1,1 1 0,1-1-1,-10 21 1,13-26 117,4-7-83,1-1 0,0 1 0,-1 0-1,1-1 1,-1 1 0,1 0 0,0 0 0,-1-1-1,1 1 1,0 0 0,0 0 0,0-1-1,-1 2 1,1-1-6,14-13-500,-1 5 480,-7 4-66,0-1-1,0 0 1,-1 0 0,7-6-1,-4 4 17,0 0 0,0 0-1,0 0 1,13-5 0,5-4 2,-13 7-6,2-2-75,1 1 0,32-14 0,-22 7-950,-27 17 1029,-1 0 1,0 0-1,0 0 0,0 0 1,0 0-1,0 0 0,0 0 0,0-1 1,0 1-1,0-1 0,-3 1 0,-17 5 37,19-5 64,0 0 1,0 0 0,0-1-1,0 1 1,-6 0-1,-11 2-106,13 0-127,0 0 0,0 1-1,0-1 1,0 1 0,0 0 0,1 1-1,0 0 1,0 0 0,-6 6 0,3-1 229,1-1 1,0 2 0,1-1 0,0 1-1,-5 11 1,-52 125 367,61-141-316,1-3-49,0 1 0,1 0-1,-1 0 1,1 0 0,0 0 0,0 0 0,-1 7 0,2-3-139,2-11 100,6-10-107,-1 2 0,-1 0-1,0-1 1,0 1-1,-1-1 1,4-15-1,0 2-99,48-127-98,-48 131 432,0 1 1,21-34-1,-18 32-258,19-40 17,-30 60 74,-1 1 1,1-1-1,-1 0 0,0 0 0,1 0 1,-1 1-1,0-1 0,-1-3 0,3-11-58,-2 15 38,0 1 1,0 0-1,1-1 0,-1 1 0,0 0 0,0-1 0,0 1 1,0-1-1,0 1 0,0 0 0,0-1 0,0 1 1,0-1-1,0 1 0,0 0 0,0-1 0,0 1 1,0-1-1,0 1 0,0 0 0,-1-1 0,1 1 0,0-1 1,0 1-1,0 0 0,-1-1 0,1 1 0,0 0 1,0-1-1,-1 1 0,1 0 0,0 0 0,-1-1 0,1 1 1,0 0-1,-1 0 0,1-1 0,0 1 0,-1 0 1,1 0-1,-1 0 0,1 0 0,0 0 0,-1 0 1,0 0-1,-3-3 45,-6-14-31,9 15 6,1-1 1,-2 1-1,1 0 0,0 0 0,0-1 0,-1 1 1,1 0-1,-1 0 0,0 1 0,0-1 0,0 0 1,-3-2-1,-1-1 5,0 0 1,1 0-1,0-1 1,-1 1 0,2-1-1,-1-1 1,-6-11-1,-5-6 283,9 15-223,0-2-111,-1 1 1,0 0 0,-11-9 0,17 17 35,-2-1-56,0 0-1,1-1 0,0 1 1,-4-6-1,5 6 43,1 1 0,0 0 0,1 0-1,-1 0 1,0-1 0,1 1 0,-1 0 0,1 0 0,0-1 0,-1 1 0,1-4 0,0-2-26,1 0 0,0 0 0,0 0 0,4-14 0,-3 8-9,-2 13 66,0 0 0,0 0-1,0 0 1,0-1 0,0 1 0,0 0 0,1 0 0,-1 0 0,0 0 0,2-2-1,4 15-371,-4-9 367,-1 0 1,1 0 0,0 0 0,-1 0-1,0 0 1,1 3 0,0 2-3,-1-1 56,0-1 0,0 1 0,1 0 0,4 11 0,-5-21 66,-1 0 0,0 0 0,-1 0 0,1 0 0,0-1 0,-1 1 0,-1-5 0,-2-13 31,4 18-152,0 0-1,-1 0 0,1 0 0,-1 0 0,1 0 0,-3-4 0,2 4-1,0-1 0,-1 1 0,1-1 0,1 0 0,-1 1-1,0-8 1,1 7-48,0 1 0,-1-1 0,0 0 0,1 1 0,-3-5 0,3 7 20,-1 0 0,1 1 0,0-1 0,0 0 0,0 0 0,-1 1 1,1-1-1,0 0 0,0 0 0,0 1 0,0-1 0,0 0 0,0 0 0,0 1 0,1-1 1,-1 0-1,0 0 0,0 1 0,1-1 0,-1 0 0,0 1 0,1-1 0,-1 0 0,0 1 1,1-1-1,0 0 0,1-5-77,-1 6 85,-1 0 0,0 0 0,1 0 0,-1 0 0,0 0 0,1-1-1,-1 1 1,0 0 0,1 0 0,-1 0 0,0 0 0,1 0-1,-1 0 1,0 0 0,1 0 0,-1 0 0,0 0 0,1 0-1,-1 0 1,0 0 0,0 0 0,1 1 0,-1-1 0,0 0 0,1 0-1,-1 0 1,0 0 0,1 1 0,-1-1 0,0 0 0,0 0-1,1 1 1,-1-1 0,0 0 0,0 0 0,0 1 0,1-1-1,-1 0 1,0 0 0,0 1 0,0-1 0,0 1 0,1 0-8,2 3-17,1 1 0,0 0-1,-1 0 1,0 0 0,0 0 0,-1 0 0,1 1 0,-1 0 0,1 6-1,-3-12 23,0 0 0,0 1 0,0-1 0,0 0 0,0 0 0,0 0 0,1 1 0,-1-1 0,0 0 0,0 0 0,0 0 0,0 1 0,0-1 0,0 0 0,0 0 0,0 0 0,0 0 0,1 1 0,-1-1 0,0 0 0,0 0 0,0 0 0,0 0 0,0 0 0,1 1 0,-1-1 0,0 0 0,0 0 0,0 0 0,1 0 0,-1 0 0,0 0 0,0 0 0,0 0 0,1 0 0,-1 0 0,0 0-1,0 0 1,0 0 0,1 0 0,-1 0 0,0 0 0,0 0 0,1 0 0,-1 0 0,0 0 0,0 0 0,0 0 0,0 0 0,1 0 0,-1 0 0,0-1 0,0 1 0,0 0 0,1 0 0,-1 0 0,0 0 0,0 0 0,0-1 0,0 1 0,0 0 0,0 0 0,1 0 0,-1-1 0,0 1 0,0 0 0,0 0 0,0-1 0,1 0 2,-1 0 1,1 0-1,-1 0 1,1 0 0,-1 0-1,1 0 1,-1 0 0,1 0-1,-1 0 1,0 0-1,0 0 1,0 0 0,1 0-1,-1-2 1,-5-29 106,5 30-128,0 0 1,0 0-1,0-1 1,0 1 0,0 0-1,0 0 1,1-1-1,-1 1 1,1 0-1,0 0 1,-1 0 0,2-2-1,4-7-42,-6 10 56,0 1-1,1-1 1,-1 0-1,0 0 1,1 1-1,-1-1 1,0 0-1,1 1 1,-1-1-1,1 1 0,-1-1 1,1 0-1,0 1 1,-1-1-1,1 1 1,-1 0-1,1-1 1,0 1-1,-1-1 0,1 1 1,0 0-1,0-1 1,-1 1-1,1 0 1,0 0-1,0 0 1,-1 0-1,1 0 1,0 0-1,0 0 0,0 0 1,-1 0-1,2 0 1,6 0-151,-7-1 130,0 1 0,1 0 0,-1 0-1,0 0 1,0 0 0,0 0-1,0 0 1,0 0 0,0 0-1,0 0 1,0 0 0,0 1-1,0-1 1,0 0 0,0 1-1,0-1 1,0 1 0,0-1-1,0 1 1,0 0 0,0-1-1,0 1 1,0 0 0,0 0 0,0 0 104,3 5-164,-1 0-1,1 0 0,3 8 1,-8-12 107,1-1 1,0 0-1,0 0 1,0 0-1,-1 0 1,1 1-1,0-1 1,-1 0-1,1 0 1,-1 0-1,0 0 1,1 0-1,-1 0 1,0 0-1,1 0 1,-1 0-1,0 0 1,0-1-1,0 1 1,0 0-1,0 0 1,0-1-1,0 1 1,0-1-1,0 1 1,0-1-1,0 1 1,0-1-1,-1 0 1,1 1-1,0-1 1,-2 0-1,0 0 26,0 1 0,0-1 0,1 0 0,-1 0 0,0-1 0,1 1 0,-1 0-1,0-1 1,1 0 0,-1 0 0,1 0 0,-1 0 0,1 0 0,-4-2 0,-11-8 173,13 9-233,1 0 0,0 0 0,0 0 0,0 0 0,0 0 0,0-1 0,0 1 0,0-1 0,1 0 0,0 0 0,-1 0 0,-2-6-1,1 1 84,0 1-1,0 0 1,-7-7-1,-7-14-55,9 15 88,8 11-85,-1 0-1,0-1 0,1 1 1,0 0-1,-1-1 1,1 0-1,-1-2 1,-4-15 80,-2 1-1,0 0 1,-1 1 0,-16-26 0,17 29 138,6 12-197,1 1 1,0-1-1,-1 1 1,1 0-1,-1-1 1,0 1-1,0 0 1,0 0-1,-3-2 1,0-1-51,1 0 0,-1 0 0,1 0 0,-7-10 0,6 7-32,2 3 98,0 0-1,1 0 1,-1 0 0,1-1-1,-2-9 1,-1-1-39,0-23-160,5 36 161,-1 1 0,1-1 1,0 0-1,0 1 0,0-1 1,0-4-1,1-2-130,-1 9 43,1 0 69,0 0 0,0 0 1,0 1-1,0-1 0,0 1 0,0-1 0,-1 1 1,1-1-1,0 1 0,0-1 0,0 1 0,0 0 0,0-1 1,-1 1-1,1 0 0,0 0 0,0 1 0,10 15-60,1 6 10,1 4-39,1-2-1,1 0 1,23 29 0,-36-52 82,6 6-114,-1 1 1,0 1 0,0-1-1,9 19 1,-15-27 46,-1-1 76,0 0-1,0 0 1,0 0 0,0 1 0,1-1 0,-1 0 0,0 0-1,0 0 1,0 0 0,0 0 0,0 0 0,1 0 0,-1 0-1,0 1 1,0-1 0,0 0 0,0 0 0,0 0-1,0 0 1,0 0 0,1 1 0,-1-1 0,0 0 0,0 0-1,0 0 1,0 0 0,0 1 0,0-1 0,0 0-1,0 0 1,0 0 0,0 1 0,0-1 0,0 0 0,0 0-1,0 0 1,0 0 0,0 1 0,0-1 0,0 0 0,-1 0-1,1 0 1,0 0 0,0 1 0,0-1 0,0 0-1,0 0 1,0 0 0,0 0 0,0 0 0,-1 1 0,1-1-1,0 0 1,0 0 0,0 0 0,0 0 0,-1 0 0,1 0-1,0 0 1,-2 0-47,0 0 1,1 0-1,-1 0 0,0-1 0,1 1 1,-1 0-1,0-1 0,1 0 1,-1 1-1,1-1 0,-1 0 0,1 0 1,-1 0-1,1 0 0,-2-2 0,-17-21-150,1 1 270,13 17 2,1-1 0,-1 1-1,1-1 1,-6-11 0,-4-4 194,-4-9 19,14 22-256,0 1 1,0 0-1,-1 1 1,-6-8-1,-28-32 100,36 43-110,0-1-1,0-1 0,0 1 0,1 0 0,-4-8 0,4 8 18,1 1 0,-1-1 0,0 0 0,0 1-1,-1 0 1,-4-6 0,6 9-26,0-1 1,0-1-1,0 1 0,1 0 0,-1 0 1,1 0-1,0-1 0,0 1 0,-2-4 1,2 2 27,-1 1 1,1 0 0,-1-1 0,0 1 0,0 0 0,-2-3-1,-7-5 110,2 0-1,-1-1 0,1-1 0,-9-17 0,11 20-162,6 9 9,1 0 0,-1 0 0,0 0 0,1 0 0,-1 0 0,0-1 0,1 1 0,-1 0 0,1 0 0,0 0 0,-1-1 0,1 1 0,0 0 0,0 0 0,0-2 0,0 1 26,0 1 0,0-1 0,0 1 0,-1-1 0,1 1 1,0-1-1,-1 1 0,1-1 0,0 1 0,-1-1 0,0 1 0,1 0 0,-1-1 0,-1-1 0,1 2-33,1 1 3,0-1 0,-1 0 0,1 0 0,0 1 0,0-1 0,0 0 0,0 1 0,0-1 0,-1 0 0,1 0 0,0 1 0,1-1-1,-1 0 1,0 0 0,0-1 0,0 2 8,0 0-1,1 0 1,-1-1-1,0 1 1,0 0-1,0-1 1,0 1-1,0 0 1,0-1-1,0 1 1,0 0-1,0-1 1,0 1-1,0 0 1,0-1 0,0 1-1,0 0 1,0-1-1,-1 1 1,1 0-1,0-1 1,0 1-1,0 0 1,0 0-1,-1-1 1,1 1-1,0 0 1,0 0-1,0-1 1,-1 1-1,1 0 1,0 0-1,-1-1 1,1 1-1,0 0 1,0 0-1,-1 0 1,-1-1-22,1 1 28,0 0-1,1 0 1,-1 0-1,0-1 1,1 1-1,-1 0 1,1-1 0,-1 1-1,0 0 1,1-1-1,-1 1 1,1-1-1,-1 1 1,1-1-1,-1 0 1,0 1-6,1-1 0,-1 1-1,0 0 1,1-1 0,-1 1 0,1 0 0,-1 0 0,1 0 0,-1-1 0,0 1 0,1 0 0,-1 0-1,0 0 1,1 0 0,-1 0 0,1 0 0,-1 0 0,0 0 0,1 1 0,-1-1 0,0 0-1,-7 1 35,8-1-24,-1 1-1,1-1 0,0 1 0,-1-1 1,1 0-1,0 1 0,-1-1 1,1 1-1,0-1 0,0 1 0,-1-1 1,1 1-1,0-1 0,0 1 0,0-1 1,0 1-1,0-1 0,-1 1 0,1-1 1,0 1-1,1 0 0,-2 12-37,1-12 28,0 0 0,0 0-1,0-1 1,0 1 0,0 0-1,0 0 1,0-1 0,0 1 0,-1 0-1,1 0 1,0-1 0,0 1 0,-1 0-1,1-1 1,-1 1 0,1 0 0,0-1-1,-1 1 1,1 0 0,-1-1-1,1 1 1,-1-1 0,0 1 0,1-1-1,-1 1 1,0-1 0,1 1 0,-1-1-1,0 0 1,-1 1 314,-11-6 351,-14-15-726,26 20 57,1-1 1,-1 1-1,1-1 1,0 1 0,-1-1-1,1 0 1,0 1-1,-1-1 1,1 1 0,0-1-1,0 0 1,0 1-1,-1-1 1,1 1-1,0-1 1,0 0 0,0 1-1,0-1 1,0 0-1,0 1 1,0-1-1,1-1 1,-1-1 47,0 2-36,-1-15 86,1 16-98,0 0 0,0 0 0,0 0 0,0 0 0,0 0 0,0 0 0,0 0 0,-1 0 0,1 0 0,0 0 0,0 0 0,0 0 0,0 0 0,0 0 0,0 0 0,0 0 0,0 0 0,0 0 0,0 0 0,-1 0 0,1 0 0,0 0 0,0 0-1,0 0 1,0 0 0,0 0 0,0 0 0,0 0 0,0 0 0,0 0 0,0 0 0,0 0 0,0-1 0,-1 1 0,1 0 0,0 0 0,0 0 0,0 0 0,0 0 0,0 0 0,0 0 0,0 0 0,0 0 0,0 0 0,0-1 0,0 1 0,0 0 0,0 0 0,0 0 0,0 0 0,0 0 0,0 0 0,0 0 0,0 0 0,0 0 0,0 0 0,0-1 0,0 1 0,0 0 0,6-6 185,9-4 209,-14 10-391,0-1 1,-1 1-1,1-1 0,0 0 0,0 1 0,-1-1 1,1 0-1,0 1 0,-1-1 0,1 0 1,-1 0-1,1 0 0,-1 0 0,1 1 1,0-3-1,5-7 96,-6 8-91,0-1 0,1 1 0,-1-1 0,0 1 0,0-1 0,-1 1 0,1 0 0,0-1 0,-1 1 0,-1-4 0,2 6-1,-1-5 12,1 2 19,-1 0 0,0 0 0,0 0-1,0 0 1,-3-6 0,1 0-258,3 9 220,0-1-1,0 1 1,0-1 0,0 1-1,0-1 1,0 1-1,-1 0 1,1-1 0,0 1-1,0-1 1,0 1 0,-1-1-1,1 1 1,0 0-1,0-1 1,-1 1 0,1-1-1,0 1 1,-1 0 0,1-1-1,-1 1 1,0-2 23,1 1-1,0 0 1,-1-1 0,1 1 0,0 0 0,0-1 0,0 1-1,0 0 1,0-1 0,1-2 0,-1 2 28,0-7-48,0 0 0,-1 1-1,0-1 1,-1 1-1,-3-12 1,4 8-243,1 11 224,0 0 1,0 0-1,0 0 1,0 0-1,0 0 1,0 0-1,0 0 0,0 1 1,0-1-1,-1 0 1,1 0-1,0 0 0,-1 0 1,1 0-1,-1 0 1,-8-12 166,1 1 0,-10-22 0,17 31-133,1 0 0,-1 0 0,1 0 0,-1 0 0,1-1 0,0 1 0,1 0 0,-1-5 0,1-6 231,-1 9-233,-1 1 0,0-1 0,0 1 0,0-1 0,0 1 0,-1 0 1,0-1-1,0 1 0,-4-7 0,1 2 25,1-1-1,-4-13 1,-1-8-77,-4 7 43,12 15-27,1 9 22,0 0-1,0 0 0,1-1 1,-1 1-1,0 0 0,0 0 1,0 0-1,0 0 1,0-1-1,0 1 0,0 0 1,0 0-1,0 0 0,0-1 1,0 1-1,0 0 1,0 0-1,-1 0 0,1 0 1,0-1-1,0 1 1,0 0-1,0 0 0,0 0 1,0 0-1,0-1 0,0 1 1,0 0-1,-1 0 1,1 0-1,0 0 0,0 0 1,0 0-1,0 0 0,0-1 1,-1 1-1,1 0 1,0 0-1,0 0 0,0 0 1,-1 0-1,1 0 1,0 0-1,0 0 0,0 0 1,0 0-1,-1 0 0,1 0 1,0 0-1,0 0 1,0 0-1,-1 0 0,1 0 1,-2 0-55,2 0 56,-1 0 0,1 1 0,0-1 0,-1 0 0,1 0 0,-1 0 0,1 0 0,0 0 0,-1 0 0,1 0 0,0-1 0,-1 1 0,1 0 0,0 0 0,-1 0 0,1 0 0,0 0 0,-1 0 0,1-1 0,0 1 0,0 0 0,-1 0 0,1 0 0,0-1 0,-1 1 0,1 0 0,0 0 0,0-1 0,0 1 0,-1 0 0,1-1 0,0 0 0,-8 1 73,8 0-144,-9 2-479,13 6 509,0 0 0,0 0 0,-1 0 0,0 0 0,-1 1 0,0 0 0,1 9 0,0 7-95,-1 33 0,-2-47 139,2 0 0,-1 0 0,1 0 1,1 0-1,0 0 0,8 20 0,-7-19 89,-5-13-107,1 0 0,0-1 0,0 1 0,0 0 0,0-1 0,0 1-1,0 0 1,0-1 0,1 1 0,0-2 0,19-97-288,-15 69-389,-3 19 624,-1 1 1,-1-1-1,-1-14 0,0 0-14,5-1-47,24 28-34,-22 0 183,-1 0-1,0-1 0,1 0 0,-1 0 1,1 0-1,-1 0 0,1-1 0,-1 0 1,0 0-1,0-1 0,1 1 0,5-4 1,-10 4 21,17-13 53,-18 14-91,0-1-1,0 1 0,0 0 0,0 0 1,1 0-1,-1 0 0,0 0 0,0 0 0,0 0 1,0 0-1,0 0 0,1 0 0,-1 0 1,0-1-1,0 1 0,0 0 0,0 0 0,0 0 1,0 0-1,0 0 0,0 0 0,0-1 1,0 1-1,1 0 0,-1 0 0,0 0 0,0 0 1,0 0-1,0-1 0,0 1 0,0 0 1,0 0-1,0 0 0,0 0 0,0-1 0,0 1 1,0 0-1,0 0 0,0 0 0,-1 0 1,1 0-1,0-1 0,0 1 0,0 0 0,0 0 1,0 0-1,0 0 0,0 0 0,0 0 1,0-1-1,-1 1 0,1 0 0,0 0-8,-1 0 0,0 0 1,1 0-1,-1 0 0,1 0 0,-1 0 0,1 0 0,-1 0 0,1 0 1,-1 0-1,0 0 0,1 0 0,-1 1 0,1-1 0,-1 0 0,1 0 0,-1 1 1,-34 15-226,28-12 225,0-1 0,0 0 1,0 0-1,0-1 0,0 0 1,-1 0-1,1-1 0,-1 1 1,1-2-1,-13 1 0,20-1-6,0 0 0,0-1-1,0 1 1,0 0 0,0 0 0,-1 0-1,1-1 1,0 1 0,0 0 0,0 0-1,0 0 1,0-1 0,0 1 0,0 0-1,0 0 1,0 0 0,0-1 0,0 1-1,0 0 1,0 0 0,0 0 0,0-1-1,0 1 1,0 0 0,0 0 0,0-1-1,0 1 1,0 0 0,1 0 0,-1 0-1,0 0 1,0-1 0,0 1 0,0 0-1,1 0 1,2-8-81,4-4 77,-7 11-87,0-1 0,1 1 1,-1-1-1,1 1 0,0 0 0,-1-1 1,1 1-1,0 0 0,0 0 0,-1 0 1,1 0-1,0-1 0,0 1 1,1 0-1,-1 1 0,0-1 0,0 0 1,0 0-1,0 0 0,1 1 0,-1-1 1,0 1-1,3-2 0,4 5-842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6:29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0 320,'8'3'1056,"-3"5"-960,0 1 352,0-3-224,3-1-384,0 3 64,5-8-480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7:03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4 896,'3'5'2399,"-2"-3"-2398,0 0 1,0 1-1,1-1 0,-1 0 0,0 1 0,-1-1 0,1 0 0,0 1 0,0 3 1,-1-3 51,0 0 1,1 0 0,-1 0-1,1 0 1,0-1 0,0 1-1,0 0 1,0 0 0,1-1-1,-1 1 1,1 0 0,0-1-1,-1 0 1,5 5 0,-5-7 10,0 1-75,0 0 42,0 0 1,0 0 0,1 0-1,-1 0 1,0-1 0,1 1-1,-1-1 1,0 1-1,1-1 1,-1 1 0,1-1-1,-1 0 1,1 0-1,-1 1 1,1-1 0,-1 0-1,1 0 1,-1-1 0,0 1-1,1 0 1,-1 0-1,1-1 1,-1 1 0,1-1-1,-1 1 1,2-2 0,-3 2-20,1-1 0,-1 1 1,1-1-1,-1 1 1,1-1-1,-1 1 1,0-1-1,1 0 1,-1 1-1,0-1 1,0 1-1,0-1 1,1 0-1,-1 1 1,0-1-1,0 0 1,0 1-1,0-1 1,0 0-1,0 1 1,0-1-1,0 0 1,0 1-1,0-1 0,-1 0 1,1-2 110,0-3-119,0 6 1,0-1 0,0 1 0,0-1 0,0 1 0,0 0 0,0-1-1,0 1 1,0-1 0,0 1 0,0 0 0,0-1 0,0 1 0,0-1 0,-1 1 0,1 0 0,0-1 0,0 1 0,0-1 0,-1 0 0,-13 0-86,-5 9 1857,19-8-1749,0 0 0,-1 0 0,1 0 0,0 0 0,-1 0 0,1 0 0,-1 0 0,1 0 0,0 0 0,-1 0 0,1 0 1,-1 0-1,1-1 0,0 1 0,-1 0 0,1 0 0,0 0 0,-1-1 0,1 1 0,0 0 0,-1 0 0,1 0 0,0-1 0,0 1 0,-1 0 0,1-1 0,0 0 11,-4 2-423,17-6 418,-12 5-27,0-1-1,-1 1 1,1-1 0,0 1 0,-1-1-1,1 0 1,-1 1 0,1-1 0,-1 1-1,1-1 1,-1 0 0,1 0 0,-1 1 0,0-1-1,1 0 1,-1 0 0,0 1 0,0-1-1,0 0 1,1 0 0,-1 0 0,0 0-1,0 0 1,-1-21-74,1 18 3,0 2-8,-1-2-298,-6 3 127,7 3 220,0-1-1,0 0 0,0 0 1,0 0-1,0 1 1,0-1-1,1 0 0,-1 0 1,0 0-1,1 0 1,-1 0-1,1 1 0,-1-1 1,1 0-1,-1 0 1,1 0-1,2 2 198,-3-2-175,0-1 1,0 1 0,0-1-1,1 1 1,-1-1 0,0 1-1,0-1 1,0 1 0,0-1-1,0 1 1,0-1 0,0 1-1,0-1 1,0 1 0,0 0-1,-1-1 1,1 1 0,0-1-1,0 1 1,0-1 0,-1 1-1,1-1 1,0 1 0,0-1-1,-1 0 1,1 1 0,-1-1-1,1 1 1,0-1 0,-1 0-1,0 1 1,-1 0 28,0-1 0,0 1 0,0-1 1,0 1-1,0 0 0,0 0 0,0 0 0,1 0 0,-1 0 0,-3 2 0,-10 6-122,14-9 42,-6 8 404,20-24 177,-12 13-471,0 3-62,-1 0 1,0-1-1,0 1 1,1 0 0,-1 0-1,0-1 1,0 1 0,1 0-1,-1-1 1,0 1-1,0 0 1,0-1 0,0 1-1,0-1 1,1 1-1,-1 0 1,0-1 0,0 1-1,0 0 1,0-1 0,0 1-1,0-1 1,0 1-1,0-1 1,-1 0 26,1 0 0,-1 1 0,1-1 0,-1 0 0,1 0 0,-1 1 0,1-1 0,-1 0 0,0 1 0,1-1 0,-1 0 0,0 1 0,0-1 0,1 1 1,-1 0-1,0-1 0,0 1 0,0-1 0,0 1 0,1 0 0,-1 0 0,-2-1 0,-1 1-430,0-1 420,6 6-528,-1-4 446,0 1-54,1-1 165,-1 0-1,0 0 0,0 0 1,0 0-1,0 1 1,0-1-1,0 0 0,-1 0 1,1 1-1,1 1 0,-2 2 10,-1 8 113,-1-11-53,-3-7 31,-9 1 137,4 6-357,10 6 5,1 4 264,0-2-48,-2 11 79,2-21-221,0 0 0,1 0 0,-1 0 0,0 0 0,0-1 0,0 1 0,0 0 0,1-1 0,-1 1 0,0-1 0,0 1 0,0-1 0,2-1 165,-3 1-261,0-2 27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65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1545 1321 480,'30'-32'2549,"-24"26"-2090,-2 2-353,0 0 0,0 0 0,0 0 0,-1 0 0,0-1 0,0 1 0,0-1 0,2-5 1,11-18 235,-13 23-278,0 0 1,0 0 0,0 0 0,-1 0-1,2-7 1,7-20 22,15-35 1,-20 52-65,-5 13 9,4-9 66,0 0 1,-1 0 0,0 0-1,-1-1 1,0 0 0,-1 1-1,1-24 1,-6-67 146,3 97-214,-1 0 0,1 0-1,-4-10 1,0-12 27,4-139 161,-2 152-115,1 1 0,-2-1-1,1 1 1,-2 0 0,-7-19 0,0-3 20,9 30-147,-1 0 1,1 0-1,-1 0 1,0 0-1,-1 0 1,1 0-1,-7-6 1,5 6-14,0-2 0,-7-11 0,-2-7 73,-21-46 187,28 56-188,-1 0 0,0 1 0,-2 0 0,-20-25 0,18 24 24,8 11-17,1 0 0,-1 0 1,0 0-1,0 1 0,-9-6 0,9 6-41,-21-15 201,-40-36 0,62 51-170,0 1 0,0 0 0,-1 0 0,1 0 0,-1 0 0,-5-2 0,5 2-24,1 1 0,-1-1 0,1 0 1,-6-4-1,-4-3 154,1 0 0,-1 0 1,-1 1-1,-16-7 0,22 12-161,0 1-1,0 0 1,-15-1-1,19 3 4,-38-5 47,0 3 0,0 1 0,-61 7 0,17 1 134,-31 5 12,41-8-123,12-1 287,58-3-336,1 0 0,0 0 0,-1-1 0,-6-1 0,-17-1 57,-39-5 451,-7 7-231,-87 3 311,124 2-647,1 2 0,-65 19-1,65-15-757,35-10 747,-17 7-1965,18-7 1846,0 1 1,1-1-1,-1 0 1,0 1-1,1-1 1,-1 1-1,0-1 0,1 1 1,-1 0-1,0-1 1,1 1-1,-1-1 1,1 1-1,-1 0 1,1 0-1,-1-1 1,1 1-1,0 0 1,-1 0-1,1 1 1,2 11-3054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66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39 46 832,'0'1'120,"-1"0"-1,1 0 1,-1 0-1,1 0 1,-1 0-1,1-1 1,0 1-1,-1 0 1,1 0-1,0 0 1,0 0-1,-1 0 1,1 0-1,0 0 1,0 0-1,0 0 1,0 0-1,1 0 1,-1 0 0,0 0-1,1 2 1,-1 8 589,0-10-581,0 7 42,1-1 27,-1-6-313,0 1 1,0-1-1,0 1 0,1-1 0,-1 1 1,-1-1-1,1 1 0,0-1 0,0 1 1,0-1-1,-1 1 0,1-1 0,-1 0 1,1 1-1,-1-1 0,-1 2 1,1-2 163,1-1-35,0 0 1,0-1-1,0 1 1,-1 0 0,1 0-1,0 0 1,-1 0-1,1 0 1,0 0 0,0 0-1,-1 0 1,1 0-1,0 0 1,0 0 0,-1 0-1,1 0 1,0 0-1,0 0 1,-1 0 0,1 0-1,0 0 1,0 0-1,-1 0 1,1 1 0,0-1-1,0 0 1,-1 0-1,1 0 1,0 0 0,0 1-1,0-1 1,-1 0-1,1 0 1,0 1 0,-9 5 54,2 0 53,0 1 2197,18-13-1760,31-29-36,-32 28-455,-8 5-52,-1 1 0,1 0 1,0 0-1,0 0 0,0-1 0,0 2 0,0-1 1,0 0-1,2 0 0,55-22 406,2 5-258,-38 11-161,1 0 1,28-4 0,3 3-75,-30 4 105,-1 1-1,1 0 1,44 3 0,-40 5-41,-21-3 69,0-1 0,16 1 1,15-1 94,91-4 162,-110 3-336,1 0-1,-1 2 0,0 0 0,24 7 1,-19-4 74,51 16 61,-28-7-74,-32-9-11,0 1-1,0 0 1,0 1 0,-1 1-1,0 0 1,-1 1 0,0 1-1,0 0 1,-1 1 0,-1 0-1,0 1 1,0 1-1,-1 0 1,13 19 0,8 11 89,-17-25 10,16 28 1,-19-24-95,20 36 150,-11-22 151,-14-26-410,-1 0 0,6 15 0,-4-6 111,-2 1 0,0 0-1,-2 0 1,0 0 0,-1 1-1,-1 0 1,0 21 0,-2-35-16,0 19-22,-1 0 0,-6 42 0,4-51 45,-1 29 0,3-28-143,-4 27 1,-8 23 176,-5 25-5,14-73 60,0-1-1,-13 33 1,0 3 133,15-48-232,-4 17-19,-12 28-1,-4 21-592,21-69 58,0-1 0,0 1 0,0 0 0,1-1 0,-1 1 0,1 0 0,0 4 0,0-7 483,0-1-1,0 0 1,0 0-1,0 0 1,0 0-1,0 0 1,0 0-1,0 0 1,0 1-1,0-1 1,0 0-1,0 0 1,0 0 0,0 0-1,0 0 1,1 0-1,-1 0 1,0 1-1,0-1 1,0 0-1,0 0 1,0 0-1,0 0 1,0 0-1,0 0 1,0 0-1,0 0 1,0 0-1,1 0 1,-1 1 0,0-1-1,0 0 1,0 0-1,0 0 1,0 0-1,0 0 1,0 0-1,1 0 1,-1 0-1,0 0 1,0 0-1,0 0 1,15 0-2429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67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8 0 1152,'-4'4'297,"1"-1"-117,5-2 116,-2-1 526,0 0-182,6 9 1642,-4-9-2184,0 1 0,0-1 1,0 0-1,0 1 0,0-1 0,0 0 0,0 0 0,0-1 1,0 1-1,0 0 0,0-1 0,3 0 0,18-2 535,-12 1-495,-9 1-94,0 1 1,-1-1-1,1 1 1,0 0-1,0 0 0,0-1 1,0 1-1,0 0 0,3 1 1,2 0 56,1 0-1,-1-1 1,1 0 0,13-1 0,7-1-35,-13 2 0,34 0 85,76 9 0,36 24-41,-65-12 4,-65-13-27,-22-5-9,1-1-1,14 3 1,10 0 50,0 1 1,36 12-1,-6-1-49,-30-8-112,-1 1 0,35 15-1,-50-17 58,-1 0 0,0 2 0,0 0-1,-1 1 1,18 16 0,-32-25-14,7 5 31,0 1 0,0 1 1,-1 0-1,0 0 1,0 0-1,-1 1 1,7 13-1,-10-15-29,79 159-88,-37-76 226,-38-74-68,0 1 0,-2 0 0,0 0 0,6 35 0,-9-39-9,-1-10-63,-1 1 0,0-1 0,-1 1 0,1 5 0,-6 94 230,-5-29 31,-2 21-259,8-58-19,-2 0-1,-17 59 1,19-84-32,3-6-99,-1 1 0,0-1-1,-1 0 1,0 0-1,-4 7 1,5-6-1924,1-4 305,1-6 8,3-2-1024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68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0 165 896,'1'0'14,"0"-1"19,1 0 1,-1 0-1,0 0 1,1 0-1,-1 0 1,0 0-1,0 0 1,1-1-1,-1 1 1,0 0-1,1-2 1,-2 2-35,1 1 0,-1-1 0,0 1 0,1-1 0,-1 1 0,1-1-1,0 1 1,-1 0 0,1-1 0,-1 1 0,1 0 0,-1-1 0,1 1 0,0 0 0,-1 0 0,1-1 0,0 1 0,0 0-10,0 0 0,0 0 0,-1-1-1,1 1 1,0 0 0,0 0 0,-1-1 0,1 1 0,0-1 0,-1 1 0,1 0 0,0-1 0,-1 0 0,1 1 0,-1-1 0,1 1 0,-1-1 0,1-1 0,1 1 349,-1-1 0,0 0 1,1 1-1,-1-1 0,1 1 1,0-1-1,-1 1 0,1 0 1,0 0-1,0-1 0,0 1 1,0 0-1,3 0 0,-2 0-176,-1-1 0,1 1 0,0-1 0,0 0 0,-1 1 0,1-1 0,2-3-1,3-5-157,3-4 301,0 1 1,1-1 0,15-11 0,-24 22-275,2 1 0,-1-1 0,0 1 0,0 0 0,1 0 0,-1 0 0,1 1 0,0-1 1,-1 1-1,1 0 0,8 0 0,4 0 88,0 2 0,18 1 1,-18 0-78,77 9 241,-55-5-84,72 19 0,-98-21-192,6 2 89,0 1 0,29 15 0,-29-12 2,0-2 0,21 7 0,17 9 14,-15-2 69,-29-18-179,-1-1-32,0 1 0,0 0 0,21 12 1,-11 1 85,3 3 42,13 4-122,-30-18 10,1 0 1,-1-1 0,1 0 0,19 7 0,-12-5 47,0 0 1,-1 2 0,0-1-1,0 2 1,19 15 0,-29-21-35,10 8-1,0 0 1,22 24 0,-31-29 8,0 1 0,0 0 0,-1 0 0,0 0 0,0 1 0,-1-1 1,5 13-1,2 9 23,-7-21-15,0 1 0,-1 0 1,0 1-1,3 14 0,-3-6 99,1 9 148,1 85 351,-5-91-610,0-1 0,-2 0 0,0 0 1,-7 26-1,8-45 19,-8 31 332,2 1 0,-6 47 0,-2 21-883,15-98 220,-1-1 0,0 1 0,0-1 0,0 0 0,0 1 0,-1-1 0,1 0 0,-1 0 0,0 0 0,0 0 0,0 0 0,-3 3 0,3-4-49,1 0 0,-1 0-1,0 0 1,0-1-1,0 1 1,-1-1 0,1 1-1,0-1 1,-1 0-1,1 0 1,0 0-1,-1 0 1,0 0 0,1 0-1,-1-1 1,1 1-1,-4-1 1,-22-4-1083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6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979 139 576,'-48'15'313,"31"-9"-192,-35 7 0,-63 13 673,93-21-783,-32 9-1,14-2 140,25-7 26,0 1 1,1 0-1,-25 15 0,20-11 74,-27 11 0,5-1-54,22-10-50,5-6-104,12-4-50,0 1-1,1-1 1,-1 1-1,0-1 1,0 1-1,1 0 1,-1 0-1,0-1 0,-1 3 1,2-3 5,1 1 1,-1-1 0,1 1-1,-1-1 1,0 0-1,1 0 1,-1 1-1,1-1 1,-1 0-1,0 0 1,1 1-1,-1-1 1,0 0-1,1 0 1,-1 0 0,0 0-1,1 0 1,-1 0-1,0 0 1,1-3-116,9-2 56,10-3 97,0-1 0,0-1 1,-1 0-1,0-2 1,0 0-1,-2-1 0,1-1 1,-2 0-1,0-1 0,16-21 1,-30 35-12,0 0 0,-1 0 0,1 0-1,0-1 1,-1 1 0,1 0 0,-1 0 0,0-1 0,1 1 0,-1 0 0,0-1 0,0 1-1,0-1 1,0 1 0,0 0 0,0-1 0,0 1 0,0 0 0,-1-1 0,1 1 0,0 0 0,-1-1-1,1 1 1,-2-2 0,1 2-25,1 0-1,0 1 0,-1-1 1,1 0-1,-1 0 1,1 1-1,0-1 0,0 0 1,-1 0-1,1 1 1,0-1-1,0 0 0,0 0 1,0 0-1,0 1 1,0-1-1,0 0 0,0 0 1,0 1-1,1-1 0,-1 0 1,0 0-1,0 0 1,1 1-1,-1-1 0,0 0 1,1 1-1,-1-1 1,2-1-1,0 0-33,1-1 1,0 1-1,0 0 0,-1 0 0,7-3 0,-3 2 31,128-57-169,-88 41 458,-30 15-236,-13 3-83,1 0-1,-1 0 1,1 0 0,-1 0 0,0 0-1,0-1 1,1 1 0,-1-1 0,3-2 0,-5 3 162,-1 1-123,0 0 0,0-1 0,0 1 0,0 0 0,0-1 0,0 1 0,0 0 0,0 0 0,0-1 0,0 1 0,0 0 0,0-1 0,-1 1 0,1 0 0,0 0 0,0-1 0,0 1 0,0 0 0,0 0 0,-1-1 0,1 1 0,0 0 0,0 0 0,0 0 0,-1-1 0,1 1 0,0 0 0,0 0 0,-1 0 0,1 0 0,-1-1 0,-6 1 4,0 0 0,0 1 1,0 0-1,0 0 0,0 0 1,1 1-1,-11 4 0,11-5 26,0 0 0,-1 0 0,1 0 0,0-1 0,-1 1 0,-11-3 0,13 1-20,0 1 0,0 0 1,0-1-1,0 1 0,0 1 0,0-1 1,0 1-1,0 0 0,0 0 1,1 0-1,-1 1 0,0 0 1,-8 4-1,-1 3-40,11-7 7,-1 0-1,1 0 0,0 0 0,0 1 0,0-1 0,0 1 0,-4 4 0,-23 25 371,29-31-316,0 1-8,0 0 0,0-1 0,-1 0-1,1 1 1,0-1 0,-1 0-1,1 1 1,-1-1 0,1 0 0,-1 0-1,1 0 1,-1-1 0,0 1-1,0 0 1,-1 0 0,-1 1-13,0 0 0,1 1 0,-1-1 0,1 1 0,0-1 0,0 1 0,0 0 0,0 0 0,0 0 1,-3 7-1,-15 14-10,15-18 18,5-4-30,0-1 1,-1 1-1,1-1 1,-1 0-1,1 0 0,-1 1 1,1-1-1,-1 0 0,-2 1 1,-3 1 35,0 1 0,-12 8 0,-12 7 300,27-17-296,0 0 0,1 0 0,-1 1 0,1-1-1,-5 6 1,0-2-12,-5 0-154,-9 9 544,10-7-321,-9 0 33,18-7-135,1 0 0,-1 0 0,0 0 1,1 0-1,-1 1 0,1-1 0,-1 0 0,-3 4 0,4-3 11,0-1 0,0 0 0,-1 0 0,1 0 0,0 0 0,-5 1 0,-3 1 19,5-1 57,1 0-1,0 0 1,-1-1 0,0 1-1,1-1 1,-1 0 0,0-1-1,0 1 1,-8-1 0,7 0-83,1 1 1,-1 0-1,1 0 1,-1 0-1,1 1 1,0 0 0,0 0-1,-1 0 1,-6 5-1,9-5 44,-1 2 0,0-1-1,1 0 1,-5 6 0,-1 0-199,0 2 92,-11 8-39,19-19 152,0 1-38,1-1 0,0 0 0,-1 0 0,1 1 0,-1-1 0,1 0 0,0 0 0,-1 1 0,1-1-1,0 0 1,-1 1 0,1-1 0,0 1 0,0-1 0,-1 0 0,1 1 0,0-1 0,0 1-1,0-1 1,0 1 0,-1-1 0,1 0 0,0 1 0,0-1 0,0 1 0,0-1 0,0 1-1,0-1 1,0 1 0,0 0 0,-1 13 57,1-5 2,0-7-21,1 0 0,-1 0 1,0 0-1,0 0 0,-1 1 1,1-1-1,0 0 0,-1 0 1,1 0-1,-1-1 0,1 1 1,-3 3-1,-14 30-335,9-7 367,0-13-78,6-12 30,1 1 0,-1-1 0,0 0 0,0 0 0,0 1 0,-1-1 0,1-1 0,-4 4 0,6-2-44,-1-1 1,1 0-1,0 0 1,-1 0-1,2 0 1,-1 4-1,0-4-25,0 140 209,1-136-202,0 0-1,0 0 1,1 0 0,0 1 0,0-1-1,1-1 1,5 12 0,-4-10 58,0 1-1,-1-1 1,4 17 0,-7-24-17,0 0-1,0 0 0,1 0 1,-1 0-1,0 0 1,1-1-1,-1 1 1,0 0-1,1 0 0,-1 0 1,1 0-1,-1-1 1,1 1-1,-1 0 0,1-1 1,0 1-1,-1 0 1,1-1-1,0 1 1,0-1-1,-1 1 0,1-1 1,1 1-1,21 17-35,-17-15 50,-5-2-10,1 0 0,-1 0 0,1 0 0,-1 0 0,0 0 0,1 0 0,-1 1 1,0-1-1,0 0 0,0 1 0,1 1 0,25 20 65,27 27-47,-49-46-31,0 0 0,0-1 0,0 1 0,1-1 0,-1 0 0,1 0 0,8 2 0,21 11-247,29 29 417,-64-45-170,1 1 0,0-1 0,-1 1 0,1 0 0,-1-1 1,1 1-1,-1 0 0,1-1 0,-1 1 0,0 0 0,1 0 0,-1-1 1,1 2-1,2 5-22,2-1 51,0 1 0,0 1 1,-1-1-1,4 10 1,4 6 33,-10-19-45,0-1-50,0 1 0,-1-1 0,1 1 0,-1-1 0,2 8 0,-2-11 31,-1 1-1,0 0 1,1-1 0,-1 1 0,0 0 0,1-1 0,-1 1-1,1-1 1,-1 1 0,1-1 0,-1 1 0,1-1 0,-1 1 0,1-1-1,-1 1 1,1-1 0,0 0 0,0 1 0,0-1 7,-1 1 2,0-1 0,1 0 0,-1 0 0,0 0 1,0 1-1,0-1 0,1 0 0,-1 0 0,0 0 0,0 1 1,0-1-1,0 0 0,0 0 0,1 1 0,-1-1 0,0 0 0,0 1 1,0-1-1,0 0 0,0 0 0,0 1 0,0-1 0,0 0 1,0 1-1,0 0 7,0-1 1,0 1 0,0-1-1,0 1 1,0-1-1,0 1 1,0-1 0,0 1-1,0-1 1,0 1-1,1-1 1,-1 0 0,0 1-1,0-1 1,1 1-1,-1-1 1,0 1 0,1-1-1,-1 1 1,5 2-29,0 0 0,-1 0 0,1-1 0,0 1 0,1-1 0,-1 0 0,0-1 0,1 1 0,-1-1 0,0 0 0,1-1 0,0 1 1,-1-1-1,1 0 0,-1 0 0,10-2 0,11-8-11,-5 1 98,-11 5-67,1 0 0,13-8-1,18-7 49,17-1-106,2 2 0,82-12 0,-122 26-20,0-1 1,28-11 0,-7 2-23,22-12 22,-52 22 97,-5 3-24,0-1 1,0 0 0,0 0 0,-1-1 0,1 0-1,-1 0 1,1 0 0,5-5 0,-11 7 1,0 0 0,0 0 0,0 1 0,0-1 0,0 0 0,1 1 0,-1-1 0,0 1 0,0-1 0,3 1 0,-1-1 0,1 0 0,-1 0 0,0 0 0,0-1 0,0 1 0,5-4 0,2 1-57,-9 3 48,0 1 0,-1 0 0,1 0 0,0-1 0,0 1 0,-1 0 0,1-1 0,0 1 0,-1 0 0,1-1 0,0 1 0,-1-1 0,1 0 0,0 0 0,17-2-151,95-18 128,-101 18 32,0-1 0,0 0 0,15-7 0,9-5 0,-30 14-25,-1 0 1,0-1-1,0 0 0,5-4 1,-7 5 4,0 0-1,0-1 1,0 1 0,0 1 0,0-1 0,1 0 0,-1 1 0,1 0 0,-1 0 0,1 0 0,0 0 0,6 0 0,-6 0-12,-1 0 0,1 1 0,-1-1 0,0 0 0,1-1 0,-1 1 0,0 0 0,0-1 0,0 0 0,3-2 0,8-9 27,-12 10-23,0 0-1,0 1 1,1-1-1,-1 1 0,5-3 1,2-2 60,-1 0 0,0-1 0,0 0 0,0 0 0,-1-1 0,0 0 0,6-11 0,3-12-352,-13 27 321,0 0-1,0 0 1,-1 0 0,0 0 0,0 0 0,0-1 0,-1 1-1,0 0 1,0-1 0,0 1 0,0-1 0,-1-7-1,3-12 32,-2 22-28,0 0 0,-1-1 0,1 1 1,-1 0-1,0 0 0,0-1 0,0 1 1,-1-4-1,0-4 4,0 0 1,0-1-1,1 1 1,1-14 0,1-7-15,-1 17-24,0 13 43,-1 1 0,0-1 0,0 1 0,0 0 1,0-1-1,0 1 0,0-1 0,0 1 0,0 0 1,0-1-1,-2-2 0,1-1-20,0 0 1,1 0-1,-1 0 0,1 0 0,0 0 1,0-1-1,1-7 0,1-11-195,2-22 415,-3 39-209,0 6-9,-1 1 1,0-1-1,0 0 1,0 0-1,0 0 0,0 1 1,0-1-1,0 0 0,0 0 1,0 0-1,0 0 0,0 0 1,0 1-1,0-1 0,-1 0 1,1 0-1,-1-1 0,0 0 30,-1 0 0,1-1-1,0 1 1,0-1-1,0 0 1,0 1-1,1-1 1,-1 0-1,1 1 1,-1-7-1,-2-10-27,2 16 57,0-1-1,0 1 0,-1 0 1,1 1-1,-1-1 1,0 0-1,0 0 0,0 1 1,0-1-1,-4-3 1,-1 0-123,0 1 0,-12-7 0,5 4 120,7 3-23,2 2-10,0 0-1,0-1 0,-1 2 1,1-1-1,-1 1 0,-7-2 0,-54-13 30,-47-13 589,59 11-348,45 16-309,0-1 1,1 0-1,-19-11 0,-11-5-88,26 14 118,4 2-23,0 0 1,0 1-1,-16-4 0,21 7 11,0-1-1,1 1 1,-1 0-1,0 0 0,1 1 1,-1-1-1,0 0 1,1 1-1,-1 0 0,1 0 1,-1 0-1,1 1 1,-6 2-1,-83 57-181,43-27 157,48-33 23,-140 86 10,127-80-30,-55 32 13,60-33 15,-1 1 0,1 0 0,0 0 0,-13 15 0,4-3 2,15-16-3,-1 1-1,1-1 1,-1 1-1,1 0 1,0 0-1,1 0 1,-1 0-1,1 0 1,-1 1-1,-1 7 1,4-12-3,-3 10-19,0-1-1,1 1 1,1 0-1,0 0 1,0 12-1,1-20 29,0 1-1,0-1 1,0 0-1,1 0 1,-1 1-1,1-1 1,0 0-1,0 0 1,-1 0-1,1 0 1,1 0-1,-1 0 1,0 0-1,0 0 1,1 0-1,-1-1 1,1 1-1,-1 0 1,1-1-1,0 1 1,0-1-1,0 0 1,-1 0-1,1 1 1,0-1-1,1-1 1,-1 1-1,0 0 1,3 0-1,3 1-42,-1-1 1,1 0-1,0-1 1,-1 1-1,1-2 0,9 0 1,46-11 4,48-15-77,36-9 60,-114 30-62,1 1 1,49 0-1,-69 5 77,0 0 0,0 1 0,-1 1 0,26 7 0,-22-6 189,13 4-127,-29-6-37,-1-1 0,1 0 1,0 1-1,0-1 0,0 1 0,-1-1 1,1 1-1,0-1 0,-1 1 1,1 0-1,0-1 0,-1 1 0,1 0 1,-1-1-1,1 1 0,-1 0 1,1 0-1,-1 0 0,0-1 0,1 1 1,-1 0-1,0 0 0,0 0 1,1 0-1,-1 0 0,0 1 0,0-1 14,0 0 0,-1-1-1,1 1 1,0 0-1,-1 0 1,1 0-1,0-1 1,-1 1-1,1 0 1,-1 0-1,1-1 1,-1 1 0,1 0-1,-1-1 1,0 1-1,1 0 1,-1-1-1,0 1 1,0-1-1,1 1 1,-1-1-1,0 0 1,0 1 0,-1-1-1,-22 7-124,24-7 120,-25 4 85,0-1-1,0-1 1,-32-2-1,-78-11-1,41 2-121,35 5 159,-84 4-1,125 2-105,-5-1-56,1 1 1,0 1 0,0 1 0,0 1-1,-22 8 1,6 3 35,-65 41 1,102-56 2,-6 3-4,1 1 1,-1 0-1,1 0 1,1 0-1,-1 1 0,1 0 1,-9 11-1,12-13-12,-1 0 0,1 0 1,-1 1-1,1-1 0,0 1 0,1-1 0,-1 1 0,1 0 0,0-1 1,0 1-1,0 0 0,1 0 0,0 9 0,0-8 5,1 0 0,0-1 0,0 1 0,0-1 0,1 0-1,0 1 1,0-1 0,0 0 0,1 0 0,0 0 0,3 5 0,-1-4 20,0 1 0,1-1 0,0 0 0,0-1 0,0 1 0,0-1 0,1 0 0,0-1 0,0 1 0,0-1 0,1-1 0,8 4 0,5-2 43,-1-1-1,1-1 0,0-1 1,-1 0-1,36-3 1,-21 1-62,94-6-97,-2 1 91,-79 4 57,1-2 0,-1-2 0,0-1 0,0-3 0,48-16-1,69-26 62,-106 34-151,-33 11 9,31-13 1,38-15 220,-93 33-183,0 1 1,0 0-1,0 0 1,0 0-1,1 0 0,-1 0 1,0 0-1,0 1 0,0-1 1,0 1-1,3 0 1,18 4-33,-22-6 32,1 1 1,-1 0-1,1-1 1,-1 1-1,0-1 1,1 1-1,-1-1 1,1 0-1,-1 0 1,0 1-1,0-1 1,0 0-1,1 0 1,-1 0-1,0-1 1,0 1-1,0 0 1,0 0-1,-1 0 1,1-1-1,0 1 1,0-1-1,-1 1 1,1-2-1,3-6-6,-1-1 0,4-14 0,-6 18 16,0-11 184,-1 14-218,0 1 1,0 0 0,0 0-1,0 0 1,0 0-1,0-1 1,1 1 0,1-4-1,-2 3-22,0 3-27,0 0 27,0 0-10,0-19 180,0 19-138,1-1 0,-1 1-1,1-1 1,-1 1-1,1-1 1,-1 1-1,1-1 1,-1 1-1,1 0 1,0-1 0,-1 1-1,1 0 1,0 0-1,-1-1 1,1 1-1,0 0 1,0 0 0,-1 0-1,1 0 1,0 0-1,0 0 1,-1 0-1,1 0 1,0 0-1,-1 0 1,1 1 0,0-1-1,-1 0 1,1 0-1,0 1 1,-1-1-1,1 0 1,0 1-1,0 0 1,3 2 18,0 1 0,0 0 0,-1 0 0,6 7 0,8 2 158,-16-12-224,-1-1 0,0 22-85,-11-1 235,9-18-81,0 0 0,1 0 0,-1 0 1,1 1-1,0-1 0,-1 4 0,-4 8 45,5-14-72,0 1-1,0-1 1,0 1-1,1-1 1,-1 1-1,1 0 1,-1-1-1,1 1 1,0 0 0,-1 1-1,-7 12-46,0-1 218,7-8 99,1-4-251,0 0-173,0-2 170,-1 0-1,1 0 0,0 1 0,-1-1 1,1 0-1,0 1 0,0-1 0,0 0 1,-1 0-1,1 1 0,0-1 0,0 0 0,0 1 1,0-1-1,0 0 0,-1 1 0,1-1 1,0 1-1,0-1 0,0 0 0,0 1 1,0-1-1,0 0 0,0 1 0,1 13 8,-1-11 130,15-10-78,-11 3-74,0 0 0,0-1 0,-1 0 0,0 1 0,0-1 0,0 0-1,0-1 1,-1 1 0,3-8 0,1-3-2,-4 12 45,-1-1 0,0 1 0,0 0 0,-1 0 0,1-1 0,-1 1 0,0 0 1,0 0-1,0-1 0,-1 1 0,1 0 0,-1 0 0,-2-6 0,1 5-126,2 4 93,0 0 0,-1 0 0,1 1 0,0-1 0,-1 0-1,1 0 1,-1 0 0,1 0 0,-1 1 0,0-1 0,1 0 0,-1 1 0,0-1 0,1 0 0,-1 1 0,0-1 0,0 1 0,1-1 0,-2 0 0,-6-3 30,0-1 0,0 0 0,1 0 0,0-1 0,0 0 0,0 0 0,1 0 0,0-1 0,0 0 0,1 0 0,0-1 0,0 0 0,-5-12 0,-28-37-141,34 50 192,-1 0 0,-1 1 0,1-1 0,-1 1 0,-1 0 0,-10-8 0,11 10-91,-4-4 22,1 1 1,-2 1-1,1 0 0,-1 1 0,0-1 1,0 2-1,0 0 0,0 0 1,-15-2-1,-10 1-119,-61-3 0,-2 1 74,54 5-47,34 3 75,1-1 0,-20-3 1,15 2 62,14 1-42,-1 1 0,1-1-1,0 0 1,-1 0-1,1 0 1,0 0 0,0 0-1,-1 0 1,1-1-1,0 1 1,0 0 0,-1-1-1,1 1 1,0-1 0,0 1-1,0-1 1,0 1-1,-1-1 1,1 0 0,0 0-1,0 0 1,0 1-1,1-1 1,-1 0 0,0 0-1,0 0 1,0 0 0,0-2-1,-5-5-6,5 8 3,1-1-1,-1 1 0,1 0 1,-1-1-1,1 1 0,0-1 1,-1 1-1,1-1 0,0 1 0,-1-1 1,1 1-1,0-1 0,0 1 1,-1-1-1,1 1 0,0-1 1,0 1-1,0-1 0,0 0 1,0 1-1,0-1 0,0 1-107,0-6 258,1 5-2594,7 8 208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659 1630 832,'-3'1'162,"3"0"236,0-1-381,0 0 0,0 0 0,0 1-1,0-1 1,0 0 0,1 0 0,-1 0-1,0 0 1,0 0 0,0 0-1,0 0 1,0 0 0,0 1 0,0-1-1,0 0 1,0 0 0,0 0 0,0 0-1,0 0 1,0 0 0,0 0 0,0 0-1,0 1 1,0-1 0,0 0-1,0 0 1,0 0 0,0 0 0,-1 0-1,1 0 1,0 0 0,0 0 0,0 1-1,0-1 1,0 0 0,0 0 0,0 0-1,0 0 1,0 0 0,0 0-1,0 0 1,-1 0 0,-1 2 73,1 0 0,-1 0 1,0 0-1,1 0 0,-1 0 0,0 3 1,-3 3 2,-6 6 126,4-5 55,0 0 1,0-1-1,-1 0 0,0 0 0,0 0 1,-13 7-1,19-13-182,-1 0 0,1-1-1,-1 1 1,1-1 0,-1 0 0,0 0 0,0 0 0,1 0-1,-1-1 1,0 1 0,0-1 0,0 0 0,0 1 0,0-1 0,0 0-1,0-1 1,-4 0 0,-1-1-99,-1-1 0,1 0 0,-1 0 0,-8-5 1,-17-7 29,-23-2-29,-38-15-68,27 9 260,-16-7-76,73 25-109,1-1 1,-1 0-1,1 0 1,0-1-1,-13-11 0,21 16 30,-5-3-46,1-1 1,-9-12 0,13 16 6,1 0-1,-1-1 1,1 1-1,0-1 1,0 1-1,0-1 1,0 0-1,0 1 1,0-1-1,1 0 1,0 1-1,-1-6 1,1 1 11,1 0 0,0 1 0,0-1 1,1 0-1,0 0 0,0 1 0,0-1 0,1 1 1,0 0-1,0 0 0,1 0 0,0 0 0,0 0 1,7-7-1,27-31-115,-23 30 117,0 1 0,2 0 0,26-16 0,59-25 34,-18 10-18,-15 2-123,-57 35 135,0-1 0,0-1-1,-1 0 1,15-15-1,17-14-179,-38 34 139,0 0 0,-1-1 0,1 1 0,-1-1 0,0 0 0,-1 0 0,6-10 0,13-6 104,-19 17-88,0 0 0,1 0 0,-1 0 0,1 1-1,4-4 1,11-11 153,-10 9-226,0-1 0,1 2 0,0-1 0,21-12 0,19-6 204,-37 18-111,1 1 1,0 1-1,29-12 0,47-10-3,-58 20 93,21-10-428,-4-4 529,-35 15-177,-11 6-58,0 0-1,0 0 0,1 0 1,-1 0-1,1 1 1,-1 0-1,6-2 0,-7 3 0,1-1 0,-1 0 0,1 0 0,-1 0 0,1-1 0,3-2-1,11-5 37,-16 9-2,0 0 0,0-1 0,0 1 0,0-1 0,-1 1 0,1-1 0,0 0 0,0 1-1,0-1 1,-1 0 0,1 1 0,1-3 0,-2 2-2,1 1 0,-1-1 0,1 0 0,0 0 1,-1 1-1,1-1 0,0 0 0,0 1 0,0-1 0,-1 1 0,1-1 0,2 0 0,-1 1-30,1-1 0,-1 0 0,1 0-1,-1 0 1,0 0 0,1 0 0,-1-1 0,0 1 0,0-1 0,0 1-1,0-1 1,0 0 0,-1 0 0,1 0 0,0 0 0,-1 0-1,0 0 1,2-3 0,-2 3 32,0-1-1,0 1 1,1-1-1,-1 1 1,1 0-1,-1-1 1,1 1-1,3-4 1,9-12 85,-13 17-104,0-1 0,1 0 0,-1 0 0,1 1 0,0-1 0,-1 0 0,1 1 1,0 0-1,0-1 0,0 1 0,0 0 0,0 0 0,0 0 0,3 0 0,-2 0-8,0-1-1,-1 1 1,1 0-1,-1-1 1,1 1-1,-1-1 1,1 0-1,-1 1 1,0-1-1,3-4 1,9-5 13,-13 11 3,1-1 0,-1 0 1,0 0-1,1 0 1,-1 0-1,0 0 1,0 0-1,1 0 0,-1-1 1,0 1-1,1-3 1,25-46-109,-14 30 137,-10 15-3,0 0 1,1-1-1,-2 1 1,1-1-1,-1 1 0,2-7 1,4-8 14,-6 16-8,-1 1-1,0 0 0,1-1 0,-1 1 0,-1-1 0,2-6 0,-2 9-30,0 0 0,0 0 0,0 0 0,1 0 0,-1 0 0,0 1 0,0-1 0,1 0 0,-1 0 0,0 0 0,1 0-1,-1 1 1,2-2 0,-2 1-3,1 0 0,-1 0-1,1 1 1,-1-1 0,1 0-1,-1 0 1,0 0 0,1 0-1,-1 0 1,0 1-1,0-1 1,1 0 0,-1-2-1,0 1-11,1-1 0,0 0 0,-1 1 0,1-1 0,0 1 0,1 0 0,-1-1 0,2-2 0,3-7 86,-4 10-85,0-1 0,-1 1 0,1 0 0,0 0 0,0 0 0,0 0 0,0 0 0,0 0 0,1 1 0,-1-1 0,0 1 0,1-1 0,-1 1 0,1 0 0,0 0 0,4-1 0,-3 1 17,0-1 0,0 0-1,0 0 1,0 0 0,-1 0 0,5-3 0,2-3 17,0 0 0,0 2 0,0-1 0,15-6 0,14-8-376,-30 16 403,1 1-1,-1 0 1,1 0 0,0 1 0,0 1 0,18-3 0,-21 3-68,1-1 1,0 1 0,-1-1-1,1-1 1,-1 0-1,14-9 1,-11 7 24,27-9-65,-35 13-15,-1 2 82,-1 0 1,1-1-1,-1 1 1,1 0-1,0 0 1,-1-1-1,1 1 1,-1-1-1,1 1 1,-1-1-1,0 1 1,1-1-1,-1 1 1,1-1-1,-1 1 1,0-1-1,1 1 1,-1-1-1,0 0 1,0 1-1,1-1 1,-1 1 0,0-1-1,0 0 1,0-1-1,8-5-25,-1-5-89,-7 12 103,1-1-1,-1 0 0,1 1 1,-1-1-1,1 0 0,-1 1 1,1-1-1,-1 0 0,0 0 1,1 0-1,-1 1 0,0-1 1,0 0-1,1 0 0,-1 0 1,0 0-1,0 1 0,0-1 1,0-2-1,-4 3-213,-4 1 353,7-1-73,-2 2-304,-1 0 209,3-1-44,1-1 6,0 0-58,0 0 47,2 0 88,-2 0-5,1 0-1,-1-1 0,0 1 0,0 0 1,1 0-1,-1 0 0,0 0 0,1 0 0,-1 0 1,0 0-1,0 0 0,1 0 0,-1 1 1,0-1-1,1 0 0,-1 0 0,0 0 0,0 0 1,1 0-1,-1 0 0,0 0 0,0 1 1,1-1-1,-1 0-8,0 0 0,0 1 0,0-1 0,0 0 1,0 0-1,0 0 0,0 1 0,0-1 0,0 0 0,0 0 1,0 0-1,0 1 0,1-1 0,-1 0 0,0 0 0,0 0 1,0 0-1,0 1 0,0-1 0,1 0 0,-1 0 0,0 0 0,0 0 1,0 0-1,0 0 0,1 0 0,-1 1 0,0-1 0,0 0 1,0 0-1,1 0 0,-1 0 0,0 0 0,0 0 0,0 0 1,1 0-1,-1 0 0,0 0 0,0 0 0,0 0 0,1 0 1,-1 0-1,0 0 0,0 0 0,0 0 0,1-1 0,-1 1 1,0 0-1,0 0 0,0 0 0,0 0 0,1 0 0,-1 0 1,0 0-1,0-1 0,0 1 0,0 0 0,0 0 0,0 0 0,1 0 1,-1-1-1,0 1 0,0 0 0,0 0 0,4-3 114,-2 4-82,-4-4-26,1 2-2,0 1 0,1-1-1,-1 0 1,0 1-1,0-1 1,1 1 0,-1 0-1,0-1 1,0 1-1,0 0 1,0-1-1,0 1 1,1 0 0,-3 0-1,-11 0 46,0 2-1,1 0 1,-17 4-1,-16 3 46,22-5 11,0 2 0,-31 11 0,-9 3 85,55-18-124,-13 4 81,-42 16 0,60-20-147,-1-1-1,1 1 1,-1-1-1,0 1 1,0-1-1,-9 0 1,13-1-42,19 0 6,90-15 383,79-29-56,-165 38-201,-8 2-20,-1-1-1,0 0 1,-1-1-1,17-10 1,-12 6-19,20-8 0,14-8 307,-51 26-353,0 0 1,0 0-1,1 0 1,-1 0-1,0 0 1,0 0-1,0 0 1,1 0-1,-1-1 1,0 1-1,0 0 1,0 0-1,1 0 1,-1 0-1,0 0 1,0 0-1,0 0 1,0-1-1,0 1 1,1 0-1,-1 0 0,0 0 1,0 0-1,0-1 1,0 1-1,0 0 1,0 0-1,0 0 1,0-1-1,1 1 1,-1 0-1,0 0 1,0 0-1,0-1 1,0 1-1,0 0 1,0-1-1,-1 1-6,1 0 0,0 0 0,0 0 0,0 0 0,-1 0 0,1 0 0,0 0 0,0-1 0,0 1 0,-1 0 0,1 0 0,0 0 0,0 0 0,-1 0 0,1 0 0,0 0 0,0 0 0,-1 0 0,1 0 0,0 0 0,0 0 0,0 0 0,-1 0 0,1 1 0,0-1 0,0 0-1,-1 0 1,1 0 0,0 0 0,0 0 0,0 0 0,-1 1 0,1-1 0,-2 1 10,0 1 0,0 0-1,0 0 1,1 0 0,-1 0-1,1 0 1,-1 0 0,-1 4-1,-11 12 68,1 9-91,10-20 34,-1 0-1,1 0 1,0 1 0,-2 7-1,2-3 61,0-3 20,-2 4 44,0 1-1,1 0 1,1 1 0,0-1 0,0 18 0,-2-4 530,5-27-681,0 0 0,0 0 0,0 0 0,-1 0-1,1 0 1,0 0 0,-1 0 0,1-1 0,0 1 0,-1 0 0,1 0 0,-1-1 0,1 1 0,-1 0-1,0-1 1,0 2 0,0-1 73,1-1 0,0 0-26,0 0 10,0 0 53,0 0-5,0 0 53,-1 0-128,-1-1 0,0 1 0,1 0-1,-1 0 1,1-1 0,-1 1 0,1-1 0,-1 1-1,-1-2 1,-46-23 167,23 10 78,-1 2 1,-1 0-1,-55-16 1,68 26-362,-1 0 1,1 2 0,-1-1 0,1 2-1,-17 1 1,31-1-59,0 0-1,-1 1 1,1-1-1,0 0 1,0 0-1,-1 1 1,1-1-1,0 1 1,0-1-1,0 1 1,0 0 0,0-1-1,0 1 1,0 0-1,0 0 1,0-1-1,-1 3 1,1 4-1351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7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6016 733 416,'-4'-2'205,"0"1"-1,0 0 1,0 0-1,0 0 1,0 0 0,0 1-1,0 0 1,0 0-1,0 0 1,0 0 0,-7 1-1,-5 3 98,-24 7 0,34-9-214,-7 1 82,-1-1 0,1 0 0,-1 0 0,-24-1 0,20-1-59,-36 5 0,-21 6 113,-40 9 96,1-2-26,76-13-271,-46 10 1,10 3 136,-47 14 330,12-1-316,-122 19-1,111-35-59,62-9 146,-92 23 1,123-24-235,-2 0 0,1-2-1,-50-1 1,0 1-55,-194 24 275,216-22 170,38-4-313,0 0 0,-28 7 0,-22 6-78,-70 7 1,84-15-72,1 3 1,-93 26 0,-140 68 263,112-48-417,-85 32 361,146-44-223,93-37 45,-1-1 1,1-1 0,-37 2-1,-9-5 115,-92-9 0,-76 3-145,141 6 6,65 1-46,-49 8 0,31-3 146,-60 8 110,-72 9-185,57-6 17,113-17 1,-42 12-22,13-2-36,23-8 94,1 2 0,-13 5 0,15-5-49,1-1-1,-1 0 0,0 0 0,-15 1 1,-51 11 57,50-10-70,-49 6-1,46-10 47,-18 2-35,-80-4 1,38-6 21,-62-16 86,140 19-125,1 1 0,0-2 0,-18-7 1,-19-7 85,40 15-56,0 0 0,1 0 0,-1-1 0,1 0 0,0-1 0,0 0 0,1 0 0,-1 0 0,-6-7 0,9 7 59,0 0 0,0-1 0,1 1 0,-4-8 0,-5-8-8,8 14-57,1 0 0,-1 1 0,1-1 0,1-1 0,0 1 0,0 0 0,0-1 0,-1-10 0,1-8 67,2-29 0,0 29 131,0 23-183,1 0 0,-1 1 0,0-1 0,1 0-1,0 1 1,1-4 0,-1 3-25,0 1 0,0-1 0,-1 0-1,1 1 1,-1-1 0,1-3 0,-1 3 15,1 0-1,-1 0 1,1 0-1,0 1 1,0-1-1,0 0 1,0 0-1,1 1 1,-1-1 0,3-2-1,-3 2 1,1 1-1,-1 0 1,1-1-1,-1 1 1,0-1-1,0 0 0,0 1 1,0-1-1,-1 0 1,1-2-1,2-4 148,-3 8-143,0 1-1,0 0 0,1 0 0,-1 0 0,0-1 0,0 1 0,0 0 0,0-1 0,0 1 0,1 0 1,-1 0-1,0-1 0,0 1 0,0 0 0,0-1 0,0 1 0,0 0 0,0 0 0,0-1 0,0 1 1,0 0-1,0-1 0,0 1 0,0 0 0,-1-1 0,1 1 0,0 0 0,0 0 0,0-1 0,0 1 1,0 0-1,-1 0 0,1-1 0,0 1 0,0 0 0,0 0 0,-1 0 0,1-1 0,0 1 1,0 0-1,-1 0 0,-5-19 519,7 17-507,-1 0 0,1-1-1,0 1 1,-1 0-1,1 0 1,0 0 0,0 0-1,1 0 1,-1 0 0,0 0-1,1 0 1,-1 0-1,1 0 1,-1 1 0,1-1-1,0 1 1,0-1-1,0 1 1,0 0 0,2-2-1,-1 2 3,-1-1-1,1 0 0,-1 0 0,0 0 0,1 0 1,-1 0-1,0-1 0,0 1 0,-1 0 0,4-6 1,-4-3 41,-1 10-52,0 1 0,0-1 0,-1 0-1,1 1 1,0-1 0,0 0 0,1 1 0,-1-1 0,0 1 0,0-1-1,0 0 1,0 1 0,0-1 0,1 1 0,-1-1 0,0 1 0,1-1-1,-1 1 1,0-1 0,1 0 0,0 0-13,0-1 0,-1 1 0,1 0 0,0-1 0,-1 1 0,1-1 0,-1 1 0,0-1 0,1 1 0,-1-1 0,0 1 0,0-1 0,0 1 0,0-1 0,0-2 0,-5-22 183,4 23-158,0 0 0,1 0-1,0 1 1,0-1 0,0 0 0,0 0 0,0-3 0,1-3 340,-1 8-299,0-22 26,0 21-83,1 0 0,-1 1 0,1-1-1,0 0 1,0 1 0,0-1 0,0 0 0,2-2-1,-1-5 234,-3 9-232,1-1 0,0 0-1,0 1 1,0-1-1,0 0 1,0 1 0,1-1-1,-1 0 1,0 1 0,0-1-1,0 0 1,1 1 0,-1-1-1,0 1 1,1-2 0,0 1-7,-1 0 1,1 1 0,-1-2 0,1 1 0,-1 0-1,1 0 1,-1 0 0,1 0 0,-1 0 0,0 0-1,0-2 1,4-10-76,0 5 81,-1 0 0,-1 0 0,1 0 0,-1-1 0,0 1 0,0-16 0,-2-54 341,0 39-502,0 34 132,0 0 0,-1 0 1,1 0-1,-1 0 0,0 0 1,0 0-1,-1 1 0,-2-8 1,1 10 60,1 0 1,-1 0 0,1 0-1,-1 0 1,1 0 0,-1 1 0,0-1-1,0 1 1,0 0 0,-4-2-1,-2 0-15,4 1-32,0 1 0,0 0 0,0 0 1,-1 0-1,1 1 0,0-1 0,-9 2 0,-14-2 169,17 0-111,4 0 30,0 1 1,1-1-1,-1-1 1,0 1-1,1-1 1,-1 0-1,1 0 1,0-1-1,-10-5 1,13 6-73,0 0 0,0 0-1,0 0 1,0-1 0,0 0 0,0 1 0,1-1 0,-1 0 0,1 0-1,0-1 1,0 1 0,0 0 0,0-1 0,-1-4 0,2 5 9,-1 0 0,1 0 0,0 0 1,0-1-1,1 1 0,-1 0 0,0-1 1,1 1-1,0 0 0,0-1 0,0 1 1,0-1-1,1 1 0,-1 0 0,1-1 1,0 1-1,0 0 0,0 0 0,0 0 1,1 0-1,-1 0 0,1 0 0,0 0 1,0 0-1,0 0 0,3-2 0,1-1-39,-1 0 0,0-1 0,6-8-1,9-11 143,20-11 78,-19 19-344,-16 13 158,-1 0 0,1 0 0,-1-1 0,1 1 0,-2-1 0,1 0 0,-1-1-1,0 1 1,0 0 0,0-1 0,-1 0 0,0 1 0,-1-1 0,1 0 0,-1 0 0,0-13 0,8-26 51,-5-62 188,-4 104-254,-1 3 5,1 0 1,0 0-1,0 0 0,0-1 1,0 1-1,1 0 0,-1 0 1,0 0-1,0-1 0,1 1 0,-1 0 1,1 0-1,-1 0 0,2-1 1,0-4-84,-4 5-44,-6 3-51,8-1 194,-3 1-27,0 0 0,0 1 1,0 0-1,1-1 0,-1 1 1,-3 6-1,-14 13 40,5-8-36,-17 19-1,-3 4-122,-46 28 485,79-63-328,1-1-8,0 0-1,0 0 1,0 1 0,-1-1-1,1 0 1,-1 0-1,1-1 1,0 1-1,-1 0 1,0 0 0,1-1-1,-1 1 1,1-1-1,-1 1 1,0-1 0,1 0-1,-1 1 1,0-1-1,1 0 1,-4-1 0,7-1 30,-1-1 1,1 0-1,-1 1 0,0-1 1,0 0-1,0-4 1,2-1-46,1 1-1,-1-1 1,1 0 0,9-10 0,-1-2 38,3-8-78,-9 17 34,-1 0-1,1 1 1,1 0 0,0 0 0,16-17 0,7 0-251,-27 25 247,-2 2 7,0-1 1,-1 0 0,1 1 0,0-1-1,0 1 1,0-1 0,0 1-1,0 0 1,0-1 0,0 1-1,0 0 1,1-1 0,-1 1-69,17 12 38,-16-9 33,1 0-1,-1 0 0,1 0 1,-1 0-1,0 0 0,0 1 1,0-1-1,0 1 0,-1-1 1,0 1-1,0 0 0,2 5 1,5 16 42,8 16-144,19 44-172,-29-72 322,1-2 1,0 1-1,1-1 0,15 18 0,-17-23-39,-2-2 43,0 0 1,-1 0-1,1 1 1,-1-1-1,4 7 1,-1-7-35,-4-3 413,-6-3-56,-31-1-72,-18-10-120,28 6-203,1 2 0,-40-5 1,18 7-224,-34-1-2551,60 4-1244,19 0-75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12 480,'-18'-8'192,"14"5"-160,0 3 0,4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49:17.0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298 251 7040,'-3'-9'1377,"-2"-8"428,5 17-1785,0-1 0,0 1 0,0-1 0,0 1 1,0-1-1,1 1 0,-1-1 0,0 1 0,0-1 1,0 1-1,0-1 0,1 1 0,-1 0 0,0-1 1,0 1-1,1-1 0,-1 1 0,0 0 0,1-1 1,-1 1-1,0 0 0,1-1 0,-1 1 0,1 0 1,-1 0-1,0-1 0,1 1 0,-1 0 0,1 0 0,0 0 1,6-3-331,0 0 0,1 1 0,-1 1 1,1-1-1,-1 1 0,1 0 0,-1 1 1,1 0-1,0 0 0,-1 1 0,12 2 0,-19-2 350,-1 1 0,0 0 0,1-1-1,-1 1 1,0 0 0,0-1-1,0 1 1,-1 1 0,0-1 38,1 0 1,-1-1-1,1 1 0,-1 0 1,0-1-1,0 0 0,0 1 1,0-1-1,0 0 1,0 0-1,-2 1 0,4-2-66,-1 0-1,1 0 1,-1 0-1,1 0 1,0 0-1,-1 0 1,1 0-1,-1 0 1,1 0-1,0 0 1,-1 0-1,1 0 0,-1 0 1,1 0-1,0 0 1,-1 0-1,1 0 1,-1-1-1,1 1 1,0 0-1,-1 0 1,1-1-1,0 1 1,-1 0-1,0-1-19,1 0 0,-1 0 0,1 0 1,0 0-1,-1 0 0,1 0 0,0 0 0,-1 0 0,1 0 0,0 0 1,0 0-1,0 0 0,0 0 0,0-2 0,3-28-177,-2 24 220,0 0 0,-1 0 1,1 0-1,-1 0 0,-2-13 1,1 18 4,1 0 0,-1 1 1,0-1-1,0 1 0,0-1 1,0 1-1,0-1 0,0 1 1,0 0-1,0-1 0,0 1 1,-1 0-1,1 0 0,0 0 1,-1 0-1,1 0 0,-1 0 1,0 0-1,1 1 0,-1-1 0,1 0 1,-1 1-1,0 0 0,-2-1 1,-5-1 69,0 1 1,-1 0 0,-10 1-1,5 0-80,9 1-28,1-1-1,-1 0 1,0 0-1,-7-2 1,13 2 3,0 0 1,0 0-1,0 0 0,-1 0 1,1 0-1,0 0 1,0 0-1,0 0 0,-1 0 1,1-1-1,0 1 1,0 0-1,0 0 0,0 0 1,0 0-1,-1 0 1,1-1-1,0 1 0,0 0 1,0 0-1,0 0 1,0-1-1,0 1 0,0 0 1,0 0-1,-1 0 1,1-1-1,0 1 0,0 0 1,0 0-1,0 0 1,0-1-1,0 1 0,0 0 1,0 0-1,0 0 1,0-1-1,1 1 0,-1 0 1,0 0-1,6-12 29,12-7-124,-15 16 73,0 0 1,1 1-1,-1 0 1,1 0-1,0 0 1,7-3-1,2-1-96,-25 14 369,0 1 0,0 0 1,1 0-1,-14 16 1,13-13-105,-94 100 1208,136-138-938,0-1-356,2 1 0,40-25 0,11-8-206,-82 58 138,18-16-9,-19 17 11,0 0 0,1-1 0,-1 1 0,0 0 0,1 0 0,-1-1 0,0 1 0,0 0 0,0 0 0,1-1 0,-1 1 0,0 0 0,0-1 1,0 1-1,0 0 0,1-1 0,-1 1 0,0 0 0,0-1 0,0 1 0,0 0 0,0-1 0,0 1 0,0 0 0,0-1 0,0 1 0,0 0 0,0-1 0,0 1 0,0 0 0,0-1 0,-1 1 0,1 0 0,0-1 0,0 1 0,0 0 1,0-1-1,-1 1 0,1 0 0,0 0 0,0-1 0,-1 1 0,1 0 0,0 0 0,0-1 0,-1 1 0,1 0 0,0 0 0,-1 0 0,1 0 0,0-1 0,-1 1 0,1 0 0,0 0 0,-1 0 0,1 0 0,0 0 0,-1 0 0,1 0 1,0 0-1,-1 0 0,-5-1 19,-1 1 1,1 0-1,-1 0 1,1 1-1,0 0 1,-1 0-1,1 0 1,-9 4 0,-5 2 52,-25 13 0,25-9-197,0 1 0,1 1 1,0 0-1,-29 29 0,-6 12-1918,5 0-3318,47-52 5053,10-16-2407,18-45 966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29.187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43 31 832,'23'-11'219,"-18"8"-69,1 0 0,-1 1 1,1-1-1,0 1 0,0 1 0,0-1 1,0 1-1,0 0 0,0 0 1,7 0-1,-12 1-127,-1 0 0,1 0 0,-1 0 0,1 0 0,0 0 0,-1 1 0,1-1 0,-1 0 0,1 0 0,-1 1 0,1-1 0,-1 0 0,1 0 0,-1 1 0,1-1 0,-1 1 0,1-1 0,-1 0 0,0 1 0,1-1 0,-1 1 0,1 0 0,4 16 275,-4-6-165,-1-1 0,-1 13 0,0-8 177,0 9-279,-1-1 0,-1 0 0,-1 0 0,-1 0 0,-10 28 1,8-23-61,5-19 14,0 0-1,-5 12 1,5-17 14,-7 18-36,0 0 0,-6 27 0,12-36 77,-10 23 0,17-45-37,3-4 49,-1-2 1,6-17-1,-2 5 17,-8 23-50,0 0 1,0 0-1,-1-1 0,0 1 1,0-1-1,0 1 0,1-8 1,-2 9-30,0 1 1,1 0-1,-1 0 1,1-1-1,0 1 1,0 0-1,0 0 1,0 0-1,0-1 1,0 1-1,1 1 0,-1-1 1,3-3-1,-2 3-25,0-1-1,0 1 1,-1-1-1,1 1 1,-1-1-1,1 1 1,-1-1-1,1-3 1,0 0-39,-1 5 68,-1 0 0,0 1 0,1-1-1,-1 0 1,0 0 0,1 0-1,-1 0 1,0 0 0,0 0 0,0 0-1,0 0 1,0-2 0,-13-1 523,9 1-432,0 0 0,0 0 0,0-1-1,1 1 1,0-1 0,0 0 0,0 0 0,0 0-1,0 0 1,1-1 0,-3-4 0,-11-18 17,16 26-126,-1 0-1,1 0 1,-1 0-1,1 0 0,-1 1 1,0-1-1,0 0 1,1 1-1,-1-1 1,0 0-1,0 1 1,0-1-1,0 1 1,1-1-1,-1 1 1,0 0-1,0-1 1,0 1-1,-1-1 1,14 17-264,0-4 175,-9-9 122,0 0 0,0 0 0,-1 0 0,1 0 0,2 5 0,13 15-212,-14-19 198,0 0-1,-1 0 1,0 1 0,3 4 0,-5-7 42,3 5 219,-3-7-255,-1 0-1,0 0 1,0 0-1,1 0 1,-1-1 0,0 1-1,0 0 1,1 0 0,-1 0-1,0 0 1,0-1 0,1 1-1,-1 0 1,0 0 0,0 0-1,0-1 1,0 1 0,1 0-1,-1 0 1,0-1 0,0 1-1,0 0 1,0 0 0,0-1-1,0 1 1,0 0 0,0-1-1,0 1 1,0 0 0,0 0-1,0-1 1,0-12-123,0 10 52,0-165-132,0 168 200,0-1 1,0 1 0,1 0 0,-1-1 0,0 1 0,0-1 0,0 1 0,0 0 0,1-1 0,-1 1 0,0 0-1,0 0 1,0-1 0,1 1 0,-1 0 0,0-1 0,1 1 0,-1 0 0,0 0 0,1 0 0,-1-1 0,0 1-1,1 0 1,-1 0 0,0 0 0,1 0 0,-1 0 0,0 0 0,1 0 0,-1-1 0,1 1 0,-1 0 0,0 0-1,1 0 1,-1 1 0,1-1 0,-1 0 0,0 0 0,1 0 0,-1 0 0,0 0 0,1 0 0,0 1 0,0 0 1,0 1 0,0-1 0,0 1 1,0 0-1,-1-1 0,1 1 1,0 0-1,-1 0 0,1 0 1,-1-1-1,1 1 0,-1 0 1,0 3-1,-1 31-263,0-18 138,1 1 5,-4 97 730,3-87-446,1-22-73,-1 1 0,1-1 0,-1 0 0,-4 14 0,5-20-35,0 0 0,0 0 0,0 0 0,0 1 0,0-1 0,1 0 0,-1 0 0,0 0 0,1 1 0,-1-1 0,1 0 0,-1 0 1,2 2-1,0 1-25,-2-2 75,11 14-612,-10-16 529,1 3 32,-1 8-229,-1-9 177,0-1 0,-1 1-1,1-1 1,-1 1 0,1-1 0,-1 0 0,1 1 0,-1-1 0,-1 3-1,-1 0-4,2-2-62,1 2-234,1-15 374,1 1-1,-1-1 1,6-14 0,0-6-374,3-42 119,3-10 348,-12 74-133,0 0 0,0 0 0,-1-11 1,0 12 308,0 24-478,-1 12 72,-2 0 1,-9 39-1,3-15 141,7-37-104,0-4 55,0 1 1,-5 16-1,6-18-82,1-9 71,0-1-1,0 1 0,0 0 0,0 0 0,0 0 0,-1-1 1,1 1-1,0 0 0,0 0 0,0-1 0,-1 1 0,1 0 0,-3 3 449,6-3-726,-3-1 256,1 1-1,0-1 1,0 0-1,0 1 1,0-1-1,0 0 1,0 0-1,0 0 1,0 0-1,-1 0 0,1 0 1,0 0-1,0 0 1,0 0-1,1-1 1,0 0-13,-1 0 0,1 0-1,-1 0 1,1 0 0,-1 0 0,1-1 0,-1 1 0,0 0-1,0-1 1,0 1 0,0-1 0,0 1 0,0-1 0,0 0 0,0 1-1,0-1 1,0-2 0,8-33-183,-8 36 210,2-21-198,-1 0 0,0-43 0,-2 53 136,-3 18-217,2-5 249,1-1 1,-1 0-1,1 1 1,0-1-1,-1 1 1,1-1-1,0 1 1,-1-1-1,1 1 1,0-1-1,0 1 1,0-1-1,-1 1 0,1-1 1,0 1-1,0 0 1,-1 12 136,0 0 0,0 0 0,-1-1 0,-1 1 0,0-1 0,-1 0 0,-8 19 0,-3-1 18,-31 47 0,41-70-98,-1 0 0,0 0 0,-9 8 0,8-8-38,0 0 1,-8 10-1,7-7-117,0-1 0,0 0-1,0-1 1,-1 0-1,-16 10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2:19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310 0 1824,'-4'1'105,"0"-1"1,0 1-1,1-1 0,-1 1 1,0 1-1,0-1 0,0 0 0,-4 3 1,-31 19 599,13-6-102,12-9-514,-1 1 1,2 0-1,-1 1 1,1 1-1,1 0 1,0 1-1,1 0 1,0 1-1,0 0 1,2 1-1,0 0 1,0 0-1,1 1 1,1 0-1,1 0 1,0 1-1,-7 28 0,12-39-76,-2 10-25,0 0 1,-2 30-1,5-41 21,0 1 0,0-1-1,0 0 1,1 1 0,0-1 0,0 0-1,0 1 1,1-1 0,-1 0-1,1 0 1,0 0 0,0 0 0,0 0-1,0-1 1,4 5 0,-1-4 18,-1 1 0,1-1 0,0-1 0,0 1 0,1 0 0,-1-1 0,1 0 0,0-1 0,0 1 1,0-1-1,0 0 0,0-1 0,0 1 0,0-1 0,0 0 0,1-1 0,-1 0 0,1 0 0,9-1 0,3-1 113,0-1 0,1-1 0,-1-1 0,-1-1 0,21-9 0,-21 7-2,0-1-1,-1-1 1,0 0-1,0-1 1,-1-1-1,-1-1 1,0 0-1,-1-1 1,0 0-1,-1-1 1,-1-1-1,0 0 1,11-22-1,-22 37-124,0-1-1,0 0 0,0 0 0,-1 0 0,1 0 0,0 0 1,-1 0-1,1 0 0,-1 0 0,0-3 0,0 4-10,0 0 0,0 1 0,0-1-1,0 0 1,0 1 0,-1-1 0,1 1 0,0-1 0,0 1-1,-1-1 1,1 0 0,0 1 0,-1-1 0,1 1-1,-1 0 1,1-1 0,-1 1 0,1-1 0,-1 1-1,1 0 1,-1-1 0,1 1 0,-1 0 0,1-1 0,-1 1-1,0 0 1,1 0 0,-1 0 0,1-1 0,-1 1-1,0 0 1,1 0 0,-1 0 0,0 0 0,1 0-1,-1 0 1,0 1 0,-12 0 48,0 0 1,0 2-1,1 0 0,-23 7 1,-10 3 204,31-10-198,-12 3 117,-32 3 0,50-8-130,0 0 1,0-1-1,0-1 1,0 1-1,1-1 1,-1-1-1,0 0 1,-12-4-1,17 6-44,1-1-1,0 0 1,0 0-1,0 0 1,0 0 0,0-1-1,0 1 1,0-1-1,0 1 1,0-1-1,0 1 1,1-1 0,-1 0-1,1 0 1,-1 0-1,1 0 1,0 0-1,0 0 1,0 0 0,0-1-1,0 1 1,0 0-1,1-1 1,-1 1 0,1 0-1,0-1 1,-1 1-1,1 0 1,0-1-1,0 1 1,1-1 0,-1 1-1,0 0 1,2-3-1,0-2 28,0 0-1,1 1 1,-1-1 0,2 1-1,-1-1 1,1 1-1,0 0 1,0 1-1,1-1 1,7-7-1,-2 3-37,1 1-1,0 1 0,0 0 0,1 1 1,0 0-1,0 0 0,1 1 0,-1 1 1,16-5-1,-18 9-75,-10 1 84,0 0 0,0 0-1,1 0 1,-1 0 0,0 0 0,0 0 0,0 0-1,0 0 1,0 0 0,0 0 0,0 0-1,0 0 1,0 0 0,0 0 0,0 0-1,1 0 1,-1 0 0,0 0 0,0 0 0,0 1-1,0-1 1,0 0 0,0 0 0,0 0-1,0 0 1,0 0 0,0 0 0,0 0-1,0 0 1,0 0 0,0 0 0,0 0 0,0 1-1,0-1 1,0 0 0,0 0 0,0 0-1,0 0 1,0 0 0,0 0 0,0 0-1,0 0 1,0 0 0,0 0 0,0 1 0,0-1-1,0 0 1,-12 15 32,-57 61 240,-70 101 0,100-119-110,34-50-174,1 0 0,0 0 0,0 1 0,1-1 1,-3 13-1,6-21 20,-1 1 0,1 0 0,0 0 0,0 0 0,0-1 0,0 1 0,0 0 0,0 0 0,0 0 0,0 0 0,0-1 0,0 1 0,0 0 0,0 0 0,1 0 0,-1-1 0,0 1 0,1 0 0,-1 0 0,0-1 0,1 1 0,-1 0 0,1-1 0,-1 1 0,1 0 0,0-1 0,-1 1 0,1-1 0,0 1 0,-1-1 0,1 1 0,0-1 0,-1 1 0,1-1 0,0 0 0,0 0 0,0 1 0,-1-1 0,1 0 0,0 0 0,1 0 0,4 1 50,0-1 0,0 0 0,0 0 0,11-3 0,-14 3-60,117-26-329,15-3-2607,-124 28 2212,1 1 0,-1 0 0,0 1-1,0 0 1,13 3 0,-3 0 48,30 1-1308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7:57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785 3 1312,'2'-3'484,"-5"5"-258,-6 7 227,-10 13 110,15-18-507,0 0 1,1 0-1,-1 0 1,1 1 0,0-1-1,0 1 1,0 0-1,-2 7 1,0 4 12,-8 25 40,13-39-97,-1 0 0,0 1-1,0-1 1,0-1 0,0 1 0,-1 0 0,1 0 0,0 0 0,-1-1-1,1 1 1,-1-1 0,0 1 0,1-1 0,-1 1 0,-3 1 0,-8-2 52,-5 3 37,14-2-65,0 1-1,0-1 1,0 1-1,1 0 1,-1 0 0,-5 7-1,-23 29 175,13-14-77,-177 182 1044,-17-13-402,169-154-610,22-21-186,-66 55 90,84-73-201,5-6-23,8-10 10,88-93 129,-47 53 123,213-216 607,-120 141 550,-140 128-1214,-1-1 1,0 0-1,1 1 0,-1-1 0,-1 0 0,1 0 0,0 0 0,-1-1 0,1 1 0,-1 0 0,0-1 0,1-3 0,-2 7-46,0 0 0,0-1 0,0 1 0,0 0 0,0 0 0,-1-1 0,1 1 0,0 0 0,0 0 0,0-1 0,0 1 0,0 0 0,0 0 0,0-1 0,0 1 0,-1 0 0,1 0 0,0 0 0,0-1 0,0 1 0,-1 0 0,1 0 0,0 0 0,0-1 0,0 1 0,-1 0 0,1 0 0,0 0 0,0 0 0,-1 0 0,1 0 0,0 0 0,-1-1 0,-11 3-20,-12 8-77,5 4 54,0 1 1,1 0 0,1 1 0,-28 33 0,42-45 21,-42 50-29,25-28 175,-2-2 0,-44 41 0,64-63-117,1-1 0,-1 0-1,0 1 1,0-1 0,0 0 0,0 0 0,-1 0 0,1 0-1,0 0 1,0-1 0,-1 1 0,-3 0 0,5-1-9,1 0 1,-1 0-1,1 0 0,-1 0 1,1 0-1,-1 0 1,1-1-1,-1 1 1,1 0-1,-1 0 1,1 0-1,-1-1 1,1 1-1,0 0 0,-1-1 1,1 1-1,0 0 1,-1-1-1,1 1 1,0 0-1,-1-1 1,1 1-1,-1-1 1,1-1-2,-1 1 1,1-1-1,0 1 1,-1-1-1,1 1 1,0-1-1,0 1 1,0-1-1,0 1 1,0-1-1,1-2 1,2-11-43,1-1 0,1 1 0,0 0 0,1 1 0,1-1 0,0 1 0,0 0 0,16-20 0,12-11-92,42-42 0,-47 55 84,-22 22 53,19-19 24,-25 27-24,1 0 0,-1 0 0,0 0 0,1 0 0,-1 1 1,1-1-1,0 1 0,0 0 0,4-2 0,-7 3-3,0 0-1,1 0 1,-1-1-1,0 1 1,0 0-1,1 0 1,-1 0-1,0 0 1,1 0-1,-1 0 1,0 0-1,1 0 1,-1 0-1,0 0 1,0 0-1,1 1 1,-1-1-1,0 0 1,1 0 0,-1 0-1,0 0 1,0 0-1,1 1 1,-1-1-1,0 0 1,0 0-1,1 0 1,-1 1-1,0-1 1,0 0-1,0 0 1,1 1-1,-1-1 1,0 0-1,0 0 1,0 1-1,0-1 1,0 0-1,0 0 1,0 1 0,1-1-1,-1 0 1,0 1-1,0-1 1,0 0-1,0 1 1,0-1-1,0 0 1,0 1-1,-1-1 1,1 1-1,-6 17 16,-1-8 15,0 0 0,-1-1-1,0 0 1,-16 14 0,-8 9 49,-20 28 332,-87 131 1,134-182-461,0 0 0,0 1 0,1-1 0,-4 12 0,8-21 38,0 1-1,-1 0 1,1 0 0,0 0-1,-1 0 1,1-1 0,0 1-1,0 0 1,0 0-1,0 0 1,0 0 0,0 0-1,0 0 1,0-1 0,1 1-1,-1 0 1,0 0 0,0 0-1,1 0 1,-1-1 0,1 2-1,0-1 6,-1-1 1,1 1-1,0-1 0,-1 0 0,1 1 0,0-1 1,-1 0-1,1 1 0,0-1 0,0 0 0,-1 0 1,1 0-1,0 0 0,0 0 0,-1 0 0,1 0 1,0 0-1,0 0 0,1 0 0,3-1 2,1-1 0,-1 0 0,1 0 1,-1 0-1,9-5 0,25-17 45,45-38 1,-4 3-46,-52 38-145,-22 16 154,0 0 1,0 0 0,1 1-1,0-1 1,12-4 0,-19 9-4,0 0 0,0 0 0,0 0 0,0 0 0,0 0 0,0 0 0,0 0 0,0 0 0,0 0 0,0 0 0,0 0 0,0 0 0,0 0 0,0 1 0,0-1 0,-1 0 0,1 0 0,0 0 0,0 0 0,0 0 0,0 0 0,0 0 0,0 0 0,0 0 0,0 0 0,0 0 0,0 0 0,0 0 0,0 0 0,0 0 0,1 1 0,-1-1 0,0 0 0,0 0 0,0 0 0,0 0 0,0 0 0,0 0 0,0 0 0,0 0 0,0 0 0,0 0 0,0 0 0,0 0 0,0 0 0,0 0 0,0 0 0,0 0 0,0 0 0,0 0 0,0 0 0,0 0 0,0 0 0,1 0 0,-1 0 0,0 1 0,0-1 0,0 0 0,0 0 0,-3 10 23,-1 0 0,0-1 1,-1 1-1,0-1 1,0 0-1,-10 13 0,-45 51 0,-99 80 496,48-49-166,102-92-591,12-10 77,8-6 74,6-5 80,-1-1-1,1-1 1,-1-1 0,-1 0 0,24-24 0,60-79-30,-80 93 21,7-10 57,163-210-170,-172 217 149,-2 3-5,0 0-1,26-26 1,-41 60 55,-3 0-13,0-1-1,-1-1 0,0 1 0,-11 19 0,-4 7 45,-54 119-85,57-126-6,-2-1-1,-1-1 1,-25 29-1,17-26 81,-2 0-1,-1-2 0,-1-1 1,-2-2-1,0-1 0,-2-1 1,-59 29-1,86-49-181,0-1 1,-1 0-1,0 0 0,0-1 0,0 0 1,0-1-1,0 0 0,-18 0 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7:58.2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413 1 896,'-5'15'507,"4"3"-514,-1 1 0,-9 33 0,8-36 140,-4 11 215,-1 0 0,-2-1 0,0 0 0,-21 37 1,-66 91 752,86-138-1052,-25 24-1,25-28 56,0 0 0,0 0 0,-9 18-1,13-19-12,-18 30 199,-26 62 1,7-13 482,44-91-778,0-1-1,0 1 0,0 0 0,0-1 0,0 1 0,0-1 0,1 1 0,-1 0 0,0-1 1,1 1-1,-1 0 0,1-1 0,0 1 0,-1 0 0,1 0 0,1-2 0,1-2-134,4-9-394,2 0-1,-1 1 1,18-20-1,23-16-1545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07.3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150 133 224,'-12'-9'2936,"12"7"-2841,-2-22 190,2 21-222,1 1 0,-1-1 0,-1 0 0,1 1 0,0-1 0,-1 0 0,1 1 0,-3-6 0,2 5 9,-1 0 1,0 0-1,1 0 1,-2 1-1,1-1 1,0 0-1,0 1 1,-1 0-1,0-1 1,1 1-1,-1 0 1,0 0-1,0 0 1,-4-1 0,-9-6 318,-8-2 55,12 8-408,8 1-47,0 1 1,0-1-1,-1 1 1,1 1-1,-1-1 1,-5 0-1,6 2-117,4 1 33,9 5-6,4 3 103,2 8-48,-1 1-1,22 39 1,-5-6-15,39 46-3477,-55-74 2432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09.6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 64,'-26'42'32,"17"-29"-32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10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224 0 320,'-13'7'128,"4"6"-96,-4-2-32,5 1 224,-2 4-128,-3 3 96,-8 9-96,-2 6-192,-3 5 32,0 8 160,-5 8-32,1 7-576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19.0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59 128 736,'0'-10'512,"-2"7"-381,-1 0 0,1 0 1,-1 1-1,-6-5 0,8 6-124,0 0 1,0 0 0,0-1-1,0 1 1,0 0-1,1-1 1,-1 1-1,0 0 1,1-1-1,-1 1 1,1-1-1,-1 0 1,1 1 0,0-1-1,0 1 1,0-1-1,0 1 1,0-1-1,0 0 1,0-2-1,1 2 85,-1 0-1,0 0 1,0 0-1,0 0 1,-1 0 0,1 0-1,0 0 1,-1-1-1,0 1 1,1 0-1,-1 0 1,0 0-1,-2-3 1,-15-26 505,14 27-693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21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22 196 1728,'-8'-8'640,"3"3"-480,5-1-64,0 1 384,0-3-288,-5-3 192,5-4-224,-3-1-288,3-7 64,0-1-896,3-7 512,10-13-800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25.9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1 736,'-9'17'676,"8"-14"-505,0 0 0,0 0 0,-1 0 0,1-1-1,-5 6 236,6 0 447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32.3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1312,'0'4'1728,"5"-8"-1968,19 12 107,-22-8 85,0 2 112,0 0 1,0-1 0,0 1 0,-1 0 0,1 0-1,3 4 1,0 0 42,7 4-20,1-1 1,23 14 0,-14-10-69,-21-12 12,1 0 0,-1 1 0,0-1 0,0 1 0,0-1 0,0 1 0,0-1 0,0 1 0,0 0 0,0-1-1,-1 1 1,1 0 0,-1 0 0,1 0 0,-1-1 0,0 1 0,1 0 0,-1 0 0,0 0 0,0 0 0,0 0 0,-1-1 0,1 1 0,0 0 0,-1 0-1,1 0 1,-1-1 0,0 1 0,-1 3 0,1-2-10,-1 0 0,1 0 0,0 0 0,0 0 0,0 1 0,0-1 0,1 0-1,-1 4 1,-2 13-102,-2 26 358,0-20-314,3-21 24,0 1 0,1 0 0,0-1 0,0 1 0,0 7 0,-4 18-26,4-27 47,1 0 0,-1 0 0,1 1 0,0-1 0,0 0 0,1 0 0,-1 1 0,2 6 0,1 12 80,5 2 226,-8-21-262,1 0 0,-1 1 0,1-1 0,0 1 0,0-1-1,0 0 1,1 0 0,-1 0 0,1 0 0,3 5 0,14 21 143,-15-24-232,0 0 0,0 0 0,-1 0 0,1 0 0,1 7 0,-3-8-90,1 0-1,-1 0 1,1 0 0,0-1-1,0 1 1,0-1-1,1 1 1,5 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0.354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 19 576,'4'-6'2763,"4"22"-1988,-5-10-501,0 0 0,0-1-1,1 0 1,5 8 0,-4-6-196,8 12 14,-13-19-83,0 0 0,0 1 0,0-1 0,0 0 0,0 0 0,0 0 1,1 0-1,-1 1 0,0-1 0,0 0 0,0 0 0,1 0 0,-1 0 0,0 0 0,0 0 0,0 0 0,1 0 0,-1 1 0,0-1 0,0 0 0,0 0 0,1 0 0,-1 0 0,0 0 0,0 0 0,1 0 1,-1 0-1,0 0 0,0 0 0,0-1 0,1 1 0,-1 0 0,0 0 0,0 0 0,1 0 0,4-8 242,0-13 212,-5-42-186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39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111 177 1248,'-4'-1'124,"3"1"-108,0 0 1,1 0-1,-1 0 1,1 0 0,-1 0-1,0 0 1,1 0-1,-1-1 1,1 1 0,-1 0-1,0 0 1,1 0-1,-1-1 1,1 1 0,-1 0-1,1-1 1,-1 1-1,1-1 1,-1 1 0,1 0-1,-1-1 1,1 1-1,0-1 1,-1 0 0,-20-14 319,19 13-205,0 0 0,0 0 0,0 1 1,0-1-1,0 1 0,-1-1 0,1 1 1,0 0-1,-1 0 0,1 0 0,-1 0 1,-29-6 3860,31 7-3959,1-1 1,0 1-1,0 0 1,-1 0-1,1 0 0,0 0 1,-1 0-1,1-1 1,-1 1 2,1 0 0,-1 0 0,1 0 1,-1 0-1,1-1 0,-1 1 1,1 0-1,0 0 0,-1-1 0,1 1 1,0 0-1,-1 0 0,1-1 1,0 1-1,-1-1 0,1 1 0,0 0 1,-1-1-1,1 1 0,0-1 1,0 1-1,0 0 0,-1-1 1,1 1-1,0-1 0,0 0 0,0 0 12,2 0-65,-1 0-1,1 0 0,-1 0 1,1-1-1,-1 1 0,0 0 0,0-1 1,1 1-1,0-3 0,-1 2 20,0 1 0,0 0 0,-1 0 0,1 0-1,0 0 1,0-1 0,0 1 0,0 0 0,0 0 0,1 1-1,-1-1 1,0 0 0,0 0 0,1 1 0,-1-1-1,0 0 1,1 1 0,-1-1 0,0 1 0,1 0 0,-1 0-1,1-1 1,1 1 0,2 0-4,0-1-1,0 0 1,0 0 0,9-3-1,4-2-65,42-8 265,-8 1-173,55-6 0,-88 18-4,-1 1 0,1 0 0,-1 2 0,1 0-1,-1 1 1,33 10 0,-40-11 41,0 0 0,-1 0-1,1-2 1,14 1 0,-13-1 17,1 0 0,23 5 1,10 2-131,-31-6 1,25 6-1,48 13 76,96 7 0,-39-22 168,-106-5-272,-8-1 91,1-2-1,62-13 1,-71 10 107,40-18 0,-7 3-87,-16 7-125,81-15 1,-94 25 108,1 1-1,-1 2 1,44 2 0,-64 0-40,1 1 1,-1 0 0,1 0 0,-1 1-1,0 0 1,8 5 0,-9-5 54,0 0 1,0 0 0,1-1 0,-1 1-1,1-2 1,-1 1 0,1 0 0,10 0-1,24-7-112,-30 4-12,6-2 188,-12 2-92,0-1 1,1 2 0,-1-1-1,0 1 1,0-1 0,0 1-1,1 1 1,-1-1 0,0 1-1,0 0 1,0 0 0,5 2-1,-2 1 61,0 1-1,-1-1 0,1 2 1,7 6-1,15 11 421,-23-18-482,1 0-1,-1 1 1,0 0 0,0 0-1,-1 1 1,0-1 0,10 16-1,-15-20-199,7 11 604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43.0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10 197 736,'-1'3'35,"-1"1"0,1-1 1,0 1-1,-1 0 0,2-1 0,-1 1 0,0 0 0,1 0 1,-1-1-1,1 1 0,0 0 0,1 0 0,0 4 0,-1 9 17,1-14-24,-1-1 0,0 1 0,1-1 0,0 0 1,0 1-1,-1-1 0,1 0 0,0 0 0,1 0 0,1 4 0,-1-4 20,-2-1 91,9 4-6,13 18 2603,-22-22-2712,0 0 1,0 1-1,0-1 0,0 0 1,-1 1-1,1-1 0,0 0 0,-1 1 1,1-1-1,-1 0 0,0 0 0,1 1 1,-1-1-1,0 0 0,0 0 0,0 0 1,1 0-1,-1 0 0,-2 1 1,2-1 1,1 0 11,-1-1-1,1 1 1,-1-1 0,0 1-1,1 0 1,-1-1 0,1 1-1,-1-1 1,0 0 0,0 1-1,1-1 1,-1 1-1,0-1 1,0 0 0,1 0-1,-1 1 1,0-1 0,0 0-1,0 0 1,1 0 0,-1 0-1,-1 0 1,-8-12 5,10 8-43,-1 1-1,1 0 0,0-1 1,0 1-1,0-1 0,0 1 0,1-1 1,-1 1-1,1 0 0,0-1 1,0 1-1,0 0 0,2-4 0,2-9-107,5-29-332,-5 23 0,12-38 1,-5 19 83,-10 32 137,1 1 0,-1-1 0,1 0 0,1 1 0,0 0 0,0 0 0,0 0 1,11-13-1,11-7 998,-31 41 582,-3 11-1216,-10 40 0,10-28-80,7-33-80,-2 6-135,1-1-1,1 0 1,0 0-1,-1 10 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47.5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4 320,'-4'0'128,"8"-4"-96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47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39 320,'4'-17'2165,"-4"15"-2145,0-9-217,0 11 201,0 0-1,0-1 0,-4-4 650,3 5-589,-3-1-32,4-1-171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50.5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0 832,'-22'8'1717,"20"-7"-1652,1-1-1,0 1 1,-1-1-1,1 1 1,0 0-1,0-1 1,-1 1-1,1 0 1,-2 2-1,-4 2 577,-1-1-371,7-3-218,0-1-1,0 1 1,0-1-1,0 1 1,0-1-1,-1 1 1,1-1-1,0 0 1,0 1-1,-3-1 289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8:54.3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64,'4'5'1950,"-3"-5"-1857,1 1-33,0-1 1,-1 1-1,1 0 1,-1 0 0,1 0-1,-1 0 1,0 0 0,1 0-1,-1 1 1,0-1-1,0 0 1,0 1 0,0-1-1,0 1 1,0-1 0,0 1-1,0-1 1,0 4-1,2 1-79,0 0 0,0 0 0,-1 1 0,1 7 0,0 13 48,-3-19 2,1 0 1,0 0-1,4 13 0,2 0-100,-2 0 0,0 0-1,3 28 1,-8-22-667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03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131 0 992,'-4'6'1357,"3"-5"-1311,1 3 198,-1-1 1,1 1-1,-1 0 1,0 0 0,0-1-1,-3 5 1,2-4-106,1 0 1,-1 1-1,1-1 0,0 0 1,0 0-1,0 8 1,-4 85-199,-4 18 939,1-30 48,-4 63 514,3-60-742,4 111 0,8-137-790,16 81-1,29 120 176,-35-201-228,56 218 628,-66-269 389,-1 0 1,2 11 0,-19-76-570,-10-45 30,-51-364-217,62 368-108,-36-352-1,34 276-13,12 139-19,1 13-88,0-23 0,3 34 37,-1 0 0,0 0 0,0 0 1,-1 0-1,-3-10 0,3 13 127,-1-8 32,7 22-235,8 25-179,19 84-93,92 434 300,-106-486 356,44 113 1,-58-172-271,0 0 1,0 0-1,1 0 1,7 10-1,-10-16 38,-1 0 1,1 0-1,0 0 0,0 0 0,-1 0 1,1-1-1,0 1 0,0 0 1,0 0-1,0-1 0,0 1 1,0-1-1,0 1 0,0-1 0,0 1 1,1-1-1,-1 0 0,0 1 1,0-1-1,0 0 0,0 0 1,1 0-1,-1 0 0,0 0 0,0 0 1,0 0-1,0 0 0,1 0 1,-1-1-1,0 1 0,0 0 0,0-1 1,0 1-1,0-1 0,0 1 1,0-1-1,2-1 0,0-1 22,1-1 0,0 0-1,-1 0 1,0-1 0,0 1-1,0-1 1,-1 1 0,0-1-1,4-8 1,2-6 1,7-19 10,3-8-86,-16 42 29,-1 1-1,2-1 1,-1 1 0,0 0-1,0 0 1,1 0-1,0 0 1,0 0-1,3-3 1,-5 5 10,0 0 0,1 1 1,-1-1-1,0 0 0,0 1 0,0-1 1,1 1-1,-1-1 0,0 1 1,0 0-1,1-1 0,-1 1 1,0 0-1,1 0 0,-1 0 0,1 0 1,-1 0-1,0 0 0,1 0 1,1 1-1,-1 0 4,0 0 0,0 0 0,0 0 1,0 0-1,0 1 0,-1-1 0,1 1 0,-1-1 0,1 1 1,-1-1-1,1 1 0,0 2 0,4 5 4,-1 1 0,-1-1 0,1 1 0,2 13 0,41 163 166,-39-145-52,-7-32-100,-1-5-11,0 0 0,0 0 0,0 1 0,0-1 0,1 0 0,-1 0 0,1 0 0,0 0 0,3 3 0,-5-7 2,0 1 0,1-1 0,-1 0 0,0 1 0,0-1 0,1 0 1,-1 0-1,0 0 0,1 1 0,-1-1 0,0 0 0,1 0 0,-1 0 0,0 0 1,1 1-1,-1-1 0,0 0 0,1 0 0,-1 0 0,0 0 0,1 0 1,-1 0-1,1 0 0,-1 0 0,0 0 0,1 0 0,-1 0 0,0 0 0,1-1 1,-1 1-1,1 0 0,-1 0 0,0 0 0,1 0 0,-1-1 0,0 1 1,1 0-1,-1 0 0,0 0 0,0-1 0,1 1 0,-1 0 0,0-1 0,0 1 1,1-1-1,9-20-37,0-12-155,-2 0 0,-1-1 0,4-51 0,-3-108-187,-12-120 1216,4 305-739,1 0 14,-1 1 1,-1-1-1,1 0 1,-4-15-1,1 17-56,1 7-94,-2 14-148,3-10 148,-11 62-270,-23 73-1,29-118 459,-2 0-1,-1-1 0,0 0 0,-2-1 0,0 0 0,-2-1 0,-20 27 0,31-43-143,-1-1 0,1 1 0,-1-1 0,0 0 0,1 1 0,-1-1 0,0 0-1,0 0 1,0-1 0,-6 3 0,8-4-18,-1 1 0,0-1 0,0 0 0,0 0 0,0 0 0,1 0 0,-1 0 0,0 0 0,0 0 0,0-1 1,0 1-1,1-1 0,-1 1 0,0-1 0,0 0 0,1 0 0,-1 0 0,0 1 0,1-2 0,-1 1 0,0-1 0,-13-12 151,1 0-1,0-1 1,2 0 0,-22-34-1,13 18 406,9 13-129,-10-15 149,20 32-563,1-1 0,-1 0 0,1 0 0,-1 1 0,0-1 0,0 1 0,0-1 0,0 1 0,0 0 1,0 0-1,-1 0 0,-2-1 0,5 2-17,-1 0 0,1 0 0,-1 0 0,1 0 0,-1 0 0,1 0 0,-1 0 0,1 0 0,0 0 0,-1 0 0,1 0 0,-1 1 0,1-1 0,-1 0 0,1 0 0,-1 1 0,1-1 0,0 0 0,-1 1 0,1-1 0,-1 0 0,1 1 1,0-1-1,0 1 0,-1-1 0,1 0 0,0 1 0,0-1 0,-1 1 0,1-1 0,0 1 0,0-1 0,0 1 0,0-1 0,0 1 0,0-1 0,-1 1 0,1-1 0,1 2 0,-2 23-52,1-20 141,0-4-110,0 0 1,0 0 0,0-1 0,1 1 0,-1 0 0,0 0-1,0 0 1,1-1 0,-1 1 0,0 0 0,1-1-1,-1 1 1,1 0 0,-1-1 0,1 1 0,-1 0 0,1-1-1,0 1 1,-1-1 0,1 1 0,0-1 0,-1 1 0,1-1-1,0 0 1,-1 1 0,1-1 0,0 0 0,0 1-1,-1-1 1,1 0 0,0 0 0,1 0 0,3 1-465,0-1 1,0 0-1,-1 0 1,10-1-1,-7 0 3,0 0-1,0-1 1,12-5 0,39-21-4031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08.5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1 576,'4'0'2581,"0"15"-2111,-4-6-250,0 0 1,-1 0 0,0 0 0,-4 13 0,2-2 0,0 3 352,-3-15-306,6-7-245,0-1 1,-1 1-1,1-1 1,0 1 0,-1-1-1,1 1 1,0-1-1,0 1 1,-1 0 0,1-1-1,0 1 1,0-1-1,0 1 1,0 0 0,0-1-1,0 2 1,0-1 265,-1 22 394,-1-8-634,1 0 0,0-1 0,2 28 0,0-7 16,-1-21-68,2-1-1,0 1 0,5 19 1,3 11 81,-3-10-161,-4-23 90,0 0 1,-1 0-1,0 19 0,-1-18-1,1 1-1,0-1 1,0 1-1,9 23 1,2 14-102,0 7 154,-5-27-64,-2-1-1,-1 1 0,2 43 0,3 34 174,-15-21-28,5-85-47,0 3 325,0-24-341,6-37-1,-3 5-68,-1 38 21,0 0-1,-1 0 1,-2-21 0,0 18 37,3-27-1,-2 28 8,0 13-80,0 1 0,0-1 1,1 1-1,-1-1 0,0 0 0,1 1 0,1-4 0,-1 3-6,0 0 0,0-1-1,-1 1 1,1 0-1,-1 0 1,0 0-1,0-4 1,0 5 9,0-1-1,0 1 1,0-1-1,0 1 1,1 0-1,-1-1 1,1 1 0,0-1-1,-1 1 1,1 0-1,0 0 1,0-1 0,2-1-1,5-13 115,-8 14-84,1 1 0,0-1 1,0 1-1,1-1 0,-1 1 0,3-4 0,-2 4 45,2-3-37,0 0-1,0 0 0,1 1 1,-1 0-1,1 0 1,0 0-1,10-6 0,20-14-15,5 9 144,-33 13-128,0 0 0,1 1 0,0 0 0,14-1 0,31 6 214,-50-4-186,0 0-1,0 1 1,0 0 0,0 0 0,-1-1 0,1 2 0,4 1 0,-1-1-1,-5-1-96,10 22 135,-2 0 0,0 0 0,7 38 0,7 75 710,-16-91-688,-3-25-57,-2-1 0,2 25 0,-4-43-182,-1-1 24,1 1 0,0 0 0,0-1 0,0 1 0,0 0 0,0 0 0,0-1 0,1 1 1,-1 0-1,0 0 0,0-1 0,0 1 0,1 0 0,-1-1 0,0 1 0,1 0 0,-1-1 0,0 1 0,1-1 0,-1 1 0,1 0 0,8-1-907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49.6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1096 30 832,'-48'17'1835,"-73"53"-97,77-42-1191,-74 34 0,96-53-613,-19 9 168,-68 20 0,109-38-106,0 0 0,-1 0 0,1 0 0,0 0 0,0 0 0,0 0 0,0 0 0,0 0 0,0 0 0,0 0 0,-1 0 0,1 0 0,0 0 0,0 0 0,0 0 0,0 0 0,0 0 0,0 0-1,0 0 1,-1 0 0,1 0 0,0 0 0,0 0 0,0 0 0,0 0 0,0 0 0,0 0 0,0 0 0,0 0 0,-1 0 0,1 0 0,0-1 0,0 1 0,0 0 0,0 0 0,0 0 0,0 0 0,0 0 0,0 0 0,0 0 0,0 0 0,0-1 0,0 1 0,0 0 0,0 0 0,-1 0-1,1 0 1,0 0 0,0 0 0,0 0 0,0-1 0,0 1 0,0 0 0,0 0 0,0 0 0,1 0 0,-1 0 0,0 0 0,0 0 0,0-1 0,0 1 0,0 0 0,0 0 0,4-8-127,3 2 139,0 1 0,0-1 1,0 1-1,9-5 0,17-12-54,-11 4 52,0 0 1,-1-2 0,0-1 0,-2 0 0,-1-2 0,23-34 0,-40 55 65,0 1-38,-1 0-1,1 0 1,0 0-1,-1 0 1,1 0 0,-1 0-1,1 0 1,-1 0 0,1 0-1,-1-1 1,0 1-1,1 0 1,-1 0 0,0 0-1,0 0 1,0-1 0,0 1-1,0 0 1,0 0 0,-1-2-1,0 3-23,1 0-1,-1 0 1,0 0-1,0 1 1,1-1-1,-1 0 1,0 0-1,1 1 1,-1-1-1,0 1 1,1-1-1,-1 0 1,1 1-1,-1-1 1,0 1-1,1 0 1,-1 0 0,0 0 10,-31 25 54,0-1-1,-1-2 1,-2-1 0,-73 34-1,67-36-49,-17 9 0,52-27 11,-1 1 0,0-1 0,0-1 0,0 1 0,0-1 0,-11 1 0,17-2-42,1 0-1,0 0 0,-1 0 0,1 0 0,0 0 1,-1 0-1,1 0 0,0 0 0,-1 0 0,1 0 1,0 0-1,-1 0 0,1 0 0,0 0 1,0-1-1,-1 1 0,1 0 0,0 0 0,-1 0 1,1 0-1,0-1 0,0 1 0,-1 0 0,1 0 1,0-1-1,0 1 0,-1 0 0,1 0 0,0-1 1,0 1-1,0 0 0,0-1 0,0 1 0,-1 0 1,1 0-1,0-1 0,0 1 0,0 0 0,0-1 1,0 1-1,0 0 0,0-1 0,0 1 0,0 0 1,0-1-1,0 1 0,0 0 0,0-1 0,0 1 1,1 0-1,-1-1 0,0 1 0,0 0 0,0-1 1,0 1-1,0 0 0,1-1 0,13-19-155,-12 17 112,17-20 31,9-10 88,-19 23-83,0 0 68,-10 8-62,-4 6-58,-26 20 87,1 1-1,2 2 0,0 1 0,2 1 0,1 1 0,-31 50 0,46-68-67,10-12 47,0 0 0,0 0 0,0 0 0,0 0 0,0 0 0,0 0 0,-1 0 0,1 0 0,0-1-1,0 1 1,0 0 0,0 0 0,0 0 0,0 0 0,0 0 0,0 0 0,-1 0 0,1 0 0,0 0 0,0-1 0,0 1 0,0 0 0,0 0 0,0 0 0,0 0 0,0 0 0,0 0 0,0-1 0,0 1 0,0 0 0,0 0 0,0 0 0,0 0 0,0 0 0,0 0 0,0-1 0,0 1 0,0 0 0,0 0 0,0 0 0,0 0 0,0 0 0,0 0 0,0-1 0,0 1 0,0 0 0,1 0 0,5-29-57,-5 25 58,3-7-21,1 0 0,0 1 0,0 0 0,1 0 0,7-11 0,9-13 94,38-73-121,-58 103 56,0 1 0,-1-1 0,0 0 0,3-7 0,-4 11-6,0-1 0,0 1 0,0 0 0,0-1 0,1 1 0,-1 0 0,0-1 0,0 1-1,0-1 1,0 1 0,0 0 0,0-1 0,0 1 0,0-1 0,0 1 0,0-1 0,0 1 0,0 0 0,0-1 0,-1 1 0,1 0 0,0-1 0,0 1-1,0-1 1,0 1 0,-1 0 0,1-1 0,0 1 0,0 0 0,-1 0 0,1-1 0,0 1 0,-1 0 0,1-1 0,0 1 0,-1 0 0,1 0-1,0 0 1,-1 0 0,1-1 0,-1 1 0,1 0 0,0 0 0,-1 0 0,1 0 0,-1 0 0,1 0 0,0 0 0,-1 0 0,1 0 0,-1 0-1,1 0 1,0 0 0,-1 0 0,1 0 0,-1 0 0,1 1 0,0-1 0,-1 0 0,1 0 0,-1 1 0,-9 4 11,0 1 0,1 1 0,0 0 0,0 0 0,0 0 0,-9 12 0,16-17-14,-12 13-8,11-11 58,0 0-1,-1 0 1,0-1-1,0 1 1,0-1 0,-9 6-1,13-9-49,0 0 0,0 0 0,0 0 0,0 0-1,-1 0 1,1 0 0,0 0 0,0 1 0,0-1 0,-1 0 0,1 0-1,0 0 1,0 0 0,0 0 0,-1 0 0,1 0 0,0 0-1,0 0 1,0 0 0,-1 0 0,1 0 0,0-1 0,0 1 0,0 0-1,-1 0 1,1 0 0,0 0 0,0 0 0,0 0 0,0 0 0,-1 0-1,1-1 1,0 1 0,0 0 0,0 0 0,0 0 0,0 0 0,0-1-1,0 1 1,-1 0 0,1 0 0,0 0 0,0-1 0,0 1-1,0 0 1,0 0 0,0 0 0,0-1 0,0 1 0,0 0 0,0 0-1,0 0 1,0-1 0,0 1 0,0 0 0,0 0 0,0-1 0,3-13-88,0 6 64,0 1 43,0-1 0,-1 0 0,0 0 0,2-16-1,1 0 287,-15 37-576,-33 62 267,33-61-1,8-12 28,1 0 0,-1-1-1,1 1 1,0 0 0,-1 0 0,1 0 0,0 0 0,0 0 0,0 0-1,1 0 1,-2 5 0,1-8 31,-2-2-15,2 2-25,-1-1 1,1 0-1,-1 1 0,1-1 1,-1 1-1,0 0 0,1-1 1,-1 1-1,0 0 0,0 0 1,0 0-1,0 0 1,0 1-1,0-1 0,0 0 1,0 1-1,-1-1 0,1 1 1,0 0-1,0 0 1,0 0-1,-4 0 0,-4 1 8,0 0-1,0 1 1,-13 3-1,13-2-27,0 0 1,0 1-1,-10 5 0,17-7-20,-1 0-1,0 0 0,1 0 1,0 1-1,-1-1 0,1 1 1,0 0-1,0 0 1,1 0-1,-5 6 0,6-7 24,0 0-1,0 0 0,0 0 0,1 0 1,-1 0-1,1 0 0,-1 0 1,1 1-1,0-1 0,0 0 0,0 0 1,0 0-1,0 0 0,0 1 0,1-1 1,-1 0-1,1 0 0,0 2 0,0-2 16,-1-1-1,1 0 0,0 1 0,-1-1 1,1 0-1,0 1 0,0-1 0,0 0 1,0 0-1,0 0 0,0 0 0,0 0 1,0 0-1,1 0 0,-1-1 0,0 1 1,0 0-1,1-1 0,-1 1 0,1 0 1,-1-1-1,0 0 0,1 1 0,-1-1 1,1 0-1,1 0 0,1 0 14,0 0 0,1-1 0,-1 1 0,0-1 0,0 0-1,0-1 1,0 1 0,0-1 0,0 1 0,0-1 0,0 0 0,-1-1 0,1 1-1,4-5 1,-1 1-18,-1-1 0,0 0 1,0 0-1,0 0 0,7-14 0,-11 17 4,0 0-1,-1 0 1,0 0 0,1 0 0,-1 0 0,-1 0 0,1 0-1,-1-1 1,0 1 0,0 0 0,0 0 0,-1-7 0,1 7-1,-1 0 1,0 0-1,0 1 1,0-1 0,0 0-1,-1 1 1,1-1-1,-1 1 1,0-1 0,0 1-1,0 0 1,0 0 0,-1 0-1,-2-3 1,4 6-17,1-1 0,0 1 0,0 0 0,-1 0 0,1-1 0,0 1 0,-1 0 0,1 0 0,0 0 0,-1 0 0,1 0 0,0 0 0,-1-1 0,1 1 0,0 0 0,-1 0 0,1 0 0,0 0 0,-1 0 0,1 0 0,0 0 0,-1 1 0,1-1 0,0 0 0,-1 0 0,1 0 0,0 0 0,-1 0 0,1 0 0,0 1 0,-1-1 0,1 0 0,0 0 0,-10 14-119,1 15 4,7-10 61,0 30 0,2-46 61,1 4 276,2-9 134,9-5-318,-9 6-70,-1-1-1,1 1 0,-1-1 0,0 1 1,0-1-1,4-4 0,-5 4-32,1 1-1,-1-1 1,1 1 0,-1-1-1,1 1 1,0 0 0,-1 0-1,1-1 1,0 1 0,0 0-1,0 1 1,0-1 0,0 0-1,3 0 1,1 0-35,1 1-1,0 0 1,-1 0-1,1 1 1,0-1-1,12 4 1,40 16-19,-51-17 76,69 30-314,139 83-1,-110-56 261,-81-46 43,1-1 0,1-2 0,0 0 0,40 9 0,-66-20-4,5 2 14,-1-1 0,1-1-1,9 1 1,-15-1-2,1 0 0,0 0 0,0 0 0,-1 0 0,1 0 0,0 0 0,-1 0 1,1 0-1,0 0 0,0 0 0,-1-1 0,1 1 0,0 0 0,-1 0 0,1-1 0,-1 1 0,1-1 0,0 1 0,-1 0 0,1-1 0,-1 1 0,1-1 0,-1 1 0,1-1 0,-1 0 0,0 1 1,1-1-1,-1 1 0,0-1 0,1 0 0,-1 1 0,0-1 0,0 0 0,1 0 0,-1 1 0,0-1 0,0 0 0,-1-12 15,-1 0 0,0 0 0,-1 1 0,-1 0 0,0 0 0,0 0 0,-9-16 1,3 5 31,6 15-63,1 0-1,-2 1 1,1-1 0,-1 1-1,0 0 1,-1 1 0,1-1-1,-1 1 1,-1 0 0,1 1-1,-1-1 1,0 1 0,0 0-1,0 1 1,-13-5 0,10 4-13,0 1 0,-1 1 0,0 0 1,0 1-1,0 0 0,0 0 0,0 1 0,0 1 1,-16 0-1,18 1 16,-1 0 0,0 0 0,0 1 0,0 1 1,1-1-1,-1 1 0,1 1 0,0 0 0,0 0 0,-13 9 0,20-12-5,1 1 0,-1-1 0,0 1 0,1-1-1,-1 1 1,1 0 0,0 0 0,-1 0 0,1-1-1,0 1 1,0 0 0,0 0 0,1 1 0,-1-1 0,0 0-1,1 0 1,-1 0 0,1 0 0,0 1 0,0-1-1,0 0 1,0 0 0,0 1 0,0-1 0,0 0-1,1 0 1,0 3 0,3 5-47,-1 0 0,1-1 0,1 1 0,8 13 0,-9-16 67,95 151-714,-71-119 346,36 37-1,-50-60 303,10 9-416,30 24 0,-50-45 249,0-1 1,0 0-1,1 0 0,-1 0 0,1 0 0,-1-1 0,1 1 0,0-1 1,0 0-1,0-1 0,0 1 0,0-1 0,8 1 0,-3-2-358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50.0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70 137 1664,'0'-4'305,"0"-1"1,0 1-1,0-1 1,0 1-1,-1 0 1,1-1-1,-1 1 1,-1-1-1,1 1 0,-3-6 1,1 2-204,0 0 1,-1 0-1,0 0 1,-1 0-1,0 1 1,0-1-1,0 1 1,-8-6-1,3 6-456,10 7 350,0 0 0,0 1 0,-1-1 0,1 0 0,0 1 0,-1-1 0,1 0 0,0 1 1,0-1-1,0 0 0,-1 1 0,1-1 0,0 0 0,0 1 0,0-1 0,0 1 0,0-1 0,0 0 0,0 1 0,0-1 0,-1 1 0,2-1 0,-1 1 0,0-1 0,0 0 0,0 1 0,0-1 0,0 1 0,1 14-117,1-1 0,1 1 0,7 24 0,-8-31 45,6 15-201,1-1-619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2.023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491 64 992,'-5'-2'274,"-1"0"0,0 0 1,1 0-1,-1 1 0,0-1 0,0 2 1,0-1-1,0 0 0,0 1 0,-1 0 0,-5 2 1,-8-2 279,19 0-504,-1 0 0,1-1 0,0 1 0,-1 0 0,1-1 0,-1 1 0,1-1 0,0 0 0,-1 1 0,1-1 1,0 0-1,-1 0 0,1 0 0,0 0 0,0 0 0,0 0 0,0 0 0,0 0 0,0 0 0,-1-2 0,2 1-17,-1 1-1,0-1 1,0 1 0,1 0 0,-1-1-1,0 1 1,0 0 0,-1-1 0,1 1-1,0 0 1,0 0 0,0 0 0,-3-1-1,2-4-64,2 6 32,0 0-1,0 0 1,0-1-1,0 1 1,0 0-1,0 0 1,-1-1-1,1 1 1,0 0 0,0 0-1,0 0 1,0-1-1,0 1 1,0 0-1,0 0 1,0 0-1,-1 0 1,1-1-1,0 1 1,0 0-1,0 0 1,0 0-1,0 0 1,-1-1 0,1 1-1,0 0 1,0 0-1,0 0 1,-1 0-1,1 0 1,0 0-1,0 0 1,-1 0-1,1 0 1,0 0-1,0 0 1,0 0-1,-1 0 1,1 0-1,0 0 1,0 0 0,0 0-1,-1 0 1,1 0-1,-3 0 27,2 0-28,0 1 1,1-1-1,-1 0 0,0 0 1,1 0-1,-1 0 0,0 0 1,0 0-1,1-1 0,-1 1 1,0 0-1,1 0 0,-1 0 1,1-1-1,-1 1 0,0 0 1,1-1-1,-1 1 0,1 0 1,-1-1-1,0 0 0,0 1 3,1 0 0,-1-1 0,0 1-1,1 0 1,-1 0 0,1 0-1,-1 0 1,1 0 0,-1 0-1,1 0 1,-1 0 0,0 0 0,1 0-1,-1 0 1,1 0 0,-1 0-1,1 1 1,-1-1 0,1 0-1,-1 0 1,1 0 0,-1 1 0,1-1-1,-1 0 1,1 1 0,-1-1-1,1 1 1,0-1 0,-1 1-1,-13 13 75,13-13-63,0-1 0,1 1-1,-1-1 1,0 1-1,0-1 1,1 1-1,-1-1 1,0 1-1,0-1 1,0 0-1,1 0 1,-1 0-1,0 1 1,0-1-1,0 0 1,0 0 0,0 0-1,1 0 1,-1 0-1,-1-1 1,-2 1 247,1 1-233,-3 3 70,5-3-107,1-1 1,-1 0 0,1 1 0,-1-1 0,0 0 0,1 1 0,-1-1 0,0 0 0,1 0 0,-1 1 0,0-1-1,1 0 1,-1 0 0,0 0 0,1 0 0,-1 0 0,0 0 0,1 0 0,-2 0 0,-6 6 88,8-6-72,-1 1 1,1 0-1,-1-1 1,1 1-1,-1-1 0,1 1 1,-1 0-1,0-1 1,1 1-1,-1-1 1,0 0-1,0 1 1,1-1-1,-1 0 1,-2 1-1,-7 9 458,8-8-458,0 0 1,-1 0-1,1 0 0,-1-1 1,1 1-1,-1-1 0,0 1 1,1-1-1,-1 0 0,0 0 1,0 0-1,0 0 0,0-1 1,0 1-1,0-1 0,0 0 1,0 1-1,0-1 0,0-1 1,0 1-1,0 0 0,0-1 0,0 0 1,0 1-1,0-1 0,-3-2 1,6 3 6,-1 0-1,1-1 1,-1 1 0,1 0 0,0 0-1,-1 0 1,1-1 0,-1 1 0,1 0-1,-1 0 1,1 0 0,-1 0 0,1 0-1,0 0 1,-1 0 0,1 0 0,-1 0-1,1 0 1,-1 0 0,1 0 0,-1 0 0,1 0-1,-1 0 1,1 1 0,0-1 0,-1 0-1,0 1 1,-21-9 78,-21 3-299,31 4 310,10 1-142,0-1 0,1 1 0,-1 0-1,0 0 1,1-1 0,-1 1 0,0 0-1,0 1 1,1-1 0,-1 0 0,0 0-1,1 1 1,-1-1 0,-2 2-1,-18 10-1783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52.4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642 4 992,'3'-3'335,"-6"6"-14,3-3-236,0 0 1,-8 4 10,-21 22 321,-2-1-1,0-2 1,-47 27 0,0-1 321,56-32-629,0 0 1,2 1-1,0 1 1,-25 31-1,-60 93 224,77-102-237,7-14 113,-27 28 0,14-18 365,34-36-563,-1-1-1,1 1 1,0-1 0,-1 1 0,1 0 0,0-1 0,-1 0 0,1 1-1,-1-1 1,1 1 0,-1-1 0,1 1 0,-1-1 0,1 0-1,-1 0 1,0 1 0,1-1 0,-1 0 0,1 0 0,-1 1-1,0-1 1,1 0 0,-1 0 0,0 0 0,1 0 0,-1 0-1,1 0 1,-1 0 0,0 0 0,0-1 0,0 1-12,1-1 0,-1 0 0,1 0 0,-1 0 0,1 0 0,0 0 0,-1 0 0,1 0 0,0 0 0,0 0 0,-1 0 0,1 0 0,0 0 0,0 0 0,0 0 0,0 0 0,1 0 0,-1 0 0,0 0 0,0 0 0,1-1 0,2-11 64,1 0 0,0 1 0,10-19 0,3-9 75,-15 32-119,42-103-33,-33 85-24,2 1 1,19-29 0,-8 20-27,1 1 0,37-38 0,-62 97 27,-21 52-68,1-6 82,11-36 4,-1 5 113,1 1 0,2 0 0,-1 52 0,7-90-100,2 1 0,-1-1-1,0 1 1,1-1 0,2 8 0,-3-12 9,1 1 1,-1-1-1,0 1 0,0-1 1,1 1-1,-1-1 1,1 1-1,-1-1 0,0 1 1,1-1-1,-1 0 0,1 1 1,-1-1-1,1 0 1,-1 1-1,1-1 0,-1 0 1,1 0-1,-1 1 1,1-1-1,0 0 0,-1 0 1,1 0-1,-1 0 0,1 0 1,0 0-1,-1 0 1,1 0-1,-1 0 0,1 0 1,0 0-1,0 0 1,20-7 51,-19 6-52,13-7 21,0 0 0,0-1 0,15-13 0,2 0-61,1-1 81,77-47-28,-93 61-36,1 0 1,0 1 0,1 1-1,28-8 1,-38 16 3,-8 0 12,0 0 1,1 0-1,-1 0 1,0 0-1,0 0 1,0 0-1,0 0 1,0 0-1,0 1 1,0-1-1,0 0 1,0 1-1,-1-1 1,1 1-1,0-1 1,-1 1-1,1-1 1,-1 1-1,0-1 1,1 2-1,-1 0 6,0-1-1,1 0 0,-1 1 1,0-1-1,0 0 1,-1 1-1,1-1 1,0 0-1,-1 1 1,0-1-1,1 0 1,-1 0-1,-1 3 0,2-5 4,0 0 0,0 0-1,0 0 1,0 0-1,0 0 1,0 0 0,-1 0-1,1 0 1,0 0-1,0 1 1,0-1 0,0 0-1,0 0 1,0 0-1,0 0 1,0 0 0,-1 0-1,1 0 1,0 0-1,0 0 1,0 0-1,0 0 1,0 0 0,0 0-1,0 0 1,-1 0-1,1 0 1,0 0 0,0 0-1,0 0 1,0 0-1,0 0 1,0 0 0,0 0-1,0 0 1,-1 0-1,1 0 1,0 0 0,0 0-1,0 0 1,0-1-1,0 1 1,0 0 0,0 0-1,0 0 1,-1 0 23,-2-3 2,0 1 0,0 0 0,1-1 0,-1 0 0,1 1 0,-1-1 0,1 0 0,0 0 0,-3-6 0,-14-34 0,7 13 40,10 25-89,0-1 0,0 1 0,0-1 0,1 0 0,0 0 0,0 1 0,0-1 0,1 0 0,0-7 0,0 11 8,0 1 0,0-1 1,0 1-1,0-1 0,1 1 0,-1 0 0,0-1 0,1 1 0,-1-1 0,1 1 0,-1 0 0,1-1 0,0 1 0,0 0 0,-1 0 0,1-1 0,0 1 0,0 0 0,0 0 0,0 0 0,0 0 0,1 0 0,-1 1 0,0-1 0,0 0 0,1 0 0,-1 1 0,0-1 0,1 1 0,-1-1 0,0 1 0,1-1 0,-1 1 1,1 0-1,-1 0 0,1 0 0,-1 0 0,1 0 0,-1 0 0,1 0 0,0 1 0,3 0-8,0 0 0,0 0 0,-1 1 1,1 0-1,-1 0 0,1 0 0,-1 0 0,0 1 1,0-1-1,0 1 0,0 0 0,0 1 0,-1-1 1,1 1-1,-1-1 0,4 6 0,3 7 0,0 0-1,15 33 1,-15-27-51,90 196-250,-79-171 336,21 63 197,-36-91-139,-1 1-1,-1-1 0,3 38 0,-10 127 82,-2-51 69,6-131-195,-1-1-1,0 1 1,-1-1 0,1 1-1,0-1 1,0 1-1,-1-1 1,1 1 0,0-1-1,-1 0 1,0 1 0,0 1-1,1-3-22,0 0-1,-1 0 1,1 0-1,0 0 1,0 0-1,0 0 1,0 0-1,0 0 1,0 0-1,0 0 1,-1 0-1,1 0 1,0 0-1,0 0 1,0 0-1,0 0 1,0 0-1,0 0 1,0 0-1,-1 0 1,1 0 0,0 0-1,0 0 1,0 0-1,0 0 1,0 0-1,0 0 1,0 0-1,0 0 1,-1 0-1,1 0 1,0 0-1,0 0 1,0-1-1,0 1 1,0 0-1,0 0 1,0 0-1,0 0 1,0 0-1,0 0 1,0 0-1,0 0 1,0-1-1,0 1 1,0 0-1,-5-15 100,-7-95 150,3 25-302,1 21-43,4 15 86,-3 1 0,-2 1 0,-20-63-1,29 110 4,-2-6-25,0 0-1,0 0 1,-1 1-1,0-1 1,0 1-1,0-1 0,0 1 1,-1 0-1,-5-6 1,9 11 20,-1-1 0,1 1 0,0 0 1,-1 0-1,1-1 0,-1 1 0,1 0 1,0 0-1,-1-1 0,1 1 0,-1 0 1,1 0-1,-1 0 0,1 0 0,-1 0 0,1 0 1,-1-1-1,1 1 0,-1 0 0,1 0 1,0 0-1,-1 1 0,1-1 0,-1 0 1,1 0-1,-1 0 0,1 0 0,-1 0 0,1 1 1,-1-1-1,1 0 0,0 0 0,-1 1 1,1-1-1,-1 0 0,1 1 0,-11 16-95,4 1 77,1 0-1,0 1 1,-4 30-1,-4 62-102,11-81 192,-1 3-8,-15 177-93,16-150 196,8 92 0,-2-137 260,-3-15-406,1 0-1,-1 0 1,0 0-1,0 0 1,0 0-1,0 0 1,0 0 0,1 0-1,-1 0 1,0 0-1,0 0 1,0 0-1,0 0 1,0 0 0,1-1-1,-1 1 1,0 0-1,0 0 1,0 0-1,0 0 1,0 0 0,0 0-1,0 0 1,0-1-1,0 1 1,1 0 0,-1 0-1,0 0 1,0 0-1,0 0 1,0 0-1,0-1 1,0 1 0,0 0-1,0 0 1,0 0-1,0 0 1,0 0-1,0-1 1,0 1 0,0 0-1,0 0 1,5-30 337,0-125-362,9-142-287,-7 202 15,-7 95 279,0 0 0,0 0-1,0 0 1,0 0 0,0 0-1,0 0 1,0-1 0,0 1-1,0 0 1,0 0 0,0 0 0,0 0-1,0 0 1,0 0 0,1 0-1,-1 0 1,0 0 0,0 0 0,0 0-1,0 0 1,0-1 0,0 1-1,0 0 1,0 0 0,0 0 0,0 0-1,0 0 1,1 0 0,-1 0-1,0 0 1,0 0 0,0 0 0,0 0-1,0 0 1,0 0 0,0 0-1,0 0 1,0 0 0,1 0-1,-1 0 1,0 0 0,0 0 0,0 0-1,0 0 1,0 0 0,0 0-1,0 1 1,0-1 0,0 0 0,0 0-1,0 0 1,1 0 0,-1 0-1,0 0 1,0 0 0,0 0 0,0 0-1,0 0 1,0 0 0,4 4-27,-1 2 18,-1 0 0,0-1-1,-1 1 1,1 0 0,0 11 0,0-5-4,25 260-204,-21-184 234,4 129 1006,-16-241-478,-1 1-517,-24-193-455,10 50-253,9 89 466,5 21 370,-21-74 0,31 142-246,-1 1-1,0-1 1,0 24 0,-1-9 92,15 158 173,-16-179-158,21 401 470,-21-400-418,0-6-35,1 0-1,-1 1 1,0-1-1,0 0 0,0 1 1,0-1-1,-1 1 1,1-1-1,0 0 0,0 1 1,-1-1-1,1 0 0,-1 1 1,1-1-1,-1 0 1,-1 1-1,2-1-24,0-1-1,0 0 0,0 0 1,0 0-1,0 0 1,0 0-1,0 0 1,0 0-1,-1 0 1,1 0-1,0 0 1,0 0-1,0 0 1,0 0-1,0 0 0,0 0 1,0 0-1,-1 0 1,1 0-1,0 0 1,0 0-1,0 0 1,0 0-1,0 0 1,0 0-1,0 0 1,-1 0-1,1 0 0,0 0 1,0 0-1,0 0 1,0 0-1,0 0 1,0 0-1,0 0 1,0-1-1,0 1 1,-1 0-1,1 0 1,0 0-1,0 0 0,0 0 1,0 0-1,0 0 1,0 0-1,0-1 1,0 1-1,0 0 1,-4-6-1,1-1 0,0 0 0,0 0 0,1 0 1,-1 0-1,2 0 0,-1-1 0,-1-13 0,1 6-41,-11-69-179,-38-211 853,45 275-728,2 16-27,2 16-84,-3 156 186,18 181 0,-4-291 230,5-71-2102,-13 13 1790,-1-1 0,1 1 0,0-1 1,-1 1-1,1-1 0,0 1 0,-1 0 1,1-1-1,0 1 0,0 0 0,-1-1 0,1 1 1,0 0-1,0 0 0,12 5-3155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5:59.6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440 259 896,'0'-1'31,"1"0"1,0 0-1,0 0 1,-1 0-1,1 0 1,0 0-1,0 0 1,0 0-1,0 0 1,0 1-1,0-1 1,0 0-1,1 1 1,-1-1-1,0 1 1,0-1-1,0 1 1,2-1-1,2-1 198,2-2 479,-15 6 557,-187 70 61,34-15-983,158-56-343,-21 8 265,23-9-234,0 0 0,0 1 0,0-1 0,0 0-1,0 0 1,0 0 0,0 0 0,0 0 0,0 0 0,0 0 0,0 0 0,0 0 0,0 0 0,0-1 0,0 1 0,0 0 0,0-1 0,-1 0 0,2 0-16,0 1-1,0-1 0,0 0 1,0 1-1,0-1 0,0 0 1,0 1-1,1-1 0,-1 1 1,0-1-1,0 0 0,1 1 1,-1-1-1,0 1 0,1-1 1,-1 1-1,0-1 0,1 1 1,-1-1-1,1 1 0,-1-1 1,1 1-1,-1 0 0,2-1 1,-1 0 26,15-13 21,0 1-1,1 1 0,26-14 0,-11 6-55,83-59 406,-96 63-241,0 0-1,-2-1 0,28-33 0,-15 13 150,13-19 635,-41 51-614,-8 8-77,-12 10 41,16-12-287,-42 31 488,-73 40-1,-33 22-465,148-92-36,-69 55-454,61-48-111,0 0-1,1 1 1,0 0-1,-13 21 0,8-5-2632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18.4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4044 331 640,'-6'0'95,"-1"0"1,0 0-1,0 1 1,0 0-1,0 0 1,1 1-1,-1 0 1,0 0-1,-10 5 1,1 1 248,-27 14 308,-61 44 0,57-34-131,24-17-133,1 2 0,-29 26 0,-22 38-265,71-79-110,0 0 1,0 1-1,-1-1 1,1 0-1,-1 0 1,1 0 0,-1-1-1,0 1 1,1-1-1,-1 1 1,0-1-1,0 0 1,0 0-1,-6 1 1,4-1 51,-1-1 0,1 0 0,0 0 0,-1 0 0,1 0 1,0-1-1,0 0 0,-7-1 0,-14-2-220,26 4-37,0 0-229,6-5 64,6-1 342,-1 0 0,0-1 0,0-1 1,0 0-1,18-18 0,-9 5-122,28-38 0,-45 55 201,-1 1 0,0 0 0,0-1-1,-1 1 1,1-1 0,-1 1 0,2-6 0,-3 8-40,0 1-1,0-1 1,0 1 0,0-1 0,0 0-1,0 1 1,0-1 0,0 0 0,0 1-1,0-1 1,0 0 0,0 1-1,0-1 1,-1 0 0,1 1 0,0-1-1,0 1 1,-1-1 0,0 0 0,1 0-12,-1 1 0,0-1 0,0 1 1,1 0-1,-1-1 0,0 1 1,0 0-1,1-1 0,-1 1 1,0 0-1,0 0 0,0 0 1,0 0-1,1 0 0,-1 0 1,0 0-1,0 0 0,0 0 1,-1 1-1,-3 0-1,0 0 0,0 1-1,0 0 1,1 0 0,-1 0 0,0 0 0,-4 4 0,-31 23 19,32-22 18,-193 149-27,-6-8-175,190-135 186,0-2 0,-32 16 0,48-26-36,1-1 0,-1 1-1,0-1 1,0 1 0,0-1 0,1 0 0,-1 0 0,0 1-1,0-1 1,0 0 0,0 0 0,0 0 0,0 0 0,0 0-1,1 0 1,-1 0 0,0 0 0,0-1 0,0 1 0,0 0-1,0 0 1,1-1 0,-1 1 0,0-1 0,0 1 0,0-1 0,0 0 5,1 0 1,-1 1 0,1-1 0,-1 0-1,1 0 1,-1 0 0,1 0 0,0 0 0,0 0-1,0 0 1,-1 0 0,1 0 0,0 0 0,0 0-1,0 1 1,0-1 0,1 0 0,-1 0 0,0 0-1,0 0 1,0 0 0,1 0 0,0-1-1,38-82-118,-18 21 158,-12 34 61,20-44 0,-20 54-85,-1-2 0,5-22 0,11-26 322,-18 58-282,-6 21-53,-8 21 84,-26 42-248,-66 156 613,98-224-463,-12 22-31,13-26 46,0 1 0,1-1 0,-1 0-1,0 1 1,0-1 0,0 0 0,0 0 0,-1 0-1,1 0 1,0 0 0,0 0 0,-1 0 0,-1 1-1,3-2-3,0 0 0,-1 0 0,1 0-1,0 0 1,0 0 0,0 0 0,-1 0-1,1 0 1,0-1 0,0 1 0,0 0-1,-1 0 1,1 0 0,0 0 0,0 0-1,0 0 1,0-1 0,0 1 0,-1 0-1,1 0 1,0 0 0,0-1 0,0 1-1,0 0 1,0 0 0,0 0-1,0-1 1,0 1 0,0 0 0,0 0-1,0 0 1,0-1 0,-1 1 0,2 0-1,-1 0 1,0 0 0,0-1 0,0 1-1,0-13 10,0 10-11,1-12-30,0 0 0,1 1-1,5-16 1,0-4 28,-4 13-19,2 1 0,0 0 0,1 0-1,1 0 1,0 1 0,14-24 0,-17 54-255,-3 9 384,-1 0 0,-2 23 1,0 7 114,-3 25 87,6-74-326,0 0 1,0 0-1,0-1 0,0 1 1,0 0-1,0-1 0,0 1 1,0-1-1,0 1 0,0-1 1,0 1-1,0-1 0,0 0 1,0 1-1,2-1 0,3 0-15,0 0 0,-1 0 0,1-1 0,0 0-1,-1 0 1,1 0 0,-1-1 0,11-4 0,18-4-68,-21 7 123,1 2-1,-1-1 0,0 2 1,20 1-1,12 1-29,0-1 0,79-10 0,-113 7 15,-1 1 0,0-2 1,0 1-1,0-1 0,-1-1 1,1 0-1,11-6 0,-18 8 15,0 0-1,-1 0 1,1 0-1,0 0 1,-1 0-1,0-1 1,1 1-1,-1-1 1,0 1-1,0-1 0,-1 0 1,1 0-1,0 0 1,-1 0-1,0 0 1,0 0-1,0 0 1,0-1-1,0 1 1,0 0-1,-1 0 1,0-1-1,0 1 1,0 0-1,-1-7 0,1 5-26,-1 1-1,0 0 0,0 0 0,0-1 1,0 1-1,-1 0 0,0 0 0,0 0 0,0 0 1,0 1-1,-4-5 0,5 7 4,-1-1 0,1 1 0,-1-1 0,1 1 0,-1 0 0,0-1 0,0 1 0,0 0-1,0 0 1,0 0 0,0 1 0,0-1 0,0 0 0,0 1 0,0-1 0,0 1 0,0 0 0,0 0 0,0 0 0,-1 0 0,1 0-1,0 0 1,0 0 0,0 1 0,-2 0 0,-136 43-292,78-23 410,48-17-92,-83 24-32,86-26 15,0-1-1,0 0 0,0 0 1,0-1-1,0 0 0,-22-4 0,18 1-5,1-1-1,0 0 0,-16-7 1,16 2-155,14 9 142,0 0 1,-1-1-1,1 1 1,0 0-1,0 0 1,0-1-1,0 1 1,0 0-1,-1 0 0,1-1 1,0 1-1,0 0 1,0 0-1,0-1 1,0 1-1,0 0 1,0-1-1,0 1 1,0 0-1,0 0 1,0-1-1,0 1 0,0 0 1,0-1-1,0 1 1,0 0-1,1-1 1,0 0-25,1-1 0,-1 1 1,1 0-1,-1-1 0,1 1 1,0 0-1,0 0 0,0 0 1,-1 0-1,1 1 0,4-2 1,1 1 27,0-1 0,0 1 0,0 1-1,1 0 1,-1 0 0,0 0 0,0 1 0,11 2 0,22 1 1,-20-4 35,-1-1 0,0 0 0,20-5 0,-34 5-5,1 0 1,-1-1 0,0 1 0,0-1 0,0 0-1,0-1 1,-1 1 0,1-1 0,-1 0 0,1 0-1,-1 0 1,0-1 0,0 0 0,0 1 0,5-9-1,-8 10-14,0 1-1,-1-1 0,1 1 0,-1-1 0,1 1 1,-1-1-1,1 1 0,-1-1 0,0-1 0,0 1-76,-1 13 16,1 3 61,0-13 38,0-1-26,0 0-65,0 0 32,0 0 102,0 0-54,0 0-149,-11-3 75,10-9-54,1 11 89,0 1-1,0 0 1,0 0-1,0-1 1,1 1-1,-1 0 1,0 0-1,0-1 1,0 1-1,1 0 1,-1 0-1,0 0 1,0 0-1,1-1 1,-1 1-1,0 0 1,0 0-1,1 0 1,-1 0-1,0 0 1,1 0-1,-1 0 1,0 0-1,0-1 1,1 1-1,-1 0 1,0 0-1,1 1 1,-1-1-1,0 0 1,1 0-1,8 1-162,-6 0 155,0 0-1,-1 0 1,1 0 0,-1 1-1,1-1 1,-1 1 0,0 0-1,1 0 1,1 2 0,8 6-31,-8-7 32,2 2 12,0-1 0,0 0 0,0 0 0,0-1 0,1 1 0,0-1 0,-1-1 0,1 1 0,14 2 0,95 0 67,-115-5-66,0 0-1,0 0 1,0 0 0,0 0-1,0 1 1,0-1 0,0 0-1,0 0 1,0 1 0,0-1-1,-1 0 1,1 1 0,0-1-1,0 1 1,0-1 0,0 1-1,-1-1 1,1 1 0,0 0-1,-1-1 1,2 2 0,-1 0 9,-1-1 0,1 1 0,-1-1 0,0 1 0,1-1 0,-1 1 0,0-1 0,0 1 0,0-1 0,0 1 0,0-1 0,0 1 0,-1-1 0,1 1 0,0-1 0,-1 1 0,1-1 0,-1 1 0,0 0 0,13-12-440,-9 9 427,-3 1 24,1 0-1,0-1 1,-1 1 0,1 0-1,-1-1 1,1 1-1,-1 0 1,1-1 0,-1 1-1,1-1 1,-1 1-1,1-1 1,-1 1 0,1-1-1,-1 1 1,0-1-1,1 1 1,-1-2-1,0 1-87,4-7 198,-3 6-151,0 0 1,-1 0 0,0 0-1,1 0 1,-1 0-1,0 0 1,0-3-1,0 4 12,-1-1-1,1 0 0,0 1 0,0-1 1,1 1-1,-1-1 0,0 1 0,0-1 0,1 1 1,-1-1-1,1 1 0,-1-1 0,1 1 0,0 0 1,1-3-1,-1 3-7,0-1 0,0 0 0,-1 1 0,1-1 0,0 0 0,-1 1 0,0-1 0,1 0 0,-1 0 0,0 1 0,0-1 0,0-4 0,2-10 64,2-15-61,-4 30 20,0 0 1,0 0-1,0 0 1,0 0-1,0 1 1,0-1-1,0 0 1,0 0-1,-1 0 1,1 0-1,0 0 1,-1 1-1,1-1 1,0 0-1,-1 0 1,1 0-1,-1 1 1,1-1-1,-1 0 1,0 1 0,1-1-1,-1 0 1,0 1-1,1-1 1,-1 1-1,0-1 1,0 1-1,1 0 1,-1-1-1,0 1 1,0 0-1,0-1 1,-1 1-1,-3 1-40,1 0-1,-1 0 1,1 1 0,-1-1-1,1 1 1,0 0 0,0 1-1,0-1 1,-5 5-1,1-2 26,-11 5 8,0-1-1,0-1 1,-30 8 0,9-2 44,-44 17 84,-202 68-347,255-92 106,-43 6 0,50-10 159,-30 1 52,35-3-79,-30 5-1,35-3-43,-1 0-1,1-1 0,0-1 0,-1-1 0,1 0 0,-24-3 0,37 2 27,0 1-1,0 0 0,0 0 1,0-1-1,0 1 0,0 0 1,0-1-1,0 1 0,0-1 0,0 1 1,0-1-1,0 1 0,1-1 1,-1 0-1,0 0 0,0 1 0,1-1 1,-1 0-1,0 0 0,0-1 1,0 0-16,1 0 1,-1 0 0,1 0 0,-1 0-1,1-1 1,0 1 0,0 0 0,0-3-1,0 4 13,0-1-1,0 1 1,1 0-1,-1 0 1,1 0-1,-1 0 1,1 0-1,-1 0 1,1 0-1,-1 0 1,1 0-1,0 0 0,0 0 1,-1 0-1,1 0 1,0 1-1,0-1 1,0 0-1,0 1 1,0-1-1,0 0 1,0 1-1,2-1 0,30-10-33,-24 8 45,2 0 19,-1 1 0,1-1 0,0 2 0,0 0 0,12 0 0,-22 1 17,6 0 523,-94 1-148,23 1-272,-122-13 0,160 8-226,-23-5 26,45 7 50,-1-1-1,1 1 0,0-1 0,0 0 0,-1 0 0,1 0 0,1-1 1,-7-4-1,6 3-43,-23-17 8,26 20 73,-1 0 1,0 0 0,1 0-1,-1 0 1,0 1 0,1-1-1,-1 1 1,0-1-1,0 1 1,0-1 0,0 1-1,0 0 1,0 0-1,-3 0 1,-54 5 132,8 6-31,0-3 0,-1-2 0,-67 0 0,92-7-230,-66 4 177,81-2-92,-1 0 0,1 2 0,0-1 0,-1 2 1,-15 6-1,22-7-23,-1 2 1,1-1 0,-1 1-1,1 0 1,-10 10 0,-5 5 84,9-8-188,11-11 153,-1 1 0,1-1 0,0 1-1,-1-1 1,1 1 0,-1-1 0,1 0-1,-1 0 1,0 0 0,0 0 0,1 0-1,-1 0 1,0-1 0,0 1 0,0 0-1,0-1 1,0 0 0,-3 1 0,-18 1 317,-11 1-210,32-4-125,0 1 0,1 0 0,-1 0 0,1 0 0,-1-1-1,0 1 1,1-1 0,-1 1 0,1-1 0,-1 0 0,1 1 0,0-1 0,-1 0 0,1 0 0,0 0 0,-1 0-1,0-2 1,-51-50 130,49 48-143,-1 1 1,1 0-1,-1 0 1,0 0-1,0 1 1,0 0-1,0 0 1,-1 0-1,0 0 1,1 1-1,-1 0 1,-9-2-1,2 1 48,1 2-1,-1-1 0,1 1 0,-26 2 0,21 2-4,-1 0 0,1 1-1,0 1 1,-19 8 0,-13 4-273,16-6 152,20-7 125,-1 1 0,-25 3 0,31-6-45,1-1-1,-1 1 1,1 1-1,-7 2 1,9-2 42,-1-1 0,0 0 0,1 0 0,-1-1 0,0 1 0,-12 0 0,1-2 125,11 1-122,-1-1-1,1 0 0,-1 0 0,1-1 1,-1 0-1,-9-3 0,6 2 30,0-1-1,1 1 1,-1 1-1,0 0 0,0 0 1,0 1-1,-12 2 1,-4-2-135,13 1 69,0 1-1,0 1 0,0-1 1,1 2-1,0 0 1,-19 9-1,-30 8 216,-46-1 19,93-18-239,-1 0 1,1-1 0,0-1 0,-29-2 0,-21-10 131,39 9-144,-46-1 0,42 4-28,-1 1 0,1 2 0,-46 9 0,62-9 24,2-1-73,-1 2 0,-17 5 0,12-5 47,15-4 35,0 0 1,1 0 0,-1 0-1,1 0 1,-1 0 0,1 1 0,-1-1-1,1 1 1,-2 0 0,3-1 7,-1 0 1,1 1-1,0-1 1,0 0-1,0 0 1,0 0-1,-1 1 1,1-1-1,0 0 1,0 0-1,0 1 0,0-1 1,0 0-1,0 0 1,0 1-1,0-1 1,0 0-1,0 0 1,0 1-1,0-1 1,0 0-1,0 0 1,0 1-1,0-1 1,0 0-1,0 0 1,0 1-1,0-1 1,0 0-1,0 0 1,0 1-1,0-1 1,1 0-1,-1 0 1,0 1-1,0-1 1,0 0-1,0 0 1,1 0-1,-1 0 1,0 1-1,0-1 0,0 0 1,1 0-1,-1 0 1,0 0-1,0 0 1,1 0-1,-1 1 1,11 5-294,3-1 251,-1 0-1,1-1 1,0 0-1,1-1 1,-1-1-1,18 1 1,93-3 95,-52-3-102,82-1-241,98-13 428,-191 11-67,-3-1-125,36-2-4,-43 6-156,39-1 306,15 2 97,112 4-404,-153 7 186,77 18 1,-79-13 153,-29-6 23,-11-3-200,1 0 0,-1-1 0,30 0 0,-10-4 18,76 12 0,-54-4 109,26 4-54,-79-10-28,1 0 0,16-1 0,7 1 40,-27-1-37,0-1-1,0 0 1,-1-1-1,1 1 1,0-2-1,9-1 1,48-19 140,-48 15-144,-7 3 25,5-1-35,-1 0 1,0-2 0,0 0 0,0 0-1,-1-2 1,19-13 0,41-32 153,-42 28-165,-17 15-7,-1-1 0,19-19 0,-1-3 52,56-46 0,-69 62 64,9-6-154,-27 23 125,-1 1-10,-6 4-6,-6 6-38,0-1 1,-1 0-1,0-1 1,-1-1-1,0 0 1,0-1-1,-26 8 1,17-8 49,1-1 0,-1-1 0,1-1 0,-38 1 0,58-4-75,0 0 0,0 0 0,0-1 1,0 1-1,1 0 0,-1-1 0,0 1 0,0-1 1,-2 0-1,3 0 16,1 1-1,0 0 1,-1-1 0,1 1 0,0 0-1,-1-1 1,1 1 0,0-1-1,-1 1 1,1-1 0,0 1 0,0 0-1,0-1 1,-1 1 0,1-1 0,0 1-1,0-1 1,0 1 0,0-1-1,0 1 1,0-1 0,0 1 0,0-1-1,0 1 1,0-1 0,0 1 0,0-1-1,0 1 1,0-1 0,1 1-1,-1-1 1,0 1 0,0-1 0,0 1-1,1-1 1,-1 1 0,0 0 0,1-1-1,-1 1 1,0-1 0,1 1-1,8-11-25,0 0-1,1 1 0,0 0 0,1 1 0,0 0 0,18-11 0,10-8 165,-24 18-168,-12 8 77,1 0 0,-1 0 1,0 0-1,0 0 0,0 0 0,-1-1 0,1 1 1,-1-1-1,4-4 0,-6 7-26,0-1-1,0 1 1,0 0 0,0 0-1,1 0 1,-1 0 0,0-1-1,0 1 1,0 0-1,0 0 1,0 0 0,0 0-1,0 0 1,0-1 0,0 1-1,0 0 1,0 0-1,0 0 1,0 0 0,0-1-1,0 1 1,0 0 0,0 0-1,0 0 1,0 0 0,0-1-1,-1 1 1,1 0-1,0 0 1,0 0 0,0 0-1,0 0 1,0-1 0,0 1-1,0 0 1,-1 0 0,1 0-1,0 0 1,-8 0 57,-8 6-63,-84 47 139,-7 6 207,-7 19-7,-25 16-337,99-69-44,-67 29-1,73-40-73,-79 38-141,110-51 204,0 1 1,1 0 0,-1 0-1,0 0 1,-4 5 0,7-7 40,0 1 0,-1-1 0,1 0 0,0 0 0,0 1-1,-1-1 1,1 0 0,0 1 0,0-1 0,0 1 0,0-1 0,-1 0 0,1 1 0,0-1 0,0 0 0,0 1 0,0-1 0,0 1 0,0-1 0,0 0-1,0 1 1,0-1 0,0 1 0,1 0-3,-1-1-1,1 1 0,-1-1 1,1 0-1,-1 1 0,1-1 0,-1 1 1,1-1-1,0 0 0,-1 0 1,1 1-1,0-1 0,-1 0 1,1 0-1,0 0 0,-1 0 0,1 0 1,0 1-1,0-2 0,41 4-164,53-5 0,-70 0 130,21-2-21,71-16 0,-25 3 202,12 6 52,-61 8-128,79-17 0,-116 19-26,0 0 0,0 0-1,0 0 1,12 1-1,-11 0 117,-8 1-157,0 0-1,1 0 0,-1 0 0,0 1 1,1-1-1,-1 0 0,1 0 1,-1 0-1,1 0 0,-1 1 0,1-1 1,-1 2-1,1-1-8,-1 2-15,0 1 1,0-1 0,0 0-1,1 1 1,0-1-1,-1 0 1,2 1 0,-1-1-1,0 1 1,1-1-1,0 0 1,0 0 0,0 1-1,1-1 1,0 0-1,-1 0 1,1 0 0,0 0-1,1-1 1,-1 1 0,5 5-1,5 5-115,16 26 0,1 1-59,-23-31 183,1 0 0,-1 1 0,5 14 0,-5-12-111,14 24 0,5 5 319,-24-41-111,1-1-50,1 0 0,-1-1 1,0 1-1,0-1 0,1 0 1,-1 0-1,0 1 0,0-1 1,0-1-1,0 1 0,0 0 1,0 0-1,0-1 0,-1 1 0,1-1 1,2-2-1,-1 0-12,0 0-1,0 0 1,0 0-1,-1 0 1,1 0-1,-1 0 1,2-6-1,0-4-87,-3 11 67,0-1-1,0 1 1,0 0 0,0 0-1,1 0 1,-1 0 0,1 0-1,0 0 1,0 0 0,0 0-1,0 1 1,0-1 0,4-2-1,12-12 23,1 1 0,1 1 0,1 1 0,0 0 0,23-10 0,41-18 161,-75 37-197,0 1-1,0-1 0,-1 0 0,0-1 0,0 0 0,-1-1 0,0 0 1,10-9-1,-8 1 190,-10 14-166,0 1-1,1-1 0,-1 1 1,0-1-1,1 1 1,-1-1-1,0 1 1,0-1-1,1 1 0,-1-1 1,0 1-1,0-1 1,0 0-1,0 1 1,0-1-1,0 1 0,0-1 1,0 1-1,0-1 1,0 0-1,0 1 1,0-1-1,0 1 0,-1-2 1,-2 3-6,1-1 1,-1 1-1,0 0 1,1 1 0,-1-1-1,1 0 1,-5 4-1,3-3 6,-95 56 110,92-54-107,0 1-1,0 0 1,0 0-1,1 0 1,-6 7-1,9-10-6,1 0 1,1 0-1,-1 0 0,0 1 0,1-1 0,-1 0 0,1 1 0,-1-1 0,1 1 0,0 0 0,0-1 0,0 1 0,1 0 0,-1 0 0,1-1 0,-1 1 0,1 0 0,0 4 0,1-5 7,0 1 0,1 0 0,-1-1 0,1 1 0,-1-1 0,1 1 0,0-1 0,0 0 0,0 0 0,0 0 0,0 0 0,1 0 0,-1-1 0,1 1 0,3 2 0,3 1-41,9 8-82,12 9 103,37 19 0,-40-26 51,0-2 0,1-1 0,1-1 0,50 11 0,-63-18-15,-1-2 1,1 0 0,0-1-1,20-1 1,-26-1-11,0 0 1,0-1-1,0 0 1,-1-1 0,1 0-1,-1 0 1,0-1-1,10-5 1,123-79 98,-6 4 0,-100 63-23,-1-1 1,43-35 0,-63 44-61,0 0-1,-1-1 1,-1-1 0,0 0-1,-1-1 1,-1 0 0,10-19-1,-17 27-51,113-242-71,-87 167 1,-24 66 130,-1 0 1,0-1 0,-2 1 0,0-1-1,-1 0 1,0-30 0,-4 42-26,1-1 0,-1 1 0,0 0 0,0 0 0,-1 0 0,0 0 0,0 1 0,-5-8 0,8 12-14,-1-1 15,0 1 0,0-1-1,-1 0 1,1 0 0,0 0-1,-1 1 1,0-1 0,1 1-1,-1-1 1,0 1 0,0 0 0,1-1-1,-1 1 1,0 0 0,-4-1-1,4 1-12,-1 1 0,1 0-1,-1 0 1,1 0 0,0 0-1,-1 0 1,1 0-1,0 1 1,-1-1 0,1 1-1,0 0 1,-1 0 0,1-1-1,0 1 1,-3 2 0,-14 8 42,1 1 0,0 0 0,1 2 0,1-1 0,0 2 0,1 0 0,0 1 0,2 1 0,0 0 0,0 1 0,2 0 0,-16 33 0,-5 20 12,-43 137-1,54-150 115,21-52-122,5-9 1,8-14 1,67-148-183,-38 73 132,12-26-75,44-144 1,-86 230 168,-7 22-43,-2 0 0,6-21 0,-14 55 17,-2 0 0,0 0 1,-16 32-1,7-23 134,-36 51 0,41-68-113,-1-1-1,-1 0 0,-1 0 0,-27 21 0,39-34-64,-1 0-1,1-1 1,-1 1-1,0-1 1,1 0-1,-1 0 1,0 0 0,0 0-1,-5 1 1,7-2-20,0 0 0,0 0 0,0 0 0,0 0 0,1 0 0,-1 0 0,0 0 0,0 0 1,0 0-1,0-1 0,1 1 0,-1 0 0,0-1 0,0 1 0,0 0 0,1-1 0,-1 1 0,0-1 0,1 1 0,-1-1 1,0 0-1,1 1 0,-1-1 0,1 0 0,-1 1 0,1-1 0,-1 0 0,1 0 0,-1 1 0,1-1 0,0 0 0,0 0 1,-1 0-1,1 0 0,0 1 0,0-1 0,0 0 0,0-2 0,0-7-25,0-1 0,1 1 0,0-1 0,1 1 0,0-1 0,1 1 0,5-14 0,4-19-48,0 5-267,-12 38 346,0 0-1,0 0 1,0 0-1,0 1 1,0-1-1,0 0 1,-1 0-1,1 0 1,0 0-1,0 0 0,0 0 1,0 0-1,0 0 1,0 0-1,0 0 1,-1 0-1,1 0 1,0 0-1,0 0 1,0-1-1,0 1 0,0 0 1,0 0-1,-1 0 1,1 0-1,0 0 1,0 0-1,0 0 1,0 0-1,0 0 1,0 0-1,0 0 0,0 0 1,0-1-1,0 1 1,-1 0-1,1 0 1,0 0-1,0 0 1,0 0-1,0 0 1,0 0-1,0-1 0,0 1 1,0 0-1,0 0 1,0 0-1,0 0 1,-11 11 48,9-9-56,-169 171 606,167-168-575,3-3-11,-1 0 0,1 0 0,-1 0 0,0-1 0,0 1 0,1 0 0,-1-1 0,0 0 0,0 1 0,0-1 0,-1 0 0,1 0 0,0 0 0,-3 0 0,5-1-11,0 0 0,-1 0 1,1 0-1,0 0 0,0 0 0,0 0 0,-1 0 1,1 0-1,0 0 0,0 0 0,-1 0 0,1 0 1,0-1-1,0 1 0,0 0 0,-1 0 0,1 0 0,0 0 1,0 0-1,0-1 0,0 1 0,-1 0 0,1 0 1,0 0-1,0-1 0,0 1 0,0 0 0,0 0 1,0-1-1,0 1 0,0 0 0,0 0 0,0-1 1,0 1-1,0 0 0,0 0 0,0-1 0,0 1 1,0 0-1,0 0 0,0 0 0,0-1 0,0 1 0,0-1 1,5-12-90,-5 12 89,8-16-18,1 1 0,0 0 1,1 1-1,15-19 0,0 5-9,30-27-1,-16 26 193,-39 38 198,-5-1-290,0-1 0,-1 0 0,0 0 0,0 0 0,0 0 1,0-1-1,-9 5 0,6-3-50,0 1 17,-1-1-1,1 0 1,-2-1-1,1-1 1,0 1 0,-21 6-1,31-12-35,-1 0-1,1 1 1,-1-1-1,1 0 1,-1 0 0,1 0-1,0 0 1,-1 0-1,1 1 1,-1-1-1,1 0 1,-1 0-1,1 0 1,-1 0-1,1 0 1,0 0-1,-1-1 1,1 1-1,-1 0 1,1 0-1,-1 0 1,1 0-1,-1 0 1,1-1 0,0 1-1,-1 0 1,1 0-1,0-1 1,-1 1-1,1 0 1,0-1-1,-1 1 1,1 0-1,0-1 1,-1 1-1,1 0 1,0-1-1,0 1 1,-1-1-1,1 1 1,0 0-1,0-1 1,0 1 0,0-1-1,0 1 1,0-1-1,0 1 1,0-1-1,0-1-31,0 0-1,1 0 1,-1 0-1,1 0 1,-1 0-1,1 0 1,0 0-1,0 0 1,2-3-1,7-9-95,1 1-1,14-16 1,-25 29 120,1 0 0,-1 0 1,0 0-1,1 0 0,-1 0 0,0 0 0,0 0 1,1 0-1,-1 0 0,0 0 0,1 0 0,-1 0 1,0 1-1,0-1 0,1 0 0,-1 0 0,0 0 1,0 0-1,1 0 0,-1 1 0,0-1 0,0 0 1,0 0-1,1 0 0,-1 1 0,0-1 0,0 0 1,0 0-1,0 1 0,1-1 0,-1 0 0,5 9 51,-1-1 26,1 3-117,-1 0 1,5 19-1,21 72-116,-5 16-84,22 94 381,-38-176-65,4 47 0,-12-80-49,-1 0-1,0 1 1,0-1 0,0 0-1,-1 0 1,1 1 0,-1-1-1,1 0 1,-1 0-1,0 0 1,-1 0 0,1 0-1,0 0 1,-1 0 0,0 0-1,1 0 1,-1-1 0,0 1-1,0-1 1,-1 1-1,1-1 1,0 0 0,-5 3-1,-4 2-46,-1 0 0,0 0 0,-1-1 0,-17 6-1,7-3 62,-178 89 52,191-93-120,5-3 17,-1 2-23,0-1-1,0-1 1,-9 4-1,13-6 45,-1 1-1,0-1 0,1 1 0,-1-1 0,0 0 0,0 0 0,1-1 0,-1 1 0,0 0 0,0-1 1,-3-1-1,-11-4 76,-29-14 1,32 14-113,-30-8 0,31 10-6,-10-1 1,0 0 0,0 2 0,-46 0 0,15 0 116,-75 2-27,-14-1-6,116 0-108,17 2 50,-1-1-1,0 0 1,-12-3-1,21 3 2,-3 0-34,-1 0-1,1-1 1,0 0 0,0 0-1,0 0 1,0 0 0,0-1-1,0 0 1,-7-6 0,8 6 3,0-1 0,1 0 0,0 0 1,-1 0-1,1 0 0,1-1 0,-1 1 1,1-1-1,0 0 0,0 0 0,0 1 1,0-1-1,0-7 0,0-3-7,1 0 1,0 1-1,2-20 0,0-2-180,4-28-408,-5 57 624,0-1 0,0 1 0,1-1-1,0 0 1,1 1 0,-1-1 0,1 1-1,4-9 1,12-33-395,-12 32 422,0 1 0,1-1 1,0 1-1,15-21 0,-2 10 18,-12 16-63,0 0 1,0 0-1,11-24 1,2-7 49,-20 40-37,0 0 0,0 1 0,-1-1 0,1 0 0,0 1 0,-1-1 0,0 0 0,1 0 0,-1 0 0,0 1 0,0-1 0,0-3 0,0 0 69,-4 2 17,2-2-28,2 5-46,0 0-1,0 0 1,0 0-1,0 0 0,0 0 1,-1 0-1,1 0 1,0 0-1,0 0 0,0 0 1,0 0-1,0 0 1,0 0-1,-1 0 0,1 0 1,0 0-1,0 0 1,0 0-1,0 0 0,0 0 1,0 0-1,-1 0 1,1 0-1,0 0 0,0 0 1,0 0-1,0 0 1,0 1-1,0-1 0,0 0 1,0 0-1,0 0 1,0 0-1,-1 0 0,1 0 1,0 0-1,0 1 1,0-1-1,0 0 0,0 0 1,0 0-1,0 0 1,0 0-1,0 0 0,0 1 1,-4 9 103,0 0 195,-2-6-215,-1 0-1,-1 0 1,1 0 0,0-1 0,-1 0 0,1 0 0,-10 1 0,-12 5-268,18-6 232,-1-1 0,0 0-1,0 0 1,1-1 0,-21-1-1,-11 1-10,27 0-62,-130 6 562,63-4-479,83-3-52,0 0 1,0 0-1,-1 0 0,1 0 0,0 0 1,0 0-1,0 0 0,0 0 0,0 0 1,-1 0-1,1 0 0,0 0 0,0 0 1,0 0-1,0 0 0,-1 0 0,1 0 1,0 0-1,0 0 0,0 0 0,0 0 1,0-1-1,0 1 0,-1 0 0,1 0 1,0 0-1,0 0 0,0 0 0,0-1 1,0 1-1,0 0 0,0 0 1,0 0-1,0 0 0,0 0 0,0-1 1,0 1-1,0 0 0,0 0 0,0 0 1,3-9-112,7-5 3,46-39 242,-48 45-196,-8 8 61,0 0-138,0-1 59,-1 0 27,-1 4 71,-23 27 83,18-21-105,0 0 0,0 0-1,1 1 1,0-1 0,0 1 0,-4 11 0,-8 25 57,3-8-31,-17 61 1,2-1 211,24-81-177,0 0 0,-1-1 0,-15 25 0,-6 11 56,25-45-91,-1 0-1,0 0 1,0 0-1,-1 0 1,1-1-1,-2 0 1,1 0-1,-1 0 1,0 0 0,-6 4-1,6-6-14,0-1 0,0 0 0,0 0 0,0 0 0,0 0 0,-1-1 0,1 0 0,-1-1 0,1 1 0,-1-1 0,0 0 0,-9-1 0,5 1-18,1-1-1,-1-1 0,1 0 1,-1 0-1,1-1 0,-1 0 1,1-1-1,0 0 0,0-1 1,-14-7-1,-7-15-421,26 22 454,0 1 1,0-1-1,0 1 0,-1 0 1,0 0-1,1 1 0,-1 0 0,0 0 1,0 0-1,-8-1 0,-59-6 299,50 6-73,-41-8-1,-66-11-116,79 14-102,-9 3-132,-103 2 0,97 3 117,20 1-113,-54 6-1,76-3-59,0 1-1,1 0 0,0 2 1,-25 11-1,-212 106-4006,249-118 3810,-44 24-2151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52.134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1545 1321 480,'30'-32'2549,"-24"26"-2090,-2 2-353,0 0 0,0 0 0,0 0 0,-1 0 0,0-1 0,0 1 0,0-1 0,2-5 1,11-18 235,-13 23-278,0 0 1,0 0 0,0 0 0,-1 0-1,2-7 1,7-20 22,15-35 1,-20 52-65,-5 13 9,4-9 66,0 0 1,-1 0 0,0 0-1,-1-1 1,0 0 0,-1 1-1,1-24 1,-6-67 146,3 97-214,-1 0 0,1 0-1,-4-10 1,0-12 27,4-139 161,-2 152-115,1 1 0,-2-1-1,1 1 1,-2 0 0,-7-19 0,0-3 20,9 30-147,-1 0 1,1 0-1,-1 0 1,0 0-1,-1 0 1,1 0-1,-7-6 1,5 6-14,0-2 0,-7-11 0,-2-7 73,-21-46 187,28 56-188,-1 0 0,0 1 0,-2 0 0,-20-25 0,18 24 24,8 11-17,1 0 0,-1 0 1,0 0-1,0 1 0,-9-6 0,9 6-41,-21-15 201,-40-36 0,62 51-170,0 1 0,0 0 0,-1 0 0,1 0 0,-1 0 0,-5-2 0,5 2-24,1 1 0,-1-1 0,1 0 1,-6-4-1,-4-3 154,1 0 0,-1 0 1,-1 1-1,-16-7 0,22 12-161,0 1-1,0 0 1,-15-1-1,19 3 4,-38-5 47,0 3 0,0 1 0,-61 7 0,17 1 134,-31 5 12,41-8-123,12-1 287,58-3-336,1 0 0,0 0 0,-1-1 0,-6-1 0,-17-1 57,-39-5 451,-7 7-231,-87 3 311,124 2-647,1 2 0,-65 19-1,65-15-757,35-10 747,-17 7-1965,18-7 1846,0 1 1,1-1-1,-1 0 1,0 1-1,1-1 1,-1 1-1,0-1 0,1 1 1,-1 0-1,0-1 1,1 1-1,-1-1 1,1 1-1,-1 0 1,1 0-1,-1-1 1,1 1-1,0 0 1,-1 0-1,1 1 1,2 11-3054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52.135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39 46 832,'0'1'120,"-1"0"-1,1 0 1,-1 0-1,1 0 1,-1 0-1,1-1 1,0 1-1,-1 0 1,1 0-1,0 0 1,0 0-1,-1 0 1,1 0-1,0 0 1,0 0-1,0 0 1,0 0-1,1 0 1,-1 0 0,0 0-1,1 2 1,-1 8 589,0-10-581,0 7 42,1-1 27,-1-6-313,0 1 1,0-1-1,0 1 0,1-1 0,-1 1 1,-1-1-1,1 1 0,0-1 0,0 1 1,0-1-1,-1 1 0,1-1 0,-1 0 1,1 1-1,-1-1 0,-1 2 1,1-2 163,1-1-35,0 0 1,0-1-1,0 1 1,-1 0 0,1 0-1,0 0 1,-1 0-1,1 0 1,0 0 0,0 0-1,-1 0 1,1 0-1,0 0 1,0 0 0,-1 0-1,1 0 1,0 0-1,0 0 1,-1 0 0,1 0-1,0 0 1,0 0-1,-1 0 1,1 1 0,0-1-1,0 0 1,-1 0-1,1 0 1,0 0 0,0 1-1,0-1 1,-1 0-1,1 0 1,0 1 0,-9 5 54,2 0 53,0 1 2197,18-13-1760,31-29-36,-32 28-455,-8 5-52,-1 1 0,1 0 1,0 0-1,0 0 0,0-1 0,0 2 0,0-1 1,0 0-1,2 0 0,55-22 406,2 5-258,-38 11-161,1 0 1,28-4 0,3 3-75,-30 4 105,-1 1-1,1 0 1,44 3 0,-40 5-41,-21-3 69,0-1 0,16 1 1,15-1 94,91-4 162,-110 3-336,1 0-1,-1 2 0,0 0 0,24 7 1,-19-4 74,51 16 61,-28-7-74,-32-9-11,0 1-1,0 0 1,0 1 0,-1 1-1,0 0 1,-1 1 0,0 1-1,0 0 1,-1 1 0,-1 0-1,0 1 1,0 1-1,-1 0 1,13 19 0,8 11 89,-17-25 10,16 28 1,-19-24-95,20 36 150,-11-22 151,-14-26-410,-1 0 0,6 15 0,-4-6 111,-2 1 0,0 0-1,-2 0 1,0 0 0,-1 1-1,-1 0 1,0 21 0,-2-35-16,0 19-22,-1 0 0,-6 42 0,4-51 45,-1 29 0,3-28-143,-4 27 1,-8 23 176,-5 25-5,14-73 60,0-1-1,-13 33 1,0 3 133,15-48-232,-4 17-19,-12 28-1,-4 21-592,21-69 58,0-1 0,0 1 0,0 0 0,1-1 0,-1 1 0,1 0 0,0 4 0,0-7 483,0-1-1,0 0 1,0 0-1,0 0 1,0 0-1,0 0 1,0 0-1,0 0 1,0 1-1,0-1 1,0 0-1,0 0 1,0 0 0,0 0-1,0 0 1,1 0-1,-1 0 1,0 1-1,0-1 1,0 0-1,0 0 1,0 0-1,0 0 1,0 0-1,0 0 1,0 0-1,0 0 1,0 0-1,1 0 1,-1 1 0,0-1-1,0 0 1,0 0-1,0 0 1,0 0-1,0 0 1,0 0-1,1 0 1,-1 0-1,0 0 1,0 0-1,0 0 1,15 0-2429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52.136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8 0 1152,'-4'4'297,"1"-1"-117,5-2 116,-2-1 526,0 0-182,6 9 1642,-4-9-2184,0 1 0,0-1 1,0 0-1,0 1 0,0-1 0,0 0 0,0 0 0,0-1 1,0 1-1,0 0 0,0-1 0,3 0 0,18-2 535,-12 1-495,-9 1-94,0 1 1,-1-1-1,1 1 1,0 0-1,0 0 0,0-1 1,0 1-1,0 0 0,3 1 1,2 0 56,1 0-1,-1-1 1,1 0 0,13-1 0,7-1-35,-13 2 0,34 0 85,76 9 0,36 24-41,-65-12 4,-65-13-27,-22-5-9,1-1-1,14 3 1,10 0 50,0 1 1,36 12-1,-6-1-49,-30-8-112,-1 1 0,35 15-1,-50-17 58,-1 0 0,0 2 0,0 0-1,-1 1 1,18 16 0,-32-25-14,7 5 31,0 1 0,0 1 1,-1 0-1,0 0 1,0 0-1,-1 1 1,7 13-1,-10-15-29,79 159-88,-37-76 226,-38-74-68,0 1 0,-2 0 0,0 0 0,6 35 0,-9-39-9,-1-10-63,-1 1 0,0-1 0,-1 1 0,1 5 0,-6 94 230,-5-29 31,-2 21-259,8-58-19,-2 0-1,-17 59 1,19-84-32,3-6-99,-1 1 0,0-1-1,-1 0 1,0 0-1,-4 7 1,5-6-1924,1-4 305,1-6 8,3-2-1024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52.137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0 165 896,'1'0'14,"0"-1"19,1 0 1,-1 0-1,0 0 1,1 0-1,-1 0 1,0 0-1,0 0 1,1-1-1,-1 1 1,0 0-1,1-2 1,-2 2-35,1 1 0,-1-1 0,0 1 0,1-1 0,-1 1 0,1-1-1,0 1 1,-1 0 0,1-1 0,-1 1 0,1 0 0,-1-1 0,1 1 0,0 0 0,-1 0 0,1-1 0,0 1 0,0 0-10,0 0 0,0 0 0,-1-1-1,1 1 1,0 0 0,0 0 0,-1-1 0,1 1 0,0-1 0,-1 1 0,1 0 0,0-1 0,-1 0 0,1 1 0,-1-1 0,1 1 0,-1-1 0,1-1 0,1 1 349,-1-1 0,0 0 1,1 1-1,-1-1 0,1 1 1,0-1-1,-1 1 0,1 0 1,0 0-1,0-1 0,0 1 1,0 0-1,3 0 0,-2 0-176,-1-1 0,1 1 0,0-1 0,0 0 0,-1 1 0,1-1 0,2-3-1,3-5-157,3-4 301,0 1 1,1-1 0,15-11 0,-24 22-275,2 1 0,-1-1 0,0 1 0,0 0 0,1 0 0,-1 0 0,1 1 0,0-1 1,-1 1-1,1 0 0,8 0 0,4 0 88,0 2 0,18 1 1,-18 0-78,77 9 241,-55-5-84,72 19 0,-98-21-192,6 2 89,0 1 0,29 15 0,-29-12 2,0-2 0,21 7 0,17 9 14,-15-2 69,-29-18-179,-1-1-32,0 1 0,0 0 0,21 12 1,-11 1 85,3 3 42,13 4-122,-30-18 10,1 0 1,-1-1 0,1 0 0,19 7 0,-12-5 47,0 0 1,-1 2 0,0-1-1,0 2 1,19 15 0,-29-21-35,10 8-1,0 0 1,22 24 0,-31-29 8,0 1 0,0 0 0,-1 0 0,0 0 0,0 1 0,-1-1 1,5 13-1,2 9 23,-7-21-15,0 1 0,-1 0 1,0 1-1,3 14 0,-3-6 99,1 9 148,1 85 351,-5-91-610,0-1 0,-2 0 0,0 0 1,-7 26-1,8-45 19,-8 31 332,2 1 0,-6 47 0,-2 21-883,15-98 220,-1-1 0,0 1 0,0-1 0,0 0 0,0 1 0,-1-1 0,1 0 0,-1 0 0,0 0 0,0 0 0,0 0 0,-3 3 0,3-4-49,1 0 0,-1 0-1,0 0 1,0-1-1,0 1 1,-1-1 0,1 1-1,0-1 1,-1 0-1,1 0 1,0 0-1,-1 0 1,0 0 0,1 0-1,-1-1 1,1 1-1,-4-1 1,-22-4-1083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6:52.13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979 139 576,'-48'15'313,"31"-9"-192,-35 7 0,-63 13 673,93-21-783,-32 9-1,14-2 140,25-7 26,0 1 1,1 0-1,-25 15 0,20-11 74,-27 11 0,5-1-54,22-10-50,5-6-104,12-4-50,0 1-1,1-1 1,-1 1-1,0-1 1,0 1-1,1 0 1,-1 0-1,0-1 0,-1 3 1,2-3 5,1 1 1,-1-1 0,1 1-1,-1-1 1,0 0-1,1 0 1,-1 1-1,1-1 1,-1 0-1,0 0 1,1 1-1,-1-1 1,0 0-1,1 0 1,-1 0 0,0 0-1,1 0 1,-1 0-1,0 0 1,1-3-116,9-2 56,10-3 97,0-1 0,0-1 1,-1 0-1,0-2 1,0 0-1,-2-1 0,1-1 1,-2 0-1,0-1 0,16-21 1,-30 35-12,0 0 0,-1 0 0,1 0-1,0-1 1,-1 1 0,1 0 0,-1 0 0,0-1 0,1 1 0,-1 0 0,0-1 0,0 1-1,0-1 1,0 1 0,0 0 0,0-1 0,0 1 0,0 0 0,-1-1 0,1 1 0,0 0 0,-1-1-1,1 1 1,-2-2 0,1 2-25,1 0-1,0 1 0,-1-1 1,1 0-1,-1 0 1,1 1-1,0-1 0,0 0 1,-1 0-1,1 1 1,0-1-1,0 0 0,0 0 1,0 0-1,0 1 1,0-1-1,0 0 0,0 0 1,0 1-1,1-1 0,-1 0 1,0 0-1,0 0 1,1 1-1,-1-1 0,0 0 1,1 1-1,-1-1 1,2-1-1,0 0-33,1-1 1,0 1-1,0 0 0,-1 0 0,7-3 0,-3 2 31,128-57-169,-88 41 458,-30 15-236,-13 3-83,1 0-1,-1 0 1,1 0 0,-1 0 0,0 0-1,0-1 1,1 1 0,-1-1 0,3-2 0,-5 3 162,-1 1-123,0 0 0,0-1 0,0 1 0,0 0 0,0-1 0,0 1 0,0 0 0,0 0 0,0-1 0,0 1 0,0 0 0,0-1 0,-1 1 0,1 0 0,0 0 0,0-1 0,0 1 0,0 0 0,0 0 0,-1-1 0,1 1 0,0 0 0,0 0 0,0 0 0,-1-1 0,1 1 0,0 0 0,0 0 0,-1 0 0,1 0 0,-1-1 0,-6 1 4,0 0 0,0 1 1,0 0-1,0 0 0,0 0 1,1 1-1,-11 4 0,11-5 26,0 0 0,-1 0 0,1 0 0,0-1 0,-1 1 0,-11-3 0,13 1-20,0 1 0,0 0 1,0-1-1,0 1 0,0 1 0,0-1 1,0 1-1,0 0 0,0 0 1,1 0-1,-1 1 0,0 0 1,-8 4-1,-1 3-40,11-7 7,-1 0-1,1 0 0,0 0 0,0 1 0,0-1 0,0 1 0,-4 4 0,-23 25 371,29-31-316,0 1-8,0 0 0,0-1 0,-1 0-1,1 1 1,0-1 0,-1 0-1,1 1 1,-1-1 0,1 0 0,-1 0-1,1 0 1,-1-1 0,0 1-1,0 0 1,-1 0 0,-1 1-13,0 0 0,1 1 0,-1-1 0,1 1 0,0-1 0,0 1 0,0 0 0,0 0 0,0 0 1,-3 7-1,-15 14-10,15-18 18,5-4-30,0-1 1,-1 1-1,1-1 1,-1 0-1,1 0 0,-1 1 1,1-1-1,-1 0 0,-2 1 1,-3 1 35,0 1 0,-12 8 0,-12 7 300,27-17-296,0 0 0,1 0 0,-1 1 0,1-1-1,-5 6 1,0-2-12,-5 0-154,-9 9 544,10-7-321,-9 0 33,18-7-135,1 0 0,-1 0 0,0 0 1,1 0-1,-1 1 0,1-1 0,-1 0 0,-3 4 0,4-3 11,0-1 0,0 0 0,-1 0 0,1 0 0,0 0 0,-5 1 0,-3 1 19,5-1 57,1 0-1,0 0 1,-1-1 0,0 1-1,1-1 1,-1 0 0,0-1-1,0 1 1,-8-1 0,7 0-83,1 1 1,-1 0-1,1 0 1,-1 0-1,1 1 1,0 0 0,0 0-1,-1 0 1,-6 5-1,9-5 44,-1 2 0,0-1-1,1 0 1,-5 6 0,-1 0-199,0 2 92,-11 8-39,19-19 152,0 1-38,1-1 0,0 0 0,-1 0 0,1 1 0,-1-1 0,1 0 0,0 0 0,-1 1 0,1-1-1,0 0 1,-1 1 0,1-1 0,0 1 0,0-1 0,-1 0 0,1 1 0,0-1 0,0 1-1,0-1 1,0 1 0,-1-1 0,1 0 0,0 1 0,0-1 0,0 1 0,0-1 0,0 1-1,0-1 1,0 1 0,0 0 0,-1 13 57,1-5 2,0-7-21,1 0 0,-1 0 1,0 0-1,0 0 0,-1 1 1,1-1-1,0 0 0,-1 0 1,1 0-1,-1-1 0,1 1 1,-3 3-1,-14 30-335,9-7 367,0-13-78,6-12 30,1 1 0,-1-1 0,0 0 0,0 0 0,0 1 0,-1-1 0,1-1 0,-4 4 0,6-2-44,-1-1 1,1 0-1,0 0 1,-1 0-1,2 0 1,-1 4-1,0-4-25,0 140 209,1-136-202,0 0-1,0 0 1,1 0 0,0 1 0,0-1-1,1-1 1,5 12 0,-4-10 58,0 1-1,-1-1 1,4 17 0,-7-24-17,0 0-1,0 0 0,1 0 1,-1 0-1,0 0 1,1-1-1,-1 1 1,0 0-1,1 0 0,-1 0 1,1 0-1,-1-1 1,1 1-1,-1 0 0,1-1 1,0 1-1,-1 0 1,1-1-1,0 1 1,0-1-1,-1 1 0,1-1 1,1 1-1,21 17-35,-17-15 50,-5-2-10,1 0 0,-1 0 0,1 0 0,-1 0 0,0 0 0,1 0 0,-1 1 1,0-1-1,0 0 0,0 1 0,1 1 0,25 20 65,27 27-47,-49-46-31,0 0 0,0-1 0,0 1 0,1-1 0,-1 0 0,1 0 0,8 2 0,21 11-247,29 29 417,-64-45-170,1 1 0,0-1 0,-1 1 0,1 0 0,-1-1 1,1 1-1,-1 0 0,1-1 0,-1 1 0,0 0 0,1 0 0,-1-1 1,1 2-1,2 5-22,2-1 51,0 1 0,0 1 1,-1-1-1,4 10 1,4 6 33,-10-19-45,0-1-50,0 1 0,-1-1 0,1 1 0,-1-1 0,2 8 0,-2-11 31,-1 1-1,0 0 1,1-1 0,-1 1 0,0 0 0,1-1 0,-1 1-1,1-1 1,-1 1 0,1-1 0,-1 1 0,1-1 0,-1 1 0,1-1-1,-1 1 1,1-1 0,0 0 0,0 1 0,0-1 7,-1 1 2,0-1 0,1 0 0,-1 0 0,0 0 1,0 1-1,0-1 0,1 0 0,-1 0 0,0 0 0,0 1 1,0-1-1,0 0 0,0 0 0,1 1 0,-1-1 0,0 0 0,0 1 1,0-1-1,0 0 0,0 0 0,0 1 0,0-1 0,0 0 1,0 1-1,0 0 7,0-1 1,0 1 0,0-1-1,0 1 1,0-1-1,0 1 1,0-1 0,0 1-1,0-1 1,0 1-1,1-1 1,-1 0 0,0 1-1,0-1 1,1 1-1,-1-1 1,0 1 0,1-1-1,-1 1 1,5 2-29,0 0 0,-1 0 0,1-1 0,0 1 0,1-1 0,-1 0 0,0-1 0,1 1 0,-1-1 0,0 0 0,1-1 0,0 1 1,-1-1-1,1 0 0,-1 0 0,10-2 0,11-8-11,-5 1 98,-11 5-67,1 0 0,13-8-1,18-7 49,17-1-106,2 2 0,82-12 0,-122 26-20,0-1 1,28-11 0,-7 2-23,22-12 22,-52 22 97,-5 3-24,0-1 1,0 0 0,0 0 0,-1-1 0,1 0-1,-1 0 1,1 0 0,5-5 0,-11 7 1,0 0 0,0 0 0,0 1 0,0-1 0,0 0 0,1 1 0,-1-1 0,0 1 0,0-1 0,3 1 0,-1-1 0,1 0 0,-1 0 0,0 0 0,0-1 0,0 1 0,5-4 0,2 1-57,-9 3 48,0 1 0,-1 0 0,1 0 0,0-1 0,0 1 0,-1 0 0,1-1 0,0 1 0,-1 0 0,1-1 0,0 1 0,-1-1 0,1 0 0,0 0 0,17-2-151,95-18 128,-101 18 32,0-1 0,0 0 0,15-7 0,9-5 0,-30 14-25,-1 0 1,0-1-1,0 0 0,5-4 1,-7 5 4,0 0-1,0-1 1,0 1 0,0 1 0,0-1 0,1 0 0,-1 1 0,1 0 0,-1 0 0,1 0 0,0 0 0,6 0 0,-6 0-12,-1 0 0,1 1 0,-1-1 0,0 0 0,1-1 0,-1 1 0,0 0 0,0-1 0,0 0 0,3-2 0,8-9 27,-12 10-23,0 0-1,0 1 1,1-1-1,-1 1 0,5-3 1,2-2 60,-1 0 0,0-1 0,0 0 0,0 0 0,-1-1 0,0 0 0,6-11 0,3-12-352,-13 27 321,0 0-1,0 0 1,-1 0 0,0 0 0,0 0 0,0-1 0,-1 1-1,0 0 1,0-1 0,0 1 0,0-1 0,-1-7-1,3-12 32,-2 22-28,0 0 0,-1-1 0,1 1 1,-1 0-1,0 0 0,0-1 0,0 1 1,-1-4-1,0-4 4,0 0 1,0-1-1,1 1 1,1-14 0,1-7-15,-1 17-24,0 13 43,-1 1 0,0-1 0,0 1 0,0 0 1,0-1-1,0 1 0,0-1 0,0 1 0,0 0 1,0-1-1,-2-2 0,1-1-20,0 0 1,1 0-1,-1 0 0,1 0 0,0 0 1,0-1-1,1-7 0,1-11-195,2-22 415,-3 39-209,0 6-9,-1 1 1,0-1-1,0 0 1,0 0-1,0 0 0,0 1 1,0-1-1,0 0 0,0 0 1,0 0-1,0 0 0,0 0 1,0 1-1,0-1 0,-1 0 1,1 0-1,-1-1 0,0 0 30,-1 0 0,1-1-1,0 1 1,0-1-1,0 0 1,0 1-1,1-1 1,-1 0-1,1 1 1,-1-7-1,-2-10-27,2 16 57,0-1-1,0 1 0,-1 0 1,1 1-1,-1-1 1,0 0-1,0 0 0,0 1 1,0-1-1,-4-3 1,-1 0-123,0 1 0,-12-7 0,5 4 120,7 3-23,2 2-10,0 0-1,0-1 0,-1 2 1,1-1-1,-1 1 0,-7-2 0,-54-13 30,-47-13 589,59 11-348,45 16-309,0-1 1,1 0-1,-19-11 0,-11-5-88,26 14 118,4 2-23,0 0 1,0 1-1,-16-4 0,21 7 11,0-1-1,1 1 1,-1 0-1,0 0 0,1 1 1,-1-1-1,0 0 1,1 1-1,-1 0 0,1 0 1,-1 0-1,1 1 1,-6 2-1,-83 57-181,43-27 157,48-33 23,-140 86 10,127-80-30,-55 32 13,60-33 15,-1 1 0,1 0 0,0 0 0,-13 15 0,4-3 2,15-16-3,-1 1-1,1-1 1,-1 1-1,1 0 1,0 0-1,1 0 1,-1 0-1,1 0 1,-1 1-1,-1 7 1,4-12-3,-3 10-19,0-1-1,1 1 1,1 0-1,0 0 1,0 12-1,1-20 29,0 1-1,0-1 1,0 0-1,1 0 1,-1 1-1,1-1 1,0 0-1,0 0 1,-1 0-1,1 0 1,1 0-1,-1 0 1,0 0-1,0 0 1,1 0-1,-1-1 1,1 1-1,-1 0 1,1-1-1,0 1 1,0-1-1,0 0 1,-1 0-1,1 1 1,0-1-1,1-1 1,-1 1-1,0 0 1,3 0-1,3 1-42,-1-1 1,1 0-1,0-1 1,-1 1-1,1-2 0,9 0 1,46-11 4,48-15-77,36-9 60,-114 30-62,1 1 1,49 0-1,-69 5 77,0 0 0,0 1 0,-1 1 0,26 7 0,-22-6 189,13 4-127,-29-6-37,-1-1 0,1 0 1,0 1-1,0-1 0,0 1 0,-1-1 1,1 1-1,0-1 0,-1 1 1,1 0-1,0-1 0,-1 1 0,1 0 1,-1-1-1,1 1 0,-1 0 1,1 0-1,-1 0 0,0-1 0,1 1 1,-1 0-1,0 0 0,0 0 1,1 0-1,-1 0 0,0 1 0,0-1 14,0 0 0,-1-1-1,1 1 1,0 0-1,-1 0 1,1 0-1,0-1 1,-1 1-1,1 0 1,-1 0-1,1-1 1,-1 1 0,1 0-1,-1-1 1,0 1-1,1 0 1,-1-1-1,0 1 1,0-1-1,1 1 1,-1-1-1,0 0 1,0 1 0,-1-1-1,-22 7-124,24-7 120,-25 4 85,0-1-1,0-1 1,-32-2-1,-78-11-1,41 2-121,35 5 159,-84 4-1,125 2-105,-5-1-56,1 1 1,0 1 0,0 1 0,0 1-1,-22 8 1,6 3 35,-65 41 1,102-56 2,-6 3-4,1 1 1,-1 0-1,1 0 1,1 0-1,-1 1 0,1 0 1,-9 11-1,12-13-12,-1 0 0,1 0 1,-1 1-1,1-1 0,0 1 0,1-1 0,-1 1 0,1 0 0,0-1 1,0 1-1,0 0 0,1 0 0,0 9 0,0-8 5,1 0 0,0-1 0,0 1 0,0-1 0,1 0-1,0 1 1,0-1 0,0 0 0,1 0 0,0 0 0,3 5 0,-1-4 20,0 1 0,1-1 0,0 0 0,0-1 0,0 1 0,0-1 0,1 0 0,0-1 0,0 1 0,0-1 0,1-1 0,8 4 0,5-2 43,-1-1-1,1-1 0,0-1 1,-1 0-1,36-3 1,-21 1-62,94-6-97,-2 1 91,-79 4 57,1-2 0,-1-2 0,0-1 0,0-3 0,48-16-1,69-26 62,-106 34-151,-33 11 9,31-13 1,38-15 220,-93 33-183,0 1 1,0 0-1,0 0 1,0 0-1,1 0 0,-1 0 1,0 0-1,0 1 0,0-1 1,0 1-1,3 0 1,18 4-33,-22-6 32,1 1 1,-1 0-1,1-1 1,-1 1-1,0-1 1,1 1-1,-1-1 1,1 0-1,-1 0 1,0 1-1,0-1 1,0 0-1,1 0 1,-1 0-1,0-1 1,0 1-1,0 0 1,0 0-1,-1 0 1,1-1-1,0 1 1,0-1-1,-1 1 1,1-2-1,3-6-6,-1-1 0,4-14 0,-6 18 16,0-11 184,-1 14-218,0 1 1,0 0 0,0 0-1,0 0 1,0 0-1,0-1 1,1 1 0,1-4-1,-2 3-22,0 3-27,0 0 27,0 0-10,0-19 180,0 19-138,1-1 0,-1 1-1,1-1 1,-1 1-1,1-1 1,-1 1-1,1-1 1,-1 1-1,1 0 1,0-1 0,-1 1-1,1 0 1,0 0-1,-1-1 1,1 1-1,0 0 1,0 0 0,-1 0-1,1 0 1,0 0-1,0 0 1,-1 0-1,1 0 1,0 0-1,-1 0 1,1 1 0,0-1-1,-1 0 1,1 0-1,0 1 1,-1-1-1,1 0 1,0 1-1,0 0 1,3 2 18,0 1 0,0 0 0,-1 0 0,6 7 0,8 2 158,-16-12-224,-1-1 0,0 22-85,-11-1 235,9-18-81,0 0 0,1 0 0,-1 0 1,1 1-1,0-1 0,-1 4 0,-4 8 45,5-14-72,0 1-1,0-1 1,0 1-1,1-1 1,-1 1-1,1 0 1,-1-1-1,1 1 1,0 0 0,-1 1-1,-7 12-46,0-1 218,7-8 99,1-4-251,0 0-173,0-2 170,-1 0-1,1 0 0,0 1 0,-1-1 1,1 0-1,0 1 0,0-1 0,0 0 1,-1 0-1,1 1 0,0-1 0,0 0 0,0 1 1,0-1-1,0 0 0,-1 1 0,1-1 1,0 1-1,0-1 0,0 0 0,0 1 1,0-1-1,0 0 0,0 1 0,1 13 8,-1-11 130,15-10-78,-11 3-74,0 0 0,0-1 0,-1 0 0,0 1 0,0-1 0,0 0-1,0-1 1,-1 1 0,3-8 0,1-3-2,-4 12 45,-1-1 0,0 1 0,0 0 0,-1 0 0,1-1 0,-1 1 0,0 0 1,0 0-1,0-1 0,-1 1 0,1 0 0,-1 0 0,-2-6 0,1 5-126,2 4 93,0 0 0,-1 0 0,1 1 0,0-1 0,-1 0-1,1 0 1,-1 0 0,1 0 0,-1 1 0,0-1 0,1 0 0,-1 1 0,0-1 0,1 0 0,-1 1 0,0-1 0,0 1 0,1-1 0,-2 0 0,-6-3 30,0-1 0,0 0 0,1 0 0,0-1 0,0 0 0,0 0 0,1 0 0,0-1 0,0 0 0,1 0 0,0-1 0,0 0 0,-5-12 0,-28-37-141,34 50 192,-1 0 0,-1 1 0,1-1 0,-1 1 0,-1 0 0,-10-8 0,11 10-91,-4-4 22,1 1 1,-2 1-1,1 0 0,-1 1 0,0-1 1,0 2-1,0 0 0,0 0 1,-15-2-1,-10 1-119,-61-3 0,-2 1 74,54 5-47,34 3 75,1-1 0,-20-3 1,15 2 62,14 1-42,-1 1 0,1-1-1,0 0 1,-1 0-1,1 0 1,0 0 0,0 0-1,-1 0 1,1-1-1,0 1 1,0 0 0,-1-1-1,1 1 1,0-1 0,0 1-1,0-1 1,0 1-1,-1-1 1,1 0 0,0 0-1,0 0 1,0 1-1,1-1 1,-1 0 0,0 0-1,0 0 1,0 0 0,0-2-1,-5-5-6,5 8 3,1-1-1,-1 1 0,1 0 1,-1-1-1,1 1 0,0-1 1,-1 1-1,1-1 0,0 1 0,-1-1 1,1 1-1,0-1 0,0 1 1,-1-1-1,1 1 0,0-1 1,0 1-1,0-1 0,0 0 1,0 1-1,0-1 0,0 1-107,0-6 258,1 5-2594,7 8 208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09.1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919 1 320,'-2'0'46,"-1"0"0,0 0 0,1 0 0,-1 0 0,0 1 0,1-1 0,-1 1 0,0 0 0,1 0 0,-1 0 0,1 0 0,-1 0 0,1 1 0,0-1-1,-1 1 1,1-1 0,0 1 0,0 0 0,0 0 0,-2 2 0,-44 50 669,3 1-1,-55 86 1,91-128-651,-26 37 176,-3-2 0,-2-1 0,-1-2 0,-92 75 0,121-111-99,1-1-222,21-13-69,19-17 180,0 0 1,-2-1 0,32-36 0,20-17 155,-65 63-141,-1 1 90,0 0-1,1 1 1,1 0 0,-1 2-1,28-14 1,-30 20-3,-11 3-124,-1 0 0,0 0 1,0 0-1,1 0 0,-1 0 1,0 0-1,0 0 0,1 0 1,-1 0-1,0 0 0,0 0 1,1 0-1,-1 0 0,0 1 1,0-1-1,0 0 0,1 0 1,-1 0-1,0 0 0,0 0 1,0 1-1,0-1 0,1 0 1,-1 0-1,0 1 0,0-1 1,0 2 11,0-1 0,0 0 1,0 1-1,0-1 0,0 1 0,-1-1 1,1 0-1,-1 1 0,1-1 1,-1 0-1,1 1 0,-1-1 1,0 0-1,-1 3 0,-23 30 168,-1 0-1,-60 59 0,26-29-162,-31 30 2,-39 46-65,121-128-208,21-26 1,-7 8 219,181-175-110,-139 138 165,341-302 345,-370 330-393,17-16 103,42-27 0,-55 48 168,-12 9-18,-10 1-220,1 0-1,-1 0 1,0 0 0,0 0 0,0 1 0,0-1 0,1 0 0,-1 0 0,0 1 0,0-1 0,0 0 0,0 0 0,0 0 0,0 1-1,0-1 1,0 0 0,1 0 0,-1 1 0,0-1 0,0 0 0,0 0 0,0 1 0,0-1 0,0 0 0,-1 0 0,1 1-1,0-1 1,0 0 0,0 0 0,0 1 0,0-1 0,0 0 0,0 0 0,0 1 0,-1-1 0,-4 12 69,-1-1 1,0 1-1,0-2 0,-1 1 1,-1-1-1,-9 11 1,-60 54 46,-61 32 161,42-35-134,-35 19 46,131-90-206,0-1 0,0 0 1,-1 0-1,1 0 0,0 1 0,0-1 0,-1 0 0,1 0 1,0 0-1,0 0 0,-1 0 0,1 0 0,0 1 0,-1-1 0,1 0 1,0 0-1,-1 0 0,1 0 0,0 0 0,0 0 0,-1 0 1,1 0-1,0 0 0,-1 0 0,1-1 0,0 1 0,0 0 1,-1 0-1,1 0 0,0 0 0,-1 0 0,1 0 0,0-1 1,0 1-1,-1 0 0,1 0 0,0 0 0,0-1 0,0 1 1,-1 0-1,1 0 0,0-1 0,0 1 0,0 0 0,0 0 0,0-1 1,0 1-1,-1-1 0,1-13-141,4 4 119,1 0 0,0 1-1,0-1 1,1 1 0,1 0-1,-1 1 1,1 0 0,0 0-1,1 0 1,0 1 0,17-12-1,-21 18-181,-5 7 159,-7 9 106,-134 178 530,50-73-333,76-99-138,-23 32-261,-48 89 0,100-150-405,9-15 468,-1-1 0,31-43 1,11-15-14,-31 45-61,2 1 0,67-55 1,-100 90 165,0 0 0,0 0 0,0 0 0,0 1 0,0-1 0,0 0 1,0 1-1,0-1 0,1 1 0,-1-1 0,0 1 0,0 0 0,0 0 0,3-1 0,-4 1 1,0 1-1,1-1 1,-1 0-1,0 0 1,0 1-1,1-1 1,-1 0-1,0 0 0,0 1 1,0-1-1,0 0 1,0 1-1,1-1 1,-1 0-1,0 1 1,0-1-1,0 0 1,0 1-1,0-1 1,0 0-1,0 1 0,0-1 1,0 1-1,0-1 1,0 0-1,-1 1 1,1-1-1,0 0 1,0 1-1,0-1 1,0 0-1,-3 8 129,0 0 1,-7 12-1,-45 103 195,42-87-333,-3 0 1,-21 36-1,-45 44-424,81-114 399,-1 0-1,1 0 0,-1 0 0,0 0 0,0 0 0,1 0 1,-1-1-1,-1 1 0,1 0 0,0-1 0,0 0 0,0 0 0,-1 0 1,1 0-1,-1 0 0,-3 1 0,6-2 11,0 0-1,-1 0 1,1 0 0,0 0-1,0 0 1,0 0-1,0 0 1,0 0 0,-1 0-1,1 0 1,0 0-1,0 0 1,0 0 0,0-1-1,0 1 1,-1 0-1,1 0 1,0 0 0,0 0-1,0 0 1,0 0 0,0 0-1,0-1 1,0 1-1,0 0 1,-1 0 0,1 0-1,0 0 1,0 0-1,0-1 1,0 1 0,0 0-1,0 0 1,0 0-1,0 0 1,0-1 0,2-9-240,7-12 108,-7 19 115,44-85 43,-15 31 33,-29 52-23,1 0-1,-1 1 0,1-1 1,0 1-1,1-1 1,-1 1-1,1 0 0,0 0 1,6-5-1,-10 9-18,0 0 1,0 0-1,1 0 1,-1-1-1,0 1 0,1 0 1,-1 0-1,0 0 0,1 0 1,-1-1-1,0 1 1,1 0-1,-1 0 0,0 0 1,1 0-1,-1 0 0,0 0 1,1 0-1,-1 0 1,0 0-1,1 0 0,-1 0 1,0 1-1,1-1 0,-1 0 1,0 0-1,1 0 1,-1 0-1,0 0 0,1 1 1,-1-1-1,6 12 176,-4 20 72,-2-29-248,-2 24 10,0 0 0,-2 0 0,-1-1 0,-1 1 0,-1-1 0,-1 0 0,-15 31 0,-14 10 241,6-12-265,19-32-184,-19 27-1,25-43 43,0 1 80,6-6 65,-1-1 0,0 1 0,0 0 0,0-1 0,0 1 0,0-1 0,-1 1 0,1-1 0,0 0 0,-1 0 0,1 1 0,-1-1 0,-1 1 0,-10 9 62,-39 58 63,-132 144-966,171-198-84,0 1 1,1 0-1,1 0 1,1 1-1,-15 32 1,13-12-8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11.6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413 305 1472,'0'-3'77,"0"1"1,-1 0-1,1 0 1,-1 0-1,1 0 1,-1 0-1,0 0 1,-1-2-1,1 3-93,0 0 0,0 0 0,0 0 0,0 1 0,0-1 1,0 0-1,0 1 0,0-1 0,0 1 0,0-1 0,0 1 0,0 0 0,0-1 0,-1 1 0,1 0 1,-2 0-1,-2 0-102,1 0 0,-1 0 1,0 0-1,0 1 1,1-1-1,-1 1 1,0 0-1,-7 4 1,-38 17-231,35-15 351,9-3-18,-1 0 0,1 0 1,-10 8-1,-9 6-33,22-16 35,-2 0 42,1 0 0,0 1-1,0-1 1,0 1 0,-6 6 0,10-9 9,0 0-1,0 1 0,0-1 0,-1 0 1,1 0-1,0 0 0,0 1 0,0-1 1,0 0-1,-1 0 0,1 0 0,0 0 1,0 0-1,0 0 0,-1 1 0,1-1 1,0 0-1,0 0 0,-1 0 0,1 0 1,0 0-1,0 0 0,0 0 0,-1 0 1,1 0-1,0 0 0,0 0 0,-1 0 1,1 0-1,0 0 0,0 0 0,-1 0 1,1 0-1,0 0 0,0 0 0,0-1 1,-1 1-1,1 0 0,0 0 0,0 0 1,0 0-1,-1 0 0,1-1 0,0 1 1,0 0-1,0 0 0,0 0 0,0-1 1,-1 1-1,1 0 0,0 0 0,0 0 1,0-1-1,0 1 0,0 0 0,0 0 1,0 0-1,0-1 0,0 1 0,0 0 1,0 0-1,0-1 0,0 1 0,0 0 1,0-1-1,0-10 186,-1 1 0,-1-1 0,1 0 0,-2 0 0,1 1 0,-2-1 0,-8-19 1,-3 1 85,-24-36 1,25 43 336,-7-5-442,19 25-211,0 0 0,0 0 0,0 0 0,0 1 1,0-1-1,0 1 0,0-1 0,-1 1 0,1 0 0,-4-2 0,5 3 4,0 0-1,1 0 0,-1 1 0,0-1 0,1 0 0,-1 0 0,0 1 0,1-1 0,-1 0 0,1 1 0,-1-1 0,1 0 0,-1 1 0,1-1 0,-1 1 0,1-1 0,-1 1 0,1-1 0,-1 1 0,1-1 0,0 1 1,-1 0-1,1-1 0,0 1 0,-1-1 0,1 1 0,0 0 0,0-1 0,0 1 0,0 0 0,0-1 0,-1 2 0,-2 25-234,3-16 177,1 0 0,2 14 0,-2-21 73,0 1-1,0 0 1,1-1-1,0 1 1,-1-1-1,1 1 1,1-1-1,3 5 0,-6-8-4,0-1 0,0 1-1,0-1 1,0 0-1,1 1 1,-1-1-1,0 0 1,0 0-1,1 1 1,-1-1-1,0 0 1,1 0-1,-1 1 1,0-1-1,1 0 1,-1 0-1,0 0 1,1 1-1,-1-1 1,0 0-1,1 0 1,-1 0-1,1 0 1,-1 0-1,0 0 1,1 0-1,-1 0 1,1 0-1,-1 0 1,0 0-1,1 0 1,-1 0-1,1 0 1,-1 0-1,0 0 1,1-1-1,-1 1 1,0 0-1,1 0 1,-1 0-1,0-1 1,1 1-1,-1 0 1,0 0-1,1-1 1,-1 1-1,0 0 1,0-1-1,1 1 1,-1 0-1,0-1 1,0 1 0,0 0-1,1-1 1,-1 1-1,0 0 1,0-1-1,0 1 1,0-1-1,0 1 1,2-5 49,-1 1 0,0 0 0,0-1 0,1-5 0,-1-16 0,-2-1 0,0 1 0,-1 0 0,-2 0 0,-11-40 0,12 53-59,7 35-149,15 61 41,14 46 25,-24-99 78,-6-15 69,2 0 0,0 0-1,0-1 1,2 0 0,14 26 0,-20-39-157,1 1-1,-1-1 0,0 1 1,1-1-1,-1 0 1,1 1-1,-1-1 1,1 0-1,0 0 1,-1 0-1,1 0 0,0 0 1,0-1-1,-1 1 1,1-1-1,0 1 1,0-1-1,3 1 1,-4-1-523,12-1-2005,-13 0 2729,0 1 0,-1-1 0,1 0 1,-1 0-1,1 1 0,-1-1 0,1 1 0,-1-1 0,0 0 0,1 1 1,-1-1-1,1 1 0,-1-1 0,0 1 0,0-1 0,1 1 0,-1 0 1,0-1-1,0 1 0,1 0 0,-1 0 0,0 0 0,0-1 0,-1 1 1,-24-3 961,22 3-1125,1 1-1,-1-1 1,0 1 0,1 0 0,-1 0 0,1 1-1,0-1 1,-1 1 0,1-1 0,0 1-1,-6 4 1,8-5 46,0 0 0,1-1 0,-1 1 0,0-1 0,0 1 0,0-1 0,0 1 0,0-1 0,0 0 0,0 1 0,0-1 0,0 0 0,0 0 0,0 0 0,0 0 0,0 1 0,0-2 0,0 1 0,0 0 0,0 0 1,0 0-1,0 0 0,0-1 0,0 1 0,0 0 0,0-1 0,-1 0 0,0 0 95,0 0 1,0-1-1,0 1 1,1 0-1,-1-1 1,1 1-1,-1-1 1,1 0-1,0 1 1,-1-1-1,-1-4 1,-3-6 355,3 7-267,0 0 1,1 0-1,0-1 1,-2-7-1,-14-47 617,17 54-752,-3-19 2,0 0 1,1-27-1,3 22-487,0 30 331,2 1 117,-1-1 0,1 1 0,0 0 0,0 0 0,-1 1 0,1-1 0,0 0 0,-1 0 0,0 1 0,1-1 0,-1 1 0,0-1 0,1 1 0,-1 0 0,1 3 0,3 1-6,38 59-298,-1-4 491,-42-61-178,1 0 0,-1 1 0,1-1 0,-1 0 0,0 0 0,1 0 0,-1 0 0,0 0 0,1 0 0,-1 0 0,0 0 0,1 0 0,-1 0 0,1 0 1,-1 0-1,0 0 0,1 0 0,-1 0 0,0 0 0,1 0 0,-1 0 0,1 0 0,-1 0 0,0-1 0,1 1 0,-1 0 0,0 0 0,0-1 0,1 1 0,-1 0 0,0 0 0,1-1 0,-1 1 0,0 0 0,0-1 0,0 1 0,1 0 0,-1-1 0,2-7 59,0-1-1,-1 1 1,0-1-1,0 0 1,-1 1 0,-2-18-1,1-4-108,1-49-402,9 98 171,26 65 667,-35-80-794,1 0 0,-1 0-1,1 0 1,-1 0 0,-1 0 0,1 0-1,0 0 1,-3 6 0,1 2-552,2 7-622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4.525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374 6 992,'0'0'24,"-1"0"0,1 0 0,-1 0 0,1 0 0,-1 0 0,1 0 0,0 0 0,-1 0 0,1 0 0,-1 0 0,1-1 1,-1 1-1,1 0 0,0 0 0,-1 0 0,1-1 0,0 1 0,-1 0 0,1-1 0,0 1 0,-1-1 0,1 1-13,-1 0-1,1 0 1,0 0-1,0-1 1,0 1-1,0 0 1,-1 0-1,1 0 1,0 0-1,0 0 1,0 0-1,-1-1 1,1 1-1,0 0 1,0 0-1,-1 0 1,1 0-1,0 0 1,0 0-1,-1 0 1,1 0-1,0 0 1,0 0-1,0 0 1,-1 0-1,1 0 1,0 0-1,0 0 1,-1 1-1,1-1 1,0 0-1,0 0 1,0 0-1,-1 0 1,1 0-1,0 0 1,0 1-1,0-1 1,-1 0-1,-6 1 315,6-1-279,1 0 1,-1 0-1,0 0 0,1 0 1,-1 0-1,1 1 1,-1-1-1,0 0 0,1 0 1,-1 0-1,1 1 0,-1-1 1,1 0-1,-1 0 1,0 1-1,-1 1 92,0-1 0,0 1 1,-1-1-1,1 0 0,0 0 0,0 0 0,-1 0 1,1-1-1,0 1 0,-5 0 0,3 0-94,1-1-1,0 1 1,0 0-1,0 0 1,-6 3-1,8-3-32,-1-1 0,0 1 1,0 0-1,0-1 0,0 0 0,0 1 0,0-1 0,-3 0 0,-14 3 161,16-2-41,0 1 0,0-1 0,1 1 0,-1-1 0,0 1 0,1 0 0,-4 3 1,5-4-114,-2 3 26,-1 1 0,2-1 1,-1 1-1,0 0 0,1 0 0,0 0 1,-3 10-1,3-10-14,-3 17-132,5-17 110,-1-1 0,0 0 0,0 1 0,0-1 0,-3 5 0,-21 37 525,14-27-404,0 0-1,-8 24 0,14-14-172,2-11 88,-1 33 222,2-33-294,3-16 13,-1 0-1,0 0 0,0 0 0,-1 0 0,1 1 0,0-1 0,-1 0 0,1 0 1,-2 3-1,1-4 101,1 0-71,-1-1-1,1 0 0,0 0 1,-1 1-1,1-1 1,0 0-1,-1 0 0,1 1 1,0-1-1,0 0 1,0 1-1,-1-1 0,1 1 1,0-1-1,0 0 1,0 1-1,0-1 1,0 0-1,0 1 0,0-1 1,0 1-1,-1-1 1,1 0-1,1 1 0,-1-1 1,0 1-1,0-1 1,0 0-1,0 1 0,0-1 1,0 1-1,0-1 1,3 13-105,-2-12 110,-1-1 0,0 1-1,0-1 1,1 1 0,-1 0-1,0-1 1,0 1 0,0-1 0,0 1-1,0 0 1,0-1 0,0 1 0,0-1-1,0 1 1,0 1 0,-8 15-180,-10 10-15,17-26 117,-7 12 16,8-12 33,0 0 4,0 1 1,0-1 0,0 1-1,-1-1 1,1 1 0,0-1-1,-1 1 1,1-1 0,-1 1-1,1-1 1,-1 1 0,0-1-1,0 0 1,1 1 0,-1-1-1,-2 2 1,2-1 14,0 0 0,0 1 0,0-1 0,0 1 0,0-1-1,0 1 1,1-1 0,-1 5 0,1-6 7,-5 12-69,-1-4 87,-1 1-1,-10 12 1,17-22-29,0 0 0,0 0-1,0 0 1,0 0 0,0 0 0,-1 0 0,1 0-1,0 0 1,0 0 0,0 0 0,0 0 0,0 0-1,0 0 1,0 0 0,-1 0 0,1 0 0,0 0-1,0 0 1,0 0 0,0 0 0,0 0-1,0 0 1,0 0 0,0 0 0,0 0 0,-1 0-1,1 0 1,0 0 0,0-1 0,0 1 0,0 0-1,0 0 1,0 0 0,0 0 0,0 0 0,0 0-1,0 0 1,0 0 0,0 0 0,0-1 0,0 1-1,0 0 1,0 0 0,0 0 0,0 0-1,0 0 1,0 0 0,0 0 0,0-1 0,0 1-1,0 0 1,0 0 0,0 0 0,0 0 0,0 0-1,0 0 1,-1-12 38,0 4-114,1 7 68,-1 1 0,1-1 0,-1 1-1,1-1 1,0 1 0,-1-1-1,1 0 1,0 1 0,-1-1 0,1 0-1,0 1 1,0-1 0,0 0-1,-1 0 1,1 1 0,0-1 0,0 0-1,0 0 1,0 1 0,0-1-1,1 0 1,-1 1 0,0-1 0,0 0-1,0 1 1,0-1 0,1-1-1,2-6 102,-2 0-49,-1 8-54,0-1 0,0 1 0,0-1 0,0 1 0,0-1 0,0 0 0,0 1 0,0-1 0,0 1 1,0-1-1,1 1 0,-1-1 0,0 1 0,0-1 0,1 1 0,-1-1 0,0 1 0,1-1 0,-1 1 0,0 0 1,1-1-1,-1 0 0,8-12-20,-7 11-5,-1 1 0,1 0-1,-1-1 1,1 1 0,0-1 0,0 1-1,0 0 1,0-1 0,0 1 0,1-1-1,10-11-43,5 0 74,-16 12 0,0 1 0,0-1 0,-1 1 0,1-1 0,0 0 0,0 1 0,-1-1 0,1 0 0,0 0 0,-1 0 0,1 0 0,0-1 0,10-13-25,5-9-41,-3-6-1011,-2-1 0,9-39-1,-12 46-1135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15.0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472 10 832,'2'-1'174,"1"-6"-109,-3 6 335,-5 4 726,-12 19-1046,4-10 196,0 1 1,1 0-1,-19 26 0,27-33-253,0 0-1,1 1 1,0 0-1,0 0 1,0 0 0,1 0-1,0 0 1,0 0-1,0 1 1,1-1 0,0 12-1,0 7 167,0-17-169,1 0 0,0 0 0,0 0-1,3 13 1,-3-22-10,0 1 1,0-1-1,0 0 0,0 1 0,0-1 1,0 0-1,0 1 0,0-1 1,0 0-1,0 1 0,0-1 0,0 0 1,0 0-1,1 1 0,-1-1 0,0 0 1,0 0-1,0 1 0,0-1 0,1 0 1,-1 0-1,0 1 0,0-1 0,1 0 1,-1 0-1,0 0 0,0 0 0,1 1 1,-1-1-1,0 0 0,0 0 0,1 0 1,-1 0-1,0 0 0,1 0 0,-1 0 1,0 0-1,0 0 0,1 0 0,-1 0 1,0 0-1,1 0 0,-1 0 0,0 0 1,1 0-1,-1 0 0,0 0 0,0 0 1,1 0-1,-1 0 0,0-1 1,1 1-1,-1 0 0,0 0 0,0 0 1,1 0-1,-1-1 0,0 1 0,0 0 1,0 0-1,1-1 0,-1 1 0,0 0 1,0-1-1,2-1 41,-1 1 0,0-1 0,0 0 0,0 0 0,0 0 0,0 0 0,0 0 0,1-2-1,-2-6 66,1 0 0,-2 1 0,1-1-1,-1 1 1,-1 0 0,1-1-1,-2 1 1,1 0 0,-1 0-1,-1 0 1,0 0 0,-9-16-1,11 22-112,-1 0-1,1 0 0,-1 0 0,0 0 0,0 0 0,0 0 0,0 1 0,0-1 0,-1 1 0,1 0 0,-1 0 0,1 1 0,-1-1 0,-4-1 1,6 3-20,0-1 0,1 1 0,-1 0 0,0-1 0,0 1 0,0 0 0,0 0 0,1 1 0,-1-1 0,0 0 0,0 0 0,0 1 0,1-1 0,-1 1 0,0 0 0,1-1 1,-1 1-1,0 0 0,1 0 0,-1 0 0,1 0 0,-1 0 0,1 1 0,0-1 0,-1 0 0,1 1 0,0-1 0,0 1 0,0-1 0,0 1 0,0-1 0,-1 4 0,1-2 15,0 1 0,0 0-1,0-1 1,1 1-1,-1 0 1,1-1-1,0 1 1,0 0 0,0 0-1,1-1 1,-1 1-1,1 0 1,0-1-1,0 1 1,2 4 0,0 1-16,1 0 0,1-1 0,-1 1 0,12 14 0,-15-21 21,0-1-1,0 1 0,1-1 1,-1 0-1,0 0 0,1 0 1,-1 0-1,1 0 0,-1 0 1,4 1-1,-5-2 7,1 1 0,0-1 0,-1 0 0,1 0 0,0 0 1,-1 0-1,1 0 0,0 0 0,-1 0 0,1 0 0,0 0 0,0 0 0,-1 0 0,1 0 1,0 0-1,-1-1 0,1 1 0,0 0 0,-1 0 0,1-1 0,-1 1 0,1-1 0,0 1 0,-1 0 1,1-1-1,-1 1 0,1-1 0,-1 1 0,1-2 0,0 1 7,-1 0 0,1 0 0,-1 0 0,0 0 0,1-1 0,-1 1 0,0 0 0,0 0 0,0 0 0,0 0 0,0-1 0,0 1 0,0 0 0,0 0 0,0 0 0,-1 0 0,1-1 0,0 1 0,-1 0 0,0-1 0,-12-22 133,7 17-119,0 0-1,-1 0 0,0 0 0,0 1 0,-1 0 0,1 1 0,-1 0 0,-1 0 0,1 0 0,-12-4 0,17 8-49,1 0-1,0 1 1,0-1-1,0 0 0,-1 1 1,1 0-1,0-1 1,-1 1-1,1 0 0,0 0 1,-1 1-1,1-1 0,0 0 1,0 1-1,-1-1 1,-2 2-1,2 0-1,-1-1 1,1 1-1,0 0 0,0 0 0,0 0 1,0 1-1,0-1 0,1 1 0,-5 5 1,3-4 9,1 0-1,0 1 1,1-1 0,-1 1 0,1 0 0,0-1-1,0 1 1,1 0 0,-1 0 0,1 1 0,0-1 0,0 0-1,1 0 1,0 0 0,0 7 0,0-10 21,0 0 1,0-1-1,1 1 0,-1 0 1,1 0-1,-1-1 1,1 1-1,-1 0 0,1-1 1,0 1-1,0-1 1,0 1-1,0-1 0,0 0 1,0 1-1,0-1 1,1 0-1,-1 0 0,0 1 1,1-1-1,-1 0 1,1 0-1,-1-1 0,1 1 1,-1 0-1,4 0 1,-3 0 11,0-1 1,-1 0 0,1 0-1,0 0 1,0 0 0,0 0-1,0-1 1,0 1-1,0-1 1,0 1 0,0-1-1,0 0 1,-1 1 0,1-1-1,0 0 1,-1 0 0,1 0-1,0-1 1,-1 1 0,1 0-1,-1 0 1,0-1-1,2-2 1,1 0-15,0-1-1,-1 1 1,0-1-1,0 0 1,0 0-1,-1-1 1,0 1 0,2-7-1,-3 10-2,-1 0-1,1 0 1,-1 1-1,0-1 1,0 0-1,0 0 0,0 0 1,0 0-1,0 0 1,-1 1-1,1-1 1,0 0-1,-1 0 1,0 0-1,1 1 1,-1-1-1,0 0 1,0 1-1,0-1 1,0 0-1,0 1 1,0-1-1,0 1 1,-1 0-1,1-1 1,-1 1-1,1 0 1,-3-2-1,1 2-19,0 0-1,1 0 1,-1 0 0,0 1-1,0-1 1,0 1-1,1-1 1,-1 1 0,0 0-1,0 0 1,0 1-1,0-1 1,1 0 0,-1 1-1,0 0 1,-3 0 0,-3 2-36,0 1 0,-1-1 0,-10 8 1,-3 4-14,-6 4 28,20-13 64,-4 2 91,13-8-106,0 0 0,-1 1 0,1-1-1,-1 0 1,1 0 0,-1 0 0,1 0 0,-1 0 0,1 0-1,-1 0 1,1 0 0,0 0 0,-1 0 0,1 0 0,-1-1-1,1 1 1,-1 0 0,1 0 0,0 0 0,-1 0-1,1-1 1,-1 1 0,1 0 0,0 0 0,-1-1 0,0 0-1,1 1-1,0 0 0,0-1 0,-1 1-1,1 0 1,0-1 0,0 1-1,0 0 1,0-1 0,-1 1-1,1-1 1,0 1 0,0 0-1,0-1 1,0 1 0,0-1-1,0 1 1,0 0 0,0-1 0,0 1-1,0-1 1,0 1 0,0 0-1,0-1 1,1 1 0,-1-1-1,0 1 1,0 0 0,0-1-1,1 1 1,-1 0 0,0-1-1,0 1 1,1 0 0,-1-1 0,0 1-1,0 0 1,1 0 0,-1-1-1,0 1 1,1 0 0,14-9 30,-3 6-102,1 0 0,-1 1 0,1 1 0,23-1 0,-2 1 161,34-6 0,-57 5-40,0-1 1,-1 0-1,1 0 0,-1-2 1,0 1-1,17-11 1,-25 14-72,1-1-1,-1-1 1,0 1 0,0 0 0,1 0 0,-2-1 0,1 1-1,0-1 1,0 0 0,-1 1 0,2-5 0,2-2-56,-5 8 75,1 0-1,-1 0 0,1 1 0,-1-1 0,0 0 1,1 0-1,-1 0 0,0 0 0,0 0 0,0 0 1,0 1-1,0-1 0,0 0 0,0 0 0,0 0 1,0-1-1,-1-20-197,18 37-97,-5 6 277,-12-21 13,1 1-1,-1-1 1,0 0-1,0 0 1,1 1-1,-1-1 1,0 0-1,0 0 1,1 0-1,-1 0 1,0 1-1,1-1 1,-1 0-1,0 0 1,1 0-1,-1 0 1,0 0-1,1 0 1,-1 0-1,1 0 0,-1 0 1,0 0-1,1 0 1,-1 0-1,0 0 1,1 0-1,-1 0 1,0 0-1,1 0 1,-1 0-1,0 0 1,1-1-1,-1 1 1,11-6 145,-10 5-120,0 0 1,0 0-1,0-1 1,0 1 0,0 0-1,-1-1 1,1 1-1,0-1 1,-1 1-1,0-1 1,1 1 0,-1-1-1,0 1 1,1-3-1,-1 0-1,0 0-1,0 1 0,0-1 0,0 0 1,-1-6-1,0 7-25,0-1-1,0 1 1,-1 0-1,1 0 1,-1-1-1,0 1 1,1 0 0,-1 1-1,-4-5 1,6 7-15,-1-1 1,0 0-1,1 1 1,-1-1-1,0 0 1,0 1-1,1-1 1,-1 1-1,0-1 1,0 1-1,0 0 1,0-1-1,0 1 1,0 0-1,1 0 1,-1 0 0,0 0-1,0-1 1,0 1-1,0 0 1,0 1-1,0-1 1,0 0-1,0 0 1,0 0-1,0 0 1,0 1-1,0-1 1,1 1-1,-1-1 1,0 0-1,0 1 1,0-1-1,1 1 1,-1 0-1,0-1 1,-1 2-1,0 0 6,1 0 0,-1 1 0,0-1 0,1 0 0,-1 1 0,1 0 0,0-1 0,-1 1 0,0 4 0,-6 28 78,7-30-90,1-3-21,-1 0 0,1 0 0,0 0 0,0 0 0,1 0 0,-1-1 0,0 1 0,1 0 0,-1 0 0,1 0 0,-1 0 0,1-1 0,0 1 0,0 0 0,0 0 0,0-1 0,0 1 0,0-1 0,0 1 0,0-1 0,1 1 0,1 1 0,0-1-147,-1-1 0,0 1 0,1 0 0,0-1 0,-1 1 0,1-1 1,0 0-1,0 0 0,-1 0 0,1 0 0,0 0 0,0-1 0,6 1 0,7 0-347,-12-1 551,-1 0-1,0 0 1,1 0 0,-1 0 0,0 0 0,0 0 0,1-1 0,-1 0 0,0 1 0,0-1 0,5-2 0,-2 0 23,-3 2 160,0-1 1,-1 1 0,1-1 0,0 1 0,3-4 0,-5 4-154,-1 1 0,0 0 0,1-1 0,-1 1 0,0-1 0,1 1 0,-1-1 0,0 1 0,0-1 1,0 1-1,1-1 0,-1 1 0,0-1 0,0 1 0,0-1 0,0 1 0,0-1 0,0 1 0,0-1 0,0 1 0,0-1 0,0 0 1,0 1-1,0-1 0,0 1 0,0-1 0,-1 1 0,1-1 0,0 1 0,0-1 0,-1 1 0,1-1 0,0 1 0,-1 0 1,1-1-1,0 1 0,-1-1 0,-1 0-10,1 0 0,-1 0 1,0 0-1,1 0 1,-1 1-1,0-1 0,1 0 1,-1 1-1,0 0 0,0-1 1,0 1-1,1 0 0,-1 0 1,0 0-1,0 0 0,-3 0 1,-1 1 24,-49-2 345,0 3 1,-71 12-1,120-13-432,1 0 1,0 1-1,0-1 1,0 1-1,1 0 0,-1 1 1,0-1-1,1 1 1,-1 0-1,1 0 0,-7 7 1,9-8 11,0 0 1,0 0-1,1 0 1,-1 1-1,1-1 1,-1 0-1,1 1 0,0-1 1,0 1-1,0-1 1,1 1-1,-1-1 1,0 1-1,1 0 1,0-1-1,-1 1 1,1 0-1,0-1 1,1 1-1,-1 0 1,0 0-1,1-1 0,-1 1 1,3 4-1,1 4 35,2 0 0,-1-1-1,2 0 1,-1 0-1,1 0 1,1-1-1,0 0 1,14 13-1,8-2-147,-27-17 163,1 0 0,0-1-1,0 1 1,1-1-1,-1 0 1,8 3 0,-7-3-102,-4-2 67,0 0 0,0 0 0,-1 1 0,1-1 0,0 0 0,0 0 0,-1 0 0,1 0 0,0 0 0,0 0 0,0 0 0,-1 0 0,1 0-1,0 0 1,0-1 0,0 1 0,-1 0 0,1-1 0,0 1 0,-1 0 0,1-1 0,0 1 0,-1-1 0,1 1 0,0-1 0,-1 1 0,1-1-1,-1 1 1,1-1 0,-1 1 0,1-1 0,-1 0 0,1-1 0,11-10-216,-11 12 258,-1 0-20,12 19-353,10 13 278,-16-20 65,0 1 0,-1 0 1,7 27-1,1 3-125,-12-40 122,9 14 62,-9-16-65,-1-1 0,1 0 0,-1 0 0,1 1 0,-1-1 0,0 0 0,1 0 0,-1 1 0,1-1 0,-1 0 1,1 0-1,-1 0 0,1 0 0,-1 0 0,1 0 0,-1 0 0,1 0 0,-1 0 0,1 0 0,-1 0 0,1 0 0,-1 0 0,1 0 0,-1 0 1,1-1-1,-1 1 0,1 0 0,-1 0 0,1-1 0,-1 1 0,0 0 0,1-1 0,12-8 50,-11 6-68,1 0 0,-1 0 0,1 0 1,-1 0-1,0 0 0,0-1 0,0 1 0,-1-1 1,1 1-1,-1-1 0,1-4 0,0-1 12,0 0-1,-1 0 0,0-16 1,3 0-64,-4 23 63,1 0 0,0 0 0,-1-1 0,1 1 0,-1 0 1,0-1-1,0 1 0,0 0 0,0-1 0,0 1 0,-1 0 0,1 0 0,-1-1 0,1 1 0,-1 0 1,0 0-1,-1-3 0,-5-18-202,3 9 91,4 14 102,0 0-1,-1-1 1,1 1-1,0 0 1,-1 0-1,1-1 1,0 1-1,-1 0 1,1 0-1,0 0 1,-1-1-1,1 1 1,0 0-1,-1 0 1,1 0-1,-1 0 1,1 0-1,0 0 1,-1 0-1,1 0 1,0 0-1,-1 0 1,1 0-1,-1 0 1,1 0-1,0 0 1,-1 0-1,1 0 1,0 1 0,-1-1-1,1 0 1,0 0-1,-1 0 1,0 1-1,-11 7-17,-19 33 103,30-40-75,0 1-1,0-1 1,0 0 0,0 0-1,0 0 1,-1 0 0,1 0-1,0 0 1,-1 0-1,1 0 1,-1-1 0,1 1-1,-1-1 1,1 1 0,-1-1-1,0 1 1,1-1 0,-1 0-1,1 0 1,-1 0-1,0 0 1,1 0 0,-1 0-1,-2-1 1,-1 0 113,0-1 1,0 1-1,0-1 0,0-1 1,0 1-1,-5-4 0,8 4-96,-1 1-1,0 0 1,0 0-1,1 0 1,-1 1-1,0-1 1,0 1-1,0-1 1,-5 1-1,-4-5-26,12 5 116,-18-4 177,18 4-283,-21-6 113,20 6-133,0 0 0,0 0 0,0 1 0,0-1-1,1 0 1,-1 0 0,0 0 0,0 1-1,0-1 1,0 0 0,1 1 0,-1-1-1,0 0 1,0 1 0,1-1 0,-1 1-1,0 0 1,1-1 0,-1 1 0,0-1 0,1 1-1,-1 1 1,0-2 28,1 1 0,0-1 0,0 1 0,0-1 0,-1 0 0,1 1 0,0-1-1,-1 0 1,1 1 0,0-1 0,0 0 0,-1 0 0,1 1 0,-1-1 0,1 0 0,0 0 0,-1 1 0,1-1 0,-1 0 0,1 0-1,0 0 1,-1 0 0,1 0 0,-1 0 0,1 0 0,-1 0 0,1 0 0,0 0 0,-1 0 0,0 0 0,1 0-5,0 0 0,-1-1 0,1 1 0,0 0 0,0 0-1,0 0 1,0-1 0,0 1 0,0 0 0,0 0 0,0-1 0,0 1 0,0 0 0,0 0 0,0-1 0,0 1 0,0 0 0,0 0 0,0-1 0,0 1 0,0 0 0,0 0 0,0-1 0,0 1 0,0 0 0,1 0 0,-1 0 0,0-1-1,0 1 1,0 0 0,0 0 0,0 0 0,1-1 0,-1 1 0,0 0 0,0 0 0,0 0 0,1 0 0,-1 0 0,0-1 0,0 1 0,1 0 0,-1 0 0,0 0 0,2-1-11,-1-1 0,1 1 0,-1 0 0,0-1 0,0 1 0,0-1 0,0 0 0,2-3 0,6-8-27,-8 13-477,0 0 280,0 0 0,0 0 0,0 0-1,0 0 1,0 0 0,1 0 0,-1 1 0,0-1-1,0 0 1,0 1 0,0-1 0,2 2 0,6 5-2259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17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325 273 224,'0'0'2,"0"0"0,0 0-1,-1 0 1,1 0 0,0 0 0,0 0 0,0 0 0,0 1-1,0-1 1,-1 0 0,1 0 0,0 0 0,0 0-1,0 0 1,0 0 0,0 0 0,-1 0 0,1 0 0,0 0-1,0 0 1,0-1 0,0 1 0,-1 0 0,1 0-1,0 0 1,0 0 0,0 0 0,0 0 0,0 0 0,0 0-1,-1 0 1,1 0 0,0-1 0,0 1 0,0 0 0,0 0-1,0 0 1,0 0 0,0 0 0,0 0 0,0-1-1,0 1 1,0 0 0,-1 0 0,1 0 0,0 0 0,0 0-1,0-1 1,0 1 0,0 0 0,0 0 0,0 0-1,0 0 1,0 0 0,0-1 0,0 1 0,1 0 0,-1 0-1,0 0 1,0 0 0,0 0 0,0-1 0,0 1-1,0 0 1,0 0 0,0 0 0,2-6 20,-15 1 127,-9-18 1126,21 22-1233,0 0 0,1 0 1,-1 0-1,0 0 0,1 0 0,-1 0 1,1-1-1,0 1 0,-1 0 0,1 0 0,0-1 1,0 1-1,-1 0 0,1-3 0,1-24 405,0 15-220,-1 11-177,0 1 0,0-1 0,0 1 0,-1 0 1,1-1-1,0 1 0,-1 0 0,1-1 0,-1 1 1,1 0-1,-1-1 0,1 1 0,-1 0 0,0 0 1,0 0-1,0 0 0,0 0 0,0 0 1,0 0-1,0 0 0,-1-1 0,-10-9 451,9 7-416,-1 0 0,0 1 0,0 0 0,0 0 0,0 0 0,0 0 0,-1 0-1,1 1 1,-1 0 0,0 0 0,0 0 0,1 1 0,-9-2 0,0 0 105,0 0-1,-24-2 1,32 5-195,0 0 1,0 1 0,-1-1 0,1 1 0,1 0 0,-1 0-1,0 0 1,0 1 0,0 0 0,-8 4 0,7-3 19,0 1 0,-1-1 1,0 0-1,0 0 0,1-1 0,-15 3 0,20-6-15,4-2-21,4-1-38,2 1 3,0 0 0,0 0-1,1 1 1,-1 0 0,1 1-1,15-1 1,66 2-99,-72 3 216,-19-3-53,1 1 0,-1-1 0,1 0 0,-1 0-1,1 1 1,-1-1 0,1 0 0,0 0 0,-1 0 0,1 0 0,-1 0 0,1 0 0,0 0 0,-1 0 0,1 0 0,-1 0 0,1 0 0,0 0 0,-1 0 0,1-1 0,-1 1 0,1 0 0,-1 0 0,1-1-1,-1 1 1,1 0 0,-1 0 0,1-1 0,-1 1 0,1-1 0,-1 1 0,0-1 0,1 1 0,-1 0 0,0-1 0,1 1 0,-1-2 0,0 1 84,0 1-90,1 0 0,-1-1 0,0 1 0,0 0 0,0 0 0,0 0 0,0-1 0,0 1 1,0 0-1,0 0 0,0 0 0,0-1 0,0 1 0,0 0 0,0 0 0,0 0 0,0-1 0,-1 1 0,1 0 0,0 0 0,0 0 1,0-1-1,0 1 0,0 0 0,0 0 0,0 0 0,-1 0 0,1-1 0,0 1 0,0 0 0,0 0 0,0 0 0,-1 0 0,1 0 1,0 0-1,0 0 0,0 0 0,0-1 0,-1 1 0,1 0 0,0 0 0,-1 0 0,-4 0 31,0 0 1,0-1-1,-1 0 0,1 0 0,0 0 1,0-1-1,0 1 0,0-1 0,-5-3 0,4 2-9,0 1 0,0-1-1,-9-1 1,1 2-89,12 2 40,1 0 0,-1 0 1,0 0-1,0 0 1,1-1-1,-1 1 0,0-1 1,1 1-1,-1-1 0,-2-1 1,4 2 21,0 0 0,0 0 0,0 0 0,0-1 0,0 1 0,0 0 0,0 0 0,-1 0 0,1-1 0,0 1 0,0 0 0,0 0 0,0 0 0,0-1 0,0 1 0,0 0 0,0 0 0,0-1 0,0 1 0,1 0 0,-1 0 0,0 0 0,0-1 0,0 1 0,0 0 0,0 0 0,0 0 0,0 0 0,0-1 1,1 1-1,-1 0 0,0 0 0,0 0 0,0 0 0,0-1 0,0 1 0,1 0 0,-1 0 0,0 0 0,0 0 0,0 0 0,1 0 0,-1 0 0,0 0 0,1 0 0,7-6 33,-1 3 18,0 0-1,0 1 1,0-1-1,1 1 1,10-1 0,-14 2-76,0 1 1,-1 0 0,1 1 0,0-1-1,-1 0 1,1 1 0,-1 0 0,1 0-1,-1 0 1,1 0 0,-1 1 0,0-1-1,5 4 1,8 6 75,-1 0 0,-1 1 0,0 1 0,14 16 0,-27-27-48,0-1-1,1 0 0,-1 1 1,0-1-1,1 0 1,-1 0-1,1 0 0,-1 0 1,1 0-1,-1 0 1,1 0-1,0 0 0,-1-1 1,1 1-1,0-1 1,-1 1-1,1-1 0,0 0 1,0 0-1,0 0 1,-1 0-1,1 0 1,0 0-1,0 0 0,0 0 1,-1-1-1,1 1 1,0-1-1,0 1 0,-1-1 1,1 0-1,-1 0 1,1 1-1,0-1 0,1-2 1,6-4 5,-7 7-15,-1-1-1,1-1 1,-1 1-1,1 0 1,-1 0 0,1 0-1,1-3 1,-3 3 9,1 0 1,-1 0 0,0 1-1,1-1 1,-1 0 0,0 0 0,0 0-1,0 0 1,0 1 0,0-1-1,0 0 1,0 0 0,0 0-1,0 1 1,0-1 0,0 0-1,-1 0 1,1 0 0,0 1-1,0-1 1,-1 0 0,0-1-1,-1-1 16,1 1 0,-1-1 1,0 0-1,0 1 0,0-1 0,0 1 0,-1 0 0,1 0 0,-1 0 0,1 0 0,-1 0 0,0 0 0,-5-1 0,-12-10 196,17 12-180,0-1 0,-1 1 0,1-1 1,-1 1-1,1 0 0,-1 0 0,1 1 1,-1-1-1,0 1 0,-5 0 0,4-1-68,0 1 0,-1 1 1,1-1-1,0 1 0,-1 0 0,-7 3 0,6-1 31,0 1-1,1 0 1,0 1-1,0-1 0,0 1 1,0 0-1,-7 10 1,6-7 20,0-1 1,-1 0-1,-8 6 0,15-13-152,1 0 31,-1 3 135,1-2 178,5-2-227,-1-1 115,0 0 0,0 0 0,0-1-1,-1 0 1,1 1 0,4-6-1,0 2-129,1 1 0,-1-1 0,1 2-1,1-1 1,-1 1 0,0 1-1,1-1 1,18-2 0,18-8-48,-29 8 73,1-1-231,0 0 0,0 2 0,1 0 0,21-3-1,-23 8-1623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22.18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431 61 576,'1'2'17,"-1"0"-1,1 0 1,-1 0 0,1-1-1,0 1 1,0 0 0,0 0-1,0-1 1,0 1 0,0-1-1,1 1 1,-1-1 0,0 1-1,1-1 1,-1 0 0,1 0-1,0 1 1,-1-1 0,1 0-1,0-1 1,0 1 0,-1 0-1,4 1 1,0-1 19,-1 0-1,1 0 1,0-1 0,-1 1-1,1-1 1,0 0 0,-1 0-1,1-1 1,-1 1 0,1-1-1,0 0 1,-1 0 0,0-1-1,9-3 1,-2 2 213,-11 2-239,0 1-1,1 0 1,-1 0-1,0 0 1,0 0-1,0-1 1,0 1-1,0 0 1,0 0 0,0 0-1,1 0 1,-1-1-1,0 1 1,0 0-1,0 0 1,0 0 0,0-1-1,0 1 1,0 0-1,0 0 1,0 0-1,0-1 1,0 1 0,0 0-1,0 0 1,0 0-1,0-1 1,0 1-1,0 0 1,0 0-1,-1 0 1,1-1 0,0 1-1,0 0 1,0 0-1,0 0 1,0 0-1,0-1 1,-1 1 0,-9-14 166,-15-11 60,18 20-189,1 1 0,-1-1 0,0 1 0,0 1 0,-1 0 0,1 0 0,0 0 0,-1 1 0,0 0 0,0 0 0,1 1 0,-1 0 0,0 0 0,0 1 0,0 0 0,0 1 0,0-1 0,0 2 0,0-1 0,0 1 0,-9 3 0,12-3-48,1 0 0,-1 0 0,1 0 0,-1 1 0,1-1 0,0 1 0,0 0 0,0 0 0,0 1 1,-5 6-1,1-2-36,6-7 27,0 1-1,0 0 0,1 0 0,-1-1 1,0 1-1,1 0 0,0 0 1,-1 0-1,1 0 0,0 1 0,0-1 1,0 0-1,1 0 0,-1 1 1,0-1-1,1 1 0,0-1 0,-1 0 1,1 5-1,0 5 10,1-1 1,1 0-1,0 0 1,0 0-1,1 0 1,0 0-1,1-1 1,0 1-1,9 15 1,-5-11 7,-6-9-4,0-1 0,1 0 0,0 0 0,0-1 0,0 1 0,1 0 0,0-1 0,-1 0 0,6 4 0,-7-6 28,1 0-1,0 0 1,-1 0 0,1 0 0,0-1-1,0 1 1,0-1 0,0 0-1,0 0 1,1 0 0,-1 0 0,5 0-1,-6-1-2,0 0-1,1 0 1,-1 0-1,0-1 1,1 1-1,-1-1 1,0 0-1,0 1 1,1-1-1,-1 0 1,0 0-1,0 0 1,0-1-1,0 1 1,-1 0-1,1-1 1,0 1-1,0-1 1,1-2-1,1-1 16,0 0 0,0-1 0,0 1 1,-1-1-1,1 0 0,-2-1 0,1 1 0,-1 0 0,1-1 0,-2 1 0,1-1 0,-1 0 0,0 1 0,0-8 0,-1 8-60,0 1 1,0-1-1,-1 0 0,0 1 0,0 0 0,0-1 0,0 1 0,-1 0 0,0-1 0,0 1 0,-1 0 0,1 1 0,-1-1 0,0 0 0,0 1 0,-1-1 0,-6-6 1,7 8 24,0 0 0,-1 0 0,1 0 0,-1 0 0,1 1 1,-1 0-1,0 0 0,0 0 0,0 0 0,0 0 0,0 1 1,-1 0-1,1 0 0,-8-1 0,-2 1-89,-28 1 0,13 1 78,26-1-11,0 0 0,0 0 0,0 1 0,0-1 1,1 1-1,-1 0 0,0 0 0,0 0 0,1 0 0,-1 0 0,1 0 0,-1 1 1,1-1-1,-4 4 0,-12 2 96,17-6-79,-1-1-1,1 0 1,-1 1-1,1 0 0,-1-1 1,1 1-1,-1 0 1,1 0-1,-2 1 1,2-1 87,-10 2 943,7-1-1007,-1-1 0,0 1 0,0-1 0,0 0 0,-6 0 0,8-1-23,0 0-1,1-1 0,-1 1 0,0-1 0,0 0 0,-4-1 0,5 0-8,-1 1 0,0 1 0,0-1 0,1 0 1,-1 1-1,-5-1 0,6 1 4,-6 1-69,5 5 21,3-5 13,4 15 58,21 13 128,-21-23 565,-9-5-386,-13-6-263,8 3 28,7 1-62,1 1 0,0 0-1,-1-1 1,1 0 0,-1 1-1,-3-3 1,3 2-10,1 0 0,0 0 0,-1 0 1,1 1-1,-1-1 0,-4 0 0,-23-7-48,30 8 27,0 0-1,0 0 0,0 0 0,0-1 1,0 1-1,0 0 0,0 0 0,0-1 1,0 1-1,0 0 0,0 0 0,0 0 1,0-1-1,0 1 0,0 0 0,0 0 0,0-1 1,0 1-1,0 0 0,0 0 0,0 0 1,0-1-1,0 1 0,1 0 0,-1 0 1,0 0-1,0-1 0,8 1-13,-1 1 0,1 0-1,-1 0 1,0 1 0,1 0 0,-1 0 0,0 1-1,8 3 1,-14-5 83,-1-1-31,0 0 10,0 0 53,0 0-53,-17 3 208,-39 1 117,40 0-527,29-5 295,1 0 0,15-5 0,17-2-138,-29 3-403,-14 4 171,-1 0-1,1 0 1,0 0 0,0 1 0,-1-1-1,5 0 1,31 1-2320,-25 0 565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4:07:24.20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518 173 992,'-10'1'378,"9"-1"-380,-1 1-1,1-1 1,0 0-1,-1 0 1,1 0 0,-1 0-1,1 0 1,0 0-1,-1 0 1,1 0-1,0-1 1,-3 0 0,-27-7 924,28 7-805,-1 0-1,0 0 1,0 0-1,1 0 0,-1 1 1,0 0-1,-7 0 1,6 0 1,0 0 1,0 0 0,0-1 0,-6-1 0,-9 0-119,17 2 64,0 0 0,0 0 0,0 0 0,1-1 0,-1 0 0,0 1 0,-5-3 0,-2-2 81,-3 0 249,1-1 0,0 0 1,-19-15-1,-25-13 454,1 3-581,48 28-263,0 0 0,0 0 0,0 0 0,-1 1 0,1 0 0,-10-1 0,-19-5 58,-14-4-8,45 9-124,17 7 25,0-2 0,0 1-1,12-1 1,-5-1 105,0-1 1,36-6-1,16 1 26,-59 5-84,10-1 27,0 2 1,43 6-1,-58-5-26,7 1-28,21 6-1,14 8-19,-30-12 58,-1 2 1,26 11-1,6 5-50,-35-18 35,-14-6 36,0 1 110,-1 0-27,0 0-5,-13 7-91,11-6-5,-1-1-1,1 0 0,-1 0 0,1 0 0,-1 0 0,1 0 0,-1-1 0,1 1 0,-1-1 0,-3-1 1,-13-2 63,14 4-85,-1-1 1,1 0-1,-1 0 0,1-1 1,-9-3-1,-15-3 8,-14-4-2,32 8-11,-3 0-90,12 4 86,-1 0 10,-1 0-1,0 0 1,0 0-1,1 1 1,-5 0-1,7 0-23,0-1 1,0 1-1,0-1 0,0 1 0,0-1 0,0 1 1,0 0-1,0-1 0,1 1 0,-1 0 0,0 0 0,0 0 1,1 0-1,-1 0 0,0-1 0,1 1 0,-1 0 0,1 0 1,-2 3-1,-3 4 26,5-7 5,-1-1-1,1 1 0,-1 0 1,1-1-1,-1 1 1,1 0-1,0-1 0,-1 1 1,1 0-1,0 0 0,0-1 1,-1 1-1,1 0 1,0 0-1,0 0 0,0 0 1,0-1-1,0 1 1,0 0-1,0 0 0,0 0 1,0-1-1,1 1 0,-1 1 1,1-1 6,-1-1 0,1 0 0,-1 1 0,1-1 0,-1 1 0,1-1 0,0 0 0,-1 1 0,1-1 0,0 0 0,-1 0 0,1 0 0,0 1 0,-1-1 0,1 0 0,0 0 0,-1 0 0,1 0 0,1 0 0,2 0 40,4 2-106,-1-1 0,1 0 0,-1-1 0,0 0 1,14-1-1,-12 0 73,-1 0 0,1 1 0,0 1 0,12 1 0,13 5 89,-7-2-180,31 10 0,-19-6-1583,-21-3-314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37.2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32 832,'-8'-7'266,"8"7"-259,-1-1-1,1 1 0,0 0 0,0 0 0,0-1 0,0 1 1,0 0-1,0 0 0,0-1 0,0 1 0,0 0 1,0 0-1,0-1 0,8-12 1657,-7 13-1654,-1-1 1,0 1-1,0-1 1,0 1-1,0 0 1,1-1-1,-1 1 0,0 0 1,0-1-1,1 1 1,-1 0-1,0-1 1,1 1-1,-1 0 1,0 0-1,1-1 0,-1 1 1,0 0-1,1 0 1,-1-1-1,1 1 1,-1 0-1,0 0 1,1 0-1,-1 0 0,1 0 1,-1 0-1,0 0 1,1 0-1,-1 0 1,1 0-1,-1 0 1,1 0-1,-1 0 0,0 0 1,1 0-1,-1 0 1,1 0-1,-1 1 1,0-1-1,1 0 0,-1 0 1,0 0-1,1 1 1,12 15 278,-10-11-201,19 27 283,-17-25-316,0 0-1,0 1 0,0-2 0,1 1 0,0-1 0,0 0 0,1 0 0,9 6 0,41 19 1083,-57-31-1128,0 0-1,1 1 1,-1-1 0,0 0-1,1 0 1,-1 0 0,0 0-1,1 0 1,-1 0 0,0 0-1,1 0 1,-1 0 0,1 0 0,-1 0-1,0 0 1,1 0 0,-1 0-1,1 0 1,-1 0 0,0 0-1,1 0 1,-1 0 0,0-1 0,1 1-1,-1 0 1,0 0 0,1 0-1,-1-1 1,0 1 0,1 0-1,-1 0 1,0-1 0,0 1-1,1 0 1,-1-1 0,0 1 0,0 0-1,0-1 1,1 1 0,-1 0-1,0-1 1,0 1 0,0 0-1,0-1 1,0 1 0,0-1-1,0 1 1,0 0 0,0-1 0,0 1-1,0-1 1,0 1 0,0 0-1,0-1 1,0 1 0,0 0-1,0-1 1,-1 1 0,1 0 0,0-1-1,0 1 1,0 0 0,-1-1-1,1 1 1,0 0 0,0-1-1,-1 1 1,1 0 0,-1-1-1,0-1 15,-1 1-1,0-1 1,1 0-1,-1 0 1,1 0-1,-2-4 1,2 4 9,0 1-1,0-1 1,0 0 0,0 1 0,0-1 0,0 1 0,0-1-1,-1 1 1,-2-2 0,3 2-27,-1 0-1,1 0 1,0 0-1,0 0 1,-1 0-1,1-1 1,0 1-1,0 0 1,0-1-1,0 1 0,1 0 1,-1-1-1,0 1 1,1-1-1,-1 1 1,0-1-1,1 1 1,0-1-1,-1 1 1,1-1-1,0 0 1,0 1-1,0-1 1,0 0-1,0-2 1,1 4-9,-1-1-1,0 1 1,0-1 0,0 1 0,0 0 0,0-1 0,1 1-1,-1-1 1,0 1 0,0-1 0,1 1 0,-1 0 0,0-1-1,0 1 1,1 0 0,-1-1 0,1 1 0,-1 0 0,0 0-1,1-1 1,-1 1 0,1 0 0,-1 0 0,0 0 0,1-1-1,-1 1 1,1 0 0,-1 0 0,1 0 0,-1 0-1,1 0 1,0 0 0,13 0-134,-9 2 154,0 0-1,0 0 1,0 0-1,0 0 1,-1 1-1,1 0 1,8 6-1,2 1-28,4 5 54,-16-12 11,1 0 0,0 0 0,0-1 0,0 1 0,7 3 571,-9-3-494,-1-2-117,-1-1 13,1-1 1,-1 0-1,1 0 1,-1 0-1,1 0 0,-1 1 1,0-1-1,0 0 1,1 0-1,-1 0 1,0-1-1,-3-1 2,0-1-1,1 2 0,-2-1 1,1 0-1,0 1 1,0-1-1,-6-2 1,-12-10 234,16 10-247,-3-2-506,12 12 184,12 14 233,26 25 1,-1-2 44,-58-58 959,-22-26 0,32 35-1047,6 7 94,1 0 1,0 0-1,-1 0 0,1-1 0,-1 1 0,1 0 0,0 0 0,0-1 0,-1 1 0,1 0 1,0-1-1,0 1 0,-1 0 0,1-1 0,0 1 0,0 0 0,0-1 0,-1 1 0,1 0 1,0-1-1,0 1 0,0-1 0,0 1 0,0-1 0,0 1 0,0 0 0,0-1 0,1 2 20,-1-1-1,1 1 1,0 0-1,-1 0 0,1-1 1,0 1-1,0 0 1,0-1-1,0 1 0,0-1 1,0 1-1,2 0 0,2 2-11,7 5 64,2 2-1562,-1-1 1,14 14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39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7 720 320,'0'-1'68,"-1"0"1,0 0-1,0 0 1,1 0-1,-1 0 1,1 0-1,-1-1 0,1 1 1,-1 0-1,1 0 1,0-1-1,0 1 1,-1 0-1,1-1 1,0 1-1,0 0 0,0 0 1,1-1-1,-1 1 1,0 0-1,0-1 1,1-1-1,10-35 519,-9 33-716,4-11 252,11-23-1,9-4 284,-24 39-309,-1 0 0,0-1 1,0 1-1,0 0 1,0 0-1,-1-1 1,1 1-1,-1 0 1,0-1-1,-1 1 1,0-6-1,1-19-29,1 23-43,0 1-1,0-1 1,1 1 0,0 0-1,3-7 1,2-7-61,2-16 217,-8 3 144,-2 25-381,1 23-154,1 15 107,0-13 71,-1 0 1,-5 36 0,0-29 33,4-12 28,-1-1-1,-1 0 0,0 0 1,-1 0-1,0 0 0,-10 18 1,2-1 268,12-27-284,-1-1 1,1 0-1,-1 0 0,1 1 0,0-1 1,0 0-1,0 1 0,0-1 1,0 1-1,0-1 0,0 0 0,0 2 1,1 28 253,-1-18 648,0-20-691,2-19-135,0 0-1,7-27 1,4-37-301,-11 37 399,-1 16-106,6-40 0,-4 57-119,2 1 0,0 0-1,1-1 1,1 2 0,11-23-1,-17 38 71,0 1 0,0-1 0,-1 0 0,1 0 0,-1 0 0,1 0 0,-1-4 0,0 4-50,0 0 0,1 0 0,-1 0 1,1 1-1,-1-1 0,1 0 1,0 0-1,0 1 0,2-4 0,-2 3 25,1-1 0,-1 1 0,0 0-1,1-1 1,-2 1 0,1-1 0,0 1-1,-1-1 1,1 1 0,-1-1 0,-1-6-1,0-2-23,-1 0-1,-3-13 0,4 24 6,1 0 0,0 0 0,-1 0 0,1 0 0,0 0 0,0 0 0,0 0 0,0 0 0,0 0 0,0 0 0,0 0-1,1 0 1,-1 0 0,0 0 0,0 0 0,1 0 0,-1 0 0,1 0 0,-1 0 0,1 0 0,0-1 0,0 1-65,0 1 0,-1 0 0,1-1 0,0 1 1,-1 0-1,1-1 0,0 1 0,0 0 0,0 0 0,-1 0 0,1-1 0,0 1 0,0 0 1,0 0-1,-1 0 0,1 0 0,0 1 0,0-1 0,0 0 0,-1 0 0,1 0 1,0 1-1,0-1 0,-1 0 0,1 1 0,0-1 0,0 1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41.4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95 1888,'-9'-2'425,"1"1"1,-1 0-1,-12 1 0,-15-3 1378,-16-2-203,52 5-1601,-1 0 1,1 0 0,0 0-1,0 0 1,-1 0 0,1 0-1,0 0 1,0 0 0,0 0-1,-1 0 1,1 0 0,0 0-1,0-1 1,0 1 0,-1 0-1,1 0 1,0 0 0,0 0-1,0 0 1,0-1 0,-1 1-1,1 0 1,0 0 0,0 0-1,0 0 1,0-1 0,0 1-1,0 0 1,0 0 0,-1 0-1,1-1 1,0 1 0,0 0-1,0 0 1,0 0 0,0-1-1,0 1 1,0 0 0,0 0-1,0-1 1,0 1 0,0 0-1,0 0 1,0 0 0,0-1-1,1 1 1,-1 0 0,0 0-1,0 0 1,0-1 0,0 1-1,0 0 1,0 0-1,0 0 1,1-1 0,-1 1-1,0 0 1,0 0 0,0 0-1,0 0 1,1 0 0,-1 0-1,0-1 1,0 1 0,0 0-1,1 0 1,-1 0 0,15-9-20,13-2 68,0 1 0,0 2 0,1 0 0,0 2 0,0 1 0,1 2 0,31-1 0,-5 0-47,-44 2 18,0 0 0,1 2 0,-1-1 0,16 3 0,-7 4 48,-1-2-113,-20-3 52,0-1-1,1 0 1,-1 0-1,0 1 1,0-1-1,0 0 1,0 0-1,0 1 1,0-1-1,0 0 1,1 0 0,-1 1-1,0-1 1,0 0-1,0 0 1,0 1-1,0-1 1,0 0-1,0 1 1,0-1-1,-1 0 1,1 0-1,0 1 1,0-1-1,0 0 1,0 0-1,0 1 1,0-1-1,0 0 1,-1 1-1,0 0 9,0 1-1,0-1 1,-1 0-1,1 1 1,-1-1 0,1 0-1,-1 0 1,1 0-1,-1 0 1,1 0 0,-1 0-1,0-1 1,-2 2-1,-29 6 145,16-5-74,-26 7 524,-52 3-1,-8 3-419,95-15-244,4 0 18,6-2 17,47-8 34,90-2-18,-95 9 19,-32 2 74,0 0 0,12-2-1,-124 33-65,5-6-22,-33 9 181,115-31-245,41-10-226,49-6-1,-59 10 40,95-9-2960,-55 8 145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44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3 378 480,'-2'-2'58,"3"2"-53,-1 0 1,0 0 0,0 0 0,0 0 0,0 0-1,0 0 1,0 0 0,1 0 0,-1 0 0,0 0-1,0 0 1,0 0 0,0 0 0,0 0 0,0 0 0,1 0-1,-1 0 1,0 0 0,0 0 0,0-1 0,0 1-1,0 0 1,0 0 0,0 0 0,0 0 0,1 0-1,-1 0 1,0 0 0,0 0 0,0-1 0,0 1 0,0 0-1,0 0 1,0 0 0,0 0 0,0 0 0,0 0-1,0-1 1,0 1 0,0 0 0,0 0 0,0 0-1,0 0 1,0 0 0,0-1 0,0 1 0,0 0 0,0 0-1,0 0 1,0 0 0,0 0 0,0 0 0,0-1-1,0 1 1,-1 0 0,1 0 0,-1-1 186,1-22 875,-1 3-552,0 13-448,1 1-1,-1 0 1,2-1-1,-1 1 1,1 0 0,1-7-1,2 5-102,-4 7 45,1 0 0,0 0 0,-1 1 0,0-1 0,1 0 0,-1 0 0,1 0 0,-1 0 0,0 0 1,0-1-1,0 1 0,1 0 0,-1-1 0,0-20 1068,0 22-1034,0-9-134,0 2 1,0 7 63,4-13 304,-3 13-278,-1-1 1,1 0-1,0 0 0,0 0 0,0 0 1,-1 0-1,1 0 0,-1 0 0,1-1 0,-1 1 1,1 0-1,-1 0 0,1 0 0,-1 0 1,0-1-1,0 1 0,0 0 0,0 0 0,0-1 1,0 1-1,0 0 0,0 0 0,0-2 1,0 1-35,0 1 30,0-22 399,-2 19-171,2 3-232,1 1-1,-1-1 1,0 1-1,0-1 1,1 1-1,-1 0 1,0-1-1,1 1 1,-1-1 0,1 1-1,-1 0 1,0-1-1,1 1 1,-1 0-1,1-1 1,-1 1-1,1 0 1,-1 0-1,1-1 1,-1 1-1,1 0 1,0 0 0,4-3 52,-4 3-56,1-1 1,-1 0 0,0 0 0,1 1-1,-1-1 1,1 1 0,-1-1 0,1 1-1,0 0 1,-1-1 0,1 1 0,-1 0-1,1 0 1,-1 0 0,1 0 0,0 1 0,-1-1-1,1 0 1,-1 1 0,1-1 0,-1 1-1,1-1 1,2 2 0,13 14 1425,-25-28-1413,6 11 21,1-1-1,-1 0 0,1 0 1,0 0-1,-1 0 0,1 0 1,0 0-1,0 0 0,0 0 1,0-6 84,1-15 375,0 20-447,0 1-1,1-1 1,-1 0-1,1 1 1,0-1-1,-1 0 1,2 1-1,0-3 0,-1 2 29,0 1-1,0 0 0,0-1 0,0 1 0,0-1 0,-1 1 1,1-6-1,-1 7-49,0-1 1,0 1 0,1-1 0,-1 1-1,0 0 1,1-1 0,-1 1 0,1 0-1,-1-1 1,1 1 0,1-2-1,5-13-397,9 27 136,-14-7 247,1-1 0,-1 1 0,0 0 0,0 0 0,-1 0 0,1 0 0,-1 0 0,0 1 0,0-1 0,0 0 0,0 5 0,0 9-135,-2 25 0,0-13 178,0 9-2267,-11 70 1,7-78 1047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46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12 1152,'-3'0'267,"0"-1"1,0 1-1,0-1 0,1 1 1,-1-1-1,-3-2 0,3 2-124,0 0-1,0 0 1,0 0 0,0 1-1,0-1 1,-5 1-1,8-1-138,-1 1 0,0 1-1,1-1 1,-1 0 0,1 0-1,-1 0 1,1 0 0,-1 0-1,1 0 1,-1 0 0,1 1-1,-1-1 1,1 0 0,-1 0-1,1 1 1,-1-1 0,1 0-1,0 1 1,-1-1 0,1 1-1,0-1 1,-1 0 0,1 1-1,0-1 1,-1 1 0,1-1-1,0 1 1,0-1 0,-1 1-1,1 1 34,-1 0-1,1 0 0,0 0 0,0 0 0,0 0 0,0 0 1,0 0-1,1 3 0,0 2 108,1 0 1,0 0-1,6 12 1,-6-16-39,0 0 1,0-1 0,0 1 0,0 0 0,5 3 0,-3-1 217,1 2 273,-5-16-567,0 0 1,1 0-1,0 0 0,0 0 0,5-16 0,3 2-190,-4 15-666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49.7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67 769 480,'-26'-3'2971,"26"2"-2913,-10-13 106,9 13-148,0 0 1,0-1-1,0 1 1,0 0-1,1-1 1,-1 1-1,0 0 0,0-1 1,1 1-1,-1-1 1,1 1-1,-1-1 1,1 1-1,0-1 0,-1-2 1,1 2-8,0 0 0,0 0 0,0 0 0,-1 0 0,1 0 0,-1 1-1,0-1 1,-1-3 0,2 3 26,-1 1 0,0-1 0,1 0 0,-1 0 0,1 0 0,-1 1 0,1-1 0,0-3 0,0-7 114,0 7-171,0-1 1,0 1 0,-1-1-1,-1-10 1,1 12 54,0 0 0,1 0 0,-1 0 0,1-1 0,1-5 0,-1 6 43,0 1 0,0-1 1,0 0-1,0 0 0,-1 1 0,-1-6 0,1 3 29,0 0 0,1 0 0,-1 0 0,1 0 1,1-11-1,0-3 256,1-2-299,0-1-1,8-33 1,2-13 147,10-188-3294,-20 229 2389,5-24-829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5.781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203 58 1728,'-5'13'1008,"3"-7"-843,-1 0-1,0-1 1,0 1 0,0-1-1,-1 1 1,0-1 0,-5 6-1,-21 12 236,20-13-221,1-1-1,-1 0 0,-1 0 1,1-1-1,-2-1 0,1 0 1,-1 0-1,-13 4 0,24-10-111,0-1-1,0 0 0,-1 0 0,1 1 0,0-1 1,0 0-1,-1 0 0,1 0 0,0 0 0,-2-1 1,-3 1 260,0-16-39,6 14-268,1 1 0,-1-1-1,0 1 1,1-1-1,-1 1 1,1 0-1,0-1 1,-1 1 0,1 0-1,0-1 1,0 1-1,0 0 1,0 0-1,0 0 1,0 0-1,1-1 1,24-18-23,-15 13 127,18-18-319,0-2 0,38-44 0,-65 69 161,1-2-268,1-1 0,-1 1 1,0-1-1,4-8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51.0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0 576,'0'1'6,"0"-1"-1,0 0 1,0 0 0,0 0-1,0 0 1,0 0 0,1 0-1,-1 0 1,0 0 0,0 0-1,0 0 1,0 1 0,0-1-1,0 0 1,0 0 0,0 0-1,1 0 1,-1 0 0,0 0-1,0 0 1,0 0 0,0 0-1,0 0 1,0 0 0,1 0-1,-1 0 1,0 0 0,0 0-1,0 0 1,0 0 0,0 0-1,0 0 1,0 0 0,1 0-1,-1 0 1,0-1 0,0 1-1,0 0 1,0 0 0,0 0-1,0 0 1,0 0 0,3-1 207,5 6-89,-2 0-40,1 0-1,-1 1 0,0-1 0,-1 1 1,1 1-1,-1-1 0,0 1 1,-1 0-1,1 0 0,-1 0 0,-1 1 1,4 8-1,-5-10 74,0 1 0,-1 0-1,1-1 1,-1 11 0,-1-14-119,1-1 0,-1 0 1,0 0-1,1 1 0,0-1 0,-1 0 1,2 3-1,-1-3-26,0 0 1,0 0-1,-1 0 0,1 0 1,-1 0-1,1 0 1,-1 3-1,-5 22 970,5-25-961,0 1 0,0-1-1,-1 0 1,1 1 0,-1-1 0,1 0 0,-1 0 0,0 1 0,0-1 0,-1 2 0,-1 4-38,1-4 62,1 1-1,-1-1 1,0 1 0,-3 4 0,-4 7-194,0 7 229,1 0 0,1 0 0,-7 45 0,9-11 128,5-51-183,0-1 1,1 1 0,-1-1 0,1 0 0,0 1 0,0-1-1,1 0 1,-1 0 0,1 0 0,0 0 0,1 0 0,4 8-1,-6-11-25,0-1 0,1 1 0,-1 0 0,1 0 0,-1 0 0,1-1 0,0 1 0,0-1 0,0 1 0,0-1 0,0 0 0,4 2 0,-6-3-3,0 0 0,1 1 0,-1-1 0,0 0 0,1 1 0,-1-1-1,0 0 1,1 1 0,-1-1 0,0 0 0,0 1 0,0-1 0,1 1-1,-1-1 1,0 0 0,0 1 0,0-1 0,0 1 0,0-1-1,0 1 1,0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52.2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8 480,'-8'-1'224,"-10"-4"1024,-8 4 944,14 0-1557,-1 1-1,-19 3 1,23-3-659,-11 3-1070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53.6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58 111 992,'0'0'24,"-1"-1"0,0 1 1,1 0-1,-1 0 0,0 0 0,1 0 1,-1 0-1,0 0 0,1 0 0,-1 0 1,0 0-1,1 0 0,-1 0 0,0 1 1,1-1-1,-1 0 0,1 0 0,-1 1 1,0-1-1,-12-5 1216,13 5-1205,79-51 2152,-65 45-2160,1 1 0,-1 1 0,1 0 0,0 1 0,0 0 0,0 1 0,18 1 0,33-6-3,-29 1 76,43-8 103,-74 14-297,-5 1 159,-9 5 212,5-4-237,-9 5 106,0-1 0,-1 0 0,1-1 0,-1-1-1,0 0 1,-1 0 0,1-2 0,-16 3-1,-132 6 922,157-11-1054,0 0 0,1 1 0,0-1 0,-1 1 0,-4 1 0,7-1-29,0-1 1,1 0-1,-1 0 1,0 1-1,0-1 1,1 0-1,-1 1 1,0-1-1,0 1 1,1-1-1,-1 1 1,0-1-1,1 1 1,-1-1-1,1 1 1,-1 0-1,1-1 1,-1 1-1,1 0 1,-1 0-1,1-1 1,0 1-1,-1 0 1,1 0-1,-1 1 1,1 1 3,1 0 1,-1 0-1,0 0 1,1 0-1,-1-1 1,1 1-1,0 0 1,0 0-1,0 0 1,0-1-1,0 1 1,1-1-1,-1 1 1,1-1-1,2 3 1,1 0 32,1 1 1,0-1 0,0-1 0,11 8 0,-16-12-13,1 2 26,0-1 1,0 0 0,0 0-1,0 1 1,0-1-1,0-1 1,0 1-1,1 0 1,-1 0-1,0-1 1,1 0 0,-1 1-1,5-1 1,-20-5 550,-35-9-314,38 11-598,25 8 18,-3 0 233,-1 0 1,18 4 0,-3 0-7,-6-3 20,0-1 1,31 4-1,-40-5 52,-9-1 21,-6-2 209,-35 5-119,-7-4-45,24-1 69,-41-3 0,52 1-155,1 0 1,-1 1-1,0 0 0,0 1 1,0 0-1,0 0 0,-18 6 1,15 1-24,13-7 28,1 0 0,-1-1 1,0 1-1,0 0 1,0-1-1,0 1 0,0-1 1,0 1-1,0-1 1,0 1-1,0-1 0,0 0 1,0 0-1,0 1 1,0-1-1,-1 0 0,2 1 22,1-1 0,-1 1-1,0 0 1,1 0 0,-1 0-1,1-1 1,-1 1 0,1 0-1,-1-1 1,1 1 0,0 0-1,-1-1 1,1 1 0,0-1-1,1 1 1,8 3-7,-1-1 0,1-1 0,0 0 0,0-1-1,16 1 1,-13 0 21,6-2-131,1 0 0,33-5 0,20-1 151,-51 7 44,0-2 0,0 0-1,-1-2 1,41-9 0,-35 7-67,-23 4-147,-1 1 0,0 0 0,1-1-1,-1 0 1,0 0 0,0 0 0,1 0 0,-1 0-1,0-1 1,0 0 0,0 1 0,-1-1 0,4-3-1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55.5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230 6 1152,'-12'-3'380,"11"3"-372,1-1 1,0 1 0,-1 0-1,1 0 1,-1-1 0,0 1 0,1 0-1,-1 0 1,1 0 0,-1 0-1,1 0 1,-1 0 0,1 0 0,-1 0-1,0 0 1,1 0 0,-1 0-1,1 0 1,-1 0 0,1 0 0,-1 0-1,1 0 1,-1 1 0,1-1-1,-1 0 1,1 1 0,-1-1 0,1 0-1,-1 1 1,1-1 0,-1 0-1,1 1 1,0-1 0,-1 1 0,1-1-1,-3 3 102,1-1-1,-1 0 0,0-1 0,0 1 1,1 0-1,-1-1 0,0 0 0,0 1 1,-5 0-1,3-1 8,1 1 1,0 0-1,0-1 1,0 1-1,-3 3 1,-8 6 42,-24 11 1,26-15-40,0 1-1,-21 17 0,31-24-148,2-1 21,1 0 1,-1 1 0,1-1 0,-1 0 0,1 0 0,-1 1 0,1-1 0,-1 0 0,1 1 0,-1-1 0,1 0 0,-1 1-1,1-1 1,-1 1 0,1-1 0,0 1 0,-1-1 0,1 1 0,0-1 0,0 1 0,-1-1 0,1 1 0,0-1 0,0 1 0,0-1-1,0 1 1,-1 0 0,1-1 0,0 1 0,0-1 0,0 1 0,0 0 0,0 1 7,1-1 5,-1 0 1,0 0-1,0 0 0,0 0 0,0 0 0,0-1 0,0 1 0,0 0 0,-1 0 0,1 0 0,0 0 1,0 0-1,-1-1 0,1 1 0,-1 0 0,1 0 0,0-1 0,-2 2 0,2-1 90,-4 9 256,4-9-349,0-1 1,-1 1 0,1 0-1,0-1 1,-1 1 0,1 0-1,0-1 1,0 1 0,0 0-1,0 0 1,-1-1 0,1 1-1,0 0 1,0 0 0,0 0-1,1-1 1,-1 1 0,0 0-1,0-1 1,0 1 0,1 1-1,-1-1 9,1 0-1,-1-1 0,0 1 1,1-1-1,-1 1 0,1 0 1,-1-1-1,1 1 1,-1-1-1,1 1 0,-1-1 1,1 1-1,0-1 0,-1 1 1,1-1-1,0 0 1,-1 1-1,1-1 0,0 0 1,-1 0-1,1 1 0,0-1 1,0 0-1,-1 0 1,1 0-1,0 0 0,0 0 1,-1 0-1,1 0 0,0 0 1,0 0-1,-1-1 1,2 1-1,2-2-288,0 1 1,0-1-1,-1 0 1,8-5-1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19:56.8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191 105 576,'-8'-2'258,"3"3"-84,4-1-133,0 0-1,1 0 1,-1 0 0,0 0 0,1-1-1,-1 1 1,0 0 0,1 0 0,-1 0 0,0-1-1,1 1 1,-1 0 0,0-1 0,1 1-1,-1-1 1,0 0 0,-9-4 749,1 3-364,-1-1 0,1 0 0,0-1 0,0 0 0,0 0 1,1-1-1,-1 0 0,1 0 0,0-1 0,-9-9 0,13 12-296,0 0 0,0-1 0,0 2 0,0-1 0,-1 0 0,1 1 0,-6-3 0,9 5-134,0 0 1,1 0-1,-1-1 0,0 1 0,1 0 0,-1-1 0,0 1 0,1-1 0,-1 1 0,1-1 0,-1 1 0,1-1 0,-1 1 0,1-1 0,-1 0 1,1 1-1,0-1 0,-1 0 0,1 0 0,1-1-119,5 9-92,-2-1 183,0-1-1,1 0 0,0 0 0,0 0 0,0 0 0,0-1 0,1 0 0,0 0 1,0-1-1,0 1 0,0-1 0,0 0 0,11 2 0,7 2 134,0-2 0,38 4 0,-14-2-349,-12-3-323,-18 0-911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03.0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1 992,'-3'0'912,"3"14"-837,-5 49 1173,6-56-1108,-1-1 1,1 1 0,1-1 0,-1 1 0,4 8-1,2 7 2,-6-19-62,-1 0-1,1 0 0,11 19 2536,-14-23-2489,0 0 0,0-1-1,1 1 1,-1-1-1,0 1 1,1-1 0,-1 1-1,1-1 1,-2-3-1,-2 0 65,0-3 83,-1 0 0,1 0 0,-7-14 0,-3-6 357,3 8-157,8 13-447,0 0-1,-1 1 1,-9-12 0,22 45-655,-4-14 488,-2-6-20,1 0-1,-1 0 0,1 0 0,0 0 1,1 0-1,0-1 0,7 10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04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 0 640,'0'1'34,"-1"-1"-1,1 0 1,-1 1 0,1-1-1,-1 1 1,1-1 0,0 1-1,-1-1 1,1 1 0,0-1-1,0 1 1,-1-1 0,1 1-1,0-1 1,0 1 0,0-1 0,-1 1-1,1 0 1,0-1 0,0 1-1,0-1 1,0 2 0,0 1 6,-1 0 0,0 0 0,0-1 0,0 1 1,0 0-1,-2 3 0,-17 16 744,11-12-211,-14 20 1,21-26-515,-6 8 314,0 0 0,0-1 0,-1 0 1,0 0-1,-13 10 0,22-20-344,0-1 0,0 0 0,-1 0 0,1 1 0,0-1 0,0 0-1,-1 0 1,1 1 0,0-1 0,-1 0 0,1 0 0,0 0 0,-1 1 0,1-1 0,0 0 0,-1 0-1,1 0 1,-1 0 0,1 0 0,0 0 0,-1 0 0,1 0 0,0 0 0,-1 0 0,1 0 0,-1 0-1,1 0 1,0 0 0,-1 0 0,1 0 0,0 0 0,-1-1 0,1 1 0,-1 0 0,1 0 0,0 0-1,0-1 1,-1 1 0,1 0 0,0 0 0,-1-1 0,1 1 0,0 0 0,0-1 0,-1 1 0,1-1-1,0 0 0,-1 0 0,1 0 1,0 0-1,0 0 0,0 0 0,0 0 1,0 0-1,0 0 0,0 0 1,0 0-1,0 0 0,1 0 0,-1 0 1,0 0-1,1 0 0,-1 0 0,1-2 1,2-1-65,3-10-146,2 0-1,-1 1 1,2 0 0,0 1-1,0 0 1,19-17 0,-11 14-1274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16.8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333 317 224,'-2'-2'158,"1"0"0,-1 0 0,1 1 0,-1-1 0,0 1 0,1-1 0,-1 1 0,0 0 0,0-1 0,0 1 0,0 0 0,0 0 0,0 0 0,0 1 0,-1-1 0,1 0 1,0 1-1,-3-1 0,-1 1 54,-1-1 0,1 0 0,0-1 0,0 0 0,-12-4 0,-3-1 478,12 3-505,0 0-1,0 0 0,0-1 1,0 0-1,1 0 0,-1-1 1,2 0-1,-1-1 1,1 1-1,-1-1 0,2-1 1,-1 0-1,-7-11 0,-2-2-176,6 8-20,-16-27 0,8 2 324,-9-14-90,26 50-153,-5-10-245,7 9 5,6 6 155,0 0-50,7 4-10,-1 1 1,0 0 0,19 16-1,-11-6 200,-5-4-80,-1 0 1,0 0 0,-1 2-1,23 32 481,-46-53-125,-7-9-323,0-1-1,-13-17 0,-14-18-385,43 50 298,11 9-354,-1-1 266,1 0-1,13 6 1,-6-3 170,-15-9-51,1 0 0,-1-1-1,0 1 1,1-1 0,3 2-1,-6-3 2,0 0 0,0 1-1,0-1 1,-1 0 0,1 0 0,0 0-1,0 0 1,0 0 0,0 0 0,-1 0-1,1 0 1,0 0 0,0-1 0,0 1-1,0 0 1,-1 0 0,1-1 0,0 1-1,0 0 1,-1-1 0,1 1 0,0-1-1,-1 1 1,1-1 0,0 0 0,-1 1-1,2-2 1,-2 2-35,0 0 0,0 0 0,0-1 0,0 1-1,0 0 1,0 0 0,0 0 0,0 0 0,0 0 0,0 0 0,2-2-255,-1 2 255,-1 0 0,0 0 0,0 0 0,0 0-1,0 0 1,0 0 0,0 0 0,1 0 0,-1 0 0,0 0 0,0 0-1,0 0 1,0 0 0,0 1 0,1-1 0,-1 0 0,0 0 0,1 1-156,1 8-382,5 16-2044,3 32 0,-10-48 2115,0-1-1,-2 17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23.3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269 55 3136,'-7'-3'462,"4"2"-266,0-1 0,0 1 1,-1 0-1,1 0 0,0 0 0,-1 1 1,-4-1-1,0 0 77,7 1-274,0 0 0,0 0 0,0 0 0,0 0 0,0 0 0,0 0 0,0 0 0,0 0 0,0 1 0,0-1 0,0 0 1,0 1-1,0-1 0,0 0 0,0 1 0,0-1 0,-1 2 0,-4 2 77,1 0 0,-1 1 0,1 0 0,0 0 0,0 0 0,-6 8 0,-22 39 476,4-5-15,8-16-19,20-27-97,16-20-69,80-100 714,-94 115-1072,0-1-1,0 1 1,0 0-1,1-1 1,-1 1 0,1 0-1,-1 0 1,1 0-1,-1 0 1,1 0-1,-1 0 1,1 0-1,2 0 1,-4 1 64,8-4 444,-8 3-476,0 1-1,0-1 1,0 1 0,1-1 0,-1 0 0,0 1 0,0-1 0,0 0 0,0 1 0,0-1-1,0 0 1,-1 1 0,1-1 0,0 0 0,0 1 0,0-1 0,-1 1 0,1-1 0,0 0-1,0 1 1,-1-1 0,1 1 0,-1-1 0,1 1 0,0-1 0,-1 1 0,1-1 0,-2 0 0,-15-12 129,7 7-145,-1 1 0,1 0 0,-1 1 0,0 0 0,-1 0 0,1 1 0,0 1 0,-1 0-1,0 0 1,1 1 0,-1 1 0,0 0 0,-16 2 0,8 0-511,32-3-102,16-2 511,-22 2 105,1 1 0,-1-1 0,0 1 0,10 1 0,-7 0-9,1 0-13,1 1-1,17 5 1,-25-6 19,0 0 1,0 0-1,0 1 1,0-1-1,-1 1 1,1-1-1,0 1 1,-1 0-1,1 0 1,-1 1 0,0-1-1,0 0 1,3 5-1,-3-4 14,0 0 1,-1 0-1,0 0 0,1 0 1,-1 0-1,-1 1 0,1-1 1,0 0-1,-1 0 0,0 1 1,1 4-1,1 18 292,-1-23-319,1 9 385,-2-12-374,1 0 0,-1 1-1,0-1 1,1 0 0,-1 1 0,0-1 0,1 0 0,-1 1 0,0-1 0,0 0 0,1 1 0,-1-1 0,0 1 0,0-1 0,0 1 0,0-1-1,0 0 1,1 1 0,-1-1 0,0 1 0,0-1 0,0 1 0,0-1 0,0 1 0,0-1 0,-1 1 0,1 11 23,-1-7 4,0-1 1,0 0-1,-1 0 0,1 0 1,-1 0-1,0-1 1,0 1-1,-1 0 0,-3 4 1,6-7-1,-1 0-1,0 0 1,0 0 0,0 0 0,0 0 0,0 0 0,0 0 0,-1 0 0,1 0-1,0-1 1,0 1 0,-1 0 0,1-1 0,0 1 0,-1-1 0,1 0-1,0 1 1,-1-1 0,1 0 0,0 0 0,-1 0 0,1 0 0,-1 0 0,1 0-1,-1 0 1,1 0 0,0 0 0,-1-1 0,1 1 0,-2-2 0,-2 0 4,1 0 1,0 0-1,-1-1 1,2 0 0,-1 0-1,-5-4 1,7 4 23,0 2-1,0-1 1,0 0 0,0 0 0,-1 1 0,1-1-1,0 1 1,-1 0 0,1-1 0,-1 1-1,1 1 1,-6-2 0,7 2-116,2 1-9,1 1 1,-1-1-1,0 0 1,0 1-1,1-1 1,-1 0-1,0 0 1,3 2-1,0 0 29,-2-2 9,1 1 1,-1 0-1,1-1 0,0 0 1,-1 0-1,1 0 1,0 0-1,0 0 0,0 0 1,0-1-1,0 1 1,0-1-1,3 0 0,0 0-217,1 0-1,-1 0 0,0-1 0,0 0 0,9-2 1,-13 2-21,1 0 0,0-1 1,-1 1-1,0 0 1,1-1-1,2-2 0,10-5-1026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30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50 132 992,'0'2'264,"0"1"0,1 0 0,-1 0 0,1-1 0,0 1 0,0 0 0,0-1 0,0 1 0,0-1 0,0 1 0,3 2 0,-3-4-61,3 23 1103,5-2-719,-7-19-525,-1-1-12,0 1 1,0-1-1,0 0 1,1 0 0,-1 0-1,1-1 1,-1 1-1,1 0 1,0-1-1,0 1 1,0-1-1,0 1 1,0-1-1,0 0 1,0 0-1,0 0 1,0 0-1,1 0 1,-1 0-1,0-1 1,4 1-1,10 2 163,-11-2-189,1 0 1,-1-1-1,11 1 0,4 1 82,-16-1-97,-1-1 1,1 1-1,0-1 1,-1 1-1,1-1 0,0 0 1,0-1-1,-1 1 1,1 0-1,-1-1 0,1 0 1,0 0-1,-1 0 1,1-1-1,-1 1 0,0-1 1,1 1-1,-1-1 1,0 0-1,5-5 0,-1 0 19,0-1-1,0 0 0,-1 0 0,0 0 0,0-1 1,-1 0-1,0 0 0,-1-1 0,4-11 0,-6 14 35,-1 0-1,0 0 0,-1-11 1,0 15-35,0 1 0,-1 0 1,1-1-1,-1 1 0,0 0 0,1-1 1,-1 1-1,0 0 0,-1 0 1,1 0-1,0 0 0,0 0 1,-1 0-1,-2-2 0,-27-25 243,19 19-128,11 10-141,0-1 1,0 1-1,1-1 1,-1 1-1,0-1 1,0 1-1,0 0 0,0-1 1,0 1-1,0 0 1,0 0-1,0 0 1,0-1-1,0 1 0,1 0 1,-3 1-1,2-1 1,0 0 0,1 0 1,-1 0-1,0 0 0,0 0 0,1 0 0,-1 0 0,0-1 0,0 1 0,0 0 0,1 0 0,-1-1 1,0 1-1,1 0 0,-1-1 0,0 1 0,1 0 0,-2-1 0,1 0 11,0 0 1,-1 0-1,1 0 0,-1 0 1,1 1-1,-1-1 1,1 1-1,-1-1 0,1 1 1,-1 0-1,1-1 0,-1 1 1,-2 0-1,2 0 4,0 0 1,-1-1-1,1 1 0,0 0 1,0-1-1,0 0 0,-4-1 0,5 1 1,0 1-1,-1-1 0,1 0 1,-1 1-1,1-1 0,-1 1 1,0-1-1,1 1 0,-1 0 1,1 0-1,-1 0 0,0 0 1,1 0-1,-1 0 0,0 0 1,1 0-1,-1 1 0,1-1 1,-1 1-1,1-1 0,-1 1 1,1 0-1,-1-1 0,1 1 1,-1 0-1,0 1 0,-5 3-47,0 1 0,1 0-1,0 0 1,-5 7-1,-11 11 339,13-17-301,1 1 1,0 0-1,0 0 0,1 1 0,0 0 0,1 0 0,0 0 0,-10 21 0,15-26 29,-2 1-30,1 1 1,0-1 0,0 1 0,0 0-1,1-1 1,0 1 0,0 0 0,0 8-1,-4 60-155,5-70 113,1 0 1,-1 0-1,1 1 0,0-1 1,1 0-1,-1 0 0,3 5 1,-3-7 44,0 1-1,0-1 1,1 0 0,-1 0 0,1 0 0,-1 0-1,1 0 1,0 0 0,-1 0 0,1 0 0,0 0 0,4 2-1,17 7-62,-18-8 100,1 0 1,0 0-1,-1 0 1,1-1-1,1 0 1,-1 0-1,0 0 1,0-1-1,10 1 1,-7-1-38,0 0 0,-1 0 0,12 3 0,1 1 131,-2-1-9,-6-1 44,-1-1 0,23 1 0,-17-1-153,-15-2-44,0 1 0,0-1 0,0 0 0,0 0 1,0 0-1,0 0 0,0-1 0,0 1 0,3-2 0,27-3-4101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6.748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324 12 1248,'0'0'32,"-1"-1"0,1 1 0,-1 0 1,1-1-1,-1 1 0,1-1 0,-1 1 0,1 0 0,-1-1 1,1 1-1,-1 0 0,1 0 0,-1-1 0,0 1 0,1 0 1,-1 0-1,0 0 0,1 0 0,-1 0 0,1 0 0,-2 0 1,-19 1 75,8 0 159,-21-5 1675,28 3-1692,1 0 1,-1 0-1,0 0 1,0 1-1,0 0 1,-9 1-1,-112 33 1083,114-30-1338,9-2-195,1-1-1,-1 0 0,0 1 0,0 0 0,1 0 0,-1 0 0,1 0 0,0 1 0,0-1 1,0 1-1,0 0 0,0 0 0,0 0 0,-3 6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0:59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9 896,'-8'-8'2075,"4"17"-1275,4-6-749,0-1 0,0 0 0,0 0 0,0 0 0,1 0 1,-1 1-1,1-1 0,1 3 0,1 7 118,4 62 905,-4 109 0,-3-121-1089,5 68 378,-8-119-266,3-11-91,0 0 0,0 0 0,0 0 0,-1-1 0,1 1 0,0 0 1,0 0-1,0 0 0,-1 0 0,1-1 0,0 1 0,0 0 1,0 0-1,0 0 0,0-1 0,0 1 0,-1 0 0,1 0 0,0-1 1,0 1-1,0 0 0,0 0 0,0 0 0,0-1 0,0 1 1,0 0-1,0 0 0,0-1 0,0 1 0,0 0 0,0 0 1,0-1-1,0 1 0,0 0 0,1 0 0,-1-1 0,0 1 0,-10-124-2117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01.9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69 221 480,'-1'-1'37,"1"0"1,0 0-1,-1 0 1,1-1-1,-1 2 1,0-1-1,1 0 1,-1 0-1,0 0 1,1 0-1,-1 0 1,0 0-1,0 1 1,-1-2-1,0 1 21,1 0 0,0 0 0,0 0 0,0 0 0,0 0 0,0-1 0,0 1 0,0 0-1,0-2 1,0 0 42,-3-10 164,0 1 1,1-1-1,0 0 0,1 0 0,0-17 1,2 26-200,-1 0 1,1 0 0,-1 1-1,0-1 1,-1 0-1,-1-3 1,2 4-23,0 1 1,0 0-1,0 0 0,1-1 1,-1 1-1,0-1 0,1 1 1,0 0-1,-1-1 0,1 1 1,0-1-1,0 1 0,1-1 1,0-3-1,-1 5-28,0 1-1,0 0 1,0-1 0,0 1 0,1-1 0,-1 1-1,0-1 1,0 1 0,0-1 0,0 1-1,0-1 1,0 1 0,-1-1 0,1 1 0,0-1-1,0 1 1,0-1 0,0 1 0,0-1 0,-1 1-1,1-1 1,0 1 0,-1 0 0,-5-9 963,6 9-956,0 0 0,0-1 0,0 1-1,-1 0 1,1-1 0,0 1 0,0 0 0,0-1-1,-1 1 1,1 0 0,0-1 0,0 1 0,-1 0 0,1 0-1,0-1 1,-1 1 0,1 0 0,0 0 0,-1 0-1,1 0 1,-1-1 0,0 1-38,10 11 18,0 1 0,-1 0 0,0 0 0,-1 0 0,-1 1 0,6 16 0,11 20-171,-9-14 300,-11-27-65,0 1 1,8 13 619,-14-24-658,2-1 0,-1 1 0,0-1 0,0 0 0,1 1 0,0-1 0,-1 0 0,1 0 0,-1-3 0,1 2-47,-9-18 61,-16-26 0,18 35 151,3 4-144,3 5-40,0 0 1,0 0-1,-1 0 1,-5-6-1,6 18-698,3 4 552,5 14-657,3 11-929,5-5 544,3 10-533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03.7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1248,'1'1'33,"0"0"0,0-1 0,-1 1 0,1 0 0,0 0 0,0 0 0,-1 0-1,1 0 1,0 0 0,-1 0 0,1 1 0,-1-1 0,0 0 0,1 0 0,-1 0 0,0 0 0,1 2 0,-1-1 5,0 0 0,1 0-1,0 0 1,-1 0 0,1 0 0,0 0 0,2 3 0,1 1 150,0 1 0,-1 0-1,4 8 1,5 11-16,-10-21-172,0-1 1,-1 0 0,0 1 0,1-1 0,-2 0 0,2 8 0,2 10-2,-1-3 323,3 28 0,-5-37-219,2 14 422,1 11-101,-7-2 1742,2-33-2145,-3-6 204,0-9-154,5 14-97,-2-1 1,1 1-1,0 0 0,0 0 0,0-1 1,-1 1-1,1 0 0,0 0 0,-1-1 1,1 1-1,-1 0 0,1 0 0,-2-2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14.7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606 664 992,'-13'-7'158,"0"0"0,-1 2 0,0 0-1,-21-5 1,16 5 41,1-1 1,-19-8-1,0-4 382,-1 2 0,-44-12 0,66 24-416,0 0 0,0 1-1,0 1 1,-1 0 0,1 1 0,-1 1 0,1 0-1,-20 4 1,28-2-144,-1 1 1,1 0-1,0 0 0,0 0 1,0 1-1,1 1 0,-1-1 1,1 1-1,-10 9 0,13-11 2,1 0-1,0 0 0,0 0 1,0 1-1,1-1 0,-1 1 1,1 0-1,0 0 0,0 0 1,-2 5-1,4-9-16,0 1 0,-1-1-1,1 1 1,0-1 0,0 1 0,0 0 0,0-1 0,0 1-1,0-1 1,1 1 0,-1-1 0,0 1 0,0-1 0,0 1 0,0-1-1,1 1 1,-1-1 0,0 0 0,0 1 0,1-1 0,-1 1-1,0-1 1,1 0 0,-1 1 0,1-1 0,0 1 0,16 6 346,-11-6-153,0 0 0,0-1 0,11 1 0,4-5-2,1 0 0,-1-1 0,-1-1-1,30-12 1,0-1-109,344-119-184,-371 128 147,1 2-1,0 0 0,44-7 0,-59 14-57,-1 0-1,1 1 1,0 0 0,0 1-1,0-1 1,0 2 0,0-1-1,-1 1 1,1 1 0,-1-1-1,1 2 1,-1-1 0,0 1-1,8 5 1,5 3 59,26 10 1,4 3 39,-39-19 10,1-1-1,0 0 0,0-1 1,0 0-1,25 3 0,-36-7-135,-1 0 19,0 1 0,0-1 1,0 0-1,0 0 0,0 1 0,0-1 0,0 0 1,-1 1-1,1-1 0,0 1 0,0-1 0,-1 1 1,1-1-1,0 1 0,-1 0 0,1-1 1,0 1-1,-1 0 0,1-1 0,-1 1 0,1 0 1,-1 0-1,1 1 0,0 0 111,1-2-82,-1 0-1,0 0 1,1 1-1,-1-1 1,0 0-1,1 1 1,-1-1-1,0 1 1,0 0-1,2 0 1,8 4-88,-10-5 67,4 2 21,0-1 0,1 0-1,-1 0 1,0 0 0,0-1 0,1 0 0,-1 0-1,10-2 1,4-2 202,35-2 0,-19 2 109,5-1-250,-25 2 15,5-2 81,-16 4-147,-1 0-1,1 0 0,0 1 1,-1-1-1,1 1 1,0 0-1,-1 0 0,1 0 1,0 0-1,0 1 0,-1 0 1,6 1-1,22 3 52,34-10-96,-33 7 93,-24 0-43,-1-2-1,1 1 0,-1-1 0,15-1 0,43-5 44,-47 6-71,-1-2 0,33-5 0,-39 4-42,1 1 0,16 0 0,11-2 116,-28 2-131,-10 2 59,1 0 1,-1 0 0,0 0-1,0 0 1,0 0 0,0 0-1,1 0 1,-1-1 0,0 1-1,0 0 1,0-1 0,0 1 0,0-1-1,0 1 1,0-1 0,0 0-1,0 1 1,0-1 0,0 0-1,1-1 1,6-7 39,-4 8 9,2-1 109,-11 1-161,-86 5 277,-36-2-143,-45-20-38,71 7-123,87 10 93,-1 1 1,-15 2-1,-11 1-20,29-3-117,-80 3-186,80-2 193,-1 1-1,1 1 1,0 0 0,0 0-1,-16 8 1,27-11 59,1 0 0,-1 0 0,1 0 0,-1 0 1,1 1-1,-1-1 0,1 0 0,-1 0 0,1 1 1,-1-1-1,1 0 0,0 0 0,-1 1 0,1-1 0,-1 0 1,1 1-1,0-1 0,-1 1 0,1-1 0,0 0 1,-1 1-1,1-1 0,0 1 0,0-1 0,-1 1 0,1-1 1,0 1-1,0-1 0,0 1 0,0-1 0,0 1 1,0-1-1,0 1 0,0-1 0,0 1 0,0-1 0,0 1 1,0-1-1,0 1 0,0-1 0,0 1 0,1-1 1,-1 1-1,0-1 0,0 1 0,1-1 0,-1 1 1,0-1-1,0 0 0,1 1 0,-1-1 0,0 1 0,1-1 1,-1 0-1,1 1 0,-1-1 0,1 0 0,0 1 1,2 1 8,0 0 1,0 0 0,1 0 0,0 0-1,-1 0 1,8 1 0,4 0 43,-1 0 0,1-1 0,0-1 0,26-2 0,60-10 107,-83 8-144,-1-1 1,0-1 0,0 0 0,23-12-1,48-18 181,-75 30-225,0 0 0,1 1-1,0 1 1,27-4 0,57 3-51,43-1 217,-6 5-48,-109-1-31,-20 0-96,0 1 1,0 0-1,0 0 1,0 0-1,0 1 1,0 0-1,0 0 1,9 3-1,-6-2 75,-1-1-1,1 1 1,-1-2-1,1 1 0,-1-1 1,15-2-1,4 1 67,3 0-174,31-5 0,-33 4 145,45 1 1,15 0 50,-65-3-174,15 0 116,-24 4-48,-9-1-46,1 1 0,-1 0 0,0 0-1,0 1 1,0 0 0,1-1 0,5 4 0,-2-3 42,0 1 0,0-1 0,0 0 0,0-1 0,0 0 1,0-1-1,0 1 0,-1-2 0,1 1 0,12-5 0,7-3 91,0 2-1,56-8 0,-55 10-237,34-8-1,-36 7 133,46-6-1,73-2 170,-117 14 11,-29 0-173,0 0 1,1 0-1,-1 0 0,0 0 0,0 0 1,0 0-1,0 0 0,0 0 1,0-1-1,1 1 0,-1 0 1,0 0-1,0 0 0,0 0 0,0 0 1,0 0-1,0 0 0,0 0 1,0 0-1,0-1 0,0 1 1,1 0-1,-1 0 0,0 0 0,0 0 1,0 0-1,0 0 0,0 0 1,0-1-1,0 1 0,0 0 1,0 0-1,0 0 0,0 0 0,0 0 1,0 0-1,0-1 0,0 1 1,0 0-1,0 0 0,0 0 1,0 0-1,-1 0 0,1 0 0,0-1 1,0 1-1,0 0 0,0 0 1,0 0-1,0 0 0,0 0 1,0 0-1,0 0 0,0 0 0,-1-1 1,-4-5-72,0 3 85,-1 0 0,0 1 0,0-1-1,0 1 1,-1 0 0,1 1 0,0 0-1,-8-1 1,-55 0 39,48 2-1,-8 1-88,-8-1 33,1-1 0,-65-10 1,70 7-21,16 2-5,-26-7 0,32 8 18,0-1 0,0 1-1,0 1 1,0 0 0,0 0 0,0 0-1,0 1 1,0 1 0,0 0 0,-11 3-1,6-2-173,11-2 215,0-1-1,-1 1 0,1 0 1,0 0-1,0 0 0,0 0 0,-5 4 1,-52 22-290,58-25 237,0-1 1,1 0 0,-1 1 0,1 0-1,-1-1 1,1 1 0,0 0 0,-2 2-1,-4 6-56,6-8 71,-1 0 0,0 0 0,1 0 0,0 0 0,-1 0 0,1 0 0,0 1 0,0-1 0,0 1 0,1-1 0,-2 5 0,2-6-39,5 2 248,-5-3-197,0 0-1,1 0 1,-1 0 0,0 0 0,0 0 0,1 1 0,-1-1 0,0 0 0,0 0 0,1 0 0,-1 0 0,0 0 0,0 0 0,0 0 0,1 0 0,-1 0 0,0 0 0,0 0 0,1 0 0,-1 0 0,0 0 0,0 0 0,1 0 0,-1 0 0,0 0-1,0-1 1,1 1 0,-1 0 0,0 0 0,0 0 0,0 0 0,1 0 0,-1-1 0,0 1 0,0 0 0,0 0 0,0 0 0,1 0 0,-1-1 0,0 1 0,0 0 0,0 0 0,0-1 0,0 1 0,0 0 0,5-6 20,-1 1-1,0-1 1,0 0 0,0 0 0,3-7 0,-4 6-24,1 0 0,-1 1 0,2-1-1,5-7 1,-3 8-12,-1 0 0,1 0 0,0 0 0,1 1 0,-1 0 0,1 1 0,0-1 0,0 2 0,9-4 1,-12 5-9,0 0-1,1 1 1,-1 0 0,0 0 0,1 0 0,-1 1 0,1-1 0,-1 2 0,1-1 0,-1 0 0,0 1 0,1 0 0,-1 0 0,0 1 0,0-1 0,7 4 0,67 29 86,-67-27-52,0 0 0,0-1-1,1-1 1,0 0 0,0-1 0,0 0 0,1-1 0,-1-1 0,1 0 0,15 0 0,-3 0-26,0 0 0,0 2 0,0 1 0,-1 1 0,38 14 0,-57-18 35,1 0-1,0-1 1,0 0 0,0 0-1,0-1 1,0 0 0,0 0-1,0 0 1,0-1 0,0 0-1,-1-1 1,1 1 0,0-1-1,-1 0 1,1-1 0,-1 0-1,1 0 1,7-6 0,5-4 90,42-27-112,-44 28 40,-13 9-94,0 0 1,0 0 0,1 1-1,4-3 1,-1 2 40,1 1-1,-1 0 1,1 0-1,0 1 1,0 0-1,0 1 1,11 0 0,-18 0 6,26-2 138,-21 1-172,0 1 0,0 0 0,0 0 0,0 0 0,10 2 0,-8 0 72,-1-1 1,1 0 0,0-1 0,-1 1 0,1-2-1,0 1 1,-1-1 0,1-1 0,9-2 0,-14 3-59,0 1 0,0 0 1,1 0-1,-1 0 0,0 0 1,0 1-1,1-1 0,-1 1 1,0 0-1,0 1 0,0-1 1,6 4-1,22 4 106,-4-2-82,-19-5-52,1 1 0,0-2 1,16 2-1,-19-3 62,4 0 47,0 0-1,-1 0 1,1-1-1,0 0 0,0-1 1,18-6-1,38-16-116,-64 23 43,1 0 0,-1 0 0,1 1 0,0-1 0,-1 1 0,1-1 0,0 1 0,-1 0 0,1 1 0,0-1 0,0 1 0,4 1 0,-4-1-4,1 0 1,-1 0-1,1 1 0,-1 0 1,0 0-1,0 0 0,0 0 1,6 5-1,-6-4 36,-1-1 0,1 0 0,-1 1 0,1-2 1,0 1-1,0 0 0,0-1 0,0 1 0,0-1 0,0 0 0,0-1 0,8 2 0,5-2-22,33-3 0,-8 1 1,-42 2 7,82-3 75,-69 2-62,-1-1-1,1 0 1,-1-1 0,17-6 0,-22 7-36,-1 0 0,1 1 0,0 0 0,0 0 0,8 0-1,-8 1 42,-1 0-1,0-1 1,0 0-1,0 0 0,0 0 1,-1-1-1,10-3 1,-2-1-60,-9 4 15,1 0 1,-1 0-1,0-1 0,0 1 0,6-5 0,6-6 115,-12 10-73,0 1-1,-1-1 1,0 0-1,0 0 1,0 0-1,5-6 1,1-2-81,-8 10 63,0 0 0,0 0 0,0 0 0,0 0 0,0-1 0,0 1-1,0 0 1,0-1 0,0 1 0,0-1 0,-1 1 0,1-1 0,-1 0 0,1 1 0,-1-3 0,1-3 64,-2 1-167,-8-1-93,7 7 179,1-1 0,-1 1 0,1 0 1,-1-1-1,1 1 0,-1 0 0,1 0 0,-1 0 1,1 0-1,-1 0 0,0 0 0,1 0 0,-1 0 0,1 1 1,-1-1-1,1 1 0,-1-1 0,1 1 0,0 0 1,-1-1-1,1 1 0,-3 2 0,-5 3-28,-1 1 0,-8 10 0,3-5-4,-36 27-57,29-20 119,6-5-153,-21 23 0,13-9 388,-4 5-796,-43 39 0,47-54 523,-1 0 0,0-1 0,-1-2 0,-1 0 1,-30 10-1,-74 22-866,115-42 834,-1-1-1,1 0 0,-1-2 1,1 0-1,-19 0 1,-24 2 237,-41 5-329,-107-5 1,163-4 98,-7 1 92,-42-1-25,40-2-93,-22-2 72,19-2 48,-45-8 226,87 10-230,-1 0-1,1-1 1,-17-7-1,-2-2 70,15 6-74,0 0 0,1-2 1,0 0-1,-25-20 0,32 22-39,0-2-1,1 1 0,0-1 1,1 0-1,0-1 1,-11-20-1,-9-12-11,23 35-23,1 0 0,-1 0 0,-2-8 0,3 8 41,0-1 0,-8-12 1,8 16-280,-5-9 100,9 13 135,-8-2-108,5 3 167,1 0-1,0 0 0,0 0 1,0-1-1,-1 1 0,1-1 1,0 1-1,0-1 0,0 0 1,0 0-1,0 0 0,0 0 0,0 0 1,0 0-1,0 0 0,1-1 1,-1 1-1,-2-3 0,-4-3-6,-5-2-117,11 8 112,0 0 1,0 0 0,1-1 0,-1 1 0,0 0-1,1-1 1,-1 1 0,1 0 0,0-1 0,-1 0-1,1 1 1,0-1 0,-1-2 0,-6-8-75,6 11 78,1 0 0,0-1 0,1 1 0,-1 0-1,0 0 1,0-1 0,0 1 0,1 0 0,-1-1-1,1 1 1,-1-3 0,1 2-10,-1 0 1,1 0-1,-1 0 0,1 0 0,-1 1 1,1-1-1,-1 0 0,0 1 0,0-1 1,-1-2-1,-4-6-108,3 5 109,2 4 0,1 1 0,-1-1 0,1 1 0,0-1 0,-1 0 0,1 1 0,0-1 0,-1 0 0,1 1 0,0-1 0,0 0 0,0 1 0,-1-1 0,1 0 0,0 1 0,0-1 0,0 0 0,0 1 0,0-1 0,1 0 0,-1-1 0,-1-3 0,-1 5 0,1-1 0,0 0 0,0 0 0,0 0 0,1 0 0,-1 0 0,0 0 0,0 0 0,0 0 0,1 0 0,-2-2 0,2-1 10,0 3 38,0-21 54,0 15 90,0 7-190,0-1 0,1 0 0,-1 0 0,0 0 0,0 0 0,0 0 0,0 0 0,0 0 0,0 0 0,0 0 0,0 0 0,-1 0 0,1 1 0,0-1 0,-1 0 0,1 0 0,0 0 0,-1 0 0,1 0 0,-1 1 0,1-1 0,-1 0 0,0 0 0,0 0 6,1 1-1,-1 0 1,1 0 0,-1-1 0,1 1 0,-1-1-1,1 1 1,-1 0 0,1-1 0,0 1 0,-1-1-1,1 1 1,-1-1 0,1 1 0,0-1 0,0 1-1,-1-2 1,1 2-6,0 0 0,0-1 0,-1 1 0,1-1-1,0 1 1,0 0 0,0-1 0,-1 1 0,1 0 0,0-1-1,0 1 1,-1 0 0,1-1 0,0 1 0,-1 0 0,1 0-1,-1-1 1,1 1 0,0 0 0,-1 0 0,1 0 0,-1-1 0,1 1-1,0 0 1,-1 0 0,1 0 0,-1 0 0,0 0-45,-3-3-58,2 3 106,-1-1 0,1 1 1,-1 0-1,1-1 0,-1 1 1,1 1-1,-1-1 0,-4 1 1,2-1-10,-19-1 57,23 2-39,1-1 0,-1 0 0,1 0 0,-1 0 0,0 0 0,1 0 0,-1-1 0,1 1 0,-1 0 0,0 0 0,1 0 0,-1 0 1,1-1-1,-1 1 0,1 0 0,-1 0 0,1-1 0,-1 1 0,1 0 0,-1-1 0,1 1 0,0-1 0,-1 1 0,1-1 0,-1 1 0,1-1 0,-1 0 96,1-1-264,0 2 158,0-1 0,0 1 1,0 0-1,0 0 0,0-1 0,0 1 0,0 0 0,0 0 0,0 0 0,0-1 0,0 1 1,0 0-1,0 0 0,0 0 0,0-1 0,0 1 0,0 0 0,0 0 0,0 0 0,0-1 1,1 1-1,-1 0 0,0 0 0,0 0 0,0-1 0,0 1 0,0 0 0,1 0 0,-1 0 1,0 0-1,2 0-13,0 0 0,1 0 1,-1 1-1,0-1 1,0 1-1,0-1 0,0 1 1,0 0-1,0 0 0,0 0 1,0 0-1,3 2 1,20 20-79,-7-5 40,-11-13 51,-1 0 0,-1 1 0,1-1-1,-1 1 1,0 0 0,0 1-1,0-1 1,-1 1 0,5 10 0,-6-10-33,1 1 0,-1-1 0,7 8 0,5 11 86,-1-2-103,-9-16 40,0 1 0,7 15 0,-6-9-32,1 0-1,15 24 1,-5-10 94,-12-21-76,0-1 0,0 1 0,1-1-1,7 8 1,14 14 105,-5 0-117,-20-26-66,0-1-1,1-1 0,-1 1 1,0 0-1,0-1 0,1 1 1,-1-1-1,1 1 0,5 1 1,8 12-84,-16-14 178,1-1 5,-1 1-1,0-1 1,1 1 0,-1 0 0,1 0 0,-1-1-1,0 1 1,0 0 0,1-1 0,-1 1 0,0 0-1,0 0 1,0 0 0,0-1 0,0 1-1,0 0 1,0 0 0,0 0 0,-1 18-54,1-12 26,0 5-86,0-10 104,-1 0-1,1-1 1,0 1 0,0 0-1,1 0 1,-1 0 0,0 0-1,0 0 1,1 0 0,0-1-1,-1 1 1,2 3-1,-1-4-48,0 1 4,3 4 44,-3-6 10,-1 1 0,1 0 0,0-1 0,-1 1 0,1-1 0,-1 1 0,1-1 0,0 1 0,-1-1 0,1 1 0,0-1 0,0 0 0,-1 1 0,1-1 0,0 0 0,0 0 0,-1 1 0,3-1 0,0 0 0,4 3-83,1-1 0,0 0 0,0 0 0,0-1 0,0 0-1,9 0 1,40-6 307,-56 5-236,1 0-1,-1 0 0,1 0 0,-1 0 0,1-1 0,-1 1 0,1 0 0,-1-1 0,1 1 0,-1-1 0,0 1 0,1-1 1,-1 0-1,0 0 0,0 1 0,1-1 0,-1 0 0,1-2 0,15 18-1715,-17-14 1733,-4 0 1,4 0-10,0-1 0,0 0 0,0 0 0,-1 0-1,1 0 1,0 1 0,0-1 0,0 0 0,0 0 0,0 0-1,-1 0 1,1 0 0,0 1 0,0-1 0,0 0 0,-1 0 0,1 0-1,0 0 1,0 0 0,0 0 0,-1 0 0,1 0 0,0 0-1,0 0 1,0 0 0,-1 0 0,1 0 0,0 0 0,0 0 0,0 0-1,-1 0 1,1 0 0,0 0 0,0 0 0,0-1 0,-1 1-1,1 0 1,0 0 0,0 0 0,0 0 0,0 0 0,-1 0 0,1-1-1,0 1 1,0 0 0,0 0 0,0 0 0,0 0 0,0-1-1,-1 1 1,1 0 0,0 0 0,0-1 0,0-16-210,0 15 252,-1-6 317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20.7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391 0 992,'-16'6'441,"13"-6"-340,1 0 0,0 1 0,0-1-1,0 1 1,-1 0 0,1 0 0,0 0-1,0 0 1,0 0 0,0 0 0,0 1-1,0-1 1,1 0 0,-1 1 0,0 0 0,1-1-1,-1 1 1,1 0 0,0 0 0,-1 0-1,1 0 1,0 0 0,0 0 0,0 0-1,0 3 1,-7 24 572,2 1-1,1 0 1,-1 35-1,4 92 847,3-95-1200,-6-23-31,4-38-273,1 0 0,0 0 0,-1 0-1,1 0 1,-1 0 0,1 0 0,-1 0 0,1 0-1,-1 0 1,0 0 0,0 0 0,1 0 0,-2 1-1,-6 7-178,1 6 436,-1 0 0,-10 15 0,6-13 362,12-16-616,0-1-1,0 0 0,0 1 0,0-1 0,0 0 0,-1 0 0,1 1 1,0-1-1,0 0 0,0 1 0,-1-1 0,1 0 0,0 0 0,0 0 1,-1 1-1,1-1 0,0 0 0,-1 0 0,1 0 0,0 0 1,-1 1-1,1-1 0,0 0 0,-1 0 0,1 0 0,0 0 0,-1 0 1,1 0-1,0 0 0,-1 0 0,1 0 0,0 0 0,-1 0 1,1 0-1,-1-1 1,0 1 0,0-1 0,1 0 0,-1 1 0,1-1 0,-1 0 0,0 0 0,1 1 0,-1-1 0,1 0 0,0 0 0,-1-1 0,-8-27 102,1-18-76,2-1 1,-1-55-1,8 94-75,-1 0 0,-1-1-1,0 1 1,0 0 0,0 0-1,-1 0 1,-6-16 0,8 25 24,0 0-1,0 0 1,0-1 0,-1 1 0,1 0 0,0 0 0,0 0 0,0-1 0,0 1 0,-1 0 0,1 0 0,0 0-1,0-1 1,0 1 0,0 0 0,-1 0 0,1 0 0,0 0 0,0 0 0,-1 0 0,1 0 0,0 0-1,0-1 1,-1 1 0,1 0 0,0 0 0,0 0 0,-1 0 0,1 0 0,0 0 0,0 0 0,0 0-1,-1 0 1,1 1 0,-10 6-112,-4 13 60,-29 53 253,-23 37 519,30-47-111,49-87-351,10-12-250,-2 0 0,23-54 0,-13 26-79,-2 1 25,-24 70 160,-4 1-104,0 0 0,-1 0 1,1-1-1,-3 15 1,1 3-75,1-19 51,1 0-1,-1 0 1,1 0 0,0 0-1,0-1 1,1 1-1,0 0 1,0-1 0,3 8-1,-3-10-31,-1-1-1,0 0 1,1 0-1,-1 0 1,1 0-1,0-1 1,-1 1-1,1 0 1,0-1 0,0 1-1,0-1 1,0 1-1,1-1 1,-1 0-1,0 0 1,0 0-1,1 0 1,-1-1 0,1 1-1,-1-1 1,0 1-1,1-1 1,-1 0-1,1 0 1,3 0-1,13-2-1552,32-7 0,-8-2-1595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21.1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162 46 2080,'-39'5'768,"31"-5"-608,-14 3 800,4-3 736,5-3-1120,0-5 576,0 0-672,0-4 256,3 4-448,2 0-352,3 2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26.8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50 122 1984,'15'-8'7098,"-6"9"-6628,-7 0-418,1 0-1,-1 0 1,1-1 0,-1 1 0,0-1 0,1 1-1,-1-1 1,1 0 0,-1 0 0,5 0 0,-1-1-22,-1 1 0,1 1 0,-1-1 0,0 1 0,1 0 0,-1 0 0,7 2 0,-9-2-40,1 0 0,0-1 0,-1 1 1,1-1-1,-1 0 0,1 0 0,4-1 0,2 0 148,-9 1-271,0 0 132,-1-1 1,0 1 0,1-1 0,-1 1 0,1 0-1,-1-1 1,1 1 0,-1 0 0,1 0 0,-1-1-1,1 1 1,-1 0 0,1 0 0,-1 0 0,1 0-1,-1-1 1,1 1 0,-1 0 0,1 0 0,-1 0-1,1 0 1,0 1 0,13-2 225,-14 1-232,2 0-30,2-2 42,3 1 38,-6 1-39,-1 0 1,1-1 0,-1 1 0,1 0-1,-1-1 1,1 1 0,-1 0 0,1-1 0,-1 1-1,1-1 1,-1 1 0,0-1 0,1 1-1,-1-1 1,1 1 0,-1-1 0,0 1-1,0-1 1,1 1 0,-1-1 0,0 1-1,0-1 1,0 0 0,0 1 0,0-1-1,2-3 43,0 0-21,-1 3-23,0-1 0,0 0-1,0 0 1,0 0 0,0 0 0,0 0-1,0 0 1,-1 0 0,1 0 0,-1 0-1,1-4 1,1-2 78,-2 8-79,0 0 0,0 0 0,0-1-1,0 1 1,1 0 0,-1 0 0,0-1 0,0 1 0,0 0 0,0-1 0,0 1-1,0 0 1,0 0 0,0-1 0,0 1 0,0 0 0,0-1 0,0 1-1,0 0 1,-1 0 0,1-1 0,0 1 0,0 0 0,0 0 0,0-1-1,0 1 1,0 0 0,-1 0 0,1 0 0,0-1 0,0 1-4,-1 0 0,1-1 1,0 1-1,0 0 0,0 0 1,0 0-1,0-1 0,0 1 1,0 0-1,0 0 0,0-1 0,0 1 1,0 0-1,0 0 0,0 0 1,0-1-1,0 1 0,0 0 1,0 0-1,0 0 0,0-1 1,0 1-1,0 0 0,0 0 1,1-1-1,-1 1 0,0 0 1,0 0-1,0 0 0,1-1 1,-1 1-1,0 0 1,0 0-1,0 0 1,0-1-1,0 1 0,0 0 1,1 0-1,-1 0 1,0-1-1,0 1 1,0 0-1,0 0 1,0-1-1,0 1 1,0 0-1,0 0 1,0-1-1,0 1 0,0 0 1,0 0-1,0-1 1,0 1-1,0 0 1,0 0-1,-1-1 1,1 1-1,0 0 1,0 0-1,0 0 1,0-1-1,0 1 0,0 0 1,-1 0-1,1 0 1,0 0-1,0-1 1,0 1-1,-1 0 1,-4-7 36,4 5-29,0 1 0,1 0 0,-1-1 0,0 1 0,-1 0-1,1 0 1,0 0 0,0-1 0,0 1 0,-1 1 0,1-1 0,-3-1 0,-13-7-6,9 6 0,-7 0 0,13 2 30,-1 1 1,0-1 0,0 1 0,0 0 0,0 0-1,0 0 1,0 0 0,0 0 0,-6 2-1,-8 0 105,16-1-131,-1-1 0,0 1 0,1-1 1,-1 1-1,1 0 0,-1-1 0,0 1 0,1 0 0,0 0 0,-1 0 0,1 0 0,0 0 0,-1 0 0,-1 3 0,2-3 40,-1 1-1,1-1 1,-1 1-1,0-1 1,1 0-1,-1 0 1,0 0-1,0 0 1,-3 2-1,-38 16-165,38-17 120,1 1 0,0 0 0,0 0 0,0 0 0,0 0 0,0 0 0,-3 5 0,3-4-5,4-3 11,-1 0 1,0 0-1,0 0 0,0 0 1,0 0-1,1 0 0,-1 0 0,1 1 1,-1-1-1,1 0 0,-1 0 0,1 0 1,-1 3-1,-7 35-47,7-7 125,0-18-54,1-1-1,0 1 1,3 18-1,-2-25-8,2 0-1,-1-1 1,1 1 0,0-1-1,0 0 1,0 0-1,1 0 1,0 0-1,0 0 1,1-1-1,0 0 1,7 7-1,-4-5 26,1 0-1,1 0 0,-1-1 1,1 0-1,0-1 0,20 8 0,-24-11 61,-1 0 0,1-1 1,0 0-1,0 0 0,0 0 0,0-1 0,0 0 0,0 0 0,0 0 0,0-1 0,0 0 0,10-3 0,2-2 8,-1-1 0,29-16 0,-16 7-425,-30 16 170,1-1-1,-1 1 1,0 0-1,1 0 0,-1-1 1,0 1-1,1 0 1,-1-1-1,0 1 1,1 0-1,-1-1 0,0 1 1,0-1-1,1 1 1,-1 0-1,0-1 0,0 1 1,0-1-1,0 1 1,0-1-1,0 1 1,1-1-1,-1 1 0,0-1 1,0 1-1,0-1 1,-1 1-1,1 0 1,0-1-1,0 1 0,0-1 1,0 1-1,0-1 1,0 1-1,-1-1 1,1 1-1,0-1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39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833 617 896,'-1'-2'41,"0"0"-1,-1 0 1,1 0 0,0 1 0,-1-1-1,1 0 1,-1 1 0,0-1 0,1 1-1,-1 0 1,0-1 0,0 1 0,0 0-1,0 0 1,0 0 0,0 0 0,0 1-1,0-1 1,0 1 0,0-1 0,-1 1-1,1-1 1,0 1 0,-3 0 0,-13-1 1535,16 1-1473,0-1 1,-1 1-1,1 0 0,0 0 0,-1 0 0,1 0 0,0 0 0,-1 1 0,1-1 0,0 1 1,0-1-1,-1 1 0,1 0 0,0 0 0,-3 1 0,-7 5 163,0 0 0,0-1 0,0 0 0,-22 6 0,26-10-135,0 0 1,0-1-1,0 0 0,0 0 1,0-1-1,-1 0 0,1 0 1,-16-3-1,-17 0 404,31 2-352,0 1-1,-13-3 1,-13-5 250,0 1 1,-62-2-1,81 9-428,0 0 1,0 1-1,1 1 1,-1 1-1,1 0 1,0 1-1,0 1 1,-19 8-1,9-2-90,-14 6 53,36-15 37,1 0-1,0 0 1,0 0 0,0 0 0,1 0 0,-1 1-1,0-1 1,1 1 0,-3 4 0,1-3-60,1 0 0,-1 0 1,0 0-1,0 0 0,0-1 1,-1 1-1,-6 3 0,21-8-204,1-2 208,0 1-1,0-2 1,-1 1 0,0-2-1,16-7 1,-18 8 58,43-20 26,0 3 1,2 2-1,0 3 0,93-17 0,-113 28 36,29-6 8,105-4 1,-166 15-53,0 1 0,-1-1 0,1 0 1,0 1-1,0-1 0,-1 1 0,1-1 1,0 1-1,-1-1 0,1 1 0,0-1 1,-1 1-1,1 0 0,-1-1 0,1 1 1,-1 0-1,0 0 0,1-1 0,-1 1 1,0 0-1,1 1 0,-1-2-19,1 1 0,-1-1 0,0 0 0,0 1 0,0-1 1,0 0-1,0 1 0,1-1 0,-1 0 0,0 1 0,0-1 0,0 1 0,0-1 0,0 0 0,0 1 0,0-1 0,0 0 0,0 1 0,-1-1 0,1 1 0,0-1 1,0 0-1,0 1 0,0-1 0,0 0 0,-1 1 0,1-1 0,0 0 0,0 1 0,-1-1 0,1 0 0,0 0 0,0 1 0,-1-1 0,1 0 0,0 0 1,-1 1-1,1-1 0,0 0 0,-1 0 0,1 0 0,0 0 0,-1 0 0,1 1 0,0-1 0,-1 0 0,1 0 0,-1 0 0,1 0 0,-22 6 400,17-5-403,1-1 0,-1 1 1,0 0-1,1 0 0,-1 1 0,-4 2 1,-11 2-97,11-3 72,0 1 0,1-1 0,-16 10 0,-1 1-92,-3 1 69,1 1 1,-33 27-1,-22 14 127,65-46-26,12-7-63,-1 0 0,0-1 0,0 0 0,-7 4 0,-1-2 45,-2 1 14,0-1 1,-19 4-1,30-8-44,0 0-1,1-1 1,-1 1-1,0-1 0,0 0 1,0-1-1,0 1 1,0-1-1,0 0 1,0 0-1,1-1 1,-6-1-1,4 0-10,0-1 1,0 0-1,1 0 1,-1-1-1,1 1 1,0-1-1,0 0 1,1-1-1,0 1 1,-1-1-1,2 0 1,-1 0-1,-3-9 1,-31-71 289,31 70-331,0 0 0,0 0 1,2-1-1,-5-20 0,8-5 0,1 15 140,-4-107 15,3-89-239,4 120 19,-2 112-217,37 180-40,18 114 506,-49-238-4,-4 88 0,-2-97 37,-3 5 28,3-60-314,-2 0-24,2 0 141,0-1-1,-1 1 1,1-1-1,0 1 1,-1-1-1,1 1 1,0-1-1,-1 1 1,1-1-1,0 1 1,0-1-1,0 1 0,-1-1 1,1 1-1,0-1 1,0 1-1,0 0 1,0-1-1,0 1 1,0 0-1,1 19-157,-1-14 284,0-6-195,1 1 44,-1 0-1,1 0 0,-1 0 1,1 0-1,-1 0 0,0 0 1,1 0-1,-1 0 0,0 0 1,1 0-1,-1 0 0,0 0 1,0 0-1,0 0 0,0 2 1,0 3 4,1-5 10,-1 1 0,0-1 0,1 0 1,-1 0-1,1 0 0,0 0 0,-1 0 0,1 0 1,0-1-1,-1 1 0,3 2 0,4 6-4,-4-5-4,-1-1 0,0 1 1,1-1-1,0 0 1,0 0-1,0 0 0,0 0 1,1 0-1,-1-1 0,1 0 1,4 3-1,0-1 0,0 0 0,0-1-1,1 0 1,10 3 0,1-3-22,-1-1-1,1 0 1,29-3-1,-17 1-25,0 0 67,-1-2 1,50-8-1,-69 8 2,-1-1 0,0 0-1,0-1 1,0 0 0,-1 0 0,0-1 0,1-1-1,-2 0 1,1 0 0,12-11 0,-8 4 52,-1 0 1,0 0-1,-1-2 1,-1 1-1,18-30 1,50-89-65,-70 118 2,1 1 1,1 1 0,0 0-1,19-18 1,-26 27-2,11-9-48,0 1-1,25-16 1,-10 8-101,50-35 596,-80 54-432,1 0 0,0 0 0,-1 0 0,1 1 0,-1-1 0,1 0 0,-1 0 0,1 0 0,-1 0 0,0 0 0,1 0 0,-1 0 0,0 0 0,0 0 0,0 0 0,1 0 0,-1 0 0,0 0-1,-1 0 1,1 0 0,0 0 0,0 0 0,-1-2 0,-8-27 204,8 26-144,-36-83-152,4 10 189,-3-39-64,15 45-19,-4 13-110,24 54 37,1 4 35,-1 0 0,1 0 0,-1 0 0,1 0 0,-1 0 0,1 0 0,-1 0 0,1 0 0,-1 0 0,0 0 0,1 0 0,-1 0 0,1 0-1,-1 0 1,1 0 0,-1 1 0,0-1 0,-5 18-59,-5 33 0,-2 39 120,9-45-236,4-34 192,-1-1 0,-2 13 0,0-9 57,1 1 0,1 29 0,1-26-126,-3 24 1,1-8 65,3-27 31,-2 0-1,1 0 1,-2 8 0,1-2-56,0 0 0,2 24 0,0-9-107,7 5-82,-8-31 218,0-1 0,0 0 1,0 1-1,0-1 0,0 0 0,1 0 1,-1 0-1,1 1 0,-1-1 1,1 0-1,0 2 0,9 20-202,-7-16 169,-2-6 43,-1-1 1,0 0-1,0 1 1,0-1-1,0 0 1,0 1-1,0-1 0,0 0 1,0 1-1,0-1 1,0 1-1,0-1 1,0 0-1,0 1 1,0-1-1,0 0 1,0 1-1,0-1 1,0 0-1,-1 1 1,1-1-1,0 0 1,0 1-1,0-1 1,0 0-1,-1 0 1,1 1-1,0-1 1,0 0-1,-1 1 0,1-1 1,0 0-1,-1 0 1,1 0-1,0 0 1,-1 1-1,-1-2-5,1 1 0,-1 0 0,1-1-1,-1 0 1,1 1 0,-1-1 0,1 0-1,0 0 1,-1 0 0,1 0 0,0 0 0,-3-2-1,-6-4-18,-12-3 255,19 8-234,-1 0 0,1 1 0,-1-1 1,0 1-1,1 0 0,-1 0 0,0 0 0,0 0 0,-6 0 1,-9 0 45,-21-4 0,29 4 44,-5-4-5,-4 1-156,-8 2 161,22 1-89,0 0 0,1 1 0,-1 0 0,0 0-1,0 0 1,0 1 0,0-1 0,-6 3 0,5-1 4,1-1 0,-1 0-1,0 0 1,1-1 0,-1 0-1,-11-1 1,-3 0-550,43 9 336,-15-7 48,-1 0 0,0 0 0,0 1 0,1 0 0,-1 0 0,0 1 1,-1 0-1,1 0 0,0 0 0,-1 0 0,0 1 0,0 0 0,0 0 0,0 1 0,0-1 0,-1 1 0,0 0 0,0 0 1,0 1-1,-1-1 0,0 1 0,0-1 0,0 1 0,-1 0 0,3 7 0,1 25-3440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1:45.9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0 1408,'-4'0'979,"4"0"-955,-6 9-32,0 0 0,-1-1 0,-8 9 0,14-15 35,0-1 1,0 1 0,0 0-1,1-1 1,-1 1 0,1 0-1,0 0 1,-1-1 0,1 3-1,-1 0 6,0-1 93,0 0-1,0 0 1,0 0 0,0-1 0,-1 1-1,1 0 1,-1-1 0,0 1-1,0-1 1,-4 4 0,-26 21 1878,24-20-1765,6-5-34,1-1-191,1-1 0,0 1 0,0-1 0,-1 0 0,1 1 0,0-1 0,-1 0 0,1 1 0,-1-1 0,1 0 0,0 0 0,-1 1 0,1-1 0,-1 0 0,1 0 0,-1 0 0,1 1 0,0-1 0,-1 0 0,1 0 0,-1 0 0,1 0 0,-1 0 0,0 0 0,-2 2 19,6-4-93,2-4 130,4-3-70,-1 1 0,1 0 0,13-8 0,-15 10-90,1 0-1,-1 0 1,-1 0 0,10-13 0,14-12-1320,-12 16-793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2:36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299 165 576,'0'0'62,"-1"0"0,0 0 0,1 0-1,-1 0 1,0-1 0,1 1 0,-1 0 0,1 0 0,-1 0-1,0-1 1,1 1 0,-1 0 0,1-1 0,-1 1 0,0-1-1,1 1-5,-1-1 0,1 1 0,-1-1 0,0 1 0,1 0-1,-1-1 1,1 1 0,-1 0 0,1 0 0,-1-1-1,0 1 1,1 0 0,-1 0 0,0 0 0,0 0 0,1 0-40,-1 0 1,1 0-1,0 0 1,0 0 0,-1 0-1,1 0 1,0 0-1,0 0 1,0 0 0,-1-1-1,1 1 1,0 0-1,0 0 1,0 0 0,-1 0-1,1 0 1,0 0-1,0-1 1,0 1 0,-1 0-1,1 0 1,0 0-1,0-1 1,0 1 0,0 0-1,0 0 1,0 0 0,-1-1-1,1 1 1,0 0-1,0-1-9,0 1 0,0 0 0,0 0 0,0 0 0,0-1-1,0 1 1,0 0 0,0 0 0,-1 0 0,1 0 0,0-1-1,0 1 1,0 0 0,0 0 0,0 0 0,-1 0 0,1 0-1,0 0 1,0-1 0,0 1 0,0 0 0,-1 0 0,1 0 0,0 0-1,0 0 1,0 0 0,-1 0 0,1 0 0,0 0 0,-10-3 475,9 2-459,-1 0 0,0 0 0,1 1-1,-1-1 1,0 1 0,0-1 0,1 1 0,-3 0 0,-49-4 691,-12 1 571,29-5-1525,22 8 319,11-1-48,-1 1 1,1 0-1,-1-1 1,1 1-1,-1 1 1,1-1-1,-1 0 1,1 1-1,-1 0 1,1 0-1,-1 0 1,1 0-1,0 1 1,0-1-1,0 1 1,0 0-1,-4 2 1,7-3-43,-1-1 0,1 1 0,-1-1 0,1 1 0,-1 0 0,1-1 0,0 1 0,-1 0 0,1 0 0,0-1 0,-1 1 0,1 0 0,0 0 0,0 0 0,0-1 0,0 1 0,0 0 0,0 0 0,0 0 0,0-1 0,0 1 0,0 0 0,0 0 0,0-1 0,1 1 0,-1 0 0,0 0 0,1-1 0,-1 1 0,0 0 0,1 0 0,0 0 0,0 1 0,0 1 4,1-1-1,-1 0 0,0 0 0,1 0 0,-1 0 0,1 0 1,0 0-1,-1 0 0,1 0 0,0-1 0,0 1 0,0 0 1,0-1-1,4 2 0,5 3 104,50 47-151,-34-29-2,-18-20 62,-7-2 9,0 0-2,10-1 74,-1-2-86,-10-1 14,-1 2-17,0 0-1,0-1 1,0 1 0,0 0 0,0 0-1,0 0 1,1-1 0,-1 1 0,0 0-1,0 0 1,0 0 0,0-1-1,0 1 1,0 0 0,1 0 0,-1 0-1,0-1 1,0 1 0,0 0 0,0 0-1,1 0 1,-1 0 0,0 0-1,0 0 1,0-1 0,1 1 0,-1 0-1,0 0 1,0 0 0,1 0 0,-1 0-1,0 0 1,0 0 0,0 0 0,1 0-1,-1 0 1,0 0 0,0 0-1,1 0 1,15-1-22,-15 1 22,0 1-1,0-1 0,0 0 0,0 0 1,0 0-1,1 0 0,-1 0 0,0 0 1,0-1-1,0 1 0,0 0 0,0-1 0,0 1 1,0 0-1,0-1 0,0 0 0,0 1 1,0-1-1,0 1 0,0-1 0,0 0 1,0 0-1,0 0 0,0 1 0,0-3 0,0 2 16,0-1 0,1 1 0,-1 0 0,0-1 0,0 1-1,0 0 1,1 0 0,-1 0 0,1 0 0,-1 0-1,1 1 1,-1-1 0,3-1 0,-3 2 57,1-2-230,-1 0 102,0 1 0,1-1-1,-1 0 1,1 1 0,0-1-1,-1 1 1,1-1-1,3-1 1,6-6-344,-9 7 368,1 0-11,-1 1-1,0-1 0,0-1 0,0 1 1,-1 0-1,1 0 0,-1-1 1,1 1-1,1-5 0,7-4-43,-4 6 7,-5 5 73,0-1 0,-1 1 1,1-1-1,0 1 0,0-1 1,0 1-1,-1-1 0,1 0 0,0 0 1,-1 1-1,1-1 0,0 0 1,0-1-1,1-14 88,-1 4-28,0-16 123,-1 18-159,0 10-22,0-1 0,0 1 0,0 0 0,0-1 0,0 1 0,0-1 0,0 1 0,0 0 1,0-1-1,-1 1 0,1 0 0,0-1 0,0 1 0,0 0 0,0-1 0,-1 1 1,1 0-1,0-1 0,0 1 0,-1 0 0,1-1 0,0 1 0,0 0 0,-1 0 0,1-1 1,0 1-1,-1 0 0,1 0 0,0 0 0,-1 0 0,1 0 0,-1-1 0,1 1 0,0 0 1,-1 0-1,1 0 0,-1 0 0,1 0 0,0 0 0,-1 0 0,1 0 0,0 0 1,-1 0-1,1 0 0,-2 2 213,-6-2 174,7-1-349,0 1 1,-1 0 0,1-1-1,0 1 1,-1-1-1,1 0 1,0 1-1,0-1 1,0 0 0,-1 0-1,1 0 1,0 1-1,0-1 1,0 0 0,0 0-1,1-1 1,-1 1-1,0 0 1,0 0-1,1 0 1,-1-1 0,0 1-1,1 0 1,-1-1-1,1 1 1,0 0-1,-1-1 1,1 1 0,0-3-1,0 4-27,0-1 1,0 1-1,0-1 0,0 1 0,-1-1 1,1 1-1,0 0 0,0-1 0,0 1 1,-1-1-1,1 1 0,0-1 0,-1 1 1,1 0-1,0-1 0,-1 1 0,1-1 1,-1 1-13,1-1 0,-1 1 1,1-1-1,-1 1 1,1-1-1,0 1 1,-1-1-1,1 0 0,0 1 1,-1-1-1,1 1 1,0-1-1,0 0 1,0 1-1,-1-1 0,1 0 1,0-1-1,-2-7 273,1 9-264,1-1 1,0 1-1,0-1 1,-1 1-1,1-1 0,0 1 1,0-1-1,0 1 1,-1-1-1,1 1 0,0-1 1,0 1-1,0-1 1,0 1-1,0-1 0,0 1 1,0-1-1,0 1 1,0-1-1,0 1 0,1-1 1,-1 1-1,0-1 1,0 1-1,0-1 0,1 1 1,-1-1-1,0 1 1,1-1-1,-1 1 0,0-1 1,1 1-1,-1-1 0,2-1-43,-1 0 37,0 0 0,1 0 0,-1 1 0,0-1 0,-1 0 1,1 0-1,1-4 0,10 73-79,-4 3-209,-3-31 332,-5-31 30,0-6-54,-1-1 1,1 0-1,0 1 1,0-1-1,0 1 0,0-1 1,0 0-1,0 1 1,0-1-1,1 1 1,-1-1-1,1 2 0,-7 0 20,6-3-63,0 0 0,-1 1 0,1-1 0,0 0 0,-1 0 0,1 0 1,0 0-1,-1 0 0,1 1 0,0-1 0,-1 0 0,1 0 0,0 0 0,-1 1 0,1-1 0,0 0 0,0 1 1,-1-1-1,1 0 0,0 0 0,-1 1 0,2 6-61,1 7 52,-2-12 86,1 6 123,1 0-199,0 0 0,0 0 0,-1 0 1,1 9-1,-2-15 44,3 4 16,2 11-275,-5-15 244,1 1 0,0-1 0,-1 1 0,1 0 0,0-1 0,0 0 0,1 1 0,-1-1 0,0 1 0,1-1 0,0 0 0,2 3 1,-3-4-16,0-1 1,0 1 0,-1 0 0,1 0 0,0 0 0,-1 0 0,1 0 0,-1 0 0,1 0 0,-1 0 0,1 0-1,0 1 1,5 9-56,0-4-173,0-1 0,1-1 0,0 1 0,1-1 1,14 8-1,-20-13 232,0 1 0,0 0 0,0-1 0,0 0 0,1 1 1,-1-1-1,0 0 0,0 0 0,0 0 0,1 0 0,-1-1 0,0 1 0,0 0 1,0-1-1,0 0 0,0 1 0,3-3 0,5-1-37,-1-2 0,13-8 0,1-1 14,83-48-47,-71 38 124,-27 18 23,1 1 0,0-1 0,1 2 0,11-6 0,1 1 155,-9 4 5,23-8-1,-32 13-201,0 0 1,1 0-1,-1 1 1,0-1-1,0 1 0,0 0 1,0 0-1,1 0 0,-1 0 1,6 2-1,23 2 285,-22-15-38,-8 7-257,-2 4-21,0-1 0,0 0-1,0 0 1,0 0-1,0 1 1,0-1-1,0 0 1,0 1-1,0-1 1,0 1-1,0-1 1,0 1-1,2-1 1,-2 1 5,0-1 0,-1 1 0,1-1 0,-1 1 0,1 0-1,0-1 1,-1 1 0,1 0 0,0 0 0,-1 0 0,1 0 0,0-1 0,-1 1 0,2 0 0,-1-1 28,-1 0 1,0 0-1,-1-1 1,1 1-1,0 0 1,0 0-1,0 0 1,-1 0-1,1-1 0,-1 1 1,1 0-1,-1 0 1,1 0-1,-1 0 1,1 0-1,-1 0 1,0 0-1,0 0 1,-1-1-1,0 1-51,0 0 0,1 0-1,-1 0 1,0 1 0,1-1 0,-1 0 0,0 1-1,0 0 1,1-1 0,-1 1 0,0 0 0,-3 0 0,4 0 20,0 0 1,0 0-1,0 0 1,0 0 0,0 0-1,1 0 1,-1 0-1,0 1 1,0-1 0,0 0-1,0 0 1,1 1-1,-1-1 1,0 1 0,0-1-1,0 1 1,1-1-1,-1 1 1,0-1 0,1 1-1,-1 0 1,1-1-1,-1 1 1,0 0 0,1-1-1,0 1 1,-1 0-1,1 0 1,-1 0 0,1-1-1,0 1 1,-1 0-1,1 0 1,0 0 0,0 0-1,0 0 1,0-1-1,0 1 1,0 0 0,0 2-1,1 4-43,0 0 0,0-1 0,1 1 0,3 10 1,0 1-2,-4-11 73,0 0 0,-1 0 0,0 0 0,-1 0 0,1 0-1,-1 0 1,-1 0 0,1 0 0,-6 12 0,3-9-8,0 0 0,-1-1 0,-1 1 0,1-1 0,-1 0 0,-8 8 0,1-3-5,0 0 1,0-1-1,-1 0 0,-1-1 0,0-1 0,-25 14 1,34-21-4,0-1 1,0-1 0,-1 1 0,1-1 0,-1 0 0,1 0 0,-1-1 0,0 0 0,1 0 0,-1-1 0,0 0 0,0 0 0,0 0 0,1-1 0,-1 0 0,0 0 0,0-1-1,1 0 1,-1 0 0,1-1 0,-8-4 0,5 2-14,0 0 0,1-1 0,0-1 0,0 1 0,1-1 0,-1-1-1,2 1 1,-1-1 0,1 0 0,0-1 0,1 1 0,-6-12 0,-66-124 105,71 132-124,0 0-1,-11-15 1,14 24 20,1-1 0,-1 1 0,0-1 0,-1 1 1,1 0-1,-1 0 0,1 0 0,-1 1 0,0-1 1,-6-2-1,3 2 15,6 2-10,-1 0 0,1 1 1,0-1-1,-1 1 0,1-1 1,-1 1-1,1 0 0,-1-1 1,1 1-1,-4 0 0,-6 3-44,4-1 79,-41-10 320,13 0-186,-20 0 383,-17 5-95,56 9-484,6-1-131,7-4 115,3-1 38,-1 0 0,1 0 0,0 1 0,0-1 0,-1 0 0,1 1 0,0-1 0,0 0 0,0 1 0,0-1 0,0 1 0,0-1 0,-1 0 0,1 1 0,0-1 0,0 0 0,0 1 0,0-1 0,0 1 0,0-1 0,1 0 0,-1 1 0,0-1 0,0 0 0,0 1 0,0-1 0,0 0 0,1 1 0,0 2-18,-1-1 14,1 1-1,0-1 0,0 0 0,0 0 0,0 0 1,0 0-1,1 0 0,1 2 0,-2-3 31,0 1 0,1-1-1,-1 0 1,0 0 0,1 1 0,-1-1-1,1 0 1,-1 0 0,1 0 0,0-1-1,-1 1 1,3 0 0,-4 0-20,2-1-89,-1 2 17,16 22-54,-16-23 148,0 1 0,0 0-1,0 0 1,0 0 0,-1 0-1,1 0 1,-1 0-1,1 0 1,-1 0 0,0 0-1,1 0 1,-2 3-1,1-4 46,2 2-113,0-1 0,-1 1 1,0-1-1,0 1 0,0-1 1,2 6-1,-2 3 12,1 1 0,-2-1 0,0 17 0,-1-7 294,1-20-276,1 0 1,-1 1 0,0-1-1,0 0 1,0 0 0,1 1-1,-1-1 1,1 0 0,-1 0-1,1 0 1,-1 1 0,1-1-1,0 0 1,-1 0 0,1 0-1,0 0 1,0 0 0,2 1-1,-2-1 12,0 0 0,0-1 0,0 1 0,1 0 0,-1-1 0,0 1 0,1-1 0,-1 0 0,0 1 0,1-1 0,-1 0 0,1 0 0,-1 0 0,0 0 0,1 0 0,-1 0 0,3-1 0,2 0 40,3 0-54,0 0-1,-1 0 0,1-1 0,14-5 0,-15 4 7,0 1 1,0 0-1,0 0 0,16-1 1,-23 3-6,0 0 0,1 1 0,-1-1 0,0 0 0,0 1 0,1-1 0,-1 1 0,0-1-1,0 1 1,0 0 0,0-1 0,0 1 0,0 0 0,0 0 0,0 0 0,0 0 0,0 0 0,0 0 0,1 2 0,10 19-2180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37.597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20 0 64,'0'3'51,"0"0"-1,0 0 1,0 0-1,-1 0 1,1 0-1,-1 0 1,0 0 0,0-1-1,0 1 1,0 0-1,-2 3 1,-4 11 947,5-2-428,1 1-1,0-1 1,1 0 0,3 20-1,13 61-175,-9-60-652,4 49 0,-6-27-1049,-4-34-277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2:42.2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87 832,'0'0'17,"-1"0"-1,1 0 1,-1 0 0,1 1 0,-1-1-1,1 0 1,-1 0 0,1 0-1,-1 1 1,1-1 0,-1 0 0,1 1-1,-1-1 1,1 0 0,0 1-1,-1-1 1,1 1 0,0-1 0,-1 1-1,1-1 1,0 1 0,0-1-1,-1 1 1,1 0 0,0-1 19,0 1 1,-1 0-1,1-1 1,0 1-1,-1-1 1,1 1 0,0-1-1,-1 1 1,1-1-1,-1 1 1,1-1-1,-1 1 1,1-1-1,-1 0 1,1 1-1,-1-1 1,1 0-1,-1 1 1,0-1-1,1 0 1,-2 1-1,-1-1 97,1 1-1,-1-1 0,0 0 0,0 0 1,0 0-1,1 0 0,-1-1 0,0 1 1,0-1-1,1 0 0,-1 0 0,0 0 1,1 0-1,-1 0 0,1 0 1,-1-1-1,1 1 0,-4-4 0,-19-8 859,14 4-1021,10 8 38,0 1 0,1-1 1,-1 0-1,0 0 1,1 1-1,-1-1 0,0 0 1,0 1-1,0-1 0,0 1 1,1-1-1,-1 1 1,0-1-1,0 1 0,0 0 1,-1-1-1,0 1 25,0-1 0,0 0 0,0 0 0,0-1 0,0 1 1,0 0-1,1-1 0,-1 1 0,0-1 0,1 1 0,-1-1 0,1 0 0,0 1 0,-2-4 0,2 5-9,0-1-1,1 0 1,-1 0-1,0 1 1,0-1-1,0 0 1,0 1-1,0-1 1,0 1-1,0-1 1,-1 1-1,1 0 1,0-1-1,0 1 1,0 0-1,0 0 1,0 0-1,0 0 1,-1 0-1,1 0 1,0 0-1,0 0 1,-1 1-1,0-1-14,1 0 0,0 1 0,0-1 0,0 0 0,0 0 0,0 0-1,0 0 1,0 0 0,0 0 0,0-1 0,0 1 0,0 0 0,0 0-1,0-1 1,0 1 0,0-1 0,0 1 0,0-1 0,0 1 0,0-1-1,0 1 1,0-1 0,0 0 0,1 0 0,-2-1 0,-5-7 163,1 3 8,4 5-115,0 0 1,0 1-1,0-1 0,0 1 1,0-1-1,0 1 1,0 0-1,0-1 1,0 1-1,0 0 0,-4 1 1,4-1 263,16 4-1401,10 7 827,-22-10 234,-2-1 10,2 2 80,-1 12-359,0-11 204,-1 0 0,0 0-1,1 0 1,0 0 0,0-1 0,0 1 0,0 0 0,0 0 0,2 3 0,0 0 309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2:43.2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4 320,'-4'-3'160,"-1"3"-160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2:48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484 16 1472,'-1'1'50,"1"-1"-1,-1 1 1,0-1-1,1 1 1,-1-1 0,1 1-1,-1-1 1,0 0-1,1 0 1,-1 1 0,0-1-1,1 0 1,-1 0-1,0 0 1,0 1 0,1-1-1,-2 0 1,1 0 18,0 0 1,0 0-1,0 0 1,0 0-1,0 1 0,0-1 1,0 0-1,0 1 1,0-1-1,0 1 0,1-1 1,-1 1-1,-2 0 1,2 1-10,-2 1 50,0 1-1,-1 0 1,1-1-1,-1 0 1,0 0-1,0 0 1,-1 0-1,1 0 1,0-1-1,-1 0 1,1 0-1,-1 0 1,-7 1-1,0 0 128,1-1 215,1 0 0,-18 0 0,24-2-438,3 0 24,1 0 0,-1 0 0,0 1 0,0-1 0,0 0 0,1 0 0,-1-1 0,0 1 0,0 0 0,0 0 0,1 0 0,-1 0 1,0-1-1,0 1 0,1 0 0,-1-1 0,0 1 0,1 0 0,-1-1 0,0 1 0,1-1 0,-1 1 0,0-1 0,1 1 0,-2-2 0,2 1 12,-1 0 0,0 0-1,0 0 1,0 0 0,0 0-1,0 1 1,0-1 0,0 0-1,0 1 1,-1-1 0,1 1-1,0-1 1,0 1 0,0 0-1,-1-1 1,-1 1 0,-24-1-131,24 1 46,3 0 23,-1 0 9,1 0 0,-1 0 0,1 0 0,0 0 0,-1 0 0,1 0 0,0 0 0,-1 0 0,1 1 0,0-1 0,-1 0 0,1 0 0,0 1 0,-1-1 0,1 0 0,0 0 1,0 1-1,-1-1 0,1 0 0,0 1 0,0-1 0,-1 0 0,1 1 0,0-1 0,0 0 0,0 1 0,0-1 0,-1 1 0,1 0-66,0 1 83,1 5-148,7-1-17,-7-5 147,1 1 0,-1-1 0,1 1 0,0-1-1,0 0 1,-1 0 0,1 0 0,0 0-1,0 0 1,0 0 0,0-1 0,0 1-1,1-1 1,-1 1 0,0-1 0,0 0 0,0 0-1,3 0 1,8 1 39,-9-1-44,0 1 0,0-1-1,0 0 1,0 0 0,0-1-1,0 1 1,0-1 0,7-2-1,-8 2-8,-1 0 0,1 1 0,0-1 0,-1 1 0,1-1 0,3 1 0,-3 0-53,0 0 1,0-1-1,-1 1 1,1-1-1,0 1 0,3-2 1,-4-1-13,1 2-18,17 0 341,-64 6 1,27-7-130,15 1-95,0 0 0,0 1-1,0 0 1,0-1 0,0 1 0,0 0 0,0 0-1,0 0 1,0 0 0,0 0 0,0 1 0,0-1-1,0 1 1,0-1 0,-3 2 0,-3 2-15,-2 1 58,10-5-58,-1 1 1,1-1-1,-1 1 0,0-1 0,1 0 0,-1 1 0,0-1 0,1 0 0,-1 0 0,0 0 0,1 1 0,-1-1 0,0 0 0,-1 0 0,-8 3 42,-16 24-170,24-27 183,1 0-41,-6 6 2,-1 13-293,11-19 277,0 0 0,1 0 0,-1 0 0,0 0 0,0 0 0,5-1 0,29-23-64,-14 10 0,-4 9-160,-3-2 23,-13 6 184,0-1-1,0 1 0,0 0 0,-1-1 0,1 0 1,2-1-1,1-1 18,-1-1 0,10-10-219,-14 11 195,-1 4 14,0-1 1,0 1-1,0 0 1,0 0-1,0-1 1,0 1-1,1 0 1,-1-1-1,0 1 1,0 0 0,0 0-1,0-1 1,0 1-1,1 0 1,-1 0-1,0-1 1,0 1-1,0 0 1,1 0-1,-1 0 1,0-1 0,0 1-1,1 0 1,-1 0-1,0 0 1,0 0-1,1 0 1,-1-1-1,0 1 1,1 0-1,-1 0 1,0 0-1,0 0 1,1 0 0,-1 0-1,0 0 1,1 0-1,13-19-539,-14 17 537,1 1 0,-1 0 0,0-1 0,1 1 1,-1 0-1,1 0 0,-1-1 0,1 1 0,0 0 0,0 0 0,-1 0 1,3-2-1,-2 2-3,0 0 1,0 0 0,-1 0-1,1 0 1,0 0-1,0 0 1,-1-1 0,1 1-1,-1 0 1,1 0-1,-1-1 1,1-1 0,-1 2 51,0 2-74,0 0 42,0 0 0,0 0 1,0 0-1,0 0 0,-1-1 1,1 1-1,0 0 0,0 0 1,-1 0-1,1 0 0,0 0 1,-1-1-1,1 1 0,-1 0 1,1 0-1,-2 0 0,1 0-5,0-1-1,0 0 0,0 1 1,0-1-1,0 1 1,0-1-1,0 1 0,0-1 1,0 1-1,0 0 1,0-1-1,0 1 0,0 0 1,1 0-1,-1 0 0,-1 1 1,-11 9 122,8-8-86,0-1 0,0 1-1,0 0 1,-9 7 0,-4 4 25,13-11 51,1 0 0,-1 0 0,0-1 0,0 0 0,0 1 0,-1-2 0,1 1 0,0-1 0,-1 0 0,-9 1 0,12-2-51,1 0 1,-1 0-1,1-1 0,0 1 1,-1-1-1,1 1 0,0-1 1,-1 0-1,-2-2 0,3 3-57,1-1 0,-1 1 0,0-1-1,1 1 1,-1 0 0,0 0 0,0 0 0,1 0-1,-1 0 1,0 0 0,0 0 0,1 1-1,-1-1 1,0 0 0,1 1 0,-3 1-1,-7 0 131,8-2-135,0 0 1,0 0 0,0 1-1,0-1 1,0 1-1,0-1 1,0 1-1,1 0 1,-1 0 0,0 0-1,1 0 1,-5 3-1,7-3-1,-1-1-1,1 0 0,-1 1 0,1-1 0,-1 0 0,1 1 0,0-1 0,-1 0 0,1 0 0,-1 0 0,1 1 0,-1-1 1,1 0-1,-1 0 0,1 0 0,-1 0 0,1 0 0,-1 0 0,1 0 0,-1 0 0,0 0 0,0 0 0,-3 0-36,6 7-191,-1-5 270,3 16 203,-6-15-73,2-3-174,-1 0 1,1 1 0,0-1 0,0 0-1,0 1 1,-1-1 0,1 0-1,0 1 1,0-1 0,-1 0 0,1 0-1,0 1 1,-1-1 0,1 0 0,0 0-1,-1 0 1,1 1 0,0-1-1,-1 0 1,1 0 0,0 0 0,-1 0-1,1 0 1,-1 0 0,1 0 0,0 0-1,-1 0 1,0 0 0,1 0-29,8 0-70,24 1-127,-9 0 128,26-3-1,21-14 262,-63 15-157,0 0 1,0-1-1,0 1 0,0-1 0,0-1 0,12-5 0,-16 7-73,4 0 33,-3-1 16,1 37-705,-13-20 822,5-12-65,0 0-1,0 0 1,0-1-1,0 1 1,0-1-1,-1 0 1,1 0-1,0 0 1,-1 0-1,0-1 1,0 0-1,1 1 1,-7 0-1,1-1-40,8-1 22,0 0 1,0 0-1,0 0 0,0 0 0,0 1 1,0-1-1,0 0 0,0 1 0,0-1 1,0 0-1,1 1 0,-3 0 0,1 0 3,-1 1-1,1-1 1,-1 0-1,1-1 1,-1 1-1,0 0 1,1-1-1,-5 1 1,-13 2-50,19-3 31,1 0-1,0 0 0,-1 0 1,1 0-1,0 0 0,-1 1 0,1-1 1,0 0-1,-1 0 0,1 0 0,0 0 1,-1 0-1,1 1 0,0-1 0,-1 0 1,1 0-1,0 1 0,-1-1 1,1 0-1,0 0 0,0 1 0,-1-1 1,1 0-1,0 1 0,0-1 0,0 0 1,0 1-1,-1-1 0,1 0 0,0 1 1,0-1-1,0 0 0,0 1 1,0-1-1,0 1 0,0-1 0,0 0 1,0 1-1,0-1 0,0 0 0,0 1 1,1 0-1,-1 5-64,0-5 62,0 0-1,0 0 0,0-1 0,0 1 0,0 0 1,0 0-1,1-1 0,-1 1 0,0 0 1,0 0-1,1 0 0,-1-1 0,1 1 0,-1 0 1,0-1-1,1 1 0,0 0 0,-1-1 0,1 1 1,-1-1-1,1 1 0,1 0 0,0 0 14,-1 0 0,1-1-1,0 1 1,-1-1 0,1 1 0,0-1-1,0 1 1,-1-1 0,1 0 0,2 0-1,0 0 5,0 0 0,-1-1-1,1 1 1,0-1-1,-1 0 1,1 0-1,0 0 1,-1-1 0,0 1-1,4-3 1,14-9-10,-15 10-25,-1 0 1,0 0-1,0-1 1,6-5-1,5-2 49,-14 11-19,-1-1 0,1 1 0,-1-1-1,0 0 1,1 0 0,-1 0 0,0 0 0,1 0-1,-1 0 1,0 0 0,0 0 0,0 0 0,0-1-1,1-2 1,5-4 6,-7 7-3,1 1 0,-1-1 1,1 1-1,-1-1 0,1 1 0,-1-1 1,0 0-1,1 1 0,-1-1 0,0 0 1,1 1-1,-1-1 0,0 0 0,0 1 0,1-1 1,-1 0-1,0 1 0,0-1 0,0 0 1,0 0-1,0 0 0,-1 0-14,0 1 0,1 0-1,-1-1 1,0 1 0,0 0 0,0-1-1,0 1 1,1 0 0,-1 0 0,0 0-1,0-1 1,0 1 0,0 0 0,0 0-1,1 0 1,-1 1 0,0-1 0,0 0 0,-1 1-1,-21 2 164,10 0-169,0 0 0,0-1 0,-26 1 0,34-3 39,-1 1-1,1 0 1,-1 0-1,1 1 0,-7 2 1,-15 4 193,22-7-240,0 1 0,0-1 0,0 1 0,0 1 0,1-1 0,-8 5 0,9-4 76,-1-1 1,0 0-1,1 0 0,-1 0 1,0 0-1,0-1 0,-1 1 1,1-1-1,0 0 0,-9 1 1,-5-3 206,-27-4 1,33 3-263,-10 0 29,-16-4 174,21 6-260,16 0 37,-1 0 0,1 1 1,-1-1-1,1 0 0,-1 0 0,1-1 0,-1 1 0,1 0 1,-1 0-1,1-1 0,-1 1 0,1-1 0,-2 0 0,20-4-146,-12 3 164,0 0 0,0 1 0,0 0 0,0 0-1,1 0 1,-1 0 0,6 1 0,-5 0-23,0-1 0,0 1 1,0-1-1,10-3 0,-8 1 40,0 1 0,14-2 0,11-3-91,-15 0 43,29-14 0,-42 18 48,10-12-32,-13 14-3,-1 0-1,0 1 1,0-1-1,0 0 1,0 0-1,0 0 1,1 0-1,0-1 0,-1 2-38,34-4-460,-35 5 516,-1 0-1,1 0 0,0-1 1,0 1-1,0 0 0,0 0 1,-1-1-1,1 1 0,0 0 1,0 0-1,-1-1 0,1 1 1,-1 0-1,1-1 0,-1 2 1,-3 2 38,2-1-32,-1 0-1,0 0 1,1 0-1,-1 0 1,0 0-1,0-1 1,-1 0-1,1 1 1,0-1-1,-5 1 0,-3 2 65,0 0 0,1 0 0,-17 11 0,-27 30-56,31-26 14,23-19-20,-3 1 34,0 1 1,0-1 0,0 0-1,0 0 1,0 0-1,0 0 1,-5 2-1,-5 1 8,13-5 0,-23-1 208,20 0-241,-1 0-1,0 0 0,0 1 0,1-1 0,-1 1 0,0 0 1,0 0-1,1 0 0,-1 0 0,0 1 0,-4 0 0,-17 2-56,25-3 16,18 3-417,9-2 419,0-2-1,0 0 0,-1-2 1,36-9-1,-52 10 33,0-1 0,-1-1 0,1 0 0,-1 0 0,15-9 0,-18 9-17,1-1 0,-1 1-1,9-10 1,-13 13 23,0 0 0,0-1 1,0 1-1,-1 0 0,1 0 0,0 1 0,0-1 0,1 0 0,-1 1 1,3-1-1,15-5-175,-15 4 133,-1 1 0,0 0 1,1 0-1,-1 0 0,1 1 1,0 0-1,-1 0 0,1 0 0,5 1 1,7-1-171,-15 0 235,-1 1 1,0-1-36,-1 0 0,0 0 0,1 0 0,-1 1 0,0-1 0,1 0 0,-1 0 0,0 0 0,1 0 0,-1 1 0,0-1 0,0 0 0,1 0 0,-1 0 0,0 1 0,0-1 0,1 0 0,-1 1 0,0-1 0,0 0 0,0 0 0,0 1 0,0-1 0,1 0 0,-1 1 0,0-1 0,0 0 0,0 1 0,0-1 0,0 1 0,0-1 0,0 0 0,0 1 0,0-1 0,0 0 0,0 1 0,0-1 0,0 0 0,-1 1 0,1-1 0,0 0 0,0 0 0,0 1 0,0-1 0,-1 0 0,1 1 0,0-1 0,0 0 0,0 0 0,-1 1 0,1-1 0,0 0 0,0 0 0,-1 1 0,1-1 0,-1 0 0,1 0 6,-2 3 5,0-1-21,1 0 0,-1 0 1,0 0-1,0 0 1,0 0-1,0-1 0,0 1 1,0 0-1,-4 1 0,-13 9 243,17-11-224,0 1 1,0 0 0,0-1 0,-1 0 0,1 1 0,0-1 0,-1 0 0,1 0-1,-1 0 1,1-1 0,-1 1 0,1 0 0,-1-1 0,0 0 0,1 0 0,-1 1 0,-4-2-1,5 1 7,-1 0-1,0 0 0,0 0 1,0 0-1,1 0 0,-5 2 1,-14 0 250,20-2-269,-1 0 1,1 0 0,0 0-1,0 0 1,0 0 0,0 0-1,0 0 1,0-1-1,0 1 1,0 0 0,0-1-1,0 1 1,0-1 0,0 1-1,0-1 1,0 1-1,1-1 1,-2-1 0,1 1 15,0 0 0,1-1 1,-1 1-1,0-1 1,1 1-1,-1 0 0,1-1 1,0 0-1,-1 1 0,1-1 1,0 1-1,0-1 0,0-2 1,0 3-32,-2 1 9,0 0 0,1 1 1,-1-1-1,0 0 0,1 1 0,-1-1 1,0 1-1,-2 1 0,-8 1 254,3 4-95,4-2-26,-9 1-17,2 0-143,8-3-297,7-3 306,1 0 0,-1 0 1,1-1-1,-1 1 0,1-1 0,-1 0 1,1 0-1,-1 0 0,0 0 0,0-1 1,1 1-1,-1-1 0,3-2 0,10-4-55,6-1-1269,39-9-1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22:54.8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 32 832,'-13'0'1867,"12"0"-1780,0 0 1,-1 0 0,1-1 0,0 1 0,-1 0-1,1-1 1,0 1 0,-1-1 0,1 0 0,0 1-1,0-1 1,0 0 0,0 0 0,0 0 0,-1 0-1,2 0 1,-1 0 0,0 0 0,0 0 0,-1-1-1,2 0-57,-1 1-1,0 0 0,0 0 0,0 0 0,0 0 0,0 0 0,0 1 1,0-1-1,0 0 0,0 0 0,0 0 0,0 1 0,0-1 0,0 1 1,-1-1-1,1 1 0,0-1 0,0 1 0,-3 0 0,-8-1 244,8 1-116,0 0 0,0 0 1,0 0-1,0 0 0,0 1 0,0-1 1,-5 2-1,2-1-180,6-1 33,1 0 0,-1 0 0,1 0 0,-1 0 0,1 0 1,0 0-1,-1 0 0,1 0 0,-1 0 0,1 1 0,-1-1 0,1 0 0,0 0 0,-1 0 0,1 0 0,-1 1 0,1-1 0,0 0 0,-1 0 0,1 1 0,0-1 0,-1 0 0,1 1 0,-9 6-168,9-7 155,-1 1 0,0-1 1,1 1-1,-1-1 0,1 0 1,-1 1-1,1-1 0,-1 1 0,1-1 1,0 1-1,-1-1 0,1 1 1,0-1-1,-1 1 0,1 0 0,0-1 1,0 1-1,-1-1 0,1 1 1,0 0-1,0-1 0,0 1 0,0 0 1,0-1-1,0 1 0,0 0 1,0 0-1,0 3-9,-1 0-1,1 0 1,-1 0 0,0 0-1,0 0 1,0 0 0,-1 0 0,0-1-1,-2 6 1,3-7 8,0-1-1,0 1 1,0 0-1,1 0 1,-1-1 0,1 1-1,-1 0 1,1 0-1,0 0 1,0 0-1,-1 0 1,2 0 0,-1 3-1,0-2-182,0 0-1,0 0 0,1 0 1,-1 1-1,1-1 1,0 0-1,1 3 1,17 2-1072,-13-8 964,-1 0 0,1-1 0,0 1 0,-1-1 1,1 0-1,6-3 0,-6 0-217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44.33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6 224,'-5'0'96,"2"-5"-64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44.9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47 3648,'6'6'5877,"7"9"-5357,-11-13-375,-1-1-1,0 1 1,1 0 0,-1 0 0,1-1 0,0 1 0,0-1-1,-1 1 1,4 1 0,-4-3-92,0 0 0,-1 1 0,1-1 0,-1 0 1,1 1-1,-1-1 0,1 1 0,-1-1 0,0 1 0,1-1 0,-1 1 1,0-1-1,1 1 0,-1-1 0,0 1 0,0 0 0,1-1 0,-1 2 0,3 4 229,1-3-24,4 4 268,-8-6-511,0-1 1,0 0 0,0 0-1,0 0 1,0 0 0,0 1-1,0-1 1,0 0 0,0 0 0,1 0-1,-1 0 1,0 1 0,0-1-1,0 0 1,0 0 0,0 0-1,0 0 1,1 0 0,-1 0 0,0 0-1,0 0 1,0 1 0,0-1-1,1 0 1,-1 0 0,0 0-1,0 0 1,0 0 0,1 0 0,-1 0-1,0 0 1,0 0 0,1 0-1,5 2 412,1 4-132,1-1 0,0 0 1,-1 0-1,14 5 1,-12-6-261,0-1 0,1 0 0,-1 0 0,1-1-1,16 1 1,50-1 146,-50-2-134,20-2 209,67-12 0,-83 7-163,-1-1 1,1-1-1,37-18 0,-47 18-123,35-23 0,-13 7-635,-23 16-2147,24-8 0,-40 15 2490,22-6-3230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47.0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14 924 1056,'-13'11'10176,"39"-11"-8790,3-1-928,48-9 0,-24 2-312,143-23 243,-178 27-274,32-10-1,-36 9-28,0 1-1,0 1 0,21-3 1,-25 5-3,-1-1 0,14-3 0,11-3 30,38-2 208,134-38 0,-178 39-253,0-2 1,0-1-1,-1-1 1,-1-1-1,0-1 1,-1-1-1,35-31 1,-33 23 204,6-6-94,1 1-1,0 2 0,62-37 0,-53 44-101,48-16 0,-3 2 94,-8 1 111,79-38 39,-1 0-352,-125 58 83,143-57-260,-169 67 154,-3 1 15,1 0 1,0 0-1,-1 0 0,1 0 0,-1-1 0,1 0 0,-1 0 0,0 0 1,5-6-1,-8 8-196,-15-7-975,-73 12 2025,51-2-551,-68-3 0,95 0-96,1 0 0,-1-1 0,-13-5 0,22 7-166,-1-1-1,1 1 1,0 0-1,-1 0 1,1-1-1,0 1 0,-1 0 1,1-1-1,0 1 1,-1 0-1,1-1 0,0 1 1,0 0-1,0-1 1,-1 1-1,1 0 0,0-1 1,0 1-1,0-1 1,0 1-1,0-1 0,0 1 1,0 0-1,0-1 1,0 1-1,0-1 1,0 1-1,0-1 0,0 1 1,0 0-1,0-1 1,0 1-1,1-1 0,-1 1 1,0 0-1,0-1 1,0 1-1,1 0 0,-1-1 1,0 1-1,0 0 1,1-1-1,-1 1 0,0 0 1,1-1-1,1-1-29,-1 0 0,1 1 0,0-1 1,0 0-1,-1 1 0,1-1 0,0 1 0,3-2 0,9-3 7,1 1-1,0 0 1,0 2 0,19-4 0,61-1-76,28 10 71,-100 1 160,-1 0 1,0 1 0,32 10-1,-52-13-79,1 0-1,0 0 1,-1 0-1,1 0 1,0 0-1,-1 1 1,1-1 0,-1 1-1,0 0 1,1 0-1,-1 0 1,0 0-1,0 0 1,0 0-1,-1 0 1,1 1 0,0-1-1,-1 0 1,0 1-1,2 2 1,-3-2-3,1 0 0,-1 0 1,0 0-1,0-1 0,0 1 1,0 0-1,0 0 0,0 0 1,-1 0-1,1-1 0,-1 1 1,0 0-1,0-1 0,0 1 1,0 0-1,-1-1 0,1 1 0,-1-1 1,-3 5-1,-9 9-48,0-1 0,-2 0 0,1-1 0,-36 23-1,-17 16-3334,58-45 2409,7-5-449,-1 0-1,1 0 0,0 0 1,0 1-1,-4 5 0,-5 5-3038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28.3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6 832,'5'-5'6341,"-6"5"-6293,1 0 0,0 0-1,0 0 1,0 0 0,-1 0-1,1 0 1,0 0 0,0 0 0,0 0-1,-1 0 1,1 0 0,0 0-1,0 0 1,0 0 0,-1 0 0,1 0-1,0 0 1,0 0 0,0 0-1,-1 0 1,1 0 0,0 0 0,0 0-1,0 1 1,0-1 0,-1 0-1,1 0 1,0 0 0,0 0 0,0 0-1,0 1 1,0-1 0,-1 0 0,1 0-1,-8 11 513,-7 15-595,14-25 53,-136 219 457,128-206-411,-32 44 170,23-35-134,1 1 0,-25 50-1,-23 67 184,61-127-257,-1-1 0,2 1 0,0-1-1,-1 18 1,0-7-16,0 17 62,1-1 0,4 50 1,0-26 3,-1 110 500,1-161-553,0 0 1,1 0-1,0 0 0,1 0 1,0 0-1,9 18 0,37 72 67,-33-72-124,0 0 48,35 64 80,-40-77-47,0-1 1,1 0 0,18 17-1,-9-10 35,-16-17-16,0-1 0,1 0 1,0 0-1,0 0 1,10 6-1,-5-5 22,-1 0-1,1-1 0,0 0 1,1-1-1,-1 0 0,1-1 1,16 3-1,-8-2-136,-14-3 90,-1-1-1,0 1 1,1-2 0,9 2 0,20-3 137,45-6 1,-64 5-134,162-27 140,-131 19-217,79-27-1,-114 32 82,0 0 0,-1-1 0,1 0-1,-1-1 1,-1 0 0,19-16 0,-27 21-36,0-1 1,0 1-1,0-1 1,0 1 0,0-1-1,-1 0 1,1 0-1,-1 0 1,0 1 0,0-1-1,0-1 1,0 1 0,1-5-1,-1-4 107,-1 0 0,0-16 0,-1 5-73,0-9-21,0 22-31,0 1 0,1-1 0,3-19-1,1 13-92,0 0 0,1 0-1,1 1 1,0-1 0,1 2 0,15-25-1,-14 23 197,0 1 0,-1-2 0,-1 1 0,8-34 1,-2 6-3,-7 27-29,-1 0 1,-1-1-1,-1 0 1,0 0-1,-2-36 0,-18-88 238,12 99-262,1 18-18,-1 0 0,-15-41 0,-18-32-68,18 56-48,19 34 82,-2 0 0,-7-14 0,5 12 52,-8-14 9,9 16-96,0-1 1,0 0-1,-4-11 1,-4-6 86,10 23-40,1-1 1,0 0-1,0 0 1,0 0-1,-1-5 1,-3-15-10,2 7-18,0 1 1,-13-31-1,14 42 21,1 1-1,-1-1 0,0 0 1,0 1-1,-1 0 0,1 0 0,-1 0 1,0 0-1,0 0 0,0 1 1,0-1-1,-1 1 0,-7-3 1,-9-3-11,-1 1 0,-1 1 0,0 1 0,-34-5 0,-2-1 14,50 11-1,1 0 0,-1 0 0,-16 2 0,-15-3-75,37 2-23,1-1-1,-1 1 0,1-1 1,-1 0-1,1 0 1,0 0-1,0 0 0,-4-3 1,-8-7-4255,10 4 1231,12-6-642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48.5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1 253 1984,'7'2'11020,"-3"-1"-10980,1-1 1,-1 0-1,0 0 1,0 0-1,0 0 1,0 0-1,7-3 1,4 0 147,27-4 1,-6 2 356,5-1-230,-26 4-291,1 0 0,-1-1 0,0-1 0,1 0 0,15-7 0,-21 7 46,0 0 0,13-2 1,-13 3-102,-1 1 1,0-1-1,0 0 1,8-5 0,-10 4 22,0 1 0,15-5 0,7-2 288,-25 8-206,1 0 1,-1 0 0,0-1-1,0 1 1,6-6 0,-3 4 29,0 0 1,14-6-1,-16 8-28,5-3 21,7-3-108,0 1 0,0 1 0,22-6 0,-18 10-76,-16 2 58,-1 0-1,0 0 1,0 0-1,7-3 1,6-1-160,24-3 1,-23 4-1038,23-6 1,-35 7-92,0 0 0,-1 0 0,1-1 0,6-4-1,1-4-1391,-8-5 496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50.5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1 635 2912,'9'6'8080,"-9"-6"-8134,0 2 641,1 0-452,-2-2-101,1 0 1,0 1-1,0-1 0,0 0 1,0 0-1,0 1 1,0-1-1,0 0 0,0 0 1,0 1-1,0-1 1,0 0-1,0 0 0,0 1 1,0-1-1,0 0 1,0 0-1,1 1 0,-1-1 1,0 0-1,0 0 1,0 0-1,0 1 0,0-1 1,1 0-1,16 8 529,-11-5-469,0 0 0,0-1 0,0 1 0,0-1 0,0-1 0,10 2 1,1-1 7,6 0 142,0 0 0,0-2 0,0-1 0,25-3 0,31-15 418,-22 4-620,-11 2 565,0 1-1,76-9 0,-41 9-350,55-8-240,-46 4-43,17-4 198,36 2 472,104-10-364,-24-1-257,-173 21 58,8-2 84,46-6-24,6 3 33,151-37 0,-225 40-181,0-2-1,59-27 0,-37 6-111,-40 23 233,37-18 0,-52 27-147,16-8 5,-19 9 14,1 0 0,0-1 0,-1 1 0,1 0 0,0-1 0,-1 1 0,1-1 0,-1 1 0,1-1 0,-1 1-1,1-1 1,-1 0 0,1 1 0,-1-1 0,0 0 0,1 1 0,-1-1 0,0 0 0,1 1 0,-1-1 0,0-1 0,3-3-60,-3 5 75,0 0-1,0 0 1,0 0-1,0 0 0,0 0 1,0-1-1,0 1 1,1 0-1,-1 0 0,0 0 1,0 0-1,0-1 1,0 1-1,0 0 0,0 0 1,0 0-1,0 0 1,0-1-1,0 1 0,0 0 1,0 0-1,0 0 1,0 0-1,0-1 0,0 1 1,0 0-1,0 0 1,0 0-1,0 0 0,0-1 1,-1 1-1,1 0 1,0 0-1,0 0 0,0 0 1,0-1-1,0 1 1,0 0-1,0 0 0,-1 0 1,1 0-1,0 0 1,0 0-1,0 0 0,0 0 1,0-1-1,-1 1 1,1 0-1,0 0 0,0 0 1,0 0-1,0 0 1,-1 0-1,-7-7-218,7 6 205,-1-1 0,0 1 0,1-1 0,-1 1-1,0 0 1,0-1 0,0 1 0,-4-1-1,-36-15-61,-41-20 275,72 31-110,0 0 1,-15-12-1,23 16-78,1-1 0,-1 1 0,1 0 0,-1-1 0,1 0 0,0 0 0,0 1 0,0-1 0,0 0 0,0-1-1,1 1 1,0 0 0,-2-6 0,3 8-18,0 0-1,0 0 0,1 0 0,-1 0 1,1 0-1,-1 0 0,0 0 1,1 0-1,0 1 0,-1-1 0,1 0 1,-1 0-1,1 0 0,0 0 0,0 1 1,0-1-1,-1 0 0,1 1 1,0-1-1,0 1 0,0-1 0,0 1 1,1-1-1,25-10-15,-14 7-24,0 2 0,0 0 0,1 1 0,-1 0 0,25 2 0,-32-1 74,0 1 1,-1 0-1,1 0 0,-1 0 0,1 1 1,-1 0-1,1 0 0,-1 0 1,0 1-1,0 0 0,0 0 0,-1 0 1,1 1-1,-1-1 0,1 1 0,4 5 1,-8-7-12,0 1 0,1-1 0,-1 1 0,0-1 0,0 1 1,-1-1-1,1 1 0,-1-1 0,1 1 0,-1 0 0,0-1 0,0 1 0,0 0 0,0 0 1,0-1-1,0 1 0,-1-1 0,0 1 0,1 0 0,-2 2 0,-2 17 51,-3 37 90,2-22-121,0 38 0,4-60-53,-1 0-1,0-1 0,-1 1 0,-1 0 0,-6 16 1,-3 14-3050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51.9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0 480,'0'2'10624,"3"25"-6478,-1-21-3954,0-1-1,0 0 1,0 0-1,1 0 1,5 8-1,-1 2-122,0 0 0,0 0 0,-1 1 0,-1 0 0,-1 0 0,3 19 0,3 9-34,14 78 17,3 14 24,-25-128-30,-1 0 1,0-1-1,0 9 1,4 19 103,-4-28-138,1 7-236,-2-12 91,1-6 35,-2 1 124,1 0-1,-1 0 1,0 0-1,0 0 1,0 0-1,-1 0 1,1 0-1,-3-4 1,-5-10 101,-1-13-96,1-1-1,2 0 0,1 0 0,1-1 1,2 1-1,1-1 0,2 0 0,6-56 0,-4 73 58,1 1 0,0 0 0,1-1 0,0 1 0,12-24 0,-13 32-74,1 0 0,-1 1 0,1-1 0,0 1 0,0-1-1,1 1 1,0 1 0,0-1 0,0 0 0,0 1 0,1 0 0,-1 1 0,1-1 0,8-3-1,-7 4-11,0 1 0,1-1 0,-1 1 0,1 1-1,12-2 1,-16 3 5,0 0 0,0 0 0,0 0 0,0 1 0,0-1 0,0 1 0,0 0 0,0 1 0,0-1 0,-1 0 0,1 1 0,5 3 0,-8-4 1,1 0 1,-1 0 0,0 1 0,0-1-1,0 0 1,0 0 0,0 1-1,0-1 1,-1 1 0,1-1 0,0 0-1,-1 1 1,1-1 0,-1 1-1,1 0 1,-1-1 0,0 1-1,1-1 1,-1 1 0,0 0 0,0-1-1,0 1 1,-1 0 0,1-1-1,-1 3 1,0 4 70,-1-1 1,-1 1-1,-4 12 1,-11 19 154,-27 42 0,29-54-89,-40 75-17,55-101-133,1-1 0,0 1-1,0-1 1,0 0 0,0 1 0,-1-1 0,1 1-1,0-1 1,0 1 0,0-1 0,0 1-1,0-1 1,0 1 0,0-1 0,0 1 0,0-1-1,1 0 1,-1 1 0,0-1 0,0 1 0,0-1-1,0 1 1,1-1 0,-1 0 0,1 2-1,11 6-82,23 1-18,-30-8 84,159 41 74,-132-33-88,-15-4 94,-1 1 0,0 0 0,0 1 0,-1 0 0,0 2 0,0 0 0,15 12 0,-27-19-17,-1 0 0,0 0 0,0 0 0,0 0 0,0 0 0,0 0 0,-1 1 0,3 4 0,-4-6-21,1 0 1,-1 0-1,0 0 1,0 0-1,0 0 1,0 0-1,0 0 1,0 0 0,0 0-1,-1 0 1,1 0-1,0 0 1,-1 0-1,1 0 1,0 0-1,-1 0 1,1 0-1,-1 0 1,1 0 0,-1 0-1,0 0 1,1-1-1,-1 1 1,0 0-1,0 0 1,0-1-1,-1 2 1,-2 2 33,-1-1 0,0 0 0,0 0 0,-1 0 1,1-1-1,-12 5 0,-37 6 16,33-8-60,-21 5-256,-1-2 1,0-2 0,-52 1-1,-41 0-7289,88-3 569,26-3 3660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9:52.4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1 149 3552,'11'-3'12103,"13"8"-10746,-1 0-23,4-3-348,-1-2 0,52-5 0,55-19-1368,-91 14-942,0-3 0,-1-1 0,67-32 0,-23 0-5534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0:09.5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84 107 992,'-7'-1'652,"0"-1"-2,7 2-646,-1-1 0,1 1 0,-1-1 0,1 1 0,0-1 0,0 0 0,-1 1 0,1-1 0,0 0 0,0 1 0,0-1 0,0 0 0,0 1 0,0-1 1,0 0-1,0 0 0,1-4-11,-1 5 9,0 0 1,1 0-1,-1 0 1,0 0-1,0-1 1,0 1-1,0 0 1,0 0-1,0 0 1,0 0-1,0 0 1,0-1 0,0 1-1,1 0 1,-1 0-1,0 0 1,0 0-1,0 0 1,0-1-1,0 1 1,0 0-1,0 0 1,0 0-1,0 0 1,0 0 0,0-1-1,0 1 1,0 0-1,0 0 1,-1 0-1,1 0 1,0-1-1,0 1 1,0 0-1,0 0 1,0 0-1,0 0 1,0 0 0,0 0-1,0-1 1,0 1-1,-1 0 1,1 0-1,0 0 1,0 0-1,0 0 1,0 0-1,-1 0 1,-4-16 1437,5 15-1424,0 1 1,0-1-1,0 1 1,-1-1-1,1 1 1,0-1-1,0 1 0,-1 0 1,1-1-1,0 1 1,0 0-1,-1-1 1,1 1-1,-1 0 1,1-1-1,0 1 1,-1 0-1,1-1 0,0 1 1,-1 0-1,1 0 1,-1 0-1,1-1 1,-1 1-1,0 0 1,-11-2 88,11 2-99,1 0-70,-2-4 184,7 3-144,-3 1 72,-2 0 0,0 0 26,0 0 38,0 0 224,0 0-69,0 0 47,0 0-106,0 0-16,0 0-74,0-14 340,-1 13-463,-2-2-27,2 2-85,1 1 53,0 0 80,0 0 0,-1 0-59,-1 0 22,2 0 63,1 1-4,4 2-28,-3-2-74,-2-1 38,0 0 68,18 0-95,45-8 154,-62 8-26,-1 0-59,16 0-208,0 0 101,-15 0 95,1 0-1,0 0 0,-1 0 0,1 1 0,-1-1 0,1 0 0,-1 1 0,3 1 0,11 2 49,-14-4-110,-1 0 15,0 0 80,0 0 1,0 0-38,0 0-112,0 0 58,0 0 118,0 0 11,0 0 10,0 0-37,0 0-85,-1 0 5,-7 1 27,-2 0 5,10-1 0,0 0 0,0 0 0,0-1 0,0 1 0,0 0 0,1 0 0,-1 0 0,0 0 0,0 0 0,0 0 0,0 0 0,0 0 0,0 0 0,0 0 0,0 0 0,0 0 0,0 0 0,0 0 0,0-1 0,0 1 0,0 0 0,0 0 0,0 0 0,-1 0 0,1 0 0,0 0 0,0 0 0,0 0 0,0 0 0,0 0 0,0 0 0,0 0 0,0 0 0,0 0 0,0 0 0,0 0 0,0 0 0,0 0 0,0-1 0,0 1 0,0 0 0,0 0 0,0 0 0,0 0 0,0 0 0,-1 0 0,1 0 0,0 0 0,0 0 0,0 0 0,0 0 0,0 0 0,0 0 0,0 0 0,0 0 0,0 0 0,0 0 0,0 0 0,0 0 0,0 0 0,0 0 0,-1 0 0,1 1 0,-1-1-47,0 1 1,0 0 0,0-1-1,0 1 1,0-1-1,0 1 1,-1-1 0,1 0-1,0 1 1,0-1-1,-1 0 1,1 0 0,-2 0-1,2 0 56,0 0-1,0 0 1,0 0-1,-1 1 1,1-1-1,0 0 1,0 0-1,0 1 1,0-1 0,0 1-1,0-1 1,-2 2-1,2-2-2,-1 1 0,1-1-1,-1 1 1,1-1 0,-1 0 0,1 1-1,-1-1 1,1 0 0,-3 0 0,-5 0 80,1 5 113,7-4-206,1 0 0,-1-1 0,0 1-1,0-1 1,0 1 0,0-1 0,1 1 0,-1-1-1,0 1 1,0-1 0,0 0 0,0 1 0,0-1-1,0 0 1,0 0 0,0 0 0,-2 0-1,3 0 46,-5 0-129,2 0 96,-15 5 59,17-5 64,-6 5-25,4-2-125,10-1-21,-3-1 22,-1-1 0,1 0-1,0-1 1,0 1 0,-1-1 0,1 1 0,0-1 0,6-3 0,6 0 147,36-9 170,116-20 250,-121 26-617,-7 1-51,52 0 1,-47 6 441,-35-1-295,-7 2 51,8 6-332,-9-7 288,-2 0 21,0 0-53,0 0-138,0 0 20,0 0 6,0 2 48,2 3 64,-1-4 48,0 0-55,0 0 0,1-1 0,-1 0-1,0 1 1,1-1 0,-1 0-1,1 1 1,-1-1 0,3 0-1,-4 0-5,-7 0-23,-71 3-226,27 5 262,42-8-17,-1 1-1,-13 3 1,13-2 29,0 0 0,-14 0 0,-41 3 68,13 3-261,47-8 170,0 0-1,1 1 0,-1 0 1,-6 2-1,6-1 30,1-1 0,-1 0 0,0 0 0,-6 0 0,-45 7 137,55-8-153,0 0 1,0 0 0,-1 1-1,1-1 1,0 0 0,0 1 0,0-1-1,0 1 1,-1 0 0,1-1-1,-1 2 1,-9 3-137,-36 11 214,44-15-22,1 0-1,-1 0 1,1 0-1,-1 1 0,1-1 1,-1 1-1,-1 1 0,-5 3 71,7-5-138,-1-1-1,1 1 0,-1-1 1,1 1-1,-1-1 1,1 0-1,-1 0 0,1 0 1,-5-1-1,-3 0 197,29 1-130,23-4 0,19-5-93,19-5 431,15 9-335,-52 2 37,-42 3-27,1 1-93,0-1-1,0 1 0,0-1 1,-1 1-1,1-1 0,0 0 1,0 1-1,0-1 0,0 0 1,0 0-1,2-1 0,-2 1-47,13 0-66,-14 0 95,0 0 80,2-3 1,-2 3-1,-1 0 16,0-7-2506,0 6-16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0:09.5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71 320,'-5'0'123,"4"0"-119,0-1 0,0 1 0,-1 0 1,1 0-1,0 0 0,0 0 0,0 1 0,0-1 0,0 0 0,-1 0 0,1 1 0,0-1 0,0 0 1,0 1-1,0-1 0,0 1 0,0-1 0,0 1 0,0 0 0,0 0 0,-1 0 0,2 0 92,0-1 22,-1 0-102,1 0 0,0 0 1,0 0-1,0 0 0,-1 0 0,1 0 1,0 0-1,0 0 0,0 0 1,-1 0-1,1 0 0,0 0 0,0-1 1,0 1-1,0 0 0,-1 0 1,1 0-1,0 0 0,0 0 1,0-1-1,0 1 0,0 0 0,-1 0 1,1 0-1,0 0 0,0-1 1,0 1-1,0 0 0,0 0 1,0 0-1,0-1 0,0 1 0,0-3 199,-2 1-16,2 2-195,0 0 1,0 0 0,0 0-1,0 0 1,0-1 0,0 1-1,0 0 1,0 0 0,0 0-1,0 0 1,0 0-1,0 0 1,0 0 0,0 0-1,0 0 1,0-1 0,0 1-1,0 0 1,0 0 0,0 0-1,0 0 1,0 0-1,0 0 1,0 0 0,0 0-1,0 0 1,0-1 0,0 1-1,0 0 1,0 0 0,0 0-1,0 0 1,0 0-1,0 0 1,0 0 0,0 0-1,0 0 1,0-1 0,0 1-1,0 0 1,0 0 0,0 0-1,1 0 1,-1 0-1,0 0 1,0 0 0,0 0-1,0 0 1,0 0 0,0 0-1,0 0 1,0 0 0,0 0-1,1 0 1,-1 0 0,0 0-1,0 0 1,0 0-1,0 0 1,0 0 0,0 0-1,0 0 1,1 0 0,-1 0-9,0 0 0,0-1 0,0 1 1,0 0-1,1 0 0,-1 0 1,0-1-1,0 1 0,0 0 1,0 0-1,0 0 0,0-1 0,0 1 1,0 0-1,0 0 0,1-1 1,-1 1-1,0 0 0,0 0 0,0-1 1,0 1-1,0 0 0,0 0 1,-1-1-1,1 1 0,0 0 0,0-1 1,0-4-134,9 3 58,6 1 96,0 0-1,0-1 1,0-1 0,0-1 0,24-8 0,-35 10-32,1 1 0,-1 0 0,0 1 0,9-1 0,10-2-22,-1 0 181,1-1 59,-22 4-219,-1 0-192,0 0 58,1 0 65,0 0 110,0 0 1,-1 0-1,1 0 1,0 0-1,0 0 0,-1 0 1,1 0-1,0 0 1,0 0-1,0 0 0,-1 0 1,1 0-1,0-1 0,0 1 1,-1 0-1,1-1 1,0 1-1,-1-1 0,1 1 1,0-1-1,0 0 162,-48 6 800,44-5-976,0 1 1,0-1 0,0 1 0,0 0 0,0 0 0,0 0 0,0 0 0,-3 2 0,4-1-5,-1-1 0,0 1 0,0-1 0,0 0 0,0 0 0,0-1 0,0 1 0,-4 0 0,1 0 35,1-1-1,0 1 1,-1 1-1,1-1 0,0 1 1,0 0-1,0 0 1,-7 4-1,6-3-17,-1 0-1,1 0 1,-1 0-1,-8 1 1,-12 0 109,-4 1 196,27-5-373,23-1-123,-13 1 213,0-1 1,0 1-1,9-4 1,-9 2-110,0 1 1,0 0-1,11-1 1,-8 1 40,-1 0 0,1-1 0,-1 0 0,1 0 0,-1-1 0,0 0 0,0-1 1,0 1-1,7-6 0,-12 8 9,-3 1 9,1-1 1,-1 1-1,1 0 1,-1 0-1,1 0 0,-1 0 1,1-1-1,-1 1 1,1 0-1,-1-1 0,1 1 1,-1 0-1,1-1 1,-1 1-1,0-1 0,1 1 1,-1 0-1,0-1 1,1 1-1,-1-1 0,0 1 1,1-1-1,-1 1 1,0-1-1,0 1 0,0-1 1,0 1-1,1-2 1,-22 2 200,-27-3 187,47 3-377,-1 0 0,1 1-1,0-1 1,0 0 0,-1 1 0,1-1 0,0 1 0,0-1 0,0 1 0,0 0-1,0-1 1,0 1 0,-2 1 0,2-1-2,0 0 0,0 0 0,0-1 0,0 1 0,0 0 0,0-1 0,0 1 0,0-1 0,0 1-1,-1-1 1,1 0 0,0 1 0,-2-1 0,1 0-34,-1 1 1,1-1-1,-1 0 0,1 1 0,0 0 0,-1 0 0,-2 1 1,3-1 35,0 0 1,0-1-1,0 1 1,0 0-1,-1-1 1,1 1-1,-2-1 1,-19 3 13,2 2-31,18-3-58,0-1 1,-1 0-1,1 0 0,-1-1 1,-5 2-1,9-2 15,0 0 117,17 0 64,-4-1-134,0 0 0,0 0 0,0-1 0,0 0 0,-1-2 1,1 1-1,-1-1 0,1-1 0,-1 0 0,12-8 1,-23 12 18,1 1 1,-1-1 0,0 1 0,0-1 0,1 1 0,-1 0 0,0 0 0,1 0 0,1-1-1,-2 1 0,0 1-1,-1-1 0,1 0 0,0-1 1,-1 1-1,1 0 0,0 0 0,-1 0 1,1 0-1,0 0 0,-1-1 1,1 1-1,0 0 0,-1-1 0,1 1 1,-1 0-1,1-1 0,-1 1 0,1-1 1,0 0 24,-1 1 11,6-3 187,-3 3-209,-3 0-25,0 0 1,0 0-1,0 0 0,0 0 1,0 0-1,1 0 0,-1 0 1,0 0-1,0 0 0,0 0 0,0 0 1,0 0-1,0 0 0,1 0 1,-1 0-1,0 0 0,0 0 1,0 0-1,0 0 0,0 0 0,0 0 1,0 0-1,0 0 0,1 0 1,-1-1-1,0 1 0,0 0 0,0 0 1,0 0-1,0 0 0,0 0 1,0 0-1,0 0 0,0 0 1,0 0-1,0-1 0,0 1 0,0 0 1,0 0-1,1 0 0,-1 0 1,0 0-1,0 0 0,0-1 1,0 1-1,0 0 0,0 0 0,0 0 1,-1 0-1,1-1-7,0 1 1,0 0-1,0 0 0,-1 0 0,1 0 1,0 0-1,0-1 0,-1 1 0,1 0 1,0 0-1,-1 0 0,1 0 1,0 0-1,0 0 0,-1 0 0,1 0 1,0 0-1,-1 0 0,1 0 0,0 0 1,0 0-1,-1 0 0,1 0 1,0 0-1,-1 0 0,1 1 0,0-1 1,-1 0-1,-9 4 15,8-2 38,-1-1-1,1 0 0,-1 0 1,0 0-1,1-1 0,-1 1 1,0-1-1,-4 1 1,4-1-69,-1 1 1,0 0 0,1 0 0,-1 0 0,1 0 0,-1 0-1,1 1 1,-1-1 0,1 1 0,-5 3 0,-17 8 30,-135 42 172,154-53-187,0-1-1,0 0 1,1 0 0,-1 0 0,-11 0 0,16-1 54,17 0 80,19-3-159,0-1 0,-1-1 0,1-3 0,32-10 0,-58 15-58,-7 2 11,-1 0 1,1 0-1,0 0 0,0 1 1,-1-1-1,1 1 1,0-1-1,0 1 1,-1 0-1,1 0 0,0 0 1,0 0-1,0 0 1,0 0-1,-1 0 0,4 1 1,2 3-1779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0:09.5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253 356 832,'-5'-8'339,"3"6"-218,-8 1-112,-37 9-41,-22-1 155,68-7-187,1 0 80,10 0-43,2-1 55,0 0-1,0-1 1,0-1-1,0 0 0,-1-1 1,21-9-1,-13 4 235,-2-2-1,1 0 0,26-24 0,-17 14-132,-6 5 35,1 2 0,1 0 0,27-12 0,-44 23-323,2 0 890,-13 9-391,1-2-360,0-1 1,-1 1 0,1-1-1,-1 0 1,0 0 0,0-1-1,-6 3 1,-30 18 49,28-15 14,-23 10-1,25-13-38,1-2 0,-1 1 0,1-1 0,-1-1 0,-12 1 0,17-2 30,1-1 0,-1 0 1,0-1-1,1 1 0,-1-1 1,0 0-1,1 0 0,-1-1 1,1 0-1,0 0 0,-9-4 1,-4-9-84,17 14 76,0 0 0,0-1-1,0 1 1,-1 0 0,1 0 0,0 0-1,-1 0 1,1 0 0,-1 0 0,1 0-1,-1 1 1,0-1 0,1 1 0,-1-1-1,0 1 1,1-1 0,-1 1 0,-3 0 0,3-1-11,0 1 1,0 0 0,0-1 0,0 0 0,0 1 0,0-1 0,0 0 0,0 0 0,-2-2 0,2 2 3,-1-1-1,1 1 1,0 0-1,0 0 0,-1 0 1,1 0-1,-1 0 1,1 1-1,-5-1 1,-22-4 48,64 5-133,53-8 0,10-13-32,-58 12 91,-28 7 5,-1 0 0,1 1 0,0 0 0,0 1 0,0 0 0,12 3 0,-13-4 160,-11 1-159,1 0-1,-1 0 0,0 0 0,0 0 0,0 0 1,0 0-1,1 0 0,-1 0 0,0 0 1,0 0-1,0 0 0,0 0 0,1 0 1,-1 0-1,0 0 0,0 0 0,0-1 1,0 1-1,1 0 0,-1 0 0,0 0 1,0 0-1,0 0 0,0-1 0,0 1 1,0 0-1,0 0 0,0 0 0,0 0 1,1 0-1,-1-1 0,0 1 0,0 0 1,0 0-1,0 0 0,0-1 0,0 1 0,0 0 1,0 0-1,0 0 0,0 0 0,0-1 1,0 1-1,0 0 0,0 0 0,-1 0 1,1 0-1,0-1 0,0 1 0,0 0 1,0 0-1,0 0 0,0 0 0,0 0 1,0-1-1,-1 1 0,1 0 0,0 0 1,0 0-1,0 0 0,0 0 0,-1-1 0,-21 2-32,-14 10 144,29-8-96,-1-1-1,0 1 0,-7 4 0,7-3-41,-1-1 1,-12 5-1,-15 0 64,-146 41-1,156-44-46,25-4 24,0-1 0,0 0 0,0 0 0,0 0 0,0-1 0,-1 1 0,1 0 0,0 0-1,0-1 1,0 1 0,0 0 0,0-1 0,0 1 0,0-1 0,0 1 0,0-1 0,1 0-1,-1 1 1,0-1 0,-1-1 0,2 2-16,0-1 0,-1 1 0,1 0 0,0-1 1,0 1-1,0 0 0,0-1 0,0 1 0,0 0 0,0-1 0,-1 1 0,1-1 0,0 1 0,0 0 0,1-1 0,-1 1 0,0 0 1,0-1-1,0 1 0,0 0 0,0-1 0,0 1 0,0-1 0,1 1 0,-1 0 0,0 0 0,0-1 0,0 1 0,1 0 1,-1-1-1,0 1 0,0 0 0,1 0 0,-1-1 0,0 1 0,1 0 0,-1 0 0,0 0 0,1-1 0,16-7 58,-13 6-56,14-4-83,1 0-1,0 1 1,0 1-1,0 0 1,26 0-1,40-9-147,-66 10 200,-1 0-1,1 2 0,24 0 1,-40 0 55,1 1 1,-1-1 0,0 1-1,1-1 1,-1 0 0,0 0-1,0-1 1,0 1 0,0-1-1,4-2 1,-6 3 59,-1 1-21,0 0-48,0 0-80,0 0 38,0 0 68,0 0-20,0 1-22,1-1 0,0 0 1,0 0-1,-1 1 0,1-1 0,0 0 1,0 0-1,0 0 0,-1 0 0,1 0 1,0 0-1,0 0 0,0-1 0,0 1 1,13 0 21,-13 0 8,13 3-37,-13-3 12,-1 0 0,1 0 0,-1 0 0,1 0 0,-1-1 1,1 1-1,-1 0 0,0-1 0,1 1 0,-1 0 0,1-1 1,-1 1-1,1 0 0,-1-1 0,0 1 0,1 0 0,-1-1 0,0 1 1,0-1-1,1 1 0,-1-1 0,0 1 0,0-1 0,0 1 1,1-1-1,-1 1 0,0-1 0,0 1 0,0-1 0,0 0 1,0 1-1,0-1 0,0 1 0,0-1 0,0 0 0,-4-9-39,0-3-150,4-25-653,0 37 927,0 1-20,-3 0-97,-12-3-133,5 4 167,0 0 1,0 0-1,-19 6 0,-15 3 28,-15 0-95,42-6 97,0-1 1,-32 1 0,36-3-46,9-1 18,0 0-1,0 1 1,0-1-1,0-1 1,0 1-1,0-1 1,0 1 0,0-1-1,1 0 1,-1-1-1,-5-1 1,7 2-24,0-1 0,0 1 1,0 0-1,0 1 0,-1-1 1,1 0-1,0 1 0,0-1 0,-1 1 1,1-1-1,0 1 0,-1 0 1,-3 1-1,6-1 99,0 0-15,0 0-33,0 0-48,-18 8-186,11-1 334,4-5-107,0 1-1,1 0 1,-1 0-1,1 0 1,-1 0-1,1 0 1,-2 4-1,1 0 13,-1 0 0,0-1 0,0 0-1,-1 0 1,-8 9 0,10-13-15,1 1 1,-1-1-1,1 1 0,0 0 1,0 0-1,1 0 1,-1 0-1,0 0 0,1 0 1,0 0-1,0 0 1,0 1-1,0-1 0,0 1 1,1-1-1,-1 0 1,1 1-1,0-1 0,0 1 1,0-1-1,2 7 0,-2-9-21,6 2 330,-3-4-325,0 0 0,-1 0 0,1-1 0,-1 1 0,1 0 0,-1-1 0,1 0 0,-1 1 0,0-1 0,0 0 0,0 0 0,0 0 0,0-1 0,0 1 0,1-4 0,-2 5-19,3-4-25,0-1 0,-1 1-1,0-1 1,0 0 0,0 0 0,3-11 0,-3 3-51,1-3 242,-4 17-155,0-2-14,0 1 0,0 0 0,0 0 0,0 0 1,0 0-1,0 0 0,0 0 0,1-1 0,-1 1 1,0 0-1,1 0 0,-1 0 0,0 0 0,2-2 0,-4 4 30,0-1-1,0 0 0,0 0 0,0 0 0,0 0 1,0-1-1,0 1 0,0 0 0,0-1 0,1 1 0,-1-1 1,0 0-1,0 0 0,0 0 0,1 0 0,-1 0 1,0 0-1,1 0 0,-1 0 0,1-1 0,-3-1 0,-2-8 8,5 10-31,0 0 0,1 0 0,-1 0 0,0-1 0,1 1 0,-1 0 0,1 0 1,-1 0-1,1 0 0,0-1 0,0 1 0,-1 0 0,1 0 0,0-3 0,0 3-53,4 2 44,0 0 1,0 1-1,0-1 1,0 1-1,0-1 0,-1 1 1,1 0-1,-1 0 1,1 1-1,5 4 0,-4-2 11,0 0-1,0 1 1,-1-1-1,1 1 1,-1 0-1,0 0 1,-1 1-1,4 6 0,-7-11 52,0-2-10,0 0-1,0 0 16,0 0-5,0 0 27,0 0-59,0 0-107,14-15 145,-7 4-88,0 0 1,0 1 0,11-13-1,-14 18 108,-3 4-63,-1 0-1,1 0 1,0 0 0,-1 0 0,1 0-1,0 1 1,-1-1 0,1 0 0,0 0-1,0 1 1,0-1 0,0 1 0,0-1-1,-1 1 1,1-1 0,2 0-1,25-4-292,-15 5 272,0 0 0,-1-2 0,1 1 0,0-2 0,-1 1 0,18-8 0,-13 4 57,32-10-51,-24 12 164,-24 4-197,-1 0-11,0 0 64,0 0 37,3-4 40,-6 8-47,-11 7 220,13-9-249,-1-1-1,1 0 1,-1 0-1,0 0 1,1 0-1,-1 0 1,0 0 0,0 0-1,0-1 1,0 1-1,0-1 1,0 1-1,0-1 1,0 0-1,0 0 1,0 0-1,0 0 1,0 0-1,0 0 1,-3-1-1,1 0-13,-1 0 0,0 0-1,0 1 1,0 0 0,0 0 0,1 0-1,-7 1 1,-13 1 2,1-1 10,16-1-11,0 1 1,-1-2 0,1 1-1,-1-1 1,-11-2-1,10 1-1,0 0 0,-1 1 0,1 0 0,0 0 0,-15 2 0,-46 9-36,60-8-64,-8-2 210,12 0-105,13 0-54,49-1 61,-1-4-1,1-1 1,56-15 0,-95 18-3,0 0 0,0 2 0,17 0 0,-32 0-82,1-1 44,-2 2 68,-1 0-20,0 0-65,0 0 32,0 0 102,0 0 5,0 0 53,0 0-79,-17 7-385,6-2 368,-1-1 1,1 0-1,-1-1 0,-16 3 1,10-3 88,0-2 1,-29-1 0,24 0-145,21 0 21,-1 0 0,1 0-1,0-1 1,-1 1 0,1-1-1,0 1 1,-1-1 0,1 0-1,-4-2 1,3 0 80,-2-3-13,5 6-89,0 0 0,0-1-1,0 1 1,1 0 0,-1 0 0,0-1 0,0 1 0,0 0 0,1 0-1,-1 0 1,0-1 0,0 1 0,1 0 0,-1 0 0,0 0 0,0 0-1,1 0 1,-1 0 0,0-1 0,1 1 0,-1 0 0,0 0 0,1 0-1,-1 0 1,0 0 0,0 0 0,1 0 0,-1 0 0,0 0-1,1 0 1,-1 1 0,0-1 0,0 0 0,1 0 0,22-1-88,41-8 0,-1-1 145,15-3-230,-50 8 160,-26 5-54,-2 0 44,0 0 34,-1 1 1,1-1 0,-1 1-1,0-1 1,1 1 0,-1-1-1,1 0 1,-1 1 0,0-1-1,1 0 1,-1 1 0,0-1-1,1 0 1,-1 0 0,0 0-1,1 1 1,-1-1 0,0 0-1,0 0 1,1 0 0,-1 0-1,0 0 1,1-1 0,-2 1-1,-7 1 69,4 0-42,2 1-33,-1 0 0,0-1 0,0 1 0,0-1 0,0 0 0,0-1-1,0 1 1,0-1 0,0 1 0,0-1 0,0 0 0,0-1 0,0 1 0,-6-2 0,6 1 20,1 0 0,-1 0 0,0 1 0,0 0 1,0-1-1,1 1 0,-1 0 0,0 1 0,0-1 0,0 1 0,1 0 0,-1 0 0,-7 2 0,7-1 22,0-1-1,0-1 0,0 1 0,-1-1 0,1 1 0,0-1 0,-1 0 1,1-1-1,-6 0 0,-15-1-69,-74 2 122,61 8 48,34-8-156,0 0 1,1 1 0,-1-1-1,0 1 1,1 0 0,-1 0-1,-4 2 1,7-2-149,1-1 37,10 0-5,34-2 249,0-1 0,74-16 0,-91 15-208,-18 4 56,1-2-1,13-3 1,-20 4 15,1 0-1,0 1 1,-1-1 0,1 1 0,-1-1-1,8 2 1,2-1 39,-12 0 73,-1 0-48,0 0-112,0 0 0,0 0 67,1 0 0,-1 0-1,0 0 1,0 1 0,1-1 0,-1 0 0,0 0-1,0 1 1,1-1 0,-1 0 0,0 0-1,0 1 1,0-1 0,0 0 0,0 1 0,1-1-1,-1 0 1,0 1 0,0-1 0,0 0-1,0 1 1,0-1 0,-20 8 34,18-8-33,1 0 0,0 0 0,-1 0 0,1 0 0,-1 1 0,1-1 0,0 0 0,-1 1 0,1-1 0,0 1 0,0 0 0,-1-1 0,1 1 0,0 0 0,0 0 0,0-1 0,0 1 0,0 0 0,-2 2 0,-9 5 34,10-7-43,0 1 0,1-1 0,-1 0 0,0 0 0,1 0-1,-1 0 1,0 0 0,0 0 0,0 0 0,0-1 0,0 1 0,0-1 0,0 1 0,0-1 0,0 0 0,0 0 0,0 0 0,0 0 0,-2 0 0,-17 1-12,-38 11 225,54-12-224,0 1 0,0-1 0,0 1 0,-1-2-1,1 1 1,-10-2 0,10 1-2,-1 0 1,0 1-1,1 0 1,-1 0-1,-7 0 1,-1 2 82,10-2-37,1 1 0,0-1 0,0 0 0,0 1 0,1 0 0,-5 1 0,5-1-29,1-1 1,-1 1-1,0-1 0,1 0 0,-1 0 1,0 1-1,0-1 0,0 0 1,-2-1-1,-14 3-333,17-2 351,0 0 0,0 1 0,-1-1 1,1 0-1,0 0 0,0 0 0,0 0 1,0 0-1,0 0 0,0 0 0,0 0 0,-2 0 1,9 2-26,0 0 0,-1 1 0,0-1 0,0 1 0,0 1 0,0-1 0,7 7 0,-12-10-35,0 0 32,0 24 342,-3 53-246,2-73-82,1-1 0,-2 1-1,1 0 1,0 0 0,-1-1 0,1 1-1,-1-1 1,-3 4 0,-3 9 122,-3-4-221,10-11 26,1-1 44,3-3 91,-1-1 1,0 1 0,0-1 0,0 1 0,-1-1-1,1 0 1,-1 0 0,2-5 0,-3 7-80,1 0-1,-1-1 1,1 1 0,0 0 0,0 0 0,0 0 0,0 0 0,2-3-1,6-11 201,6-4-612,-11 12 256,-3 7 163,-1-1-1,1 1 1,0 0-1,-1 0 1,1 0-1,-1-1 1,1 1 0,-1 0-1,0 0 1,0-1-1,0 1 1,1-3-1,-1 1-1661,4 10-155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4:43.1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523 2184 1888,'-2'0'126,"0"0"-1,0 1 1,0-1 0,0 0 0,1 1 0,-1-1-1,0 1 1,0 0 0,0 0 0,1 0-1,-1 0 1,0 0 0,1 0 0,-1 0-1,1 0 1,-1 0 0,1 1 0,0-1 0,-3 4-1,-3 2 149,-19 17 1422,17-16-1332,1 0 0,0 0 0,-12 16 0,0 1 492,-42 44 0,44-52-680,1 1 0,1 1 0,1 0 0,-25 42 0,6 15 379,-28 90-1,12 0-63,25-81-230,10-27-210,3 1 1,2 1-1,4 0 0,0 102 0,6-138-51,1-1 0,1 1 0,1-1 0,11 44 0,-11-57-14,1-1-1,0 0 1,0 1-1,0-1 1,1-1-1,1 1 1,-1-1-1,2 0 1,-1 0 0,1 0-1,0-1 1,0 0-1,16 11 1,-2-6 37,2-1 1,-1-1 0,1 0-1,47 11 1,-59-18-9,14 5-10,0-1 1,1-2-1,0 0 0,0-2 1,0-1-1,0-1 0,0-1 1,50-7-1,-31-1-52,1-2 0,-2-3-1,0-1 1,45-21 0,-67 25 20,0-1 0,0-1 0,-2-2 0,0 0 0,0 0 0,-1-2 0,-1-1-1,-1 0 1,22-28 0,-16 13 110,-2-2-1,-2 0 0,-1-2 0,-2 1 1,-1-2-1,19-75 0,-25 67 25,-2 1-1,2-56 1,-8-91 235,-3 128-234,-3 1 1,-2 0 0,-4 0 0,-21-72 0,20 95-202,-2 1 0,-33-65 1,38 87 18,-1-1 0,-1 2 0,0-1 0,-1 2 0,-1-1 0,0 2 0,-1-1 0,-17-12 0,20 19 42,0 1 1,0 0-1,-1 1 1,0 0-1,0 0 1,0 1-1,0 1 0,-1 0 1,1 1-1,-1 0 1,0 1-1,0 0 1,0 1-1,1 1 1,-1 0-1,0 0 1,1 2-1,-1-1 1,1 2-1,-1-1 1,-21 12-1,-87 59-103,86-50 176,-1-2-1,-1-1 1,-51 20-1,9-19-17,71-20-99,-17 5-4,74-8 99,-1-3 0,71-14 0,94-37 558,-38 11-494,-96 26 228,78-28-1,18-24 109,85-28-192,-1 20-233,180-63 790,-400 127-755,-1-3 0,-1-1 0,-1-2-1,64-45 1,-37 16 35,26-20-32,121-71 0,72-29-80,112-114 619,-177 94-227,-156 135-293,149-107 129,-71 60-57,54-68-439,-13-11-3906,-149 153 1289,-4 8 917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4:44.7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90 3123 992,'-75'0'3317,"74"0"-3162,0 0 0,0 0-1,-1 0 1,1 0 0,0 0 0,0 0 0,0-1-1,0 1 1,0 0 0,0-1 0,-1 0-1,2-2 522,10 1-446,122-25 2330,-107 20-2327,-1-1 1,0 0 0,45-24-1,60-48 92,-26 16 64,177-91 52,14 23 248,-80 69-324,-139 44-228,-14 3-103,159-51-20,-180 51 68,140-57 317,-7-15-64,63-64-480,-180 115 151,22-9 95,129-57 0,-125 66-106,132-82 0,-48-1 23,-10 8 49,-11 16-35,95-67 75,98-106 64,-102 32 170,-179 176-247,46-54-40,-81 88-45,-2-1 0,26-46 1,-24 31 68,-1-2 0,23-70 1,25-98 353,-63 198-540,0-4-225,-5 6-3386,-1 46-2377,0-12 3248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4:45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27 189 4640,'-3'-4'140,"0"-1"1,0 1-1,0-1 1,1 1 0,0-1-1,0 0 1,0 0-1,1 1 1,-1-1-1,1-1 1,0 1-1,0 0 1,1 0-1,0 0 1,0 0 0,1-9-1,-1 11-22,1-1 0,-1 1 0,1-1 0,0 1 0,0 0 0,1 0 0,-1 0 0,1 0 0,-1 0 0,1 0 0,0 0 0,0 0 0,0 0 0,0 1 0,1-1 0,-1 1 0,1 0 0,-1 0 0,1 0 0,0 0 0,0 0 0,0 0 0,4-1 0,10-2 77,1 1 0,0 0-1,1 2 1,29-2 0,32-4 447,-63 6-552,0 0 0,0 1-1,0 1 1,0 1 0,24 3 0,84 22 37,-120-25-121,41 11 123,0 2 0,0 2 0,-2 2 0,45 24 0,-62-26-35,0 0 0,-1 2 0,-1 1 0,-1 1 0,-1 1 0,0 1 0,25 33 0,-26-26 100,26 44 0,-41-61-704,0 1 1,-1 0-1,-1 0 1,0 1-1,-1 0 1,4 23 0,-6-6-3555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29.3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15 480,'-8'-8'224,"3"4"-192,5 1-224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5:23.5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1468 1 1664,'-3'7'405,"-1"2"-30,-1-1 0,1 0 0,-2 1 0,1-1 1,-12 13-1,-16 8 129,-1-1 0,-1-1 0,-65 37 0,-97 49 568,176-102-993,-28 17 71,-2-3-1,-66 24 1,-214 40 1183,276-76-1120,-66 25 1,52-14-65,54-19-26,12-4-67,0 0-1,1 0 1,-1 0-1,0 0 1,0-1-1,-6 1 1,9-1-56,0 0 0,0 0 0,0 0 0,0 0 0,1 0 1,-1 0-1,0 0 0,0-1 0,0 1 0,0 0 0,0 0 0,0 0 0,0 0 0,1 0 0,-1 0 0,0 0 0,0-1 1,0 1-1,0 0 0,0 0 0,0 0 0,0 0 0,0 0 0,0-1 0,0 1 0,0 0 0,0 0 0,0 0 1,0 0-1,0-1 0,0 1 0,0 0 0,0 0 0,0 0 0,0 0 0,0 0 0,0-1 0,0 1 0,0 0 0,-1 0 1,1 0-1,0 0 0,0 0 0,0 0 0,0 0 0,0-1 0,0 1 0,0 0 0,-1 0 0,1 0 0,0 0 0,0 0 1,0 0-1,0 0 0,0 0 0,0 0 0,-1 0 0,1 0 0,0 0 0,0 0 0,0 0 0,0 0 0,0 0 1,-1 0-1,1 0 0,0 0 0,0 0 0,0 0 0,-1 0 0,12-10 155,-10 9-124,43-44-15,-33 31-64,0-1 0,-1 0 0,10-18 0,-19 32 40,-1 0 1,1 0-1,-1 0 0,1 1 0,-1-1 1,0 0-1,1 0 0,-1 0 1,0 0-1,0 0 0,0 0 0,1 0 1,-1 0-1,0 1 0,0-1 0,0 0 1,0 0-1,-1-2 0,1 3-4,-1 0-1,1-1 0,0 1 1,-1-1-1,1 1 1,0 0-1,-1-1 0,1 1 1,-1 0-1,1-1 0,0 1 1,-1 0-1,1 0 0,-1 0 1,1-1-1,-1 1 1,1 0-1,-1 0 0,1 0 1,-1 0-1,1 0 0,-1 0 1,0 0-1,-3 0-25,1 1 0,-1-1-1,1 1 1,0 0 0,-1 0 0,1 0 0,0 0-1,0 1 1,-5 2 0,-67 37-162,20-13 320,28-14 106,-16 9-52,40-21-178,0 0 0,1 0 0,-1 0 0,1 1 0,-1-1 0,1 0 0,0 1 0,0 0 0,0 0 0,0-1 0,-1 5 0,3-6 5,-1-1-1,1 1 1,0-1-1,0 1 1,0-1-1,0 1 1,0-1-1,0 1 1,0-1-1,0 1 1,0-1-1,1 1 1,-1-1 0,0 1-1,0-1 1,0 1-1,0-1 1,1 1-1,-1-1 1,0 1-1,1-1 1,-1 0-1,0 1 1,1-1-1,-1 1 1,0-1-1,1 0 1,-1 1 0,1-1-1,-1 0 1,1 0-1,-1 1 1,0-1-1,1 0 1,-1 0-1,1 0 1,-1 0-1,1 1 1,0-1-1,22 4-48,-4-4-444,-1-1 0,0-1-1,1 0 1,-1-1-1,26-8 1,-14 4-1204,1 3-1104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5:31.1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1942 3 1248,'-1'0'12,"1"0"0,0-1 0,0 1 0,0 0 0,0 0 0,0 0 0,-1-1 0,1 1 0,0 0 0,0 0 0,0 0 0,-1 0 0,1 0 0,0 0 0,0 0 1,0-1-1,-1 1 0,1 0 0,0 0 0,0 0 0,-1 0 0,1 0 0,0 0 0,0 0 0,-1 0 0,1 0 0,0 0 0,0 0 0,0 0 0,-1 0 0,1 0 0,0 1 0,0-1 0,-1 0 0,1 0 0,0 0 0,0 0 0,0 0 0,-1 0 0,1 0 0,0 1 0,0-1 0,0 0 0,0 0 0,-1 0 1,1 1-1,0-1 0,0 0 0,0 0 0,-6 17 1231,0-1 709,2-11-1654,3-3-218,0 0 0,-1 0 0,1 0 0,-1-1 0,1 1 0,-1 0 0,0-1 0,1 0 1,-1 1-1,0-1 0,-3 2 0,-5 2 374,1 0 1,-13 11-1,-4 2-105,-13 3-28,-2-1 1,-76 27 0,33-15-109,39-12-36,1 2-1,-56 37 0,-74 69 378,133-97-406,0-1 0,-3-3 1,-52 25-1,-142 52-321,165-74 105,-111 58 145,64-28 81,90-48-18,18-7 139,1 0-1,-15 8 1,17-10 391,7-6-403,2 1-268,0 1 1,0 0 0,1 0 0,-1 0-1,0 0 1,1 0 0,-1-1 0,1 1-1,0 0 1,-1 0 0,1 0-1,0 0 1,0 0 0,14-13-146,16-14 0,-7 9-106,-24 19 279,9-9-330,-8 5-136,-9 4-105,-25 11 447,-1 1 0,2 1 0,0 2 0,-32 20 0,29-11 518,-35 29 1,66-50-348,-1 1-1,1 0 1,0 0 0,1 0 0,-1 1 0,-3 5 0,7-10-58,-1 1 0,1 0-1,-1 0 1,1-1 0,0 1 0,-1 0-1,1 0 1,0 0 0,0-1 0,-1 1 0,1 0-1,0 0 1,0 0 0,0 0 0,0 0-1,0 0 1,0-1 0,0 1 0,1 0 0,-1 0-1,0 0 1,0 0 0,1-1 0,-1 1-1,0 0 1,1 0 0,-1 0 0,1-1 0,-1 1-1,1 0 1,-1-1 0,1 1 0,0 0-1,-1-1 1,1 1 0,0-1 0,-1 1 0,1-1-1,0 0 1,0 1 0,0-1 0,-1 1-1,1-1 1,0 0 0,0 0 0,0 0 0,1 1-1,5 0-76,0 1-1,0-1 1,0 0 0,0-1-1,1 1 1,11-2-1,44-9-1203,-46 7 886,35-9-2133,-3-6 768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5:32.56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1272 1 1728,'-9'7'1437,"8"-7"-1276,0 1 1,0 0 0,0 0-1,0-1 1,1 1 0,-1 0-1,0 0 1,0 0-1,1 0 1,-1 0 0,0 0-1,1 0 1,-1 0 0,0 2-1,0 1 76,-1 0 0,1-1-1,-1 1 1,0-1 0,-4 5-1,-8 14 211,9-11-400,-1-1-1,-1 0 1,0 0 0,0-1-1,-1 0 1,0 0 0,0-1 0,-1 0-1,0 0 1,-14 8 0,-12 6 385,-64 28 1,28-16-4,27-9-120,0 1 0,1 3 1,2 1-1,-41 40 0,35-25-310,-103 88 358,127-115-266,-1-1 0,-1-1 0,0-1 0,-49 21 0,-14 3 165,72-36-237,13-3-16,0 0-1,0 1 0,-1-1 0,1 1 0,-5 1 0,-66 25 505,53-25-373,21-2-132,0 0-1,0 0 1,-1 0-1,1 0 1,0 0-1,0 0 0,-1 0 1,1 0-1,0 0 1,0 0-1,-1 0 1,1 0-1,0 0 1,0 0-1,-1 0 1,1 0-1,0-1 0,0 1 1,0 0-1,-1 0 1,1 0-1,0 0 1,0 0-1,-1-1 1,1 1-1,0 0 1,0 0-1,0 0 1,0 0-1,0-1 0,-1 1 1,1 0-1,0 0 1,0 0-1,0-1 1,0 1-1,0 0 1,0 0-1,0-1 1,0 1-1,0 0 0,0 0 1,0-1-1,0 1 1,0 0-1,0 0 1,0-1-1,0 1 1,0 0-1,0 0 1,0-1-1,0 1 0,0 0 1,0 0-1,0 0 1,0-1-1,1 1 1,-1 0-1,0 0 1,0 0-1,0-1 1,0 1-1,1 0 0,-1 0 1,59-70-464,56-58 193,17-8-147,-97 105 443,-35 32-27,0-1 1,0 0-1,0 0 0,0 0 0,0 0 1,0-1-1,0 1 0,0 0 0,0 0 1,0 0-1,0 0 0,0 0 0,0 0 1,0 0-1,0 0 0,0 0 1,0 0-1,0 0 0,0 0 0,0 0 1,-1 0-1,1 0 0,0 0 0,0 0 1,0 0-1,0 0 0,0 0 1,0 0-1,0 0 0,0 0 0,0 0 1,0 0-1,0 0 0,0 0 0,0 0 1,0 0-1,0 0 0,0 0 0,0-1 1,0 1-1,0 0 0,0 0 1,0 0-1,0 0 0,0 0 0,-9 4 29,-13 10 53,-33 29 134,-68 69 0,-26 49 82,132-141-302,12-16 60,1 0-1,0 1 1,0 0 0,1-1 0,-1 1 0,1 0 0,-5 11 0,8-16-29,0 1 1,0-1-1,0 1 0,-1-1 1,1 0-1,0 1 1,0-1-1,0 1 0,0-1 1,0 1-1,0-1 1,0 0-1,0 1 0,0-1 1,0 1-1,0-1 1,1 0-1,-1 1 0,0-1 1,0 1-1,0-1 0,0 0 1,1 1-1,-1-1 1,0 1-1,1-1 0,-1 0 1,0 1-1,0-1 1,1 0-1,-1 0 0,0 1 1,1-1-1,-1 0 1,1 0-1,-1 0 0,0 1 1,1-1-1,0 0 0,19 1 896,-14-1-1053,68-3-798,77-14 0,-129 14-88,26-7 0,18-15-3853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09.1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2391 59 480,'-1'-3'547,"-1"1"-1,0-1 1,0 1 0,0 0-1,0 0 1,0 0 0,-3-2-1,2 2-282,0 0 0,-1 0 0,1 0 0,-1 0 0,0 1-1,0 0 1,-6-2 0,-16-6 334,20 6-418,-1 1 0,1 0 0,0 0 0,-1 0-1,1 1 1,-1 0 0,1 1 0,-1-1-1,0 1 1,1 0 0,-1 1 0,-11 1 0,-6 4-77,1 0 0,-28 12-1,3-2 100,-316 118 1196,254-78-1174,-16 7 53,-199 75 86,304-128-365,-1 1 1,2 0 0,-1 2-1,2 1 1,-1 0 0,2 1-1,-21 22 1,-58 71 339,54-58-100,-3-2-1,-71 61 1,53-61-145,-86 73 306,130-102-354,0 1 1,1 1-1,2 0 1,-30 46 0,8 8 250,-39 108 0,28-60-120,22-58-158,4 1 1,3 1 0,-20 105-1,8 40 283,27-152-262,2 98 0,20 87 86,-9-183 34,30 117 0,107 246 215,-133-393-418,-1-6 58,1 0-1,2 0 1,0-2-1,1 1 1,2-2 0,0 0-1,2-1 1,0 0-1,1-2 1,42 35-1,1-6-69,-3 2-1,56 63 0,-60-49 152,89 95 210,-120-139-321,0-2-1,1 0 1,0-2 0,2 0 0,56 24 0,151 45 218,-142-56-126,-34-12-86,0-3 1,108 13-1,119-7 71,-21-23-156,-207 0 73,422-38-176,-399 27 238,239-46-303,-274 47 185,-1-2 0,-1-2-1,0-2 1,-1-1 0,42-28-1,149-112 150,-121 79 24,-67 50-126,-2-3 0,-1-1 0,-2-1 0,36-42 0,-62 58 56,0 0 0,-1-1 0,-1-1 1,-1 0-1,10-24 0,33-113 209,-52 153-230,31-97 79,53-207-257,-24-174 303,-60 405-148,-12-143 0,9 209 8,-52-320 226,-28 2-30,74 303-158,4 15-19,-55-185 52,48 169-59,-2 0-1,-1 1 0,-1 1 0,-31-46 0,-37-26 26,21 27 124,-101-132-64,128 159-73,-1 1 0,-3 1 1,-66-56-1,87 85-28,-1 1-1,1 1 1,-30-14-1,-59-18-139,74 31 127,-133-44 0,-47-19 498,-261-77-614,419 136 83,23 6-347,-37-7 0,57 15-156,1 1 1,-1 0-1,0 1 0,0 0 1,1 0-1,-1 1 1,-17 4-1,-15 9-1105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13.1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1005 3 1248,'-3'1'512,"8"0"-501,-1 1-59,-2-1 112,-1-2 69,1 0 234,0 1 1,0-1-1,0 1 1,12-2 5367,-5-1-3511,-5 5-2171,0 0 0,0-1 0,-1 2 0,1-1 0,-1 0 0,1 1 0,-1-1 0,0 1 0,0 0 0,0 0 0,0 0 0,-1 0 0,1 1 0,-1-1 0,0 1 0,0-1 0,0 1 0,2 7 0,1 5-38,0 2 0,-1-1 1,2 21-1,-1-8-11,4 30 154,-2 0 0,-2 73 1,-5-116-151,-1 0 0,0 0 0,-5 20 0,-3 27 51,0-3-182,2-25 237,2-13 31,-9 29 1,8-32-237,1 1 0,-4 31-1,4-17 131,-3 27 131,3 0-1,4 68 0,1-83-106,-9 46-84,7-77 39,0 1 1,-1-1-1,-7 23 1,9-33 51,-20 76 199,-9 89 0,27-148-237,2-10-85,-6 25 0,1-13 74,-1 2 23,0 0 0,-2 0 0,-14 27 0,-16 8-97,29-48 123,9-13-60,-1 0-1,1 1 1,0-1-1,0 1 1,0-1-1,0 1 1,0 0-1,0-1 0,-1 3 1,0 6 0,-2 0 0,1-1 0,-1 0 0,-1 0-1,0 0 1,-9 13 0,-42 44 140,54-64-135,1 0 0,-1 0 1,0-1-1,0 1 1,0-1-1,0 1 1,0-1-1,0 0 0,0 0 1,0 0-1,0 0 1,0 0-1,-1-1 1,1 1-1,0-1 1,-1 1-1,1-1 0,0 0 1,-1 0-1,1 0 1,0 0-1,-1 0 1,1 0-1,-3-1 0,-6-2 91,1 0-1,-1-1 0,1 0 0,-10-5 1,7 2-64,-111-51 49,50 19-11,40 24-96,1-1 0,0-2 0,-37-27 0,62 39 8,0-1 1,1 0-1,0 0 0,0-1 1,-10-15-1,-23-46-74,33 54 50,-6-14 85,1 0 0,2-2-1,-11-51 1,7 25-19,-57-182-146,67 222 108,0 0-1,1-1 1,-2-29 0,4 36-5,-3-42-90,3-68 0,5 83 38,0 1 0,3 0-1,13-45 1,-13 62 17,0 0 1,1 1-1,0 0 1,2 0-1,0 1 1,1 0-1,1 1 0,1 0 1,0 1-1,2 1 1,28-26-1,112-67 171,-5 5-136,-150 102 8,32-24-43,-1 0-1,36-41 1,-26 23 181,10-13-92,-7 8-24,-42 45-24,0 0 1,0 0-1,0 1 0,0-1 1,1 1-1,-1-1 0,1 1 1,0 0-1,0 0 0,0 0 1,0 1-1,0-1 0,4-1 1,33-8 114,-37 10-168,115-10 57,-38 8-5888,-45 9-187,-17-5 4186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15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171 171 2144,'-1'0'21,"1"0"1,0 0 0,0-1-1,0 1 1,-1 0-1,1-1 1,0 1-1,0 0 1,0-1-1,0 1 1,0 0-1,0 0 1,-1-1-1,1 1 1,0 0 0,0-1-1,0 1 1,0 0-1,0-1 1,0 1-1,1 0 1,-1-1-1,0 1 1,0 0-1,0-1 1,0 1-1,0 0 1,0-1-1,0 1 1,1 0 0,-1-1-1,0 1 1,0 0-1,0 0 1,1-1-1,-1 1 1,1 0-1,-1-1-10,0 1-1,0 0 1,1 0 0,-1 0-1,0-1 1,1 1-1,-1 0 1,0-1-1,0 1 1,0 0-1,1 0 1,-1-1 0,0 1-1,0 0 1,0-1-1,0 1 1,0-1-1,0 1 1,0 0 0,0-1-1,0 1 1,0-1-1,0 0-69,0 0-1,0 0 1,-1 0-1,1 0 1,-1 0-1,1 0 1,-1 0-1,1 0 1,-1 0-1,-1-2 0,-4-8-842,5 8 832,0 0 0,0 0 0,-1 0 0,1 0 0,-1 0 0,0 1 0,-2-4 0,3 4 252,0 0 0,0 0 0,0 0 0,1-1 0,-1 1 0,1 0 0,-1-3 0,-1-6 479,0 8-245,1 0-1,0 1 0,1-1 1,-1-1-1,1 1 1,-1 0-1,1 0 0,0-4 1,-3-11 2421,0 32-2727,3-12-74,-1 1-1,1-1 1,-1 1-1,1-1 1,0 1 0,0-1-1,1 5 1,3 30 322,-1 0 0,-3 53 1,0-41 64,-10 106 373,6-108-813,-21 161 667,-1 2-73,-20 57-216,35-213-40,8-34-235,2 1 0,0-1-1,1 1 1,4 32 0,1 21-99,-5-40 118,1-16-70,-1 0 0,0 0 0,-5 23 1,2-24-16,0 24 0,-1 7-130,3-41 102,0 0 0,0 1 0,1-1 0,1 1 0,1 12 0,0 0 91,-2-16-62,1 1-1,-1-1 1,1 0-1,0 0 1,0 0-1,0-1 1,1 1-1,-1 0 1,4 4-1,11 38-105,6-9 138,-14-16 165,-2-5-308,-5-13 117,0-1-5,0 0 0,0 0 0,0 0 0,0 0 0,0 0 0,-1 0 0,1 3 0,-1-4 31,6 8 171,6 1-326,-10-8 111,0 0 0,0 0 0,0 0 0,0 0 0,0-1 0,0 1 0,0-1 0,5 2 0,3 1 58,0-1 0,0 0 0,1-1 0,-1-1 0,1 1 0,17-1 0,-7-2 57,37-7 0,-4 1 12,35-2-114,133-29-1,-200 31 55,1 0 1,32-16-1,-48 20-42,-1-1-1,0 0 1,0 0 0,-1-1-1,1 0 1,-1 0-1,0 0 1,5-8 0,-3 4-31,0-1 1,-1 0-1,0-1 1,5-13-1,5-20 29,-3-1 0,13-82 1,-1 5-137,-18 95 11,1 0-1,17-36 0,-3 16-88,-7 18 150,-2 0 1,13-43-1,-18 41 101,-2 0 0,-1-1-1,1-44 1,-5 22-166,-8-63-1,4 93 88,-1-1 0,-1 0 0,-1 1 0,-1 0 0,-1 0 0,-21-42 0,-41-67 48,54 102-98,-22-57 0,10 21 73,20 48-30,-27-51 45,30 62-7,0 0 0,-1 0 1,0 1-1,-1 0 0,1 0 1,-9-7-1,2 4-19,-1 1-1,0 0 0,-1 1 1,0 0-1,0 1 1,0 1-1,-17-4 0,-12-1 15,-58-8 0,-3 9-81,63 7-25,22 3-115,-1 1 0,1 0 0,0 2-1,-28 6 1,20-3-1350,2-5-2082,16-1 2005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18.6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3377 215 2656,'-10'-13'1288,"8"11"-1184,1 0 38,-1-1 0,1 1 0,0 0 0,0 0 0,0 0 0,0-1 0,0 1 0,0 0 0,0-3 0,-7-16 432,3 15-186,0-1 0,-1 2 0,0-1 0,0 1-1,-8-7 1,-5-3 165,9 7-231,-1 1-1,1-1 1,-1 2-1,-1 0 1,1 0-1,-22-7 0,1 3-14,-45-7 0,31 9-211,-1 3 0,0 1-1,-55 4 1,-143 24 364,-192 77 215,242-50-609,148-39 72,-165 42 311,5 17-92,152-47-226,-72 45 1,-45 41-4,91-57-108,43-28 4,-170 117-16,191-129-21,-159 120 106,128-97 70,2 2-1,1 1 1,-57 67 0,-96 153 450,179-231-610,1 1 1,1 1-1,2 1 0,1 0 1,1 1-1,2 1 0,-9 41 1,-24 295 491,39-307-335,2 36 75,11 119-1,-8-216-233,22 221 271,52 223 0,-66-405-253,3 0 0,0 0-1,28 59 1,-28-76 41,1 0-1,2-1 0,0 0 1,1-1-1,1-1 0,36 35 0,5 3 84,-2 3-1,60 85 0,-86-107-29,53 55 0,-66-78-106,1-2 0,0 0 0,0-1-1,1-1 1,38 19 0,30 5 110,152 41 1,-138-48 20,-36-13-150,0-3-1,86 6 1,-99-13 22,407 26 204,-297-31-36,343-10-143,-490 8-18,409-41 46,-388 36-114,295-48 225,-276 43-268,0-2 0,65-25 0,-85 24 2,0-2 0,-1-1 0,0-1 0,40-31 0,14-20-27,32-23 116,-1 16 183,44-33 157,-142 93-310,-2 0 0,0-1-1,-1-1 1,0-1-1,26-40 1,-21 22-54,-3-1 1,20-53-1,21-85-217,-28 79-8,-6 10 217,18-95 1,1-18-44,9-49 230,-47 200 119,1-71-1,-9-48 100,1 163-369,-6-104-82,-5 1-1,-38-168 0,-8 56 123,43 174-206,-3 2 0,-39-77 1,20 62 134,-2 1 1,-89-102 0,-113-78-161,198 202 76,-1 2-1,-1 2 0,-2 1 1,-1 3-1,-76-34 0,-68-6-111,-6 16-742,166 43 734,14 4-319,0 1-1,0 0 0,-20-1 0,31 5-50,1 0 1,-1 0-1,1 0 0,-1 1 1,1 0-1,-1 0 0,1 0 1,0 1-1,-1 0 0,1 0 1,0 0-1,0 0 0,0 1 1,-5 4-1,-16 14-2436,0-5 1163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22.9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777 56 2240,'-1'-2'175,"0"0"1,1 0-1,-1 1 1,0-1-1,1 0 1,-1 0-1,1-4 1,-1 6-165,1-1 1,0 0 0,0 0 0,0 0 0,0 1 0,0-1-1,0 0 1,1 0 0,-1 1 0,0-1 0,0 0 0,0 0-1,1 1 1,-1-1 0,0 0 0,1 0 0,-1 1 0,1-1-1,-1 0 1,1 1 0,0-2 0,0 1 41,-1 1 0,1-1 0,0 0 0,-1 0 0,1 0 0,-1 0 0,1-1-1,-1 1 1,0 0 0,1 0 0,-1 0 0,2-6 2425,0 19-1362,11 38 57,29 225 343,-6-47-1218,13 139 75,-34-149 371,-14-179-544,4 128 461,-1 75-85,-4-238-592,1 14 30,0-15-11,-1 0 1,0 0-1,0 0 1,0 1-1,0-1 0,-1 3 1,0 3 22,0 0 0,1 0 0,0 16 0,1-2-8,-1-22-8,0 1 0,0-1 0,-1 0 0,1 0-1,0 1 1,-1-1 0,1 0 0,-1 0 0,0 0 0,1 1-1,-2 0 1,1-1 149,0 1-1,1-1 1,-1 0 0,0 0-1,1 1 1,-1-1-1,1 0 1,-1 1 0,1-1-1,0 0 1,-1 3 0,2-2-209,-1-2 49,1 0 1,-1 0-1,0 0 1,0 0-1,0 0 1,0 0-1,0 0 1,0 0-1,0 0 1,1 1-1,-1-1 1,0 0-1,0 0 1,0 0-1,0 0 1,0 0-1,0 0 1,0 0-1,0 1 1,0-1-1,0 0 1,0 0-1,1 0 1,-1 0-1,0 0 0,0 0 1,0 1-1,0-1 1,0 0-1,0 0 1,0 0-1,0 0 1,0 0-1,0 1 1,-1-1-1,1 0 1,0 0-1,0 0 1,0 0-1,0 0 1,0 1-1,0-1 1,0 0-1,0 0 1,0 0-1,0 0 1,0 0-1,-1 0 1,1 0-1,0 0 1,0 1-1,0-1 1,0 0-1,0 0 1,0 0-1,0 0 1,-1 0-1,1 0 1,-1 0 64,-4 12-214,-3-3 181,-1-1 0,0 1 0,-1-2 0,1 0 0,-2 0 1,1 0-1,-1-1 0,-18 7 0,-12 2 108,-47 10-1,73-21-204,-20 5 207,0-3-1,0 0 1,-1-3 0,-62-1 0,88-2-114,0-1 1,-1-1-1,1 0 0,0 0 1,0-1-1,1 0 0,-1 0 1,1-1-1,-18-10 1,15 5-14,0 0 1,0 0 0,0-1 0,1-1 0,-18-22-1,8 7-67,2 0 0,0-1-1,-27-55 1,26 36-56,2-2-1,3 0 1,-11-51 0,6 19 27,10 44-15,2 0 0,1-1 0,-4-67 1,12 90 46,1 0 1,1 0 0,0 1-1,1-1 1,0 1 0,7-15-1,-3 9 33,57-133-180,-4 6 223,-41 97-92,3 1 1,53-83-1,-40 80 122,81-92 0,-105 129-31,-4 5-94,-1 0-1,1 1 0,1 0 0,0 0 0,0 1 0,0 0 0,12-6 1,-4 7-73,-1 0 1,0 1 0,1 1-1,0 0 1,32-2 0,-11 1-1502,37-11 0,-45 10 369,7-2-1366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25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 75 2496,'-5'-6'419,"4"4"-378,0 1-1,-1-1 1,1 1-1,0-1 0,0 0 1,0 1-1,0-1 1,0 0-1,0 0 0,0-2 1,0 1-52,0 0 1,0 0-1,0-1 0,-1 1 1,1 0-1,-1 0 0,0 0 1,1 0-1,-5-4 0,4 6 251,0-1 0,1 1-1,-1 0 1,0 0 0,0 0 0,0 0-1,0 0 1,0 0 0,0 1-1,0-1 1,0 1 0,0-1 0,0 1-1,0 0 1,0 0 0,0 0 0,-1 0-1,1 0 1,-4 1 0,5-1-92,1 1 0,-1-1 0,0 0 0,0 1 0,0-1 0,0 0 0,0 1 0,0 0 0,0-1 0,1 1 0,-1-1 0,0 1 0,0 0 1,1-1-1,-1 1 0,0 0 0,1 0 0,-1 0 0,1 0 0,-1-1 0,1 1 0,-1 0 0,1 0 0,0 0 0,-1 0 0,1 2 0,0 1 21,-1 1-1,1 0 1,0 0-1,2 8 1,-2-11-268,31 177 595,3 41 165,-17 227 470,-12-165-1003,-5-222-207,-5 135 350,1-144-151,-8 54-96,10-91-2,-2 0 0,1 1 1,-2-1-1,0-1 0,-7 15 0,5-15 86,0 0 0,-1 0 0,-18 22 0,3-12 335,23-22-412,-1-1 1,1 0 0,-1 1-1,1-1 1,-1 0 0,1 0-1,-1 0 1,0 0 0,1 0-1,-1 1 1,1-1 0,-1 0-1,0 0 1,1 0 0,-1-1-1,1 1 1,-1 0 0,0 0-1,-9-1 322,9 1-251,19-4-545,0 1 486,1 0-1,-1 1 1,1 0-1,30 3 1,-24 0-19,38-5 0,-6 1 46,4-2-49,-4 1-96,-43 4 76,0-1 1,0 0-1,27-7 1,60-12 323,26-8-234,3-5-8,-80 19-49,-33 9-13,0 0 1,-1-1-1,0 0 0,0-1 1,-1-1-1,0-1 0,0 0 1,15-13-1,19-21-250,-9 3-497,-34 34 809,-4 4-52,0 0-1,0-1 0,1 1 0,-1-1 1,-1 0-1,1 0 0,0 0 1,-1 0-1,1 0 0,0-3 0,-2 5-9,1 0 0,-1 0-1,1 0 1,-1 0-1,1 0 1,-1 0-1,1 0 1,0 0-1,-1 0 1,1 0-1,1-1 1,-1 1-14,0 1 0,0-1 1,-1 0-1,1 0 0,0 0 1,-1 0-1,1 0 0,0 0 1,-1 0-1,0 0 0,1 0 0,0-1 1,9-60 68,14-52 40,2 16 22,-19 67-129,-5 23 9,-1 0 0,1 0 0,4-7-1,-3 6-57,-1 0-1,0 0 1,0 0-1,0 0 1,-1 0-1,-1-1 1,0 1-1,-1-16 1,0-5-1,0 26 13,1 0 0,-1 0 0,0 0 1,0 0-1,-1 1 0,1-1 0,-5-6 0,-3-12-48,-7-49 418,-12-41 63,16 67-170,7 26-161,-13-34 1,8 30-71,7 15 26,0 0 0,-1 1-1,-8-14 1,3 8 21,0 0 0,-1 0-1,-1 1 1,0 1 0,0 0 0,-1 0 0,-1 1 0,0 1 0,0 0 0,-15-7 0,-13-1-22,-1 1 0,-75-17 1,-29-9-17,-50-39-241,45 17-4194,116 51 2030,21 9 956,1-1-1,0 0 0,1-1 1,-1 0-1,1-1 1,-15-12-1,-9-15-323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35.4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1862 97 1728,'-1'0'19,"-3"3"638,5 2 779,-12-5 680,3 0-1514,1 0 0,-1 0-1,0-1 1,-11-2 0,9 1-271,0 1 1,0 0-1,-17 1 1,17 0-207,-15-1 119,14 1-179,-1-1 0,1 2 1,-1 0-1,-12 2 0,-30 6 445,37-7-365,-1 1 0,-22 7-1,-104 44 310,129-46-371,0 0 0,0 1 0,-15 11 0,5-2 262,-43 35-219,8-5-327,4-9 573,-3-3-1,-72 34 1,94-50-259,0 1-1,-34 28 1,32-22 77,31-22-236,-3 2 73,1 0 0,0 1 0,0 0 1,1 1-1,-11 12 0,-13 15 65,24-27-90,0 0 1,1 1-1,-12 18 1,1 2-3,-20 39 0,-31 73 122,59-120-125,-1 1 0,-1-2 0,-2 0 0,1-1 0,-2 0 0,-26 25 0,-54 55 266,77-80-329,4-2 70,0 1-1,0 1 0,2 0 1,1 1-1,0 0 0,2 1 1,-16 44-1,25-64-13,-5 16 41,0-1 1,2 1 0,-4 24 0,-17 129-105,23-156 136,-6 79-31,6-59-35,2 46 0,1-28 73,16 136 167,-11-142-234,-4-30 0,1 0 0,1 0 1,0 0-1,1-1 1,1 0-1,0 0 1,2 0-1,-1-1 1,2 0-1,0 0 0,1-1 1,0-1-1,1 1 1,1-2-1,0 1 1,14 10-1,180 133-189,-183-137 273,-2 2 0,31 37 0,-7 2-162,-32-39 154,2-2-1,22 25 0,-22-28-39,1 0 0,1-1-1,1-1 1,0-1 0,0 0 0,34 16 0,64 18 239,-95-40-239,1 0 1,-1-2 0,36 4 0,-13-3 49,75 22 0,-111-26-112,4 1 20,11 3 2,0 1 0,24 11 0,-23-7 12,31 10 0,-19-11 3,0-1 0,37 3 0,189 15 45,-155-8-43,-38-8 11,-50-7 32,1 0 0,0-2-1,0-1 1,-1 0 0,25-3 0,3 1-34,348 1-158,-384 0 142,-1-2 1,0 1-1,1-1 0,16-6 0,-4 2-76,2 0 180,-19 6-108,0-1 0,0-1 0,0 1 0,10-5 0,3-2 45,-1 2 0,28-7-1,-1 1-48,29-10 211,115-42-142,-164 52-101,-1 0 0,-1-2 0,0-1 0,-1 0 0,28-26 0,-40 31 29,-1 0 1,0 0 0,7-13 0,1 2 32,0-4 98,-1 0 0,17-35-1,-23 39-139,1 1 0,1 0 0,1 0 0,25-27 0,-24 32-63,5-6-27,1 1-1,1 1 1,0 1-1,28-18 1,-20 17 175,30-24 1,-28 20-12,-24 19-72,0-1-1,-1 1 1,0-1-1,0 0 1,0-1-1,0 1 1,-1-1-1,0-1 1,7-10-1,-2-5 38,-1 0 1,-1-1-1,0 0 0,5-34 0,0 2-68,-4 14 109,-2-2-1,2-55 1,-4 39-147,-4 35 60,0 17-8,-1-1 0,1 1 0,2-10 0,-2 7 52,1 1 0,-2-1-1,1-11 1,-1 12 3,0-1 0,1 1 0,2-15-1,0 9-27,-2 0-1,1-1 0,-2 1 0,0-1 1,-3-19-1,0-20-151,2 11 159,-2 0-1,-2 0 1,-2 0-1,-16-56 0,20 90-28,-1 1 0,0 0-1,-6-9 1,6 11-3,0 0 0,0 0 0,-4-16 0,8 23 20,0-1 1,-1 1-1,1-1 0,0 1 1,0-1-1,-1 1 0,1-1 0,-1 1 1,1-1-1,0 1 0,-1-1 0,1 1 1,-1-1-1,1 1 0,-2-1 1,2 1 0,0 0 0,-1 0 0,1-1 1,0 1-1,-1 0 0,1 0 0,0-1 1,-1 1-1,1 0 0,0-1 0,-1 1 1,1 0-1,0-1 0,0 1 0,0-1 1,-1 1-1,1 0 0,0-1 0,0 1 1,0-1-1,0 1 0,0-1 0,0 0 2,-1 0 0,1 1-1,0-1 1,0 0 0,-1 0-1,1 0 1,0 1 0,-1-1-1,1 0 1,-1 1-1,1-1 1,-1 0 0,1 1-1,-1-1 1,0 1 0,1-1-1,-2 0 1,1 1 9,1-1 0,-1 0-1,0 1 1,1-1 0,-1 1 0,0-1 0,1 0 0,-1 0 0,1 1 0,-1-1 0,1 0-1,0 0 1,-1 1 0,1-1 0,0 0 0,-1 0 0,1-2 0,-4-9 46,0 1-178,4 7 156,0-1 0,0 0 0,0 0 0,-1 0 0,1 0 0,-1 1 0,0-1 0,-1 0 0,1 1 0,-1-1 0,-4-6 0,2 4-68,0-1 0,0 0-1,1 0 1,-1 0 0,-1-10-1,2 8 64,-1 0-1,1 1 1,-6-10-1,-5-8 72,1 0 1,-9-33-1,11 31-56,-26-54 0,17 48 147,11 17-211,0 1 1,-2 0-1,0 1 0,-25-28 0,28 36 107,-1-2-54,0 1 0,-1 0 0,0 1 0,-19-12 0,-42-30-68,21 15 95,35 24-25,0 0 0,0 1 1,-1 0-1,-18-7 0,-150-47-33,-29-12 165,189 65-130,-4 0-74,-49-28 0,63 30 50,-98-57-60,95 58 66,1 1 0,-1 1 0,0 1 0,-1 0 0,-21-3 0,-241-23 154,188 15-155,40 9 192,38 2-347,14 5 143,0 0-1,0 0 0,-1 0 1,1 0-1,0 0 0,0-1 0,0 1 1,0 0-1,0 0 0,0 0 1,0 0-1,0 0 0,0 0 0,-1 0 1,1-1-1,0 1 0,0 0 1,0 0-1,0 0 0,0 0 0,0 0 1,0 0-1,0-1 0,0 1 1,0 0-1,0 0 0,0 0 0,0 0 1,0 0-1,0-1 0,0 1 1,0 0-1,0 0 0,0 0 0,1 0 1,-1 0-1,0 0 0,0-1 1,0 1-1,0 0 0,0 0 0,0 0 1,0 0-1,0 0 0,0 0 1,0 0-1,1 0 0,-1-1 0,4-4 103,62-42 326,-52 37-441,1 1-1,0 1 1,1 0-1,0 2 1,0-1-1,1 2 1,0 0-1,24-3 1,-20 5 87,10-2-39,-25 4-30,-1-1-1,1 1 1,0 1-1,-1-1 1,12 2-1,-1-1-86,-15 0 84,-1 0-15,0 1 0,0-1 0,0 1 1,0-1-1,0 1 0,0-1 1,0 1-1,0-1 0,-1 1 0,1-1 1,0 1-1,0-1 0,0 1 0,-1-1 1,1 1-1,0-1 0,0 1 0,-1-1 1,1 0-1,0 1 0,-1-1 0,1 0 1,-1 1-1,0-1 0,-7 5 129,-1-2 0,1 1 1,-14 3-1,5-2-116,-2 0 2,-22 4-1,26-7 53,1 1-1,0 1 0,-19 7 0,-16 9 44,29-13-54,1 1 0,0 1-1,-28 18 1,25-16 220,16-9 667,12-2-551,12 4-354,0 0 0,-1 1 0,0 1 0,31 16-1,-41-18-51,0 1 0,-1-1-1,0 1 1,0 0 0,-1 1-1,8 8 1,-2-1 28,-1 1-1,8 14 1,-9-12 43,-5-11-39,0 1 0,0 0-1,-1-1 1,0 1 0,-1 0 0,1 1 0,-1-1 0,3 12 0,-5-17 578,0-2-541,0-1 0,1 0 0,-1 0 0,0 0 0,0 0 1,0 1-1,0-1 0,-1-3 0,1-1 24,0-20-57,1-1-1,2 1 1,0 0 0,10-32 0,-9 43-34,1 1 0,1-1 1,0 1-1,1-1 0,1 2 0,0-1 1,0 1-1,17-18 0,-17 22-141,-5 7-137,0-1 1,0 0 0,-1 0-1,1 0 1,-1 0 0,1 0-1,-1-1 1,2-5-1,-3 9 200,-1-1-1,0 1 0,0 0 0,0-1 0,0 1 1,0 0-1,0-1 0,0 1 0,0 0 0,0-1 1,0 1-1,0 0 0,0-1 0,0 1 0,0 0 0,0-1 1,0 1-1,-1 0 0,1 0 0,0-1 0,0 1 1,0 0-1,0-1 0,-1 1 0,1 0 0,0 0 1,0-1-1,-1 1 0,1 0 0,0 0 0,0 0 1,-1-1-1,1 1 0,0 0 0,0 0 0,-1 0 1,1 0-1,0 0 0,-1 0 0,1 0 0,0-1 0,-1 1 1,1 0-1,0 0 0,-1 0 0,1 0 0,0 0 1,-1 0-1,1 1 0,0-1 0,-1 0 0,1 0 1,0 0-1,0 0 0,-1 0 0,-22 7-2582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34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 0 1312,'-1'0'34,"1"0"0,0 1 1,-1-1-1,1 0 0,0 0 0,-1 1 0,1-1 1,0 0-1,-1 0 0,1 1 0,0-1 0,-1 0 1,1 1-1,0-1 0,0 1 0,0-1 0,-1 0 1,1 1-1,0-1 0,0 1 0,0-1 0,0 0 1,0 1-1,0-1 0,0 1 0,0-1 1,0 1-1,0-1 0,0 0 0,0 1 0,0-1 1,0 1-1,0-1 0,0 1 0,0-1 0,0 0 1,1 1-1,-1 0 14,0 0 1,0-1-1,1 1 1,-1 0-1,0-1 1,0 1-1,0 0 1,0-1 0,0 1-1,0 0 1,0-1-1,0 1 1,0 0-1,-1-1 1,-2 7 2771,2-14-2207,0 6-541,0 0 0,0 0-1,0 0 1,0 1 0,-1-1 0,1 0-1,0 1 1,0-1 0,0 1-1,-1 0 1,1-1 0,0 1 0,-1 0-1,1 0 1,0 0 0,0 0 0,-1 0-1,1 0 1,-3 0 0,-17-5 786,19 5-798,0 1 0,0-1 0,0 0 0,0 1 0,-1-1 0,1 1-1,0 0 1,-2 1 0,2-1 43,0 0 0,-1 0 0,1-1 1,0 1-1,0 0 0,-1-1 0,1 0 0,-4 1 0,-7-3 256,11 2-324,0-1 1,0 1-1,0-1 0,0 1 0,0 0 0,0 0 1,1 0-1,-1 0 0,0 0 0,0 0 1,0 1-1,0-1 0,0 0 0,0 1 0,0 0 1,1-1-1,-1 1 0,0 0 0,0 0 0,-2 2 1,-16 16-296,12-12-437,0 0-1,-9 12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45.62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1417 91 576,'4'12'635,"1"-7"-558,0-1 0,0 1 0,0 1 0,-1-1 0,5 9 0,5 4 159,48 57 1055,-61-72-1055,0-1-1,1 1 1,-1-1 0,0 1-1,0-1 1,1 6 0,2 3 722,-12-29 482,0-6-554,8 20-808,-1 1 0,0-1 0,0 1 0,-1-1 1,1 1-1,-1-1 0,0 1 0,-2-4 0,-36-41 653,15 19-26,17 19-588,0 0 1,-1 1 0,0 0 0,0 0 0,-1 1-1,0 0 1,-1 1 0,-18-10 0,22 13-68,-1 1 1,1 0-1,-1 1 0,0-1 0,0 1 1,-16-1-1,-5 0-133,-21-2 198,24 6-7,0 1 1,1 1-1,-1 2 1,1 0-1,-35 12 1,32-8 65,11-5-132,0 2 0,0 0 0,1 1 0,-20 11 0,-32 24 299,62-38-316,0-1 1,0 1-1,0 0 1,0 1-1,0-1 1,1 1-1,0 0 1,-9 12-1,-22 28 11,-11 15-72,25-27 41,-78 112 141,69-104-69,-52 53-1,58-68 152,3-3 10,-42 33 0,49-44-216,0 0-1,0 1 0,2 0 1,0 1-1,0 1 0,1 0 1,-19 32-1,8-2-38,2 1-1,2 1 1,-15 57 0,13-33 110,-20 71 182,36-118-307,-4 15-29,1 1 1,-3 53-1,11 194 211,4-245-84,1 1 1,3-1 0,18 62-1,-7-40 85,2-2 0,3 0-1,47 88 1,-60-133-73,0 0 0,0-1 0,2 0 0,0-1 0,1 0 0,0-1 0,28 20 0,-19-18-105,1-1 1,0-1-1,35 14 0,-13-10 89,49 13-1,1-4 397,-8-6-170,-71-16-344,45 14 34,1-2 0,85 11 0,-121-25 37,87 6 103,-101-9-74,9 0 40,1 0 0,0-1 0,-1-2 0,40-8 0,-54 8-61,0 0 0,0-1 0,-1 0 0,0 0 0,0-1 0,0 1 0,6-7 0,5-5-96,18-20-1,52-73-336,-81 97 452,-1 0 0,0-1 0,0 0-1,5-18 1,10-24-86,32-61-29,-9 17 39,-40 92 23,-1 1-1,2 0 1,6-8-1,-7 8-42,0 1 1,0 0-1,0-1 0,5-10 1,-4 1 27,0-1 1,0 0 0,-2 0-1,0 0 1,0-1 0,-2 1-1,0-27 1,0 23 28,3-20 0,1-6-4,-1-353-207,-5 232 59,1 135 101,-1-1 0,-1 1 0,-2-1 0,-11-43 0,10 52 26,-5-47 0,3 18-211,3 13 411,3 26-161,-1 0 0,-4-16 0,4 23-23,0 0 0,0 0 0,-1 0 0,0 0 0,-1 0 0,-5-9 0,4 8 40,0-1 1,1 0 0,0-1 0,-5-17 0,-4-12 68,8 25-102,2 0 0,-1 0 0,-1-23 0,0 3 59,-13-60-129,15 75 103,1 0 1,1 0 0,2-35 0,0 10-105,-1 39 110,0 0 0,0 0 0,1-1 0,-1 1 0,1 0 0,0 0 0,4-9 0,-4 3-125,-2 3 52,1 7-20,0 1 54,0 0 0,0 0 0,0 0 0,0 0 1,0 0-1,-1 1 0,1-1 0,0 0 0,0 0 0,0 0 0,0 0 0,0 0 0,-1 0 0,1 0 0,0 0 0,0 0 0,0 0 0,0 0 0,0 1 1,0-1-1,0 0 0,-1 0 0,1 0 0,0 0 0,0 0 0,0 0 0,0 1 0,0-1 0,0 0 0,0 0 0,0 0 0,0 0 0,0 0 0,0 1 1,0-1-1,0 0 0,0 0 0,0 0 0,0 0 0,0 0 0,0 1 0,-1 7-62,0 3 80,-1 0 0,0 0 0,0-1 0,-6 16 0,-4 24 73,12-49-92,-2 14 32,-1-1 0,0 1 0,0-1 0,-2 1 0,-9 21 0,0-3 74,13-28-85,-1-1 1,1 0-1,-1 1 1,0-1-1,0 0 0,0 0 1,-1 0-1,1-1 0,-1 1 1,0-1-1,0 1 0,-5 4 1,7-8 298,1-11-54,2-22 49,9-59 0,8-5-289,-18 93-56,0-1-1,0 1 0,0 0 0,1 0 1,0 0-1,0 0 0,0 0 0,0 1 1,1-1-1,-1 0 0,1 1 0,5-5 0,-4 4-61,-3 4 101,-1-1 1,0 1-1,1-1 1,-1 1-1,1 0 1,-1-1-1,0 1 1,1 0 0,-1-1-1,1 1 1,-1 0-1,1 0 1,-1-1-1,1 1 1,-1 0-1,1 0 1,0 0 0,-1 0-1,1 0 1,-1 0-1,1 0 1,-1 0-1,1 0 1,-1 0-1,1 0 1,-1 0-1,1 0 1,-1 0 0,1 1-1,-1-1 1,1 0-1,-1 0 1,1 1-1,-1-1 1,1 0-1,-1 0 1,1 1-1,-1-1 1,1 1 0,-1 0-1,15 9 22,-1 0 0,-1 2 0,0 0-1,-1 0 1,0 1 0,11 16 0,-5-7 152,23 22-1,-30-34 158,24 17 0,-29-23-632,-1-1 1,1 1-1,0-2 1,0 1-1,0 0 0,1-1 1,5 1-1,1-2-2414,-1 0 0,0-1-1,14-2 1,-24 2 2539,17-3-3379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51.0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114 393 2400,'0'0'29,"-1"0"0,1 0-1,0 0 1,0 0 0,0 0 0,0 0 0,-1 0 0,1 0-1,0 0 1,0 0 0,0 0 0,0 0 0,0 0 0,-1 0-1,1 0 1,0 0 0,0 0 0,0-1 0,0 1 0,0 0 0,0 0-1,-1 0 1,1 0 0,0 0 0,0-1 0,0 1 0,0 0-1,0 0 1,0 0 0,0 0 0,0 0 0,0-1 0,0 1-1,0 0 1,0 0 0,0 0 0,0 0 0,0-1 0,0 1-1,0 0 1,0 0 0,0 0 0,0 0 0,0-1 0,0 1-1,0 0 1,0 0 0,0 0 0,5-13 633,-1 4-513,3-6 297,-6 14-382,-1 0 0,1 0 0,0 0 0,-1 0 0,1 0 1,-1-1-1,0 1 0,1 0 0,-1 0 0,0 0 0,0 0 1,1-2-1,-2-14 886,0 15-828,1 1 1,0-1 0,0 0 0,0 0 0,0 0 0,0 0 0,0 0 0,1 0 0,-1 1 0,0-1 0,1 0 0,0 0 0,-1 1 0,3-4 0,-1 0 141,-1 1 0,1-1 0,-1 1 0,0-1 0,0 0 0,0-8 1,3-9 249,-1 7 193,-3 12-649,0 1-1,0-1 1,1 1-1,0-1 1,-1 1-1,1-1 1,0 1-1,0 0 1,0 0-1,0-1 1,2-1-1,5-11-159,-8 14 118,0 0 0,1 0-1,-1 0 1,0 0 0,1 0-1,-1-1 1,1 1 0,0 0-1,-1 0 1,1 0 0,0 1 0,0-1-1,0 0 1,1-1 0,9-5 131,11-8 150,33-14 0,-33 20-325,27-7-1,-14 5-31,-4 2 269,55-7 0,-30 6-153,80-7 248,-69 10-336,-60 6 114,0 1-1,0 0 1,0 0 0,0 0-1,0 1 1,0 0-1,0 0 1,0 1 0,9 3-1,-11-4-41,0 1-1,0-1 1,0 0-1,0 0 1,9 0-1,13 3 23,49 17 51,23 6 9,129 34-16,-199-51-103,100 42 224,-115-43-254,1 0 0,-1 1 0,15 13 0,22 16 156,-40-31-154,-1 0 1,14 14 0,14 11-63,-7-9 137,46 47 1,-53-48-24,7 10-35,-2 2 0,34 51 0,-46-62-48,31 52 93,-39-61-72,0 1 0,10 26 0,-7-14 92,-8-17-18,0-1-1,2 12 1,6 19 16,-6-21-45,0 0 0,-2 0 0,-1 1 0,0-1 1,-1 36-1,0-22-39,-2 176 104,-3-186-83,0 1 0,-2-1 1,0 0-1,-18 46 0,-49 85 17,17-43-43,27-49 39,-3-2 0,-54 80 1,-70 73 479,146-202-445,2-3-21,1-1-1,-6 13 1,6-10 24,-14 18 1,14-20-63,-1 0 1,-7 16 0,-15 42-50,-26 53 272,48-106-222,-1-1 0,-1 0 0,0 0 0,-1-1 0,-1 0 0,-13 13 0,7-11 37,1 0 61,0 0-1,-2-1 0,-34 20 0,0-10-90,-79 24 0,91-33 119,-27 9-39,34-11-63,25-8-6,1-1 0,-1 0 0,-11 2-1,-4-1-33,3 0 163,-1 0 0,-33 0-1,24-3-275,-23-1-47,20-2 183,14 1 11,-33-5 0,-3-5 59,18 5-83,-46-15 0,62 15-14,-23-3 1,28 6 42,0-1 0,1 0 0,-19-7 0,29 9-10,0-1 0,0 1 0,1-1-1,-1 0 1,1 0 0,-1-1 0,1 1-1,0-1 1,1 0 0,-1 0 0,0 0 0,1-1-1,-4-7 1,-2-7 110,1 0 1,1-1-1,-8-38 0,4-9-144,0-2 30,-12-51 172,-2-5-187,7 29 26,-7-99 1,24 182 40,-4-82 51,-3-24 4,5 93-41,2 0-1,3-41 1,0 7-158,11-93 2,0 6 353,-8 17-286,8 39 60,-6 46 168,-5 23-200,2-8-179,-1 20 217,6-23 29,10-68 0,-18 93-56,1 0-1,0 0 0,3-9 0,-3 12-4,0-1 0,0 0-1,-1 0 1,0 0-1,0 0 1,0 0-1,-1-9 1,-1-12-50,4-42 0,1 1 197,0-95-202,-2 147-92,-1 14 111,-1 0-1,0 0 0,0-1 0,0 1 0,0 0 0,0 0 0,0 0 0,0-1 1,0 1-1,-2-4 0,2-14 216,0 17-190,-1 0-1,1 0 0,0-1 1,1 1-1,0-6 1,1-6 39,-2 13-45,0 1-5,0 0 0,0 0 0,0 0 0,0 0 0,0 0 0,0 0 0,0 1 0,0-1 0,0 0 0,-1 0 0,1 0 0,0 0 0,0 0 0,-1 0-1,-1-1 369,2 2-370,-1 1-1,0-1 1,0 0-1,0 1 1,0-1-1,0 1 1,0-1-1,0 1 0,1-1 1,-1 1-1,0-1 1,0 1-1,1 0 1,-2 0-1,2-1 52,-14 19 3,-2 1 203,16-20-38,-11 10 363,8-1-947,2-6 438,0 0-1,0 1 1,-1-1 0,0 0 0,1 0-1,-1 0 1,0 0 0,-3 4-1,3-4-81,0 0-1,0 0 1,0 0-1,1 0 0,-1 0 1,0 5-1,-8 13 88,5-7-176,-2 1 229,6-14 243,0 1-371,0 0 0,0-1-1,-1 1 1,1-1-1,0 0 1,-1 1 0,1-1-1,-1 0 1,0 0-1,-2 2 1,2 13-189,0-8 330,-2 6-207,-1 0 54,5-12 57,0-1-1,-1 0 0,1 1 0,0-1 0,-1 1 0,0-1 0,1 0 0,-1 0 1,0 1-1,-1 1 0,1-3 151,20-15 138,-8 3-326,-1 0 0,0 0-1,-1-1 1,11-20 0,-10 16 18,1 1 0,17-21 1,-6 5 74,-18 25-301,17-8 135,-18 14 114,-3 1-30,0 0 1,0 0-1,0 0 1,0 0-1,1 0 1,-1 0-1,0 0 1,0 0-1,0 0 1,0 0-1,1 0 1,-1 0-1,0 0 1,0 0-1,0 0 1,0 0-1,1 0 1,-1 0-1,0 0 1,0 0-1,0 0 1,0 0-1,1 0 1,-1-1-1,0 1 1,0 0-1,0 0 1,0 0-1,0 0 1,0 0-1,1 0 1,-1-1-1,0 1 1,0 0-1,0 0 1,0-1-1,1 1-68,-1-1 47,1 0 0,0 1 1,0-1-1,-1 0 0,1 1 0,0-1 0,0 0 1,0 1-1,0-1 0,2 0 0,-2 3 19,1-1-1,0 1 1,0 0-1,-1 0 1,1-1-1,-1 1 0,0 0 1,0 0-1,1 0 1,-1 0-1,-1 1 1,3 3-1,3 7-78,-3-4 105,0-1 1,0 1-1,-1-1 0,0 1 0,1 15 1,3 9 225,0 7 112,-3-20-165,9 31-1,-7-33-215,-4-12 36,0-1 0,1 0 0,0 0-1,5 11 742,-21-16-767,-131-9 42,93-4-107,49 12-21,-15-4-192,15-1-1184,9-3-2010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6:52.3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177 1 2144,'-5'1'5077,"-15"8"-3220,-7 3-461,13-7-884,0 1 0,1 1 0,-17 10 0,11-11-493,3-1 101,9-3 58,6-2-156,1 0-1,-1-1 1,1 1-1,-1 1 1,1-1-1,-1 0 1,0 0-1,1 0 1,-1 0-1,1 0 1,-1 0-1,1 1 1,-1-1-1,1 0 1,-1 0-1,1 1 0,-1-1 1,1 0-1,-1 1 1,72-9 2266,-16-3-2167,91-21 936,-113 25-968,-22 5-49,0-1 0,11-4 0,-55 27-329,2-6-384,11-5-2203,-26 14-1,34-15-1496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18.778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2005 274 640,'-2'17'116,"1"-1"0,0 23-1,2-24-67,1 50 352,-6 12-31,-6 73 424,-7-5-82,-8 67 280,-19 280 180,39-407-1025,4 171 33,2-126 26,8 92 765,-10-194-844,6 101 175,-1-80-120,-4-63-153,2 0-1,3-15 0,1-10-13,19-169-25,-1 17-106,-23 179 106,27-231-96,-15 164 38,25-84 0,-28 125 61,89-281-363,-71 242 613,4 1 0,43-76 0,-56 117-63,21-34-1,-34 61-206,0 1 0,0-1 0,1 1-1,0 0 1,0 0 0,10-6 0,-17 13 21,0 0 0,0 0 0,1 0 0,-1-1 0,0 1 0,0 0 0,1 0 0,-1 0-1,0 0 1,0 0 0,1 0 0,-1-1 0,0 1 0,1 0 0,-1 0 0,0 0 0,0 0 0,1 0 0,-1 0 0,0 0 0,1 0 0,-1 0 0,0 1-1,1-1 1,-1 0 0,0 0 0,0 0 0,1 0 0,-1 0 0,0 0 0,0 1 0,1-1 0,-1 0 0,0 0 0,0 0 0,1 1 0,-1-1 0,0 0-1,0 0 1,0 0 0,0 1 0,1-1 0,-1 0 0,0 1 0,0-1 0,0 0 0,0 0 0,0 1 0,0-1 0,0 0 0,0 1 0,0-1 0,0 0-1,0 0 1,0 1 0,2 21 117,-2-18-133,-20 232 415,10-154-315,-22 159 306,-7 71 322,6 14-8,-22-5-327,46-281-373,1 0 0,2 1 1,-1 57-1,9-85 226,-2-13-222,0 0 1,0 0 0,1 0-1,-1 0 1,0 0-1,0 0 1,0 0 0,1-1-1,-1 1 1,0 0-1,0 0 1,0 0 0,0 0-1,1 0 1,-1 0-1,0 0 1,0 0 0,0-1-1,0 1 1,1 0-1,-1 0 1,0 0 0,0 0-1,0-1 1,0 1-1,0 0 1,0 0 0,0 0-1,0 0 1,1-1-1,-1 1 1,0 0-1,10-27 12,1-14-29,-2-2 1,5-59-1,-14 100 10,7-88-185,-4 0 1,-12-121 0,10 188 269,-1 20-96,1 0-1,-1 0 0,0 0 1,0 0-1,0 0 0,-1 0 0,1 0 1,-1 0-1,1 0 0,-1 0 0,-2-4 1,3 6 13,0 1 1,0 0-1,0 0 0,0 0 1,0 0-1,-1 0 1,1 0-1,0 0 1,0 0-1,0 0 1,0 0-1,0 0 0,0 0 1,-1-1-1,1 1 1,0 0-1,0 0 1,0 0-1,0 0 1,0 0-1,0 0 0,-1 0 1,1 0-1,0 0 1,0 0-1,0 1 1,0-1-1,0 0 1,0 0-1,-1 0 0,1 0 1,0 0-1,0 0 1,0 0-1,0 0 1,0 0-1,0 0 1,0 0-1,-1 0 0,1 1 1,0-1-1,0 0 1,0 0-1,0 0 1,0 0-1,0 0 1,0 0-1,0 0 0,0 1 1,0-1-1,0 0 1,0 0-1,0 0 1,0 0-1,0 0 1,0 1-1,-5 9-47,1 1 1,0-1-1,1 1 0,0 0 0,-2 19 1,-1 1-14,-126 489 523,116-467-11,-2 0 0,-26 51 0,42-101-428,1 0 0,-1 1 0,0-1 1,0 0-1,-1-1 0,1 1 1,0 0-1,-1-1 0,-4 4 0,6-5-13,1-1 0,-1 0 0,1 1 0,-1-1 0,1 0 0,-1 0-1,1 0 1,-1 1 0,1-1 0,-1 0 0,1 0 0,-1 0 0,1 0 0,-1 0 0,0 0-1,1 0 1,-1 0 0,1 0 0,-1 0 0,1-1 0,-1 1 0,1 0 0,-1 0-1,0-1 1,0 0 1,0 0 1,0 0-1,0 0 0,0-1 0,0 1 0,0 0 0,0 0 0,1-1 0,-1 1 0,0 0 0,1-1 0,-1 1 0,1-1 1,-1-1-1,-2-18-30,0-1 0,1 0 1,1-24-1,0 23-25,8-338-932,-2 216 1228,-5 100 175,0 15-231,4-32 0,-1 49-693,-4 22 19,0 16 342,1-5 101,1 13-23,-8 57 0,-2-32 143,-23 138 330,20-142 21,-28 83 0,29-106-301,9-22-50,0-1-1,-1 1 0,0-1 1,-1 0-1,1-1 0,-2 1 1,1 0-1,-9 10 0,13-18-75,0 0-1,0 1 0,-1-1 1,1 0-1,0 0 1,0 0-1,0 0 0,-1 1 1,1-1-1,0 0 1,0 0-1,0 0 0,-1 0 1,1 0-1,0 0 1,0 0-1,-1 1 0,1-1 1,0 0-1,-1 0 1,1 0-1,0 0 0,0 0 1,-1 0-1,1 0 1,0 0-1,0 0 0,-1 0 1,1-1-1,0 1 1,0 0-1,-1 0 0,1 0 1,0 0-1,0 0 1,-1 0-1,1-1 0,0 1 1,0 0-1,0 0 1,-1 0-1,-5-15 41,0-17-169,5-75-306,1 65-65,-3 100 346,-22 108 1,14-108 271,-13 77 826,-70 223-1,3-122-352,83-220-557,0-1-35,1 1 0,1 0-1,0 0 1,-3 18 0,9-33-9,0 0 0,0 0 0,0 0 0,0-1 0,0 1 0,0 0 0,0 0 0,0 0 0,0 0 0,1 0 0,-1-1 0,0 1 0,1 0 0,-1 0 0,1-1-1,-1 1 1,1 0 0,-1 0 0,1-1 0,-1 1 0,1 0 0,0-1 0,-1 1 0,1-1 0,0 1 0,0-1 0,-1 1 0,1-1 0,0 0 0,0 1 0,0-1 0,-1 0 0,1 0 0,0 1 0,0-1 0,0 0 0,0 0-1,0 0 1,1 0 0,5 0-48,0 1-1,1-1 0,11-2 0,26-4-96,64-18 1,43-21 133,-48 13-126,-87 27 75,78-23 56,107-17 0,-174 39-92,-14 3-53,-34 13 188,-157 51 47,-22 23 118,12 6-241,185-89 18,-1 1 1,1-1-1,0-1 0,0 1 1,-1 0-1,1 0 1,-3-1-1,5 0 19,-1 0 0,1 0 0,0 0 0,0 0 0,0 0 0,0 0 0,-1 0 0,1 0 0,0 0 0,0 0 0,0 0 0,0 0 0,-1 0 0,1 0 0,0 0 0,0 0 0,0 0 1,0 0-1,0 0 0,0-1 0,-1 1 0,1 0 0,0 0 0,0 0 0,0 0 0,0 0 0,0-1 0,0 1 0,0 0 0,0 0 0,0 0 0,-1 0 0,1 0 0,0-1 0,0 1 0,0 0 0,5-12-152,4-2-3,0 1 0,20-21 0,-4 6-12,27-34 106,89-112 225,-123 154-178,-15 16 67,1 0 0,-1 1 0,1-2 0,-1 1 0,0 0 0,2-6 0,1 18-116,-5-2 57,1 0 1,-1-1 0,-1 1 0,1 0-1,-1 0 1,0 0 0,0 0 0,-1 0 0,0 0-1,-2 10 1,-2 13-9,-3 109 110,9-119-109,0-1 1,1 0-1,0 1 0,2-1 1,8 27-1,-10-41 14,0 0 0,-1 1-1,1-1 1,0 0 0,1 0-1,-1 0 1,1-1 0,0 1-1,0 0 1,0-1 0,0 0-1,1 0 1,-1 0 0,1 0-1,0 0 1,-1-1 0,1 0-1,1 0 1,-1 0 0,0 0-1,0 0 1,1-1 0,-1 0-1,1 0 1,-1 0 0,1-1-1,-1 1 1,1-1 0,-1 0-1,1 0 1,5-2 0,5 0-64,1-1 0,-1-1-1,0 0 1,26-13 0,57-33-53,-77 38 110,25-14 62,62-46 1,-83 54 88,-16 11-80,0 1 1,0-1-1,0-1 1,-1 1-1,12-16 1,-20 22-89,1 0-1,0 1 1,-1-1 0,1 0 0,-1 0-1,1 0 1,-1 0 0,1 0-1,-1 0 1,0 0 0,0 0 0,1 0-1,-1-1 1,0 1-9,-1 0 1,1 0-1,0 0 0,-1 0 1,1 1-1,-1-1 1,1 0-1,-1 0 0,1 0 1,-1 1-1,1-1 0,-1 0 1,0 0-1,0 1 0,1-1 1,-1 1-1,0-1 0,-1 0 1,-54-29-459,43 21 423,7 6 29,0-1 1,1 0-1,0 0 0,-1 0 1,2-1-1,-6-6 0,10 11 19,-1-1 1,1 0-1,0 0 1,0 0-1,0 0 1,0 0-1,0 0 1,1 0-1,-1 0 1,0 1-1,0-1 0,1 0 1,-1 0-1,0 0 1,1 0-1,-1 1 1,1-1-1,-1 0 1,1 0-1,-1 1 1,1-1-1,-1 0 0,2 0 1,16-17-213,-18 18 231,9-7-67,-1 1 0,2 1-1,-1-1 1,17-6 0,-4 2 23,-3 1 68,1 2 0,31-9 0,-29 11 13,40-18 1,-39 13 3,-14 7 15,1-1-1,-1-1 1,0 0-1,10-7 1,-19 12-53,0 0-1,0 0 1,1 0-1,-1-1 1,0 1 0,1 0-1,-1 0 1,0 0-1,0-1 1,1 1 0,-1 0-1,0 0 1,0-1-1,0 1 1,1 0 0,-1-1-1,0 1 1,0 0-1,0-1 1,0 1 0,0 0-1,1-1 1,-1 1-1,0 0 1,0-1 0,0 1-1,0 0 1,0-1-1,0 1 1,0 0 0,0-1-1,-1 1 1,1 0-1,0-1 1,0 1 0,0 0-1,0-1 1,0 1-1,0 0 1,-1-1 0,1 1-1,0 0 1,0 0-1,0-1 1,-1 1 0,1 0-1,0 0 1,0-1-1,-1 1 1,1 0 0,0 0-1,-1 0 1,1 0-1,0-1 1,-1 1 0,1 0-1,0 0 1,-1 0 0,1 0-1,-1 0 1,-1-1-19,0 0 1,-1 1-1,1-1 1,0 1 0,-1-1-1,1 1 1,-5 0-1,-62 15-79,51-10 157,1-1 0,-1-1 0,-31 2 0,-63-1 40,66-1-242,0-1 0,-65-8 1,105 5 128,1 0 0,-1 0 0,1-1 1,0 1-1,-1-1 0,1-1 0,-7-3 1,11 5-2,-1 0 0,0 0 0,0-1 0,1 1 0,-1 0 0,0-1 0,1 1 0,0-1 0,-1 0 1,1 0-1,0 1 0,0-1 0,0 0 0,0 0 0,0 0 0,0 0 0,1 0 0,-1 0 0,0 0 1,1 0-1,-1-4 0,2 2 11,-1-1-1,1 1 1,-1 0 0,1 0 0,0 0 0,1 0 0,-1 0 0,4-6-1,19-29-76,-6 12-162,-13 17 175,-1 5 104,-1 0 1,0 0 0,0 0-1,-1 0 1,0-1-1,0 1 1,0-1 0,-1 1-1,1-1 1,0-8 0,-2 13-34,8 10-258,-1-1 208,-1 0 0,0 0 1,0 1-1,8 16 0,19 39-92,-20-35 289,2-2 0,26 39 0,-22-41-11,2 0 1,0-2-1,2 0 1,37 28-1,-55-47-143,0-1-1,0 1 0,1-1 0,9 3 0,-13-5 10,0 0 1,0 0-1,0-1 0,0 1 0,0-1 1,0 0-1,0 0 0,1 0 1,-1 0-1,0 0 0,0 0 1,0 0-1,0-1 0,0 1 1,0-1-1,4-1 0,-5 2 2,3-1 21,-1-1-1,0 1 1,0-1-1,0 0 1,0 0 0,0 0-1,0 0 1,0 0-1,-1 0 1,1-1-1,-1 0 1,0 1-1,0-1 1,0 0 0,0 0-1,2-4 1,-2 2-38,0-1 1,0 0 0,0 0 0,-1 0-1,0 1 1,-1-1 0,1 0-1,-1-12 1,-1 7-48,0 1 0,-1-1 0,0 1 0,-4-14 0,4 18-8,-1-1 0,0 1 0,0 0 0,-1 0 0,1 0 1,-1 0-1,-1 0 0,1 1 0,-1 0 0,0 0 0,0 0 0,0 0 0,-9-4 0,11 7 93,-1-1-1,0 1 1,1 1-1,-1-1 1,0 0-1,0 1 1,0 0-1,0 0 1,-1 0-1,1 1 1,0-1-1,0 1 1,-1 0-1,1 0 1,0 1-1,0-1 1,0 1-1,-1 0 1,1 0-1,0 0 1,0 0-1,0 1 1,-5 3-1,-27 17 142,1 2-1,1 1 0,-31 30 1,63-53-130,-1 0 1,1 0 0,0 1-1,0-1 1,0 1 0,0-1-1,0 1 1,-2 5 0,4-8-31,0 1 0,0-1 0,-1 0 0,1 1 0,0-1 0,0 0 0,0 1 0,0-1 0,0 0 0,0 1 0,0-1 0,0 1 0,1-1 0,-1 0 0,0 1 0,0-1-1,0 0 1,0 1 0,0-1 0,0 0 0,1 1 0,-1-1 0,0 0 0,0 1 0,1-1 0,-1 0 0,0 0 0,1 1 0,0 0-3,0-1-1,1 1 1,-1-1-1,0 1 1,1-1-1,-1 0 1,0 1-1,1-1 1,-1 0-1,1 0 1,2 0-1,32-2 53,0-2 0,62-15 0,-17 4 153,57-14 175,-112 22-336,0-2 0,0-1 0,27-14 0,-2-5-38,-2-3 0,79-64 0,-72 52-57,33-30-219,-85 70 198,-1 1 1,1 0-1,0-1 0,1 1 1,-1 1-1,1-1 0,5-2 1,-8 4-2,-3 4 39,0 0 0,-1-1 0,1 1 0,-1-1 0,1 1 0,-1-1 0,-3 4 0,1-2 45,-72 111 528,8-12-77,54-84-408,-1-1 1,-1-1-1,-24 22 1,-128 83 248,40-31 55,-29 27 60,135-98-579,8-5 55,25-24-75,1 1 0,23-13 0,139-46-89,-73 29 204,156-56-39,-246 90 72,1 0 0,19-3 0,-31 7 23,0 0 0,1 0 0,-1 0 1,1 0-1,-1 0 0,1-1 0,-1 1 0,0 0 1,1 0-1,-1 0 0,1 1 0,-1-1 0,1 0 1,-1 0-1,0 0 0,1 0 0,-1 0 1,1 0-1,-1 1 0,0-1 0,1 0 0,-1 0 1,0 1-1,1-1 0,-1 0 0,0 0 0,1 1 1,-1-1-1,0 0 0,0 1 0,1-1 1,-1 0-1,0 1 0,0-1 0,0 1 0,1-1 1,-1 0-1,0 1 0,0-1 0,0 1 0,0-1 1,0 0-1,0 1 0,0-1 0,0 1 1,0-1-1,0 1 0,0-1 0,0 1 0,-1 1-16,1 1 0,-1-1-1,0 1 1,1-1 0,-1 0-1,0 1 1,-1-1 0,0 2-1,-10 13-47,-1-1 0,0-1 0,-1 0 0,-25 20 0,-71 46 571,45-35-207,19-12 84,8-7-154,1 1-1,-43 43 1,69-56-485,11-15 256,0 0 1,0 1-1,0-1 0,0 0 1,0 0-1,0 0 0,0 0 1,1 0-1,-1 0 0,0 0 0,0 0 1,0 1-1,0-1 0,1 0 1,-1 0-1,0 0 0,0 0 1,0 0-1,0 0 0,0 0 1,1 0-1,-1 0 0,0 0 0,0 0 1,0 0-1,0 0 0,1 0 1,-1 0-1,0 0 0,0 0 1,0 0-1,0-1 0,1 1 1,-1 0-1,0 0 0,0 0 0,0 0 1,0 0-1,0 0 0,0 0 1,1 0-1,-1-1 0,0 1 1,0 0-1,0 0 0,31-21-46,33-32 11,3 2 0,85-48 0,-88 60-94,-37 21 166,58-28-1,-39 24-56,-2-3 1,0-2 0,53-43-1,-90 65-64,9-7-78,-11 9 25,-30 39-286,19-27 427,0 0-1,-14 15 1,-14 12-38,-19 18 405,49-50-332,0 0-1,1 0 0,-1 0 0,1 0 0,-4 6 1,6-9-40,1 0-73,9-1-288,-3-1 358,1 1 1,0-1-1,-1-1 0,1 1 0,-1-1 1,11-4-1,37-21 91,-38 19-94,1-2-35,0 0 0,0-2 0,-1 0-1,-1 0 1,0-2 0,-1 0 0,0-1 0,-1 0 0,-1-1-1,0 0 1,18-34 0,-11 11 152,-2-1 0,-1-1 0,-2-1 0,12-59-1,-22 76 262,-2 1 0,0-1 1,-3-42-1,-1 16-732,2-21-81,-9 84-54,-7 13 634,-1 0-1,-35 39 0,-48 40 533,67-72-596,28-27-58,0 0 0,0 0 0,-1-1 1,0 0-1,-11 6 0,16-9-10,-1-1 1,1 1-1,0-1 0,0 1 1,0-1-1,0 1 0,-1-1 1,1 0-1,0 0 0,-1 1 1,1-1-1,0 0 0,0 0 1,-1 0-1,1 0 0,0-1 1,0 1-1,-1 0 1,1 0-1,0-1 0,0 1 1,-1-1-1,1 1 0,0-1 1,0 0-1,0 1 0,0-1 1,0 0-1,0 0 0,0 1 1,0-1-1,0 0 0,0 0 1,1 0-1,-1 0 0,0 0 1,1-1-1,-2 0 0,1-2-26,0 1-1,0-1 1,0 1-1,1-1 1,-1 0-1,1 1 1,0-1-1,0 1 1,0-1-1,0 0 1,1 1-1,1-6 1,1-6-124,10-21 1,-13 35 147,12-27-39,20-35-1,7-12 24,4-12 76,-43 86-64,1 0 0,-1 0 0,1 0 0,-1 0 0,1 0 0,-1 0 0,0 0 0,1 0 0,-1 0 0,0 0 0,0 0 1,0-1-1,0 1 0,0 0 0,0 0 0,0 0 0,0-2 0,0 3 3,-1 0 1,1 0 0,0 0 0,0 0 0,0 0 0,0 0 0,0-1 0,0 1-1,0 0 1,0 0 0,0 0 0,-1 0 0,1 0 0,0 0 0,0 0 0,0 0-1,0 0 1,0 0 0,0 0 0,-1 0 0,1 0 0,0 0 0,0 0 0,0 0-1,0 0 1,0 0 0,0 0 0,-1 0 0,1 0 0,0 0 0,0 0 0,0 0-1,0 0 1,0 0 0,0 0 0,-1 0 0,1 0 0,0 0 0,0 0 0,0 0-1,-8 10 70,-2 3 247,5-13-31,3-8-144,4-20-106,1 0-1,7-28 1,-3 15-56,23-167 360,-17-2 67,-5 222-793,2 11 64,-6 0 324,-1-1 1,-1 0-1,-1 1 1,-3 36-1,-17 89 8,13-110-1,-19 84 112,19-99-18,-2-1 0,0 0 0,-15 27 0,17-37-124,-13 22 235,18-32-186,0-1 0,0 0 0,0 0 0,0 1 0,0-1 0,-1 0 0,1 0 0,0 0 0,0 0 0,-1 0 0,1-1 0,-1 1 0,1 0 0,-1-1 0,1 1 1,-1-1-1,1 1 0,-1-1 0,-2 1 0,4-1-23,-1-1 1,0 1 0,0 0 0,0-1 0,0 1-1,1-1 1,-1 1 0,0-1 0,0 1-1,1-1 1,-1 1 0,0-1 0,1 1 0,-1-1-1,1 0 1,-1 0 0,1 1 0,-1-1 0,1 0-1,-1 0 1,1 1 0,0-1 0,0 0-1,-1 0 1,1 0 0,0 0 0,0 0 0,0 1-1,0-1 1,0 0 0,0-2 0,-1-4-50,1 0 1,0 0 0,1-8 0,10-50-264,2 1 1,3 0 0,39-97-1,-41 123 349,2 0 1,33-54-1,-47 88-39,-2 3 0,1 0 0,0 0 0,0 0 0,0 0 0,-1 0 0,1 0 0,0 0 0,0 0 0,0 0 0,2-1 0,-2 2-4,-1-1 0,0 1 0,1 0 0,-1-1 0,1 1 1,-1 0-1,0 0 0,1 0 0,-1 0 0,1-1 0,-1 1 1,0 0-1,1 0 0,-1 0 0,1 0 0,-1 0 0,1 0 1,-1 0-1,0 0 0,1 0 0,-1 0 0,1 0 0,-1 0 1,1 0-1,-1 0 0,0 1 0,1-1 0,-1 0 0,1 0 1,-1 0-1,0 1 0,1-1 0,-1 0 0,0 0 0,1 1 1,-1-1-1,0 0 0,1 1 0,-1-1 0,0 0 0,0 1 0,1-1 1,-1 1-1,0 0-30,4 3 16,-1 0 0,0 1 1,-1-1-1,1 1 0,-1-1 0,0 1 1,0 0-1,0 0 0,-1 0 0,2 8 1,0 6 33,1 29 0,-3-22-13,2 12 65,4 70 323,-4-50-163,-3-52-220,1-1 1,1 1 0,-1 0 0,1-1 0,0 1 0,0-1-1,4 7 1,-6-12-6,1 1-1,-1-1 0,0 0 0,0 0 0,0 0 1,1 0-1,-1 0 0,0 0 0,0 0 0,0 0 1,1 0-1,-1 0 0,0 0 0,0 0 0,0 0 1,1-1-1,-1 1 0,0 0 0,0 0 0,0 0 1,1 0-1,-1 0 0,0 0 0,0 0 0,0 0 1,0-1-1,0 1 0,1 0 0,-1 0 0,0 0 1,0 0-1,0-1 0,0 1 0,0 0 0,0 0 1,0 0-1,0 0 0,1-1 0,-1 1 0,0 0 1,0 0-1,0-1 0,0 1 10,7-12-10,0 0-1,-1 0 1,-1-1-1,0 0 1,-1 0-1,6-26 1,-10 37-9,1 0-1,-1 0 1,1 0 0,0 0 0,0 1 0,-1-1 0,1 0 0,0 0 0,1 1 0,-1-1-1,2-1 1,-1 4-67,0 2 46,1 1-1,-1-1 1,0 1 0,0 0 0,-1-1 0,1 1 0,-1 0-1,2 7 1,4 37 151,-3-18-62,19 76-66,-23-106 18,0 0-1,0 1 1,0-1 0,0 0-1,0 1 1,0-1 0,0 0 0,0 1-1,0-1 1,0 0 0,0 1-1,1-1 1,-1 0 0,0 1-1,0-1 1,0 0 0,0 0 0,0 1-1,1-1 1,-1 0 0,0 1-1,0-1 1,1 0 0,-1 0-1,0 1 1,4-9 117,1-18 7,-4-28 21,-6-78-1,-1 52 67,3 47-95,-10-42-1,3 19-294,5 33-25,3 16 119,0-1-1,1 1 1,-1-11 0,1 11 107,0 1 0,0-1 0,-1 0 0,0 0 0,0 1 0,-5-10 0,-3-9 77,-9-46-69,-11-74-1,27 128-26,0 0 0,-2 1 0,0-1 0,-1 1 0,0 0 0,-2 1 0,0-1 0,0 2 0,-1-1 0,-1 1 0,-14-16 0,20 25 24,1 1 0,0-1-1,0 0 1,0-1 0,-4-10-1,-6-12-117,5 14 193,0 0 1,0-1-1,2 1 0,-8-26 0,3 8-142,8 24-9,0 0 0,1 0 0,-1 0-1,0-11 1,-21-133 36,3 68 171,8 27-284,7 38 156,-2-24 0,6 37-65,0 0 0,0 1-1,-1-1 1,1 0-1,-8-9 1,9 13 7,-7-9-716,87 167-171,-40-72 780,15 30 22,28 53 168,-65-138-11,-12-20-25,0-1 1,8 19 0,0-2 682,-15-25-655,1 0 0,-1-1 1,0 1-1,0-1 1,0 1-1,0-1 0,1 0 1,-1 0-1,-3-1 1,3 0 7,-8-3-4,0-1 0,0-1 0,1 0 0,0 0 0,-13-14 0,-37-49-35,39 47-58,-142-173-57,114 138-282,37 47 330,9 10 47,1 0 0,-1-1 0,1 1 0,-1-1 0,1 1 0,0-1 1,0 1-1,-1-1 0,1 0 0,0 1 0,0-1 0,1 0 0,-1 0 0,0 0 1,1 0-1,-1 0 0,1 0 0,-1 0 0,1-3 0,-1-16 76,0 0-1,-1 0 0,-2 1 0,-9-36 1,6 29-80,5 18-5,0 0 0,-5-13 0,5 17-1,0-1 0,1 0 0,0 0 0,0 0 0,0-1 0,0-5 0,1 6 1,0 0 1,-1-1-1,0 1 0,0 0 0,-1 0 0,-2-6 1,-16-47 116,10 37 77,-3-6 30,-20-32 0,28 52-236,0 1 1,0 0-1,-1 0 1,0 1 0,0-1-1,0 2 1,-1-1 0,0 0-1,-9-4 1,-8-3 32,0 2 1,0 1-1,-2 0 0,1 2 1,-1 1-1,0 1 0,-40-3 1,-2 1 47,-123 3 0,168 7 11,-25-3-1,40 1-82,-1-1-1,1-1 0,-1 0 1,1 0-1,-1 0 0,-9-5 1,3 5-600,31 18 416,-1 0 1,15 20-1,-18-19 158,2-1-1,0-1 1,22 19 0,-14-18-6,1 0 1,1-2 0,43 19-1,81 23-22,2 1 225,-18 9-147,-61-31 347,-63-31 267,-16-12-11,1 2-607,1-1-1,-11-13 1,13 14 16,-1 0-1,0 0 1,-1 1 0,-9-9-1,-19-15 82,27 22-107,0 1 0,0 0 0,0 1 0,-12-8 1,-18-5 124,-1 2 0,-76-22 1,-20-7 158,-21-30-194,29 12 168,91 49-290,0 0 0,-53-11 1,-4 0-595,90 25 592,1 0-1,-1-1 1,1 1 0,-1-1 0,1 0 0,-1 1-1,1-1 1,0 0 0,-3-2 0,-2-12 432,4 10-354,0 0-1,-1 0 1,0 1 0,1-1-1,-2 0 1,1 1 0,-6-6-1,-28-28 31,30 33-90,0 0-1,0 1 1,-1-1 0,-8-3 0,-13-8 55,22 12-71,0 0 0,-1 0 1,1 1-1,-1 0 0,0 0 1,0 1-1,-9-2 0,8 1 25,-1 1-1,1-2 1,0 1-1,-13-8 1,14 6-35,-1 1 0,1 0-1,-1 1 1,0 0 0,-13-3 0,-11-4-92,27 8 98,-1-1 0,1 1 0,-1 0 0,-8 0 0,-63-4-456,67 9 224,11-3 251,-1 0 0,1 0 0,0 1 0,0-1 0,0 0 0,0 0-1,0 0 1,-1 1 0,1-1 0,0 0 0,0 0 0,0 1-1,0-1 1,0 0 0,0 0 0,0 1 0,0-1 0,0 0-1,0 0 1,0 1 0,0-1 0,0 0 0,0 0 0,0 1-1,0-1 1,0 0 0,1 2-11,0-1 0,-1 0-1,1 0 1,0 0 0,0 1 0,0-1-1,0 0 1,0 0 0,0 0 0,0 0-1,2 1 1,11 7-10,1-1 1,0 0-1,1-1 0,0-1 0,0 0 0,0-1 1,1-1-1,18 3 0,11-1 199,79-2 0,-113-4-28,-1 0-1,0-1 1,0 0 0,19-5 0,-30 6-135,0-1 0,0 1 1,0 0-1,0 0 0,0 0 1,1 0-1,-1 0 1,0-1-1,0 1 0,0 0 1,0 0-1,0 0 0,0 0 1,0 0-1,0-1 1,0 1-1,0 0 0,0 0 1,0 0-1,0 0 0,0 0 1,0-1-1,0 1 1,0 0-1,0 0 0,0 0 1,0 0-1,-1 0 0,1-1 1,0 1-1,0 0 1,0 0-1,0 0 0,0 0 1,0 0-1,0 0 0,0-1 1,-1 1-1,1 0 1,0 0-1,0 0 0,0 0 1,0 0-1,0 0 1,0 0-1,-1 0 0,1 0 1,0 0-1,0 0 0,0 0 1,0 0-1,-1 0 1,1 0-1,-10-6 99,-23-8-112,-1 2 0,0 2-1,-48-9 1,51 12-167,20 4 115,0 1 0,0 1 0,0 0 0,0 1 0,0-1-1,0 2 1,0 0 0,0 0 0,0 1 0,-19 6 0,-5 3-158,28-10 206,0 1 0,1 0 1,-1 0-1,1 0 1,-9 6-1,14-7 1,-2 0 29,1 0 0,0 1 0,0-1-1,-1 0 1,1 0 0,0 0 0,-1-1-1,-4 2 1,-3 1 30,9-2-79,-1 0 1,1-1 0,0 1-1,-1-1 1,1 1 0,-1-1-1,1 0 1,-1 0 0,-1 0-1,-6 1 105,0-1-1,0 1 1,0 0 0,-14 4-1,-10 5-99,0 1-1,0 1 0,-60 33 1,67-27 28,0 1 1,0 0 0,2 2 0,-36 40 0,55-55 9,-23 22-4,-2 0-1,0-2 1,-1-1 0,-2-2-1,0-1 1,-62 29 0,-80 30-19,143-64 10,0 1 1,2 2-1,0 0 0,1 3 1,1 0-1,1 1 0,-28 34 1,-42 47-38,88-97 49,54-31-240,-26 11 91,18-16 0,-18 13 158,21-13 1,139-62 57,-116 61-130,88-55-1,27-51-63,29-19 168,-136 113-109,1 4 0,118-43 1,-154 68-72,-1 2 0,57-10 0,-79 19 187,-16 5-30,-21 4-91,-77 20 78,65-19-6,1 1-1,0 2 0,1 2 1,-60 32-1,43-15-2,2 2 1,-58 49 0,88-66-15,-11 11-30,-2-2 0,-43 26 0,66-45 65,-6 4 22,12-11-37,7-6-18,14-15-131,-9 12 130,0-1 0,-1-1 0,8-13 0,15-34-37,77-108 0,-63 109 102,-44 57-58,-1 0-1,1 1 1,0-1 0,-1 0 0,1 0-1,-1 0 1,1 0 0,-1 0 0,1 0 0,-1 0-1,0 0 1,1 0 0,-1 0 0,0 0-1,0 0 1,0 0 0,0 0 0,0 0-1,0 0 1,0-3 0,-1 4 2,1-1-1,-1 0 1,1 1 0,-1-1 0,1 1-1,-1-1 1,1 1 0,-1-1 0,1 1-1,-1-1 1,0 1 0,1-1 0,-1 1-1,0 0 1,1-1 0,-1 1 0,0 0-1,1 0 1,-1-1 0,0 1 0,0 0-1,0 0 1,1 0 0,-1 0 0,0 0 0,0 0-1,1 0 1,-1 0 0,0 0 0,-1 1-1,-4 0-15,-1 1 0,1 0 0,-1 0 1,1 0-1,-1 1 0,-5 3 0,-38 24-69,34-19 62,-180 120 132,94-61-229,-58 45 116,-66 43 61,154-114-94,2 2 1,3 4 0,-70 67-1,15 16 2,121-133 34,1 1-1,-1 0 1,1 0-1,-1-1 0,0 1 1,1 0-1,0 0 1,-1 0-1,1 0 0,-1 0 1,1 0-1,0-1 1,0 1-1,0 0 1,-1 2-1,6 1 9,8-5-5,8-6 10,1-2 0,-2 0-1,1-1 1,25-18 0,-34 21-20,115-73-150,-51 31 128,135-66 1,-157 92 63,222-106 139,149-88-469,-35 72 170,-365 139 64,48-6 0,-30 6 279,-29 6-210,-14 0-10,1 0-1,-1 0 1,1 0-1,-1 0 1,1 0-1,-1 0 1,1 0-1,-1 0 1,1 1-1,-1-1 1,1 0-1,-1 0 1,0 1-1,1-1 1,-1 0-1,1 1 1,-1-1-1,0 0 1,1 1-1,-1-1 1,0 1-1,1-1 1,-1 1-1,0-1 1,0 1-1,1-1 1,-1 1-1,0-1 1,0 1-1,0-1 1,0 1-1,0-1 1,1 1-1,-1-1 1,0 1-1,0-1 1,0 1-1,-1-1 1,1 1-1,0-1 1,0 1-1,0-1 1,0 1-1,0-1 1,-1 1-1,1-1 1,0 1-1,-1 0 1,1 0-2,-3 8 16,0 0 1,0 0 0,-1-1 0,0 1-1,-1-1 1,0 0 0,0 0 0,-7 7-1,-14 23 51,9-12-184,-30 36 1,15-22 46,19-24 36,0-1 1,-27 23-1,39-38 36,1 1 0,-1 0-1,0 0 1,0-1 0,0 1 0,0 0-1,0 0 1,1 0 0,-1 0 0,0 0 0,1 0-1,-1 0 1,1 0 0,-1 0 0,1 0 0,0 0-1,-1 0 1,1 2 0,0-2-4,0-1 1,0 1 0,1-1-1,-1 1 1,0 0-1,0-1 1,1 1-1,-1-1 1,1 1-1,-1-1 1,0 0 0,1 1-1,-1-1 1,1 1-1,-1-1 1,1 0-1,-1 1 1,1-1-1,-1 0 1,1 0 0,0 1-1,-1-1 1,1 0-1,0 0 1,4 1-25,1 0 1,-1 0-1,1 0 1,-1-1-1,1 0 1,5-1-1,113-6-217,-95 4 259,-24 2-13,0 1 0,1-1-1,-1 1 1,1 0 0,-1 0-1,0 0 1,1 1 0,-1 0 0,9 2-1,21 7 38,-34-9-81,2 8 123,-4-7-78,0 0 0,0-1 0,0 0 0,0 1 0,0-1 0,0 0 1,-1 1-1,1-1 0,0 0 0,-1 0 0,1 0 0,-1 0 0,1 0 0,-1-1 0,0 1 0,-2 1 0,0-1 64,-1 0 1,1 0-1,-1 0 0,0 0 0,-7 0 0,7-2-33,1 0 0,-1 0 0,0-1 0,0 1 0,1-1 0,-1 0 0,1 0 1,-1-1-1,1 1 0,-6-5 0,3 2-43,1 1 1,-1 0-1,-8-3 0,11 6-50,1 0-1,-1 0 1,1 0 0,-1 0-1,0 1 1,0-1-1,1 1 1,-8 0 0,9 0 24,1 1 0,-1-1 1,0 1-1,0-1 1,1 1-1,-1 0 1,1-1-1,-1 1 0,0 0 1,1 0-1,-1 0 1,1 0-1,0 1 1,-1-1-1,1 0 1,0 1-1,0-1 0,0 0 1,0 1-1,-1 1 1,0 1 17,0-1 1,1 1-1,0-1 1,-1 1-1,1 0 1,0 0-1,1 0 1,-1-1-1,1 1 1,0 0-1,0 0 1,0 0-1,1 8 1,2 0 34,0 0 1,10 24-1,0-1 69,-10-26 204,0 1 0,8 13-1,-11-21-113,-4-24 539,4 16-739,0 0 0,0-1 0,0 1 0,0 0 0,1 0 0,0-1 1,1 1-1,-1 0 0,6-11 0,3-18-137,-8 29 138,0 0 1,0 0-1,0 1 1,1-1-1,0 1 0,3-5 1,9-16 159,-8 10-86,-1 5-56,-1 0 1,0 0-1,-1-1 1,0 1-1,0-1 1,-2 0-1,1-1 1,0-19-1,-3 20-6,0 0 0,-1 1 0,-1-1 0,0 0 0,-1 1-1,0-1 1,0 1 0,-1 0 0,-10-19 0,10 23-24,0 1 1,0 0-1,-1 0 1,0 1-1,0-1 1,0 1-1,0 0 0,-1 0 1,0 1-1,0 0 1,0 0-1,-1 0 1,1 1-1,-1 0 1,0 0-1,-14-4 1,-2 3-17,0 0 0,-1 1 0,1 1 0,-1 1 0,0 1 0,-24 4 0,14 1 22,0 1-1,0 2 1,-50 18-1,70-21 10,0 2 0,1-1-1,0 2 1,0 0 0,1 0 0,-13 12 0,-60 66-44,66-65 68,-1 0-1,-1-1 1,-1-2 0,-37 27-1,23-25-4,0-2-1,-71 25 0,50-22 43,2 3 0,-101 59 0,142-72-81,-1 0 0,2 1 0,0 0 0,0 1 0,-20 28 0,-2 4 81,-79 96 52,82-105 5,-65 56 0,18-32 377,-28 25-202,92-72-253,1 1 0,0 1 0,1 0 0,-19 30 0,24-31 47,1 2-1,0-1 0,1 1 0,0 0 0,2 0 1,-5 31-1,-4 102-176,11-124 140,2 13 16,5 42 0,-2-34-52,1-16-23,8 42 1,3 10 143,-2-5 24,1-2-22,-12-55-97,2 0-1,8 28 0,-9-39-27,0 0-1,0-1 1,1 1-1,1-1 0,-1 0 1,1 0-1,10 12 1,-14-20 13,-1 1 0,1-1 0,-1 1 0,1-1 0,-1 1 0,1-1 0,-1 1 0,1-1 0,0 1 0,-1-1 0,1 0 0,0 1 0,-1-1 0,1 0 0,0 1 0,0-1 0,-1 0 0,1 0 0,0 0 0,0 0 0,-1 0 0,1 0 0,0 0 0,0 0 1,-1 0-1,2 0 0,0-1 3,-1 0 1,0 0 0,1 0 0,-1 0 0,0 0-1,0 0 1,1 0 0,-1 0 0,0 0 0,0 0 0,0 0-1,1-3 1,3-4 26,-1-2-1,0 1 1,4-12 0,-6 17-30,102-321-746,-91 266 806,10-92 1,-20 124-96,2-88 65,-2 24-59,-2 85 45,-1 2-7,1-1 1,-1 0-1,0 0 0,-1 1 0,0-6 1,1 10-21,0 0-1,0 0 1,0 0 0,0 0 0,0 1 0,0-1 0,0 0 0,0 0 0,0 0 0,0 0 0,0 0 0,-1 0 0,1 1 0,0-1 0,0 0 0,0 0 0,0 0 0,0 0-1,0 0 1,0 0 0,-1 0 0,1 0 0,0 0 0,0 0 0,0 0 0,0 0 0,0 1 0,0-1 0,-1 0 0,1 0 0,0 0 0,0 0 0,0 0 0,0 0-1,0 0 1,-1 0 0,1 0 0,0-1 0,0 1 0,0 0 0,0 0 0,0 0 0,-1 0 0,1 0 0,0 0 0,0 0 0,0 0 0,0 0 0,0 0 0,0 0-1,0 0 1,-1-1 0,1 1 0,0 0 0,0 0 0,0 0 0,0 0 0,0 0 0,0 0 0,0-1 0,0 1 0,0 0 0,0 0 0,0 0 0,0 0 0,0-1-1,-7 15-258,-1 19 172,1-1 1,2 1 0,1 1 0,1 34 0,0-21 57,-13 137 231,-2 22 210,15-156-213,-2 15-25,8 120-1,14-75-338,-13-92 232,1 1 1,1 0-1,14 29 1,-13-38-70,0 0 0,0 0-1,1-1 1,0 0 0,1-1 0,13 11 0,-14-12-10,-8-7 24,0 1 0,1-1 0,-1 0 0,1 1 0,-1-1 0,1 1 0,-1-1-1,1 0 1,0 1 0,-1-1 0,1 0 0,-1 0 0,1 1 0,0-1 0,-1 0 0,1 0 0,0 0 0,-1 0-1,1 0 1,-1 0 0,1 0 0,0 0 0,-1 0 0,1 0 0,0 0 0,-1 0 0,1-1 0,0 1-1,-1 0 1,1 0 0,-1-1 0,1 1 0,-1 0 0,2-1 0,-1 0 1,0 0 1,-1 0 0,1-1-1,0 1 1,0 0 0,-1 0-1,1 0 1,-1 0-1,1-1 1,-1 1 0,0 0-1,1 0 1,-1-1-1,0 1 1,0 0 0,0-2-1,-2-38-22,-13-71-1,3 29-155,-15-146 325,27 224-212,0 0 0,0 1 0,0-1 0,0 0 0,2-6 1,-2 11 46,0-1 0,0 1 1,0 0-1,0-1 0,0 1 1,0 0-1,1 0 1,-1-1-1,0 1 0,0 0 1,0-1-1,0 1 1,1 0-1,-1 0 0,0-1 1,0 1-1,1 0 0,-1 0 1,0 0-1,0-1 1,1 1-1,-1 0 0,0 0 1,1 0-1,-1 0 1,0-1-1,0 1 0,1 0 1,-1 0-1,1 0 0,0 1-4,0-1 0,0 0-1,0 1 1,0-1 0,0 1-1,0 0 1,0-1 0,-1 1-1,1 0 1,0 0-1,0-1 1,-1 1 0,1 0-1,0 0 1,0 1 0,11 15-105,-1 1 0,18 37 0,10 43 138,-18-43 14,98 295 582,-102-289-700,14 46 193,-29-100-87,0 0 1,0 0-1,-1 0 1,0 0-1,0 12 1,-1-19-18,0 1 0,0-1 1,0 0-1,0 0 0,0 1 1,0-1-1,0 0 0,0 0 1,0 1-1,0-1 0,0 0 1,0 1-1,-1-1 0,1 0 1,0 0-1,0 1 0,0-1 1,0 0-1,0 0 0,-1 0 1,1 1-1,0-1 0,0 0 1,0 0-1,-1 0 0,1 0 1,0 1-1,0-1 0,-1 0 1,1 0-1,0 0 0,0 0 1,-1 0-1,1 0 0,0 0 1,0 0-1,-1 0 0,1 1 1,0-1-1,-1 0 0,1-1 1,-1 1 0,0 0 1,1 0 0,-1 0 0,0 0 0,0-1 0,1 1 0,-1 0-1,0-1 1,1 1 0,-1 0 0,0-1 0,1 1 0,-2-2 0,-7-9-51,0-1 1,1-1 0,-12-23 0,-5-10-105,1 10 48,-2 2-1,-37-39 1,-67-56-305,64 66 582,-48-62-73,104 114-228,8 8 69,-1 0 0,1 0 1,-1 1-1,1-1 0,-1 1 0,0-1 1,0 1-1,0 0 0,-4-2 0,7 4 50,0 0 0,0 0 0,0 0 0,-1 0 0,1 0 0,0 0 0,0 0 0,-1 0 0,1 0 0,0 0 0,0 0 0,0 0 0,-1 0-1,1 0 1,0 0 0,0 0 0,-1 0 0,1 0 0,0 0 0,0 0 0,0 0 0,-1 0 0,1 0 0,0 0 0,0 0 0,0 0 0,-1 1 0,1-1 0,0 0-1,0 0 1,0 0 0,0 0 0,-1 1 0,1 8-121,5 12 22,11 13 120,0-1 1,3 0 0,37 52-1,-2-7 96,46 89-1,-61-100-105,10 21 307,-13-28 617,-37-67-896,0 1 1,-1-1-1,0 1 1,0-1-1,0 1 1,0 0-1,-6-9 1,0-2-32,4 4-189,4 10-146,12 16-277,-2-2 624,17 19-238,48 49 172,-64-69 95,1-1 1,0 0 0,0 0 0,1-1 0,19 8 0,-3-5 6,0-2 1,0-1 0,1-2 0,0 0 0,50 1-1,-43-5 9,0-1 0,0-2-1,0-2 1,39-8-1,-38 7 343,-37 4-387,-1 0-1,0 0 0,1 0 0,-1 0 1,0 0-1,0 0 0,1 0 1,-1-1-1,0 1 0,0 0 0,1 0 1,-1 0-1,0 0 0,0-1 1,1 1-1,-1 0 0,0 0 0,0 0 1,0-1-1,0 1 0,1 0 1,-1 0-1,0-1 0,0 1 0,0 0 1,0-1-1,0 1 0,0 0 1,0 0-1,0-1 0,0 0 0,-4-10 157,-11-10-112,-43-36-336,-62-64-23,92 90 362,-2 2 0,-1 1 0,-55-39 0,80 63-102,1 1 0,-1 0 0,0 0 0,0 1 0,-10-3 1,14 4 14,0 1 1,0 0 0,0 0-1,0-1 1,0 1 0,1 0-1,-1 0 1,0 1 0,0-1-1,-3 1 1,5-1 3,-1 1 0,0-1 1,0 1-1,0-1 0,1 1 1,-1-1-1,0 1 0,0-1 1,1 1-1,-1 0 0,0-1 1,1 1-1,-1 0 0,1 0 0,-1-1 1,1 1-1,-1 0 0,1 0 1,0 0-1,-1 0 0,1 1 1,-1 4-9,0-1 1,0 0 0,1 0-1,0 1 1,0-1-1,1 0 1,-1 1 0,1-1-1,1 0 1,-1 0 0,0 0-1,1 1 1,0-2-1,0 1 1,1 0 0,0 0-1,-1-1 1,1 1 0,8 7-1,-1 0 53,2-1 0,0 0 1,0-1-1,1 0 0,19 12 0,9 0 75,66 26 1,-68-32-42,229 89 146,-226-91-170,0-1 0,1-3 0,0-1 0,1-3 0,0-1 0,0-2 0,57-4 0,-97 0 0,0 1 0,0-1 0,0 0-1,0 0 1,0 0 0,0 0-1,0-1 1,5-3 0,-8 5-34,0-1 0,0 1 0,-1-1 0,1 1 0,0-1 0,-1 1 0,1-1 0,-1 0 0,1 1 0,0-1 0,-1 0 0,0 1-1,1-1 1,-1 0 0,1 0 0,-1 1 0,0-1 0,1 0 0,-1 0 0,0 0 0,0 1 0,0-1 0,0 0 0,0 0 0,0 0 0,0 0 0,0 0 0,0 1 0,0-1 0,0 0 0,0 0 0,-1 0 0,1 0 0,0 1 0,-1-1 0,1 0 0,0 0 0,-1 1 0,1-1 0,-1 0-1,0 1 1,1-1 0,-1 0 0,1 1 0,-2-2 0,-11-9-410,1-1-1,-19-11 1,-10-9 17,15 9 245,-1 1-1,-1 1 0,-40-21 1,65 40 123,-1 0 0,1 0 0,-1 0 0,1-1 0,0 1 0,0-1 0,-5-4 0,7 6 7,0-1 0,0 1 0,1-1-1,-1 1 1,1-1 0,-1 1 0,1-1-1,-1 1 1,1-1 0,0 1-1,0-1 1,-1 1 0,1-1 0,1 0-1,-1 1 1,0-1 0,0 1-1,0-1 1,1 1 0,-1-1 0,2-2-1,0-3-22,1 1 61,-1-1-1,0 1 1,-1-1-1,2-11 1,-3 17-5,0 0 1,0-1-1,0 1 0,0 0 1,0 0-1,0 0 0,0 0 1,0 0-1,-1 0 0,1-1 1,0 1-1,-1 0 1,1 0-1,-1 0 0,1 0 1,-1 0-1,0 0 0,1 0 1,-1 0-1,0 1 0,0-1 1,1 0-1,-1 0 0,0 1 1,0-1-1,0 0 1,0 1-1,0-1 0,0 1 1,0-1-1,0 1 0,0-1 1,-1 1-1,-1 0 0,0-1 2,-1 1 1,0-1-1,0 1 0,0 1 0,0-1 0,1 0 0,-1 1 0,0 0 0,0 0 0,1 0 0,-1 0 0,-3 2 0,-5 3 101,1 1-1,-14 9 0,-5 4 159,24-18-99,8-6-132,10-11-62,-8 10 103,6-7-60,-1 0-82,0 1 0,1 0 0,18-16 0,-28 27 55,0-1 0,0 1-1,0 0 1,0 0 0,0 0 0,0 0 0,1-1 0,-1 1-1,0 0 1,0 0 0,0 0 0,0 0 0,0 0-1,1 0 1,-1-1 0,0 1 0,0 0 0,0 0 0,1 0-1,-1 0 1,0 0 0,0 0 0,0 0 0,1 0-1,-1 0 1,0 0 0,0 0 0,0 0 0,1 0 0,-1 0-1,0 0 1,0 0 0,0 0 0,1 0 0,-1 0-1,0 1 1,0-1 0,0 0 0,0 0 0,1 0-1,-1 0 1,0 0 0,0 0 0,0 1 0,0-1 0,0 0-1,1 0 1,-1 0 0,0 0 0,0 1 0,0-1-1,0 0 1,0 0 0,0 0 0,0 0 0,0 1 0,0-1-1,0 0 1,0 0 0,0 0 0,0 1 0,0-1-1,0 0 1,0 0 0,0 0 0,0 1 0,0-1 0,0 0-1,0 1-16,0 11-22,0 1 0,-1-1 0,0 1 0,-1-1-1,-6 23 1,0-1 2,4-15 67,1 0 1,1 0-1,1 0 1,0 0-1,4 24 1,-3-36-17,2-1 0,-1 0 0,1 0 0,0 0 0,0-1 0,0 1 0,1 0 0,6 8 0,-7-10-8,1 0-1,0-1 1,1 1-1,-1-1 0,1 0 1,-1 0-1,1-1 1,0 1-1,0-1 1,0 1-1,0-1 0,1-1 1,4 2-1,13 4 26,0-2 0,0-1-1,32 2 1,69-2 59,-84-6-44,0-2 1,42-9-1,-51 8 3,-23 4-32,0-1 0,-1 1 1,1-1-1,0 0 0,-1-1 0,1 0 1,-1 0-1,0 0 0,0-1 1,8-5-1,-11 5 2,0 1 0,0 0-1,0-1 1,0 1 0,-1-1 0,1 0 0,-1 0 0,0 0 0,0 0-1,0 0 1,-1 0 0,1-1 0,-1 1 0,0-1 0,-1 1 0,1-1-1,0-4 1,1-38-43,-2 0-1,-2 0 0,-2 1 0,-12-57 1,3 28-277,11 63 7,10 35-170,-5-12 468,10 34 65,38 81-1,-37-98-47,2 0 0,0-1 0,38 46 0,-40-57-2,-11-10 36,1-1 1,0 0 0,0 0 0,1 0 0,0-1-1,0 1 1,0-1 0,0 0 0,6 3 0,-11-7-46,0 0-1,0-1 1,0 1 0,0 0 0,0 0 0,0-1 0,-1 1 0,1 0-1,0 0 1,0 0 0,0-1 0,0 1 0,0 0 0,0 0 0,0-1 0,0 1-1,0 0 1,0 0 0,0-1 0,0 1 0,0 0 0,0 0 0,0 0-1,0-1 1,0 1 0,1 0 0,-1 0 0,0-1 0,0 1 0,0 0 0,0 0-1,0 0 1,0 0 0,1-1 0,-1 1 0,0 0 0,0 0 0,0 0-1,1 0 1,-1-1 0,0 1 0,0 0 0,0 0 0,1 0 0,-1 0 0,0 0-1,0 0 1,1 0 0,-1 0 0,0 0 0,0 0 0,0 0 0,1 0-1,-1 0 1,0 0 0,0 0 0,1 0 0,-1 0 0,0 0 0,0 0 0,1 0-1,-1 0 1,0 0 0,0 0 0,1 1 0,-14-24 8,10 18-35,-135-253-988,116 207 1118,-4-11 270,21 53-294,-9-18-585,-21-30 0,32 54 459,1 1 1,-1 0-1,0-1 0,1 1 0,-1 0 0,0 0 0,0 0 0,0 1 0,-1-1 1,1 1-1,0 0 0,-4-1 0,3 1 115,0-1 1,0 1 0,0-1-1,0 0 1,1 0-1,-6-4 1,6 3 71,1-1 0,-1 0 1,1 1-1,0-1 0,-3-6 0,4 7-11,-3-9-39,0 0 1,1 0-1,1 0 1,0 0-1,0-1 1,1 1 0,2-25-1,-2-5 104,-3-242 326,4 214-366,1 19-137,-1-42 64,-2 16-197,-2-19 181,-17-222-232,19 282 135,-7-40 1,6 59-205,-1-5-33,2 14 76,1-1-1,-1-14 1,10 74-427,-3-9 735,26 285-501,-26-249 358,-6 122 566,-16-3-50,11-136-406,-28 187 132,24-212-149,-2-1 0,-1 0 0,-22 39 0,-4 12-184,6-22 298,0-1 1,32-61-181,-2 6 29,0-1 0,0 0 0,-1 0 1,-5 6-1,8-11-12,-1 0 0,0 0 0,0 0 0,0 0 0,0-1 0,0 1 0,-1-1 1,1 1-1,0-1 0,-1 0 0,1 1 0,-1-1 0,0-1 0,-4 2 0,-45 5 89,37-6-40,1 1 0,0 0 0,-19 6 0,1 3 19,-49 25-1,61-27-90,0-1-1,0 0 1,0-2 0,-41 8-1,-88 3 104,97-13 47,-59-2-275,78-3 86,-1 2 1,-38 5 0,60-4-46,1 0-1,0 1 1,-18 7 0,27-9 66,0-1 0,0 1 0,0 0 0,0 0 1,0 0-1,0 1 0,0-1 0,0 0 0,0 1 1,1-1-1,-1 1 0,0 0 0,1-1 1,0 1-1,-1 0 0,1 0 0,0 0 0,0 0 1,0 0-1,0 0 0,0 0 0,1 1 0,-1-1 1,0 0-1,1 3 0,1 2-28,0-1 0,1 1 0,0 0 0,0-1 0,0 1 0,5 7 0,-4-6 21,5 10 16,-1-2 33,1 1 0,0-1 1,1 0-1,13 18 0,-15-25-15,-1 0 0,9 19 0,-10-18 60,0-1 1,0 0-1,9 11 0,3 2 72,-13-16-115,0-1-1,0 0 0,1 1 1,-1-1-1,1-1 0,0 1 1,0-1-1,1 0 1,6 4-1,-1-3 4,1 0 0,1 0-1,-1-1 1,20 4 0,55 4 119,-49-8-93,17 5-36,41 4 39,-79-12-49,1 0 0,-1-2-1,26-2 1,145-33 188,-44 12-400,-136 23 229,0 0-1,0 0 0,9 1 1,-11-1-79,-6-2-61,-7-1-176,-55-17-456,-96-18 34,67 18 925,27 9-95,-116-7-1,135 15 22,-75 3 290,74 1-261,38 0-191,1 1 1,-1-1-1,0 2 0,0-1 1,1 1-1,-1 0 0,-12 6 1,19-8 12,1 0 1,0 0-1,0 0 1,0 0-1,0 0 1,0 0 0,0 1-1,0-1 1,0 0-1,0 0 1,0 0 0,-1 0-1,1 0 1,0 0-1,0 0 1,0 1-1,0-1 1,0 0 0,0 0-1,0 0 1,0 0-1,0 0 1,0 0-1,0 0 1,0 1 0,0-1-1,0 0 1,0 0-1,0 0 1,0 0-1,0 0 1,0 0 0,0 1-1,0-1 1,0 0-1,1 0 1,-1 0-1,0 0 1,0 0 0,0 0-1,0 0 1,0 0-1,0 0 1,0 1 0,0-1-1,8 7-150,10 3 124,1-2 162,0-1 1,34 8-1,-17-5-115,113 46-87,-22-7 632,-111-45-526,1 0 1,0 0-1,32 1 1,52-5-20,-50-1 101,219-3-165,-205 1 59,-45 1-10,0 1 0,0 1 0,1 1 0,-1 1 0,0 0 0,23 7 0,-2 3 1,0-2 0,1-1-1,78 6 1,-95-14 7,0-1 0,-1-2-1,1 0 1,-1-1 0,0-1 0,0-2 0,0 0 0,24-11 0,-28 7 23,0 0 1,-2-2 0,19-13-1,-13 8-36,21-16-44,-21 15 120,34-20-1,-13 13-487,1 2-1,78-26 1,-104 41 149,-18 8 160,-4 3-101,-3 2 159,-1-1 0,0 0 0,0 0 0,0 0 0,-12 5 1,-17 9 322,-16 19-119,-56 50-1,89-71-42,0-2-1,-1 0 1,-1-1 0,0-1-1,-1 0 1,0-2 0,-1-1-1,-39 12 1,-153 30 7,-13 3 17,176-41-119,0-4-1,-88 7 1,-102-15 87,185-5 5,-67-13 0,-53-20-701,174 37 580,-8-3-174,-15-2-130,25 5 318,0 0-1,0 0 0,1 0 1,-1 0-1,0 0 0,0 0 1,0 0-1,0 0 0,0 0 1,0-1-1,0 1 0,0 0 1,0 0-1,0 0 0,1 0 1,-1 0-1,0 0 0,0 0 1,0 0-1,0 0 1,0-1-1,0 1 0,0 0 1,0 0-1,0 0 0,0 0 1,0 0-1,0 0 0,0-1 1,0 1-1,0 0 0,0 0 1,0 0-1,0 0 0,0 0 1,0 0-1,0 0 0,0-1 1,0 1-1,0 0 0,0 0 1,-1 0-1,1 0 0,0 0 1,0 0-1,0 0 0,0 0 1,0 0-1,0-1 0,0 1 1,0 0-1,0 0 1,-1 0-1,1 0 0,0 0 1,0 0-1,0 0 0,0 0 1,0 0-1,9-6-102,28 0 114,164-24 213,-126 22-143,0-4-1,-1-3 0,78-27 1,-98 26-213,100-32 467,-96 31-153,65-11 1,-33 9-86,-34 5-44,2 2-355,91-34 0,22-8-2240,-100 34 546,6-3 565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36.708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2331 434 1728,'-5'-3'306,"-16"-5"2679,18 10-2870,0 0 1,0 0 0,1 1 0,-1-1 0,0 1 0,1 0-1,0-1 1,0 1 0,0 0 0,0 0 0,0 1 0,-3 5-1,-2 9-107,-5 21 0,8-27 97,-5 21 194,-9 66-1,6 35 155,8-78-415,-13 148 95,16 48 669,2-240-745,6 103 519,5-1 0,29 117 0,-9-33 361,-28-154-897,-2 0-1,-5 66 1,-3-51 172,3-1 0,3 1 0,9 78 0,-7-126-180,1 0 0,0 0 0,1 0 1,8 15-1,-6-13 10,8 23 0,12 81 289,-25-68 416,-3-76-756,-2 0 1,0 0 0,-2 0 0,-15-43 0,-8-36-373,13 9 197,4-2-1,1-163 0,36-202 89,46-9-1184,12 124 144,-81 340 1110,0 1 0,1-1 1,0 1-1,0 0 1,1-1-1,0 1 0,0 1 1,1-1-1,8-10 1,-12 18 22,-1 0 0,1 1 0,-1-1 0,1 0 0,-1 0 0,1 0 0,-1 0 0,1 0 0,-1 1 0,1-1-1,-1 0 1,0 0 0,1 1 0,-1-1 0,1 0 0,-1 1 0,0-1 0,1 1 0,-1-1-3,2 2-3,-1 0 1,1 0 0,-1 0-1,0 0 1,0 0 0,0 0-1,0 0 1,0 0 0,-1 0-1,1 0 1,-1 0 0,1 1-1,-1-1 1,0 0 0,0 4-1,14 157 6,-5-36 172,12 344 46,2 22 834,7-110-180,-24-304-576,9 81-271,-10-116 103,-1 0 1,-3 50-1,-1-69 5,-5 57-60,1-1 116,3-72 58,-1-28 38,0 8-344,0-13 121,-8-89-230,4-45-214,-1 2-24,-4-60 372,4 116-102,-9-80-44,1 18-520,-11-141 31,8 104-133,14 165 754,-1-19 251,5-203-525,5 212-486,-5 44 822,1 1-125,0-1 102,0 1 0,-1-1 0,1 1 1,-1 0-1,1-1 0,-1 1 0,1 0 0,-1-1 0,1 1 1,-1 0-1,1 1 0,4 11-56,-1 1 0,0 0 0,-1 1 0,0-1 1,0 17-1,2 9 32,16 217-201,-16-148 213,9 286 883,1-181-246,-7-140-554,-3-13-37,4-1 1,2 0 0,24 75-1,-14-57 74,-16-62 288,-4-15-261,-2-10 32,-2 0-149,1 0 1,0 1-1,0-1 1,1-1-1,0 1 1,1-16-1,-1-11 50,-18-323-1021,-10-102 1397,15 291-144,-4 41-459,1 2 64,9 19-85,-15-150-378,20 227 290,1-41 1,2 64 230,-2 4-279,1 11 384,30 227-384,-12-80 272,4 242 386,-19-316-95,1 64 107,2 168 559,5 108-69,-6-353-720,5 67 10,-3-73-116,-2-15 5,12 53-1,-6-34 401,-10-70-359,-1 0 0,0 0 1,0 0-1,0 0 1,-2-5-1,-4-14 34,-1-38 23,-2-11-373,-10-10-80,-7-30 5,9 8 313,-26-126-65,-13 30 0,-22-114-555,57 215 588,-39-101-175,33 117 29,-37-89 289,-1-64-479,61 210 388,-2 0 1,0 1 0,-2 1-1,-11-26 1,19 49 1,1 1 0,-1 0 0,0 0 0,0 0 0,0 0 0,1 0 0,-1 0 0,0 0 0,0 1 0,0-1 0,0 0 0,-1 0 0,1 1 0,0-1 0,0 0 0,0 1 0,-1 0 0,1-1 0,0 1 0,0-1 0,-1 1 0,1 0 0,0 0-1,-1 0 1,1 0 0,0 0 0,0 0 0,-1 0 0,1 0 0,0 1 0,-1-1 0,1 1 0,0-1 0,0 0 0,0 1 0,-1 0 0,1-1 0,0 1 0,0 0 0,0 0 0,0-1 0,0 1 0,0 0 0,0 0 0,0 0 0,1 0 0,-1 0 0,0 0 0,0 1 0,1-1 0,-1 0 0,1 0 0,-1 0 0,1 1 0,0-1 0,-1 2 0,-5 19-59,2 1 0,0-1 1,-1 28-1,3 9 98,-1-15 155,2 1 0,1 0 0,13 77 0,74 185 135,-29-144-397,15 48-80,93 462 499,-154-575 39,-6-43 102,-4-38 391,-3-49-344,3 11-477,6-90-170,5-81-157,-1 33-107,66-683-1197,-64 694 1061,-5 47 293,8-148 475,-16 242-259,-1 0 1,1 0-1,-1 0 0,-1-1 1,1 1-1,-1 0 0,-3-10 1,4 15-45,-4-7-311,3 20 192,0-1 161,-6 199-187,-11 173 298,9-193 369,-8 132 122,6-147-614,-14 120 253,18-245-53,-2 0 0,-27 79 0,-59 165 600,85-259-766,-3 1 22,-1 0 1,-21 35-1,28-57-13,0 0 1,-2-1 0,1 0-1,-2 0 1,0-1 0,0 0-1,-1-1 1,0 0 0,-19 12-1,29-21-60,0 0 1,-1 0-1,1 0 0,0 0 0,-1-1 0,1 1 0,-1 0 1,1-1-1,-1 1 0,0-1 0,1 0 0,-1 1 1,1-1-1,-1 0 0,0 0 0,1 0 0,-1 0 0,0 0 1,1 0-1,-1-1 0,0 1 0,1-1 0,-1 1 0,1-1 1,-1 1-1,1-1 0,-1 0 0,1 0 0,0 0 0,-1 0 1,1 0-1,0 0 0,-1 0 0,0-1 0,-1-2-92,0 0-1,0 0 0,1 0 1,-1 0-1,1 0 0,0 0 1,0-1-1,0 1 0,1-1 1,0 1-1,-2-7 0,-2-28 58,2 0 0,3-78-1,1 85-196,-1 0-1,-5-41 0,5 72 288,0 1-1,0-1 0,0 0 0,0 1 0,0-1 0,0 0 0,0 1 0,-1-1 0,1 0 0,0 1 1,0-1-1,-1 1 0,1-1 0,0 1 0,-1-1 0,1 0 0,0 1 0,-1-1 0,1 1 1,-1 0-1,1-1 0,-1 1 0,1-1 0,-1 1 0,1 0 0,-1-1 0,1 1 0,-1 0 1,0-1-1,1 1 0,-1 0 0,1 0 0,-1 0 0,0 0 0,1 0 0,-1 0 0,0 0 0,1 0 1,-1 0-1,0 0 0,-1 0 0,0 1 56,0-1 0,0 1 0,0 0 1,0 0-1,0 0 0,1 0 0,-1 0 0,0 0 0,0 1 1,1-1-1,-1 1 0,-1 1 0,-10 13 260,1 0 0,1 1 0,0 0 0,2 0 0,-15 35 0,12-24-299,-1-2 0,-1 1 0,-22 29 1,24-37-86,0-2-15,0 0-1,-24 27 0,30-38 58,-1 0-1,1-1 1,-1 1-1,0-1 1,0-1-1,-1 1 1,0-1-1,1-1 1,-11 4-1,-10 6 74,23-11-57,1 0-1,0 0 0,0 0 0,-1 0 1,1-1-1,-1 0 0,1 0 1,-1 0-1,-5 0 0,-2-1 21,-1 0-10,0 0 1,0-1 0,-16-2-1,-56-11 459,39 8-254,7 0 25,9 0 281,-55-2 0,26 6-241,0-2 0,-102-21 0,145 21-338,0-1 0,-23-10 0,39 15 29,0 0 1,0 0 0,0 0-1,-1 0 1,1 0 0,0 0-1,0 0 1,0 0 0,-1 0-1,1 0 1,0 0 0,0 0 0,0 0-1,0 0 1,0-1 0,-1 1-1,1 0 1,0 0 0,0 0-1,0 0 1,0 0 0,0-1-1,0 1 1,0 0 0,-1 0-1,1 0 1,0 0 0,0-1 0,0 1-1,0 0 1,0 0 0,0 0-1,0 0 1,0-1 0,0 1-1,0 0 1,0 0 0,0 0-1,0-1 1,8-4-257,10 0 216,16 2-46,-1 0 1,0 2-1,59 7 1,15-1-49,29-3 150,139-4-69,-227-1 89,-1-3 1,0-1-1,82-25 1,116-59-77,-230 86 118,-12 4-73,1-1-1,-1 1 1,1-1 0,-1 1 0,4-4 0,-11 4-86,-1 0 1,1 1 0,-1-1 0,-7 1 0,-3 1 56,0 0 1,0 1-1,0 0 1,0 1-1,1 1 1,-15 6-1,-82 40 114,17-6 257,29-22-56,0-3 0,-121 20 0,128-30 421,-116 2 1,169-11-671,0 0 1,0 0-1,1-1 1,-1 0-1,0 0 1,1 0 0,-1 0-1,0-1 1,1 0-1,0 0 1,-1 0-1,1 0 1,0-1 0,0 1-1,0-1 1,1 0-1,-1-1 1,-5-5 0,-36-57-48,-78-109-80,77 120 74,-77-71 1,121 124 18,-19-17-86,-25-17 0,-5-3 222,-15-8-360,14 1 294,50 44-74,0 0 0,0-1 0,1 1 0,-1 0 0,1-1 0,-1 0 0,1 1 0,0-1 0,-1-4 0,-5-8 32,2 2-3,-1 0 1,2 0-1,-1-1 1,-1-16-1,-6-56 193,7 49-342,-11-107 12,12 105 74,2-69 1,2 65-26,2 3-145,7-42-1,-5 59 78,2-12-206,3 0 0,1 1 1,1 1-1,18-38 0,-25 64 288,-1 0-1,1 1 1,0-1-1,1 1 1,-1 0-1,2 0 1,6-7-1,45-34 196,-7 8-84,-3 0 61,-33 31-78,-12 7-43,0 0-1,-1 0 0,1 1 0,-1-1 0,1 0 1,-1 0-1,1 0 0,1-3 0,-2 4-54,-2 9-75,0 1 122,-1 0 0,0 0 0,0-1 0,-7 16 0,0 5 7,-14 53 45,-33 116 250,31-124 192,-25 136 0,42-154-409,-29 280 232,36-265-246,-5 90 42,0-64 45,5-59 36,-2 0 0,-13 68 0,7-67 88,6-22-102,-8 21 1,11-38-149,0 0 0,-1 0 1,1 0-1,0 0 1,-1-1-1,1 1 0,0 0 1,-1 0-1,1 0 1,-1 0-1,0 0 0,1-1 1,-1 1-1,0 0 1,1-1-1,-1 1 0,0 0 1,0-1-1,0 1 1,0-1-1,1 1 0,-1-1 1,0 0-1,-2 1 1,2-1-1,0 0 0,0 0 0,0-1 1,0 1-1,0 0 0,1-1 1,-1 1-1,0 0 0,0-1 1,0 1-1,0-1 0,1 0 0,-1 1 1,0-1-1,1 0 0,-1 1 1,0-1-1,1 0 0,-1 0 0,1 1 1,-1-1-1,1 0 0,-1-2 1,-9-21-42,1 0 1,2 0 0,-8-47 0,8 42 14,-16-74-142,-11-48 49,27 109 128,-3-70 1,8 48-100,3 1 0,18-127 1,85-229-246,-87 361 306,38-84 1,-40 111 1,1 0 0,2 1 1,1 1-1,27-31 0,67-65-97,12-15-214,131-176-295,-224 282 452,2 2 1,45-35 0,-63 54 123,2 0 1,0 2-1,0 0 1,1 1-1,0 1 1,1 1-1,0 0 1,30-6-1,75-6-294,-90 19 171,-33 1 42,-1 2 11,0-2 111,-1 0 0,1 1 0,-1-1 0,1 0 0,-1 1-1,1-1 1,-1 0 0,0 1 0,1-1 0,-1 1 0,0-1 0,1 1-1,-1-1 1,0 1 0,1-1 0,-1 1 0,0-1 0,0 1 0,1-1-1,-1 1 1,0-1 0,0 1 0,0 0 0,0-1 0,0 1 0,0-1-1,0 1 1,0-1 0,0 1 0,0 0 0,0-1 0,-1 1 0,1-1-1,0 1 1,0-1 0,0 1 0,-1-1 0,1 1 0,0-1 0,-1 1-1,1-1 1,0 1 0,-1-1 0,1 1 0,-1-1 0,1 0 0,-1 1-1,1-1 1,-1 0 0,0 1 0,-1 1 17,-3 3 7,0 0 0,-1 0 1,1 0-1,-1-1 1,-11 7-1,-34 16 88,50-27-96,-40 19 112,17-8 67,1 0 0,-29 19 1,34-16-147,0 0 0,1 2 1,-21 23-1,-39 58 196,54-66-189,0-2 1,-2 0-1,-1-2 1,-31 26-1,2-15 5,-2-3 0,-75 36 0,-9 4-48,-160 104 175,173-108 245,125-70-397,0 1 1,0-1-1,-1 0 0,1 0 1,-6 1-1,8-2-33,1 0-1,-1 0 0,1 0 1,-1 0-1,1 0 1,0 0-1,-1 0 0,1 0 1,-1-1-1,1 1 0,-1 0 1,1 0-1,-1 0 1,1 0-1,0-1 0,-1 1 1,1 0-1,-1 0 1,1-1-1,0 1 0,-1-1 1,1 1-10,0-1 0,-1 1 0,1-1 1,0 0-1,0 1 0,0-1 0,0 0 1,0 1-1,0-1 0,0 0 0,0 1 1,0-1-1,0 1 0,0-1 0,0 0 1,1 1-1,-1-1 0,0 0 0,0 1 1,1-2-1,2-3-30,0-1 0,0 1 0,1 0 0,0 0 0,0 0 0,6-6 0,33-28-157,-21 21 101,18-17 13,1 1 0,2 3-1,57-32 1,17 3-39,-29 16 193,96-63 1,-174 100-85,67-47-2,131-67-1,-128 85-159,140-45 0,-167 66 141,-2-3 0,87-43 0,-129 56-13,0 0 0,-1 0 1,0-1-1,0 0 0,-1-1 1,1 0-1,6-8 0,-13 14-14,-1-1 1,1 0-1,0 1 0,-1-1 0,1 0 0,-1 0 1,0 0-1,1 0 0,-1 1 0,0-1 0,0 0 1,0 0-1,-1 0 0,1 0 0,0 1 1,-1-1-1,1 0 0,-1 0 0,1 0 0,-1 1 1,0-1-1,0 0 0,0 1 0,0-1 0,0 1 1,0-1-1,0 1 0,0 0 0,-1-1 0,1 1 1,-1 0-1,1 0 0,-1 0 0,1 0 0,-1 0 1,1 0-1,-1 0 0,0 0 0,-1 0 0,-11-1 31,1 0-1,0 1 1,-1 1 0,1 0-1,-1 1 1,1 0-1,0 1 1,-21 6-1,-102 23-249,79-19 258,31-7 192,1 0 38,-47 16 0,-344 155 1416,355-149-1668,2 3-1,2 3 0,-55 40 1,90-54 20,-38 40-1,23-20 110,27-29-21,-2 0-1,-17 11 1,28-20-60,1-1-7,-1 1 0,1-1 0,-1 1 0,1-1-1,-1 1 1,1-1 0,-1 0 0,1 1 0,-1-1 0,0 0 0,1 0 0,-1 1 0,1-1 0,-1 0 0,0 0-1,1 0 1,-1 0 0,0 1 0,1-1 0,-1 0 0,0 0 0,1 0 0,-1-1 0,0 1 0,1 0-1,-1 0 1,0 0 0,1 0 0,-1-1 0,1 1 0,-1 0 0,0 0 0,1-1 0,-1 1 0,1-1 0,-1 1-1,1 0 1,-1-1 0,1 1 0,-1-1 0,1 1 0,0-1 0,-1 1 0,1-1 0,0 0 0,-1 1 0,1-1-1,0 1 1,0-1 0,-1 0 0,1 1 0,0-1 0,0 0 0,0 1 0,0-1 0,0-1 0,-1-2-31,1 0 0,0-1 1,0 1-1,0-1 1,0 1-1,1 0 1,1-5-1,6-22-98,3 2 0,0 0 0,28-50 0,-28 60 106,0 2 0,2-1 0,0 2 0,1 0 0,1 0 0,26-21 0,0 8 3,2 2-1,1 2 1,48-21-1,33-18-94,-82 43 52,-27 13 125,23-13 0,-40 23-351,0-1 276,0-1-1,1 1 0,-1 0 0,0 0 0,0-1 0,0 1 1,0-1-1,-1 2 0,-6 3 54,0 2-11,0-1-1,0-1 0,0 1 0,-16 6 0,-38 14-71,49-21 38,-232 96 534,230-93-392,0 0 0,1 0 0,0 2 0,0 0 0,-23 22 1,15-8-122,1 0 1,-20 31 0,25-30 40,-21 43 1,9-12 251,20-42-247,-106 175 193,45-74 133,24-35 4,21-38-311,-22 60 0,20-44-69,13-29 17,0 2 123,-27 44 1,28-57-50,1 1 1,1 0 0,-9 28-1,-1-3-62,13-31-15,2 0-1,-1 0 1,-5 24 0,6-6 11,2-1 1,1 1-1,1 0 1,2 0-1,9 59 1,-6-55-164,-3-19 81,1 0 1,1 0-1,5 17 0,-2-13 150,4 10-4,21 48 0,-31-77-101,5 8-9,-1 0 1,1 0-1,1-1 1,0 1-1,12 13 1,13 10 122,-17-15-40,2-2 0,0 0 0,30 22 0,-34-29-105,0 1 0,-1 0 0,0 1 0,17 20 0,31 48 122,-47-61-15,-2 1-65,1 0 0,-2 1 0,9 26 0,-9-21-124,-3-9 123,5 24 1,2 9-83,-3-11 176,-9-30-98,0 0 0,1-1 1,0 1-1,0-1 0,1 1 0,3 5 0,2 7-126,-7-17 134,0 1 1,0 0 0,1 0 0,-1 0 0,1-1 0,-1 1-1,4 2 1,15 19 29,-15-17-3,1 0 0,0-1-1,0 1 1,1-1-1,-1 0 1,16 9-1,-6-5-33,-9-6-6,-1-1 0,1 1 0,0-1 0,13 4 0,2-1 12,-12-3-6,1 0 0,0 0 1,15 0-1,2 1 1,0 1-1,34 10 1,8 1-27,-50-11 9,1 2-1,21 8 1,10 4 8,-34-13 0,-1 1 1,0 0 0,-1 1-1,1 1 1,-2 0 0,22 17 0,-21-14-37,82 62 152,-70-57-178,0-2 1,2-1-1,49 16 0,-21-9 10,-34-12 70,1-2 0,1 0 1,-1-2-1,34 3 1,106-1 13,175-29-186,-280 16 170,196 1 19,-153 7-26,-78-4-67,0 0 0,33-8 1,0 0-14,127-22 7,-156 25 66,-1-1 1,-1-2-1,0 0 1,37-21-1,14-22-95,-58 41 33,20-15 1,-2 0 134,-19 14-77,0 2-1,1 0 1,0 1 0,0 1-1,1 1 1,31-8 0,210-36 101,-246 48-117,-1 0 0,0-1 1,15-7-1,-26 10 34,7-3-44,0-1-1,0 0 0,-1-1 1,11-9-1,-1 1 116,-17 12-132,0 0 1,1 0 0,-1-1 0,0 1 0,0-1 0,-1 0 0,4-5 0,-4 4 21,1 1 0,-1 1-1,1-1 1,0 0 0,0 1 0,6-6 0,-3 4 29,-1 0 1,-1 0 0,1-1 0,-1 1 0,0-1 0,5-8 0,11-16-250,-10 17-50,-1-1 0,8-16 0,-13 21 144,3-9-314,-7 17 458,0 1-1,0 0 0,0 0 1,0 0-1,0 0 0,0-1 1,0 1-1,0 0 0,0 0 1,0 0-1,0 0 1,0-1-1,0 1 0,0 0 1,0 0-1,0 0 0,0 0 1,0 0-1,0-1 0,-1 1 1,1 0-1,0 0 0,0 0 1,0 0-1,0 0 1,0-1-1,0 1 0,0 0 1,0 0-1,-1 0 0,1 0 1,0 0-1,0 0 0,-9 5-170,-5 8-59,-3 3 303,0-1 0,-1-1 0,-26 16 0,6-11 200,1-1 0,-2-3 0,0-1 0,-58 12 1,-165 18 224,170-31-290,-126 7-69,123-13-76,-198 1 297,267-8-273,-1-3 1,0 0-1,1-1 0,0-2 0,0 0 1,-44-19-1,48 19-199,-8-4-12,29 10 101,-1-1 0,1 0 1,0 1-1,0-1 0,-1 0 0,1 0 1,0 0-1,0 0 0,0 0 0,0 0 1,0 0-1,0 0 0,1 0 1,-1 0-1,0-1 0,1 1 0,-2-2 1,2 2 5,0 1 1,0-1-1,0 0 1,0 1-1,1-1 1,-1 0 0,0 1-1,0-1 1,0 1-1,1-1 1,-1 1 0,0-1-1,0 0 1,1 1-1,-1-1 1,1 1-1,-1-1 1,0 1 0,1 0-1,-1-1 1,1 1-1,-1-1 1,1 1 0,0-1-1,17-10-43,-13 8 48,97-49 193,-66 34-79,18-6-115,78-25 1,60-6-41,10-16-68,-126 40 61,-36 16 15,98-35 441,-103 39-769,71-13 0,-105 24 375,-1 0-1,0 0 0,0 0 1,0 0-1,0 0 0,0 0 1,0 0-1,0 0 0,1 0 1,-1-1-1,0 1 0,0 0 1,0 0-1,0 0 0,0 0 1,1 0-1,-1 0 1,0 0-1,0 0 0,0 0 1,0 0-1,0 0 0,0 0 1,1 0-1,-1 0 0,0 0 1,0 0-1,0 1 0,0-1 1,0 0-1,1 0 0,-1 0 1,0 0-1,0 0 0,0 0 1,0 0-1,0 0 0,0 0 1,0 0-1,0 1 0,1-1 1,-1 0-1,0 0 1,0 0-1,0 0 0,0 0 1,0 0-1,0 1 0,-7 5-58,-15 6-93,-16 5 65,0 2-1,1 1 1,-59 43 0,73-45 168,-1-1 0,-1-1 0,-1-2 1,0 0-1,-1-2 0,-1-1 0,1-1 1,-35 8-1,-371 82 586,426-98-663,-21 6 32,-1-2 0,1-1 0,-51 2 0,82-7-49,0 1 1,0-1-1,0 1 0,0 0 1,-1 0-1,1 0 1,3 2-1,12 4-3,38-1 108,0-2 0,68-5 1,-44 0-37,249-3 270,-228 3-146,186-28-1,-260 24-154,0-2 1,-1 0 0,0-1-1,0-2 1,33-17-1,-42 17-13,0 0 0,-1-1 0,0 0 0,-1-1 0,-1-1 0,0-1 0,0 0 0,15-22 0,-20 23-24,3-2-87,-1-1 0,0-1 0,12-28 0,-22 43 81,1 0 0,-1 1 0,0-1-1,0 0 1,1 0 0,-1 0 0,3-1 0,-3 2-23,0 0 0,0 0 0,0 0 1,0-1-1,0 1 0,0 0 0,0 0 1,0-1-1,0 1 0,-1 0 1,1-1-1,-1 1 0,1-1 0,-1 1 1,1-1-1,-1 1 0,0-3 1,0 3 11,0 1 1,0 0-1,0-1 1,0 1-1,0 0 1,0 0-1,0-1 1,0 1-1,0 0 1,1-1-1,-1 1 1,0 0-1,0-1 1,0 1-1,0 0 1,0 0-1,1-1 1,-1 1-1,0 0 1,0-1-1,0 1 1,1-1-35,-1 2 48,1-1 1,-1 0-1,0 0 0,0 0 1,0 1-1,1-1 1,-1 0-1,0 0 0,0 1 1,0-1-1,0 0 1,0 0-1,0 1 0,0-1 1,0 0-1,0 1 0,0-1 1,0 0-1,0 0 1,0 1-1,0-1 0,0 0 1,0 1-1,0-1 1,0 0-1,0 0 0,0 1 1,0-1-1,0 0 1,-1 1-1,-1 11-118,-3 20-170,-13 39 0,-5 15 411,17-60-101,-1-1 0,-1 1 0,-19 40 0,19-50 4,-7 12 241,-28 43-1,36-62-201,0 0 0,0-1 0,-1 0 0,0 0-1,-1-1 1,1 0 0,-1-1 0,-14 8 0,-79 33-65,91-41 97,0-1 1,0 0 0,0 0 0,-14 3 0,33-11-51,0 0 1,0-1 0,14-8 0,7-5 164,-20 13-127,133-75 123,36-30-206,-171 105-26,18-11 87,-2 0 0,0-1 0,-1-2 0,0 0-1,-2-1 1,20-24 0,-10 8 81,-10 12-29,-1-1 0,18-31 1,-34 49-113,0 0 1,0-1-1,-1 1 0,0-1 1,0 0-1,2-13 1,-2 1-77,-1-23 0,-1 30 74,5-67 105,-5 75-112,0-1 0,0 1-1,1 0 1,0-1 0,0 1-1,0 0 1,1-1 0,0 1-1,-1 0 1,6-7 0,0 0-123,1 1-1,12-13 1,8-10-5,-22 23 195,10-20 1,-12 23-32,2-9-66,0 0 0,-1 0 0,0 0-1,2-25 1,-1 10 173,-3 9 98,-1-1 1,-1 1 0,-2-32-1,0 6-368,6-68-214,0 37 533,-6 74-134,1-1 0,0 1-1,1-1 1,0 1 0,-1 0 0,2-1 0,-1 1-1,3-6 1,-3 8-23,0 0 0,0 1 1,0-1-1,0 0 0,0 0 0,-1 0 0,1 0 0,-1-3 0,1 2-26,-1 0 1,1 0-1,0 0 0,2-7 0,-2 6 18,1 1 1,-1-1-1,-1 0 0,1 0 0,-1 1 0,1-1 0,-1 0 0,-1-6 1,1-24 56,3 10-38,-2 1-1,0-1 1,-6-41 0,2 22-80,2 25 3,-4-25 1,-1-5 64,-2-9 162,6 48-175,1 2 77,-1 0 1,0 0 0,-1 1 0,0-1-1,0 0 1,-7-11 0,-24-50 8,-41-36 464,42 57-419,-43-84 0,33 59-107,19 33 34,6 9-72,4 8-34,-17-36 0,29 53 79,-1-1 0,-1 1 0,1 0 0,-1 0 0,0 1 0,-9-10 1,7 9-77,1 0 0,-1 0 1,2-1-1,-1 0 0,1 1 1,0-1-1,-6-15 0,8 18 45,0-1 0,-1 1 0,1 0-1,-1 0 1,0 0 0,-4-5 0,-7-9-20,12 14 57,-1 0 1,-1 0 0,1 0-1,0 1 1,-6-4-1,-3-4-92,-2-8 1,-6-5-115,-145-135 250,160 155-59,-1 0-1,1 0 1,-12-5 0,-7-6-47,4 0 23,-1 1 0,-1 0 0,-31-13 0,13 10-41,21 9-119,-31-17 1,39 19 181,0 1 1,0 1-1,-1-1 1,-18-3-1,0 0-171,2-2 15,-30-15 0,34 13 116,-59-22 432,42 21-65,27 7-335,0 0 0,0 1 1,-1 1-1,1 0 0,-27-2 0,0-1 46,28 4-30,1 1 0,-19 0 0,24 1-18,0 0 0,0 0 1,-13-3-1,14 2 7,-1 1-1,1-1 0,-13 1 0,0 0-14,9 1-24,-1 0 0,1 0 0,-1 1 0,-15 3 0,15-1 40,-1-1 0,1-1 0,-17 1-1,-21 2-111,23 1 143,-62 9 207,0-12-62,14-1-88,-36 4 7,61-4-136,34-1 25,-31 3 0,-71 13-34,98-13 49,-15 4 133,-10 6 15,-44 6 1,61-14-207,-74 14 81,-91 20-15,169-33-12,1 1-1,-1 0 0,1 2 1,0 1-1,1 0 1,0 2-1,1 0 0,0 2 1,-28 24-1,14-8-9,-2-2-1,-51 31 1,13-20-175,-11 7 185,70-37 398,26-11-311,0 0 0,0 0 0,0-1 0,0-1 0,19-8 0,-12 5-12,11-5-13,0-1 0,41-24 0,9-10-35,2 3 0,140-53 0,-145 67 84,130-44 73,-170 63-266,1 2 0,0 1 1,67-4-1,-41 10 42,1 3 0,-1 3-1,106 19 1,-55 5 68,149 55-1,-233-68-152,-24-12-4,-1 0-1,1 0 1,0-1-1,7 3 1,-13-4 93,0 0 1,0-1 0,0 1-1,0 0 1,0 0-1,0-1 1,-1 1-1,1 0 1,0 0-1,0-1 1,-1 1 0,1 0-1,-1-1 1,1 2-1,-4 0-117,0 0-1,0 0 1,0 0 0,0-1-1,0 0 1,-8 2 0,-7 3-104,6-1 201,0 1 1,0 1-1,1 0 1,0 0-1,-17 14 1,-49 53-34,64-60 12,-13 13 73,-2-1 1,0-1 0,-2-1-1,-1-2 1,-39 21-1,12-12 14,-61 44 0,97-59 101,2 1 0,0 1 0,0 1 0,2 1 0,-25 33 0,-30 49 532,67-97-263,6-10-224,6-15-121,0 9-41,1 1-1,1 0 0,0 0 1,0 1-1,1 0 0,0 0 1,0 1-1,16-12 0,4-1 89,52-29 1,-34 28-113,1 1 1,1 3-1,64-16 1,-50 15-59,-40 13 53,0 2 0,0 0 0,26-2 1,71 3-20,-57 3-14,16-1 54,84 9-1,-132-5-17,-1 2 0,1 1-1,-1 1 1,0 2 0,-1 1-1,29 13 1,123 56 174,-119-53-127,49 10 129,-81-28-193,-1 1 0,0 1 1,40 21-1,16 16-635,-82-46 668,1 0 1,0 1 0,-1-1 0,1 0-1,0-1 1,0 1 0,0 0 0,0-1-1,-1 0 1,5 1 0,-5-1 61,-12-9-997,1-2 942,-1 0 0,-1 1 0,1 0 0,-2 1 0,1 1-1,-1-1 1,0 2 0,-1 0 0,-19-8 0,-150-54 454,146 56-253,-1-1-64,-59-22-46,53 17-191,37 17-302,14 6 152,26 6 184,0 2 0,-1 1 1,0 1-1,-1 2 0,35 23 0,-28-12 64,-1 1 1,-1 3-1,47 48 1,48 65-8,-83-90 129,-22-25 12,43 57 1,-66-79-117,0 1 1,0 0-1,0-1 1,-1 1-1,-1 0 1,1 1-1,-1-1 1,2 16-1,-2 5 118,-3 37-1,1-26-39,-2 54-76,3 84-42,21-9 634,-19-160-598,-1 0 0,9 17 0,0 0-24,0 6 24,5 13 92,40 80-1,-45-103-62,-1 1 0,0-1 0,-2 2 0,-1-1 0,8 43 1,-14-60-34,0 0 1,0 0 0,-1 0 0,1 0 0,-1 0 0,-1 0 0,1 0-1,-1 0 1,0 0 0,0-1 0,-1 1 0,0 0 0,-3 7 0,0-2-16,3-8 7,1 1 1,-1 0-1,0-1 1,0 1-1,0-1 1,0 1-1,-1-1 0,0 0 1,1 0-1,-1 0 1,0 0-1,0-1 1,-1 1-1,-4 2 1,-15 10 44,18-11-26,1-1 0,0 0 0,-1-1 1,0 1-1,1-1 0,-1 0 1,-7 2-1,7-2-24,0 0 0,0-1 0,0 1 0,1 1 0,-1-1 0,-8 7 0,7-5 3,-11 6-21,10-6 5,1-1 0,0 1 0,0 1-1,0-1 1,1 1 0,-7 7 0,-31 31 41,29-30-13,-21 25 1,20-20-7,10-12-6,0 0 1,1 0-1,-1 0 0,-6 13 1,11-18-5,0 0 0,-1 0 0,1 0 0,-1-1 0,1 1 0,-1 0 1,1-1-1,-1 1 0,1 0 0,-1-1 0,0 1 0,1-1 1,-1 1-1,0-1 0,0 1 0,-1 0 0,1-1-114,1-1 113,0-1 1,1 1-1,-1 0 1,1-1-1,-1 1 1,1 0-1,0 0 1,-1-1 0,1 1-1,0 0 1,1-2-1,3-4-1,8-14-15,-3 2-79,1 1 0,25-32 1,121-107-441,-136 136 511,-1-1 0,-2 0 1,0-2-1,27-46 1,44-109-234,-81 161 263,67-136 168,-66 134-179,-2 0-1,7-23 1,-4 9-98,-6 17 87,-1-1-1,-1 0 0,0 0 0,-1 0 1,-3-30-1,1 6-220,2 13 108,-6-89-454,0 81 309,5 36 250,9 39-382,-9-35 396,12 108-143,-6-64 456,-2 0 0,-4 79 0,-1-56 18,-1-28-193,-2 0 0,-13 56 1,4-30-136,-3 24-806,-5-1 1,-32 92 0,46-162-698,2 0 0,1 1 1,-4 41-1,1-21-1126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38.676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1 6 1248,'0'0'11,"0"0"0,0-1-1,0 1 1,0 0 0,0 0 0,0 0 0,0 0 0,0-1-1,0 1 1,0 0 0,0 0 0,0 0 0,0 0-1,0-1 1,0 1 0,0 0 0,0 0 0,0 0 0,0 0-1,1-1 1,-1 1 0,0 0 0,0 0 0,0 0-1,0 0 1,0 0 0,0 0 0,0 0 0,1-1 0,-1 1-1,0 0 1,0 0 0,0 0 0,0 0 0,1 0 0,-1 0-1,0 0 1,0 0 0,1 0 0,7 2 647,1 1-53,-3-1-471,0 0 1,-1 0 0,1 0-1,-1 1 1,1-1-1,-1 1 1,0 1-1,0-1 1,-1 1-1,1-1 1,-1 2 0,1-1-1,4 7 1,3 4 72,-2 0 1,1 0 0,7 18-1,-6-9-16,-2 1-1,14 47 0,5 53 455,-21-77 6,-3 2 0,1 69-1,-9-71-264,1-33-248,1 0 0,2 29 0,0-40-97,16 163 313,-13-87 222,-8 94 0,3-154-472,0-7-9,0-1 1,0 1-1,-5 14 0,2-11 24,1 1-1,0-1 0,1 1 0,1-1 0,1 20 1,-5 75-1386,18-137-584,-11 13 2458,1-23 0,-3 27-359,1 0 0,3-14 0,1-7-43,3-17 285,-6 33-289,1 0 0,0-21 0,-3 23-209,2 0-1,3-21 1,-2 24 50,-2-1 1,1 1-1,-1 0 1,0 0-1,-1-1 1,-2-13-1,-19-86-4650,16 90 2102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52.088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685 1 416,'-9'0'101,"6"2"22,1 0 75,1-1 0,-1 0 0,1 1 0,0-1 0,0 1 0,0-1 0,0 1 0,0-1 0,0 1 0,0 0 0,-1 3 0,-6 24 536,3-10-580,-17 53 316,16-49-260,-1 0 0,-1-1 0,-1 0 0,-13 24 0,11-25 35,-14 32 0,18-40-175,0 0-1,-1-1 0,0 0 1,-11 12-1,-14 23 214,-17 34 295,-67 150 1,51-91-371,-9 48-203,60-138 162,-14 96-1,19-89-41,-19 64-1,13-59 192,9-36-103,0 0 0,-12 27-1,17-49-161,1-1 0,0 0 0,0 1 0,0-1 0,0 1 0,0-1 0,1 1 0,-1 6 0,1-9 24,0-1-67,0 0 0,0 0 0,0 0-1,-1 0 1,1 0 0,0 0 0,0 0 0,0 0 0,0 0 0,0 0 0,0 0 0,-1 0 0,1 0 0,0 0 0,0 0 0,0 0 0,0-1 0,0 1 0,0 0 0,0 0 0,-1 0 0,1 0-1,0 0 1,0 0 0,0 0 0,0 0 0,0-1 0,0 1 0,0 0 0,0 0 0,0 0 0,0 0 0,0 0 0,0 0 0,0-1 0,0 1 0,0 0 0,0 0 0,0 0 0,0 0 0,0 0-1,0-1 1,0 1 0,0 0 0,0 0 0,0 0 0,0 0 0,0 0 0,0 0 0,0-1 0,2-4 55,0-1 0,0 0 0,6-9 0,4-10-107,44-179-66,-29 93 188,21-29-222,-22 69 171,-7 20-72,46-155-145,-20 39-50,-45 167 235,0 0-1,0 0 1,0-1-1,0 1 1,0 0 0,0 0-1,0 0 1,0 0-1,0 0 1,0-1 0,0 1-1,0 0 1,0 0 0,0 0-1,0 0 1,1-1-1,-1 1 1,0 0 0,0 0-1,0 0 1,0 0-1,0 0 1,0 0 0,0 0-1,1-1 1,-1 1-1,0 0 1,0 0 0,0 0-1,0 0 1,0 0-1,1 0 1,-1 0 0,0 0-1,0 0 1,0 0 0,0 0-1,1 0 1,-1 0-1,0 0 1,0 0 0,0 0-1,0 0 1,1 0-1,-1 0 1,0 0 0,0 0-1,0 0 1,0 0-1,1 0 1,5 8-93,-4-1 74,0-1 0,0 1 1,-1 0-1,1 0 0,-1 0 1,0 12-1,1 9-82,9 53 132,31 111 1,-3-24 122,-13-39 3,-12-63-112,-9-41-38,2 0 0,1-1 0,14 30 0,41 67 321,-43-88-212,-13-22-140,0 1 0,0-1 0,8 24 0,-9-18-130,0 1-1,-2 0 1,0 0 0,0 0 0,0 28 0,1-18-469,-4-26 483,0 1 0,0-1 0,-1 1 0,1 0 0,-1-1 0,1 1 0,-1 0 0,0-1 0,0 1 0,0 0 0,-1 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53.134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43 14 4064,'-9'-2'425,"6"2"-229,-1-1-1,1 0 1,0 0 0,-1 0 0,1-1-1,0 1 1,-8-4 1241,28 51-1525,-3 0 0,-2 1 1,7 52-1,-15-75 87,20 124 94,10 50 230,-21-137 61,25 70 0,-30-108-164,2 0 1,0 0-1,23 37 0,-26-49-46,1-1-1,1 1 1,0-1-1,0-1 1,0 0-1,1 0 0,1-1 1,19 12-1,-26-17-128,1-1 0,0 0 0,-1 0 0,1 0 0,0-1 0,0 1 0,0-1 0,0-1 0,0 1 0,0-1 0,0 1 0,1-1 0,-1-1 0,0 1 0,0-1 0,0 0 0,0 0 0,5-2 0,6-3 165,-1-1 0,1-1 1,-1-1-1,14-10 1,-8 6-50,22-11 1,-32 19-211,0 0 1,0 1-1,1 0 0,21-4 1,-27 8 29,-1-1 1,1 1 0,-1 0-1,0 0 1,1 1-1,-1-1 1,1 1-1,-1 0 1,0 1-1,0-1 1,1 1-1,-1 0 1,6 4-1,-1 0 10,0 1-1,0 1 1,0 0 0,-1 0-1,0 1 1,0 0-1,-1 0 1,10 15-1,3 10-7,22 47 0,14 22-8,110 135 239,-153-222-219,1 0 0,1-1 0,0-1 1,1 0-1,1-1 0,0-1 0,0-1 1,26 11-1,44 26-12,64 29 55,-127-67-8,-6-2-238,0 0 0,25 5 1,-39-11-33,1-1 1,0 0 0,-1-1 0,1 0 0,0 1 0,-1-2 0,1 1 0,0-1 0,-1 1 0,1-1-1,-1-1 1,1 1 0,5-3 0,9-7-1751,21-14-1,-18 11 1252,40-25-1410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55.905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295 1420 2400,'-11'-7'484,"1"0"0,-1 0 0,-11-12 0,19 16-322,-2-1-102,0 0-1,0 0 1,0 0 0,0 0 0,-1 1-1,1 0 1,-7-3 0,-6-2-22,14 6 94,0 0 0,0 0-1,0 1 1,0-1 0,-7 0 0,10 2-86,-1-1-1,0 1 1,1 0 0,-1 1 0,1-1 0,-1 0 0,1 0 0,-1 1-1,1-1 1,0 1 0,-1-1 0,1 1 0,-1-1 0,1 1 0,0 0-1,-1 0 1,1 0 0,0 0 0,0 0 0,-2 1 0,-1 2 1,0 1 0,1-1 0,-1 1 1,1 0-1,0 0 0,0 0 0,1 0 0,-1 1 1,1-1-1,0 1 0,1-1 0,-1 1 1,1 0-1,0 0 0,0 11 0,2 3 71,0-1 0,1 0 1,8 29-1,2 20-141,-12-57 95,0 1-1,-1-1 1,0 1 0,0-1-1,-1 0 1,-1 0 0,-3 12-1,-1-3 213,-1 0-1,-20 34 1,17-36 20,-8 17 112,10-29 707,9-6-1104,0-21 636,2 11-594,0-1-1,1 1 1,1 0 0,7-17-1,24-39-74,-18 37 72,39-57-81,3-5 3,-30 33 50,-3-1 0,21-69 0,26-129 120,-20-45 97,-27 129-520,-7 7 266,6-27-93,-14 119 126,3-16-596,-6 114-266,-3 27 813,-11 177 123,5-210-88,-17 300 387,23 2-216,34-20-663,-24-232 509,9 66 363,-20-95-240,1 3-98,-2 1 0,-3 64 1,-6-80 236,4-23-231,1 0 1,0 0 0,0 0 0,1 1 0,-1 4 0,1-8 83,-1-1-100,1-1 1,-1 0-1,1-1 1,-1 1-1,1 0 1,-1 0-1,1 0 1,0 0 0,0 0-1,0 0 1,0 0-1,0 0 1,0-1-1,0 1 1,0 0-1,0 0 1,0-1 0,0-2 6,-4-56-56,-1-12-59,31-274 53,14 91 3,-9 59 69,25-160-407,-52 317 350,-2-65-1,-2 68-58,-2 6 42,-7-48 1,2 30-155,7 16-777,-1 78-5741,2-43 6368,0-1 0,0 0 1,2 3-1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57:59.875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128 155 1472,'-2'-1'71,"0"0"0,0 0 1,1 0-1,-1 0 0,0 0 1,0 1-1,0-1 0,0 1 0,0-1 1,-4 1-1,5-1 33,-1 0 0,0-1 1,1 1-1,-1 0 0,1-1 0,-1 1 0,1-1 1,0 1-1,0-1 0,0 0 0,0 1 0,-3-16 2048,2 16-1995,1-1 0,-1 0 0,0 0 0,1 0-1,-1 0 1,1 0 0,-2-3 0,1 2-15,1 0 0,-1 0 0,0 0 0,-1 0 0,-3-3 0,-1-2 370,0 1 0,0-1 0,-6-9 0,-4-10 256,16 20-969,10 12-284,-4-2 680,21 10-68,1-2 0,1 0 0,30 7 0,17 6-267,-59-17 114,1 0-1,-1 2 0,28 18 0,38 37 328,-47-34-212,-25-23-62,-1 0-1,2 0 1,-1-1 0,0 0-1,1-1 1,0 0 0,0-1-1,1 0 1,21 4 0,-17-4-18,0 1 0,0 0 1,-1 1-1,16 9 0,-16-8 21,1 0 0,-1-1-1,33 9 1,-36-14 102,0 0 1,0 0-1,-1-1 1,1-1-1,16-2 1,-27 3-117,-1 0 1,1 0 0,0 0 0,-1 0 0,1 0 0,0 0 0,-1 0-1,1-1 1,-1 1 0,1 0 0,-1 0 0,1-1 0,0 1-1,-1 0 1,1-1 0,-1 1 0,1 0 0,-1-1 0,0 1 0,1-1-1,0 0 1,-1 1-1,0-1 0,0 1 0,0-1 0,0 1 0,0 0 0,-1-1 0,1 1 0,0-1 0,0 1 0,0 0 1,0-1-1,-1 1 0,1 0 0,0-1 0,-1 1 0,1 0 0,0-1 0,0 1 0,-1 0 0,1 0 0,0-1 0,-1 1 0,-3-3 27,1 1 0,-1 0 0,0 0 0,-6-2 0,-15-5-89,20 6 4,0 1 1,0 0-1,0 1 0,-1-1 1,1 1-1,-1 0 0,1 0 1,-6 0-1,26-6-863,14-2 989,190-61 22,-186 56-67,-1-1 0,41-28-1,4-1-26,-68 38 49,1-1 0,-1 1 0,0-2-1,10-9 1,0-6 9,-19 23-69,1 0 0,-1 0 0,0-1-1,0 1 1,0 0-1,1 0 1,-1 0 0,0 0-1,0 0 1,0-1-1,0 1 1,1 0-1,-1 0 1,0 0 0,0-1-1,0 1 1,0 0-1,0 0 1,0-1 0,0 1-1,0 0 1,0 0-1,0 0 1,0-1 0,1 1-1,-1 0 1,0 0-1,-1-1 1,1 1 0,0 0-1,0 0 1,0-1-1,0 1 1,0-1 95,-4 1-85,0 1 0,0-1 1,-1 1-1,1 0 0,0 0 0,0 0 1,0 1-1,1 0 0,-1-1 0,-4 4 1,-14 5-99,-99 42-64,57-23 206,-28 13-28,-129 79 0,124-51-299,96-70 248,0 1 0,0-1 0,1 1 0,-1 0 0,0-1 0,0 1 0,1 0 0,-1 0 1,1-1-1,-1 1 0,1 0 0,-1 0 0,1 0 0,-1 0 0,1 0 0,0 0 0,0 0 1,-1 0-1,1-1 0,0 1 0,0 0 0,0 0 0,0 0 0,0 0 0,0 0 0,0 0 1,0 0-1,1 0 0,-1 0 0,0 0 0,1 0 0,-1 0 0,0 0 0,1 0 0,-1 0 0,1-1 1,-1 1-1,1 0 0,1 1 0,-1 0 28,1-1-1,0 1 1,0 0-1,0-1 1,0 1 0,0-1-1,0 0 1,0 1 0,0-1-1,0 0 1,0 0-1,1-1 1,-1 1 0,4 0-1,30 1 15,-1-2-1,1-2 1,-1-1 0,53-12-1,133-47-41,-163 39 218,93-51-1,-119 57-78,-11 7-96,67-33-140,-76 38 99,1 0-1,1 1 1,-1 1 0,28-4-1,-38 7 2,0 0 0,0 0 0,0 0 0,1 0 0,-1 0 0,0 1 0,0 0 0,0-1 0,0 1-1,0 0 1,0 1 0,-1-1 0,1 0 0,0 1 0,0 0 0,-1-1 0,4 4 0,-3-2-11,0 0 0,0 1 0,-1-1 0,1 1 0,-1 0 0,1-1 0,-1 1 0,-1 0 0,1 0 1,0 1-1,1 5 0,10 37-3579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38.5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462 109 992,'-4'-4'339,"5"8"986,-14-7 2637,11 2-3726,1 1-1,0-1 0,-1 1 0,1-1 1,0 1-1,-1 0 0,1 0 1,0-1-1,-3 1 0,-16-4 580,19 4-789,-1-1-1,0 1 0,1 0 1,-1 0-1,0-1 0,1 1 1,-1 0-1,0 0 0,0 1 1,1-1-1,-1 0 0,0 0 0,1 1 1,-4 0-1,-11 3 577,13-4-584,-1 0 0,0 1 0,0 0 0,1 0 0,-1 0 0,0 1 0,1-1 0,-1 1 0,1 0 0,-4 2 1,-6 3 75,10-5-110,1 0-1,-1 0 1,0 0-1,1 0 1,-1 0-1,1 1 1,0-1-1,-2 4 1,1-3 25,1 0 1,0 0 0,-1-1-1,0 1 1,-4 3-1,2-2 24,0 0-1,1 0 1,-1 1-1,1-1 1,0 1-1,0 0 1,-4 8-1,-11 13 114,6-9-61,0 0 1,-19 37-1,15-24 75,-22 36-38,-31 73 1,66-128-100,0 0-1,0 1 1,1-1 0,1 1-1,0 0 1,0 0 0,1 21-1,0-5 26,0-13-69,1-1-1,1 0 1,0 0 0,4 17 0,21 59 145,-9-35-46,19 51 87,2 7 38,-34-97-162,-1 1 0,1 17 0,4 19-116,-5-30 135,-1 0 0,0 0-1,-3 38 1,0-15-27,1-37-40,-1 14 94,5 29 1,-3-45-78,0-1 1,0 0-1,1 1 1,0-1-1,0 0 0,1 0 1,-1 0-1,1 0 1,5 6-1,-1-4 21,-1 0-1,1-1 0,0 0 1,1-1-1,0 1 1,0-1-1,0-1 0,1 0 1,12 6-1,-14-7 9,0 0 0,0 0 0,0-1-1,1-1 1,-1 1 0,1-1 0,0 0 0,-1-1-1,1 1 1,14-1 0,-18-1-9,3 0-6,1 0 0,0 0 0,-1-1-1,13-3 1,62-15 136,-68 15-73,1-1 0,-1-1-1,-1 0 1,1-1 0,21-15-1,-13 6-47,-1 0-1,25-27 0,1 1 178,-32 29-166,-1 0 0,0 0 1,-1-1-1,0-1 0,14-23 0,-25 37-42,-1-1 1,0 0-1,0 0 0,0 0 0,0 0 0,0 0 1,-1 0-1,1 0 0,-1 0 0,1 0 0,-1 0 0,1 0 1,-1 0-1,0 0 0,0 0 0,0-1 0,-1 1 1,1 0-1,0 0 0,-1 0 0,1 0 0,-1 0 1,0 0-1,0 0 0,0 0 0,0 0 0,-2-3 1,-41-50 231,41 52-234,-43-47-80,40 43 67,1-1-1,0 1 1,1-1-1,-1 0 1,-4-14 0,1-3-6,2 0 0,0 0 0,1 0 0,2-1 1,1 0-1,0 0 0,2 1 0,1-1 0,5-28 1,-3 40-8,1-1 0,0 1 0,1 0 0,7-15 1,31-50-14,-6 13-49,-31 53 78,-1-1-1,0 1 0,0-1 1,-2-1-1,0 1 1,2-17-1,-1-86 153,-4 91-109,0 14-60,-1 0 1,0 0-1,0 0 1,-1 0-1,-1 1 1,0-1 0,0 1-1,-1-1 1,-1 1-1,0 1 1,0-1-1,-1 1 1,-1 0-1,0 0 1,0 0-1,-1 1 1,0 0-1,0 1 1,-1 0-1,0 0 1,0 1-1,-1 0 1,0 0-1,-12-5 1,1 4-24,0 1 1,0 0-1,-1 2 0,0 0 1,-36-2-1,26 3-35,25 3 72,1 1 0,-1 0 0,-10 1 1,12 0-30,0-1-1,0 0 1,0 0 0,-10-1 0,3-1-750,0 1 0,-17 0 0,28 1 605,0 0 1,0-1-1,0 1 0,0 0 0,0 0 0,0 0 0,1-1 0,-1 1 0,0-1 1,0 1-1,0-1 0,0 1 0,0-1 0,0 1 0,1-1 0,-1 0 0,0 1 1,1-1-1,-1 0 0,0 0 0,1 1 0,-1-1 0,1 0 0,-1 0 0,1 0 1,-1 0-1,1 0 0,0 0 0,-1-2 0,0-3-948,-1-1 0,2 1 0,-1-12 0,0 13 1056,-1-39-1378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2:52.63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2863 1984,'0'0'72,"0"0"0,0-1 0,0 1 0,0 0 0,0-1 0,0 1 0,0 0-1,0 0 1,-1-1 0,2 1 0,-1 0 0,0 0 0,0-1 0,0 1 0,0 0 0,0 0 0,0-1 0,0 1 0,0 0 0,0 0 0,0-1 0,0 1 0,1 0 0,-1 0-1,0 0 1,0-1 0,0 1 0,0 0 0,1 0 0,-1 0 0,0 0 0,0-1 0,1 1 0,-1 0 0,0 0 0,0 0 0,1 0 0,-1 0 0,0 0 0,0 0-1,1 0 1,-1-1 0,0 1 0,0 0 0,1 0 0,-1 0 0,0 0 0,1 1 0,9-3 72,5-2 289,0 0 145,29-11 0,54-34 124,29-11-92,-51 23 232,104-67 0,-137 78-702,11-11 298,-1-3-1,53-52 0,-71 59-270,-1-3 1,-1 0-1,47-72 0,-38 42 101,52-113 1,-25 47 246,-39 79-295,26-65-1,-44 88-132,-3 7-41,0-1-1,9-38 1,7-114 136,-18 110-208,4-62-76,-10 95 55,2 1 0,8-35 0,-1 7 92,3-10-86,1-10 39,-11 50 13,14-52-1,4-3-270,6-21 286,-21 83-14,-1 0-1,2-27 1,-6 42-5,4-23-33,-3 18 29,0 1 1,1-19-1,2-19-168,-2-28-6,2 0 193,-5 65-454,0 18 210,0 24 60,0-24 98,-1 0 50,1 0-1,-1 0 1,0 0 0,-3 8 0,3-8 20,-1 0-1,1-1 1,0 1-1,0 8 1,0-6 69,0 0 1,0 0-1,0-1 1,-5 14-1,-2 10-84,5-20 21,0 0 1,0 0-1,-1-1 1,-1 0-1,1 0 1,-1 0-1,-1 0 0,-8 11 1,9-15 15,1 0-1,-1 0 1,1 1 0,-4 8 0,-48 82 100,34-69 176,27-36-220,0 0 0,0 1 0,7-9 0,-6 7-84,0 0 1,0 0 0,-1 0 0,4-13 0,2-2 5,4-12 14,13-50 0,-12 35 47,1 5-54,-10 29-55,0 0 0,-1-1 0,4-28 0,-4 16 53,-5 24-263,3 11 123,3 10 291,29 124-146,-31-120 87,2 0 0,0 0 1,1-1-1,0 0 0,20 28 0,-22-38-81,1 1 0,0-2-1,0 1 1,0-1 0,1 0 0,0 0 0,0-1-1,0 0 1,1-1 0,12 5 0,39 15-5131,-42-16 1461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2:57.14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7876 658 1824,'0'0'68,"-1"0"0,1 0-1,0 0 1,-1 0 0,1 0 0,0 0 0,-1 0 0,1 0 0,0 0-1,0 0 1,-1 0 0,1 1 0,0-1 0,-1 0 0,1 0 0,0 0-1,0 0 1,-1 0 0,1 1 0,0-1 0,0 0 0,-1 0 0,1 1-1,0-1 1,-3 17 1345,3-15-1298,0 0 0,0 0 1,-1 0-1,1 1 0,-1-1 0,1 0 0,-1 0 0,0 0 0,0 0 0,0 0 0,0 0 1,-2 2-1,-20 22 623,6-8-152,14-15-462,-1 1-1,1-1 1,-1 0-1,0 0 1,0 0-1,0-1 1,0 1-1,-1-1 1,-4 2-1,-45 14 389,35-12-227,-10 1-229,-38 6 0,-2 0 40,-198 41 1579,211-44-1592,-60 3-1,-22-9 20,6 0 106,-240 11 37,-94 4 459,328-14-502,18-1-68,-185 26 108,165-15-159,-26-3-32,16-1-32,-313 13 18,463-24-37,-335 3 32,-2-22 133,90-5-148,-56-6 52,108 11 40,98 11-64,-327-27 169,225 21 44,-118-15-207,223 16-38,-290-57 363,332 55-397,-95-42 0,57 17 147,-176-73 62,142 63-329,-119-65 0,173 80 242,-122-44 0,14 9-378,166 65 349,1-2 0,-14-9 1,-9-5-93,29 17-9,0 0-1,0 0 1,1 0 0,-1 0-1,1-1 1,0 1-1,0-1 1,-4-7 0,-4-4-160,8 10 241,0-1 1,0 0-1,0 0 1,-4-13-1,-3-6-197,4-1-105,6 22 58,1 4 187,0 1 0,0 0 0,0 0 0,0-1 0,0 1-1,0 0 1,0-1 0,0 1 0,0 0 0,0-1 0,0 1 0,0 0 0,0 0 0,0-1-1,0 1 1,0 0 0,0-1 0,0 1 0,-1 0 0,1 0 0,0-1 0,0 1 0,0 0-1,0 0 1,-1 0 0,1-1 0,0 1 0,0 0 0,-1 0 0,1 0 0,0-1-1,0 1 1,-1 0 0,1 0 0,0 0 0,0 0 0,-1 0 0,1 0 0,0 0 0,-1 0-1,1 0 1,0 0 0,0 0 0,-1 0 0,0 0 0,1 0-112,0 0 42,7 15-154,-2 18 47,-2-17 173,-3-12 23,1-1 1,0 0-1,0 1 1,0-1-1,0 0 1,0 0-1,3 5 1,-1-3-23,-1 1 1,1-1-1,2 12 1,0 0 85,-3-12-123,1 4 35,0-1 0,2 14 0,-5-21 12,0 0-1,1 0 0,-1 0 0,0-1 1,0 1-1,1 0 0,-1 0 0,0-1 1,1 1-1,-1 0 0,0-1 1,1 1-1,-1 0 0,1-1 0,0 1 1,-1-1-1,1 1 0,0 0 1,0 0 4,0-1-1,0 1 1,-1 0 0,1 0 0,0-1 0,-1 1 0,1 0 0,0 0 0,-1 0 0,1 0 0,0 2 0,1 3 4,1 0 0,0 0 0,0 0 0,1 0 0,0 0 0,0 0 0,7 7 0,40 37-15,-49-47 43,0-1 0,0 0-1,0 1 1,0-1 0,-1 1 0,3 4 0,-1-2-106,-2-4 196,-1-1-5,0 0 96,0 0-59,0 0 64,0 0-80,-18-15 266,11 11-414,0-1-1,1 0 0,0 0 1,0 0-1,0-1 0,1 0 1,-8-10-1,-4-8 90,1-1 1,-16-33-1,19 32-184,-9-22-95,22 45 172,-1 0 0,-1 0 0,1 0 0,0 0 0,-1 0 0,1 1 0,-1-1 1,0 0-1,-3-3 0,-3-4-177,9 7-1,6 5 252,21 9-30,1-2 0,39 9 0,6 1-178,-24-8 148,-37-9 196,26 8 0,2 1 50,-26-8-160,20 9 0,4-3 29,-41-8-449,0-1 1,1 1-1,-1 0 0,0 0 1,1 0-1,-1 0 1,1 0-1,0 0 0,-1 0 1,1 1-1,-2 1 1,-9 8-1928,-12-1-2744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3:41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524 440 320,'0'1'18,"0"-1"0,-1 1 0,1-1 0,-1 1 0,1-1 0,0 1-1,-1-1 1,1 1 0,0 0 0,0-1 0,0 1 0,-1-1 0,1 1 0,0 0 0,0-1 0,0 1 0,0-1 0,0 1 0,0 0-1,0-1 1,0 1 0,0 0 0,0-1 0,1 1 0,-1-1 0,0 1 0,0-1 0,1 2 0,-1-2-15,1 0 0,0 0 0,-1 0 0,1 1-1,-1-1 1,1 0 0,0 0 0,-1 0 0,1 0 0,-1 0 0,1 0 0,0 0 0,-1-1 0,1 1 0,0 0 0,-1 0 0,1 0 0,-1-1 0,1 1 0,-1 0 0,1 0-1,-1-1 1,1 1 0,-1-1 0,1 1 0,-1 0 0,1-1 0,-1 1 0,1-2 0,11-10 51,0 0-1,11-16 1,3-4-60,76-90 64,-94 111 253,0 0 1,10-20-1,-14 21 260,-4 8-584,1 1-1,-1-1 1,1 1-1,-1-1 1,1 1 0,0 0-1,0-1 1,0 1-1,0 0 1,0 0 0,1-2-1,-1 2 6,1-1 22,-1 0 0,1 0 0,0 1 0,0-1 1,0 0-1,1 1 0,-1-1 0,0 1 0,5-2 1,-6 3 6,0 0-64,-37 24 246,25-15-153,1 0 0,0 1 0,0 0 0,-8 12-1,-31 49-9,45-65-73,-5 10 22,-8 21 1,17-37 12,0 1-1,0-1 1,0 0 0,0 1 0,0-1 0,0 0 0,0 0 0,0 1 0,0-1 0,0 0 0,0 1 0,0-1 0,1 0 0,-1 0 0,0 1 0,0-1 0,0 0 0,0 0 0,1 1 0,-1-1-1,0 0 1,0 0 0,1 1 0,-1-1 0,0 0 0,0 0 0,1 0 0,-1 0 0,0 0 0,0 1 0,1-1 0,-1 0 0,0 0 0,1 0 0,-1 0 0,0 0 0,0 0 0,1 0 0,-1 0-1,0 0 1,1 0 0,0 0 0,15 1-107,-15-1 100,7-1 13,0 0-1,-1-1 1,1 1 0,0-1-1,7-4 1,8-1-187,-23 7 189,0 0 1,0-1 0,0 1 0,1 0 0,-1 0 0,0 0 0,0 0-1,0 0 1,0 0 0,1 0 0,-1-1 0,0 1 0,0 0-1,0 0 1,1 0 0,-1 0 0,0 0 0,0 0 0,0 0 0,1 0-1,-1 0 1,0 0 0,0 0 0,0 0 0,1 0 0,-1 0-1,0 0 1,0 0 0,0 1 0,0-1 0,1 0 0,-1 0 0,0 0-1,0 0 1,0 0 0,0 0 0,1 0 0,-1 1 0,0-1-1,-6 7 668,1-2-691,-73 68 8,47-45-17,25-24 7,1 0 0,-1 0 1,1 1-1,0 0 0,0 1 0,0-1 0,1 1 0,0-1 0,-5 10 0,9-15 2,0 0 1,0 1-1,0-1 0,-1 0 0,1 0 0,0 0 1,0 0-1,0 0 0,0 0 0,0 0 0,0 1 0,0-1 1,0 0-1,0 0 0,0 0 0,0 0 0,0 0 1,0 1-1,0-1 0,0 0 0,0 0 0,0 0 1,0 0-1,0 0 0,0 1 0,0-1 0,0 0 0,0 0 1,0 0-1,0 0 0,0 0 0,0 0 0,0 1 1,0-1-1,0 0 0,0 0 0,0 0 0,1 0 1,-1 0-1,0 0 0,0 0 0,0 1 0,0-1 1,0 0-1,0 0 0,8-4-53,10-10 284,20-20-131,-2-3-1,-1 0 1,39-57 0,-73 94-84,-1-1 1,1 0 0,-1 1-1,1-1 1,-1 0 0,1 0-1,-1 1 1,0-1 0,1 0 0,-1 0-1,0 1 1,1-1 0,-1 0-1,0 0 1,0 0 0,0 0-1,0 0 1,0 1 0,0-1-1,0 0 1,0 0 0,0 0 0,0 0-1,-1 1 1,1-1 0,0 0-1,-1 0 1,1 0 0,0 1-1,-1-1 1,0-1 0,0 2-9,0-1 0,0 0 1,0 1-1,0 0 0,0-1 1,0 1-1,0-1 0,-1 1 1,1 0-1,0 0 0,0 0 1,0 0-1,0 0 0,-1 0 1,1 0-1,0 0 0,0 0 1,0 0-1,0 1 0,-1-1 1,1 0-1,-2 2 0,-18 5 10,15-6 51,0 1-1,0 0 1,0 0 0,1 1-1,-1-1 1,-6 6 0,-43 30-72,42-26-10,0 0 0,1 1 0,1 1 0,0 0 0,1 0-1,1 1 1,0 0 0,-12 29 0,13-29 91,-18 25 1,6-8-10,10-16-7,-1 0 0,-1-1 0,0 0 0,-18 17 0,30-32-44,0 1 0,-1-1 0,1 0 0,-1 1 0,1-1 0,-1 0 0,1 1 0,-1-1-1,0 0 1,1 0 0,-1 1 0,1-1 0,-1 0 0,1 0 0,-1 0 0,0 0 0,1 0 0,-1 0 0,1 0 0,-1 0-1,0 0 1,1 0 0,-1 0 0,1-1 0,-1 1 0,1 0 0,-1 0 0,0 0 0,1-1 0,-1 1 0,1 0 0,-1-1-1,1 1 1,-1-1 0,1 1 0,0 0 0,-1-1 0,0 0 0,-15-21 72,15 19-106,1 2 2,0 0-1,0 0 0,0 1 1,0-1-1,0 0 1,0 0-1,0 0 0,1 1 1,-1-1-1,0 0 1,0 0-1,1 1 0,-1-1 1,1 0-1,-1 1 1,1-1-1,-1 0 1,1 1-1,-1-1 0,1 0 1,-1 1-1,1-1 1,0 1-1,-1-1 0,1 1 1,0-1-1,22-14-170,-22 14 192,140-99 42,-85 58 10,65-37 0,-86 55 498,-35 22-350,-6 0-169,-4 2-463,142-114 65,-81 71 384,-36 28 21,-16 14-26,-3 3 24,-6 5 56,-194 187-185,152-147 81,-65 71 34,107-109 39,6-4-54,-1-1 0,0 0 1,0 0-1,0 0 0,0-1 1,-12 6-1,24-14-38,0-1 1,-1 0-1,1 0 1,-1-1-1,9-13 1,10-11-38,147-143 255,-75 68-292,30-29 9,-114 122-139,28-18 0,5-5-45,-44 33 299,1 2 0,0-1 1,-1 0-1,1 0 0,5-1 0,17-12 286,-24 15-245,-1 0-17,-13 15 32,6 0-106,6-12 26,-1 0 1,1 0-1,0 0 0,-1 0 1,0 0-1,0 0 0,-3 3 1,-3 4 62,0-1 0,-8 13 0,-7 10 69,-68 83-334,80-102 217,-1-1 0,0 0 0,-1 0 0,-19 12 1,-61 35 8,17-12 43,52-29-100,2 1-1,-38 40 1,32-31 39,22-22-4,2 0 0,-1 0 1,-4 8-1,5-8 28,0 0-1,0 0 1,-1 0 0,-6 6-1,5-5-30,0 0-1,0 0 1,1 0-1,-8 13 1,-3 5 80,10-17-97,-2 0 1,-12 11 0,11-12 107,-11 11-132,19-17 69,3-5-91,45-46 81,-4-6-124,-8 9 260,2 2 1,63-59-1,7 4 432,30-26-508,9-4-157,-135 123-2,-17 15 219,-15 14-127,-1-3-223,18-16 192,3-2 43,0-1-1,0 0 1,0 0 0,1 1-1,-1-1 1,0 0-1,0 0 1,0 0 0,0 0-1,0 0 1,0 0-1,-2-1 1,3 1-5,0 0-1,0 0 1,-1 0 0,1 0 0,0 0-1,0 0 1,-1 0 0,1 0-1,0 0 1,-1 0 0,1 0 0,0 0-1,0 0 1,-1 0 0,1 0 0,0 1-1,0-1 1,-1 0 0,1 0-1,0 0 1,0 0 0,-1 0 0,1 1-1,0-1 1,0 0 0,0 0-1,-1 0 1,1 1 0,0-1 0,-1 1 35,-1 1-49,1-1-1,0 1 0,-1-1 1,1 0-1,-1 1 0,1-1 1,-1 0-1,0 0 1,1 0-1,-4 1 0,3-21 132,0 15-116,-1 1 0,1-1 0,-1 1 0,0 0 0,0 0 1,0 0-1,0 1 0,0-1 0,-1 1 0,1-1 0,-1 1 0,0 0 0,0 0 0,0 1 1,1-1-1,-1 1 0,-1 0 0,1 0 0,0 0 0,-5 1 0,-37 0 9,46 0-37,0 0 64,-1 4-83,2 9-102,-1-13 148,1 1 1,-1-1-1,0 1 0,0-1 0,1 1 0,-1-1 0,0 0 0,1 1 1,-1-1-1,0 1 0,1-1 0,-1 0 0,1 1 0,-1-1 0,1 0 1,-1 0-1,0 1 0,1-1 0,-1 0 0,1 0 0,-1 0 1,1 1-1,0-1 0,-1 0 0,1 0 0,-1 0 0,1 0 0,-1 0 1,1 0-1,-1 0 0,1 0 0,-1 0 0,2-1 0,10-4 315,-12 5-317,1-1-6,0 1 0,0-1 1,1 0-1,-1 0 0,0 0 1,0 0-1,0 0 0,0 0 1,-1 0-1,1 0 0,0 0 1,0 0-1,-1 0 0,1-1 1,0 1-1,-1 0 0,1 0 1,-1-1-1,0 1 0,1 0 1,-1-1-1,0 1 0,0 0 1,0-3-1,0 2 40,-1-1 0,1 1 0,-1 0 0,0 0 0,0 0 0,0 0 0,0 0 0,0 0 0,0 0 0,0 0 0,-1 0 0,1 0 0,-3-2 0,3 3-36,1 1 0,-1 0 0,1-1 0,0 1 0,-1-1 0,1 1 0,-1 0 0,1-1 0,-1 1 0,1 0 0,-1 0-1,1-1 1,-1 1 0,0 0 0,1 0 0,-1 0 0,1 0 0,-1 0 0,1 0 0,-1 0 0,0 0 0,1 0 0,-1 0 0,1 0 0,-1 0 0,0 0 0,1 0 0,-1 1-1,-14 10 55,7-3-45,-10 10 180,15-15-132,0 1 1,-1 0-1,1-1 1,-1 0-1,0 0 1,0 0-1,-4 2 0,-31 18-85,38-23 34,1 0 0,0 0 1,0 1-1,0-1 0,-1 0 0,1 0 1,0 0-1,0 1 0,-1-1 0,1 0 1,0 0-1,-1 0 0,1 0 0,0 0 1,0 0-1,-1 0 0,1 0 0,0 1 1,-1-1-1,1 0 0,0 0 0,-1 0 1,1-1-1,0 1 0,-1 0 1,1 0-1,0 0 0,0 0 0,-1 0 1,1 0-1,0 0 0,-1 0 0,1-1 1,0 1-1,0 0 0,-1 0 0,1 0 1,0-1-1,0 1 0,0 0 0,-1 0 1,1 0-1,0-1 0,0 1 0,0 0 1,-1-1-1,1 1 0,0 0 0,0 0 1,0-1-1,0 0 0,-1-21 164,1 5 101,-4 1-11,4 14-245,-1 0 1,1-1 0,-1 1 0,1 0 0,-1 0-1,0 0 1,0 0 0,-1-3 0,-1-1 43,3 5-62,0 1 1,-1-1-1,1 1 0,0-1 1,0 1-1,0 0 1,0-1-1,0 1 1,-1-1-1,1 1 1,0 0-1,0-1 1,-1 1-1,1 0 0,0-1 1,-1 1-1,1 0 1,0-1-1,-1 1 1,1 0-1,0 0 1,-1 0-1,1-1 0,-1 1 1,1 0-1,0 0 1,-1 0-1,1 0 1,-1 0-1,1-1 1,-1 1-1,0 0 0,-6-3 148,-3 0-155,10 3-88,0 0-80,0 0 173,0 0-1,1 0 0,-1 0 1,0-1-1,1 1 1,-1 0-1,0 0 0,0 0 1,1 0-1,-1 0 1,0 0-1,1 0 1,-1 0-1,0 0 0,1 0 1,-1 0-1,0 0 1,1 1-1,-1-1 0,0 0 1,1 0-1,-1 0 1,0 0-1,0 0 0,1 1 1,-1-1-1,0 0 1,9 5 23,-7-4-27,0 0-1,0 0 0,0-1 1,-1 1-1,1 0 1,0-1-1,0 0 0,0 1 1,3-1-1,7 2 41,-11-2 15,7 12-48,-7-10-4,1 0-1,-1 0 0,0 0 0,0 0 1,0 1-1,-1-1 0,1 0 0,0 0 1,-1 0-1,0 1 0,1-1 0,-1 3 1,-1 33-117,0-18 159,1 40-246,1-56 199,-1 0 0,1 0 0,0 0 0,1 0 0,-1 0 0,4 6 0,2 7-109,-5-10 45,1-1-1,0 1 0,0 0 1,7 10-1,-9-16 31,-1-1 107,0 1-34,1 1 0,-1-1 0,0 1 0,0-1 0,0 1 0,0-1 0,0 0 0,-1 1 0,1-1 0,0 1 0,-1-1 0,1 1 0,-1-1-1,1 0 1,-1 1 0,1-1 0,-3 3 0,3-4-41,0 0-1,0 0 0,-1 1 1,1-1-1,0 0 0,0 0 1,-1 1-1,1-1 1,0 0-1,-1 0 0,1 0 1,0 1-1,-1-1 1,1 0-1,0 0 0,-1 0 1,1 0-1,-1 0 0,1 0 1,0 0-1,-1 0 1,1 0-1,0 0 0,-1 0 1,1 0-1,-1 0 1,1 0-1,0 0 0,-1 0 1,0 0-1,1-1 2,-1 0 1,1 1-1,-1-1 0,0 1 0,1-1 1,-1 0-1,1 1 0,0-1 0,-1 0 1,1 1-1,-1-1 0,1 0 0,-1-1 1,1 1-2,-1-1 0,1 1 0,0 0 0,-1-1 0,1 1 0,0 0 0,0-1 0,0 1 0,0 0 0,0-1 0,0 1 0,0-1 1,1 1-1,-1 0 0,0-1 0,1 1 0,0-2 0,0 3-10,-1-1 0,0 1 1,1 0-1,-1-1 0,1 1 1,-1 0-1,1 0 0,-1 0 0,0-1 1,1 1-1,-1 0 0,1 0 1,-1 0-1,1 0 0,-1 0 0,1 0 1,-1 0-1,1 0 0,-1 0 1,1 0-1,-1 0 0,1 0 0,-1 1 1,1-1-1,-1 0 0,1 0 1,-1 0-1,1 1 0,-1-1 0,0 0 1,2 1-1,-2 0-2,1-1 0,0 1 0,0 0-1,0 0 1,-1-1 0,1 1 0,0 0 0,-1 0 0,1 0 0,0 0 0,-1 0-1,1 0 1,0 2 0,-1 1 38,1 1-1,-1 0 1,0 0-1,0 0 1,0 0-1,-1 0 1,1 0 0,-1-1-1,0 1 1,-4 9-1,0 0 50,13-19 38,5-10-12,-6 3-121,0 0 0,-1 0 0,-1-1-1,6-19 1,5-11-293,5-11-865,-21 118 554,-2-42 606,1-8 30,-1-1-1,0 0 1,-1 0-1,-8 23 1,9-32 20,0-1 0,0 0 0,-1 0 0,1 0 0,-1-1 0,0 1 0,1 0 0,-1-1 0,-6 4 0,-4 4 9,10-8-29,0 0 0,0 0 0,0 0 0,-1 0 0,-3 1 0,-16 9-2,2 1 60,15-10-47,0 0 0,0 1 0,-7 6 0,6-4-118,3-2 98,0 0-1,0-1 0,0 0 0,0 0 0,-1 0 0,1 0 0,-8 3 1,-31 16 285,25-14-350,-11 4-62,26-10 157,0-1-1,0 0 1,0 0 0,0 0-1,0 0 1,-1 0 0,1 0-1,0-1 1,-4 0 0,3 0 2,0 1 0,0-1 1,1 1-1,-1 0 0,-7 2 1,-11 6-226,-11 5 76,2-7 205,22-6 28,8-2-96,-1 2-1,1-1 1,-1 0 0,1 0-1,-1 0 1,1 1-1,-1-1 1,1 1 0,-2 0-1,1-1-91,6-5-34,7-4-33,13-7 158,33-29-1,-57 44-6,1 0 0,-1 1 1,1-1-1,-1 0 0,1 1 0,-1-1 0,1 0 0,-1 0 0,0 1 0,1-1 0,-1 0 1,0 0-1,0 0 0,1 0 0,-1 1 0,0-1 0,0 0 0,0 0 0,0 0 1,0 0-1,0 0 0,-1 1 0,1-1 0,0 0 0,0 0 0,-1 0 0,1 0 0,0 1 1,-1-1-1,1 0 0,0 0 0,-1 1 0,1-1 0,-2 0 0,2 0-1,-1 1 1,0 0-1,1 0 0,-1 0 0,1 0 0,-1 0 0,0 0 0,1 0 1,-1 0-1,1 0 0,-1 0 0,1 1 0,-1-1 0,0 0 0,1 0 1,-1 1-1,1-1 0,-1 0 0,1 0 0,-1 1 0,1-1 0,-1 1 1,0 0-1,-9 10 62,9-11-83,-1 3 24,0 0-1,0 0 1,1 0 0,-1 0 0,-1 4-1,-7 14 110,0-8-71,8-9-38,0-1-1,0 0 1,-1 0 0,1 0 0,-1 0 0,0 0 0,0 0-1,-6 4 1,-9-6 226,18-1-232,-1 0 0,1 1 0,0-1-1,-1 0 1,1 0 0,0 0 0,0 0 0,-1 0-1,1 0 1,0-1 0,0 1 0,-1 0 0,1 0-1,0 0 1,0 0 0,-1 0 0,1 0 0,0 0-1,0-1 1,-1 1 0,1 0 0,0 0 0,0 0 0,0 0-1,-1-1 1,1 1 0,0 0 0,0 0 0,0-1-1,0 1 1,0 0 0,-1 0 0,1 0 0,0-1-1,0 1 1,0 0 0,0-1 0,0 1 0,0 0-1,0 0 1,0-1 0,0 1 0,0 0 0,0 0-1,0-1 1,0 1 0,0 0 0,0 0 0,0-1 0,0 1-1,1 0 1,-1-1 0,0 1 0,0 0 0,0 0-1,0 0 1,0-1 0,1 1 0,-1 0 0,0 0-1,0 0 1,0-1 0,1 1 0,-1 0 0,0 0-1,0 0 1,1 0 0,-1-1 0,3-2-5,0-1 0,0 1 0,0-1 0,0 0 0,-1-1 0,0 1 0,0 0 0,0 0 0,0-1 0,-1 1 0,0-1 0,0 0 0,0 1 0,0-8 0,2 6 392,-1 1-136,-7 5-206,1-2-87,4 1 42,-1 1 0,1-1 1,0 1-1,-1-1 0,1 1 0,-1 0 1,1-1-1,-1 1 0,1 0 1,-1 0-1,1-1 0,-1 1 0,1 0 1,-1 0-1,0 0 0,0 0 1,0 0-1,0 0 1,0 0-1,0 0 1,0 0 0,0 1-1,0-1 1,0 0 0,0 1-1,0-1 1,0 1 0,0-1-1,0 1 1,0 0-1,0-1 1,1 1 0,-1 0-1,0 0 1,0-1 0,1 1-1,-1 0 1,0 2 0,-5 3-79,-11 8 104,-1 0 1,-26 14-1,30-19-73,100-67-161,-43 20 298,-39 29 199,-4 9-285,1 0-1,-1 0 1,0 0-1,0 0 1,0-1-1,0 1 1,0 0-1,0 0 1,0 0-1,-1 0 1,1 0-1,0 0 1,0-1-1,0 1 1,0 0-1,0 0 1,0 0-1,0 0 1,0 0-1,0 0 1,0-1-1,0 1 1,0 0-1,0 0 1,-1 0-1,1 0 1,0 0-1,0 0 1,0 0 0,0 0-1,0 0 1,0 0-1,0 0 1,-1 0-1,1 0 1,0 0-1,0-1 1,0 1-1,0 0 1,0 0-1,0 0 1,-1 0-1,1 0 1,0 0-1,0 0 1,0 1-1,0-1 1,0 0-1,0 0 1,-1 0-1,1 0 1,0 0-1,0 0 1,0 0-1,0 0 1,0 0-1,0 0 1,0 0-1,-1 0 1,1 0-1,0 1 1,0-1-1,0 0 1,0 0 0,-14 6-50,12-5 23,0 0 0,1-1 1,-1 1-1,0 0 1,0 0-1,1 0 0,-1 1 1,0-1-1,-2 3 1,-6 6-41,0 0 1,-14 11 0,-13 11 147,2 2-149,82-61-64,-24 10 42,-17 11 105,1 1 0,0 0 0,0 1-1,1-1 1,7-2 0,-14 6-17,0 1 0,0 0 1,-1 0-1,1 0 0,-1-1 1,1 1-1,0 0 0,-1-1 0,1 1 1,-1 0-1,1-1 0,0 1 1,-1-1-1,1 1 0,-1-1 0,0 1 1,1-1-1,-1 1 0,1-1 1,-1 0-1,0 1 0,1-1 0,-1 0 1,0 1-1,0-1 0,0 0 1,0 1-1,1-1 0,-1 0 0,0 1 1,0-1-1,0 0 0,0 1 1,-1-2-1,-1 1-75,2 1 72,0 0 0,0 0 0,0 0 0,0 0 0,0 0 0,0 0 0,0 0 0,0 0 0,0 1 0,0-1 0,-1 0 0,1 0 0,0-1 0,0 1 0,0 0 0,0 0 0,0 0-1,0 0 1,0 0 0,0 0 0,0 0 0,0 0 0,0 0 0,-1 0 0,1 0 0,0 0 0,0 0 0,0 0 0,0 0 0,0 0 0,0 0 0,0 0 0,0 0 0,0 0 0,0 0 0,0-1 0,0 1 0,0 0 0,0 0 0,0 0 0,0 0 0,0 0 0,0 0 0,0 0 0,0 0 0,0 0 0,0 0 0,0 0 0,0-1-1,0 1 1,0 0 0,0 0 0,0 0 0,0 0 0,0 0 0,0 0 0,0 0 0,0 0 0,0 0 0,0 0 0,0 0 0,0-1 0,0 1 0,0 0 0,0 0 0,0 0 0,0 0 0,1 0 0,6-23 65,-6 20-53,-1 1 52,0 1-66,0 1 1,0 0-1,0-1 1,0 1 0,0 0-1,-1-1 1,1 1-1,1 0 1,-1-1-1,0 1 1,0 0-1,0-1 1,0 1 0,0 0-1,0-1 1,0 1-1,0 0 1,0-1-1,1 1 1,-1 0-1,0-1 1,0 1-1,0 0 1,1 0 0,-1-1-1,0 1 1,1 0-1,-1 15-87,1-2 251,-1-13-162,0 1 0,0 0 1,0-1-1,0 1 0,0-1 0,0 1 0,0 0 0,0-1 1,0 1-1,0-1 0,-1 1 0,1 0 0,0-1 0,0 1 1,0-1-1,-1 1 0,1-1 0,0 1 0,-1-1 0,0 2 1,1-1 37,0-1-38,0 0 0,0 1 0,0-1 0,0 0 0,0 1 0,1-1 0,-1 0 0,0 0 0,0 1 0,0-1 0,0 0 0,0 0 0,0 1 0,1-1 0,-1 0 0,0 0 0,0 0 0,0 1 0,1-1 0,-1 0 0,0 0 0,0 0 0,1 0 0,-1 1 0,0-1 0,0 0 0,1 0 0,-1 0 0,0 0 0,0 0 0,1 0 0,-1 0 0,0 0-1,0 0 1,1 0 0,-1 0 0,0 0 0,1 0 0,-1 0 0,0 0 0,0 0 0,1 0 0,-1 0 0,0 0 0,0 0 0,1 0 0,-1-1 0,14-5-206,-13 6 164,1-1 55,0 0 1,0 0-1,0 0 0,-1 0 1,1 0-1,-1-1 0,1 1 0,-1 0 1,1-1-1,-1 1 0,0-1 1,0 1-1,0-1 0,1 0 0,0-2 1,-1 2 3,1-1 0,-1 1 0,1 0 0,0-1 0,0 1 0,2-2 1,11-13-321,-13 14 246,0 0-1,0 1 0,1-1 0,-1 0 0,0 1 1,4-3-1,-5 5 6,-1 0-70,0 4 150,0-1-1,-1 1 1,1-1 0,-1 1-1,0 0 1,0-1 0,0 0-1,-1 1 1,1-1 0,-1 0-1,0 1 1,1-1 0,-2 0-1,1 0 1,0 0 0,0-1-1,-1 1 1,-3 2 0,-24 26-97,20-20 46,9-9 50,1-1 1,-1 1-1,0-1 1,0 0 0,0 0-1,-1 0 1,1 0-1,0 1 1,0-1-1,-1-1 1,1 1 0,0 0-1,-1 0 1,1 0-1,-1-1 1,1 1-1,-1-1 1,1 1 0,-1-1-1,0 0 1,1 0-1,-3 1 1,3-1-96,1 0 42,0 0 70,1-1-55,0 0 1,0 0 0,-1 1 0,1-1 0,0 0 0,0 1 0,0-1 0,-1 1 0,1-1-1,0 1 1,0-1 0,0 1 0,2-1 0,4-2 39,2-4-3,-1 0 1,0 0-1,-1-1 1,13-17 0,-20 25-26,0 0 0,1-1-1,-1 1 1,0 0 0,0-1 0,1 1 0,-1 0 0,0-1 0,0 1 0,0-1 0,0 1 0,0 0 0,0-1 0,1 1 0,-1-1 0,0 1 0,0 0 0,0-1 0,-1 1 0,1-1 0,0 1 0,0-1 0,0 1 0,0 0 0,0-1 0,0 1 0,0-1 0,-1 1 0,1 0 0,0-1 0,0 1 0,-1 0 0,1-1 0,0 1 0,0 0 0,-1 0 0,1-1 0,0 1 0,-1 0 0,1 0 0,-1-1 0,1 1 0,0 0 0,-1 0 0,1 0 0,-1-1 0,0 1 0,0 0-1,0-1 1,1 1-1,-1 0 1,0 0-1,0 0 1,0 0-1,0-1 1,0 1-1,1 0 1,-1 0 0,0 1-1,0-1 1,0 0-1,0 0 1,0 0-1,1 1 1,-1-1-1,0 0 1,0 1-1,-1 0 1,-36 29 181,34-27-202,1 0 0,-1 0 0,0 0 0,1 0 0,-1-1 1,-7 4-1,7-4 44,-1 0 1,1 1-1,0 0 1,0 0-1,-4 3 1,8-6-32,0 0-1,0 0 1,-1 0 0,1 0 0,0 1 0,0-1 0,0 0-1,-1 0 1,1 0 0,0 0 0,0 1 0,0-1 0,0 0-1,-1 0 1,1 0 0,0 0 0,0 1 0,0-1-1,0 0 1,0 0 0,0 1 0,0-1 0,0 0 0,0 0-1,-1 0 1,1 1 0,0-1 0,0 0 0,0 0-1,0 1 1,0-1 0,1 0 0,-1 0 0,0 1 0,0-1-1,13 0 69,-9-1-59,1 1-1,-1-1 1,0-1-1,0 1 1,0-1-1,0 1 0,0-1 1,0 0-1,-1-1 1,1 1-1,-1-1 1,1 1-1,-1-1 1,0 0-1,0 0 1,0-1-1,0 1 1,-1 0-1,1-1 0,-1 0 1,0 0-1,3-7 1,-5 10 2,1-1 1,-1 1-1,0-1 0,0 1 1,1-1-1,-1 1 0,0-1 1,0 1-1,-1-3 0,1-1 23,-1 4-32,-1 1 1,1 0 0,0 0-1,0 0 1,0 0 0,0 0-1,0 1 1,0-1 0,-1 0-1,1 0 1,0 1 0,0-1-1,-2 1 1,-22 22-48,19-16 83,0-1 0,-1-1 0,0 1 1,0-1-1,-9 5 0,-10 5-138,19-10 156,-1-1 1,1 0-1,-1 0 0,-16 5 0,57-23-172,-1-3-1,32-20 1,-61 34 131,-1 1 0,1 0-1,0-1 1,-1 1 0,0-1 0,4-5 0,-6 8-7,0 0 1,0-1-1,0 1 1,0 0-1,0 0 1,0 0-1,0 0 1,0 0-1,0 0 1,0 0-1,0 0 1,0 0-1,0-1 1,0 1-1,0 0 0,0 0 1,0 0-1,0 0 1,0 0-1,0 0 1,0 0-1,0 0 1,0 0-1,0 0 1,0 0-1,0-1 1,0 1-1,0 0 1,0 0-1,-1 0 1,1 0-1,0 0 1,0 0-1,0 0 1,0 0-1,0 0 0,0 0 1,0 0-1,0 0 1,0 0-1,0 0 1,-1 0-1,1 0 1,0 0-1,0 0 1,0 0-1,0 0 1,0 0-1,0 0 1,0 0-1,-10 0 142,-8 3 316,-21 12-175,-50 35-315,50-24 175,86-45-4,-22 4-202,0-2 0,40-35-1,-47 37 67,-69 42 237,50-27-253,0 1 0,0 0 0,1-1-1,-1 1 1,0 0 0,0-1-1,1 1 1,-1 0 0,0 0 0,1 0-1,-1 0 1,0 1 0,-5 10-38,5-12 98,1 0-9,2 0-32,-1 0 1,1 0 0,0-1-1,0 1 1,-1-1 0,1 1-1,2-2 1,35-20-146,-38 21 187,16-7-106,-15 7 60,0 0 0,0 0 1,0 0-1,0-1 0,0 1 1,-1 0-1,1-1 0,0 0 1,-1 1-1,1-1 0,-1 0 1,0 1-1,3-5 0,4-5 24,1-12-255,0 6 347,-8 15-110,0-1 1,0 1-1,0 0 1,0 0-1,1-1 1,-1 1-1,1 0 1,-1 0-1,5-3 1,-2 2 49,-13 34-372,2-13 272,-7 23-1,6-12 5,4-17 81,4-10-23,0 0 0,-1-1 0,1 1 0,-1 0 0,0 0 0,1 0 0,-1-1 0,0 1 0,0-1 0,0 1 0,-2 1 0,-2 4-128,4-6 48,0 1-1,0-1 0,-1 1 1,1-1-1,0 1 0,-1-1 1,1 0-1,-1 0 1,1 0-1,-1 0 0,1 0 1,-4 1-1,-4 3-149,8-4 234,0-1 0,0 1 1,0 0-1,0-1 0,0 1 1,0-1-1,0 0 1,-1 1-1,1-1 0,0 0 1,0 0-1,-2 1 1,-10 0 61,11-1-90,0 0 1,-1 1-1,1-1 1,-1 0-1,1-1 1,-1 1 0,-3-1-1,-36-2-188,41 17 155,1-13 41,-1 0 0,1 0 0,-1 1 0,1-1 1,-1 0-1,0 0 0,1 0 0,-1 0 0,0 0 0,0 0 0,0 0 1,0 0-1,0-1 0,0 1 0,0 0 0,0 0 0,0-1 0,0 1 1,0-1-1,-2 1 0,-27 5 134,15-5-107,13 0-16,0-1 1,0 1-1,0-1 0,0 0 1,0 0-1,0 0 0,0 0 1,0 0-1,0-1 0,0 1 1,0 0-1,1-1 1,-1 0-1,0 1 0,0-1 1,0 0-1,1 0 0,-1 0 1,0 0-1,1 0 0,-1 0 1,0-1-1,1 1 0,-2-3 1,2 3-20,0 0 1,1 0-1,-1 0 1,1 0-1,-1 0 1,1 0-1,0 0 1,-1 0-1,1 0 1,0 0-1,0 0 1,0 0-1,-1 0 1,1 0-1,0-1 1,1 1-1,-1 0 1,0-2-1,1 1-12,0 0 0,0 0 0,0 1 0,1-1 0,-1 0 0,0 1 0,3-3 0,-1 1 9,-1 1 0,0-1 0,0 1 0,0-1-1,0 0 1,0 1 0,0-1 0,-1 0-1,3-6 1,-4 7 10,1 1 0,-1-1 0,0 0-1,1 1 1,-1-1 0,0 1 0,0-1 0,0 1 0,0-1-1,0 0 1,0 1 0,-1-1 0,1 1 0,-1-1 0,1 1-1,-1-1 1,1 1 0,-1-1 0,0 1 0,1-1 0,-1 1-1,0 0 1,0 0 0,0-1 0,0 1 0,0 0 0,-1 0-1,1 0 1,0 0 0,0 0 0,-1 0 0,-1 0 0,-2-1 2,1 0 0,-1 0 0,0 0 0,0 1 0,0 0 0,0 0 0,0 1 0,-10-1 0,-24 7 54,37-6-64,0 0 1,0 1 0,0-1 0,0 0 0,0 1 0,0-1 0,0 1 0,0-1 0,0 1 0,0 0 0,0 0 0,0 0-1,1 0 1,-1 0 0,0 1 0,-1 0 0,-6 4-186,7-6 210,4-2 54,3-11 70,-4 11-181,0 0-1,-1 0 0,1 0 1,-1 0-1,1 0 1,-1 0-1,0 0 0,0 0 1,0 0-1,0 0 1,0-2-1,0-3 324,-2 7-515,34 16 190,-24-13 27,-1 0 0,0 0-1,0 1 1,-1 0 0,11 8 0,-14-9 12,0-1 1,-1 0 0,0 1 0,1 0 0,-1-1 0,0 1-1,0 0 1,0 0 0,-1 0 0,1 0 0,-1 1 0,0-1-1,0 0 1,0 1 0,0-1 0,0 1 0,-1-1 0,1 7 0,1-3-54,-2-6 57,1 0 0,-1 0 0,0 0 0,1 1 0,-1-1 0,0 0 0,1 0 0,-1 1 0,0-1 0,0 0 0,0 0 1,0 2-1,1 0 94,-1-3-96,0 1 0,0-1 0,0 0 0,0 0 0,0 0 0,0 0 0,0 0 0,0 1 0,0-1 0,0 0 0,0 0 0,0 0 0,0 0 0,0 1 0,0-1 0,0 0 0,0 0 0,0 0 0,1 0 0,-1 0 0,0 1 0,0-1 0,0 0 0,0 0 0,0 0 0,0 0 0,0 0 0,1 0 0,-1 0 0,0 0 0,0 1 0,0-1 0,0 0 0,1 0 0,-1 0 0,0 0 0,0 0 0,0 0 0,8 0-111,-6 1 95,-1-1 0,1 0 0,-1 0 0,1 0 0,-1 0-1,1 0 1,-1 0 0,0 0 0,1-1 0,-1 1 0,1-1 0,-1 1 0,1-1 0,-1 1 0,0-1 0,1 0 0,-1 1 0,0-1 0,0 0 0,0 0 0,1 0 0,0-2 0,-1 3 24,-1 0-100,0 0-17,0 0-90,0 0 79,0 0 22,0 0-80,0 0 102,0 0 175,0 0-37,0 0-64,0 0 43,0 0-6,0 0 11,0 0 53,6-5-536,-6 4 389,1 0 1,0 0-1,0-1 1,0 1-1,0 0 1,0 0-1,1 0 1,-1 0-1,2-1 1,-1 1 47,0 1 1,1-1 0,-1 0-1,0 1 1,0-1-1,1 1 1,-1 0 0,0 0-1,1 0 1,-1 0 0,0 0-1,5 1 1,0 0-464,-4-1 2,5 0-570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3:43.9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38 64,'-2'1'95,"0"-1"-1,0 1 1,0-1 0,0 1-1,1 0 1,-1 0 0,0 0-1,0 0 1,0 0 0,1 0-1,-1 1 1,1-1 0,-1 0-1,1 1 1,-2 1 0,2-2-106,1-1 32,0 0 182,-21 0 592,-16 5-566,35-4-58,-1 1-75,2-2-91,1 0 38,0 0-6,0 0 22,0 0 90,0 0 6,0 0 117,0 0-91,0 0 6,0 0-91,0 0-107,0 0-26,0 0-22,0 0-32,0 0-85,0 19 182,-1-18 1,0 0 0,1 0 0,-1 1 0,0-1 0,0 0 0,0 0 0,0 0 0,0 0 0,0-1 0,0 1 0,0 0 0,0 0 0,0-1 0,-1 1 0,1 0 0,0-1 0,-1 0 0,1 1 0,0-1 0,0 1 1,-1-1-1,1 0 0,-1 0 0,1 0 0,0 0 0,-1 0 0,-2-1 0,4 1 12,-1 0-1,0 0 1,0-1 0,0 1 0,0 0 0,0-1 0,1 1-1,-1-1 1,0 1 0,0-1 0,1 1 0,-1-1-1,0 0 1,-4-3 70,3 3-62,0 1-38,1 0-58,-2 0 42,2 0 70,1 0-22,0 0-64,0 0 1,0 0-17,0 0 16,0 0 81,0 0-17,0 0-64,0 0 22,0 0 64,0 0-6,8 3-5,-5-3-107,1 1 1,-1-1-1,0 0 1,0 0 0,1-1-1,-1 1 1,0-1-1,0 1 1,0-1-1,1 0 1,3-2-1,31-18-253,-6 3 574,-27 15-301,-3 2 50,-1 0-1,1 1 1,0-1 0,-1 0 0,1 1 0,0-1 0,0 1 0,-1 0-1,4-1 1,-5 1-5,0 0 207,0 0-96,0 0-133,0 0 6,0 0 47,0 0 22,21-3 69,-15 1-154,0 0 1,0 1 0,0 0 0,7-1 0,7-1-95,-6-2 186,-13 4-34,1 0-1,-1 0 1,0 1 0,1-1 0,-1 1 0,0-1 0,1 1 0,-1-1-1,4 1 1,-15-8 144,6 7-156,0 0-1,-1 0 1,1 1-1,-1-1 0,1 1 1,0 0-1,-1 0 1,1 0-1,-1 1 1,1 0-1,0-1 0,-1 2 1,-6 1-1,-16 5 12,21-7 0,0 1 0,-1 0 0,1 0 1,-11 6-1,-5 4 268,21-12-260,0 1 1,0-1 0,0 1 0,0-1 0,1 0 0,-1 1-1,0-1 1,0 0 0,0 0 0,0 0 0,0 1 0,0-1-1,0 0 1,0-1 0,-2 1 0,2 0-8,0 0 0,1 0 0,-1 0-1,0 0 1,0 0 0,0 0 0,1 0 0,-1 0 0,0 0 0,0 0 0,1 0-1,-1 0 1,0 1 0,0-1 0,1 0 0,-1 1 0,0-1 0,1 0 0,-1 1 0,0-1-1,1 1 1,-2 0 0,-28 33-400,24-28 342,3-3 205,3-5 132,1-5 84,0 3-440,0 1 0,0-1 0,0 1 0,0 0 0,1 0 0,0-1 0,0 1 0,0 0 0,0 1 0,3-5 0,0 0-4,-2 4 28,0 0-1,0 0 1,0 1 0,0-1 0,0 1 0,0-1-1,1 1 1,-1 0 0,1 0 0,-1 1-1,1-1 1,0 1 0,7-2 0,0 1-62,0 0 0,0 0 0,18 1 0,18 1 99,-47 2 5,1-1 0,-1 1 1,0-1-1,0 1 0,0-1 1,0 1-1,0 0 0,0-1 1,0 1-1,-1 1 0,-2 2 13,0-1 0,0 0-1,-1-1 1,-4 5 0,1-1-101,6-6-40,1-1 59,0 0 80,0 0-32,22-12-2192,-14 8 1760,2 1 16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3:49.1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1 320,'-17'46'53,"-4"15"390,20-58-447,0 0 0,0 0 1,0 0-1,1 0 0,-1 0 0,1 0 0,0 0 0,0 0 1,0 4-1,0 0 74,0-2 533,0 1 496,0-6-1063,1 0 0,-1 0 0,0 0 1,1 0-1,-1 0 0,1 0 0,-1 0 0,0 0 1,1 0-1,-1 0 0,0 0 0,1 0 0,-1 0 1,1-1-1,-1 1 0,0 0 0,1 0 0,-1 0 1,0-1-1,1 1 0,-1 0 0,0 0 0,1-1 1,9-6 258,0-1 0,15-17 0,-20 21-156,-5 3-86,0 1 48,0 0-31,0 0-33,5 12 12,-5-12-14,1 1-1,-1 0 1,1 0-1,-1 0 0,1 0 1,-1 0-1,0 0 1,1 0-1,-1 0 1,0 0-1,0 0 0,0 0 1,0 0-1,0 0 1,0 0-1,0 2 1,-1 0 22,0-1 0,-1 1 1,1-1-1,0 1 1,-1-1-1,0 0 1,0 0-1,-2 3 1,3-5-90,0 5-688,1-5 694,0 0 0,0 0-1,0 0 1,0 0 0,0 0 0,0 0 0,0 0 0,0 0 0,0 0-1,0 0 1,-1 0 0,1 0 0,0 1 0,0-1 0,0 0 0,0 0 0,0 0-1,0 0 1,0 0 0,0 0 0,0 0 0,0 0 0,0 0 0,1 0-1,-1 0 1,0 1 0,0-1 0,0 0 0,0 0 0,0 0 0,0 0 0,0 0-1,0 0 1,0 0 0,0 0 0,0 0 0,0 0 0,0 0 0,0 0 0,0 0-1,0 0 1,0 0 0,0 0 0,1 0 0,-1 1 0,0-1 0,0 0-1,0 0 1,0 0 0,0 0 0,0 0 0,0 0 0,0 0 0,0 0 0,0 0-1,0 0 1,1 0 0,-1 0 0,0 0 0,7-4-1814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4:13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1 224,'-8'8'96,"3"-2"-64,0 7-32,5-10-64,-3 0 32,-2 5 96,1 0-32,-1 0 128,2 0-96,-2-2-96,0 2 0,-3 0 32,3 0 0,2 0-224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4:14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189 0 64,'-2'12'0,"-19"75"291,16-73-203,-1 1 1,0-1 0,-14 25-1,8-19-7,-2 2 63,-20 27-1,29-43-134,1 0-21,-1-1-1,0 1 1,-8 6 0,11-11 32,0 1 0,0-1 0,-1 0 0,1 0 0,0 0 0,0 0 0,-1 0 0,1 0 0,-1-1 0,1 1 0,-1-1 0,1 1 0,-4-1 0,5-1-37,1 0-1,0 0 0,0-1 0,1 1 0,-1 0 1,0 0-1,0 0 0,0 0 0,1 0 1,-1 0-1,0 0 0,1 0 0,-1 0 0,2-1 1,1-5-41,19-31-135,-16 28 221,0-1 0,-1 1 1,0-1-1,5-17 0,-7 21-68,0-4 35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4:18.0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1 640,'-18'8'608,"16"-6"-487,-1 0 0,1 0 0,-1 0 0,1 0 0,-4 5 0,-2 1-143,-6 8 65,11-13-43,1 0 0,-1-1 0,1 1 0,-1 0 0,-4 2 0,-5 6 197,11-11-154,1 0-33,0 0-100,0 0 31,0 0 75,0 0 37,0 0 70,0 0-48,17 0 53,26-14-48,-1 9-96,-40 5 80,-2 0-27,0 0 32,16-3 566,-16 3-634,0 0-1,0 0 1,0 0 0,0 0-1,0 0 1,0 0 0,1 0-1,-1 0 1,0 0 0,0 0-1,0-1 1,0 1 0,0 0-1,0 0 1,0 0 0,0 0-1,0 0 1,0 0 0,0 0-1,0 0 1,0 0 0,1 0-1,-1 0 1,0 0 0,0 0-1,0 0 1,0 0 0,0 0-1,0 0 1,0 0 0,0-1-1,0 1 1,0 0 0,0 0 0,0 0-1,0 0 1,0 0 0,0 0-1,0 0 1,0 0 0,0 0-1,0 0 1,0 0 0,0-1-1,0 1 1,0 0 0,0 0-1,0 0 1,0 0 0,0 0-1,0 0 1,0 0 0,0 0-1,0 0 1,0 0 0,0 0-1,0 0 1,0 0 0,-1-1-1,1 1 1,0 0 0,0 0-1,0 0 1,0 0 0,0 0-1,0 0 1,-8 2 106,-15 8 119,19-8-193,-1 1-12,-7 2-39,0 0 0,-19 5 1,16-10 155,13 0-144,1 0 0,0 0 0,0 0 0,-1-1 0,1 2 0,0-1 0,0 0 1,-1 0-1,1 0 0,0 0 0,0 1 0,0-1 0,-1 1 0,1-1 0,0 1 0,0-1 0,-1 2 1,11-2-182,27-2 73,-1-2 1,42-9-1,-50 8 12,132-36-170,-145 38 165,-10 4 137,-2 0-17,1 0 110,-3-1-48,0 0-38,0 0 0,0 0 17,-1 0-55,1 1 0,0-1 0,0 1 1,-1-1-1,1 0 0,0 1 0,-1-1 1,1 0-1,-1 1 0,1-1 1,-1 0-1,1 1 0,0-1 0,-1 0 1,1 0-1,-1 1 0,1-1 0,-1 0 1,1 0-1,-1 0 0,0 0 1,1 0-1,-1 0 0,-6 3 147,-24 21-164,23-18-45,-1 1-1,-13 13 1,-31 29 90,48-44-17,-1 0 6,1 0 1,1 1 0,-1 0-1,1 0 1,0 0-1,-5 11 1,6-12-10,-11 32-73,11-29 180,-1 19 3,4-27-112,-1 0 0,1 0 0,0 0 0,0 0 0,0 0 0,0 0-1,0 0 1,0 0 0,-1 0 0,1 0 0,0 0 0,0 0 0,0 0 0,0 0 0,0 0 0,-1 0 0,1 0 0,0 0 0,0 0 0,0 0 0,0 0 0,0 0-1,0 0 1,-1 0 0,1 0 0,0 0 0,0-1 0,0 1 0,0 0 0,0 0 0,0 0 0,0 0 0,0 0 0,-1 0 0,1 0 0,0 0 0,0-1 0,0 1-1,0 0 1,0 0 0,0 0 0,0 0 0,0 0 0,0 0 0,0-1 0,0 1 0,0 0 0,0 0 0,0 0 0,0 0 0,0 0 0,0-1 0,0 1 0,1-10-39,0 1 0,1-1 0,0 1 0,0-1 0,1 1 0,0 0 0,9-18 0,-2 6 28,-4 9 24,0 0 0,13-17 0,-16 23-18,-9 7-43,-7 7 112,1 8 25,0 1 0,1-1 0,0 2 0,1-1 0,-8 23-1,-20 35-16,14-23-66,44-63-566,-11 3 439,-1-1-1,9-12 0,15-16 62,3 1 142,23-20 375,-57 54-435,-5 2-20,-6 3-14,0 5-7,1 0 0,0 0 0,0 1 0,1 0 0,0 1 0,-7 12 0,-6 6 16,-24 35 84,-6 7 41,51-69-124,0-1 0,0 1 0,-1 0 0,1-1 0,-1 1 0,1-1 0,0 0 0,-1 1 0,1-1 0,-1 1 0,1-1 0,-1 0 0,0 1 0,1-1 0,-1 0 0,1 1 0,-1-1 0,1 0 0,-1 0 0,0 0 0,1 1 0,-1-1 0,0 0 0,1 0 0,-1 0 0,1 0 0,-2 0 0,1-1-12,1 0 1,-1 0-1,1 1 0,-1-1 1,1 0-1,-1 0 0,1 0 1,0 0-1,-1 0 0,1 0 1,0 1-1,0-1 0,-1 0 1,1 0-1,0 0 0,0 0 1,0 0-1,0 0 1,1 0-1,-1 0 0,0-1 1,4-15-6,0 1 0,0-1 0,2 1 0,10-21 1,-12 28 50,21-45-117,-63 126 826,28-51-792,4-9 78,0 0-1,-6 22 0,9-27 53,1-9 25,2-15-126,26-88 60,-20 86 6,-5 16-34,0 0 0,1 0 0,-1-1 0,-1 1 0,1-1 0,0 1 0,-1 0 0,0-1 0,0 1 0,0-1 0,-1-5 0,1 9-17,0 0 1,0 0-1,0 0 0,0-1 0,0 1 1,0 0-1,0 0 0,0 0 0,-1-1 1,1 1-1,0 0 0,0 0 0,0 0 1,0 0-1,-1 0 0,1-1 0,0 1 0,0 0 1,0 0-1,0 0 0,-1 0 0,1 0 1,0 0-1,0 0 0,-1 0 0,1 0 1,0 0-1,0 0 0,0 0 0,-1 0 1,1 0-1,0 0 0,0 0 0,-1 0 1,1 0-1,0 0 0,0 0 0,0 0 0,-1 0 1,1 0-1,0 0 0,0 0 0,0 1 1,-1-1-1,1 0 0,0 0 0,0 0 1,0 0-1,0 0 0,0 1 0,-1-1 1,1 0-1,-10 13-110,7-9 141,-6 9 39,0 1-1,1 1 1,-11 25-1,10-20-54,0 11-925,11-31 315,9-4-1126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4:19.8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56 215 736,'0'0'127,"0"0"1,0 0-144,0 0 1,-1 0-1,1 0 1,0 0 0,0 1-1,-1-1 1,1 0-1,0 0 1,0 0 0,-1 1-1,1-1 1,0 0-1,0 0 1,0 1-1,-1-1 1,1 0 0,0 0-1,0 1 1,0-1-1,0 0 1,0 1-1,0-1 1,0 0 0,-1 0-1,1 1 1,0-1-1,0 0 1,0 1-1,0 0 1,-3 24-113,3-25 171,-5 5 693,4-5-706,1 0 0,-1 0 0,1 0 0,0-1 0,-1 1 0,1 0 0,0 0 0,-1 0 0,1-1 0,0 1 0,-1 0 0,1 0-1,0-1 1,-1 1 0,1 0 0,0-1 0,0 1 0,-1 0 0,1-1 0,0 1 0,0 0 0,0-1 0,0 1 0,-1 0 0,1-1 0,0 1 0,0-1 0,0 1 0,0-1 0,0 1 0,0 0 0,0-1 0,0 1 0,0-1 0,0 0-17,0 0 0,0 0 0,0 0 0,0 1 0,0-1-1,-1 0 1,1 0 0,0 1 0,0-1 0,-1 0 0,1 0 0,-1 1 0,1-1-1,-1-1 1,-3-2-31,1 0-1,0-1 1,0 1-1,1-1 1,-1 0-1,1 0 1,0 0-1,-2-8 1,3 10 3,1 0 15,-1 0-1,0-1 1,0 1 0,1-1-1,0 1 1,0 0 0,0-1-1,0 1 1,1-1 0,-1 1-1,1-1 1,0 1 0,0 0-1,0-1 1,2-3 0,-3 6-12,1 1 0,-1-1 0,0 0 0,1 1 0,-1-1 0,1 1 0,0-1 1,-1 1-1,1-1 0,-1 1 0,1-1 0,0 1 0,-1 0 0,2-1 0,-2 1 13,1 0 0,-1-1-1,1 1 1,-1 0-1,1 0 1,-1-1-1,1 1 1,-1 0 0,0-1-1,1 1 1,-1 0-1,1-1 1,-1 1-1,0-1 1,0 1 0,1-1-1,-1 1 1,0-1-1,0 1 1,1-1-1,-1 1 1,0-1 0,0 1-1,0-1 1,0 1-1,0-1 1,0 1-1,0-1 1,0 1-1,0-1 1,0 0 0,1 1-146,-1 0 150,0 0 1,0 0-1,1 0 1,-1 0-1,0 0 1,0 0-1,0 0 1,1 0-1,-1 0 1,0 0-1,0 0 1,0 0-1,1 0 1,-1 0-1,0 0 1,0 0-1,0-1 1,0 1-1,1 0 1,-1 0-1,0 0 1,0 0-1,0 0 1,0 0-1,0 0 1,1-1-1,-1 1 1,0 0-1,0 0 1,0 0-1,0 0 1,0-1-1,0 1 1,0 0-1,0 0 1,0 0-1,0-1 1,0 1-1,0 0 1,0 0-1,0 0 1,0 0-1,0-1 1,0 1-1,0 0 1,0 0-1,0 0 1,0-1-1,0 1 1,0 0-1,0 0 1,0 0 0,0 0-1,0-1 1,0 1-1,0 0 1,-1 0-1,1 0 1,0 0-1,0 0 1,0-1-1,0 1 1,0 0-1,-1 0 1,1 0-1,0 0 1,-3-6-5,3 6-9,-1-1 0,1 0 0,0 0 0,-1 1 0,1-1 0,0 0 0,-1 0 0,1 1 0,-1-1 1,1 0-1,-1 1 0,0-1 0,1 1 0,-1-1 0,0 1 0,1-1 0,-1 1 0,0-1 0,0 1 0,1 0 0,-1-1 0,0 1 0,0 0 0,0 0 0,1 0 0,-3-1 0,2 1-13,1 0 64,0 0-33,0 0-100,-1-2-14,3 0 85,-1 1 27,1 0 0,-1-1 0,1 1 0,-1-1 0,0 1 0,0-1 0,0 1 0,0-1 0,2-3 0,-3 5-9,0 0 1,0 0-1,0 0 1,0-1-1,0 1 1,-1 0-1,1 0 1,0 0-1,0 0 1,0 0-1,0 0 1,0 0-1,0 0 1,0 0-1,0 0 1,0-1-1,0 1 1,0 0-1,0 0 1,0 0-1,0 0 1,0 0-1,0 0 1,0 0-1,1 0 1,-1 0-1,0 0 1,0-1-1,0 1 1,0 0-1,0 0 1,0 0-1,0 0 1,0 0-1,0 0 1,0 0-1,0 0 1,0 0-1,0 0 1,0 0-1,0 0 1,1 0-1,-1 0 1,0 0-1,0 0 1,0 0-1,0 0 1,0 0-1,0 0 1,0 0-1,0 0 1,0 0-1,1 0 1,-1 0-1,0 0 1,0 0-1,0 0 1,0 0-1,0 0 1,0 0-1,1 0 3,-1 0 0,0 0 1,1 0-1,-1 0 0,0 0 0,1 0 0,-1 0 1,0 0-1,1 0 0,-1 0 0,0 0 0,1 0 1,-1-1-1,0 1 0,1 0 0,-1 0 0,0 0 1,1 0-1,-1-1 0,0 1 0,1 0 0,-1 0 1,0 0-1,0-1 0,1 1 0,-1 0 0,0-1 1,0 1-1,0 0 0,1-1 0,5-7 86,5-10-53,-5 8-312,-2 9-62,-3 2 324,-1 0 1,1 0-1,-1 0 0,1 0 1,-1 1-1,0-1 0,1 0 1,-1 0-1,0 0 0,0 1 1,0-1-1,0 0 0,0 3 1,8 83 99,-8-8-341,0-77 192,0 3 55,0-4 119,0-5-131,0 4 9,0-1 0,0 1 0,0-1-1,-1 1 1,1-1 0,0 1 0,0-1 0,0 1 0,-1-1 0,1 1-1,0-1 1,0 1 0,-1-1 0,1 1 0,0-1 0,-1 1 0,1 0-1,0-1 1,-1 1 0,1 0 0,-1-1 0,1 1 0,-1 0 0,1-1-1,-1 1 1,1 0 0,-1 0 0,1 0 0,-1-1 0,1 1 0,-1 0-1,1 0 1,-1 0 0,1 0 0,-1 0 0,0 0 0,1 0 0,-1 0-1,1 0 1,-1 0 0,1 0 0,-1 1 0,1-1 0,-1 0 0,1 0-1,-1 0 1,1 1 0,-1-1 0,1 0 0,-1 1 0,1-1 0,-1 0-1,1 1 1,0-1 0,-1 1 0,1-1 0,0 0 0,-1 1 0,1-1-1,0 1 1,0-1 0,-1 1 0,1-1 0,0 2 0,-1 6-175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4:53.331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22 5 320,'-17'-5'128,"17"10"-96,-5-5-32,5 0 160,0 0-96,0 0-160,0 0 32,10 0-192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51.20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1408,'13'18'4170,"-13"-17"-3834,2 0-170,1 0 0,-1 0-1,0 0 1,1 0-1,-1 0 1,1-1 0,3 1-1,-4 0 148,7 1 85,0 0 1,1-1 0,-1 0 0,1 0-1,-1-1 1,19-1 0,0 0 356,90-7-19,36 11 91,-85 5-816,-59-7 5,0 0 0,14 3 0,-14-2-13,-1-1 1,16 2-1,-11-3 49,23 5 0,-23-2 11,23 0 0,-3 2 305,-13-4-170,-14-1-157,1 1 0,-1-1 0,12-2 0,18 2-323,-22-4 378,-14 3-64,22-3-150,-22 4 129,18-3 10,-5-1-37,-12 2-267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5:06.614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2795 314 320,'1'-2'8,"0"1"0,0 0 0,0 0 0,0 0 0,0 0 0,0 0 0,0 0 0,0 0 0,0 0 0,0 1 0,0-1 0,1 0 0,-1 1 0,0-1 0,1 1 0,-1-1 0,0 1 0,1-1 0,-1 1 0,1 0 0,1 0 0,-1 0 61,-2 0-70,0-1 0,0 1 0,1 0 0,-1 0 1,0 0-1,0 0 0,0-1 0,0 1 0,0 0 0,0 0 0,0 0 0,0 0 0,0 0 0,0 0 0,0-1 0,1 1 0,-1 0 0,0 0 0,0 0 0,0 0 0,0 0 0,0 0 0,0 0 0,1 0 0,-1 0 0,0-1 0,0 1 0,0 0 0,0 0 1,1 0-1,-1 0 0,0 0 0,0 0 0,0 0 0,0 0 0,0 0 0,1 0 0,-1 0 0,0 0 2,0 0 0,1 0 0,-1 0 0,0 0 0,0 0 0,0 0 0,0 0 0,1 0 0,-1 0 1,0 0-1,0 0 0,0 0 0,0 0 0,1 0 0,-1 0 0,0 0 0,0 0 0,0 0 0,0 0 0,0 0 0,1-1 0,-1 1 0,0 0 1,0 0-1,0 0 0,0 0 0,0 0 0,0 0 0,0-1 0,1 1 0,-1 0 0,0 0 0,0 0 0,0 0 0,0-1 0,0 1 0,0 0 1,0 0-1,0 0 0,0-1 36,0 1 32,0 0 129,0 0-44,0 0-15,0 0-54,5 0 241,9 0-33,-12 0-133,-2 0 144,0 0-37,0 0 95,-9-1 65,3 3-414,1 0-1,0 0 1,0 0 0,1 1 0,-1 0 0,0 0-1,1 0 1,0 0 0,-5 6 0,5-7 8,0 1 0,0 0 0,0-1 0,-6 3 0,-11 6 93,-6 8-24,-32 16 1,44-24-137,14-10 38,0 1 0,0-1-1,-1 0 1,1 0 0,0 0 0,-1 0 0,1 0 0,-1 0 0,0-1-1,1 1 1,-1 0 0,1-1 0,-4 1 0,4-1-61,15-1 239,-1-1-152,0-2 0,0 0 0,0 0-1,0-1 1,0-1 0,15-9 0,-3 0 279,44-38 1,-37 24-215,-22 18-47,22-17 0,-26 21-32,-6 6-6,1 0 0,0 0 0,0 0 0,0 0 1,0 0-1,0 0 0,0 0 0,0 0 0,0 0 1,1 0-1,-1 0-67,-1 1 42,-1 4 139,0-1-93,-1-1-1,1 1 1,-1-1 0,1 0-1,-1 0 1,0 0 0,0 0-1,0 0 1,0 0 0,0 0-1,-1-1 1,1 1 0,0-1-1,-1 1 1,1-1 0,-6 1-1,-2 2-27,-1-1-1,-20 3 0,25-6 58,2 1-66,0 0 0,1 0 0,-1 1 0,-6 2 0,7-2-2,1-1 0,-1 0-1,0 1 1,0-1 0,0-1 0,0 1-1,0 0 1,-6 0 0,0-1-16,-7 1-6,14-1 29,7-2 8,2 1 17,-1-1-1,0 0 1,0 0 0,0 0-1,0-1 1,0 0 0,-1 0 0,10-7-1,0-3 91,21-21-1,-24 22-57,-12 11-27,1 1 0,-1-1 0,1 0 0,-1 1 0,1-1 0,-1 0 0,1 1 0,-1-1 0,0 0 0,1 0 0,-1 1 0,0-1 0,0 0 0,1 0 0,-1 0 0,0 0-13,0 1-1,-1 0 1,1-1 0,0 1-1,0 0 1,0 0 0,0 0-1,0-1 1,-1 1 0,1 0-1,0 0 1,0-1 0,0 1-1,-1 0 1,1 0-1,0 0 1,0 0 0,-1 0-1,1-1 1,0 1 0,0 0-1,-1 0 1,1 0 0,0 0-1,0 0 1,-1 0 0,1 0-1,0 0 1,-1 0 0,1 0-1,0 0 1,0 0 0,-1 0-1,1 0 1,0 0 0,-1 0-1,1 0 1,0 0 0,0 0-1,-1 1 1,1-1 0,0 0-1,0 0 1,-1 0 0,1 0-1,0 1 1,0-1 0,-5 3-5,0-1 1,0 1-1,0 0 1,0 1-1,1-1 1,-7 8 0,-24 27-69,33-36 61,-11 14-50,7-8 81,-1-1 0,-11 11 0,14-15 14,3-2-48,3-1 0,-1-1 0,0 1 0,0 0 0,0 0 0,0-1 0,0 1 0,1-1 0,-1 1 0,0-1-1,0 0 1,0 1 0,0-1 0,0 0 0,-1 0 0,3-1 0,12-17-149,-13 17 156,10-13 20,-1-1 0,9-17 0,19-28 229,-37 58-306,4-9 72,-8 8 48,-9 4-4,9 1-56,0 0-1,0-1 1,0 1-1,0 0 1,0 0 0,1 0-1,-1 0 1,0 1-1,1-1 1,-1 0-1,1 1 1,-1-1 0,1 1-1,0 0 1,0-1-1,-2 4 1,2-3-9,-1 1 0,1 0 0,0 0 1,-1 0-1,2 0 0,-1 0 0,0 0 0,0 0 0,1 6 1,0-8-1,1-1 0,-1 1 0,1 0 0,0-1 0,-1 1 0,1-1 0,0 1 1,0-1-1,-1 1 0,1-1 0,0 1 0,0-1 0,0 0 0,0 1 0,0-1 1,1 0-1,-2 0 7,3 1 37,0 0-1,0-1 1,0 1 0,0-1-1,0 0 1,0 0 0,4-1-1,20 0 23,-25 2-61,-1-1 5,-1 0 0,1 0 0,-1 0 0,1 0 0,-1 0 0,0 0 0,1 0 0,-1 0 0,1 0 0,-1-1 0,1 1 0,-1 0 0,0 0 0,1 0 0,-1 0 0,1-1 0,-1 1 0,0 0 0,1 0 0,-1-1 0,0 1 0,1 0 0,-1-1 0,0 1 0,1 0 0,-1-1 0,4-2-16,-3 2 7,1 0 0,-1-1 0,1 1 0,-1-1-1,0 1 1,0-1 0,0 1 0,0-1 0,1-1 0,-2 2 13,0 1-1,0 0 0,0 0 1,1 0-1,-1 0 1,0 0-1,0-1 0,0 1 1,0 0-1,0 0 1,0 0-1,0 0 0,0-1 1,0 1-1,0 0 1,0 0-1,0 0 1,0 0-1,0-1 0,0 1 1,0 0-1,0 0 1,0 0-1,0 0 0,-1 0 1,1-1-1,0 1 1,0 0-1,0 0 0,0 0 1,0 0-1,0 0 1,0-1-1,0 1 0,-1 0 1,1 0-1,0 0 1,0 0-1,0 0 0,0 0 1,0 0-1,-1 0 1,1 0-1,0 0 0,0 0 1,0 0-1,0 0 1,-1 0-1,1-1 1,0 1-1,0 1 0,-8-2-37,8 1 25,-1 0 99,-8-1-143,8-1 35,1 2 23,0-1-1,0 0 1,0 1-1,0-1 1,0 0-1,0 1 0,0-1 1,0 1-1,1-1 1,-1 0-1,0 1 1,0-1-1,0 1 0,1-1 1,-1 1-1,0-1 1,1 0-1,-1 1 1,0-1-1,1 1 0,0-1 1,-1 0-3,9-9-175,19-10 113,-18 13 99,0 4-189,-8 2 238,-4 2-16,0-1-72,1 1 0,-1 0 0,1 0 0,-1 0 0,1 0 0,-1 0 0,1 0 0,0 0 0,0 1 0,-1-1-1,-1 3 1,0-1 12,-8 10 21,-14 18-1,15-17-72,-17 17-1,16-20 86,0-1 0,-1 0 0,0-1 0,0 0 0,-1 0 0,-20 9 0,-34 9-89,-11 6-174,50-24 304,25-8-103,-1-1 0,1 1-1,-1 0 1,1 0 0,0 1 0,-1-1-1,1 1 1,0-1 0,0 1 0,0 0-1,0 0 1,-3 4 0,5-5-255,21-6-236,-8 1 408,7-1 105,1-1-1,-1 0 1,-1-2 0,1 0-1,-1-1 1,-1-1 0,18-13-1,1-4-5,67-54 242,-69 50-278,-30 28 37,-4 3-2,1 0 1,-1 0-1,0 0 1,0 0-1,0 0 0,0 0 1,1 0-1,-1 1 1,0-1-1,0 0 0,0 0 1,1 0-1,-1 0 1,0 0-1,0 0 0,0 0 1,0 0-1,0 0 1,1 0-1,-1 0 1,0 1-1,0-1 0,0 0 1,0 0-1,0 0 1,0 0-1,1 0 0,-1 1 1,0-1-1,0 0 1,0 0-1,0 0 0,0 0 1,0 1-1,0-1 1,0 0-1,0 0 1,0 0-1,0 1 0,0-1 1,0 0-1,0 0 1,0 1-1,0 7-1,0-7 33,-1 6 27,0 1 0,-1-1 0,0 1 0,0-1 0,-4 9 0,6-15-51,-1 0 0,0 1 0,1-1 0,-1 0 0,0 0 0,0 0 0,0 0 0,0 0 0,0 0 0,0 0 0,0 0 0,0 0 0,0 0 0,-3 0 0,4-1 48,-5-8 297,5 5-354,1 0 0,-1 0 0,1 1-1,0-1 1,0 0 0,0 1-1,0-1 1,2-3 0,5-12-138,0-3 77,-5 15 90,-1 1 0,0-1 0,0 0 0,-1 0 0,0 0-1,1-6 1,-2 10-28,0 1 1,1 0-1,-1 0 0,0-1 0,0 1 1,1 0-1,-1 0 0,1-1 0,-1 1 1,2-2-1,-1 2-28,-1 0-1,1 0 1,-1 0 0,1 0 0,-1 0-1,1 0 1,-1 0 0,0 0 0,0-1-1,1 0 1,-1 6 198,0-3-149,0 1 0,0-1 0,0 1 1,0-1-1,-1 1 0,1-1 0,0 1 1,0-1-1,-1 1 0,1-1 0,-1 0 1,0 1-1,1-1 0,-1 0 0,0 1 1,0-1-1,0 0 0,-1 2 0,-8 7 57,0-1 0,0 0 0,0-1 0,-1 0 0,-19 10 0,12-7-132,-264 173-114,267-175 170,1 1 0,0 1 0,-22 23 0,11-15 48,25-18-235,22-9-399,6 0 571,0-1 0,-1-1 1,0-2-1,-1 0 0,0-2 1,-1-1-1,-1-1 0,0-1 1,-1-1-1,-1 0 0,29-33 1,49-68 29,-80 95 18,2-3 100,49-46 0,-59 61-76,-11 10-32,1 1 1,-1-1-1,1 1 0,-1 0 0,1-1 1,0 1-1,0 0 0,-1 0 0,4-1 0,-10 9 231,-15 21-245,-28 55 0,30-50 18,-28 39 0,23-40-10,16-20 2,-1 0 0,0-1 0,-1 0 0,-1-1 0,1 0 0,-15 11 0,24-21-26,0 0 0,0 0 0,0 0 0,0 0-1,0 0 1,0 0 0,0 0 0,0-1 0,0 1 0,0 0 0,0 0 0,0 0 0,0 0 0,0 0 0,0 0 0,0 0 0,0 0 0,-1-1-1,1 1 1,0 0 0,0 0 0,0 0 0,0 0 0,0 0 0,0 0 0,0 0 0,0 0 0,0 0 0,0 0 0,0 0 0,0 0 0,-1 0-1,1-1 1,0 1 0,0 0 0,0 0 0,0 0 0,0 0 0,0 0 0,0 0 0,0 0 0,-1 0 0,1 0 0,0 0 0,0 0 0,0 0-1,0 0 1,0 0 0,0 0 0,0 0 0,-1 0 0,1 1 0,0-1 0,0 0 0,0 0 0,0 0 0,0 0 0,0 0 0,3-8-160,35-38-198,-30 37 284,17-14 1,-22 20 38,-2 3 0,7-5-78,11 3 297,-18 2-253,-1 0 47,0 0 70,0 0-22,0 0-64,0 0 22,9 3 96,-1 3-60,-7-6-20,0 1-1,-1 0 1,1-1-1,0 0 0,-1 1 1,1-1-1,0 1 0,0-1 1,-1 0-1,1 1 1,0-1-1,0 0 0,0 0 1,0 0-1,-1 0 0,1 1 1,1-1-1,45 4 470,-45-4-454,0 0-1,0 0 0,0 0 1,-1 0-1,1 1 1,0-1-1,0 1 0,0-1 1,0 1-1,-1-1 1,1 1-1,0 0 1,0 0-1,-1 0 0,1 0 1,1 2-1,-2-3 71,0 2 5,6 3-21,-6-4-21,-1-1 10,0 0-5,2 0 27,-1 0-65,0 0 0,0 0 0,1 0 0,-1 0 0,0 0-1,0-1 1,0 1 0,0 0 0,1-1 0,-1 1 0,0-1 0,0 0 0,0 1 0,0-1-1,0 0 1,0 1 0,0-1 0,-1 0 0,1 0 0,0 0 0,0 0 0,0 0 0,-1 0-1,1 0 1,-1 0 0,1 0 0,-1 0 0,1 0 0,-1-1 0,0 1 0,1 0 0,-1 0-1,0 0 1,0-1 0,0 1 0,0 0 0,0 0 0,0 0 0,0-1 0,0 1 0,-1 0-1,1 0 1,0 0 0,-1 0 0,1-1 0,-1 1 0,0-1 0,0 1-15,-1 0 0,1 0 0,-1 0 0,1 1 0,-1-1 0,1 1 0,-1-1 1,1 1-1,-1-1 0,0 1 0,1 0 0,-1 0 0,0 0 0,1 0 0,-1 0 0,1 0 0,-1 0 0,0 1 0,1-1 1,-1 0-1,-1 2 0,-1-1-12,0 1 1,0 0-1,0 0 0,0 0 1,0 0-1,-6 6 1,8-7 32,-1 1 0,1-1 0,-1 0 0,0 1 0,1-1 0,-1 0 0,0-1 0,0 1 0,-4 0 0,3 0 70,1-1 0,0 1 0,-1 0 1,1 0-1,-5 3 0,7-4-95,0 1 0,-1-1-1,1 0 1,0 1 0,-1-1 0,1 0-1,-1 0 1,1 0 0,-1 0-1,1 0 1,0 0 0,-1 0 0,-1-1-1,1 1 29,1-1 0,0 1 0,0 0 0,-1 0 0,1 0 0,0 0 0,-1 0 0,1 0-1,0 0 1,-1 0 0,1 0 0,0 0 0,0 1 0,-1-1 0,1 1 0,0-1 0,0 1 0,-2 0-1,-20 14 134,18-12-148,0 0 0,0 0 0,1 1-1,-6 3 1,-12 14 67,-2-1 0,-42 26 0,41-31-4,-40 17 0,17-10-126,-72 36-58,44-16 202,65-38-84,1 1 0,1 1 1,-1-1-1,1 1 0,0 1 0,0 0 0,1 0 1,-14 15-1,2 1-95,9-11 24,0 1 0,-14 22 0,-14 33-133,50-80-1294,9-17 1117,-6 8 295,1 0-1,0 0 1,2 1 0,0 1-1,1 1 1,1 1 0,0 0-1,39-24 1,157-87 298,-192 114-146,27-23 0,-24 17 173,-6 2 490,-18 17-394,-7 9-32,-3-2-299,1 0 0,-1-1 0,0 0 0,-1 0 0,1-1 0,-17 6 0,-14 7 189,-58 27-86,59-29-90,-49 29 0,42-18-23,0 3 0,-42 37-1,38-24 34,-1-2 0,-2-2 0,-112 62 0,71-48 228,34-17-405,58-34 139,-18 11 35,18-12-43,0 1 0,0-1 0,0 1 0,0 0 0,0 0 0,0-1 0,0 1-1,0 0 1,1 0 0,-1 0 0,0 0 0,1 0 0,-1 0 0,0 2 0,1-3-563,10 0 449,0-1 0,0-1 0,0 1 1,-1-2-1,1 1 0,-1-1 0,1-1 1,10-5-1,10-7 236,30-21 0,-20 11-97,-12 9 38,-1-2-1,30-29 1,11-7-40,6-7 6,-52 41-9,0 1 0,2 1 0,0 1 0,1 2 0,0 0 0,2 2 0,36-16 0,-16 7 125,-69 27 209,0 4-228,-1 1-1,2 1 0,-1 1 0,-37 26 0,43-27-88,-9 7 124,-32 30-1,1-1-27,-51 40-231,-44 31-61,-32 27 187,105-78-26,62-52-28,8-8 88,0 1 1,0-2-1,-13 9 1,-8 5 6,24-15-61,0-1 0,0 1-1,0-1 1,-7 2 0,19-7-177,3-1-366,1-1 0,18-9 1,131-82-172,121-81 1298,-220 124-512,-39 32-26,25-17 0,-36 28 16,2-1 66,-11 10 125,-7 5 213,-17 18-338,-1-2 0,-1-1 0,0-1 1,-2-1-1,-34 19 0,9-8-154,-40 23 35,-62 40 117,52-28-307,22-17 217,-131 74 135,177-102-241,1 1 0,1 2 0,-32 28 0,62-50 46,1 0 1,0 0-1,-1 0 1,1 0-1,0 1 1,0-1-1,-1 0 1,1 0-1,0 1 1,-1-1-1,1 0 0,0 0 1,0 1-1,0-1 1,-1 0-1,1 1 1,0-1-1,0 0 1,0 0-1,0 1 1,0-1-1,-1 0 1,1 1-1,0-1 1,0 1-1,0-1 0,0 1 1,10-2-378,16-10 134,33-24 1,27-16 323,126-96 1,-125 68 182,-33 28-17,-24 21-5,-30 30-202,0 0 0,0 0 0,-1 0 1,1 0-1,0 0 0,0 0 0,0 0 1,0 0-1,0 0 0,0 0 1,0 0-1,0 0 0,0 0 0,-1 0 1,1 0-1,0 0 0,0 0 1,0 0-1,0 0 0,0 0 0,0 0 1,0 0-1,0 0 0,0 0 1,0 0-1,-1 0 0,1 0 0,0 0 1,0 0-1,0-1 0,0 1 1,0 0-1,0 0 0,0 0 0,0 0 1,0 0-1,0 0 0,0 0 1,0 0-1,0 0 0,0 0 0,0-1 1,0 1-1,0 0 0,0 0 1,0 0-1,0 0 0,0 0 0,0 0 1,0 0-1,0 0 0,0 0 0,0-1 1,0 1-1,0 0 0,0 0 1,0 0-1,-9 4-82,-35 27 233,-68 44 363,27-26-517,-3 1 99,-86 65 1,121-72-282,-50 51 0,83-74 212,-45 48 137,60-62-238,0 0-1,-1-1 1,-8 6-1,10-9-197,5-3-7,15-16-146,43-40-340,126-108 110,26 17 1775,-163 113-1149,66-59 0,-26 18 69,-81 71-43,41-31-1,-30 21 41,-39 29 683,15-11-659,1 1 1,-1 0 0,-7 6 0,-4 7-37,-1-1 1,-1-1-1,0 0 0,-1-2 1,0 0-1,-1-1 1,-1-2-1,-43 16 0,39-17-26,-36 11 145,-72 35 1,116-46-183,0 1 1,0 0-1,1 2 0,0 0 1,1 1-1,1 0 1,0 2-1,-15 18 1,19-19-35,1 0 1,0 1 0,2 0-1,0 1 1,0-1 0,1 2 0,-5 18-1,11-25-156,11-12 252,1-3-30,-1-1-1,-1 0 1,1 0 0,-1 0-1,12-12 1,8-6-51,55-35-109,91-49 0,-129 82 173,62-32 91,-97 52-15,-3 2-18,-14 10-92,-12 8 190,0-1 1,-20 10 0,-23 16-109,-216 189 366,131-110-202,117-98-178,-1-1-1,-1-1 0,-39 15 1,46-23-55,3-1-21,-1 0 0,0-1 1,-32 6-1,16-6-611,94-17-170,-21-2 763,0-1 1,35-18 0,-48 19 2,-3 2 95,27-17 1,25-17 113,-22 13-357,-49 30 194,1 0 0,-1 0 0,0 0 0,0 0 1,0 0-1,0 0 0,0 0 0,0 0 0,0 0 0,0-1 0,0 1 1,0 0-1,0 0 0,1 0 0,-1 0 0,0 0 0,0 0 0,0 0 0,0 0 1,0 0-1,0 0 0,0 0 0,1 0 0,-1 0 0,0 0 0,0 0 1,0 0-1,0 0 0,0 0 0,0 0 0,1 0 0,-1 0 0,0 0 1,0 0-1,0 0 0,0 0 0,0 0 0,0 0 0,0 0 0,1 0 0,-1 0 1,0 0-1,0 0 0,0 1 0,0-1 0,0 0 0,0 0 0,0 0 1,0 0-1,0 0 0,-2 9 269,-8 10 133,-1-6-393,-1 1 0,0-1-1,-1-1 1,0-1 0,-24 17 0,10-10 19,-1-2 0,-35 15-1,-84 26 51,134-51-204,-17 7 5,-55 33 0,116-55-116,6-5 189,-1-2 1,44-26-1,-58 28 101,0-1 0,-1-1 0,0 0 1,26-30-1,-32 31 37,10-12-74,0 0 0,-2-2 1,23-36-1,-45 63 33,-1 0 0,1 0 0,0 1 0,-1-1 0,1 0 0,-1 0 0,1 0-1,-1 1 1,0-1 0,0-4 0,-10 22 248,-6 8-247,0-1 0,-1 0 0,-23 22 0,12-19-139,-2 0 0,0-2 1,-54 33-1,77-51 71,12-6-19,14-7 1,0-3 10,-1-1 1,0-1-1,-1-1 0,0 0 1,-1-1-1,16-19 0,16-24 510,-70 84-145,-44 46 0,44-55-351,-2-1 0,0-1-1,-38 18 1,3-1 9,21-11-39,-41 17 0,78-38 12,0-1 1,0 1-1,0-1 0,0 0 1,0 0-1,0 1 1,0-1-1,0 0 0,0 0 1,0 0-1,0 0 1,-2 0-1,3-3-294,7-4 165,11-2 64,0 0-1,29-9 1,6-3 16,119-67 413,-172 95-117,-2-4-195,0 0 1,1 0-1,-1-1 1,0 1 0,0 0-1,-1-1 1,1 0-1,0 0 1,-1 1-1,1-1 1,-4 1-1,-37 21 146,21-13-101,-141 86 104,122-70-44,-68 62 1,37-29-237,66-55 129,5-5-37,1 1-1,-1-1 1,0 0 0,1 1 0,-1-1 0,1 0 0,-1 1-1,1-1 1,-1 0 0,0 1 0,1-1 0,-1 0 0,0 0-1,1 0 1,-1 0 0,0 0 0,1 0 0,-1 0 0,0 0-1,1 0 1,-1 0 0,0 0 0,1 0 0,-1 0 0,0-1-1,1 1 1,-1 0 0,0 0 0,1-1 0,-1 1 0,1 0-1,-1-1 1,0 1 0,1-1 0,-1 1 0,1-1 0,0 1-1,-1-1 1,1 1 0,-1-1 0,1 1 0,0-1 0,-1 0-1,1 1 1,0-1 0,0 1 0,-1-1 0,1 0 0,0 1-1,0-1 1,0 0 0,0 0 0,0 1 0,0-1 0,0 0-1,0 1 1,0-1 0,0 0 0,0 1 0,0-1 0,1 0-1,-1 1 1,1-2 0,4-11 9,1-1 0,1 1-1,0 1 1,1-1 0,15-17 0,-17 22-22,2 1 1,-1 0 0,1 1-1,15-10 1,38-20-159,-55 33 189,31-13-179,-36 15 154,-1 2 41,0 1-1,-1-1 1,1 0-1,-1 0 0,1 0 1,-1 0-1,1 0 0,-1 0 1,1 0-1,-1 0 1,0 0-1,-1 1 0,-2 3-17,-9 12 154,-23 26 0,21-27-224,-20 30-1,-50 77 273,77-108-121,7-12-62,0-1 0,0 0 1,0 0-1,0 0 1,-1 0-1,1 0 0,0 0 1,-1-1-1,0 1 0,1 0 1,-1-1-1,-2 2 0,-6 3 66,6-6 115,9-14 137,0 2-403,4-7 61,0 0 0,1 1 0,2 0 0,0 0 0,0 1-1,2 1 1,0 0 0,1 1 0,21-17 0,14-6 30,98-56 0,-2-6-255,-86 54 47,-56 42 145,-4 4-80,0 0 42,1 1 72,-1 0 1,0 1-1,0-1 0,0 1 1,-1-1-1,1 0 0,0 1 1,0-1-1,-1 0 0,1 1 1,-1-1-1,1 0 0,-2 2 1,0 1 7,-1 0 0,0 0 0,0 0-1,0 0 1,0-1 0,-1 1 0,1-1 0,-7 4 0,-36 20 63,30-18-58,-152 91-6,135-77 55,1 0 0,-56 56 1,-29 54-18,105-119-15,-21 19 0,20-20-16,-18 20-1,27-28-20,4-4-6,0-1 1,-1 1-1,1 0 1,-1-1-1,1 1 1,-1 0-1,1-1 0,-1 1 1,0-1-1,1 1 1,-1-1-1,0 1 0,1-1 1,-1 1-1,0-1 1,0 1-1,0-1 1,1 0-1,-1 0 0,0 1 1,0-1-1,0 0 1,-1 0-1,4-1-37,0 0 1,0-1-1,0 1 0,0-1 0,0 1 0,-1-1 1,1 0-1,-1 1 0,1-1 0,1-2 1,1-1-3,24-24 29,-18 19 33,0-1 0,15-18 0,-15 15 34,1 1 0,0 1-1,1 0 1,0 1 0,24-17-1,26-24-161,-58 46 317,-11 7-211,-13 7-99,18-7 153,-4 2-1,0 0-1,1 1 1,0 0-1,-8 7 1,-8 6 89,9-9-54,1 0-1,0 1 1,1 0-1,-15 17 1,2-3-99,16-16 20,0 0 1,0 1-1,-6 9 1,10-12 14,1-2-21,0 0 0,1 0 0,-2 0 0,1-1 0,0 1-1,0 0 1,-1-1 0,0 0 0,-3 3 0,17-15 20,-1 0 0,0 0 0,-1-2-1,12-16 1,8-9 38,-18 21-5,-1 0 0,0-1 0,7-18 0,-9 21 8,-7 7-111,-6 8-38,-8 8 156,-8 16 18,-27 41 1,28-27-248,16-30 164,0-1 0,0 0 0,-1 0 0,-5 8-1,-20 26 218,29-42-214,1 1-1,0-1 0,-1 1 0,1-1 0,-1 1 0,1-1 0,-1 1 0,1-1 0,-1 0 0,1 1 0,-1-1 0,1 0 1,-1 1-1,1-1 0,-1 0 0,0 1 0,0-1-7,1 0 0,0 0-1,0 0 1,0 0 0,0 0 0,0-1 0,0 1 0,-1 0 0,1 0-1,0 0 1,0 0 0,0 0 0,0 0 0,0 0 0,0 0 0,0 0 0,0 0-1,-1 0 1,1 0 0,0 0 0,0-1 0,0 1 0,0 0 0,0 0-1,0 0 1,0 0 0,0 0 0,0 0 0,0 0 0,0-1 0,0 1-1,0 0 1,0 0 0,0 0 0,0 0 0,0 0 0,0 0 0,0-1 0,0 1-1,0 0 1,0 0 0,0 0 0,0 0 0,0 0 0,0 0 0,0-1-1,0 1 1,0 0 0,0 0 0,0 0 0,0 0 0,0 0 0,0 0-1,0 0 1,1 0 0,-1 0 0,0-1 0,0 1 0,0 0 0,0 0-1,0 0 1,0 0 0,0 0 0,1 0 0,-1 0 0,-2 4 6,1-1-1,0 1 1,0 0 0,0-1-1,1 1 1,-1 0 0,1 5 0,-1 6 52,0-11 3,-1 0-1,1 0 0,-1-1 0,1 1 0,-1 0 1,0-1-1,-4 5 0,-2 7 70,5-11-104,1 0 1,0 1-1,-1-1 1,0 0-1,0 0 0,0-1 1,0 1-1,-1-1 1,0 1-1,1-1 1,-1 0-1,0-1 1,-1 1-1,1-1 0,0 1 1,-1-1-1,1 0 1,-1-1-1,0 1 1,1-1-1,-1 0 1,0 0-1,-8 0 0,12-1 3,0-1 0,0 1 0,-1 0 0,1-1 0,0 1 0,0-1 0,0 1 0,0-1-1,0 0 1,0 1 0,0-1 0,0 0 0,0 0 0,0 0 0,0 1 0,0-1-1,0 0 1,1 0 0,-1 0 0,0-1 0,1 1 0,-1 0 0,1 0 0,-1 0 0,0-2-1,0-2 5,-1 1 1,1 0-1,0-1 0,0 1 0,0-10 0,-2-17-147,0 31-352,19 14 543,-15-12-61,1 0-1,0 0 1,0 0 0,1 0 0,-1 0-1,0-1 1,1 1 0,-1-1-1,1 0 1,-1 0 0,1 0-1,2 1 1,-2-1 12,-1-1-1,1 1 1,-1-1-1,1 0 1,0 1-1,-1-1 0,1-1 1,-1 1-1,1 0 1,-1-1-1,1 1 1,0-1-1,-1 0 1,0 1-1,1-1 1,-1 0-1,0-1 1,1 1-1,-1 0 1,0-1-1,0 1 1,0-1-1,0 0 1,0 0-1,0 0 1,-1 0-1,1 0 1,-1 0-1,1 0 1,-1 0-1,0 0 1,0-1-1,0 1 0,0-1 1,1-2-1,4-9 33,-5 12-42,0 0-1,0 0 0,0 0 1,-1 0-1,1-1 1,0 1-1,-1 0 1,1 0-1,-1-1 1,0 1-1,0 0 1,0-3-1,-2-14 28,2 16-29,0 0-1,0 0 0,0-1 1,-1 1-1,0 0 0,1 0 1,-1 0-1,0-1 1,0 1-1,-1 0 0,1 0 1,-1 1-1,1-1 1,-1 0-1,-4-4 0,-4 0-77,7 5 22,7-2-29,5 0 68,0-2 0,14-10 1,0 0-11,72-55 147,-84 64-86,-1 0 0,12-11-1,-27 32-6,1-1-47,-4 2 15,-1-1 1,-1 1 0,0-2 0,0 1-1,-1-2 1,-17 16 0,-45 32 28,46-45-118,11-7 62,58-8-557,-39 0 610,0-1-1,0 0 0,-1 0 1,1-1-1,0 1 1,-1 0-1,1-1 0,-1 0 1,0 1-1,1-1 1,-1 0-1,0 0 0,0 0 1,0 0-1,-1-1 1,1 1-1,2-5 0,5-4 39,-9 10-59,1 0 1,-1 0-1,1 0 0,-1 0 1,0 0-1,1 0 0,-1 0 1,0 0-1,0 0 1,1 0-1,-1 0 0,0 0 1,0-1-1,0 1 0,0 0 1,-1 0-1,1 0 0,0 0 1,0 0-1,-1 0 0,1 0 1,0 0-1,-1 0 0,1 0 1,-1 0-1,1 0 0,-1 0 1,0 0-1,1 0 0,-1 1 1,0-1-1,-1-1 0,-1-2-42,3 4 45,-1-1-1,0 1 1,1 0-1,-1-1 1,0 1-1,1-1 1,-1 1-1,0 0 1,0 0-1,1-1 1,-1 1-1,0 0 1,0 0-1,0 0 1,1 0-1,-1 0 0,0 0 1,0 0-1,0 0 1,1 0-1,-1 0 1,-1 1-1,-18 6 75,9-1-48,-1 0 0,2 1 0,-1 0 0,-9 9-1,19-15-36,0-1 1,0 1-1,0 0 0,0 0 0,1 0 0,-1 0 0,0 0 0,0 0 0,1 0 0,-1 0 0,0 0 0,1 1 0,-1 0 0,5 0-144,7-5 42,1-1 147,0 0-1,-1-1 1,0-1-1,0 0 1,0-1-1,-1 0 1,0 0-1,10-10 1,109-105 435,-100 98-434,0 2-1,60-34 0,-8 6-70,-43 25 163,-21 11-91,-15 12-31,0 0 1,0 1-1,1-1 0,-1 0 0,1 0 1,-1 1-1,1 0 0,4-3 0,-2 1-12,-3 2-118,12 0-318,-13 1 486,-1 0 11,0 0 64,-21 12 186,-45 23-618,41-21 279,0 2 1,1 0 0,1 2-1,0 0 1,2 2 0,0 0-1,-26 34 1,27-26 90,15-21-52,0 1 0,0-1-1,-8 8 1,-35 38-110,39-49 101,7-5 0,6-2 0,4-3-18,0-1 0,0 1 0,0-2 0,6-7 0,22-20-20,22-12 192,2 2 1,96-54 0,-18 17-146,-22 12 14,-110 66-46,0-1 1,-1 1 0,7-6-1,-9 7 30,0-1 0,0 2-1,1-1 1,-1 0 0,1 1-1,0-1 1,0 1 0,0 0-1,0 0 1,5-1 0,0 0-47,-8 2 231,-6 2-102,-8 2-169,10-3 69,1 0 0,-1 1 1,0 0-1,1 0 0,-1 0 1,1 0-1,-3 1 0,-51 39-346,13-15 274,-58 26 0,61-33 30,1 2 0,-48 34 0,49-27 49,12-10-7,1 1 0,1 1 0,-39 42 0,43-37-32,7-9 78,-27 27-1,31-32 6,-4 3 106,12-13-157,1-1 0,-1 0 0,0 1 0,1-1 0,-1 0 0,0 1-1,1-1 1,-1 0 0,0 0 0,1 0 0,-1 1 0,0-1 0,0 0 0,1 0 0,-1 0 0,0 0 0,0 0 0,1-1-1,-1 1 1,0 0 0,1 0 0,-2-1 0,2 1 4,-1 0 1,1 0-1,0 0 0,0 0 1,0 0-1,-1 0 0,1-1 0,0 1 1,0 0-1,0 0 0,0 0 1,0 0-1,-1-1 0,1 1 0,0 0 1,0 0-1,0 0 0,0 0 1,0-1-1,0 1 0,0 0 0,0 0 1,0-1-1,0 1 0,0 0 1,0 0-1,-1 0 0,1-1 0,1 1 1,-1 0-1,0 0 0,0 0 1,0-1-1,0 1 0,0 0 0,0 0 1,0-1-1,6-10-93,-1 2-41,0-1 125,1-1-1,0 1 1,1 0-1,0 0 1,1 0-1,0 1 1,9-8 0,-2 1 3,2-1 99,0 1-1,0 1 0,2 1 1,27-17-1,84-39 93,-89 51-153,-1-3 0,0-1-1,35-28 1,-39 19-30,-2-1-1,-1-1 1,39-54-1,-56 68-15,-11 14 18,-1-1 0,0 1-1,-1-1 1,1 0 0,-1 0-1,-1 0 1,4-11 0,-4-4 157,-2 22-156,-1-1-1,0 1 0,1 0 1,-1 0-1,1 0 0,-1 0 1,0 0-1,1 1 0,-1-1 1,0 0-1,1 0 0,-1 0 1,1 0-1,-1 1 0,1-1 1,-1 0-1,1 0 0,-1 1 1,1-1-1,-1 1 0,0 0 1,-13 16 2,-18 29 0,-8 12 0,25-41-3,-1 0 1,-1-1 0,0-1-1,-20 14 1,-80 44-25,1 0 2,95-59-76,7-4 85,27-18 106,27-17 95,66-44-233,-86 54 57,0-1-1,-1 0 0,16-20 1,1-6-36,-2-2 0,31-53 1,-43 64 4,1 1 1,35-36 0,-57 67 19,-1 1 1,1-1 0,0 0-1,-1 1 1,1-1-1,0 1 1,0-1 0,-1 1-1,1-1 1,0 1-1,0-1 1,0 1 0,0 0-1,-1-1 1,1 1-1,0 0 1,0 0 0,1 0-1,-1 0 1,-1 0-1,0 0 1,0 1 0,0-1-1,0 0 1,1 1 0,-1-1-1,0 0 1,0 0 0,0 1-1,0-1 1,0 0 0,0 1-1,0-1 1,0 0 0,0 1-1,0-1 1,0 0 0,0 1-1,0-1 1,0 0 0,0 1-1,0-1 1,0 0 0,0 0-1,0 1 1,-1-1 0,1 0-1,0 1 1,-4 9-23,-4 8-10,-3 11-49,-2-1 1,0 0-1,-3-1 0,-22 31 0,12-24 34,10-13 46,-1-1 0,-27 27-1,27-32 12,-1 0-1,-1-2 1,1 0-1,-40 19 1,41-24 16,-189 96 80,189-93-123,0 2 1,1-1-1,0 2 1,-16 19-1,4-6-230,21-20 269,2-1 0,-1 2-1,-7 10 1,1 0-35,8-14-64,13-12 68,34-30-491,7 2 566,107-57 0,-104 65 6,-1-3-1,61-48 0,-44 32-191,-63 44 122,-6 7 0,-6 7 0,5-11 0,-4 8 0,-1 0 0,0-1 0,-1 0 0,0-1 0,0 1 0,-12 7 0,-53 31 0,55-36 0,-25 15 18,-87 52 183,105-60-156,1 1 0,1 2 1,-24 24-1,-53 67 3,93-102-92,6-6 34,-1-1 0,1 0-1,-1 0 1,0 0 0,0 0-1,0 0 1,1 0 0,-1 0 0,0 0-1,0 0 1,0 0 0,0 0 0,-1 0-1,1-1 1,-1 2 0,4-3 1,0 1 0,-1 0 1,1-1-1,0 1 0,0-1 0,0 0 1,0 0-1,-1 1 0,1-1 0,0 0 1,-1 0-1,3-2 0,21-20-268,-11 10 209,81-63 511,122-74-1,-185 128-1217,-1-1 0,33-31 0,-47 36-1598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5:07.578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31 6 1664,'-5'-3'608,"5"3"-480,0-3-32,0 3 576,0 0-384,0 0 384,-4 0-384,-1 0 192,5 0-256,-3 3-352,-7 0 64,7 5-832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06.593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2339 85 832,'-38'21'235,"-70"49"-1,96-60-106,-1 1 0,2 1-1,0 0 1,-17 23 0,-4 5 188,4-8-12,-3-2-1,-65 51 1,-81 40 291,56-40-373,-459 305 594,501-333-645,-68 41-33,104-69-133,-70 29 1,-129 37-186,176-67 259,43-17-186,3 0-122,19-6 185,3-2 14,11-3 29,55-17-108,0-3 1,67-35 0,219-142 305,58-28-160,-205 136 34,68-33 365,233-118-340,-348 170 21,-50 24-119,132-42-1,-222 86-27,179-52 124,-48 14-142,-56 15 48,-58 14 0,-9 3 0,-25 12 0,-7 3 0,-10 6 0,-126 50-93,87-38 94,-79 43 0,-39 53-89,33-19 22,-72 30 54,-112 75-3,-21 49-96,-94 66-71,-81 90 358,440-341-112,-2-4 0,-112 68 0,188-129-62,-23 14-105,-28 23 1,68-38 374,0-3-237,-1-1 0,1 0 0,-1 0 0,0-1 0,21-11 0,56-37-1,-52 28 15,234-153-156,87-54 305,-261 176-76,213-136 300,-308 190-421,204-142 282,6 15-61,-141 91-203,379-188 346,30-24-493,-371 186 79,2 5 0,3 5 0,2 5 0,222-59 0,-326 104 90,1 1 0,24-1 0,-44 10-100,-5 1 20,0 0-1,-1 0 0,-19 7 1,-2 2 48,-74 45-207,-154 116 1,182-124 127,-93 47-1,-3 2 15,-57 70 116,111-77-30,-152 97 4,-70 53-116,-121 110 98,136-146 55,100-71-16,165-95-70,-85 75 0,67-45 134,-87 77 77,159-141-214,10-7-172,2-3 185,-1-1 0,1 1 1,0-1-1,-1 0 0,1 0 0,-1 0 0,1 0 1,-1 0-1,3-2 0,-1 1-2,174-135-104,8 14 213,81-36-497,-107 66 320,135-90 188,-264 161-109,176-123 258,32 15 254,-78 46-152,433-260-297,-428 247-6,-64 42-85,156-62 0,68-33 87,-11-19-48,-196 105 78,34-22 71,-36 20-238,156-65 0,-241 118 55,38-15-67,103-27-1,-168 55 87,-4 1 7,-8 4 23,-16 7-3,-7-1-47,-1 1-50,1 0 1,-41 23-1,42-17 2,0 1 0,2 1 0,-47 42 0,29-16 27,-2-3 0,-66 47 0,-15-7 205,-16 11-291,-103 63 53,-4 15 30,13 22 8,184-152 159,-2-4 1,-96 50-1,44-28-56,66-33-184,-76 62-1,-30 47 44,85-79 74,-2-2 0,-138 86 0,123-90 58,2 3 1,-96 87 0,32-20-78,-254 169 0,186-161 103,-34 23 67,60-19-113,59-41-65,66-51-99,-2-3 1,-1-3 0,-80 32-1,-16-6-448,8-4 375,119-43 184,-83 30 67,107-42-23,1 0 0,0 0 0,-1-1 0,-8 0-1,15-1-17,1 0-102,17-8-5,7 0 274,-18 7-153,0-1 0,0 0 0,10-5 0,110-57 136,43-25 83,-120 58-101,82-67 0,36-52 3,-136 122-142,2 2 0,54-34 0,79-33 6,-3 2-5,-153 85-5,140-96 0,54-42 47,-73 55-52,58-29 9,-49 34-248,-63 38 318,90-39-1,18-9-148,-151 74 65,0-2 0,-1-1 0,35-33 0,15-28 87,-56 54-66,2 1 1,1 2-1,56-40 1,-33 35-94,1 2 1,105-42-1,-33 19 236,-114 48-154,2-2-26,0-1 0,23-18-1,-3 2 42,49-37-73,41-21 13,65-39-38,-111 68-115,1-1-116,-3 3-111,-50 33 229,0 1 0,57-28 0,36-1 148,66-29-64,-135 54 92,-36 16 13,-1 0 0,0-1 0,0 0 0,-1-1-1,0-1 1,21-16 0,14-17-30,-43 37 77,-3 4-41,0 0 0,-1-1 0,1 1 0,-1-1 0,1 1 0,-1 0 0,1-1 0,-1 1 0,1-1 0,-1 1 0,1-1 0,-1 1 0,0-1-1,1 0 1,-1 1 0,0-1 0,1 1 0,-1-1 0,0 0 0,0 1 0,0-1 0,1 0 0,-1 1 0,0-1 0,0 0 0,0 1 0,0-1 0,0 0-1,0 1 1,0-1 0,-1 0 0,1-1 0,-25 15-207,-18 17-375,-99 66 457,82-61 40,8-5 222,-65 49 1,90-55-144,0 0 1,1 2 0,2 1 0,1 1-1,-23 35 1,-21 25 17,57-77 34,-1 0 0,0 0 1,0-1-1,-23 15 0,27-20-52,-32 22-151,-46 23 1,-91 46 274,119-65-191,1 3-1,-76 62 0,-33 22 304,75-57-170,-56 30-108,-19 14 136,40-20 19,100-71-113,-2-1-1,0-2 0,-42 14 1,-2-1 16,41-12-32,-77 31 106,86-33-95,1 1-1,1 0 1,-21 16 0,-161 151-106,169-150 96,-60 43 0,-42 13-70,63-40 111,-11 3-19,52-32 3,0 2 1,-39 31 0,18-12 49,-5 6-117,-36 35 187,-175 139-194,139-116 142,101-78-249,3-1 206,-1-2 1,-1 0-1,-54 28 1,80-47-32,0 0 0,-1 0 0,1 1 0,0-1 0,-1 0 0,1 0 0,0 0 1,-1 1-1,1-1 0,0 0 0,-1 0 0,1 0 0,-1 0 0,1 0 0,0 0 0,-1 0 1,1 0-1,-1 0 0,1 0 0,0 0 0,-1 0 0,1 0 0,-1 0 0,1 0 1,0 0-1,-1 0 0,1 0 0,-1-1 0,5-9-312,17-14-204,50-50-202,14-16 834,-35 41 114,-4 3-95,1 2 1,58-41-1,9 14 26,-65 41-140,-27 17-2,56-31-5,-13 10 9,30-12 141,132-43 15,-198 76-156,-1-1-1,0-2 0,-1-1 1,0-1-1,-2-1 0,0-2 1,33-34-1,-31 26-27,2 2 1,1 0-1,0 3 1,58-36 0,53-16-127,73-47 236,-93 31 58,-106 79-175,53-45 85,-57 50-137,0 1 1,0 0-1,0 0 1,20-7-1,-30 13 63,0 1 0,-1 0 0,1-1-1,0 1 1,-1 0 0,1-1 0,0 1-1,-1 0 1,1 0 0,0 0 0,-1 0-1,1 0 1,0 0 0,0 0 0,-1 0-1,1 0 1,0 0 0,0 0 0,-1 0 0,1 0-1,0 1 1,-1-1 0,1 0 0,0 0-1,-1 1 1,2 0 0,-2 0-2,1-1-1,-1 1 1,0 0 0,0 0-1,0 0 1,0 0 0,1 0-1,-1 0 1,0 0 0,-1-1-1,1 1 1,0 0 0,0 0-1,0 0 1,0 0 0,-1 0-1,0 1 1,-2 6-1,0-1 0,-1 0 0,-7 11 0,-16 23-133,17-23 152,-18 21-1,-8 2 50,-53 48 0,-48 27-19,14-12-153,72-58 102,-25 23 163,-119 83 0,178-141-156,-15 11-35,-2-1 1,-48 21-1,9-11 32,1 3-1,-88 54 1,112-54 30,1 2 0,-43 43 0,46-40 1,-3-1 1,-1-3 0,-88 48-1,92-56-70,32-18 20,0-2 0,-1 1-1,0-1 1,-26 9 0,33-14 30,0 0 0,0 1 0,1 0 0,0 0 0,-1 1 0,1-1 0,-8 9 0,7-7-5,0 0 0,0-1-1,0 0 1,0 0 0,-8 4 0,-9 3 6,1 1 0,1 1 0,-37 30 0,15-12 221,5-4-224,-78 58 365,86-61-393,-45 46 1,59-54-9,16-17 40,1 1 0,-1-1 0,1 0 0,-1 1 1,1-1-1,-1 1 0,0-1 0,1 1 1,0-1-1,-1 1 0,1-1 0,-1 1 0,1 0 1,0-1-1,-1 1 0,2-1 0,4-2 39,6-8 27,1 0 0,11-13-1,18-18-144,139-99-415,-149 117 460,1 2-1,0 2 1,41-18 0,-23 12-45,-33 17 101,1 0-1,-1 2 0,2 0 1,-1 1-1,36-6 0,-54 12-30,0 0 0,1 0 0,-1 0 1,0-1-1,0 1 0,0 0 0,0 0 0,1 1 0,-1-1 0,0 0 0,0 0 0,0 1 0,0-1 0,0 0 0,0 1 1,0-1-1,0 1 0,0-1 0,0 1 0,0 0 0,0-1 0,0 1 0,0 0 0,0 0 0,0 0 0,-1 0 0,1 0 0,0-1 1,-1 1-1,1 0 0,0 1 0,-1-1 0,0 0 0,1 0 0,-1 0 0,0 0 0,1 0 0,-1 0 0,0 2 0,1 2 4,-1-1-1,0 1 0,-1 0 1,1-1-1,-1 1 0,1 0 1,-1-1-1,-3 7 0,1-4 61,-4 17 85,7-23-144,0 0 0,0-1 0,0 1 0,0 0 0,0 0 0,0-1 0,0 1 0,0 0 0,1-1 0,-1 1 0,0 0 0,0 0 0,1-1 0,-1 1-1,0-1 1,1 1 0,-1 0 0,0-1 0,1 1 0,-1-1 0,1 1 0,-1-1 0,1 1 0,0-1 0,-1 1 0,1-1 0,-1 1 0,2-1 0,2 2 23,0 0 0,1-1 0,-1 0 0,0 0 0,1 0 0,-1 0 1,0-1-1,1 1 0,-1-1 0,1 0 0,-1-1 0,1 1 1,-1-1-1,0 0 0,1 0 0,-1 0 0,0-1 0,0 1 0,0-1 1,0 0-1,5-3 0,33-22 26,-33 19-143,-9 8 80,1-1 0,-1 1-1,0-1 1,1 1 0,-1-1 0,1 1 0,-1-1-1,1 1 1,0 0 0,-1-1 0,1 1 0,-1-1-1,1 1 1,0 0 0,-1 0 0,1-1 0,0 1-1,-1 0 1,1 0 0,0 0 0,0 0 0,17 0-188,-9 2 125,-8 3 82,-1-4-14,10 13 5,-9-13 3,0 0-1,1 1 1,-1-1-1,0 1 1,0-1-1,0 1 1,0 0-1,0-1 1,-1 1-1,1 0 1,0 0-1,-1-1 1,1 1-1,-1 0 1,0 0-1,1 0 1,-1 0-1,0 3 1,-1-3-2,0 0 0,1 0 0,0 0 0,-1 0 1,1 0-1,0 0 0,0 0 0,0 0 0,0 0 0,1 0 0,-1 0 1,0 0-1,2 2 0,-2-3 2,0-1 1,0 0 0,0 1-1,0-1 1,0 0-1,0 0 1,0 1-1,0-1 1,0 0-1,0 1 1,0-1-1,0 0 1,0 1-1,0-1 1,0 0 0,0 1-1,0-1 1,0 0-1,0 0 1,0 1-1,-1-1 1,1 0-1,0 0 1,0 1-1,1-1 264,3 0-233,-4 0-33,0 0-1,1 0 1,-1 0-1,0 0 1,1-1-1,-1 1 1,0 0-1,1 0 1,-1-1 0,0 1-1,0 0 1,1 0-1,-1-1 1,0 1-1,0 0 1,1-1-1,-1 1 1,0 0-1,0-1 1,0 1-1,0-1 1,0 1-1,0 0 1,1-1-1,-1 1 1,0 0 0,0-1-1,0 1 1,0-1-1,0 1 1,0 0-1,-1-1 1,1 1-1,0-1 1,0 1-1,0 0 1,0-1-1,-4-14 18,2 11-1,1-1 1,0 0 0,0 1-1,0-1 1,0 0 0,1 0-1,0 1 1,0-1 0,0 0-1,2-8 1,-1 8-22,-1 0 0,1 0 0,-1 0 0,0 0 0,0 0-1,-1-1 1,0 1 0,1 0 0,-2 0 0,-1-5 0,0 1-23,1 0 0,-4-18 0,5 21-404,1 9 420,1 0 0,-1-1 0,1 1 0,-1-1 0,1 1 0,0-1 0,0 1 0,0-1 0,1 0 0,1 4 0,-1-4-3,-1 0 1,0 1-1,0-1 0,1 0 0,-1 1 1,-1-1-1,1 1 0,0-1 0,-1 1 1,1 3-1,0 3 17,0-1 0,1 1 0,0-1 0,0 0 0,1 0 0,4 10 0,4 13 72,-2-13-134,-1-1 97,-8-15-30,1-1 1,-1 1 0,1-1 0,0 0-1,-1 1 1,1-1 0,0 0 0,0 1-1,0-1 1,0 0 0,0 0 0,0 0-1,0 0 1,0 0 0,0 0 0,1 0 0,-1 0-1,0 0 1,1 0 0,-1-1 0,1 1-1,-1-1 1,1 1 0,2 0 0,2 0 36,1 1 1,-1-2 0,1 1 0,7-1 0,7-4-153,-21 3 128,1 1 0,0-1-1,-1 1 1,1-1 0,0 1 0,-1-1 0,1 1 0,-1-1 0,1 1 0,-1-1-1,1 0 1,-1 1 0,0-1 0,1 0 0,-1 1 0,0-1 0,1 0 0,-1-1-1,1 0-133,-18-17 353,16 18-259,-1-1 5,1 1-1,0-1 1,-1 1 0,1-1-1,-1 1 1,1 0-1,-1 0 1,0 0-1,0 0 1,1 0 0,-1 0-1,0 0 1,0 1-1,-4-2 1,6 2-146,0 0 48,0 0 21,-1 4 61,1 1 0,0-1 1,-1 1-1,2-1 0,-1 0 0,2 8 0,0 16-43,-3 12 100,7 76 0,-1-55-1,-1-31-24,13 58 1,-9-61-6,-4-18 24,-2-1 0,0 1 0,0 0-1,2 18 1,-5-26-13,1 0 0,0 0-1,0 0 1,0 0 0,0 0 0,0-1-1,1 1 1,-1 0 0,0 0-1,0 0 1,0 0 0,1 0 0,-1-1-1,1 1 1,-1 0 0,0 0 0,1-1-1,-1 1 1,1 0 0,0-1-1,-1 1 1,1 0 0,-1-1 0,1 1-1,0-1 1,0 1 0,-1-1-1,2 1 1,12-3 152,103-6-565,-21 5 380,53 2-19,15 15 140,-24-7-111,-70-6 88,15 1 26,145-15 0,-196 7-162,0-1 1,0-2 0,-1-1 0,0-1-1,57-30 1,-86 39 30,47-27-301,-47 27 321,0-1-1,0 0 1,-1 0-1,1 0 0,-1 0 1,1-1-1,-1 1 1,0-1-1,3-6 1,-5 10 12,-1-1 0,0 0 0,1 1 0,-1-1 0,0 1 0,0-1 0,0 1 0,1-1 0,-1 1 0,0-1 0,0 0 0,0 1 0,0-1 0,0 1 0,0-1 0,0 0 0,0 1 1,0-1-1,0 1 0,-1-1 0,1 1 0,0-1 0,0 0 0,0 1 0,-1-1 0,1 1 0,0-1 0,-1 1 0,1-1 0,0 1 0,-1 0 0,1-1 0,-1 1 0,1-1 0,0 1 1,-1 0-1,1-1 0,-1 1 0,1 0 0,-1-1 0,0 1 0,1 0 0,-1 0 0,1 0 0,-1 0 0,1-1 0,-1 1 0,-1 0 0,-2 0-17,0-1 0,0 1-1,0 0 1,-1 0 0,-4 1-1,-1 1 11,0 0 1,1 1-1,-1 0 0,1 0 1,-13 7-1,-44 29 19,11-6 38,-21 3 35,-133 42 0,86-35-42,-17 8 40,-167 64 190,6 17-592,286-125 198,-9 5 81,0-1 0,-1 0 0,-49 12 1,68-21 43,-1-1 0,0 0 0,0 0 0,1-1 0,-1 0 0,0 0-1,0 0 1,0-1 0,0 0 0,1-1 0,-1 1 0,1-1 0,-1 0 0,1-1 0,-1 0 0,1 0 0,0 0 0,0-1 0,1 0 0,-9-7 0,6 4-47,0-2 0,1 1-1,0-1 1,0 0 0,1-1 0,0 1 0,1-1 0,0-1 0,1 1 0,-5-15-1,3 3-45,1-1-1,1 1 1,2-1-1,-1-24 0,-4-38-242,2 30 350,3 29 123,-1-1 0,-2 1 0,0 0 0,-15-40 1,16 54-74,-1 1 0,-1 0 1,1-1-1,-2 2 0,0-1 1,0 1-1,-1 0 0,0 0 1,0 1-1,-1 0 0,-1 1 1,-10-8-1,5 7-18,0 1 0,0 0 0,-1 1 0,0 1 0,-1 1 0,1 0 0,-1 1 0,0 0 0,0 2 0,0 0 0,0 1 1,-1 0-1,-24 4 0,14 0-7,1 1 0,0 1 0,0 2 0,0 0 0,1 2 0,0 1 0,-41 22 1,49-22-82,1 0 1,0 2 0,1 0-1,1 0 1,0 1 0,0 1-1,2 1 1,-16 19 0,27-31 28,1-1 1,-1 1 0,1 0 0,0-1 0,0 1 0,0 0 0,0 0 0,0-1 0,0 1 0,1 0 0,-1 0 0,1 0 0,0 0 0,0 0 0,0 0 0,1 5 0,0-6 6,0 1 0,-1-1 1,1 0-1,0 1 0,1-1 1,-1 0-1,0 0 0,1 0 0,-1 0 1,1 0-1,0 0 0,-1 0 1,1-1-1,0 1 0,0-1 1,0 1-1,0-1 0,1 0 1,2 2-1,6 1-9,0 0 0,0-1 0,0 0 0,0 0 0,0-2 0,1 1 0,19-1 0,7-2 58,39-7-1,94-19 32,282-84-1,-311 71-95,1 7 0,226-23 1,-303 51-1,1 3 0,-1 2 0,0 4 0,0 2 1,105 25-1,-151-25 3,1 0 1,-1 2-1,-1 1 0,34 19 1,-25-10 42,-1 2 0,32 30 0,36 38 25,-94-87-43,0 0-1,0 0 1,0 0 0,1 0-1,-1 0 1,0 0 0,1 0-1,-1-1 1,1 1 0,-1-1-1,1 1 1,-1-1 0,1 1-1,-1-1 1,4 1 0,-4-1 294,-1-1-305,-1 1 1,1-1 0,-1 1 0,1 0 0,-1-1 0,1 1 0,-1 0 0,1-1 0,-1 1 0,1 0 0,-1 0 0,0 0-1,1 0 1,-1-1 0,1 1 0,-1 0 0,0 0 0,1 0 0,-1 0 0,0 0 0,1 1 0,-1-1 0,1 0 0,-1 0 0,0 0-1,-19 4-290,-23 10-3,-40 10 183,-281 71-81,46-10-453,303-81 472,0 0 1,0 2-1,0 0 1,1 0-1,-17 10 1,20-11 5,11-5 168,-1 0 0,1 1 0,0-1 0,-1 0 0,1 0 0,-1 0 0,1 0 0,-1 1 0,1-1 0,-1 0 0,1 1 0,0-1 0,-1 0 0,1 1 0,0-1 0,-1 0 0,1 1 0,0-1 0,-1 1 0,1-1 0,0 0 0,0 1 0,-1-1 0,1 1 0,0-1 0,0 1 0,0-1 0,0 1 0,0-1 0,0 1 0,0-1 0,0 1 0,0-1 0,0 1 0,0-1 0,0 1 0,0-1 0,0 1 0,1 1-5,-1 0 1,0 0-1,1 0 1,0 0-1,-1 0 1,1 0-1,0-1 1,0 1-1,0 0 1,0-1-1,1 1 1,-1-1-1,0 1 1,1-1-1,-1 1 1,1-1-1,1 2 1,0-1 13,0 0 1,-1 0 0,1-1-1,0 1 1,0 0-1,0-1 1,1 0-1,-1 0 1,5 1 0,2-1 77,1-1 0,-1 0 0,0-1 0,0 0 0,0-1 0,19-5 0,61-26 434,-74 27-503,170-61 351,-96 37 271,153-74 1,199-166-287,-322 191-289,282-163 164,-342 209-276,0-4-1,82-66 1,-52 24-212,117-131-1,-200 203 248,-5 5-21,0 0 0,0 0 0,-1 0 0,1 0 0,0 0 0,-1 0 0,1 0 0,-1-1 0,0 1 0,2-5 0,-4 7 11,1 0 0,-1 0-1,0 0 1,1 0 0,-1 0-1,0 0 1,1 0 0,-1 0-1,0 0 1,1 0 0,-1 1-1,0-1 1,1 0 0,-1 0-1,0 1 1,1-1 0,-1 0-1,0 1 1,-107 81-616,5-4 815,-38 7-81,-22 16-322,-93 43 156,185-109 96,1 2-1,-96 71 1,30 2-90,-109 78 46,182-149 95,-2-2 0,-106 44 1,171-81-78,0 0 0,0 0 1,0 0-1,0 0 1,0 0-1,0 0 1,0 0-1,0 0 0,0 0 1,0 0-1,0 0 1,0 0-1,0 0 1,0 1-1,0-1 1,-1 0-1,1 0 0,0 0 1,0 0-1,0 0 1,0 0-1,0 0 1,0 0-1,0 0 1,0 0-1,0 0 0,0 0 1,0 0-1,0 0 1,0 0-1,-1 0 1,1 0-1,0 0 0,0 0 1,0 0-1,0 0 1,0 0-1,0 0 1,0 0-1,0 0 1,0 0-1,0 0 0,0 0 1,0-1-1,0 1 1,0 0-1,0 0 1,-1 0-1,1 0 0,0 0 1,0 0-1,0 0 1,0 0-1,0 0 1,0 0-1,0 0 1,0 0-1,0 0 0,0 0 1,0 0-1,0-1 1,0 1-1,0 0 1,0 0-1,4-5 46,12-8 15,15-6-61,-1-1 0,-1-1 0,-1-1 0,0-1 0,23-28 0,-31 28 11,27-30 43,2 2-1,69-56 1,-14 30 18,112-95-88,-105 65-4,110-94 81,-43 73-121,-22 17 97,-14 0 14,204-142-163,-336 247 113,41-23-16,-46 26-2,0 1 1,0 0 0,0 0 0,0 1 0,1 0 0,-1 0 0,11-1 0,-12 2 5,-1 1 1,0 0 0,0 0 0,0 0-1,0 0 1,0 0 0,0 1 0,0-1 0,0 1-1,4 3 1,-6-4 105,0 0-81,-1-1 0,1 1 0,-1-1 0,0 1 0,1-1 0,-1 1 0,0-1 0,0 1 0,1-1 0,-1 1 0,0 0 0,0-1 0,0 1 0,0-1 0,0 2 0,-1-1-15,0-1-1,0 1 0,0 0 1,0 0-1,0-1 0,-1 1 1,1 0-1,0-1 0,-1 0 1,1 1-1,0-1 1,-1 0-1,1 1 0,0-1 1,-1 0-1,1 0 0,-3 0 1,-14 2-69,-8 4 91,0 2-1,1 1 0,-44 22 1,-61 55 249,90-57-268,-76 43 0,6-21-93,-75 41-12,130-54 153,2 1 1,-61 61-1,-52 39-13,23-43 10,-176 87 0,301-173-37,-1-1 1,-1-1-1,0 0 0,0-2 1,0 0-1,-1-2 0,-35 4 1,-29 8 14,74-15-174,-17 2-183,27-3 315,0 0 0,0 0 0,-1 0 0,1 0 0,0-1 0,0 1 0,0 0 0,0 0 0,0-1 0,0 1 0,0 0 0,0-1 0,0 1 0,0-1 0,1 0-1,-1 1 1,0-1 0,0 1 0,0-1 0,0-1 0,0 1 13,1 1 0,0 0 1,0-1-1,0 1 0,0-1 0,0 1 0,0-1 0,0 1 0,0 0 0,0-1 0,0 1 0,0-1 1,1 1-1,-1-1 0,0 1 0,0 0 0,0-1 0,1 1 0,-1 0 0,0-1 0,0 1 0,1-1 1,-1 1-1,0 0 0,1-1 0,9-8-162,19-12-225,9-7 122,-1-2 0,44-45 0,7-26 259,-45 50-43,83-77 1,-84 93 59,2 2 0,1 2 0,53-28 0,-84 53-35,-13 6 25,-1 0-1,0 0 1,0 0-1,0 0 1,0-1-1,0 1 1,1 0 0,-1 0-1,0 0 1,0 0-1,0 0 1,0 0-1,1 0 1,-1 0-1,0 0 1,0 0 0,0 0-1,1 0 1,-1 0-1,0 0 1,0 0-1,0 0 1,0 0 0,1 0-1,-1 0 1,0 0-1,0 0 1,0 0-1,0 0 1,1 1-1,-1-1 1,0 0 0,0 0-1,0 0 1,0 0-1,0 0 1,0 0-1,1 1 1,-1-1-1,0 0 1,0 0 0,0 0-1,0 0 1,0 0-1,0 1 1,0-1-1,0 0 1,0 0 0,0 0-1,0 0 1,0 1-1,0-1 1,0 0-1,0 0 1,0 0-1,0 1 1,0-1 0,0 0-1,0 0 1,0 0-1,0 0 1,0 1-1,0-1 1,0 0-1,0 0 1,0 0 0,0 0-1,0 0 1,-1 1-1,-1 3 32,0 0 1,0 0-1,-1-1 0,0 1 0,1-1 0,-1 1 0,-5 3 0,-29 23-6,19-16-12,-292 249 261,285-242-203,-1-1 0,-1-2 0,-36 20 0,-93 33 444,106-51-399,15-5-186,-2-2 1,-48 12-1,52-17 149,22-5 2,0 0-1,1-1 0,-1-1 1,-12 2-1,19-3-42,-15-2 174,19 2-210,-1 0-1,1-1 0,0 1 0,0 0 1,-1 0-1,1 0 0,0-1 0,-1 1 1,1 0-1,0-1 0,0 1 0,0 0 1,-1 0-1,1-1 0,0 1 0,0 0 1,0-1-1,0 1 0,0-1 0,0 1 1,-1 0-1,1-1 0,0 1 0,0 0 1,0-1-1,0 1 0,0 0 0,0-1 1,0 1-1,1-1 0,-1 1 0,0 0 1,0-1-1,0 1 0,0 0 1,0-1-1,1 1 0,-1 0 0,0-1 1,0 1-1,0 0 0,1 0 0,-1-1 1,18-18-394,-7 8 329,6-7 124,1 1 0,0 1 0,39-26 0,1-1-50,27-27-115,88-95-1,-162 154 30,0 1 0,15-10 0,-5 4-129,-20 15 203,-1 1 0,1-1 0,-1 1 0,1-1 0,-1 1 1,1 0-1,-1-1 0,1 1 0,-1 0 0,1 0 1,-1-1-1,1 1 0,-1 0 0,1 0 0,0 0 1,-1 0-1,1-1 0,-1 1 0,1 0 0,0 0 0,-1 0 1,1 0-1,-1 0 0,1 1 0,0-1 0,0 0 5,-1 1-1,1-1 0,-1 1 0,0-1 0,1 1 1,-1-1-1,0 1 0,1 0 0,-1-1 1,0 1-1,1-1 0,-1 1 0,0 0 0,0-1 1,0 1-1,0 0 0,0-1 0,0 2 0,1 3 7,-1 1 0,-1 0 0,1-1 0,-2 6 0,-1 1-54,-10 41-93,12-47 143,-1-1 1,-1 1-1,1-1 0,-1 1 1,0-1-1,-7 9 0,-6 7-29,-14 25 0,30-45 17,-6 6 298,15-14-42,3-3-166,18-18 1,-19 16-66,66-78 135,-57 63 113,1 2 1,42-39 0,-37 43-173,1 1 0,1 2 1,32-17-1,95-34-279,-123 54 128,-24 10 69,0 1-1,0 1 0,0 0 1,10-3-1,-7 4 24,-1-1 0,0 0 0,0-1-1,0 0 1,12-7 0,-1-3-25,10-6-301,-24 16 327,-1-1-1,0 0 1,0 0 0,0-1-1,-1 1 1,8-11 0,4-4 26,17-19-164,-17 19 58,30-28 1,-19 23-89,-12 11 184,0 0 1,32-21 0,21-14-79,-4 10 218,47-33-446,-70 43 292,49-27 1,-78 48 11,7-3-72,-14 9 25,-1 0 0,1-1 0,-1 1-1,0-1 1,5-4 0,18-9-45,16-3 49,-16 8 13,0-1 0,-1-1 0,47-32 0,2 0 70,18-12-260,-82 50 170,-1-1-1,19-15 1,-5 3-16,7-6 17,-1-1 0,-1-1 0,-1-2 0,26-35 0,-46 52-71,-6 8 34,1 0 0,0 1 0,6-7 0,1 0 113,1 1 0,1 0-1,0 1 1,21-12 0,-6 4-84,-19 12-34,0-1 0,13-4 1,77-33-23,-51 24 276,37-12-163,-77 28-77,0-1-1,-1 1 1,14-10 0,4-2-56,-15 9 99,0-2 0,0 1 0,0-1 0,-1-1 0,13-14 0,-2 3 417,6-10-220,-1 0 0,31-51 0,-37 52-162,1 0 1,1 2-1,44-45 0,-38 50 0,1 0 0,1 2-1,1 0 1,0 3-1,2 0 1,38-14-1,55-29-212,-94 43 17,20-4 282,-40 17-152,0 0-1,0-1 1,-1 0-1,0 0 1,0-1 0,18-14-1,0-3 182,-21 18-178,0 0 0,-1-1-1,0 0 1,0 0 0,0 0-1,0 0 1,7-14 0,-12 18 6,1 0 1,-1-1-1,0 1 0,0 0 1,-1-1-1,1 1 1,0-1-1,-1 1 0,0-1 1,1 0-1,-1 1 1,0-5-1,-1 6-19,1 0 1,0-1-1,-1 1 0,1 0 1,-1 0-1,1-1 0,-1 1 1,0 0-1,1 0 0,-1 0 1,0 0-1,0-1 0,0 1 1,0 0-1,0 1 0,0-1 1,0 0-1,0 0 0,-1 0 1,1 1-1,0-1 0,0 0 1,-1 1-1,1-1 0,0 1 1,-2-1-1,-7-1-42,0 0 1,0 1-1,0 0 0,0 0 1,0 1-1,0 0 0,0 1 1,0 0-1,0 1 0,0 0 1,0 0-1,-13 6 0,-54 18 30,-165 56-259,7 16 350,228-95-11,0 1 1,0-1 0,0 0-1,0-1 1,0 0 0,-1 0-1,1-1 1,-1 0 0,-9 1-1,16-2-53,0 0 1,1 0-1,-1-1 0,0 1 0,1 0 0,-1 0 1,0 0-1,1 0 0,-1-1 0,0 1 0,1 0 0,-1-1 1,0 1-1,1-1 0,-1 1 0,0-1 0,0 0 14,1 1 0,0 0-1,-1-1 1,1 1-1,-1 0 1,1 0-1,0-1 1,-1 1 0,1 0-1,-1 0 1,1-1-1,-1 1 1,1 0-1,-1 0 1,1 0 0,-1 0-1,1 0 1,-1 0-1,1 0 1,-1 0-1,1 0 1,-1 0 0,1 0-1,-1 0 1,1 0-1,-1 1 1,1-1-1,-1 0 1,0 0 0,-3 2 9,-34 11 49,35-13 17,0 1 1,-1 0 0,1-1-1,0 0 1,0 0 0,-1 0-1,1 0 1,0 0 0,0 0-1,-4-2 1,4 0-35,1 1 1,0-1-1,1 0 0,-1 0 1,0 0-1,0 0 0,1 0 0,-1 0 1,1-1-1,-2-3 0,-2-2 8,4 5-70,-1 1 1,1-1-1,0 0 0,0 0 1,1 0-1,-1 0 0,0 0 1,1 0-1,0-4 1,0 4 19,-1-1 1,1 1 0,0 0-1,-1 0 1,0 0 0,0 0-1,0 0 1,0 0 0,-3-5-1,-2-1-11,-1 1 0,0-1-1,0 2 1,0-1-1,-12-8 1,-46-28 91,47 33-17,-60-41-177,64 39 29,13 11 63,-1 0-1,1 1 1,-1-1 0,1 1-1,-1-1 1,1 1 0,-1 0-1,0 0 1,0 0 0,0 0-1,0 0 1,0 0-1,-2-1 1,4 2 10,0 1 1,-1-1-1,1 0 0,0 0 1,0 0-1,-1 1 0,1-1 0,0 0 1,0 0-1,-1 1 0,1-1 0,0 0 1,0 0-1,0 1 0,0-1 1,0 0-1,0 1 0,-1-1 0,1 0 1,0 1-1,0-1 0,0 0 0,0 1 1,0-1-1,0 0 0,0 1 1,0-1-1,0 0 0,0 0 0,0 1 1,1-1-1,-1 0 0,0 1 1,0-1-1,0 0 0,0 1 0,0-1 1,1 0-1,-1 0 0,0 1 0,7 15-39,4 2-69,24 30 0,-13-19 40,-9-13 71,1-1 0,1-1 1,0-1-1,0 0 1,21 13-1,-17-12 4,147 109 51,-150-111 40,0-1 0,1-1 0,28 14 0,-43-24 13,-2 0-21,0 0 5,-1 0-76,-1 0-1,1 0 1,0 0-1,0 0 1,0 0-1,0-1 1,0 1-1,0 0 0,0-1 1,0 1-1,-1-1 1,-8-4 59,0 0 1,-19-4-1,20 6-18,1 0 0,-1 0 1,0-1-1,1 0 0,-11-7 0,2-1-46,1 0-11,-24-13 0,-4-6-335,42 30 310,0 0 0,0 0-1,-1 1 1,1-1-1,0 0 1,0 1-1,-1-1 1,1 1-1,0-1 1,-5 1-1,7 0 86,0 0 22,0 0-22,0 0 22,0 0-32,0 0-33,0 0-74,-15 0 80,10 0 43,0 0 0,-1 0-1,1-1 1,0 1 0,0-1-1,0-1 1,0 1 0,0-1-1,-8-3 1,7 2-30,2 1 10,-1 0 0,1 0 0,0 0 0,-7-6 0,8 6-54,0 0 1,1 0-1,-1 1 0,0-1 0,-6-1 0,8 2-5,-1 1 0,1-1 0,0 1 0,0 0 1,0-1-1,-1 1 0,1 0 0,0 0 0,-1 0 0,1 0 0,0 0 0,0 0 0,-1 1 0,1-1 0,0 0 0,0 1 0,-2 0 0,2 1 8,1 0 0,0 0 1,-1 1-1,1-1 0,0 0 0,0 0 0,1 1 0,0 3 0,0-4 8,-1 1 0,2-1-1,-1 1 1,0-1 0,0 1-1,1-1 1,-1 0 0,1 0-1,0 0 1,0 0-1,0 0 1,2 2 0,2-1-17,-1 1 1,1-1-1,9 3 1,18 11 41,-11-4-148,-18-11 132,0 0 0,-1 0 0,1 0 0,0 0 0,-1 1 0,0-1 0,1 1 0,-1 0-1,0 0 1,0 0 0,-1 1 0,1-1 0,-1 1 0,3 4 0,14 41-77,18 81 0,-23-86 190,-13-40-102,1-1 0,-1 0 0,1 0 0,0 0 0,-1 0 0,2 0 0,-1 0 0,0-1-1,0 1 1,5 3 0,-5-6-70,0 1 0,1-1 1,-1 0-1,0 0 0,0 0 0,1 0 0,-1 0 0,0 0 0,4-1 0,2-2-2228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08.150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788 480 416,'-17'9'76,"1"-1"-7,-26 9-1,32-14-10,0 1 0,-12 7-1,-8 2-118,-34 10 72,-104 42 250,81-21 469,46-22-364,-77 30 0,101-47-342,-25 12 1,37-14-40,-1 1 1,1-1 0,0 1-1,0-1 1,0 1 0,1 1-1,-1-1 1,-3 6 0,-9 9 36,-9 12-175,24-29 154,1 0 1,-1 0 0,1 0-1,0 1 1,0-1-1,0 1 1,0-1-1,0 1 1,1-1-1,-1 1 1,0 4 0,3-6 32,-1 0 0,0 0 1,0 0-1,1 0 1,-1-1-1,0 1 1,1 0-1,-1-1 0,1 1 1,1-1-1,1 1 17,1 0-1,-1-1 1,1 0-1,-1 0 1,0 0-1,1-1 1,-1 1-1,8-3 1,37-14 226,-31 10-177,43-19-175,96-56 0,-96 47 67,89-37 1,-110 57-71,126-53 79,-130 51-128,0-2 0,49-34-1,129-77 130,-179 111-116,20-11 127,66-39-292,-107 60 200,0 0 1,-1 0 0,0-1 0,0-1-1,20-22 1,-25 23 45,-3 4-235,0 0 0,0-1 1,5-10-1,-8 14 195,0 0-1,0 0 1,0 1-1,0-1 0,0 1 1,4-4-1,-3 4 81,0-1 0,-1 1 0,1-1-1,-1 0 1,3-4 0,-1 1 45,1-1 1,0 1-1,0 0 0,0 0 1,1 1-1,0 0 1,0 0-1,8-5 1,-6 4-189,5-5-227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13.202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6270 0 1248,'0'0'389,"0"15"203,-3-11-501,1 1-1,-1-1 1,1 0-1,-1 0 1,-1 0-1,1 0 1,0-1-1,-1 1 0,-4 3 1,-5 5-9,-26 31 255,-53 76 0,59-74-233,-1-1 0,-43 41 1,-84 50 191,16-16-96,3 20 35,-76 64 31,166-161-220,-168 146 249,58-20-108,-49 46 53,71-91-76,-70 66-56,-3 52-79,124-136-26,-18 5 349,33-35 0,67-69 53,10-11-201,13-13-173,59-73-117,-44 52 33,42-42 0,-23 38 53,84-58 0,-24 21 0,61-63 32,14-11 53,36-1-72,-53 39-117,424-286-13,-376 267-69,-149 98 122,91-36-1,-123 61 41,-1 1-1,1 3 1,1 0-1,58-4 1,-67 14-124,-26-2 146,-1 0 1,1 0-1,-1 0 1,0 0-1,1 0 1,-1 0-1,1 0 1,-1 1-1,0-1 1,1 0-1,-1 0 1,1 0-1,-1 0 1,0 1-1,1-1 1,-1 0-1,0 0 1,1 0-1,-1 1 1,0-1-1,0 0 1,1 1-1,-1-1 1,0 0-1,0 1 1,1-1-1,-1 0 1,0 1-1,0-1 1,0 0-1,0 1 1,0-1-1,0 1 1,1-1-1,-1 0 0,0 1 1,0-1-1,0 1 1,0-1-1,0 0 1,0 1-1,-1-1 1,1 1-1,0-1 1,0 0-1,0 1 1,0-1-1,0 1 1,-1-1-1,1 0 1,0 1-1,0-1 1,0 0-1,-1 1 1,1-1-1,0 0 1,-1 0-1,1 1 1,0-1-1,-1 1 1,-82 74 104,20-19-30,9-3-100,4-2 62,-99 76-1,21-44-16,64-43-8,-68 56 0,5 11-79,-141 113-166,215-181 223,-174 137 34,131-95-10,-362 293 46,91-118 315,112-89-348,-64 40 35,244-165 11,-154 62 0,-92-1 123,294-98-234,27-5 37,0 0 0,-1 0 0,1 0 0,0 0 0,0 0 0,0 0 0,-1 0 0,1 0 0,0 0 0,0 0 0,0 0 0,-1 0 0,1 0 0,0 0 0,0 0 0,0 0 0,-1 0 0,1 0 0,0-1 0,0 1 0,0 0 0,-1 0 0,1 0 0,0 0 0,0 0 0,0 0 0,0-1 0,-1 1 0,1 0 0,0 0 0,0 0 0,0-1 0,0 0 0,1 1 0,-1-1 0,1 0 0,-1 0 0,1 1 0,-1-1 0,1 0 0,0 1 0,-1-1 0,1 1 0,0-1 0,-1 1 0,2-1 0,6-4 2,0 1 0,0 0-1,0 0 1,10-2 0,6-3 2,61-27-97,131-73 0,113-69-203,176-50 598,-429 194-70,132-80 0,-148 75-147,173-104 114,24 10-288,-69 37 29,-51 26 62,308-181-142,-362 195 62,282-174 503,-318 204-390,144-83 180,-155 85-192,-1-1 0,64-59 0,-90 75 22,9-7-40,-17 16-4,-1-1 0,1 0 0,-1 1 1,1-1-1,-1 0 0,1 0 0,-1 0 0,0 1 1,1-1-1,-1 0 0,0 0 0,1 0 0,-1 0 0,0 1 1,0-1-1,0 0 0,0 0 0,0 0 0,0 0 1,0-1-1,0 2-3,0 0 0,0-1 1,0 1-1,-1 0 0,1 0 0,0 0 1,0 0-1,0 0 0,0 0 0,0 0 1,0-1-1,0 1 0,-1 0 1,1 0-1,0 0 0,0 0 0,0 0 1,0 0-1,0 0 0,0 0 0,-1 0 1,1 0-1,0 0 0,0 0 1,0 0-1,0 0 0,0 0 0,-1 0 1,1 0-1,0 0 0,0 0 0,0 0 1,0 0-1,-1 0 0,1 0 1,0 0-1,0 0 0,0 0 0,-10 5-118,-5 8-7,-14 10 4,-46 29-1,16-12 60,31-21 51,2 2 0,1 1 0,0 1 0,2 1 0,-31 40 0,8 0-14,8-9 29,-87 95 0,-8-29 74,-16 17 142,19 6-27,-5 5 58,95-109-186,-68 53 1,-110 59-162,74-54 26,60-33 161,-34 22 473,118-86-553,-1-1-1,1 0 0,0 0 0,-1 1 1,1-1-1,-1 0 0,1 0 0,-1 0 1,1 1-1,-1-1 0,1 0 0,-1 0 1,1 0-1,-1 0 0,1 0 0,-1 0 1,1 0-1,-1 0 0,-2-6 11,3 4-17,0 0-1,0 0 0,1 0 1,-1 0-1,1 0 1,-1 1-1,1-1 0,1-2 1,2-3 7,1-1 0,0 1 1,0 0-1,1 0 0,10-10 1,38-27-179,-49 40 151,75-54-112,-29 21 120,69-64-1,-40 21-27,-15 14-13,85-67 0,42-4 28,71-57 89,-224 161-51,172-140-7,-153 130-75,110-62 0,-114 77-59,1 1-1,61-19 0,-112 45 91,1-1 1,0 1-1,0 0 0,0 0 0,0 1 1,10-1-1,-15 2 31,1-1 1,0 0-1,0 0 0,-1 0 0,1 0 1,0 0-1,-1 1 0,1-1 1,0 0-1,-1 1 0,1-1 1,0 0-1,-1 1 0,1-1 1,-1 1-1,1-1 0,-1 1 1,1-1-1,-1 1 0,1-1 1,0 2-1,-1-1 0,0 0 0,1 0 0,-1 0 1,0 1-1,0-1 0,0 0 0,0 0 0,0 0 0,0 1 0,-1-1 1,1 0-1,0 0 0,0 0 0,-1 0 0,1 1 0,-1-1 1,0 1-1,-8 15-4,0-1 1,-1-1-1,0 1 0,-1-2 1,-16 17-1,-70 63 195,85-84-184,-447 372 357,344-290-350,-83 75-12,-36 30 194,200-170-108,-115 82 234,182-126-388,24-22-141,70-63 0,-60 46 218,122-88-43,303-177 0,-244 159-99,-146 91 41,134-70-1,-219 132 62,0 1 1,1 0-1,0 2 0,0 0 1,1 1-1,-1 0 0,28-2 1,-44 7 18,1 0 1,0 0 0,-1 0-1,1 0 1,0 1 0,-1-1-1,1 1 1,0-1 0,-1 1-1,1 0 1,-1 0 0,0 0-1,4 3 1,-5-3 19,0 0 0,0-1 1,0 1-1,0 0 0,0 0 1,-1 1-1,1-1 0,0 0 1,-1 0-1,1 0 0,-1 0 1,1 0-1,-1 1 0,0-1 0,0 0 1,1 0-1,-1 1 0,0-1 1,0 0-1,0 0 0,0 1 1,0-1-1,-1 0 0,1 0 1,0 1-1,0-1 0,-1 0 0,0 2 1,-5 10 9,-1-1 1,0 0-1,-1 0 1,0 0-1,-11 11 0,-6 6 25,-1-1 0,-1-1-1,-1-2 1,-2 0-1,0-2 1,-55 32-1,11-15 20,-67 39 43,-35 45 42,21-13-42,-346 171-184,193-138 2,14-7 144,190-85 33,-112 37-1,-197 34 248,134-50-415,27-2-22,188-48 21,-114 57 0,103-37 8,2 3 0,3 3 0,1 3 0,-99 97-1,167-148 68,-14 14 27,1 0 0,-20 26-1,33-39-39,0 0-1,0-1 0,0 1 0,0 0 0,0 0 0,0-1 0,1 1 0,-1 0 0,1 0 0,-1 0 1,1 0-1,0 0 0,-1 0 0,1 0 0,0 0 0,1 3 0,-1-4 6,0 0 0,0-1 0,1 1 0,-1 0 0,0-1 0,1 1 0,-1 0 0,1-1 0,-1 1 1,1-1-1,-1 1 0,1-1 0,-1 1 0,1-1 0,-1 1 0,1-1 0,0 1 0,0-1 0,1 1-8,0 0 1,0-1-1,-1 1 0,1-1 1,0 0-1,0 0 0,0 0 0,0 1 1,0-2-1,2 1 0,6-1-34,0-1 0,0 0 0,0-1 0,-1 0 0,1-1 0,-1 0-1,1 0 1,8-6 0,9-8-84,34-27-1,231-166 55,-287 208 80,90-56 123,129-102 0,133-182 53,-350 337-187,-1-1 8,1 0-1,-1 0 0,0 0 1,-1-1-1,9-15 1,-14 23 3,0-1 0,1 1 0,-1-1 0,0 1 0,0-1 0,1 0 0,-1 1 0,0-1 0,0 1 0,0-1 0,0 1 0,0-1 0,0 1 0,0-1 0,0 0 0,0 1 0,0-1 0,0 1 0,0-1 0,0 1 0,-1-1 0,1 1 0,0-1 0,0 1 0,-1-1 0,0 0 0,1 0-3,-1 1-1,0 0 0,1 0 0,-1-1 0,0 1 0,0 0 0,1 0 0,-1 0 0,0 0 0,0 0 0,1 0 1,-1 0-1,0 0 0,1 1 0,-1-1 0,0 0 0,0 0 0,1 1 0,-1-1 0,0 0 0,0 1 0,-11 6 11,1 0-1,1 0 0,-14 12 0,-2 2 65,-32 19 40,-2-2-1,-68 31 0,64-35-51,-216 105 165,48-15-244,4 14 235,222-134-202,-147 87 1,-4-7 0,-204 77 0,219-111-84,119-44 117,0 0 0,0-2 1,0 0-1,-30 0 0,47-4-71,1 0 0,-1-1 1,1 0-1,-1 1 0,1-2 1,-11-2-1,14 3-6,0 0 0,1 0 1,-1 0-1,0 0 0,1 0 0,-1 0 1,1 0-1,-1 0 0,1-1 0,0 1 1,-1 0-1,1-1 0,0 1 0,0-1 1,0 0-1,0 1 0,0-1 0,1 0 1,-1 0-1,0 1 0,1-1 0,-1 0 1,0-3-1,1-7-134,0 0-1,1 0 1,1 0 0,3-17 0,-2 12-7,4-17 86,2 0 1,0 1-1,3 0 0,1 0 1,22-40-1,-4 20 181,2 0 1,46-54-1,-68 90-170,-11 17 71,0-1 1,0 1 0,0 0-1,0 0 1,0 0-1,0-1 1,1 1 0,-1 0-1,0 0 1,0 0-1,0-1 1,0 1 0,0 0-1,0 0 1,0 0-1,0-1 1,0 1 0,-1 0-1,1 0 1,0 0-1,0-1 1,0 1 0,0 0-1,0 0 1,0 0-1,0-1 1,0 1-1,-1 0 1,1 0 0,0 0-1,-1-1-1,1 1-1,-1 0 0,0 0 0,1 0 1,-1 0-1,0 0 0,0 0 1,1 0-1,-1 0 0,0 0 1,1 0-1,-1 1 0,0-1 1,1 0-1,-2 1 0,-3 1 10,0 0 1,0 0-1,1 1 0,-1-1 1,1 1-1,-1 1 0,1-1 1,-4 5-1,-31 34 173,29-29-153,-47 57 226,-64 69 164,-79 35-231,20-19-181,164-139 19,-47 41 166,53-48-87,0-2 0,-1 1 0,0-1 0,-14 6 0,24-13-100,1 1 0,-1-1 0,1 0 0,-1 0 0,1 1 1,-1-1-1,1 0 0,-1 0 0,0 0 0,1 1 0,-1-1 0,1 0 0,-1 0 0,0 0 1,1 0-1,-1 0 0,0 0 0,1 0 0,-1-1 0,1 1 0,-1 0 0,0 0 1,0-1-1,0 1-1,1-1 1,0 1 0,0-1-1,-1 0 1,1 1-1,0-1 1,0 1 0,0-1-1,0 1 1,0-1 0,-1 0-1,1 1 1,0-1 0,1 1-1,-1-1 1,0 0-1,0 1 1,0-1 0,0 0-1,2-6-20,1 0-1,-1 0 1,6-8-1,11-19-182,3 1-1,25-32 1,-20 29 162,30-42-20,115-149-112,-78 104 327,-92 120-152,0 1 0,-1-1-1,1 0 1,-1 1-1,0-1 1,0 0 0,1-4-1,-2 6-2,0 1-1,0 0 1,0-1 0,0 1-1,0 0 1,0-1-1,0 1 1,0 0-1,0-1 1,0 1 0,0 0-1,-1-1 1,1 1-1,0 0 1,0-1 0,0 1-1,0 0 1,0 0-1,-1-1 1,1 1-1,0 0 1,0-1 0,-1 1-1,1 0 1,0 0-1,0 0 1,-1-1-1,0 1-7,0 0-1,0-1 0,0 1 0,-1 0 0,1 0 0,0 0 0,0 0 0,0 0 1,0 0-1,0 1 0,0-1 0,0 0 0,-2 1 0,-9 3 19,0 1 0,1 0-1,0 1 1,0 0 0,-19 15-1,-44 43 175,-38 48 129,-90 78-59,-12-33-177,116-88 19,76-53-10,-25 17 61,44-31-109,-1 0 0,0 0 0,0 0 0,0 0 0,0-1 1,-1 0-1,1 0 0,0 0 0,-8 0 0,11 0-30,0-1-1,1 0 1,-1 0-1,0 0 1,0 0-1,1 0 0,-1 0 1,0 0-1,1-1 1,-1 1-1,0 0 1,1 0-1,-1 0 0,1-1 1,-1 1-1,0 0 1,1-1-1,-1 1 1,1-1-1,-1 1 0,1 0 1,-1-1-1,1 1 1,-1-1-1,1 1 1,-1-1-1,1 0 0,0 1 1,-1-1-1,1 1 1,0-1-1,-1 0 1,1 1-1,0-1 0,0 0 1,0 1-1,0-1 1,0 0-1,-1 1 1,2-2-1,-1-2 3,1 1 1,-1 0-1,1 0 1,0 0-1,0 0 0,1 0 1,-1 0-1,1 0 0,1-3 1,62-84-157,3-6 43,45-98 38,-76 130 63,16-39 7,-46 88-8,-1 0 0,0-1 0,-1 0 0,4-30 0,-8 43-6,-1-1-1,1 1 1,-1-1 0,0 0 0,0 1 0,-1-1 0,0-4 0,1 7 7,-1 0 0,1 0 0,-1 0 0,1 0 0,-1 0 0,1 1 0,-1-1 0,0 0 0,1 0 0,-1 0 0,0 1 0,0-1 0,1 1 0,-1-1 0,0 0 0,0 1 0,0-1 0,0 1 0,0 0 0,0-1 0,0 1 0,0 0 0,0 0 0,0-1 1,0 1-1,0 0 0,0 0 0,0 0 0,0 0 0,0 0 0,-2 1 0,-12 1-23,-1 0-1,0 1 1,1 1 0,0 0 0,-1 2 0,2-1 0,-1 2 0,1 0-1,-19 12 1,-5 6 170,2 2 0,-35 33 0,-160 171 107,212-211-288,14-15 25,1 0 46,-1 0 0,1 0 0,-1-1 0,-1 0 0,-8 6 0,14-10-30,-1 1 1,1-1-1,0 0 1,-1 0-1,1 0 1,-1 1 0,1-1-1,-1 0 1,1 0-1,0 0 1,-1 0-1,1 0 1,-1 1-1,1-1 1,-1 0-1,1 0 1,-1 0 0,1 0-1,-1-1 1,1 1-1,-1 0 1,1 0-1,0 0 1,-1 0-1,1 0 1,-1-1-1,0 1-2,1-1-1,0 0 0,0 1 0,0-1 1,-1 0-1,1 1 0,0-1 1,0 0-1,0 1 0,0-1 0,0 0 1,0 0-1,0 1 0,0-1 0,0 0 1,1 1-1,-1-1 0,0 0 1,0 1-1,1-2 0,13-41 9,3 0-1,1 0 1,2 2-1,42-64 1,-44 78 38,24-34 51,61-119-1,-92 151-83,-10 27-22,-1 0-1,1 0 0,-1 0 0,0 0 0,1 0 0,-1 0 0,0 0 0,0 0 0,-1 0 0,1 0 0,-1-4 0,1 5 5,-1 1-1,1-1 0,0 0 0,-1 1 1,1-1-1,0 1 0,-1-1 0,1 1 1,-1-1-1,1 1 0,-1-1 0,1 1 1,-1-1-1,1 1 0,-1 0 0,1-1 1,-1 1-1,0 0 0,1-1 0,-1 1 1,1 0-1,-1 0 0,0 0 0,1-1 1,-1 1-1,0 0 0,0 0 0,1 0 1,-2 0-1,-21 6-96,21-5 88,-29 12-3,1 2 0,1 0 0,-42 31 0,-4 1 123,14-13-71,-36 22-4,87-49-24,3-2 28,0 0 0,0-1-1,0 0 1,-1 0 0,0-1 0,1 1 0,-17 3 0,24-7-32,-1 0-1,1 0 1,0 0 0,-1 0 0,1 0 0,-1 0 0,1 0 0,0 0-1,-1 0 1,1 0 0,0 0 0,-1 0 0,1-1 0,0 1-1,-1 0 1,1 0 0,0 0 0,-1 0 0,1-1 0,0 1 0,0 0-1,-1 0 1,1-1 0,0 1 0,0 0 0,-1 0 0,1-1 0,0 1-1,0 0 1,0-1 0,-1 1 0,1 0 0,0-1 0,0 1 0,0 0-1,0-1 1,0 1 0,0 0 0,0-1 0,2-13 62,0 9-59,1-1-1,0 1 1,0 0-1,0 0 1,1 0-1,7-8 1,-3 4-18,23-29 12,-2-1 1,-2-1 0,-1-1-1,-3-1 1,-1-2 0,-2 0-1,15-49 1,-33 85 18,0 5-28,-1 0 0,0 0 0,0 1 0,0-1 1,-1 0-1,1 0 0,-1 0 0,0 0 0,1 1 1,-1-1-1,0 0 0,-1 0 0,0-5 0,1 8 1,0-1 0,-1 1 0,1-1 0,0 1 0,-1-1 0,1 1-1,-1-1 1,1 1 0,-1 0 0,1-1 0,0 1 0,-1 0-1,1-1 1,-1 1 0,0 0 0,1-1 0,-1 1 0,1 0 0,-1 0-1,1 0 1,-1 0 0,1 0 0,-1 0 0,0 0 0,1 0 0,-1 0-1,1 0 1,-1 0 0,0 0 0,1 0 0,-1 0 0,1 0 0,-1 1-1,-22 10-205,-74 53 38,16-8 220,-45 29 197,-18 11-70,111-73-25,26-17-53,-1-1-1,0 0 1,0 0 0,0 0-1,-1-1 1,-13 4 0,21-7-80,0-1-1,0 0 1,0 0 0,0 0 0,0 1 0,0-1 0,0 0-1,1 0 1,-1 0 0,0-1 0,0 1 0,0 0 0,0 0 0,0 0-1,0-1 1,-2 0 0,3 1-9,-1-1 0,1 1-1,-1-1 1,1 1 0,-1-1-1,1 1 1,0-1 0,-1 1 0,1-1-1,0 0 1,-1 1 0,1-1-1,0 0 1,0 1 0,0-1 0,-1 1-1,1-1 1,0-1 0,0-3 4,1 0 0,-1 0 0,1 1 1,0-1-1,2-7 0,-2 10 0,9-29 0,0 1 0,3 0 0,0 1 0,2 0 0,18-26 0,102-125-43,-36 50 96,-36 36-89,81-166-1,-142 256 33,28-62 159,-28 60-163,0-1 0,0 0 0,0 1 0,-1-1 0,0 0 0,-1 0 0,1-13 0,-1 19-10,-1-1 0,1 1 0,0-1 0,0 1 0,-1-1 0,1 1 0,-1 0 0,1-1 0,-1 1 0,0 0 0,1-1 0,-1 1-1,0 0 1,0 0 0,0-1 0,0 1 0,0 0 0,0 0 0,-2-1 0,1 1 0,-1 0-1,1 0 0,0 0 0,0 0 0,0 0 0,-1 1 1,1 0-1,0-1 0,-1 1 0,1 0 0,-4 0 1,-4 1 3,-1 0 0,1 1 0,0 1 0,-14 4 0,23-7 8,-35 14 60,-54 28 0,55-24 87,-55 20 0,87-37-123,0 0 1,0 0-1,0-1 0,0 1 0,0-1 0,-1 1 0,1-1 0,0 0 0,0 0 0,0-1 1,-4 1-1,6-1-19,0 1 1,0-1-1,0 1 1,0-1-1,0 0 1,0 1 0,0-1-1,0 0 1,0 0-1,0 1 1,1-1-1,-1 0 1,0 0 0,0 0-1,1 0 1,-1 0-1,1 0 1,-1 0-1,1 0 1,-1-1 0,1 1-1,0 0 1,-1 0-1,1 0 1,0 0-1,0-1 1,0 1-1,0 0 1,0 0 0,0 0-1,0 0 1,1-2-1,0-4 7,0 0 0,0 0 0,1 0 0,0 0-1,1 1 1,0-1 0,0 0 0,0 1 0,6-9-1,8-8 37,20-24 0,-21 28-45,236-339-231,-141 188 200,-100 154 48,107-162 18,-86 124 39,34-79 0,-58 114-45,-1 0 1,8-30 0,-14 43-41,0 0 0,0-1 0,0 1 0,-1-1 0,0 1 0,0-1 0,-1 1 0,1-1 0,-1 1 1,-1-1-1,-2-8 0,3 12-10,-1 1-1,1-1 1,0 1 0,-1-1 0,1 1 0,-1 0 0,0 0 0,0-1 0,0 1-1,0 0 1,0 1 0,0-1 0,0 0 0,-1 1 0,1-1 0,-1 1 0,1 0 0,-1 0-1,1 0 1,-1 0 0,0 0 0,0 0 0,1 1 0,-1-1 0,0 1 0,-5 0-1,0 0-29,-1 1-1,0 0 1,1 1-1,-1-1 0,1 2 1,0-1-1,-15 7 0,-88 47-138,34-15 267,17-10-31,21-10-76,-77 29 1,113-49 27,-3 1 33,0 0 1,0 0-1,-9 0 0,14-1-29,0-1-1,0 0 0,1 0 0,-1 0 0,0 0 0,0 0 0,1 0 0,-1 0 0,0 0 0,0 0 1,1 0-1,-1-1 0,0 1 0,0 0 0,1 0 0,-1-1 0,0 1 0,1 0 0,-1-1 1,0 1-1,1-1 0,-1 1 0,1-1 0,-1 1 0,1-1 0,-1 1 0,1-1 0,-1 0 0,1 1 1,-1-1-1,1 0 0,0 1 0,-1-1 0,1 0 0,0 1 0,-1-3 0,2-2 1,-1-1-1,1 0 1,0 1-1,0-1 0,1 1 1,-1-1-1,1 1 0,1 0 1,-1-1-1,4-4 1,-5 7-10,32-61-11,73-107 0,-86 143 5,-1 0 0,-1-1 0,25-61 0,-41 87-5,-2 1-12,1 0 1,0 0-1,0 0 0,-1 0 0,1-1 0,-1 1 1,0 0-1,1-5 0,-1 7 17,0-1-1,-1 1 1,1 0 0,0-1-1,0 1 1,0-1-1,0 1 1,-1 0 0,1-1-1,0 1 1,0 0-1,-1-1 1,1 1 0,0 0-1,-1-1 1,1 1-1,0 0 1,-1 0 0,1-1-1,0 1 1,-1 0-1,-1-1-14,1 1-1,-1 0 1,1 0-1,-1-1 1,1 1-1,-1 0 0,1 0 1,0 0-1,-3 1 1,-24 4-30,1 1-1,0 1 1,1 1 0,0 2 0,0 1 0,1 0 0,-27 18 0,-160 120-120,183-127 179,28-21-4,-10 7 96,-1 1 0,0-1 0,-16 7 0,27-14-89,1-1-1,-1 1 0,0-1 0,0 0 0,0 1 0,0-1 0,0 0 0,0 0 1,0 0-1,0 1 0,0-1 0,0 0 0,1 0 0,-1-1 0,0 1 1,-2 0-1,3-1-2,-1 1 1,1 0 0,-1 0 0,1-1-1,0 1 1,-1 0 0,1-1 0,0 1-1,-1-1 1,1 1 0,0-1 0,-1 1-1,1 0 1,0-1 0,0 1 0,0-1-1,-1 1 1,1-1 0,0 1 0,0-1-1,0 0 1,0-3 14,0 1 0,0-1 0,1 1-1,-1-1 1,1 1 0,0-1 0,2-5 0,4-7-43,1-1 1,0 1-1,2 0 1,0 1-1,13-16 0,67-69-115,-86 96 137,298-355 361,-220 255-461,-80 101 96,8-7-27,-2-1 0,1-1 1,-2 1-1,1-1 1,-2-1-1,8-16 1,-14 29 25,0-1-1,0 0 1,1 1 0,-1-1 0,0 1 0,0-1 0,0 0 0,0 1 0,0-1 0,0 0 0,0 1-1,0-1 1,0 0 0,0 1 0,0-1 0,0 0 0,0 1 0,-1-1 0,1 0 0,0 1-1,-1-1 1,1 1 0,0-1 0,-1 1 0,1-1 0,0 0 0,-1 1 0,1-1 0,-1 1-1,1 0 1,-1-1 0,1 1 0,-1-1 0,1 1 0,-1 0 0,0 0 0,1-1 0,-1 1 0,0 0-1,1 0 1,-1-1 0,1 1 0,-2 0 0,-3-1-32,0 1 0,-1 0-1,1 0 1,-9 1 0,1 0 12,-1 1 1,0 1-1,1 1 1,-1 0-1,1 0 1,-19 10-1,13-4-41,1 1 0,0 0 0,-29 25 0,17-8-21,0 2 0,2 1 0,-44 64 0,67-88 113,1-1-1,-1 1 1,1 1-1,-4 10 1,8-18-17,0 1 0,0-1 0,-1 0 0,1 0 0,0 1-1,0-1 1,0 0 0,0 1 0,0-1 0,0 0 0,0 1 0,0-1 0,0 0 0,0 1-1,0-1 1,0 0 0,0 1 0,0-1 0,0 0 0,0 1 0,0-1 0,0 0 0,0 1 0,0-1-1,0 0 1,1 1 0,-1-1 0,0 0 0,0 0 0,0 1 0,1-1 0,0 0 4,0 0 1,0 0-1,0 0 1,0 0 0,-1 0-1,1 0 1,0 0-1,0 0 1,0-1-1,0 1 1,0 0 0,-1-1-1,2 0 1,24-13 37,-1-1 0,0-1 1,35-32-1,-4 5-22,236-163 9,-275 193-241,1 2 1,36-18-1,-42 25-855,0-1-1,0 1 0,17-3 0,1 0-1127,-26 5 1831,0 0 1,-1-1 0,1 0 0,4-4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40.19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0 596 1472,'2'3'3717,"8"9"-3216,-9-12-421,0 1 0,0-1-1,0 1 1,1-1 0,-1 1-1,0-1 1,1 0 0,-1 0-1,0 1 1,0-1 0,2 0-1,4 0 117,-4 1-85,0 0 0,0-1 0,0 1 0,0-1 0,0 0-1,0 0 1,1 0 0,-1 0 0,0-1 0,0 1-1,5-3 1,36-13 460,-38 14-509,3-2-6,0-1 0,0 0 1,0-1-1,-1 0 0,1 0 0,-2-1 0,1 0 1,-1 0-1,0-1 0,8-11 0,4-8 274,28-57 0,-34 61-301,43-100-167,7-11-2,2 19 215,-58 106-218,-7 9 141,0 0-1,0 0 1,0 0 0,0 0-1,0 0 1,0 0-1,0 0 1,0 0-1,0 0 1,0-1-1,0 1 1,0 0 0,0 0-1,0 0 1,0 0-1,0 0 1,1 0-1,-1 0 1,0 0-1,0 0 1,0 0 0,0 0-1,0 0 1,0 0-1,0 0 1,0 0-1,0 0 1,0 0-1,0 0 1,0 0 0,0 0-1,0 0 1,0 0-1,0 0 1,1 0-1,-1 0 1,0 0-1,0 0 1,0 0-1,0 0 1,0 0 0,0 0-1,0 0 1,0 0-1,0 0 1,0 0-1,0 0 1,0 1-1,0-1 1,0 0 0,0 0-1,0 0 1,0 0-1,0 0 1,0 0-1,0 0 1,0 0-1,0 0 1,0 0 0,0 0-1,0 0 1,-1 20-126,1-20 129,-11 48 164,-8 287-362,20-286 405,9 60 0,-9-104-187,0 0 1,0 0 0,1 0-1,3 8 1,-4-11-16,0 0 0,0-1 0,0 1 1,0 0-1,0-1 0,0 1 0,0-1 1,0 0-1,1 1 0,-1-1 0,0 0 1,1 0-1,-1 1 0,1-1 0,2 1 1,-2-2 11,-1 0 0,0 0 1,0 0-1,0 0 0,0 0 1,0 0-1,0 0 0,0 0 1,0-1-1,0 1 0,0 0 0,0-1 1,0 1-1,0-1 0,0 1 1,0-1-1,0 1 0,0-1 1,0 0-1,0 1 0,0-2 1,18-20 63,-13 14-114,7-8 23,-1-1 1,-1-1-1,-1 0 1,0 0-1,14-40 0,23-104-383,-28 87 201,2-19 246,-16 69 45,4-14-143,-18 155 417,8-57-380,-1-29 52,2-1 0,1 0 0,1 1 0,8 37 0,-6-56 95,0 0 0,0-1 0,1 1 0,1-1 0,0 0 0,0-1 0,1 1 0,15 15 0,-15-17-143,-3-3 62,0 1 1,1-1-1,-1 0 1,1 0-1,1 0 1,-1-1-1,1 0 1,-1 0-1,12 5 1,-16-8 29,-1-1-15,0 0 5,0 0-219,0 0-634,-10-3-4230,3 0 1361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40.9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0 1056,'0'0'416,"0"8"-352,0-13 32,0 5-768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6:41.60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131 128 1984,'0'8'317,"0"-8"-307,0 0 1,0 0 0,0 1-1,0-1 1,0 0 0,0 0 0,0 0-1,0 0 1,1 0 0,-1 0-1,0 0 1,0 0 0,0 0-1,0 0 1,0 1 0,0-1-1,0 0 1,0 0 0,0 0 0,0 0-1,0 0 1,0 0 0,0 0-1,0 0 1,0 0 0,-1 1-1,1-1 1,0 0 0,0 0-1,0 0 1,0 0 0,0 0-1,0 0 1,0 0 0,0 0 0,0 0-1,0 0 1,0 0 0,0 0-1,0 1 1,0-1 0,0 0-1,-1 0 1,1 0 0,0 0-1,0 0 1,0 0 0,0 0 0,0 0-1,0 0 1,0 0 0,0 0-1,0 0 1,-1 0 0,1 0-1,0 0 1,0 0 0,0 0-1,0 0 1,0 0 0,0 0 0,-2 0 150,1 0 474,1 2-410,-1 0 0,1 1 0,-1-1 0,1 0 0,-1 0 0,0 1 0,0-1 0,0 0 1,-2 2-1,2-2-126,0 0 0,0 1 0,0-1 0,0 0 1,0 0-1,0 0 0,1 1 0,-1-1 0,0 3 0,1-4 4,0 0-1,0 0 0,0 0 0,0 0 0,0 0 0,0 0 0,1 0 1,-1-1-1,0 1 0,0 0 0,1 0 0,-1 0 0,0 0 0,1-1 1,-1 1-1,1 0 0,-1 0 0,1 0 0,0 0 0,1 0-5,0 0 0,-1 0 0,1-1 0,0 1 1,0 0-1,-1-1 0,1 1 0,0-1 0,3 0 0,0 2-48,0-2 1,1 1 0,-1-1 0,1 1 0,-1-1-1,1-1 1,-1 1 0,0-1 0,1 0-1,-1 0 1,8-4 0,-10 4-27,0 0 0,0 0 0,0-1 0,-1 1 1,1-1-1,-1 0 0,1 0 0,-1 0 0,1 0 0,-1 0 0,0-1 0,0 1 0,0 0 1,-1-1-1,1 0 0,-1 1 0,1-1 0,-1 0 0,0 0 0,0 0 0,0 0 0,0 0 1,0-3-1,0 1-11,0-1 1,0 1 0,0-1 0,-1 1-1,0-1 1,0 1 0,0-1-1,-1 0 1,0 1 0,0 0 0,0-1-1,-1 1 1,0 0 0,0-1-1,0 1 1,-1 0 0,1 1 0,-1-1-1,0 0 1,-1 1 0,1-1-1,-1 1 1,0 0 0,0 0 0,-8-6-1,9 9-25,0-1-1,1 0 1,-1 1 0,0 0-1,0 0 1,0 0-1,0 0 1,0 0 0,0 0-1,0 1 1,0-1-1,0 1 1,0 0-1,0 0 1,0 0 0,0 0-1,0 1 1,0-1-1,0 1 1,0 0-1,-6 2 1,-1 2 8,-1 1-1,1 0 1,-1 0 0,-11 11 0,11-9 118,5-4-78,1 1 0,0-1 0,1 1 1,-1 0-1,1 0 0,0 0 0,0 1 0,0-1 0,1 1 0,0 0 0,0 0 0,1 0 0,-3 8 0,5-11-18,-1 1 0,1-1 0,0 1 0,0-1 1,1 1-1,-1-1 0,1 0 0,0 1 0,0-1 0,0 0 0,0 0 0,0 1 0,1-1 1,2 4-1,1 1 56,1 0 0,0 0 0,13 12 0,26 24 787,34 35-178,-72-72-601,-1 0 0,1-1 0,0 0 0,0 0 0,13 7 0,-15-10-89,0 0 0,1-1 0,-1 1 0,1-2 1,-1 1-1,1 0 0,0-1 0,0 0 0,-1-1 0,8 1 1,11-3-748,-1-1 1,0-1 0,0 0-1,-1-2 1,29-12 0,-39 14 384,55-19-4590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7:00.87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5867 1361 3904,'-2'0'170,"-1"1"0,1 0 0,-1-1 0,1 1 0,-1 0 0,1 0 0,0 1 0,-1-1 0,1 0 0,0 1 0,-4 3 0,4-3 82,-1 0 0,0 0 0,0 0 0,0 0 1,-1-1-1,1 1 0,0-1 0,-5 2 0,-6 1 613,12-4-780,1 1 0,-1 0 0,0-1 0,1 1 0,-1-1 0,0 0 0,1 1 0,-1-1 1,0 0-1,0 0 0,1 0 0,-1 0 0,0 0 0,0 0 0,1-1 0,-1 1 0,0-1 0,1 1 0,-1-1 0,0 0 0,1 1 1,-1-1-1,-2-2 0,-19-16 372,-32-20 1,16 12-189,-85-51-57,29 19-248,-102-96 693,153 118-546,6 7-66,0 2 1,-3 1 0,0 2 0,-81-37 0,40 28-93,-6-2 4,-96-55 0,-271-152 213,428 231-113,-156-69-107,121 57-20,-65-16 0,-438-73 222,504 103-59,-132-21-27,-89-16-100,174 29-103,-1 4 0,-155 1 1,213 13 219,-14-1-45,0 3 0,-74 12 0,-299 70 127,388-70-107,0 2-1,1 2 0,-72 37 1,71-28-46,0 2 0,2 2 0,2 3 0,1 1 1,1 2-1,-55 61 0,50-46 58,20-22-28,-40 53 1,41-50-45,19-24 17,1 0 0,1 1 0,-10 14 0,9-10 71,0-1-1,-18 22 0,0-3-26,13-16 35,0-1 0,-27 24 1,6-4 27,18-20-36,10-9-109,-1 1 0,0-1 1,-10 6-1,-71 49-110,18-11 415,47-35-247,-27 23 0,50-38-9,0 1 1,0-1-1,0 0 1,0 0-1,0 0 1,-1 0-1,1 0 1,0 1-1,0-1 1,0 0-1,0 0 1,0 0 0,-1 0-1,1 0 1,0 0-1,0 0 1,0 1-1,-1-1 1,1 0-1,0 0 1,0 0-1,0 0 1,-1 0 0,1 0-1,0 0 1,0 0-1,0 0 1,-1 0-1,1 0 1,0 0-1,0 0 1,-1 0-1,1 0 1,0-1-1,0 1 1,0 0 0,0 0-1,-1 0 1,1 0-1,-1-10 285,5-13-233,5 1 0,2 1 0,19-31 0,-11 21-67,2-3-47,34-38 0,3-5 295,16-34-424,-64 95 172,-1 4-168,9-22 0,-9 25-54,-8 8 164,0 1 1,0-1 0,-1 1 0,1-1 0,-1 0 0,1 1 0,0-1 0,-1 1-1,1-1 1,-1 0 0,0 0 0,1 1 0,0-2 0,6 7-19,-2 2 69,-5-2-33,1 1 1,-1-1 0,0 1 0,-1-1-1,1 1 1,-2 6 0,-1 8-57,1-10 77,0 0 0,0-1 1,-1 1-1,0 0 0,-1-1 0,-5 10 1,-34 56-51,30-53 35,-97 188 64,45-78 156,52-110-6,-24 30 0,8-11-263,9-14 610,19-27-332,11-9 116,-6 6-295,84-68-245,-1 1 253,-66 50-132,178-152-86,-195 169 219,1 0 1,-2 0 0,1-1 0,0 0-1,-1 0 1,1 0 0,-1 0 0,2-5-1,-3 7-6,-1-1 0,0 1 0,0-1-1,-1 1 1,1-1 0,-1 1-1,1-1 1,-1 0 0,0 1-1,1-1 1,-2 1 0,1-1-1,0 0 1,0 1 0,-1-1-1,1 1 1,-3-5 0,2 0 12,-1 0-1,-1 0 1,0 1 0,0-1 0,0 1-1,0 0 1,-1 0 0,0 0 0,-1 1-1,1-1 1,-1 1 0,-10-9-1,2 4-109,-35-25-592,32 19-82,12 18 549,3-1 69,0-5-710,10 13-3631,-7-7 3865,1 1-443,-3-5-97,-9-29-2994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7:44.28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500 5 2304,'-10'-2'660,"7"0"-109,3 2-434,4 5 945,0 0 1,-1 1-1,0-1 0,4 9 1,19-3 211,58 18-911,134 54 997,-209-78-1311,1 0 0,-1 1 0,0 0 0,0 0 0,-1 1 0,0 0 0,14 16 0,43 63 92,-64-84-130,25 40 128,-2 1-1,32 81 1,-50-108-123,1 1 4,0-1 0,-2 1 0,6 31 0,-9-39 3,-2 1 1,1-1 0,-1 1 0,0-1-1,-1 1 1,0-1 0,-1 0 0,-5 17-1,-14 33 145,-32 58 0,-3 6-13,47-102-134,-1 0-1,0-1 1,-2 0 0,-1-1-1,0 0 1,-1-1 0,-1-1-1,-1 0 1,0-1 0,-1 0-1,-1-2 1,0 0 0,-1-1-1,-1-1 1,-39 18 0,-25 4-52,40-17 102,1 1-1,-52 32 1,67-32-113,1 0 0,1 2 1,0 1-1,2 1 0,-41 47 0,-51 88 314,109-148-217,4-6-10,0 1-1,1-1 1,-1 1-1,-3 7 1,3-9-39,1 0-65,1 6 522,15-16-164,-10 4-299,0 0 1,-1 0-1,1-1 1,-1 1-1,0-1 1,0 1-1,0-1 1,3-9-1,0-2 145,5-26-1,3-8-69,20-71 85,-32 113-215,1-1 0,-1 1 1,9-14-1,-3 4-211,-17 60 100,-5 34-14,-3 8 168,-23 43-47,31-106 134,0 0-1,-2 0 1,-23 33 0,30-48-11,-1 0 0,-1 0 0,1-1 0,-1 0-1,-9 6 1,12-8-48,-1-1 0,1 0 1,-1 0-1,1 0 0,-1 0 0,0-1 0,0 0 0,0 1 0,0-1 0,-6 0 0,9-1-13,1 0 0,-1 1 0,1-1 1,0 0-1,-1 0 0,1 0 0,0 0 0,-1 0 0,1 0 0,-1-1 0,1 1 0,0 0 0,-1 0 1,1 0-1,0 0 0,-1 0 0,1 0 0,-1-1 0,1 1 0,0 0 0,0 0 0,-1-1 0,1 1 0,-1 0 1,6-6-10,12-4 30,1 3 56,93-29 240,-88 31-327,-1 1 0,1 1 0,0 0 0,0 2 0,0 1 0,24 2 0,-30 1-1819,-1 0 1,28 8 0,-42-10-271,-2-2 268,0-1-1021,0-5 1814,3-13-746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51.7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3 224,'-3'-3'96,"3"6"-64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7:45.79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62 229 1472,'0'0'20,"0"0"0,1 0 0,-1 0 0,0 0 0,0 0 0,0 0 0,1 0 0,-1 0 0,0-1 0,0 1 0,0 0 0,0 0 0,1 0 0,-1 0 0,0 0 0,0 0 0,0-1 0,0 1 0,1 0 0,-1 0 0,0 0 0,0 0 0,0-1 0,0 1 1,0 0-1,0 0 0,0 0 0,0-1 0,0 1 0,0 0 0,0 0 0,0 0 0,0-1 0,0 1 0,0 0 0,0 0 0,0 0 0,0-1 0,0 1 0,0 0 0,0 0 0,0 0 0,0-1 0,0 1 0,0 0 0,0 0 0,0 0 0,0-1 0,-1 1 0,1 0 0,0 0 0,0 0 0,0 0 0,0 0 0,-1-1 0,1 1 0,0 0 0,0 0 0,0 0 0,0 0 0,-1 0 0,1 0 42,-1-1 0,1 1 0,-1 0 0,0 0-1,1 0 1,-1 0 0,1 1 0,-1-1 0,1 0-1,-1 0 1,1 0 0,-1 0 0,1 0 0,-1 1-1,1-1 1,-1 0 0,1 0 0,0 1 0,-1-1-1,1 0 1,-1 1 0,1-1 0,0 0 0,-1 1-1,1-1 1,0 1 0,-1-1 0,1 0 0,0 1-1,-1 0 1,-4 8 980,0 0 1,-14 16-1,6-9 215,12-15-1195,1 0 0,-1-1 0,1 1 1,-1 0-1,1 0 0,-1-1 0,1 1 0,-1 0 0,1 0 1,0 0-1,-1-1 0,1 1 0,0 0 0,0 0 0,-1 1 0,2-1 13,-1 0 0,1 0 1,-1-1-1,1 1 0,-1 0 0,1-1 0,-1 1 0,1 0 0,0-1 0,-1 1 0,1-1 0,0 1 0,1 0 0,9 7-237,17 22 396,-24-26-244,0 0 0,0 0-1,-1 1 1,0-1 0,1 1 0,-2 0-1,4 6 1,-3-5 165,0 1 1,1-1-1,8 10 0,13 21 0,-24-36-27,-1-1 32,0 0-22,8-13 262,-8 1-453,0 0 0,-1 0-1,0 0 1,-5-17 0,-16-61 191,-24-69-291,19 61 210,27 97-67,-1-1-39,1 0 0,-1 0 0,1 0 0,-1 0 0,0 0 0,0 0 0,0 0 0,0 0 0,0 0 0,-3-3 0,5 28-298,3-14 366,1 0 0,1 0-1,-1 0 1,1 0 0,1-1-1,0 0 1,0-1 0,1 0-1,-1 0 1,2 0 0,10 6-1,25 13 484,91 39 0,55 6 94,-130-49-612,-40-13-384,-17-8-56,0 1-1,0 0 1,0-1-1,1 0 0,-1 1 1,1-1-1,-1-1 1,1 1-1,-1 0 0,1-1 1,-1 0-1,7 0 0,12-9-3377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7:55.13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5647 487 1408,'-1'0'55,"-1"-1"0,1 0 1,0 1-1,0-1 0,0 0 1,0 0-1,0 1 0,1-1 0,-1 0 1,0 0-1,0 0 0,0 0 0,1 0 1,-2-2-1,1 1-66,1 1 0,-1 0 0,0-1 0,0 1 0,0 0 0,0 0 0,0 0 1,-3-2-1,0 0-38,-1 1 0,0-1 1,-9-2-1,9 3 89,2 2 147,0 0-1,-1 0 1,1 1-1,0-1 1,-1 1 0,1 0-1,-6 2 1,6-2-32,-29 10 855,8-3-550,0-1 0,-35 5-1,-67 1 334,-41 6 611,36-2-227,-1-5 0,-187-8 0,63-26-324,213 17-810,-245-39 108,5 1-254,-152-32 567,228 35-208,107 22-172,-189-32-131,-2 19 154,-139 26 253,270 6-117,-334 29-366,316-14 48,-6 3 19,-231 53 0,109-12 387,288-57-70,-37-1 1,60-3-304,1 0-1,-1 0 1,1-1 0,-1 1 0,0-1 0,6-3 0,3-1 38,19-5-123,-20 7 156,0 0 0,-1-1 0,20-10 0,12-12 5,0-2 0,49-43 0,-53 37 53,2 1 0,64-38 0,-68 52-133,58-21 0,-18 8 223,-78 33-178,0 0-1,0 0 1,-1 0-1,1 0 1,0 0-1,0 0 1,0 0-1,0 0 0,0 0 1,0 0-1,0 0 1,0 0-1,0 0 1,0 0-1,0 0 1,0 0-1,0 0 1,0 0-1,0 0 1,0 0-1,0-1 1,0 1-1,0 0 1,0 0-1,0 0 1,0 0-1,0 0 0,0 0 1,0 0-1,0 0 1,0 0-1,0 0 1,0 0-1,0 0 1,0 0-1,0 0 1,0 0-1,0 0 1,0 0-1,0-1 1,0 1-1,0 0 1,0 0-1,0 0 0,0 0 1,0 0-1,0 0 1,1 0-1,-1 0 1,0 0-1,0 0 1,0 0-1,0 0 1,0 0-1,0 0 1,0 0-1,0 0 1,0 0-1,0 0 1,0 0-1,0 0 1,0 0-1,0 0 0,0 0 1,0 0-1,1 0 1,-9-1-60,-8 1-42,-15 8 120,1 2 0,-1 1 0,2 1 0,-48 27 0,-112 48 96,149-70-141,-85 26 178,88-32-213,0 2 1,1 1-1,-36 20 0,64-30 35,1 1-1,0 0 1,-1 0 0,2 1-1,-1 0 1,1 0 0,0 1-1,0-1 1,0 1 0,1 1 0,0-1-1,-5 13 1,9-18 10,0 0 0,1-1 1,0 1-1,-1 0 0,1 0 1,0 0-1,0 0 0,0-1 0,0 1 1,0 0-1,0 0 0,1 0 0,-1 0 1,1-1-1,-1 1 0,1 0 1,-1 0-1,1-1 0,0 1 0,0 0 1,0-1-1,0 1 0,0-1 0,1 1 1,-1-1-1,0 0 0,0 1 0,1-1 1,-1 0-1,4 2 0,4 2 88,0 0-1,0-1 0,0 0 1,15 4-1,183 49 1020,-8-2-898,-140-38-2548,99 16 0,-99-21-3227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8T13:57:57.81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4801 1916 2240,'-19'0'933,"13"1"-627,1-1 1,-1 0-1,0-1 0,0 1 1,1-1-1,-10-3 0,-81-30 2750,-2-4-1976,-134-73 0,162 66-874,9 6-65,-121-54 882,89 46-628,56 28-299,1-3-1,-48-37 0,-56-66-135,105 89 148,-3 2 1,0 2 0,-2 1 0,-52-30 0,-38-4 327,78 41-340,2-2 1,-58-39-1,-75-91-37,-1 1-49,-51 9 97,145 94 192,62 35-266,0 1 1,-1 2-1,-1 1 1,0 1-1,-1 2 1,-40-9-1,-325-25 338,-3 35-59,243 11-209,-175-4-217,263-1 256,1-3 1,-99-20-1,74-4 34,81 27-202,-1-1 1,1 0 0,-11-7-1,18 9-6,0 0 0,0 0-1,1-1 1,-1 1-1,1-1 1,0 0-1,-1 0 1,1 0 0,0 0-1,1-1 1,-5-6-1,-2-3 222,7 12-189,1-1 0,0 1 0,0-1-1,0 0 1,-1 1 0,2-1-1,-1 0 1,-1-2 0,0-1-75,1 0 1,0 0-1,0 0 0,1 0 1,-1-8-1,3 13 43,0 0 0,-1 0 0,1 0 0,-1 0 0,1 0 0,0 1 0,-1-1 0,1 1 0,1 0 0,11 5-26,0 0 0,0-1 0,0-1-1,27 5 1,62 2 191,-10-2-66,-73-6-90,30-2 0,10 2-149,-15-3 236,-43 0 37,1 3-58,-3-3-34,0 0 0,0 0 0,1 0-1,-1 0 1,0 0 0,0 0 0,0 0 0,1 0-1,-1 0 1,0 0 0,0 0 0,0 0-1,0 1 1,1-1 0,-1 0 0,0 0 0,0 0-1,0 0 1,0 0 0,0 1 0,1-1 0,-1 0-1,0 0 1,0 0 0,0 0 0,0 1 0,0-1-1,0 0 1,0 0 0,0 0 0,0 0-1,0 1 1,0-1 0,0 0 0,0 0 0,0 0-1,0 1 1,0-1 0,0 0 0,0 0 0,0 0-1,0 1 1,-1 0-2,1 0 0,-1 0 0,0 0 0,0 0 0,0-1 0,0 1 0,1 0 0,-1 0 0,0-1 0,0 1-1,-1 0 1,1-1 0,0 1 0,0-1 0,0 1 0,0-1 0,0 0 0,-1 0 0,1 1 0,0-1 0,-2 0 0,-29 2 198,-21-5-103,0-2 0,-72-18 1,87 16-96,-44-11-100,-82-29 0,140 39 21,-40-8 1,57 14 53,-1 1-1,0 1 1,0-1 0,1 1 0,-1 0-1,0 1 1,0 0 0,1 0-1,-12 4 1,16-4-22,1 0 0,0 0 0,-1 0 0,1 1 0,0-1 0,0 0 0,0 1 0,0 0 0,-2 2 0,3-3 34,1 0-1,-1 0 1,1 0-1,-1 0 1,1 0-1,-1 1 1,1-1-1,0 0 1,-1 0-1,1 1 1,0-1-1,0 0 0,0 0 1,0 1-1,0-1 1,0 0-1,1 1 1,-1-1-1,0 0 1,0 0-1,1 0 1,-1 1-1,1-1 1,-1 0-1,1 0 1,1 2-1,7 13 117,8 14-382,-15-29 275,-1 1 0,1 0 0,-1 0 0,1-1 0,0 1 1,-1-1-1,1 0 0,0 1 0,0-1 0,0 0 0,0 0 0,4 1 0,11 3 51,0 1 0,-1 1 0,0 1 0,0 0 0,-1 1 0,0 0 0,22 19 0,-24-19 42,0 0 1,0 0 0,19 8 0,-4-3-111,-7-3 118,0-2 0,0 0 0,1-1-1,0-1 1,0-2 0,43 6 0,36-3-1498,4-7-3947,-102-1 5109,48 0-4605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0:42.3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17 832,'-1'-2'35,"-5"-5"156,8 11 186,8 1-543,-8-6 189,-1 1-1,1-1 1,0 1-1,0-1 1,0 1-1,0-1 1,-1 0-1,1 0 1,2-2-1,-2 2-11,-1 0 0,1 0 0,0 0 1,-1 1-1,1-1 0,0 0 0,0 1 0,0-1 0,4 0 539,-10 29 127,-18 22-574,8-20 35,-16 53 0,-49 150-10,78-230-132,0-1 1,1 0-1,-1 1 0,1-1 0,-1 1 1,1-1-1,0 0 0,0 5 1,0-1 25,1-6 71,13 0-272,-13 0 170,-1 0 0,1 0-1,-1 0 1,1 0 0,-1 0-1,1 0 1,-1 0 0,1 0 0,-1 0-1,1 1 1,-1-1 0,1 0-1,-1 0 1,1 0 0,-1 1-1,0-1 1,1 0 0,-1 0-1,1 1 1,-1-1 0,0 0 0,1 1-1,-1 0 1,2-1 21,-1 0 1,0 0 0,0 0-1,0 0 1,1-1-1,-1 1 1,0 0-1,0-1 1,0 1 0,0 0-1,1-1 1,-1 1-1,1-2 1,3-2 67,-4 4-54,0-1-1,0 1 1,-1-1 0,1 0 0,0 1 0,0-1 0,0 0 0,-1 0 0,1 1 0,0-1 0,-1 0 0,1 0 0,-1 0-1,1 0 1,-1 0 0,1 0 0,-1 0 0,0 0 0,1 0 0,-1-2 0,0 3-21,0-1 0,0 0 0,0 1 0,0-1 0,0 0-1,0 1 1,0-1 0,1 1 0,-1-1 0,0 1 0,0-1 0,0 0 0,1 1 0,-1-1 0,0 1 0,1-1 0,-1 1 0,1-1-1,-1 1 1,0 0 0,1-1 0,-1 1 0,1-1 0,-1 1 0,1 0 0,-1-1 0,1 1 0,0 0 0,-1 0 0,1-1 0,-1 1-1,1 0 1,-1 0 0,1 0 0,0 0 0,-1 0 0,1 0 0,-1 0 0,1 0 0,0 0 0,-1 0 0,1 0 0,0 0 0,-1 0-1,2 1 1,2 0-7,-1 0 0,1 0 0,-1 1 0,1-1-1,4 3 1,-2 0 117,11 5 229,-16-8-303,-1-1-1,1 1 1,0-1-1,-1 1 0,1-1 1,-1 1-1,1 0 0,-1-1 1,1 1-1,-1 0 1,1-1-1,-1 1 0,0 0 1,1-1-1,-1 1 1,0 0-1,0 0 0,1 1 1,0-1 103,6 2-70,-5-2-68,-2 0 42,0-1-46,0 0 1,0 0-1,0 1 1,0-1-1,0 0 1,0 0-1,0 0 1,0 0-1,0 1 1,0-1-1,0 0 1,0 0-1,0 0 1,0 1-1,0-1 1,0 0 0,0 0-1,0 0 1,0 0-1,0 1 1,0-1-1,0 0 1,0 0-1,0 0 1,0 0-1,0 1 1,0-1-1,0 0 1,0 0-1,-1 0 1,1 0-1,0 0 1,0 1-1,0-1 1,0 0-1,0 0 1,-1 0-1,1 0 1,0 0-1,0 0 1,0 0-1,0 0 1,0 0-1,-1 0 1,1 1-1,0-1 1,0 0-1,0 0 1,-1 0-1,1 0 1,0 0-1,0 0 1,0 0-1,0 0 1,-1-1-1,1 1 1,0 0-1,0 0 1,0 0-1,0 0 1,-1 0-1,1 0 1,0 0 0,0 0-1,0 0 1,0 0-1,0 0 1,-1-1-1,-6-6 273,-9-9-205,13 14-177,0-1 0,1 1 1,-1-1-1,1 1 0,-3-5 0,26 32-1018,1 4-342,-9-16 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0:43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54 832,'-19'-16'2965,"13"20"-2915,0-1 0,0 1 1,0 0-1,0 0 0,1 0 0,0 1 0,0 0 0,-7 7 0,-14 14 139,-10 6 353,-19 14 756,48-40-1274,1 0 0,-1 0 0,1 1 0,0 0 0,-6 10 0,-7 4 3,19-21-25,0 0 1,0 1-1,-1-1 1,1 0-1,0 1 0,-1-1 1,1 0-1,0 0 1,-1 1-1,1-1 1,-1 0-1,1 0 1,0 0-1,-1 0 0,1 1 1,-1-1-1,1 0 1,-1 0-1,1 0 1,-1 0-1,0 0 1,-1-3 149,5-2 4,7-6-68,-1-1 0,0 1 0,7-14 0,-7 10 62,18-21-1,-5 11-148,1 0 1,1 2-1,46-36 0,-58 48 234,-15 15-411,-5 5-131,1 0 0,0 1 0,0 0-1,1 0 1,1 0 0,0 1 0,0-1 0,1 1-1,-3 13 1,-2 6-1458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0:58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306 845 1056,'-2'-1'59,"-2"0"421,-4 3 314,6-2-660,-1 1 0,1-1 0,-1 1 0,1 0 0,-1 0 0,1 0 0,0 0 0,-1 0 0,-2 2 0,-15 7 430,-109 30 1360,70-19-1688,2 3-60,62-27-389,7-5 253,20-8 0,-14 10-70,2-1 47,-1-1-1,0 0 1,35-22 0,-49 27-3,38-26 124,-1-2-1,43-42 1,-80 68-30,1 0-1,-2-1 1,1 0 0,-1 0 0,1 0-1,4-11 1,-8 15-89,0 1 1,-1-1-1,1 0 0,-1 1 1,1-1-1,-1 0 0,0 0 1,0 1-1,1-1 0,-1 0 1,-1 0-1,1 1 0,0-1 1,0 0-1,0 0 0,-1 1 1,1-1-1,-1 0 0,0 1 1,1-1-1,-1 0 0,0 1 0,0-1 1,0 1-1,0-1 0,0 1 1,0 0-1,0-1 0,-1 1 1,1 0-1,-1 0 0,-1-1 1,-2-2-13,0 1 0,-1 1 0,1-1 0,-1 1 0,0 0 0,1 0 0,-1 1 0,0-1-1,0 1 1,0 1 0,0-1 0,0 1 0,0 0 0,-7 1 0,3 0 9,0 1 0,-1 0-1,1 1 1,0 0-1,1 0 1,-1 1-1,-12 7 1,8-3-66,5-4 32,1 0 0,0 1 0,0 0 0,0 1 0,1-1-1,-1 2 1,1-1 0,-7 10 0,-8 7-100,35-16-47,-9-6 178,-1-1 1,1 1-1,0-1 1,-1 0-1,1 0 0,0 0 1,-1 0-1,1-1 1,0 1-1,-1-1 0,1 0 1,3-2-1,8-2 15,20-12 1,-27 13-20,17-11 106,35-25-1,8-7-162,-65 45 98,1 0-1,-1 0 1,0-1-1,0 1 1,0-1-1,0 0 1,0 0-1,-1 0 0,0 0 1,4-5-1,-6 8-42,0 0-1,0-1 0,0 1 0,0 0 0,1 0 0,-1 0 0,0-1 0,0 1 0,0 0 1,0 0-1,0 0 0,0-1 0,1 1 0,-1 0 0,0 0 0,0-1 0,0 1 0,0 0 1,0 0-1,0 0 0,0-1 0,0 1 0,0 0 0,0 0 0,0-1 0,0 1 1,0 0-1,0 0 0,0-1 0,-1 1 0,1 0 0,0 0 0,0 0 0,0-1 0,0 1 1,0 0-1,0 0 0,-1 0 0,1-1 0,0 1 0,0 0 0,0 0 0,0 0 0,-1 0 1,1 0-1,0-1 0,0 1 0,-1 0 0,1 0 0,0 0 0,0 0 0,0 0 1,-1 0-1,1 0 0,0 0 0,0 0 0,-1 0 0,-12 3 34,7-1-59,0 1 0,0 0 0,0 1 0,-9 7 0,-13 7 13,-25 9 217,-1-2 1,-61 18-1,54-21-477,56-18 138,8-2-42,8-2 41,10-4 106,0-1 0,-1-1 0,0-1 0,0 0 0,22-12-1,33-24 22,-19 11 132,-30 18-44,0-2-1,34-26 0,-46 31-52,-1-1 0,-1 0 0,0-1 0,-1 0 0,17-25 0,-26 34-18,1-1-1,-1 0 1,0 0 0,-1 0 0,1 0 0,-1-1 0,0 1 0,1-8-1,-2 9-5,0 1-1,0 0 0,0-1 0,0 1 0,0 0 0,-1-1 0,0 1 1,1 0-1,-1 0 0,0-1 0,-1 1 0,1 0 0,-1 0 1,-2-4-1,2 5-5,-1 0-1,1-1 1,-1 1 0,0 0 0,0 1 0,0-1 0,0 0-1,0 1 1,0 0 0,-1 0 0,1 0 0,0 0 0,-1 0 0,1 1-1,0-1 1,-6 1 0,-3 0 10,1 0 1,-1 1-1,-17 3 0,-34 5 123,-20 3-37,71-9-180,0 0 0,0 1 0,0 0-1,-18 10 1,23-10 52,0 0 0,1 0 1,-1 1-1,1-1 0,0 1 0,-8 9 0,4-3-25,4-4 4,0 0-1,-8 12 0,13-17 29,0-1-1,0 1 0,0 0 1,0 0-1,0 0 0,1 0 1,-1 0-1,1 0 0,-1 0 1,1 0-1,0 0 0,0 0 1,0 0-1,0 0 0,0 0 1,0 0-1,1 3 0,0-4 17,0 0-1,0 0 1,0 0 0,0 1-1,0-1 1,0 0-1,0 0 1,1 0-1,-1-1 1,0 1-1,0 0 1,1 0 0,-1-1-1,1 1 1,-1-1-1,3 1 1,0 1-13,1-1 1,-1 0-1,1 0 0,6 0 1,-2-1 10,0-1 0,-1 0 0,1-1 0,-1 1 0,0-2 0,1 1 0,-1-1 0,0 0 0,0-1 0,12-8 0,-5 2 56,0-1-1,-2 0 0,1-1 1,13-15-1,-20 19 6,-1 0-1,0 0 1,0-1 0,-1 1-1,0-1 1,0 0 0,3-11-1,-8 19-39,1-1 0,-1 0-1,0 1 1,0-1-1,0 0 1,0 1 0,0-1-1,0 0 1,0 0 0,-1 1-1,1-1 1,-1 0-1,1 1 1,-1-1 0,1 1-1,-1-1 1,0 1-1,0-1 1,0 1 0,0-1-1,0 1 1,0 0 0,0 0-1,0-1 1,-1 1-1,1 0 1,0 0 0,-1 0-1,1 0 1,-1 0-1,1 1 1,-3-2 0,-1 0-14,-1-1-1,1 1 1,0 0 0,-1 1 0,0-1-1,1 1 1,-1 1 0,-8-1 0,-5 2-76,0 1 0,-33 7 1,20-3 130,5-2-278,27-4 220,0 0-1,0 0 1,0 0 0,0 0 0,0 0 0,0 0 0,0 0-1,0 0 1,-1 0 0,1 0 0,0 0 0,0 0 0,0 0 0,0 0-1,0 0 1,0 0 0,0 0 0,0 0 0,0 0 0,-1 0 0,1 0-1,0 0 1,0 0 0,0 0 0,0 0 0,0 0 0,0 0-1,0 0 1,0 0 0,0 0 0,0 0 0,-1 0 0,1 0 0,0-1-1,0 1 1,0 0 0,0 0 0,0 0 0,0 0 0,0 0-1,0 0 1,0 0 0,0 0 0,0 0 0,0 0 0,0 0 0,0-1-1,0 1 1,0 0 0,0 0 0,0 0 0,0 0 0,0 0-1,0 0 1,0 0 0,0 0 0,0 0 0,0-1 0,0 1 0,0 0-1,0 0 1,0 0 0,0 0 0,0 0 0,0 0 0,0 0 0,3-7-79,-3 6 70,5-3 4,-1 0-1,1 0 1,0 0-1,6-3 0,7-12 106,-18 17-52,-1 0 0,1 0 0,-1 0 0,1 0-1,-1 1 1,0-1 0,-1-3 0,1 3-64,0-1-37,1 2 70,0 1 1,-1-1 0,1 0 0,0 0-1,-1 0 1,1 0 0,0 1 0,-1-1-1,1 0 1,-1 0 0,1 1-1,-1-1 1,0 0 0,1 1 0,-1-1-1,0 0 1,-3-8-393,6 8 354,-1 0 0,1 0 0,0 0 0,0 0 0,-1 0 0,1 0 0,0 0 0,0 1 0,3-2 0,-2 2 28,-1-1 1,0 1 0,1-1 0,-1 0-1,0 0 1,0 0 0,0 0 0,0-1-1,4-2 1,7-7 23,-12 10-40,0 0 0,0 0 1,0 1-1,0-1 0,1 1 1,-1-1-1,0 1 0,0-1 1,1 1-1,-1 0 0,0 0 1,0-1-1,1 1 1,-1 0-1,0 0 0,1 0 1,-1 1-1,0-1 0,3 1 1,0-1-18,0-1-67,-3 1 115,0-1 0,1 1 1,-1 0-1,0-1 1,0 1-1,0 0 0,1 0 1,-1 0-1,0 0 1,0 0-1,1 0 0,-1 0 1,2 1-1,1 6 185,0 2-402,4 3 286,-5-11-104,-1 0 0,1 0 1,0 0-1,0-1 0,0 0 1,0 1-1,5-1 0,-4 0 10,0 0-1,0 0 1,0 0-1,0 0 0,0-1 1,0 1-1,0-1 0,0 0 1,0 0-1,-1-1 1,1 1-1,0-1 0,5-3 1,-3 1-22,1 0 0,-1 1 1,1 0-1,9-2 1,4-3-64,-13 6 98,-7 3 1,1-1 0,-1 0 0,1 0 0,0 0 0,-1-1 0,1 1 0,-1 0 0,1 0 0,0 0 0,-1 0 0,1 0 0,-1-1 0,1 1 0,-1 0 0,1-1 0,-1 1 1,1 0-1,-1-1 0,1 1 0,-1 0 0,1-1 0,-1 1 0,0-1 0,1 1 0,-1-1 0,0 1 0,1-1 0,1 1-50,6 0 198,-21-3-123,8 2-30,1 0-1,0 1 1,-1-1 0,1 1 0,0 0 0,-8 1-1,-4 0 8,-1 1-40,14-2 26,0 1 0,0-1 0,0 0 1,0 0-1,0 0 0,0 0 0,0-1 0,-4 0 0,5 0 15,-1 1 0,1-1-1,-1 1 1,1 0 0,-1 0-1,1 0 1,0 0 0,-1 0 0,1 1-1,-5 0 1,-9 2-37,2-1-20,13-2 43,0 0 0,0 1 0,0-1 0,0 0 1,-1 0-1,1 0 0,0 0 0,0 0 0,-1 0 0,1 0 0,0 0 0,0 0 0,0 0 1,0-1-1,-1 1 0,1-1 0,-1 0 0,-1 1 9,0 0 0,0 0-1,0-1 1,0 2 0,0-1 0,0 0 0,-5 2-1,-12 0-133,-10-2 156,29 1-25,0-1-1,0 0 1,0 0-1,0 1 0,0-1 1,0 1-1,0-1 1,0 1-1,0-1 1,0 1-1,0 0 1,0-1-1,0 1 1,0 0-1,0 0 1,1-1-1,-2 3 1,-1-2-32,-1 0 1,1 1 0,0-1-1,-1 0 1,1-1 0,-1 1-1,-4 0 1,-9 0 179,14 0-132,0-1-1,0 1 1,-1-1 0,1 0 0,0 0-1,0 0 1,0-1 0,-6-1-1,2 1 99,-7-1-236,13 1 116,1 1 0,0 0 0,0 0-1,0 0 1,-1 0 0,1 0 0,0 0 0,0 0-1,0-1 1,-1 1 0,1 0 0,0 0 0,0 0-1,0 0 1,0-1 0,-1 1 0,1 0 0,0 0-1,0-1 1,0 1 0,0 0 0,0 0 0,0 0-1,0-1 1,0 1 0,0 0 0,-1 0 0,1-1-1,0 1 1,0 0 0,0 0 0,1-1 0,-1 1-1,0 0 1,0 0 0,0-1 0,0 1 0,0 0-1,0 0 1,0-1 0,0 1 0,0 0 0,0 0-1,1 0 1,-1-1 0,1 0-19,1 0 0,-1 0-1,1 0 1,-1 0 0,1 0 0,0 0 0,-1 1-1,1-1 1,1 0 0,12-5-81,-7 1 154,-4 3-33,0 0 1,0-1-1,0 1 1,-1-1-1,5-4 1,-7 6-30,1 0 1,-1 0 0,1 0 0,0 1-1,-1-1 1,1 0 0,0 1-1,-1-1 1,1 1 0,0-1 0,0 1-1,-1 0 1,1 0 0,0 0-1,0 0 1,1 0 0,-1 0-59,6 17-79,-9-15 174,0 0 9,8 11 147,-6-12-180,0-1-1,-1 1 0,1 0 1,0 0-1,0 0 1,-1-1-1,1 1 1,0 0-1,0-1 1,0 1-1,1 0 0,0 0 70,8-5-28,-10 3-55,1 0 0,-1 1-1,1-1 1,-1 1-1,1-1 1,-1 1-1,1-1 1,0 1 0,-1-1-1,1 1 1,0 0-1,-1-1 1,1 1-1,0 0 1,-1-1 0,1 1-1,0 0 1,0 0-1,-1 0 1,1 0-1,0 0 1,0 0-1,0 0 1,-1 0 0,1 0-1,1 0 1,-1 0 66,-3 0-252,5 0 222,-1-2-6,-1 2-27,-1-1 1,1 1-1,-1 0 0,1-1 0,-1 1 0,1 0 0,0 0 0,-1-1 0,1 1 0,-1 0 0,1 0 0,0 0 0,-1 0 0,1 0 0,0 0 0,-1 0 0,1 0 0,-1 0 0,1 0 0,1 0 0,-1 0 31,5 0 95,-5 1-106,0-1-1,0 0 0,0 0 1,1 0-1,-1 0 1,0 0-1,0 0 1,0 0-1,1 0 0,-1-1 1,0 1-1,0 0 1,0-1-1,0 1 1,2-1-1,-3 0 50,9 1-102,-5-2 22,-4 1-52,1 0 70,-1 1 0,0 0-1,0 0 1,1 0 0,-1-1-1,0 1 1,1 0 0,-1 0-1,0 0 1,1 0 0,-1 0 0,0-1-1,1 1 1,-1 0 0,0 0-1,1 0 1,-1 0 0,0 0 0,1 0-1,-1 0 1,1 0 0,-1 0-1,0 0 1,1 1 0,-1-1-1,0 0 1,1 0 0,-1 0 0,0 0-1,1 0 1,-1 1 0,1-1-1,0 1 140,0-1-135,-1 0 0,0 0 0,1 0 0,-1 0 0,0 0 0,0 0 1,1 0-1,-1 0 0,0 0 0,1 0 0,-1 0 0,0 0 0,1 0 0,-1 0 0,0 0 0,0 0 0,1-1 0,-1 1 0,0 0 0,0 0 0,1 0 0,-1 0 0,0-1 1,0 1-1,1 0 0,-1 0 0,0 0 0,0-1 0,0 1 0,1 0 0,-1 0 0,0-1 0,9-11 207,-9 11-217,0 1-1,-1-1 1,1 1-1,0-1 1,0 1-1,0-1 1,0 1-1,0-1 1,0 1 0,0-1-1,0 1 1,0-1-1,0 1 1,1-1-1,-1 1 1,0-1-1,0 1 1,0-1-1,0 1 1,1-1 0,-1 1-1,0-1 1,1 1-1,-1 0 1,0-1-1,1 1 1,-1 0-1,0-1 1,1 1-1,-1 0 1,1-1 0,-1 1-1,1 0 1,-1 0-1,1-1 1,-1 1-1,0 0 1,1 0-1,-1 0 1,1 0-1,0 0 1,-1 0 0,3 0 260,-4 0-253,1 1-1,-1 0 0,1 0 0,-1-1 0,1 1 0,-1 0 0,0-1 0,0 1 0,1 0 1,-1-1-1,0 1 0,0-1 0,0 1 0,1-1 0,-1 0 0,-2 1 0,-14 5 180,16-6-184,0 0-3,-1-1 1,1 1-1,-1 0 0,1 0 1,-1 0-1,1 1 0,-1-1 1,1 0-1,-1 1 0,1-1 1,-1 0-1,1 1 0,-1 0 1,1-1-1,0 1 0,-1 0 1,-1 1-1,4-4-188,-1 2 197,0-1 0,1 1 0,-1-1 0,0 1-1,1-1 1,-1 1 0,1-1 0,-1 1 0,1 0 0,-1-1-1,0 1 1,1 0 0,-1-1 0,1 1 0,0 0-1,-1 0 1,1-1 0,-1 1 0,2 0 0,19-6-147,-6 2 160,-13 3-61,-1-1 55,0 1 0,1-1 0,0 1 0,-1 0 0,1-1-1,0 1 1,0 0 0,-1 0 0,1 0 0,3 0 0,-1 0-12,-3 1 54,2-4 436,-3 4-491,0-1 0,0 1 0,0 0 0,0 0 0,0 0 0,0-1-1,0 1 1,0 0 0,0 0 0,0-1 0,0 1 0,0 0 0,0 0 0,0 0-1,0-1 1,0 1 0,0 0 0,0 0 0,0-1 0,-1 1 0,1 0 0,0 0 0,0 0-1,0 0 1,0-1 0,0 1 0,-1 0 0,1 0 0,0 0 0,0 0 0,0 0-1,0-1 1,-1 1 0,1 0 0,0 0 0,0 0 0,-1 0 0,-9-4 41,10 4-36,0 0 0,-1 0 0,1-1 0,-1 1 0,1 0 0,-1 0 0,1-1 1,-1 1-1,1 0 0,-1 0 0,1 0 0,-1 0 0,0 0 0,1 0 0,-1 0 0,1 0 0,-1 0 0,1 0 0,-1 0 0,1 0 0,-1 0 0,0 0 0,0 1 15,-1-1-1,1 0 1,0 0 0,0 0-1,0 0 1,-1 0 0,1 0-1,0 0 1,0 0 0,0 0-1,0-1 1,-2 0 0,-6 0-119,9 1 63,-5 7 0,5-7 39,0 0-1,0 0 1,0 0 0,0 0-1,0 0 1,0 0-1,0 0 1,0 0-1,1 0 1,-1 0-1,0 0 1,0 0-1,0 0 1,0 0-1,0 0 1,0 0-1,0 0 1,0 0-1,0 0 1,0 0-1,0 0 1,0 0-1,0 0 1,0 0 0,1 0-1,-1 0 1,0 0-1,0 0 1,0 0-1,0 0 1,0 0-1,0 0 1,0 0-1,0 0 1,0 1-1,0-1 1,0 0-1,0 0 1,0 0-1,0 0 1,0 0-1,0 0 1,0 0-1,0 0 1,0 0-1,0 0 1,0 0 0,0 0-1,0 0 1,0 0-1,0 1 1,0-1-1,0 0 1,0 0-1,0 0 1,0 0-1,0 0 1,0 0-1,0 0 1,0 0-1,0 0 1,0 0-1,0 0 1,0 0-1,11 2-134,5 2 196,-14-3 66,12-3-194,-13 1 63,0 1 0,0 0 0,1-1 0,-1 1 0,0 0 0,0 0 0,0 0 0,1 0 1,-1 0-1,0 0 0,0 0 0,1 0 0,-1 1 0,0-1 0,0 0 0,0 1 0,4 1 288,5-1-333,-8 1 32,-1-2-33,0 0 64,-1 0 0,1 0-1,0 0 1,0 0 0,0 0-1,0 0 1,0 0 0,0 0-1,0-1 1,-1 1 0,1 0 0,0-1-1,0 1 1,0 0 0,0-1-1,-1 1 1,2-2 0,4-1 354,-28 4-647,20 1 302,-1-1-1,0 1 0,0-1 1,0 0-1,0 0 0,-5 1 0,7-2 46,5 2-182,1-1 0,0 0-1,0 0 1,11-1 287,-21-10 162,2 8-339,0 1 0,1 0 0,-1 0 0,0 1 0,0-1 0,0 0 0,0 1 0,0 0 0,1 0 0,-1 0 0,0 0 0,0 0 0,0 0 0,0 1 0,0-1 0,0 1 0,-5 2 0,-1-2 8,8-1 5,0 0-1,1 0 1,-1 0-1,0 0 1,0 0-1,0 1 1,0-1 0,0 0-1,1 0 1,-1 1-1,0-1 1,0 0 0,-1 1-1,-8 0-218,7-1 117,7-1 67,10-2-210,-8 3 240,-1-1 1,1 0-1,-1 0 1,0 0-1,1-1 0,-1 1 1,0-1-1,0 0 1,0-1-1,0 1 1,7-6-1,27-19 85,-37 26-93,0 1-1,-1 0 0,1-1 0,-1 1 0,1 0 1,0 0-1,-1 0 0,1 0 0,0 0 0,-1 0 1,3 1-1,1-1 18,-4 0-8,0 0-1,0 0 1,-1 0-1,1 1 1,0-1-1,0 0 0,-1 0 1,1 1-1,0-1 1,0 0-1,-1 1 0,1-1 1,0 1-1,0 0 0,0-1 0,-1 1 0,1-1 0,0 0 0,-1 1 0,1-1 0,0 0 0,0 0 0,0 1 0,-1-1 0,1 0 0,0 0 0,1 0 0,1 1-33,0-1 0,0 1-1,0 0 1,0 0 0,0 0 0,-1 1 0,1-1 0,0 1 0,0-1 0,-1 1-1,1 0 1,-1 0 0,1 0 0,-1 0 0,0 1 0,0-1 0,0 1 0,2 3-1,-3-5-62,-1 0 87,0-1-1,0 1 1,0 0-1,1-1 1,-1 1-1,0 0 1,0 0-1,1-1 1,-1 1-1,1-1 1,-1 1-1,0 0 1,1-1-1,0 2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05.6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5 706 480,'-5'0'3579,"11"0"-3115,1-3-192,-6 3-221,0 0-1,0 0 0,0 0 0,0-1 0,-1 1 0,1 0 0,0-1 1,0 1-1,-1-1 0,1 1 0,0-1 0,0 1 0,-1-1 0,1 0 1,-1 1-1,2-2 0,14-16 292,-12 14-267,-1 1 1,1-1-1,-1 0 1,0 0-1,3-6 0,2 0-7,-7 9-52,0 0 0,-1 1-1,1-1 1,0 0 0,0 0-1,-1 0 1,1 0 0,-1 0-1,1 0 1,-1 0 0,1-2-1,0 2 5,-1-1 0,1 1 0,-1 0 0,1 0-1,-1 0 1,1 0 0,0 0 0,-1 0-1,1 0 1,1-2 0,-1 2-12,0 0 0,0 1 0,-1-1 0,1 0 0,0-1 1,-1 1-1,1 0 0,-1 0 0,1 0 0,-1 0 0,1-1 0,0-2 29,1 0-1,-1 0 1,1 0 0,-1 1-1,5-6 1,6-14 84,-12 22-129,0 0-1,1 0 1,-1 0-1,0 0 1,1 0-1,-1 0 0,1 0 1,0 1-1,-1-1 1,1 0-1,0 0 1,-1 0-1,1 1 1,0-1-1,1 0 0,0-1-3,-1 1 16,0 0 0,-1 0 0,1 0 0,0 0 0,-1 0 0,1 0 0,-1 0 0,1 0 0,-1 0 0,0 0 0,1 0 0,-1 0 1,0 0-1,0-1 0,0 0 0,1 1-2,-1 0 1,0 0 0,0-1 0,0 1 0,1 0-1,-1 0 1,0 0 0,1 0 0,-1 0 0,1 0 0,-1 0-1,1 0 1,0 0 0,0-1 0,0 0 4,0 1 0,0 0 0,0 0 1,0-1-1,0 1 0,-1 0 0,1-1 0,-1 1 1,1-3-1,4-8 33,-3 10-52,-1-1 1,0 0 0,0 0-1,0 1 1,0-1 0,0-3-1,5-12-36,-4 12 49,0-1 1,0 0-1,-1 0 0,2-9 1,0-6 7,20-51 65,-6 14-10,-13 47 60,0-8-141,1-22-15,3-33-208,-8 37 5,0 37 283,-18-13-69,18 14 21,0-1-1,0 1 1,0-1-1,-1 1 1,1-1-1,0 1 1,0 0-1,0-1 1,-1 1-1,1-1 1,0 1-1,-1 0 1,1-1 0,0 1-1,-1 0 1,1-1-1,0 1 1,-1 0-1,1 0 1,0-1-1,-1 1 1,1 0-1,-1 0 1,1 0-1,-1 0 1,1 0-1,0-1 1,-1 1-1,1 0 1,-1 0 0,1 0-1,-1 0 1,0 0-1,0 0 97,-7-15-155,7 14 43,-1 1 0,1-1 0,0 1 0,-1-1 0,1 1 0,-1 0 0,1-1 0,-1 1 0,1 0 0,-1 0 0,1 0 0,-1 0 0,-1 1 0,-12 10-243,14-10 246,0 0 1,0 0-1,1 0 0,-1 0 1,0-1-1,0 1 1,0 0-1,0-1 1,0 1-1,0 0 1,0-1-1,0 1 1,0-1-1,-2 1 0,-1 10 88,2-9-102,2-2 19,-1 1 1,1-1-1,0 1 0,0-1 0,-1 1 0,1-1 0,0 1 0,0-1 0,-1 1 0,1-1 0,0 1 0,0-1 0,0 1 1,0-1-1,0 1 0,0-1 0,0 1 0,0-1 0,0 1 0,0 0 0,0-1 0,0 1 0,0-1 0,0 1 0,0 4 4,-8 27 148,8-31-133,0 0-1,0 0 1,0 0 0,-1 0 0,1 0-1,0 0 1,-1 0 0,1 0 0,-1 0-1,1 0 1,-1 1 0,0-1-19,0 0 0,1 0 0,-1 0 0,1 0 0,-1 0-1,1 0 1,0 0 0,-1 0 0,1 1 0,0-1 0,0 1 0,-1 2 44,1-1 1,0 1-1,-1-1 0,0 1 1,0-1-1,0 1 0,0-1 1,0 0-1,-1 0 0,-2 6 1,-9 27 203,9-28-243,1 0 0,0 1 0,1-1 0,0 1 0,0 0 0,1 0 0,0-1 0,1 12 0,-3-3-6,2-15 11,1-1 0,-1 1-1,1-1 1,0 1-1,-1 0 1,1-1-1,0 1 1,0 3-1,1 1 50,-1-1 0,0 1 0,0 0 0,-2 8-1,2-10-66,-1 0-1,1-1 0,-1 1 0,1-1 0,0 1 0,1 0 0,-1-1 1,1 1-1,0 4 0,0-6-53,-1-1 69,0 0-1,0-1 0,0 1 0,0 0 0,0-1 0,0 1 0,0 0 0,0-1 0,0 1 0,1-1 0,-1 1 0,0 0 0,0-1 0,1 1 0,-1 0 0,0-1 0,1 1 0,-1-1 1,1 1-1,-1-1 2,0 0-1,0 0 1,0 1 0,0-1 0,0 0 0,1 0 0,-1 0 0,0 0 0,0 0 0,0 0 0,0 0-1,0 1 1,0-1 0,0 0 0,0 0 0,0 0 0,0 0 0,0 0 0,0 0 0,0 1 0,0-1 0,0 0-1,0 0 1,0 0 0,0 0 0,0 0 0,0 0 0,0 1 0,0-1 0,0 0 0,0 0 0,0 0 0,0 0-1,0 0 1,0 0 0,0 1 0,-1-1 0,1 0 0,0 0 0,0 0 0,0 0 0,0 0 0,-1 0 0,1 1-1,0-1 1,0 0 0,0 0 0,0 0 0,-1 0 0,1 0 0,0 1 0,0-1 0,0 0 0,0 0 0,0 0 0,0 1 0,-1-1 0,1 0-1,0 0 1,0 0 0,0 1 0,0-1 0,0 0 0,0 0 0,0 1 0,0-1 0,0 0 0,0 0 0,0 0 0,0 1 0,0-1-1,0 0 1,0 0 0,0 0 0,0 1 0,1-1 0,-1 1 1,0-1 0,1 1-1,-1-1 1,0 1 0,1 0-1,-1-1 1,0 1 0,0-1-1,1 1 1,-1 0 0,0-1 0,0 1-1,0 0 1,0-1 0,0 1-1,0 0 1,0-1 0,0 2-1,-1 1 22,3 3 30,1 4 88,2 5-231,-4-7 86,-1-1-22,0-4 58,0 0-1,0 0 1,1 0-1,-1 0 1,1-1-1,0 1 1,0 0-1,0 0 1,0 0 0,3 3-1,1 6-67,-4-11-43,10 9 74,19 15 236,-24-16-186,0-1 0,0 1 0,9 18 0,-1 0 516,-13-25-416,0-1-256,-1 1 0,1 0 0,-1-1 1,1 1-1,-1 0 0,0-1 0,0 1 0,1 0 0,-1-1 1,0 1-1,-1 2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14.8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170 0 416,'0'7'204,"1"4"73,-2 1 0,-1 18 0,1-22 147,1-7-347,0-1 0,0 1 0,-1 0-1,1-1 1,0 1 0,0 0 0,-2 4 537,1-4-537,-3 6 593,4-6-640,0-1 0,0 1-1,0-1 1,0 0 0,0 1 0,-1-1 0,1 0 0,0 1 0,0-1 0,0 0 0,0 1-1,-1-1 1,1 0 0,0 1 0,0-1 0,-1 0 0,1 0 0,0 1 0,0-1 0,-1 0 0,1 0-1,0 0 1,-1 1 0,1-1 0,0 0 0,-1 0 0,1 0 0,0 0 0,-1 0 0,1 0-1,-1 0 1,1 0 0,0 0 0,-1 0 0,1 0 0,-1 0 0,-40 5 2018,37-4-2011,0-1 1,0 1 0,0 0-1,0 0 1,0 1-1,0-1 1,0 1-1,1 0 1,-1 0 0,1 0-1,-1 0 1,1 1-1,0 0 1,0-1 0,0 1-1,0 0 1,0 0-1,1 1 1,-1-1 0,-2 5-1,4-6-30,0 0-1,-1 0 1,1-1 0,-1 1-1,1 0 1,-1-1 0,0 0-1,1 1 1,-1-1 0,-4 2-1,-7 7 486,27 4-444,-13-13-39,1 1 0,-1-1-1,1 0 1,0 0-1,0 0 1,-1 0-1,4 1 1,9 5-51,-9-4 10,0-1 0,0 1 0,0-1-1,0 1 1,0-2 0,1 1 0,-1-1 0,1 1 0,6 0 0,9-1-1020,24 0 0,-25-2 64,15 1-1620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19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20 428 320,'9'-14'2519,"-9"13"-2414,1-2-13,-1 0 0,0 0 0,0 1 0,0-1 0,-1 0 0,1 1 0,-1-1 0,1 0 0,-1 1 0,0-1 0,0 0 0,0 1 0,-1-1 0,1 1 0,-3-4 0,2 4-20,0 0-1,1-1 1,-1 1 0,1 0 0,0-1 0,-1 1-1,1-1 1,0 1 0,0-1 0,0-4 0,0 5-40,1 1 1,0-1 0,-1 1 0,1-1 0,0 0 0,0 1-1,0-1 1,0 0 0,1 1 0,-1-1 0,0 0-1,1 1 1,-1-1 0,1 1 0,-1-1 0,1 1 0,0-1-1,1-1 1,-1 0-37,0 1-1,0-1 1,0 0-1,0 1 0,-1-1 1,1 0-1,-1 0 1,0 0-1,0 0 1,0 0-1,0 0 1,0 1-1,-1-4 1,1-8-2,-10-153 27,10 126-325,0 1 75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27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31 992,'-2'1'110,"-1"0"1,1 0-1,0 0 1,-1 0-1,1 0 1,0 0-1,0 1 1,0-1-1,0 1 1,0 0-1,0-1 1,1 1-1,-1 0 1,-1 2-1,-3 3 654,5-7-736,1 1 0,0-1 0,0 0 0,-1 0 0,1 0 0,0 0 0,-1 0 0,1 1 0,0-1 0,0 0 0,-1 0 0,1 0 0,0 0 0,-1 0 0,1 0 0,0 0 0,-1 0 0,1 0 0,0 0 0,0 0 0,-1-1 0,1 1 0,0 0 0,-1 0 0,1 0 0,0 0 0,0 0 0,-1 0 0,1-1-1,-1 1 85,1-1-84,0 1 0,0 0 0,-1 0 0,1-1 0,0 1 0,0 0 0,0 0 0,0-1 0,-4-2-127,1 2 272,0 0 0,0 1 0,0 0 0,0 0 0,-1 0 0,-3-2 386,7 2-545,-1 0 0,1 0-1,0 0 1,0-1 0,0 1 0,0 0 0,0 0-1,0 0 1,0 0 0,0-1 0,0 1 0,0 0-1,0 0 1,0 0 0,0-1 0,0 1 0,0 0-1,0 0 1,0 0 0,0 0 0,0-1 0,1 1 0,-1 0-1,0 0 1,0 0 0,0 0 0,0 0 0,0-1-1,0 1 1,0 0 0,0 0 0,1 0 0,-1 0-1,0 0 1,39 0-211,-34 0 87,0 0 0,-1 0 0,1-1 1,0 1-1,-1-1 0,1 0 0,0 0 0,-1-1 1,1 1-1,-1-1 0,0 0 0,1 0 0,-1 0 1,0-1-1,0 0 0,4-3 0,17-13-2247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0:47:56.3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63 1824,'-5'5'571,"15"-10"2335,-4 13-1935,13-1 2986,-13-6-3671,-6-1-288,0-1-1,0 1 1,0 0 0,1 0 0,-1 0 0,0 0 0,0 0-1,0 0 1,0 0 0,1 0 0,-1 0 0,0 0-1,0 0 1,0 0 0,0 0 0,1 0 0,-1 0-1,0 0 1,0 0 0,0 0 0,0 0 0,1 0 0,-1 0-1,0 0 1,0 0 0,0 1 0,0-1 0,0 0-1,1 0 1,-1 0 0,0 0 0,0 0 0,0 0-1,0 0 1,0 1 0,0-1 0,1 0 0,-1 1 9,1-1 0,-1 1 1,1 0-1,0-1 1,-1 1-1,1-1 0,0 0 1,0 1-1,0-1 0,-1 1 1,1-1-1,0 0 0,0 0 1,0 1-1,0-1 1,1 0-1,21 1 585,-4 1-184,-12-2-349,1 0-1,-1 0 1,0 0 0,0-1-1,10-2 1,23-1-27,42-2 107,-22 6 194,72 11 0,-85-4-373,55 6 256,-36-6-210,-18-5-11,-24-1 41,-1-1-1,31-3 0,-14-6-92,-26 6 147,-1 1 0,0-1 1,18 1-1,5 0-157,49-9 0,-62 8 52,-7 0 17,9-1-14,40-1 0,29 1 7,-48 0-6,-32 3 32,-11 0-28,1 1 0,-1-1 0,0 1 0,1 0 0,-1 0 1,1 0-1,-1 1 0,0-1 0,7 2 0,1 1 45,0-1-1,18 1 0,42 1-5,-23 1-117,105 1-475,97-6 896,-153 5-43,70-2-447,74-3 68,-105 5 289,-112-6-246,25-3 1,-32 0 236,8 0-143,-21 4-16,-1 0 1,1-1 0,0 1-1,0-1 1,0 0-1,-1 0 1,1 0-1,-1 0 1,1-1-1,-1 1 1,7-5 0,-9 5-46,1 0 1,-1 0 0,1 0-1,-1 0 1,1 0 0,0 0 0,-1 1-1,1-1 1,0 1 0,0-1 0,3 0-1,26-1 6,5-2 93,-25 2-31,1 1 1,0-1-1,15 2 1,12-2 75,-22 1-182,0 1 1,26 2 0,6 1 189,-34-2-119,0 1-1,0 0 1,28 8 0,-35-7-36,12 2-76,27 3 281,-29-6-144,6-1-21,-23-1-11,0 0 16,0 0 0,0 0 0,0 0 0,1 0 0,-1 0 0,0 0 0,0 0 0,0 1 0,0-1 0,0 0 0,0 1 0,2 0 0,-1 0-11,5 1 19,0-1 0,-1 0 0,1-1 0,0 1 0,9-2 0,8 1-2,-15 0-31,0 0 0,0-1 0,-1 0 0,1 0 0,9-3 0,15 0-323,-29 4 324,0 0 0,0 0 0,0-1-1,0 0 1,0 1 0,0-1 0,0-1 0,4-1 0,3 1-66,-9 2 49,-1-1 0,0 1 1,0 0-1,0 0 0,1 0 0,-1-1 0,0 1 0,0 0 1,0-1-1,0 1 0,0-1 0,0 0 0,2 0 1,-2-1 19,0 2-7,-1 0 1,1-1-1,0 1 0,-1 0 0,1 0 1,-1-1-1,1 1 0,0 0 0,-1 0 0,1 0 1,0 0-1,-1 0 0,1 0 0,0 0 0,-1 0 1,1 0-1,0 0 0,-1 0 0,2 0 1,21-3 64,-22 3 294,9-5-315,-8 4-50,0 0 1,1 0 0,-1 1-1,1-1 1,-1 1 0,1 0 0,-1 0-1,1-1 1,-1 2 0,0-1 0,4 0-1,-2 1-52,-3-1-4,19 0-198,-14 3 186,-3-3-10,4 1 43,46 15-176,-24-11 301,0-1 1,41 1 0,96-8-46,-122-6-16,-40 8-39,1 0 0,-1 0 0,0-1 0,1 0 0,-1 0 0,7-4 0,14-6-32,6 0 4,-19 7 2,1 0 0,0 0 0,13-1 0,-25 5 43,4 0 5,1 0 1,-1 0 0,1 1-1,0-1 1,-1 1 0,1 0-1,-1 1 1,12 1 0,9 3-294,-24-5 301,-1 1-1,1-1 0,0 1 0,0-1 1,0 0-1,0 0 0,0 0 0,0 0 1,0 0-1,0 0 0,3-1 1,17 0 30,-15 2-86,-2 1 12,1-1 0,-1 0 1,0-1-1,1 0 0,-1 1 0,9-2 1,-8 0 20,-1 1 1,0 0 0,1 0 0,5 2 0,7-1-2,-13-1-5,18 8 1,-20-8 23,1 1 1,0-1-1,-1 0 1,1 0-1,5-2 1,-6 2-6,-1 0 1,0-1-1,0 1 1,0 0-1,1 0 0,-1 0 1,0 1-1,0-1 0,4 1 1,-3 0-18,0 0-1,-1-1 1,1 1 0,0-1-1,0 0 1,0 0 0,-1 0-1,1 0 1,0 0 0,4-1-1,19 0-196,-22 2 128,-3-1 82,0 1 0,1-1-1,-1 0 1,0 0 0,0 0 0,1 0 0,-1 1 0,0-2 0,0 1-1,1 0 1,-1 0 0,0 0 0,0 0 0,1-1 0,1 0 0,-3 0 6,10 1-58,-5 1 72,14 2 160,-16-4-189,3-1-16,18-3 10,6-6 22,-19 10 33,-10 1-48,0 0 1,1 0-1,-1 0 1,0 0-1,1 0 1,-1-1-1,0 1 0,0 0 1,1-1-1,-1 1 1,0-1-1,0 1 1,1-1-1,-1 1 1,0-1-1,1-1 1,0 1 13,4-1-45,-4 1 126,-1 8-973,-1-6 551,0 1-603,0-1 786,0-1 0,0 1 0,0 0 0,0-1 0,-1 1-1,1-1 1,0 1 0,0-1 0,-1 1 0,1-1 0,0 1 0,-1-1 0,1 0 0,0 1-1,-1-1 1,1 1 0,-1-1 0,-8 4-1089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28.5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287 0 736,'-8'7'267,"8"-7"-233,-1 1 0,1 0 0,-1-1 0,1 1 1,-1-1-1,1 1 0,-1-1 0,1 1 0,-1-1 1,1 0-1,-1 1 0,0-1 0,1 0 0,-1 1 1,0-1-1,0 0 0,-2 1 2,1 0 1,0 1-1,0-1 0,0 0 1,0 1-1,0-1 0,0 1 1,-2 2-1,1-1 85,0 0 0,-1-1 1,1 1-1,-6 3 0,-22 10 685,5-8-524,19-6-268,-1 0-1,0 1 1,1 0 0,0 0 0,0 1-1,-11 6 1,8-3 189,1-2 0,-1 1-1,0-1 1,-1-1 0,1 0-1,-14 4 1,24-8-202,-1 0-1,0 0 1,0 1 0,0-1 0,1 0-1,-1 0 1,0 0 0,0 0 0,0 1-1,0-2 1,0 1 0,0 0-1,1 0 1,-1 0 0,0 0 0,0 0-1,0-1 1,0 1 0,1 0 0,-1-1-1,0 1 1,0 0 0,1-1 0,-1 1-1,0-1 1,0 0 0,1 0-2,-1 0 0,1 1-1,0-1 1,0 0 0,0 0 0,0 1 0,0-1 0,0 0 0,0 1 0,1-1-1,-1 0 1,0 1 0,0-1 0,1 0 0,-1 1 0,0-1 0,0 0 0,1 1-1,-1-1 1,1 1 0,-1-1 0,1 0 0,-1 1 0,1-1 0,-1 1 0,1 0-1,-1-1 1,1 1 0,0-1 0,-1 1 0,2-1 0,4-3-345,0 0 0,1 0 1,0 1-1,-1-1 0,15-3 0,5-1-1243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33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57 108 64,'17'26'160,"-1"2"1827,-15-28-1963,1-10 80,-1-1 0,1 1 1,-2-1-1,0-16 1,0 11 34,-8 28-219,2 3 93,2 1 0,-6 29 0,7-26 26,-10 29 0,11-31 151,2-15-65,0 0 0,-1 0 0,1 0 0,0 0 0,0 0 0,-1 0 0,0-1 0,1 1 0,-2 3 0,1-24 750,1-112-1003,0 128 118,0 1 0,-1-1-1,1 1 1,-1-1 0,0 1 0,0 0 0,-1-4-1,1 4-4,0-1 0,0 1 0,0-1 0,0 1 0,0-1 0,1 0-1,-1-3 1,1 4 7,-1 0-1,0 0 1,1 0-1,-1 0 1,0 0-1,0 0 1,0 0-1,0 1 1,0-1-1,-1 0 1,1 1-1,-1-1 0,-1-1 1,-8-9-22,10 8 17,0 0 0,1 1 1,-1-1-1,1 0 0,-1 1 1,1-8-1,0 9 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44.0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37 176 1056,'-5'0'1520,"1"-5"-944,3 5-562,1 0 1,-1 0-1,1 0 0,-1 0 1,1-1-1,-1 1 0,1 0 1,0 0-1,-1 0 0,1-1 1,-1 1-1,1 0 0,-1 0 1,1-1-1,0 1 0,-1 0 1,1-1-1,-1 1 0,1 0 1,0-1-1,0 1 0,-1-1 1,1 1-1,0 0 1,0-1-1,-1 1 0,1-1 1,0 0-1,-3-16 74,0 4 48,-2 8-84,5 5-40,0 0-1,-1-1 0,1 1 0,0 0 0,-1 0 1,1 0-1,0-1 0,0 1 0,-1 0 1,1-1-1,0 1 0,0 0 0,-1 0 1,1-1-1,0 1 0,0-1 0,0 1 0,-1 0 1,1-1-1,0 1 0,0 0 0,0-1 1,0 1-1,0-1 0,0 1 0,0 0 1,0-1-1,0 1 0,0-1 0,0-66 224,5 54-310,-5 11 88,1 1 0,0 0 0,-1-1-1,1 1 1,-1-1 0,1 1 0,-1-1 0,1 1-1,-1-3 199,-1-15 562,1 19-783,0-1 1,-1 1 0,1 0-1,0 0 1,-1 0-1,1 0 1,0 0-1,-1 0 1,1 0 0,0 0-1,0 1 1,-1-1-1,1 0 1,0 0 0,0 0-1,-1 0 1,1 0-1,0 0 1,0 1-1,-1-1 1,1 0 0,0 0-1,0 0 1,-1 0-1,1 1 1,0-1-1,0 0 1,0 0 0,0 1-1,-1-1 1,3 10-250,0 3 117,-1 0 118,0 0 1,3 13 0,3-4-78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47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402 0 832,'-2'2'84,"0"0"1,0 0-1,-1 0 1,1 0-1,0 0 1,1 0-1,-3 4 1,3-4 10,0-1 0,0 1-1,0-1 1,0 1 0,0-1 0,0 1 0,-1-1 0,1 0-1,0 0 1,-1 1 0,1-1 0,-1 0 0,1 0 0,-1-1 0,1 1-1,-1 0 1,0 0 0,1-1 0,-1 1 0,0-1 0,-3 1 0,2-1-23,-1 1 1,0-1-1,0 1 1,0 0-1,-7 3 1,7-2-13,1-1 1,-1 0 0,0 0 0,0 0 0,-8 0 0,-40 4 925,29-4-627,-30 6-1,30-4 220,-32 1-1,49-4-468,1 0-6,-1 0 0,1 0 0,0 0 0,0-1 0,0 0 0,0 0 0,-6-2 0,-8 6 205,9-1-168,23-2-930,25-2 1036,-34 1-270,106-15 94,-94 15-403,1 0-1,0 2 1,-1 0-1,28 5 1,-13 1-675,0 0-933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49.3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1152,'-1'2'503,"0"-2"-492,2 1-11,-1 0 0,0 1 0,1-1-1,-1 0 1,0 0 0,0 1 0,0-1 0,0 0-1,0 0 1,-1 2 0,-33 124 885,33-124-899,0-1-1,1 1 1,-1 0-1,1-1 0,-1 1 1,1-1-1,0 1 1,0 0-1,0-1 0,1 1 1,-1-1-1,1 1 1,-1-1-1,3 5 1,5 9-717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51.1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234 125 2400,'-9'-10'2529,"8"9"-2471,-7-4 444,0 0 0,0 0 1,1-1-1,-12-12 1,-18-13 430,28 25-943,0 1 0,0 0 0,0 0 1,0 1-1,-1 0 0,1 1 0,-1 0 1,0 0-1,0 1 0,-1 1 0,-19-1 0,30 2-10,0 0-1,0 0 1,-1 1-1,1-1 0,0 0 1,0 1-1,0-1 0,0 0 1,0 1-1,0-1 1,0 0-1,0 0 0,0 1 1,0-1-1,0 0 0,0 1 1,0-1-1,0 0 1,0 1-1,0-1 0,0 0 1,0 1-1,0-1 0,0 0 1,1 1-1,-1-1 1,0 0-1,0 0 0,1 1 1,4 6-289,0 1 1,0-1 0,1-1-1,0 1 1,11 7 0,3 6-498,14 15-1802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1:52.5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387 14 576,'-1'0'22,"0"-1"1,0 1-1,0 0 1,1 0-1,-1 0 0,0 0 1,0 0-1,0 0 1,0 0-1,0 0 0,1 1 1,-1-1-1,0 0 0,0 0 1,0 1-1,-16 3 1476,11-4-1259,0-1 0,0 1-1,0-1 1,0-1 0,0 1 0,1-1 0,-1 1-1,-5-4 1,6 3-117,-1 1 1,1 0-1,-1 0 0,1 1 1,-1-1-1,0 1 0,1 0 0,-7 2 1,-7-2 141,14 1-203,0-1 0,0 1-1,0 0 1,1 1 0,-1-1-1,0 1 1,0 0-1,-5 3 1,-24 8 151,21-11-137,0 2 1,0 0-1,0 0 0,0 1 1,1 1-1,-21 12 1,30-16-216,-1 1 0,0 0 0,1 0 0,0 1 0,0-1 0,0 1 0,-4 4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1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1 160,'4'50'64,"1"-22"-64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2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1 224,'-10'22'96,"7"-5"-64,-2 10-32,0-4 96,2 4-64,-2 4-32,5 8 32,0 5-32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0T01:02:03.1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48 416,'2'12'14,"-1"-3"130,1 0-1,-1 0 1,-1 0-1,1 0 1,-1 0 0,-1 0-1,-2 12 1,-4 16 119,6-30-120,0 1 1,-1 0-1,-5 14 1,1-8 1432,5-13-1521,-8-12 463,7 9-509,1-1 0,0 0 0,0 1 0,1-1 0,-1 0 0,1 1 0,-1-1 0,1 0 0,0-4 0,-2-9 35,0-3 8,1 0 1,2-34 0,0 12-169,-1 2 50,0 28-159,0 26 100,-7 109-547,1-47 118,1 18-1009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8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1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3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6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1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5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7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90F7-B0FC-4E1D-8423-DBCADD6C5C0D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ABC3-C6FA-4BB4-9652-A37E0714D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30.png"/><Relationship Id="rId18" Type="http://schemas.openxmlformats.org/officeDocument/2006/relationships/customXml" Target="../ink/ink198.xml"/><Relationship Id="rId26" Type="http://schemas.openxmlformats.org/officeDocument/2006/relationships/customXml" Target="../ink/ink202.xml"/><Relationship Id="rId39" Type="http://schemas.openxmlformats.org/officeDocument/2006/relationships/image" Target="../media/image197.png"/><Relationship Id="rId21" Type="http://schemas.openxmlformats.org/officeDocument/2006/relationships/image" Target="../media/image1170.png"/><Relationship Id="rId34" Type="http://schemas.openxmlformats.org/officeDocument/2006/relationships/customXml" Target="../ink/ink206.xml"/><Relationship Id="rId42" Type="http://schemas.openxmlformats.org/officeDocument/2006/relationships/customXml" Target="../ink/ink210.xml"/><Relationship Id="rId47" Type="http://schemas.openxmlformats.org/officeDocument/2006/relationships/image" Target="../media/image201.png"/><Relationship Id="rId50" Type="http://schemas.openxmlformats.org/officeDocument/2006/relationships/customXml" Target="../ink/ink214.xml"/><Relationship Id="rId55" Type="http://schemas.openxmlformats.org/officeDocument/2006/relationships/image" Target="../media/image205.png"/><Relationship Id="rId7" Type="http://schemas.openxmlformats.org/officeDocument/2006/relationships/image" Target="../media/image1100.png"/><Relationship Id="rId12" Type="http://schemas.openxmlformats.org/officeDocument/2006/relationships/customXml" Target="../ink/ink195.xml"/><Relationship Id="rId17" Type="http://schemas.openxmlformats.org/officeDocument/2006/relationships/image" Target="../media/image188.png"/><Relationship Id="rId25" Type="http://schemas.openxmlformats.org/officeDocument/2006/relationships/image" Target="../media/image190.png"/><Relationship Id="rId33" Type="http://schemas.openxmlformats.org/officeDocument/2006/relationships/image" Target="../media/image194.png"/><Relationship Id="rId38" Type="http://schemas.openxmlformats.org/officeDocument/2006/relationships/customXml" Target="../ink/ink208.xml"/><Relationship Id="rId46" Type="http://schemas.openxmlformats.org/officeDocument/2006/relationships/customXml" Target="../ink/ink212.xml"/><Relationship Id="rId2" Type="http://schemas.openxmlformats.org/officeDocument/2006/relationships/image" Target="../media/image184.png"/><Relationship Id="rId16" Type="http://schemas.openxmlformats.org/officeDocument/2006/relationships/customXml" Target="../ink/ink197.xml"/><Relationship Id="rId20" Type="http://schemas.openxmlformats.org/officeDocument/2006/relationships/customXml" Target="../ink/ink199.xml"/><Relationship Id="rId29" Type="http://schemas.openxmlformats.org/officeDocument/2006/relationships/image" Target="../media/image192.png"/><Relationship Id="rId41" Type="http://schemas.openxmlformats.org/officeDocument/2006/relationships/image" Target="../media/image198.png"/><Relationship Id="rId54" Type="http://schemas.openxmlformats.org/officeDocument/2006/relationships/customXml" Target="../ink/ink2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2.xml"/><Relationship Id="rId11" Type="http://schemas.openxmlformats.org/officeDocument/2006/relationships/image" Target="../media/image1120.png"/><Relationship Id="rId24" Type="http://schemas.openxmlformats.org/officeDocument/2006/relationships/customXml" Target="../ink/ink201.xml"/><Relationship Id="rId32" Type="http://schemas.openxmlformats.org/officeDocument/2006/relationships/customXml" Target="../ink/ink205.xml"/><Relationship Id="rId37" Type="http://schemas.openxmlformats.org/officeDocument/2006/relationships/image" Target="../media/image196.png"/><Relationship Id="rId40" Type="http://schemas.openxmlformats.org/officeDocument/2006/relationships/customXml" Target="../ink/ink209.xml"/><Relationship Id="rId45" Type="http://schemas.openxmlformats.org/officeDocument/2006/relationships/image" Target="../media/image200.png"/><Relationship Id="rId53" Type="http://schemas.openxmlformats.org/officeDocument/2006/relationships/image" Target="../media/image204.png"/><Relationship Id="rId5" Type="http://schemas.openxmlformats.org/officeDocument/2006/relationships/image" Target="../media/image187.png"/><Relationship Id="rId15" Type="http://schemas.openxmlformats.org/officeDocument/2006/relationships/image" Target="../media/image1140.png"/><Relationship Id="rId23" Type="http://schemas.openxmlformats.org/officeDocument/2006/relationships/image" Target="../media/image1180.png"/><Relationship Id="rId28" Type="http://schemas.openxmlformats.org/officeDocument/2006/relationships/customXml" Target="../ink/ink203.xml"/><Relationship Id="rId36" Type="http://schemas.openxmlformats.org/officeDocument/2006/relationships/customXml" Target="../ink/ink207.xml"/><Relationship Id="rId49" Type="http://schemas.openxmlformats.org/officeDocument/2006/relationships/image" Target="../media/image202.png"/><Relationship Id="rId57" Type="http://schemas.openxmlformats.org/officeDocument/2006/relationships/image" Target="../media/image206.png"/><Relationship Id="rId10" Type="http://schemas.openxmlformats.org/officeDocument/2006/relationships/customXml" Target="../ink/ink194.xml"/><Relationship Id="rId19" Type="http://schemas.openxmlformats.org/officeDocument/2006/relationships/image" Target="../media/image189.png"/><Relationship Id="rId31" Type="http://schemas.openxmlformats.org/officeDocument/2006/relationships/image" Target="../media/image193.png"/><Relationship Id="rId44" Type="http://schemas.openxmlformats.org/officeDocument/2006/relationships/customXml" Target="../ink/ink211.xml"/><Relationship Id="rId52" Type="http://schemas.openxmlformats.org/officeDocument/2006/relationships/customXml" Target="../ink/ink215.xml"/><Relationship Id="rId4" Type="http://schemas.openxmlformats.org/officeDocument/2006/relationships/image" Target="../media/image186.png"/><Relationship Id="rId9" Type="http://schemas.openxmlformats.org/officeDocument/2006/relationships/image" Target="../media/image111.png"/><Relationship Id="rId14" Type="http://schemas.openxmlformats.org/officeDocument/2006/relationships/customXml" Target="../ink/ink196.xml"/><Relationship Id="rId22" Type="http://schemas.openxmlformats.org/officeDocument/2006/relationships/customXml" Target="../ink/ink200.xml"/><Relationship Id="rId27" Type="http://schemas.openxmlformats.org/officeDocument/2006/relationships/image" Target="../media/image191.png"/><Relationship Id="rId30" Type="http://schemas.openxmlformats.org/officeDocument/2006/relationships/customXml" Target="../ink/ink204.xml"/><Relationship Id="rId35" Type="http://schemas.openxmlformats.org/officeDocument/2006/relationships/image" Target="../media/image195.png"/><Relationship Id="rId43" Type="http://schemas.openxmlformats.org/officeDocument/2006/relationships/image" Target="../media/image199.png"/><Relationship Id="rId48" Type="http://schemas.openxmlformats.org/officeDocument/2006/relationships/customXml" Target="../ink/ink213.xml"/><Relationship Id="rId56" Type="http://schemas.openxmlformats.org/officeDocument/2006/relationships/customXml" Target="../ink/ink217.xml"/><Relationship Id="rId8" Type="http://schemas.openxmlformats.org/officeDocument/2006/relationships/customXml" Target="../ink/ink193.xml"/><Relationship Id="rId51" Type="http://schemas.openxmlformats.org/officeDocument/2006/relationships/image" Target="../media/image203.png"/><Relationship Id="rId3" Type="http://schemas.openxmlformats.org/officeDocument/2006/relationships/image" Target="../media/image18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60.png"/><Relationship Id="rId18" Type="http://schemas.openxmlformats.org/officeDocument/2006/relationships/image" Target="../media/image1100.png"/><Relationship Id="rId26" Type="http://schemas.openxmlformats.org/officeDocument/2006/relationships/image" Target="../media/image1140.png"/><Relationship Id="rId39" Type="http://schemas.openxmlformats.org/officeDocument/2006/relationships/customXml" Target="../ink/ink234.xml"/><Relationship Id="rId21" Type="http://schemas.openxmlformats.org/officeDocument/2006/relationships/customXml" Target="../ink/ink225.xml"/><Relationship Id="rId34" Type="http://schemas.openxmlformats.org/officeDocument/2006/relationships/image" Target="../media/image1310.png"/><Relationship Id="rId42" Type="http://schemas.openxmlformats.org/officeDocument/2006/relationships/image" Target="../media/image212.png"/><Relationship Id="rId47" Type="http://schemas.openxmlformats.org/officeDocument/2006/relationships/customXml" Target="../ink/ink238.xml"/><Relationship Id="rId50" Type="http://schemas.openxmlformats.org/officeDocument/2006/relationships/image" Target="../media/image216.png"/><Relationship Id="rId55" Type="http://schemas.openxmlformats.org/officeDocument/2006/relationships/customXml" Target="../ink/ink242.xml"/><Relationship Id="rId63" Type="http://schemas.openxmlformats.org/officeDocument/2006/relationships/customXml" Target="../ink/ink246.xml"/><Relationship Id="rId68" Type="http://schemas.openxmlformats.org/officeDocument/2006/relationships/image" Target="../media/image225.png"/><Relationship Id="rId7" Type="http://schemas.openxmlformats.org/officeDocument/2006/relationships/image" Target="../media/image1230.png"/><Relationship Id="rId2" Type="http://schemas.openxmlformats.org/officeDocument/2006/relationships/image" Target="../media/image207.png"/><Relationship Id="rId16" Type="http://schemas.openxmlformats.org/officeDocument/2006/relationships/image" Target="../media/image187.png"/><Relationship Id="rId29" Type="http://schemas.openxmlformats.org/officeDocument/2006/relationships/customXml" Target="../ink/ink2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8.xml"/><Relationship Id="rId11" Type="http://schemas.openxmlformats.org/officeDocument/2006/relationships/image" Target="../media/image1250.png"/><Relationship Id="rId24" Type="http://schemas.openxmlformats.org/officeDocument/2006/relationships/image" Target="../media/image1130.png"/><Relationship Id="rId32" Type="http://schemas.openxmlformats.org/officeDocument/2006/relationships/image" Target="../media/image1300.png"/><Relationship Id="rId37" Type="http://schemas.openxmlformats.org/officeDocument/2006/relationships/customXml" Target="../ink/ink233.xml"/><Relationship Id="rId40" Type="http://schemas.openxmlformats.org/officeDocument/2006/relationships/image" Target="../media/image211.png"/><Relationship Id="rId45" Type="http://schemas.openxmlformats.org/officeDocument/2006/relationships/customXml" Target="../ink/ink237.xml"/><Relationship Id="rId53" Type="http://schemas.openxmlformats.org/officeDocument/2006/relationships/customXml" Target="../ink/ink241.xml"/><Relationship Id="rId58" Type="http://schemas.openxmlformats.org/officeDocument/2006/relationships/image" Target="../media/image220.png"/><Relationship Id="rId66" Type="http://schemas.openxmlformats.org/officeDocument/2006/relationships/image" Target="../media/image224.png"/><Relationship Id="rId5" Type="http://schemas.openxmlformats.org/officeDocument/2006/relationships/image" Target="../media/image210.png"/><Relationship Id="rId15" Type="http://schemas.openxmlformats.org/officeDocument/2006/relationships/image" Target="../media/image1270.png"/><Relationship Id="rId23" Type="http://schemas.openxmlformats.org/officeDocument/2006/relationships/customXml" Target="../ink/ink226.xml"/><Relationship Id="rId28" Type="http://schemas.openxmlformats.org/officeDocument/2006/relationships/image" Target="../media/image1280.png"/><Relationship Id="rId36" Type="http://schemas.openxmlformats.org/officeDocument/2006/relationships/image" Target="../media/image1320.png"/><Relationship Id="rId49" Type="http://schemas.openxmlformats.org/officeDocument/2006/relationships/customXml" Target="../ink/ink239.xml"/><Relationship Id="rId57" Type="http://schemas.openxmlformats.org/officeDocument/2006/relationships/customXml" Target="../ink/ink243.xml"/><Relationship Id="rId61" Type="http://schemas.openxmlformats.org/officeDocument/2006/relationships/customXml" Target="../ink/ink245.xml"/><Relationship Id="rId10" Type="http://schemas.openxmlformats.org/officeDocument/2006/relationships/customXml" Target="../ink/ink220.xml"/><Relationship Id="rId19" Type="http://schemas.openxmlformats.org/officeDocument/2006/relationships/customXml" Target="../ink/ink224.xml"/><Relationship Id="rId31" Type="http://schemas.openxmlformats.org/officeDocument/2006/relationships/customXml" Target="../ink/ink230.xml"/><Relationship Id="rId44" Type="http://schemas.openxmlformats.org/officeDocument/2006/relationships/image" Target="../media/image213.png"/><Relationship Id="rId52" Type="http://schemas.openxmlformats.org/officeDocument/2006/relationships/image" Target="../media/image217.png"/><Relationship Id="rId60" Type="http://schemas.openxmlformats.org/officeDocument/2006/relationships/image" Target="../media/image221.png"/><Relationship Id="rId65" Type="http://schemas.openxmlformats.org/officeDocument/2006/relationships/customXml" Target="../ink/ink247.xml"/><Relationship Id="rId4" Type="http://schemas.openxmlformats.org/officeDocument/2006/relationships/image" Target="../media/image209.png"/><Relationship Id="rId9" Type="http://schemas.openxmlformats.org/officeDocument/2006/relationships/image" Target="../media/image1240.png"/><Relationship Id="rId14" Type="http://schemas.openxmlformats.org/officeDocument/2006/relationships/customXml" Target="../ink/ink222.xml"/><Relationship Id="rId22" Type="http://schemas.openxmlformats.org/officeDocument/2006/relationships/image" Target="../media/image1120.png"/><Relationship Id="rId27" Type="http://schemas.openxmlformats.org/officeDocument/2006/relationships/customXml" Target="../ink/ink228.xml"/><Relationship Id="rId30" Type="http://schemas.openxmlformats.org/officeDocument/2006/relationships/image" Target="../media/image1290.png"/><Relationship Id="rId35" Type="http://schemas.openxmlformats.org/officeDocument/2006/relationships/customXml" Target="../ink/ink232.xml"/><Relationship Id="rId43" Type="http://schemas.openxmlformats.org/officeDocument/2006/relationships/customXml" Target="../ink/ink236.xml"/><Relationship Id="rId48" Type="http://schemas.openxmlformats.org/officeDocument/2006/relationships/image" Target="../media/image215.png"/><Relationship Id="rId56" Type="http://schemas.openxmlformats.org/officeDocument/2006/relationships/image" Target="../media/image219.png"/><Relationship Id="rId64" Type="http://schemas.openxmlformats.org/officeDocument/2006/relationships/image" Target="../media/image223.png"/><Relationship Id="rId69" Type="http://schemas.openxmlformats.org/officeDocument/2006/relationships/customXml" Target="../ink/ink249.xml"/><Relationship Id="rId8" Type="http://schemas.openxmlformats.org/officeDocument/2006/relationships/customXml" Target="../ink/ink219.xml"/><Relationship Id="rId51" Type="http://schemas.openxmlformats.org/officeDocument/2006/relationships/customXml" Target="../ink/ink240.xml"/><Relationship Id="rId3" Type="http://schemas.openxmlformats.org/officeDocument/2006/relationships/image" Target="../media/image208.png"/><Relationship Id="rId12" Type="http://schemas.openxmlformats.org/officeDocument/2006/relationships/customXml" Target="../ink/ink221.xml"/><Relationship Id="rId17" Type="http://schemas.openxmlformats.org/officeDocument/2006/relationships/customXml" Target="../ink/ink223.xml"/><Relationship Id="rId25" Type="http://schemas.openxmlformats.org/officeDocument/2006/relationships/customXml" Target="../ink/ink227.xml"/><Relationship Id="rId33" Type="http://schemas.openxmlformats.org/officeDocument/2006/relationships/customXml" Target="../ink/ink231.xml"/><Relationship Id="rId38" Type="http://schemas.openxmlformats.org/officeDocument/2006/relationships/image" Target="../media/image1330.png"/><Relationship Id="rId46" Type="http://schemas.openxmlformats.org/officeDocument/2006/relationships/image" Target="../media/image214.png"/><Relationship Id="rId59" Type="http://schemas.openxmlformats.org/officeDocument/2006/relationships/customXml" Target="../ink/ink244.xml"/><Relationship Id="rId67" Type="http://schemas.openxmlformats.org/officeDocument/2006/relationships/customXml" Target="../ink/ink248.xml"/><Relationship Id="rId20" Type="http://schemas.openxmlformats.org/officeDocument/2006/relationships/image" Target="../media/image111.png"/><Relationship Id="rId41" Type="http://schemas.openxmlformats.org/officeDocument/2006/relationships/customXml" Target="../ink/ink235.xml"/><Relationship Id="rId54" Type="http://schemas.openxmlformats.org/officeDocument/2006/relationships/image" Target="../media/image218.png"/><Relationship Id="rId62" Type="http://schemas.openxmlformats.org/officeDocument/2006/relationships/image" Target="../media/image222.png"/><Relationship Id="rId70" Type="http://schemas.openxmlformats.org/officeDocument/2006/relationships/image" Target="../media/image2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13" Type="http://schemas.openxmlformats.org/officeDocument/2006/relationships/customXml" Target="../ink/ink252.xml"/><Relationship Id="rId18" Type="http://schemas.openxmlformats.org/officeDocument/2006/relationships/image" Target="../media/image238.png"/><Relationship Id="rId26" Type="http://schemas.openxmlformats.org/officeDocument/2006/relationships/image" Target="../media/image242.png"/><Relationship Id="rId3" Type="http://schemas.openxmlformats.org/officeDocument/2006/relationships/image" Target="../media/image228.png"/><Relationship Id="rId21" Type="http://schemas.openxmlformats.org/officeDocument/2006/relationships/customXml" Target="../ink/ink256.xml"/><Relationship Id="rId34" Type="http://schemas.openxmlformats.org/officeDocument/2006/relationships/image" Target="../media/image246.png"/><Relationship Id="rId7" Type="http://schemas.openxmlformats.org/officeDocument/2006/relationships/image" Target="../media/image232.png"/><Relationship Id="rId12" Type="http://schemas.openxmlformats.org/officeDocument/2006/relationships/image" Target="../media/image235.png"/><Relationship Id="rId17" Type="http://schemas.openxmlformats.org/officeDocument/2006/relationships/customXml" Target="../ink/ink254.xml"/><Relationship Id="rId25" Type="http://schemas.openxmlformats.org/officeDocument/2006/relationships/customXml" Target="../ink/ink258.xml"/><Relationship Id="rId33" Type="http://schemas.openxmlformats.org/officeDocument/2006/relationships/customXml" Target="../ink/ink262.xml"/><Relationship Id="rId2" Type="http://schemas.openxmlformats.org/officeDocument/2006/relationships/image" Target="../media/image227.png"/><Relationship Id="rId16" Type="http://schemas.openxmlformats.org/officeDocument/2006/relationships/image" Target="../media/image237.png"/><Relationship Id="rId20" Type="http://schemas.openxmlformats.org/officeDocument/2006/relationships/image" Target="../media/image239.png"/><Relationship Id="rId29" Type="http://schemas.openxmlformats.org/officeDocument/2006/relationships/customXml" Target="../ink/ink2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1" Type="http://schemas.openxmlformats.org/officeDocument/2006/relationships/customXml" Target="../ink/ink251.xml"/><Relationship Id="rId24" Type="http://schemas.openxmlformats.org/officeDocument/2006/relationships/image" Target="../media/image241.png"/><Relationship Id="rId32" Type="http://schemas.openxmlformats.org/officeDocument/2006/relationships/image" Target="../media/image245.png"/><Relationship Id="rId5" Type="http://schemas.openxmlformats.org/officeDocument/2006/relationships/image" Target="../media/image230.png"/><Relationship Id="rId15" Type="http://schemas.openxmlformats.org/officeDocument/2006/relationships/customXml" Target="../ink/ink253.xml"/><Relationship Id="rId23" Type="http://schemas.openxmlformats.org/officeDocument/2006/relationships/customXml" Target="../ink/ink257.xml"/><Relationship Id="rId28" Type="http://schemas.openxmlformats.org/officeDocument/2006/relationships/image" Target="../media/image243.png"/><Relationship Id="rId36" Type="http://schemas.openxmlformats.org/officeDocument/2006/relationships/image" Target="../media/image247.png"/><Relationship Id="rId10" Type="http://schemas.openxmlformats.org/officeDocument/2006/relationships/image" Target="../media/image234.png"/><Relationship Id="rId19" Type="http://schemas.openxmlformats.org/officeDocument/2006/relationships/customXml" Target="../ink/ink255.xml"/><Relationship Id="rId31" Type="http://schemas.openxmlformats.org/officeDocument/2006/relationships/customXml" Target="../ink/ink261.xml"/><Relationship Id="rId4" Type="http://schemas.openxmlformats.org/officeDocument/2006/relationships/image" Target="../media/image229.png"/><Relationship Id="rId9" Type="http://schemas.openxmlformats.org/officeDocument/2006/relationships/customXml" Target="../ink/ink250.xml"/><Relationship Id="rId14" Type="http://schemas.openxmlformats.org/officeDocument/2006/relationships/image" Target="../media/image236.png"/><Relationship Id="rId22" Type="http://schemas.openxmlformats.org/officeDocument/2006/relationships/image" Target="../media/image240.png"/><Relationship Id="rId27" Type="http://schemas.openxmlformats.org/officeDocument/2006/relationships/customXml" Target="../ink/ink259.xml"/><Relationship Id="rId30" Type="http://schemas.openxmlformats.org/officeDocument/2006/relationships/image" Target="../media/image244.png"/><Relationship Id="rId35" Type="http://schemas.openxmlformats.org/officeDocument/2006/relationships/customXml" Target="../ink/ink26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image" Target="../media/image34.png"/><Relationship Id="rId7" Type="http://schemas.openxmlformats.org/officeDocument/2006/relationships/image" Target="../media/image3.png"/><Relationship Id="rId71" Type="http://schemas.openxmlformats.org/officeDocument/2006/relationships/image" Target="../media/image3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7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5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4.xml"/><Relationship Id="rId75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image" Target="../media/image44.png"/><Relationship Id="rId18" Type="http://schemas.openxmlformats.org/officeDocument/2006/relationships/customXml" Target="../ink/ink45.xml"/><Relationship Id="rId26" Type="http://schemas.openxmlformats.org/officeDocument/2006/relationships/customXml" Target="../ink/ink49.xml"/><Relationship Id="rId39" Type="http://schemas.openxmlformats.org/officeDocument/2006/relationships/image" Target="../media/image57.png"/><Relationship Id="rId3" Type="http://schemas.openxmlformats.org/officeDocument/2006/relationships/image" Target="../media/image39.png"/><Relationship Id="rId21" Type="http://schemas.openxmlformats.org/officeDocument/2006/relationships/image" Target="../media/image48.png"/><Relationship Id="rId34" Type="http://schemas.openxmlformats.org/officeDocument/2006/relationships/customXml" Target="../ink/ink53.xml"/><Relationship Id="rId42" Type="http://schemas.openxmlformats.org/officeDocument/2006/relationships/customXml" Target="../ink/ink57.xml"/><Relationship Id="rId47" Type="http://schemas.openxmlformats.org/officeDocument/2006/relationships/image" Target="../media/image61.png"/><Relationship Id="rId7" Type="http://schemas.openxmlformats.org/officeDocument/2006/relationships/image" Target="../media/image41.png"/><Relationship Id="rId12" Type="http://schemas.openxmlformats.org/officeDocument/2006/relationships/customXml" Target="../ink/ink42.xml"/><Relationship Id="rId17" Type="http://schemas.openxmlformats.org/officeDocument/2006/relationships/image" Target="../media/image46.png"/><Relationship Id="rId25" Type="http://schemas.openxmlformats.org/officeDocument/2006/relationships/image" Target="../media/image50.png"/><Relationship Id="rId33" Type="http://schemas.openxmlformats.org/officeDocument/2006/relationships/image" Target="../media/image54.png"/><Relationship Id="rId38" Type="http://schemas.openxmlformats.org/officeDocument/2006/relationships/customXml" Target="../ink/ink55.xml"/><Relationship Id="rId46" Type="http://schemas.openxmlformats.org/officeDocument/2006/relationships/customXml" Target="../ink/ink59.xml"/><Relationship Id="rId2" Type="http://schemas.openxmlformats.org/officeDocument/2006/relationships/customXml" Target="../ink/ink37.xml"/><Relationship Id="rId16" Type="http://schemas.openxmlformats.org/officeDocument/2006/relationships/customXml" Target="../ink/ink44.xml"/><Relationship Id="rId20" Type="http://schemas.openxmlformats.org/officeDocument/2006/relationships/customXml" Target="../ink/ink46.xml"/><Relationship Id="rId29" Type="http://schemas.openxmlformats.org/officeDocument/2006/relationships/image" Target="../media/image52.png"/><Relationship Id="rId41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9.xml"/><Relationship Id="rId11" Type="http://schemas.openxmlformats.org/officeDocument/2006/relationships/image" Target="../media/image43.png"/><Relationship Id="rId24" Type="http://schemas.openxmlformats.org/officeDocument/2006/relationships/customXml" Target="../ink/ink48.xml"/><Relationship Id="rId32" Type="http://schemas.openxmlformats.org/officeDocument/2006/relationships/customXml" Target="../ink/ink52.xml"/><Relationship Id="rId37" Type="http://schemas.openxmlformats.org/officeDocument/2006/relationships/image" Target="../media/image56.png"/><Relationship Id="rId40" Type="http://schemas.openxmlformats.org/officeDocument/2006/relationships/customXml" Target="../ink/ink56.xml"/><Relationship Id="rId45" Type="http://schemas.openxmlformats.org/officeDocument/2006/relationships/image" Target="../media/image60.png"/><Relationship Id="rId5" Type="http://schemas.openxmlformats.org/officeDocument/2006/relationships/image" Target="../media/image40.png"/><Relationship Id="rId15" Type="http://schemas.openxmlformats.org/officeDocument/2006/relationships/image" Target="../media/image45.png"/><Relationship Id="rId23" Type="http://schemas.openxmlformats.org/officeDocument/2006/relationships/image" Target="../media/image49.png"/><Relationship Id="rId28" Type="http://schemas.openxmlformats.org/officeDocument/2006/relationships/customXml" Target="../ink/ink50.xml"/><Relationship Id="rId36" Type="http://schemas.openxmlformats.org/officeDocument/2006/relationships/customXml" Target="../ink/ink54.xml"/><Relationship Id="rId10" Type="http://schemas.openxmlformats.org/officeDocument/2006/relationships/customXml" Target="../ink/ink41.xml"/><Relationship Id="rId19" Type="http://schemas.openxmlformats.org/officeDocument/2006/relationships/image" Target="../media/image47.png"/><Relationship Id="rId31" Type="http://schemas.openxmlformats.org/officeDocument/2006/relationships/image" Target="../media/image53.png"/><Relationship Id="rId44" Type="http://schemas.openxmlformats.org/officeDocument/2006/relationships/customXml" Target="../ink/ink58.xml"/><Relationship Id="rId4" Type="http://schemas.openxmlformats.org/officeDocument/2006/relationships/customXml" Target="../ink/ink38.xml"/><Relationship Id="rId9" Type="http://schemas.openxmlformats.org/officeDocument/2006/relationships/image" Target="../media/image42.png"/><Relationship Id="rId14" Type="http://schemas.openxmlformats.org/officeDocument/2006/relationships/customXml" Target="../ink/ink43.xml"/><Relationship Id="rId22" Type="http://schemas.openxmlformats.org/officeDocument/2006/relationships/customXml" Target="../ink/ink47.xml"/><Relationship Id="rId27" Type="http://schemas.openxmlformats.org/officeDocument/2006/relationships/image" Target="../media/image51.png"/><Relationship Id="rId30" Type="http://schemas.openxmlformats.org/officeDocument/2006/relationships/customXml" Target="../ink/ink51.xml"/><Relationship Id="rId35" Type="http://schemas.openxmlformats.org/officeDocument/2006/relationships/image" Target="../media/image55.png"/><Relationship Id="rId43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customXml" Target="../ink/ink6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0.png"/><Relationship Id="rId4" Type="http://schemas.openxmlformats.org/officeDocument/2006/relationships/customXml" Target="../ink/ink61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9.xml"/><Relationship Id="rId21" Type="http://schemas.openxmlformats.org/officeDocument/2006/relationships/image" Target="../media/image600.png"/><Relationship Id="rId34" Type="http://schemas.openxmlformats.org/officeDocument/2006/relationships/customXml" Target="../ink/ink73.xml"/><Relationship Id="rId42" Type="http://schemas.openxmlformats.org/officeDocument/2006/relationships/customXml" Target="../ink/ink77.xml"/><Relationship Id="rId47" Type="http://schemas.openxmlformats.org/officeDocument/2006/relationships/image" Target="../media/image73.png"/><Relationship Id="rId50" Type="http://schemas.openxmlformats.org/officeDocument/2006/relationships/customXml" Target="../ink/ink81.xml"/><Relationship Id="rId55" Type="http://schemas.openxmlformats.org/officeDocument/2006/relationships/image" Target="../media/image77.png"/><Relationship Id="rId63" Type="http://schemas.openxmlformats.org/officeDocument/2006/relationships/image" Target="../media/image81.png"/><Relationship Id="rId68" Type="http://schemas.openxmlformats.org/officeDocument/2006/relationships/customXml" Target="../ink/ink90.xml"/><Relationship Id="rId76" Type="http://schemas.openxmlformats.org/officeDocument/2006/relationships/customXml" Target="../ink/ink94.xml"/><Relationship Id="rId84" Type="http://schemas.openxmlformats.org/officeDocument/2006/relationships/customXml" Target="../ink/ink98.xml"/><Relationship Id="rId89" Type="http://schemas.openxmlformats.org/officeDocument/2006/relationships/image" Target="../media/image94.png"/><Relationship Id="rId97" Type="http://schemas.openxmlformats.org/officeDocument/2006/relationships/image" Target="../media/image98.png"/><Relationship Id="rId7" Type="http://schemas.openxmlformats.org/officeDocument/2006/relationships/image" Target="../media/image67.png"/><Relationship Id="rId71" Type="http://schemas.openxmlformats.org/officeDocument/2006/relationships/image" Target="../media/image85.png"/><Relationship Id="rId92" Type="http://schemas.openxmlformats.org/officeDocument/2006/relationships/customXml" Target="../ink/ink102.xml"/><Relationship Id="rId2" Type="http://schemas.openxmlformats.org/officeDocument/2006/relationships/image" Target="../media/image62.png"/><Relationship Id="rId16" Type="http://schemas.openxmlformats.org/officeDocument/2006/relationships/customXml" Target="../ink/ink64.xml"/><Relationship Id="rId29" Type="http://schemas.openxmlformats.org/officeDocument/2006/relationships/image" Target="../media/image640.png"/><Relationship Id="rId11" Type="http://schemas.openxmlformats.org/officeDocument/2006/relationships/image" Target="../media/image71.png"/><Relationship Id="rId24" Type="http://schemas.openxmlformats.org/officeDocument/2006/relationships/customXml" Target="../ink/ink68.xml"/><Relationship Id="rId32" Type="http://schemas.openxmlformats.org/officeDocument/2006/relationships/customXml" Target="../ink/ink72.xml"/><Relationship Id="rId37" Type="http://schemas.openxmlformats.org/officeDocument/2006/relationships/image" Target="../media/image680.png"/><Relationship Id="rId40" Type="http://schemas.openxmlformats.org/officeDocument/2006/relationships/customXml" Target="../ink/ink76.xml"/><Relationship Id="rId45" Type="http://schemas.openxmlformats.org/officeDocument/2006/relationships/image" Target="../media/image72.png"/><Relationship Id="rId53" Type="http://schemas.openxmlformats.org/officeDocument/2006/relationships/image" Target="../media/image76.png"/><Relationship Id="rId58" Type="http://schemas.openxmlformats.org/officeDocument/2006/relationships/customXml" Target="../ink/ink85.xml"/><Relationship Id="rId66" Type="http://schemas.openxmlformats.org/officeDocument/2006/relationships/customXml" Target="../ink/ink89.xml"/><Relationship Id="rId74" Type="http://schemas.openxmlformats.org/officeDocument/2006/relationships/customXml" Target="../ink/ink93.xml"/><Relationship Id="rId79" Type="http://schemas.openxmlformats.org/officeDocument/2006/relationships/image" Target="../media/image89.png"/><Relationship Id="rId87" Type="http://schemas.openxmlformats.org/officeDocument/2006/relationships/image" Target="../media/image93.png"/><Relationship Id="rId5" Type="http://schemas.openxmlformats.org/officeDocument/2006/relationships/image" Target="../media/image65.png"/><Relationship Id="rId61" Type="http://schemas.openxmlformats.org/officeDocument/2006/relationships/image" Target="../media/image80.png"/><Relationship Id="rId82" Type="http://schemas.openxmlformats.org/officeDocument/2006/relationships/customXml" Target="../ink/ink97.xml"/><Relationship Id="rId90" Type="http://schemas.openxmlformats.org/officeDocument/2006/relationships/customXml" Target="../ink/ink101.xml"/><Relationship Id="rId95" Type="http://schemas.openxmlformats.org/officeDocument/2006/relationships/image" Target="../media/image97.png"/><Relationship Id="rId19" Type="http://schemas.openxmlformats.org/officeDocument/2006/relationships/image" Target="../media/image590.png"/><Relationship Id="rId14" Type="http://schemas.openxmlformats.org/officeDocument/2006/relationships/customXml" Target="../ink/ink63.xml"/><Relationship Id="rId22" Type="http://schemas.openxmlformats.org/officeDocument/2006/relationships/customXml" Target="../ink/ink67.xml"/><Relationship Id="rId27" Type="http://schemas.openxmlformats.org/officeDocument/2006/relationships/image" Target="../media/image630.png"/><Relationship Id="rId30" Type="http://schemas.openxmlformats.org/officeDocument/2006/relationships/customXml" Target="../ink/ink71.xml"/><Relationship Id="rId35" Type="http://schemas.openxmlformats.org/officeDocument/2006/relationships/image" Target="../media/image670.png"/><Relationship Id="rId43" Type="http://schemas.openxmlformats.org/officeDocument/2006/relationships/image" Target="../media/image710.png"/><Relationship Id="rId48" Type="http://schemas.openxmlformats.org/officeDocument/2006/relationships/customXml" Target="../ink/ink80.xml"/><Relationship Id="rId56" Type="http://schemas.openxmlformats.org/officeDocument/2006/relationships/customXml" Target="../ink/ink84.xml"/><Relationship Id="rId64" Type="http://schemas.openxmlformats.org/officeDocument/2006/relationships/customXml" Target="../ink/ink88.xml"/><Relationship Id="rId69" Type="http://schemas.openxmlformats.org/officeDocument/2006/relationships/image" Target="../media/image84.png"/><Relationship Id="rId77" Type="http://schemas.openxmlformats.org/officeDocument/2006/relationships/image" Target="../media/image88.png"/><Relationship Id="rId8" Type="http://schemas.openxmlformats.org/officeDocument/2006/relationships/image" Target="../media/image68.png"/><Relationship Id="rId51" Type="http://schemas.openxmlformats.org/officeDocument/2006/relationships/image" Target="../media/image75.png"/><Relationship Id="rId72" Type="http://schemas.openxmlformats.org/officeDocument/2006/relationships/customXml" Target="../ink/ink92.xml"/><Relationship Id="rId80" Type="http://schemas.openxmlformats.org/officeDocument/2006/relationships/customXml" Target="../ink/ink96.xml"/><Relationship Id="rId85" Type="http://schemas.openxmlformats.org/officeDocument/2006/relationships/image" Target="../media/image92.png"/><Relationship Id="rId93" Type="http://schemas.openxmlformats.org/officeDocument/2006/relationships/image" Target="../media/image96.png"/><Relationship Id="rId3" Type="http://schemas.openxmlformats.org/officeDocument/2006/relationships/image" Target="../media/image63.png"/><Relationship Id="rId12" Type="http://schemas.openxmlformats.org/officeDocument/2006/relationships/customXml" Target="../ink/ink62.xml"/><Relationship Id="rId17" Type="http://schemas.openxmlformats.org/officeDocument/2006/relationships/image" Target="../media/image580.png"/><Relationship Id="rId25" Type="http://schemas.openxmlformats.org/officeDocument/2006/relationships/image" Target="../media/image620.png"/><Relationship Id="rId33" Type="http://schemas.openxmlformats.org/officeDocument/2006/relationships/image" Target="../media/image660.png"/><Relationship Id="rId38" Type="http://schemas.openxmlformats.org/officeDocument/2006/relationships/customXml" Target="../ink/ink75.xml"/><Relationship Id="rId46" Type="http://schemas.openxmlformats.org/officeDocument/2006/relationships/customXml" Target="../ink/ink79.xml"/><Relationship Id="rId59" Type="http://schemas.openxmlformats.org/officeDocument/2006/relationships/image" Target="../media/image79.png"/><Relationship Id="rId67" Type="http://schemas.openxmlformats.org/officeDocument/2006/relationships/image" Target="../media/image83.png"/><Relationship Id="rId20" Type="http://schemas.openxmlformats.org/officeDocument/2006/relationships/customXml" Target="../ink/ink66.xml"/><Relationship Id="rId41" Type="http://schemas.openxmlformats.org/officeDocument/2006/relationships/image" Target="../media/image700.png"/><Relationship Id="rId54" Type="http://schemas.openxmlformats.org/officeDocument/2006/relationships/customXml" Target="../ink/ink83.xml"/><Relationship Id="rId62" Type="http://schemas.openxmlformats.org/officeDocument/2006/relationships/customXml" Target="../ink/ink87.xml"/><Relationship Id="rId70" Type="http://schemas.openxmlformats.org/officeDocument/2006/relationships/customXml" Target="../ink/ink91.xml"/><Relationship Id="rId75" Type="http://schemas.openxmlformats.org/officeDocument/2006/relationships/image" Target="../media/image87.png"/><Relationship Id="rId83" Type="http://schemas.openxmlformats.org/officeDocument/2006/relationships/image" Target="../media/image91.png"/><Relationship Id="rId88" Type="http://schemas.openxmlformats.org/officeDocument/2006/relationships/customXml" Target="../ink/ink100.xml"/><Relationship Id="rId91" Type="http://schemas.openxmlformats.org/officeDocument/2006/relationships/image" Target="../media/image95.png"/><Relationship Id="rId96" Type="http://schemas.openxmlformats.org/officeDocument/2006/relationships/customXml" Target="../ink/ink10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5" Type="http://schemas.openxmlformats.org/officeDocument/2006/relationships/image" Target="../media/image570.png"/><Relationship Id="rId23" Type="http://schemas.openxmlformats.org/officeDocument/2006/relationships/image" Target="../media/image610.png"/><Relationship Id="rId28" Type="http://schemas.openxmlformats.org/officeDocument/2006/relationships/customXml" Target="../ink/ink70.xml"/><Relationship Id="rId36" Type="http://schemas.openxmlformats.org/officeDocument/2006/relationships/customXml" Target="../ink/ink74.xml"/><Relationship Id="rId49" Type="http://schemas.openxmlformats.org/officeDocument/2006/relationships/image" Target="../media/image74.png"/><Relationship Id="rId57" Type="http://schemas.openxmlformats.org/officeDocument/2006/relationships/image" Target="../media/image78.png"/><Relationship Id="rId10" Type="http://schemas.openxmlformats.org/officeDocument/2006/relationships/image" Target="../media/image70.png"/><Relationship Id="rId31" Type="http://schemas.openxmlformats.org/officeDocument/2006/relationships/image" Target="../media/image650.png"/><Relationship Id="rId44" Type="http://schemas.openxmlformats.org/officeDocument/2006/relationships/customXml" Target="../ink/ink78.xml"/><Relationship Id="rId52" Type="http://schemas.openxmlformats.org/officeDocument/2006/relationships/customXml" Target="../ink/ink82.xml"/><Relationship Id="rId60" Type="http://schemas.openxmlformats.org/officeDocument/2006/relationships/customXml" Target="../ink/ink86.xml"/><Relationship Id="rId65" Type="http://schemas.openxmlformats.org/officeDocument/2006/relationships/image" Target="../media/image82.png"/><Relationship Id="rId73" Type="http://schemas.openxmlformats.org/officeDocument/2006/relationships/image" Target="../media/image86.png"/><Relationship Id="rId78" Type="http://schemas.openxmlformats.org/officeDocument/2006/relationships/customXml" Target="../ink/ink95.xml"/><Relationship Id="rId81" Type="http://schemas.openxmlformats.org/officeDocument/2006/relationships/image" Target="../media/image90.png"/><Relationship Id="rId86" Type="http://schemas.openxmlformats.org/officeDocument/2006/relationships/customXml" Target="../ink/ink99.xml"/><Relationship Id="rId94" Type="http://schemas.openxmlformats.org/officeDocument/2006/relationships/customXml" Target="../ink/ink103.xml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3" Type="http://schemas.openxmlformats.org/officeDocument/2006/relationships/image" Target="../media/image560.png"/><Relationship Id="rId18" Type="http://schemas.openxmlformats.org/officeDocument/2006/relationships/customXml" Target="../ink/ink65.xml"/><Relationship Id="rId39" Type="http://schemas.openxmlformats.org/officeDocument/2006/relationships/image" Target="../media/image6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5.xml"/><Relationship Id="rId13" Type="http://schemas.openxmlformats.org/officeDocument/2006/relationships/image" Target="../media/image850.png"/><Relationship Id="rId18" Type="http://schemas.openxmlformats.org/officeDocument/2006/relationships/customXml" Target="../ink/ink110.xml"/><Relationship Id="rId26" Type="http://schemas.openxmlformats.org/officeDocument/2006/relationships/customXml" Target="../ink/ink114.xml"/><Relationship Id="rId3" Type="http://schemas.openxmlformats.org/officeDocument/2006/relationships/image" Target="../media/image100.png"/><Relationship Id="rId21" Type="http://schemas.openxmlformats.org/officeDocument/2006/relationships/image" Target="../media/image106.png"/><Relationship Id="rId7" Type="http://schemas.openxmlformats.org/officeDocument/2006/relationships/image" Target="../media/image104.png"/><Relationship Id="rId12" Type="http://schemas.openxmlformats.org/officeDocument/2006/relationships/customXml" Target="../ink/ink107.xml"/><Relationship Id="rId17" Type="http://schemas.openxmlformats.org/officeDocument/2006/relationships/image" Target="../media/image870.png"/><Relationship Id="rId25" Type="http://schemas.openxmlformats.org/officeDocument/2006/relationships/image" Target="../media/image108.png"/><Relationship Id="rId2" Type="http://schemas.openxmlformats.org/officeDocument/2006/relationships/image" Target="../media/image99.png"/><Relationship Id="rId16" Type="http://schemas.openxmlformats.org/officeDocument/2006/relationships/customXml" Target="../ink/ink109.xml"/><Relationship Id="rId20" Type="http://schemas.openxmlformats.org/officeDocument/2006/relationships/customXml" Target="../ink/ink111.xml"/><Relationship Id="rId29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840.png"/><Relationship Id="rId24" Type="http://schemas.openxmlformats.org/officeDocument/2006/relationships/customXml" Target="../ink/ink113.xml"/><Relationship Id="rId5" Type="http://schemas.openxmlformats.org/officeDocument/2006/relationships/image" Target="../media/image102.png"/><Relationship Id="rId15" Type="http://schemas.openxmlformats.org/officeDocument/2006/relationships/image" Target="../media/image860.png"/><Relationship Id="rId23" Type="http://schemas.openxmlformats.org/officeDocument/2006/relationships/image" Target="../media/image107.png"/><Relationship Id="rId28" Type="http://schemas.openxmlformats.org/officeDocument/2006/relationships/customXml" Target="../ink/ink115.xml"/><Relationship Id="rId10" Type="http://schemas.openxmlformats.org/officeDocument/2006/relationships/customXml" Target="../ink/ink106.xml"/><Relationship Id="rId19" Type="http://schemas.openxmlformats.org/officeDocument/2006/relationships/image" Target="../media/image105.png"/><Relationship Id="rId4" Type="http://schemas.openxmlformats.org/officeDocument/2006/relationships/image" Target="../media/image101.png"/><Relationship Id="rId9" Type="http://schemas.openxmlformats.org/officeDocument/2006/relationships/image" Target="../media/image830.png"/><Relationship Id="rId14" Type="http://schemas.openxmlformats.org/officeDocument/2006/relationships/customXml" Target="../ink/ink108.xml"/><Relationship Id="rId22" Type="http://schemas.openxmlformats.org/officeDocument/2006/relationships/customXml" Target="../ink/ink112.xml"/><Relationship Id="rId27" Type="http://schemas.openxmlformats.org/officeDocument/2006/relationships/image" Target="../media/image10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18.xml"/><Relationship Id="rId18" Type="http://schemas.openxmlformats.org/officeDocument/2006/relationships/image" Target="../media/image1000.png"/><Relationship Id="rId26" Type="http://schemas.openxmlformats.org/officeDocument/2006/relationships/image" Target="../media/image1040.png"/><Relationship Id="rId39" Type="http://schemas.openxmlformats.org/officeDocument/2006/relationships/customXml" Target="../ink/ink131.xml"/><Relationship Id="rId21" Type="http://schemas.openxmlformats.org/officeDocument/2006/relationships/customXml" Target="../ink/ink122.xml"/><Relationship Id="rId34" Type="http://schemas.openxmlformats.org/officeDocument/2006/relationships/image" Target="../media/image120.png"/><Relationship Id="rId42" Type="http://schemas.openxmlformats.org/officeDocument/2006/relationships/image" Target="../media/image124.png"/><Relationship Id="rId47" Type="http://schemas.openxmlformats.org/officeDocument/2006/relationships/customXml" Target="../ink/ink135.xml"/><Relationship Id="rId50" Type="http://schemas.openxmlformats.org/officeDocument/2006/relationships/image" Target="../media/image128.png"/><Relationship Id="rId55" Type="http://schemas.openxmlformats.org/officeDocument/2006/relationships/customXml" Target="../ink/ink139.xml"/><Relationship Id="rId63" Type="http://schemas.openxmlformats.org/officeDocument/2006/relationships/customXml" Target="../ink/ink143.xml"/><Relationship Id="rId68" Type="http://schemas.openxmlformats.org/officeDocument/2006/relationships/image" Target="../media/image137.png"/><Relationship Id="rId7" Type="http://schemas.openxmlformats.org/officeDocument/2006/relationships/image" Target="../media/image117.png"/><Relationship Id="rId71" Type="http://schemas.openxmlformats.org/officeDocument/2006/relationships/customXml" Target="../ink/ink147.xml"/><Relationship Id="rId2" Type="http://schemas.openxmlformats.org/officeDocument/2006/relationships/image" Target="../media/image112.png"/><Relationship Id="rId16" Type="http://schemas.openxmlformats.org/officeDocument/2006/relationships/image" Target="../media/image990.png"/><Relationship Id="rId29" Type="http://schemas.openxmlformats.org/officeDocument/2006/relationships/customXml" Target="../ink/ink126.xml"/><Relationship Id="rId11" Type="http://schemas.openxmlformats.org/officeDocument/2006/relationships/customXml" Target="../ink/ink117.xml"/><Relationship Id="rId24" Type="http://schemas.openxmlformats.org/officeDocument/2006/relationships/image" Target="../media/image1030.png"/><Relationship Id="rId32" Type="http://schemas.openxmlformats.org/officeDocument/2006/relationships/image" Target="../media/image119.png"/><Relationship Id="rId37" Type="http://schemas.openxmlformats.org/officeDocument/2006/relationships/customXml" Target="../ink/ink130.xml"/><Relationship Id="rId40" Type="http://schemas.openxmlformats.org/officeDocument/2006/relationships/image" Target="../media/image123.png"/><Relationship Id="rId45" Type="http://schemas.openxmlformats.org/officeDocument/2006/relationships/customXml" Target="../ink/ink134.xml"/><Relationship Id="rId53" Type="http://schemas.openxmlformats.org/officeDocument/2006/relationships/customXml" Target="../ink/ink138.xml"/><Relationship Id="rId58" Type="http://schemas.openxmlformats.org/officeDocument/2006/relationships/image" Target="../media/image132.png"/><Relationship Id="rId66" Type="http://schemas.openxmlformats.org/officeDocument/2006/relationships/image" Target="../media/image136.png"/><Relationship Id="rId74" Type="http://schemas.openxmlformats.org/officeDocument/2006/relationships/image" Target="../media/image140.png"/><Relationship Id="rId5" Type="http://schemas.openxmlformats.org/officeDocument/2006/relationships/image" Target="../media/image115.png"/><Relationship Id="rId15" Type="http://schemas.openxmlformats.org/officeDocument/2006/relationships/customXml" Target="../ink/ink119.xml"/><Relationship Id="rId23" Type="http://schemas.openxmlformats.org/officeDocument/2006/relationships/customXml" Target="../ink/ink123.xml"/><Relationship Id="rId28" Type="http://schemas.openxmlformats.org/officeDocument/2006/relationships/image" Target="../media/image1050.png"/><Relationship Id="rId36" Type="http://schemas.openxmlformats.org/officeDocument/2006/relationships/image" Target="../media/image121.png"/><Relationship Id="rId49" Type="http://schemas.openxmlformats.org/officeDocument/2006/relationships/customXml" Target="../ink/ink136.xml"/><Relationship Id="rId57" Type="http://schemas.openxmlformats.org/officeDocument/2006/relationships/customXml" Target="../ink/ink140.xml"/><Relationship Id="rId61" Type="http://schemas.openxmlformats.org/officeDocument/2006/relationships/customXml" Target="../ink/ink142.xml"/><Relationship Id="rId10" Type="http://schemas.openxmlformats.org/officeDocument/2006/relationships/image" Target="../media/image960.png"/><Relationship Id="rId19" Type="http://schemas.openxmlformats.org/officeDocument/2006/relationships/customXml" Target="../ink/ink121.xml"/><Relationship Id="rId31" Type="http://schemas.openxmlformats.org/officeDocument/2006/relationships/customXml" Target="../ink/ink127.xml"/><Relationship Id="rId44" Type="http://schemas.openxmlformats.org/officeDocument/2006/relationships/image" Target="../media/image125.png"/><Relationship Id="rId52" Type="http://schemas.openxmlformats.org/officeDocument/2006/relationships/image" Target="../media/image129.png"/><Relationship Id="rId60" Type="http://schemas.openxmlformats.org/officeDocument/2006/relationships/image" Target="../media/image133.png"/><Relationship Id="rId65" Type="http://schemas.openxmlformats.org/officeDocument/2006/relationships/customXml" Target="../ink/ink144.xml"/><Relationship Id="rId73" Type="http://schemas.openxmlformats.org/officeDocument/2006/relationships/customXml" Target="../ink/ink148.xml"/><Relationship Id="rId4" Type="http://schemas.openxmlformats.org/officeDocument/2006/relationships/image" Target="../media/image114.png"/><Relationship Id="rId14" Type="http://schemas.openxmlformats.org/officeDocument/2006/relationships/image" Target="../media/image980.png"/><Relationship Id="rId22" Type="http://schemas.openxmlformats.org/officeDocument/2006/relationships/image" Target="../media/image1020.png"/><Relationship Id="rId27" Type="http://schemas.openxmlformats.org/officeDocument/2006/relationships/customXml" Target="../ink/ink125.xml"/><Relationship Id="rId30" Type="http://schemas.openxmlformats.org/officeDocument/2006/relationships/image" Target="../media/image118.png"/><Relationship Id="rId35" Type="http://schemas.openxmlformats.org/officeDocument/2006/relationships/customXml" Target="../ink/ink129.xml"/><Relationship Id="rId43" Type="http://schemas.openxmlformats.org/officeDocument/2006/relationships/customXml" Target="../ink/ink133.xml"/><Relationship Id="rId48" Type="http://schemas.openxmlformats.org/officeDocument/2006/relationships/image" Target="../media/image127.png"/><Relationship Id="rId56" Type="http://schemas.openxmlformats.org/officeDocument/2006/relationships/image" Target="../media/image131.png"/><Relationship Id="rId64" Type="http://schemas.openxmlformats.org/officeDocument/2006/relationships/image" Target="../media/image135.png"/><Relationship Id="rId69" Type="http://schemas.openxmlformats.org/officeDocument/2006/relationships/customXml" Target="../ink/ink146.xml"/><Relationship Id="rId8" Type="http://schemas.openxmlformats.org/officeDocument/2006/relationships/customXml" Target="../ink/ink116.xml"/><Relationship Id="rId51" Type="http://schemas.openxmlformats.org/officeDocument/2006/relationships/customXml" Target="../ink/ink137.xml"/><Relationship Id="rId72" Type="http://schemas.openxmlformats.org/officeDocument/2006/relationships/image" Target="../media/image139.png"/><Relationship Id="rId3" Type="http://schemas.openxmlformats.org/officeDocument/2006/relationships/image" Target="../media/image113.png"/><Relationship Id="rId12" Type="http://schemas.openxmlformats.org/officeDocument/2006/relationships/image" Target="../media/image970.png"/><Relationship Id="rId17" Type="http://schemas.openxmlformats.org/officeDocument/2006/relationships/customXml" Target="../ink/ink120.xml"/><Relationship Id="rId25" Type="http://schemas.openxmlformats.org/officeDocument/2006/relationships/customXml" Target="../ink/ink124.xml"/><Relationship Id="rId33" Type="http://schemas.openxmlformats.org/officeDocument/2006/relationships/customXml" Target="../ink/ink128.xml"/><Relationship Id="rId38" Type="http://schemas.openxmlformats.org/officeDocument/2006/relationships/image" Target="../media/image122.png"/><Relationship Id="rId46" Type="http://schemas.openxmlformats.org/officeDocument/2006/relationships/image" Target="../media/image126.png"/><Relationship Id="rId59" Type="http://schemas.openxmlformats.org/officeDocument/2006/relationships/customXml" Target="../ink/ink141.xml"/><Relationship Id="rId67" Type="http://schemas.openxmlformats.org/officeDocument/2006/relationships/customXml" Target="../ink/ink145.xml"/><Relationship Id="rId20" Type="http://schemas.openxmlformats.org/officeDocument/2006/relationships/image" Target="../media/image1010.png"/><Relationship Id="rId41" Type="http://schemas.openxmlformats.org/officeDocument/2006/relationships/customXml" Target="../ink/ink132.xml"/><Relationship Id="rId54" Type="http://schemas.openxmlformats.org/officeDocument/2006/relationships/image" Target="../media/image130.png"/><Relationship Id="rId62" Type="http://schemas.openxmlformats.org/officeDocument/2006/relationships/image" Target="../media/image134.png"/><Relationship Id="rId70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4.xml"/><Relationship Id="rId18" Type="http://schemas.openxmlformats.org/officeDocument/2006/relationships/image" Target="../media/image148.png"/><Relationship Id="rId26" Type="http://schemas.openxmlformats.org/officeDocument/2006/relationships/image" Target="../media/image152.png"/><Relationship Id="rId39" Type="http://schemas.openxmlformats.org/officeDocument/2006/relationships/customXml" Target="../ink/ink167.xml"/><Relationship Id="rId21" Type="http://schemas.openxmlformats.org/officeDocument/2006/relationships/customXml" Target="../ink/ink158.xml"/><Relationship Id="rId34" Type="http://schemas.openxmlformats.org/officeDocument/2006/relationships/image" Target="../media/image156.png"/><Relationship Id="rId42" Type="http://schemas.openxmlformats.org/officeDocument/2006/relationships/image" Target="../media/image160.png"/><Relationship Id="rId47" Type="http://schemas.openxmlformats.org/officeDocument/2006/relationships/customXml" Target="../ink/ink171.xml"/><Relationship Id="rId50" Type="http://schemas.openxmlformats.org/officeDocument/2006/relationships/image" Target="../media/image164.png"/><Relationship Id="rId55" Type="http://schemas.openxmlformats.org/officeDocument/2006/relationships/customXml" Target="../ink/ink175.xml"/><Relationship Id="rId63" Type="http://schemas.openxmlformats.org/officeDocument/2006/relationships/customXml" Target="../ink/ink179.xml"/><Relationship Id="rId68" Type="http://schemas.openxmlformats.org/officeDocument/2006/relationships/image" Target="../media/image173.png"/><Relationship Id="rId76" Type="http://schemas.openxmlformats.org/officeDocument/2006/relationships/image" Target="../media/image177.png"/><Relationship Id="rId84" Type="http://schemas.openxmlformats.org/officeDocument/2006/relationships/image" Target="../media/image181.png"/><Relationship Id="rId7" Type="http://schemas.openxmlformats.org/officeDocument/2006/relationships/customXml" Target="../ink/ink151.xml"/><Relationship Id="rId71" Type="http://schemas.openxmlformats.org/officeDocument/2006/relationships/customXml" Target="../ink/ink183.xml"/><Relationship Id="rId2" Type="http://schemas.openxmlformats.org/officeDocument/2006/relationships/image" Target="../media/image112.png"/><Relationship Id="rId16" Type="http://schemas.openxmlformats.org/officeDocument/2006/relationships/image" Target="../media/image147.png"/><Relationship Id="rId29" Type="http://schemas.openxmlformats.org/officeDocument/2006/relationships/customXml" Target="../ink/ink162.xml"/><Relationship Id="rId11" Type="http://schemas.openxmlformats.org/officeDocument/2006/relationships/customXml" Target="../ink/ink153.xml"/><Relationship Id="rId24" Type="http://schemas.openxmlformats.org/officeDocument/2006/relationships/image" Target="../media/image151.png"/><Relationship Id="rId32" Type="http://schemas.openxmlformats.org/officeDocument/2006/relationships/image" Target="../media/image155.png"/><Relationship Id="rId37" Type="http://schemas.openxmlformats.org/officeDocument/2006/relationships/customXml" Target="../ink/ink166.xml"/><Relationship Id="rId40" Type="http://schemas.openxmlformats.org/officeDocument/2006/relationships/image" Target="../media/image159.png"/><Relationship Id="rId45" Type="http://schemas.openxmlformats.org/officeDocument/2006/relationships/customXml" Target="../ink/ink170.xml"/><Relationship Id="rId53" Type="http://schemas.openxmlformats.org/officeDocument/2006/relationships/customXml" Target="../ink/ink174.xml"/><Relationship Id="rId58" Type="http://schemas.openxmlformats.org/officeDocument/2006/relationships/image" Target="../media/image168.png"/><Relationship Id="rId66" Type="http://schemas.openxmlformats.org/officeDocument/2006/relationships/image" Target="../media/image172.png"/><Relationship Id="rId74" Type="http://schemas.openxmlformats.org/officeDocument/2006/relationships/image" Target="../media/image176.png"/><Relationship Id="rId79" Type="http://schemas.openxmlformats.org/officeDocument/2006/relationships/customXml" Target="../ink/ink187.xml"/><Relationship Id="rId87" Type="http://schemas.openxmlformats.org/officeDocument/2006/relationships/customXml" Target="../ink/ink191.xml"/><Relationship Id="rId5" Type="http://schemas.openxmlformats.org/officeDocument/2006/relationships/customXml" Target="../ink/ink150.xml"/><Relationship Id="rId61" Type="http://schemas.openxmlformats.org/officeDocument/2006/relationships/customXml" Target="../ink/ink178.xml"/><Relationship Id="rId82" Type="http://schemas.openxmlformats.org/officeDocument/2006/relationships/image" Target="../media/image180.png"/><Relationship Id="rId19" Type="http://schemas.openxmlformats.org/officeDocument/2006/relationships/customXml" Target="../ink/ink157.xml"/><Relationship Id="rId4" Type="http://schemas.openxmlformats.org/officeDocument/2006/relationships/image" Target="../media/image141.png"/><Relationship Id="rId9" Type="http://schemas.openxmlformats.org/officeDocument/2006/relationships/customXml" Target="../ink/ink152.xml"/><Relationship Id="rId14" Type="http://schemas.openxmlformats.org/officeDocument/2006/relationships/image" Target="../media/image146.png"/><Relationship Id="rId22" Type="http://schemas.openxmlformats.org/officeDocument/2006/relationships/image" Target="../media/image150.png"/><Relationship Id="rId27" Type="http://schemas.openxmlformats.org/officeDocument/2006/relationships/customXml" Target="../ink/ink161.xml"/><Relationship Id="rId30" Type="http://schemas.openxmlformats.org/officeDocument/2006/relationships/image" Target="../media/image154.png"/><Relationship Id="rId35" Type="http://schemas.openxmlformats.org/officeDocument/2006/relationships/customXml" Target="../ink/ink165.xml"/><Relationship Id="rId43" Type="http://schemas.openxmlformats.org/officeDocument/2006/relationships/customXml" Target="../ink/ink169.xml"/><Relationship Id="rId48" Type="http://schemas.openxmlformats.org/officeDocument/2006/relationships/image" Target="../media/image163.png"/><Relationship Id="rId56" Type="http://schemas.openxmlformats.org/officeDocument/2006/relationships/image" Target="../media/image167.png"/><Relationship Id="rId64" Type="http://schemas.openxmlformats.org/officeDocument/2006/relationships/image" Target="../media/image171.png"/><Relationship Id="rId69" Type="http://schemas.openxmlformats.org/officeDocument/2006/relationships/customXml" Target="../ink/ink182.xml"/><Relationship Id="rId77" Type="http://schemas.openxmlformats.org/officeDocument/2006/relationships/customXml" Target="../ink/ink186.xml"/><Relationship Id="rId8" Type="http://schemas.openxmlformats.org/officeDocument/2006/relationships/image" Target="../media/image143.png"/><Relationship Id="rId51" Type="http://schemas.openxmlformats.org/officeDocument/2006/relationships/customXml" Target="../ink/ink173.xml"/><Relationship Id="rId72" Type="http://schemas.openxmlformats.org/officeDocument/2006/relationships/image" Target="../media/image175.png"/><Relationship Id="rId80" Type="http://schemas.openxmlformats.org/officeDocument/2006/relationships/image" Target="../media/image179.png"/><Relationship Id="rId85" Type="http://schemas.openxmlformats.org/officeDocument/2006/relationships/customXml" Target="../ink/ink190.xml"/><Relationship Id="rId3" Type="http://schemas.openxmlformats.org/officeDocument/2006/relationships/customXml" Target="../ink/ink149.xml"/><Relationship Id="rId12" Type="http://schemas.openxmlformats.org/officeDocument/2006/relationships/image" Target="../media/image145.png"/><Relationship Id="rId17" Type="http://schemas.openxmlformats.org/officeDocument/2006/relationships/customXml" Target="../ink/ink156.xml"/><Relationship Id="rId25" Type="http://schemas.openxmlformats.org/officeDocument/2006/relationships/customXml" Target="../ink/ink160.xml"/><Relationship Id="rId33" Type="http://schemas.openxmlformats.org/officeDocument/2006/relationships/customXml" Target="../ink/ink164.xml"/><Relationship Id="rId38" Type="http://schemas.openxmlformats.org/officeDocument/2006/relationships/image" Target="../media/image158.png"/><Relationship Id="rId46" Type="http://schemas.openxmlformats.org/officeDocument/2006/relationships/image" Target="../media/image162.png"/><Relationship Id="rId59" Type="http://schemas.openxmlformats.org/officeDocument/2006/relationships/customXml" Target="../ink/ink177.xml"/><Relationship Id="rId67" Type="http://schemas.openxmlformats.org/officeDocument/2006/relationships/customXml" Target="../ink/ink181.xml"/><Relationship Id="rId20" Type="http://schemas.openxmlformats.org/officeDocument/2006/relationships/image" Target="../media/image149.png"/><Relationship Id="rId41" Type="http://schemas.openxmlformats.org/officeDocument/2006/relationships/customXml" Target="../ink/ink168.xml"/><Relationship Id="rId54" Type="http://schemas.openxmlformats.org/officeDocument/2006/relationships/image" Target="../media/image166.png"/><Relationship Id="rId62" Type="http://schemas.openxmlformats.org/officeDocument/2006/relationships/image" Target="../media/image170.png"/><Relationship Id="rId70" Type="http://schemas.openxmlformats.org/officeDocument/2006/relationships/image" Target="../media/image174.png"/><Relationship Id="rId75" Type="http://schemas.openxmlformats.org/officeDocument/2006/relationships/customXml" Target="../ink/ink185.xml"/><Relationship Id="rId83" Type="http://schemas.openxmlformats.org/officeDocument/2006/relationships/customXml" Target="../ink/ink189.xml"/><Relationship Id="rId88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5" Type="http://schemas.openxmlformats.org/officeDocument/2006/relationships/customXml" Target="../ink/ink155.xml"/><Relationship Id="rId23" Type="http://schemas.openxmlformats.org/officeDocument/2006/relationships/customXml" Target="../ink/ink159.xml"/><Relationship Id="rId28" Type="http://schemas.openxmlformats.org/officeDocument/2006/relationships/image" Target="../media/image153.png"/><Relationship Id="rId36" Type="http://schemas.openxmlformats.org/officeDocument/2006/relationships/image" Target="../media/image157.png"/><Relationship Id="rId49" Type="http://schemas.openxmlformats.org/officeDocument/2006/relationships/customXml" Target="../ink/ink172.xml"/><Relationship Id="rId57" Type="http://schemas.openxmlformats.org/officeDocument/2006/relationships/customXml" Target="../ink/ink176.xml"/><Relationship Id="rId10" Type="http://schemas.openxmlformats.org/officeDocument/2006/relationships/image" Target="../media/image144.png"/><Relationship Id="rId31" Type="http://schemas.openxmlformats.org/officeDocument/2006/relationships/customXml" Target="../ink/ink163.xml"/><Relationship Id="rId44" Type="http://schemas.openxmlformats.org/officeDocument/2006/relationships/image" Target="../media/image161.png"/><Relationship Id="rId52" Type="http://schemas.openxmlformats.org/officeDocument/2006/relationships/image" Target="../media/image165.png"/><Relationship Id="rId60" Type="http://schemas.openxmlformats.org/officeDocument/2006/relationships/image" Target="../media/image169.png"/><Relationship Id="rId65" Type="http://schemas.openxmlformats.org/officeDocument/2006/relationships/customXml" Target="../ink/ink180.xml"/><Relationship Id="rId73" Type="http://schemas.openxmlformats.org/officeDocument/2006/relationships/customXml" Target="../ink/ink184.xml"/><Relationship Id="rId78" Type="http://schemas.openxmlformats.org/officeDocument/2006/relationships/image" Target="../media/image178.png"/><Relationship Id="rId81" Type="http://schemas.openxmlformats.org/officeDocument/2006/relationships/customXml" Target="../ink/ink188.xml"/><Relationship Id="rId86" Type="http://schemas.openxmlformats.org/officeDocument/2006/relationships/image" Target="../media/image1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Self-inductance of linear conductors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34</a:t>
            </a:r>
          </a:p>
        </p:txBody>
      </p:sp>
    </p:spTree>
    <p:extLst>
      <p:ext uri="{BB962C8B-B14F-4D97-AF65-F5344CB8AC3E}">
        <p14:creationId xmlns:p14="http://schemas.microsoft.com/office/powerpoint/2010/main" val="141209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47ACA4-AE9F-4DE3-940F-E2B1BCCCCB5B}"/>
              </a:ext>
            </a:extLst>
          </p:cNvPr>
          <p:cNvSpPr txBox="1"/>
          <p:nvPr/>
        </p:nvSpPr>
        <p:spPr>
          <a:xfrm>
            <a:off x="467646" y="381000"/>
            <a:ext cx="6618953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6"/>
            </a:pPr>
            <a:r>
              <a:rPr lang="en-US" sz="2000" dirty="0"/>
              <a:t>Field energy per unit length of a long solenoid, </a:t>
            </a:r>
          </a:p>
          <a:p>
            <a:endParaRPr lang="en-US" sz="2000" dirty="0"/>
          </a:p>
          <a:p>
            <a:r>
              <a:rPr lang="en-US" sz="2000" dirty="0"/>
              <a:t>h&gt;&gt;b</a:t>
            </a:r>
          </a:p>
          <a:p>
            <a:endParaRPr lang="en-US" sz="2000" dirty="0"/>
          </a:p>
          <a:p>
            <a:r>
              <a:rPr lang="en-US" sz="2000" dirty="0"/>
              <a:t>neglect end effects.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271FD0D-7E23-453B-BC40-6137E5BE8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70086"/>
            <a:ext cx="188282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2002C5-32FC-49AB-839A-3F0143D4897F}"/>
              </a:ext>
            </a:extLst>
          </p:cNvPr>
          <p:cNvSpPr txBox="1"/>
          <p:nvPr/>
        </p:nvSpPr>
        <p:spPr>
          <a:xfrm>
            <a:off x="4876800" y="3603486"/>
            <a:ext cx="3309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Permeability of magnetic core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3389F2-6766-437A-84BE-E0DC71F8E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213086"/>
            <a:ext cx="139249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01D3A2-8DF8-4061-AF3B-7A643FBF13AB}"/>
              </a:ext>
            </a:extLst>
          </p:cNvPr>
          <p:cNvSpPr txBox="1"/>
          <p:nvPr/>
        </p:nvSpPr>
        <p:spPr>
          <a:xfrm>
            <a:off x="3581400" y="4437221"/>
            <a:ext cx="55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-25000" dirty="0"/>
              <a:t>e</a:t>
            </a:r>
            <a:r>
              <a:rPr lang="en-US" sz="2400" dirty="0"/>
              <a:t> J</a:t>
            </a:r>
            <a:r>
              <a:rPr lang="en-US" sz="2400" baseline="30000" dirty="0"/>
              <a:t>2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4E837E91-0F0B-44E7-B360-83471F158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694224"/>
            <a:ext cx="28008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B99E8B7-CB04-4DB2-B6FA-4A705AB8877A}"/>
              </a:ext>
            </a:extLst>
          </p:cNvPr>
          <p:cNvGrpSpPr/>
          <p:nvPr/>
        </p:nvGrpSpPr>
        <p:grpSpPr>
          <a:xfrm>
            <a:off x="5638800" y="2155686"/>
            <a:ext cx="1543050" cy="1235393"/>
            <a:chOff x="5029200" y="304800"/>
            <a:chExt cx="1543050" cy="1235393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BDEB5397-D49F-42E2-B9C8-90E3F60464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t="5810"/>
            <a:stretch>
              <a:fillRect/>
            </a:stretch>
          </p:blipFill>
          <p:spPr bwMode="auto">
            <a:xfrm>
              <a:off x="5029200" y="304800"/>
              <a:ext cx="1543050" cy="1235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FE0AB37-E16A-4802-B4BA-5F21DFA0861A}"/>
                </a:ext>
              </a:extLst>
            </p:cNvPr>
            <p:cNvSpPr/>
            <p:nvPr/>
          </p:nvSpPr>
          <p:spPr>
            <a:xfrm>
              <a:off x="5029200" y="730941"/>
              <a:ext cx="227785" cy="270545"/>
            </a:xfrm>
            <a:custGeom>
              <a:avLst/>
              <a:gdLst>
                <a:gd name="connsiteX0" fmla="*/ 183996 w 227785"/>
                <a:gd name="connsiteY0" fmla="*/ 38316 h 270545"/>
                <a:gd name="connsiteX1" fmla="*/ 67882 w 227785"/>
                <a:gd name="connsiteY1" fmla="*/ 139916 h 270545"/>
                <a:gd name="connsiteX2" fmla="*/ 9825 w 227785"/>
                <a:gd name="connsiteY2" fmla="*/ 197973 h 270545"/>
                <a:gd name="connsiteX3" fmla="*/ 9825 w 227785"/>
                <a:gd name="connsiteY3" fmla="*/ 270545 h 27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785" h="270545">
                  <a:moveTo>
                    <a:pt x="183996" y="38316"/>
                  </a:moveTo>
                  <a:cubicBezTo>
                    <a:pt x="18379" y="203933"/>
                    <a:pt x="227785" y="0"/>
                    <a:pt x="67882" y="139916"/>
                  </a:cubicBezTo>
                  <a:cubicBezTo>
                    <a:pt x="47285" y="157938"/>
                    <a:pt x="20940" y="172963"/>
                    <a:pt x="9825" y="197973"/>
                  </a:cubicBezTo>
                  <a:cubicBezTo>
                    <a:pt x="0" y="220079"/>
                    <a:pt x="9825" y="246354"/>
                    <a:pt x="9825" y="27054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9103563-C2C7-46CD-AFA4-5CFFE021C4FD}"/>
                    </a:ext>
                  </a:extLst>
                </p14:cNvPr>
                <p14:cNvContentPartPr/>
                <p14:nvPr/>
              </p14:nvContentPartPr>
              <p14:xfrm>
                <a:off x="5289437" y="655063"/>
                <a:ext cx="619920" cy="4755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994E546-CF8B-430C-A181-517D7090921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271797" y="619063"/>
                  <a:ext cx="655560" cy="54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32CF85E-3ADA-4928-BC58-45CDF4FD0942}"/>
                    </a:ext>
                  </a:extLst>
                </p14:cNvPr>
                <p14:cNvContentPartPr/>
                <p14:nvPr/>
              </p14:nvContentPartPr>
              <p14:xfrm>
                <a:off x="5519477" y="512503"/>
                <a:ext cx="517320" cy="5144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3C978B2-2726-4FD4-8851-ACBC2919BBA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01477" y="476863"/>
                  <a:ext cx="552960" cy="58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EF6B03B-5A33-4089-BFA0-B90B016034E6}"/>
                    </a:ext>
                  </a:extLst>
                </p14:cNvPr>
                <p14:cNvContentPartPr/>
                <p14:nvPr/>
              </p14:nvContentPartPr>
              <p14:xfrm>
                <a:off x="5740517" y="435103"/>
                <a:ext cx="505800" cy="466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C2CF4B1F-E57A-41F2-9B48-B0E13B3A53B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22877" y="399103"/>
                  <a:ext cx="541440" cy="53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9087F33-6335-4218-9DB5-CAAE40A7798D}"/>
                    </a:ext>
                  </a:extLst>
                </p14:cNvPr>
                <p14:cNvContentPartPr/>
                <p14:nvPr/>
              </p14:nvContentPartPr>
              <p14:xfrm>
                <a:off x="5941757" y="358063"/>
                <a:ext cx="478440" cy="433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49D6775-BF13-47BD-9045-F8C8E98B12C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23757" y="322063"/>
                  <a:ext cx="514080" cy="50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4774F56-328A-4D2A-A559-B06A452B80EB}"/>
                    </a:ext>
                  </a:extLst>
                </p14:cNvPr>
                <p14:cNvContentPartPr/>
                <p14:nvPr/>
              </p14:nvContentPartPr>
              <p14:xfrm>
                <a:off x="5113037" y="804823"/>
                <a:ext cx="674640" cy="453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6803C5F-47A7-4AD1-8119-98738735FC6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23037" y="624823"/>
                  <a:ext cx="854280" cy="81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2E09497-1ABB-4082-A57F-00DC535CABE6}"/>
                  </a:ext>
                </a:extLst>
              </p14:cNvPr>
              <p14:cNvContentPartPr/>
              <p14:nvPr/>
            </p14:nvContentPartPr>
            <p14:xfrm>
              <a:off x="5186597" y="2962429"/>
              <a:ext cx="699840" cy="6314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2E09497-1ABB-4082-A57F-00DC535CABE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68597" y="2944439"/>
                <a:ext cx="735480" cy="667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3263FB7-2B92-4EA4-BA87-EC5BAE10122E}"/>
                  </a:ext>
                </a:extLst>
              </p14:cNvPr>
              <p14:cNvContentPartPr/>
              <p14:nvPr/>
            </p14:nvContentPartPr>
            <p14:xfrm>
              <a:off x="2625557" y="3540589"/>
              <a:ext cx="2165760" cy="5882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3263FB7-2B92-4EA4-BA87-EC5BAE10122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07560" y="3522589"/>
                <a:ext cx="2201394" cy="62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928D80FB-29A7-4457-BC3A-75FAB24848EE}"/>
              </a:ext>
            </a:extLst>
          </p:cNvPr>
          <p:cNvGrpSpPr/>
          <p:nvPr/>
        </p:nvGrpSpPr>
        <p:grpSpPr>
          <a:xfrm>
            <a:off x="3564077" y="5083549"/>
            <a:ext cx="186120" cy="180360"/>
            <a:chOff x="2954477" y="3232663"/>
            <a:chExt cx="18612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458575A-68E8-438A-A1B9-F31E6137700E}"/>
                    </a:ext>
                  </a:extLst>
                </p14:cNvPr>
                <p14:cNvContentPartPr/>
                <p14:nvPr/>
              </p14:nvContentPartPr>
              <p14:xfrm>
                <a:off x="3104957" y="3236623"/>
                <a:ext cx="9360" cy="43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58F3E39-AB0C-49F2-994D-CA790981A47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41957" y="3173983"/>
                  <a:ext cx="13500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DEFF9AF-07C7-4296-9455-2710B7BDB2A4}"/>
                    </a:ext>
                  </a:extLst>
                </p14:cNvPr>
                <p14:cNvContentPartPr/>
                <p14:nvPr/>
              </p14:nvContentPartPr>
              <p14:xfrm>
                <a:off x="2954477" y="3232663"/>
                <a:ext cx="186120" cy="180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FEE20B8-0F46-495A-A2D0-8D46714DC64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91837" y="3169663"/>
                  <a:ext cx="311760" cy="30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7B3CA82-997F-46BA-A14F-384BF557BDB8}"/>
              </a:ext>
            </a:extLst>
          </p:cNvPr>
          <p:cNvGrpSpPr/>
          <p:nvPr/>
        </p:nvGrpSpPr>
        <p:grpSpPr>
          <a:xfrm>
            <a:off x="5542156" y="2378913"/>
            <a:ext cx="283320" cy="392760"/>
            <a:chOff x="5542156" y="2378913"/>
            <a:chExt cx="283320" cy="39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0E5EA9D-B324-4A3A-9243-87BD1206DB7D}"/>
                    </a:ext>
                  </a:extLst>
                </p14:cNvPr>
                <p14:cNvContentPartPr/>
                <p14:nvPr/>
              </p14:nvContentPartPr>
              <p14:xfrm>
                <a:off x="5542156" y="2378913"/>
                <a:ext cx="283320" cy="2887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0E5EA9D-B324-4A3A-9243-87BD1206DB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479516" y="2315913"/>
                  <a:ext cx="40896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B76F94E-B74A-4EFA-8852-81323D2F0B84}"/>
                    </a:ext>
                  </a:extLst>
                </p14:cNvPr>
                <p14:cNvContentPartPr/>
                <p14:nvPr/>
              </p14:nvContentPartPr>
              <p14:xfrm>
                <a:off x="5587516" y="2479353"/>
                <a:ext cx="148680" cy="2923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B76F94E-B74A-4EFA-8852-81323D2F0B8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524876" y="2416713"/>
                  <a:ext cx="274320" cy="41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95BE757-A8FB-4837-B475-B3E5468C6BFF}"/>
              </a:ext>
            </a:extLst>
          </p:cNvPr>
          <p:cNvGrpSpPr/>
          <p:nvPr/>
        </p:nvGrpSpPr>
        <p:grpSpPr>
          <a:xfrm>
            <a:off x="1951876" y="3570153"/>
            <a:ext cx="133560" cy="399240"/>
            <a:chOff x="1951876" y="3570153"/>
            <a:chExt cx="133560" cy="39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D9AA9B-B341-45AE-9636-C631B499D807}"/>
                    </a:ext>
                  </a:extLst>
                </p14:cNvPr>
                <p14:cNvContentPartPr/>
                <p14:nvPr/>
              </p14:nvContentPartPr>
              <p14:xfrm>
                <a:off x="1996156" y="3864993"/>
                <a:ext cx="73440" cy="1044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D9AA9B-B341-45AE-9636-C631B499D80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933516" y="3801993"/>
                  <a:ext cx="1990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A950DE5-CBEB-48B2-A86C-309A950F96B4}"/>
                    </a:ext>
                  </a:extLst>
                </p14:cNvPr>
                <p14:cNvContentPartPr/>
                <p14:nvPr/>
              </p14:nvContentPartPr>
              <p14:xfrm>
                <a:off x="1951876" y="3764913"/>
                <a:ext cx="13320" cy="20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A950DE5-CBEB-48B2-A86C-309A950F96B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89236" y="3702273"/>
                  <a:ext cx="13896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074A6FE-7E82-4E12-A11B-2D1EE1B44DD3}"/>
                    </a:ext>
                  </a:extLst>
                </p14:cNvPr>
                <p14:cNvContentPartPr/>
                <p14:nvPr/>
              </p14:nvContentPartPr>
              <p14:xfrm>
                <a:off x="2004436" y="3570153"/>
                <a:ext cx="81000" cy="123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074A6FE-7E82-4E12-A11B-2D1EE1B44DD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41796" y="3507153"/>
                  <a:ext cx="206640" cy="24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BA58596-11EB-4B79-9D4E-76CCF135A019}"/>
              </a:ext>
            </a:extLst>
          </p:cNvPr>
          <p:cNvGrpSpPr/>
          <p:nvPr/>
        </p:nvGrpSpPr>
        <p:grpSpPr>
          <a:xfrm>
            <a:off x="2805076" y="4536033"/>
            <a:ext cx="177120" cy="80280"/>
            <a:chOff x="2805076" y="4536033"/>
            <a:chExt cx="177120" cy="8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4672BB9-50C6-4CEF-A870-64C83D620F1F}"/>
                    </a:ext>
                  </a:extLst>
                </p14:cNvPr>
                <p14:cNvContentPartPr/>
                <p14:nvPr/>
              </p14:nvContentPartPr>
              <p14:xfrm>
                <a:off x="2960956" y="4536033"/>
                <a:ext cx="21240" cy="46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4672BB9-50C6-4CEF-A870-64C83D620F1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98316" y="4473033"/>
                  <a:ext cx="14688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1653605-6AB0-4842-803C-4D21B7113FBC}"/>
                    </a:ext>
                  </a:extLst>
                </p14:cNvPr>
                <p14:cNvContentPartPr/>
                <p14:nvPr/>
              </p14:nvContentPartPr>
              <p14:xfrm>
                <a:off x="2805076" y="4545393"/>
                <a:ext cx="7920" cy="709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1653605-6AB0-4842-803C-4D21B7113FB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42436" y="4482393"/>
                  <a:ext cx="133560" cy="196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1460AF2-656F-4E8F-9ED6-C9011339CE6E}"/>
                  </a:ext>
                </a:extLst>
              </p14:cNvPr>
              <p14:cNvContentPartPr/>
              <p14:nvPr/>
            </p14:nvContentPartPr>
            <p14:xfrm>
              <a:off x="3664036" y="4682913"/>
              <a:ext cx="7920" cy="172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1460AF2-656F-4E8F-9ED6-C9011339CE6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01396" y="4620273"/>
                <a:ext cx="13356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C8970CE-951E-478B-86DE-48B3A4F70394}"/>
                  </a:ext>
                </a:extLst>
              </p14:cNvPr>
              <p14:cNvContentPartPr/>
              <p14:nvPr/>
            </p14:nvContentPartPr>
            <p14:xfrm>
              <a:off x="3180916" y="4976673"/>
              <a:ext cx="76320" cy="216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C8970CE-951E-478B-86DE-48B3A4F7039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18276" y="4913673"/>
                <a:ext cx="20196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0496F4F4-C73E-428D-800C-CBC5B156D756}"/>
                  </a:ext>
                </a:extLst>
              </p14:cNvPr>
              <p14:cNvContentPartPr/>
              <p14:nvPr/>
            </p14:nvContentPartPr>
            <p14:xfrm>
              <a:off x="3374596" y="6278793"/>
              <a:ext cx="790200" cy="637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0496F4F4-C73E-428D-800C-CBC5B156D75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311956" y="6216153"/>
                <a:ext cx="91584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A61E6C7-D54F-43E0-9934-5D8EFC3A61FB}"/>
                  </a:ext>
                </a:extLst>
              </p14:cNvPr>
              <p14:cNvContentPartPr/>
              <p14:nvPr/>
            </p14:nvContentPartPr>
            <p14:xfrm>
              <a:off x="3889396" y="5791713"/>
              <a:ext cx="46440" cy="1310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A61E6C7-D54F-43E0-9934-5D8EFC3A61F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826396" y="5729073"/>
                <a:ext cx="172080" cy="25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1F571687-9837-43B1-B07E-70A7448D7AEA}"/>
              </a:ext>
            </a:extLst>
          </p:cNvPr>
          <p:cNvGrpSpPr/>
          <p:nvPr/>
        </p:nvGrpSpPr>
        <p:grpSpPr>
          <a:xfrm>
            <a:off x="3638476" y="5942553"/>
            <a:ext cx="48240" cy="33480"/>
            <a:chOff x="3638476" y="5942553"/>
            <a:chExt cx="48240" cy="3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6EC5255-FA54-4F74-A858-C315005416AA}"/>
                    </a:ext>
                  </a:extLst>
                </p14:cNvPr>
                <p14:cNvContentPartPr/>
                <p14:nvPr/>
              </p14:nvContentPartPr>
              <p14:xfrm>
                <a:off x="3640276" y="5974593"/>
                <a:ext cx="2160" cy="14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6EC5255-FA54-4F74-A858-C315005416A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77636" y="591159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AB1AD7A-810A-4691-83BE-CED17979E00A}"/>
                    </a:ext>
                  </a:extLst>
                </p14:cNvPr>
                <p14:cNvContentPartPr/>
                <p14:nvPr/>
              </p14:nvContentPartPr>
              <p14:xfrm>
                <a:off x="3638476" y="5952633"/>
                <a:ext cx="3960" cy="140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AB1AD7A-810A-4691-83BE-CED17979E00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575836" y="5889633"/>
                  <a:ext cx="1296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584246F-92F7-4379-8206-C521CF5085BD}"/>
                    </a:ext>
                  </a:extLst>
                </p14:cNvPr>
                <p14:cNvContentPartPr/>
                <p14:nvPr/>
              </p14:nvContentPartPr>
              <p14:xfrm>
                <a:off x="3662596" y="5942553"/>
                <a:ext cx="24120" cy="115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584246F-92F7-4379-8206-C521CF5085B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599596" y="5879553"/>
                  <a:ext cx="14976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6C111CF3-CFD8-48D6-B9BC-5CAD63269C71}"/>
                  </a:ext>
                </a:extLst>
              </p14:cNvPr>
              <p14:cNvContentPartPr/>
              <p14:nvPr/>
            </p14:nvContentPartPr>
            <p14:xfrm>
              <a:off x="3073636" y="6002673"/>
              <a:ext cx="28440" cy="1011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6C111CF3-CFD8-48D6-B9BC-5CAD63269C7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010636" y="5939673"/>
                <a:ext cx="15408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0A7224C-2609-4ED7-B00C-831B2673931E}"/>
                  </a:ext>
                </a:extLst>
              </p14:cNvPr>
              <p14:cNvContentPartPr/>
              <p14:nvPr/>
            </p14:nvContentPartPr>
            <p14:xfrm>
              <a:off x="4278916" y="5848593"/>
              <a:ext cx="230040" cy="5976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0A7224C-2609-4ED7-B00C-831B2673931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216276" y="5785593"/>
                <a:ext cx="355680" cy="72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36311B2-9B68-41F8-B710-63EA62A34640}"/>
                  </a:ext>
                </a:extLst>
              </p14:cNvPr>
              <p14:cNvContentPartPr/>
              <p14:nvPr/>
            </p14:nvContentPartPr>
            <p14:xfrm>
              <a:off x="4254076" y="5779473"/>
              <a:ext cx="189000" cy="3780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36311B2-9B68-41F8-B710-63EA62A3464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36436" y="5761833"/>
                <a:ext cx="224640" cy="41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30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0" y="2743200"/>
            <a:ext cx="241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5198" y="3467100"/>
            <a:ext cx="2436202" cy="952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182"/>
          <a:stretch>
            <a:fillRect/>
          </a:stretch>
        </p:blipFill>
        <p:spPr bwMode="auto">
          <a:xfrm>
            <a:off x="457200" y="1447800"/>
            <a:ext cx="265967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9" y="4419600"/>
            <a:ext cx="258183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2133600" y="2438400"/>
            <a:ext cx="2743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>
            <a:off x="1790700" y="1866900"/>
            <a:ext cx="3810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0800" y="3048000"/>
            <a:ext cx="160037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Sub one power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2209800"/>
            <a:ext cx="3114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total length of the wire is </a:t>
            </a:r>
            <a:r>
              <a:rPr lang="en-US" sz="2000" i="1" dirty="0"/>
              <a:t>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ECBE445-FE2B-4FEA-8A9A-5AF2523B2653}"/>
              </a:ext>
            </a:extLst>
          </p:cNvPr>
          <p:cNvGrpSpPr/>
          <p:nvPr/>
        </p:nvGrpSpPr>
        <p:grpSpPr>
          <a:xfrm>
            <a:off x="2355077" y="1568743"/>
            <a:ext cx="858240" cy="723600"/>
            <a:chOff x="2355077" y="1568743"/>
            <a:chExt cx="858240" cy="72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252B40F-EF2E-4457-A4AD-A7A504D19FA5}"/>
                    </a:ext>
                  </a:extLst>
                </p14:cNvPr>
                <p14:cNvContentPartPr/>
                <p14:nvPr/>
              </p14:nvContentPartPr>
              <p14:xfrm>
                <a:off x="2355077" y="2009743"/>
                <a:ext cx="394920" cy="2826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252B40F-EF2E-4457-A4AD-A7A504D19FA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92437" y="1947103"/>
                  <a:ext cx="52056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E14A87A-AD8D-4580-9499-D86B876908D0}"/>
                    </a:ext>
                  </a:extLst>
                </p14:cNvPr>
                <p14:cNvContentPartPr/>
                <p14:nvPr/>
              </p14:nvContentPartPr>
              <p14:xfrm>
                <a:off x="2676557" y="2218183"/>
                <a:ext cx="25560" cy="536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E14A87A-AD8D-4580-9499-D86B876908D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13557" y="2155543"/>
                  <a:ext cx="1512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D1E8357-CFCC-45FD-97B4-0AF282D8C36A}"/>
                    </a:ext>
                  </a:extLst>
                </p14:cNvPr>
                <p14:cNvContentPartPr/>
                <p14:nvPr/>
              </p14:nvContentPartPr>
              <p14:xfrm>
                <a:off x="2893997" y="1568743"/>
                <a:ext cx="319320" cy="5533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D1E8357-CFCC-45FD-97B4-0AF282D8C36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830997" y="1506103"/>
                  <a:ext cx="444960" cy="678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1F5E5C0-C68E-4BED-977B-D112E1AD5080}"/>
                  </a:ext>
                </a:extLst>
              </p14:cNvPr>
              <p14:cNvContentPartPr/>
              <p14:nvPr/>
            </p14:nvContentPartPr>
            <p14:xfrm>
              <a:off x="6024197" y="2657023"/>
              <a:ext cx="174240" cy="136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1F5E5C0-C68E-4BED-977B-D112E1AD508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61197" y="2594383"/>
                <a:ext cx="29988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39513E8-14BD-4C91-AF0C-FC0CA3F6EC3E}"/>
                  </a:ext>
                </a:extLst>
              </p14:cNvPr>
              <p14:cNvContentPartPr/>
              <p14:nvPr/>
            </p14:nvContentPartPr>
            <p14:xfrm>
              <a:off x="1844597" y="4767703"/>
              <a:ext cx="1562760" cy="424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39513E8-14BD-4C91-AF0C-FC0CA3F6EC3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81957" y="4704703"/>
                <a:ext cx="1688400" cy="55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8ACD1-2631-45E1-9E83-4BBD4CE2F9E6}"/>
              </a:ext>
            </a:extLst>
          </p:cNvPr>
          <p:cNvGrpSpPr/>
          <p:nvPr/>
        </p:nvGrpSpPr>
        <p:grpSpPr>
          <a:xfrm>
            <a:off x="5029200" y="304800"/>
            <a:ext cx="1543050" cy="1235393"/>
            <a:chOff x="5029200" y="304800"/>
            <a:chExt cx="1543050" cy="1235393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B4EBBF55-30C2-486D-A829-E7D54E310F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 t="5810"/>
            <a:stretch>
              <a:fillRect/>
            </a:stretch>
          </p:blipFill>
          <p:spPr bwMode="auto">
            <a:xfrm>
              <a:off x="5029200" y="304800"/>
              <a:ext cx="1543050" cy="1235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0156D76-E13A-417A-A7A9-0B6330978AB9}"/>
                </a:ext>
              </a:extLst>
            </p:cNvPr>
            <p:cNvSpPr/>
            <p:nvPr/>
          </p:nvSpPr>
          <p:spPr>
            <a:xfrm>
              <a:off x="5029200" y="730941"/>
              <a:ext cx="227785" cy="270545"/>
            </a:xfrm>
            <a:custGeom>
              <a:avLst/>
              <a:gdLst>
                <a:gd name="connsiteX0" fmla="*/ 183996 w 227785"/>
                <a:gd name="connsiteY0" fmla="*/ 38316 h 270545"/>
                <a:gd name="connsiteX1" fmla="*/ 67882 w 227785"/>
                <a:gd name="connsiteY1" fmla="*/ 139916 h 270545"/>
                <a:gd name="connsiteX2" fmla="*/ 9825 w 227785"/>
                <a:gd name="connsiteY2" fmla="*/ 197973 h 270545"/>
                <a:gd name="connsiteX3" fmla="*/ 9825 w 227785"/>
                <a:gd name="connsiteY3" fmla="*/ 270545 h 27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785" h="270545">
                  <a:moveTo>
                    <a:pt x="183996" y="38316"/>
                  </a:moveTo>
                  <a:cubicBezTo>
                    <a:pt x="18379" y="203933"/>
                    <a:pt x="227785" y="0"/>
                    <a:pt x="67882" y="139916"/>
                  </a:cubicBezTo>
                  <a:cubicBezTo>
                    <a:pt x="47285" y="157938"/>
                    <a:pt x="20940" y="172963"/>
                    <a:pt x="9825" y="197973"/>
                  </a:cubicBezTo>
                  <a:cubicBezTo>
                    <a:pt x="0" y="220079"/>
                    <a:pt x="9825" y="246354"/>
                    <a:pt x="9825" y="27054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E42AD1C-E3B3-41FA-9430-B9DAF9ED618D}"/>
                    </a:ext>
                  </a:extLst>
                </p14:cNvPr>
                <p14:cNvContentPartPr/>
                <p14:nvPr/>
              </p14:nvContentPartPr>
              <p14:xfrm>
                <a:off x="5289437" y="655063"/>
                <a:ext cx="619920" cy="475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E42AD1C-E3B3-41FA-9430-B9DAF9ED618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271797" y="619063"/>
                  <a:ext cx="655560" cy="54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A1A4382-B7F4-4741-9E11-9A92054E067F}"/>
                    </a:ext>
                  </a:extLst>
                </p14:cNvPr>
                <p14:cNvContentPartPr/>
                <p14:nvPr/>
              </p14:nvContentPartPr>
              <p14:xfrm>
                <a:off x="5519477" y="512503"/>
                <a:ext cx="517320" cy="514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A1A4382-B7F4-4741-9E11-9A92054E067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01477" y="476863"/>
                  <a:ext cx="552960" cy="58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08DE9E0-417F-4DB4-87B5-480385995CC8}"/>
                    </a:ext>
                  </a:extLst>
                </p14:cNvPr>
                <p14:cNvContentPartPr/>
                <p14:nvPr/>
              </p14:nvContentPartPr>
              <p14:xfrm>
                <a:off x="5740517" y="435103"/>
                <a:ext cx="505800" cy="466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08DE9E0-417F-4DB4-87B5-480385995CC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722877" y="399103"/>
                  <a:ext cx="541440" cy="53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1B68956-A549-4032-9B44-490F0B6C3D81}"/>
                    </a:ext>
                  </a:extLst>
                </p14:cNvPr>
                <p14:cNvContentPartPr/>
                <p14:nvPr/>
              </p14:nvContentPartPr>
              <p14:xfrm>
                <a:off x="5941757" y="358063"/>
                <a:ext cx="478440" cy="433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1B68956-A549-4032-9B44-490F0B6C3D8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923757" y="322063"/>
                  <a:ext cx="514080" cy="50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AC41ED5-B123-4BB1-9824-E137FA351766}"/>
                    </a:ext>
                  </a:extLst>
                </p14:cNvPr>
                <p14:cNvContentPartPr/>
                <p14:nvPr/>
              </p14:nvContentPartPr>
              <p14:xfrm>
                <a:off x="5113037" y="804823"/>
                <a:ext cx="674640" cy="453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AC41ED5-B123-4BB1-9824-E137FA35176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023037" y="624823"/>
                  <a:ext cx="854280" cy="81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9A371A-99D6-4739-B823-0DC830951ED7}"/>
              </a:ext>
            </a:extLst>
          </p:cNvPr>
          <p:cNvGrpSpPr/>
          <p:nvPr/>
        </p:nvGrpSpPr>
        <p:grpSpPr>
          <a:xfrm>
            <a:off x="4854197" y="497383"/>
            <a:ext cx="441000" cy="884520"/>
            <a:chOff x="4854197" y="497383"/>
            <a:chExt cx="441000" cy="88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282B864-7AD7-47ED-B33E-C2A10CC64675}"/>
                    </a:ext>
                  </a:extLst>
                </p14:cNvPr>
                <p14:cNvContentPartPr/>
                <p14:nvPr/>
              </p14:nvContentPartPr>
              <p14:xfrm>
                <a:off x="4854197" y="497383"/>
                <a:ext cx="395640" cy="644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282B864-7AD7-47ED-B33E-C2A10CC6467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791557" y="434743"/>
                  <a:ext cx="521280" cy="76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5A05618-9105-4068-8871-AD9337BC5937}"/>
                    </a:ext>
                  </a:extLst>
                </p14:cNvPr>
                <p14:cNvContentPartPr/>
                <p14:nvPr/>
              </p14:nvContentPartPr>
              <p14:xfrm>
                <a:off x="5000357" y="1235743"/>
                <a:ext cx="148680" cy="1461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5A05618-9105-4068-8871-AD9337BC593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937717" y="1173103"/>
                  <a:ext cx="2743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1E9DC76-97A9-428B-A1A3-D5C21952DE0C}"/>
                    </a:ext>
                  </a:extLst>
                </p14:cNvPr>
                <p14:cNvContentPartPr/>
                <p14:nvPr/>
              </p14:nvContentPartPr>
              <p14:xfrm>
                <a:off x="5123477" y="1104343"/>
                <a:ext cx="171720" cy="188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1E9DC76-97A9-428B-A1A3-D5C21952DE0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060837" y="1041703"/>
                  <a:ext cx="297360" cy="31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CBAE495-141B-4995-9C8E-3FDA50ABBCFF}"/>
                  </a:ext>
                </a:extLst>
              </p14:cNvPr>
              <p14:cNvContentPartPr/>
              <p14:nvPr/>
            </p14:nvContentPartPr>
            <p14:xfrm>
              <a:off x="5438477" y="770263"/>
              <a:ext cx="168480" cy="986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CBAE495-141B-4995-9C8E-3FDA50ABBCF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75837" y="707623"/>
                <a:ext cx="29412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FFA2FB1-836C-4CCB-BEAE-81D43D6FF7B8}"/>
                  </a:ext>
                </a:extLst>
              </p14:cNvPr>
              <p14:cNvContentPartPr/>
              <p14:nvPr/>
            </p14:nvContentPartPr>
            <p14:xfrm>
              <a:off x="5142917" y="1124503"/>
              <a:ext cx="199440" cy="1123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FFA2FB1-836C-4CCB-BEAE-81D43D6FF7B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53277" y="944503"/>
                <a:ext cx="379080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D005C87-3431-436A-B0DF-8A30A3F02DC6}"/>
                  </a:ext>
                </a:extLst>
              </p14:cNvPr>
              <p14:cNvContentPartPr/>
              <p14:nvPr/>
            </p14:nvContentPartPr>
            <p14:xfrm>
              <a:off x="5435957" y="844783"/>
              <a:ext cx="234720" cy="63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D005C87-3431-436A-B0DF-8A30A3F02DC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346317" y="664783"/>
                <a:ext cx="414360" cy="42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0E868AB0-9CAC-4B28-8CEE-3ACF434A73A6}"/>
              </a:ext>
            </a:extLst>
          </p:cNvPr>
          <p:cNvGrpSpPr/>
          <p:nvPr/>
        </p:nvGrpSpPr>
        <p:grpSpPr>
          <a:xfrm>
            <a:off x="4830796" y="3132393"/>
            <a:ext cx="357840" cy="261000"/>
            <a:chOff x="4830796" y="3132393"/>
            <a:chExt cx="357840" cy="26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DF2ADD4-908D-4C8E-8CB4-D9DA06B9D3E1}"/>
                    </a:ext>
                  </a:extLst>
                </p14:cNvPr>
                <p14:cNvContentPartPr/>
                <p14:nvPr/>
              </p14:nvContentPartPr>
              <p14:xfrm>
                <a:off x="4830796" y="3330033"/>
                <a:ext cx="123840" cy="63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DF2ADD4-908D-4C8E-8CB4-D9DA06B9D3E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768156" y="3267393"/>
                  <a:ext cx="24948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C56D01A-ACD5-4BAA-9A9F-1EF80FF97B4F}"/>
                    </a:ext>
                  </a:extLst>
                </p14:cNvPr>
                <p14:cNvContentPartPr/>
                <p14:nvPr/>
              </p14:nvContentPartPr>
              <p14:xfrm>
                <a:off x="5128876" y="3132393"/>
                <a:ext cx="59760" cy="2595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C56D01A-ACD5-4BAA-9A9F-1EF80FF97B4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065876" y="3069393"/>
                  <a:ext cx="185400" cy="38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3" name="Group 2062">
            <a:extLst>
              <a:ext uri="{FF2B5EF4-FFF2-40B4-BE49-F238E27FC236}">
                <a16:creationId xmlns:a16="http://schemas.microsoft.com/office/drawing/2014/main" id="{91C4207B-055A-491B-AF2E-87DE3D4EB32E}"/>
              </a:ext>
            </a:extLst>
          </p:cNvPr>
          <p:cNvGrpSpPr/>
          <p:nvPr/>
        </p:nvGrpSpPr>
        <p:grpSpPr>
          <a:xfrm>
            <a:off x="5573476" y="2804433"/>
            <a:ext cx="835200" cy="666360"/>
            <a:chOff x="5573476" y="2804433"/>
            <a:chExt cx="835200" cy="66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61DE103-B4AC-49D8-8D59-030180B349C3}"/>
                    </a:ext>
                  </a:extLst>
                </p14:cNvPr>
                <p14:cNvContentPartPr/>
                <p14:nvPr/>
              </p14:nvContentPartPr>
              <p14:xfrm>
                <a:off x="5573476" y="2878953"/>
                <a:ext cx="164520" cy="56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61DE103-B4AC-49D8-8D59-030180B349C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510476" y="2815953"/>
                  <a:ext cx="2901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EEC00BAF-CF3F-4FC0-91B2-898EB5162224}"/>
                    </a:ext>
                  </a:extLst>
                </p14:cNvPr>
                <p14:cNvContentPartPr/>
                <p14:nvPr/>
              </p14:nvContentPartPr>
              <p14:xfrm>
                <a:off x="5616676" y="3334353"/>
                <a:ext cx="49320" cy="136440"/>
              </p14:xfrm>
            </p:contentPart>
          </mc:Choice>
          <mc:Fallback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EEC00BAF-CF3F-4FC0-91B2-898EB516222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553676" y="3271713"/>
                  <a:ext cx="17496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A1FD2330-ACF9-447D-AF7D-CCFCBDA3683B}"/>
                    </a:ext>
                  </a:extLst>
                </p14:cNvPr>
                <p14:cNvContentPartPr/>
                <p14:nvPr/>
              </p14:nvContentPartPr>
              <p14:xfrm>
                <a:off x="5591836" y="3155793"/>
                <a:ext cx="23040" cy="36720"/>
              </p14:xfrm>
            </p:contentPart>
          </mc:Choice>
          <mc:Fallback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A1FD2330-ACF9-447D-AF7D-CCFCBDA3683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529196" y="3092793"/>
                  <a:ext cx="1486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050" name="Ink 2049">
                  <a:extLst>
                    <a:ext uri="{FF2B5EF4-FFF2-40B4-BE49-F238E27FC236}">
                      <a16:creationId xmlns:a16="http://schemas.microsoft.com/office/drawing/2014/main" id="{02581B71-5CEC-422F-8E71-34524FAA4649}"/>
                    </a:ext>
                  </a:extLst>
                </p14:cNvPr>
                <p14:cNvContentPartPr/>
                <p14:nvPr/>
              </p14:nvContentPartPr>
              <p14:xfrm>
                <a:off x="5822236" y="2957793"/>
                <a:ext cx="24480" cy="276840"/>
              </p14:xfrm>
            </p:contentPart>
          </mc:Choice>
          <mc:Fallback>
            <p:pic>
              <p:nvPicPr>
                <p:cNvPr id="2050" name="Ink 2049">
                  <a:extLst>
                    <a:ext uri="{FF2B5EF4-FFF2-40B4-BE49-F238E27FC236}">
                      <a16:creationId xmlns:a16="http://schemas.microsoft.com/office/drawing/2014/main" id="{02581B71-5CEC-422F-8E71-34524FAA464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59236" y="2895153"/>
                  <a:ext cx="150120" cy="4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055" name="Ink 2054">
                  <a:extLst>
                    <a:ext uri="{FF2B5EF4-FFF2-40B4-BE49-F238E27FC236}">
                      <a16:creationId xmlns:a16="http://schemas.microsoft.com/office/drawing/2014/main" id="{A1C9F8B3-4174-4CBC-81A2-04349D900152}"/>
                    </a:ext>
                  </a:extLst>
                </p14:cNvPr>
                <p14:cNvContentPartPr/>
                <p14:nvPr/>
              </p14:nvContentPartPr>
              <p14:xfrm>
                <a:off x="6051556" y="2854113"/>
                <a:ext cx="37080" cy="211320"/>
              </p14:xfrm>
            </p:contentPart>
          </mc:Choice>
          <mc:Fallback>
            <p:pic>
              <p:nvPicPr>
                <p:cNvPr id="2055" name="Ink 2054">
                  <a:extLst>
                    <a:ext uri="{FF2B5EF4-FFF2-40B4-BE49-F238E27FC236}">
                      <a16:creationId xmlns:a16="http://schemas.microsoft.com/office/drawing/2014/main" id="{A1C9F8B3-4174-4CBC-81A2-04349D90015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988916" y="2791113"/>
                  <a:ext cx="16272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057" name="Ink 2056">
                  <a:extLst>
                    <a:ext uri="{FF2B5EF4-FFF2-40B4-BE49-F238E27FC236}">
                      <a16:creationId xmlns:a16="http://schemas.microsoft.com/office/drawing/2014/main" id="{6974B186-622A-4868-8D87-7513C5A7ACDD}"/>
                    </a:ext>
                  </a:extLst>
                </p14:cNvPr>
                <p14:cNvContentPartPr/>
                <p14:nvPr/>
              </p14:nvContentPartPr>
              <p14:xfrm>
                <a:off x="6167476" y="2892273"/>
                <a:ext cx="50400" cy="3240"/>
              </p14:xfrm>
            </p:contentPart>
          </mc:Choice>
          <mc:Fallback>
            <p:pic>
              <p:nvPicPr>
                <p:cNvPr id="2057" name="Ink 2056">
                  <a:extLst>
                    <a:ext uri="{FF2B5EF4-FFF2-40B4-BE49-F238E27FC236}">
                      <a16:creationId xmlns:a16="http://schemas.microsoft.com/office/drawing/2014/main" id="{6974B186-622A-4868-8D87-7513C5A7ACD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104836" y="2829273"/>
                  <a:ext cx="17604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0D99DFE7-BA91-4452-8302-8988B533A1E9}"/>
                    </a:ext>
                  </a:extLst>
                </p14:cNvPr>
                <p14:cNvContentPartPr/>
                <p14:nvPr/>
              </p14:nvContentPartPr>
              <p14:xfrm>
                <a:off x="6233356" y="2804433"/>
                <a:ext cx="175320" cy="97920"/>
              </p14:xfrm>
            </p:contentPart>
          </mc:Choice>
          <mc:Fallback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0D99DFE7-BA91-4452-8302-8988B533A1E9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170716" y="2741793"/>
                  <a:ext cx="3009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C47481D3-3264-4796-B897-9CA04832DFC7}"/>
                    </a:ext>
                  </a:extLst>
                </p14:cNvPr>
                <p14:cNvContentPartPr/>
                <p14:nvPr/>
              </p14:nvContentPartPr>
              <p14:xfrm>
                <a:off x="6190156" y="2850873"/>
                <a:ext cx="83160" cy="66240"/>
              </p14:xfrm>
            </p:contentPart>
          </mc:Choice>
          <mc:Fallback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C47481D3-3264-4796-B897-9CA04832DFC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127156" y="2788233"/>
                  <a:ext cx="2088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CDA1BE84-8634-4FD8-9F2F-BF006FC31724}"/>
                    </a:ext>
                  </a:extLst>
                </p14:cNvPr>
                <p14:cNvContentPartPr/>
                <p14:nvPr/>
              </p14:nvContentPartPr>
              <p14:xfrm>
                <a:off x="6247036" y="3345873"/>
                <a:ext cx="110160" cy="37800"/>
              </p14:xfrm>
            </p:contentPart>
          </mc:Choice>
          <mc:Fallback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CDA1BE84-8634-4FD8-9F2F-BF006FC3172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184396" y="3283233"/>
                  <a:ext cx="235800" cy="16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6" name="Group 2065">
            <a:extLst>
              <a:ext uri="{FF2B5EF4-FFF2-40B4-BE49-F238E27FC236}">
                <a16:creationId xmlns:a16="http://schemas.microsoft.com/office/drawing/2014/main" id="{33AC8206-23AC-4F15-B755-CB50257C0C34}"/>
              </a:ext>
            </a:extLst>
          </p:cNvPr>
          <p:cNvGrpSpPr/>
          <p:nvPr/>
        </p:nvGrpSpPr>
        <p:grpSpPr>
          <a:xfrm>
            <a:off x="5387356" y="3871833"/>
            <a:ext cx="146880" cy="74880"/>
            <a:chOff x="5387356" y="3871833"/>
            <a:chExt cx="146880" cy="7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559891A9-C970-4517-9AB5-95153E324205}"/>
                    </a:ext>
                  </a:extLst>
                </p14:cNvPr>
                <p14:cNvContentPartPr/>
                <p14:nvPr/>
              </p14:nvContentPartPr>
              <p14:xfrm>
                <a:off x="5387356" y="3871833"/>
                <a:ext cx="38160" cy="64440"/>
              </p14:xfrm>
            </p:contentPart>
          </mc:Choice>
          <mc:Fallback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559891A9-C970-4517-9AB5-95153E32420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324356" y="3809193"/>
                  <a:ext cx="16380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4CD5B51B-B1F1-441B-AC3C-1F157B5F1BF6}"/>
                    </a:ext>
                  </a:extLst>
                </p14:cNvPr>
                <p14:cNvContentPartPr/>
                <p14:nvPr/>
              </p14:nvContentPartPr>
              <p14:xfrm>
                <a:off x="5480596" y="3880113"/>
                <a:ext cx="53640" cy="66600"/>
              </p14:xfrm>
            </p:contentPart>
          </mc:Choice>
          <mc:Fallback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4CD5B51B-B1F1-441B-AC3C-1F157B5F1BF6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17956" y="3817113"/>
                  <a:ext cx="179280" cy="19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2067" name="Ink 2066">
                <a:extLst>
                  <a:ext uri="{FF2B5EF4-FFF2-40B4-BE49-F238E27FC236}">
                    <a16:creationId xmlns:a16="http://schemas.microsoft.com/office/drawing/2014/main" id="{001E96B3-9F8E-44BC-9865-292077EA1C3A}"/>
                  </a:ext>
                </a:extLst>
              </p14:cNvPr>
              <p14:cNvContentPartPr/>
              <p14:nvPr/>
            </p14:nvContentPartPr>
            <p14:xfrm>
              <a:off x="2465596" y="4867953"/>
              <a:ext cx="119880" cy="114480"/>
            </p14:xfrm>
          </p:contentPart>
        </mc:Choice>
        <mc:Fallback>
          <p:pic>
            <p:nvPicPr>
              <p:cNvPr id="2067" name="Ink 2066">
                <a:extLst>
                  <a:ext uri="{FF2B5EF4-FFF2-40B4-BE49-F238E27FC236}">
                    <a16:creationId xmlns:a16="http://schemas.microsoft.com/office/drawing/2014/main" id="{001E96B3-9F8E-44BC-9865-292077EA1C3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2402956" y="4804953"/>
                <a:ext cx="24552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2068" name="Ink 2067">
                <a:extLst>
                  <a:ext uri="{FF2B5EF4-FFF2-40B4-BE49-F238E27FC236}">
                    <a16:creationId xmlns:a16="http://schemas.microsoft.com/office/drawing/2014/main" id="{4854BE7B-EE5C-4FAD-9DE9-662AF25B4847}"/>
                  </a:ext>
                </a:extLst>
              </p14:cNvPr>
              <p14:cNvContentPartPr/>
              <p14:nvPr/>
            </p14:nvContentPartPr>
            <p14:xfrm>
              <a:off x="2810476" y="4715313"/>
              <a:ext cx="97200" cy="80640"/>
            </p14:xfrm>
          </p:contentPart>
        </mc:Choice>
        <mc:Fallback>
          <p:pic>
            <p:nvPicPr>
              <p:cNvPr id="2068" name="Ink 2067">
                <a:extLst>
                  <a:ext uri="{FF2B5EF4-FFF2-40B4-BE49-F238E27FC236}">
                    <a16:creationId xmlns:a16="http://schemas.microsoft.com/office/drawing/2014/main" id="{4854BE7B-EE5C-4FAD-9DE9-662AF25B4847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2747476" y="4652313"/>
                <a:ext cx="2228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2069" name="Ink 2068">
                <a:extLst>
                  <a:ext uri="{FF2B5EF4-FFF2-40B4-BE49-F238E27FC236}">
                    <a16:creationId xmlns:a16="http://schemas.microsoft.com/office/drawing/2014/main" id="{0DA51B23-671F-406C-9CE9-4EA3244BC3A1}"/>
                  </a:ext>
                </a:extLst>
              </p14:cNvPr>
              <p14:cNvContentPartPr/>
              <p14:nvPr/>
            </p14:nvContentPartPr>
            <p14:xfrm>
              <a:off x="2733796" y="4825473"/>
              <a:ext cx="128520" cy="155160"/>
            </p14:xfrm>
          </p:contentPart>
        </mc:Choice>
        <mc:Fallback>
          <p:pic>
            <p:nvPicPr>
              <p:cNvPr id="2069" name="Ink 2068">
                <a:extLst>
                  <a:ext uri="{FF2B5EF4-FFF2-40B4-BE49-F238E27FC236}">
                    <a16:creationId xmlns:a16="http://schemas.microsoft.com/office/drawing/2014/main" id="{0DA51B23-671F-406C-9CE9-4EA3244BC3A1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716156" y="4807833"/>
                <a:ext cx="164160" cy="19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4491" y="1728787"/>
            <a:ext cx="3202848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1828800"/>
            <a:ext cx="13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solenoid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743200"/>
            <a:ext cx="305399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57250" y="3124200"/>
            <a:ext cx="300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single loop of same length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38862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937" y="4495800"/>
            <a:ext cx="669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Ratio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3828" y="3962400"/>
            <a:ext cx="4813688" cy="1219200"/>
            <a:chOff x="1043828" y="3962400"/>
            <a:chExt cx="4813688" cy="1219200"/>
          </a:xfrm>
        </p:grpSpPr>
        <p:grpSp>
          <p:nvGrpSpPr>
            <p:cNvPr id="22" name="Group 21"/>
            <p:cNvGrpSpPr/>
            <p:nvPr/>
          </p:nvGrpSpPr>
          <p:grpSpPr>
            <a:xfrm>
              <a:off x="1043828" y="4114800"/>
              <a:ext cx="4813688" cy="1066800"/>
              <a:chOff x="1043828" y="4114800"/>
              <a:chExt cx="4813688" cy="1066800"/>
            </a:xfrm>
          </p:grpSpPr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43828" y="4267200"/>
                <a:ext cx="138504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14600" y="4191000"/>
                <a:ext cx="914400" cy="986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Oval 12"/>
              <p:cNvSpPr/>
              <p:nvPr/>
            </p:nvSpPr>
            <p:spPr>
              <a:xfrm>
                <a:off x="3200400" y="41148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78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76675" y="4267200"/>
                <a:ext cx="91440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4572000" y="4267200"/>
                <a:ext cx="4572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52800" y="4343400"/>
                <a:ext cx="364202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=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48200" y="4343400"/>
                <a:ext cx="364202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=</a:t>
                </a:r>
              </a:p>
            </p:txBody>
          </p:sp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05400" y="4219575"/>
                <a:ext cx="752116" cy="885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Oval 20"/>
              <p:cNvSpPr/>
              <p:nvPr/>
            </p:nvSpPr>
            <p:spPr>
              <a:xfrm>
                <a:off x="4953000" y="4114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3886200" y="3962400"/>
              <a:ext cx="6096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5638800"/>
            <a:ext cx="464550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 = total number of rows of wire, usually &lt;1000</a:t>
            </a:r>
          </a:p>
          <a:p>
            <a:r>
              <a:rPr lang="en-US" dirty="0"/>
              <a:t>While </a:t>
            </a:r>
            <a:r>
              <a:rPr lang="en-US" i="1" dirty="0"/>
              <a:t>l/a</a:t>
            </a:r>
            <a:r>
              <a:rPr lang="en-US" dirty="0"/>
              <a:t> might be &gt;100m/0.0001m = 10</a:t>
            </a:r>
            <a:r>
              <a:rPr lang="en-US" baseline="30000" dirty="0"/>
              <a:t>6</a:t>
            </a:r>
            <a:r>
              <a:rPr lang="en-US" dirty="0"/>
              <a:t>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/>
          <a:srcRect l="26857" b="-9091"/>
          <a:stretch>
            <a:fillRect/>
          </a:stretch>
        </p:blipFill>
        <p:spPr bwMode="auto">
          <a:xfrm>
            <a:off x="6400800" y="43434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5943600" y="4343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27" name="Bent Arrow 26"/>
          <p:cNvSpPr/>
          <p:nvPr/>
        </p:nvSpPr>
        <p:spPr>
          <a:xfrm rot="16200000" flipV="1">
            <a:off x="5219700" y="4914901"/>
            <a:ext cx="990600" cy="1371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57600" y="1752600"/>
            <a:ext cx="762000" cy="533400"/>
          </a:xfrm>
          <a:prstGeom prst="rect">
            <a:avLst/>
          </a:prstGeom>
          <a:solidFill>
            <a:srgbClr val="4F81BD">
              <a:alpha val="3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86200" y="2895600"/>
            <a:ext cx="1219200" cy="838200"/>
          </a:xfrm>
          <a:prstGeom prst="rect">
            <a:avLst/>
          </a:prstGeom>
          <a:solidFill>
            <a:srgbClr val="4F81BD">
              <a:alpha val="3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680F63-7BA9-4E19-B8C3-B38341ABFC0E}"/>
                  </a:ext>
                </a:extLst>
              </p14:cNvPr>
              <p14:cNvContentPartPr/>
              <p14:nvPr/>
            </p14:nvContentPartPr>
            <p14:xfrm>
              <a:off x="3850516" y="3350553"/>
              <a:ext cx="8280" cy="18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680F63-7BA9-4E19-B8C3-B38341ABFC0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87876" y="3287913"/>
                <a:ext cx="13392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88253E-95C4-4599-B05D-D07303F6973F}"/>
                  </a:ext>
                </a:extLst>
              </p14:cNvPr>
              <p14:cNvContentPartPr/>
              <p14:nvPr/>
            </p14:nvContentPartPr>
            <p14:xfrm>
              <a:off x="3096316" y="3414993"/>
              <a:ext cx="40680" cy="8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88253E-95C4-4599-B05D-D07303F6973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33316" y="3351993"/>
                <a:ext cx="16632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E28D64D-71F1-4CAB-BCF8-4F3AD7A85CCA}"/>
                  </a:ext>
                </a:extLst>
              </p14:cNvPr>
              <p14:cNvContentPartPr/>
              <p14:nvPr/>
            </p14:nvContentPartPr>
            <p14:xfrm>
              <a:off x="2880316" y="3133473"/>
              <a:ext cx="28800" cy="118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E28D64D-71F1-4CAB-BCF8-4F3AD7A85CC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17676" y="3070833"/>
                <a:ext cx="15444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794A164-9207-470E-899E-74CFCA5770C6}"/>
                  </a:ext>
                </a:extLst>
              </p14:cNvPr>
              <p14:cNvContentPartPr/>
              <p14:nvPr/>
            </p14:nvContentPartPr>
            <p14:xfrm>
              <a:off x="3558196" y="2203953"/>
              <a:ext cx="1707840" cy="239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794A164-9207-470E-899E-74CFCA5770C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95196" y="2141313"/>
                <a:ext cx="1833480" cy="36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9C0E310A-215C-410A-AE9E-337CE5357DB8}"/>
              </a:ext>
            </a:extLst>
          </p:cNvPr>
          <p:cNvGrpSpPr/>
          <p:nvPr/>
        </p:nvGrpSpPr>
        <p:grpSpPr>
          <a:xfrm>
            <a:off x="4772476" y="1975353"/>
            <a:ext cx="140760" cy="203040"/>
            <a:chOff x="4772476" y="1975353"/>
            <a:chExt cx="140760" cy="20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08C79C4-C360-4FEA-B13A-132AE777C25B}"/>
                    </a:ext>
                  </a:extLst>
                </p14:cNvPr>
                <p14:cNvContentPartPr/>
                <p14:nvPr/>
              </p14:nvContentPartPr>
              <p14:xfrm>
                <a:off x="4772476" y="1975353"/>
                <a:ext cx="140760" cy="2030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08C79C4-C360-4FEA-B13A-132AE777C25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709836" y="1912353"/>
                  <a:ext cx="26640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0A67F9A-2251-4551-84BC-1C11963AB5DA}"/>
                    </a:ext>
                  </a:extLst>
                </p14:cNvPr>
                <p14:cNvContentPartPr/>
                <p14:nvPr/>
              </p14:nvContentPartPr>
              <p14:xfrm>
                <a:off x="4848436" y="2035833"/>
                <a:ext cx="58680" cy="19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0A67F9A-2251-4551-84BC-1C11963AB5D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785436" y="1973193"/>
                  <a:ext cx="184320" cy="14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E217937-A6CD-45BF-8C67-4C6E63D794C9}"/>
                  </a:ext>
                </a:extLst>
              </p14:cNvPr>
              <p14:cNvContentPartPr/>
              <p14:nvPr/>
            </p14:nvContentPartPr>
            <p14:xfrm>
              <a:off x="4716676" y="2139153"/>
              <a:ext cx="124560" cy="1411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E217937-A6CD-45BF-8C67-4C6E63D794C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699036" y="2121513"/>
                <a:ext cx="16020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171C469-CA40-4E83-B154-328A41E3EF03}"/>
                  </a:ext>
                </a:extLst>
              </p14:cNvPr>
              <p14:cNvContentPartPr/>
              <p14:nvPr/>
            </p14:nvContentPartPr>
            <p14:xfrm>
              <a:off x="2137276" y="4588953"/>
              <a:ext cx="383040" cy="363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171C469-CA40-4E83-B154-328A41E3EF0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074276" y="4526313"/>
                <a:ext cx="508680" cy="4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26CF253-33E5-4C9F-A4A0-59506B30FD6C}"/>
                  </a:ext>
                </a:extLst>
              </p14:cNvPr>
              <p14:cNvContentPartPr/>
              <p14:nvPr/>
            </p14:nvContentPartPr>
            <p14:xfrm>
              <a:off x="1349236" y="4288713"/>
              <a:ext cx="54000" cy="51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26CF253-33E5-4C9F-A4A0-59506B30FD6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86596" y="4225713"/>
                <a:ext cx="17964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13816A8-24F5-4632-93B0-DC2C9496A6A9}"/>
                  </a:ext>
                </a:extLst>
              </p14:cNvPr>
              <p14:cNvContentPartPr/>
              <p14:nvPr/>
            </p14:nvContentPartPr>
            <p14:xfrm>
              <a:off x="1564876" y="4993233"/>
              <a:ext cx="326160" cy="1911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13816A8-24F5-4632-93B0-DC2C9496A6A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501876" y="4930233"/>
                <a:ext cx="451800" cy="31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0" name="Group 3079">
            <a:extLst>
              <a:ext uri="{FF2B5EF4-FFF2-40B4-BE49-F238E27FC236}">
                <a16:creationId xmlns:a16="http://schemas.microsoft.com/office/drawing/2014/main" id="{7435EBF4-9E90-4C03-88F9-38796E4DEA6D}"/>
              </a:ext>
            </a:extLst>
          </p:cNvPr>
          <p:cNvGrpSpPr/>
          <p:nvPr/>
        </p:nvGrpSpPr>
        <p:grpSpPr>
          <a:xfrm>
            <a:off x="1765756" y="4530273"/>
            <a:ext cx="218160" cy="97560"/>
            <a:chOff x="1765756" y="4530273"/>
            <a:chExt cx="218160" cy="9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8DFB436-8D6F-4E3B-946F-EC45D1EF4B5B}"/>
                    </a:ext>
                  </a:extLst>
                </p14:cNvPr>
                <p14:cNvContentPartPr/>
                <p14:nvPr/>
              </p14:nvContentPartPr>
              <p14:xfrm>
                <a:off x="1893556" y="4557993"/>
                <a:ext cx="90360" cy="38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8DFB436-8D6F-4E3B-946F-EC45D1EF4B5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830916" y="4494993"/>
                  <a:ext cx="21600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F012E710-F488-4B42-910A-9F50785D3B4A}"/>
                    </a:ext>
                  </a:extLst>
                </p14:cNvPr>
                <p14:cNvContentPartPr/>
                <p14:nvPr/>
              </p14:nvContentPartPr>
              <p14:xfrm>
                <a:off x="1956556" y="4537113"/>
                <a:ext cx="3960" cy="144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F012E710-F488-4B42-910A-9F50785D3B4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893916" y="4474473"/>
                  <a:ext cx="1296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7A30A686-5BCD-4627-A614-E530B456D6C7}"/>
                    </a:ext>
                  </a:extLst>
                </p14:cNvPr>
                <p14:cNvContentPartPr/>
                <p14:nvPr/>
              </p14:nvContentPartPr>
              <p14:xfrm>
                <a:off x="1765756" y="4530273"/>
                <a:ext cx="174240" cy="97560"/>
              </p14:xfrm>
            </p:contentPart>
          </mc:Choice>
          <mc:Fallback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7A30A686-5BCD-4627-A614-E530B456D6C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703116" y="4467273"/>
                  <a:ext cx="299880" cy="22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81" name="Ink 3080">
                <a:extLst>
                  <a:ext uri="{FF2B5EF4-FFF2-40B4-BE49-F238E27FC236}">
                    <a16:creationId xmlns:a16="http://schemas.microsoft.com/office/drawing/2014/main" id="{92ABAF33-7280-42ED-B007-2480188C7B89}"/>
                  </a:ext>
                </a:extLst>
              </p14:cNvPr>
              <p14:cNvContentPartPr/>
              <p14:nvPr/>
            </p14:nvContentPartPr>
            <p14:xfrm>
              <a:off x="1529956" y="5028153"/>
              <a:ext cx="59400" cy="50760"/>
            </p14:xfrm>
          </p:contentPart>
        </mc:Choice>
        <mc:Fallback>
          <p:pic>
            <p:nvPicPr>
              <p:cNvPr id="3081" name="Ink 3080">
                <a:extLst>
                  <a:ext uri="{FF2B5EF4-FFF2-40B4-BE49-F238E27FC236}">
                    <a16:creationId xmlns:a16="http://schemas.microsoft.com/office/drawing/2014/main" id="{92ABAF33-7280-42ED-B007-2480188C7B8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466956" y="4965513"/>
                <a:ext cx="185040" cy="17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D125A62-0B30-4C67-B23A-F8AB2EE3AA8B}"/>
                  </a:ext>
                </a:extLst>
              </p14:cNvPr>
              <p14:cNvContentPartPr/>
              <p14:nvPr/>
            </p14:nvContentPartPr>
            <p14:xfrm>
              <a:off x="6761837" y="414463"/>
              <a:ext cx="291960" cy="2833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D125A62-0B30-4C67-B23A-F8AB2EE3AA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8915" y="351463"/>
                <a:ext cx="417445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491F29F-B4A0-4797-8A2A-E24A827D3297}"/>
                  </a:ext>
                </a:extLst>
              </p14:cNvPr>
              <p14:cNvContentPartPr/>
              <p14:nvPr/>
            </p14:nvContentPartPr>
            <p14:xfrm>
              <a:off x="6264317" y="563863"/>
              <a:ext cx="144000" cy="907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491F29F-B4A0-4797-8A2A-E24A827D32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01317" y="500863"/>
                <a:ext cx="269640" cy="21636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303E9FB-31C8-425A-A6D1-44D22216195D}"/>
              </a:ext>
            </a:extLst>
          </p:cNvPr>
          <p:cNvSpPr txBox="1"/>
          <p:nvPr/>
        </p:nvSpPr>
        <p:spPr>
          <a:xfrm>
            <a:off x="287236" y="237653"/>
            <a:ext cx="8704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1.  When finding the </a:t>
            </a:r>
            <a:r>
              <a:rPr lang="en-US" sz="2000" i="1" dirty="0"/>
              <a:t>mutual</a:t>
            </a:r>
            <a:r>
              <a:rPr lang="en-US" sz="2000" dirty="0"/>
              <a:t> inductance, we neglected the thickness of the linear conductors.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AD9EFC-4BA4-44A3-BBAB-70095D6801F6}"/>
              </a:ext>
            </a:extLst>
          </p:cNvPr>
          <p:cNvSpPr txBox="1"/>
          <p:nvPr/>
        </p:nvSpPr>
        <p:spPr>
          <a:xfrm>
            <a:off x="279167" y="2090426"/>
            <a:ext cx="8839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To determine </a:t>
            </a:r>
            <a:r>
              <a:rPr lang="en-US" sz="2000" i="1" dirty="0"/>
              <a:t>self</a:t>
            </a:r>
            <a:r>
              <a:rPr lang="en-US" sz="2000" dirty="0"/>
              <a:t> inductance, we cannot neglect the finite size of the conductor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40BE217-3971-4E60-83E5-2A06026D2870}"/>
              </a:ext>
            </a:extLst>
          </p:cNvPr>
          <p:cNvGrpSpPr/>
          <p:nvPr/>
        </p:nvGrpSpPr>
        <p:grpSpPr>
          <a:xfrm>
            <a:off x="2235556" y="1095720"/>
            <a:ext cx="423360" cy="609840"/>
            <a:chOff x="2235556" y="1095720"/>
            <a:chExt cx="423360" cy="60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6E9760F-5F24-4396-BFA5-E8A22F45CA7A}"/>
                    </a:ext>
                  </a:extLst>
                </p14:cNvPr>
                <p14:cNvContentPartPr/>
                <p14:nvPr/>
              </p14:nvContentPartPr>
              <p14:xfrm>
                <a:off x="2235556" y="1095720"/>
                <a:ext cx="423360" cy="6098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6E9760F-5F24-4396-BFA5-E8A22F45CA7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17556" y="1078080"/>
                  <a:ext cx="459000" cy="64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889433E-ACF1-4EAA-A258-CB22FA6955EB}"/>
                    </a:ext>
                  </a:extLst>
                </p14:cNvPr>
                <p14:cNvContentPartPr/>
                <p14:nvPr/>
              </p14:nvContentPartPr>
              <p14:xfrm>
                <a:off x="2414836" y="1145760"/>
                <a:ext cx="5040" cy="57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889433E-ACF1-4EAA-A258-CB22FA6955E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396836" y="1127760"/>
                  <a:ext cx="406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D1BCC24-D822-406D-A342-342A8076458A}"/>
                    </a:ext>
                  </a:extLst>
                </p14:cNvPr>
                <p14:cNvContentPartPr/>
                <p14:nvPr/>
              </p14:nvContentPartPr>
              <p14:xfrm>
                <a:off x="2361196" y="1109040"/>
                <a:ext cx="75960" cy="291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D1BCC24-D822-406D-A342-342A8076458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343556" y="1091040"/>
                  <a:ext cx="111600" cy="64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4284BAC5-AA39-428A-BC8B-D48C8C0935DA}"/>
                  </a:ext>
                </a:extLst>
              </p14:cNvPr>
              <p14:cNvContentPartPr/>
              <p14:nvPr/>
            </p14:nvContentPartPr>
            <p14:xfrm>
              <a:off x="4192516" y="1019040"/>
              <a:ext cx="304200" cy="6127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4284BAC5-AA39-428A-BC8B-D48C8C0935D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74516" y="1001040"/>
                <a:ext cx="339840" cy="64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45FE68D4-2230-4242-B2CB-B32F6B12BCFD}"/>
              </a:ext>
            </a:extLst>
          </p:cNvPr>
          <p:cNvGrpSpPr/>
          <p:nvPr/>
        </p:nvGrpSpPr>
        <p:grpSpPr>
          <a:xfrm>
            <a:off x="1851076" y="982320"/>
            <a:ext cx="3143160" cy="314280"/>
            <a:chOff x="1851076" y="982320"/>
            <a:chExt cx="3143160" cy="31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AFB84D54-38EF-499A-9A1D-73C5CDF7CD53}"/>
                    </a:ext>
                  </a:extLst>
                </p14:cNvPr>
                <p14:cNvContentPartPr/>
                <p14:nvPr/>
              </p14:nvContentPartPr>
              <p14:xfrm>
                <a:off x="1851076" y="1272840"/>
                <a:ext cx="320400" cy="237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AFB84D54-38EF-499A-9A1D-73C5CDF7CD5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3076" y="1255200"/>
                  <a:ext cx="3560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F875E70-2178-4463-8EF9-E9A53E853FD8}"/>
                    </a:ext>
                  </a:extLst>
                </p14:cNvPr>
                <p14:cNvContentPartPr/>
                <p14:nvPr/>
              </p14:nvContentPartPr>
              <p14:xfrm>
                <a:off x="2353276" y="1270680"/>
                <a:ext cx="1440" cy="14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F875E70-2178-4463-8EF9-E9A53E853FD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35636" y="1252680"/>
                  <a:ext cx="370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C2933A5-3277-4FFC-89D6-0A667A43C3F7}"/>
                    </a:ext>
                  </a:extLst>
                </p14:cNvPr>
                <p14:cNvContentPartPr/>
                <p14:nvPr/>
              </p14:nvContentPartPr>
              <p14:xfrm>
                <a:off x="2357596" y="1250520"/>
                <a:ext cx="1716120" cy="421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C2933A5-3277-4FFC-89D6-0A667A43C3F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39596" y="1232880"/>
                  <a:ext cx="17517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E270BD4-ADA8-4B38-9EA0-0DE388798AAA}"/>
                    </a:ext>
                  </a:extLst>
                </p14:cNvPr>
                <p14:cNvContentPartPr/>
                <p14:nvPr/>
              </p14:nvContentPartPr>
              <p14:xfrm>
                <a:off x="4277836" y="982320"/>
                <a:ext cx="716400" cy="2671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E270BD4-ADA8-4B38-9EA0-0DE388798AA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259836" y="964320"/>
                  <a:ext cx="75204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C174F2B6-F306-429C-99D3-0F74921BEAF9}"/>
              </a:ext>
            </a:extLst>
          </p:cNvPr>
          <p:cNvGrpSpPr/>
          <p:nvPr/>
        </p:nvGrpSpPr>
        <p:grpSpPr>
          <a:xfrm>
            <a:off x="1931356" y="1403520"/>
            <a:ext cx="3161880" cy="173880"/>
            <a:chOff x="1931356" y="1403520"/>
            <a:chExt cx="3161880" cy="17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357CD43-D54C-4706-9DFB-5034B514D687}"/>
                    </a:ext>
                  </a:extLst>
                </p14:cNvPr>
                <p14:cNvContentPartPr/>
                <p14:nvPr/>
              </p14:nvContentPartPr>
              <p14:xfrm>
                <a:off x="1931356" y="1521600"/>
                <a:ext cx="241560" cy="558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357CD43-D54C-4706-9DFB-5034B514D68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913716" y="1503600"/>
                  <a:ext cx="27720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7E6ACB6-AEED-4E31-8602-723BAD33E874}"/>
                    </a:ext>
                  </a:extLst>
                </p14:cNvPr>
                <p14:cNvContentPartPr/>
                <p14:nvPr/>
              </p14:nvContentPartPr>
              <p14:xfrm>
                <a:off x="2347876" y="1470840"/>
                <a:ext cx="1806120" cy="428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7E6ACB6-AEED-4E31-8602-723BAD33E87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330236" y="1453200"/>
                  <a:ext cx="1841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DD89A257-F957-4CCE-B905-1946AF860768}"/>
                    </a:ext>
                  </a:extLst>
                </p14:cNvPr>
                <p14:cNvContentPartPr/>
                <p14:nvPr/>
              </p14:nvContentPartPr>
              <p14:xfrm>
                <a:off x="4304836" y="1403520"/>
                <a:ext cx="788400" cy="162000"/>
              </p14:xfrm>
            </p:contentPart>
          </mc:Choice>
          <mc:Fallback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DD89A257-F957-4CCE-B905-1946AF86076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87196" y="1385520"/>
                  <a:ext cx="824040" cy="19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6EFBF46F-8786-4F3C-845A-9B76F2B31F62}"/>
              </a:ext>
            </a:extLst>
          </p:cNvPr>
          <p:cNvGrpSpPr/>
          <p:nvPr/>
        </p:nvGrpSpPr>
        <p:grpSpPr>
          <a:xfrm>
            <a:off x="5228956" y="1005000"/>
            <a:ext cx="376200" cy="453960"/>
            <a:chOff x="5228956" y="1005000"/>
            <a:chExt cx="376200" cy="45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28D1FDBB-33AA-4B2B-BB58-357D9162AC14}"/>
                    </a:ext>
                  </a:extLst>
                </p14:cNvPr>
                <p14:cNvContentPartPr/>
                <p14:nvPr/>
              </p14:nvContentPartPr>
              <p14:xfrm>
                <a:off x="5275756" y="1108680"/>
                <a:ext cx="218520" cy="35028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28D1FDBB-33AA-4B2B-BB58-357D9162AC1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258116" y="1091040"/>
                  <a:ext cx="25416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1E31235F-C468-4533-B140-1DF189B6098A}"/>
                    </a:ext>
                  </a:extLst>
                </p14:cNvPr>
                <p14:cNvContentPartPr/>
                <p14:nvPr/>
              </p14:nvContentPartPr>
              <p14:xfrm>
                <a:off x="5228956" y="1005000"/>
                <a:ext cx="376200" cy="5328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1E31235F-C468-4533-B140-1DF189B6098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10956" y="987000"/>
                  <a:ext cx="411840" cy="88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F16158B5-B151-49B4-B32E-7BAF8940522F}"/>
                  </a:ext>
                </a:extLst>
              </p14:cNvPr>
              <p14:cNvContentPartPr/>
              <p14:nvPr/>
            </p14:nvContentPartPr>
            <p14:xfrm>
              <a:off x="1972036" y="2601033"/>
              <a:ext cx="813600" cy="970920"/>
            </p14:xfrm>
          </p:contentPart>
        </mc:Choice>
        <mc:Fallback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F16158B5-B151-49B4-B32E-7BAF8940522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954396" y="2583033"/>
                <a:ext cx="849240" cy="10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31" name="Ink 1030">
                <a:extLst>
                  <a:ext uri="{FF2B5EF4-FFF2-40B4-BE49-F238E27FC236}">
                    <a16:creationId xmlns:a16="http://schemas.microsoft.com/office/drawing/2014/main" id="{69A1EB4B-DD2E-4A50-B656-DEFC12210940}"/>
                  </a:ext>
                </a:extLst>
              </p14:cNvPr>
              <p14:cNvContentPartPr/>
              <p14:nvPr/>
            </p14:nvContentPartPr>
            <p14:xfrm>
              <a:off x="2155636" y="2698233"/>
              <a:ext cx="486360" cy="689400"/>
            </p14:xfrm>
          </p:contentPart>
        </mc:Choice>
        <mc:Fallback>
          <p:pic>
            <p:nvPicPr>
              <p:cNvPr id="1031" name="Ink 1030">
                <a:extLst>
                  <a:ext uri="{FF2B5EF4-FFF2-40B4-BE49-F238E27FC236}">
                    <a16:creationId xmlns:a16="http://schemas.microsoft.com/office/drawing/2014/main" id="{69A1EB4B-DD2E-4A50-B656-DEFC1221094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37996" y="2680593"/>
                <a:ext cx="522000" cy="72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32" name="Ink 1031">
                <a:extLst>
                  <a:ext uri="{FF2B5EF4-FFF2-40B4-BE49-F238E27FC236}">
                    <a16:creationId xmlns:a16="http://schemas.microsoft.com/office/drawing/2014/main" id="{911BF06D-307B-46C6-941E-B52AC66AFA9E}"/>
                  </a:ext>
                </a:extLst>
              </p14:cNvPr>
              <p14:cNvContentPartPr/>
              <p14:nvPr/>
            </p14:nvContentPartPr>
            <p14:xfrm>
              <a:off x="2012356" y="2910273"/>
              <a:ext cx="107280" cy="186120"/>
            </p14:xfrm>
          </p:contentPart>
        </mc:Choice>
        <mc:Fallback>
          <p:pic>
            <p:nvPicPr>
              <p:cNvPr id="1032" name="Ink 1031">
                <a:extLst>
                  <a:ext uri="{FF2B5EF4-FFF2-40B4-BE49-F238E27FC236}">
                    <a16:creationId xmlns:a16="http://schemas.microsoft.com/office/drawing/2014/main" id="{911BF06D-307B-46C6-941E-B52AC66AFA9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958356" y="2802273"/>
                <a:ext cx="214920" cy="40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33" name="Ink 1032">
                <a:extLst>
                  <a:ext uri="{FF2B5EF4-FFF2-40B4-BE49-F238E27FC236}">
                    <a16:creationId xmlns:a16="http://schemas.microsoft.com/office/drawing/2014/main" id="{FA5CB910-E998-4BD2-88BF-91A22EE33091}"/>
                  </a:ext>
                </a:extLst>
              </p14:cNvPr>
              <p14:cNvContentPartPr/>
              <p14:nvPr/>
            </p14:nvContentPartPr>
            <p14:xfrm>
              <a:off x="2101276" y="2697513"/>
              <a:ext cx="644040" cy="828000"/>
            </p14:xfrm>
          </p:contentPart>
        </mc:Choice>
        <mc:Fallback>
          <p:pic>
            <p:nvPicPr>
              <p:cNvPr id="1033" name="Ink 1032">
                <a:extLst>
                  <a:ext uri="{FF2B5EF4-FFF2-40B4-BE49-F238E27FC236}">
                    <a16:creationId xmlns:a16="http://schemas.microsoft.com/office/drawing/2014/main" id="{FA5CB910-E998-4BD2-88BF-91A22EE3309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047636" y="2589513"/>
                <a:ext cx="751680" cy="10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034" name="Ink 1033">
                <a:extLst>
                  <a:ext uri="{FF2B5EF4-FFF2-40B4-BE49-F238E27FC236}">
                    <a16:creationId xmlns:a16="http://schemas.microsoft.com/office/drawing/2014/main" id="{23C6C286-E932-43A3-95B6-180738E37F72}"/>
                  </a:ext>
                </a:extLst>
              </p14:cNvPr>
              <p14:cNvContentPartPr/>
              <p14:nvPr/>
            </p14:nvContentPartPr>
            <p14:xfrm>
              <a:off x="2661436" y="3148953"/>
              <a:ext cx="80640" cy="219240"/>
            </p14:xfrm>
          </p:contentPart>
        </mc:Choice>
        <mc:Fallback>
          <p:pic>
            <p:nvPicPr>
              <p:cNvPr id="1034" name="Ink 1033">
                <a:extLst>
                  <a:ext uri="{FF2B5EF4-FFF2-40B4-BE49-F238E27FC236}">
                    <a16:creationId xmlns:a16="http://schemas.microsoft.com/office/drawing/2014/main" id="{23C6C286-E932-43A3-95B6-180738E37F7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607436" y="3040953"/>
                <a:ext cx="188280" cy="4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35" name="Ink 1034">
                <a:extLst>
                  <a:ext uri="{FF2B5EF4-FFF2-40B4-BE49-F238E27FC236}">
                    <a16:creationId xmlns:a16="http://schemas.microsoft.com/office/drawing/2014/main" id="{F1250992-E2C4-428E-8F24-B82AF3CAB9D3}"/>
                  </a:ext>
                </a:extLst>
              </p14:cNvPr>
              <p14:cNvContentPartPr/>
              <p14:nvPr/>
            </p14:nvContentPartPr>
            <p14:xfrm>
              <a:off x="2498716" y="2782473"/>
              <a:ext cx="25560" cy="33840"/>
            </p14:xfrm>
          </p:contentPart>
        </mc:Choice>
        <mc:Fallback>
          <p:pic>
            <p:nvPicPr>
              <p:cNvPr id="1035" name="Ink 1034">
                <a:extLst>
                  <a:ext uri="{FF2B5EF4-FFF2-40B4-BE49-F238E27FC236}">
                    <a16:creationId xmlns:a16="http://schemas.microsoft.com/office/drawing/2014/main" id="{F1250992-E2C4-428E-8F24-B82AF3CAB9D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45076" y="2674473"/>
                <a:ext cx="13320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36" name="Ink 1035">
                <a:extLst>
                  <a:ext uri="{FF2B5EF4-FFF2-40B4-BE49-F238E27FC236}">
                    <a16:creationId xmlns:a16="http://schemas.microsoft.com/office/drawing/2014/main" id="{2521252C-10AC-4346-B973-67C72EFEE9B5}"/>
                  </a:ext>
                </a:extLst>
              </p14:cNvPr>
              <p14:cNvContentPartPr/>
              <p14:nvPr/>
            </p14:nvContentPartPr>
            <p14:xfrm>
              <a:off x="2282356" y="2640273"/>
              <a:ext cx="177120" cy="28440"/>
            </p14:xfrm>
          </p:contentPart>
        </mc:Choice>
        <mc:Fallback>
          <p:pic>
            <p:nvPicPr>
              <p:cNvPr id="1036" name="Ink 1035">
                <a:extLst>
                  <a:ext uri="{FF2B5EF4-FFF2-40B4-BE49-F238E27FC236}">
                    <a16:creationId xmlns:a16="http://schemas.microsoft.com/office/drawing/2014/main" id="{2521252C-10AC-4346-B973-67C72EFEE9B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228356" y="2532633"/>
                <a:ext cx="28476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37" name="Ink 1036">
                <a:extLst>
                  <a:ext uri="{FF2B5EF4-FFF2-40B4-BE49-F238E27FC236}">
                    <a16:creationId xmlns:a16="http://schemas.microsoft.com/office/drawing/2014/main" id="{D20A8F76-D6EB-4A69-A0F8-8BDC777903FF}"/>
                  </a:ext>
                </a:extLst>
              </p14:cNvPr>
              <p14:cNvContentPartPr/>
              <p14:nvPr/>
            </p14:nvContentPartPr>
            <p14:xfrm>
              <a:off x="2094076" y="2655393"/>
              <a:ext cx="135000" cy="225720"/>
            </p14:xfrm>
          </p:contentPart>
        </mc:Choice>
        <mc:Fallback>
          <p:pic>
            <p:nvPicPr>
              <p:cNvPr id="1037" name="Ink 1036">
                <a:extLst>
                  <a:ext uri="{FF2B5EF4-FFF2-40B4-BE49-F238E27FC236}">
                    <a16:creationId xmlns:a16="http://schemas.microsoft.com/office/drawing/2014/main" id="{D20A8F76-D6EB-4A69-A0F8-8BDC777903F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040076" y="2547393"/>
                <a:ext cx="24264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38" name="Ink 1037">
                <a:extLst>
                  <a:ext uri="{FF2B5EF4-FFF2-40B4-BE49-F238E27FC236}">
                    <a16:creationId xmlns:a16="http://schemas.microsoft.com/office/drawing/2014/main" id="{652B3914-2264-45FE-B9A2-548EB2619BD4}"/>
                  </a:ext>
                </a:extLst>
              </p14:cNvPr>
              <p14:cNvContentPartPr/>
              <p14:nvPr/>
            </p14:nvContentPartPr>
            <p14:xfrm>
              <a:off x="2043676" y="2809473"/>
              <a:ext cx="73440" cy="80280"/>
            </p14:xfrm>
          </p:contentPart>
        </mc:Choice>
        <mc:Fallback>
          <p:pic>
            <p:nvPicPr>
              <p:cNvPr id="1038" name="Ink 1037">
                <a:extLst>
                  <a:ext uri="{FF2B5EF4-FFF2-40B4-BE49-F238E27FC236}">
                    <a16:creationId xmlns:a16="http://schemas.microsoft.com/office/drawing/2014/main" id="{652B3914-2264-45FE-B9A2-548EB2619BD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989676" y="2701473"/>
                <a:ext cx="18108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39" name="Ink 1038">
                <a:extLst>
                  <a:ext uri="{FF2B5EF4-FFF2-40B4-BE49-F238E27FC236}">
                    <a16:creationId xmlns:a16="http://schemas.microsoft.com/office/drawing/2014/main" id="{2BF481C7-B2BE-408F-9F1E-547F98847B15}"/>
                  </a:ext>
                </a:extLst>
              </p14:cNvPr>
              <p14:cNvContentPartPr/>
              <p14:nvPr/>
            </p14:nvContentPartPr>
            <p14:xfrm>
              <a:off x="2189116" y="2657193"/>
              <a:ext cx="117000" cy="28800"/>
            </p14:xfrm>
          </p:contentPart>
        </mc:Choice>
        <mc:Fallback>
          <p:pic>
            <p:nvPicPr>
              <p:cNvPr id="1039" name="Ink 1038">
                <a:extLst>
                  <a:ext uri="{FF2B5EF4-FFF2-40B4-BE49-F238E27FC236}">
                    <a16:creationId xmlns:a16="http://schemas.microsoft.com/office/drawing/2014/main" id="{2BF481C7-B2BE-408F-9F1E-547F98847B1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135116" y="2549553"/>
                <a:ext cx="22464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40" name="Ink 1039">
                <a:extLst>
                  <a:ext uri="{FF2B5EF4-FFF2-40B4-BE49-F238E27FC236}">
                    <a16:creationId xmlns:a16="http://schemas.microsoft.com/office/drawing/2014/main" id="{506E5C9B-9F0E-44D2-8C45-D79713C9217A}"/>
                  </a:ext>
                </a:extLst>
              </p14:cNvPr>
              <p14:cNvContentPartPr/>
              <p14:nvPr/>
            </p14:nvContentPartPr>
            <p14:xfrm>
              <a:off x="2110636" y="2883273"/>
              <a:ext cx="15480" cy="162000"/>
            </p14:xfrm>
          </p:contentPart>
        </mc:Choice>
        <mc:Fallback>
          <p:pic>
            <p:nvPicPr>
              <p:cNvPr id="1040" name="Ink 1039">
                <a:extLst>
                  <a:ext uri="{FF2B5EF4-FFF2-40B4-BE49-F238E27FC236}">
                    <a16:creationId xmlns:a16="http://schemas.microsoft.com/office/drawing/2014/main" id="{506E5C9B-9F0E-44D2-8C45-D79713C9217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056636" y="2775273"/>
                <a:ext cx="123120" cy="37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020E7380-B06F-478E-B9D7-E7264A54D1FD}"/>
              </a:ext>
            </a:extLst>
          </p:cNvPr>
          <p:cNvGrpSpPr/>
          <p:nvPr/>
        </p:nvGrpSpPr>
        <p:grpSpPr>
          <a:xfrm>
            <a:off x="1650196" y="2543793"/>
            <a:ext cx="1836720" cy="780480"/>
            <a:chOff x="1650196" y="2543793"/>
            <a:chExt cx="1836720" cy="78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B66CB043-E752-4D1B-B39C-C0EFBDBA861D}"/>
                    </a:ext>
                  </a:extLst>
                </p14:cNvPr>
                <p14:cNvContentPartPr/>
                <p14:nvPr/>
              </p14:nvContentPartPr>
              <p14:xfrm>
                <a:off x="1666396" y="2952033"/>
                <a:ext cx="3240" cy="216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B66CB043-E752-4D1B-B39C-C0EFBDBA861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648756" y="2934393"/>
                  <a:ext cx="388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42" name="Ink 1041">
                  <a:extLst>
                    <a:ext uri="{FF2B5EF4-FFF2-40B4-BE49-F238E27FC236}">
                      <a16:creationId xmlns:a16="http://schemas.microsoft.com/office/drawing/2014/main" id="{9F50B2D0-CDC7-4FAA-8502-03641B7DBECC}"/>
                    </a:ext>
                  </a:extLst>
                </p14:cNvPr>
                <p14:cNvContentPartPr/>
                <p14:nvPr/>
              </p14:nvContentPartPr>
              <p14:xfrm>
                <a:off x="1650196" y="2945193"/>
                <a:ext cx="295560" cy="61200"/>
              </p14:xfrm>
            </p:contentPart>
          </mc:Choice>
          <mc:Fallback>
            <p:pic>
              <p:nvPicPr>
                <p:cNvPr id="1042" name="Ink 1041">
                  <a:extLst>
                    <a:ext uri="{FF2B5EF4-FFF2-40B4-BE49-F238E27FC236}">
                      <a16:creationId xmlns:a16="http://schemas.microsoft.com/office/drawing/2014/main" id="{9F50B2D0-CDC7-4FAA-8502-03641B7DBEC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32556" y="2927193"/>
                  <a:ext cx="33120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B04BE367-4AA8-4035-A97B-03912782A213}"/>
                    </a:ext>
                  </a:extLst>
                </p14:cNvPr>
                <p14:cNvContentPartPr/>
                <p14:nvPr/>
              </p14:nvContentPartPr>
              <p14:xfrm>
                <a:off x="2199916" y="2562513"/>
                <a:ext cx="880920" cy="336960"/>
              </p14:xfrm>
            </p:contentPart>
          </mc:Choice>
          <mc:Fallback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B04BE367-4AA8-4035-A97B-03912782A21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182276" y="2544513"/>
                  <a:ext cx="91656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1CDEF397-95BA-4D7B-8B60-789FA19B4C72}"/>
                    </a:ext>
                  </a:extLst>
                </p14:cNvPr>
                <p14:cNvContentPartPr/>
                <p14:nvPr/>
              </p14:nvContentPartPr>
              <p14:xfrm>
                <a:off x="1740556" y="3231753"/>
                <a:ext cx="303120" cy="9252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1CDEF397-95BA-4D7B-8B60-789FA19B4C7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22916" y="3213753"/>
                  <a:ext cx="33876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691A578C-864F-47B2-B32E-8EFE2D0B1B35}"/>
                    </a:ext>
                  </a:extLst>
                </p14:cNvPr>
                <p14:cNvContentPartPr/>
                <p14:nvPr/>
              </p14:nvContentPartPr>
              <p14:xfrm>
                <a:off x="2258236" y="2930433"/>
                <a:ext cx="916560" cy="24552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691A578C-864F-47B2-B32E-8EFE2D0B1B3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240596" y="2912793"/>
                  <a:ext cx="95220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046" name="Ink 1045">
                  <a:extLst>
                    <a:ext uri="{FF2B5EF4-FFF2-40B4-BE49-F238E27FC236}">
                      <a16:creationId xmlns:a16="http://schemas.microsoft.com/office/drawing/2014/main" id="{C6525BEE-8B82-43E5-A7E6-A6CEBA4B3C99}"/>
                    </a:ext>
                  </a:extLst>
                </p14:cNvPr>
                <p14:cNvContentPartPr/>
                <p14:nvPr/>
              </p14:nvContentPartPr>
              <p14:xfrm>
                <a:off x="3277396" y="2661513"/>
                <a:ext cx="209520" cy="230760"/>
              </p14:xfrm>
            </p:contentPart>
          </mc:Choice>
          <mc:Fallback>
            <p:pic>
              <p:nvPicPr>
                <p:cNvPr id="1046" name="Ink 1045">
                  <a:extLst>
                    <a:ext uri="{FF2B5EF4-FFF2-40B4-BE49-F238E27FC236}">
                      <a16:creationId xmlns:a16="http://schemas.microsoft.com/office/drawing/2014/main" id="{C6525BEE-8B82-43E5-A7E6-A6CEBA4B3C9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259396" y="2643513"/>
                  <a:ext cx="24516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47" name="Ink 1046">
                  <a:extLst>
                    <a:ext uri="{FF2B5EF4-FFF2-40B4-BE49-F238E27FC236}">
                      <a16:creationId xmlns:a16="http://schemas.microsoft.com/office/drawing/2014/main" id="{D71875E4-0946-404C-90F9-5A12B4393069}"/>
                    </a:ext>
                  </a:extLst>
                </p14:cNvPr>
                <p14:cNvContentPartPr/>
                <p14:nvPr/>
              </p14:nvContentPartPr>
              <p14:xfrm>
                <a:off x="3239236" y="2543793"/>
                <a:ext cx="230760" cy="57240"/>
              </p14:xfrm>
            </p:contentPart>
          </mc:Choice>
          <mc:Fallback>
            <p:pic>
              <p:nvPicPr>
                <p:cNvPr id="1047" name="Ink 1046">
                  <a:extLst>
                    <a:ext uri="{FF2B5EF4-FFF2-40B4-BE49-F238E27FC236}">
                      <a16:creationId xmlns:a16="http://schemas.microsoft.com/office/drawing/2014/main" id="{D71875E4-0946-404C-90F9-5A12B439306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221596" y="2525793"/>
                  <a:ext cx="266400" cy="928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A0026BD0-5939-46E3-823B-428198E636AD}"/>
              </a:ext>
            </a:extLst>
          </p:cNvPr>
          <p:cNvSpPr/>
          <p:nvPr/>
        </p:nvSpPr>
        <p:spPr>
          <a:xfrm>
            <a:off x="5784440" y="5638330"/>
            <a:ext cx="381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C150EB9-4F45-4CEC-AAD1-95198BC38E36}"/>
              </a:ext>
            </a:extLst>
          </p:cNvPr>
          <p:cNvSpPr txBox="1"/>
          <p:nvPr/>
        </p:nvSpPr>
        <p:spPr>
          <a:xfrm>
            <a:off x="602840" y="4266730"/>
            <a:ext cx="44903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Otherwise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diverges as R     0,</a:t>
            </a:r>
          </a:p>
          <a:p>
            <a:r>
              <a:rPr lang="en-US" sz="2000" dirty="0"/>
              <a:t>since both integrals follow the same path</a:t>
            </a:r>
          </a:p>
        </p:txBody>
      </p:sp>
      <p:pic>
        <p:nvPicPr>
          <p:cNvPr id="91" name="Picture 2">
            <a:extLst>
              <a:ext uri="{FF2B5EF4-FFF2-40B4-BE49-F238E27FC236}">
                <a16:creationId xmlns:a16="http://schemas.microsoft.com/office/drawing/2014/main" id="{DF8F068A-F76B-4C08-A5E9-7D45DEC50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8" cstate="print"/>
          <a:srcRect/>
          <a:stretch>
            <a:fillRect/>
          </a:stretch>
        </p:blipFill>
        <p:spPr bwMode="auto">
          <a:xfrm>
            <a:off x="2126840" y="4495330"/>
            <a:ext cx="234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Right Arrow 7">
            <a:extLst>
              <a:ext uri="{FF2B5EF4-FFF2-40B4-BE49-F238E27FC236}">
                <a16:creationId xmlns:a16="http://schemas.microsoft.com/office/drawing/2014/main" id="{ECCC90AB-475F-4D01-84C1-118486646DD0}"/>
              </a:ext>
            </a:extLst>
          </p:cNvPr>
          <p:cNvSpPr/>
          <p:nvPr/>
        </p:nvSpPr>
        <p:spPr>
          <a:xfrm>
            <a:off x="2050640" y="563833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3">
            <a:extLst>
              <a:ext uri="{FF2B5EF4-FFF2-40B4-BE49-F238E27FC236}">
                <a16:creationId xmlns:a16="http://schemas.microsoft.com/office/drawing/2014/main" id="{25B5EF17-8003-43B8-BE01-5359A9FC1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9" cstate="print"/>
          <a:srcRect/>
          <a:stretch>
            <a:fillRect/>
          </a:stretch>
        </p:blipFill>
        <p:spPr bwMode="auto">
          <a:xfrm>
            <a:off x="6732178" y="4495563"/>
            <a:ext cx="881062" cy="167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70C47B32-F681-4844-9C6C-CF68891BE94D}"/>
                  </a:ext>
                </a:extLst>
              </p14:cNvPr>
              <p14:cNvContentPartPr/>
              <p14:nvPr/>
            </p14:nvContentPartPr>
            <p14:xfrm>
              <a:off x="7229797" y="5426513"/>
              <a:ext cx="215640" cy="4428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70C47B32-F681-4844-9C6C-CF68891BE94D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166797" y="5363513"/>
                <a:ext cx="3412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3159140E-562E-4A3B-8C10-8059DF353825}"/>
                  </a:ext>
                </a:extLst>
              </p14:cNvPr>
              <p14:cNvContentPartPr/>
              <p14:nvPr/>
            </p14:nvContentPartPr>
            <p14:xfrm>
              <a:off x="7159237" y="5682473"/>
              <a:ext cx="144360" cy="3780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3159140E-562E-4A3B-8C10-8059DF35382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141237" y="5664473"/>
                <a:ext cx="18000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0C6E8BAF-6B94-474A-A043-F671C34054EF}"/>
                  </a:ext>
                </a:extLst>
              </p14:cNvPr>
              <p14:cNvContentPartPr/>
              <p14:nvPr/>
            </p14:nvContentPartPr>
            <p14:xfrm>
              <a:off x="7132957" y="5663753"/>
              <a:ext cx="175320" cy="12996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0C6E8BAF-6B94-474A-A043-F671C34054E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114957" y="5645753"/>
                <a:ext cx="210960" cy="16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664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CC76E-9B65-4AB7-B772-3DC886A03B44}"/>
              </a:ext>
            </a:extLst>
          </p:cNvPr>
          <p:cNvSpPr txBox="1"/>
          <p:nvPr/>
        </p:nvSpPr>
        <p:spPr>
          <a:xfrm>
            <a:off x="838200" y="6096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/>
              <a:t>For a bulk conductor, self-inductance depends on the current distribution.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at low frequencies, current doesn’t vary much over the cross section of a linear conductor.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8A03E0-FAD4-4D33-8503-17AFC498E2B9}"/>
              </a:ext>
            </a:extLst>
          </p:cNvPr>
          <p:cNvGrpSpPr/>
          <p:nvPr/>
        </p:nvGrpSpPr>
        <p:grpSpPr>
          <a:xfrm>
            <a:off x="3864196" y="4838793"/>
            <a:ext cx="1973160" cy="1375560"/>
            <a:chOff x="3864196" y="4838793"/>
            <a:chExt cx="1973160" cy="137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C5CEF83-1EAF-4B19-A926-BF9A4FC53DCA}"/>
                    </a:ext>
                  </a:extLst>
                </p14:cNvPr>
                <p14:cNvContentPartPr/>
                <p14:nvPr/>
              </p14:nvContentPartPr>
              <p14:xfrm>
                <a:off x="3864196" y="4849953"/>
                <a:ext cx="1644480" cy="13644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C5CEF83-1EAF-4B19-A926-BF9A4FC53DC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846556" y="4831953"/>
                  <a:ext cx="1680120" cy="140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2B18AD8A-94BC-4CAD-9529-1CE6F849D947}"/>
                    </a:ext>
                  </a:extLst>
                </p14:cNvPr>
                <p14:cNvContentPartPr/>
                <p14:nvPr/>
              </p14:nvContentPartPr>
              <p14:xfrm>
                <a:off x="4171996" y="5058033"/>
                <a:ext cx="1665360" cy="1124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2B18AD8A-94BC-4CAD-9529-1CE6F849D94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54356" y="5040393"/>
                  <a:ext cx="1701000" cy="11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FE0B4B7-86F5-433B-8FFC-BC3AA5CB2F66}"/>
                    </a:ext>
                  </a:extLst>
                </p14:cNvPr>
                <p14:cNvContentPartPr/>
                <p14:nvPr/>
              </p14:nvContentPartPr>
              <p14:xfrm>
                <a:off x="5408956" y="4838793"/>
                <a:ext cx="401400" cy="2055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FE0B4B7-86F5-433B-8FFC-BC3AA5CB2F6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391316" y="4820793"/>
                  <a:ext cx="437040" cy="24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5F5560F-2AB7-438F-91FF-6FE69F67C8EB}"/>
                  </a:ext>
                </a:extLst>
              </p14:cNvPr>
              <p14:cNvContentPartPr/>
              <p14:nvPr/>
            </p14:nvContentPartPr>
            <p14:xfrm>
              <a:off x="3519316" y="5765433"/>
              <a:ext cx="528840" cy="226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5F5560F-2AB7-438F-91FF-6FE69F67C8E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01316" y="5747793"/>
                <a:ext cx="564480" cy="26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3082401A-7836-40DC-BE22-2D5A3EC318F7}"/>
              </a:ext>
            </a:extLst>
          </p:cNvPr>
          <p:cNvGrpSpPr/>
          <p:nvPr/>
        </p:nvGrpSpPr>
        <p:grpSpPr>
          <a:xfrm>
            <a:off x="3445156" y="5918793"/>
            <a:ext cx="699120" cy="482760"/>
            <a:chOff x="3445156" y="5918793"/>
            <a:chExt cx="699120" cy="48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43FFBB6-A141-4E5C-83F4-CF03A25FD02F}"/>
                    </a:ext>
                  </a:extLst>
                </p14:cNvPr>
                <p14:cNvContentPartPr/>
                <p14:nvPr/>
              </p14:nvContentPartPr>
              <p14:xfrm>
                <a:off x="3445156" y="5918793"/>
                <a:ext cx="699120" cy="380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43FFBB6-A141-4E5C-83F4-CF03A25FD02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427156" y="5900793"/>
                  <a:ext cx="73476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87EA4C8-6BF5-4371-8E11-2BE658845E71}"/>
                    </a:ext>
                  </a:extLst>
                </p14:cNvPr>
                <p14:cNvContentPartPr/>
                <p14:nvPr/>
              </p14:nvContentPartPr>
              <p14:xfrm>
                <a:off x="3621556" y="6091233"/>
                <a:ext cx="457920" cy="3103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87EA4C8-6BF5-4371-8E11-2BE658845E7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603556" y="6073593"/>
                  <a:ext cx="493560" cy="34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0BAE7E2-D242-4AFC-AC97-886307ECD6A9}"/>
                  </a:ext>
                </a:extLst>
              </p14:cNvPr>
              <p14:cNvContentPartPr/>
              <p14:nvPr/>
            </p14:nvContentPartPr>
            <p14:xfrm>
              <a:off x="1110556" y="1329873"/>
              <a:ext cx="1575720" cy="15789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0BAE7E2-D242-4AFC-AC97-886307ECD6A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92916" y="1312233"/>
                <a:ext cx="1611360" cy="1614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1F8C25D9-B72C-4158-911F-DC29D49BC243}"/>
              </a:ext>
            </a:extLst>
          </p:cNvPr>
          <p:cNvGrpSpPr/>
          <p:nvPr/>
        </p:nvGrpSpPr>
        <p:grpSpPr>
          <a:xfrm>
            <a:off x="1393156" y="1718673"/>
            <a:ext cx="1067040" cy="762480"/>
            <a:chOff x="1393156" y="1718673"/>
            <a:chExt cx="1067040" cy="76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83C16B6-EEA8-4D9E-91C4-BEBE07DEDC44}"/>
                    </a:ext>
                  </a:extLst>
                </p14:cNvPr>
                <p14:cNvContentPartPr/>
                <p14:nvPr/>
              </p14:nvContentPartPr>
              <p14:xfrm>
                <a:off x="1393156" y="1718673"/>
                <a:ext cx="414000" cy="7624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83C16B6-EEA8-4D9E-91C4-BEBE07DEDC4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75156" y="1700673"/>
                  <a:ext cx="449640" cy="79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D06450B-5775-4491-BF60-4E91C9188C72}"/>
                    </a:ext>
                  </a:extLst>
                </p14:cNvPr>
                <p14:cNvContentPartPr/>
                <p14:nvPr/>
              </p14:nvContentPartPr>
              <p14:xfrm>
                <a:off x="2075716" y="1740993"/>
                <a:ext cx="384480" cy="7110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D06450B-5775-4491-BF60-4E91C9188C7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57716" y="1722993"/>
                  <a:ext cx="420120" cy="746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F72358E-01B9-4158-8803-68FDBC40D4B7}"/>
                  </a:ext>
                </a:extLst>
              </p14:cNvPr>
              <p14:cNvContentPartPr/>
              <p14:nvPr/>
            </p14:nvContentPartPr>
            <p14:xfrm>
              <a:off x="5057236" y="1388553"/>
              <a:ext cx="1755000" cy="15102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F72358E-01B9-4158-8803-68FDBC40D4B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39596" y="1370553"/>
                <a:ext cx="1790640" cy="1545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AD568-9A4C-4012-8951-3D75032C051C}"/>
              </a:ext>
            </a:extLst>
          </p:cNvPr>
          <p:cNvGrpSpPr/>
          <p:nvPr/>
        </p:nvGrpSpPr>
        <p:grpSpPr>
          <a:xfrm>
            <a:off x="5445316" y="1810833"/>
            <a:ext cx="1089720" cy="694800"/>
            <a:chOff x="5445316" y="1810833"/>
            <a:chExt cx="1089720" cy="69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92D1BBF-3DA6-4167-8322-09CF509D8D39}"/>
                    </a:ext>
                  </a:extLst>
                </p14:cNvPr>
                <p14:cNvContentPartPr/>
                <p14:nvPr/>
              </p14:nvContentPartPr>
              <p14:xfrm>
                <a:off x="5445316" y="1815153"/>
                <a:ext cx="343800" cy="690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92D1BBF-3DA6-4167-8322-09CF509D8D3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427676" y="1797513"/>
                  <a:ext cx="379440" cy="72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9EBC8D6-B0CE-47B7-ACB6-B0EFA49EBCC2}"/>
                    </a:ext>
                  </a:extLst>
                </p14:cNvPr>
                <p14:cNvContentPartPr/>
                <p14:nvPr/>
              </p14:nvContentPartPr>
              <p14:xfrm>
                <a:off x="6075676" y="1810833"/>
                <a:ext cx="459360" cy="6454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9EBC8D6-B0CE-47B7-ACB6-B0EFA49EBCC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057676" y="1793193"/>
                  <a:ext cx="495000" cy="68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1295391-859E-4008-9847-71B94348B5A8}"/>
                  </a:ext>
                </a:extLst>
              </p14:cNvPr>
              <p14:cNvContentPartPr/>
              <p14:nvPr/>
            </p14:nvContentPartPr>
            <p14:xfrm>
              <a:off x="1217116" y="1492953"/>
              <a:ext cx="1389600" cy="12027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1295391-859E-4008-9847-71B94348B5A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99476" y="1474953"/>
                <a:ext cx="1425240" cy="12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4FA3F54-C549-468D-B2E8-1A07F65DEEB6}"/>
                  </a:ext>
                </a:extLst>
              </p14:cNvPr>
              <p14:cNvContentPartPr/>
              <p14:nvPr/>
            </p14:nvContentPartPr>
            <p14:xfrm>
              <a:off x="5234356" y="1677633"/>
              <a:ext cx="709200" cy="987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4FA3F54-C549-468D-B2E8-1A07F65DEEB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16356" y="1659633"/>
                <a:ext cx="744840" cy="102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EBF7EEC3-EA12-4CE0-B0DF-5E81A92BF6C7}"/>
              </a:ext>
            </a:extLst>
          </p:cNvPr>
          <p:cNvGrpSpPr/>
          <p:nvPr/>
        </p:nvGrpSpPr>
        <p:grpSpPr>
          <a:xfrm>
            <a:off x="5811436" y="1620753"/>
            <a:ext cx="886320" cy="1038960"/>
            <a:chOff x="5811436" y="1620753"/>
            <a:chExt cx="886320" cy="103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6325F21-A47A-48A8-B9AD-32908008BB9A}"/>
                    </a:ext>
                  </a:extLst>
                </p14:cNvPr>
                <p14:cNvContentPartPr/>
                <p14:nvPr/>
              </p14:nvContentPartPr>
              <p14:xfrm>
                <a:off x="5947876" y="1620753"/>
                <a:ext cx="749880" cy="10389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6325F21-A47A-48A8-B9AD-32908008BB9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29876" y="1603113"/>
                  <a:ext cx="785520" cy="10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126612D-D137-4B69-99DF-3F0FC7A8472F}"/>
                    </a:ext>
                  </a:extLst>
                </p14:cNvPr>
                <p14:cNvContentPartPr/>
                <p14:nvPr/>
              </p14:nvContentPartPr>
              <p14:xfrm>
                <a:off x="5811436" y="1859073"/>
                <a:ext cx="126360" cy="284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126612D-D137-4B69-99DF-3F0FC7A8472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793796" y="1841433"/>
                  <a:ext cx="162000" cy="6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DE400D0-F19F-4704-B73A-70BB10831D9B}"/>
                  </a:ext>
                </a:extLst>
              </p14:cNvPr>
              <p14:cNvContentPartPr/>
              <p14:nvPr/>
            </p14:nvContentPartPr>
            <p14:xfrm>
              <a:off x="1202356" y="1469913"/>
              <a:ext cx="1424880" cy="13564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DE400D0-F19F-4704-B73A-70BB10831D9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48356" y="1361913"/>
                <a:ext cx="1532520" cy="157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6ACF641E-6006-47C5-A685-FAFD6D6AE98B}"/>
                  </a:ext>
                </a:extLst>
              </p14:cNvPr>
              <p14:cNvContentPartPr/>
              <p14:nvPr/>
            </p14:nvContentPartPr>
            <p14:xfrm>
              <a:off x="5078476" y="1490433"/>
              <a:ext cx="1620000" cy="13161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6ACF641E-6006-47C5-A685-FAFD6D6AE98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24476" y="1382793"/>
                <a:ext cx="1727640" cy="153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8C0085F-F91B-4C96-BBF0-6E51DFDA72D8}"/>
                  </a:ext>
                </a:extLst>
              </p14:cNvPr>
              <p14:cNvContentPartPr/>
              <p14:nvPr/>
            </p14:nvContentPartPr>
            <p14:xfrm>
              <a:off x="6656716" y="1733433"/>
              <a:ext cx="103320" cy="5248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8C0085F-F91B-4C96-BBF0-6E51DFDA72D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603076" y="1625793"/>
                <a:ext cx="210960" cy="74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3FE8CE1F-B332-4438-B1FC-7AC1CA5D991F}"/>
                  </a:ext>
                </a:extLst>
              </p14:cNvPr>
              <p14:cNvContentPartPr/>
              <p14:nvPr/>
            </p14:nvContentPartPr>
            <p14:xfrm>
              <a:off x="5296996" y="1811193"/>
              <a:ext cx="246600" cy="7059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3FE8CE1F-B332-4438-B1FC-7AC1CA5D991F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43356" y="1703553"/>
                <a:ext cx="354240" cy="9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884131E-4456-4381-A846-4CB4D7F55323}"/>
                  </a:ext>
                </a:extLst>
              </p14:cNvPr>
              <p14:cNvContentPartPr/>
              <p14:nvPr/>
            </p14:nvContentPartPr>
            <p14:xfrm>
              <a:off x="5139316" y="2120793"/>
              <a:ext cx="679320" cy="6429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884131E-4456-4381-A846-4CB4D7F5532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085316" y="2012793"/>
                <a:ext cx="786960" cy="85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E05240C-9AF0-4AB6-8EE0-F9B28E47AA5E}"/>
                  </a:ext>
                </a:extLst>
              </p14:cNvPr>
              <p14:cNvContentPartPr/>
              <p14:nvPr/>
            </p14:nvContentPartPr>
            <p14:xfrm>
              <a:off x="5852836" y="1826673"/>
              <a:ext cx="262800" cy="6703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E05240C-9AF0-4AB6-8EE0-F9B28E47AA5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799196" y="1718673"/>
                <a:ext cx="370440" cy="88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596D6D6-B944-411C-B55C-7E98C2860EBC}"/>
                  </a:ext>
                </a:extLst>
              </p14:cNvPr>
              <p14:cNvContentPartPr/>
              <p14:nvPr/>
            </p14:nvContentPartPr>
            <p14:xfrm>
              <a:off x="1955116" y="2439033"/>
              <a:ext cx="597960" cy="1530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596D6D6-B944-411C-B55C-7E98C2860E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901476" y="2331033"/>
                <a:ext cx="705600" cy="36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423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563562"/>
          </a:xfrm>
        </p:spPr>
        <p:txBody>
          <a:bodyPr>
            <a:normAutofit/>
          </a:bodyPr>
          <a:lstStyle/>
          <a:p>
            <a:r>
              <a:rPr lang="en-US" sz="2000" dirty="0"/>
              <a:t>3.  Divide the self inductance into two parts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066800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 = L</a:t>
            </a:r>
            <a:r>
              <a:rPr lang="en-US" sz="2000" baseline="-25000" dirty="0"/>
              <a:t>e</a:t>
            </a:r>
            <a:r>
              <a:rPr lang="en-US" sz="2000" dirty="0"/>
              <a:t> + L</a:t>
            </a:r>
            <a:r>
              <a:rPr lang="en-US" sz="2000" baseline="-25000" dirty="0"/>
              <a:t>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410361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External part.  </a:t>
            </a:r>
          </a:p>
          <a:p>
            <a:r>
              <a:rPr lang="en-US" sz="2000" dirty="0"/>
              <a:t>This is the main contribution, since most of the field energy is in the infinite space outside the linear conductor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1581090"/>
            <a:ext cx="1556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Internal part.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AB88BF4-08C0-499C-BFCC-69272F70D9DF}"/>
                  </a:ext>
                </a:extLst>
              </p14:cNvPr>
              <p14:cNvContentPartPr/>
              <p14:nvPr/>
            </p14:nvContentPartPr>
            <p14:xfrm>
              <a:off x="1646597" y="1493143"/>
              <a:ext cx="663120" cy="10310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AB88BF4-08C0-499C-BFCC-69272F70D9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8597" y="1475143"/>
                <a:ext cx="698760" cy="10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5CA4022-64C3-4755-8E67-AF2AFC7C02F6}"/>
                  </a:ext>
                </a:extLst>
              </p14:cNvPr>
              <p14:cNvContentPartPr/>
              <p14:nvPr/>
            </p14:nvContentPartPr>
            <p14:xfrm>
              <a:off x="2670797" y="1501063"/>
              <a:ext cx="2835720" cy="3819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5CA4022-64C3-4755-8E67-AF2AFC7C02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2797" y="1483423"/>
                <a:ext cx="2871360" cy="41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163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4431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External part of self inductance L</a:t>
            </a:r>
            <a:r>
              <a:rPr lang="en-US" sz="2400" i="1" baseline="-25000" dirty="0"/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2288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Infinite straight wire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5135"/>
          <a:stretch>
            <a:fillRect/>
          </a:stretch>
        </p:blipFill>
        <p:spPr bwMode="auto">
          <a:xfrm>
            <a:off x="685800" y="1600200"/>
            <a:ext cx="1447800" cy="140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14800" y="838200"/>
            <a:ext cx="3890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External free energy per unit length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95450"/>
            <a:ext cx="111102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771650"/>
            <a:ext cx="6096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2" y="1733950"/>
            <a:ext cx="1582738" cy="79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467600" y="16002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Permeability of external medium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667000"/>
            <a:ext cx="2292166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0442" y="3352800"/>
            <a:ext cx="1848958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4329113"/>
            <a:ext cx="1874789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5410200"/>
            <a:ext cx="136663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315200" y="5181600"/>
            <a:ext cx="119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Compare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3810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Self inductance per unit length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1804" y="4572000"/>
            <a:ext cx="156939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2400" y="5334000"/>
            <a:ext cx="275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Diverges as r	infinity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1676400" y="5486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" y="5698435"/>
            <a:ext cx="1524000" cy="115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E13DC80-E36B-4BA2-A882-00CB8DEAFDC8}"/>
              </a:ext>
            </a:extLst>
          </p:cNvPr>
          <p:cNvGrpSpPr/>
          <p:nvPr/>
        </p:nvGrpSpPr>
        <p:grpSpPr>
          <a:xfrm>
            <a:off x="1081037" y="1877263"/>
            <a:ext cx="387720" cy="278640"/>
            <a:chOff x="1081037" y="1877263"/>
            <a:chExt cx="387720" cy="27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60DE50B-8E21-4911-95C8-CC797B3E52D0}"/>
                    </a:ext>
                  </a:extLst>
                </p14:cNvPr>
                <p14:cNvContentPartPr/>
                <p14:nvPr/>
              </p14:nvContentPartPr>
              <p14:xfrm>
                <a:off x="1081037" y="1885543"/>
                <a:ext cx="387720" cy="270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60DE50B-8E21-4911-95C8-CC797B3E52D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18397" y="1822903"/>
                  <a:ext cx="51336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380E399-78AD-402A-9BFA-98EFE047C177}"/>
                    </a:ext>
                  </a:extLst>
                </p14:cNvPr>
                <p14:cNvContentPartPr/>
                <p14:nvPr/>
              </p14:nvContentPartPr>
              <p14:xfrm>
                <a:off x="1288397" y="1877263"/>
                <a:ext cx="92160" cy="367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380E399-78AD-402A-9BFA-98EFE047C17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25757" y="1814263"/>
                  <a:ext cx="217800" cy="162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16005D6-C688-4C21-B8DF-0ABE602743E5}"/>
                  </a:ext>
                </a:extLst>
              </p14:cNvPr>
              <p14:cNvContentPartPr/>
              <p14:nvPr/>
            </p14:nvContentPartPr>
            <p14:xfrm>
              <a:off x="1026317" y="1564063"/>
              <a:ext cx="25200" cy="62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16005D6-C688-4C21-B8DF-0ABE602743E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3677" y="1501423"/>
                <a:ext cx="150840" cy="18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7CE4E002-7047-498B-9C7F-F443EB847295}"/>
              </a:ext>
            </a:extLst>
          </p:cNvPr>
          <p:cNvGrpSpPr/>
          <p:nvPr/>
        </p:nvGrpSpPr>
        <p:grpSpPr>
          <a:xfrm>
            <a:off x="446717" y="4971103"/>
            <a:ext cx="290160" cy="281520"/>
            <a:chOff x="446717" y="4971103"/>
            <a:chExt cx="290160" cy="28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13A678B-6F88-46BE-A444-411B60E9E75E}"/>
                    </a:ext>
                  </a:extLst>
                </p14:cNvPr>
                <p14:cNvContentPartPr/>
                <p14:nvPr/>
              </p14:nvContentPartPr>
              <p14:xfrm>
                <a:off x="446717" y="5011063"/>
                <a:ext cx="23400" cy="37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13A678B-6F88-46BE-A444-411B60E9E75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3717" y="4948423"/>
                  <a:ext cx="14904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4CE7A7C-0AB6-4331-A2FE-91481B4B6803}"/>
                    </a:ext>
                  </a:extLst>
                </p14:cNvPr>
                <p14:cNvContentPartPr/>
                <p14:nvPr/>
              </p14:nvContentPartPr>
              <p14:xfrm>
                <a:off x="469757" y="4971103"/>
                <a:ext cx="68400" cy="114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4CE7A7C-0AB6-4331-A2FE-91481B4B680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6757" y="4908103"/>
                  <a:ext cx="1940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BD08AFD-E74B-4E15-A9F8-DC1553A969A3}"/>
                    </a:ext>
                  </a:extLst>
                </p14:cNvPr>
                <p14:cNvContentPartPr/>
                <p14:nvPr/>
              </p14:nvContentPartPr>
              <p14:xfrm>
                <a:off x="593957" y="5062183"/>
                <a:ext cx="142920" cy="1544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BD08AFD-E74B-4E15-A9F8-DC1553A969A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30957" y="4999183"/>
                  <a:ext cx="26856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FDA48B6-84E8-4D67-8012-2EDD897D573D}"/>
                    </a:ext>
                  </a:extLst>
                </p14:cNvPr>
                <p14:cNvContentPartPr/>
                <p14:nvPr/>
              </p14:nvContentPartPr>
              <p14:xfrm>
                <a:off x="517637" y="5161543"/>
                <a:ext cx="26640" cy="91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FDA48B6-84E8-4D67-8012-2EDD897D573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54997" y="5098903"/>
                  <a:ext cx="152280" cy="21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4122EA1-1F8F-4811-91AC-15129165FE78}"/>
                  </a:ext>
                </a:extLst>
              </p14:cNvPr>
              <p14:cNvContentPartPr/>
              <p14:nvPr/>
            </p14:nvContentPartPr>
            <p14:xfrm>
              <a:off x="1840637" y="1835863"/>
              <a:ext cx="8280" cy="2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4122EA1-1F8F-4811-91AC-15129165FE7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22637" y="1799863"/>
                <a:ext cx="4392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E3DD53B-D075-4F2B-8138-AAC7A6809677}"/>
                  </a:ext>
                </a:extLst>
              </p14:cNvPr>
              <p14:cNvContentPartPr/>
              <p14:nvPr/>
            </p14:nvContentPartPr>
            <p14:xfrm>
              <a:off x="924437" y="1677823"/>
              <a:ext cx="1099800" cy="850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E3DD53B-D075-4F2B-8138-AAC7A680967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06797" y="1642183"/>
                <a:ext cx="1135440" cy="9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66F1D21-17D1-4450-859E-37925C1FAB35}"/>
                  </a:ext>
                </a:extLst>
              </p14:cNvPr>
              <p14:cNvContentPartPr/>
              <p14:nvPr/>
            </p14:nvContentPartPr>
            <p14:xfrm>
              <a:off x="1960157" y="1749463"/>
              <a:ext cx="11160" cy="54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66F1D21-17D1-4450-859E-37925C1FAB3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42517" y="1713463"/>
                <a:ext cx="4680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F87E28C-C015-4118-A0BD-84502D0A97A6}"/>
                  </a:ext>
                </a:extLst>
              </p14:cNvPr>
              <p14:cNvContentPartPr/>
              <p14:nvPr/>
            </p14:nvContentPartPr>
            <p14:xfrm>
              <a:off x="277517" y="1372543"/>
              <a:ext cx="2214720" cy="15264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F87E28C-C015-4118-A0BD-84502D0A97A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87517" y="1192903"/>
                <a:ext cx="2394360" cy="18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48CBC8D-6BCA-4E67-8FDC-2E9EBE0A7828}"/>
                  </a:ext>
                </a:extLst>
              </p14:cNvPr>
              <p14:cNvContentPartPr/>
              <p14:nvPr/>
            </p14:nvContentPartPr>
            <p14:xfrm>
              <a:off x="1639397" y="1437343"/>
              <a:ext cx="574200" cy="3261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48CBC8D-6BCA-4E67-8FDC-2E9EBE0A782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49397" y="1257703"/>
                <a:ext cx="753840" cy="68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486632B-8BE4-4BCE-AD09-8A7054CAC624}"/>
                  </a:ext>
                </a:extLst>
              </p14:cNvPr>
              <p14:cNvContentPartPr/>
              <p14:nvPr/>
            </p14:nvContentPartPr>
            <p14:xfrm>
              <a:off x="294077" y="1610143"/>
              <a:ext cx="2483640" cy="14457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486632B-8BE4-4BCE-AD09-8A7054CAC62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04437" y="1430143"/>
                <a:ext cx="2663280" cy="1805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3" name="Group 2062">
            <a:extLst>
              <a:ext uri="{FF2B5EF4-FFF2-40B4-BE49-F238E27FC236}">
                <a16:creationId xmlns:a16="http://schemas.microsoft.com/office/drawing/2014/main" id="{9E7D4719-96E3-481B-AA7F-DD77E643C648}"/>
              </a:ext>
            </a:extLst>
          </p:cNvPr>
          <p:cNvGrpSpPr/>
          <p:nvPr/>
        </p:nvGrpSpPr>
        <p:grpSpPr>
          <a:xfrm>
            <a:off x="2242397" y="2094343"/>
            <a:ext cx="542160" cy="295560"/>
            <a:chOff x="2242397" y="2094343"/>
            <a:chExt cx="542160" cy="29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1E0B5D59-D81E-4EE5-97B2-6210DDA929AE}"/>
                    </a:ext>
                  </a:extLst>
                </p14:cNvPr>
                <p14:cNvContentPartPr/>
                <p14:nvPr/>
              </p14:nvContentPartPr>
              <p14:xfrm>
                <a:off x="2242397" y="2094343"/>
                <a:ext cx="313920" cy="223200"/>
              </p14:xfrm>
            </p:contentPart>
          </mc:Choice>
          <mc:Fallback xmlns=""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1E0B5D59-D81E-4EE5-97B2-6210DDA929A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24397" y="2076343"/>
                  <a:ext cx="34956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91A47403-4A65-4A6E-B86B-D496AAE61F63}"/>
                    </a:ext>
                  </a:extLst>
                </p14:cNvPr>
                <p14:cNvContentPartPr/>
                <p14:nvPr/>
              </p14:nvContentPartPr>
              <p14:xfrm>
                <a:off x="2641277" y="2267503"/>
                <a:ext cx="360" cy="3240"/>
              </p14:xfrm>
            </p:contentPart>
          </mc:Choice>
          <mc:Fallback xmlns=""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91A47403-4A65-4A6E-B86B-D496AAE61F6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623277" y="2249503"/>
                  <a:ext cx="360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D3248E77-4BAA-4869-A8CD-91D361EF6C2E}"/>
                    </a:ext>
                  </a:extLst>
                </p14:cNvPr>
                <p14:cNvContentPartPr/>
                <p14:nvPr/>
              </p14:nvContentPartPr>
              <p14:xfrm>
                <a:off x="2589797" y="2237983"/>
                <a:ext cx="194760" cy="151920"/>
              </p14:xfrm>
            </p:contentPart>
          </mc:Choice>
          <mc:Fallback xmlns=""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D3248E77-4BAA-4869-A8CD-91D361EF6C2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571797" y="2220343"/>
                  <a:ext cx="230400" cy="187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064" name="Ink 2063">
                <a:extLst>
                  <a:ext uri="{FF2B5EF4-FFF2-40B4-BE49-F238E27FC236}">
                    <a16:creationId xmlns:a16="http://schemas.microsoft.com/office/drawing/2014/main" id="{5E4BC868-92CA-4E23-983C-1CC393D5504A}"/>
                  </a:ext>
                </a:extLst>
              </p14:cNvPr>
              <p14:cNvContentPartPr/>
              <p14:nvPr/>
            </p14:nvContentPartPr>
            <p14:xfrm>
              <a:off x="5354237" y="1327183"/>
              <a:ext cx="2112480" cy="505080"/>
            </p14:xfrm>
          </p:contentPart>
        </mc:Choice>
        <mc:Fallback xmlns="">
          <p:pic>
            <p:nvPicPr>
              <p:cNvPr id="2064" name="Ink 2063">
                <a:extLst>
                  <a:ext uri="{FF2B5EF4-FFF2-40B4-BE49-F238E27FC236}">
                    <a16:creationId xmlns:a16="http://schemas.microsoft.com/office/drawing/2014/main" id="{5E4BC868-92CA-4E23-983C-1CC393D5504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336237" y="1309183"/>
                <a:ext cx="2148120" cy="54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39C9E01F-4657-4EB1-AFA5-43EB425268EF}"/>
              </a:ext>
            </a:extLst>
          </p:cNvPr>
          <p:cNvGrpSpPr/>
          <p:nvPr/>
        </p:nvGrpSpPr>
        <p:grpSpPr>
          <a:xfrm>
            <a:off x="6618197" y="4939783"/>
            <a:ext cx="407520" cy="824400"/>
            <a:chOff x="6618197" y="4939783"/>
            <a:chExt cx="407520" cy="82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2DD94762-EB6E-49DB-B24A-857926475086}"/>
                    </a:ext>
                  </a:extLst>
                </p14:cNvPr>
                <p14:cNvContentPartPr/>
                <p14:nvPr/>
              </p14:nvContentPartPr>
              <p14:xfrm>
                <a:off x="6618197" y="5056423"/>
                <a:ext cx="407520" cy="707760"/>
              </p14:xfrm>
            </p:contentPart>
          </mc:Choice>
          <mc:Fallback xmlns=""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2DD94762-EB6E-49DB-B24A-85792647508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600197" y="5038783"/>
                  <a:ext cx="443160" cy="74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9C7AB465-EC82-43FD-BC79-46EE85D544FC}"/>
                    </a:ext>
                  </a:extLst>
                </p14:cNvPr>
                <p14:cNvContentPartPr/>
                <p14:nvPr/>
              </p14:nvContentPartPr>
              <p14:xfrm>
                <a:off x="6730517" y="4939783"/>
                <a:ext cx="227520" cy="167040"/>
              </p14:xfrm>
            </p:contentPart>
          </mc:Choice>
          <mc:Fallback xmlns=""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9C7AB465-EC82-43FD-BC79-46EE85D544F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712517" y="4921783"/>
                  <a:ext cx="263160" cy="20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0" name="Group 2069">
            <a:extLst>
              <a:ext uri="{FF2B5EF4-FFF2-40B4-BE49-F238E27FC236}">
                <a16:creationId xmlns:a16="http://schemas.microsoft.com/office/drawing/2014/main" id="{3EC9DBAD-2FFD-4219-8F95-3CF97586A7EE}"/>
              </a:ext>
            </a:extLst>
          </p:cNvPr>
          <p:cNvGrpSpPr/>
          <p:nvPr/>
        </p:nvGrpSpPr>
        <p:grpSpPr>
          <a:xfrm>
            <a:off x="2239877" y="4629103"/>
            <a:ext cx="2078280" cy="1039320"/>
            <a:chOff x="2239877" y="4629103"/>
            <a:chExt cx="2078280" cy="1039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068" name="Ink 2067">
                  <a:extLst>
                    <a:ext uri="{FF2B5EF4-FFF2-40B4-BE49-F238E27FC236}">
                      <a16:creationId xmlns:a16="http://schemas.microsoft.com/office/drawing/2014/main" id="{ACD48A73-A704-4403-BE7E-4A281850AFD9}"/>
                    </a:ext>
                  </a:extLst>
                </p14:cNvPr>
                <p14:cNvContentPartPr/>
                <p14:nvPr/>
              </p14:nvContentPartPr>
              <p14:xfrm>
                <a:off x="2239877" y="4629103"/>
                <a:ext cx="2032920" cy="232200"/>
              </p14:xfrm>
            </p:contentPart>
          </mc:Choice>
          <mc:Fallback xmlns="">
            <p:pic>
              <p:nvPicPr>
                <p:cNvPr id="2068" name="Ink 2067">
                  <a:extLst>
                    <a:ext uri="{FF2B5EF4-FFF2-40B4-BE49-F238E27FC236}">
                      <a16:creationId xmlns:a16="http://schemas.microsoft.com/office/drawing/2014/main" id="{ACD48A73-A704-4403-BE7E-4A281850AFD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222237" y="4611463"/>
                  <a:ext cx="206856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069" name="Ink 2068">
                  <a:extLst>
                    <a:ext uri="{FF2B5EF4-FFF2-40B4-BE49-F238E27FC236}">
                      <a16:creationId xmlns:a16="http://schemas.microsoft.com/office/drawing/2014/main" id="{9746C049-9AE7-4DB3-BBBE-2BDBA2320E19}"/>
                    </a:ext>
                  </a:extLst>
                </p14:cNvPr>
                <p14:cNvContentPartPr/>
                <p14:nvPr/>
              </p14:nvContentPartPr>
              <p14:xfrm>
                <a:off x="2589437" y="4977943"/>
                <a:ext cx="1728720" cy="690480"/>
              </p14:xfrm>
            </p:contentPart>
          </mc:Choice>
          <mc:Fallback xmlns="">
            <p:pic>
              <p:nvPicPr>
                <p:cNvPr id="2069" name="Ink 2068">
                  <a:extLst>
                    <a:ext uri="{FF2B5EF4-FFF2-40B4-BE49-F238E27FC236}">
                      <a16:creationId xmlns:a16="http://schemas.microsoft.com/office/drawing/2014/main" id="{9746C049-9AE7-4DB3-BBBE-2BDBA2320E1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571437" y="4959943"/>
                  <a:ext cx="1764360" cy="72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914461-07A2-4C77-8433-C3F3ADE28F30}"/>
              </a:ext>
            </a:extLst>
          </p:cNvPr>
          <p:cNvGrpSpPr/>
          <p:nvPr/>
        </p:nvGrpSpPr>
        <p:grpSpPr>
          <a:xfrm>
            <a:off x="4201156" y="2179473"/>
            <a:ext cx="247680" cy="406800"/>
            <a:chOff x="4201156" y="2179473"/>
            <a:chExt cx="247680" cy="40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214AAFFB-5F9D-4C62-AF4B-768337F414BA}"/>
                    </a:ext>
                  </a:extLst>
                </p14:cNvPr>
                <p14:cNvContentPartPr/>
                <p14:nvPr/>
              </p14:nvContentPartPr>
              <p14:xfrm>
                <a:off x="4201156" y="2407713"/>
                <a:ext cx="57240" cy="177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214AAFFB-5F9D-4C62-AF4B-768337F414B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138156" y="2344713"/>
                  <a:ext cx="1828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B925F35-3605-4776-818F-E07681560F5C}"/>
                    </a:ext>
                  </a:extLst>
                </p14:cNvPr>
                <p14:cNvContentPartPr/>
                <p14:nvPr/>
              </p14:nvContentPartPr>
              <p14:xfrm>
                <a:off x="4330756" y="2492313"/>
                <a:ext cx="96480" cy="939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B925F35-3605-4776-818F-E07681560F5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268116" y="2429313"/>
                  <a:ext cx="2221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EC4D4A6-2804-4DB7-8975-D5C8FC55D39F}"/>
                    </a:ext>
                  </a:extLst>
                </p14:cNvPr>
                <p14:cNvContentPartPr/>
                <p14:nvPr/>
              </p14:nvContentPartPr>
              <p14:xfrm>
                <a:off x="4259836" y="2179473"/>
                <a:ext cx="189000" cy="3420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EC4D4A6-2804-4DB7-8975-D5C8FC55D39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96836" y="2116833"/>
                  <a:ext cx="314640" cy="46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048" name="Ink 2047">
                <a:extLst>
                  <a:ext uri="{FF2B5EF4-FFF2-40B4-BE49-F238E27FC236}">
                    <a16:creationId xmlns:a16="http://schemas.microsoft.com/office/drawing/2014/main" id="{91219440-38AD-443B-ADB6-BD4ED58E669D}"/>
                  </a:ext>
                </a:extLst>
              </p14:cNvPr>
              <p14:cNvContentPartPr/>
              <p14:nvPr/>
            </p14:nvContentPartPr>
            <p14:xfrm>
              <a:off x="4279996" y="2181633"/>
              <a:ext cx="90360" cy="254160"/>
            </p14:xfrm>
          </p:contentPart>
        </mc:Choice>
        <mc:Fallback>
          <p:pic>
            <p:nvPicPr>
              <p:cNvPr id="2048" name="Ink 2047">
                <a:extLst>
                  <a:ext uri="{FF2B5EF4-FFF2-40B4-BE49-F238E27FC236}">
                    <a16:creationId xmlns:a16="http://schemas.microsoft.com/office/drawing/2014/main" id="{91219440-38AD-443B-ADB6-BD4ED58E669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261996" y="2163993"/>
                <a:ext cx="12600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049" name="Ink 2048">
                <a:extLst>
                  <a:ext uri="{FF2B5EF4-FFF2-40B4-BE49-F238E27FC236}">
                    <a16:creationId xmlns:a16="http://schemas.microsoft.com/office/drawing/2014/main" id="{28B731F3-B192-4163-A69A-4B424CA688D0}"/>
                  </a:ext>
                </a:extLst>
              </p14:cNvPr>
              <p14:cNvContentPartPr/>
              <p14:nvPr/>
            </p14:nvContentPartPr>
            <p14:xfrm>
              <a:off x="6033196" y="3291873"/>
              <a:ext cx="81000" cy="83160"/>
            </p14:xfrm>
          </p:contentPart>
        </mc:Choice>
        <mc:Fallback>
          <p:pic>
            <p:nvPicPr>
              <p:cNvPr id="2049" name="Ink 2048">
                <a:extLst>
                  <a:ext uri="{FF2B5EF4-FFF2-40B4-BE49-F238E27FC236}">
                    <a16:creationId xmlns:a16="http://schemas.microsoft.com/office/drawing/2014/main" id="{28B731F3-B192-4163-A69A-4B424CA688D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970196" y="3228873"/>
                <a:ext cx="20664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071" name="Ink 2070">
                <a:extLst>
                  <a:ext uri="{FF2B5EF4-FFF2-40B4-BE49-F238E27FC236}">
                    <a16:creationId xmlns:a16="http://schemas.microsoft.com/office/drawing/2014/main" id="{E36B31E7-1B74-4EBC-B3BD-051F0640ED3F}"/>
                  </a:ext>
                </a:extLst>
              </p14:cNvPr>
              <p14:cNvContentPartPr/>
              <p14:nvPr/>
            </p14:nvContentPartPr>
            <p14:xfrm>
              <a:off x="6055876" y="2739273"/>
              <a:ext cx="11160" cy="154440"/>
            </p14:xfrm>
          </p:contentPart>
        </mc:Choice>
        <mc:Fallback>
          <p:pic>
            <p:nvPicPr>
              <p:cNvPr id="2071" name="Ink 2070">
                <a:extLst>
                  <a:ext uri="{FF2B5EF4-FFF2-40B4-BE49-F238E27FC236}">
                    <a16:creationId xmlns:a16="http://schemas.microsoft.com/office/drawing/2014/main" id="{E36B31E7-1B74-4EBC-B3BD-051F0640ED3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992876" y="2676273"/>
                <a:ext cx="136800" cy="28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CCF95893-0697-46DE-B978-81E241910D35}"/>
              </a:ext>
            </a:extLst>
          </p:cNvPr>
          <p:cNvGrpSpPr/>
          <p:nvPr/>
        </p:nvGrpSpPr>
        <p:grpSpPr>
          <a:xfrm>
            <a:off x="6897916" y="1807233"/>
            <a:ext cx="103680" cy="63720"/>
            <a:chOff x="6897916" y="1807233"/>
            <a:chExt cx="10368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36D27685-729F-4C64-B3AB-DCA5C8DA1193}"/>
                    </a:ext>
                  </a:extLst>
                </p14:cNvPr>
                <p14:cNvContentPartPr/>
                <p14:nvPr/>
              </p14:nvContentPartPr>
              <p14:xfrm>
                <a:off x="6948676" y="1807233"/>
                <a:ext cx="52920" cy="2304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36D27685-729F-4C64-B3AB-DCA5C8DA119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885676" y="1744233"/>
                  <a:ext cx="1785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1EC4A31D-6743-4EE3-8196-F4829EBED20A}"/>
                    </a:ext>
                  </a:extLst>
                </p14:cNvPr>
                <p14:cNvContentPartPr/>
                <p14:nvPr/>
              </p14:nvContentPartPr>
              <p14:xfrm>
                <a:off x="6897916" y="1821273"/>
                <a:ext cx="103680" cy="49680"/>
              </p14:xfrm>
            </p:contentPart>
          </mc:Choice>
          <mc:Fallback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1EC4A31D-6743-4EE3-8196-F4829EBED20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834916" y="1758273"/>
                  <a:ext cx="229320" cy="17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075" name="Ink 2074">
                <a:extLst>
                  <a:ext uri="{FF2B5EF4-FFF2-40B4-BE49-F238E27FC236}">
                    <a16:creationId xmlns:a16="http://schemas.microsoft.com/office/drawing/2014/main" id="{66A73D13-2C5C-4A54-A493-2BAE13C73B2A}"/>
                  </a:ext>
                </a:extLst>
              </p14:cNvPr>
              <p14:cNvContentPartPr/>
              <p14:nvPr/>
            </p14:nvContentPartPr>
            <p14:xfrm>
              <a:off x="6319036" y="2200353"/>
              <a:ext cx="34920" cy="97920"/>
            </p14:xfrm>
          </p:contentPart>
        </mc:Choice>
        <mc:Fallback>
          <p:pic>
            <p:nvPicPr>
              <p:cNvPr id="2075" name="Ink 2074">
                <a:extLst>
                  <a:ext uri="{FF2B5EF4-FFF2-40B4-BE49-F238E27FC236}">
                    <a16:creationId xmlns:a16="http://schemas.microsoft.com/office/drawing/2014/main" id="{66A73D13-2C5C-4A54-A493-2BAE13C73B2A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256036" y="2137353"/>
                <a:ext cx="16056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076" name="Ink 2075">
                <a:extLst>
                  <a:ext uri="{FF2B5EF4-FFF2-40B4-BE49-F238E27FC236}">
                    <a16:creationId xmlns:a16="http://schemas.microsoft.com/office/drawing/2014/main" id="{53D10533-DA73-4A76-B203-86844139142A}"/>
                  </a:ext>
                </a:extLst>
              </p14:cNvPr>
              <p14:cNvContentPartPr/>
              <p14:nvPr/>
            </p14:nvContentPartPr>
            <p14:xfrm>
              <a:off x="6031036" y="3556113"/>
              <a:ext cx="13320" cy="63360"/>
            </p14:xfrm>
          </p:contentPart>
        </mc:Choice>
        <mc:Fallback>
          <p:pic>
            <p:nvPicPr>
              <p:cNvPr id="2076" name="Ink 2075">
                <a:extLst>
                  <a:ext uri="{FF2B5EF4-FFF2-40B4-BE49-F238E27FC236}">
                    <a16:creationId xmlns:a16="http://schemas.microsoft.com/office/drawing/2014/main" id="{53D10533-DA73-4A76-B203-86844139142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968396" y="3493113"/>
                <a:ext cx="13896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077" name="Ink 2076">
                <a:extLst>
                  <a:ext uri="{FF2B5EF4-FFF2-40B4-BE49-F238E27FC236}">
                    <a16:creationId xmlns:a16="http://schemas.microsoft.com/office/drawing/2014/main" id="{F3034504-3181-4323-851E-DC7FE6795DC4}"/>
                  </a:ext>
                </a:extLst>
              </p14:cNvPr>
              <p14:cNvContentPartPr/>
              <p14:nvPr/>
            </p14:nvContentPartPr>
            <p14:xfrm>
              <a:off x="5073076" y="4257753"/>
              <a:ext cx="144720" cy="28440"/>
            </p14:xfrm>
          </p:contentPart>
        </mc:Choice>
        <mc:Fallback>
          <p:pic>
            <p:nvPicPr>
              <p:cNvPr id="2077" name="Ink 2076">
                <a:extLst>
                  <a:ext uri="{FF2B5EF4-FFF2-40B4-BE49-F238E27FC236}">
                    <a16:creationId xmlns:a16="http://schemas.microsoft.com/office/drawing/2014/main" id="{F3034504-3181-4323-851E-DC7FE6795DC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010436" y="4194753"/>
                <a:ext cx="27036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078" name="Ink 2077">
                <a:extLst>
                  <a:ext uri="{FF2B5EF4-FFF2-40B4-BE49-F238E27FC236}">
                    <a16:creationId xmlns:a16="http://schemas.microsoft.com/office/drawing/2014/main" id="{B915939D-256D-4412-B5D6-13303C0FDA39}"/>
                  </a:ext>
                </a:extLst>
              </p14:cNvPr>
              <p14:cNvContentPartPr/>
              <p14:nvPr/>
            </p14:nvContentPartPr>
            <p14:xfrm>
              <a:off x="5330476" y="3944913"/>
              <a:ext cx="14400" cy="73440"/>
            </p14:xfrm>
          </p:contentPart>
        </mc:Choice>
        <mc:Fallback>
          <p:pic>
            <p:nvPicPr>
              <p:cNvPr id="2078" name="Ink 2077">
                <a:extLst>
                  <a:ext uri="{FF2B5EF4-FFF2-40B4-BE49-F238E27FC236}">
                    <a16:creationId xmlns:a16="http://schemas.microsoft.com/office/drawing/2014/main" id="{B915939D-256D-4412-B5D6-13303C0FDA39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267476" y="3881913"/>
                <a:ext cx="14004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079" name="Ink 2078">
                <a:extLst>
                  <a:ext uri="{FF2B5EF4-FFF2-40B4-BE49-F238E27FC236}">
                    <a16:creationId xmlns:a16="http://schemas.microsoft.com/office/drawing/2014/main" id="{EF231C4A-173E-4727-9784-4C6E520139CC}"/>
                  </a:ext>
                </a:extLst>
              </p14:cNvPr>
              <p14:cNvContentPartPr/>
              <p14:nvPr/>
            </p14:nvContentPartPr>
            <p14:xfrm>
              <a:off x="5702716" y="4170633"/>
              <a:ext cx="84240" cy="45360"/>
            </p14:xfrm>
          </p:contentPart>
        </mc:Choice>
        <mc:Fallback>
          <p:pic>
            <p:nvPicPr>
              <p:cNvPr id="2079" name="Ink 2078">
                <a:extLst>
                  <a:ext uri="{FF2B5EF4-FFF2-40B4-BE49-F238E27FC236}">
                    <a16:creationId xmlns:a16="http://schemas.microsoft.com/office/drawing/2014/main" id="{EF231C4A-173E-4727-9784-4C6E520139C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640076" y="4107993"/>
                <a:ext cx="20988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080" name="Ink 2079">
                <a:extLst>
                  <a:ext uri="{FF2B5EF4-FFF2-40B4-BE49-F238E27FC236}">
                    <a16:creationId xmlns:a16="http://schemas.microsoft.com/office/drawing/2014/main" id="{6861FBED-B8DC-436E-A580-5C65A422902F}"/>
                  </a:ext>
                </a:extLst>
              </p14:cNvPr>
              <p14:cNvContentPartPr/>
              <p14:nvPr/>
            </p14:nvContentPartPr>
            <p14:xfrm>
              <a:off x="5030236" y="4248753"/>
              <a:ext cx="139320" cy="37440"/>
            </p14:xfrm>
          </p:contentPart>
        </mc:Choice>
        <mc:Fallback>
          <p:pic>
            <p:nvPicPr>
              <p:cNvPr id="2080" name="Ink 2079">
                <a:extLst>
                  <a:ext uri="{FF2B5EF4-FFF2-40B4-BE49-F238E27FC236}">
                    <a16:creationId xmlns:a16="http://schemas.microsoft.com/office/drawing/2014/main" id="{6861FBED-B8DC-436E-A580-5C65A422902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967236" y="4185753"/>
                <a:ext cx="264960" cy="16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6" name="Group 2085">
            <a:extLst>
              <a:ext uri="{FF2B5EF4-FFF2-40B4-BE49-F238E27FC236}">
                <a16:creationId xmlns:a16="http://schemas.microsoft.com/office/drawing/2014/main" id="{4DE76031-C9F7-40A8-BF3A-F6D55F04C165}"/>
              </a:ext>
            </a:extLst>
          </p:cNvPr>
          <p:cNvGrpSpPr/>
          <p:nvPr/>
        </p:nvGrpSpPr>
        <p:grpSpPr>
          <a:xfrm>
            <a:off x="4821436" y="4729713"/>
            <a:ext cx="51120" cy="248400"/>
            <a:chOff x="4821436" y="4729713"/>
            <a:chExt cx="51120" cy="24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2081" name="Ink 2080">
                  <a:extLst>
                    <a:ext uri="{FF2B5EF4-FFF2-40B4-BE49-F238E27FC236}">
                      <a16:creationId xmlns:a16="http://schemas.microsoft.com/office/drawing/2014/main" id="{76C7C405-ED7A-4DAF-893F-3697F4C42D4E}"/>
                    </a:ext>
                  </a:extLst>
                </p14:cNvPr>
                <p14:cNvContentPartPr/>
                <p14:nvPr/>
              </p14:nvContentPartPr>
              <p14:xfrm>
                <a:off x="4821436" y="4949673"/>
                <a:ext cx="3960" cy="28440"/>
              </p14:xfrm>
            </p:contentPart>
          </mc:Choice>
          <mc:Fallback>
            <p:pic>
              <p:nvPicPr>
                <p:cNvPr id="2081" name="Ink 2080">
                  <a:extLst>
                    <a:ext uri="{FF2B5EF4-FFF2-40B4-BE49-F238E27FC236}">
                      <a16:creationId xmlns:a16="http://schemas.microsoft.com/office/drawing/2014/main" id="{76C7C405-ED7A-4DAF-893F-3697F4C42D4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758796" y="4887033"/>
                  <a:ext cx="1296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082" name="Ink 2081">
                  <a:extLst>
                    <a:ext uri="{FF2B5EF4-FFF2-40B4-BE49-F238E27FC236}">
                      <a16:creationId xmlns:a16="http://schemas.microsoft.com/office/drawing/2014/main" id="{87918C82-690C-4F05-9D99-52FAE2DF6744}"/>
                    </a:ext>
                  </a:extLst>
                </p14:cNvPr>
                <p14:cNvContentPartPr/>
                <p14:nvPr/>
              </p14:nvContentPartPr>
              <p14:xfrm>
                <a:off x="4861036" y="4809633"/>
                <a:ext cx="11520" cy="83160"/>
              </p14:xfrm>
            </p:contentPart>
          </mc:Choice>
          <mc:Fallback>
            <p:pic>
              <p:nvPicPr>
                <p:cNvPr id="2082" name="Ink 2081">
                  <a:extLst>
                    <a:ext uri="{FF2B5EF4-FFF2-40B4-BE49-F238E27FC236}">
                      <a16:creationId xmlns:a16="http://schemas.microsoft.com/office/drawing/2014/main" id="{87918C82-690C-4F05-9D99-52FAE2DF674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798396" y="4746993"/>
                  <a:ext cx="1371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084" name="Ink 2083">
                  <a:extLst>
                    <a:ext uri="{FF2B5EF4-FFF2-40B4-BE49-F238E27FC236}">
                      <a16:creationId xmlns:a16="http://schemas.microsoft.com/office/drawing/2014/main" id="{DBA276DD-5273-4B7C-BCAB-91B1729BB1D9}"/>
                    </a:ext>
                  </a:extLst>
                </p14:cNvPr>
                <p14:cNvContentPartPr/>
                <p14:nvPr/>
              </p14:nvContentPartPr>
              <p14:xfrm>
                <a:off x="4841956" y="4764633"/>
                <a:ext cx="23760" cy="112320"/>
              </p14:xfrm>
            </p:contentPart>
          </mc:Choice>
          <mc:Fallback>
            <p:pic>
              <p:nvPicPr>
                <p:cNvPr id="2084" name="Ink 2083">
                  <a:extLst>
                    <a:ext uri="{FF2B5EF4-FFF2-40B4-BE49-F238E27FC236}">
                      <a16:creationId xmlns:a16="http://schemas.microsoft.com/office/drawing/2014/main" id="{DBA276DD-5273-4B7C-BCAB-91B1729BB1D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778956" y="4701993"/>
                  <a:ext cx="1494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2085" name="Ink 2084">
                  <a:extLst>
                    <a:ext uri="{FF2B5EF4-FFF2-40B4-BE49-F238E27FC236}">
                      <a16:creationId xmlns:a16="http://schemas.microsoft.com/office/drawing/2014/main" id="{34AD6534-5821-4170-9AD1-2A62D66FBD55}"/>
                    </a:ext>
                  </a:extLst>
                </p14:cNvPr>
                <p14:cNvContentPartPr/>
                <p14:nvPr/>
              </p14:nvContentPartPr>
              <p14:xfrm>
                <a:off x="4845556" y="4729713"/>
                <a:ext cx="9720" cy="44640"/>
              </p14:xfrm>
            </p:contentPart>
          </mc:Choice>
          <mc:Fallback>
            <p:pic>
              <p:nvPicPr>
                <p:cNvPr id="2085" name="Ink 2084">
                  <a:extLst>
                    <a:ext uri="{FF2B5EF4-FFF2-40B4-BE49-F238E27FC236}">
                      <a16:creationId xmlns:a16="http://schemas.microsoft.com/office/drawing/2014/main" id="{34AD6534-5821-4170-9AD1-2A62D66FBD5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782556" y="4667073"/>
                  <a:ext cx="135360" cy="17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89" name="Group 2088">
            <a:extLst>
              <a:ext uri="{FF2B5EF4-FFF2-40B4-BE49-F238E27FC236}">
                <a16:creationId xmlns:a16="http://schemas.microsoft.com/office/drawing/2014/main" id="{57804C3C-22AD-4B62-84D4-27397567FF7A}"/>
              </a:ext>
            </a:extLst>
          </p:cNvPr>
          <p:cNvGrpSpPr/>
          <p:nvPr/>
        </p:nvGrpSpPr>
        <p:grpSpPr>
          <a:xfrm>
            <a:off x="5066596" y="4781553"/>
            <a:ext cx="12600" cy="66240"/>
            <a:chOff x="5066596" y="4781553"/>
            <a:chExt cx="12600" cy="6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2087" name="Ink 2086">
                  <a:extLst>
                    <a:ext uri="{FF2B5EF4-FFF2-40B4-BE49-F238E27FC236}">
                      <a16:creationId xmlns:a16="http://schemas.microsoft.com/office/drawing/2014/main" id="{1BCA8CE5-28E1-4E2C-B54F-5F1D727EDFE0}"/>
                    </a:ext>
                  </a:extLst>
                </p14:cNvPr>
                <p14:cNvContentPartPr/>
                <p14:nvPr/>
              </p14:nvContentPartPr>
              <p14:xfrm>
                <a:off x="5072716" y="4781553"/>
                <a:ext cx="6480" cy="66240"/>
              </p14:xfrm>
            </p:contentPart>
          </mc:Choice>
          <mc:Fallback>
            <p:pic>
              <p:nvPicPr>
                <p:cNvPr id="2087" name="Ink 2086">
                  <a:extLst>
                    <a:ext uri="{FF2B5EF4-FFF2-40B4-BE49-F238E27FC236}">
                      <a16:creationId xmlns:a16="http://schemas.microsoft.com/office/drawing/2014/main" id="{1BCA8CE5-28E1-4E2C-B54F-5F1D727EDFE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009716" y="4718913"/>
                  <a:ext cx="1321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2088" name="Ink 2087">
                  <a:extLst>
                    <a:ext uri="{FF2B5EF4-FFF2-40B4-BE49-F238E27FC236}">
                      <a16:creationId xmlns:a16="http://schemas.microsoft.com/office/drawing/2014/main" id="{48BDC2DF-C8FB-442D-B844-7BF6B8F6457A}"/>
                    </a:ext>
                  </a:extLst>
                </p14:cNvPr>
                <p14:cNvContentPartPr/>
                <p14:nvPr/>
              </p14:nvContentPartPr>
              <p14:xfrm>
                <a:off x="5066596" y="4781553"/>
                <a:ext cx="12600" cy="22680"/>
              </p14:xfrm>
            </p:contentPart>
          </mc:Choice>
          <mc:Fallback>
            <p:pic>
              <p:nvPicPr>
                <p:cNvPr id="2088" name="Ink 2087">
                  <a:extLst>
                    <a:ext uri="{FF2B5EF4-FFF2-40B4-BE49-F238E27FC236}">
                      <a16:creationId xmlns:a16="http://schemas.microsoft.com/office/drawing/2014/main" id="{48BDC2DF-C8FB-442D-B844-7BF6B8F6457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003596" y="4718913"/>
                  <a:ext cx="138240" cy="14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2" name="Group 2091">
            <a:extLst>
              <a:ext uri="{FF2B5EF4-FFF2-40B4-BE49-F238E27FC236}">
                <a16:creationId xmlns:a16="http://schemas.microsoft.com/office/drawing/2014/main" id="{D0F41782-1798-4F68-A137-07E549FBFEA3}"/>
              </a:ext>
            </a:extLst>
          </p:cNvPr>
          <p:cNvGrpSpPr/>
          <p:nvPr/>
        </p:nvGrpSpPr>
        <p:grpSpPr>
          <a:xfrm>
            <a:off x="440236" y="5084673"/>
            <a:ext cx="51120" cy="157320"/>
            <a:chOff x="440236" y="5084673"/>
            <a:chExt cx="51120" cy="15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2090" name="Ink 2089">
                  <a:extLst>
                    <a:ext uri="{FF2B5EF4-FFF2-40B4-BE49-F238E27FC236}">
                      <a16:creationId xmlns:a16="http://schemas.microsoft.com/office/drawing/2014/main" id="{370B43A5-D603-4080-8548-18C48E0805A3}"/>
                    </a:ext>
                  </a:extLst>
                </p14:cNvPr>
                <p14:cNvContentPartPr/>
                <p14:nvPr/>
              </p14:nvContentPartPr>
              <p14:xfrm>
                <a:off x="443836" y="5084673"/>
                <a:ext cx="47520" cy="157320"/>
              </p14:xfrm>
            </p:contentPart>
          </mc:Choice>
          <mc:Fallback>
            <p:pic>
              <p:nvPicPr>
                <p:cNvPr id="2090" name="Ink 2089">
                  <a:extLst>
                    <a:ext uri="{FF2B5EF4-FFF2-40B4-BE49-F238E27FC236}">
                      <a16:creationId xmlns:a16="http://schemas.microsoft.com/office/drawing/2014/main" id="{370B43A5-D603-4080-8548-18C48E0805A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81196" y="5021673"/>
                  <a:ext cx="17316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2091" name="Ink 2090">
                  <a:extLst>
                    <a:ext uri="{FF2B5EF4-FFF2-40B4-BE49-F238E27FC236}">
                      <a16:creationId xmlns:a16="http://schemas.microsoft.com/office/drawing/2014/main" id="{DA97BA3B-2E9A-48DC-A0C9-5F8CC02C4487}"/>
                    </a:ext>
                  </a:extLst>
                </p14:cNvPr>
                <p14:cNvContentPartPr/>
                <p14:nvPr/>
              </p14:nvContentPartPr>
              <p14:xfrm>
                <a:off x="440236" y="5115993"/>
                <a:ext cx="29160" cy="103680"/>
              </p14:xfrm>
            </p:contentPart>
          </mc:Choice>
          <mc:Fallback>
            <p:pic>
              <p:nvPicPr>
                <p:cNvPr id="2091" name="Ink 2090">
                  <a:extLst>
                    <a:ext uri="{FF2B5EF4-FFF2-40B4-BE49-F238E27FC236}">
                      <a16:creationId xmlns:a16="http://schemas.microsoft.com/office/drawing/2014/main" id="{DA97BA3B-2E9A-48DC-A0C9-5F8CC02C448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77236" y="5053353"/>
                  <a:ext cx="154800" cy="229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4813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4876800" cy="411162"/>
          </a:xfrm>
        </p:spPr>
        <p:txBody>
          <a:bodyPr>
            <a:normAutofit/>
          </a:bodyPr>
          <a:lstStyle/>
          <a:p>
            <a:r>
              <a:rPr lang="en-US" sz="2000" dirty="0"/>
              <a:t>But linear currents never extend to infinity.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9400" y="808038"/>
            <a:ext cx="29718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>Linear circuits are closed.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4528" y="581025"/>
            <a:ext cx="143927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05000" y="1730514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/>
              <a:t>For r &gt; </a:t>
            </a:r>
            <a:r>
              <a:rPr lang="en-US" sz="2000" i="1" dirty="0"/>
              <a:t>l</a:t>
            </a:r>
            <a:r>
              <a:rPr lang="en-US" sz="2000" dirty="0"/>
              <a:t>, the fields from the two branches tend to cancel, 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dirty="0"/>
              <a:t>so that H falls off faster than 1/r.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2495491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  and </a:t>
            </a:r>
            <a:r>
              <a:rPr lang="en-US" sz="2000" i="1" dirty="0"/>
              <a:t>L</a:t>
            </a:r>
            <a:r>
              <a:rPr lang="en-US" sz="2000" dirty="0"/>
              <a:t> do not diverge.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599" y="2438400"/>
            <a:ext cx="381000" cy="43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4343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181290"/>
            <a:ext cx="7902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Use the straight wire result for r&lt;</a:t>
            </a:r>
            <a:r>
              <a:rPr lang="en-US" sz="2000" i="1" dirty="0"/>
              <a:t>l</a:t>
            </a:r>
            <a:r>
              <a:rPr lang="en-US" sz="2000" dirty="0"/>
              <a:t>.   Then just ignore all the energy for r&gt;</a:t>
            </a:r>
            <a:r>
              <a:rPr lang="en-US" sz="2000" i="1" dirty="0"/>
              <a:t>l</a:t>
            </a:r>
            <a:r>
              <a:rPr lang="en-US" sz="2000" dirty="0"/>
              <a:t>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3525" y="3805238"/>
            <a:ext cx="311247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1682" y="4822171"/>
            <a:ext cx="1009650" cy="81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58482" y="4852785"/>
            <a:ext cx="1209675" cy="86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706282" y="5086290"/>
            <a:ext cx="2227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gives relative error.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1" y="6076890"/>
            <a:ext cx="693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long skinny circuits, </a:t>
            </a:r>
            <a:r>
              <a:rPr lang="en-US" sz="2000" i="1" dirty="0"/>
              <a:t>l</a:t>
            </a:r>
            <a:r>
              <a:rPr lang="en-US" sz="2000" dirty="0"/>
              <a:t> &gt;&gt; a,  so 	            &gt;&gt;1, and error is small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1" y="5943600"/>
            <a:ext cx="871869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0DC6FB-15BD-4699-86B5-7A80E5F95AD7}"/>
                  </a:ext>
                </a:extLst>
              </p14:cNvPr>
              <p14:cNvContentPartPr/>
              <p14:nvPr/>
            </p14:nvContentPartPr>
            <p14:xfrm>
              <a:off x="6706037" y="686023"/>
              <a:ext cx="699120" cy="899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0DC6FB-15BD-4699-86B5-7A80E5F95AD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88037" y="650383"/>
                <a:ext cx="734760" cy="9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AA6563-96F3-4336-A818-2CBD76BAB508}"/>
                  </a:ext>
                </a:extLst>
              </p14:cNvPr>
              <p14:cNvContentPartPr/>
              <p14:nvPr/>
            </p14:nvContentPartPr>
            <p14:xfrm>
              <a:off x="7384997" y="710863"/>
              <a:ext cx="58680" cy="180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AA6563-96F3-4336-A818-2CBD76BAB50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67357" y="674863"/>
                <a:ext cx="9432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8102E9A-C1EA-4D26-ABC5-05E4ACC43BEC}"/>
                  </a:ext>
                </a:extLst>
              </p14:cNvPr>
              <p14:cNvContentPartPr/>
              <p14:nvPr/>
            </p14:nvContentPartPr>
            <p14:xfrm>
              <a:off x="6824117" y="724543"/>
              <a:ext cx="296640" cy="404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8102E9A-C1EA-4D26-ABC5-05E4ACC43BE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06477" y="688543"/>
                <a:ext cx="332280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AD37234-EC67-46D7-9A34-08C8234CB469}"/>
                  </a:ext>
                </a:extLst>
              </p14:cNvPr>
              <p14:cNvContentPartPr/>
              <p14:nvPr/>
            </p14:nvContentPartPr>
            <p14:xfrm>
              <a:off x="7067837" y="958903"/>
              <a:ext cx="323280" cy="417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AD37234-EC67-46D7-9A34-08C8234CB46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49837" y="922903"/>
                <a:ext cx="35892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67C812F-1985-4BC9-845F-8A286E1C3059}"/>
                  </a:ext>
                </a:extLst>
              </p14:cNvPr>
              <p14:cNvContentPartPr/>
              <p14:nvPr/>
            </p14:nvContentPartPr>
            <p14:xfrm>
              <a:off x="7123637" y="900943"/>
              <a:ext cx="270360" cy="4251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67C812F-1985-4BC9-845F-8A286E1C305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05637" y="865303"/>
                <a:ext cx="306000" cy="49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5D4541D-9B65-475D-B238-A45075275025}"/>
                  </a:ext>
                </a:extLst>
              </p14:cNvPr>
              <p14:cNvContentPartPr/>
              <p14:nvPr/>
            </p14:nvContentPartPr>
            <p14:xfrm>
              <a:off x="5433076" y="4514433"/>
              <a:ext cx="136800" cy="1440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5D4541D-9B65-475D-B238-A4507527502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370076" y="4451433"/>
                <a:ext cx="262440" cy="269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CD1794C4-705A-4917-82E6-63E266CE402A}"/>
              </a:ext>
            </a:extLst>
          </p:cNvPr>
          <p:cNvGrpSpPr/>
          <p:nvPr/>
        </p:nvGrpSpPr>
        <p:grpSpPr>
          <a:xfrm>
            <a:off x="5508316" y="3860673"/>
            <a:ext cx="349560" cy="37440"/>
            <a:chOff x="5508316" y="3860673"/>
            <a:chExt cx="349560" cy="3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808E692-69D1-4C32-BB57-0293C6C2190D}"/>
                    </a:ext>
                  </a:extLst>
                </p14:cNvPr>
                <p14:cNvContentPartPr/>
                <p14:nvPr/>
              </p14:nvContentPartPr>
              <p14:xfrm>
                <a:off x="5818996" y="3860673"/>
                <a:ext cx="38880" cy="374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808E692-69D1-4C32-BB57-0293C6C2190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755996" y="3798033"/>
                  <a:ext cx="1645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1748D1C-F802-4D26-B5DB-C9CD264AB317}"/>
                    </a:ext>
                  </a:extLst>
                </p14:cNvPr>
                <p14:cNvContentPartPr/>
                <p14:nvPr/>
              </p14:nvContentPartPr>
              <p14:xfrm>
                <a:off x="5508316" y="3863193"/>
                <a:ext cx="96480" cy="338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1748D1C-F802-4D26-B5DB-C9CD264AB31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445676" y="3800193"/>
                  <a:ext cx="222120" cy="159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C60CFED-72E3-42DC-98B0-7130FA80A846}"/>
                  </a:ext>
                </a:extLst>
              </p14:cNvPr>
              <p14:cNvContentPartPr/>
              <p14:nvPr/>
            </p14:nvContentPartPr>
            <p14:xfrm>
              <a:off x="5805676" y="4507233"/>
              <a:ext cx="75960" cy="511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C60CFED-72E3-42DC-98B0-7130FA80A84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42676" y="4444593"/>
                <a:ext cx="20160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3D83C88-15A8-4EAC-964F-00C14F580BF1}"/>
                  </a:ext>
                </a:extLst>
              </p14:cNvPr>
              <p14:cNvContentPartPr/>
              <p14:nvPr/>
            </p14:nvContentPartPr>
            <p14:xfrm>
              <a:off x="5396716" y="4544313"/>
              <a:ext cx="118440" cy="424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3D83C88-15A8-4EAC-964F-00C14F580BF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33716" y="4481313"/>
                <a:ext cx="24408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E9156B7-C38C-4995-A737-C90CBF681723}"/>
                  </a:ext>
                </a:extLst>
              </p14:cNvPr>
              <p14:cNvContentPartPr/>
              <p14:nvPr/>
            </p14:nvContentPartPr>
            <p14:xfrm>
              <a:off x="4101436" y="5652393"/>
              <a:ext cx="316080" cy="532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E9156B7-C38C-4995-A737-C90CBF68172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038436" y="5589753"/>
                <a:ext cx="441720" cy="17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975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arc.org/~4z4tl/TL922/Anode_Choke/anode_choke_first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1"/>
            <a:ext cx="8077200" cy="60578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1967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Coils of wire are very often found in </a:t>
            </a:r>
            <a:r>
              <a:rPr lang="en-US" dirty="0" err="1">
                <a:solidFill>
                  <a:srgbClr val="FFFF00"/>
                </a:solidFill>
              </a:rPr>
              <a:t>rf</a:t>
            </a:r>
            <a:r>
              <a:rPr lang="en-US" dirty="0">
                <a:solidFill>
                  <a:srgbClr val="FFFF00"/>
                </a:solidFill>
              </a:rPr>
              <a:t> circuits for use as “</a:t>
            </a:r>
            <a:r>
              <a:rPr lang="en-US" dirty="0" err="1">
                <a:solidFill>
                  <a:srgbClr val="FFFF00"/>
                </a:solidFill>
              </a:rPr>
              <a:t>rf</a:t>
            </a:r>
            <a:r>
              <a:rPr lang="en-US" dirty="0">
                <a:solidFill>
                  <a:srgbClr val="FFFF00"/>
                </a:solidFill>
              </a:rPr>
              <a:t> chokes”.  </a:t>
            </a:r>
          </a:p>
          <a:p>
            <a:r>
              <a:rPr lang="en-US" dirty="0">
                <a:solidFill>
                  <a:srgbClr val="FFFF00"/>
                </a:solidFill>
              </a:rPr>
              <a:t>To design such circuits, we must know how to calculate the inductance of coils, which are usually </a:t>
            </a:r>
            <a:r>
              <a:rPr lang="en-US" i="1" dirty="0">
                <a:solidFill>
                  <a:srgbClr val="FFFF00"/>
                </a:solidFill>
              </a:rPr>
              <a:t>made by hand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253297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2947" y="66868"/>
            <a:ext cx="35009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4.  Solenoid:  wire wound in a helix </a:t>
            </a:r>
          </a:p>
        </p:txBody>
      </p:sp>
      <p:sp>
        <p:nvSpPr>
          <p:cNvPr id="6" name="Freeform 5"/>
          <p:cNvSpPr/>
          <p:nvPr/>
        </p:nvSpPr>
        <p:spPr>
          <a:xfrm>
            <a:off x="2247742" y="665168"/>
            <a:ext cx="277744" cy="104089"/>
          </a:xfrm>
          <a:custGeom>
            <a:avLst/>
            <a:gdLst>
              <a:gd name="connsiteX0" fmla="*/ 277744 w 277744"/>
              <a:gd name="connsiteY0" fmla="*/ 104089 h 104089"/>
              <a:gd name="connsiteX1" fmla="*/ 161629 w 277744"/>
              <a:gd name="connsiteY1" fmla="*/ 60546 h 104089"/>
              <a:gd name="connsiteX2" fmla="*/ 103572 w 277744"/>
              <a:gd name="connsiteY2" fmla="*/ 46032 h 104089"/>
              <a:gd name="connsiteX3" fmla="*/ 16487 w 277744"/>
              <a:gd name="connsiteY3" fmla="*/ 2489 h 10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744" h="104089">
                <a:moveTo>
                  <a:pt x="277744" y="104089"/>
                </a:moveTo>
                <a:cubicBezTo>
                  <a:pt x="239039" y="89575"/>
                  <a:pt x="200845" y="73618"/>
                  <a:pt x="161629" y="60546"/>
                </a:cubicBezTo>
                <a:cubicBezTo>
                  <a:pt x="142705" y="54238"/>
                  <a:pt x="121801" y="54134"/>
                  <a:pt x="103572" y="46032"/>
                </a:cubicBezTo>
                <a:cubicBezTo>
                  <a:pt x="0" y="0"/>
                  <a:pt x="63817" y="2489"/>
                  <a:pt x="16487" y="24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4825" y="471311"/>
            <a:ext cx="942976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04800"/>
            <a:ext cx="652767" cy="80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447800"/>
            <a:ext cx="717199" cy="50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1452562"/>
            <a:ext cx="144949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1353230"/>
            <a:ext cx="438150" cy="70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324600" y="7620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HW: Same derivation as for (29.16), except with </a:t>
            </a:r>
            <a:r>
              <a:rPr lang="en-US" sz="2000" i="1" dirty="0"/>
              <a:t>conduction</a:t>
            </a:r>
            <a:r>
              <a:rPr lang="en-US" sz="2000" dirty="0"/>
              <a:t> surface current density instead of </a:t>
            </a:r>
            <a:r>
              <a:rPr lang="en-US" sz="2000" i="1" dirty="0"/>
              <a:t>magnetization</a:t>
            </a:r>
            <a:r>
              <a:rPr lang="en-US" sz="2000" dirty="0"/>
              <a:t> surface current density</a:t>
            </a:r>
          </a:p>
        </p:txBody>
      </p:sp>
      <p:sp>
        <p:nvSpPr>
          <p:cNvPr id="13" name="Freeform 12"/>
          <p:cNvSpPr/>
          <p:nvPr/>
        </p:nvSpPr>
        <p:spPr>
          <a:xfrm>
            <a:off x="6066971" y="870857"/>
            <a:ext cx="280741" cy="754743"/>
          </a:xfrm>
          <a:custGeom>
            <a:avLst/>
            <a:gdLst>
              <a:gd name="connsiteX0" fmla="*/ 0 w 280741"/>
              <a:gd name="connsiteY0" fmla="*/ 0 h 754743"/>
              <a:gd name="connsiteX1" fmla="*/ 116115 w 280741"/>
              <a:gd name="connsiteY1" fmla="*/ 116114 h 754743"/>
              <a:gd name="connsiteX2" fmla="*/ 217715 w 280741"/>
              <a:gd name="connsiteY2" fmla="*/ 246743 h 754743"/>
              <a:gd name="connsiteX3" fmla="*/ 217715 w 280741"/>
              <a:gd name="connsiteY3" fmla="*/ 624114 h 754743"/>
              <a:gd name="connsiteX4" fmla="*/ 188686 w 280741"/>
              <a:gd name="connsiteY4" fmla="*/ 682172 h 754743"/>
              <a:gd name="connsiteX5" fmla="*/ 116115 w 280741"/>
              <a:gd name="connsiteY5" fmla="*/ 711200 h 754743"/>
              <a:gd name="connsiteX6" fmla="*/ 29029 w 280741"/>
              <a:gd name="connsiteY6" fmla="*/ 754743 h 75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741" h="754743">
                <a:moveTo>
                  <a:pt x="0" y="0"/>
                </a:moveTo>
                <a:cubicBezTo>
                  <a:pt x="38705" y="38705"/>
                  <a:pt x="85753" y="70570"/>
                  <a:pt x="116115" y="116114"/>
                </a:cubicBezTo>
                <a:cubicBezTo>
                  <a:pt x="185558" y="220279"/>
                  <a:pt x="149502" y="178530"/>
                  <a:pt x="217715" y="246743"/>
                </a:cubicBezTo>
                <a:cubicBezTo>
                  <a:pt x="280741" y="404310"/>
                  <a:pt x="264513" y="331627"/>
                  <a:pt x="217715" y="624114"/>
                </a:cubicBezTo>
                <a:cubicBezTo>
                  <a:pt x="214297" y="645479"/>
                  <a:pt x="205114" y="668091"/>
                  <a:pt x="188686" y="682172"/>
                </a:cubicBezTo>
                <a:cubicBezTo>
                  <a:pt x="168905" y="699128"/>
                  <a:pt x="139833" y="700419"/>
                  <a:pt x="116115" y="711200"/>
                </a:cubicBezTo>
                <a:cubicBezTo>
                  <a:pt x="86569" y="724630"/>
                  <a:pt x="29029" y="754743"/>
                  <a:pt x="29029" y="754743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7B0257-FDDB-4A49-98D5-6FE18C70756C}"/>
                  </a:ext>
                </a:extLst>
              </p14:cNvPr>
              <p14:cNvContentPartPr/>
              <p14:nvPr/>
            </p14:nvContentPartPr>
            <p14:xfrm>
              <a:off x="1352837" y="990943"/>
              <a:ext cx="713880" cy="556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7B0257-FDDB-4A49-98D5-6FE18C70756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35197" y="954943"/>
                <a:ext cx="749520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26FAF9E-590F-40E6-93DC-AB349F3CA46A}"/>
                  </a:ext>
                </a:extLst>
              </p14:cNvPr>
              <p14:cNvContentPartPr/>
              <p14:nvPr/>
            </p14:nvContentPartPr>
            <p14:xfrm>
              <a:off x="1664237" y="913903"/>
              <a:ext cx="516600" cy="514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26FAF9E-590F-40E6-93DC-AB349F3CA46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46597" y="878263"/>
                <a:ext cx="552240" cy="58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08DAC5-7B65-4D85-8514-0CA841B1948D}"/>
                  </a:ext>
                </a:extLst>
              </p14:cNvPr>
              <p14:cNvContentPartPr/>
              <p14:nvPr/>
            </p14:nvContentPartPr>
            <p14:xfrm>
              <a:off x="1833797" y="842263"/>
              <a:ext cx="450360" cy="500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08DAC5-7B65-4D85-8514-0CA841B1948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815797" y="806623"/>
                <a:ext cx="486000" cy="57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2BC89C5-9F3C-4E11-B3C0-000955551E02}"/>
                  </a:ext>
                </a:extLst>
              </p14:cNvPr>
              <p14:cNvContentPartPr/>
              <p14:nvPr/>
            </p14:nvContentPartPr>
            <p14:xfrm>
              <a:off x="1974197" y="710863"/>
              <a:ext cx="441720" cy="501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2BC89C5-9F3C-4E11-B3C0-000955551E0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56197" y="674863"/>
                <a:ext cx="477360" cy="57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C6593E1-3E74-45A9-BE2E-577A46929891}"/>
                  </a:ext>
                </a:extLst>
              </p14:cNvPr>
              <p14:cNvContentPartPr/>
              <p14:nvPr/>
            </p14:nvContentPartPr>
            <p14:xfrm>
              <a:off x="2166797" y="680623"/>
              <a:ext cx="360000" cy="472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C6593E1-3E74-45A9-BE2E-577A4692989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48797" y="644623"/>
                <a:ext cx="39564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5510EB9-06BD-40BB-93ED-0DCBA843F42C}"/>
                  </a:ext>
                </a:extLst>
              </p14:cNvPr>
              <p14:cNvContentPartPr/>
              <p14:nvPr/>
            </p14:nvContentPartPr>
            <p14:xfrm>
              <a:off x="1023437" y="1185343"/>
              <a:ext cx="905040" cy="5666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5510EB9-06BD-40BB-93ED-0DCBA843F42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33437" y="1005343"/>
                <a:ext cx="1084680" cy="926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FC9D5FFA-AC19-4CE2-9F5C-D3F55DFEE9FF}"/>
              </a:ext>
            </a:extLst>
          </p:cNvPr>
          <p:cNvGrpSpPr/>
          <p:nvPr/>
        </p:nvGrpSpPr>
        <p:grpSpPr>
          <a:xfrm>
            <a:off x="1648757" y="1571623"/>
            <a:ext cx="426600" cy="621720"/>
            <a:chOff x="1648757" y="1571623"/>
            <a:chExt cx="4266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C74E382-609D-4636-BF28-355FA4D5B90E}"/>
                    </a:ext>
                  </a:extLst>
                </p14:cNvPr>
                <p14:cNvContentPartPr/>
                <p14:nvPr/>
              </p14:nvContentPartPr>
              <p14:xfrm>
                <a:off x="1691957" y="1578823"/>
                <a:ext cx="383400" cy="614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C74E382-609D-4636-BF28-355FA4D5B90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674317" y="1560823"/>
                  <a:ext cx="419040" cy="65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9E43187-09BB-4AD6-AD9E-B4D03F6A623E}"/>
                    </a:ext>
                  </a:extLst>
                </p14:cNvPr>
                <p14:cNvContentPartPr/>
                <p14:nvPr/>
              </p14:nvContentPartPr>
              <p14:xfrm>
                <a:off x="1648757" y="1571623"/>
                <a:ext cx="75960" cy="1378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9E43187-09BB-4AD6-AD9E-B4D03F6A623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30757" y="1553623"/>
                  <a:ext cx="111600" cy="17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8F70F7C-F32E-448F-B17F-D2F471AF0338}"/>
              </a:ext>
            </a:extLst>
          </p:cNvPr>
          <p:cNvGrpSpPr/>
          <p:nvPr/>
        </p:nvGrpSpPr>
        <p:grpSpPr>
          <a:xfrm>
            <a:off x="1997597" y="2095063"/>
            <a:ext cx="495000" cy="387000"/>
            <a:chOff x="1997597" y="2095063"/>
            <a:chExt cx="495000" cy="38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75F4E86-8159-4AD4-9097-6E230D25D34D}"/>
                    </a:ext>
                  </a:extLst>
                </p14:cNvPr>
                <p14:cNvContentPartPr/>
                <p14:nvPr/>
              </p14:nvContentPartPr>
              <p14:xfrm>
                <a:off x="1997597" y="2095063"/>
                <a:ext cx="308880" cy="287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75F4E86-8159-4AD4-9097-6E230D25D34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979597" y="2077063"/>
                  <a:ext cx="34452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FE96D1C-4D1B-4571-8540-FFE56BDA13D5}"/>
                    </a:ext>
                  </a:extLst>
                </p14:cNvPr>
                <p14:cNvContentPartPr/>
                <p14:nvPr/>
              </p14:nvContentPartPr>
              <p14:xfrm>
                <a:off x="2325197" y="2312143"/>
                <a:ext cx="167400" cy="1699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FE96D1C-4D1B-4571-8540-FFE56BDA13D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307557" y="2294503"/>
                  <a:ext cx="203040" cy="20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7E24B09-2547-4F8A-8AF4-678D9ED3271E}"/>
                  </a:ext>
                </a:extLst>
              </p14:cNvPr>
              <p14:cNvContentPartPr/>
              <p14:nvPr/>
            </p14:nvContentPartPr>
            <p14:xfrm>
              <a:off x="2369476" y="539313"/>
              <a:ext cx="486000" cy="204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7E24B09-2547-4F8A-8AF4-678D9ED3271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306836" y="476673"/>
                <a:ext cx="611640" cy="33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DDED411-13D9-4297-86E0-F9752693A3C2}"/>
              </a:ext>
            </a:extLst>
          </p:cNvPr>
          <p:cNvGrpSpPr/>
          <p:nvPr/>
        </p:nvGrpSpPr>
        <p:grpSpPr>
          <a:xfrm>
            <a:off x="2626516" y="997953"/>
            <a:ext cx="190080" cy="136440"/>
            <a:chOff x="2626516" y="997953"/>
            <a:chExt cx="190080" cy="13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C80796F-A8B8-4694-8148-0C8B1F335D7C}"/>
                    </a:ext>
                  </a:extLst>
                </p14:cNvPr>
                <p14:cNvContentPartPr/>
                <p14:nvPr/>
              </p14:nvContentPartPr>
              <p14:xfrm>
                <a:off x="2716876" y="997953"/>
                <a:ext cx="75960" cy="69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C80796F-A8B8-4694-8148-0C8B1F335D7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653876" y="934953"/>
                  <a:ext cx="2016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726BD51-FB70-4430-90CB-011CAF5A3660}"/>
                    </a:ext>
                  </a:extLst>
                </p14:cNvPr>
                <p14:cNvContentPartPr/>
                <p14:nvPr/>
              </p14:nvContentPartPr>
              <p14:xfrm>
                <a:off x="2626516" y="1040073"/>
                <a:ext cx="190080" cy="943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726BD51-FB70-4430-90CB-011CAF5A366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563876" y="977073"/>
                  <a:ext cx="315720" cy="21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BB1417E-86B3-4ED6-9285-1BE13DA39432}"/>
                  </a:ext>
                </a:extLst>
              </p14:cNvPr>
              <p14:cNvContentPartPr/>
              <p14:nvPr/>
            </p14:nvContentPartPr>
            <p14:xfrm>
              <a:off x="1944316" y="799953"/>
              <a:ext cx="294120" cy="2966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BB1417E-86B3-4ED6-9285-1BE13DA3943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926676" y="781953"/>
                <a:ext cx="32976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2553744-6170-48F5-B37F-13B23CCDBDFA}"/>
                  </a:ext>
                </a:extLst>
              </p14:cNvPr>
              <p14:cNvContentPartPr/>
              <p14:nvPr/>
            </p14:nvContentPartPr>
            <p14:xfrm>
              <a:off x="2040796" y="848193"/>
              <a:ext cx="204120" cy="216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2553744-6170-48F5-B37F-13B23CCDBDFA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022796" y="830553"/>
                <a:ext cx="239760" cy="25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8" name="Group 7177">
            <a:extLst>
              <a:ext uri="{FF2B5EF4-FFF2-40B4-BE49-F238E27FC236}">
                <a16:creationId xmlns:a16="http://schemas.microsoft.com/office/drawing/2014/main" id="{B7D85F09-C9A1-4414-BC6F-8FA5E9C3894F}"/>
              </a:ext>
            </a:extLst>
          </p:cNvPr>
          <p:cNvGrpSpPr/>
          <p:nvPr/>
        </p:nvGrpSpPr>
        <p:grpSpPr>
          <a:xfrm>
            <a:off x="2096236" y="784833"/>
            <a:ext cx="301320" cy="288720"/>
            <a:chOff x="2096236" y="784833"/>
            <a:chExt cx="301320" cy="28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DD6C602-C379-4F6E-98D8-23A9610987F6}"/>
                    </a:ext>
                  </a:extLst>
                </p14:cNvPr>
                <p14:cNvContentPartPr/>
                <p14:nvPr/>
              </p14:nvContentPartPr>
              <p14:xfrm>
                <a:off x="2292796" y="821553"/>
                <a:ext cx="104760" cy="2080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DD6C602-C379-4F6E-98D8-23A9610987F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274796" y="803553"/>
                  <a:ext cx="1404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266BC59-34DF-4D98-AAAA-19704E03D2CE}"/>
                    </a:ext>
                  </a:extLst>
                </p14:cNvPr>
                <p14:cNvContentPartPr/>
                <p14:nvPr/>
              </p14:nvContentPartPr>
              <p14:xfrm>
                <a:off x="2229076" y="784833"/>
                <a:ext cx="162720" cy="122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266BC59-34DF-4D98-AAAA-19704E03D2C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211076" y="766833"/>
                  <a:ext cx="198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7169" name="Ink 7168">
                  <a:extLst>
                    <a:ext uri="{FF2B5EF4-FFF2-40B4-BE49-F238E27FC236}">
                      <a16:creationId xmlns:a16="http://schemas.microsoft.com/office/drawing/2014/main" id="{773BEF89-6EC1-48C3-808D-A855A2073DFB}"/>
                    </a:ext>
                  </a:extLst>
                </p14:cNvPr>
                <p14:cNvContentPartPr/>
                <p14:nvPr/>
              </p14:nvContentPartPr>
              <p14:xfrm>
                <a:off x="2105596" y="853953"/>
                <a:ext cx="98280" cy="162720"/>
              </p14:xfrm>
            </p:contentPart>
          </mc:Choice>
          <mc:Fallback>
            <p:pic>
              <p:nvPicPr>
                <p:cNvPr id="7169" name="Ink 7168">
                  <a:extLst>
                    <a:ext uri="{FF2B5EF4-FFF2-40B4-BE49-F238E27FC236}">
                      <a16:creationId xmlns:a16="http://schemas.microsoft.com/office/drawing/2014/main" id="{773BEF89-6EC1-48C3-808D-A855A2073DF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087596" y="836313"/>
                  <a:ext cx="13392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7170" name="Ink 7169">
                  <a:extLst>
                    <a:ext uri="{FF2B5EF4-FFF2-40B4-BE49-F238E27FC236}">
                      <a16:creationId xmlns:a16="http://schemas.microsoft.com/office/drawing/2014/main" id="{9ED275D4-E702-4263-92A4-41A535718F7F}"/>
                    </a:ext>
                  </a:extLst>
                </p14:cNvPr>
                <p14:cNvContentPartPr/>
                <p14:nvPr/>
              </p14:nvContentPartPr>
              <p14:xfrm>
                <a:off x="2096236" y="832713"/>
                <a:ext cx="168840" cy="240840"/>
              </p14:xfrm>
            </p:contentPart>
          </mc:Choice>
          <mc:Fallback>
            <p:pic>
              <p:nvPicPr>
                <p:cNvPr id="7170" name="Ink 7169">
                  <a:extLst>
                    <a:ext uri="{FF2B5EF4-FFF2-40B4-BE49-F238E27FC236}">
                      <a16:creationId xmlns:a16="http://schemas.microsoft.com/office/drawing/2014/main" id="{9ED275D4-E702-4263-92A4-41A535718F7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078236" y="814713"/>
                  <a:ext cx="204480" cy="276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7179" name="Ink 7178">
                <a:extLst>
                  <a:ext uri="{FF2B5EF4-FFF2-40B4-BE49-F238E27FC236}">
                    <a16:creationId xmlns:a16="http://schemas.microsoft.com/office/drawing/2014/main" id="{42B0F4AE-10E9-4C2F-A6F7-D36E3002533A}"/>
                  </a:ext>
                </a:extLst>
              </p14:cNvPr>
              <p14:cNvContentPartPr/>
              <p14:nvPr/>
            </p14:nvContentPartPr>
            <p14:xfrm>
              <a:off x="226396" y="1320873"/>
              <a:ext cx="426240" cy="208080"/>
            </p14:xfrm>
          </p:contentPart>
        </mc:Choice>
        <mc:Fallback>
          <p:pic>
            <p:nvPicPr>
              <p:cNvPr id="7179" name="Ink 7178">
                <a:extLst>
                  <a:ext uri="{FF2B5EF4-FFF2-40B4-BE49-F238E27FC236}">
                    <a16:creationId xmlns:a16="http://schemas.microsoft.com/office/drawing/2014/main" id="{42B0F4AE-10E9-4C2F-A6F7-D36E3002533A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63396" y="1258233"/>
                <a:ext cx="5518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7180" name="Ink 7179">
                <a:extLst>
                  <a:ext uri="{FF2B5EF4-FFF2-40B4-BE49-F238E27FC236}">
                    <a16:creationId xmlns:a16="http://schemas.microsoft.com/office/drawing/2014/main" id="{45381B7F-3453-48B1-BDC2-300949B7BFC4}"/>
                  </a:ext>
                </a:extLst>
              </p14:cNvPr>
              <p14:cNvContentPartPr/>
              <p14:nvPr/>
            </p14:nvContentPartPr>
            <p14:xfrm>
              <a:off x="3685636" y="1877433"/>
              <a:ext cx="91080" cy="48240"/>
            </p14:xfrm>
          </p:contentPart>
        </mc:Choice>
        <mc:Fallback>
          <p:pic>
            <p:nvPicPr>
              <p:cNvPr id="7180" name="Ink 7179">
                <a:extLst>
                  <a:ext uri="{FF2B5EF4-FFF2-40B4-BE49-F238E27FC236}">
                    <a16:creationId xmlns:a16="http://schemas.microsoft.com/office/drawing/2014/main" id="{45381B7F-3453-48B1-BDC2-300949B7BFC4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622636" y="1814433"/>
                <a:ext cx="21672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7182" name="Ink 7181">
                <a:extLst>
                  <a:ext uri="{FF2B5EF4-FFF2-40B4-BE49-F238E27FC236}">
                    <a16:creationId xmlns:a16="http://schemas.microsoft.com/office/drawing/2014/main" id="{CCE3A045-FAD3-4971-8764-8AB26523AA7F}"/>
                  </a:ext>
                </a:extLst>
              </p14:cNvPr>
              <p14:cNvContentPartPr/>
              <p14:nvPr/>
            </p14:nvContentPartPr>
            <p14:xfrm>
              <a:off x="3717676" y="1769073"/>
              <a:ext cx="278280" cy="170280"/>
            </p14:xfrm>
          </p:contentPart>
        </mc:Choice>
        <mc:Fallback>
          <p:pic>
            <p:nvPicPr>
              <p:cNvPr id="7182" name="Ink 7181">
                <a:extLst>
                  <a:ext uri="{FF2B5EF4-FFF2-40B4-BE49-F238E27FC236}">
                    <a16:creationId xmlns:a16="http://schemas.microsoft.com/office/drawing/2014/main" id="{CCE3A045-FAD3-4971-8764-8AB26523AA7F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654676" y="1706433"/>
                <a:ext cx="403920" cy="29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7187" name="Group 7186">
            <a:extLst>
              <a:ext uri="{FF2B5EF4-FFF2-40B4-BE49-F238E27FC236}">
                <a16:creationId xmlns:a16="http://schemas.microsoft.com/office/drawing/2014/main" id="{29586728-DC34-4795-9C75-7A817D11A19A}"/>
              </a:ext>
            </a:extLst>
          </p:cNvPr>
          <p:cNvGrpSpPr/>
          <p:nvPr/>
        </p:nvGrpSpPr>
        <p:grpSpPr>
          <a:xfrm>
            <a:off x="3728836" y="1478553"/>
            <a:ext cx="101520" cy="136440"/>
            <a:chOff x="3728836" y="1478553"/>
            <a:chExt cx="101520" cy="13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7183" name="Ink 7182">
                  <a:extLst>
                    <a:ext uri="{FF2B5EF4-FFF2-40B4-BE49-F238E27FC236}">
                      <a16:creationId xmlns:a16="http://schemas.microsoft.com/office/drawing/2014/main" id="{8E03DF89-90A4-432F-A32D-CE999CC1A9D5}"/>
                    </a:ext>
                  </a:extLst>
                </p14:cNvPr>
                <p14:cNvContentPartPr/>
                <p14:nvPr/>
              </p14:nvContentPartPr>
              <p14:xfrm>
                <a:off x="3728836" y="1545513"/>
                <a:ext cx="36000" cy="28440"/>
              </p14:xfrm>
            </p:contentPart>
          </mc:Choice>
          <mc:Fallback>
            <p:pic>
              <p:nvPicPr>
                <p:cNvPr id="7183" name="Ink 7182">
                  <a:extLst>
                    <a:ext uri="{FF2B5EF4-FFF2-40B4-BE49-F238E27FC236}">
                      <a16:creationId xmlns:a16="http://schemas.microsoft.com/office/drawing/2014/main" id="{8E03DF89-90A4-432F-A32D-CE999CC1A9D5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666196" y="1482873"/>
                  <a:ext cx="1616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7184" name="Ink 7183">
                  <a:extLst>
                    <a:ext uri="{FF2B5EF4-FFF2-40B4-BE49-F238E27FC236}">
                      <a16:creationId xmlns:a16="http://schemas.microsoft.com/office/drawing/2014/main" id="{EAE214B2-B26A-4478-B246-05F141E5A6B0}"/>
                    </a:ext>
                  </a:extLst>
                </p14:cNvPr>
                <p14:cNvContentPartPr/>
                <p14:nvPr/>
              </p14:nvContentPartPr>
              <p14:xfrm>
                <a:off x="3802996" y="1601673"/>
                <a:ext cx="5040" cy="13320"/>
              </p14:xfrm>
            </p:contentPart>
          </mc:Choice>
          <mc:Fallback>
            <p:pic>
              <p:nvPicPr>
                <p:cNvPr id="7184" name="Ink 7183">
                  <a:extLst>
                    <a:ext uri="{FF2B5EF4-FFF2-40B4-BE49-F238E27FC236}">
                      <a16:creationId xmlns:a16="http://schemas.microsoft.com/office/drawing/2014/main" id="{EAE214B2-B26A-4478-B246-05F141E5A6B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740356" y="1539033"/>
                  <a:ext cx="130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7186" name="Ink 7185">
                  <a:extLst>
                    <a:ext uri="{FF2B5EF4-FFF2-40B4-BE49-F238E27FC236}">
                      <a16:creationId xmlns:a16="http://schemas.microsoft.com/office/drawing/2014/main" id="{14CC5A74-4664-4A48-9EC0-A37B53674621}"/>
                    </a:ext>
                  </a:extLst>
                </p14:cNvPr>
                <p14:cNvContentPartPr/>
                <p14:nvPr/>
              </p14:nvContentPartPr>
              <p14:xfrm>
                <a:off x="3732076" y="1478553"/>
                <a:ext cx="98280" cy="105480"/>
              </p14:xfrm>
            </p:contentPart>
          </mc:Choice>
          <mc:Fallback>
            <p:pic>
              <p:nvPicPr>
                <p:cNvPr id="7186" name="Ink 7185">
                  <a:extLst>
                    <a:ext uri="{FF2B5EF4-FFF2-40B4-BE49-F238E27FC236}">
                      <a16:creationId xmlns:a16="http://schemas.microsoft.com/office/drawing/2014/main" id="{14CC5A74-4664-4A48-9EC0-A37B5367462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669076" y="1415913"/>
                  <a:ext cx="223920" cy="23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7188" name="Ink 7187">
                <a:extLst>
                  <a:ext uri="{FF2B5EF4-FFF2-40B4-BE49-F238E27FC236}">
                    <a16:creationId xmlns:a16="http://schemas.microsoft.com/office/drawing/2014/main" id="{01853AE9-C4F4-4523-A28D-6A42590A3CBE}"/>
                  </a:ext>
                </a:extLst>
              </p14:cNvPr>
              <p14:cNvContentPartPr/>
              <p14:nvPr/>
            </p14:nvContentPartPr>
            <p14:xfrm>
              <a:off x="3370636" y="1577913"/>
              <a:ext cx="47520" cy="10800"/>
            </p14:xfrm>
          </p:contentPart>
        </mc:Choice>
        <mc:Fallback>
          <p:pic>
            <p:nvPicPr>
              <p:cNvPr id="7188" name="Ink 7187">
                <a:extLst>
                  <a:ext uri="{FF2B5EF4-FFF2-40B4-BE49-F238E27FC236}">
                    <a16:creationId xmlns:a16="http://schemas.microsoft.com/office/drawing/2014/main" id="{01853AE9-C4F4-4523-A28D-6A42590A3CB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307996" y="1514913"/>
                <a:ext cx="173160" cy="136440"/>
              </a:xfrm>
              <a:prstGeom prst="rect">
                <a:avLst/>
              </a:prstGeom>
            </p:spPr>
          </p:pic>
        </mc:Fallback>
      </mc:AlternateContent>
      <p:grpSp>
        <p:nvGrpSpPr>
          <p:cNvPr id="7191" name="Group 7190">
            <a:extLst>
              <a:ext uri="{FF2B5EF4-FFF2-40B4-BE49-F238E27FC236}">
                <a16:creationId xmlns:a16="http://schemas.microsoft.com/office/drawing/2014/main" id="{32735F47-F87F-435D-BCD2-C55066036D36}"/>
              </a:ext>
            </a:extLst>
          </p:cNvPr>
          <p:cNvGrpSpPr/>
          <p:nvPr/>
        </p:nvGrpSpPr>
        <p:grpSpPr>
          <a:xfrm>
            <a:off x="3292876" y="1521753"/>
            <a:ext cx="25200" cy="88920"/>
            <a:chOff x="3292876" y="1521753"/>
            <a:chExt cx="25200" cy="8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7189" name="Ink 7188">
                  <a:extLst>
                    <a:ext uri="{FF2B5EF4-FFF2-40B4-BE49-F238E27FC236}">
                      <a16:creationId xmlns:a16="http://schemas.microsoft.com/office/drawing/2014/main" id="{94675FDF-B2C0-4A7B-A729-FE0767C491FC}"/>
                    </a:ext>
                  </a:extLst>
                </p14:cNvPr>
                <p14:cNvContentPartPr/>
                <p14:nvPr/>
              </p14:nvContentPartPr>
              <p14:xfrm>
                <a:off x="3310516" y="1521753"/>
                <a:ext cx="3240" cy="4320"/>
              </p14:xfrm>
            </p:contentPart>
          </mc:Choice>
          <mc:Fallback>
            <p:pic>
              <p:nvPicPr>
                <p:cNvPr id="7189" name="Ink 7188">
                  <a:extLst>
                    <a:ext uri="{FF2B5EF4-FFF2-40B4-BE49-F238E27FC236}">
                      <a16:creationId xmlns:a16="http://schemas.microsoft.com/office/drawing/2014/main" id="{94675FDF-B2C0-4A7B-A729-FE0767C491F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247876" y="1459113"/>
                  <a:ext cx="128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7190" name="Ink 7189">
                  <a:extLst>
                    <a:ext uri="{FF2B5EF4-FFF2-40B4-BE49-F238E27FC236}">
                      <a16:creationId xmlns:a16="http://schemas.microsoft.com/office/drawing/2014/main" id="{3A225DB0-F2CE-46CB-A8AD-7491186F7CDA}"/>
                    </a:ext>
                  </a:extLst>
                </p14:cNvPr>
                <p14:cNvContentPartPr/>
                <p14:nvPr/>
              </p14:nvContentPartPr>
              <p14:xfrm>
                <a:off x="3292876" y="1523553"/>
                <a:ext cx="25200" cy="87120"/>
              </p14:xfrm>
            </p:contentPart>
          </mc:Choice>
          <mc:Fallback>
            <p:pic>
              <p:nvPicPr>
                <p:cNvPr id="7190" name="Ink 7189">
                  <a:extLst>
                    <a:ext uri="{FF2B5EF4-FFF2-40B4-BE49-F238E27FC236}">
                      <a16:creationId xmlns:a16="http://schemas.microsoft.com/office/drawing/2014/main" id="{3A225DB0-F2CE-46CB-A8AD-7491186F7CD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3230236" y="1460553"/>
                  <a:ext cx="150840" cy="212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7192" name="Ink 7191">
                <a:extLst>
                  <a:ext uri="{FF2B5EF4-FFF2-40B4-BE49-F238E27FC236}">
                    <a16:creationId xmlns:a16="http://schemas.microsoft.com/office/drawing/2014/main" id="{D82C013C-5012-4B59-8B81-805AB60DA0CF}"/>
                  </a:ext>
                </a:extLst>
              </p14:cNvPr>
              <p14:cNvContentPartPr/>
              <p14:nvPr/>
            </p14:nvContentPartPr>
            <p14:xfrm>
              <a:off x="4110436" y="1676553"/>
              <a:ext cx="185760" cy="284040"/>
            </p14:xfrm>
          </p:contentPart>
        </mc:Choice>
        <mc:Fallback>
          <p:pic>
            <p:nvPicPr>
              <p:cNvPr id="7192" name="Ink 7191">
                <a:extLst>
                  <a:ext uri="{FF2B5EF4-FFF2-40B4-BE49-F238E27FC236}">
                    <a16:creationId xmlns:a16="http://schemas.microsoft.com/office/drawing/2014/main" id="{D82C013C-5012-4B59-8B81-805AB60DA0C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047436" y="1613553"/>
                <a:ext cx="31140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7193" name="Ink 7192">
                <a:extLst>
                  <a:ext uri="{FF2B5EF4-FFF2-40B4-BE49-F238E27FC236}">
                    <a16:creationId xmlns:a16="http://schemas.microsoft.com/office/drawing/2014/main" id="{9E978B8F-AC97-4A5E-BF0E-C334F0CBF057}"/>
                  </a:ext>
                </a:extLst>
              </p14:cNvPr>
              <p14:cNvContentPartPr/>
              <p14:nvPr/>
            </p14:nvContentPartPr>
            <p14:xfrm>
              <a:off x="5862556" y="1951233"/>
              <a:ext cx="36720" cy="59400"/>
            </p14:xfrm>
          </p:contentPart>
        </mc:Choice>
        <mc:Fallback>
          <p:pic>
            <p:nvPicPr>
              <p:cNvPr id="7193" name="Ink 7192">
                <a:extLst>
                  <a:ext uri="{FF2B5EF4-FFF2-40B4-BE49-F238E27FC236}">
                    <a16:creationId xmlns:a16="http://schemas.microsoft.com/office/drawing/2014/main" id="{9E978B8F-AC97-4A5E-BF0E-C334F0CBF057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799916" y="1888593"/>
                <a:ext cx="1623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7194" name="Ink 7193">
                <a:extLst>
                  <a:ext uri="{FF2B5EF4-FFF2-40B4-BE49-F238E27FC236}">
                    <a16:creationId xmlns:a16="http://schemas.microsoft.com/office/drawing/2014/main" id="{3F13CFA0-DB8D-4C65-9ED7-EEE3D9215C7F}"/>
                  </a:ext>
                </a:extLst>
              </p14:cNvPr>
              <p14:cNvContentPartPr/>
              <p14:nvPr/>
            </p14:nvContentPartPr>
            <p14:xfrm>
              <a:off x="4995316" y="1964913"/>
              <a:ext cx="52560" cy="14760"/>
            </p14:xfrm>
          </p:contentPart>
        </mc:Choice>
        <mc:Fallback>
          <p:pic>
            <p:nvPicPr>
              <p:cNvPr id="7194" name="Ink 7193">
                <a:extLst>
                  <a:ext uri="{FF2B5EF4-FFF2-40B4-BE49-F238E27FC236}">
                    <a16:creationId xmlns:a16="http://schemas.microsoft.com/office/drawing/2014/main" id="{3F13CFA0-DB8D-4C65-9ED7-EEE3D9215C7F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932676" y="1902273"/>
                <a:ext cx="17820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7195" name="Ink 7194">
                <a:extLst>
                  <a:ext uri="{FF2B5EF4-FFF2-40B4-BE49-F238E27FC236}">
                    <a16:creationId xmlns:a16="http://schemas.microsoft.com/office/drawing/2014/main" id="{C9644D7E-E789-4E80-B333-580750FC957E}"/>
                  </a:ext>
                </a:extLst>
              </p14:cNvPr>
              <p14:cNvContentPartPr/>
              <p14:nvPr/>
            </p14:nvContentPartPr>
            <p14:xfrm>
              <a:off x="4158676" y="1929993"/>
              <a:ext cx="49320" cy="48600"/>
            </p14:xfrm>
          </p:contentPart>
        </mc:Choice>
        <mc:Fallback>
          <p:pic>
            <p:nvPicPr>
              <p:cNvPr id="7195" name="Ink 7194">
                <a:extLst>
                  <a:ext uri="{FF2B5EF4-FFF2-40B4-BE49-F238E27FC236}">
                    <a16:creationId xmlns:a16="http://schemas.microsoft.com/office/drawing/2014/main" id="{C9644D7E-E789-4E80-B333-580750FC957E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095676" y="1866993"/>
                <a:ext cx="17496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7196" name="Ink 7195">
                <a:extLst>
                  <a:ext uri="{FF2B5EF4-FFF2-40B4-BE49-F238E27FC236}">
                    <a16:creationId xmlns:a16="http://schemas.microsoft.com/office/drawing/2014/main" id="{3F57C863-AC31-4D6E-9848-BB4533862AAF}"/>
                  </a:ext>
                </a:extLst>
              </p14:cNvPr>
              <p14:cNvContentPartPr/>
              <p14:nvPr/>
            </p14:nvContentPartPr>
            <p14:xfrm>
              <a:off x="4648636" y="1540473"/>
              <a:ext cx="26640" cy="359280"/>
            </p14:xfrm>
          </p:contentPart>
        </mc:Choice>
        <mc:Fallback>
          <p:pic>
            <p:nvPicPr>
              <p:cNvPr id="7196" name="Ink 7195">
                <a:extLst>
                  <a:ext uri="{FF2B5EF4-FFF2-40B4-BE49-F238E27FC236}">
                    <a16:creationId xmlns:a16="http://schemas.microsoft.com/office/drawing/2014/main" id="{3F57C863-AC31-4D6E-9848-BB4533862AAF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585996" y="1477473"/>
                <a:ext cx="152280" cy="48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64D2701-BC6D-4C7B-84EC-5D7D97F07D7C}"/>
              </a:ext>
            </a:extLst>
          </p:cNvPr>
          <p:cNvSpPr txBox="1"/>
          <p:nvPr/>
        </p:nvSpPr>
        <p:spPr>
          <a:xfrm>
            <a:off x="914400" y="4114800"/>
            <a:ext cx="4819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 = 0</a:t>
            </a:r>
          </a:p>
          <a:p>
            <a:endParaRPr lang="en-US" sz="2000" dirty="0"/>
          </a:p>
          <a:p>
            <a:r>
              <a:rPr lang="en-US" sz="2000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 =                              (uniform)</a:t>
            </a:r>
            <a:endParaRPr lang="en-US" sz="2000" baseline="-25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232F49-4FBD-431D-9A31-2D1947AD578F}"/>
              </a:ext>
            </a:extLst>
          </p:cNvPr>
          <p:cNvSpPr txBox="1"/>
          <p:nvPr/>
        </p:nvSpPr>
        <p:spPr>
          <a:xfrm>
            <a:off x="3484494" y="5491372"/>
            <a:ext cx="4711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Satisfies </a:t>
            </a:r>
          </a:p>
          <a:p>
            <a:endParaRPr lang="en-US" dirty="0"/>
          </a:p>
          <a:p>
            <a:r>
              <a:rPr lang="en-US" dirty="0"/>
              <a:t>and boundary condition, so that’s the solution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586496-271D-459E-B8F4-7D3A8D15A289}"/>
              </a:ext>
            </a:extLst>
          </p:cNvPr>
          <p:cNvSpPr txBox="1"/>
          <p:nvPr/>
        </p:nvSpPr>
        <p:spPr>
          <a:xfrm>
            <a:off x="150056" y="82252"/>
            <a:ext cx="88415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</a:pPr>
            <a:r>
              <a:rPr lang="en-US" sz="2000" dirty="0"/>
              <a:t>For long solenoid, g = </a:t>
            </a:r>
            <a:r>
              <a:rPr lang="en-US" sz="2000" dirty="0" err="1"/>
              <a:t>nJ</a:t>
            </a:r>
            <a:r>
              <a:rPr lang="en-US" sz="2000" dirty="0"/>
              <a:t>, J = current in the wire, n = turns/unit length</a:t>
            </a:r>
          </a:p>
        </p:txBody>
      </p:sp>
      <p:pic>
        <p:nvPicPr>
          <p:cNvPr id="32" name="Picture 3">
            <a:extLst>
              <a:ext uri="{FF2B5EF4-FFF2-40B4-BE49-F238E27FC236}">
                <a16:creationId xmlns:a16="http://schemas.microsoft.com/office/drawing/2014/main" id="{1ED384C6-55E0-4F02-B429-153A150CB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253297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E2ACDBE-D6D3-432E-9C5A-478F9ADCE033}"/>
              </a:ext>
            </a:extLst>
          </p:cNvPr>
          <p:cNvGrpSpPr/>
          <p:nvPr/>
        </p:nvGrpSpPr>
        <p:grpSpPr>
          <a:xfrm>
            <a:off x="4594636" y="5423073"/>
            <a:ext cx="1220400" cy="371520"/>
            <a:chOff x="4594636" y="5423073"/>
            <a:chExt cx="1220400" cy="37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9D94469-BF58-42B8-8458-3CD092216822}"/>
                    </a:ext>
                  </a:extLst>
                </p14:cNvPr>
                <p14:cNvContentPartPr/>
                <p14:nvPr/>
              </p14:nvContentPartPr>
              <p14:xfrm>
                <a:off x="4594636" y="5528193"/>
                <a:ext cx="256320" cy="2530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9D94469-BF58-42B8-8458-3CD09221682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76996" y="5510193"/>
                  <a:ext cx="2919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9E0E835-B079-42DA-B8F3-C582ABFB9A95}"/>
                    </a:ext>
                  </a:extLst>
                </p14:cNvPr>
                <p14:cNvContentPartPr/>
                <p14:nvPr/>
              </p14:nvContentPartPr>
              <p14:xfrm>
                <a:off x="4606516" y="5474553"/>
                <a:ext cx="208080" cy="21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9E0E835-B079-42DA-B8F3-C582ABFB9A9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88516" y="5456913"/>
                  <a:ext cx="2437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AB5094A-1C74-42FD-96C6-00C760447A3D}"/>
                    </a:ext>
                  </a:extLst>
                </p14:cNvPr>
                <p14:cNvContentPartPr/>
                <p14:nvPr/>
              </p14:nvContentPartPr>
              <p14:xfrm>
                <a:off x="4957876" y="5663913"/>
                <a:ext cx="46440" cy="572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AB5094A-1C74-42FD-96C6-00C760447A3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39876" y="5645913"/>
                  <a:ext cx="820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F1CE228-6B4C-411F-A18C-1F83DBA7599E}"/>
                    </a:ext>
                  </a:extLst>
                </p14:cNvPr>
                <p14:cNvContentPartPr/>
                <p14:nvPr/>
              </p14:nvContentPartPr>
              <p14:xfrm>
                <a:off x="5104036" y="5518113"/>
                <a:ext cx="28800" cy="276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F1CE228-6B4C-411F-A18C-1F83DBA7599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086396" y="5500473"/>
                  <a:ext cx="6444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82A380A-58E7-492B-A6A1-B85B3AAE0EE1}"/>
                    </a:ext>
                  </a:extLst>
                </p14:cNvPr>
                <p14:cNvContentPartPr/>
                <p14:nvPr/>
              </p14:nvContentPartPr>
              <p14:xfrm>
                <a:off x="5246236" y="5517033"/>
                <a:ext cx="24120" cy="272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82A380A-58E7-492B-A6A1-B85B3AAE0EE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228596" y="5499033"/>
                  <a:ext cx="597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AA008EA-A60A-4731-8ECE-1DEC990EAE68}"/>
                    </a:ext>
                  </a:extLst>
                </p14:cNvPr>
                <p14:cNvContentPartPr/>
                <p14:nvPr/>
              </p14:nvContentPartPr>
              <p14:xfrm>
                <a:off x="5105836" y="5675793"/>
                <a:ext cx="151920" cy="17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AA008EA-A60A-4731-8ECE-1DEC990EAE6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087836" y="5657793"/>
                  <a:ext cx="1875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7812749-3EC2-422A-A62F-B683271B3F78}"/>
                    </a:ext>
                  </a:extLst>
                </p14:cNvPr>
                <p14:cNvContentPartPr/>
                <p14:nvPr/>
              </p14:nvContentPartPr>
              <p14:xfrm>
                <a:off x="5093596" y="5423073"/>
                <a:ext cx="183600" cy="284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7812749-3EC2-422A-A62F-B683271B3F7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075596" y="5405073"/>
                  <a:ext cx="2192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DD09928-09E9-431C-94E0-CCCEA10D50A6}"/>
                    </a:ext>
                  </a:extLst>
                </p14:cNvPr>
                <p14:cNvContentPartPr/>
                <p14:nvPr/>
              </p14:nvContentPartPr>
              <p14:xfrm>
                <a:off x="5402116" y="5598033"/>
                <a:ext cx="143280" cy="417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DD09928-09E9-431C-94E0-CCCEA10D50A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384116" y="5580393"/>
                  <a:ext cx="1789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129A388-FB86-4327-8820-298A587E0E79}"/>
                    </a:ext>
                  </a:extLst>
                </p14:cNvPr>
                <p14:cNvContentPartPr/>
                <p14:nvPr/>
              </p14:nvContentPartPr>
              <p14:xfrm>
                <a:off x="5421916" y="5672913"/>
                <a:ext cx="148680" cy="40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129A388-FB86-4327-8820-298A587E0E7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404276" y="5654913"/>
                  <a:ext cx="1843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6587885-598A-4DCE-9ABB-0D4C929DBFD3}"/>
                    </a:ext>
                  </a:extLst>
                </p14:cNvPr>
                <p14:cNvContentPartPr/>
                <p14:nvPr/>
              </p14:nvContentPartPr>
              <p14:xfrm>
                <a:off x="5632516" y="5522793"/>
                <a:ext cx="182520" cy="2599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6587885-598A-4DCE-9ABB-0D4C929DBFD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614876" y="5505153"/>
                  <a:ext cx="218160" cy="29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056F5A8-CFF6-4DDB-8714-A2BED647D12E}"/>
                  </a:ext>
                </a:extLst>
              </p14:cNvPr>
              <p14:cNvContentPartPr/>
              <p14:nvPr/>
            </p14:nvContentPartPr>
            <p14:xfrm>
              <a:off x="6201676" y="5479233"/>
              <a:ext cx="261720" cy="2872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056F5A8-CFF6-4DDB-8714-A2BED647D12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183676" y="5461233"/>
                <a:ext cx="297360" cy="32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E109DF8D-7875-47C3-9179-051D00527E1D}"/>
              </a:ext>
            </a:extLst>
          </p:cNvPr>
          <p:cNvGrpSpPr/>
          <p:nvPr/>
        </p:nvGrpSpPr>
        <p:grpSpPr>
          <a:xfrm>
            <a:off x="6771556" y="5422713"/>
            <a:ext cx="1307880" cy="437040"/>
            <a:chOff x="6771556" y="5422713"/>
            <a:chExt cx="1307880" cy="43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8B9F288-36CD-46B2-B8AE-3EE2A1E0353F}"/>
                    </a:ext>
                  </a:extLst>
                </p14:cNvPr>
                <p14:cNvContentPartPr/>
                <p14:nvPr/>
              </p14:nvContentPartPr>
              <p14:xfrm>
                <a:off x="6780196" y="5520273"/>
                <a:ext cx="259920" cy="291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8B9F288-36CD-46B2-B8AE-3EE2A1E0353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762196" y="5502273"/>
                  <a:ext cx="29556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354E798-029C-46C2-9AF3-11B94B88B675}"/>
                    </a:ext>
                  </a:extLst>
                </p14:cNvPr>
                <p14:cNvContentPartPr/>
                <p14:nvPr/>
              </p14:nvContentPartPr>
              <p14:xfrm>
                <a:off x="6771556" y="5437113"/>
                <a:ext cx="243720" cy="424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354E798-029C-46C2-9AF3-11B94B88B675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753916" y="5419113"/>
                  <a:ext cx="27936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8614095-D75B-4199-A41B-9FA08C694E1E}"/>
                    </a:ext>
                  </a:extLst>
                </p14:cNvPr>
                <p14:cNvContentPartPr/>
                <p14:nvPr/>
              </p14:nvContentPartPr>
              <p14:xfrm>
                <a:off x="7143796" y="5580033"/>
                <a:ext cx="148320" cy="1900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8614095-D75B-4199-A41B-9FA08C694E1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126156" y="5562033"/>
                  <a:ext cx="1839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BC5F6B1-AC5A-4B98-A78E-545766877CE5}"/>
                    </a:ext>
                  </a:extLst>
                </p14:cNvPr>
                <p14:cNvContentPartPr/>
                <p14:nvPr/>
              </p14:nvContentPartPr>
              <p14:xfrm>
                <a:off x="7145956" y="5662833"/>
                <a:ext cx="102960" cy="1170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BC5F6B1-AC5A-4B98-A78E-545766877CE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128316" y="5645193"/>
                  <a:ext cx="13860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9042705-70BC-4031-A886-8AB161B95AAB}"/>
                    </a:ext>
                  </a:extLst>
                </p14:cNvPr>
                <p14:cNvContentPartPr/>
                <p14:nvPr/>
              </p14:nvContentPartPr>
              <p14:xfrm>
                <a:off x="7405516" y="5499753"/>
                <a:ext cx="23040" cy="3139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9042705-70BC-4031-A886-8AB161B95AA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387516" y="5481753"/>
                  <a:ext cx="5868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E440A72-261C-4F80-B86B-5F9B7672BE2D}"/>
                    </a:ext>
                  </a:extLst>
                </p14:cNvPr>
                <p14:cNvContentPartPr/>
                <p14:nvPr/>
              </p14:nvContentPartPr>
              <p14:xfrm>
                <a:off x="7485436" y="5537913"/>
                <a:ext cx="51120" cy="3218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E440A72-261C-4F80-B86B-5F9B7672BE2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467796" y="5519913"/>
                  <a:ext cx="8676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E822EC6-249D-48F5-9ECF-CB04D3E3DD4D}"/>
                    </a:ext>
                  </a:extLst>
                </p14:cNvPr>
                <p14:cNvContentPartPr/>
                <p14:nvPr/>
              </p14:nvContentPartPr>
              <p14:xfrm>
                <a:off x="7440076" y="5710713"/>
                <a:ext cx="92880" cy="295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E822EC6-249D-48F5-9ECF-CB04D3E3DD4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422436" y="5693073"/>
                  <a:ext cx="1285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28688F7-0252-4363-8A54-69403917C5EB}"/>
                    </a:ext>
                  </a:extLst>
                </p14:cNvPr>
                <p14:cNvContentPartPr/>
                <p14:nvPr/>
              </p14:nvContentPartPr>
              <p14:xfrm>
                <a:off x="7417396" y="5422713"/>
                <a:ext cx="130320" cy="234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28688F7-0252-4363-8A54-69403917C5E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399396" y="5404713"/>
                  <a:ext cx="16596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C171797-49C0-4153-94AA-69429162CDE8}"/>
                    </a:ext>
                  </a:extLst>
                </p14:cNvPr>
                <p14:cNvContentPartPr/>
                <p14:nvPr/>
              </p14:nvContentPartPr>
              <p14:xfrm>
                <a:off x="7664716" y="5679753"/>
                <a:ext cx="96120" cy="133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C171797-49C0-4153-94AA-69429162CDE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646716" y="5662113"/>
                  <a:ext cx="1317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4F943F3-3A15-4594-9494-ADCBDFC8FCC0}"/>
                    </a:ext>
                  </a:extLst>
                </p14:cNvPr>
                <p14:cNvContentPartPr/>
                <p14:nvPr/>
              </p14:nvContentPartPr>
              <p14:xfrm>
                <a:off x="7681636" y="5748513"/>
                <a:ext cx="82800" cy="18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4F943F3-3A15-4594-9494-ADCBDFC8FCC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663996" y="5730873"/>
                  <a:ext cx="1184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7523C9C-E0D8-49A5-9D96-1D155ABB4240}"/>
                    </a:ext>
                  </a:extLst>
                </p14:cNvPr>
                <p14:cNvContentPartPr/>
                <p14:nvPr/>
              </p14:nvContentPartPr>
              <p14:xfrm>
                <a:off x="7838236" y="5562033"/>
                <a:ext cx="241200" cy="2257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7523C9C-E0D8-49A5-9D96-1D155ABB424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820596" y="5544033"/>
                  <a:ext cx="276840" cy="261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1D6C9E22-9617-4103-8F2C-40C5B1A13C37}"/>
                  </a:ext>
                </a:extLst>
              </p14:cNvPr>
              <p14:cNvContentPartPr/>
              <p14:nvPr/>
            </p14:nvContentPartPr>
            <p14:xfrm>
              <a:off x="4961116" y="2215833"/>
              <a:ext cx="461880" cy="28584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1D6C9E22-9617-4103-8F2C-40C5B1A13C37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898476" y="2153193"/>
                <a:ext cx="58752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0E956872-3CC3-4E60-B1E3-FFBC269C5366}"/>
                  </a:ext>
                </a:extLst>
              </p14:cNvPr>
              <p14:cNvContentPartPr/>
              <p14:nvPr/>
            </p14:nvContentPartPr>
            <p14:xfrm>
              <a:off x="3008476" y="2588073"/>
              <a:ext cx="633960" cy="3801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0E956872-3CC3-4E60-B1E3-FFBC269C5366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945836" y="2525073"/>
                <a:ext cx="759600" cy="50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54" name="Group 6153">
            <a:extLst>
              <a:ext uri="{FF2B5EF4-FFF2-40B4-BE49-F238E27FC236}">
                <a16:creationId xmlns:a16="http://schemas.microsoft.com/office/drawing/2014/main" id="{EDD1A0B0-7D36-498F-AB20-1E6464A95FE0}"/>
              </a:ext>
            </a:extLst>
          </p:cNvPr>
          <p:cNvGrpSpPr/>
          <p:nvPr/>
        </p:nvGrpSpPr>
        <p:grpSpPr>
          <a:xfrm>
            <a:off x="1603036" y="4730433"/>
            <a:ext cx="798480" cy="509040"/>
            <a:chOff x="1603036" y="4730433"/>
            <a:chExt cx="798480" cy="50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181E961-B357-4A8B-844F-FB26308B4858}"/>
                    </a:ext>
                  </a:extLst>
                </p14:cNvPr>
                <p14:cNvContentPartPr/>
                <p14:nvPr/>
              </p14:nvContentPartPr>
              <p14:xfrm>
                <a:off x="1661356" y="4736913"/>
                <a:ext cx="10440" cy="2289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181E961-B357-4A8B-844F-FB26308B485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643356" y="4718913"/>
                  <a:ext cx="460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24589C9-61BC-4899-B67C-D8DD42632113}"/>
                    </a:ext>
                  </a:extLst>
                </p14:cNvPr>
                <p14:cNvContentPartPr/>
                <p14:nvPr/>
              </p14:nvContentPartPr>
              <p14:xfrm>
                <a:off x="1603036" y="4730433"/>
                <a:ext cx="109080" cy="90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24589C9-61BC-4899-B67C-D8DD42632113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585036" y="4712433"/>
                  <a:ext cx="1447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F8B3EC8-9002-45E2-A8F3-E52CEFAE42CE}"/>
                    </a:ext>
                  </a:extLst>
                </p14:cNvPr>
                <p14:cNvContentPartPr/>
                <p14:nvPr/>
              </p14:nvContentPartPr>
              <p14:xfrm>
                <a:off x="1776916" y="4796673"/>
                <a:ext cx="33480" cy="1573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F8B3EC8-9002-45E2-A8F3-E52CEFAE42C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758916" y="4779033"/>
                  <a:ext cx="691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17CE1F7-A616-4C7D-B9FE-1903FFD72EB9}"/>
                    </a:ext>
                  </a:extLst>
                </p14:cNvPr>
                <p14:cNvContentPartPr/>
                <p14:nvPr/>
              </p14:nvContentPartPr>
              <p14:xfrm>
                <a:off x="1866556" y="4788753"/>
                <a:ext cx="12960" cy="1893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17CE1F7-A616-4C7D-B9FE-1903FFD72EB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848916" y="4770753"/>
                  <a:ext cx="486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95FF1F06-B2AA-4AD7-97FA-9574CF6D5EEC}"/>
                    </a:ext>
                  </a:extLst>
                </p14:cNvPr>
                <p14:cNvContentPartPr/>
                <p14:nvPr/>
              </p14:nvContentPartPr>
              <p14:xfrm>
                <a:off x="1732636" y="4775073"/>
                <a:ext cx="188280" cy="39240"/>
              </p14:xfrm>
            </p:contentPart>
          </mc:Choice>
          <mc:Fallback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95FF1F06-B2AA-4AD7-97FA-9574CF6D5EEC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714636" y="4757073"/>
                  <a:ext cx="2239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147" name="Ink 6146">
                  <a:extLst>
                    <a:ext uri="{FF2B5EF4-FFF2-40B4-BE49-F238E27FC236}">
                      <a16:creationId xmlns:a16="http://schemas.microsoft.com/office/drawing/2014/main" id="{3168A6DE-B196-49CB-B57E-1FBD1AC56657}"/>
                    </a:ext>
                  </a:extLst>
                </p14:cNvPr>
                <p14:cNvContentPartPr/>
                <p14:nvPr/>
              </p14:nvContentPartPr>
              <p14:xfrm>
                <a:off x="1610956" y="4990353"/>
                <a:ext cx="333720" cy="32760"/>
              </p14:xfrm>
            </p:contentPart>
          </mc:Choice>
          <mc:Fallback>
            <p:pic>
              <p:nvPicPr>
                <p:cNvPr id="6147" name="Ink 6146">
                  <a:extLst>
                    <a:ext uri="{FF2B5EF4-FFF2-40B4-BE49-F238E27FC236}">
                      <a16:creationId xmlns:a16="http://schemas.microsoft.com/office/drawing/2014/main" id="{3168A6DE-B196-49CB-B57E-1FBD1AC5665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593316" y="4972713"/>
                  <a:ext cx="3693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150" name="Ink 6149">
                  <a:extLst>
                    <a:ext uri="{FF2B5EF4-FFF2-40B4-BE49-F238E27FC236}">
                      <a16:creationId xmlns:a16="http://schemas.microsoft.com/office/drawing/2014/main" id="{7880FFCE-737D-463F-B9DD-841A9F610B06}"/>
                    </a:ext>
                  </a:extLst>
                </p14:cNvPr>
                <p14:cNvContentPartPr/>
                <p14:nvPr/>
              </p14:nvContentPartPr>
              <p14:xfrm>
                <a:off x="1672156" y="5077833"/>
                <a:ext cx="145800" cy="161640"/>
              </p14:xfrm>
            </p:contentPart>
          </mc:Choice>
          <mc:Fallback>
            <p:pic>
              <p:nvPicPr>
                <p:cNvPr id="6150" name="Ink 6149">
                  <a:extLst>
                    <a:ext uri="{FF2B5EF4-FFF2-40B4-BE49-F238E27FC236}">
                      <a16:creationId xmlns:a16="http://schemas.microsoft.com/office/drawing/2014/main" id="{7880FFCE-737D-463F-B9DD-841A9F610B06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654516" y="5059833"/>
                  <a:ext cx="1814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152" name="Ink 6151">
                  <a:extLst>
                    <a:ext uri="{FF2B5EF4-FFF2-40B4-BE49-F238E27FC236}">
                      <a16:creationId xmlns:a16="http://schemas.microsoft.com/office/drawing/2014/main" id="{5447E233-65B0-4C06-B8D5-52BD04201136}"/>
                    </a:ext>
                  </a:extLst>
                </p14:cNvPr>
                <p14:cNvContentPartPr/>
                <p14:nvPr/>
              </p14:nvContentPartPr>
              <p14:xfrm>
                <a:off x="2113156" y="4914753"/>
                <a:ext cx="85680" cy="118080"/>
              </p14:xfrm>
            </p:contentPart>
          </mc:Choice>
          <mc:Fallback>
            <p:pic>
              <p:nvPicPr>
                <p:cNvPr id="6152" name="Ink 6151">
                  <a:extLst>
                    <a:ext uri="{FF2B5EF4-FFF2-40B4-BE49-F238E27FC236}">
                      <a16:creationId xmlns:a16="http://schemas.microsoft.com/office/drawing/2014/main" id="{5447E233-65B0-4C06-B8D5-52BD0420113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095156" y="4896753"/>
                  <a:ext cx="12132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153" name="Ink 6152">
                  <a:extLst>
                    <a:ext uri="{FF2B5EF4-FFF2-40B4-BE49-F238E27FC236}">
                      <a16:creationId xmlns:a16="http://schemas.microsoft.com/office/drawing/2014/main" id="{6F45362C-A076-4F77-8437-35A611085F16}"/>
                    </a:ext>
                  </a:extLst>
                </p14:cNvPr>
                <p14:cNvContentPartPr/>
                <p14:nvPr/>
              </p14:nvContentPartPr>
              <p14:xfrm>
                <a:off x="2320876" y="4777953"/>
                <a:ext cx="80640" cy="249840"/>
              </p14:xfrm>
            </p:contentPart>
          </mc:Choice>
          <mc:Fallback>
            <p:pic>
              <p:nvPicPr>
                <p:cNvPr id="6153" name="Ink 6152">
                  <a:extLst>
                    <a:ext uri="{FF2B5EF4-FFF2-40B4-BE49-F238E27FC236}">
                      <a16:creationId xmlns:a16="http://schemas.microsoft.com/office/drawing/2014/main" id="{6F45362C-A076-4F77-8437-35A611085F1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2303236" y="4760313"/>
                  <a:ext cx="116280" cy="28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6155" name="Ink 6154">
                <a:extLst>
                  <a:ext uri="{FF2B5EF4-FFF2-40B4-BE49-F238E27FC236}">
                    <a16:creationId xmlns:a16="http://schemas.microsoft.com/office/drawing/2014/main" id="{C42547B1-67A0-412E-A14F-89CAA2568A94}"/>
                  </a:ext>
                </a:extLst>
              </p14:cNvPr>
              <p14:cNvContentPartPr/>
              <p14:nvPr/>
            </p14:nvContentPartPr>
            <p14:xfrm>
              <a:off x="2301076" y="4766793"/>
              <a:ext cx="153360" cy="17280"/>
            </p14:xfrm>
          </p:contentPart>
        </mc:Choice>
        <mc:Fallback>
          <p:pic>
            <p:nvPicPr>
              <p:cNvPr id="6155" name="Ink 6154">
                <a:extLst>
                  <a:ext uri="{FF2B5EF4-FFF2-40B4-BE49-F238E27FC236}">
                    <a16:creationId xmlns:a16="http://schemas.microsoft.com/office/drawing/2014/main" id="{C42547B1-67A0-412E-A14F-89CAA2568A94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283076" y="4749153"/>
                <a:ext cx="189000" cy="5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0" name="Group 6159">
            <a:extLst>
              <a:ext uri="{FF2B5EF4-FFF2-40B4-BE49-F238E27FC236}">
                <a16:creationId xmlns:a16="http://schemas.microsoft.com/office/drawing/2014/main" id="{52BD4E11-FE16-4002-A948-8CC4D2371FE7}"/>
              </a:ext>
            </a:extLst>
          </p:cNvPr>
          <p:cNvGrpSpPr/>
          <p:nvPr/>
        </p:nvGrpSpPr>
        <p:grpSpPr>
          <a:xfrm>
            <a:off x="2591596" y="4852833"/>
            <a:ext cx="205920" cy="162720"/>
            <a:chOff x="2591596" y="4852833"/>
            <a:chExt cx="205920" cy="16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B6C3DE97-F72B-4209-AEC4-E11DFA58A6F9}"/>
                    </a:ext>
                  </a:extLst>
                </p14:cNvPr>
                <p14:cNvContentPartPr/>
                <p14:nvPr/>
              </p14:nvContentPartPr>
              <p14:xfrm>
                <a:off x="2591596" y="4852833"/>
                <a:ext cx="168840" cy="162720"/>
              </p14:xfrm>
            </p:contentPart>
          </mc:Choice>
          <mc:Fallback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B6C3DE97-F72B-4209-AEC4-E11DFA58A6F9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2573596" y="4835193"/>
                  <a:ext cx="20448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159" name="Ink 6158">
                  <a:extLst>
                    <a:ext uri="{FF2B5EF4-FFF2-40B4-BE49-F238E27FC236}">
                      <a16:creationId xmlns:a16="http://schemas.microsoft.com/office/drawing/2014/main" id="{3DFF4171-0F57-498C-9693-71DD5B9F1888}"/>
                    </a:ext>
                  </a:extLst>
                </p14:cNvPr>
                <p14:cNvContentPartPr/>
                <p14:nvPr/>
              </p14:nvContentPartPr>
              <p14:xfrm>
                <a:off x="2625436" y="4938513"/>
                <a:ext cx="172080" cy="27360"/>
              </p14:xfrm>
            </p:contentPart>
          </mc:Choice>
          <mc:Fallback>
            <p:pic>
              <p:nvPicPr>
                <p:cNvPr id="6159" name="Ink 6158">
                  <a:extLst>
                    <a:ext uri="{FF2B5EF4-FFF2-40B4-BE49-F238E27FC236}">
                      <a16:creationId xmlns:a16="http://schemas.microsoft.com/office/drawing/2014/main" id="{3DFF4171-0F57-498C-9693-71DD5B9F188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2607436" y="4920873"/>
                  <a:ext cx="207720" cy="6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6161" name="Ink 6160">
                <a:extLst>
                  <a:ext uri="{FF2B5EF4-FFF2-40B4-BE49-F238E27FC236}">
                    <a16:creationId xmlns:a16="http://schemas.microsoft.com/office/drawing/2014/main" id="{08A100A4-46A3-44C7-BC89-86995361B66E}"/>
                  </a:ext>
                </a:extLst>
              </p14:cNvPr>
              <p14:cNvContentPartPr/>
              <p14:nvPr/>
            </p14:nvContentPartPr>
            <p14:xfrm>
              <a:off x="2611756" y="4694073"/>
              <a:ext cx="114120" cy="77760"/>
            </p14:xfrm>
          </p:contentPart>
        </mc:Choice>
        <mc:Fallback>
          <p:pic>
            <p:nvPicPr>
              <p:cNvPr id="6161" name="Ink 6160">
                <a:extLst>
                  <a:ext uri="{FF2B5EF4-FFF2-40B4-BE49-F238E27FC236}">
                    <a16:creationId xmlns:a16="http://schemas.microsoft.com/office/drawing/2014/main" id="{08A100A4-46A3-44C7-BC89-86995361B66E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2594116" y="4676433"/>
                <a:ext cx="14976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6163" name="Ink 6162">
                <a:extLst>
                  <a:ext uri="{FF2B5EF4-FFF2-40B4-BE49-F238E27FC236}">
                    <a16:creationId xmlns:a16="http://schemas.microsoft.com/office/drawing/2014/main" id="{05D7EFE8-5859-492C-830D-81C166BB649F}"/>
                  </a:ext>
                </a:extLst>
              </p14:cNvPr>
              <p14:cNvContentPartPr/>
              <p14:nvPr/>
            </p14:nvContentPartPr>
            <p14:xfrm>
              <a:off x="3371716" y="2948433"/>
              <a:ext cx="253080" cy="369000"/>
            </p14:xfrm>
          </p:contentPart>
        </mc:Choice>
        <mc:Fallback>
          <p:pic>
            <p:nvPicPr>
              <p:cNvPr id="6163" name="Ink 6162">
                <a:extLst>
                  <a:ext uri="{FF2B5EF4-FFF2-40B4-BE49-F238E27FC236}">
                    <a16:creationId xmlns:a16="http://schemas.microsoft.com/office/drawing/2014/main" id="{05D7EFE8-5859-492C-830D-81C166BB649F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308716" y="2885433"/>
                <a:ext cx="378720" cy="4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6164" name="Ink 6163">
                <a:extLst>
                  <a:ext uri="{FF2B5EF4-FFF2-40B4-BE49-F238E27FC236}">
                    <a16:creationId xmlns:a16="http://schemas.microsoft.com/office/drawing/2014/main" id="{786A91B0-E59E-482B-A646-18AFBAA068AD}"/>
                  </a:ext>
                </a:extLst>
              </p14:cNvPr>
              <p14:cNvContentPartPr/>
              <p14:nvPr/>
            </p14:nvContentPartPr>
            <p14:xfrm>
              <a:off x="3347956" y="2671953"/>
              <a:ext cx="466920" cy="411480"/>
            </p14:xfrm>
          </p:contentPart>
        </mc:Choice>
        <mc:Fallback>
          <p:pic>
            <p:nvPicPr>
              <p:cNvPr id="6164" name="Ink 6163">
                <a:extLst>
                  <a:ext uri="{FF2B5EF4-FFF2-40B4-BE49-F238E27FC236}">
                    <a16:creationId xmlns:a16="http://schemas.microsoft.com/office/drawing/2014/main" id="{786A91B0-E59E-482B-A646-18AFBAA068AD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329956" y="2653953"/>
                <a:ext cx="502560" cy="44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70" name="Group 6169">
            <a:extLst>
              <a:ext uri="{FF2B5EF4-FFF2-40B4-BE49-F238E27FC236}">
                <a16:creationId xmlns:a16="http://schemas.microsoft.com/office/drawing/2014/main" id="{ED2D9DAD-6F2C-494F-BB30-15024F530732}"/>
              </a:ext>
            </a:extLst>
          </p:cNvPr>
          <p:cNvGrpSpPr/>
          <p:nvPr/>
        </p:nvGrpSpPr>
        <p:grpSpPr>
          <a:xfrm>
            <a:off x="3927916" y="3315633"/>
            <a:ext cx="34920" cy="26280"/>
            <a:chOff x="3927916" y="3315633"/>
            <a:chExt cx="34920" cy="2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165" name="Ink 6164">
                  <a:extLst>
                    <a:ext uri="{FF2B5EF4-FFF2-40B4-BE49-F238E27FC236}">
                      <a16:creationId xmlns:a16="http://schemas.microsoft.com/office/drawing/2014/main" id="{8976DBD5-E049-4AB9-9037-FC8422827DEC}"/>
                    </a:ext>
                  </a:extLst>
                </p14:cNvPr>
                <p14:cNvContentPartPr/>
                <p14:nvPr/>
              </p14:nvContentPartPr>
              <p14:xfrm>
                <a:off x="3927916" y="3327153"/>
                <a:ext cx="23760" cy="5760"/>
              </p14:xfrm>
            </p:contentPart>
          </mc:Choice>
          <mc:Fallback>
            <p:pic>
              <p:nvPicPr>
                <p:cNvPr id="6165" name="Ink 6164">
                  <a:extLst>
                    <a:ext uri="{FF2B5EF4-FFF2-40B4-BE49-F238E27FC236}">
                      <a16:creationId xmlns:a16="http://schemas.microsoft.com/office/drawing/2014/main" id="{8976DBD5-E049-4AB9-9037-FC8422827DE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865276" y="3264513"/>
                  <a:ext cx="1494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166" name="Ink 6165">
                  <a:extLst>
                    <a:ext uri="{FF2B5EF4-FFF2-40B4-BE49-F238E27FC236}">
                      <a16:creationId xmlns:a16="http://schemas.microsoft.com/office/drawing/2014/main" id="{1A0807BE-BFD4-4DC6-9D86-FB1D76493D8F}"/>
                    </a:ext>
                  </a:extLst>
                </p14:cNvPr>
                <p14:cNvContentPartPr/>
                <p14:nvPr/>
              </p14:nvContentPartPr>
              <p14:xfrm>
                <a:off x="3960676" y="3315633"/>
                <a:ext cx="2160" cy="2160"/>
              </p14:xfrm>
            </p:contentPart>
          </mc:Choice>
          <mc:Fallback>
            <p:pic>
              <p:nvPicPr>
                <p:cNvPr id="6166" name="Ink 6165">
                  <a:extLst>
                    <a:ext uri="{FF2B5EF4-FFF2-40B4-BE49-F238E27FC236}">
                      <a16:creationId xmlns:a16="http://schemas.microsoft.com/office/drawing/2014/main" id="{1A0807BE-BFD4-4DC6-9D86-FB1D76493D8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898036" y="3252993"/>
                  <a:ext cx="127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169" name="Ink 6168">
                  <a:extLst>
                    <a:ext uri="{FF2B5EF4-FFF2-40B4-BE49-F238E27FC236}">
                      <a16:creationId xmlns:a16="http://schemas.microsoft.com/office/drawing/2014/main" id="{3DD60E84-2E2F-475E-95D5-718C91BA1539}"/>
                    </a:ext>
                  </a:extLst>
                </p14:cNvPr>
                <p14:cNvContentPartPr/>
                <p14:nvPr/>
              </p14:nvContentPartPr>
              <p14:xfrm>
                <a:off x="3930796" y="3327513"/>
                <a:ext cx="19080" cy="14400"/>
              </p14:xfrm>
            </p:contentPart>
          </mc:Choice>
          <mc:Fallback>
            <p:pic>
              <p:nvPicPr>
                <p:cNvPr id="6169" name="Ink 6168">
                  <a:extLst>
                    <a:ext uri="{FF2B5EF4-FFF2-40B4-BE49-F238E27FC236}">
                      <a16:creationId xmlns:a16="http://schemas.microsoft.com/office/drawing/2014/main" id="{3DD60E84-2E2F-475E-95D5-718C91BA153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868156" y="3264513"/>
                  <a:ext cx="144720" cy="140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6171" name="Ink 6170">
                <a:extLst>
                  <a:ext uri="{FF2B5EF4-FFF2-40B4-BE49-F238E27FC236}">
                    <a16:creationId xmlns:a16="http://schemas.microsoft.com/office/drawing/2014/main" id="{AE554055-A1E5-4E7E-AF96-C93925B2C48E}"/>
                  </a:ext>
                </a:extLst>
              </p14:cNvPr>
              <p14:cNvContentPartPr/>
              <p14:nvPr/>
            </p14:nvContentPartPr>
            <p14:xfrm>
              <a:off x="3923956" y="3140673"/>
              <a:ext cx="37440" cy="40680"/>
            </p14:xfrm>
          </p:contentPart>
        </mc:Choice>
        <mc:Fallback>
          <p:pic>
            <p:nvPicPr>
              <p:cNvPr id="6171" name="Ink 6170">
                <a:extLst>
                  <a:ext uri="{FF2B5EF4-FFF2-40B4-BE49-F238E27FC236}">
                    <a16:creationId xmlns:a16="http://schemas.microsoft.com/office/drawing/2014/main" id="{AE554055-A1E5-4E7E-AF96-C93925B2C48E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861316" y="3077673"/>
                <a:ext cx="163080" cy="1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119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420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Self-inductance of linear conductors</vt:lpstr>
      <vt:lpstr>PowerPoint Presentation</vt:lpstr>
      <vt:lpstr>PowerPoint Presentation</vt:lpstr>
      <vt:lpstr>3.  Divide the self inductance into two parts</vt:lpstr>
      <vt:lpstr>PowerPoint Presentation</vt:lpstr>
      <vt:lpstr>But linear currents never extend to infinity.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Self-inductance of linear conductors</dc:title>
  <dc:creator>Robert Peale</dc:creator>
  <cp:lastModifiedBy>Robert Peale</cp:lastModifiedBy>
  <cp:revision>26</cp:revision>
  <dcterms:created xsi:type="dcterms:W3CDTF">2013-02-19T18:21:59Z</dcterms:created>
  <dcterms:modified xsi:type="dcterms:W3CDTF">2022-02-20T01:23:23Z</dcterms:modified>
</cp:coreProperties>
</file>