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9" r:id="rId18"/>
    <p:sldId id="290" r:id="rId19"/>
    <p:sldId id="291" r:id="rId20"/>
    <p:sldId id="292" r:id="rId21"/>
    <p:sldId id="293" r:id="rId22"/>
    <p:sldId id="286" r:id="rId23"/>
    <p:sldId id="287" r:id="rId24"/>
    <p:sldId id="288" r:id="rId25"/>
    <p:sldId id="273" r:id="rId26"/>
    <p:sldId id="274" r:id="rId27"/>
    <p:sldId id="275" r:id="rId28"/>
    <p:sldId id="276" r:id="rId29"/>
    <p:sldId id="277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885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48:16.616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3908 1 1152,'0'10'465,"0"-5"-274,0-4 108,0-1-81,1 6 166,5 8-274,2 7 84,-4-2-66,-1-9 80,-1 1 0,-1 0 0,1 0 0,-2 3-208,-1 1 195,-1 0 0,0 0 0,-1-1 0,-1 1 0,0-1 0,-6 12-195,3-4 196,0 0 1,0 5-197,6-15 90,1 0 1,-1 0-1,2 0 0,0 0 1,0 0-1,1 0 0,1 0 1,1 5-91,6 34 7,-9-49-7,9 80 123,-2 1 0,-5 3-123,-3-62 174,-2-1 1,0 1 0,-2-1-1,-5 17-174,7-28 84,0 0 0,1 0 0,0 3-84,0-4 7,0 1 0,0-1-1,-3 7-6,1-3 34,1 0-1,1 1 1,0-1-1,1 0 1,1 14-34,0 8 30,-1-35-30,1 45 82,-3 0 1,-5 19-83,-4 24-318,-8 49 839,-3-37-281,15-44-182,4-49 156,4-20 88,1 0-375,13-69-154,-6 33 155,0-13 72,-4 12-40,14-128-170,13-28 210,-19 132-24,12-54 90,-6 35-15,6-24-27,0 14-531,-23 91-707,-2 15-1197,-2 12 2767,2-17 23,0 0 138,0 0-149,-1-1-277,0 0 1,-1 0-1,1-1 0,0 1 1,0-1-1,0 1 0,0-1 1,0 1-1,0-1 0,0 0 1,0 0-1,1 1 0,-1-1 1,1 0-1,-1 0 0,1 0-91,-19-105 1440,6 61-1461,10 33 171,2 10-92,0 0 1,0-1 0,0 1-1,0 0 1,1-1-1,0-2-58,-2 0-32,4 17-112,6 11 96,-1 1 0,-2 0 0,0 0 0,-1 0 0,-1 1 0,-1 3 48,3 27-58,27 323 546,-29-242-16,-12 107-472,4-170-115,1-15 260,-2 0 1,-6 16-146,3-32 121,-3-1 0,-8 20-121,-37 77 409,35-86-276,3-7-69,-2-1 0,-2-2 0,-2 0 0,-15 17-64,5 3 181,28-51-193,1 0 0,0 0 0,1 1 0,1 0 0,-1 0 0,2 0 0,-1 0 0,2 1 0,0-1 0,0 1 0,1 0 0,0 5 12,-1 5 65,0 1-1,-1 0 1,-6 19-65,2-9 361,0 12-361,-44 408 549,31-242-285,6-48-64,-7 196 210,11-133-356,0-145 64,-2 0 1,-21 65-119,28-123-2,-25 125 119,-14 39 59,42-178-105,3-10 161,5-16 68,-1-3-225,0-1 1,-2-1-1,0-5-75,2-15 35,-3 28-29,19-123 31,-5-29-37,23-340-363,-24 401 336,0 14 65,-3-29-131,-1 13-257,21-90 350,12-37-112,-2-14-327,-15 71-226,-17 121 378,-3-2 1,-2 1-1,-3-1 0,-5-57 287,3 111 7,-3-38 147,-2 0 1,-1 1-1,-10-28-154,16 132-614,10 33 414,3-1-1,11 23 201,-6-23 33,46 340 122,-53-309 128,-6-1-1,-8 70-282,0-123 146,-3-1-1,-3 0 0,-3 0 1,-5 6-146,-31 76 87,5-17 210,20-60-359,-5 3 62,10-31-11,2 2-1,2 0 1,-3 25 11,6 13 173,4 0 0,4 53-173,3-125 74,-2 0-1,0 0 0,-3 9-73,1-2 31,3 3 289,-2-39 272,1-64-149,0-31-134,7-121-239,11-177-817,12-86 330,-9 134-4,49-656-59,-58 495 102,-10 399 175,-8-141-581,-35-218 784,38 437 85,3 13-133,-2 0 0,-7-24 48,-6-10 155,16 54-508,0 19-46,-3 19 462,0 1 0,2 15-63,0-2 18,-20 386 19,6-92 385,-5 37-119,-31 480 300,50-823-514,-29 321 612,16-233 56,-30 108-757,-91 301 832,69-278-849,-38 158 61,68-261 108,-4 18 90,37-185-207,2 0 0,-1-7-35,-22-459-374,16-265 188,20-4-258,0 55-78,23-237-534,23 416 1018,-42 406-25,-13 96 34,-1 8-81,0 0 0,1 0 0,1 0 0,2-7 110,-1 39-326,1 37 283,-3-1-1,-4 15 44,2-4-3,2 210 101,0 117 81,-24 390 543,15-553-287,-3 702 523,10-859-945,-8 223 424,8-242-325,-5-68-202,1-12-41,2 0 1,1 0-1,1-8 131,-1 15-56,14-514-1267,52-244 667,-49 604 629,62-472 449,-51 478-260,54-292 641,-68 408-910,-13 48 100,0 1 1,0-1-1,0 0 0,1 0 0,-1 0 0,0 0 0,1 0 0,-1 1 0,0-1 1,1 0-1,-1 0 0,1 1 0,-1-1 0,1 0 0,0 1 0,-1-1 0,1 0 1,0 1-1,-1-1 0,1 1 0,0-1 0,-1 1 0,2-1 7,-1 2-14,-1 0-1,1 0 0,0 0 1,0 0-1,-1 0 1,1 0-1,-1 0 0,1 0 1,-1 0-1,1 0 0,-1 0 1,0 0-1,1 1 0,-1-1 1,0 0-1,0 0 1,0 0-1,0 1 15,7 60-165,-1 30 165,-1 69-22,0 47-74,4 66 6,29 747-60,-22 93 1329,-16-980-832,-3 101 581,2-219-824,1-7-37,0-1 0,0 1 0,-1 0 0,-1-1 0,1 1 0,-1-1 0,-1 0 0,0 0-67,3-7-2,0-1 1,0 0 0,0 0 0,0 0-1,0 0 1,0 0 0,0 0 0,0 0 0,0 1-1,0-1 1,0 0 0,0 0 0,0 0 0,-1 0-1,1 0 1,0 0 0,0 0 0,0 0-1,0 1 1,0-1 0,0 0 0,0 0 0,-1 0-1,1 0 1,0 0 0,0 0 0,0 0 0,0 0-1,0 0 1,0 0 0,-1 0 0,1 0-1,0 0 1,0 0 0,0 0 0,0 0 0,0 0-1,-1 0 1,1 0 0,0 0 0,0 0 0,0 0-1,0 0 1,0 0 0,0-1 1,-6-10-95,-12-59-171,-7-66-460,-3-78 97,7-52-288,9-188-1887,31-234 2804,71-461-5,-78 1009 419,6-81 1554,-9-11-1968,-8 185 272,0 29-321,-1 19 16,-3 23-61,-11 61-82,-11 49 117,-10 61 230,-8 44-48,-126 644 122,-38 132 438,94-557 271,92-391-618,-22 46-336,40-106 53,1-1 0,-1 0-1,-1 0 1,1 0 0,-1 0-1,0 0 1,0-1 0,-1 1 0,-2 1-53,6-6 10,0 0 1,-1 0 0,1 0-1,0 0 1,-1-1 0,1 1-1,-1 0 1,0-1 0,1 1-1,-1-1 1,1 0 0,-1 1-1,0-1 1,1 0 0,-1 0-1,-1 0-10,1 0 1,-1-1 0,1 0 0,-1 1 0,1-1 0,-1 0-1,1 0 1,-1 0 0,1-1 0,0 1 0,0 0 0,0-1-1,0 0 1,-2 0-1,-5-8-25,0 1-1,0-1 0,1-1 1,0 0-1,1 0 1,0 0-1,0-1 0,2 0 1,-1 0-1,0-6 26,-11-31-94,2-1 0,3-1-1,-5-42 95,-11-171-245,17-87-293,16-20 538,32-469 357,-26 607 45,-4 66-47,-7 136-381,-2 27-173,0 10-40,-2 36 1,1 0-1,3 8 239,-1-8-67,2 138-66,8 62 0,13 76 58,83 836 38,-76-777 69,-16-45 112,-12-72 32,-5-68 197,3-149-295,0 15 422,-3 1-1,-4 14-499,7-67 50,0 0 0,0 0 0,-1-1 0,0 1 0,0-1 0,0 1 0,-2 1-50,3-6 2,1 0-1,-1 0 1,1-1 0,-1 1 0,1 0-1,-1-1 1,1 1 0,-1-1 0,0 1-1,1-1 1,-1 1 0,0-1 0,0 1-1,1-1 1,-1 0 0,0 1 0,0-1-1,1 0 1,-1 0 0,0 1 0,0-1-1,0 0-1,0-1-3,-1 1-1,1 0 1,0-1-1,-1 1 1,1-1-1,-1 1 1,1-1-1,0 0 1,0 1-1,0-1 1,-1 0 0,1 0-1,0 0 1,0 0-1,0 0 1,0 0-1,0 0 1,0-1 3,-9-13-63,-1-1 0,2-1 1,0 0-1,-1-7 63,-11-22-408,3-1 0,-2-10 408,-8-48-677,0-19 677,-21-167-859,14-46 208,14-19-341,16-1 0,19-73 992,14 63-282,5 44 308,83-564 2156,-86 699-1414,-20 140-667,-4 37-109,-5 11 7,-1 0 1,0-1-1,0 1 1,0 0-1,0 0 1,0 0-1,0 0 1,1 0-1,-1 0 1,0 0-1,0 0 1,0 0-1,0 0 1,0 0-1,1 0 1,-1-1-1,0 1 1,0 0-1,0 0 1,0 0-1,1 0 0,-1 1 1,0-1-1,0 0 1,0 0-1,0 0 1,1 0-1,-1 0 1,0 0-1,0 0 1,0 0-1,0 0 1,0 0-1,1 0 1,-1 0-1,0 0 1,0 1-1,0-1 1,0 0-1,0 0 1,0 0-1,0 0 1,0 0-1,1 1 0,-1-1 1,0 0 0,2 5-3,0 1 0,0 0 0,0 0 0,-1 0 0,0 0 0,0 0 0,0 1 3,8 93 42,3 56-10,0 68-21,8 446 15,-26 2 151,-12-356-23,-11-53 118,-65 288 224,71-447 43,21-95-478,0 0 1,-1-1-1,-1 1 0,1-1 1,-1 0-1,-3 4-61,6-11 6,0 0 0,1 1 1,-1-1-1,0 0 0,0 0 0,0 0 1,0-1-1,-1 1 0,1 0 1,0 0-1,0 0 0,0-1 0,-1 1 1,1-1-1,-1 1-6,2-1 3,-1 0-1,0 0 1,0 0 0,0 0-1,0 0 1,0 0 0,0 0 0,1 0-1,-1 0 1,0 0 0,0-1-1,0 1 1,1 0 0,-1-1 0,0 1-1,0-1 1,0 1 0,0-1-3,-2-2-20,0 0 0,0 0 0,0 0 0,1 0 0,-1-1 0,1 0 0,0 1 0,0-1 0,-1-2 20,-5-14-299,0 0 0,2-1 1,-3-12 298,-7-42-736,0-19 736,-6-124-843,10-67 102,24-265 741,56-136 598,-34 477 25,8 3 1,23-46-624,-12 92 101,-50 151-101,0 1 0,1 0 0,1 1 0,0-2 0,-5 8-4,1 0-1,-1 1 1,0-1-1,1 0 1,-1 1-1,0-1 1,1 0-1,-1 1 1,1-1 0,-1 1-1,1-1 1,-1 1-1,1 0 1,0-1-1,-1 1 1,1-1-1,-1 1 1,1 0-1,0-1 1,-1 1-1,1 0 1,0 0-1,-1 0 1,1-1-1,0 1 1,0 0 0,-1 0-1,1 0 1,0 0-1,-1 0 1,1 0-1,0 1 1,0-1-1,-1 0 5,2 1-6,-1 0 0,0 0 0,0 1-1,0-1 1,0 0 0,0 1 0,0-1-1,0 0 1,0 1 0,0-1 0,-1 1 0,1-1-1,-1 1 1,1 0 0,-1-1 6,3 12-15,-1 0 1,0-1-1,-1 1 0,0 2 15,3 117-10,-7 57 10,2 80 0,-3 52 0,0 39 10,-11 207 55,-18-8-39,2-270 75,-6-57 262,-1-55-54,3-51 86,31-114-342,0 0 1,-1 0-1,-1-1 0,0 1 1,-4 5-54,9-15 10,-1 0 1,1 0-1,0-1 1,-1 1-1,1 0 1,-1-1-1,1 1 1,-1-1-1,0 0 1,0 0-1,0 1 1,0-1-1,1 0 1,-1 0-1,-1-1 1,1 1 0,0 0-1,0-1 1,-1 1-11,1-1 2,0-1 0,0 1 0,0-1 0,0 1 1,0-1-1,0 0 0,0 0 0,1 0 0,-1 0 1,0 0-1,0 0 0,1 0 0,-1-1 0,1 1 1,0-1-1,-1 1 0,1-1 0,0 1 0,0-1 1,0 0-1,0 1 0,0-1 0,-1-1-2,-6-15-54,0 0-1,1-1 0,1 1 1,-2-11 54,-8-40-192,-2-39 192,-11-151-256,12-53 48,16-38-118,22-149-980,35-109 1306,74-284 285,-108 757-80,-9 49-36,28-144 89,-33 200-339,-8 30 80,0 1-1,0-1 1,0 0-1,0 0 1,0 0-1,0 0 1,0 0-1,0 0 1,0 0-1,0 0 1,0 0-1,0 0 1,0 0-1,0 0 1,0 0-1,0 0 1,0 0-1,1 0 1,-1 0-1,0 0 1,0 0-1,0 0 1,0 0-1,0 0 1,0 0-1,0 0 1,0 0-1,0 0 1,0 0-1,0 0 1,0 0-1,0 0 1,0 0-1,0 0 1,0 0-1,0 0 1,0 0-1,0 0 1,0 0-1,0 0 1,0 0-1,0 0 1,0 0-1,0 0 1,0 0-1,0 0 1,0 0-1,0 0 1,0 0-1,0 0 1,1 0-1,-1 0 1,0 0 1,0 7-88,-7 55-59,-10 69 35,-8 78 48,-5 55 54,-5 73 42,1 62 112,21-244-103,-82 921 334,42-599-185,-19-19-50,29-258 4,27-140 246,-11 23-390,21-67 41,0 0 0,-1-1 1,-1 0-1,-9 14-41,14-26-16,1 0 1,0 0-1,-1 0 1,0 0-1,0 0 1,0-1-1,0 1 1,0-1-1,0 0 16,1-1-10,1 0 0,-1-1 0,0 1 0,1 0 0,-1-1 0,0 1 0,1-1 0,-1 0 0,0 0 0,1 0 0,-1 1 0,0-2 0,0 1 0,1 0 0,-2 0 10,-1-2-27,0 0 0,0 0-1,0 0 1,0 0 0,0 0-1,0-1 1,1 0 0,-1 0 0,1 0-1,0 0 1,0 0 0,0-1-1,0 1 1,-1-5 27,-7-8-164,0-1-1,2-1 1,0 1 0,1-2 0,-4-15 164,-9-34-323,3-1 0,3-4 323,-4-35-736,0-51 736,5-166-485,22 5 0,13 1-1,35-139 486,124-510 111,-121 676 34,-8 44-54,-4 44-6,-20 86-61,6 2 0,16-29-24,-44 131 102,1 1-1,0 1 0,2-4-101,-7 15 20,0-1 1,0 1-1,0-1 0,0 1 0,0-1 0,1 1 0,-1 0 1,0 0-1,1 0 0,-1-1 0,0 1 0,1 0 0,-1 1 1,2-2-21,-2 2 9,-1 0 0,1 0 0,-1 0 0,0 0 0,1 0 0,-1 0 0,1 0 1,-1 0-1,0 0 0,1 0 0,-1 0 0,1 0 0,-1 1 0,0-1 0,1 0 0,-1 0 1,1 0-1,-1 1 0,0-1 0,1 0 0,-1 0 0,0 1 0,0-1 0,1 0-9,0 2 31,0-1 0,0 1 0,0-1 0,-1 1 0,1-1-1,0 1 1,-1 0 0,1-1 0,-1 2-31,3 16 110,-1 0 0,-1-1 1,-1 5-111,0 128 298,-3 66-122,-2 61-10,-3 74-54,-28 812 453,12-719-42,-40 149-523,63-585 11,-14 90 810,-13 39-821,26-127 85,-2 0 0,1 0 1,-2 0-1,-4 9-85,8-17 16,-1-1 0,1 0 0,-1 0 0,1 0-1,-1 0 1,0 0 0,0-1 0,-1 2-16,2-2 6,0-1 0,1 1 0,-1-1 0,0 1 0,0-1 0,0 1 0,0-1 0,0 0 0,0 0 0,0 1 0,0-1 0,0 0 0,0 0 0,0 0 0,0 0 0,0 0 0,0 0-6,-1-1-5,-1 0 1,1 0 0,0-1-1,-1 1 1,1 0 0,0-1-1,0 0 1,0 1-1,0-1 1,0 0 0,0 0-1,0 0 1,1 0 0,-1 0-1,1 0 1,-1-1 0,1 0 4,-11-17-233,2-2 0,0 0 0,-2-8 233,-9-29-693,-8-38 693,5-7-1115,1-23 1115,-6-100-1383,8-21 1383,3-235-910,21 34 1406,23-36-496,63-464 1456,-76 835-1318,-18 184-228,-22 925 756,39-565-463,-1 31-86,-11-39-53,-13-56 38,-7-73 212,-3-49-100,-1-41-108,20-173-99,-31 202 552,33-223-494,0 0 0,0 0 0,-1-1 0,0 1 0,-4 7-65,7-15 7,-1-1 1,1 1-1,0 0 0,0-1 1,-1 1-1,1 0 0,-1-1 1,1 1-1,-1 0 0,1-1 1,-1 1-1,1-1 0,-1 1 1,1-1-1,-1 0 1,0 1-1,1-1 0,-1 1 1,0-1-1,1 0 0,-1 0 1,0 1-1,1-1 0,-1 0 1,0 0-1,0 0 0,1 0 1,-1 0-1,0 0 0,0 0 1,1 0-1,-1 0 1,0 0-1,0 0 0,1 0 1,-1-1-1,0 1 0,1 0 1,-1-1-1,0 1 0,1 0 1,-1-1-1,0 1 0,1-1 1,-1 1-1,1-1 1,-1 1-1,1-1 0,-1 1 1,1-1-1,-1 0-7,-3-4-10,0 0 0,1 0 0,0-1 0,0 1 0,0-1 0,-1-4 10,-7-18-334,2-1 1,-5-29 333,0-17-597,-1-41 597,-9-326-1129,27-15 226,22-62 433,60-288 470,-38 535 646,-29 196-588,-17 74-54,-1 0 0,0 0 0,1 1-1,0-1 1,-1 0 0,1 0-1,0 1 1,0-1 0,0 1 0,0-1-1,0 0 1,0 1 0,0 0 0,0-1-1,1 1 1,-1 0 0,1-1-4,-2 2 4,1 0 0,-1 0 0,0 0 0,1 0 0,-1 1 0,0-1 0,1 0 0,-1 0 0,0 0 0,1 0 0,-1 0 0,0 0 0,1 0 0,-1 1 0,0-1 0,1 0 0,-1 0 0,0 0 0,0 1 0,1-1 0,-1 0 0,0 0 0,0 1 0,0-1 0,1 0 0,-1 1 0,0-1-4,8 19 154,-5-4-99,0 1 0,-1 0 0,-1 7-55,2 111 27,-5 72-6,-3 71 75,-24 392 193,5-405-157,-35 134-132,4-130 59,4-37 293,8-44-32,25-121 123,-3 1-443,18-57 36,-1-1 0,0 1 1,0-1-1,-1 1 1,0-1-1,-6 7-36,10-15-4,0 0-1,0 0 0,1 0 1,-1 0-1,0 0 0,-1 0 1,1 0-1,0-1 0,0 1 1,0 0-1,0 0 0,-1-1 1,1 1-1,0-1 1,-1 1-1,1-1 0,0 0 1,-1 1-1,1-1 0,0 0 1,-1 0-1,1 0 0,-1 0 1,1 0-1,0 0 0,-1-1 1,1 1-1,-1 0 0,1-1 1,0 1-1,-1-1 5,-2-2-27,-1 1-1,1-1 1,0-1-1,0 1 1,0 0-1,1-1 1,-1 0-1,1 0 1,0 0-1,0 0 1,0 0-1,1-1 1,-3-4 27,-10-23-377,1-2 0,2 1 0,-2-12 377,-9-40-997,-7-51 997,9 4-1435,4-31 1435,-3-356-1127,37-3 894,94-599 2201,-97 997-1474,24-172 442,-22 226-782,-15 66-140,0 0 0,1 0-1,-1 0 1,1 0 0,0 0 0,0 0-1,0 0-13,-2 4 1,0 0 0,1 0 1,-1 0-1,0-1 0,0 1 0,0 0 0,0 0 0,0 0 0,0 0 0,0 0 0,1 0 0,-1 0 0,0 0 0,0 0 1,0-1-1,0 1 0,0 0 0,1 0 0,-1 0 0,0 0 0,0 0 0,0 0 0,0 0 0,0 0 0,1 0 1,-1 0-1,0 0 0,0 0 0,0 0 0,0 0 0,1 0 0,-1 1 0,0-1 0,0 0 0,0 0 0,0 0 1,0 0-1,0 0-1,5 9 65,-2 1 10,-1 1-1,-1-1 1,1 11-75,3 95 123,-3 63-150,-3 79 38,1 51 170,0-184-130,-6 804 282,-9-618-109,-7-48-43,4-53 54,-17 77 357,29-255-309,-6 18-283,10-44 39,0-1 1,0 1-1,0-1 1,-1 1-1,0-1 1,-1 2-40,4-6 1,-1 0 0,1-1 0,-1 1 0,0 0 0,1-1 0,-1 1 0,1-1 0,-1 1 0,0 0 0,1-1 0,-1 0-1,0 1 1,0-1 0,1 1 0,-1-1 0,0 0 0,0 0 0,0 1 0,1-1 0,-1 0 0,0 0 0,0 0 0,0 0 0,0 0 0,0 0 0,1 0 0,-1 0 0,0 0 0,0 0 0,0-1 0,0 1 0,1 0 0,-1-1 0,0 1 0,0 0 0,1-1 0,-1 1 0,0-1 0,1 1 0,-1-1 0,0 1 0,1-1 0,-1 0 0,1 1 0,-1-1 0,0 0-1,-4-6-79,0 0 0,1 0-1,-1 0 1,2-1 0,-1 1 0,1-1 0,-2-7 79,-8-23-270,2-1 1,-2-18 269,-3-41-747,3-5 747,-5-142-480,17-219-44,24-3-77,61-474-514,-54 676 1147,-4 38 107,-1 49 229,10-50 309,-26 165-437,-9 61-231,0 0 0,0 0 0,1 0 0,-1 0 0,0 0 0,1 1 0,0-1 0,-1 0 0,1 0 0,0 1 0,0-1 0,0 0-9,0 6 7,-1-1-1,1 1 1,-1-1 0,0 1 0,0-1-1,0 1 1,-1 2-7,-3 84 53,-5 58 6,-7 78 64,-2 78-49,-79 785 113,-67-167 437,116-698-64,5-54-144,21-87 453,-22 49-869,41-123 123,-1 0-1,0 0 1,-1 0 0,-5 8-123,10-17 8,-1 1 0,0 0 1,1 0-1,-1 0 0,0-1 1,1 1-1,-1 0 0,0-1 1,0 1-1,0 0 0,1-1 1,-1 1-1,0-1 0,0 1 1,0-1-1,0 0 0,0 1 1,0-1-1,0 0 0,0 0-7,0 0-7,0 0 1,0 0 0,0-1-1,0 1 1,1 0 0,-1-1-1,0 1 1,0 0 0,1-1 0,-1 1-1,0-1 1,1 1 0,-1-1-1,1 1 1,-1-1 0,0 0 0,1 1-1,-1-1 1,1 0 0,-1 0 5,-2-5-90,-1-1 0,1 0 0,0-1 0,1 1 0,-2-6 90,-7-30-307,2-1 0,2 0 307,-17-177-1082,8-70 196,14-58-324,49-766-417,68-31 4155,-89 980-2016,-18 138-463,-8 27-50,0 1 1,0 0 0,0 0 0,0 0 0,0-1 0,0 1 0,0 0 0,0 0 0,0 0 0,0-1-1,0 1 1,0 0 0,0 0 0,0 0 0,0-1 0,1 1 0,-1 0 0,0 0 0,0 0 0,0 0-1,0 0 1,1-1 0,-1 1 0,0 0 0,0 0 0,0 0 0,0 0 0,1 0 0,-1 0 0,0 0 0,0 0-1,1 0 1,1 14-56,-3 66 51,-7 60 144,-6 89-11,-5 79 32,2 67-48,3 51-22,12-334-79,-56 1139 400,28-878-187,-1-64-22,-3-67 220,1-61-44,31-153-346,-7 29 444,-8 21-476,13-49 47,1 0 0,-1 0 1,0-1-1,-1 0 0,0 0 0,0 0 0,-1 0 0,-3 2-47,8-8 6,-1 0 0,0-1 0,1 1 0,-1-1 0,0 1 0,0-1 0,0 0 0,0 1 0,0-1 0,0 0 0,-1 0 0,1-1 0,0 1-1,0 0 1,-2-1-6,2 0 3,0 0-1,0 0 0,0 0 1,0 0-1,0 0 0,1-1 0,-1 1 1,0-1-1,0 0 0,0 1 1,1-1-1,-1 0 0,0 0 0,0 0 1,0-1-3,-5-5-23,0 0 0,0 0 0,0 0 0,1-1 0,1 0 0,-1 0 0,-1-4 23,-8-15-184,2 0 0,0 0 0,2-1 0,-3-12 184,-9-38-336,5 0 0,0-13 336,-6-70-997,6-6 997,4-81-1449,12-104 1449,37-242-1186,95-387 636,-116 894 546,30-190 84,-6 44 277,-4 52-48,-21 103-113,-3 13 37,4 0 0,10-27-233,-23 88 5,0 0 1,0 0 0,1 1 0,0-1-1,0 0 1,1-1-6,-3 5 1,0 0 0,0 0 0,0 0 0,0-1 0,0 1 0,0 0 0,1 0 0,-1 0 0,0 0 0,0 0 0,0 0-1,0-1 1,1 1 0,-1 0 0,0 0 0,0 0 0,0 0 0,1 0 0,-1 0 0,0 0 0,0 0 0,0 0 0,1 0 0,-1 0 0,0 0 0,0 0-1,0 0 1,1 0 0,-1 0 0,0 0 0,0 0 0,0 0 0,1 0 0,-1 0 0,0 0 0,0 1 0,0-1 0,0 0 0,1 0 0,-1 0-1,1 2 4,0-1 1,0 0-1,0 1 1,0-1-1,-1 1 1,1-1-1,-1 1 1,1 0-1,-1-1 1,1 2-5,5 28 101,-2 0 0,0 0-1,-3 0 1,-1 17-101,1-12 82,4 184 185,-1 79-43,1 69-85,-1 47 15,-4-350-147,3 530 231,-20 5 67,-4-269-119,-6-44-31,-7-61 96,19-152-6,-9 19-245,15-61 248,-2-1 0,-13 25-248,20-48 38,0 0 0,0 0 0,-1 0 0,-1-1 0,1 1 0,-1-1 0,0-1 0,-5 5-38,9-9 2,0-1 0,1 1 1,-1-1-1,-1 1 0,1-1 0,0 0 1,0 0-1,0 0 0,-1 0 1,1 0-1,0 0 0,-1-1 0,1 1 1,-1-1-1,1 0 0,-1 0 1,1 1-1,-1-2 0,1 1 0,-1 0 1,1 0-1,0-1 0,-1 1 0,1-1 1,-1 0-1,1 0 0,0 0 1,0 0-1,-1 0 0,1 0-2,-5-5-26,0 0-1,0 0 0,0 0 1,1-1-1,0 0 1,1 0-1,-1 0 1,0-2 26,-7-13-216,0 0 0,1 0 0,1-1 0,-8-25 216,-5-27-419,3 0 1,2-7 418,-35-231-1344,-1-277-245,35-1 618,41-445 1312,-4 782-58,2 37 330,-11 142-413,2-34 149,22-95-349,-31 198 1,0 0 0,1 0 0,0 0-1,0 0 1,1 0 0,-1 0 0,1 1-1,-3 4 0,1 1 0,-1-1 0,0 1 0,0 0 1,0-1-1,1 1 0,-1 0 0,0-1 0,0 1 1,1 0-1,-1 0 0,0-1 0,1 1 0,-1 0 1,0 0-1,1-1 0,-1 1 0,0 0 0,1 0 1,-1 0-1,1 0 0,-1 0 0,0 0 0,1-1 0,-1 1 1,1 0-1,-1 0 0,0 0 0,1 0 0,-1 0 1,1 1-1,-1-1 0,0 0 0,1 0 0,-1 0 1,1 0-1,-1 0 0,0 0 0,1 1 0,-1-1 1,0 0-1,1 0 0,-1 1 0,0-1 0,1 0 1,-1 0-1,0 1 0,0-1 0,1 0 0,-1 1 1,0-1-1,0 0 0,0 1 0,1-1 0,-1 1 0,3 4 7,-1 1 0,1 0 0,-1 0 0,0 0 0,0 0-1,-1 0 1,0 0-7,7 41 126,-2-1-1,-2 1 0,-2 20-125,0-6 126,8 177 188,4 81 81,7 81-107,-10-203-143,29 509 213,-20 8-120,-20-414-62,-3-62 16,-2-66 230,4-135-326,1 3 296,-3-1-1,-6 38-391,3-61 172,6-16-171,0 0 0,0 0 0,0 1-1,-1-1 1,1 0 0,0 0 0,0 0 0,0 0 0,0 0 0,0 0 0,0 0 0,-1 0 0,1 1 0,0-1-1,0 0 1,0 0 0,0 0 0,-1 0 0,1 0 0,0 0 0,0 0 0,0 0 0,0 0 0,-1 0 0,1 0-1,0 0 1,0 0 0,0 0 0,0 0 0,-1 0 0,1 0 0,0 0 0,0-1 0,0 1 0,0 0 0,0 0 0,-1 0-1,1 0 1,0 0 0,0 0 0,0 0 0,0 0 0,0-1 0,0 1 0,-1 0 0,1 0 0,0 0 0,0 0-1,0 0 1,0-1 0,0 1 0,0 0-1,-4-8-45,1-1 1,0 1-1,0-1 0,1 0 0,-1-4 45,-8-43-384,1-10 384,-10-149-906,5-88 127,16-58-368,46-251-33,39 2 467,-26 254 702,-4 64 123,-9 54 251,-8 44-102,-19 103 6,25-68-267,-42 147 20,2 1 0,-1 1 0,1-1 0,5-6-20,-10 16 3,1 0 0,0 0 1,-1 0-1,1 0 0,0 0 1,-1 0-1,1 0 0,0 0 0,0 1 1,0-1-1,0 0 0,0 0 0,0 1 1,0-1-1,0 1 0,0-1 0,0 1 1,0-1-1,0 1 0,1-1 0,-1 1 1,0 0-1,0 0 0,0 0 1,1 0-1,-1 0 0,0 0 0,1 0-3,0 1 11,1 0 0,-1 0 0,0 0 0,0 1 0,0-1 0,-1 0 0,1 1 0,0 0 0,0-1 0,-1 1 0,1 0 0,-1 0 0,0 0 0,1 0-11,3 7 25,0 0 0,0 0 0,-1 1 0,-1-1 0,1 1 0,0 7-25,12 51 224,-2 16-224,17 135 144,-1 78 16,4 79-32,19 247 77,-18 0 59,-30-285-99,-8-50 107,-5-62-42,-1-63 170,0-58-102,9-101-271,-1 0 1,1-1-1,-1 1 0,0 0 0,1-1 0,-2 1 1,1-1-1,0 1 0,-1-1 0,0 0 0,1 1-27,0-4 3,1 0 0,0 0-1,0 0 1,-1 0 0,1 0-1,0 0 1,0 1 0,-1-1-1,1 0 1,0 0 0,0 0-1,-1 0 1,1 0 0,0 0-1,-1 0 1,1 0 0,0 0-1,0 0 1,-1 0 0,1 0-1,0 0 1,-1-1 0,1 1-1,0 0 1,0 0 0,-1 0-1,1 0 1,0 0 0,0 0-1,0-1 1,-1 1 0,1 0-1,0 0 1,0 0 0,0-1-1,-1 1 1,1 0 0,0-1-3,-2-1-7,0-1 1,0 0 0,0 0-1,0-1 1,1 1 0,-1-1 6,-5-16-181,1 0-1,0 0 1,-1-11 181,-21-156-565,2-82-390,6-67 203,11-52-256,13-29 357,30-227 593,29-13 58,-37 442 528,21-79 346,-40 259-591,5-13-283,-11 45 10,0 0 0,0-1 1,0 1-1,1 0 0,-1 0 0,1 0 0,0 0 1,-1 0-1,2 0 0,-1 0-10,-1 2 2,-1 1-1,0 0 1,1 0 0,-1-1 0,1 1-1,-1 0 1,0 0 0,1 0-1,-1 0 1,0-1 0,1 1-1,-1 0 1,1 0 0,-1 0-1,0 0 1,1 0 0,-1 0 0,1 0-1,-1 0 1,1 0 0,-1 0-1,0 0 1,1 0 0,-1 1-1,1-1 1,-1 0 0,0 0-1,1 0-1,0 1 8,1 0 0,-1 1 0,0-1-1,0 0 1,0 0 0,0 1 0,0-1-1,0 1 1,0-1 0,0 1 0,0 0-8,4 9 54,-1 0 0,-1 0 1,0 0-1,0 1 1,0 3-55,15 126 181,-1 80-85,1 99-37,3 82 42,20 891 272,-46-956-127,-6-50-60,-2-61 49,0-63-32,9-116 127,-6 17-330,9-59 8,0 0 0,0 0 0,0 0 0,-1 0 0,0 0 0,0 0 0,0 0 0,0-1 0,-1 1 0,-1 1-8,3-6-8,1 1 0,0-1 0,-1 0-1,1 1 1,0-1 0,-1 0 0,1 1 0,-1-1-1,1 0 1,-1 0 0,1 0 0,-1 1 0,1-1-1,0 0 1,-1 0 0,1 0 0,-1 0 0,1 0-1,-1 0 1,1 0 0,-1 0 0,1 0-1,-1 0 1,1 0 0,-1 0 0,0-1 8,0 1-25,0-1-1,-1 0 1,1 0 0,0 0 0,0 0 0,0 0-1,0 0 1,0 0 0,0 0 0,0 0 0,0-1 25,-6-7-102,2-1 1,-1 0 0,1-1-1,1 1 1,-3-11 101,-13-43-832,-2-21 832,-1-26-709,4-3 709,-15-198-1120,15-86-1206,28-325 2326,66-220 677,-52 693-154,-20 226-470,0-8 150,-1 0 0,-1 0 0,-2-3-203,0 31 34,1 1 0,-1-1 0,1 0 0,-1 1 0,0-1-1,-2-2-33,3 6 2,0-1-1,0 1 1,0 0-1,0 0 1,0-1-1,-1 1 0,1 0 1,0 0-1,0-1 1,0 1-1,-1 0 0,1 0 1,0-1-1,0 1 1,-1 0-1,1 0 0,0 0 1,0 0-1,-1-1 1,1 1-1,0 0 0,-1 0 1,1 0-1,0 0 1,0 0-1,-1 0 0,1 0 1,0 0-1,-1 0 1,1 0-2,-1 0-1,0 1 1,0 0-1,0-1 1,0 1 0,1-1-1,-1 1 1,0 0-1,0 0 1,1-1 0,-1 1-1,1 0 1,-1 0-1,1 0 1,-1 0 0,0 1 0,-8 18 17,-6 21-17,13-34 9,-37 106 226,-7 54 10,3 50 161,-73 581 304,42-260-482,59-435-138,-55 321 370,48-327-290,21-91-131,-1 1 0,-1 0 0,1 0 0,-1-1 0,0 1-1,-1-1 1,0 2-39,3-8 1,1 1 0,-1-1 0,1 1-1,0-1 1,-1 1 0,1-1 0,-1 1 0,0-1-1,1 1 1,-1-1 0,1 0 0,-1 1 0,0-1-1,1 0 1,-1 0 0,0 1 0,1-1 0,-1 0-1,0 0 1,1 0 0,-1 0 0,0 0 0,1 0-1,-1 0 1,0 0 0,1 0 0,-1 0 0,0 0-1,1 0 1,-1-1 0,0 1 0,1 0 0,-1 0-1,0-1 1,1 1 0,-1-1 0,1 1 0,-1 0-1,1-1 1,-1 0-1,-2-2-48,0 0-1,0-1 1,0 0-1,1 1 1,-1-1-1,1 0 1,0 0-1,1-1 0,-1 1 1,0-2 48,-7-21-267,2 1 1,-4-26 266,-2-35-886,3-11 886,-2-155-656,16-37-80,71-625 491,-47 663 869,-26 234-582,88-669 1356,-74 598-1345,-15 76-100,-1 13 46,0 0 1,0 0-1,0 0 1,0 1 0,0-1-1,0 0 1,0 0-1,0 0 1,0 0-1,0 0 1,0 0 0,0 0-1,0 0 1,0 0-1,0 0 1,0 0 0,0 0-1,0 0 1,0 0-1,0 0 1,0 0 0,0 0-1,0 0 1,0 0-1,0 0 1,0 0 0,0 0-1,-1 0 1,1 0-1,0 0 1,0 0-1,0 0 1,0 0 0,0 0-1,0 0 1,0 0-1,0 0 1,0 0 0,0 0-1,0 0 1,0 0-1,0 0 1,0 0 0,0 0-1,0 0 1,0 0-1,0 0 1,0 0 0,-1 0-1,1 0 1,0 0-1,0 0 1,0 0-1,0 0 1,0 0 0,0 0-1,0 0 1,0-1-1,0 1 1,0 0 0,0 0-1,0 0 1,0 0-1,0 0 1,0 0 0,-9 18 5,6-10 16,-16 26-45,-14 20 24,0 0-8,-82 149 206,112-198-198,-1 2 51,0 1 0,-1-1 1,0 0-1,0 0 0,-1 0 1,1-1-1,-2 1 0,-4 3-51,10-9 4,0-1 0,0 1-1,1-1 1,-1 1 0,0-1 0,1 0-1,-1 1 1,0-1 0,0 0 0,0 0-1,0 0 1,1 1 0,-1-1 0,0 0-1,0 0 1,0 0 0,0 0 0,1 0-1,-1 0 1,0-1 0,0 1 0,0 0-1,0 0 1,1-1 0,-1 1-1,0 0 1,0-1 0,1 1 0,-1-1-1,0 1-3,-1-2-21,1 0 0,-1 0-1,1 1 1,0-1 0,-1 0-1,1 0 1,0 0 0,0-1-1,1 1 1,-1 0 0,0-2 21,-2-8-67,0-1 1,1 0 0,1 0 0,0 1-1,0-1 1,2-13 66,4-19-216,5-22 216,9-45-76,6 2 0,4 0 0,5 2 0,17-29 76,-38 106-101,2 0 0,1 2-1,12-15 102,-25 38-16,1 1 0,0-1-1,0 1 1,1 0 0,0 1-1,0-1 1,4-3 16,-7 7 1,-1 0-1,1 1 1,0-1 0,0 0-1,-1 0 1,1 1 0,0-1-1,0 1 1,0-1 0,0 1-1,-1 0 1,1 0 0,0 0-1,0 0 1,0 0-1,0 0 1,0 1 0,0-1-1,-1 0 1,1 1 0,0 0-1,0-1 1,0 1 0,-1 0-1,1 0 1,0 0 0,-1 0-1,1 0 0,2 2 2,0 0-1,-1 0 0,1 1 1,-1-1-1,0 0 0,0 1 1,0 0-1,-1 0 1,1 0-1,1 4-1,2 7 13,0 1 1,3 10-14,-4-8 13,120 456 191,-118-445-200,138 612 166,-143-631-159,18 83 357,28 84-368,-40-155 61,1 0 0,6 10-61,-12-25 13,1-1 0,0 1-1,0-1 1,1 0 0,0 0 0,0-1-1,0 1 1,6 3-13,-10-8 3,0 0 0,0 0-1,0 0 1,1 0 0,-1-1 0,0 1 0,1 0 0,-1 0 0,1-1-1,-1 1 1,1-1 0,-1 1 0,1-1 0,-1 0 0,1 0 0,-1 0-1,1 1 1,-1-2 0,1 1 0,0 0 0,-1 0 0,1 0 0,-1-1-1,1 1 1,-1-1 0,1 1 0,-1-1 0,1 1 0,-1-1 0,0 0-1,1 0 1,0 0-3,2-4-1,1 0 1,-1 0-1,1 0 0,-1 0 0,-1-1 0,1 0 0,1-3 1,9-19-69,0-1 0,2-11 69,37-109-166,161-462-586,-110 353 1691,56-85-939,-158 339 24,33-60 256,-30 56-267,0 0 0,1 0-1,0 1 1,0 0 0,7-6-13,-10 10 2,0 1 0,-1 0-1,1 0 1,0 0 0,0 1 0,0-1 0,0 1-1,0-1 1,1 1-2,-3 1 3,1-1-1,-1 1 0,1 0 1,-1 0-1,1 0 1,-1 0-1,1 0 0,-1 0 1,1 0-1,-1 0 1,1 1-1,-1-1 0,1 0 1,-1 1-1,1-1 1,-1 1-3,2 1 4,0 1 1,0-1-1,0 1 1,-1-1 0,1 1-1,-1 0 1,1 0 0,-1 0-1,0 1 1,-1-1-1,1 0 1,0 1 0,-1-1-1,0 1 1,0-1 0,0 1-1,0 0-4,11 49 29,-3 0-1,-2 1 1,0 38-29,2 129 405,-14 113-405,-13-90 166,-2 104-449,21-332-67,-1-16 345,0 0 0,0 0 1,0 0-1,0 0 1,0 0-1,0 0 1,0 0-1,0 0 1,0 0-1,0 0 0,0 0 1,0 0-1,0 0 1,0 0-1,0 0 1,0 0-1,0 0 1,1 0-1,-1 0 1,0 0-1,0 0 0,0 0 1,0 0-1,0 0 1,0 0-1,0 0 1,0 0-1,0 0 1,0 0-1,0 0 0,0 0 1,0 0-1,0 0 1,0 0-1,0 0 1,0 0-1,0 0 1,0 0-1,1 0 1,-1 0-1,0 0 0,0 0 1,0 1-1,0-1 1,0 0-1,0 0 1,0 0-1,0 0 1,0 0-1,0 0 0,0 0 1,0 0-1,0 0 1,0 0-1,0 0 1,0 0-1,0 0 1,0 0-1,0 0 5,6-24-421,21-146-769,15-53 1425,11 2 0,32-73-235,-73 255 339,2 1 1,1 0-1,21-34-339,-33 66 35,0 1 0,1-1 1,0 1-1,0 0 0,0 0 0,1 1 0,-1-1 0,1 1 0,0 0 0,0 0 0,2 0-35,-5 3 9,0 0-1,1 0 1,-1 0-1,0 1 0,0-1 1,0 1-1,1-1 0,-1 1 1,0 0-1,1 0 0,-1 0 1,0 0-1,1 1 0,-1-1 1,0 0-1,0 1 1,0 0-1,1-1 0,-1 1 1,0 0-1,0 0 0,0 0 1,0 1-1,0-1 0,0 0 1,-1 1-1,1-1 0,0 1 1,-1 0-1,1-1 1,-1 2-9,6 4 27,0 1 0,-1 1 0,-1-1 0,1 1 0,-2 0 0,1 0-27,7 18 83,6 20-83,1 20 72,-2 0 0,6 61-72,44 385-107,-65-492 63,3 26-17,-4-43 27,0 0 1,0 0-1,0 0 1,1 1-1,-1-2 1,1 1-1,0 0 1,1 2 33,-2-6-19,-1 1 0,0-1-1,0 0 1,0 1 0,1-1 0,-1 1 0,0-1 0,1 0 0,-1 1-1,0-1 1,1 0 0,-1 1 0,0-1 0,1 0 0,-1 1 0,1-1-1,-1 0 1,1 0 0,-1 0 0,0 1 0,1-1 0,-1 0 0,1 0-1,-1 0 1,1 0 0,-1 0 0,1 0 0,-1 0 0,1 0 0,-1 0-1,1 0 1,-1 0 0,1 0 0,-1 0 0,1-1 0,-1 1 0,0 0-1,1 0 1,-1 0 0,1-1 0,-1 1 0,1 0 0,-1 0 0,0-1-1,1 1 1,-1 0 0,0-1 0,1 1 0,-1-1 0,0 1 0,1-1 19,1-2-78,0-1 1,0 0 0,0 1 0,0-1-1,-1 0 1,2-4 77,8-37-435,-1-1-1,1-28 436,-5 28-57,8-49 20,88-512 1855,-93 558-1531,-5 21-131,2 1 1,1-1-1,1 1 0,1 0-156,-8 24 12,0 1-1,1 0 1,-1-1-1,0 1 1,1 0-1,-1 0 1,2-2-12,-2 3 2,-1 1 0,1 0 1,-1-1-1,1 1 0,-1-1 0,1 1 1,-1 0-1,1-1 0,-1 1 0,1 0 1,-1 0-1,1 0 0,0-1 0,-1 1 0,1 0 1,-1 0-1,1 0 0,0 0 0,-1 0 1,1 0-1,-1 0 0,1 0-2,1 1-1,-1 0 0,1 0-1,-1 0 1,1 0 0,-1 0 0,1 1 0,-1-1-1,0 0 1,0 1 0,0-1 0,1 1-1,-1-1 1,-1 1 0,1 0 0,0-1 0,0 1-1,-1 0 1,1 0 0,0 1 1,14 43-109,-3 1 0,3 21 109,-5-19-38,11 60 59,-3 13-21,-17-107-4,2 0 0,0 0-1,1 0 1,0 0 0,2 1 4,-6-15-11,0-1 0,0 1 1,0 0-1,1 0 0,-1-1 0,0 1 1,1 0-1,-1-1 0,0 1 0,1-1 1,-1 1-1,1 0 0,-1-1 0,1 1 1,-1-1-1,1 1 0,-1-1 0,1 1 1,-1-1-1,1 0 0,0 1 0,-1-1 1,2 1 10,-2-2-41,1 0 0,0 1 1,0-1-1,0 1 0,0-1 1,-1 0-1,1 0 0,0 1 1,-1-1-1,1 0 0,0 0 1,-1 0-1,1 0 0,-1 0 1,1 1-1,-1-1 0,0-1 41,10-19-257,-1-1 0,-1 0-1,-2-1 1,1-3 257,85-424 523,-86 410-59,-4 28-263,-2 12-199,0 0 0,0 0 0,0 0 0,0 0 0,0 1 0,0-1 0,0 0 0,1 0 0,-1 0 0,0 0 0,0 0 0,0 0 0,0 0-1,0 0 1,0 0 0,0 0 0,0 0 0,0 0 0,0 0 0,0 0 0,0 0 0,0 0 0,0 0 0,0 0 0,0 0 0,0 0 0,0 0 0,0 0 0,0 0 0,1 0 0,-1 0 0,0 0 0,0 0 0,0 0 0,0 0 0,0 0 0,0 0 0,0 0 0,0 0 0,0 0 0,0 0 0,0 0 0,0-1 0,0 1 0,0 0 0,0 0-1,0 0 1,0 0 0,0 0 0,0 0 0,0 0 0,0 0 0,0 0 0,0 0 0,0 0 0,0 0 0,0 0 0,0 0 0,0 0 0,0 0 0,0 0-2,3 27 127,-5 334 75,-2-147-191,7 347 143,-9 415 257,-7-778 3,-8 0-1,-13 23-413,32-208 14,-1 0 0,0 0 0,-1 0 0,0 0 0,-1-1 0,0 0 0,-1 0 0,-1 0-14,6-10-15,0 0 0,-1 0 0,1 0-1,-1 0 1,1 0 0,-1 0 0,0 0 0,1-1 0,-1 1 0,0-1 0,0 1-1,-1-1 1,1 0 0,0 0 0,0 0 0,0 0 0,-1 0 0,1 0 0,-1-1-1,-1 1 17,2-1-24,0 0 0,-1-1 0,1 1 0,0-1 0,-1 1 0,1-1 0,0 0 1,0 0-1,0 0 0,0 0 0,0 0 0,0-1 0,0 1 0,0-1 1,1 1-1,-1-1 0,0 1 0,1-1 0,-1 0 0,1 0 0,0 0 1,-1-1 22,-8-12-75,1-1 0,1 0 1,0-1-1,1 0 1,-3-9 74,-22-94 43,14 48 489,13 59-334,5 13-196,0 0 0,-1 0-1,1 0 1,0 0 0,0 0 0,0 0 0,0 0-1,0 0 1,0 0 0,0 0 0,-1 0 0,1 0 0,0 0-1,0 0 1,0 1 0,0-1 0,0 0 0,0 0-1,0 0 1,0 0 0,-1 0 0,1 0 0,0 0-1,0 0 1,0 0 0,0 1 0,0-1 0,0 0-1,0 0 1,0 0 0,0 0 0,0 0 0,0 0 0,0 0-1,0 1 1,0-1 0,0 0 0,0 0 0,0 0-1,0 0 1,0 0 0,0 0 0,0 0 0,0 1-1,0-1 1,0 0 0,0 0 0,0 0 0,0 0-2,1 34-36,45 463-7,-24-294 76,31 332 121,-18-120-207,-34-374-139,-1-40 147,0 0 1,0-1-1,0 1 1,0 0 0,0-1-1,0 1 1,0 0 0,0-1-1,0 1 1,0 0-1,0-1 1,-1 1 0,1 0-1,0-1 1,0 1-1,-1-1 1,1 1 0,0 0-1,-1-1 1,1 1 0,-1-1-1,0 1 45,0-2-54,1 0 0,-1 0 0,0 0 0,0 0 0,0 0-1,1 0 1,-1-1 0,0 1 0,1 0 0,-1 0 0,1-1 0,0 1 0,-1-1 54,-7-26-174,0 0 0,2-1 1,1 0-1,1-6 174,3 26-20,-31-277 297,13-1 1,13-21-278,6 284 89,0-11 134,1-1-1,1 1 1,4-11-223,-5 41 48,0 0-1,0 1 1,0-1 0,0 1-1,1-1 1,0 1-1,2-5-47,-3 8 0,0 1 0,-1-1 0,1 0-1,0 0 1,0 0 0,0 0 0,-1 1-1,1-1 1,0 0 0,0 1 0,0-1-1,0 1 1,0-1 0,0 1 0,0-1-1,1 1 1,-1 0 0,0-1 0,0 1-1,0 0 1,0 0 0,0 0 0,1 0-1,-1 0 1,0 0 0,0 0 0,0 0-1,0 1 1,0-1 0,0 0 0,1 1-1,-1-1 1,0 1 0,4 1-7,-1 0-1,0 0 0,0 1 1,-1-1-1,1 1 1,0 0-1,-1 0 0,0 0 1,3 3 7,1 2 0,-1 1-1,0 0 1,0 0 0,2 6 0,16 35 62,-3 0 1,9 31-63,27 120 99,45 302-254,-80-382 187,-9-42 106,-3-19-633,10 35 495,-10-65-507,-4-23-86,-3-12 317,0-18-28,-2-30-382,-3-7 686,0 6-109,0-59 8,-14-304 1253,15 382-685,2 27-334,-1 0 0,-1 0 0,0 0 0,0 1-1,0-1 1,-1 0 0,0-2-133,1 10 2,1 0 0,0-1-1,0 1 1,0-1 0,0 1-1,0-1 1,0 1 0,0 0-1,0-1 1,-1 1 0,1-1-1,0 1 1,0 0 0,-1-1-1,1 1 1,0 0 0,0-1 0,-1 1-1,1 0 1,0 0 0,-1-1-1,1 1 1,0 0 0,-1 0-1,1-1 1,-1 1 0,1 0-1,0 0 1,-1 0 0,1 0-1,-1 0 1,1 0 0,0 0-1,-1 0 1,1 0 0,-1 0-1,1 0 1,-1 0 0,1 0 0,0 0-1,-1 0 1,1 0 0,-1 0-1,1 0 1,-1 0 0,1 1-1,0-1 1,-1 0 0,1 0-1,0 1 1,-1-1 0,1 0-1,0 0 1,-1 1 0,1-1-1,0 0 1,0 1 0,-1-1-1,1 0-1,-4 5-53,0 0-1,1 0 0,0 1 0,-2 2 54,-1 2-38,-24 41-33,16-26 141,-2-1 0,-2 3-70,-148 180 220,121-158-108,-2-1-1,-51 39-111,75-68-2,-1-2 0,-1 0 1,-1-2-1,0 0 1,-1-2-1,0-1 0,-1-1 1,0-2-1,-1 0 1,-10 0 1,-77 7 346,-25-4-346,120-11-74,0 0-1,-1-2 0,1-1 1,-10-1 74,21 2-110,1 0 0,-1 1 1,-8 1 109,-6-1-45,22 1 54,1-1-1,-1 0 0,0 0 1,1 1-1,-1-1 0,0 1 1,1 0-1,-1-1 0,1 1 1,-1 0-1,1 0 0,0 0 1,-1 0-1,1 0 0,0 0 1,0 0-1,-1 0 0,0 2-8,-19 29 263,10-14-142,-58 75 337,55-71-332,-16 17-126,25-33 30,0 0-1,0-1 1,-1 0 0,0 0-1,0 0 1,0 0-1,0-1 1,-8 3-30,12-6-17,0 0-1,0 0 1,-1 0-1,1-1 1,0 1 0,-1-1-1,1 0 1,0 1 0,-1-1-1,1 0 1,-1 0 0,1-1-1,0 1 1,-1 0-1,1-1 1,0 0 0,-1 1-1,1-1 1,0 0 0,0 0-1,-1 0 1,1 0 0,0-1-1,0 1 1,0-1 0,1 1-1,-1-1 1,0 0-1,0 1 1,1-1 0,-1 0-1,1 0 1,-1-1 17,-3-6-109,-1 0 0,1-1 0,1 1 0,-1-1 0,2 0 0,-3-10 109,0-5-37,1 1 0,1-1-1,1 0 1,2 0 0,1-21 37,4-31 117,6-14-117,15-95 1333,-33 235-1321,-2-1 0,-2 0-1,-2-1 1,-13 30-12,-88 183 463,75-176-295,39-82-163,-3 9-11,-1 0-1,-1-1 1,1 1 0,-2-1 0,1-1 0,-2 1 0,-3 3 6,11-12-20,-1 0-1,0 0 0,1-1 1,-1 1-1,0 0 1,0-1-1,1 1 0,-1-1 1,0 1-1,0-1 0,0 1 1,0-1-1,0 1 1,1-1-1,-1 0 0,0 0 1,0 1-1,0-1 1,0 0-1,0 0 0,0 0 1,0 0-1,0 0 1,0 0-1,0 0 0,0-1 1,0 1-1,0 0 1,0 0-1,0-1 0,0 1 1,1 0-1,-1-1 0,0 1 1,0-1-1,0 0 1,0 1-1,1-1 0,-1 1 1,0-1-1,1 0 1,-1 0-1,0 0 21,-2-3-122,0-1 1,0 0-1,1 0 0,-1-1 1,1 1-1,-1-4 122,3 9 0,-11-35-268,1-1-1,2-1 0,-2-21 269,-7-112 268,13 94-87,0 4 918,-6-18-1099,3 63 535,7 26-532,0 1 1,0 0-1,0-1 1,-1 1-1,1 0 1,0 0-1,0-1 1,0 1-1,0 0 1,-1 0-1,1-1 1,0 1-1,0 0 1,0 0 0,-1-1-1,1 1 1,0 0-1,-1 0 1,1 0-1,0 0 1,0-1-1,-1 1 1,1 0-1,0 0 1,-1 0-1,1 0 1,0 0-4,-1 0 0,1 1 0,-1-1 0,0 0 0,1 1 0,-1-1-1,1 1 1,0-1 0,-1 1 0,1 0 0,-1-1 0,1 1 0,0-1 0,-1 1 0,1 0 0,0-1 0,0 1 0,-1 0 0,1-1 0,0 1 0,-32 103-36,13-40 88,-4 6-52,-18 34 69,-4-3 1,-4-2-1,-31 41-69,74-129-5,-1 0-1,0-1 1,-1 0 0,0-1-1,0 1 1,-1-1 0,0-1-1,-2 1 6,9-8-21,1 0-1,0 0 0,-1 0 1,1 0-1,-1 0 1,1 0-1,-1-1 1,1 1-1,-1 0 0,1-1 1,-1 0-1,0 1 1,1-1-1,-1 0 0,0 0 1,1 0-1,-1 0 1,0 0-1,1 0 1,-1 0-1,1-1 0,-1 1 1,0 0-1,1-1 1,-1 0-1,1 1 1,-1-1-1,1 0 0,-1 0 1,1 0-1,0 0 1,-1 0-1,1 0 0,0 0 1,0 0-1,0 0 1,-1-2 21,-3-3-113,1-1 0,0 0 0,0 0 0,1-1 0,0 1 0,1-1 0,-2-3 113,-5-26-222,1 0-1,2-1 1,1 1-1,3-1 1,0 0 0,4-25 222,6-38-37,18-85 37,-12 112 955,2 1 0,27-70-955,-35 125 277,-17 74 38,-10 25-145,-4-1 1,-2-1 0,-10 12-171,-55 127 405,89-215-403,-3 7 4,0 0 0,-1-1 0,0 1-1,0-1 1,-1 0 0,0 0 0,-2 1-6,8-9-8,-1 0 0,0 0 1,1 0-1,-1 0 1,0-1-1,0 1 1,0 0-1,0 0 0,0-1 1,0 1-1,0-1 1,0 1-1,0-1 0,0 1 1,0-1-1,0 1 1,0-1-1,-1 0 1,1 0-1,0 0 0,0 1 1,0-1-1,-1 0 1,1 0-1,0-1 1,0 1 7,-1-1-66,0 0 1,0 0 0,0-1-1,0 1 1,0-1-1,0 1 1,0-1 0,1 0-1,-1 0 1,0 0 0,1 0-1,-1-1 66,-3-4-97,1-1 0,0 1 0,1-1 0,-1 0 0,1 0 0,1 0 0,0 0 0,0 0 0,-1-7 97,0-16-94,1-1-1,1 0 95,0 15-31,1-265 202,5 239-30,-1-11 486,-5 45-378,-1 13-141,-4 19-135,3-12-15,-9 40 76,-3 0 1,-1-2 0,-3 0-1,-17 30-34,-54 76 256,-15 6-256,86-133 166,-1 0-1,-15 15-165,34-41 1,-1 0 1,0 0-1,0 0 1,1 0-1,-1-1 1,0 1-1,0-1 1,0 1-1,-1-1 0,1 0 1,0 0-1,0 0 1,-1 0-1,1 0 1,-1 0-1,0-1-1,2 0-9,0 0-1,0 0 1,0 0 0,0 0-1,0 0 1,0-1 0,0 1-1,1 0 1,-1-1-1,0 1 1,0-1 0,0 1-1,0-1 1,1 1-1,-1-1 1,0 1 0,0-1 9,0-1-22,-1 0 0,0 0 1,1-1-1,-1 1 0,1 0 1,0-1-1,0 1 1,0-2 21,-3-5-92,1-1 1,1 0-1,0 0 1,0 0-1,1 0 1,0 0-1,1-1 1,0 0 91,2-26-517,6-25 517,-7 57-31,15-96 243,5 1 0,4 1 0,4 2 1,5 0-1,37-73-212,-57 143 373,-5 12-324,-9 15-50,0 0 1,0 0 0,0 0 0,0 1 0,0-1 0,0 0 0,0 0 0,0 0 0,0 0 0,0 0-1,0 0 1,0 0 0,0 0 0,0 0 0,0 0 0,0 0 0,0 0 0,0 0 0,0 0 0,1 0 0,-1 0-1,0 1 1,0-1 0,0 0 0,0 0 0,0 0 0,0 0 0,0 0 0,0 0 0,0 0 0,0 0-1,0 0 1,0 0 0,0 0 0,0 0 0,0 0 0,0 0 0,1 0 0,-1 0 0,0 0 0,0 0-1,0 0 1,0 0 0,0 0 0,0 0 0,0 0 0,0 0 0,0 0 0,0 0 0,0 0 0,0 0-1,0 0 1,0 0 0,0 0 0,1 0 0,-1-1 0,0 1 0,0 0 0,0 0 0,0 0 0,0 0-1,0 0 1,0 0 0,0 0 0,0 0 0,0 0 0,0 0 0,0 0 0,0 0 0,-2 11-47,2-11 47,0 0 0,-34 103-69,-9 21 301,-5-2 0,-13 14-232,38-87 70,-53 101 147,72-143-200,2-3-7,0 0-1,0 0 1,-1 0 0,1 0-1,-1 0 1,0 0 0,0-1-1,-1 0 1,1 1 0,0-1-1,-4 1-9,7-3-10,0-1 0,-1 0 0,1 0 0,-1 1 0,0-1 0,1 0 0,-1 0 0,1 0 0,-1 0 0,1 0 0,-1 0 0,1 0 0,-1 0 0,1 0 0,-1 0-1,1 0 1,-1 0 0,0 0 0,1-1 0,-1 1 0,1 0 0,-1 0 0,1 0 0,-1-1 0,1 1 0,0 0 0,-1-1 0,1 1 0,-1 0 0,1-1 0,0 1 0,-1-1 0,1 1 0,0-1 0,-1 1 0,1-1 0,0 1 10,-8-25-295,3-3 7,2-1 0,0 1 0,2-22 288,1 27-75,5-269-601,15-21 676,-3 67 31,-9 141 112,2-57 935,-12 146-967,2 16-111,0 0 0,0 0 0,0 0 0,0 1 0,0-1 0,0 0 0,0 0 0,0 0 1,0 0-1,0 0 0,0 0 0,0 0 0,0 0 0,0 0 0,0 0 0,0 0 0,0 0 0,0 0 0,0 1 0,0-1 0,0 0 1,0 0-1,0 0 0,0 0 0,0 0 0,-1 0 0,1 0 0,0 0 0,0 0 0,0 0 0,0 0 0,0 0 0,0 0 1,0 0-1,0 0 0,0 0 0,0 0 0,0 0 0,0 0 0,-1 0 0,1 0 0,0 0 0,0 0 0,0 0 0,0 0 0,0 0 1,0 0-1,0 0 0,0 0 0,0 0 0,0 0 0,0 0 0,0 0 0,0 0 0,-1 0 0,1-1 0,0 1 0,0 0 0,0 0 1,0 0-1,0 0 0,0 0 0,0 0 0,0 0 0,0 0 0,0 0 0,0 0 0,0 0 0,0 0 0,-2 4-21,0 1 0,1 0 0,0 0 0,0 1 0,0 0 21,-51 472-372,40-335 376,-6 71-3,-8 81 179,22-260-153,3-22-68,1-28-20,5-108-165,6-8 226,0 6-24,15-155 381,21-53-357,-45 320-11,-1 8-7,-1-1-1,1 1 0,0 0 1,1 0-1,-1 0 0,1 0 1,0 0-1,1-1 19,-2 7-53,-1 7-1,0-8 54,-2 105 208,-8 47-208,-7 22 199,-17 133 136,28-273-159,2-24 84,3-10-255,1 0-1,0 0 1,0 0 0,0 0-1,0 0 1,0 0-1,0 0 1,-1 0 0,1 0-1,0 0 1,0 0 0,0 0-1,0 0 1,0 0 0,-1 0-1,1 0 1,0 0 0,0 0-1,0 0 1,0 0 0,0 0-1,0 0 1,-1 0 0,1 0-1,0 0 1,0 0-1,0 0 1,0 0 0,0-1-1,0 1 1,0 0 0,0 0-1,-1 0 1,1 0 0,0 0-1,0 0 1,0 0 0,0-1-5,-7-20 160,-1-20-229,3-1-1,0-39 70,1 8-170,-12-565 115,14 410 3,-14-901 297,24 483-581,8 331-378,28-111 714,-34 357-150,11-35 150,-14 75-84,1 0 0,2 1 0,1 1 0,14-25 84,-17 39-13,0-1-1,2 2 1,-1 0-1,2 0 1,-1 0-1,2 2 1,0-1-1,0 1 1,7-3 13,22-14-70,1 3 0,17-6 70,-59 30 0,67-33 17,60-33-119,-100 50 118,0 1 0,1 2 0,6-2-16,-33 15 3,2-1-6,-1 0-1,1 0 1,0 0 0,0 1 0,0-1-1,0 1 1,0-1 3,-2 1-2,0 1-1,0-1 1,0 0-1,0 0 1,0 0 0,0 1-1,-1-1 1,1 0-1,0 1 1,0-1-1,0 1 1,0-1 0,-1 1-1,1-1 1,0 1-1,-1-1 1,1 1 0,0 0-1,-1 0 1,1-1-1,-1 1 1,1 0-1,-1 0 1,1 0 0,-1-1 2,2 5 1,0 0 1,0 0 0,0 0-1,-1 0 1,0 0 0,0 0-1,0 0 1,-1 1 0,0-1 0,0 0-1,0 5-1,-3 12-88,0 0 0,-3 7 88,-3 15-45,-8 60 25,-5 0 1,-5-2-1,-6 7 20,-6-4 54,-25 80-65,45-126 427,39-110-817,4-2 401,21-51-95,-22 43 89,6-21-87,5 1 0,13-17 93,-26 59-39,2 0 0,1 2 0,2 1-1,2 1 1,1 2 0,8-5 39,-10 14 50,-26 23-43,1 0 0,-1 0 0,1 0 0,-1 1 0,1-1 0,0 0 0,0 0 0,-1 1 0,1-1 0,0 1 0,0 0 0,0-1 0,-1 1 0,1 0 0,1 0-7,-3 0 4,1 0 0,-1 1 1,1-1-1,-1 0 0,1 0 1,-1 0-1,1 1 0,-1-1 0,0 0 1,1 0-1,-1 1 0,1-1 0,-1 0 1,0 1-1,1-1 0,-1 0 0,0 1 1,0-1-1,1 1 0,-1-1 0,0 0 1,0 1-1,1-1 0,-1 1 1,0-1-1,0 1 0,0-1 0,0 1 1,0-1-1,0 1 0,0-1 0,0 1 1,0-1-1,0 1 0,0 0-4,0 8 30,-1 0 1,0 0-1,-2 9-30,-20 76 78,-4-2 0,-15 30-78,-9 31 116,-116 405 1217,155-515-1455,10-30-35,3-11 30,8-24-37,-5 7 113,13-45-83,2 0-1,3 1 1,17-30 134,89-145-312,52-58 312,-146 237 40,-9 16-31,83-126 95,-87 137-150,1 0 1,2 1-1,1 1 1,10-7 45,-30 28 2,1 1 1,-1 0-1,1 0 0,1 0 1,-1 1-1,0-1 1,6-1-3,-10 5 12,-1-1 1,1 1 0,-1-1 0,1 1 0,0 0-1,0 0 1,-1-1 0,1 1 0,0 0 0,-1 0 0,1 1-1,0-1 1,-1 0 0,1 1 0,0-1 0,-1 1-1,1-1 1,-1 1 0,1 0 0,0-1 0,-1 1-1,0 0 1,1 0 0,-1 0 0,0 0 0,1 1-1,-1-1 1,0 0 0,0 0 0,0 1 0,0-1 0,0 2-13,1-1 16,-1 1 0,1 0 1,-1 0-1,0 1 0,0-1 1,0 0-1,-1 0 1,1 0-1,-1 1 0,0-1 1,0 2-17,-4 42 76,3-37-60,-29 167 152,-7-2 1,-8-2 0,-46 110-169,79-249 47,-20 50 280,22-66-235,10-18-94,-1 0 1,1 0-1,0 0 0,0 0 1,0 0-1,0 0 0,0 1 1,0-1-1,0 0 0,0 0 0,0 0 1,0 0-1,0 0 0,-1 0 1,1 0-1,0 0 0,0 0 1,0 0-1,0 0 0,0 0 1,0 0-1,0 0 0,-1 0 0,1 0 1,0 0-1,0 0 0,0 0 1,0 0-1,0 0 0,0 0 1,0 0-1,-1 0 0,1 0 0,0 0 1,0 0-1,0 0 0,0 0 1,0 0-1,0 0 0,0 0 1,-1 0-1,1 0 0,0 0 2,-1-11-238,5-12 91,1 1 1,1 1-1,0-1 1,2 1-1,4-8 147,2-8-46,59-148 17,-51 138 33,2 0 0,22-32-4,1 13-140,3 2 0,2 3 1,3 1-1,2 4 0,5 0 140,-49 43 15,1 2 0,0-1 0,1 2 0,0 0 0,14-7-15,-27 16 8,0 0 1,1 0 0,-1 0-1,0 1 1,0-1-1,0 1 1,0-1-1,1 1 1,-1 0-1,0 0 1,0 0-1,1 0 1,-1 0 0,0 1-1,0-1 1,0 0-1,0 1 1,1 0-1,-1 0 1,1 0-9,-1 0 11,0 1-1,0-1 1,0 1-1,-1 0 1,1 0 0,0 0-1,0 0 1,-1 0 0,0 0-1,1 0 1,-1 0 0,0 1-1,0-1 1,0 0 0,0 1-1,0-1 1,-1 1 0,1 1-11,1 9 44,0-1 0,-1 1 0,0 0 1,-1 0-1,-1 2-44,-8 66 78,8-72-73,-10 55 22,-2-1 1,-3-1 0,-3 0-1,-7 10-27,-106 235 384,104-246-292,-25 55 170,52-114-277,1-1 0,-1 0 0,0 1 0,1-1 1,-1 0-1,0 1 0,0-1 0,1 0 1,-1 0-1,0 0 0,0 0 0,-1 0 0,1 1 15,1-5-33,0 1 0,0 0 0,1 0 0,-1-1 0,1 1-1,-1 0 1,1 0 0,0 0 0,0-2 33,11-24-316,2 1-1,0 0 1,1 1 0,12-14 316,23-38-170,42-101-28,-44 82 2,11-10 196,-20 45-7,3 2 1,2 1 0,5 1 6,-16 21 96,2 1 1,2 2 0,1 1 0,38-23-97,-65 48 61,1 1 0,0 1 0,1-1-61,-9 5 30,1 0 0,-1 1 0,1-1 0,-1 1 0,1 0 0,0 1 0,0-1 0,-1 1 0,6 0-30,-8 0 17,0 0 1,0 0-1,0 0 0,0 1 0,0-1 1,0 1-1,0 0 0,0-1 1,0 1-1,0 0 0,0 0 1,0 0-1,0 0 0,-1 1 1,1-1-1,0 0 0,-1 1 0,1-1 1,-1 1-1,0 0 0,1-1 1,-1 1-1,0 0 0,0 0 1,0 0-1,0 0 0,-1 0 1,1 0-18,1 5 44,0 1 0,-1-1 0,0 1 0,-1-1 0,0 1 0,0-1 0,0 0 0,-1 3-44,-4 28 39,-1 0 0,-2 0-1,-2 0 1,-1-1-1,-2 0-38,-16 35 48,-3-1-1,-6 3-47,-138 273 470,153-307-246,13-30-157,10-10-70,0 0-1,-1 1 1,1-1 0,0 0 0,0 0 0,-1 0 0,1 0-1,0 0 1,-1 0 0,1 0 0,0 0 0,-1 0 0,1 0-1,0 0 1,-1 0 0,1 0 0,0 0 0,0 0-1,-1 0 1,1 0 0,0 0 0,-1 0 0,1 0 0,0 0 3,-1-1-21,0 0 1,1 0 0,-1 0-1,1 1 1,-1-1 0,1 0 0,-1 0-1,1 0 1,-1 0 0,1 0-1,0 0 1,0 0 0,0 0-1,-1 0 1,1 0 0,0 0-1,0 0 1,0-1 0,1 1 20,0-9-93,0 0 0,1 0 0,1 0 0,0 0 0,0 0 0,1 1 0,0 0 0,0 0 1,2 0 92,-1-3-81,128-248-362,125-179 443,-221 381 187,33-39-187,-63 89 22,0-1 0,0 1 1,1 0-1,1 1 1,7-6-23,-14 12 7,0-1 0,0 1 0,0 0 0,0 0 0,0 0 1,0 0-1,1 0 0,-1 0 0,0 1 0,0-1 0,1 1 1,-1 0-1,0-1 0,1 1 0,-1 0 0,1 0 0,-1 1 1,0-1-1,0 0 0,1 1 0,-1 0 0,0-1 1,0 1-1,1 0 0,-1 0 0,0 0 0,0 0 0,0 0 1,1 1-8,0 2 24,1-1 0,0 1 0,-1 0 0,0 0 0,0 0 0,0 0 0,0 0 0,-1 1 0,1-1 0,-1 1 0,0 0 0,-1-1 0,1 1 0,-1 0 0,1 3-24,1 12 82,-1 0 1,-1 1 0,-1 13-83,-3 91 186,-8 16-186,-21 134 155,6-28 102,14-120-274,10-114-10,2-4-100,7-24-135,68-125-684,-38 73 756,176-300 94,-153 267 202,12-20 471,16-11-577,-79 118 62,1 1 0,0 0 0,8-7-62,-15 17 18,0-1 0,0 0 0,1 1-1,-1-1 1,1 1 0,-1 0 0,1 0-1,-1 1 1,1-1 0,0 1 0,0 0 0,0 0-1,0 0 1,0 0 0,2 0-18,-4 1 14,0 0 1,0 1 0,0-1-1,0 0 1,0 1 0,-1 0-1,1-1 1,0 1-1,-1 0 1,1 0 0,0-1-1,-1 1 1,1 1-1,-1-1 1,1 0 0,-1 0-1,0 0 1,1 1 0,-1-1-1,0 1 1,0-1-1,0 1 1,0-1 0,0 1-1,0 0-14,1 3 17,0 0-1,0 0 0,-1 1 1,1-1-1,-1 0 0,0 0 1,-1 1-1,1 3-16,-2 22-10,-1 0 0,-2-1 0,-3 13 10,4-24-13,-17 86 182,-5 0 0,-5-2 0,-16 33-169,39-118 13,-12 29 134,17-43-195,1-1 0,-1 0 0,0 0 0,0 0 0,-1 0 0,1-1 0,-1 1 0,1 0 0,-1-1 0,0 0 0,-2 2 48,5-4-17,-1 0 0,1 0-1,0 1 1,-1-1 0,1 0 0,0 0 0,-1 0 0,1 0 0,0 1-1,-1-1 1,1 0 0,0 0 0,-1 0 0,1 0 0,0 0-1,-1 0 1,1 0 0,0 0 0,-1 0 0,1 0 0,-1 0 0,1-1-1,0 1 1,-1 0 0,1 0 0,0 0 0,-1 0 0,1 0 0,0-1-1,0 1 1,-1 0 0,1 0 0,0-1 0,0 1 0,-1 0 0,1 0-1,0-1 1,0 1 0,-1 0 0,1-1 0,0 1 0,0 0 0,0-1-1,0 1 18,-5-19-712,4-4 448,1 0-1,1 0 1,1 1-1,2-12 265,-1 16-94,14-98 200,5 2-1,6 1 0,4 1 1,23-48-106,-51 149 14,10-24 235,4-7-249,-13 33 62,0 0 0,0 1 0,1-1 0,0 1-1,0 0 1,6-5-62,-11 12 12,-1 0 0,1 0 0,0 1 0,0-1 0,0 0 0,0 0 0,0 1 0,0-1 0,0 1 0,0-1 0,1 1-1,-1-1 1,0 1 0,0 0 0,0-1 0,0 1 0,1 0 0,-1 0-12,0 0 6,0 0 1,-1 0-1,1 1 0,0-1 1,0 0-1,0 1 0,-1-1 1,1 0-1,0 1 1,-1-1-1,1 1 0,0-1 1,-1 1-1,1-1 0,-1 1 1,1 0-1,-1-1 0,1 1 1,-1 0-1,1-1-6,1 5 6,0-1 0,0 1 0,0 0 0,-1-1 0,1 1 0,-1 0 0,0 3-6,1 3 12,-1 0 0,-1-1 0,0 1-1,0 0 1,-1 0 0,0 1-12,-5 18 160,-4 15-160,3-19 15,-141 509 881,135-502-788,12-31-106,0 0 0,0 0-1,0 0 1,0 0 0,-1-1 0,1 1-1,-1 0 1,1-1 0,-1 1 0,1-1 0,-1 0-1,0 1 1,0-1 0,0 0-2,2-1-16,-1 0 0,1 0 0,0 0 0,-1-1 1,1 1-1,-1 0 0,1 0 0,-1 0 0,1-1 0,0 1 1,-1 0-1,1-1 0,0 1 0,-1 0 0,1-1 0,0 1 1,-1 0-1,1-1 0,0 1 0,0-1 0,0 1 0,-1 0 1,1-1-1,0 1 0,0-1 0,0 1 0,0-1 0,0 1 1,0-1-1,0 1 0,0 0 0,0-1 16,-5-19-90,4 18 68,-3-24 70,1 1 0,1-1 0,2-18-48,-3 20 64,0 18-165,1 10 27,2-4 52,-31 75-58,1-14-271,-24 33 351,27-51-73,3 1-1,1 2 1,-12 35 73,0 37 35,5-13 64,4-25-238,4 0 0,-7 56 139,-24 342 46,45-387 36,-26 365-10,17-206 198,-5 303-259,17-360 52,-50 791 311,30-701 90,25-269-697,0-14 223,0 0-1,0 1 1,0-1 0,0 0 0,1 0 0,-1 0 0,0 0 0,0 0 0,0 0 0,0 0 0,0 0-1,0 0 1,1 0 0,-1 0 0,0 0 0,0 0 0,0 0 0,0 0 0,0-1 0,0 1 0,0 0-1,1 0 1,-1 0 0,0 0 0,0 0 0,0 0 0,0 0 0,0 0 0,0 0 0,0 0 0,0 0-1,1-1 1,-1 1 0,0 0 0,0 0 0,0 0 0,0 0 0,0 0 0,0 0 0,0 0 0,0-1-1,0 1 1,0 0 0,0 0 0,0 0 0,0 0 0,0 0 0,0-1 10,12-27-680,-10 25 707,108-260-800,-91 222 811,1 1 0,2 0 0,1 2 0,3 1 1,0 1-1,31-31-38,-51 61 77,-1 1 1,1-1-1,0 1 1,1 1 0,-1-1-1,4 0-77,-9 4 25,1 0 0,-1 0 0,1 1 1,-1-1-1,1 0 0,-1 1 0,1-1 0,-1 1 0,1 0 0,0 0 0,-1 0 1,1-1-1,-1 1 0,1 1 0,0-1 0,-1 0 0,1 0 0,0 1 1,-1-1-1,1 0 0,-1 1 0,1 0 0,-1-1 0,1 1 0,-1 0 0,0 0 1,1 0-1,-1 0 0,0 0 0,1 0 0,-1 0 0,1 1-25,0 2 23,0-1 0,1 1 0,-1 0 0,0 0 0,-1 0 0,1 0 0,-1 0 0,0 0 0,1 4-23,4 41 54,-5-43-53,3 57 91,-4 0 1,-2 0 0,-6 32-93,-9 31 271,-11 25-271,24-132-89,-1-1 0,0 0 0,-6 12 89,5-21-419,1-9 94,4-1 281,0-1 0,1 1 0,-1 0 0,0-1 0,1 1 0,-1 0 0,1-1 0,-1 1 0,1-1 0,0 0 44,-2-8-101,1 0 0,0 0 0,1 0 0,0 0 0,0 0 0,1 0 0,1 0 0,-1 0 0,2 0-1,-1 0 102,10-26-105,0 0 0,3 0 105,-8 19-69,14-38 8,-13 31 87,1 1 0,0 0 0,2 0 0,1 1 0,8-9-26,-20 30-2,3-3 41,1-1 0,-1 1 1,1 0-1,0 0 0,3-3-39,-6 6 19,0 1-1,0-1 0,0 0 0,0 1 0,1-1 1,-1 1-1,0-1 0,0 1 0,0-1 0,1 1 1,-1 0-1,0-1 0,0 1 0,1 0 0,-1 0 1,0 0-1,1 0 0,-1 0 0,0 0 0,0 1 1,1-1-1,-1 0 0,0 1 0,0-1 0,0 1 1,1-1-1,-1 1 0,0 0-18,1 0 23,0 1 0,0-1 0,0 1 0,0 0 0,-1-1 0,1 1 0,0 0 0,-1 0 0,0 1 1,1-1-1,-1 0 0,0 2-23,13 33 150,-13-34-140,7 30 52,-1 0 0,-1 1 0,-2-1 0,0 31-62,-4 19 403,-5 31-403,-9 21 209,9-107-185,0-1 1,-2 0 0,-8 20-25,15-46 15,-2 4-80,-1 1-1,1-1 1,-1 1 0,0-1-1,-2 3 66,5-7-22,-1-1 0,1 1 0,0-1 0,-1 1 0,1-1 0,-1 1 0,1-1 0,-1 1 0,0-1 0,1 1 0,-1-1 0,1 0 0,-1 1 0,0-1 0,1 0-1,-1 1 1,0-1 0,1 0 0,-1 0 0,0 0 0,0 0 0,1 0 0,-1 1 0,0-1 0,1-1 0,-1 1 0,0 0 0,0 0 0,1 0 0,-1 0 0,0 0 0,1-1-1,-1 1 1,0 0 0,1-1 0,-1 1 0,1 0 0,-1-1 0,0 1 0,1-1 0,-1 1 0,1-1 0,-1 1 0,1-1 0,-1 1 0,1-1 0,0 1 0,-1-1 0,1 0 22,-3-3-77,0-1 1,0 0-1,0 1 1,1-1-1,0-1 1,0 1-1,0 0 1,0-4 76,-9-47-275,10 48 228,-8-72-271,3-1-1,4 1 0,4-1 1,4-11 318,-2 50 257,2 1 0,1 0 1,2 0-1,10-23-257,-17 58 77,-1 2 5,0 0 0,1 0 1,-1 0-1,1 1 0,2-4-82,-4 7 8,0 0-1,1-1 1,-1 1 0,0 0-1,0-1 1,1 1-1,-1 0 1,0-1 0,1 1-1,-1 0 1,0 0 0,1 0-1,-1-1 1,1 1 0,-1 0-1,0 0 1,1 0 0,-1 0-1,1 0 1,-1 0-1,1-1 1,-1 1 0,1 0-1,-1 0 1,0 1 0,1-1-1,-1 0 1,1 0 0,-1 0-1,1 0 1,-1 0-1,0 0 1,1 0 0,-1 1-1,1-1 1,-1 0 0,0 0-1,1 1 1,-1-1 0,0 0-1,1 0 1,-1 1-1,0-1 1,0 0 0,1 1-1,-1-1 1,0 1 0,0-1-1,1 0 1,-1 1 0,0-1-1,0 1-7,3 3 38,0 1-1,0 0 0,-1 0 1,0 1-1,1-1 0,-2 0 1,1 1-1,-1-1 0,1 4-37,4 54 70,-5-56-60,1 121 256,-5 1 1,-7 13-267,7-90-5,1-34-78,-1 40-293,-3-1 0,-2 0 1,-9 28 375,13-77-760,3-19 138,4-76 553,4 1 0,3 0-1,4 1 1,5-4 69,10-10 816,-28 92-677,-3 6 97,-7 10 72,-28 46-4,15-19-245,-3 6 22,-1-1 1,-3-1 0,-4 3-82,-32 27 88,-4-3 1,-2-3 0,-40 25-89,99-79-29,-1-1 0,-1-1 0,1 0 1,-2 0-1,1-2 0,-1 0 0,0 0 0,0-1 0,0-1 0,-1-1 0,1 0 0,-1-1 0,0-1 0,0 0 1,0-1-1,0-1 0,0 0 0,1-1 0,-2-1 29,-33-7-159,0-3-1,-11-5 160,-97-39 342,56 19 366,69 28-594,0 1 1,-1 1 0,0 2 0,-1 2 0,1 1-1,-9 1-114,-62 4 145,-39 7-145,128-8 9,-188 25-6,40-3 58,81-14-64,13 0-335,-60 0 338,89-6-422,31-1-83,27-3 147,-17 1 357,44-4-222,-1-1 0,29-9 223,-58 11-13,1-1 0,-1-1 0,0-1-1,-1 0 1,0-1 0,0 0 0,0-1-1,-1 0 1,11-10 13,-12 8-29,-1 0-1,0-1 0,0-1 1,-2 1-1,4-7 30,12-22-191,-1-3 191,-18 33-7,6-10 19,-1-1 1,-2 0 0,6-20-13,-11 32 39,-1 1 0,0 0 0,-1-1 1,0 1-1,0-1 0,-1 0 0,0 1 0,-1-1 1,0 1-1,0-1 0,-2-8-39,2 15 10,0 0 0,0 0 0,0 0 0,0 1 0,0-1 0,-1 0 0,1 0 0,0 0 0,-1 1 0,1-1 0,-1 1 1,0-1-1,1 1 0,-1 0 0,0 0 0,0-1 0,0 1 0,0 1 0,0-1 0,0 0 0,0 0 0,0 1-10,-5-2 14,0 1 0,0-1-1,0 2 1,0-1 0,0 1 0,-4 0-14,-8 2 14,-1 0 0,1 1 0,0 0 0,-1 2 0,2 1 0,-1 0 0,1 1 0,-6 4-14,-3 2 54,1 2 1,0 1-1,1 1 0,1 1 1,-3 4-55,-26 23 200,-97 81 254,93-82-127,-46 25-327,-16 3 123,-54 19-123,170-89-2,-8 3-15,0 0 0,-1 0-1,1-1 1,-10 1 17,18-4-22,1 0 1,-1-1-1,1 0 0,-1 1 1,1-1-1,-1 0 0,1 0 0,-1 0 1,1-1-1,-1 1 0,1-1 1,-1 1-1,1-1 0,-1 0 1,1 0-1,0 0 0,-1 0 0,1 0 1,0-1-1,0 1 0,0-1 1,0 1-1,0-1 0,0 0 1,-1-1 21,-1-4-75,0 1 0,0-1 0,1 0 0,0 0 0,0-1 1,1 1-1,0-1 0,0 1 0,0-5 75,-2-19 31,0-24-31,3 39-8,-2-42-14,1 5 148,-3 0-1,-3-7-125,7 54 86,0 0 1,0 0-1,-1 1 0,0-1 0,0 1 1,0-1-1,0 1 0,-1 0 0,0 0 0,0 0 1,0 0-1,-3-2-86,6 6 7,-1 1 1,0-1 0,0 1-1,0-1 1,1 1-1,-1 0 1,0-1-1,0 1 1,0 0-1,0-1 1,0 1 0,0 0-1,0 0 1,0 0-1,0 0 1,0 0-1,0 0 1,0 0-1,0 0 1,0 0 0,0 1-1,1-1 1,-1 0-1,0 0 1,0 1-1,0-1 1,0 1-1,0-1 1,0 1 0,1-1-1,-2 1-7,-3 3 22,0 0 0,0 1 0,1-1-1,-3 4-21,5-6 10,-69 80 221,32-36-304,-1-1 0,-22 16 73,61-60-20,1-1-1,0 1 1,-1-1 0,1 0 0,0 1-1,-1-1 1,1 1 0,-1-1 0,1 0-1,0 1 1,-1-1 0,1 0 0,-1 1-1,1-1 1,-1 0 0,1 0 0,-1 0 0,1 0-1,-1 1 1,1-1 0,-1 0 0,0 0 20,7-13-355,54-101 109,-30 53 71,8-8 175,-2 11 82,3 1 1,19-19-83,-56 74 33,0-1-1,0 1 1,0 0 0,1 0 0,-1 0-1,1 0 1,-1 0 0,1 1 0,0-1-1,0 1 1,1-1-33,-3 2 5,-1 0-1,1-1 1,0 1 0,-1 0 0,1 0-1,-1 0 1,1 0 0,0 0 0,-1 0-1,1 0 1,-1 0 0,1 1-1,0-1 1,-1 0 0,1 0 0,-1 0-1,1 1 1,-1-1 0,1 0-1,-1 0 1,1 1 0,-1-1 0,1 1-5,0 0 0,0 0 0,-1 0 1,1 0-1,0 0 1,-1 1-1,1-1 0,-1 0 1,1 1-1,-1-1 1,0 0-1,1 1 0,-1-1 1,0 0-1,0 1 1,0-1-1,1 40-29,-2-1 1,-1 1 0,-4 12 28,-3 37 47,3-11-34,-2 33-79,8-88-9,0-1 1,2 1-1,3 13 75,-3-22-128,2-1-1,0 1 1,1-1 0,1 0 0,0-1 0,0 1-1,6 7 129,-6-11-164,1-1-1,0 0 0,0 0 1,1-1-1,0 1 0,0-2 1,1 1-1,-1-1 1,2-1-1,1 2 165,-3-5-320,-1 1 1,0-1-1,1 0 1,0-1-1,0 0 1,0 0-1,0-1 1,0 0-1,0 0 0,0-1 1,0 0-1,1 0 320,51-6-4474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49:11.0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335 44 1472,'0'0'475,"0"0"-283,0 0-86,0 0 1,0 0-75,0 0-75,0 0 113,0 0 378,-18 6 922,5-3-770,12-3-557,0 0 0,1 1 0,-1-1 0,0 0 0,0 1 1,0-1-1,1 0 0,-1 0 0,0 0 0,0 1 0,0-1 0,0 0 0,1 0 0,-1 0 0,0-1 0,0 1 0,0 0 0,0 0 0,1 0 0,-1-1 0,0 1 0,0 0 1,1-1-1,-1 1 0,0 0 0,0-1 0,1 1 0,-1-1 0,0 1 0,1-1 0,-1 0 0,1 1 0,-1-1 0,0 0-43,-1-3 268,-1 1 0,0-1 0,0 1 1,0 0-1,-1 0 0,1 0 0,-4-2-268,-2-2 358,5 5-256,0 0 1,0 1-1,-1-1 1,1 1-1,0 0 1,0 0-1,-1 1 1,1-1-1,-1 1-102,-13 0 478,0 0-1,-13 3-477,24-1-24,0-1 1,0 1 0,0 0 0,1 1-1,-1 0 1,1 0 0,-1 0-1,-2 3 24,1-1 5,5-4 0,1 0 1,-1 0-1,0 1 0,1-1 1,-1 1-1,1 0 1,0 0-1,0 0 0,0 0 1,0 0-1,0 1 1,0-1-1,0 0 0,0 2-5,0 4 24,1 1 0,0 0 0,0 0 0,1 6-24,-5 49-352,-8 35 699,12-96-335,1 0 0,0-1 1,-1 1-1,1 0 0,0 0 0,1 0 1,-1 0-1,0 0 0,1 0 0,0-1 0,-1 1 1,1 0-1,0 0 0,1-1 0,-1 1 1,0 0-1,1-1 0,-1 0 0,1 1 0,0-1 1,0 0-1,0 0 0,0 0 0,0 0-12,12 12 66,-7-8-37,-1 0-1,1 0 1,0-1 0,4 3-29,-9-6 1,1-1 1,0 0 0,-1 0 0,1 0-1,0 0 1,-1 0 0,1 0-1,0-1 1,0 1 0,0-1 0,0 0-1,0 0 1,-1 0 0,1 0 0,0-1-1,0 1-1,7-2 36,4 0-5,1-1 1,-1-1-1,0 0 0,0-1 0,13-5-31,-11-3 200,-14 11-187,0 0-1,0 0 1,0 0-1,0 1 1,1-1 0,-1 1-1,1-1-12,0 0 13,0 1 0,0-1 0,0 0 0,-1 0 0,1-1 0,0 1 0,-1 0 0,0-1 0,0 0 0,0 1 0,0-1 0,0 0 0,0 0 0,-1 0 0,1 0 0,-1 0 0,0 0 0,0-1 0,0 1 0,0-2-13,1-8 63,0-1 0,-1 0 0,0 0 0,-1-5-63,0-99-304,-5 84 656,5 33-362,0 0 0,0 0 0,0 0 0,-1 0 1,1 0-1,0 0 0,0 0 0,-1 0 0,1 0 0,-1 0 0,1 0 0,-1 0 0,1 0 0,-1 0 0,0 0 0,1 0 0,-1 1 0,0-1 0,0 0 0,1 1 0,-1-1 0,0 0 0,0 1 0,0-1 0,0 1 0,0-1 1,0 1-1,0 0 0,0-1 0,-1 1 10,1 0-70,1 0 22,-9 9 107,8-7-100,0 1-1,0-1 1,1 0 0,-1 1-1,0 0 1,1-1-1,0 1 1,0-1 0,0 2 41,-2 12-108,-3 33 433,3-41-254,1 1 0,0-1 0,1 0 0,0 1 0,0-1 0,0 0 0,1 1 0,1-1 0,-1 0 0,3 6-71,-1-6 37,2 6 23,-1-1 0,0 2 0,0-1 0,-1 2-60,-3-11 20,2 0 0,-1 0 0,0 0 0,1 0 0,0 0 0,0 0 0,1 0 0,-1 0 1,1-1-1,0 1 0,0-1 0,1 0 0,-1 0 0,1 0 0,0-1 0,0 1-20,6 4 163,0 0 0,1 0 0,0-2 0,1 1 0,10 3-163,-15-7 212,0-1-1,0 0 1,0-1-1,0 1 1,0-1 0,6-1-212,27 6 149,-34-5-165,0 0 0,0 0 0,0 0 0,3-1 16,-13 4-3995,-4 3 166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9:32.8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1318 341 2400,'3'6'713,"-6"-5"-572,-4 2 2759,7-2-2649,-19-1 661,12 1-689,0 0 0,0 0 0,1 1 1,-1 0-1,0 0 0,0 1-223,-30 13 1982,-20 13-1982,28-14 347,0 0 0,-2-3 1,0 0-348,-163 50 1333,179-57-1264,1 0 1,0 0-1,1 1 0,-1 1 1,1 0-1,1 1 0,-1 1 1,1 0-1,-2 2-69,-80 70 1381,63-46-1306,-9-2 309,0 2 0,3 2 0,-31 38-384,-26 35 298,32-35-284,-27 35 223,84-102-217,0 0 0,1 0 0,0 0 0,-1 3-20,-11 23-64,6-18 42,2 1 0,0 0 0,2 1 0,-1-1 0,2 1 0,0 1-1,1 1 23,-5 25 55,0-1 24,1 1 1,1 22-80,-1 49 26,9-68-26,1-1 0,-5-13-48,-1 10 134,2 4-86,-2 13-145,2-42 197,1 0 0,1 0-1,0 9-51,2 1-7,-1 1 0,-4 25 7,3-50-7,0 19-30,1 0-1,1 0 1,1 0 37,0 6 59,0 21-59,-2-32 32,1 0 0,1 0 0,4 14-32,2 13-91,-1-10 250,1 0 1,2-1-1,12 24-159,-22-56-14,9 21 65,9 15-51,7 13 136,-17-32-94,2-1 0,0 0 1,3 2-43,11 19 11,-9-16-4,2 0 0,0-1 0,2-1 0,19 16-7,-33-32 4,49 44 1,-31-31-2,-2 1 0,0 3-3,40 36 112,-41-39-157,0 0-1,17 23 46,-19-18 91,10 12 60,1 0 0,2-2 0,18 15-151,-35-37-6,2-1 0,0 0-1,0-1 1,1-1-1,0 0 1,14 4 6,4-1 41,1-1 0,1-2 1,1-1-42,-21-5 35,179 34-44,-161-32-53,32 11 62,10 2-135,166 16 1063,-186-31-732,14-2-196,-14-1 76,9 3-76,4 1 315,0-4 0,21-4-315,23 0 314,-52 0-298,0-2 0,-1-4 0,44-12-16,117-25 357,-154 32-326,31-11-31,-73 17 15,0-2 1,-1 0-1,-1-2 0,0-1 0,3-2-15,-2-4-25,-1-1-1,-1 0 1,-1-2 0,14-17 25,-16 16 8,2 0 0,1 2 0,0 1 0,18-11-8,43-18-60,20-6 60,-29 17-90,-63 31 73,1-1 0,-1 0-1,-1-1 1,1 0-1,-1-1 1,-1 0-1,0-1 1,-1 0 0,0-1-1,0 0 1,-1-1-1,-1 0 1,0 0-1,-1-1 1,4-10 17,-1 0 7,-1 0 81,0 1 1,-1-1-1,3-22-88,5-27 78,-8 44-74,-2 0 1,-2 0-1,1-7-4,-1-8 95,2-3-95,2-7-106,15-221-241,-18 210 398,-1 32-16,-1-19-35,-4-48-96,-11-92 96,-1 68-95,-4-34 158,12 126-2,-30-174-250,19 153 23,3 14 225,-1-6-44,-3 0 0,-1 1 0,-2 1 0,-2 1 0,-9-11-15,11 24-14,-1 0 0,-2 1 1,0 2-1,-2 0 0,-1 1 0,-1 2 1,-26-17 13,14 11 71,-26-26-71,48 39-11,1 0-1,1-2 1,0 0 0,-8-13 11,-4-9-106,9 13-22,-15-28 128,21 34-4,-1 0 0,-1 1 1,0 0-1,-2 1 0,0 0 1,-1 2-1,-1 0 0,0 1 1,-2 0-1,1 2 0,-2 1 0,0 0 1,-10-4 3,-15-5-278,-6-1 278,35 17 10,-1 0-1,0 1 0,0 1 1,-14-2-10,-15-1 155,-15-2-252,41 6 57,1 0 0,-18-6 40,-17-2-272,-1 0 315,24 5 8,-1 1-1,-5 1-50,-51 0-106,0 3-1,-26 6 107,85 0 76,22-3-83,0 0-1,0-1 0,-7 0 8,5 0-26,0-1 0,1 2 0,-1 0 0,0 0 26,0 0-12,0 0-1,0 0 0,1-1 1,-2-1 12,-25 2-1,0 1-1,-16 5 2,8-2-40,-12 0 40,22-3-31,0 1 0,1 2 0,0 1 0,0 2 0,-25 11 31,41-13-3,1 0 0,-1 2 0,1 0 0,1 1 0,-1 0 0,2 2 0,0-1 0,0 2 0,1 0 0,0 0 0,1 2 0,1-1 0,0 1 0,0 3 3,-72 103-406,62-96-1046,4-7-3111,12-13 275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9:34.7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1813 3232,'-2'-4'1471,"2"4"-1451,0 0 0,-1 0 0,1 0 1,0 0-1,0 0 0,0 0 0,0-1 1,0 1-1,0 0 0,0 0 0,0 0 1,-1 0-1,1 0 0,0 0 0,0-1 1,0 1-1,0 0 0,0 0 0,0 0 1,0 0-1,0 0 0,0-1 0,0 1 1,0 0-1,0 0 0,0 0 0,0 0 1,0-1-1,0 1 0,0 0 0,0 0 1,0 0-1,0 0 0,0 0 0,1 0 1,-1-1-1,0 1 0,0 0 0,0 0 1,0 0-1,0 0 0,0 0 0,0 0 1,0 0-1,1-1 0,-1 1 0,0 0 1,0 0-1,0 0 0,0 0 0,0 0 1,0 0-1,1 0 0,-1 0 0,0 0 1,0 0-1,0 0 0,0 0-20,1 0 54,-1 0 0,0 0 0,0 0 0,0-1 0,0 1 0,0 0 0,1 0 0,-1 0 0,0 0 0,0 0 0,0 0 0,0 0 0,0-1-1,0 1 1,0 0 0,0 0 0,0 0 0,1 0 0,-1 0 0,0-1 0,0 1 0,0 0 0,0 0 0,0 0 0,0 0 0,0-1 0,0 1 0,0 0 0,0 0 0,0 0 0,0 0 0,0-1 0,0 1 0,0 0-1,0 0 1,-1 0 0,1 0 0,0-1 0,0 1 0,0 0 0,0 0 0,0 0 0,0 0 0,0 0 0,0 0 0,0-1 0,-1 1 0,1 0 0,0 0 0,0 0 0,0 0 0,0 0 0,0 0 0,-1 0 0,1 0-1,0 0 1,0 0 0,0 0 0,0 0 0,-1 0 0,1 0 0,0 0 0,0 0 0,0 0 0,0 0-54,-2-1 2183,7 0-1532,-1 0-459,0 0 0,0-1 0,0 0 0,0 0 0,-1 0 0,1 0 0,-1 0 0,1-1 0,-1 0 0,0 1 0,2-3-192,-2 1 116,0 1 1,0-1-1,-1 0 0,1 0 0,-1-1 1,0 1-1,0 0 0,-1-1 0,1-1-116,6-13 389,1-5 104,-1-1 0,-1-1-1,3-25-492,-5 26 106,33-135 672,-23 97-432,-2 0-346,3-16-132,0 4 212,-2-14-80,-5 34 130,3-35 113,-12 87-238,2-31 54,2-1-1,1 0 1,2 1 0,5-14-59,-2 19 35,-3 4-116,2 0 0,1 0 1,1 1-1,2-1 81,15-17-11,-19 28 90,1 0-1,-2-1 0,2-3-78,39-87-144,-17 32 171,17-43 346,-44 103-346,-2 4-117,0 1-1,0-1 0,-1 0 0,0 1 1,0-1-1,-1 0 0,0-4 91,-1 9-940,0 0-1,0 0 1,0 0-1,1 0 1,-1 0-1,1 0 1,0 0-1,1-1 941,-2 4-249,1 0 0,0 0 0,-1 0 0,1 0 0,0 0 0,0 0-1,-1 0 1,1 0 0,0 0 0,0 1 0,0-1 0,0 0 0,0 1 0,0-1-1,0 1 1,0-1 0,0 1 0,1-1 0,-1 1 0,0 0 0,0-1 0,0 1-1,1 0 1,-1 0 0,0 0 0,0 0 0,1 0 249,0 0-177,-1 0-1,0 0 1,0 1 0,0-1-1,1 0 1,-1 1 0,0-1-1,0 1 1,0-1 0,0 1-1,0-1 1,1 1 177,5 7-1472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9:35.9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 2656,'0'0'58,"0"1"0,1-1 0,-1 0 0,1 0 0,-1 0 0,0-1 0,1 1-1,-1 0 1,0 0 0,1 0 0,-1 0 0,0 0 0,1 0 0,-1 0 0,0-1 0,1 1 0,-1 0 0,0 0 0,0 0 0,1-1 0,-1 1 0,0 0 0,0 0 0,1-1 0,-1 1-1,0 0 1,0 0 0,0-1 0,1 1 0,-1 0 0,0-1 0,0 1 0,0 0 0,0-1 0,0 1 0,0 0 0,0-1-58,0 0 341,0 1 470,0 0-129,0 0 225,0 0-246,0 0 107,8 15 998,6 9-1123,-2 1 0,0 0 1,-2 1-1,5 16-643,-14-38 51,12 49 205,-4-15 53,-8-30-203,0-1 1,0 1-1,0 0 0,-1 1-106,0-2 179,1 1 0,-1-1 0,1 0 0,2 5-179,-2-6 446,-2-9 138,-3-11-184,4 5-180,-1-1 1,-1 1 0,-1-7-221,1 6 94,0 0 0,1 0-1,-1-9-93,2 1 13,0 0 52,0 0 0,1 0-1,1 0 1,3-15-65,0 12-65,-4 12 131,1 1 0,0 0 0,0 0 0,1 0 0,0 0 0,1-1-66,-2 7 13,-1 0 0,1-1-1,0 1 1,-1 0 0,1 0-1,0 0 1,0 0 0,0 1 0,1-1-1,-1 0 1,0 1 0,1 0-1,-1-1 1,1 1-13,2-1 88,0 0 0,1 1 0,-1 0 1,0 0-1,0 0 0,1 1 0,1-1-88,6 1 115,0 1 0,0 0 0,0 1 1,-1 1-1,13 3-115,5-2-90,-16-4-3180,-14-5-847,0-2 213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9:36.6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6 3392,'0'-1'126,"-1"1"0,1 0 0,0-1 0,-1 1 0,1 0 0,-1-1 0,1 1 0,-1 0 1,1-1-1,0 1 0,-1 0 0,1 0 0,-1-1 0,1 1 0,-1 0 0,1 0 0,-1 0 0,0 0 0,1 0 0,-1 0 0,1 0 1,-1 0-1,1 0 0,-1 0 0,1 0 0,-1 0 0,1 0 0,-1 0 0,0 1-126,-11 0 2413,11 21-226,-3-5-259,-2 0 0,-2 4-1928,-8 24 981,4-2-1047,-2 6-2201,2 1-3667,9-31 1492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9:38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1791 2573 3392,'-1'-5'583,"-1"1"383,2 9-915,0-4-248,0-1 106,0 0 144,0 0 86,0 0 314,0 0-26,0 0 303,0 0-122,0 0 240,0 0-240,0 0 54,0 0-220,0 0 38,0 0-160,0 0-42,0 0-81,0 5 495,-1-7 381,-3-12-278,-8-10-4,0 0-1,2-1 1,-5-18-791,4 11 177,-7-14-5,-1 1 1,-16-26-173,24 50 51,-2 1 1,0 1 0,-1 0 0,-1 1 0,-1 1 0,-11-11-52,-27-17 388,24 19-158,0 0 0,-19-25-230,25 22 235,2-1 1,1-1-1,-8-17-235,-47-102 601,40 77-767,23 48 280,-1 0 0,-1 1 0,-1 1 0,-1 0-1,-1 1 1,-1 1 0,-1 1 0,0 1-1,-5-2-113,-49-33 28,46 35-43,1-1 1,1-1-1,-13-15 15,21 17 35,0-2 0,2 0-1,0 0 1,2-2 0,0 0-1,-10-24-34,13 22-60,-16-33-120,-26-42 180,37 77-76,10 14 69,0 0 1,1-1-1,-5-9 7,1 0 123,0 0 0,-6-6-123,5 8-75,0-1 0,-1-6 75,5 11-68,0 2-1,-1-1 1,0 1-1,-6-8 69,-14-20 2,-80-121 41,65 107-88,23 30 223,-13-20-178,-16-21-54,14 20-164,-7-5 377,20 27 98,17 17-326,-1 1-1,0-1 1,0 2-1,-1-1 0,0 0 70,0 0-869,1 1 0,-1-1 0,1-1 0,0 1 0,-1-2 869,5 4-281,0 0 0,0 1 0,0-1 0,0 0-1,1 0 1,-1 0 0,1 0 0,-1 0 0,1 0 0,0 0-1,0 0 1,-1 1 0,1-1 0,1 0 0,-1 0 0,0 0-1,0 0 1,1 0 0,-1 0 0,1 0 0,0 0 0,-1 0-1,1 1 1,0-1 0,1-1 281,3-8-2117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9:39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26 161 3488,'-2'-1'333,"0"1"0,0-1 1,0 0-1,0 0 0,1 0 0,-1 0 1,0 0-1,1 0 0,-1 0 0,1-1 0,-1 1 1,0-1-334,1 1 97,0-1 3211,2 2-1291,8 6-660,14 14-978,-10-2-308,0 1 0,-2 0-1,0 1 1,1 5-71,6 11 192,-16-31-184,4 7 30,0-1 0,1 0 0,0-1 0,7 9-38,23 27 1103,-35-45-932,-2-1-152,1 0-1,-1 0 0,0 0 1,1 0-1,-1 0 1,1-1-1,-1 1 1,1 0-1,-1 0 1,0 0-1,1-1 0,-1 1 1,0 0-1,1 0 1,-1-1-1,0 1 1,1 0-1,-1-1 0,0 1 1,0 0-1,1-1 1,-1 1-1,0-1 1,0 1-1,0 0 1,1-1-1,-1 1 0,0-1 1,0 1-1,0 0 1,0-1-1,0 1 1,0-1-1,0 1 0,0-1 1,0 1-1,0-1 1,0 1-1,0 0 1,0-1-1,-1 1-18,-3-20 97,-13-22-38,3-2 0,1 0-1,2 0 1,2-1 0,1-12-59,8 52 3,-1 0 0,1-1 0,1 1 1,-1 0-1,1 0 0,-1 0 0,2 0 0,-1 0 1,0 1-1,1-1 0,0 0 0,0 0 0,3-3-3,-3 5-23,0 0 0,0 1-1,0-1 1,1 1-1,-1-1 1,1 1 0,0 0-1,0 0 1,0 0-1,0 0 1,0 1-1,0-1 1,0 1 0,0 0-1,1-1 1,-1 2-1,0-1 1,1 0 0,-1 1-1,3-1 24,40-1-2614,32 3 2614,17-1-5700,-53-3 900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0:11.694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3695 109 64,'-2'2'31,"5"-3"-35,9-5 94,-12 6-70,0-1-1,0 0 1,0 0 0,0 1-1,-1-1 1,1 0-1,0 1 1,0-1-1,0 0 1,-1 0-1,1 1 1,0-1 0,-1 1-1,1-1 1,0 0-1,-1 1 1,1-1-1,-1 1 1,1-1-1,-1 1 1,0-1-20,-1-1 236,0 1 0,0 0-1,0 0 1,-1 0 0,1 0 0,-1 0 0,1 0 0,-1 1-1,1-1 1,-1 1 0,1-1 0,-1 1-236,-33-2 1197,12 4-834,0 0 1,-22 5-364,-7 2 264,-32 3 227,0 4 0,-4 6-491,-75 12 373,109-22 5,-1-2 0,-1-2-378,-54 8 417,-44 18-235,-22 13-182,118-30 73,-88 27 246,119-34-271,1 1 1,-1 2 0,2 1-1,-3 3-48,-16 10-2,27-18 11,1 1 0,0 1 0,1 1 0,0 0 0,-1 2-9,-25 26-18,20-21 164,-15 18-146,31-31 48,-1 0-1,1 0 1,-1-1-1,0 0 1,0-1-1,-1 1 1,1-1-1,-1-1 1,0 1-1,0-1 1,-5 1-48,2 1 110,10-4-93,1-1 1,-1 1 0,0-1-1,1 1 1,-1-1 0,0 0 0,1 1-1,-1-1 1,0 0 0,1 1-1,-1-1 1,0 0 0,0 0-1,1 0 1,-1 0 0,0 0-1,0 0-17,-5 0 6,1 0-1,0 1 0,0-1 1,0 1-1,0 0 0,1 0 1,-1 1-1,-1 0-5,-5 2 15,0-1 0,0 0 0,-1 0 0,1-1 0,-3 0-15,-29 7 105,30-6-88,0 0-1,-9 1-16,-9 1-100,0 1 0,1 1 0,-25 10 100,1 0 50,20-6-32,26-8 37,0 0 1,-1 0-1,1-1 0,0 0 0,-1-1 1,0 0-1,-2 0-55,11-1 1,0 0 0,-1 0 1,1 0-1,0 0 0,0 0 0,0-1 1,-1 1-1,1 0 0,0 0 0,0 0 0,0 0 1,-1 0-1,1 0 0,0-1 0,0 1 1,0 0-1,-1 0 0,1 0 0,0-1 0,0 1 1,0 0-1,0 0 0,0 0 0,0-1 1,0 1-1,0 0 0,-1 0 0,1-1 0,0 1 1,0 0-1,0 0 0,0 0 0,0-1 1,0 1-1,0 0 0,0 0 0,0-1 0,0 1 1,1 0-1,-1 0 0,0-1 0,0 1 1,0 0-1,0 0 0,0 0 0,0-1 0,0 1 1,1 0-1,-1 0 0,0 0 0,0-1 1,0 1-2,8-13-315,3-2 306,2 0-1,-1 1 0,2 0 0,0 1 0,1 0 1,0 1 9,18-15-60,-3 1 1,1 2-1,1 0 0,1 3 0,19-10 60,215-94-464,-227 108 464,1 3 0,20-5 0,-13 9-151,-34 8 27,0-1 0,0-1 0,3-1 124,-3 1-291,-12 4 113,-8 1 125,-54 15-86,31-7 197,2 2 0,-5 3-58,-1 1 33,23-10-26,0 0 1,0 1-1,0 1-7,-20 11 101,-26 15-219,27-15 17,-11 4 101,-147 59 206,47-23-76,29-13-248,-17 7 562,81-32-487,35-16 44,0 1 0,0 0 0,0 1 0,1 0 0,-9 7-1,7-5 85,0 0-1,-1 0 0,0-2 1,0 0-1,-1 0-84,-32 14 421,32-12-196,-14 6-41,1 1 0,0 1-1,1 1 1,-13 12-184,32-20 54,-1 0 0,2 0 1,-1 1-1,1 0 0,1 0 0,-1 2-54,-12 25 240,-2 10-240,7-9-22,2 1 0,-3 19 22,10-36 66,5-22-53,-1 1 0,1 0 1,0-1-1,0 1 0,0 0 1,0-1-1,0 1 0,-1 0 1,1-1-1,0 1 1,0 0-1,1-1 0,-1 1 1,0 0-1,0-1 0,0 1 1,0 0-1,1 0-13,-1-1 11,0 0 1,0 0-1,1 0 1,-1 0-1,0 0 0,1 0 1,-1 0-1,0 0 1,1-1-1,-1 1 1,0 0-1,0 0 0,1 0 1,-1 0-1,0 0 1,1 0-1,-1-1 0,0 1 1,0 0-1,1 0 1,-1 0-1,0-1 0,0 1 1,0 0-1,1 0 1,-1-1-12,19-20 364,7-14-323,33-43 253,21-17-294,-59 73-19,1 0 1,1 1-1,0 2 1,2 0-1,0 2 1,5-2 18,-3 4-1,-1-1-1,-1-2 1,0 0 0,-2-1-1,0-2 1,-1 0 0,-1-2-1,16-22 2,-23 23-87,-1-1 0,-1 0 0,1-5 87,13-49-251,-23 68 214,0-1 1,0 1-1,-1-1 0,0 1 0,0-11 37,0-50-123,-2 67 121,0 0-43,-1-1-1,0 1 1,1 0 0,-1 0-1,0-1 1,-1 1 0,1 0-1,0 0 1,-1 0 0,0 0-1,0 0 1,1 1 0,-2-1-1,0-1 46,2 3-2,0 1 0,1 0-1,-1-1 1,0 1-1,0-1 1,0 1 0,0 0-1,1 0 1,-1 0-1,0-1 1,0 1 0,0 0-1,0 0 1,0 0 0,0 0-1,1 0 1,-1 0-1,0 1 1,0-1 0,0 0-1,0 0 1,0 1-1,1-1 1,-1 0 0,0 1-1,0-1 1,0 1 0,1-1-1,-1 1 1,0 0-1,1-1 1,-1 1 2,-2 1-3,1 0 0,0 0 1,0 0-1,-1 1 0,1-1 0,1 0 1,-1 1-1,0-1 0,0 2 3,-3 8-83,-11 25-73,1 2 0,-6 27 156,11-37 21,0-1 0,-3 0-1,-7 13-20,18-38-3,-8 17 23,0 0-1,-2-1 1,0-1 0,-2 0 0,0-1-1,0 0 1,-2-1 0,0 0 0,-1-2-1,-3 2-19,6-5-71,-128 93 635,116-82-440,0 2 0,1 0-1,-21 28-123,34-35-29,1 0-1,-8 17 30,-4 6 38,17-29-25,0 0 0,-4 11-13,6-12 15,0-1-1,0 0 1,-1 0 0,-5 6-15,-5 7 0,-8 19 0,9-17-138,-11 14 138,-27 39 85,48-72-66,0-1 0,0 1 0,-1-1 0,0 0 0,-3 1-19,3-1-8,1-1-1,-1 1 1,1-1 0,0 1 0,0 1 0,0-1-1,0 1 9,-39 45-32,34-37 91,4-9-68,2 2 1,-1-1-1,1 0 0,-1 1 1,1 0-1,1 0 0,-1-1 1,1 4 8,-3 7-9,2 1-1,0 0 1,1 0 0,1 0 0,1 0 0,0 0 0,2 9 9,1-9 35,1 0 0,1 0 0,0-1 0,1 1 1,4 3-36,-9-17-23,1 2 68,1 1 1,-1 0 0,0 0 0,0 0 0,0 0 0,-1 0-1,0 1 1,-1-1 0,1 6-46,-1 107 368,0-115-365,-1 0 1,0 0-1,0 0 1,0 0-1,0 0 1,0 0-1,-2 2-3,1-2 43,1-1 0,0 1 0,0-1 0,0 1 0,0-1 0,0 1 0,1 1-43,0-4 182,5-17 628,21-36-980,-3-1-1,-2-1 0,11-43 171,-7 5 68,5-1-68,-17 59-28,1 2 1,1-1-1,1 2 1,11-13 27,-17 29-77,2 1 1,0 0-1,1 0 1,7-5 76,60-49-156,-51 45 4,43-39-250,-4-3-1,10-17 403,82-83-368,-118 125 221,2 2 1,46-30 146,-48 43-418,2 2 0,40-16 418,-59 27-183,-18 11-190,-14 8 291,-16 10 148,2-7-57,-5 3 5,0 0-1,0 2 1,1 1 0,-5 6-14,-15 14 7,16-14 19,2 1-1,-10 12-25,-118 121-32,-85 61 32,64-60 363,145-130-300,20-16 6,-1-1 0,0 1-1,-1-2 1,0 0 0,-1 0-1,0-2 1,-5 3-69,17-9 14,0 0 0,0 0 0,0-1-1,0 1 1,0-1 0,-1 1 0,1-1 0,0 0 0,0 1-1,0-1 1,0 0 0,-1 0 0,1-1 0,0 1 0,0 0-1,0-1 1,0 0 0,0 1 0,0-1 0,0 0 0,0 0-1,0 0 1,0 0 0,-1-1-14,1-1 22,-1 1 0,1-1 0,0 0 0,0 0 0,1 0 0,-1 0 0,1 0 0,-1 0 0,1-1 0,0 1 0,0 0 0,0-1 0,1 1 0,-1-3-22,-1-5-32,1-1 1,0 1-1,0-1 1,1 1-1,1-1 1,0 1-1,0-1 1,1 1-1,1 0 0,0 0 1,0 0-1,2-2 32,20-52-160,-11 30 251,9-34-91,-13 34-64,2 0 0,4-2 64,13-42-283,-25 68 448,-3 9-186,-3 7-32,-15 32 67,-3 0 0,0-1 1,-8 6-15,6-7-69,9-14-60,-12 15 129,-127 152 176,130-159-28,0 2-1,2 0 1,2 1 0,0 1-1,3 1 1,-2 6-148,4 1 158,1 2 0,2 0 0,-3 36-158,9-59 260,2-11-224,1 1 0,0-1 0,0 5-36,6 120-96,0-42 491,-14 152-235,8-224-73,0-1 0,2 0 0,0 1 0,1-1 0,1 0 1,1 0-1,0 0 0,2-1 0,1 3-87,0-6 35,2-1 1,0 0-1,0 0 1,1-1-1,1-1 1,3 3-36,11 14-5,-19-20 31,1 0-1,-1 1 1,-1 0 0,0 0-1,0 0 1,-1 0 0,1 5-26,5 20 124,3 22-124,-2-9-16,-1-11-80,6 30 211,3 0-1,10 17-114,-13-48 123,13 19-123,8 16 59,-23-43 42,-9-18-79,0 0 0,0 0 1,-1 0-1,-1 1 0,0-1 0,1 4-22,6 27-191,-7-32 315,0 0 1,-1 1 0,-1-1 0,1 1-1,-1 3-124,-1-10 294,0-20 463,-5-26-410,0 4-193,-5-52-166,5 46-34,0-40 46,0-294-747,7 315 654,3 0 1,2 0 0,4-5 92,1 0-43,-5 21-50,1 1 1,3 1 0,17-45 92,-1 21-374,4 2 1,9-13 373,48-87-235,-11 19 486,-48 103-257,2 1 0,2 1 0,2 2 0,6-4 6,56-68-93,-81 90-2,0 0 0,-2-1 0,0-2 95,4-8 2,3-7 81,-2-1-1,2-13-82,-7 19-156,0 1-1,3 0 1,14-22 156,-21 42-86,0 1-1,1 1 1,0 0-1,1 0 1,12-10 86,0 3-305,0 1 0,1 1 0,1 2 0,1 0 0,2 0 305,-1 9-284,-25 7 243,1 0 0,-1 1 0,0-1 0,1 0 0,-1-1 0,0 1 0,0-1 0,0 1 0,0-1 0,2-1 41,-5 2-112,0 1 11,0 0-75,0 2 182,0 0 0,0 1 1,-1-1-1,1 0 0,-1 0 0,0 0 0,0 0 1,0 0-1,0 0 0,0 0 0,0 0 0,0-1 0,0 1 1,-1 0-1,1-1 0,-1 1-6,-29 25-39,13-13 27,-2 5-6,1 1 0,1 0 0,1 2 0,1 0-1,1 1 1,1 0 18,-26 51 192,-8 24-192,-21 44-232,26-66 217,-2 2 73,4 1 0,-7 28-58,-12 41 507,-73 125-507,113-234 99,2 0 1,2 1-1,-1 10-99,-32 122 78,21-67 458,15-54-421,3 2 0,1-1 0,3 1 0,2 0 0,3 0 0,2 0 0,3 13-115,-2-43 9,17 166 233,-2-72 62,-3-11-438,-12-75 174,-2 17-40,1 19 3,-1-26 331,-1 7-465,1-45 155,0 1 1,1 0-1,0 0 0,0 0 0,0 0 1,0 0-1,0-1 0,1 1 0,0 2-24,2-14 592,-1-28-242,-1 1-1,-2-3-349,0 1-27,-4-225-677,1-31 438,9 224 144,-3 37-76,0-18 198,-3 50-3,0-26-195,1 1 0,3-21 198,-2 38-29,-1 1 0,1 0 0,0-1-1,0 1 1,1 0 0,0 0 0,1 0-1,-1 0 1,1 1 0,1 0 0,2-4 29,-3 6-107,-4 4 75,1-1 1,-1 1-1,0-1 1,1 0-1,-1 1 1,1-1-1,-1 1 1,0-1-1,0 1 0,1-1 1,-1 0-1,0 1 1,0-1-1,0 0 1,0 1-1,0-1 1,0 0-1,0 1 1,0-1-1,0 0 1,0 1-1,0-1 1,0 0 31,0 0 128,0 1 32,0 0-80,-3 8-555,11 513 1040,-12-386-140,1-40-28,6 39-397,7-46 221,-5-50 23,-1 0 0,-2 8-244,-2-46 6,0 0 1,0 1 0,0-1-1,1 0 1,-1 1-1,0-1 1,0 0-1,0 1 1,0-1-1,-1 0 1,1 0-1,0 1 1,0-1-1,0 0 1,0 1-1,0-1 1,0 0 0,0 0-1,-1 1 1,1-1-1,0 0 1,0 0-1,0 1 1,0-1-1,-1 0 1,1 0-7,-5-4 184,-5-15 49,3-2-204,0 0 1,2 0 0,1-1 0,-2-15-30,-1-9-226,-4-17 90,2-1 0,3 0 0,3-1 0,3 0 136,13-140-496,-9 147 278,-2 31-10,0 0 0,1 0 1,7-24 227,18-31 145,-13 39-136,-14 38-116,0 0-1,0 1 0,0-1 0,0 0 1,-1-2 107,0 6-91,2 2 41,1 1 1,-1-1-1,0 1 1,0-1-1,-1 1 1,1-1-1,1 3 50,6 8-81,-2 0 0,0 1-1,0 0 1,3 9 81,11 24 112,-15-33-135,0 1 0,-1-1 0,-1 2 0,0-1 0,0 4 23,0 1 19,4 25 184,-1 1 1,-3 0 0,-1 12-204,-3-54 8,0 40 88,-2-1 0,-1 1 0,-5 10-96,8-52 46,0 1 0,0 0 0,-1 0 0,1 0 0,-1-1 1,0 1-1,1 0 0,-1-1 0,0 1 0,0 0 0,0-1 0,0 1-46,1-2 15,-1 0-1,1 0 1,0 1-1,0-1 1,0 0-1,0 0 1,-1 0-1,1 0 0,0 0 1,0 0-1,0 0 1,0 0-1,-1 1 1,1-1-1,0 0 1,0 0-1,0 0 1,-1 0-1,1 0 0,0 0 1,0 0-1,0 0 1,-1 0-1,1 0 1,0 0-1,0 0 1,0-1-1,0 1 1,-1 0-1,1 0 0,0 0 1,0 0-1,0 0 1,0 0-1,-1 0 1,1 0-15,-6-13 120,2-9-169,1 0 0,1-1 0,1 1 1,1 0-1,2-12 49,-1 9-22,1-332-285,-2 278-330,-8 43 285,8 35 351,0 0 1,-1 1 0,1-1-1,0 1 1,-1-1 0,1 1-1,-1-1 1,1 1 0,-1 0-1,1-1 1,-1 1 0,1-1-1,-1 1 1,1 0 0,-1 0-1,0-1 1,-6 1 15,0-1 0,-1 0 0,1-1 0,0 0-1,0 0 1,-6-3-15,5 2 13,-1 0 0,0 1 0,-9-2-13,10 3-10,1 0-55,-1 0-1,1 1 0,-1 0 1,-2 0 65,7 0-38,0 1 1,0-1-1,1 1 0,-1 0 0,0 0 1,1 0-1,-1 0 0,1 0 1,-1 1-1,1-1 0,0 1 1,0-1-1,-1 1 0,1 0 38,-11 12-7,0 1-1,1 0 0,0 0 1,1 1-1,1 1 0,-7 16 8,-7 10 158,-11 7-88,-3 8 419,32-50-401,0 0 0,0-1 1,-1 0-1,0 0 0,0-1 0,-1 1-88,4-6 13,1 1-1,0 0 0,0-1 0,0 0 0,-1 0 1,1 0-1,-1 0 0,1 0 0,-1-1 1,0 1-13,-14 2-32,14-1 30,1-1 1,1 1-1,-1-1 1,0 1-1,0 0 1,1 0-1,-1 0 0,1 1 1,-1-1-1,1 1 1,0-1-1,0 1 1,0 0-1,0-1 0,1 1 1,-1 0-1,1 0 1,0 0-1,-2 4 2,-2 9-19,0 1-1,1 0 1,0 5 19,3-17 51,-29 104-25,26-98 38,1 1 0,-1-1 0,-1 0 0,0 0 0,0 0 0,-1-1 0,-4 5-64,-12 16 459,-18 19-459,22-30 208,12-15-198,1-1-1,1 2 1,-1-1-1,1 0 0,0 1 1,0 0-1,1 0 1,0 0-1,-1 2-9,4-6 33,0 1-1,0-1 1,0 1 0,0-1-1,1 1 1,-1-1-1,1 0 1,-1 1 0,1-1-1,0 0 1,0 1-1,0-1 1,0 0 0,0 0-1,1 0 1,-1 0-1,1 0 1,-1 0-33,1 1 46,0-1-1,0 1 1,-1 0-1,1 0 1,-1 0-1,0 0 1,0 0-1,0 0 1,0 0 0,0 0-1,0 1-45,0 5 95,0 1 0,1-1 0,0 0 0,1 0 0,0 0 0,0 0 0,3 3-95,3 13 141,5 7-26,-10-24-142,0 0-1,-1 0 1,0 0 0,-1 0-1,2 8 28,9 78 363,-11-72-181,-1-15-228,-1 0 1,1-1-1,0 1 1,1 0 0,0-1-1,0 1 1,0-1 0,3 5 45,14 20 87,1 0 1,1-2 0,6 4-88,-6-5-247,-5-11 342,-13-14-71,0 0 0,0 1-1,0-1 1,0 1 0,-1 0-1,1 0 1,0 1-24,25 44-27,-18-34 17,0 1-1,2 7 11,36 81 224,-35-79-290,1 1 0,14 18 66,-21-34-25,1 0 1,0-1-1,0 1 1,1-2-1,0 1 0,1-1 1,8 5 24,-1-2 37,1 0 1,0-1-1,1-1 0,0-1 1,0 0-1,1-2 0,0 0 1,0-1-1,17 1-37,-16-3 21,5 0 3,1-1 0,-1-1 0,1-1 0,6-1-24,-26 0 5,0-1 0,-1 1 0,1-1 0,0 0 0,4-3-5,-9 5-13,-1-1 0,0 1 0,0-1 0,1 1 0,-1-1 0,0 1 0,0-1 0,0 0 0,0 0 0,0 0 0,0 0 0,0 0 0,0 0 0,0 0 0,0 0 0,0 0 0,-1 0 0,1 0 0,0 0 0,-1-1 0,1 1 0,-1 0 0,0-1 0,1 1 0,-1 0 0,0-1 0,0 1 0,0 0 0,1-1 0,-1 1 0,-1-1 13,-7-31-798,-2 0 1,-6-12 797,6 19-95,0 1 0,-2 0 0,0 1 0,-2 1 0,-1 0 0,0 1 0,-2 0 0,0 1 1,-2 1-1,-19-16 95,36 34-44,0 0 0,0 0 0,0 0 0,0 0 1,0 0-1,1 0 0,-1 0 0,1-1 0,-1 1 1,1-1-1,0 1 0,0-1 0,0 1 0,0-2 44,19 3-256,-12 1 286,0 1 0,1-1 0,-1 1 0,0 1 0,0-1 0,0 1 0,0 0 0,0 0 0,-1 1 1,1-1-1,2 3-30,0 0 14,0 1 1,0 0 0,-1 0 0,0 1 0,0 0 0,-1 0 0,1 1-15,8 14-33,0 0 1,-2 0-1,-1 1 0,10 25 33,-6-9 54,-8-19 101,0 0-1,8 13-154,-5-14 158,-2 0 0,0 0 1,5 18-159,-14-36 170,0-1 1,-3-4 320,-1-14-619,2 6 21,-27-82-570,4 7 404,19 70 236,-12-24-317,14 31 295,-1 0-1,1 0 0,-2-7 60,-11-32-65,-1 2-302,16 38 183,-1-9-389,3 17 578,0 1-96,4 1 58,-1 0-1,1 0 1,-1 0-1,1 0 1,-1 1-1,0-1 1,3 3 33,0 1 22,0-1 0,-1 1 0,1 0 0,-1 1 0,-1-1 0,1 1 0,-1 0 0,0 0 0,0 1-1,-1-1 1,1 3-22,2 2 9,9 9-2,3 6 50,28 70 455,-40-85-483,-2 0-1,1 1 0,-1 1-28,12 31 75,-11-35-76,6 12 163,11 16-162,-17-30 33,0-1 1,0 0-1,0 1 1,1-2-1,0 1 1,0-1-1,2 1-33,5 4-56,0 0 0,0 1 0,-1 0 0,9 12 56,-1-5 27,-18-16 117,-7 38-214,5-39 1,0 0 37,0 1 32,0-1-1,0 1 1,0-1-1,0 0 1,0 1 0,1-1-1,-1 1 1,1-1 0,-1 0-1,1 1 1,-1-1 0,1 0-1,0 0 1,-1 1-1,1-1 1,0 0 0,0 0-1,0 0 1,0 0 0,0 0-1,0 0 1,0 0-1,0 0 1,1 0 0,-1-1-1,0 1 1,0 0 0,1-1-1,0 1 1,5-1 60,0 0-1,0 1 0,0 0 0,-1 0 1,6 2-60,-7-1 0,-1-1 1,0 0-1,1-1 0,-1 1 1,4-1-1,-7 0-7,1 1 0,-1-1 1,1 1-1,-1 0 0,1-1 0,-1 1 0,0 0 0,1 0 1,-1 0-1,0 0 0,1 0 0,-1 0 7,7 5-158,21 6 249,-6-2-136,-1 1 0,2 1 45,-17-7 5,0 0 0,1 0 0,-2 1 1,1 0-1,-1 0 0,1 0 0,3 6-5,12 17-234,16 29 234,-26-41-75,-9-14 58,-1 0 1,0 0-1,0 0 0,0 1 0,0-1 0,1 4 17,-2-5-35,0 0 0,0 0 0,0 1 1,0-1-1,1 0 0,-1 0 1,1-1-1,0 2 35,4 5-160,-6-7 128,1 0-1,-1-1 0,1 1 0,-1 0 0,0 0 1,1 0-1,-1 0 0,0 0 0,0 0 0,1 0 1,-1 0-1,0 0 0,0 0 0,0 0 33,0-1 10,0 1-1,0-1 1,0 0 0,0 1-1,0-1 1,0 0-1,0 0 1,0 1-1,0-1 1,0 0-1,0 1 1,0-1-1,0 0 1,0 0-1,0 1 1,0-1 0,0 0-1,1 0 1,-1 1-1,0-1 1,0 0-1,0 0 1,0 0-1,1 1 1,-1-1-1,0 0 1,0 0 0,1 0-1,-1 0 1,0 1-1,0-1 1,1 0-1,-1 0-9,1 0-106,-1 0 26,3 0 80,-1-1 1,1 1 0,-1-1-1,1 0 1,-1 0 0,0 0-1,1-1 1,-1 1 0,0 0-1,1-2 0,1 0-10,0 1 0,0-1 0,0 1 0,1 0 0,-1 0 0,0 0 0,2 1 10,3-3 37,-8 3-29,0 1 0,1-1-1,-1 0 1,0 1 0,0 0 0,0-1-1,0 1 1,1 0 0,-1 0 0,0-1-1,2 1-7,27-5-357,1 6 512,-1 0-1,0 2 1,24 5-155,-38-4 22,-1 1 0,0 0-1,0 2 1,12 6-22,-12-5 35,2-1 0,-1 0 0,13 3-35,87 19 597,-100-24-583,-1 0-1,1 1 1,-1 0-1,7 5-13,-5-3 206,1 0 0,0-1 0,1-1-206,-13-4 15,-1 1 0,1-1 1,-1 1-1,1 0 0,2 3-15,20 9 26,-12-9 2,-9-2 12,1-2-1,-1 1 1,1-1-1,6 1-39,23 0 132,-1-1 0,35-3-132,-12 0 62,-10-2-109,0-2 1,-1-2 0,31-10 46,-68 15-5,5 0-1,-1 0 0,1 1 0,7 1 6,23-2 108,22-2-20,-40 4-160,20-4 72,0 2 29,-10 1 97,-11-2-283,0 3-1,-1 0 1,1 1 0,16 4 157,-40-5-98,0 1 0,0 0 0,0 0 0,0 0 1,-1 0-1,1 0 0,0 0 0,1 2 98,-4-3-13,1 0 0,-1 1 0,1-1-1,0 1 1,-1-1 0,0 1 0,1-1 0,-1 1 0,1 0-1,-1-1 1,0 1 0,1 0 0,-1-1 0,0 1 0,1-1-1,-1 1 1,0 0 0,0 0 0,0-1 0,0 1 0,0 0-1,0-1 1,0 1 0,0 0 0,0 0 0,0-1 0,0 1-1,0 0 1,0-1 0,-1 1 0,1 0 0,0-1 0,-1 1-1,1 0 1,0-1 0,-1 1 0,1-1 0,0 1 0,-1 0 13,-3 4-33,0-1 0,-1 1-1,1-1 1,-1 0 0,0 0 0,0 0 0,-1-1 0,1 1 0,-1-1 0,1-1 0,-2 1 33,-5 2-50,-1 0 0,1-1 0,-1-1 0,0 0 0,0 0 50,-33 3-253,-24 0 253,49-6-67,0 0-1,0-2 1,0 0 0,-11-3 67,-3-2-83,-2 0-218,-8-4 301,15 4-165,-1 1 1,1 2 0,-21 0 164,7 1-83,-103-9 129,-145-18 121,257 25-72,3 1-59,0-2 0,1-1 0,-29-10-36,13-2-18,0-2 1,1-1 0,1-3-1,-23-18 18,-11-8-57,-40-31 637,53 28-804,-120-58 130,115 71 177,54 30-68,0-1-1,1 0 0,0-1 0,1 0 1,1-1-1,0-1 0,1-1 1,-2-3-15,-3-6-46,2 0 1,1-1 0,2-1 0,0 0-1,0-6 46,-2-5-40,-25-62 22,9 19-185,18 41 77,12 33 93,-1 0 1,-1 0 0,1-1 0,-1 1-1,0 0 1,-1 0 32,-17-35-70,16 30 38,0 1 1,-6-8 31,0-5-25,10 21 14,-1-1 0,1 1 0,-1-1 0,0 1 0,1 0 0,-2 0 0,0-1 11,2 2-33,0 0 0,0 1 0,1-1 0,-1 0 0,0 1 0,0-1 0,1 0 0,-1 0 0,1 1 0,-1-3 33,-3-9-38,33 84-554,-20-44 613,-7-22-18,0 1 0,0-1 1,0 0-1,0 0 1,2 2-4,60 91 117,-47-72 31,-11-16-100,0-1 1,0 1-1,1 5-48,14 31 107,2-1-1,6 8-106,-20-38 126,1-1 0,1 0 0,0 0 0,1-1 0,0-1 0,1 0 1,0 0-1,5 1-126,150 95 160,-79-63 5,-65-31 39,9 7-147,20 21 45,-34-31 37,-16-10-109,0 0 0,-1 0-1,1 0 1,-1 1-1,1 0 1,-1-1-1,1 2-29,7 5-11,1 0-1,-1-1 1,1-1-1,0 0 1,0 0-1,8 2 12,6 2 169,1-2 1,14 3-170,34 11-72,30 14 15,23 8 183,-93-28-270,-23-11 144,0 0 0,1 0 0,-1-1 0,1-1 0,7 2 0,217 22 351,-94-13-318,-31-3-197,-15-2 637,53 14-473,-106-11-139,-30-7 67,1-1 1,8 1 71,4-2 49,1-1 0,-1-1 1,7-2-50,1 1 49,21-3-60,1-3 1,-1-1-1,20-8 11,60-13 475,-111 24-449,-15 1-13,1 2-1,0-1 1,10 0-13,3 1-51,-20 0 47,1 1-1,-1-1 1,1 1 0,0 0-1,-1 0 1,1 0 0,-1 1-1,1-1 1,-1 1 0,1 0 0,-1 0-1,1 0 1,2 1 4,-6 0-50,1 0 0,-1 0 1,1 0-1,-1-1 0,0 1 0,0 0 1,0 0-1,0 0 0,0-1 0,0 1 0,-1 0 1,1 1 49,-1 0-28,-1 1 0,1 0 0,-1-1-1,0 1 1,0-1 0,0 1 0,0-1 0,0 0 0,-1 0 0,0 0 0,1 0 0,-1 0 0,0-1 0,-2 2 28,-5 3-4,1 0-1,-1-1 1,0 0-1,-6 2 5,4-2 12,2-1-41,1-1 0,-1 0 0,0 0 0,0-1 0,-7 1 29,-96 9-447,-1-5 1,-11-5 446,35 0-99,-214-3-403,208-6 662,1-3 0,0-5 0,0-3-160,60 7-21,0 0 0,1-3 0,-4-2 21,-4-2-107,-34-9 107,-69-7-221,-89-6 221,128 22 61,-287-35 451,233 28-427,54 17-58,100 6-72,1 0 1,-1 1 0,0 0 0,1 0-1,-1 1 1,1-1 0,-1 1 0,1 1-1,-3 0 45,7-2 0,-1 0 0,1 1-1,-1-1 1,1 1 0,-1 0-1,1-1 1,-1 1-1,1 0 1,0 0 0,0 0-1,-1 0 1,1 0 0,0 0-1,0 1 1,0-1-1,0 0 1,0 1 0,0-1-1,0 0 1,1 1 0,-1-1-1,0 1 1,1-1-1,-1 1 1,1-1 0,0 1-1,-1 0 1,1-1 0,0 1-1,0-1 1,0 1-1,0 0 1,0 0 0,0 23 2,0-20-11,-1-1 0,1 0-1,0 0 1,1 0 0,-1 1 0,1 2 9,8 35-9,-6-26 109,0-1 1,1 0 0,5 12-101,4 16 208,-9-31-155,-4-10-31,1 0 0,0 0 0,0 0 0,-1 0 0,1 0 0,0 0 0,0 0 0,1 0 0,0 2-22,7 7-14,-8-9 45,0 0 0,1 0 0,-1 0 0,1-1 0,-1 1 0,1 0 0,0-1-1,-1 1 1,1-1 0,0 1 0,0-1 0,2 1-31,10 5 308,-12-6-293,0 1-1,0-1 1,0 0-1,0-1 1,0 1-1,0 0 1,0-1-1,0 1 1,0-1-1,1 1-14,51 4 406,17-2-406,-19-5 190,42-8-190,-44 4-25,41 0 25,-51 6 96,-22-1-140,-1 0 0,1 2 1,-1 0-1,0 1 0,17 5 44,82 27 150,-82-23-93,1-3 1,1-1-1,27 2-57,-20-3 111,0 1 0,12 6-111,-15-2 123,16 5-192,46 19 69,-89-30 133,-1-1 0,1 0 1,1 0-1,-1-2 0,13 2-133,18 1 121,46 5-108,56-2-13,-63-6 111,-38 0 122,0-2 0,1-2 0,19-4-233,40-9 214,-14 0-108,1 3 1,22 3-107,-63 5-113,11-4 113,24-2 129,24-6-51,-43 5-39,250-52-145,-296 58 107,-1-1 1,1-1-1,-1 0 1,-1-2 0,0-1-1,0 0 1,-1-1 0,0-1-1,-1-1 1,0 0 0,-1-1-1,-1-1 1,3-4-2,20-21 78,2 1 0,1 2 1,26-16-79,-32 29-43,1 1 0,1 1 1,1 2-1,10-2 43,-1 1 170,-9 5-260,-1-2-1,0-1 1,5-6 90,-8-1-200,-22 16 177,1 1 0,6-4 23,-13 9-14,0 0-1,0-1 0,-1 0 1,2-1 14,-2 2-46,0-1 1,0 1 0,0-1-1,6-1 46,102-60-538,-58 28-193,-54 38 592,-1 0 22,0 0-22,0 0 6,0 0-70,0 0 123,-1-1 84,1 1 0,-1 0 0,1 0-1,-1 0 1,1 0 0,-1 0 0,1 0-1,-1 0 1,1 0 0,-1 0 0,1 0-1,-1 0 1,1 0 0,-1 0 0,1 1-1,0-1 1,-1 0 0,1 0 0,-1 0-1,1 1 1,-1-1 0,1 0-4,-11 6 67,-41 31-227,31-23-36,1 0 1,-6 6 195,-10 6-52,2 4 267,28-23-211,-1-1 0,0 1 0,0-2 0,0 1 0,-4 1-4,-9 4 64,-2-1 0,1-1 1,-22 6-65,-69 13-36,111-27 33,-55 12-1,1 3 0,0 2 0,2 2 0,-32 19 4,-3 0-650,69-35 68,18-4 561,1 0 0,-1 1 0,1-1 0,-1 0 0,0 0 1,1 0-1,-1 0 0,1 0 0,-1 0 0,0 0 0,1 0 0,-1 0 0,1 0 0,-1 0 0,0-1 0,1 1 0,-1 0 0,1 0 0,-1-1 1,1 1-1,-1 0 0,1-1 0,-1 1 0,1 0 0,-1-1 0,1 1 0,-1-1 21,1-4-177,0 5 198,0-1-1,0 0 1,0 1-1,0-1 0,0 0 1,0 1-1,0-1 1,0 1-1,0-1 1,1 0-1,-1 1 1,0-1-1,0 1 1,1-1-1,-1 0 1,0 1-1,1-1 1,-1 1-1,0-1 1,1 1-1,-1-1 1,1 1-1,-1 0 1,1-1-21,7-7 52,0 0-1,1 1 1,1 0 0,-1 0 0,1 1 0,0 0 0,0 1 0,8-3-52,22-8 137,30-7-137,-36 12 136,58-19-40,7-8-96,-67 23 0,0 0 0,0-3 0,-2 0 0,20-16 0,-25 15-113,-1-1 0,-1-1 0,-1-2 0,0 0 0,-2-1 0,11-17 113,-7 7 84,-14 21-222,-1 0 0,-1 0-1,0-1 1,3-7 138,-10 18-81,0-1 1,1 1-1,-1-1 1,0 1-1,-1-1 1,1 0-1,0 0 1,-1 1-1,0-1 1,0-2 80,0 6-80,0 0-48,0 0 42,-1 1 1,-2 6 36,0 1 1,0 0-1,1-1 1,0 1-1,1 0 0,-1 0 1,1 0-1,1 3 49,-3 14-64,-8 37 410,-8 21-346,8-58 107,5-12 5,5-12-48,1-1 59,0-11 133,2 2-240,-1 1 1,1 0 0,0 0-1,1 1 1,0-1-1,0 0 1,1 1 0,0 0-1,2-2-16,-1-1-85,-1 3 96,1-1-1,0 1 1,0 0 0,0 1 0,1-1 0,0 1-1,1 0 1,2-1-11,5-4-11,1 1 0,0 1 0,7-3 11,-16 9 30,-1 1 1,0-1-1,-1 0 0,1 0 1,0 0-1,-1 0 1,0-1-1,0 0 0,0 0 1,0 0-1,0-1 0,-1 1 1,2-4-31,-2 4 28,0 0 0,0 1 0,1-1 0,-1 1 0,1 0 0,3-3-28,-4 5-2,0-1 0,-1 0 0,1 0 0,-1 0 0,1 0 0,-1-1 0,0 1 0,0-1 0,0 1 0,0-1 0,-1 0 0,1 0 0,-1 0 0,1 0 0,-1 0 2,18-78 64,-18 78-64,0-1 0,1 1 0,-1-1 1,1 1-1,0 0 0,0-1 0,0 1 0,0 0 0,1 0 0,2-2 0,10-14-161,-10 9 57,-4 8 137,0 0 0,0 0 0,0-1 1,1 1-1,-1 0 0,1 0 0,0 0-33,0-1 24,0 0 0,-1 1 0,1-1 0,-1 0-1,0 0 1,0 0 0,0 0 0,0 0 0,0 0 0,-1 0-1,1 0 1,-1 0 0,0 0 0,0-1 0,0 0-24,8-31 282,1-57-138,-4 20 128,-3 35-100,4-28-172,-2 37 1,-1 0 1,-2 1-1,-2-23-1,0 33-273,1 8 231,-1 0-1,0-1 1,0 1-1,-1 0 1,0 0-1,-2-2 43,3 7-7,0 0 0,0 0 0,0 0 0,1 0-1,-1 0 1,1-3 7,-2-12-15,1 14-101,-8-21-824,6 10 610,3 14 310,-1 1 0,1 0 0,0-1 0,0 1 0,0 0 0,-1-1-1,1 1 1,-1 0 0,1-1 0,-1 1 0,1 0 0,-1-1 20,-5-3-170,6 11-244,1 5 363,-4 41-188,-1-1 1,-8 27 238,-3 32 195,12-77-221,-3 0 0,-6 22 26,8-38-21,-1-1 0,-1 0 1,-1 0-1,0 0 0,-1-1 1,-3 4 20,-3 3 48,10-15-8,0 0-1,-1 0 1,0 0-1,0 0 1,-1-1 0,1 1-1,-3 0-39,-14 17 101,18-19-151,0-1 0,0 0 0,0 1 0,-1-1 0,-1 1 50,-6 4 22,9-6-52,-1 0 0,-1 0 0,1 0 0,0 0 0,-1-1 30,-9 10 40,13-11-36,0 0 0,-1 0-1,1 0 1,0 0-1,0 0 1,-1 0-1,1 0 1,-1 0 0,1 0-1,0-1 1,-2 1-4,1 0 22,0 0 0,0 1 0,0-1 1,0 0-1,0 1 0,0-1 0,0 1 0,0-1 1,0 2-23,-11 8 61,12-10-55,-1-1 0,1 1 0,0 0-1,-1-1 1,1 0 0,-1 1 0,1-1 0,0 0-1,-1 0 1,1 0 0,-1 0 0,1 0 0,-1 0 0,1 0-1,-1 0 1,1-1 0,0 1 0,-1 0 0,1-1-1,0 1 1,-1-1 0,1 0 0,0 1 0,0-1 0,-1 0-1,1 0 1,0 0 0,0 0 0,0 0 0,0 0-1,0 0 1,0 0 0,0 0-6,-5-17 59,0 1-38,3 11-188,1 2-128,-3 12 101,-16 53-66,8-20 579,-4 10-117,-12 32-308,9-22 350,4-8 18,15-50-262,-5 13 126,-1 0 1,0 0-1,-3 2-126,8-13 6,-1-1-1,0 0 0,-1 1 1,1-1-1,-1 0 0,1-1 1,-1 1-1,-1-1 0,1 0 0,0 0 1,-1 0-1,-2 2-5,-19 6 68,-1 0 0,0-1 0,0-2 0,-13 2-68,-38 11 78,44-11-136,-1-2 1,-20 3 57,29-8 30,1 1-248,0-2 0,-6 0 218,19-4 389,12 2-401,-1 0 1,1-1-1,0 1 0,-1 0 0,1 0 0,0-1 0,-1 1 1,1 0-1,0 0 0,0-1 0,-1 1 0,1 0 0,0-1 1,0 1-1,0-1 0,-1 1 0,1 0 0,0-1 0,0 1 1,0 0-1,0-1 0,0 1 0,0-1 0,0 1 0,0 0 1,0-1-1,0 1 12,-3-5-93,3 4 94,0 1 0,0 0 1,0 0-1,0 0 0,-1 0 0,1-1 1,0 1-1,0 0 0,0 0 1,0 0-1,0-1 0,0 1 0,0 0 1,-1 0-1,1-1 0,0 1 0,0 0 1,0 0-1,0 0 0,0-1 1,0 1-1,0 0 0,0 0 0,0-1 1,0 1-1,0 0 0,1 0 1,-1-1-1,0 1 0,0 0 0,0 0-1,7-16 55,1 2-1,1-1 0,0 1 0,1 0 0,0 1 1,5-4-55,10-13-4,1 0 217,2 1-1,5-5-212,73-52 28,-1 0 61,-99 81-49,11-11-16,2 0-1,0 1 1,0 1-1,1 0 1,1 2 0,1 0-24,42-21-166,195-72-2175,-233 94 2376,-23 8-97,1 1 0,0 0 0,0 1-1,1-1 1,-1 1 0,0-1 0,0 1 0,1 1 0,-1-1-1,2 0 63,-5 1-7,0 0-1,-1 0 1,1 1-1,-1-1 1,1 0-1,-1 0 1,1 0-1,0 0 1,-1 1-1,1-1 1,-1 0 0,1 0-1,-1 1 1,1-1-1,-1 0 1,1 1-1,-1-1 1,1 1-1,-1-1 1,0 0-1,1 1 1,-1-1-1,0 1 1,1-1-1,-1 1 8,1 1-23,0 0 1,-1 0-1,1-1 0,-1 1 0,1 0 1,-1 0-1,0 0 0,0 0 0,0 0 23,0 6 6,0-1 0,-1 1 0,0 0 0,-1 1-6,-2 7 69,-2-1 0,1 0 0,-2 0 0,-7 11-69,-3 9 140,-45 102 399,48-106-407,1 2 1,0 2-133,3-5 83,-2-2 1,-9 18-84,-60 96 576,58-94-311,-3 4-253,24-49 13,1 1 1,-1-1-1,1 1 0,-1-1 0,1 1 0,0-1 0,0 1 0,0 0 0,1 0 0,0 0-25,0-3 53,0 3-57,1 8 152,3-12-70,0 0 0,0-1-1,0 0 1,0 0 0,-1 0-1,1 0 1,0-1 0,0 1-1,-1-1 1,1 0 0,2-2-78,8-5-39,-2-1 1,6-6 38,9-6-100,24-13 41,17-13 30,-57 39-24,-1 0 1,0 0-1,-1-1 0,0 0 0,0-2 53,19-34-251,-13 19 203,-10 16 43,0 0 0,-1-1 1,0 1-1,3-11 5,-5 13-57,0 0 0,2-1 1,-1 1-1,1 0 0,0 1 1,1-1-1,1-2 57,-3 7-108,0-1 0,0-1 0,0 1-1,-1 0 1,0-1 0,0 1 0,-1-1 0,1-2 108,-1 5-36,12 2-119,-8-2 204,-1 0 0,1 0 0,-1 0 0,0 0 0,0-1-1,0 0-48,8-7 42,-9 9-21,0-1 1,0 1 0,0-1 0,-1 0-1,1 1 1,-1-1 0,0 0 0,0 0-1,0-1 1,0 1 0,0 0 0,-1-1-1,0 1 1,1-1 0,-1 1 0,0-4-22,0-5-76,0 4 104,0 0 0,0 1 0,0-1 0,1 1 0,1-2-28,1-13-210,-4 19 218,0 1 0,0 0 0,1-1 0,-1 1-1,1 0 1,-1 0 0,2-3-8,-1 2 35,1-1 0,-1 1 0,0-1 0,-1 0 0,1 1 0,0-1 0,-1-1-35,5-19-224,-4 21 248,-1 0 0,1 0-1,-1 0 1,0 0 0,0 0-1,0 0 1,0 0-1,0 0 1,-1 0 0,1 0-1,-2-2-23,-1-19 108,2 3-107,1-18-226,1 23 195,-1 0 0,0 1 0,-1-1 30,-1-25-27,-3-119 603,5-58-80,5 156 123,-6 53-495,0 0 1,0 0-1,0 0 1,-2-1-125,1 1 27,1 0 1,-1 1-1,2-1 1,-1-1-28,-4-91 122,4 65-80,-3-8-42,0 10-116,0-4 215,-4-8-99,-2-17 135,3 29-395,4 25 387,1 1-1,0 0 0,1-1 1,-1-8-127,2 10-33,-1-1 0,0 0 0,-1 0-1,0 1 1,0-1 0,-1 1 0,0 0 0,0-1 0,-1 0 33,-12-29-262,14 23 262,2 12 0,0 0 0,0 1 0,0-1 0,-1 0 0,1 1 0,0-1 0,-1 1 0,1-1 0,-1 0 0,-1-1 11,1 0 0,1 0 0,-1 0 0,0-1 0,1 1 0,-1 0 0,1-3-11,-3-15 163,-23-87-339,17 67 197,9 41-28,0 0 1,0 0-1,0 0 1,0 0-1,-1 1 1,1-1-1,0 0 1,0 0-1,0 0 1,0 0-1,0 0 1,0 0-1,0 0 1,0 0-1,0 0 1,0 1-1,0-1 1,-1 0-1,1 0 1,0 0-1,0 0 1,0 0-1,0 0 1,0 0-1,0 0 1,0 0-1,-1 0 1,1 0-1,0 0 1,0 0-1,0 0 1,0 0-1,0 0 1,0 0-1,-1 0 1,1 0-1,0 0 1,0 0-1,0 0 1,0 0-1,0 0 1,0 0-1,0 0 1,-1 0-1,1 0 1,0-1-1,0 1 1,0 0-1,0 0 1,0 0-1,0 0 1,0 0-1,0 0 1,0 0-1,0 0 1,0 0-1,0-1 1,-1 1-1,1 0 1,0 0-1,0 0 7,-2 11-234,2-10 236,-15 99-408,-12 71 108,15-86 565,2 24-267,-3 29-225,8-86 319,3 0-1,3 18-93,0-9 245,-2-58-252,1 0-1,0 0 1,-1 0-1,0 0 0,0-1 1,0 1-1,-1 1 8,1-1-10,0 0 0,0 0 0,0-1 1,1 1-1,-1 0 0,0 0 0,1 2 10,0-1 54,-1 0 1,0 0-1,0 0 0,0 0 1,-2 3-55,-2 9-75,1-1 59,-1 0 0,0 0 0,-1-1 0,-1 0 0,-1 0 16,-6 21 299,2-4-395,8-19 48,-7 12 131,11-23-78,-1 0-1,1 0 1,-1-1 0,1 1-1,-1 0 1,0 0 0,1 0 0,-1-1-1,0 1 1,0-1 0,0 1 0,0 0-1,1-1 1,-1 1 0,0-1 0,0 0-1,0 1 1,0-1 0,0 0-1,0 0 1,0 1 0,0-1 0,0 0-5,0 0-43,1 0 43,0 0-1,0 1 1,0-1-1,0 0 1,0 0 0,0 0-1,0 1 1,-1-1-1,1 0 1,0 0 0,0 1-1,0-1 1,0 0-1,0 0 1,0 0 0,0 0-1,-1 1 1,1-1-1,0 0 1,0 0 0,0 0-1,0 0 1,-1 1-1,1-1 1,0 0 0,0 0-1,0 0 1,-1 0 0,1 0-1,0 0 1,0 0-1,-1 0 1,1 0 0,-1 1 5,1-1-1,-1 0 1,0 1-1,0-1 1,1 0-1,-1 1 1,0-1 0,1 1-1,-1 0 1,1-1-1,-1 1 1,1-1-1,-1 1 1,1 0 0,-1-1-1,1 1 1,-1 0-1,1 0-4,0-1-1,-1 0 0,1 0 0,0 0 0,0 0 0,0 0 0,0 0 0,-1 0 0,1 0 0,0 0 0,0 0 0,0 0 0,-1 0 0,1-1 0,0 1 0,0 0 0,0 0 0,0 0 0,-1 0 0,1 0 0,0 0 0,0 0 0,0-1 0,0 1 0,0 0 0,0 0 0,-1 0 0,1 0 0,0 0 0,0-1 0,0 1 0,0 0 0,0 0 0,0 0 0,0-1 0,0 1 0,0 0 0,0 0 0,0 0 0,0 0-1,0-1 1,0 1 0,0 0 0,0 0 0,0 0 0,0-1 0,0 1 0,0 0 1,1-15 52,2 1-1,-1 0 0,1-1 0,1 1 1,2-2-52,-4 9 26,6-21 106,2-4-64,0 1 0,2 0 0,1 1-68,0-2-22,-1 0 1,-2-1-1,-1 0 0,-2-1 0,-1 0 22,-4 22 56,16-116-40,-14 97-41,-3 18-2,1 0-1,0 0 0,1 0 0,1 0 1,-1 1-1,2-1 0,1 0 28,3-8-30,-6 13 88,0 0 0,1 1 0,4-6-58,21-40-101,-29 53 86,0 0 1,0-1 0,0 1 0,0 0-1,0 0 1,0 0 0,1 0-1,-1 0 1,0 0 0,0 0 0,0 0-1,0 0 1,0 0 0,0 0-1,0 0 1,0 0 0,0 0 0,0 0-1,1 0 1,-1 0 0,0 0-1,0 0 1,0 0 0,0 0 0,0 0-1,0 0 1,0 0 0,0 0-1,1 0 1,-1 0 0,0 0 0,0 0-1,0 0 1,0 0 0,0 0-1,0 0 1,0 0 0,0 0 0,0 0-1,0 0 1,1 0 0,-1 0-1,0 0 1,0 0 0,0 0 0,0 1-1,0-1 1,0 0 0,0 0-1,0 0 1,0 0 0,0 0 0,0 0-1,0 0 1,0 0 14,4 10-168,0 13 130,-2 46-263,-3-1 0,-6 33 301,1-16-257,-6 143 145,11-74 808,2-84-251,-2-70-410,1 0 1,0 1-1,0-1 0,0 0 0,0 1 0,0-1 0,0 0 0,0 1 1,0-1-1,1 0 0,-1 1 0,0-1 0,0 0 0,0 1 0,0-1 0,0 0 1,0 0-1,1 1 0,-1-1 0,0 0 0,0 1 0,0-1 0,1 0 0,-1 0 1,0 0-1,0 1 0,1-1 0,-1 0 0,0 0 0,1 0 0,-1 0 0,0 1-35,11-4 249,7-12-203,-13 8-18,0-1 1,-1 1-1,0-1 0,0 0 1,-1 0-1,0-1 1,1-4-29,4-10 302,7-21-88,7-35-214,-3-11-230,-16 58 57,-4 28-10,1-1 1,1 1-1,-1 0 1,1 0 0,0-1-1,0 1 1,0 0 182,-1 3-9,0 1-1,0 0 1,0 0 0,0 0 0,0 0 0,0 0 0,0 0-1,1 0 1,-1 0 0,0 0 0,0 0 0,0 0 0,0 0 0,0 0-1,0 0 1,0 0 0,0 0 0,0 0 0,0 0 0,0 0-1,1 0 1,-1 0 0,0 0 0,0 0 0,0 0 0,0 0 0,0 0-1,0 0 1,0 0 0,0 0 0,0 0 0,0 0 0,1 0-1,-1 0 1,0 0 0,0 0 0,0 0 0,0 0 0,0 0 0,0 0-1,0 0 1,0 1 0,0-1 0,0 0 0,0 0 0,0 0-1,0 0 1,0 0 0,0 0 0,0 0 0,0 0 0,0 0 0,0 0 8,6 9-137,2 13 10,-1 21 92,-2-16 134,-2-1 0,1 24-98,-2 6-38,0-38 43,-1 0-1,-1 0 0,0 0 0,-1 0 1,-3 7-5,3-15-63,0 0 1,1 0 0,0 0 0,1 0 0,0 0-1,2 7 63,1 32-160,1 9 368,-5-55-215,0 1 0,1-1 0,-1 1 0,1-1 0,-1 1 0,1-1 0,0 1-1,1-1 1,0 2 7,-2-3 32,6-3 38,-5 1-55,-1 0 1,1-1 0,0 1 0,0-1-1,-1 1 1,1-1 0,0 1-1,-1-1 1,1 0 0,-1 1-1,1-1 1,-1 0 0,1 1 0,-1-1-1,1 0 1,-1 0 0,0 1-1,1-1 1,-1 0 0,0 0 0,0 0-1,1 0 1,-1 1 0,0-2-16,3-27 328,-2 13-169,25-219 81,-22 197-185,-2-1 0,-3-28-55,1 19-62,-5-101-536,-1 16 527,5 116 14,-12-109 121,12 115-63,-1 0 0,0 0 0,0 0-1,-1 0 1,0 1 0,-1-1 0,-1-1-1,-6-17-71,1 0 0,-5-27 71,15 55 3,-29-107-174,-6-1 171,28 91-75,-1 1 0,-3-6 75,-7-12-20,10 20 75,0 0 0,-2 1 0,0 0 0,-1 1 0,0 0-1,-9-8-54,-17-20-148,28 32 171,-1-1 0,0 1 0,-1 1 0,-9-6-23,10 7 18,1 1 0,0-2 1,0 1-1,1-1 0,0 0 0,0-1 0,-5-7-18,3-1 193,1 0-1,1-1 1,1 0 0,0 0 0,1 0 0,-3-17-193,-13-61 128,17 74-178,-2 2 0,-1-1 1,-5-9 49,7 15 76,0-1 0,1 0 0,-3-13-76,3 9 24,-1 0 1,-2-4-25,5 16-1,-1 0 0,1 0 1,-2 0-1,1 1 0,-1 0 0,0 0 1,-1-1 0,-3-5 21,0 0 0,0-1 0,2 0 0,0 0 0,0-1 0,0-2-21,2 5 146,1 4-143,0 0-1,0 1 1,-5-6-3,4 6-67,1 1-1,0-1 1,0-1-1,-1-1 68,3 4 10,-1 0 1,0 1-1,0-1 0,0 1 0,-2-3-10,-10-12-56,-50-101 397,37 73-624,-6-5 283,10 17 177,2 4-141,-3 1 0,0 1 0,-10-6-36,9 8-108,11 12 110,-1 1 1,0 1 0,-2 0-3,-3-2 194,-14-14-194,17 12-15,10 11-15,1-1 0,0 1 0,0-1 0,0-1 0,1 1 0,0-1 0,1 0 0,0-1 1,0 1-1,0-1 30,-2-7 75,0 1 1,-6-7-76,-8-17 73,16 30-88,-1 1 0,1-1 0,-1 1 0,-3-3 15,-12-16 70,7 8-107,-1 1-1,0 0 0,-4-2 38,5 6-20,-11-11 25,-2 1 1,-1 1-1,0 1 0,-2 1 1,0 2-1,-21-9-5,-14-13-91,-3-2 91,62 39-40,2 1 20,-1 0 0,0 0 0,0 1 0,0 0 0,0 0 0,-3-1 20,-23-9 4,25 9-95,0 1-1,0 0 1,0 0-1,0 0 1,-2 0 91,4 1-5,-1 0 0,1 0 0,0-1 0,0 0 0,0 0 0,0 0 1,0-1-1,1 1 0,-1-1 0,1 0 0,0 0 0,-1 0 0,1-1 5,0 2 4,1-1 0,0 1 0,-1 0 0,0 0 0,0 0 0,1 1-1,-1-1 1,0 1 0,0-1 0,-1 1 0,-1 0-4,2-1-11,-1 1 1,1-1-1,-1 1 0,1-1 0,0 0 1,0 0-1,0 0 0,-1-1 11,-3-3-32,-1 0-1,1 1 0,-9-5 33,7 5 66,-13-8-11,13 8-95,-1-1-1,1 0 1,0-1 0,-8-6 40,-18-21-43,30 31 15,0-1 0,0 1 0,0 0 0,0 0 0,-1 1 0,1 0 0,-1 0 0,1 0 0,-1 0 0,0 1 0,-1 0 28,-11-1-51,1 1 0,-1 0-1,-2 2 52,-4-1 147,13 1-181,1 0 0,0 0-1,-1 2 1,1-1 0,0 1-1,0 1 1,0 0 34,-16 5-170,-39 17 500,61-25-341,1 1-1,0 0 1,0 0-1,0 0 1,0 0-1,0 0 1,0 0-1,1 1 1,-1-1-1,0 2 12,-12 10-39,11-12 11,1 0-37,2 10 30,1 2 211,0-13-171,0-1 1,0 0-1,0 1 1,0-1 0,-1 0-1,1 0 1,0 1-1,0-1 1,0 0 0,0 0-1,0 1 1,0-1-1,0 0 1,-1 0 0,1 1-1,0-1 1,0 0-1,0 0 1,0 1 0,-1-1-1,1 0 1,0 0-1,0 0 1,-1 0 0,1 0-1,0 1 1,0-1-1,-1 0 1,1 0 0,0 0-1,0 0 1,-1 0-1,1 0 1,0 0 0,-1 0-1,1 0 1,0 0-6,-13-1-8,6 0-10,-8 2-12,0 1 0,-13 3 30,22-4-31,4-1 34,0 1 0,0 0 0,0 0 0,0 0 0,0 0 0,0 0 1,1 0-1,-1 0 0,0 0 0,0 1-3,1-1 2,-1 1 0,0-1 0,1 0 0,-1 0 1,0 0-1,0 0 0,0 0 0,-1 0-2,1 0-27,1-1 0,-1 1 0,0 0 0,0 0 0,1 0 0,-1 0 0,1 1 0,-1-1-1,1 0 1,-1 1 0,1-1 0,0 1 0,-1 1 27,-11 9-234,13-11 138,0 1 90,0 0 1,1 0 0,-1 0-1,1 0 1,0 0-1,-1 0 1,1-1 0,0 1-1,0 0 1,1 1 5,-2-3-32,1 1 32,-1-1 0,0 1-1,1 0 1,-1-1 0,0 1-1,0 0 1,0-1-1,0 1 1,1 0 0,-1-1-1,0 1 1,0 0 0,0-1-1,0 1 1,-1 0-1,1-1 1,0 1 0,0 0-1,0-1 1,0 1 0,-1-1-1,1 1 1,0 0-1,-1-1 1,1 1 0,0-1-1,-1 1 1,1-1 0,-1 1-1,1-1 1,-1 1-1,1-1 1,-19 13 65,15-11-75,-18 9 160,0 0-1,-1-2 1,-19 5-150,-15 6-113,2 1-8,-33 14-57,125-48 66,0 0 0,35-5 112,-21 9-88,-19 3-16,23-1 104,-36 5 82,8 1 12,0-2-1,0-1 1,6-2-94,33-9 144,-61 13-208,0 1 1,1 0-1,-1 0 1,1 0-1,0 1 0,-1 0 1,1 0-1,-1 1 0,1-1 1,-1 1-1,1 0 1,-1 1-1,1-1 0,2 2 64,66 23 256,-45-18-198,-7-3-164,26 8 185,7-1-79,-21-5 40,0 1-1,0 2 1,7 5-40,-33-12 15,0-1 0,0 1-1,1-2 1,0 1 0,-1-1 0,1 0 0,7-1-15,13 0 189,20-5-189,21 0 91,-63 5-117,0 1 1,-1 0-1,1 0 0,-1 1 1,0 0-1,1 0 1,-1 0-1,0 1 0,0 0 1,0 0-1,-1 0 1,1 1-1,-1 0 0,0 0 1,3 3 25,3 4 43,0-2 0,9 7-43,-13-10 12,0-1-1,0 1 0,0 0 0,-1 1 0,0-1 0,0 1 1,0 1-1,0 1-11,5 11-106,-3-5 151,0 0-1,1 0 1,0-1 0,1-1-1,9 9-44,7 6 69,-14-14-70,1-1-1,0-1 0,8 6 2,-14-15 18,-1 1 0,1-1-1,-1-1 1,1 1 0,0-1 0,0 0 0,0-1 0,0 1-1,3-1-17,1 1-59,-8-1 53,11-2 34,-1-1 177,-10 1-201,-1 1 1,1 0-1,-1 0 0,0-1 1,1 1-1,-1-1 0,0 0 1,0 0-1,0 0 0,1 0 1,-1 0-1,0 0 1,0 0-1,-1-1 0,1 1 1,0-1-1,0 0 0,-1 1 1,2-3-5,-1 2 3,-1 0 1,0 0-1,0 0 1,0 0 0,0-1-1,-1 1 1,1 0-1,-1 0 1,1-1 0,-1 1-1,0 0 1,0-1-1,0 1 1,0 0 0,0-1-1,0 1 1,-1 0-1,1-1 1,-1 1 0,1 0-1,-1 0 1,0-1-1,0 1 1,0 0-1,-1 0-3,-4-9 27,0 1-1,-1 0 0,-1 1 0,-5-6-26,1 1-8,-3-3 10,-1 0 0,0 1 0,-1 1 0,-1 1 0,-1 1-1,0 0 1,0 1 0,-1 1 0,-3 0-2,-23-9 48,0 2 0,-1 3-1,-33-7-47,28 12-89,-1 2 1,1 3-1,-6 1 89,-6 3 35,-63 7-35,43-1 13,-144-3-69,119-3 32,99 1-14,0 2 1,0-1 0,0 1-1,0 1 1,-6 2 37,-22 5 267,18-4-230,0 0-1,-5 2-36,7-1-132,-1-1-1,-16 3 133,-9 1 21,0 3 0,1 0 1,-21 13-22,9-8 0,31-11 0,-17 9 0,-44 26-1,41-19 92,-16 5-91,-57 21-53,76-33 18,2 2 1,-1 2 34,27-14-51,0 0 1,-9 2 50,9-4-70,0 1 1,-8 5 69,-100 62 138,106-62-170,0 0 0,-3 3 32,7-4-30,-1 0 0,0-2 0,-8 5 30,8-6 24,1 1 1,0 1 0,0 0 0,-7 8-25,-26 18 61,-7-1-61,-63 38 0,59-42 42,2 2 1,1 3 0,-47 40-43,68-48-34,-1 0 1,-1-2 0,-2-2-1,-35 18 34,-22-2 112,175-73-245,-25 6 90,-1-2 1,-2-4-1,38-30 43,-49 32 41,1 3 1,44-23-42,100-41 72,-100 51-62,-56 26-30,-2 1-36,1 2-1,2 0 57,139-40 77,-5 1-91,-119 35 38,-1-2 1,19-12-25,267-139 21,-161 89 139,8-4-37,-164 76-123,1 2 0,0 0 0,1 1 0,-1 1 0,1 1 0,1 1 0,-1 0 0,1 2 0,-1 0 0,1 1 0,0 1 0,-1 0 0,11 3 0,-7 0-4,-9-1-24,-1 0 0,1 0 0,-1 1 1,0 1-1,0 0 0,12 6 28,-15-5-63,-7-4 70,1 1-1,-1-1 0,0 1 1,0 0-1,0 0 0,0 0 1,-1 0-1,1 1 0,0-1 1,-1 1-1,0-1 0,0 1 1,0 0-1,0 0 0,0 0-6,0-1 16,-1 1 0,1-1 0,0 0 0,-1 0 0,1 0 0,0 0 0,2 1-16,-2-1-22,0 0 0,0 0 0,-1 0 0,1 0 0,0 0 0,-1 0 0,2 2 22,24 34 293,20 31-384,-41-58 64,0-1-1,1 0 1,1 0-1,0 0 1,0-1-1,5 4 28,-4-4 131,-2-2-95,-1-1 1,1-1 0,0 1-1,8 4-36,-13-9 3,0 0 1,0 0-1,1 0 0,-1 0 0,0-1 0,0 1 0,1-1 0,-1 1 0,0-1 0,1 0 0,-1 1 0,1-1 0,-1-1 0,0 1 0,1 0 0,-1 0 0,0-1 0,1 0 0,-1 1 0,0-1 0,1 0-3,20-9-1101,1 1 0,8-2 1101,-11 6-2672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0:23.6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 46 2912,'-36'-3'1611,"36"3"-1611,0 0 0,-1-1 0,1 1 0,0 0-1,0 0 1,0 0 0,-1-1 0,1 1 0,0 0 0,0 0 0,0 0 0,-1-1 0,1 1 0,0 0 0,0-1 0,0 1 0,0 0 0,0 0 0,0-1 0,0 1 0,0 0 0,0-1 0,0 1 0,0 0 0,0-1 0,0 1 0,0 0 0,0 0 0,0-1 0,0 1 0,0 0 0,0-1 0,0 1 0,0 0 0,0 0 0,1-1 0,2-10 75,-2 9 28,1 0-1,-1 0 0,1 0 0,0 1 1,-1-1-1,1 0 0,0 1 1,0-1-1,0 1 0,1-1-102,-2 2 29,1-1 0,-1 1-1,0-1 1,1 1 0,-1 0-1,0 0 1,1 0 0,-1-1-1,1 1 1,-1 0 0,0 1-1,1-1 1,-1 0 0,0 0-1,1 1 1,-1-1 0,0 1-1,1-1 1,0 1-29,31 14 488,-9-4-161,0 0-1,3-2-326,-4-1 309,3 0 41,0 0-1,6-1-349,36 7 362,-24-5-168,1-1 0,0-2 0,9-2-194,253-4 889,-116-3-679,-141 3-113,503 11 307,-424 2-50,20 8-354,21 4 238,-112-17-190,-25-2 104,-1-2 0,21-1-152,12 5 1051,-65-8-1011,0-1 1,0 1-1,0 0 1,0-1-1,0 1 1,0 0-1,0-1 0,0 1 1,-1 0-1,1-1 1,0 1-1,0 0 1,0-1-1,-1 1 1,1 0-1,0 0 0,0-1 1,-1 1-1,1 0 1,0 0-1,0-1 1,-1 1-1,1 0 1,0 0-41,-69-20 624,30 6-436,14 4-96,0 1 1,-20-4-93,-14 0 79,-113-24-131,80 24 49,0 4 0,-59 2 3,90 7-558,1 2-1,-1 3 1,-28 7 558,42-2-2962,1 1-1,-37 15 2963,17-2-2282,4-3-534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0:46.1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0 171 736,'0'0'16,"1"-1"0,-1 0 0,0 0 1,1 0-1,-1 1 0,1-1 0,-1 0 0,1 0 0,-1 1 0,1-1 1,-1 0-1,1 1 0,-1-1 0,1 1 0,0-1 0,0 1 1,-1-1-1,1 1 0,0-1 0,0 1 0,-1 0 0,1 0 0,0-1 1,0 1-1,0 0 0,0 0 0,-1 0 0,2 0-16,29-4 551,-18 5-374,0 1 1,0 0 0,-1 1 0,7 2-178,18 4 302,58 6 993,0-3 1,89-2-1296,195-20 865,-204-6-302,-59 5-406,-58 3-113,0-2-1,4-3-43,-18 2-21,0 3-1,1 1 0,0 3 0,1 1 22,-8 4 115,-21 0-70,0-1-1,1-1 1,-1 0-1,14-3-44,-30 4 10,-1 0 0,0 0-1,1 0 1,-1 0 0,0 0 0,1 0 0,-1 0-1,0-1 1,1 1 0,-1 0 0,0 0 0,1 0-1,-1 0 1,0 0 0,0-1 0,1 1 0,-1 0-1,0 0 1,0-1 0,1 1 0,-1 0-1,0 0 1,0-1 0,0 1 0,1 0 0,-1-1-1,0 1 1,0 0 0,0-1 0,0 1 0,0 0-1,1-1-9,-2 1 13,1-1-1,0 0 0,0 1 1,-1-1-1,1 0 1,0 1-1,-1-1 0,1 0 1,-1 1-1,1-1 1,-1 1-1,1-1 0,-1 1 1,1-1-1,-1 1-12,-24-15 152,-15-1-38,-1 2 1,0 2-1,-1 2 1,0 2-1,-1 1 1,-23 1-115,6 3 240,1 3 0,-1 3 1,1 2-1,-27 7-240,-15 9 890,-51 20-890,-27 6 544,21-16 225,114-24-420,0-3 0,-28 0-349,77-4-77,-1 1-1,0-1 1,1 1 0,-1 1 0,0-1 0,0 1 77,14 3-65,8 1-25,254 52 335,-204-48-13,1-4 1,0-3-1,30-5-232,234-24 478,-309 23-432,409-60 146,-250 32-293,-173 28 99,415-55-44,-404 56 47,0 1 0,-1 1 1,12 3-2,-22-1-4,-1 0 1,0 2 0,0 0-1,0 1 1,0 1 0,1 1 3,-11-4-40,12 5 50,0 1 0,13 9-10,-28-16-3,-1 0 1,1 1 0,0 0 0,-1 0-1,1 0 1,-1 0 0,0 0 0,0 1 0,0 0-1,0-1 1,-1 1 0,0 0 0,0 0-1,0 0 1,0 1 2,-1-4 12,-1 1-1,0-1 0,0 1 0,0-1 1,0 1-1,0 0 0,0-1 0,-1 1 1,1-1-1,0 1 0,-1-1 0,1 1 1,-1-1-1,1 1 0,-1-1 0,0 1 1,0-1-1,0 0 0,1 0 0,-1 1 1,-1-1-1,1 0 0,0 0 0,0 0 1,-1 1-12,-2 1 20,1 0 0,-1-1 0,0 1 0,0-1 0,-1 0 0,1 0 0,-4 2-20,-9 0 35,1 0 0,-1 0 0,1-2 0,-12 1-35,-69-1 106,83-2-102,-307-12 210,171-6-390,-131-32 176,272 48 0,-92-23 28,-70-28-28,-28-8-10,154 50-28,-1 2 0,1 1 0,-22 2 38,52 5-219,0 0 0,0 2 1,0 0-1,-7 1 219,20-1-82,1-1 1,-1 0-1,0 1 0,1-1 1,-1 1-1,0-1 0,1 1 1,-1 0-1,1-1 0,-1 1 1,1 0-1,0 0 0,-1 0 1,1 0-1,0 1 0,0-1 1,0 0-1,-1 0 0,1 1 1,0 0 81,1-1-98,-1 1 1,1-1-1,-1 1 0,1 0 1,0-1-1,0 1 1,0-1-1,0 1 1,0-1-1,0 1 0,0-1 1,1 1-1,-1-1 1,1 1-1,-1-1 1,1 1-1,-1-1 1,1 1-1,0-1 0,0 0 1,-1 1-1,1-1 1,1 0 97,1 4-349,1 0 0,1 0 0,-1-1 1,1 1-1,4 2 349,38 27-3840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1:10.597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808 85 992,'-1'3'10,"1"-3"51,0 1 0,0-1 1,0 1-1,0-1 1,0 1-1,0-1 1,-1 1-1,1-1 0,0 1 1,-1-1-1,1 1 1,0-1-1,-1 1 1,1-1-1,0 1 1,-1-1-1,1 0 0,-1 1 1,1-1-1,-1 0 1,1 1-1,-1-1 1,1 0-1,-1 1 1,1-1-1,-1 0 0,1 0 1,-1 0-1,1 0 1,-1 0-1,0 1 1,1-1-1,-1 0 0,1 0 1,-1-1-62,-13 6 1776,10-5-1680,-33-1 340,0 2 0,0 2 0,0 1 0,-35 8-436,25 1 215,0 1 0,1 2 0,-28 15-215,55-21-67,0 2 1,1-1-1,0 2 0,0 1 67,18-14-4,0 1-1,0-1 1,-1 0-1,1 0 1,0 0-1,0 1 0,0-1 1,-1 0-1,1 1 1,0-1-1,0 0 1,0 0-1,0 1 0,0-1 1,-1 0-1,1 1 1,0-1-1,0 0 0,0 1 1,0-1-1,0 0 1,0 1-1,0-1 1,0 0-1,0 1 0,1-1 1,-1 0-1,0 1 1,0-1-1,0 0 1,0 0-1,0 1 0,0-1 1,1 0-1,-1 1 1,0-1-1,0 0 0,0 0 1,1 1-1,-1-1 1,0 0-1,0 0 1,1 0-1,-1 1 0,0-1 1,1 0-1,-1 0 1,0 0-1,0 0 1,1 0-1,-1 0 0,0 0 5,21 10 230,-18-9-195,2 0-30,1 0 0,0 0-1,0-1 1,-1 1 0,1-1-1,0-1 1,0 1 0,-1-1-1,1 0 1,0 0 0,4-2-5,16-2-79,79-14-98,64-8 669,7-1-556,-136 21-16,-36 7 107,-4 0-27,1 0-1,0 0 1,0 0-1,-1 0 1,1 0-1,0 0 1,0 0 0,-1 0-1,1 0 1,0-1-1,0 1 1,-1 0-1,1 0 1,0-1 0,-1 1-1,1-1 1,-1 1-1,1 0 1,0-1-1,-1 1 1,1-1-1,-1 0 1,1 1 0,-1-1-1,1 1 1,-1 0 8,0-1 0,0 1 0,1 0 0,-1 0 1,0 0-1,0 0 0,1 0 0,-1 0 0,0 0 0,0 0 0,1 0 0,-1 0 0,0 0 0,0 0 1,1 0-1,-1 0 0,0 0 0,0 1 0,0-1 0,1 0 0,-1 0 0,0 0 0,0 0 0,1 0 0,-1 0 1,0 1-1,0-1 0,0 0 0,0 0 0,1 0 0,-1 0 0,0 1 0,0-1 0,0 0 0,0 0-8,0 3 82,-7-5 17,-74-32 40,74 31-150,0 1 1,0-1-1,-1 2 0,1-1 1,-1 1-1,-3 0 11,-47-1-124,55 2 120,-18 1-70,-1 1 1,-8 2 73,9 0 36,-1-2 0,-9 0-36,17-1-10,0 1 0,-1 0 0,1 1 1,0 1-1,1 0 0,-1 1 0,-1 1 10,-28 9-144,35-12 176,-1 1 0,1 0 0,-1 0 0,1 1 0,0-1 0,0 2 0,-3 2-32,8-6-14,0 0 0,0 0 0,0 0 0,-1-1 0,1 1 1,0-1-1,-1 0 0,0 0 0,0 0 14,-1 0-30,0 1 1,1-1 0,-1 1-1,1 0 1,-4 2 29,5-3 52,-1 1 0,1-1 0,-1 0 0,0 0 0,0 0 0,1-1 0,-1 1 0,-3-1-52,-14 3 165,8-2-462,12-1 295,0 0 1,0 0-1,0 0 0,0 0 1,0 0-1,0 0 0,0 1 1,0-1-1,0 0 1,0 0-1,0 1 0,0-1 1,0 1-1,-1-1 2,-14 9 150,12-7-122,1 0 1,0-1 0,0 1-1,-1 1 1,1-1-1,0 0 1,1 1 0,-3 2-29,-9 7-95,12-10 93,0 0 1,0 0-1,0 0 0,0 0 0,0 0 1,0 0-1,0 1 0,1-1 0,-1 0 1,0 3 1,2-3 12,-1-1 0,1 0 0,0 0 1,0 0-1,0 0 0,0 1 0,0-1 1,1 0-1,-1 0 0,0 0 0,0 0 1,1 0-1,-1 0 0,1 0 0,-1 0 1,1 0-1,-1 0 0,1 0 0,0 0 0,0 0 1,-1 0-1,1 0 0,0 0 0,0-1 1,0 1-1,0 0 0,0-1 0,0 1 1,0 0-1,1-1-12,6 6 120,1-1 0,0 0-1,4 0-119,-7-2 4,-1-1 41,1 0-1,-1 0 1,0-1-1,1 1 0,-1-1 1,1-1-1,-1 1 1,1-1-1,0 0 0,-1 0 1,1 0-1,0-1 1,-1 0-1,1 0 0,-1 0 1,0-1-1,4-1-44,8-5 214,0 0 0,0-1 0,-1-1-1,9-7-213,-21 13 22,18-9 13,1 1-1,0 0-34,16-8 59,-16 7 37,0 1 0,0 2 0,1 0 0,14-3-96,69-21-202,-65 19 367,-7 6-179,17-7 14,-22 6-7,34-17-239,-42 20 320,25-6-334,-24 9 233,-9 2 66,-1 0 0,1 0 0,4 1-39,6 1-32,-22 0 80,17 0-282,-13 1 125,-6-1 135,1 1-1,0-1 1,-1 0-1,1 0 0,0 0 1,-1 0-1,1 1 0,0-1 1,0 0-1,-1 0 1,1 0-1,0-1 0,-1 1 1,1 0-1,0 0 0,-1 0 1,1 0-1,0-1 1,-1 1-1,1 0 0,0-1 1,-1 1-1,1 0 0,-1-1 1,1 1-1,0-1 1,-1 1-1,1-1 0,-1 1 1,0-1-1,1 0 0,-1 1 1,1-1-1,-1 1 1,0-1-1,1 0-25,16-29-320,-17 30 319,1 0 0,-1 0 0,0 0 0,0-1-1,1 1 1,-1 0 0,0 0 0,0-1 0,0 1 0,0 0 0,1-1 0,-1 1 0,0 0-1,0 0 1,0-1 0,0 1 0,0 0 0,0-1 0,0 1 0,0 0 0,0-1-1,0 1 1,0 0 0,0-1 0,0 1 0,0 0 0,0-1 0,0 1 0,0 0 0,0-1-1,0 1 1,-1 0 0,1 0 0,0-1 0,0 1 0,0 0 0,0-1 0,-1 1 0,1 0-1,0 0 1,0 0 0,-1-1 0,1 1 0,0 0 0,0 0 0,-1 0 0,1 0 0,0-1-1,-1 1 1,1 0 0,0 0 0,-1 0 0,1 0 0,0 0 0,-1 0 0,1 0-1,0 0 1,0 0 0,-1 0 0,1 0 0,0 0 0,-1 0 0,1 0 0,0 0 0,-1 0-1,1 0 1,-1 1 1,-20 4-106,6 3 63,0 1 1,1 0 0,0 1-1,0 0 1,1 1 0,-9 11 42,3-4-65,-2-1 0,-4 3 65,-12 5 81,-1 0 1,-2-3 0,-14 5-82,35-18-8,1 0 1,0 2-1,0 0 1,1 1-1,1 0 0,-8 9 8,12-9-3,0 0-1,1 1 0,0 1 1,1 0-1,1 0 1,0 1-1,1 0 0,0 1 4,-7 22-12,-7 27 12,-1 1-46,17-48-34,1-1 1,0 7 79,2-9 58,-1 0 0,-1 0 1,-1 3-59,-1 1 86,1 0-1,1 0 1,-2 16-86,-3 12 9,6-24 70,0 0 0,1 4-79,-3 23 232,-24 129-3,27-163-216,-1-1 1,-5 13-14,-6 20-134,6-8 485,-6 9-351,4-15-95,-6 35 95,10-44-22,5-20 75,0 0-1,1 0 1,0 1-1,-1-1 1,2 0 0,-1 4-53,1-9 40,0 1 0,0-1 0,0 0-1,-1 1 1,1-1 0,0 0 0,0 1 0,0-1 0,0 0 0,0 1 0,-1-1 0,1 0 0,0 1 0,0-1 0,-1 0 0,1 1 0,0-1 0,0 0 0,-1 0 0,1 1 0,-1-1-40,0-1 604,2-6-453,26-69-39,-22 63-86,-1 0-1,0-1 0,-1 1 0,0-3-25,8-30-85,22-77-76,-22 74 198,2 1 1,2 1 0,20-42-38,-26 70-12,1 1 0,1-1 0,1 2 0,0 0-1,1 0 1,1 1 0,4-3 12,7-8-21,-1 0-1,17-26 22,-21 22-98,11-21 98,-13 20-14,38-75 225,-33 59-624,23-33 413,-26 49-94,1 1 1,25-26 93,-16 20 30,-21 25-69,0 1-1,0 0 1,1 1-1,5-4 40,11-10-43,-19 17 38,0 0 1,0 1 0,0 0-1,0 1 1,1 0 0,1 0 4,76-49 74,-54 35-227,-13 8 12,0 1 0,1 1 0,8-3 141,-24 11 14,-1-1 0,1 1 0,0-1-1,-1 1 1,1-1 0,-1 0 0,1 0 0,-1 0-1,0 0 1,1 0 0,-1-1 0,1-1-14,-3 4-3,0-1 0,0 1 1,1 0-1,-1 0 1,0-1-1,0 1 0,0 0 1,1 0-1,-1-1 0,0 1 1,0 0-1,0-1 0,0 1 1,0 0-1,0 0 1,0-1-1,0 1 0,0 0 1,0-1-1,0 1 0,0 0 1,0-1-1,0 1 1,0 0-1,0 0 0,0-1 1,0 1-1,0 0 0,0-1 1,0 1-1,-1 0 1,1 0-1,0-1 0,0 1 1,0 0-1,0 0 0,-1-1 1,1 1-1,0 0 1,0 0-1,-1 0 0,1 0 1,0-1-1,0 1 0,-1 0 1,1 0-1,0 0 1,-1 0-1,1 0 0,0 0 1,0 0-1,-1-1 0,1 1 1,0 0-1,-1 0 3,-15 1-634,-3 7 373,0 1 0,-17 11 261,-6 4 138,-1 1-232,0 2-1,2 2 1,-33 29 94,8-5 48,11-10 109,-31 32-157,63-52-93,0 1 1,2 1 0,1 0-1,-10 20 93,18-27-70,-8 14 143,1 0-1,-3 12-72,3-4-32,11-24 44,0 1 1,1-1 0,1 2 0,0-1 0,-1 12-13,4-15-24,1 0 0,0 0 1,1 0-1,1 0 1,0 0-1,1 0 0,1 7 24,2 1-26,6 33 303,15 45-277,-17-73-43,-1-2 39,1 0 0,2 0 0,0-1 0,12 21 4,-4-15 38,2 0-1,0-1 0,2-1 1,10 8-38,-1-3 7,-1 1 1,-2 1-1,-1 2 1,-2 1-1,7 16-7,23 37 235,-17-34 277,-37-55-384,-1-2-118,1-1 1,0 1 0,-1 0 0,1 0-1,-1 0 1,1 0 0,-1 0 0,1 0-1,-1-1 1,1 1 0,-1 0 0,1 0-1,-1-1 1,1 1 0,-1 0 0,1-1-1,-1 1 1,0 0 0,1-1 0,-1 1-1,0-1 1,1 1 0,-1-1 0,0 1-1,1-1 1,-1 1 0,0-1-1,0 1 1,0-1 0,0 1 0,1-1-1,-1 1 1,0-1 0,0 1 0,0-1-1,0 1 1,0-1 0,0 0 0,0 1-11,-5-29 536,2 14-409,2-4-138,-2-1-1,-1 1 1,0 0-1,-2 0 1,-3-9 11,4 17-7,0-1-1,-1 1 1,0 1 0,-1-1 0,0 1-1,-1 0 1,0 1 0,0 0 0,-5-4 7,-68-55-96,54 45-133,-13-17 229,29 30-11,7 4-86,-1 0 1,1 1 0,0-1 0,-1-3 96,1 3-31,4 6 26,0-1 0,0 1 1,0 0-1,0 0 1,0 0-1,0 0 1,0 0-1,0-1 0,0 1 1,1 0-1,-1 0 1,0 0-1,0 0 0,0 0 1,0-1-1,0 1 1,0 0-1,0 0 0,0 0 1,0 0-1,0 0 1,0 0-1,1 0 1,-1-1-1,0 1 0,0 0 1,0 0-1,0 0 1,0 0-1,0 0 0,0 0 1,1 0-1,-1 0 1,0 0-1,0 0 0,0 0 1,0 0-1,0 0 1,1 0-1,-1 0 1,0 0-1,0 0 0,0 0 1,0 0-1,0 0 1,1 0-1,-1 0 0,0 0 1,0 0-1,0 0 1,0 0-1,0 0 0,1 0 1,-1 0-1,0 0 1,0 1-1,0-1 1,0 0-1,0 0 5,11 3-375,0 4 332,0 1 0,-1 0-1,0 0 1,0 1 0,-1 0-1,0 1 1,-1 0 0,4 6 43,17 30-25,-2-5-100,4 13 125,-11-15-49,11 21 418,-1 5-369,-26-59 902,-4-13-517,-4-12-221,0 4-134,-1-1 0,-1 1 0,-1 0-1,0 1 1,-2-2-30,-4-12-135,11 23 139,0 0-1,0-1 0,-1 1 0,0 0 1,0 0-1,0 1 0,-1-2-3,-7-5 38,5 5-98,1 1 0,0-1 0,1 0 0,-3-5 60,6 9-65,-1 0 0,1 0 0,0 0 0,0 0 0,-1 0 0,1 1 0,-1-1 0,0 0 0,0 1 0,1-1 0,-1 1 0,0 0 0,0-1 0,0 1 0,-1 0 0,0 0 65,2 20-288,2-13 285,0 0 0,0-1 1,0 1-1,1 0 0,-1-1 1,3 3 2,4 19-118,-1 7 54,-7-29 77,1-1 0,-1 1 0,1 0 0,0-1-1,1 2-12,-1-2 20,0 1-1,0 0 0,0 0 0,-1 0 0,0 0-19,-1 17 27,1-15 17,-1-1 0,1 1 0,1 0 0,0 5-44,-1-6-27,0 0 0,0 0 0,0 0 0,0 0 0,-2 5 27,1-5-23,0 1 0,1 0 0,0 0-1,0-1 1,0 5 23,1-1 16,1 0-1,0 0 0,0-1 1,1 1-1,0 0 0,1-1 1,-1 0-1,2 2-15,2 1-14,1 1 0,0-1-1,0 0 1,1-1 0,1 0 0,0 0-1,0-1 1,1-1 0,4 4 14,-6-9-2,0 0-1,0-1 1,0 1-1,0-2 1,1 1 0,-1-1-1,1-1 1,0 0 2,9 2 40,72 8 131,-71-8-175,0-2 0,1 0 1,-1-2-1,0 0 0,1-1 0,-1-1 0,5-2 4,30-12 443,-54 17-443,-1 0-1,0 0 1,0 0-1,0 0 1,1 0-1,-1 0 1,0 0-1,0 0 1,1 0-1,-1 0 1,0 0 0,0-1-1,0 1 1,0 0-1,1 0 1,-1 0-1,0 0 1,0 0-1,0-1 1,0 1 0,1 0-1,-1 0 1,0 0-1,0-1 1,0 1-1,0 0 1,0 0-1,0 0 1,0-1 0,0 1-1,0 0 1,0 0-1,0-1 1,0 1-1,0 0 1,0 0 0,-4-9 74,-13-6 135,-91-55-748,84 53 515,0-2 1,2 0-1,0-2 0,2 0 0,0-1 1,1-1-1,1-1 0,2-1 1,-1-1 23,-34-63-475,50 87 437,0 0-1,0 0 1,0 0 0,0 0-1,0 0 1,1 0-1,-1 0 1,1-1 38,-1 0-32,1 1-1,0 0 1,-1 0 0,0 0 0,0 0-1,1 0 1,-1 0 0,-1 0 32,1 0-64,1 1 1,-1-1-1,0 1 0,1-1 1,-1 1-1,1-1 1,0 0-1,0 1 1,-1-1-1,1 0 1,0 1-1,0-2 64,0 2-139,2 2 54,1 0 84,1 1 0,-1 0 0,0-1 0,0 1 0,0 1 0,0-1 0,0 0 0,-1 1 0,1-1 0,-1 1 1,1 0-1,-1 0 1,27 41-22,-14-19-100,-2-3 191,-1 1-1,-1 1 0,7 21-68,-9-22 142,-8-21-14,-1-2-103,0 0-1,0 1 1,0-1-1,0 0 1,0 1-1,0-1 1,-1 0-1,1 1 1,0-1-1,0 0 1,0 0-1,0 1 1,0-1-1,-1 0 1,1 1-1,0-1 1,0 0-1,-1 0 1,1 1-1,0-1 1,0 0-1,-1 0 1,1 0-1,0 0 1,-1 1-1,1-1 1,0 0-1,0 0 1,-1 0-1,1 0-24,-14 1 28,-13-6-258,11 2 223,-1 0-1,1 1 1,-1 1-1,1 1 1,-1 0 0,0 1-1,1 1 1,0 1-1,-1 0 1,-3 2 7,2 1-17,0 1 1,-1 2 16,-21 7-31,-27 9 63,-1-4 0,-34 6-32,47-15-67,1 3 0,-18 8 67,60-18 2,1 0 0,-1 1-1,-5 5-1,-22 11-21,31-19-13,-1 0 0,0 0-1,1-1 1,-2-1 34,2 1 17,0 0 0,0 0 0,0 0 0,-6 4-17,-50 18-133,57-22 175,1 0 1,0 0-1,-1-1 1,-5 1-43,-15 3 166,22-4-170,0-1 0,0 1 0,0-1 0,0 0 0,1 0 0,-1-1 0,0 1 0,0-1 0,1 0 0,-5-2 4,-8 0-8,16 2 6,-1 1 1,1 0-1,-1 0 1,1-1-1,-1 1 1,1-1-1,0 1 1,-1-1-1,1 1 1,-1-1-1,1 0 1,0 0-1,0 0 1,0 0-1,-1 0 1,1 0-1,0 0 1,0 0-1,0 0 1,0 0-1,1 0 1,-1-1-1,0 1 1,0 0-1,1-1 1,-1 1-1,1-1 1,-1 1-1,1-1 1,0 1-1,-1-2 2,1-1-2,1 0 0,-1-1-1,1 1 1,-1-1 0,1 1-1,0 0 1,1-1 0,-1 1 0,1 0-1,1-2 3,3-8 43,31-64-512,6-5 469,-24 51-30,-4 6 66,0-1 0,1-7-36,-15 33 5,-1 0 1,1 0-1,-1 0 0,1 0 0,0 0 0,0 0 0,-1 0 0,1 0 0,0 0 0,0 0 0,0 0-5,6-6-72,-7 6 24,0 1-10,1 2 30,-1-1 0,0 0 0,0 1 0,1-1 1,-1 1-1,1-1 0,-1 0 0,1 1 0,0-1 1,-1 0-1,1 0 0,0 1 28,0-1-9,0 1 1,0-1-1,0 1 0,-1-1 1,1 1-1,0-1 1,-1 1-1,1 0 0,-1-1 1,0 1-1,1 0 0,-1 0 9,0 21 0,1-9 22,-1-1 0,0 1 0,-1-1 0,-1 1 0,0-1 0,0 0 0,-2 0 0,0 2-22,-2 2 126,5-13-90,-1 0 0,1 0 0,-1-1 0,0 1 1,0 0-1,0 0 0,-1 0-36,-16 15 76,16-17-167,0 1 0,0 0-1,1 0 1,-1 0 0,0 0-1,1 0 1,0 1-1,0-1 1,0 1 0,-1 2 91,3 3-1035,4 1-2202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49:18.9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106 210 2560,'-2'-3'315,"1"1"-151,0 0 1,-1 0-1,1 0 1,0-1-1,0 1 0,0 0 1,0-1-1,1 1 1,-1-1-1,1 1 0,-1-1 1,1 0-165,0 3 17,0-1 1,0 0-1,0 0 1,0 1 0,-1-1-1,1 0 1,0 0-1,0 1 1,-1-1-1,1 0 1,-1 1-1,1-1 1,0 0 0,-1 1-1,1-1 1,-1 1-1,0-1 1,1 1-1,-1-1 1,1 1-1,-1-1 1,0 1-1,1 0 1,-1-1 0,0 1-1,1 0 1,-1-1-1,0 1 1,0 0-1,1 0 1,-1 0-1,0 0 1,0 0-1,1 0 1,-1 0 0,0 0-1,0 0 1,0 0-1,1 0 1,-1 0-1,0 0 1,0 1-1,1-1 1,-1 0 0,0 1-1,1-1 1,-1 0-1,0 1 1,1-1-1,-1 1 1,1-1-1,-1 1 1,1-1-1,-1 1 1,1-1 0,-1 1-1,1 0 1,-1-1-1,1 1 1,0 0-1,-1-1 1,1 1-18,-1 5 15,-1-1 0,2 0 0,-1 1 1,1-1-1,-1 4-15,1-7 8,0 1 0,1-1 1,-1 1-1,0-1 0,1 1 1,-1-1-1,1 1 0,0-1 1,0 1-1,0-1 0,0 0 1,0 1-9,0-3 19,-1 1 1,1 0-1,0-1 0,0 1 1,-1-1-1,1 1 1,0-1-1,0 0 1,0 1-1,0-1 0,-1 0 1,1 0-1,0 1 1,0-1-1,0 0 0,0 0 1,0 0-1,0 0 1,0 0-1,0 0 0,0 0 1,-1 0-1,1-1 1,0 1-1,0 0 1,0-1-1,0 1 0,0 0 1,-1-1-1,1 1 1,0-1-1,0 1 0,-1-1 1,1 1-1,0-1-19,1-1 25,0 1 0,0 0 0,-1-1 0,1 1 0,0-1-1,-1 0 1,1 1 0,-1-1 0,1 0 0,-1 0 0,0 0 0,0 0-1,0-1-24,0-4 190,0-1-1,0 0 0,-1 1 1,-1-1-1,1 1 0,-2-4-189,2 11 2,0-1 0,0 1 0,0 0 0,0 0 0,0-1 0,0 1 0,0 0 1,0-1-1,0 1 0,0 0 0,0 0 0,0-1 0,0 1 0,-1 0 0,1 0 0,0-1 0,0 1 0,0 0 0,-1 0 0,1 0 0,0-1 0,0 1 0,0 0 0,-1 0 0,1 0 0,0 0 0,0-1 0,-1 1 0,1 0 0,0 0 0,0 0 0,-1 0 0,1 0 0,0 0 0,-1 0 0,1 0 0,0 0 0,0 0 0,-1 0 0,1 0-2,-12 8-56,-6 16-118,12-12 156,1 0-1,0 0 1,0 0 0,1 1-1,1 0 1,0-1-1,1 1 1,1 0 0,0 2 18,0-12 19,1 0-1,0 0 1,0 0 0,1 0 0,-1 0 0,1 0 0,0 0 0,-1 0-1,1 0 1,0 0 0,1 0 0,-1 0 0,0 0 0,1-1-1,0 2-18,-1-4 16,0 0-1,-1 1 0,1-1 0,-1 0 0,1 0 0,0 1 0,-1-1 0,1 0 1,0 0-1,-1 0 0,1 0 0,-1 0 0,1 0 0,0 0 0,-1 0 1,1 0-1,0-1 0,-1 1 0,1 0 0,0 0 0,-1-1 0,1 1 1,-1 0-1,1 0 0,-1-1 0,1 1 0,-1-1 0,1 1 0,-1-1 0,1 1-15,11-12 250,-3 2-163,-1-1 0,0 0 0,-1 0 0,0 0 0,-1-1 0,-1 0 0,1-1 0,-2 1 0,0-1 0,1-4-87,-5 16-4,0-1 1,1 1 0,-1 0-1,0 0 1,0 0 0,0 0-1,0-1 1,0 1 0,-1 0-1,1 0 1,0 0 0,0-1-1,-1 1 1,1 0 0,-1 0-1,1 0 1,-1 0 0,1 0-1,-1 0 1,0 0 0,1 0-1,-1 0 1,0 0 0,0 0-1,0 1 1,0-1 0,0 0-1,0 0 4,0 1 3,0 0-1,0-1 1,0 1-1,0 0 1,-1 0-1,1 0 1,0 0-1,0 0 1,0 0-1,0 0 1,0 0-1,0 1 1,0-1-1,0 0 1,0 1-1,0-1 1,0 1-1,0-1 1,0 1-1,0-1 1,0 1-1,0-1 1,0 1-1,1 0 1,-1 0-1,0-1 1,0 1-1,1 0 1,-1 0-1,0 0 1,0 1-3,1-1-4,-7 8 3,0 0-1,1 0 1,0 1-1,1 0 1,-3 8 1,6-13-42,-4 12 253,6-17-204,0 0 1,0 0 0,0 1-1,0-1 1,0 0-1,0 0 1,0 1 0,0-1-1,0 0 1,0 0-1,0 0 1,0 1-1,0-1 1,0 0 0,0 0-1,0 1 1,1-1-1,-1 0 1,0 0 0,0 0-1,0 0 1,0 1-1,0-1 1,0 0 0,1 0-1,-1 0 1,0 0-1,0 1 1,0-1-1,1 0 1,-1 0 0,0 0-1,0 0 1,0 0-1,1 0 1,-1 0 0,0 0-1,0 0 1,1 0-1,-1 0 1,0 0-1,0 0 1,0 0 0,1 0-1,-1 0 1,0 0-1,0 0 1,1 0 0,-1 0-1,0 0 1,0 0-1,0 0 1,1 0 0,-1 0-1,0 0 1,0-1-1,0 1 1,0 0-1,1 0 1,-1 0-8,5-3 23,0 1 0,0-1 0,-1 0 0,1 0 0,-1 0 0,0 0 0,0-1 0,0 0 0,0 0 0,0 0 0,-1 0 0,0-1 0,0 1 0,2-5-23,-1 2 95,0 0-1,-1 0 0,0 0 0,-1-1 0,0 1 0,0-1 1,0 0-1,-1 1 0,0-1 0,-1-4-94,0 10 16,0 0 0,0 0 1,0 0-1,0 0 0,-1 0 0,1 0 1,-1 0-1,0 0 0,0 0 0,1 0 0,-1 0 1,0 1-1,-1-1 0,1 0 0,0 0-16,0 1-3,0 1-1,1-1 0,-1 1 1,0-1-1,1 1 0,-1-1 1,0 1-1,1 0 0,-1-1 0,0 1 1,0 0-1,0-1 0,1 1 1,-1 0-1,0 0 0,0 0 1,0 0-1,0 0 0,1 0 0,-1 0 1,0 0-1,0 0 0,0 0 1,0 1-1,1-1 0,-1 0 1,0 0-1,0 1 0,1-1 1,-1 0-1,0 1 0,0-1 0,1 1 1,-1-1-1,0 1 0,1 0 1,-1 0 3,-1 1-42,-1 0 1,1 1 0,0-1 0,1 1-1,-1-1 1,0 1 0,1 0 0,-1 0-1,1 0 1,-1 2 41,-9 34-290,8-25 246,2-10 79,0 1 1,0-1-1,0 0 1,1 1-1,0-1 1,0 1-1,0-1 0,0 0 1,1 1-1,-1-1 1,1 0-1,0 1 1,1-1-1,0 2-35,-2-5 8,0-1-1,0 0 1,1 0 0,-1 0 0,0 0-1,0 1 1,1-1 0,-1 0 0,0 0 0,0 0-1,1 0 1,-1 0 0,0 0 0,1 0-1,-1 0 1,0 0 0,0 0 0,1 0-1,-1 0 1,0 0 0,0 0 0,1 0-1,-1 0 1,0 0 0,1 0 0,-1 0-1,0 0 1,0 0 0,1 0 0,-1 0-1,0-1-7,9-3 92,-8 4-72,2-2 13,-1 1-1,1-1 1,-1-1 0,1 1 0,-1 0-1,0 0 1,1-1 0,-1 0 0,0 1-1,-1-1 1,1 0 0,-1 0 0,1 0-1,0-3-32,0 1 4,0-1 0,0 0 0,0 0 0,-1 0 0,0 0-1,-1 0 1,1-4-4,-1 1 26,-1 0-1,0-1 1,0 1-1,-1 0 1,0-2-26,1 7-8,0 1 1,0 0 0,-1 0 0,1 0 0,0 0 0,-1 0 0,0 0 0,0 0 0,0 0 0,0 0 0,0 1 0,0-1 0,-1 1 0,0 0 0,-1-2 7,4 4-15,0 0 1,-1 0 0,1 0 0,0 0 0,-1-1 0,1 1 0,-1 0-1,1 0 1,0 0 0,-1 0 0,1 0 0,0 0 0,-1 0-1,1 0 1,0 0 0,-1 0 0,1 0 0,-1 0 0,1 0-1,0 1 1,-1-1 0,1 0 0,0 0 0,-1 0 0,1 0 0,0 1-1,0-1 1,-1 0 0,1 0 0,0 1 0,-1-1 14,-8 13-242,-2 19 21,11-30 211,-4 14-51,0-1 1,2 1-1,0 3 61,1-14 18,1 0 0,0 0 0,0 0 0,1 0-1,0 0 1,0 0 0,0 0 0,0 0-1,1-1 1,-1 1 0,1 0 0,2 2-18,-4-7 15,1 1 0,0 0 1,-1 0-1,1 0 0,0 0 1,-1-1-1,1 1 0,0 0 1,0-1-1,0 1 0,-1 0 1,1-1-1,0 1 0,0-1 1,0 0-1,0 1 0,0-1 1,0 0-1,0 1 0,0-1 0,0 0 1,0 0-1,0 0 0,0 0 1,0 0-1,0 0 0,1 0 1,-1 0-1,0-1 0,0 1 1,0 0-1,0-1 0,0 1 1,-1 0-1,1-1 0,0 1 1,0-1-1,1 0-15,1-1 11,0 0-1,1-1 1,-1 1-1,-1-1 1,1 1-1,0-1 1,0 0 0,-1 0-1,0 0 1,2-3-11,1-4 32,-1 1 0,0-1 0,0 1 0,-1-1 1,0 0-1,-1 0 0,0-3-32,-1 8 14,0 0 1,-1 0-1,0-1 1,0 1-1,0 0 1,-1 0-1,0-1 1,0 1-1,0 0 1,0 0-1,-1 0 1,0 0-1,0 1 1,0-1-1,-1-1-14,2 5-5,0 0 1,1 0-1,-1-1 0,0 1 0,0 0 0,0 0 0,0 0 0,0 0 0,-1 0 0,1 0 1,0 0-1,0 0 0,-1 1 0,1-1 0,0 0 0,-1 1 0,1-1 0,0 1 0,-1 0 1,1-1-1,-1 1 0,1 0 0,-1 0 0,0 0 5,0 0-9,0 0 0,0 1 1,1-1-1,-1 1 0,0 0 0,0 0 0,0-1 1,1 1-1,-1 0 0,0 1 0,1-1 1,-1 0-1,1 0 0,-1 1 0,1-1 0,0 1 1,-1 0 8,-12 17-103,1 1 1,2 0-1,0 0 1,-8 21 102,6-12-38,9-20 63,1 0 1,0-1-1,0 1 1,1 0-1,0 0 1,0 4-26,2-9 14,0-1 0,0 0 0,0 1 0,0-1 0,1 0 0,-1 0 0,1 1 0,0-1 0,0 2-14,0-4 5,-1 0 0,1 1 0,0-1 0,0 0 0,-1 1 0,1-1 0,0 0-1,0 0 1,0 0 0,1 0 0,-1 0 0,0 0 0,0 0 0,0 0 0,1 0 0,-1-1 0,0 1 0,1 0 0,-1-1 0,1 1-5,0-1 19,0 0 0,0 0 0,-1 0 1,1 0-1,0 0 0,0 0 0,0 0 0,0-1 0,0 1 0,0-1 0,0 1 0,-1-1 0,1 0 0,0 1 0,0-1 0,-1 0 0,1 0 1,0-1-20,6-4 49,-2 1 0,1-1 0,3-3-49,7-9 93,0-1-1,-1-1 1,0 0-1,3-8-92,-14 20 16,0 0-1,-1-1 0,0 0 1,0 0-1,0 0 0,-1 0 1,-1-1-1,0 1 0,0-1 1,-1 1-1,0-1 1,0-8-16,-2 14 8,1 0 0,-1 0 0,0 0 0,0 0 0,0 0-1,0 0 1,-1 0 0,1 0 0,-1 1 0,0-1 0,-2-1-8,4 4-5,-1 0-1,0 0 1,0 0-1,1 0 1,-1 1-1,0-1 1,0 0-1,0 0 1,0 1-1,0-1 1,0 0-1,0 1 0,-1-1 1,1 1-1,0 0 1,0-1-1,0 1 1,0 0-1,0 0 1,-1-1-1,1 1 1,0 0-1,0 0 1,-1 1-1,1-1 1,0 0-1,0 0 0,0 0 1,0 1-1,-1-1 1,1 1-1,0-1 1,0 1-1,0-1 1,0 1-1,0 0 1,0-1-1,0 1 1,0 0 5,-7 6-53,0 0 0,0 0 1,1 1-1,0 0 0,1 0 1,0 0-1,0 1 0,-2 5 53,-2 6-42,0 1-1,1 0 0,-1 9 43,7-22 6,1 0 0,0 0-1,1 1 1,0-1 0,0 4-6,0-10 17,1 1 0,0-1 0,0 1 1,0-1-1,1 0 0,-1 1 0,1-1 0,-1 0 0,1 1 1,0-1-1,-1 0 0,1 1 0,0-1 0,1 0 1,-1 0-1,0 0 0,1 0 0,-1 0 0,1 0 0,-1-1 1,2 2-18,-2-3 15,1 1 1,0-1 0,-1 1-1,1-1 1,-1 0 0,1 0 0,0 1-1,-1-1 1,1-1 0,0 1-1,-1 0 1,1 0 0,-1 0 0,1-1-1,0 1 1,-1-1 0,1 1-1,-1-1 1,1 0 0,-1 0 0,0 1-1,1-1 1,-1 0 0,1-1-16,4-2 61,0 0 1,0-1 0,0 0 0,4-5-62,2-5 119,-1 0 1,0 0-1,-1-1 1,-1-1 0,0 0-1,-2 0 1,1-3-120,-6 15 39,0 0 0,-1 0 0,1 0 0,-1 1 0,0-1 1,-1 0-1,1 0 0,-1 0 0,0-1 0,0 1 0,-1 0 0,1 0 0,-1 0 0,0 1 1,-2-6-40,3 9-9,-1 1 1,1-1 0,0 0 0,-1 1 0,1-1 0,-1 0-1,1 1 1,-1-1 0,1 1 0,-1-1 0,1 0 0,-1 1-1,1 0 1,-1-1 0,0 1 0,1-1 0,-1 1 0,0 0-1,1-1 1,-1 1 0,0 0 0,1 0 0,-1-1 0,0 1 0,0 0 8,0 0-28,0 0 0,-1 1 1,1-1-1,0 0 0,0 1 1,0-1-1,0 1 0,0-1 1,0 1-1,0-1 0,0 1 1,0 0-1,0 0 0,-1 0 28,-3 4-98,1 0 0,0 0-1,0 0 1,0 1 0,-2 3 98,-5 12-133,0 0 1,1 1-1,-3 12 133,8-20-1,1 1 0,1-1-1,0 1 1,1-1 0,0 1 0,1 5 1,1-18 20,0-1 1,0 1 0,0 0-1,1 0 1,-1-1 0,1 1-1,-1 0 1,1-1 0,-1 1-1,1 0 1,0-1 0,0 1-1,-1-1 1,1 1 0,1-1-1,-1 1 1,0-1 0,0 0-1,0 0 1,1 1-21,-1-2 20,0 1-1,0-1 0,0 1 1,0-1-1,0 1 1,0-1-1,0 0 1,0 1-1,0-1 1,1 0-1,-1 0 1,0 0-1,0 0 1,0 0-1,0 0 0,0 0 1,1 0-1,-1 0 1,0-1-1,0 1 1,0 0-1,0-1 1,0 1-1,0-1 1,0 1-1,0-1 1,0 1-1,0-1 0,0 0 1,0 0-20,6-4 39,-1 0 0,0-1 0,0 0 0,0-1 0,-1 1-1,0-1 1,0 0 0,0 0 0,-1-1 0,0 1 0,-1-1 0,2-4-39,-4 7 4,1 0 1,-1 0-1,0-1 1,0 1-1,0 0 0,-1-1 1,1 1-1,-1-1 0,-1 1 1,1-1-1,-1 1 1,0 0-1,0-1 0,-1 1 1,0 0-1,1 0 0,-2 0 1,1 0-1,-1 0 1,0 0-5,3 4-5,-1 0 0,1 0 1,-1 0-1,0 0 1,1 0-1,-1 0 1,0 1-1,0-1 1,0 0-1,0 0 0,1 1 1,-1-1-1,0 0 1,0 1-1,0-1 1,-1 1-1,1-1 1,0 1-1,0 0 1,0-1-1,0 1 0,0 0 1,0 0-1,-1 0 1,1 0-1,0 0 1,0 0-1,0 0 1,0 0-1,0 1 0,0-1 1,-1 0-1,1 1 1,0-1-1,0 0 1,0 1-1,0 0 1,0-1-1,0 1 1,0-1-1,0 1 0,1 0 1,-1 0-1,-1 0 5,-3 4-72,0 0 0,1 0-1,-1 1 1,1-1-1,0 1 1,-2 6 72,-6 10-146,2 1 0,1 0 1,-7 23 145,15-40 42,0 0 1,0 1 0,0-1-1,1 1 1,0 1-43,0-7-19,0-1 0,0 0 1,0 1-1,1-1 0,-1 1 0,0-1 1,0 0-1,1 1 0,-1-1 0,0 0 1,1 1-1,-1-1 0,0 0 0,1 0 1,-1 1-1,0-1 0,1 0 0,-1 0 1,1 0-1,-1 1 0,0-1 0,1 0 1,-1 0-1,1 0 0,-1 0 1,1 0-1,-1 0 19,13 2-1969,-11-2 1706,1 0-1,-1-1 0,1 1 1,-1-1-1,0 1 0,1-1 0,-1 0 1,0 0-1,1 0 264,37-22-5029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1:19.51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1265 52 992,'0'-3'83,"-1"0"1,1 0-1,-1 0 1,1 1-1,0-1 1,0 0-1,0 0 1,1 0-1,-1 0 0,1 1 1,-1-1-1,1 0 1,0 0-1,0 1 1,0-1-1,1 1 1,-1-1-84,0 2-64,-6 45 789,5-44-714,-2 58 970,2-51-857,-1 0-1,0 0 0,-1 0 1,0 0-1,0-1 0,-1 1 1,0 0-124,-1 3 123,2-5-35,-1-1 0,1 1 1,-1 0-1,0-1 0,0 1 0,0-1 1,-1 0-1,1 0 0,-1 0-88,1-2 33,1 1 1,0-1-1,1 1 0,-1-1 1,0 1-1,1 0 0,-1-1 1,1 1-1,0 0 0,0 0 1,-1 3-34,-9 21 97,-11 5 28,-1-1 1,-14 12-126,-26 30 5,35-41-43,20-22 58,0-1 1,0 1-1,-1-2 1,-1 1-1,-2 1-20,0-1 22,-1 1 29,-1-1 0,-1 0 0,1 0 0,-1-1 0,-1-1-51,12-5 2,-1 0-1,1 0 0,-1 1 1,1 0-1,-2 1-1,-18 11-1,22-14 2,1 0-1,-1-1 1,0 1 0,1 0 0,-1 0-1,1 0 1,0 1 0,-1-1 0,1 0-1,0 0 1,-1 1 0,1-1 0,0 1-1,-1 1 0,2-2 7,0-1-1,-1 1 0,1-1 1,-1 1-1,1 0 0,-1-1 0,1 1 1,-1-1-1,1 1 0,-1-1 0,0 0 1,1 1-1,-1-1 0,1 1 1,-1-1-1,0 0 0,0 0-6,-10 8 208,-20 26-176,-3 4-203,19-27 273,13-10-79,0 1 0,-1-1 1,1 1-1,0 0 0,0 0 1,0 0-1,0 0 0,0 0-23,2-1 2,-1 0-1,0 0 0,0 0 1,0 0-1,0 0 0,0 0 1,-1-1-1,1 1 0,0 0 0,0-1 1,0 1-1,-1-1 0,1 0 1,0 1-1,0-1 0,-1 0 1,1 1-1,0-1 0,-1 0 0,1 0 1,-2 0-2,1 0 1,0 0 0,0 0 0,0 0 1,0 1-1,0-1 0,0 1 1,0-1-1,-2 1-1,-18 5 65,9-4-29,-29 6-121,17-5 52,22-3 61,0 0 1,0 0-1,0 0 1,0 1 0,0 0-1,-3 0-28,4 0-13,-1 0 0,1-1 0,-1 0 0,0 1 0,1-1-1,-1 0 1,0 0 0,1 0 0,-2-1 13,2 1 17,-1-1 0,1 1 0,0 0 0,-1 0 0,1 0 0,-1 1 0,1-1 1,0 1-1,0-1 0,-1 1 0,0 0-17,-1 0 3,-1 0 0,0 0 0,0-1 0,0 1 0,0-1 0,0 0 0,0 0-3,1 0 37,-8-1-51,8 1-11,0 0 0,0 0 0,0 0 0,0 0-1,0 1 1,0-1 0,0 1 0,0 0 0,-3 1 25,1 0 23,1-1-1,0 0 1,-1 0-1,1 0 1,-1-1-1,0 0 1,1 0-1,-1 0 1,-4-1-23,-13 0 155,17 1-170,-1 1 0,0 0-1,0 0 1,1 1 0,-1 0 0,-2 1 15,-6 2-16,4-3 81,-1 0 0,0 0 0,0-1 0,1 0 0,-13-2-65,8 1 800,15 0-976,1 0 80,0 0 128,0 0 6,0 0-6,-13-1 224,9 1-266,0 0 0,1-1 0,-1 1 0,0 0 0,0 1 0,1-1 0,-1 1 0,1 0 0,-1 0 0,0 0 0,1 0 0,-1 0 0,1 1 0,0-1 0,-3 3 10,-10-3-21,12-1-15,11 0 19,33 1 73,-25 0 6,1 0 0,0-2 0,-1 0 0,4-1-62,116-13 431,-55 7-489,62-2 383,-12 2-127,-104 6-174,0 1 0,0 2 0,0 0 0,3 3-24,-9-3 48,-15-1-66,0 0 1,-1 0 0,1 1 0,0 0 0,3 0 17,35 14 29,-1 2 1,16 9-30,-11-4 203,82 31-315,-95-41 229,2-1 0,34 5-117,-19-10 88,1-1 0,0-3-1,30-3-87,-13 0 233,-68 1-179,-14 0 90,2 1-184,0 0 0,0 1 1,0 0-1,1 1 0,-1 0 1,1 1-1,-1 0 40,-3 2 32,1-2 0,-2 0 0,-8 1-32,-33 2 2,-1-3-1,0-2 0,0-2 1,-24-6-2,0 0 68,-66-7-21,121 9-69,1-1 0,0-2 0,-1 0-1,-15-8 23,9 2-71,0 1 0,0 2 0,-28-4 71,59 14-9,0-1 1,1 1-1,-1 0 1,0 0-1,0 0 1,1 0-1,-1 0 1,0 0-1,1 0 1,-1 0-1,0 0 1,1 0-1,-1 0 1,0 1-1,1-1 1,-1 0-1,0 1 9,1-1-3,-1 0 0,1 0 0,0 1 0,0-1 0,0 0 1,0 0-1,0 1 0,0-1 0,0 0 0,0 0 0,0 1 0,0-1 0,0 0 0,0 0 0,0 1 0,0-1 0,0 0 0,0 0 0,0 1 0,0-1 1,0 0-1,0 0 0,0 1 0,0-1 0,1 0 0,-1 0 0,0 1 0,0-1 0,0 0 3,2 3-24,0-1 0,0 1 0,0-1 0,0 0 1,1 0-1,1 2 24,12 7-83,0 0 0,0 0 0,1-2 1,4 1 82,-12-6 15,1 0 0,-1-1 1,1 0-1,0-1 1,0 0-1,0 0 0,1-1 1,6 0-16,68-2 48,23 0 176,59 9-224,-136-5 40,1-1 0,0-1 0,0-2 0,0-2 0,0-1 0,24-6-40,-25 1 65,-19 5-89,1 1 1,0 0-1,0 0 24,25-2-109,247-25-59,-266 28 258,0 0 0,0-1 0,-1-1-1,0-1 1,7-3-90,8-4-16,0-2-1,12-8 17,62-27 128,-58 30-121,2 2 1,-1 2-1,25-2-7,40-12-11,-78 18 53,-1-3 1,0 0 0,10-8-43,-28 15-62,-15 6 52,-1 1 1,0-1-1,1 0 0,-1 0 0,0 0 1,0 0-1,1-1 0,-1 1 0,2-2 10,-4 2 75,1 1-58,0 0-22,0 0 0,-1 0 0,1 0 1,-1 0-1,1 0 0,0 0 0,-1 0 1,1 0-1,0 0 0,-1 0 0,1-1 1,-1 1-1,1 0 0,-1 0 1,1-1-1,-1 1 0,1 0 5,0-1-75,18 1-319,14 8 735,-32-8-282,-1 0-75,0 0 10,16-8 140,-12 5-161,0 0-27,-1 0 1,1 1-1,-1 0 0,1-1 1,0 2-1,0-1 0,0 0 1,0 1-1,0 0 0,2-1 54,9-3 94,-13 5-68,0-1 0,-1 0 0,1 0 0,0 1 0,-1-1 0,1 0 0,-1 0 0,1-1 0,-1 1-1,1-1-25,-2 2-1,1-1 0,-1 1-1,0 0 1,0-1-1,1 1 1,-1-1 0,0 1-1,0-1 1,0 1-1,0 0 1,0-1 0,0 1-1,1-1 1,-1 1-1,0-1 1,0 1 0,0-1-1,-1 1 1,1-1-1,0 1 1,0-1 0,0 1-1,0-1 2,-2-1-20,1 0 0,-1 0 0,1 0 0,-1 0 0,0 0 0,0 0 0,0 0 0,0 1 0,0-1 0,0 1 20,-8-7 187,9 7-262,1 1-144,0 0 70,0 0 74,0 0 107,0 0-10,3 1-83,-3-1 60,0 0 1,0 0 0,0 0 0,0 0 0,0 0 0,0 0 0,0 1-1,0-1 1,0 0 0,0 0 0,0 0 0,0 0 0,0 0-1,0 0 1,0 0 0,0 0 0,0 0 0,0 0 0,0 0 0,0 0-1,0 0 1,0 0 0,0 0 0,0 1 0,0-1 0,0 0-1,0 0 1,0 0 0,0 0 0,0 0 0,0 0 0,0 0 0,0 0-1,0 0 1,0 0 0,0 0 0,0 0 0,0 0 0,0 0-1,0 0 1,0 0 0,0 0 0,1 0 0,-1 0 0,0 0 0,0 0-1,0 0 1,0 0 0,0 1 0,0-1 0,0 0 0,0 0 0,0 0-1,0 0 1,0 0 0,0 0 0,0 0 0,0 0 0,0 0-1,1-1 1,-1 1 0,0 0 0,0 0 0,0 0 0,21 2 81,-20-2-84,-1 0 7,1 0 1,-1-1-1,1 1 1,-1 0-1,1 0 0,-1 0 1,0 0-1,1 0 0,-1 0 1,1-1-1,-1 1 0,1 0 1,-1 0-1,0-1 1,1 1-1,-1 0 0,0-1 1,1 1-1,-1 0 0,0-1 1,1 1-1,-1-1 1,0 1-1,0-1-4,2 0-38,-2 1 129,0 0-22,0 0-31,-8-23-774,7 18 614,-2-6-210,2 11 335,1-1 0,0 1 0,0-1 0,0 1 0,0-1 0,-1 1-1,1-1 1,0 1 0,-1-1 0,1 1 0,0-1 0,-1 1-1,1-1 1,0 1 0,-1 0 0,1-1 0,-1 1 0,1 0 0,-1-1-1,1 1 1,-1 0 0,1 0 0,-1-1 0,1 1 0,-1 0 0,1 0-1,-1 0 1,0 0 0,1 0 0,-1 0 0,1 0 0,-1 0 0,1 0-1,-1 0 1,0 0 0,1 0 0,-1 0 0,1 0 0,-1 0 0,1 1-1,-1-1-2,-24 6-69,11 1-8,1-1-1,1 2 0,-1-1 0,1 2 0,-8 6 78,-31 21 21,2-10 44,-1-2-1,-1-2 0,-45 11-64,42-15 25,1 3 0,0 1-1,-34 22-24,30-9 90,-62 35-127,-29 9 37,107-62-102,-36 11 102,28-12 76,48-15-86,0-1 0,0 0 0,0 1 0,0-1 0,0 1 1,0-1-1,0 1 0,0-1 0,0 1 0,0 0 0,0-1 0,1 1 1,-1 0-1,0 0 10,1-1-9,0 1 1,0-1 0,0 0-1,0 0 1,-1 1-1,1-1 1,0 0 0,0 1-1,0-1 1,0 0-1,0 0 1,0 1 0,0-1-1,0 0 1,1 0-1,-1 1 1,0-1 0,0 0-1,0 1 1,0-1-1,0 0 1,0 0 0,0 1-1,1-1 1,-1 0-1,0 0 1,0 0 0,0 1-1,1-1 1,-1 0-1,0 0 9,2 1-11,0 1 0,-1-1 0,1 0-1,0 0 1,0-1 0,0 1-1,0 0 1,0-1 0,0 1-1,0-1 1,2 1 11,12 0 5,0-1 0,0-1 0,0 0 0,0-1 0,0-1 0,7-2-5,5-2 17,0-2-1,0-1 1,0-2-17,-3 0 64,1-1 0,-2 0 0,18-15-64,57-37 341,-72 47-318,0 0 0,1 2-1,0 1 1,1 2 0,1 0-1,0 2 1,1 2 0,2 0-23,165-45 69,-188 51-41,0 0 0,0-1 1,0 1-1,-1-2 0,0 0 0,0 0 0,6-5-28,1 2 28,-14 7-25,1 0 0,-1-1-1,1 1 1,-1-1-1,0 1 1,1-1-1,-1 0 1,0 0 0,0 0-1,0 0 1,0 0-1,0 0 1,-1 0 0,1-1-1,-1 1 1,2-3-3,-2 3-10,0 0 0,0 1 1,1-1-1,-1 1 0,0-1 1,1 1-1,0-1 0,-1 1 1,1 0-1,1-1 10,9-8 17,4 6-460,-8 1 450,0 0 0,1 0 0,-1 1 1,1 0-1,-1 1 0,9-1-7,0 0 85,6-1-40,15-3-95,-29 4 48,0 1 0,0-1 0,0 2 1,9-1 1,-8 1-10,1-1-1,-1 0 1,7-2 10,66-16 368,-76 18-345,-6 2-28,0-1 0,0 0 1,0 0-1,1 0 0,-1 0 1,0-1-1,0 1 1,0 0-1,0 0 0,0-1 1,0 1-1,1-1 0,-1 1 1,0-1 4,1 1 42,-2 0-20,0 0-65,0 0 22,-22 11 191,11-8-94,-1 0-1,1-1 1,-11 0-76,-9 2 51,-28 5-198,33-6-47,0 1 1,-13 5 193,-25 11-92,0 4-1,1 1 1,0 5 92,1-1-125,24-13 109,1 2 1,1 1 0,1 2-1,-15 13 16,-40 39 80,51-42-10,34-27-84,0 0 0,0 1 0,0 0 0,0 0 0,1 0 0,0 1 0,-2 2 14,1-1-9,0-1 0,0 0 0,0 0 0,-6 4 9,6-5 71,0 0 0,0 1-1,1-1 1,0 1-1,0 0 1,-3 4-71,-2 5-232,8-13 212,-1 0-1,1 1 0,0-1 0,0 0 1,1 1-1,-1-1 0,0 1 0,1 0 1,0-1-1,-1 1 0,1-1 0,0 1 1,1 0-1,-1 0 21,0-2 7,0 1-1,0-1 1,1 1-1,-1-1 1,0 1-1,1-1 1,-1 1-1,1-1 1,0 0-1,-1 1 1,1-1 0,0 0-1,0 1 1,0-1-1,0 0 1,0 0-1,0 0 1,0 0-1,0 0 1,1 0-1,-1 0 1,0 0 0,0-1-1,2 1-6,2 1 35,0-1 1,1 0-1,-1-1 1,0 1-1,0-1 0,1 0 1,-1 0-1,0-1 1,1 0-1,-1 0 0,0 0 1,0 0-1,0-1 0,1 0-35,10-4 59,0-1 0,-1 0 0,10-8-59,19-13 48,-2-2 0,-2-2 0,5-6-48,129-105-91,-162 133 114,-1-1-1,-1-1 1,0 0-1,0 0 0,1-4-22,-10 15-95,0-1-1,-1 1 1,1-1-1,-1 1 0,1-1 1,-1 1-1,0-1 1,1 1-1,-1-1 0,0 1 1,0-1-1,0 0 1,0 0 95,0-1-507,-14-2-4501,6 9 3163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1:21.35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747 52 1056,'-6'-4'397,"6"4"-392,-1 0 0,1 0 0,0 0 0,0 0 1,0 0-1,0 0 0,0 0 0,0 0 0,0 0 0,-1 0 1,1 0-1,0 0 0,0 0 0,0 0 0,0 0 1,0 0-1,0 0 0,0 0 0,-1 1 0,1-1 1,0 0-1,0 0 0,0 0 0,0 0 0,0 0 0,0 0 1,0 0-1,0 0 0,0 0 0,0 0 0,0 0 1,-1 1-1,1-1 0,0 0 0,0 0 0,0 0 1,0 0-1,0 0 0,0 0 0,0 0 0,0 1 0,0-1 1,0 0-1,0 0 0,0 0 0,0 0 0,0 0 1,0 0-1,0 0 0,0 1-5,0-1 443,0 0-150,0 0-133,0 0-69,4 6 86,-4-6-123,0 1 0,0-1 0,0 1 0,0-1 0,0 0 0,1 1 0,-1-1-1,0 1 1,0-1 0,1 1 0,-1-1 0,0 0 0,1 1 0,-1-1 0,0 1 0,1-1 0,-1 0 0,1 0 0,-1 1 0,0-1 0,1 0 0,-1 0 0,1 1-54,41 7 923,-12-3-429,-27-4-337,0 0 0,1 0-1,-1 0 1,0-1 0,0 0 0,1 1-1,-1-1 1,0 0 0,0 0 0,1-1-1,2 0-156,4-1 969,-12 5 534,1-2-1430,0 0-1,-1-1 1,1 1 0,-1 0-1,1 0 1,-1-1-1,1 1 1,-1-1 0,-1 1-73,-22 7 346,13-8-606,3 0 362,17-9-141,7-5-4,-10 9-19,0 0 0,0 0 0,1 1-1,0-1 1,0 1 0,1 0 62,-4 3 81,0-2-1,0 1 1,-1 0-1,1-1 1,0 1-1,1-3-80,1 0-14,-1 1 11,-4 4 8,1 0 0,-1 0 0,0-1 0,0 1 0,1 0-1,-1 0 1,0 0 0,0 0 0,0-1 0,1 1 0,-1 0-1,0 0 1,0-1 0,0 1 0,0 0 0,0 0 0,0-1-1,1 1 1,-1 0 0,0 0 0,0-1 0,0 1-1,0 0 1,0 0 0,0-1 0,0 1 0,0 0 0,0-1-1,0 1 1,0 0 0,0 0 0,0-1 0,-1 1 0,1 0-1,0 0 1,0-1 0,0 1 0,0 0 0,0 0 0,0-1-1,-1 1 1,1 0 0,0 0 0,0 0 0,0-1 0,-1 1-1,1 0-4,0 0 1,-1-1 0,1 1 0,0-1 0,-1 1 0,1 0 0,-1-1 0,1 1 0,-1 0 0,1-1 0,0 1 0,-1 0 0,0-1 0,1 1 1,-1 0-1,1 0 0,-1 0 0,1 0 0,-1 0 0,1 0 0,-1-1 0,1 1 0,-1 0 0,0 1 0,1-1 0,-1 0 0,1 0 0,-1 0 0,1 0 0,-1 0 0,1 0 0,-1 1 0,1-1 0,-1 0 0,1 0 0,-1 1-1,-23 15-195,9-6 109,-32 18-139,-14 6-35,-2-3 293,-27 19-33,65-34 14,0 2 1,0 0-1,2 2 0,-14 14-14,-5 12 5,-8 16-5,14-17 214,-25 23-214,-10-5-11,56-50-46,-1 0 0,0-1 0,-1-1 0,-5 2 57,-16 11-70,38-24 70,-5 4-92,-1 0-1,0 0 1,0 0 0,0-1 0,0 0 0,-1-1-1,-6 3 93,13-5-73,-1 0-1,1 0 1,0 0-1,-1 0 1,1 0-1,0 0 1,-1 0-1,1 0 0,-1 0 1,1 0-1,0 1 1,-1-1-1,1 0 1,0 0-1,-1 0 1,1 1-1,0-1 0,-1 0 1,1 0-1,0 1 1,0-1-1,-1 0 1,1 1-1,0-1 1,0 0-1,0 1 1,-1-1 73,1 1-281,-1 1-2279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1:23.26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425 65 1984,'-18'-4'244,"-35"-7"898,48 10-1022,0-1 0,0 1 0,0-1 0,0 0 0,0-1 0,1 1 0,-1-1 1,-1-2-121,-12-17 714,15 19-692,-4-1 16,7 4-37,-1 0 0,1 1-1,-1-1 1,1 0 0,0 0-1,-1 1 1,1-1 0,0 0-1,-1 0 1,1 1 0,0-1-1,-1 0 1,1 1 0,0-1-1,-1 1 1,1-1 0,0 0-1,0 1 1,0-1 0,-1 1-1,1-1 1,0 1-1,-103 227 1509,85-191-1143,-25 45 324,38-75-521,0 1 0,-1-2 0,0 1 0,0-1 0,-1 0-1,-1 1-168,-8 3-124,14-9 146,0 0 0,0 0-1,0 1 1,0-1 0,0 0 0,0 1 0,0-1 0,0 1 0,1 0-1,-1 0 1,1-1 0,-1 1 0,1 0 0,-1 2-22,-3 4 65,3-5-59,1-1 0,-1 1-1,1 0 1,0-1 0,0 1-1,0 0 1,0 0 0,0 0-1,0 0 1,1 0 0,0 0-6,-4 31 30,3-27 57,0 0 0,1 1 0,-1-1 0,1 0 1,1 0-1,-1 1 0,2 2-87,7 5 239,-2-3-238,-3-6-16,-1 1 1,1-2-1,0 1 0,0 0 1,1-1-1,0 1 1,1 0 14,-1-1 5,0 0 0,0 0 1,-1 1-1,0 0 1,0 0-1,0 0 1,-1 0-6,8 16-118,-8-15 73,1 0 0,-1 1 1,0-1-1,-1 1 0,1 3 45,-1-2-38,12 56-140,-3 0 0,-3 4 178,-5-32-42,6 25 42,-6-48 35,0 0 0,1 0 0,1 0 0,0-1 0,6 11-35,-6-13-7,-4-10 13,-1 1 0,1-1 0,-1 1 0,1-1 0,0 0 0,0 1 0,0-1 0,0 0-1,0 1 1,0-1 0,0 0 0,0 0 0,0 0 0,0 0 0,1 0 0,-1 0 0,0 0 0,1 0 0,-1 0 0,1-1-6,13 9 162,-13-8-158,-1 0 0,1 0 0,0 0 0,0 0 0,0 0 0,0 0 0,-1 0-1,1-1 1,0 1 0,0-1 0,1 1 0,-1-1 0,2 0-4,20 2 98,-18-1-81,1 0 0,-1-1-1,0 0 1,0 0 0,4-1-17,-4 0-92,1 0 1,0-1-1,-1 1 1,1-1-1,-1-1 1,0 1-1,0-1 1,1 0-1,-2-1 1,1 1-1,0-1 1,-1 0-1,4-4 92,6-5-268,-12 12 252,0-1-1,-1 0 1,0 0-1,1 0 1,-1 0 0,0-1-1,0 1 1,0 0-1,1-2 17,5-9-181,-6 11 152,0 0 1,-1 0-1,1 0 0,-1-1 1,1 1-1,-1 0 0,0-1 1,0 0 28,8-22 238,-6 19-177,0 1 0,-1-1 0,0 0 1,-1 0-1,1-2-61,2-26 428,-1-24-428,-2 17 94,0 5 44,-3-24-138,-1-4 70,-1 26-51,2 32-45,1 0 0,0 0-1,1 0 1,-1 0 0,1 0-1,0-1 1,1 1-1,0-3 27,-1 8-12,1 1 0,-1-1 0,0 1 0,0-1-1,1 1 1,-1-1 0,1 1 0,-1-1 0,0 1-1,1-1 1,-1 1 0,1-1 0,-1 1 0,1 0-1,-1-1 1,1 1 0,-1 0 0,1 0-1,0-1 1,-1 1 0,1 0 0,-1 0 0,1 0-1,0 0 1,-1-1 0,1 1 0,0 0 0,-1 0-1,1 0 1,-1 1 0,1-1 0,0 0 0,-1 0-1,1 0 1,0 0 0,-1 1 0,1-1 12,1 0-27,0 1 0,0 0 0,1 0 0,-1 0 1,0 0-1,0 0 0,-1 0 0,1 0 0,0 0 0,1 2 27,4 5-7,0 1 0,-1-1 0,0 2 0,-1-1-1,0 0 1,0 1 0,-1 0 0,1 5 7,6 19 176,5 32-176,-4-14 4,2 15 87,1 30-91,-11-84 374,-4-13-364,0 0 0,0 0 0,1 0-1,-1 0 1,0 0 0,0 0 0,0 0-1,0 0 1,0 0 0,0 0 0,0 0-1,1 0 1,-1 0 0,0 0 0,0 0-1,0 0 1,0 0 0,0 0 0,0 0-1,0 0 1,1 0 0,-1-1 0,0 1-1,0 0 1,0 0 0,0 0-1,0 0 1,0 0 0,0 0 0,0 0-1,0 0 1,1 0 0,-1-1 0,0 1-1,0 0 1,0 0 0,0 0 0,0 0-1,0 0 1,0 0 0,0 0 0,0-1-1,0 1 1,0 0 0,0 0 0,0 0-1,0 0-9,5-25 336,-2-47-270,-4-30-66,0 20 131,1-32-131,4 83-800,6 34 544,-8-1 228,0 0 0,0 0-1,0 0 1,0 0 0,0 0 0,0 1 0,0-1-1,-1 1 1,1-1 0,0 3 28,13 31 17,-8-18-19,-3-3-1,0-1-1,-1 0 0,0 1 1,-1 0-1,-1-1 0,0 1 0,-1 0 4,2 17-48,-2 19-548,0 4-1665,0-50 1802,1 1 0,0-1 0,0 0 0,0 1 0,1-1 1,0 0-1,0 0 0,1 2 459,7 10-1120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1:33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23 992,'0'0'52,"0"0"0,0 0 0,0 0 0,-1 0 0,1 0 0,0 0 0,0 0 0,0 0 0,0 0 0,-1 0 0,1 0 0,0 0 0,0 0 0,0 0 0,0 0 0,0 0 0,-1 0 0,1 0 0,0 0 0,0 0 0,0 0 0,0 1 0,0-1 0,0 0 0,-1 0 0,1 0 0,0 0 0,0 0 1,0 0-1,0 0 0,0 1 0,0-1 0,0 0 0,0 0 0,-1 0 0,1 0 0,0 0 0,0 0 0,0 1 0,0-1 0,0 0 0,0 0-52,-9 10 850,-24 20 840,32-30-1135,1 0-134,0 0 32,0 0-138,0 0 53,10 4 80,40 30-64,-47-31-350,0-1 0,-1 1-1,1-1 1,-1 1 0,1 0-1,-1 0 1,0 0 0,0 0 0,0 3-34,5 5 208,0-1-186,1 1 83,-1 1-1,0 0 1,3 8-105,15 32 181,-11-26-33,-10-21-81,-1 1 1,0 0-1,0 0 1,0 0 0,1 6-68,3 2-134,-6-13 129,-1 0 0,1 0 1,0 0-1,-1 0 0,1 0 0,-1 0 0,1 1 0,-1-1 1,1 0-1,-1 0 0,0 1 5,6 29 45,-4-23-10,0 1-1,-1 0 0,0-1 1,0 1-1,-1 0 0,0 0 1,0 0-1,-2 8-34,0-7-110,2-8 123,0-1-1,0 1 1,0 0 0,-1-1 0,1 1 0,0 0 0,-1-1 0,0 1-1,0 0-12,-1 6 7,0-1-1,0 1 0,0 0 0,1 0 1,0 0-1,1 0 0,0 0 1,0 0-1,1 0 0,-1 0-6,1 19-153,-1 48 147,0-74 108,0-1-12,0 0 17,0 0 5,0 0 112,0 0-85,1-4-94,-1 0 0,0 0 0,0 0 0,0 0 0,0 0 0,-1 0 1,1 0-1,-1 1 0,0-1 0,-1-1-45,1-1 62,-1 1 0,1-1-1,1 0 1,-1-3-62,-7-90 411,7 42-237,-1 17-31,3 0-1,1-3-142,7-11 74,0 15 22,-7 29-96,1-1-1,0 1 0,0 0 1,1 0-1,1 0 1,4-8 0,0-1-146,-7 15 132,1 0 1,-1 0-1,1 1 0,0-1 1,1-1 13,-1 2-17,0 0 1,0-1 0,-1 1 0,0-1 0,2-2 16,3-6 6,1 0 0,0 1 0,0 0 0,2 0 0,-1 1 0,1 0 0,11-8-6,-20 17-11,0 1 0,0-1-1,0 1 1,0-1 0,0 1-1,0-1 1,0 1 0,0 0-1,0 0 1,0-1 0,0 1-1,0 0 1,0 0 0,0 0-1,0 0 1,0 0 0,0 0-1,0 1 1,0-1 0,1 0-1,-1 0 1,0 1 0,0-1-1,-1 1 1,1-1 0,0 1 0,0-1-1,0 1 1,0 0 11,5 2 5,-1 1 1,0 0 0,0 1-1,2 1-5,-3-2 40,12 11-3,-1 0 0,-1 1 1,1 2-38,-10-12-72,1 1 1,0-1-1,0 0 1,1-1-1,2 2 72,12 11 315,-19-17-295,1 1 0,-1 0 0,0-1-1,1 0 1,0 1 0,-1-1 0,1 0 0,0 0-20,11 5 97,-12-5 26,4 1-13,-5 0-3324,-4 1 1070,-1 1-1840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1:35.0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341 85 1664,'-3'-6'319,"3"6"-275,0 0 0,0 0 0,0-1 0,0 1 0,0 0 0,-1 0 0,1 0 0,0 0-1,0-1 1,0 1 0,0 0 0,0 0 0,-1 0 0,1 0 0,0 0 0,0-1 0,0 1-1,0 0 1,-1 0 0,1 0 0,0 0 0,0 0 0,0 0 0,-1 0 0,1 0 0,0 0-1,0 0 1,0 0 0,-1 0 0,1 0 0,0 0 0,0 0 0,0 0 0,-1 0 0,1 0 0,0 0-1,0 0 1,0 0 0,-1 0 0,1 0 0,0 1-44,-8-1 761,5-1-485,0 0 1,1 0-1,-1 0 1,0 0-1,1-1 1,-1 1-1,1-1 1,-1 1-1,0-2-276,-12-7 984,7 7-879,0 1-1,0 0 1,0 0 0,-1 1 0,1 0 0,0 0 0,0 1-1,-1 0 1,0 1-105,-3-1 219,8 0-164,1 1-1,-1-1 1,0 1-1,1 0 0,-1 0 1,1 1-1,-1-1 1,1 1-1,0-1 0,-1 1 1,1 0-1,0 1 1,0-1-1,1 0 0,-2 1-54,-15 12 347,14-12-293,1 0 0,0 1-1,0 0 1,0 0 0,1 0 0,0 0 0,-1 0 0,1 1-1,1 0 1,-1-1 0,-1 5-54,-26 48 5,25-45 238,0 2-207,0-1 0,1 1 0,0 0 0,1 1 0,1-1 0,0 5-36,-3 35 171,0-6-171,6-46 29,0 0 1,0 0 0,0 0-1,0-1 1,0 1 0,1 0 0,-1-1-1,1 1 1,-1 0 0,1-1-1,0 0 1,-1 1 0,1-1 0,1 1-30,-1-1 36,1 0 0,-1 0 1,0 0-1,1 0 0,-1-1 0,1 1 1,-1-1-1,1 1 0,0-1-36,15 4 79,-12-2-12,-1-1 1,1 0-1,-1 0 1,1-1-1,0 1 1,0-1-1,-1 0 1,1-1-1,0 0 0,2 0-67,9-1 163,-3 1-97,11-1-318,18-4 252,8-13-80,-46 18 118,-1-1 1,1 1 0,-1-1 0,0-1-1,0 1 1,0-1 0,0 1 0,0-1-1,-1 0 1,1 0 0,-1-1 0,1 1-1,-1-1 1,-1 0 0,1 1 0,0-1 0,0-3-39,6-9 3,-2-1 1,0 0 0,5-16-4,-10 26-4,0-3 49,0 0-1,0 0 0,-1 1 1,-1-1-1,0 0 0,0 0 1,-1 0-1,0 0 0,-1 0 1,0 1-1,0-1 0,-1 1 1,0-1-1,-1 1 0,0 0 1,-2-2-45,1 1 73,-1 0 1,-1 0-1,0 1 1,0 0-1,0 0 1,-1 1-1,-5-4-73,9 8 23,0 1 0,0 0 0,0 1 0,0-1 0,0 1-1,0 0 1,-1 0 0,1 0 0,-1 1 0,1-1 0,-1 1 0,0 0 0,0 0-1,1 1 1,-1 0 0,0-1 0,0 2 0,0-1 0,-1 1-23,-3 1-375,-1 0 1,1 1-1,0 1 1,1 0-1,-1 0 0,0 0 1,1 1-1,0 0 1,0 1-1,1 0 1,0 0-1,0 1 0,0 0 1,1 0-1,0 0 1,0 1-1,-1 3 375,-16 26-4213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1:43.2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416 75 1312,'-1'0'107,"0"-1"0,1 1-1,-1 0 1,0 0 0,0-1 0,0 1-1,1 0 1,-1 0 0,0 0 0,0 0 0,0 0-1,1 0 1,-1 0 0,0 1 0,0-1 0,0 0-1,1 0 1,-1 0 0,0 1 0,0-1 0,1 1-1,-1-1-106,-25 10 659,21-6-513,0 0 0,0 0 0,0 0 0,0 1 0,1 0-1,0 0 1,0 0 0,0 0 0,1 1 0,-1-1 0,1 1 0,-1 4-146,-3 8 261,1-1-1,1 1 1,-2 15-261,5-24 32,1 0 0,0 0 0,1 1 0,-1-1 0,2 0 0,-1 0 0,2 1-32,-2-6 27,1 0 0,-1-1 1,1 1-1,1 0 0,-1-1 0,0 1 1,1-1-1,0 0 0,-1 1 1,1-1-1,1 0 0,-1 0 0,0 0 1,1 0-1,-1-1 0,1 1 0,0-1 1,2 2-28,-4-3 26,0-1 0,0 1-1,1-1 1,-1 1 0,0-1 0,0 1 0,1-1 0,-1 0 0,0 1 0,1-1 0,-1 0 0,0 0-1,1 0 1,-1 0 0,0 0 0,1-1 0,-1 1 0,2-1-26,-1 1 56,1-1-1,-1-1 1,1 1-1,-1 0 1,1-1 0,-1 1-1,0-1 1,1 0-1,-1 0-55,4-4 128,0-1 0,0 1 0,-1-1-1,0 0 1,3-5-128,-4 4 82,1 0 0,-2-1 0,1 1 0,-1-1-1,0 1 1,-1-1 0,0 0 0,0 0 0,-1 0 0,0 0 0,-1-3-82,0 7 28,0-1 1,-1 0-1,0 0 1,0 1-1,0-1 1,0 1-1,-1-1 1,0 1-1,0 0 1,-1 0-1,1-1 0,-1 2 1,0-1-1,-1 0 1,1 1-1,-1-1 1,0 1-1,-2-2-28,3 3 2,-1 1-1,1 0 0,-1 0 1,0 0-1,0 0 0,0 1 1,0 0-1,0-1 0,0 1 1,0 1-1,0-1 0,0 1 1,0-1-1,-1 1 0,1 0 1,0 1-1,0-1 0,0 1 1,-1 0-1,1 0 0,0 0 1,0 0-1,0 1 0,1 0 1,-1-1-1,0 1 0,1 1 1,-4 1-2,2 1 16,0 0 0,0 0 0,0 0 0,0 1 1,1 0-1,0 0 0,0 0 0,0 1 0,1-1 1,0 1-1,1-1 0,-1 1 0,1 0 0,0 0 0,1 1 1,0-1-1,0 0 0,0 0 0,1 0 0,0 1 1,1-1-1,-1 0 0,2 0 0,-1 1 0,1-1 0,0 0 1,0 0-1,1-1 0,1 5-16,-3-9 26,0 0 1,0-1-1,0 1 0,0-1 0,0 1 1,0-1-1,1 1 0,-1-1 1,0 0-1,1 1 0,-1-1 0,1 0 1,-1 0-1,1 0 0,-1 0 0,1 0 1,0-1-1,0 1-26,-1-1 25,1 0 0,-1 0 0,0 0 0,1 0 0,-1 0 0,1 0 0,-1 0 0,0 0 0,1-1 0,-1 1 0,0-1 0,1 1-1,-1-1 1,0 1 0,0-1 0,1 0 0,-1 0 0,0 1 0,0-1 0,0 0 0,0 0 0,0 0 0,0 0 0,0-1-25,5-5 21,-1-1 0,1 1 0,-2-1 0,1 0 0,-1 0 0,0 0-1,-1-1 1,0 1 0,2-8-21,-3 10 40,-1-1-1,0 0 1,0 0-1,0 0 0,-1 0 1,0-1-1,0 1 1,-1 0-1,0 0 0,0 0 1,-1 1-1,-2-7-39,3 10 4,-1 0 0,0 0 0,1 0-1,-1 0 1,-1 0 0,1 0 0,0 1-1,-1-1 1,1 1 0,-1 0 0,0-1-1,0 1 1,0 0 0,0 1 0,0-1-1,0 0 1,-1 1 0,1 0 0,0 0-1,-1 0 1,-1 0-4,2 0-20,0 0-1,0 1 1,0 0 0,-1 0-1,1-1 1,0 2-1,0-1 1,0 0 0,0 1-1,0-1 1,0 1-1,0 0 1,0 0 0,0 0-1,0 0 1,0 1-1,0-1 1,1 1 0,-1 0-1,1 0 1,-1 0-1,1 0 1,0 0 0,-1 1 20,-1 2 16,1 0 1,0 0 0,0 1-1,0-1 1,1 1 0,0-1-1,0 1 1,0 0 0,1 0-1,-1 0 1,2 0 0,-1 0-1,1 0 1,0 3-17,0 2 47,1 0-1,0 0 1,1 0 0,0 0-1,1 0 1,0-1 0,4 7-47,-6-14 16,0 0 0,1 0 1,-1 0-1,1 0 0,-1-1 1,1 1-1,0-1 0,0 1 1,0-1-1,0 0 1,1 0-1,-1 0 0,0 0 1,1 0-1,0 0 0,-1-1 1,1 1-1,0-1 0,0 0 1,2 1-17,-1-1 15,-1-1 0,0 1 1,1-1-1,-1 0 0,0 0 1,1-1-1,-1 1 0,0 0 1,1-1-1,-1 0 1,0 0-1,0 0 0,0 0 1,0-1-1,0 1 0,0-1 1,0 0-1,0 0 0,1-1-15,1-1 41,1-1-1,-1 0 0,0 0 1,-1 0-1,1-1 1,-1 1-1,0-1 0,-1 0 1,1-1-1,-1 1 0,-1 0 1,1-1-1,-1 0 1,0 1-1,0-1 0,-1 0 1,0 0-1,0-4-40,-1 6 13,1 0 0,-1 0 0,-1 0 0,1 1-1,-1-1 1,0 0 0,0 0 0,0 0 0,-1 0 0,0 1 0,0-1-1,0 1 1,0-1 0,-1 1 0,1 0 0,-1 0 0,0 0 0,-1 0-1,1 1 1,0-1 0,-1 1 0,0 0 0,0 0 0,0 0 0,0 0 0,-4-1-13,4 3-14,0-1 0,0 0 0,-1 1 0,1 0 1,-1 0-1,1 0 0,0 1 0,-1 0 1,1-1-1,-1 1 0,1 1 0,-1-1 0,1 1 1,-1 0-1,1 0 0,-1 0 0,1 0 1,0 1-1,0 0 0,-3 1 14,0 1-10,0 0-1,0 1 1,0 0 0,1 0-1,-1 0 1,1 1 0,1 0-1,-1 0 1,1 1 0,0-1-1,0 2 11,-2 4 10,1 0 0,0 1 0,1-1 0,0 1-1,1 1 1,-3 10-10,-1 18-16,0 23 16,7-56-14,0 0 0,1 0 0,0 0 1,0 0-1,1 0 0,1 1 14,-2-8 26,0 0 1,1 0-1,-1 0 1,1 1-1,0-1 0,0 0 1,-1 0-1,1 0 0,1 0 1,-1 0-1,0 0 0,0-1 1,1 1-1,-1 0 1,1 0-1,-1-1 0,1 1 1,0-1-1,0 0 0,0 0 1,0 1-1,0-1 0,0 0 1,0 0-1,0-1 1,1 1-27,0 0 16,0-1 1,0 0-1,-1 0 1,1 0-1,0-1 1,0 1 0,0-1-1,0 0 1,-1 1-1,1-1 1,0 0-1,0-1 1,-1 1 0,1 0-1,-1-1 1,0 0-1,1 1 1,-1-1-1,1-1-16,6-5 80,0-1 0,0 0 0,6-9-80,8-13 139,-2-1 1,-1-1-1,8-21-139,3-5 105,-24 47-124,-1 0 1,0-1-1,0 0 0,-2 0 1,0-1-1,3-12 19,-7 25 6,0-1 1,0 0-1,0 0 1,0 0-1,0 0 1,0 0-1,0 0 0,0 0 1,-1 0-1,1 0 1,-1 0-1,0 0 1,1 0-1,-1 1 1,0-1-1,0 0 1,0 1-1,0-1 0,-1 0 1,1 1-1,0-1-6,0 1-20,-1 1 0,1-1 0,0 0-1,-1 0 1,1 1 0,0-1 0,-1 1-1,1-1 1,-1 1 0,1-1-1,0 1 1,-1 0 0,1 0 0,-1 0-1,1 0 1,-1 0 0,1 0 0,-1 0-1,1 0 1,-1 1 0,1-1-1,-1 0 1,1 1 0,0 0 0,-1-1-1,1 1 1,0 0 0,-1 0 20,-3 2-25,1 0-1,-1 1 1,1 0 0,-1 0-1,1 0 1,0 0 0,1 1 0,-1-1-1,1 1 1,0 0 0,0 0 0,1 0-1,-1 1 1,1-1 0,0 1-1,1-1 1,-1 3 25,-1 3 10,0 0 0,2 1-1,-1-1 1,1 0 0,1 1-1,0 0 1,1-1 0,1 6-10,-2-14 17,1 0 1,-1 0-1,1 0 0,0 0 0,0 0 1,1-1-1,-1 1 0,0 0 1,1-1-1,0 1 0,-1-1 1,1 1-1,2 1-17,-3-3 22,0 0-1,0 0 1,0-1 0,0 1-1,1 0 1,-1-1 0,0 1-1,0-1 1,1 1-1,-1-1 1,0 0 0,0 1-1,1-1 1,-1 0 0,0 0-1,1 0 1,-1 0 0,0 0-1,1 0 1,-1 0-1,0-1 1,1 1 0,-1 0-1,0-1 1,0 1 0,1-1-1,-1 0 1,0 1 0,0-1-1,0 0 1,1 0-22,5-4 64,0 0 1,0-1-1,-1 0 1,1-1-1,-1 1 1,-1-1-1,0 0 1,1 0-1,-1-2-64,2-4 40,1-1 1,-2 0-1,0 0 0,3-12-40,-7 19 8,-1 1 0,1 0 0,-2-1 0,1 1 0,-1-1 0,0 1 0,0-1 0,0 1 1,-1-1-1,0 1 0,-1 0 0,1-1 0,-3-5-8,2 9 4,1-1 1,-1 0 0,0 1 0,0 0-1,0-1 1,0 1 0,-1 0 0,1 0-1,-1 0 1,1 0 0,-1 1-1,0-1 1,0 1 0,-1 0 0,1-1-1,0 1 1,-1 1 0,1-1 0,-1 1-1,0-1 1,1 1 0,-1 0-1,-1 0-4,-1 0-54,0 1 0,0-1-1,0 1 1,0 0-1,0 1 1,1 0 0,-1 0-1,0 0 1,0 0-1,1 1 1,-1 0 0,1 0-1,-1 1 1,-1 1 54,-1 0-45,1 1 1,0 0-1,0 0 1,1 1-1,0 0 1,0 0-1,0 0 1,0 1-1,-3 6 45,4-4-5,0-1-1,0 1 0,1 0 0,0 0 1,0 0-1,1 1 0,1-1 0,-2 7 6,3-9 28,0 0-1,1 0 1,-1 0-1,1 0 0,1 0 1,-1 0-1,1 0 1,1 0-1,-1 0 0,1 0 1,2 5-28,-2-8 18,-1 0 0,1 0 1,0-1-1,0 1 0,1-1 1,-1 1-1,1-1 0,-1 0 1,1 0-1,0 0 0,0 0 0,1 0 1,-1-1-1,0 1 0,1-1 1,0 0-1,-1 0 0,1-1 0,0 1 1,0-1-1,0 1 0,0-1 1,0 0-1,0-1 0,0 1 1,1-1-1,-1 0 0,0 0 0,1 0-18,4-1 31,-1 0 0,1-1-1,0 0 1,-1-1-1,1 1 1,-1-2-1,0 1 1,0-1 0,0 0-1,-1-1 1,1 0-1,-1 0 1,3-3-31,-4 3 32,11-9 29,-1 0 1,-1-1 0,0-1-1,4-6-61,-15 17 26,-1 0-1,1-1 0,-1 1 0,0-1 0,-1 0 0,1 0 0,0-4-25,-2 6 25,0 0-1,-1 0 1,1 0-1,-1 0 1,0 0-1,0 1 1,0-1-1,-1 0 1,1 0-1,-1 0 1,0 0 0,0 1-1,0-2-24,-1 3-17,1-1 1,-1 0-1,1 0 1,-1 1-1,0-1 0,0 1 1,0-1-1,-1 1 0,1 0 1,0 0-1,-1 0 0,0 0 1,1 0-1,-1 1 0,0-1 1,0 1-1,0 0 1,0-1-1,0 1 0,0 1 1,0-1-1,0 0 0,0 1 1,0 0-1,-1-1 17,-4 1-52,0-1 0,0 1 0,-1 1-1,1 0 1,0 0 0,0 0 0,0 1 0,0 0 0,-3 1 52,2 1-4,0 1 0,0 0 1,0 0-1,1 0 0,0 1 1,0 1-1,0-1 0,1 1 1,0 0-1,0 1 0,0 0 1,1 0-1,1 0 0,-1 1 0,1 0 1,1 0-1,0 0 0,0 0 1,0 1-1,2 0 0,-1-1 1,1 1-1,0 0 0,1 0 1,0 0-1,1 1 4,0-6-5,0 0 1,1-1-1,0 1 1,0 0-1,0 0 1,0 0-1,1-1 1,-1 1-1,1-1 1,0 1-1,1-1 1,-1 0 0,2 1 4,-3-3 4,0 0 0,1 0 1,0 0-1,-1-1 0,1 1 0,0-1 1,0 1-1,0-1 0,0 0 1,0 1-1,0-1 0,0 0 1,0 0-1,0-1 0,1 1 1,-1 0-1,0-1 0,1 1 1,-1-1-1,0 0 0,1 0 1,-1 0-1,1 0 0,-1 0 1,0-1-1,1 1 0,0-1-4,3-1 23,-1 0 0,0 0 0,0 0 0,0-1 0,0 0 0,0 0 0,0-1 0,-1 1 0,0-1 0,1 0 0,-2 0-1,1 0 1,0-1 0,2-2-23,0-3 79,1-1 0,-1 1 0,-1-1 0,0 0 0,-1 0 0,2-6-79,-4 13 1,-1-1-1,0 0 0,0 0 1,-1 0-1,1 1 0,-1-1 1,0 0-1,0 0 1,-1 0-1,0 0 0,1 0 1,-2 1-1,1-1 0,0 0 1,-1 1-1,0-1 1,0 1-1,0 0 0,-1-1 1,-2-2-1,2 3-28,-1-1 0,0 1 1,0 0-1,0 0 0,-1 1 0,0-1 1,1 1-1,-1 0 0,0 0 0,0 1 1,-1-1-1,1 1 0,0 0 0,-1 1 1,1-1-1,-1 1 0,-2 0 28,1 0-33,0 0 0,0 1 0,0 0 0,0 0 0,0 0 0,0 1-1,0 0 1,0 0 0,1 1 0,-1 0 0,0 0 0,1 1 0,-1-1 0,1 1 0,0 1 0,0-1-1,0 1 1,0 0 0,1 1 0,0-1 0,0 1 0,0 0 0,0 1 0,1-1 0,-1 1-1,2-1 1,-1 1 0,1 0 0,-3 6 33,0 1 0,1 0-1,1 1 1,0 0-1,1-1 1,0 1 0,1 0-1,1 0 1,0 1-1,1-1 1,0 0-1,1 0 1,1 4 0,-1-13 5,0-1 1,0 1 0,1-1-1,0 0 1,-1 1-1,1-1 1,1 0 0,-1 0-1,1 0 1,-1-1-1,1 1 1,0 0 0,0-1-1,2 1-5,-3-2 16,1 0-1,-1 0 1,1-1-1,0 1 1,0-1 0,0 1-1,0-1 1,0 0-1,0 0 1,0-1-1,0 1 1,0 0 0,0-1-1,0 0 1,0 0-1,0 0 1,1 0-1,-1 0 1,0-1 0,0 0-1,3 0-15,5-3 47,0 0 1,-1-1-1,1 0 0,-1 0 1,0-1-1,-1-1 0,1 1 1,-1-2-1,-1 1 0,1-1 0,5-8-47,3-3 5,-1-2 0,-1 0-1,-1-1 1,8-16-5,-19 32 8,0 0 1,0 0 0,-1 0-1,0 0 1,0-1 0,0 0-1,-1 1 1,0-1-1,0 0 1,-1 1 0,1-1-1,-2 0 1,1-2-9,-1 5 6,0-1 0,0 1-1,0 0 1,-1 0 0,1 0 0,-1 0 0,0 0 0,0 0 0,-1 0 0,1 1-1,-1-1 1,1 1 0,-1-1 0,-1 1 0,1 0 0,0 0 0,-1 1-1,1-1 1,-1 1 0,-3-2-6,2 1-47,-1 0 0,1 1 1,-1 0-1,1 0 0,-1 0 0,0 0 0,0 1 0,0 0 1,0 1-1,0-1 0,0 1 0,0 0 0,0 1 0,0-1 1,0 1-1,1 0 0,-6 2 47,4 0-51,-1 0 0,1 0-1,0 0 1,1 1 0,-1 0 0,0 0 0,1 1 0,0 0 0,0 0-1,1 0 1,-1 1 0,1 0 0,-3 5 51,2-2-22,1 0 1,0 0-1,1 0 0,0 0 1,1 1-1,0-1 0,0 1 1,1 0-1,0 0 0,1 0 1,-1 9 21,2-7 24,0-1 0,0 0 1,1 0-1,1 0 0,0-1 1,0 1-1,1 0 0,0-1 1,1 1-1,4 9-24,-6-17 11,0 0 0,0 0 0,0 0 0,0 0 0,1-1 0,-1 1-1,1 0 1,0-1 0,-1 0 0,1 0 0,0 0 0,0 0 0,1 0 0,-1 0 0,0-1 0,1 0-1,-1 1 1,0-1 0,1-1 0,-1 1 0,2 0-11,0-1 21,0 1-1,0-1 1,0-1 0,0 1-1,0 0 1,0-1 0,-1 0-1,1-1 1,0 1 0,0-1-1,-1 0 1,1 0 0,-1 0-1,1 0 1,2-3-21,5-4 8,0-1 1,0 0 0,-1-1-1,0 0 1,0-1-1,3-6-8,5-10 172,0-1-1,6-14-171,-22 37 41,0-1 0,0 1 0,0-1 0,-1 0 0,1 0 0,-2 0 0,1 0-1,-1 0 1,0-4-41,-1 7 12,0 0 1,0 0-1,-1 0 0,1 0 0,-1 0 0,0 0 0,0 1 1,0-1-1,-1 0 0,1 1 0,-1-1 0,0 1 0,0-1 1,0 1-1,0 0 0,-1 0 0,0 0 0,-1-1-12,-2-2-44,0 1 0,-1 0 0,0 1 0,0-1 0,0 1 1,0 1-1,-1 0 0,0 0 0,1 0 0,-1 1 0,0 0 0,0 0 0,0 1 0,-1 0 0,-6 0 44,4 1-53,-1 0-1,1 1 1,0 0-1,0 1 0,0 0 1,0 1-1,0 0 1,0 0-1,1 1 1,-1 1-1,-3 2 54,4-2-32,1 1 0,0 0 0,0 1 0,0 0 0,1 0 0,0 1 0,0 0 0,1 0 0,0 1 0,0 0 0,1 0 0,1 1 0,-4 6 32,0 5 43,0 1 0,2 0 0,0 1 1,-2 21-44,7-31 19,0 0 0,1 0 1,1 0-1,0 0 0,0 0 1,2 0-1,0 0 0,0-1 1,3 10-20,-3-18 10,-1 0-1,1 0 1,-1 0 0,1 0 0,1 0-1,-1 0 1,0 0 0,1-1 0,0 1-1,0-1 1,0 0 0,0 0 0,1 0 0,-1 0-1,1-1 1,0 1-10,1 0 16,0-1 0,0 0 0,0 0 0,1 0 0,-1-1-1,1 1 1,-1-1 0,1-1 0,-1 1 0,1-1 0,4 0-16,3-1 60,1-1-1,-1 0 1,0-1 0,0 0-1,0-2 1,0 1 0,-1-1-1,1-1 1,-1 0 0,3-3-60,-2 0 22,0 0 0,-1-1 1,0 0-1,-1-1 0,0-1 0,0 1 1,4-9-23,0-2 50,0 0 0,-2-1 1,-1 0-1,2-6-50,-12 22 30,1 0-1,-1 1 1,0-2-1,0 1 1,0 0-1,-1 0 1,-1 0-1,1-1 1,-1 1-1,0 0 1,-1-1-1,0 1 1,0 0-1,-1-6-29,0 8-7,0 0 1,0 0-1,0 0 0,0 0 0,-1 0 0,0 1 1,0-1-1,0 1 0,-1 0 0,1 0 1,-1 0-1,0 0 0,0 1 0,0-1 0,-1 1 1,1 0-1,-1 0 0,0 1 0,0-1 0,-1 1 7,0 0-50,0 0-1,-1 0 1,1 0-1,-1 1 1,1 0-1,-1 0 0,0 1 1,1 0-1,-1 0 1,0 1-1,1-1 1,-1 2-1,0-1 0,1 1 1,0 0-1,-1 0 1,1 0-1,0 1 1,0 0-1,0 0 0,0 1 1,1 0-1,-3 2 51,-2 1-8,1 1 0,1 1 0,-1-1 0,1 1 0,1 1 1,0-1-1,0 1 0,1 0 0,0 1 0,1 0 0,0 0 0,-2 9 8,2-4 8,1 1-1,0-1 1,2 1 0,0 0-1,0 9-7,2-17 22,0 1 1,1-1-1,0 0 0,0 0 1,1 0-1,0 0 0,1 0 1,0 0-1,0 0 0,4 7-22,-5-13 15,1 1 0,-1-1 0,0 1 0,1-1 0,-1 0 0,1 0 0,0 0-1,0-1 1,0 1 0,1-1 0,-1 0 0,1 1 0,-1-1 0,1-1 0,-1 1 0,3 0-15,-1-1 39,0 1 1,0-1 0,0-1-1,1 1 1,-1-1-1,0 0 1,0 0-1,1 0 1,-1-1 0,0 0-1,4-1-39,1-1-61,-1 0 0,1 0-1,-1-1 1,0-1 0,0 1 0,-1-1-1,1-1 1,-1 0 0,0 0-1,-1 0 1,0-1 0,0 0-1,0-1 62,1-2-824,0-1-1,-1 0 1,-1 0-1,0-1 1,1-4 824,3-12-2053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1:46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 64,'3'-11'32,"-3"8"-32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1:48.0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 16 992,'-1'-1'38,"0"1"-1,1-1 1,-1 1 0,0 0-1,0-1 1,1 1 0,-1 0-1,0-1 1,0 1 0,1 0 0,-1 0-1,0 0 1,0 0 0,0 0-1,1 0 1,-1 0 0,0 0-1,0 0 1,0 0 0,1 0-1,-1 1 1,0-1-38,-21 8 855,9-2-326,-4 0 469,0 1-1,-14 8-997,6-2 997,19-10-890,0 1-1,1 0 0,0 0 1,-1 0-1,1 0 0,1 1 1,-1 0-1,1 0 0,0 0 1,0 0-1,0 1 1,1-1-1,0 1 0,0 0 1,0 2-107,-1 2 1,0-1 0,1 1 0,1 0 0,0 0 0,0 0 0,1 0 0,0 0 0,0 1 0,2 4-1,-1-10 12,1-1 0,0 1 0,0 0 0,0-1 0,1 1-1,-1-1 1,1 0 0,0 1 0,0-1 0,3 3-12,-4-5 25,0 0 1,1 0 0,-1-1 0,0 1-1,1-1 1,-1 1 0,1-1 0,0 1-1,-1-1 1,1 0 0,0 0 0,0 0-1,0 0 1,0 0 0,0 0 0,0-1-1,0 1 1,0-1 0,0 1-1,0-1 1,0 0 0,0 1 0,0-1-1,2-1-25,3 0 62,0 0 0,1-1 0,-1 0 0,0-1 0,0 0 0,0 0 0,-1 0 0,1-1 1,-1 0-1,0 0 0,0-1 0,0 0 0,0 0 0,-1 0 0,0 0 0,0-1 0,4-6-62,-3 3 74,1-1 0,-2-1 1,1 1-1,-1-1 0,-1 0 1,0 0-1,0 0 0,-1-1 1,-1 1-1,0-1 0,0-1-74,-2 8 28,0 1 0,0-1 0,0 1 0,0-1 0,-1 1 0,0-1 0,0 1 0,0-1-1,0 1 1,-1 0 0,0 0 0,0 0 0,0 0 0,0 0 0,-3-3-28,4 5 12,-1 0 1,1 1-1,-1-1 1,1 1 0,-1-1-1,0 1 1,0 0-1,1 0 1,-1 0-1,0 0 1,0 0-1,0 0 1,0 0-1,0 1 1,-1-1-1,1 1 1,0-1-1,0 1 1,0 0-1,0 0 1,-1 0-1,1 0 1,0 0 0,0 1-1,0-1 1,0 0-1,0 1 1,-1 0-1,1-1 1,0 1-1,0 0 1,0 0-1,1 0-12,-5 3-20,0-1-1,0 1 1,1 0-1,-1 0 1,1 1-1,0-1 1,0 1-1,1 0 1,0 1-1,-1-1 1,2 1-1,-1 0 1,-1 3 20,3-4 16,0-1 1,0 1-1,0-1 1,1 1-1,0 0 1,0-1 0,0 1-1,1 0 1,-1 0-1,1 0 1,0-1-1,0 1 1,1 0-1,0 0 1,0 0 0,0-1-1,0 1 1,1 0-1,1 3-16,-2-6 15,-1-1-1,1 1 0,0-1 1,0 1-1,0-1 1,0 1-1,0-1 0,1 1 1,-1-1-1,0 0 1,1 0-1,-1 1 0,1-1 1,-1 0-1,1 0 0,-1-1 1,1 1-1,0 0 1,-1-1-1,1 1 0,0 0 1,0-1-1,-1 0 1,1 0-1,0 1 0,0-1 1,0 0-1,0 0 0,-1 0 1,1-1-1,0 1 1,0 0-1,0-1 0,0 1-14,2-2 35,1 0 0,-1 0 0,0 0 0,1 0-1,-1 0 1,0-1 0,0 0 0,0 0 0,-1 0-1,1 0 1,-1-1 0,2-1-35,14-19 342,10-17-342,-23 32 94,-1 0 0,0-1 0,0 0 0,-1 0 0,0-1 1,0-3-95,-3 11 22,-1-1 0,1 1 0,-1-1 0,0 1 0,0 0 0,0-1 0,-1 1 0,1-1 0,-1 1 0,0 0 0,0-1-22,1 3-4,0 1 0,-1-1 0,1 0 0,0 0 0,-1 0 0,1 1 0,0-1 0,-1 0 0,1 0 0,-1 1 0,1-1 1,-1 0-1,0 1 0,1-1 0,-1 1 0,0-1 0,1 1 0,-1-1 0,0 1 0,0-1 0,0 1 0,1 0 0,-1-1 0,0 1 0,0 0 0,0 0 0,0-1 0,0 1 0,1 0 0,-1 0 0,0 0 0,0 0 0,0 0 0,0 0 0,0 1 0,0-1 0,1 0 0,-1 0 0,0 1 0,0-1 0,0 0 1,1 1-1,-1-1 0,0 1 0,0-1 4,-3 3-39,-1 0 1,1 0 0,0 0 0,0 0 0,0 1 0,0 0 0,1 0 0,-1 0-1,1 0 1,0 0 0,-2 5 38,1-2-9,0 1 0,1 0-1,0 0 1,0 0 0,1 0-1,0 1 1,0 3 9,0-3 18,1 0 1,1 0-1,0 0 0,0 0 0,0 0 0,1 0 1,1 0-1,0 0 0,0-1 0,0 1 1,1-1-1,0 1 0,1-1 0,4 7-18,-6-11 29,1 0-1,0-1 1,0 0-1,0 1 1,0-1-1,0 0 1,1-1-1,-1 1 1,1-1-1,0 1 1,0-1-1,0 0 1,0-1-1,0 1 1,0-1-1,0 1 1,1-1-1,-1 0 1,0-1 0,1 1-1,-1-1 1,1 0-1,-1 0 1,1 0-1,-1-1 1,0 0-1,1 1 1,-1-2-1,0 1 1,0 0-1,1-1 1,-1 0-1,0 0 1,-1 0-1,1 0 1,0-1-1,-1 1 1,1-1-1,-1 0 1,0 0-1,0 0 1,0-1-1,0 1 1,0-1-1,-1 1 1,0-1-1,1 0 1,-2 0-1,1 0 1,0 0-1,-1 0 1,1-4-29,0 0 44,-1-1 1,-1 1-1,1 0 1,-2 0-1,1 0 1,-1-1-1,0 1 1,0 0-1,-1 0 1,-1 0-1,1 0 1,-3-5-45,3 9 6,0 0 1,0 0-1,-1 0 1,1 1-1,-1-1 1,0 0 0,0 1-1,0 0 1,0 0-1,0 0 1,-2-1-7,3 3-22,-1-1 0,1 1 0,-1-1 1,0 1-1,1 0 0,-1 0 0,0 0 0,0 1 0,0-1 1,0 1-1,0-1 0,0 1 0,0 0 0,0 0 0,0 0 0,1 1 1,-4 0 21,1 0-27,0 0 0,1 1 0,-1 0 0,0 1 0,0-1 0,1 1 0,0-1 0,-1 1 0,1 1 0,0-1 0,0 0 0,1 1 0,-1 0 0,1 0 0,0 0 0,0 0 0,0 1-1,1-1 1,-1 1 0,1 0 0,0 0 27,-3 6 27,1 1 0,0-1 0,1 1 0,0 0 0,1 0 0,0 0 0,1 0 0,0 7-27,1-13 14,1 0 0,-1 0 0,1-1 0,0 1 0,0 0 0,1 0 0,0 0 0,0-1 0,0 1 0,1 1-14,-2-5 29,1 0-1,-1 0 1,0 0 0,1 0-1,-1 0 1,1 0 0,0-1-1,-1 1 1,1-1 0,0 1-1,0-1 1,0 0-1,0 1 1,0-1 0,0 0-1,1 0 1,-1-1 0,0 1-1,0 0 1,1-1 0,-1 1-1,1-1 1,-1 0 0,0 0-1,1 0 1,0 0-29,4-1 39,0 0 0,0-1 0,0 0-1,-1 0 1,1 0 0,-1-1 0,0 0 0,1 0 0,-1-1 0,-1 0 0,1 0 0,0 0-1,-1-1 1,0 0 0,0 0 0,0 0-39,4-6 24,0 0 0,-1 0 0,0-1 0,0 0-1,-1 0 1,-1-1 0,2-5-24,-4 8 23,-1 0 0,0-1-1,-1 1 1,2-10-23,-4 14 32,1 1 1,-1-1 0,0 0-1,0 0 1,-1 0-1,1 0 1,-1 1 0,-1-1-1,0-3-32,1 8-7,1 0-1,0 0 0,0 1 1,-1-1-1,1 0 1,0 0-1,-1 1 0,1-1 1,0 0-1,-1 1 0,1-1 1,-1 1-1,1-1 1,-1 1-1,1-1 0,-1 1 1,0-1-1,1 1 1,-1-1-1,0 1 0,1 0 1,-1-1-1,0 1 1,0 0-1,1-1 0,-1 1 1,0 0-1,0 0 1,1 0-1,-1 0 0,0 0 1,0 0-1,1 0 0,-1 0 1,0 0-1,0 0 1,1 0-1,-1 1 0,0-1 1,0 0-1,1 1 1,-1-1-1,0 0 0,1 1 1,-1-1-1,0 1 1,1-1-1,-1 1 0,1-1 1,-1 1 7,-4 3-50,0 0 0,0 1 0,0 0 1,1 0-1,-3 4 50,-9 15-59,1 2 1,0 0-1,2 1 0,1 2 59,5-13 43,1 0 0,-3 12-43,7-24 23,1 1-1,0-1 1,1 1-1,-1 0 1,1-1 0,0 1-1,0 0 1,0 0 0,1-1-1,-1 1 1,1 0 0,1 1-23,-2-6 11,0 1 1,0-1 0,0 0 0,1 1 0,-1-1 0,0 1 0,0-1 0,0 1 0,1-1 0,-1 0 0,0 1 0,1-1 0,-1 1 0,0-1 0,1 0 0,-1 1 0,1-1 0,-1 0 0,0 0 0,1 1 0,-1-1 0,1 0 0,-1 0 0,1 0 0,-1 1 0,1-1 0,0 0-12,-1 0 29,1 0-1,0-1 1,0 1 0,0 0-1,0 0 1,0-1 0,0 1 0,0 0-1,0-1 1,-1 1 0,1-1-1,0 1 1,0-1 0,0 0-29,2-1 77,0-1 0,-1 0 1,1 0-1,0 0 0,-1 0 1,2-3-78,-1 0 49,0 0 0,-1 0 0,1-1 0,-2 1 0,1-1 0,-1 1 0,0-1 0,0 0 0,0 1 0,-1-8-49,-1-4 60,-1-1 1,0 0 0,-2-6-61,2 19 30,0-1 0,0 1 1,0-1-1,0 1 0,-1 0 1,0 0-1,-1 0 0,0-1-30,3 5-7,-1 0-1,1 0 0,-1 0 0,0 0 1,0 0-1,0 0 0,0 0 0,0 0 1,0 1-1,0-1 0,0 1 0,-1 0 1,1 0-1,-1 0 0,1 0 0,-1 0 1,1 0-1,-1 0 0,0 1 1,1 0-1,-3-1 8,0 1-35,1 1 0,-1-1 0,1 1 1,-1 0-1,1 0 0,-1 0 0,1 1 0,0 0 0,0-1 1,0 1-1,0 1 0,-3 1 35,0 1 7,1 0 0,0 0 0,0 1-1,1-1 1,0 1 0,0 1 0,-1 1-7,-3 6 3,1 0 1,0 0-1,2 0 0,-1 1 1,2 0-1,0 1 0,0 2-3,5-17-2,-3 8-6,2 0 0,-1 0 1,1-1-1,0 1 0,1 7 8,0-15 10,0 1 1,0-1-1,0 1 0,0 0 1,0-1-1,1 1 0,-1-1 0,1 1 1,-1-1-1,1 1 0,-1-1 1,1 1-1,0-1 0,0 0 1,0 1-1,0-1 0,0 0 1,0 0-1,0 0 0,0 0 1,0 0-1,1 0 0,-1 0 1,0 0-1,1 0 0,-1 0 1,1-1-1,-1 1 0,1-1 1,-1 1-1,1-1 0,-1 1 0,1-1 1,-1 0-1,1 0-10,3 0 24,-1 0 1,1 0-1,0-1 0,0 0 0,-1 0 1,1 0-1,-1 0 0,1-1 0,-1 1 0,1-1 1,-1 0-1,0-1 0,0 1 0,0-1 1,0 0-1,-1 0 0,1 0 0,0-1-24,6-6 61,-1 0 0,0 0 0,0-1 0,-1 0 0,5-11-61,-5 9 39,-1-1-1,-1 1 1,0-1-1,2-10-38,-6 19-35,-1-1 0,1 1 0,-1-1 0,-1 0 0,1 1 0,-1-1 0,0 0 0,0 1 0,0-1 0,-1 0 0,0 1 0,0-1 0,-1 1 0,0-1 35,2 5-14,0 0 0,-1 0 0,1 0 0,-1 0 0,1 0 0,-1 0 1,0 0-1,1 1 0,-1-1 0,0 0 0,0 0 0,1 1 0,-1-1 0,0 0 0,0 1 0,0-1 0,0 0 0,0 1 0,0 0 0,0-1 0,0 1 0,0-1 0,0 1 0,0 0 14,-1 0-34,-1 0-1,1 0 1,0 0 0,0 0 0,0 1 0,-1-1 0,1 0 0,0 1 0,0 0 0,0 0 0,-2 0 34,-2 3-76,0-1 1,0 1 0,0 0 0,0 0 0,1 1-1,-1 0 1,0 1 75,-2 4-2,-1 0 0,2 1 0,-1 0 1,2 1-1,-1 0 0,2 0 0,-1 0 0,2 0 0,0 1 0,0 0 0,1 0 0,1 0 0,0 0 0,0 2 2,2-13 7,0 0 0,0 0-1,0 0 1,0 0 0,0-1-1,0 1 1,1 0 0,-1 0-1,1 0 1,-1-1 0,1 1-1,0 0 1,-1 0-1,1-1 1,0 1 0,0 0-1,0-1 1,0 1 0,1-1-1,0 1-6,-1-1 26,1 0-1,-1 0 0,1 0 0,-1 0 1,1-1-1,-1 1 0,1-1 1,-1 1-1,1-1 0,0 0 1,-1 0-1,1 1 0,0-1 0,-1 0 1,1 0-1,0-1 0,-1 1 1,1 0-1,0 0 0,-1-1 1,1 1-1,-1-1 0,2 0-25,2-1 61,0 0-1,-1-1 0,1 0 1,-1 0-1,1 0 1,-1 0-1,0-1 1,0 0-1,0 0 1,0 0-1,-1 0 0,3-4-60,5-9 56,-1-1-1,7-15-55,-6 11-4,-2 5 43,-1 1-1,-1-2 1,1-6-39,-6 18-11,0 0-1,-1 1 1,0-1-1,0 0 1,-1 0-1,1 0 1,-1 0 0,-1 0-1,1 0 1,-1 0-1,0 1 1,-1-5 11,2 8-23,-1 1 0,1-1 0,-1 0 1,0 1-1,1-1 0,-1 1 0,0 0 1,0-1-1,0 1 0,0-1 0,0 1 0,0 0 1,-1 0-1,1 0 0,0 0 0,-1 0 1,1 0-1,0 0 0,-1 0 0,1 0 1,-1 1-1,0-1 0,1 0 0,-1 1 0,1 0 1,-1-1-1,0 1 0,1 0 0,-1 0 1,0 0-1,0 0 0,1 0 0,-1 0 0,0 0 1,0 1 22,-2 0-49,0 0 1,0 0 0,1 1 0,-1-1 0,0 1-1,1 0 1,-1 0 0,1 0 0,-1 1 0,1-1-1,0 1 1,0 0 0,0 0 0,0 1 48,0 0-311,0 1 0,0-1 0,1 1 0,0 0 0,0 0 0,0 0 0,0 0 0,1 0 0,0 0 0,0 0 0,0 0 0,1 1 0,0-1 0,0 0 0,0 0 0,1 1 0,-1-1 0,2 5 311,-1-5-399,0 0 0,1 0 0,-1-1 0,1 1 0,0 0 0,0 0 0,0-1 0,1 0 1,0 1-1,-1-1 0,2 0 0,-1 0 0,0 0 0,1-1 0,0 1 0,0-1 0,0 0 1,2 2 398,-4-5-183,0 1 1,-1 0-1,1-1 1,0 1-1,-1-1 1,1 0-1,0 1 1,0-1-1,0 0 1,-1 0-1,1 0 1,0-1-1,0 1 1,0 0 182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2:16.3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0 1312,'-12'19'731,"12"0"-129,5 4-546,-4-14 66,1 0-1,1 0 1,0 0 0,0 0-1,0 0 1,1-1 0,0 1 0,2 0-122,-3 0 344,-3-8-276,1 0 1,-1 0 0,0 0-1,0 0 1,1 0 0,-1 0 0,1 0-1,-1 0 1,1-1 0,-1 1-1,1 0 1,0 0 0,-1 0-69,4 4 15,-2 1-1,1-1 1,-1 1 0,1 0-1,-2 0 1,1 0 0,-1 0 0,0 0-1,0 4-14,4 15-132,7 36 327,-3-1-1,0 40-194,-3-50 353,-3-24-317,0 24-36,-3-50 15,0 1-1,0-1 1,0 1-1,0 0 0,0-1 1,0 1-1,0 0 0,0-1 1,0 1-1,1 0 1,-1-1-1,0 1 0,0-1 1,0 1-1,1 0 0,-1-1 1,0 1-1,1-1 1,-1 1-1,1 0-14,-1-1 13,0 0-1,1 0 1,-1 0 0,0 0 0,1 0 0,-1 0-1,1 0 1,-1 0 0,0-1 0,0 1-1,1 0 1,-1 0 0,0 0 0,1 0 0,-1 0-1,0 0 1,1-1 0,-1 1 0,0 0-1,0 0 1,1-1 0,-1 1 0,0 0 0,0 0-1,1-1 1,-1 1-13,2-3 37,0 1 0,0-1 1,0 0-1,0 0 0,0 0 0,-1-1 0,1 0-37,42-134-119,8-26 198,-36 120-125,2 1-1,16-26 47,-31 65-9,14-26-30,-15 27 25,0 1 0,-1 0 0,1 0 0,0 0 0,0 0 1,0 0-1,0 0 0,0 0 0,1 1 0,0-1 14,-2 1-4,-1 1 0,1 0-1,-1 0 1,1 0 0,-1 0-1,1 0 1,0 0 0,-1 0-1,1 0 1,-1 0 0,1 0-1,-1 0 1,1 0 0,0 0-1,-1 0 1,1 1 0,-1-1 0,1 0-1,-1 0 1,1 1 0,-1-1-1,1 0 1,-1 1 0,1-1-1,-1 0 1,0 1 0,1-1-1,-1 1 1,0-1 0,1 1-1,-1-1 1,0 1 0,1-1-1,-1 1 1,0-1 0,0 1-1,0-1 1,1 1 0,-1-1-1,0 1 1,0 0 0,0-1-1,0 1 1,0-1 4,1 4 10,0 0 1,-1 0-1,0 0 1,1 0-1,-1-1 0,-1 3-10,-4 26 196,-2 0 0,-1 0-1,-13 29-195,7-16 208,2-9 11,-10 17-219,16-38 46,-1-1 1,-1 0 0,-1 0-1,-8 11-46,16-24-11,1 0-1,-1 0 0,0 0 0,0 0 0,0 0 0,0-1 0,0 1 0,0 0 0,0 0 0,0-1 0,0 1 0,0 0 0,0-1 0,0 1 0,0-1 0,-1 1 0,1-1 1,0 0-1,-1 1 12,1-2-18,0 1 0,0 0 0,1 0 0,-1-1 0,0 1 0,0 0 0,1-1 0,-1 1 0,0 0 1,0-1-1,1 1 0,-1-1 0,1 0 0,-1 1 0,0-1 0,1 1 0,-1-1 0,1 0 0,-1 1 0,1-1 1,-1-1 17,-2-5-90,0 0 1,1 0 0,-1-1-1,1 1 1,0-6 89,1 7 41,-2-6-52,-4-20 95,0-1 0,3 0-1,-1-23-83,3 38 144,1 16-148,1 0 0,-1 1 1,1-1-1,0 0 0,0 0 1,-1 0-1,1 0 1,0 0-1,1 0 0,-1 0 1,0 0-1,0 1 1,1-1-1,-1 0 0,1 0 1,0-1 3,8 17 304,-1 3-187,-2 1-1,0 1 1,-1-1 0,2 16-117,4 18 130,-5-28-75,-1-6-94,0 1-1,5 11 40,-8-26-18,0 0-1,0 0 1,0 1 0,0-1-1,1-1 1,0 1-1,0 0 1,0-1-1,0 1 1,0-1-1,1 0 1,3 3 18,6 1 35,0-1 0,0 0 0,0-1 1,1 0-1,6 1-35,5 9-32,-24-15 43,-1 0 1,0 0-1,1 0 0,-1 0 1,0 0-1,0 0 0,1 1 1,-1-1-1,0 0 1,1 0-1,-1 1 0,0-1 1,0 0-1,0 0 0,1 1 1,-1-1-1,0 0 1,0 0-1,0 1 0,0-1 1,1 0-1,-1 1 0,0-1 1,0 0-1,0 1 1,0-1-1,0 0 0,0 1 1,0-1-1,0 0 0,0 1 1,0-1-1,0 0 1,0 1-1,0-1-11,-8 15 184,5-12-178,0 1 0,0-1 0,0 0 0,0 0 0,-1 0 0,0 0 0,-1 0-6,-27 15 21,23-11 47,-1-1 1,0-1-1,0 0 1,-1-1-1,1 1 1,-4-1-69,10-3-1,0 0-1,0 0-1,0 0 1,0 0 0,-1 0-1,1-1 1,0 0 0,-1 0-1,1 0 1,0 0-1,-1-1 1,-1 0 2,1-1 23,1 1 32,0 0-1,0 0 1,0-1-1,0 1 1,0-1-1,-3-2-54,7 4-6,-1-1-1,0 0 1,0 1-1,1-1 1,-1 0-1,1 1 0,-1-1 1,0 0-1,1 0 1,-1 1-1,1-1 1,0 0-1,-1 0 0,1 0 1,0 0-1,-1 0 1,1 1-1,0-1 0,0 0 1,0 0-1,0 0 1,0 0-1,0 0 1,0 0-1,0 0 0,0 0 1,0 0-1,0 0 1,1 0-1,-1 1 1,0-1-1,1 0 0,-1-1 7,2 0-26,-1 0-1,1 0 0,0 0 0,-1 0 0,1 0 0,0 1 1,0-1-1,0 1 0,0-1 0,0 1 0,1 0 0,0-1 27,32-13-67,-30 13 75,6-3 16,0 2 0,0-1 0,1 1 0,-1 1 0,1 0 0,0 0 0,6 1-24,-13 1-31,5 0-16,-1 0-1,1 0 1,0 1 0,-1 1 0,9 2 47,-16-4 5,0 1 0,0-1 1,0 1-1,0 0 1,0 0-1,-1 0 0,1 0 1,0 0-1,0 0 0,-1 0 1,1 1-1,-1-1 0,1 1 1,-1-1-1,0 1 0,0-1 1,1 1-1,-1 0 0,0 0 1,-1 0-1,1-1 1,0 1-1,0 0 0,-1 0 1,1 0-1,-1 0 0,0 0 1,1 0-1,-1 0 0,0 2-5,0 0 21,-1-1 0,1 1-1,-1-1 1,0 1-1,0-1 1,0 1-1,0-1 1,0 0-1,-1 1 1,0-1-1,1 0 1,-1 0 0,-1 0-1,1 0 1,0-1-1,-1 1 1,1-1-1,-1 1 1,0-1-1,1 0 1,-1 0-1,0 0 1,-1 0 0,1 0-1,0-1 1,0 0-1,-1 1 1,1-1-1,-1 0 1,1-1-1,-1 1 1,1-1 0,-1 1-1,-1-1-20,2 0 10,-1 0 0,1-1-1,-1 1 1,1-1 0,0 0 0,-1 1 0,1-1-1,0-1 1,-1 1 0,1 0 0,0-1 0,-1-1-10,-3-2 2,0 0 0,0-1 0,1 0 0,-2-2-2,1 1-19,3 2 5,1 0 0,0 0 0,-1-1 0,2 1 0,-1-1 0,1 0-1,0 1 1,0-1 0,0 0 0,1 0 0,0-1 0,0 1 14,-2-8-23,0-7-16,1-1 0,0 1 0,2-1 1,1-11 38,0-7 69,-1 31-75,0 0 0,0 0-1,1 0 1,0 1 0,1-1-1,0 0 1,0 1 0,1 0-1,0-1 1,0 1 0,1 0-1,0 1 1,1-1 0,0 1-1,0-1 1,2-1 6,11-10-40,-10 12 146,-1-1 0,0 0 0,0 0 0,2-5-106,-9 13 5,0 0 0,0 0 0,0-1-1,0 1 1,1 0 0,-1-1 0,0 1 0,0 0 0,0 0-1,0-1 1,0 1 0,0 0 0,0-1 0,0 1 0,0 0-1,0-1 1,0 1 0,0 0 0,0-1 0,0 1 0,0 0-1,0-1 1,0 1 0,0 0 0,0-1 0,-1 1-1,1 0 1,0 0 0,0-1 0,0 1 0,-1 0 0,1-1-1,0 1 1,0 0 0,0 0 0,-1 0 0,1-1 0,0 1-1,-1 0 1,1 0 0,0 0 0,0 0 0,-1 0 0,1-1-1,0 1 1,-1 0 0,1 0 0,-1 0-5,-15-2-1907,14 0-224,5-1 951,6-5-1071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2:19.93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18 20 416,'-14'-11'128,"14"6"-96,-3 2 0,3 3-96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49:33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56 246 1728,'0'-1'90,"-1"1"1,1 0-1,0-1 1,-1 1-1,1-1 0,0 1 1,-1 0-1,1-1 1,0 1-1,0-1 1,-1 1-1,1-1 0,0 1 1,0-1-1,0 1 1,0-1-1,0 1 1,0-1-1,0 1 0,0-1 1,0 1-1,0-1 1,0 1-1,0-1 0,0 1 1,0-1-1,0 1-90,6-20 573,-5 17-424,0-1 0,0 1 0,0-1 1,0 1-1,0-1 0,-1 0-149,5-30 1520,-5 33-1339,0 1-15,0 0-38,0 0 26,0 0-36,0 0 79,0 0 6,0 0-171,0 0-1,-1-1 1,1 1-1,0 0 1,0 0-1,0 0 1,0-1-1,-1 1 1,1 0-1,0 0 1,0 0-1,0 0 1,-1-1-1,1 1 1,0 0-1,0 0 0,-1 0 1,1 0-1,0 0 1,0 0-1,-1 0 1,1 0-1,0 0 1,0 0-1,-1 0 1,1 0-1,0 0 1,0 0-1,-1 0 1,1 0-1,0 0 1,0 0-32,-1 0 85,1 0 182,0 0-43,0 0 64,0 0-134,0 0-175,-1 1 741,1-1-701,0 0 0,-1 0 0,1 0-1,0 0 1,0 0 0,0 1 0,0-1-1,0 0 1,0 0 0,0 0 0,0 0-1,0 0 1,0 0 0,0 0 0,0 0-1,0 0 1,-1 0 0,1 0 0,0 0-1,0 1 1,0-1 0,0 0 0,0 0-1,0 0 1,0 0 0,0 0 0,0 0-1,0 0 1,0 0 0,0 0 0,0 1-1,0-1 1,0 0 0,0 0-1,0 0 1,0 0 0,0 0 0,0 0-1,1 0 1,-1 0 0,0 0 0,0 1-1,0-1 1,0 0 0,0 0 0,0 0-1,0 0 1,0 0 0,0 0 0,0 0-1,0 0 1,0 0 0,0 0 0,1 0-1,-1 0 1,0 0 0,0 0 0,0 0-1,0 0 1,0 0 0,0 0 0,0 0-19,5 6-52,0 0 1,0 0-1,6 4 52,-2-1 17,-8-7-7,1 0 0,-1 0-1,1-1 1,-1 1 0,1-1-1,-1 1 1,1-1 0,0 0 0,0 0-1,0 0 1,0 0 0,0 0-1,0 0 1,0 0 0,0-1 0,0 1-1,0-1 1,2 1-10,14 1-58,-15-1 63,0-1 0,0 1 1,0-1-1,0 0 0,0 0 1,0 0-1,-1 0 0,1 0 0,0-1 1,0 1-1,0-1 0,0 0 1,0 0-6,25-11 455,-19 9-456,0-1 0,0 1-1,0-2 1,-1 1 0,1-1 0,-1-1-1,-1 1 1,1-1 0,-1 0-1,6-7 2,1-4 153,16-13-153,-15 15-217,-14 15 229,-1-1-1,1 1 1,-1-1 0,1 1-1,-1-1 1,1 0-1,-1 1 1,0-1-1,0 1 1,1-1 0,-1 0-1,0 1 1,0-1-1,0 0 1,1 1-1,-1-1 1,0 0 0,0 0-1,0 1 1,0-1-1,0 0 1,0 1-1,-1-1 1,1 0 0,0 1-1,0-1 1,0 0-1,-1 0-11,-12-17 33,6 10-43,5 5 27,-1 1 0,0 0-1,0 0 1,-1 0 0,1 1 0,0-1 0,-1 1-1,1 0 1,-1 0 0,1 0 0,-1 0 0,1 0 0,-1 1-17,-38-7-256,1-1 421,31 9-162,0-1 1,-1 2-1,1-1 0,0 1 1,0 1-1,0 0 0,0 0 1,0 1-4,5-2-35,1-1 53,-1 0 0,1 1-1,0 0 1,-1 0 0,1 0-1,0 0 1,0 1 0,1-1-1,-1 1 1,1 0 0,-3 3-18,4-3-4,-1 0-1,1 0 1,-1-1 0,1 1 0,-1 0 0,0-1 0,0 0 0,0 0 0,-1 1 4,-16 12 69,12-2-267,5-10 207,1 0 0,0 0 0,-1 1 0,1-1 0,1 1 0,-1 0-1,0-1 1,1 1 0,0 0 0,0 0 0,0 0 0,0 2-9,-2 105-11,3-95 25,2 0 1,0 0-1,2 9-14,2-4 173,0 0 1,6 13-174,-10-30 70,-1-3-58,11 10 12,-8-8-8,-1 0-1,1 0 0,0 0 1,0-1-1,0 0 0,0 1 1,0-1-1,1 0 0,-1-1 1,1 1-1,-1-1 0,1 0 1,-1 0-1,1-1 0,0 1 1,4-1-16,12 4 0,-18-3 0,0-1 0,0 1 0,0 0 0,0-1 0,0 0 0,0 0 0,2 0 0,28-5 360,0-3 0,-1 0 0,4-4-360,-23 8 29,-3 1 6,0 0-1,0 0 1,0 1 0,0 0-1,0 1 1,2 0-35,-11 1-432,-1 0-283,0 8-3493,0-8 3758,0 9-2481,0-9 2862,0 0-1,0 0 1,0 0 0,0 1-1,0-1 1,0 0-1,0 0 1,0 0-1,0 0 1,-1 1 0,1-1-1,0 0 1,0 0-1,0 0 1,0 0-1,0 0 1,0 0-1,0 1 1,0-1 0,-1 0-1,1 0 1,0 0-1,0 0 1,0 0-1,0 0 1,0 0 0,-1 0-1,1 0 1,0 0-1,0 0 1,0 0-1,0 1 1,0-1 0,-1 0-1,1 0 1,0 0-1,0 0 1,0 0-1,0 0 1,-1-1-1,1 1 1,0 0 0,0 0-1,0 0 1,0 0-1,0 0 1,-1 0-1,1 0 1,0 0 0,0 0-1,0 0 1,0 0-1,0-1 70,-14-11-1893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2:36.97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1660 162 1312,'-3'-1'242,"0"0"-1,1 1 1,-1 0 0,0-1-1,1 1 1,-1 0-1,0 0 1,1 0 0,-1 1-1,-2 0-241,-11 0 501,-17-6 454,14 1-315,-16-2 42,8 2-11,25 4-644,-1-1 0,1 0 0,-1 0 0,0 1 0,1 0 0,-1-1 0,1 1 0,-1 0 0,1 0 0,-1 0 0,0 1 0,1-1 0,-1 1 0,1-1 0,-1 1 0,1 0 0,-1 0-1,1 0 1,0 0 0,-1 0 0,1 1 0,-2 0-27,-6 7 65,7-7-48,1-1 0,-1 1-1,1 0 1,0 0 0,0 0 0,0 0 0,0 1 0,0-1 0,0 1 0,1-1 0,-1 1-17,-14 30 59,8-19-30,1 0 0,1 1 1,0-1-1,-2 11-29,-27 105 363,33-122-258,0 1 1,-1-1 0,0 0-1,0 0 1,-1 0-1,0 0 1,-1 0 0,0-1-1,0 0 1,-1 1-106,7-20 837,0 2-664,0 1 1,-1-1-1,0 0 1,0 1-1,-1-6-173,-1 2 24,2 0 0,0 0 0,1-3-24,10-106-107,-11 113 130,1-12-254,-1 20 221,0 1 1,0-1-1,0 1 0,1-1 1,-1 1-1,0 0 1,0-1-1,0 1 0,1-1 1,-1 1-1,0 0 1,0-1-1,1 1 0,-1 0 1,0-1-1,1 1 1,-1 0-1,0-1 0,1 1 1,-1 0-1,0 0 1,1-1-1,-1 1 1,1 0-1,-1 0 0,0 0 1,1 0-1,-1 0 1,1 0-1,-1-1 0,1 1 1,-1 0-1,1 0 1,-1 0-1,0 0 0,1 1 1,-1-1-1,1 0 1,-1 0-1,1 0 10,23-11-139,-21 10 196,1 0-1,-1 0 0,0 0 1,1-1-1,-1 0 0,0 0 0,0 1 1,0-2-1,0 0-56,-3 3 8,1 0 0,-1 0 0,0 0-1,0-1 1,0 1 0,1 0 0,-1-1 0,0 1 0,0 0 0,0 0-1,0-1 1,0 1 0,0 0 0,0-1 0,0 1 0,0 0-1,0-1 1,0 1 0,0 0 0,0-1 0,0 1 0,0 0 0,0 0-1,0-1 1,0 1 0,0 0 0,0-1 0,0 1 0,-1 0 0,1 0-1,0-1-7,-9-8 153,6 7-140,1 1 0,0-1 0,0 1 1,0 0-1,-1 0 0,1 0 0,0 1 1,-1-1-1,1 0 0,-3 1-13,0 0-65,1 1 0,-1 1 0,0-1 0,1 0 0,-1 1 0,1 0 0,0 0 0,0 0 1,0 1-1,0 0 0,0-1 0,0 1 0,-1 2 65,0-1 72,0 0-1,-1-1 1,1 1 0,-1-1 0,0 0 0,1-1 0,-6 3-72,-11-5-86,22 0 83,-1-1-1,1 1 1,0-1-1,0 1 1,0 0 0,0-1-1,-1 1 1,1-1-1,0 1 1,-1 0-1,1-1 1,0 1-1,-1 0 1,1-1-1,0 1 1,-1 0-1,1 0 1,0-1-1,-1 1 1,1 0 3,-28 26-176,27-26 112,2 11-110,-1-5 192,0 0-1,0 0 0,0 0 1,-1 0-1,0 0 1,0-1-1,0 1 0,-1 0 1,0 0-1,0 0-17,0-1-18,1-1 0,0 1 1,0 0-1,0-1 0,1 1 0,0 0 0,-1 0 1,2 0-1,-1 0 0,1 0 18,-1 11-142,0-15 144,0 0 0,0 0 0,0 1-1,0-1 1,0 0 0,1 0 0,-1 1 0,0-1 0,1 0 0,-1 0-1,1 0 1,-1 0 0,1 1 0,-1-1 0,1 0 0,0 0 0,-1 0-1,1 0 1,0 0 0,0-1 0,0 1 0,0 0 0,1 1-2,-1-2-43,2 0 80,0 0 27,0 0-1,0 0 0,0-1 0,0 1 0,0-1 0,0 0 1,0 0-1,0 0 0,-1 0 0,1-1 0,0 1 1,0-1-64,3-3 88,1 0 1,0 0 0,3-5-89,14-11 106,-18 16-69,0 0 1,0 0-1,-1 0 0,0-1 1,0 0-1,0 0 0,0-2-37,4-5 50,0 1 0,1 0 0,8-8-50,8-10 304,-19 22-401,-6 8 70,0-1 1,-1 0 0,1 0 0,0 0-1,0 1 1,0-1 0,0 0 0,0 1-1,0-1 1,0 1 0,0-1 0,0 1-1,0-1 1,0 1 0,0 0 26,85-30 187,-77 27-222,0 0 0,-1 0 0,0-1 0,1-1 35,26-10-132,46-17 254,-68 29-149,0 0 1,-1 1-1,1 0 0,0 1 0,0 0 0,0 1 1,0 0-1,6 2 27,23 0 54,-11 2 80,-19-3-181,1 0 0,-1 1 0,-1 0 0,3 1 47,10 2-20,-7-4 28,-15-1-7,-1 0 0,1 0 0,-1 0 0,0 0 0,1 0 0,-1 0 0,1 1 0,-1-1 0,1 0 0,-1 1 0,1-1 0,-1 1 0,0 0-1,0-1-1,0 1 1,0-1-1,0 0 0,0 1 1,0-1-1,0 0 0,0 0 1,0 0-1,0 0 0,0 0 1,0 0-1,0 0 1,0 0-1,0 0 0,0 0 1,0 0 0,17-1 133,-16 1-75,14-12 145,18-26-320,-23 27 0,-8 8 103,1-1 1,-1 1-1,1 0 1,0 0 0,0 0-1,3-1 14,25-19 171,-30 23-331,-2 0 37,0 0 11,1 0 127,0 0 0,0 0-1,1 0 1,-1 0-1,0 0 1,0-1 0,0 1-1,0 0 1,0-1-1,1 1 1,-1-1 0,0 1-1,0-1 1,0 1-1,0-1 1,0 0 0,0 1-1,0-1 1,-1 0-1,1 0 1,0 0 0,0 0-1,0 0-14,-1 0 64,6-1-291,-5 1 215,-1 1 0,1-1 1,-1 1-1,1 0 0,0-1 1,-1 1-1,1 0 0,-1 0 1,1-1-1,0 1 1,0 0-1,-1 0 0,1 0 1,0 0-1,-1 0 0,1 0 1,0 0-1,0 0 12,70-5 64,-70 5-71,0 0 1,0 0-1,1 0 0,-1 0 1,0 1-1,0-1 1,0 0-1,0 1 0,0-1 1,1 1-1,-1-1 0,0 1 1,0 0-1,0-1 1,0 1-1,0 0 0,0 0 1,-1 0-1,1-1 0,0 1 1,0 0-1,-1 0 1,1 0-1,0 0 0,-1 0 1,1 1-1,-1-1 0,1 0 1,-1 0-1,0 0 1,1 0-1,-1 1 0,0 0 7,0-1 48,-1 0 11,0 1-33,-1 0-1,1 0 1,-1 0-1,0 0 1,0 0-1,0-1 1,0 1 0,0-1-1,0 1 1,-1-1-1,1 0 1,0 0-1,-1 0 1,1 0-26,-41 11-38,34-11-5,1 1 0,0 0 1,0 1-1,-5 2 43,3 0-27,-1-1-1,1 0 1,-11 2 27,13-4-39,0 0-1,1 0 1,-1 1 0,1 0 0,0 1-1,0-1 1,-7 6 39,-13 8-80,20-13 55,1 1 0,-1-1 0,1 1 0,0 0 1,0 1-1,-1 1 25,-27 31 122,21-25-162,1 0-1,1 2 1,0-1-1,0 1 1,0 4 40,0 2-55,-8 14 104,-4 4-49,-38 72-48,47-87 128,10-16-56,-1 0 0,0 0 0,-1-1 0,-2 4-24,-4 5-93,10-13 89,0 0 1,0-1 0,0 1-1,0 0 1,-1-1-1,1 1 1,-1-1 3,2-1 11,16-13-481,15-18 397,0-1-1,-2-1 1,-2-2-1,16-26 74,41-51-106,-55 78 112,1 2-1,2 1 0,11-7-5,-14 19 102,-8 4-212,-18 11 141,1 1 0,0-1 0,0 1 0,0 0 1,1 0-1,-1 1 0,0-1 0,1 1 0,1-1-31,78-19-490,-65 18 561,1 1 0,0 1 0,1 0-71,52 1 80,-71 0-39,-3 0 16,-12 0 74,7 0-89,1 0-1,0-1 0,-1 0 1,-2-1-42,-1-1 15,-1 1 1,1 0-1,0 1 1,-1 0-1,1 1 0,-1 0 1,-6 1-16,-13 0 20,27-1-28,1 1 0,-1-1 1,1 1-1,-1-1 1,1 1-1,-1 0 0,1 0 1,-1 0-1,1 0 0,0 0 1,0 1-1,0-1 0,-1 1 1,1 0-1,1-1 1,-1 1-1,0 0 0,0 0 8,-5 7-63,-1 1-1,2-1 0,-4 7 64,6-9-13,-30 54 155,2 1-1,-15 45-141,36-82-38,-2-1 0,0 0 0,-2 0 0,0-1 0,-14 14 38,-4 0 18,-1-1-1,-29 23-17,-11 11-5,134-100 202,-42 19-251,-2-1 0,0 0-1,0-1 1,-1-1 0,-1-1-1,0 0 1,11-16 54,2-8 54,-2-1 0,18-38-54,3-3 38,15-17-38,-10 36-315,-50 61 310,0-1 1,0 1-1,1-1 0,-1 1 0,1 0 1,-1 0-1,1-1 0,-1 1 0,1 0 1,1 0 4,10-8-12,-13 9 60,0 0-26,5-1-19,-1 1 0,-1-1 0,1 0 0,0 0 0,0 0 0,0 0 1,0-1-1,-1 0 0,1 1 0,1-2-3,-1 0-2,1 1 1,0 0-1,-1 0 0,1 0 1,0 1-1,2-1 2,4 0 27,-1-1 0,0 0 1,2-1-28,-4 1 12,-1 0 0,1 1 0,0 0 0,0 0 1,0 1-1,5 0-12,56-7-166,-50 8 151,-5 0 22,0 0 0,0-1 0,7-1-7,-1 1 5,-19 1-32,0 1 191,1-1 340,-6 2-409,-33 7-324,22-6 260,1 0 0,0-1 1,-1 0-1,0-2 1,-7 1-32,1-1 52,0 1 0,-7 2-52,-25 2 19,39-4-56,0 0 0,0 1 0,0 0 0,0 2 1,-5 1 36,3 0 30,3-1-47,0 0-1,1 1 1,-1 0 0,1 1 0,0 1-1,1 0 1,-10 7 17,17-11-39,1 1 1,0 0-1,0-1 0,0 1 1,-2 4 38,-6 8-31,5-7 27,1 0-1,0 0 1,0 1-1,1 0 1,-3 8 4,-4 9-69,-4 7 27,-15 35-12,-32 50 54,50-101 79,-1 0 0,0-1 0,-2-1 0,0 0 0,-16 13-79,29-27 4,0 0 0,1-1 0,-1 0 0,0 1 0,0-1 1,0 0-1,0 0 0,0 0 0,0 0 0,-1 0 0,1-1 0,0 1 0,0-1 0,-1 1 0,1-1 0,0 0 1,0 0-1,-1 0 0,1 0 0,0 0 0,-1-1 0,1 1 0,0-1 0,0 1 0,-1-1 0,1 0 1,0 0-1,0 0 0,0 0 0,0 0 0,0 0 0,0-1 0,1 1 0,-1-1 0,0 1 0,1-1 0,-1 0 1,1 1-1,-1-1 0,1 0 0,0 0 0,0 0 0,-1-1-4,-4-18-79,1-1-1,1 1 1,1-1 0,0-18 79,-2-8-35,2 28-30,1-3 24,-2 1 0,-1-2 41,3 18 20,0-1 0,0 1 0,0 0 0,-1-1-1,0 1 1,0 1 0,-1-1 0,0 0 0,0 0-20,3 5-7,1 1 0,-1-1 0,1 1 0,0-1 0,-1 1 0,1-1 0,-1 1 0,1 0 0,-1-1 0,0 1 0,1 0 0,-1-1 0,1 1 0,-1 0 0,0-1 0,1 1 0,-1 0 0,0 0 0,1 0 0,-1 0 0,0 0 0,1 0 0,-1 0 0,0 0 0,1 0 0,-1 0 0,0 0 0,1 0 0,-1 0 7,-1 1-13,1 0 0,-1 0-1,1 0 1,-1 0 0,1 0 0,0 0 0,0 1-1,-1-1 1,1 0 0,0 1 0,0-1-1,0 1 14,-3 5-44,0 1 0,0-1 0,1 1-1,-3 7 45,-5 21 19,-24 73 208,-9 8-227,39-104 174,-2 2-8,0 0 0,-4 8-166,10-22 16,0 1-1,0-1 1,0 1-1,0-1 1,0 0-1,0 0 0,0 1 1,-1-1-1,1 0 1,0 0-1,-1 0 1,1 0-1,-1 0-15,1-1 7,0 0 0,1 0 0,-1 0-1,0 0 1,0 0 0,0 0 0,0 0 0,0 0 0,1 0-1,-1 0 1,0 0 0,0-1 0,0 1 0,1 0-1,-1 0 1,0-1 0,0 1 0,0-1 0,1 1-1,-1-1 1,0 1 0,1-1 0,-1 1 0,1-1 0,-1 0-1,0 1 1,1-1 0,-1 0 0,1 1 0,-1-1-7,-2-5-12,0 1 0,1 0 0,-1-1 0,1 0 0,0 1 0,0-1 1,1 0-1,-1 0 0,1 0 0,1 0 0,-1-3 12,0-1 44,0-1-1,-2 1 1,0-5-44,-4-10 107,1-1 0,1 0 0,0-11-107,2 8-28,-2 0 1,-6-17 27,7 31-104,3 10 52,0 1 0,0-1 0,-1 1 0,1 0-1,-1 0 1,0-1 0,-2-2 52,4 7-8,0-1 0,-1 1 1,1 0-1,0-1 0,0 1 0,-1 0 1,1-1-1,0 1 0,-1 0 0,1-1 1,0 1-1,-1 0 0,1 0 0,0-1 0,-1 1 1,1 0-1,0 0 0,-1 0 0,1 0 1,-1 0-1,1-1 0,0 1 0,-1 0 1,1 0-1,-1 0 0,1 0 0,0 0 1,-1 0-1,1 0 0,-1 0 0,1 1 8,-1-1-6,0 1-1,1-1 1,-1 1-1,0-1 0,1 1 1,-1 0-1,1-1 1,-1 1-1,0 0 1,1-1-1,0 1 1,-1 0-1,1 0 1,-1 0 6,-9 31-65,10-28 25,-27 77 216,27-81-167,0 1 0,0-1 1,0 1-1,0-1 0,0 0 1,0 1-1,0-1 0,0 1 0,-1-1 1,1 0-1,0 1 0,0-1 1,0 0-1,-1 1 0,1-1 1,0 0-1,0 0 0,-1 1 1,1-1-1,0 0 0,-1 0 0,1 1 1,0-1-1,-1 0 0,1 0 1,0 0-1,-1 0 0,1 1 1,-1-1-1,1 0 0,0 0 1,-1 0-1,1 0 0,-1 0-9,0 0 16,0-1 0,1 1-1,-1-1 1,0 1 0,0-1-1,0 1 1,0-1 0,0 1 0,1-1-1,-1 0 1,0 0 0,0 1-1,0-2-15,-2-2 36,0 0 0,0-1-1,0 0 1,0 1-1,1-2-35,-11-25 60,-3-7 72,-3-14-132,11 31 19,6 16-100,-1 0 1,1 0 0,1 0-1,-1 0 1,1-1 0,0 1-1,0-4 81,-1 7-152,2 2 149,0 0-1,0 0 1,-1 0 0,1 0-1,0 0 1,0-1 0,0 1 0,0 0-1,0 0 1,-1 0 0,1 0 0,0 0-1,0 0 1,0 0 0,0 0-1,0 0 1,0 0 0,0-1 0,-1 1-1,1 0 1,0 0 0,0 0 0,0 0-1,0 0 1,0 0 0,0-1-1,0 1 1,0 0 0,0 0 0,0 0-1,0 0 1,0 0 0,0-1-1,0 1 1,0 0 0,0 0 0,0 0-1,0 0 1,0 0 0,0-1 0,0 1-1,0 0 1,0 0 3,0-1 37,0 1-15,1 2-65,8 18 53,-3-8 15,-1 1 0,0 1 0,0 2-25,1 5 5,19 85 6,-7-36 46,-11-44-123,0 0 1,-1 7 65,-2-10 31,1-1 1,5 10-32,-4-11 59,-1 1 0,3 17-59,-2-13 155,-5-20-135,1-1 0,-1 1 0,0 0 0,0 5-20,-2-1 15,1-8-22,0 0 1,0 0 0,0 0 0,0 0 0,0 0-1,0 0 1,0 0 0,1 0 0,-1 0 0,1 0-1,0 1 7,1 2-13,0 1-1,-1-1 1,0 0-1,0 0 1,0 1-1,-1-1 1,1 1-1,-2 4 14,2 18-116,6-9 271,-6-17-143,-1 0 0,1 0-1,0 0 1,0 0 0,-1 0 0,1 0-1,-1 0 1,0 0 0,1 0-1,-1 2-11,4 37 235,-3-34-236,0 0 0,0 1 0,0-1-1,-1 0 1,0 0 0,-1 1 0,1-1 0,-1 0-1,-2 5 2,-4 13 267,7-25-265,-1 0 1,1 0-1,0 0 1,0 0-1,0 0 0,0 1 1,-1-1-1,1 0 1,0 0-1,0 0 1,0 1-1,0-1 0,0 0 1,0 0-1,0 0 1,0 1-1,0-1 0,0 0 1,0 0-1,-1 0 1,1 1-1,0-1 1,0 0-1,0 0 0,1 0 1,-1 1-1,0-1 1,0 0-1,0 0 0,0 1 1,0-1-1,0 0 1,0 0-1,0 0 1,0 1-1,0-1 0,1 0 1,-1 0-1,0 0 1,0 0-1,0 0 0,0 1 1,0-1-1,1 0 1,-1 0-1,0 0 1,0 0-1,0 0 0,1 0-2,-1 1 9,1-1 0,-1 0 0,0 1 0,1-1 0,-1 1 0,1-1 0,-1 0 0,0 1 0,1-1 0,-1 1 0,0-1 0,1 1 0,-1-1 0,0 1 0,0-1 0,0 1 0,1-1 0,-1 1 0,0-1 0,0 1 0,0 0 0,0-1 0,0 1-9,0 0 16,0-1-11,0 0-1,-1 0 1,1 0-1,0 0 1,0 0-1,0 0 1,0 0-1,0-1 1,0 1-1,0 0 1,-1 0-1,1 0 1,0 0-1,0 0 1,0 0-1,0-1 1,0 1-1,0 0 1,0 0-1,0 0 1,0 0-1,0-1 1,0 1-1,0 0 1,0 0-1,0 0 1,0 0-1,0 0 1,0-1-1,0 1 1,0 0-1,0 0 1,0 0-1,0 0 0,0-1 1,0 1-1,0 0 1,1 0-5,7-19 166,-5 14-195,0-1-1,-1 0 0,1 1 1,0-7 29,7-11-283,-9 22 280,0-2 0,0 1 0,0 0 0,0 0 1,0 0-1,0 0 0,-1-1 0,1 1 0,-1 0 0,0-1 0,1 0 3,-1-3 18,1-1 0,0 1 0,1 0-1,-1-1 1,1 1 0,3-5-18,-6 4-100,0 4 89,7 2 15,-6 1-4,0 0-1,0 0 1,-1-1-1,1 2 1,0-1-1,0 0 1,-1 0-1,1 0 0,0 0 1,0 0-1,-1 0 1,1 0-1,0 0 1,0 0-1,0 0 1,-1 0-1,1 1 1,0-1-1,0 0 1,0 0-1,-1 0 1,1 0-1,0 1 0,0-1 1,0 0-1,0 0 1,-1 0-1,1 1 1,0-1-1,0 0 1,0 0-1,0 1 1,0-1-1,0 0 1,0 0 0,2 1-47,2-7 64,4-17-91,-10 16 197,2 7-123,0 0 0,0-1 0,0 1 1,-1 0-1,1-1 0,0 1 0,0 0 0,0-1 0,0 1 0,0 0 0,0-1 0,0 1 0,0 0 0,-1 0 0,1-1 0,0 1 1,0 0-1,0-1 0,-1 1 0,1 0 0,0 0 0,0 0 0,-1-1 0,1 1 0,0 0 0,-1 0 0,1 0 0,0 0 0,-1 0 0,1-1 1,0 1-1,0 0 0,-1 0 0,1 0 0,0 0 0,-1 0 0,1 0 0,0 0 0,-1 0 0,1 0 0,0 0 0,-1 0 0,1 0 1,0 1-1,-1-1 0,1 0 0,0 0 0,-1 0 0,1 0 0,0 0 0,0 1 0,-1-1 0,1 0 0,0 0 0,0 0 0,-1 1 0,1-1 1,0 0-1,0 1 0,-2 0-20,1 1 0,-1-1 1,1 1-1,0 0 0,0 0 1,0 0-1,0 0 1,0 0-1,0 0 0,0 0 1,1 0-1,-1 0 0,1 0 1,-1 0-1,1 1 1,0 0 19,-6 20-134,-13 25 232,3-4 44,-8 10-22,7-16-288,-20 35 168,-54 65-6,80-122-13,1 1-1,0 0 1,-5 17 19,14-31-4,0 0 1,0 1-1,0 0 1,1-1 0,-1 1-1,1-1 1,0 1 0,0-1-1,0 1 1,1 0-1,0-1 1,-1 1 3,3 28-45,-3-30 29,0-2 107,8 4-48,-6-4-20,1-1 0,-1 1 0,1 0 1,-1-1-1,0 1 0,1-1 0,-1 0 1,0 0-1,1 0 0,-1 0 0,0 0 0,0-1 1,0 1-1,0 0 0,1-2-23,4-2-55,25-18-23,-20 14-99,0 1 0,13-7 177,15-10 240,-31 19-291,1 0 0,-1 1-1,1 0 1,0 0 0,10-2 51,-19 6-12,0 1 0,1 0 0,-1-1 0,0 1 0,1 0 0,-1 0 0,0 0 0,1 0 0,-1 0-1,1 0 1,-1 0 0,0 0 0,1 0 0,-1 1 0,0-1 0,1 1 0,-1-1 0,0 1 0,1-1 0,-1 1 0,0 0 0,0-1 0,0 1 0,1 1 12,-1-1-2,1 1 1,-1 0-1,-1-1 1,1 1-1,0 0 1,0 0-1,-1-1 1,1 1-1,-1 0 1,1 0-1,-1 0 1,0 0-1,0 0 1,0 0-1,0 0 1,0-1-1,0 3 2,-10 78 186,-8 20-186,-1 11-116,17-104 91,1-3-6,0 0 0,1 1 0,-1-1-1,1 1 1,1 5 31,-1-10-4,0 0 1,1-1-1,-1 1 0,1 0 0,-1-1 0,1 1 0,0-1 1,-1 1-1,1-1 0,0 1 0,0-1 0,0 1 1,0-1-1,1 0 0,-1 1 0,0-1 0,0 0 1,1 0-1,-1 0 0,1 0 0,-1 0 0,1-1 0,-1 1 1,2 0 3,-2-1 5,0 1 0,0-1 0,0 0 0,0 0 0,0 0 0,0 0 0,0 0 0,0 0 0,-1 0 0,1 0 0,0 0 0,0 0 0,0-1 0,0 1 0,0 0 0,0 0 0,0-1 0,0 1 0,0-1 1,-1 1-1,1-1 0,0 1 0,0-1-5,2-1 31,-1-1 0,0 1 1,1-1-1,-1 1 0,0-1 1,1-1-32,13-25 58,0-1 0,-3 0 0,0-1 0,-2 0-58,28-65-168,-31 79 160,37-79-12,-4-2 0,11-46 20,-47 126 81,4-12-100,-1-1 1,-1 1 0,-1-5 18,-3 8 45,2-16 102,-6 38-223,-2 11-82,-1 12-29,-13 116-186,4 21 373,1 135 31,10-215-142,-2-16 276,-7 29-165,1-7 459,9-61-293,-2 6 196,3-26-358,0 0 0,0 0 1,0 0-1,0 0 0,0 0 0,0 0 1,0 1-1,0-1 0,0 0 1,0 0-1,0 0 0,-1 0 1,1 0-1,0 0 0,0 0 1,0 0-1,0 0 0,0 0 0,0 0 1,0 1-1,0-1 0,-1 0 1,1 0-1,0 0 0,0 0 1,0 0-1,0 0 0,0 0 0,0 0 1,-1 0-1,1 0 0,0 0 1,0 0-1,0 0 0,0 0 1,0 0-1,0 0 0,0 0 1,-1 0-1,1 0 0,0-1 0,0 1 1,0 0-1,0 0 0,0 0 1,0 0-1,0 0 0,0 0 1,-1 0-1,1 0 0,0 0 0,0 0 1,0-1-1,0 1 0,0 0 1,0 0-1,0 0 0,0 0 1,0 0-1,0 0 0,0 0 1,0-1-1,0 1-4,-5-7-31,-7-36-37,2-2 0,2 1 0,-2-38 68,-1-4-170,-4-25 131,-18-101-34,26 169 6,2 0-1,1-1 1,3-16 67,0 26-168,0 20 59,0 0-1,2 0 1,0-6 109,-1 2-85,0 14 64,0-1 0,0 0 0,1 0 0,-1 1 0,1-1-1,0-1 22,-1 5-4,0 1-1,1-1 0,-1 0 0,0 0 0,1 1 0,-1-1 0,1 0 0,-1 1 0,1-1 0,-1 0 0,1 1 0,-1-1 0,1 1 0,-1-1 0,1 1 0,0-1 0,-1 1 0,1-1 0,0 1 1,-1 0-1,1-1 0,0 1 0,0 0 0,-1 0 0,1 0 0,0-1 0,0 1 0,0 0 0,-1 0 0,1 0 0,0 0 0,0 0 0,0 0 0,-1 1 0,1-1 0,1 0 5,-1 1-11,1 0-1,0-1 1,0 1-1,-1 0 1,1 0-1,0 0 1,-1 1-1,1-1 1,-1 0-1,0 1 1,1-1-1,0 2 12,18 22-79,-14-16 56,55 77 54,24 29 34,-2-6 5,-65-88-46,-1 1 0,-1 1 1,-2 1-1,0 0 1,-1 1-1,-1 0 0,1 9-24,15 41 57,-11-32 329,6 26-386,-8-29 28,-12-33 37,0 0-1,0 1 1,0-1-1,-1 1 1,-1-1-1,1 1 1,0 4-65,-3-11 152,-2-6-27,-2-12-7,-20-88-524,11 46-522,-20-57 928,13 57-52,-7-13-5,4-1 1,-1-19 56,17 68-30,6 19-4,1 0 1,-1 0-1,1 0 1,0 0 0,0-4 33,1 9-6,0 0 0,0 0 0,0-1 0,0 1 0,0 0 0,0 0 1,0 0-1,0-1 0,0 1 0,0 0 0,0 0 0,0 0 0,0 0 0,0-1 0,0 1 1,0 0-1,0 0 0,0 0 0,1 0 0,-1 0 0,0-1 0,0 1 0,0 0 1,0 0-1,0 0 0,1 0 0,-1 0 0,0 0 0,0 0 0,0 0 0,0 0 1,0-1-1,1 1 0,-1 0 0,0 0 0,0 0 0,0 0 0,1 0 0,-1 0 0,0 0 1,0 0-1,0 0 0,0 0 0,1 0 0,-1 0 0,0 1 0,0-1 0,0 0 1,0 0-1,1 0 0,-1 0 0,0 0 0,0 0 0,0 0 0,0 0 0,0 0 0,1 1 1,-1-1-1,0 0 0,0 0 0,0 0 6,10 8 97,28 41-59,-29-37-16,1-1 0,-2 1 0,1 0 1,-2 1-1,0 0 0,2 4-22,8 24 197,6 19-197,-13-28 162,-1 1 0,-2 0 0,1 15-162,0-22 298,-8-25-292,1-1 0,-1 0-1,0 0 1,0 0 0,0 1-1,0-1 1,0 0 0,0 0-1,0 0 1,0 1 0,0-1-1,0 0 1,0 0 0,0 0-1,0 1 1,0-1 0,0 0-1,0 0 1,0 0 0,0 1-1,0-1 1,0 0 0,0 0-1,0 0 1,0 1 0,-1-1-1,1 0 1,0 0 0,0 0-1,0 0 1,0 1 0,0-1-1,-1 0 1,1 0 0,0 0-1,0 0 1,0 0 0,0 0-1,-1 0 1,1 1 0,0-1-1,0 0 1,0 0 0,-1 0-1,1 0 1,0 0 0,0 0-1,0 0 1,-1 0 0,1 0-1,0 0-5,-1 0 7,1 0 0,-1-1-1,1 1 1,-1 0 0,1 0 0,0 0-1,-1-1 1,1 1 0,-1 0-1,1-1 1,-1 1 0,1 0-1,0-1 1,-1 1 0,1 0-1,0-1 1,-1 1 0,1-1-1,0 1 1,0-1 0,-1 1-1,1-1 1,0 1-7,-11-34 80,6 17-8,0 0 0,-8-14-72,4 12 63,2-1 1,0 0-1,-2-14-63,-6-18-190,-6-18 147,3-1 1,3-2-1,-4-68 43,18 119-300,1 17 204,0 0 1,0-1-1,-1 1 0,0 0 0,-1-2 96,2 1-101,4 6-19,5 11-21,1 34 199,0-20-10,5 22-48,-10-33-38,0-1 1,0 0-1,8 12 38,-6-12 41,-1 0 1,-1 0-1,4 10-41,-6-13 7,0-1 0,1 1 1,1-1-1,0-1 0,0 1-7,1 2-30,0-1 0,-1 1 1,0 2 29,47 147-150,-49-148 195,0 0 0,-1-1 1,-1 1-1,0 1-45,4 27 145,-5-40-145,4 20 82,-1 1-1,0 0 1,-1 13-82,-2-27 3,-1-3 48,1-1-1,0 1 1,1-1-1,-1 1 1,1-1 0,-1 1-1,1 1-50,-1-5 17,0 0 0,0 0-1,0 0 1,0 0-1,0 0 1,0 0 0,0 0-1,0 0 1,0 0-1,0 0 1,0 0 0,0 0-1,0 0 1,0 0-1,0 0 1,0 0 0,0 0-1,0 0 1,0 0-1,0 0 1,0 0 0,0 1-1,0-1 1,0 0-1,0 0 1,0 0 0,0 0-1,0 0 1,0 0-1,0 0 1,0 0 0,0 0-1,0 0 1,0 0 0,0 0-1,0 0 1,0 0-1,0 0 1,0 0 0,0 0-1,0 0 1,0 0-1,0 0-16,-3-5 124,-4-16-129,5 17-10,0 0 0,1 0 0,0 0 0,0 0 0,-1-4 15,-2-13-87,0-1 1,-2 1 0,0 1-1,-5-11 87,-2-5-257,-42-131-442,5 8 567,22 70 291,19 56-66,5 17-108,-2-1 1,-5-13 14,3 5-89,9 19-126,5 15 34,0 3 183,-1-2-32,0 0 0,0 1 0,-1 0 0,2 7 30,7 28 168,4 6-168,-4-15 388,-2-1 0,3 18-388,-8-25 142,2-1-1,2 0 0,0 1-141,9 23 14,-4-22-109,-11-24 82,-1-1 1,0 1 0,-1 0 0,3 6 12,18 52 224,-11-25-203,2 1 0,9 16-21,-12-34-21,-8-18 62,-1 0-1,0-1 1,0 1-1,0 0 1,0 0-1,-1 1 1,1-1-1,-1 0 1,0 0-1,-1 1-40,1-10 720,0 5-708,-1-1-1,0 0 0,0 1 1,1-1-1,-1 1 1,0-1-1,0 0 0,0 1 1,0-1-1,0 0 0,0 1 1,0-1-1,0 0 1,0 1-1,-1-2-11,-11-50 354,6 22-427,-1 1-1,-2 0 0,-7-17 74,-17-39-210,18 44-49,-14-27 259,15 32-177,11 28 128,-1-1 0,1 0 0,-1 1 0,-2-3 49,4 8-18,1 2-19,0 0 0,0 0 0,1-1 1,-1 1-1,0 0 0,1 0 0,-1 0 0,1-1 0,0 1 1,-1 0-1,1-1 0,0 1 0,0 0 0,0-2 37,0 3-346,1 2 148,1 1 173,0 0 1,0 0-1,0 0 0,-1 0 0,1 1 0,-1 0 25,12 22-133,2 0 129,-1 1 0,7 20 4,6 12 24,-19-41 110,0 0 0,0 7-134,-5-17 36,1 0 40,0 1 1,0-1 0,5 6-77,8 16 10,-5-4 42,1-1 1,2-1-1,0-1 0,2 0 1,0-1-1,6 4-52,-1-4 39,2-1 0,0-1 0,4 1-39,16 12 225,-32-24-222,1-1 1,0-1 0,1 0-1,-1-1 1,4 1-4,9 4-61,-19-8 52,0 0 0,0-1 0,1 0 0,-1-1-1,1 0 1,5 1 9,48-1 120,-42-1-62,-14-1-3,-1 1 0,0-1 0,0 0 0,1 0 0,-1-1 0,0 1 1,0-1-56,5-1 142,-9 1-126,1 0 1,-1 0-1,0-1 1,1 1-1,-1 0 1,0 0-1,0 0 0,0 0 1,-1-1-1,1 1 1,-1 0-17,0 0 7,0-1-1,0 1 1,0 0 0,-1 1-1,1-1 1,-1 0 0,0 0-1,1 1 1,-1-1 0,0 1 0,0-1-1,0 1 1,0 0 0,-1-1-7,-32-14-51,4 4-107,-1 1 0,-23-4 158,43 12-61,-1 1 1,0 0-1,0 1 1,0 0-1,0 1 1,-1 1-1,1 0 1,-5 1 60,13-1-56,0 0 1,1 1-1,0-1 1,-1 1 0,1 0-1,0 0 1,0 1-1,0-1 1,0 1-1,0-1 1,0 2 55,3-3-14,0 0-1,0 0 0,0 0 1,0 0-1,0 0 1,0 0-1,0 1 1,1-1-1,-1 0 1,0 1-1,1-1 1,-1 0-1,1 1 0,-1-1 1,1 1-1,0-1 1,0 1-1,-1-1 1,1 1-1,0-1 1,0 1-1,0-1 1,1 1-1,-1-1 1,0 1-1,1-1 0,-1 0 1,1 1-1,-1-1 1,1 1-1,-1-1 1,1 0-1,0 1 1,1 0 14,-1 0-8,2 0 1,-1 1 0,0-1-1,0 0 1,1 0 0,-1 0-1,1-1 1,-1 1 0,1-1-1,0 1 1,0-1 0,-1 0-1,1 0 1,0 0-1,0 0 1,0-1 0,1 1 7,9 1 49,1-1 0,-1 0 0,6-1-49,-9 0 31,145-4 145,-101 1-16,-40-2-128,-5 5 77,-8 0-127,1 0-1,0 0 0,-1 0 0,1 0 0,0 0 0,-1 0 0,1 1 1,0-1-1,-1 0 0,1 1 0,0 0 0,-1-1 0,1 1 0,0 0 19,1 1-36,12 3-77,0 0 55,-12-4 78,0 0 0,0 1 1,0-1-1,0-1 1,0 1-1,1 0 0,-1-1 1,0 0-1,0 0 0,1 0 1,-1 0-1,0 0 1,0-1-1,1 1 0,-1-1 1,0 0-1,1 0-20,1-1 11,-1 1 0,1 1 1,-1-1-1,1 0 0,0 1 0,-1 0 1,1 0-1,0 1 0,-1-1 0,3 2-11,18-1 32,-20 0-41,-3-1 2,0 0 0,1 0 0,-1 0 0,0 0 0,1-1 0,-1 1 0,0-1 0,0 1 0,1-1 0,-1 0 0,0 1 0,0-1 0,0 0 0,1-1 7,1 0-2,-3 1-8,1 0 0,0 0 0,-1 0 0,1 0 0,0 0 0,-1 0 0,1 0 0,-1 0 0,0-1 0,1 1 0,-1-1 0,0 1 0,0-1 0,0 1 0,0-1 0,0 1 0,0-1 0,-1 0 0,1-1 10,-1 2-16,0 1-1,0-1 1,0 1-1,-1-1 1,1 1 0,0-1-1,0 1 1,-1-1-1,1 1 1,-1-1-1,1 1 1,0-1-1,-1 1 1,1-1-1,-1 1 1,1 0-1,-1-1 1,1 1-1,-1 0 1,1-1 0,-1 1-1,0 0 1,1 0-1,-1-1 1,1 1-1,-1 0 1,0 0 16,-18-3-139,17 2 157,-7 1-61,0-1 1,0 2-1,0-1 0,0 1 1,0 0-1,1 1 0,-1 0 1,0 0-1,1 1 0,-1 0 1,-3 3 42,-11 3 9,-96 42 24,82-36 5,-1-1-1,0-2 1,-28 5-38,26-7 154,-155 32 792,84-19-329,89-20-532,-1 0 0,0-2 0,0 0 1,-1-2-86,-34 2 96,-13 0 74,-1-3-1,-18-5-169,-141-23-30,132 14-284,96 15 251,0 0 0,0 0 1,0 0-1,0 0 1,0 0-1,1 0 1,-1-1-1,0 1 0,1-1 1,-1 0-1,1 0 1,-1 0-1,1 0 1,0 0-1,-1-2 63,3 4-45,-1-1 0,1 0-1,-1 0 1,1 1 0,0-1 0,0 0 0,-1 0 0,1 1-1,0-1 1,0 0 0,0 0 0,0 0 0,0 1 0,0-1-1,0 0 1,0 0 0,0 0 0,1 0 0,-1 1 0,0-2 45,8-18-343,-5 14 186,47-96-468,-3 6 536,-27 55 81,10-13 8,6-12 365,-36 66-355,0 0 0,1 0 0,-1-1 0,0 1 0,0 0 0,0 0 0,0-1 0,0 1 0,1 0 0,-1 0 0,0-1 0,0 1 0,0 0 0,0-1 0,0 1 1,0 0-1,0-1 0,0 1 0,0 0 0,0 0 0,0-1 0,0 1 0,0 0 0,-1-1 0,1 1 0,0 0 0,0 0 0,0-1 0,0 1 0,0 0 0,-1 0 0,1-1 0,0 1 0,0 0 0,0 0 0,-1 0 0,1-1 0,0 1 0,0 0 0,-1 0 0,1 0 0,0 0 0,0 0 0,-1-1 0,1 1 0,0 0 0,0 0 0,-1 0 0,1 0 1,0 0-1,-1 0 0,1 0 0,0 0 0,-1 0 0,1 0 0,0 0 0,0 0 0,-1 0 0,1 0 0,0 0 0,-1 1 0,1-1 0,0 0 0,0 0 0,-1 0 0,1 0 0,0 1-10,-8 5 68,0 1 0,0 1 0,1-1 0,0 2 1,0-1-1,1 0 0,0 1 0,1 0 0,-1 2-68,-20 30 166,10-20-149,-1-2 0,0 0 1,-1-1-1,-1-1 0,-1 0 1,0-2-1,-4 2-17,-23 12-47,-2-2-1,-39 16 48,41-24 67,-43 11-67,-2 1 317,83-29-348,0 1-1,0-1 0,-1-1 0,-7 1 32,-19 3-299,34-4 265,-1-1 0,1 1 0,-1-1 0,1 0 0,0 1 0,-1-1 0,1-1 0,-2 1 34,4 0-7,-1 0 0,0 0-1,1-1 1,-1 1 0,1 0 0,-1 0 0,0-1 0,1 1 0,-1 0 0,1-1 0,-1 1 0,1-1 0,-1 1 0,1-1 0,0 1 0,-1-1 0,1 1 0,0-1 0,-1 1-1,1-1 1,0 1 0,-1-1 0,1 0 0,0 1 0,0-1 0,0 0 0,0 1 0,0-1 0,0 1 0,0-1 0,0 0 0,0 1 0,0-1 0,0 0 7,0-6 10,-1 7-3,1-1 0,0 1 0,-1 0 0,1 0 0,-1-1 0,1 1 0,0 0-1,-1 0 1,1 0 0,-1-1 0,1 1 0,-1 0 0,1 0 0,-1 0 0,1 0-1,-1 0 1,1 0 0,0 0 0,-1 0 0,1 0 0,-1 0 0,1 0 0,-1 1-1,1-1 1,-1 0 0,1 0 0,-1 0 0,1 0 0,0 1 0,-1-1 0,1 0-7,-17 16-166,17-15 162,-1-1-1,0 1 0,1-1 0,-1 1 1,0-1-1,1 0 0,-1 1 0,0-1 1,1 1-1,-1-1 0,0 0 0,0 0 1,0 0-1,1 1 0,-2-1 5,-3 2-67,1 1 55,1-1 21,1 0-1,0 0 1,-1 0-1,1 1 1,0-1-1,0 0 1,0 2-9,-1 0 15,-1 0 0,1 0 1,-1 0-1,-3 2-15,-2 3 29,6-8-16,1 1 1,0-1-1,-1 0 0,1 0 0,-1 0 0,0 0 0,1 0 0,-1 0 0,0-1 0,1 0 0,-1 1 1,0-1-1,0 0 0,0 0-13,-2 0-22,1 0 0,0 1 1,-1 0-1,1 0 0,-3 0 22,1 1 39,0 0 1,1-1-1,-1 0 1,0 0-1,0 0 0,-4-1-39,-18 3 132,0-1-274,22-2 84,1 0 0,-1 0 1,1 1-1,-5 1 58,3-1 0,-1 0 0,1 0 0,0 0 0,-3-1 0,6 0 2,0 0 1,-1 0-1,1 0 1,0 1-1,-1 0 0,1 0 1,0 0-1,0 0 1,0 1-1,0-1 0,-1 2-2,-1-1 24,1 0 0,0-1 0,-1 1 0,1-1-1,0 0 1,-1-1 0,0 1 0,1-1 0,-1 0-1,1-1 1,-3 0-24,-11 1 58,-24-4-196,0 8 175,43-4 86,-18 0-6,13 0-163,3-1 42,0 1-1,0 0 1,0 0-1,0 1 0,0-1 1,0 0-1,0 1 1,0-1-1,0 1 1,0-1-1,-1 2 5,3-2 0,0 0 1,-1 0-1,1 1 0,0-1 0,0 0 1,-1 0-1,1 0 0,0 0 0,-1 0 1,1 1-1,0-1 0,-1 0 0,1 0 1,0 0-1,-1 0 0,1 0 1,0 0-1,-1 0 0,1 0 0,0 0 1,-1 0-1,1 0 0,0 0 0,0 0 1,-1 0-1,1 0 0,0-1 0,-1 1 1,1 0-1,0 0 0,-1 0 0,1 0 1,0-1-1,0 1 0,-1 0 1,1 0-1,0-1 0,0 1 0,0 0 1,-1 0-1,-3-3-6,3 3 14,1 0-6,0 0-1,0 0 1,-1 0 0,1 0-1,0 0 1,0 0 0,-1 0-1,1 0 1,0 0 0,0 0-1,-1 0 1,1 0 0,0 0-1,-1 0 1,1 0 0,0 0-1,0 0 1,-1 0 0,1 0-1,0 0 1,0 0 0,-1 0-1,1 0 1,0-1 0,0 1-1,-1 0 1,1 0 0,0 0-1,0 0 1,0-1 0,-1 1-1,1 0 1,0 0 0,0 0-1,0-1 1,0 1 0,0 0-1,0 0 1,-1-1 0,1 1-1,0 0 1,0 0 0,0-1-1,0 1 1,0 0 0,0-1-1,0 1 1,0 0 0,0 0-1,0-1 1,0 1 0,0 0-1,0 0-1,0-1 11,0 1-1,0 0 0,0-1 1,-1 1-1,1 0 0,0-1 1,0 1-1,-1 0 0,1 0 1,0 0-1,0-1 0,-1 1 1,1 0-1,0 0 0,-1 0 1,1 0-1,0-1 0,-1 1 1,1 0-1,0 0 0,-1 0 1,1 0-1,-1 0 0,1 0 1,0 0-1,-1 0 0,1 0 1,-1 0-11,-13 0 178,12 1-294,-63-1-161,65 0 144,1 0 100,1 1-1,0-1 1,0 1 0,0-1 0,0 0 0,0 0 0,0 0 0,0 0 0,1 0 33,12 2 90,-7 1-101,0 0 1,0 1 0,0 0 0,0 1 0,1 1 10,0 0-60,1-1 1,-1 1-1,9 1 60,-3-1-13,1-2 0,0 0 0,1-1 0,-1-1 0,3 0 13,17 0 407,31-3-407,-26-2 195,1-3 0,26-7-195,40-6 100,-38 10-41,-18 1-8,0 2-1,19 2-50,-12 7-22,0 3 0,0 2-1,-1 2 1,0 3-1,15 7 23,-27-7 20,0-3-1,0-2 1,14 0-20,-53-8 25,0 1 0,-1-1 1,1-1-1,0 1 0,0-1 0,0 0 1,1-1-26,-7 1 34,1 1 1,-1 0-1,1-1 1,0 0 0,-1 1-1,1-1 1,-1 0 0,0 0-1,1 0 1,-1 0 0,0 0-1,1 0 1,-1 0 0,0 0-1,0-1 1,0 1 0,0 0-1,0-1 1,0 1-1,0-1 1,-1 1 0,1-1-1,0 1 1,-1-1 0,0 1-1,1-1 1,-1 0 0,0 1-1,1-1 1,-1-1-35,-1-6 23,0 1 0,0-1 0,0 0 0,-1 1 0,-1-1 0,1 1-1,-2 0 1,1 0 0,-1 0 0,0 0 0,0 1 0,-2-2-23,-12-16-417,-1 0 1,-19-17 416,15 17-103,-28-31 15,-23-26 193,62 67-162,1 0-1,0-1 0,1-1 0,-5-12 58,11 20-50,1 0 0,0 0 1,0 0-1,1 0 0,1-1 0,-1 1 0,1-1 0,1 1 0,0-1 0,0 1 0,1-1 0,0 1 1,1-1-1,0 1 0,0 0 0,1 0 0,0 0 0,1 0 0,0 0 0,0 1 0,1-1 0,0 1 1,1 0-1,-1 1 0,2-1 0,-1 1 0,1 1 0,4-4 50,17-10 64,-27 19-155,-1 1 43,0 0 112,0 0 27,0 0 58,0 0-42,-1 1-55,-1-1 1,0 0-1,0 0 0,0-1 0,0 1 1,1 0-1,-1-1 0,0 1 0,0-1 1,0 0-53,0 0-23,-1 1 1,1-1 0,0 1-1,0-1 1,-1 1 0,1 0-1,0 0 1,-1 0 0,1 0-1,0 0 1,-1 0 0,1 1 0,0-1-1,0 1 1,-1 0 22,-2 0-39,1 1 0,0 0 0,0 0 0,0 1 0,0-1 0,0 1 0,-2 2 39,-6 6-53,1 1-1,1 0 1,0 0-1,-1 2 54,-16 26 118,1 2 0,-8 20-118,-3 7 372,-54 89-521,88-150 766,12-16-362,16-19-220,-12 11-69,-1-1 1,-1 1-1,0-2 1,1-5 33,34-75 163,-28 56-18,1 2 1,10-14-146,95-128-414,-115 169 390,11-18-2,-16 23-51,0 1 0,1 0 0,0 0 0,0 0 0,0 1 0,1-1 0,0 1-1,0 1 1,6-5 77,-11 9-138,1 2-22,-1-1 153,-1 1 0,1-1 1,0 0-1,-1 0 0,1 1 1,0-1-1,-1 0 0,1 1 1,-1-1-1,1 1 0,-1-1 1,1 1-1,-1-1 0,1 1 1,-1-1-1,1 1 0,-1-1 1,0 1-1,1 0 0,-1-1 1,0 1-1,0-1 0,1 1 1,-1 0-1,0-1 0,0 1 0,0 0 1,0 0-1,0-1 0,0 1 1,0 0-1,0-1 0,0 1 1,0 0-1,0-1 0,0 1 1,-1 0 6,1 16 33,2-7-1,-1 0 0,-1 0 0,0 1 0,0-1 0,-1 0 0,-1 2-32,1 9 7,1-15 16,-1-1 1,1 0-1,-1 0 0,0 0 0,-1 3-23,-13 49-105,0 16 105,-5 17-82,13-61 122,3-8 21,-1-2 1,-1 1-1,-7 14-61,-6 7 86,-1 0-1,-3-1 0,-1-2 1,-14 18-86,-26 34-106,36-49 209,-2-1 1,-3 2-104,16-23 147,-17 20 2,30-36-113,0 1 0,0-1-1,0 0 1,-1 0-1,1 0 1,-1 0 0,1-1-1,-2 0-35,4-1-38,0-1 0,-1 1 0,1-1 0,0 0-1,0 0 1,-1 0 0,1 0 0,-2 0 38,-3-1 177,6 1-289,1 0 11,-18 14 176,17-14-72,0 0 0,0-1 0,0 0 0,0 1 0,0-1 0,0 0 0,0 1 0,0-1 0,0 0 0,0 0 0,0 0 0,0 0 0,0 0 0,1 0 0,-1 0 0,0 0 0,0-1-3,-12-21 77,-11-14 145,5 9-439,18 27 202,0 0-1,0 0 1,1 0 0,-1 1 0,0-1-1,0 0 1,0 0 0,0 0-1,0 1 1,0-1 0,-1 1-1,1-1 1,0 1 0,0-1 0,0 1 15,29 42-992,-13-26 981,-12-12-2,-1-1-1,1 0 1,0 0 0,0 0-1,0-1 1,0 1 0,0-1-1,1 0 1,-1 1 0,1-1 13,16 6 42,0-1 0,0 0 1,0-2-1,1 0 0,0-1 1,-1-1-1,4-1-42,46 1 332,35-4-332,-33 0 44,-40 0 19,1-2 0,0-2 0,-1-1 1,0-1-1,0-2 0,-1-1 0,3-3-63,137-40 146,-19 7 7,-62 20-32,-50 15-146,33-13 25,4-7-18,2 4 0,1 4 1,49-8 17,-122 30-13,0 0 1,1 0 0,-1 1 0,0-1 0,0 2 0,0-1 0,0 1-1,0 0 1,0 0 0,0 1 0,0 0 0,0 0 0,0 1-1,-1 0 1,1 0 0,-1 1 0,0-1 0,0 1 0,0 1-1,0-1 1,-1 1 0,0 0 0,0 0 0,0 0 0,0 2 12,-3-5 23,-1 1 0,0-1-1,0 1 1,1-1 0,-2 1 0,1-1 0,0 1 0,0 0 0,-1 0 0,0-1 0,1 1 0,-1 0 0,0-1 0,0 1 0,-1 0 0,1 0 0,0-1 0,-1 1 0,0 0 0,0-1-1,1 1 1,-2-1 0,1 1 0,0 0-23,-6 10 21,1-1 0,-2 0-1,0 0 1,-1 1-21,6-10 39,-5 7-15,0-1 1,-1 0-1,0 0 1,-1-1-1,0 0 1,0 0 0,-9 4-25,-6 2 26,-1-1 0,-24 9-26,25-13-65,-22 4 65,29-9-21,0 1-1,1 1 1,0 0 0,-14 8 21,-9 6-189,-22 8 189,39-19-40,-18 11 14,24-12 45,0 0 0,-1-1 1,-14 4-20,12-6 91,-34 9-145,-45 5 54,44-10-176,-43 13 176,82-16-190,15-5 171,-1 0 0,0 0 0,0-1 0,0 1-1,1-1 1,-1 1 0,0-1 0,0 0 0,-1 1 19,2-1-70,1 0 6,1 0-58,9 2 93,0-1 1,-1 0-1,1-1 1,0 0 0,0-1-1,-1 0 1,1 0-1,1-1 29,15-1 20,58-10 159,-22 3-172,-43 6-16,-1-1 0,1 0 0,-1-1 0,10-6 9,-1 2-134,-19 6 169,0 0 0,0-1 1,0 0-1,-1 0 0,2-2-35,13-8 128,-12 6-86,0 0 0,0 0 0,0-1 0,-2 0 1,1-1-1,-1 0 0,-1 0 0,1-2-42,3-4 121,16-25 24,-15 21-172,1 1 0,3-2 27,-2 4 2,1-1 22,0 0 0,1 1 0,1 1 0,1 1 1,16-12-25,-11 10-57,-15 12 16,0 0 0,0 0 0,1 0-1,-1 1 1,1 1 0,4-2 41,2 0-63,-11 4 50,0 1 0,0-1 0,0 1 1,0 0-1,0 0 0,0 0 0,0 1 0,2-1 13,3 1 8,-1-1 0,1 0-1,5-2-7,-5 1-48,0 0-1,0 1 1,6 0 48,3 1 9,-10 1-9,0-1 0,-1 0 0,1 0 0,0-1 1,0 0-1,-1 0 0,1-1 0,0 0 0,-1-1 0,1 1 0,-3-1 20,1 1-1,0 0 0,0 1 1,4-1-20,22-8 125,-3-6-113,-19 10-57,0 1 1,0 0 0,1 0 0,0 0 44,23-10 256,-8 2-304,-11 8-52,-13 4 111,0 0 0,1 0 0,-1 1 0,1-1 0,-1 0 0,0 1 0,1 0 1,0 0-1,-1-1-11,4 1-18,0-1 0,0 0 1,0-1-1,-1 0 1,1 0-1,-1 0 0,1 0 1,-1-1 17,26-9 183,-23 10-221,0 1-1,0-1 0,1 2 1,4-1 38,-12 1 42,2 0-7,-1 0-1,0 0 1,1 0-1,-1 0 0,0 0 1,1 1-1,-1-1 1,2 1-35,0 0-25,-3-1 13,-1 0 0,1 0-1,0 1 1,-1-1 0,1 0 0,-1 0 0,1 0 0,0 1-1,-1-1 1,1 0 0,-1 1 0,1-1 0,-1 0 0,1 1-1,-1-1 1,1 1 0,-1-1 0,0 1 0,1-1 0,-1 1-1,0-1 1,1 1 12,-1 0 8,1-1 1,0 1-1,-1 0 0,1 0 1,0-1-1,-1 1 0,1 0 1,0-1-1,0 1 0,-1-1 0,1 1 1,0-1-1,0 1-8,15 5 149,-14-5-141,0 0-1,0 0 1,-1-1-1,1 1 1,0 0-1,0-1 1,0 0-1,0 1 1,-1-1-1,1 0 1,0 0-1,0 0 1,0 0-8,6 1 9,-7-1-100,-1 0 33,0 0 74,0 0 26,0 0 33,0 0 10,-18-1-23,0-1 0,0-1-1,0-1 1,-14-4-62,15 3-23,-24-6-46,1-3 0,0-1-1,-7-6 70,8 7-101,30 12 62,0-1 0,0 0 0,-7-4 39,-11-4-69,23 10 74,0 0 0,1 0 1,-1-1-1,0 1 0,1-1 1,0 0-1,-1 0 0,1 0 0,0 0 1,0-1-1,0 1 0,-2-3-5,-3-4 112,1-1 0,0 0 0,0-1 0,-3-8-112,7 14 10,-1 0-1,1 0 0,-1 0 1,0 0-1,0 0 0,-1 1 1,0 0-1,-1-2-9,-15-13-32,-2-2 127,-1 1 0,0 1 0,-1 1 0,-1 1 0,-12-5-95,19 13-34,0 0 0,0 1 1,-1 2-1,-5-1 34,-2-2 359,-20-8-359,40 14 109,0 0 0,0-1 1,1 0-1,-2-1-109,-23-11-5,16 8 67,13 7-120,-1 0 0,1 0 0,0 0 1,0 0-1,0 0 0,0-1 0,0 1 1,0-2 57,-7-3-1575,8 5-1805,7 0 659,-2 1 2365,10-3-2748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2:45.4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389 94 2080,'-3'0'144,"1"1"1,-1 0-1,1 0 1,-1-1-1,1 2 1,-1-1-1,1 0 1,0 0-1,-1 1-144,-15 7 1031,3-3-83,10-4-530,0 0-1,0 0 0,-1 0 0,1-1 0,-2 0-417,2 0 132,0 0 1,1 0-1,-1 0 0,0 1 0,0-1 1,1 1-1,-1 0 0,1 1 0,0-1 1,0 1-1,-1-1 0,2 1 1,-1 1-1,0-1 0,1 0 0,-1 1 1,1 0-1,0 0 0,0 0 0,-1 3-132,-4 3 523,7-9-506,0 0 0,0 0 1,0 0-1,0 1 0,1-1 0,-1 0 1,0 0-1,1 0 0,-1 1 0,1-1 1,-1 0-1,1 1 0,-1-1-17,-6 27 214,1-9-165,1 2 0,1-1 0,0 5-49,4-20 2,-1 1-1,1-1 0,0 0 0,1 0 1,-1 1-1,1-1 0,0 0 0,0 0 0,0 0 1,1 0-1,0 0 0,0 0 0,0 0 1,3 4-2,-4-7 15,0-1-1,0 1 1,0-1 0,1 0 0,-1 1 0,0-1 0,1 0-1,-1 0 1,1 0 0,-1 0 0,1 0 0,-1 0 0,1 0 0,0 0-1,-1-1 1,1 1 0,0 0 0,0-1 0,-1 0 0,1 1-1,0-1 1,0 0-15,1 0 60,0-1-1,0 1 1,0-1-1,0 0 1,0 1-1,-1-1 0,1 0 1,0-1-1,-1 1 1,1-1-1,-1 1 1,1-1-1,-1 0-59,5-3 103,-1-1 0,1 1 0,-1-1 0,-1-1 0,1 1 0,-1-1 0,-1 0 0,1-1 0,0-1-103,-2 1 13,0 0-1,0 0 1,-1-1 0,0 1-1,-1 0 1,0-1-1,0 1 1,-1-8-13,0 3 66,-1 0 0,-1 0 1,0 0-1,0 0 0,-3-5-66,4 16 4,1 0 0,-1-1 0,0 1-1,-1 0 1,1 0 0,0 0 0,-1 0-1,1 0 1,-1 0 0,1 0 0,-1 0-1,0 1 1,0-1 0,0 1 0,0-1-1,0 1 1,0 0 0,0 0 0,-1 0-1,1 0 1,0 0 0,-1 0 0,1 1-1,0-1 1,-1 1 0,1-1 0,-1 1-1,1 0 1,-1 0 0,1 0 0,-1 0-1,1 1 1,0-1 0,-1 1 0,1 0 0,0-1-1,-1 1 1,1 0 0,0 0 0,0 0-1,-1 1 1,1-1 0,0 0 0,-1 2-4,-5 4-2,-1 1 1,1 1-1,0-1 1,1 1-1,0 0 1,1 1-1,0 0 1,0 0-1,1 0 1,0 2 1,-1 1-16,1 0-1,1 1 1,1-1 0,0 1 0,0 0 0,1-1 0,1 1 0,1 4 16,0-14 1,0-1 1,0 0 0,1 0-1,-1 1 1,1-1 0,0 0-1,0 0 1,0 0 0,0 0-1,1 0 1,-1 0 0,1-1-1,0 1 1,0 0 0,0-1-1,0 1 1,1 0-2,-2-2 12,0 0-1,0 0 0,0 0 1,1-1-1,-1 1 1,0 0-1,0-1 1,0 1-1,1-1 0,-1 0 1,0 1-1,1-1 1,-1 0-1,0 0 1,1 1-1,-1-1 1,2-1-12,-2 1 27,1 0 1,0-1 0,0 1-1,0-1 1,-1 0 0,1 0 0,0 0-1,0 0 1,-1 0 0,1 0 0,-1 0-1,1 0 1,-1 0 0,0-1-1,1 1 1,-1-1-28,3-3 49,0-1 0,-1 1-1,0-1 1,0 0 0,0 0 0,0 0-1,-1 0 1,0 0 0,-1 0 0,1-1-1,-1 1 1,0-1 0,-1 0-49,1-12 171,0 1 0,-1-1 0,-2 0 0,0 0-171,1 7 13,-1 0 0,-1 0 1,0 0-1,-1 0 1,0 1-1,-1-2-13,3 9-11,0 0-1,0 0 1,-1 0 0,1 0-1,-1 1 1,0-1-1,0 1 1,-2-2 11,3 4-21,0-1 0,0 1 0,0-1 0,0 1 0,0 0 0,-1 0 0,1 0 0,0 0 0,-1 0 0,1 0 0,0 1 0,-1-1 0,1 1 0,-1 0 0,-1 0 21,2 0-32,0 0 0,0 1-1,0-1 1,0 0 0,0 1-1,0 0 1,0 0 0,1-1-1,-1 1 1,0 0 0,0 0-1,1 1 1,-1-1 0,1 0 0,-1 0-1,1 1 1,-1-1 0,1 1-1,-1 1 33,-3 3-80,1 1 1,0 0-1,0 1 0,-1 1 80,1 1-3,0 0-1,1 0 1,0 1 0,0-1 0,1 1 0,1 0-1,-1 5 4,1 12-103,2 0 0,1 9 103,-2-34 1,1 0 0,-1 0-1,1 0 1,0 0 0,0-1 0,-1 1 0,2 0 0,-1 0 0,0-1 0,1 1 0,-1-1 0,1 1 0,0-1 0,1 2-1,-2-3 21,0 0 0,0 0 0,0-1-1,0 1 1,0 0 0,0-1 0,0 1 0,0-1-1,1 1 1,-1-1 0,0 0 0,0 1-1,0-1 1,1 0 0,-1 0 0,0 0 0,0 0-1,0 0 1,1 0 0,-1 0 0,0 0 0,0 0-1,0 0 1,1-1 0,-1 1 0,0-1 0,0 1-1,0-1 1,0 1 0,0-1 0,0 0 0,0 1-1,0-1 1,0 0 0,1-1-21,3-2 47,0-2-1,-1 1 1,1 0 0,-1-1-1,0 0 1,-1 0 0,1 0 0,-1 0-1,0-1 1,-1 1 0,0-1-1,0 0 1,1-5-47,0-3 121,-1 0-1,0 0 1,-1 0 0,-1 0 0,-1-13-121,0 20 47,0-1 1,-1 0 0,0 1-1,0-1 1,-1 1 0,0 0 0,-1 0-1,-2-4-47,4 9-12,0 0-1,0 0 1,0 0-1,0 0 1,0 0-1,-1 1 1,0-1-1,1 1 1,-1 0-1,-1-1 13,2 2-28,0 0 0,0 0 0,0 0 0,0 1 0,0-1 0,0 0 0,0 1 0,0 0 1,0-1-1,0 1 0,-1 0 0,1 0 0,0 0 0,0 0 0,0 0 0,0 1 0,-2 0 28,2 0-28,-1 0 0,1 0 0,-1 0 1,1 0-1,0 1 0,-1-1 0,1 1 0,0-1 1,0 1-1,0 0 0,1 0 0,-1 0 0,0 0 1,1 0-1,-1 1 0,1-1 0,-1 0 0,1 1 1,0-1-1,0 2 28,-2 3-52,1 1-1,0-1 1,0 1 0,0 0 0,1 0 0,0 1 52,0 15-185,0 0 0,2 8 185,0-24-3,0 1 0,0 0 1,1-1-1,0 1 0,0-1 0,1 1 0,4 7 3,-6-14 9,0 1 1,1-1-1,-1 0 0,1 1 0,-1-1 1,1 0-1,0 0 0,0 0 0,0 0 1,0 0-1,0 0 0,0-1 0,0 1 1,1-1-1,-1 0 0,1 1 1,-1-1-1,1 0 0,-1 0 0,1-1 1,0 1-1,-1 0 0,1-1 0,0 0 1,0 0-1,-1 0 0,1 0 0,0 0 1,0 0-1,-1-1 0,1 1 0,0-1 1,-1 0-1,1 1 0,-1-1 0,1-1-9,7-2 63,-1 0-1,0-1 1,0 0-1,-1-1 1,0 1 0,0-2-1,0 1 1,-1-1-1,3-3-62,6-9 108,-1 0-1,0-1 1,-2-1-1,0 0 1,-1 0 0,-1-2-108,-8 17 60,-1 0 1,1-1-1,-1 1 1,-1-1-1,1 1 1,-1-1-1,0 0 1,0-3-61,-1 8 12,0-1 1,0 1-1,0-1 0,-1 1 1,1 0-1,-1-1 1,1 1-1,-1 0 1,0-1-1,0 1 0,0 0 1,0 0-1,0 0 1,-1 0-1,1 0 0,0 0 1,-1 0-1,0 0 1,1 0-1,-1 1 0,0-1 1,0 1-1,0-1 1,0 1-1,-1-1-12,-3-1-17,0 0 1,1 1-1,-1 0 0,0 0 0,-1 0 0,1 0 1,0 1-1,0 0 0,-1 1 0,1-1 0,0 1 1,-1 0-1,1 1 0,0 0 0,-1 0 0,0 0 17,-1 1-21,2 1 0,-1 0 0,0 0 0,0 0-1,1 1 1,0-1 0,0 2 0,0-1 0,0 1 0,1 0-1,-1 0 1,1 0 0,1 1 0,-1 0 21,-3 4-30,1 1 0,1 0-1,0 1 1,1-1 0,0 1 0,0 0 0,1 1 0,-1 7 30,-2 12-37,2 0 0,-1 27 37,6-53-6,-1-1 0,2 1-1,-1-1 1,0 1 0,1-1-1,0 0 1,0 1 0,1-1-1,-1 0 1,1 0 0,0 0 0,3 5 6,-4-8 13,0-1 1,1 1-1,-1 0 1,1-1 0,-1 1-1,1-1 1,0 1-1,-1-1 1,1 0 0,0 0-1,0 1 1,0-1-1,0-1 1,0 1 0,0 0-1,0 0 1,0-1-1,0 1 1,0-1 0,0 0-1,1 0 1,-1 1-1,0-1 1,0-1 0,0 1-1,0 0 1,1 0-1,-1-1 1,0 0 0,0 1-1,0-1 1,0 0-1,1 0-13,2-2 57,1 0-1,-1 0 1,0 0-1,0 0 1,0-1-1,0 0 1,0 0-1,-1-1 1,0 1-1,0-1 1,1-1-57,6-9 132,0-1 0,8-17-132,-7 10 143,-1-1 0,0-1 1,-1-4-144,-6 17 24,-1 0 0,0 0-1,0-1 1,-1 1 0,-1-1 0,0 0 0,-1-8-24,-1 16 8,1 0 0,-1 0 0,0 1 0,0-1 1,0 0-1,-1 0 0,1 1 0,-1-1 0,0 1 0,-1-1 0,1 1 0,-1 0 0,0 0 0,0 0 0,0 0 1,0 1-1,-1-1 0,1 1 0,-1 0 0,0 0 0,0 0 0,0 0 0,0 1 0,-1 0 0,1 0 0,-1 0 1,1 0-1,-1 1 0,-3-1-8,5 1-62,0 1 1,0-1-1,0 1 0,0 0 1,0 0-1,0 0 1,0 0-1,0 1 1,0-1-1,0 1 0,1 0 1,-1 0-1,0 0 1,0 0-1,0 0 0,-1 1 62,0 1-45,1-1 0,-1 1 0,1 0-1,0 0 1,0 0 0,0 0 0,1 1-1,-1-1 1,1 1 0,-2 3 45,-1 4-54,0 0-1,1 1 1,0-1-1,1 1 1,0 0 0,1 0-1,0 7 55,0-2-104,1 0 1,1 0-1,0 0 0,2 4 104,-1-13 20,1 1 0,-1-1 0,2 1 0,-1-1 0,1 0 0,1 0 0,-1 0 0,1 0 1,1 0-21,-3-6 20,0 1 1,0-1-1,0 1 1,0-1-1,0 0 1,1 1 0,-1-1-1,1-1 1,-1 1-1,1 0 1,0-1-1,0 1 1,0-1 0,0 0-1,0 0 1,0 0-1,0 0 1,0 0-1,0-1 1,0 1 0,1-1-1,-1 0 1,0 0-1,0 0 1,0-1-1,1 1 1,-1-1 0,0 1-1,0-1 1,0 0-1,0 0 1,0-1-1,0 1 1,0-1 0,1 0-22,3-4 46,-1 1 0,1-1 0,-1-1-1,0 1 1,0-1 0,-1 0-1,0-1 1,-1 1 0,1-1 0,-1 0-1,-1 0 1,1 0 0,-1 0 0,-1-1-1,0 0 1,0 1 0,-1-1-1,1 0-44,-2 4 19,1 0-1,-1 0 1,0-1-1,0 1 1,-1 0-1,0 0 1,1 0-1,-2 0 1,1 0-1,-1 0 1,1 0-1,-1 0 1,-1 0-1,1 1 1,-1-1-1,1 1 1,-1 0-1,-1-1 1,1 1-1,0 1 1,-1-1-1,0 0 1,0 1-1,0 0 1,0 0-1,-1 0 1,1 1-1,-1-1 1,0 1-1,-4-2-18,4 2-60,-1 1 0,1-1 0,0 1 0,-1 0 0,1 0 0,-1 0 0,1 1 0,-1 0 0,1 0 0,-6 1 60,7 0-48,0 0 0,0 0 1,0 1-1,0-1 0,0 1 0,0 0 1,0 0-1,0 1 0,1-1 0,-1 1 0,1-1 1,0 1-1,0 0 0,-1 1 48,-5 6-62,1 1 0,0-1-1,1 1 1,0 1 0,1-1 0,0 1 0,0 0-1,2 0 1,-2 4 62,0 8-39,0 1 1,2 0-1,0 0 1,1 10 38,3-29 8,0 0 1,0 0-1,1-1 1,0 1 0,0 0-1,0 0 1,1-1 0,-1 1-1,1-1 1,1 1 0,-1-1-1,1 0 1,3 5-9,-5-8 13,1 0 0,-1 0 0,0 0-1,1-1 1,0 1 0,-1-1 0,1 1 0,0-1 0,0 1 0,0-1 0,0 0-1,0 0 1,0 0 0,0 0 0,1 0 0,-1-1 0,0 1 0,0-1 0,1 1-1,-1-1 1,0 0 0,1 0 0,-1 0 0,0 0 0,0 0 0,1 0 0,-1-1-1,0 1 1,1-1 0,-1 0 0,0 1 0,0-1 0,0 0 0,0 0 0,0 0-1,0-1-12,6-3 47,-1 0-1,-1 0 1,1 0-1,-1-1 0,0 0 1,0-1-1,0 0 1,-1 1-1,0-2 0,0 1 1,-1 0-1,2-5-46,3-10 137,0 1 0,-1-1 0,-1 0-1,-1-2-136,-2 9 102,-1-1 0,-1 0 0,0 1 0,-1-10-102,0 21 8,-1 0 0,0 0 1,-1 0-1,1-1 0,-1 1 1,0 0-1,0 0 0,0 0 1,0 0-1,-1 0 0,1 0 1,-1 1-1,0-1 0,0 0 0,-1 1 1,1 0-1,-1-1 0,0 1 1,-1-2-9,2 4-26,-1 0 1,1-1 0,0 1 0,0 0-1,0 0 1,-1 0 0,1 1-1,0-1 1,-1 0 0,1 1-1,0 0 1,-1 0 0,1-1-1,-1 1 1,1 0 0,-1 1-1,1-1 1,0 0 0,-1 1 0,1 0-1,0-1 1,-1 1 0,1 0-1,0 0 1,0 0 0,0 0-1,-1 1 1,1-1 25,-4 4-99,0-1 1,0 1-1,0 0 0,1 0 0,-1 0 1,1 1-1,0 0 0,-1 3 99,3-4-366,0-1 0,0 1 0,1 0 0,0-1 0,0 1 0,0 0 0,0 0 0,1 1 0,0-1 0,0 0 0,0 0 0,1 1 0,0-1 0,0 0 0,0 1 0,1 2 366,-1-7-188,1 1-1,-1-1 0,0 0 1,1 1-1,-1-1 0,1 0 1,-1 0-1,1 0 0,0 1 1,-1-1-1,1 0 0,0 0 1,0 0-1,0 0 0,0 0 1,1 0 188,-2-1-238,1 1 1,0-1-1,0 0 1,0 0-1,0 0 1,-1 0-1,1 0 1,0 0 0,0 0-1,0 0 1,0-1-1,0 1 1,-1 0-1,1 0 1,0-1-1,0 1 1,-1 0-1,1-1 1,0 1 237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2:54.7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148 237 1984,'1'0'195,"-1"-1"0,1 1 0,-1-1-1,1 0 1,-1 1 0,0-1 0,1 1 0,-1-1 0,0 0 0,1 0 0,-1 1 0,0-1-1,0 0 1,0 1 0,1-1 0,-1 0 0,0 0 0,0 1 0,0-1 0,0 0-1,0 0 1,-1 1 0,1-1 0,0 0 0,0 0 0,0 1 0,-1-1 0,1 0-1,0 1 1,-1-1 0,1 0 0,0 1 0,-1-1 0,1 0 0,-1 0-195,0 1 45,1 0 0,0-1 0,-1 1 0,1-1 1,0 1-1,-1 0 0,1-1 0,-1 1 0,1 0 0,-1 0 1,1-1-1,-1 1 0,1 0 0,-1 0 0,1 0 0,-1 0 1,1-1-1,-1 1 0,1 0 0,-1 0 0,1 0 0,-1 0-45,0 0-1,1 1 0,-1-1 0,1 0 0,-1 1 0,0-1 0,1 0 0,-1 1 0,1-1 0,-1 1 0,1-1 0,-1 1 0,1-1 0,-1 1 0,1-1 0,-1 1 0,1-1 0,0 1 0,-1 0 0,1-1 0,0 1 0,-1 0 0,1 0 1,-4 13 33,0 1-1,0 0 1,2 0 0,0 0 0,0 0 0,2 1 0,0-1 0,1 3-33,-1 3 238,0-20 98,0-1 27,0-5 922,0-166 1472,-10 106-2175,10 65-612,0 0 1,0 0 0,0 0 0,0 0 0,0 0 0,0 0 0,0 1 0,0-1 0,0 0-1,0 0 1,0 0 0,0 0 0,0 0 0,0 0 0,0 0 0,0 0 0,-1 0-1,1 0 1,0 0 0,0 0 0,0 0 0,0 0 0,0 0 0,0 0 0,0-1 0,0 1-1,0 0 30,-3 13-249,0 20 223,4-24-46,1 7 96,0 0-1,3 6-23,-4-18 10,0 0-1,0 0 1,0 0 0,1-1-1,0 1 1,-1 0 0,1-1-1,1 1 1,-1-1 0,1 0-1,-1 0 1,1 1-10,-2-4 16,-1 1 1,0-1-1,1 1 0,-1-1 1,1 0-1,-1 1 1,1-1-1,-1 1 0,1-1 1,-1 0-1,1 0 0,-1 1 1,1-1-1,0 0 0,-1 0 1,1 0-1,0 1 1,-1-1-1,1 0 0,-1 0 1,1 0-1,0 0 0,-1 0 1,1 0-1,0 0 1,-1-1-1,1 1 0,-1 0 1,1 0-1,0 0 0,-1-1 1,1 1-1,-1 0 1,1 0-1,-1-1 0,1 1 1,-1-1-1,1 1 0,-1 0 1,1-1-1,-1 1 1,1-1-1,-1 1 0,0-1 1,1 1-1,-1-1 0,0 0 1,1 1-1,-1-1 1,0 0-17,2-2 86,-1-1 0,0 1 1,0 0-1,0-1 0,0 1 1,-1-1-1,1 0 0,-1-1-86,0-11 224,0-4-78,0 1 0,-2-3-146,1 17 8,1-1 0,-1 1 0,-1 0 1,1 0-1,-1 0 0,0 0 0,0 0 0,0 1 0,-1-1 0,0-1-8,3 6-14,-1 0-1,1 0 1,0-1-1,0 1 1,-1 0-1,1-1 1,0 1-1,0 0 1,-1 0-1,1 0 0,0-1 1,-1 1-1,1 0 1,0 0-1,-1 0 1,1 0-1,0 0 1,-1 0-1,1-1 1,0 1-1,-1 0 0,1 0 1,-1 0-1,1 0 1,0 0-1,-1 0 1,1 1-1,0-1 1,-1 0-1,1 0 1,0 0-1,-1 0 0,1 0 1,0 0-1,-1 1 1,1-1-1,0 0 1,-1 0-1,1 0 1,0 1-1,0-1 1,-1 0-1,1 0 0,0 1 1,0-1-1,-1 0 1,1 1-1,0-1 1,0 0-1,0 1 15,-10 18-478,3 14 392,1 0 0,2 0 0,0 21 86,3-41 29,1-1 20,0 1 0,1 0 0,0-1 1,1 1-1,0-1 0,1 0 0,0 1 0,1-1 1,1 0-50,-5-11 10,0-1 1,0 0 0,1 0 0,-1 0 0,0 1 0,0-1 0,0 0-1,1 0 1,-1 0 0,0 0 0,0 1 0,1-1 0,-1 0 0,0 0 0,0 0-1,1 0 1,-1 0 0,0 0 0,1 0 0,-1 0 0,0 0 0,0 0-1,1 0 1,-1 0 0,0 0 0,1 0 0,-1 0 0,0 0 0,0 0 0,1 0-1,-1-1 1,0 1 0,1 0-11,7-4 244,-6 2-208,-1 0 0,1 0-1,0 0 1,-1 0 0,1 0-1,-1 0 1,0 0 0,0 0 0,1-1-1,-2 1 1,1 0 0,0-1-36,6-33 249,-4 20-170,2-6 73,-2 0-1,0 1 0,-1-1 0,-1 0 0,-1 0 0,-2-11-151,1 30-13,0 0-1,1 0 0,-1 1 1,0-1-1,-1 0 1,1 0-1,0 0 1,-1 1-1,0-1 14,2 2-8,0 1 0,-1-1-1,1 1 1,0 0 0,-1-1 0,1 1 0,0-1-1,-1 1 1,1 0 0,-1-1 0,1 1 0,0 0-1,-1 0 1,1-1 0,-1 1 0,1 0 0,-1 0-1,1 0 1,-1-1 0,1 1 0,-1 0-1,1 0 1,-1 0 0,0 0 0,1 0 0,-1 0-1,1 0 1,-1 0 0,1 0 0,-1 0 0,1 1-1,-1-1 1,1 0 0,-1 0 0,1 0 0,-1 1-1,1-1 1,-1 0 0,1 1 0,-1-1-1,1 0 1,0 1 0,-1-1 0,1 0 0,0 1-1,-1-1 1,1 1 0,0-1 0,-1 1 0,1-1-1,0 1 1,0-1 0,0 1 0,-1-1 8,-9 19 9,1-1 0,0 1 0,2 1 0,0 0 0,0 2-9,1-3 3,-1 5-53,2 1 0,0-1 0,0 10 50,5-32 9,0 1-1,0-1 1,0 1-1,0-1 0,0 1 1,1-1-1,-1 1 0,1-1 1,0 1-1,0-1 0,0 0 1,0 1-1,1 0-8,-2-2 4,1 0 1,-1 0-1,1-1 0,-1 1 1,1 0-1,-1-1 0,1 1 1,0-1-1,0 1 0,-1-1 1,1 1-1,0-1 0,0 1 1,0-1-1,-1 0 0,1 1 1,0-1-1,0 0 0,0 0 1,0 0-1,0 1 0,-1-1 1,1 0-1,0 0 0,0 0 1,0-1-1,0 1 0,0 0 0,0 0 1,0 0-1,-1-1 0,1 1 1,0 0-1,0-1 0,0 1 1,-1-1-1,1 1 0,0-1 1,0 0-5,3-2 79,0 0-1,0 0 1,-1 0 0,1-1 0,-1 0-1,0 0 1,0 0 0,-1 0 0,1 0-1,-1 0 1,2-5-79,4-9 155,-2 0 0,2-7-155,-6 18 56,3-9 64,-1 0 0,-1 0 0,-1 0 0,0 0 0,-1-1 0,0 1 0,-2-1 0,0 1 0,-1 0 0,-2-9-120,3 22-24,0 0 0,0 0 0,0 0 0,0 1-1,-1-1 1,1 0 0,-1 0 0,0 1 0,0-1 0,0 1 0,-1-2 24,2 3-15,1 1-1,-1-1 0,1 1 1,-1-1-1,0 1 1,1-1-1,-1 1 1,0-1-1,0 1 0,1 0 1,-1-1-1,0 1 1,0 0-1,0 0 0,1-1 1,-1 1-1,0 0 1,0 0-1,0 0 1,0 0-1,1 0 0,-1 0 1,0 0-1,0 0 1,0 1-1,0-1 0,1 0 1,-1 0-1,0 1 1,0-1-1,1 0 1,-1 1-1,0-1 0,1 1 1,-1-1-1,0 1 1,1-1-1,-1 1 1,1 0-1,-1-1 0,0 1 1,1 0-1,0-1 1,-1 1-1,1 0 0,-1 0 16,-4 8-53,1 0-1,0 0 0,0 0 0,1 0 0,0 1 0,0-1 1,1 1-1,1-1 0,0 1 0,0 0 0,0 0 0,2 0 0,-1 0 1,1-1-1,0 1 0,1 0 0,0-1 0,1 1 0,0-1 1,1 0-1,3 7 54,-7-15 14,1 0 0,-1 0 0,1 0 0,-1 0 0,1 0 1,0 0-1,-1 0 0,1 0 0,0-1 0,0 1 0,0 0 0,0 0 1,0-1-1,0 1 0,0-1 0,0 1 0,0-1 0,0 1 0,0-1 1,0 0-1,0 1 0,0-1 0,0 0 0,0 0 0,0 0 0,0 0 0,1 0 1,-1 0-1,0 0 0,0 0 0,0 0 0,0-1 0,0 1 0,0 0 1,0-1-1,0 1 0,0-1 0,0 1 0,0-1 0,0 0 0,0 1 1,0-1-1,0 0 0,0 1 0,0-2-14,4-2 78,-1-1 0,1 1 1,-1-1-1,0 0 0,0 0 1,0-1-1,0-1-78,3-6 93,-1 0 1,-1 0 0,0-1-1,-1 0 1,0 1 0,-1-1-1,0-1 1,-2 1 0,1 0-1,-2 0 1,0-1 0,0 1-1,-2 0 1,0-1 0,0 1-1,-3-7-93,4 18-3,0 0-1,0 0 0,-1 0 0,1 0 0,-1 0 0,1 0 0,-1 1 0,0-1 1,0 1-1,-1-1 0,1 1 0,0-1 0,-1 1 0,0 0 4,2 2-29,0-1-1,0 0 0,0 1 1,0-1-1,0 1 1,0-1-1,0 1 1,0 0-1,-1 0 0,1-1 1,0 1-1,0 0 1,0 0-1,-1 0 0,1 0 1,0 0-1,0 1 1,-1-1-1,1 0 0,0 0 1,0 1-1,0-1 1,0 1-1,0-1 0,0 1 1,0 0-1,0-1 1,0 1-1,0 0 0,0-1 1,0 1-1,0 0 1,0 0-1,0 0 1,1 0-1,-1 0 0,0 0 1,1 0 29,-4 5-66,1-1 0,0 0 0,1 0 1,-1 1-1,1 0 0,0-1 0,0 1 1,0 4 65,-6 51-100,5-32 80,1-7-8,1-1-1,0 2 29,1-17 13,0 1 1,1-1-1,0 1 0,0 0 0,1-1 0,-1 1 0,1-1 0,3 6-13,-5-11 10,0-1-1,1 1 1,-1-1-1,0 1 1,0-1-1,0 1 0,1-1 1,-1 1-1,0-1 1,0 1-1,1-1 1,-1 1-1,1-1 0,-1 1 1,0-1-1,1 0 1,-1 1-1,1-1 0,-1 0 1,1 1-1,-1-1 1,1 0-1,-1 1 1,1-1-1,-1 0 0,1 0 1,0 0-1,-1 0 1,1 0-1,-1 0 1,1 1-1,-1-1 0,1 0 1,0-1-1,-1 1 1,1 0-1,-1 0 1,1 0-1,-1 0 0,1 0 1,-1-1-1,1 1 1,-1 0-1,1 0 0,-1-1 1,1 1-1,-1 0 1,1-1-1,-1 1 1,1 0-1,-1-1 0,1 1 1,-1-1-10,4-3 79,-1-1 1,1 0 0,-1 0-1,0 0 1,1-2-80,-1 1-2,2-4 72,0 0 0,-1-1 0,0 1 0,0-1 0,-2 0 0,1 0-1,-1 0 1,-1 0 0,1-8-70,-2 0-7,0 0-1,-2 0 1,0 0 0,-1 0-1,-2-6 8,5 23-16,0 1 0,-1 0 0,1-1 0,-1 1 0,1 0 0,-1-1 0,1 1 0,-1 0 0,0 0 0,0 0 0,0-1 0,1 1 0,-1 0 0,0 0 0,0 0 0,-1 1-1,1-1 1,0 0 0,0 0 0,0 0 0,-1 1 0,1-1 0,0 1 0,0-1 0,-1 1 0,1-1 0,-2 1 16,1 0-40,0 0 1,1 0 0,-1 0-1,0 0 1,0 0-1,1 1 1,-1-1-1,0 0 1,1 1-1,-1 0 1,0-1 0,1 1-1,-1 0 1,1 0-1,-1 0 1,1 0-1,-1 0 1,1 0-1,0 0 1,-1 1 0,1-1-1,-1 1 40,-3 6 26,-1 0 0,1 0-1,1 1 1,0 0 0,0 0-1,0 0 1,1 0 0,0 0-1,1 2-25,-4 20 97,1 2-1,2 1-96,0-12-8,2-14 36,0 1 1,0-1-1,1 1 0,0-1 1,1 1-1,0 0 0,0-1 1,1 1-1,0-1 0,0 0 0,1 0 1,0 0-1,2 4-28,-5-11 11,0-1 0,0 1 0,1-1 0,-1 1 0,0-1 0,0 0 0,0 1 0,1-1 0,-1 1 0,0-1 0,0 0 0,1 1 0,-1-1 0,0 0 1,1 0-1,-1 1 0,0-1 0,1 0 0,-1 0 0,1 1 0,-1-1 0,0 0 0,1 0 0,-1 0 0,1 0 0,-1 1 0,1-1 0,-1 0 0,1 0 0,-1 0 0,0 0 0,1 0 0,-1 0-11,1-1 24,0 1-1,0-1 1,-1 1-1,1-1 1,0 0-1,-1 1 1,1-1 0,0 0-1,-1 0 1,1 1-1,-1-1 1,1 0-1,-1 0 1,0 0-1,1 0-23,1-5 121,1 0 0,-1-1-1,-1 1 1,1-3-121,-1-2 122,0-1 0,-1 1-1,0 0 1,-1-1-122,0-18 142,1 21-110,-1 0-1,0 1 0,0-1 1,-1 1-1,0-1 0,0 1 1,-1 0-1,0 0 0,-1 0 1,0 0-1,0 0 0,0 1 1,-1 0-1,0 0 0,-1 0 1,-2-2-32,8 8-5,-1 1 1,1-1 0,-1 1-1,1-1 1,0 1 0,-1 0-1,1-1 1,-1 1 0,1 0-1,-1-1 1,0 1 0,1 0 0,-1-1-1,1 1 1,-1 0 0,1 0-1,-1 0 1,0 0 0,1 0-1,-1-1 1,1 1 0,-1 0-1,0 0 1,1 1 0,-1-1-1,1 0 1,-1 0 0,0 0-1,1 0 1,-1 0 0,1 1 0,-1-1-1,1 0 1,-1 0 0,0 1-1,1-1 1,-1 0 0,1 1-1,0-1 1,-1 1 0,1-1-1,-1 1 1,1-1 0,0 1-1,-1-1 1,1 1 0,0-1-1,-1 1 1,1-1 0,0 1 4,-3 4-85,0 0 0,1 0 0,0 0 1,0 0-1,0 2 85,-4 11-73,1 0 0,1 1-1,0 0 1,2 0 0,0 0 0,1 0 0,1 0 0,1 0 0,1 0 0,2 9 73,-2-22-17,-1 0 1,1 0-1,1 0 0,-1-1 1,1 1-1,0-1 0,1 1 1,-1-1-1,1 0 0,2 2 17,-5-6 9,0 0 0,0 1 0,0-1 0,0 0 0,1 0 0,-1 0 0,1 0-1,-1 0 1,1 0 0,-1 0 0,1 0 0,-1-1 0,1 1 0,-1 0 0,1-1-1,0 1 1,0-1 0,-1 0 0,1 0 0,0 0 0,0 0 0,-1 0 0,1 0-1,0 0 1,-1 0 0,1-1 0,0 1 0,0 0 0,-1-1 0,1 0 0,-1 1-1,1-1 1,0 0 0,-1 0 0,0 0 0,1 0 0,-1 0 0,2-1-9,0-2 69,0 0 0,0 0 1,0 0-1,-1 0 0,1 0 1,-1-1-1,0 1 0,0-1 1,-1 0-1,2-3-69,0-1 64,0-1-24,-1-1 0,0 1 0,0 0-1,-1-1 1,0 1 0,-1-1 0,0 1 0,-1-4-40,-1-3 38,0-1-1,-1 0 1,-1 1-1,-3-7-37,-8-10 8,15 33-41,-1-1-1,0 0 1,-1 0-1,1 0 0,0 1 1,0-1-1,-1 1 1,1-1-1,-1 1 0,1 0 1,-1-1-1,0 1 1,1 0-1,-1 0 0,-2-1 34,3 2-27,0 0-1,0 0 1,0 0-1,1 0 0,-1 0 1,0 0-1,0 0 1,0 0-1,0 0 1,0 0-1,0 1 0,0-1 1,0 0-1,1 1 1,-1-1-1,0 1 0,0-1 1,0 1-1,1-1 1,-1 1-1,0-1 1,0 1-1,1 0 0,-1-1 1,1 1-1,-1 0 1,1-1-1,-1 1 1,1 0-1,-1 0 0,1 0 1,-1 0-1,1-1 28,-2 5-90,0 0 0,0 0 0,1 0 0,0 1 0,-1 1 90,0 10-39,-1 0-1,2 0 0,0 0 0,2 0 0,0 3 40,-1-13 0,1-1-1,0 0 0,0 0 1,0 0-1,1 1 1,0-2-1,0 1 0,1 0 1,0 0-1,0-1 1,0 1-1,0-1 1,1 0-1,0 0 0,4 4 1,-7-8 12,1 0-1,-1 1 0,1-1 0,-1 0 1,1 0-1,0 0 0,0 0 0,-1 0 1,1-1-1,0 1 0,0 0 0,0-1 1,0 1-1,0-1 0,0 0 0,0 0 0,0 0 1,0 0-1,0 0 0,0 0-11,0-1 41,1 1 0,-1-1 0,0 0 0,0 0-1,0 0 1,0 0 0,0 0 0,0-1 0,0 1 0,-1 0-1,1-1 1,0 1 0,-1-1 0,1 0 0,-1 0 0,1 1 0,-1-1-1,0-1-40,5-8 112,-1 0 0,0-1 0,-1 1 0,0-1 0,-1 0 0,0 0 0,-1 0 0,-1 0 0,0 0 0,0-1 0,-1 1 0,-1-8-112,0 12 75,0-1 0,0 1-1,-1-1 1,0 1 0,0 0 0,-4-7-75,5 13-11,0-1 1,0 1-1,0-1 1,-1 1-1,1-1 1,-1 1-1,1-1 1,-1 1 0,0 0-1,0 0 1,0 0-1,0 0 1,0 1-1,-1-1 1,1 0 0,-1 1-1,1 0 1,-1-1-1,1 1 1,-1 0-1,0 0 1,0 0 10,1 1-20,0 0 0,0 1 0,0-1 0,0 0 0,0 1 0,0-1 1,0 1-1,0 0 0,0-1 0,0 1 0,0 0 0,1 0 0,-1 0 0,0 1 0,0-1 0,1 0 0,-1 1 1,1-1-1,0 1 0,-1-1 0,1 1 0,0-1 0,0 1 0,0 0 0,0 0 0,0 0 20,-4 7-80,0-1 0,1 1 0,1 0 1,0 0-1,-1 3 80,3-7-36,-6 17-187,2 1 1,0-1-1,-1 21 223,6-36-25,0 0 0,0 0 0,0-1 0,1 1 1,0 0-1,0 0 0,1-1 0,0 1 0,0-1 0,0 1 0,1-1 0,0 0 0,0 0 0,1 0 0,1 2 25,-5-8 9,0 1-1,1-1 1,-1 1-1,0 0 1,1-1-1,-1 1 1,1-1-1,-1 1 1,1-1-1,-1 1 1,1-1-1,0 1 1,-1-1-1,1 0 1,0 1-1,-1-1 1,1 0-1,0 1 1,-1-1-1,1 0 1,0 0-1,-1 0 1,1 0-1,0 0 1,0 0-1,-1 0 1,1 0-1,0 0 1,-1 0-1,1 0 1,0 0-1,0 0 1,-1 0-1,1-1 1,0 1-1,-1 0 1,1-1-1,0 1 1,-1 0-1,1-1 1,-1 1-1,1-1 1,-1 1-1,1-1 1,-1 1-1,1-1 0,-1 1 1,1-1-9,2-3 64,0 0 1,0 0 0,-1 0-1,0-1 1,1 1-1,-1-3-64,3-7 33,-1 0 0,-1 0 1,-1 0-1,0 0 0,-1 0 0,0 0 1,-1-1-1,0 1 0,-1 0 0,-1 0 1,-1 0-1,0 0 0,-2-5-33,5 17-158,-1 0 0,1 1 0,0-1 0,-1 1 0,0 0 0,1-1 0,-1 1 0,0-1 0,0 1 0,0 0 0,0-1 0,0 1 0,0 0 1,0 0-1,0 0 0,0 0 0,0 0 0,-1 0 0,1 0 0,-1 0 0,1 1 158,1-1-62,-1 1 1,1 0-1,0 0 0,0 0 1,0 0-1,0 0 0,-1 0 1,1 0-1,0 0 1,0 0-1,0 0 0,0 0 1,0 0-1,-1 0 1,1 0-1,0 0 0,0 0 1,0 0-1,0 0 1,-1 0-1,1 0 0,0 0 1,0 1-1,0-1 0,0 0 1,0 0-1,-1 0 1,1 0-1,0 0 0,0 0 1,0 0-1,0 0 1,0 1-1,0-1 0,0 0 1,0 0-1,-1 0 1,1 0 61,-4 14-5872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3:08.33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554 418 2816,'-1'-7'552,"0"0"0,1 0 1,-1 0-1,2-7-552,-1 4 872,0 1 1,-1-1-1,-1-7-872,1 14 203,0 0-1,0 0 0,0-1 0,0 1 0,0 0 0,-1 0 0,1 1 0,-1-1 1,0 0-1,-1-1-202,0 1 964,1 2-473,-2 4-245,-6 8-133,1 0 0,-1 0 0,2 1 0,0 0 1,0 0-1,1 1 0,-1 4-113,4-9 29,-6 14-57,1 0 0,1 0-1,1 1 1,1 0 0,1 0 0,2 1-1,0-1 1,1 1 0,1-1 0,2 19 28,0-23 8,1 0 1,4 15-9,-4-26 6,0 0 0,0 0 0,1 0 0,0 0-1,1-1 1,-1 1 0,3 2-6,-5-8-3,0-1-1,0 1 1,0 0 0,1-1-1,-1 1 1,0-1-1,1 1 1,-1-1-1,1 0 1,-1 0-1,1 0 1,-1 1 0,1-2-1,0 1 1,0 0-1,-1 0 1,1 0-1,0-1 1,0 1-1,0-1 1,0 1 0,0-1-1,0 0 1,0 0-1,0 0 1,0 0-1,0 0 1,0-1-1,0 1 1,-1 0 0,1-1-1,0 1 1,0-1-1,0 0 1,0 0-1,0 0 4,4-2 33,0-1 0,-1 0 0,1-1-1,0 1 1,-1-1 0,0 0-1,0 0 1,-1-1 0,2-2-33,6-9 88,-1 0 0,0-1 0,-1 0 0,-1-1 1,1-5-89,-5 12 121,-1-1 1,-1 1-1,1-1 1,-2 0-1,0 0 1,-1 0 0,0-1-1,-1-9-121,0 18 73,-1 1 0,0 0 0,0 0 0,0-1 0,0 1 0,0 0 0,-1 0 0,0 0 0,0 1 0,0-1 0,0 0 0,-1 1 0,0-1 0,1 1 0,-1 0 0,0 0 0,0 0 0,-1 0 0,0 0-73,1 1 2,0 0 0,0 0 1,0 0-1,-1 1 0,1 0 1,0-1-1,0 1 0,-1 1 1,1-1-1,-1 0 0,1 1 1,-1-1-1,1 1 0,-1 0 1,1 1-1,-1-1 0,1 0 1,-1 1-1,1 0 0,-1 0 1,1 0-1,0 0 0,-3 2-2,-1 1-55,0 0-1,0 0 0,1 1 1,-1 0-1,1 1 1,0-1-1,1 1 0,0 1 1,0-1-1,0 0 0,0 1 1,1 0-1,0 0 1,1 1-1,-1 1 56,-1 4-104,0 1 1,1-1-1,0 1 0,1 0 0,1 0 1,0 1-1,1-1 0,0 4 104,1-10-102,1 0 0,-1 1-1,1-1 1,1 0 0,0 1 102,-2-7-21,1 0 0,-1-1 0,1 1 0,0 0 0,-1 0 0,1 0 0,0 0 1,0-1-1,0 1 0,1 0 0,-1-1 0,0 1 0,0-1 0,1 1 0,-1-1 0,1 0 1,0 0-1,-1 1 0,1-1 0,0 0 0,0 0 0,-1-1 0,2 1 21,-1 0 9,-1-1-1,0 0 0,1 0 1,-1 0-1,1-1 0,-1 1 0,0 0 1,1 0-1,-1-1 0,1 1 1,-1-1-1,0 1 0,0-1 1,1 1-1,-1-1 0,0 0 1,0 0-1,0 0 0,0 0 0,0 0 1,0 0-1,0 0 0,0 0 1,0 0-9,4-5 94,0-1 1,0 0 0,2-5-95,-5 9 7,29-54 268,-3-1 0,2-13-275,-11 25-22,-17 43 30,5-14 208,0 0 1,-1-1-1,0 0 0,0-7-216,-6 20 83,1 0 1,0-1-1,-1 1 1,0-1 0,0 1-1,-1 0 1,0-1-1,0 0-83,0 3 42,1 0-1,-1 1 1,0-1 0,-1 0-1,1 1 1,0-1-1,-1 1 1,1-1 0,-1 1-1,0 0 1,0 0-1,0 0 1,0 0 0,0 0-1,-1-1-41,0 2-3,1-1-1,-1 1 1,0-1 0,1 1-1,-1 0 1,0 0-1,0 0 1,1 1 0,-1-1-1,0 1 1,0-1-1,0 1 1,0 0 0,0 0-1,0 0 1,0 1-1,1-1 1,-1 1-1,0-1 1,0 1 0,0 0-1,1 0 1,-4 2 3,-6 3-15,1 0 1,-1 1-1,1 1 0,-7 6 15,2-2-39,4-3-20,-1 0 1,0 0 0,1 1 0,-5 6 58,14-13-50,0 1 1,0-1-1,0 1 0,1 0 1,-1 0-1,1 0 1,0 0-1,0 0 0,0 0 1,1 1-1,0-1 0,-1 0 1,2 1-1,-1 0 50,1-3-22,0 0 1,0 1-1,0-1 0,0 0 0,1 1 0,-1-1 1,1 0-1,0 1 0,0-1 0,-1 0 0,1 0 1,1 0-1,-1 0 0,0 0 0,0 0 0,1 0 1,-1 0-1,1 0 0,0-1 0,-1 1 0,1 0 0,0-1 1,0 0-1,0 1 0,0-1 0,0 0 0,1 0 1,-1 0-1,0 0 0,0-1 0,1 1 0,-1-1 1,0 1-1,1-1 0,-1 0 0,0 0 0,1 0 1,-1 0-1,0 0 0,1 0 0,-1-1 0,0 1 1,1-1-1,-1 0 0,2 0 22,4-3 58,0 0 0,0-1 0,-1 0 0,1 0 1,-1-1-1,-1 1 0,1-1 0,-1-1 0,0 1 0,0-1 0,-1-1 0,3-4-58,-2 3 62,0-1-1,-1 0 0,0 0 0,-1-1 0,0 1 0,0-1 1,-2 0-1,1 0 0,0-11-61,-2 11 126,-1 0 1,-1 0-1,0-1 1,0 1-1,-1 0 1,0 0-1,-4-9-126,5 18 7,1 0 0,-1 1 0,0-1 0,0 1 0,1-1 1,-1 1-1,0-1 0,0 1 0,0-1 0,0 1 0,-1 0 0,1 0 0,0-1 0,-1 1 0,1 0 0,0 0 0,-1 0 0,1 1 0,-1-1 0,0 0 0,0 0-7,-1 1-16,1-1-1,0 1 0,-1 0 1,1 0-1,-1 0 1,1 0-1,0 1 0,-1-1 1,1 1-1,0-1 1,-1 1-1,1 0 0,0 0 1,-1 0 16,-7 5-121,0 0 0,0 0 1,0 1-1,1 0 0,-5 6 121,1-2-69,1 1-1,0 1 0,1 0 1,0 0-1,1 1 1,0 1-1,2-1 0,-6 13 70,10-19-37,1 0-1,0 0 0,0 0 0,1 1 0,0-1 1,1 1-1,0-1 0,0 1 0,1 0 0,0-1 1,0 1-1,1 0 0,0-1 0,1 1 0,0-1 1,0 0-1,1 1 0,0 0 38,-1-4-10,0-1 0,1 0 0,-1 0 1,0 0-1,1 0 0,0 0 0,0 0 0,0-1 0,1 1 1,-1-1-1,1 0 10,-2-2 2,-1 1 1,1-1-1,0 0 1,0 0-1,0-1 1,0 1-1,-1 0 1,1-1-1,0 1 1,0-1-1,0 1 1,0-1 0,0 0-1,0 0 1,0 0-1,0 0 1,0 0-1,0-1 1,0 1-1,0-1 1,0 1-1,0-1 1,0 1-1,0-1 1,0 0-1,0 0-2,6-4 55,0 0-1,0-1 0,-1 0 1,0 0-1,0-1 0,0 0 1,-1 0-1,0 0 0,0-1 1,1-2-55,2-4 135,-1 0 1,-1 0-1,0-1 1,-1 0 0,3-10-136,-6 15 58,0-1 1,-1 0 0,0 0-1,-1 0 1,0 0 0,-1 0-1,0 0 1,-1 0 0,0 0-1,0 0 1,-3-6-59,3 14 9,0 1 0,0-1 0,0 0 1,-1 1-1,0-1 0,1 1 0,-1-1 0,0 1 0,0 0 0,0 0 1,0-1-1,-1 2 0,1-1 0,-1 0 0,1 0 0,-1 1 1,1-1-1,-1 1 0,0 0 0,0 0 0,0 0 0,0 0 1,0 1-1,0-1 0,0 1 0,0-1 0,0 1 0,0 0 1,0 0-1,0 1 0,0-1 0,0 1 0,1-1 0,-1 1 1,0 0-1,0 0 0,0 0 0,0 0 0,0 1-9,-18 10-148,1 1-1,-1 1 1,2 0-1,0 2 1,1 0 0,-13 16 148,26-26-19,0-1 0,1 1 1,0 0-1,0 1 0,1-1 1,-1 1-1,1 0 0,1-1 1,-1 1-1,1 1 0,1-1 1,-1 0-1,1 0 1,0 0-1,1 1 0,0-1 1,0 1-1,0 0 19,1 1-6,0 0 0,1-1 0,0 1 0,0-1 0,0 0 0,1 1-1,1-1 1,-1 0 0,1 0 0,1-1 0,-1 0 0,1 1 0,1-1 0,-1-1 0,2 1 6,-6-5 12,1 0 1,0-1-1,-1 1 0,1-1 0,0 1 1,0-1-1,0 0 0,0 0 1,0 0-1,0 0 0,1 0 1,-1 0-1,0-1 0,0 1 1,1-1-1,-1 1 0,0-1 0,1 0 1,-1 0-1,0 0 0,1 0 1,-1 0-1,1-1-12,0 0 14,1 0 0,0-1 0,-1 1 0,1-1 0,-1 0-1,0 0 1,1-1 0,-1 1 0,0 0 0,0-1 0,-1 0 0,1 0 0,2-3-14,12-16 116,0-1 0,-2-1 0,0-1 0,8-21-116,-19 37 29,-1-1-1,0 0 1,-1 0 0,0 0 0,0 0 0,-1 0-1,0-1 1,-1 1 0,-1 0 0,0-5-29,1 13-2,0 1 1,0-1 0,0 1-1,0-1 1,-1 1-1,1-1 1,0 0-1,-1 1 1,0 0-1,1-1 1,-1 1 0,0-1-1,0 1 1,1 0-1,-1-1 1,0 1-1,0 0 1,-1 0 0,1 0-1,0 0 1,0 0-1,-1 0 1,1 0-1,0 0 1,-1 0 0,1 1-1,-1-1 1,1 0-1,-1 1 1,1-1-1,-1 1 1,1 0-1,-1 0 1,1-1 0,-1 1-1,0 0 2,-4 1 25,1-1-1,-1 1 1,0 0-1,0 0 0,1 1 1,-1 0-1,1 0 1,-6 2-25,-17 9 23,-14 5-102,2 2 0,0 2 1,-4 4 78,25-7 49,16-16-5,0 0 0,0 0 1,0-1-1,0 1 0,0-1 0,-3 2-44,4-3 30,1-1-1,0 1 0,-1-1 1,1 0-1,-1 0 1,1 1-1,0-1 1,-1 0-1,1 0 1,-1 0-1,1 0 0,-1-1 1,1 1-1,0 0 1,-1-1-1,1 1-29,-24-10 236,13 4 86,9 4-334,-1 0 0,0 0 0,1 0 0,0-1 0,-1 1 0,1-1-1,0 0 1,0 0 0,1 0 0,-1 0 0,0-1 12,-5-7-48,5 7-2,0 0 0,0 0 0,1-1 0,0 1 0,0-1 0,0 1 0,1-1 0,-1-1 50,-1 1-778,0 5 280,-5 15 116,-2 24 478,4-9 83,1 0 1,1 1-1,1 24-179,2-26 9,0-11 55,1 1 0,2 10-64,-1-24 8,-1-1 0,1 1-1,0 0 1,1-1 0,-1 1-1,1-1 1,0 1 0,0-1-1,0 0 1,0 0 0,1 0 0,0 1-8,0-2-4,1 0 0,-1-1 0,1 1 0,-1 0 0,1-1 0,0 0 1,0 0-1,0 0 0,0-1 0,0 1 0,0-1 0,1 0 1,-1 0-1,0-1 0,1 1 0,-1-1 0,2 0 4,9 1-6,0-2 0,0 0-1,0-1 1,7-1 6,9-1-21,0 1 0,26 1 21,23-1-625,-68 0 660,1 0 0,-1-1-1,0 0 1,0-1 0,0 0 0,-1-1-1,0 0 1,3-3-35,14-6-176,16-13 76,-35 21 83,0 1-1,0 0 1,1 1-1,0 0 0,-1 0 1,2 1-1,-1 1 1,3-1 17,-10 3-2,15-3-182,0 1 0,11 0 184,-23 3-45,0-1 1,0 2-1,0-1 0,0 1 1,0 0-1,0 0 1,0 1-1,-1-1 0,1 1 1,0 1 44,0-1-63,-1 0-9,0 0 0,0 1 0,0-1 1,-1 1-1,1 0 0,-1 0 0,1 0 0,-1 1 0,3 3 72,-6-6 224,-5-18 800,-2 7-1068,0 0 0,0 0 0,0 0 0,-1 1 0,-1 0 0,0 1-1,-3-3 45,-16-14-92,-21-12 92,24 18 9,1 0-1,-16-17-8,36 32-59,-1-1 0,1 1 0,0-1-1,0 0 1,0-2 59,-4-6-66,7 13 62,-1 0 1,1 0 0,0 0-1,0 0 1,0 0-1,0 0 1,0 0 0,0-1-1,0 1 1,0 0 0,0 0-1,0 0 1,0 0 0,0 0-1,0 0 1,0 0 0,0-1-1,0 1 1,0 0 0,0 0-1,0 0 1,0 0-1,0 0 1,0 0 0,0 0-1,0-1 1,0 1 0,0 0-1,0 0 1,0 0 0,0 0-1,0 0 1,0 0 0,0 0-1,0-1 1,0 1 0,0 0-1,0 0 1,0 0-1,1 0 1,-1 0 0,0 0 3,7 0-336,13 6-401,-12-4 596,12 3 97,0-1-1,0 0 1,9-1 44,6 1 44,16 0 226,-34-4-35,-13 1-163,1-1-1,-1 1 1,1-1-1,-1-1 1,1 1 0,-1-1-1,4 0-71,-8 1 18,0 0-1,1 0 1,-1 0-1,0 0 1,0-1-1,1 1 1,-1 0-1,0 0 1,0 0-1,0 0 1,1 0-1,-1 0 1,0-1-1,0 1 1,0 0-1,1 0 1,-1 0-1,0-1 1,0 1-1,0 0 1,0 0-1,1 0 1,-1-1-1,0 1 1,0 0-1,0 0 1,0-1 0,0 1-1,0 0 1,0 0-1,0-1 1,0 1-1,0 0 1,0 0-1,0-1 1,0 1-1,0 0 1,0 0-1,0-1 1,0 1-1,0 0 1,0 0-1,0-1 1,0 1-1,-1 0 1,1 0-1,0-1 1,0 1-1,0 0 1,0 0-1,-1 0 1,1-1-1,0 1 1,0 0-18,-15-12 116,10 8-58,-127-103-116,129 104 25,1 1 0,-1 0 1,0-1-1,1 1 0,-1 0 1,0 1-1,0-1 1,-1 0-1,1 1 0,0 0 1,-1-1-1,1 1 0,0 1 1,-1-1-1,1 0 1,-1 1-1,0 0 33,4 18-501,0-17 501,1 1-1,-1-1 1,1 0 0,-1 1 0,1-1 0,0 0 0,-1 1 0,1-1 0,0 0 0,0 0 0,0 0 0,0 0 0,0 0 0,0 0-1,0 0 1,0 0 0,0 0 0,0 0 0,1-1 0,-1 1 0,0 0 0,1-1 0,-1 1 0,0-1 0,1 1 0,-1-1 0,1 0-1,-1 0 1,0 0 0,1 1 0,-1-1 0,1-1 0,0 1 0,0 0 50,0 0 0,0-1 0,1 1-1,-1-1 1,0 1 0,0-1 0,0 0 0,0 0-1,-1 0 1,1 0 0,0 0 0,0 0 0,0-1-1,-1 1 1,1-1 0,-1 1 0,1-1 0,-1 1-1,0-1 1,1 0 0,-1 0 0,0 0-50,0-2 37,1 0 0,-1 0 0,0 0 0,0 0 0,-1 0 1,1 0-1,-1 0 0,0-1 0,0 1 0,0 0 0,-1 0 0,1 0 0,-2-3-37,0-3 42,-1 0 0,0 0 1,-1 0-1,-5-9-42,8 18-27,1-1 0,-1 0 0,1 0 0,0 0 1,-1 0-1,1 0 0,0 0 0,0 0 0,0 0 1,0 0-1,1 0 0,-1 0 0,1-1 27,-1 0 17,1 1 0,-1 0 0,0-1-1,0 1 1,0-1 0,0 1 0,0 0-1,0-1 1,-1 0-17,1 2-1,0 1-1,0-1 0,-1 0 0,1 0 1,0 1-1,-1-1 0,1 0 1,-1 1-1,1-1 0,0 1 1,-1-1-1,0 0 0,1 1 1,-1-1-1,1 1 0,-1-1 1,0 1-1,1 0 0,-1-1 1,0 1-1,1 0 0,-1-1 1,0 1-1,0 0 0,1 0 0,-1 0 1,0-1-1,0 1 0,1 0 1,-1 0-1,0 0 0,0 0 1,1 1-1,-1-1 0,0 0 1,0 0-1,1 0 0,-1 0 1,0 1-1,0-1 0,1 0 1,-1 1-1,0-1 2,-2 2-33,-1-1 0,1 1 0,0 0 0,0 0 0,0 0 0,0 1 0,0-1 0,0 1 33,-4 6-76,0 0 0,1 0 0,0 1 0,1 0 0,-5 10 76,4-6 73,-1-1 0,-7 11-73,6-13 30,-8 11 94,-8 17-124,15-24 132,-1 0 1,-1 0-1,0-1 0,-10 9-132,-55 49 270,63-60-146,11-10-127,-1 0 1,1 1 0,0-1-1,0 1 1,1 0-1,-1-1 1,0 1-1,1 0 1,0 0-1,0 0 1,0 0-1,0 0 1,0 0 0,0 0-1,1 0 1,0 1-1,-1-1 1,1 0-1,0 0 1,1 4 2,1 5-32,0 1 1,1 0 0,1 0-1,4 8 32,5 23-38,-6-14 56,-3-13 8,0 0 0,-2 0 0,0 0 0,0 4-26,0-3 10,-2-15 14,0-1 0,1 1 1,-1-1-1,0 1 0,0 0 1,0-1-1,0 1 0,-1 0 1,1-1-1,-1 1 1,0 0-25,-3 7 17,-2 0 0,1 0 1,-1 0-1,0-1 1,-1 1-1,-4 3-17,-1 1 8,6-6-38,-1 0 1,-1-1-1,0 0 1,0 0 29,-2 1-52,2 0 1,-1 0 0,1 1 51,-39 47-86,46-55 177,10 3 16,-5-4-85,0 1 1,0-1 0,-1 0 0,1 0 0,0 0-1,0 0 1,-1-1 0,1 0 0,0 0 0,-1 0 0,1 0-1,1-1-22,7-3 101,0 0-1,8-6-100,6-3 14,-2-2 0,0 0-1,0-2 1,-2-1 0,0 0-1,-2-1 1,5-8-14,0 1-50,2 0-1,0 1 1,1 2-1,2 1 1,0 1 0,2 1-1,0 2 1,1 2-1,1 0 1,0 3 0,15-4 50,58-16-415,29-9-296,-98 32 627,0 1 0,0 1 0,20 0 84,3-1 44,-34 6-164,1 2-1,-1 1 1,21 2 120,-2 0-81,-30 1-20,14 1-28,-43 5 385,-1-5-217,0-1 0,-11 0-39,-11 3 29,-22 3 304,1-2 1,-29-2-334,70-4 155,-1-1 1,-8-2-156,21 2-8,-1 1 0,1-1-1,-1-1 1,1 1 0,-1-1 0,1 1 0,0-1-1,-1 0 1,1-1 0,-2-1 8,5 4-25,1-1 1,0 1 0,-1 0-1,1 0 1,0-1 0,0 1-1,-1 0 1,1-1-1,0 1 1,0 0 0,0-1-1,0 1 1,0 0-1,-1-1 1,1 1 0,0-1-1,0 1 1,0 0-1,0-1 1,0 1 0,0-1-1,0 1 1,0 0-1,0-1 1,0 1 0,0-1-1,1 1 1,-1 0-1,0-1 1,0 1 24,10-12-242,18-7 186,-28 19 46,42-21-6,0 2 1,0 2 0,26-6 15,-4 2-66,-32 10 42,5-2 92,-1 0-1,0-3 0,-1 0 0,3-5-67,31-18-122,-64 34 141,-11 4 22,-13 3 10,18-2-61,-176-3 330,177 3-327,-1 0 0,1 0 0,-1 0 0,1 0 0,-1 0 0,0 0 0,1 0 0,-1 0 0,1 0 0,-1-1 0,1 1-1,-1 0 1,1 0 0,-1 0 0,1-1 0,-1 1 0,1 0 0,-1 0 0,1-1 0,0 1 0,-1-1 0,0 1 7,1-1-4,0 1-1,0 0 1,0-1-1,0 1 1,0-1-1,0 1 1,0 0-1,0-1 1,0 1-1,0-1 1,1 1-1,-1 0 1,0-1-1,0 1 0,0 0 1,0-1-1,1 1 1,-1-1-1,0 1 1,0 0-1,0 0 1,1-1 4,19-17-55,19-17-50,-28 24 82,1 0 0,0 2-1,0-1 1,7-2 23,-10 6-61,1 1 0,0 0 0,1 1 1,-1 0-1,11-3 61,-15 6 42,-1 1 0,1-1 0,0 1 1,-1 0-1,1 0 0,0 0 1,-1 1-1,1 0 0,-1 0 0,1 1 1,-1-1-1,4 3-42,-4-2 49,1-1 0,-1 1 0,0-1 0,0 0 0,0 0 0,1-1 0,4 1-49,-7-1 38,0-1 0,0 1 0,0 0 0,-1-1 0,1 0 0,0 1 0,0-1 0,-1 0 0,1-1-1,0 1 1,-1 0 0,1-1 0,-1 1 0,0-1 0,1 0-38,27-21 459,-29 23-502,-1 0-16,0 0 54,0 0-1,1 0 0,-1 1 1,1-1-1,-1 0 0,0 0 1,1 1-1,-1-1 0,0 0 1,1 1-1,-1-1 0,0 1 1,0-1-1,0 0 0,1 1 1,-1-1-1,0 1 0,0-1 1,0 0-1,0 1 0,0-1 1,0 1-1,1-1 1,-1 1-1,0-1 6,2 13-93,-3-11 86,1 1 0,0-1 0,-1 1 0,1-1 0,-1 1 1,0-1-1,0 0 0,0 0 0,0 1 0,0-1 0,0 0 1,-1 0-1,1 0 0,-1 0 0,1 0 0,-1 0 1,-1 1 6,-4 3-15,-1-1 0,1 1 0,-1-1 0,-2 0 15,4-2 25,0 0 0,0-1 0,0 1 0,-1-2 0,1 1 0,-1-1 1,-4 1-26,-5 4-112,15-5 96,0-1-1,0 1 1,0-1 0,0 1-1,0-1 1,0 0 0,0 1-1,0-1 1,0 0 0,0 1-1,0-1 1,0 0 0,0 0-1,0 0 1,0 0 0,0 0-1,-1-1 17,3 1-31,0 0 0,0-1 0,0 1 0,0-1 0,0 1 0,0-1 0,0 1 0,0-1 0,0 0 0,0 0-1,-1 1 1,1-1 0,0 0 0,0 0 0,-1 0 0,1 0 0,0-1 31,4-4 43,6-3-57,-1 1 0,1 1 0,0 0 0,1 0 0,-1 1 0,1 0 1,1 1-1,-1 1 0,5-1 14,19-5 537,0 2 0,26-1-537,-55 8 24,0 1-1,0 0 1,-1 0-1,1 1 1,0 0 0,0 0-1,-1 0 1,1 1-1,-1 0 1,1 0-1,-1 1 1,0 0-24,3 0 57,0-1 0,-1 1 0,1-2 0,0 1 0,0-1 0,3 0-57,58-2 148,-28 0-233,-38 1 66,1 1 1,-1 0-1,0 0 0,0 0 0,0 0 0,0 1 1,0-1-1,-1 1 0,1 0 0,0 0 0,-1 0 0,1 1 1,-1-1-1,0 1 0,0 0 19,19 13 48,5-7-126,-13-4 28,-13-5 92,3 8 6,-3-4-58,0 0 0,0 1 0,-1-1 0,0 0 0,0 0-1,0 0 1,0 0 0,-1 0 0,1 0 0,-1 0 0,0 0 0,0 0-1,-1 2 11,-4 8-107,0 0-1,-1-1 1,-1 1 107,4-7-31,-3 7-77,-2 0 0,0-1 0,0 0-1,-5 3 109,8-9-7,0-1 0,-1 0 0,0 0-1,0-1 1,0 0 0,-1 0 0,1-1-1,-6 3 8,-5 0 49,-56 26 670,-39 10-719,74-28 143,-6 4-143,10-4 177,-24 6-177,29-10 7,20-7-28,0-1 1,0 1-1,-1-2 0,1 1 1,-1-2-1,-9 1 21,5-2 69,12-1-93,0 1 0,0-1 0,0 1 0,-1 0 0,1 0 0,0 1 0,0-1 0,0 1 0,0-1 0,0 1 0,0 0 0,-2 1 24,-17 7-242,3-2 111,1 2 37,1 1 0,1 1 0,0 1 0,0 1 0,1 0 0,1 0-1,0 2 1,1 0 0,0 0 0,2 1 0,-4 6 94,12-17-8,-18 32-141,20-34 163,0 0 1,0 0-1,0 0 0,0 0 1,1 0-1,-1 0 1,1 0-1,0 0 1,0 1-1,0-1 1,0 0-1,1 2-14,-1-3 24,1 0-1,0-1 1,0 1-1,0 0 1,0-1-1,0 1 1,0-1-1,1 1 1,-1-1-1,0 1 1,1-1-1,-1 0 1,1 0-1,0 0 0,-1 0 1,1 0-1,0 0 1,-1 0-1,1 0 1,2 0-24,2 1 57,0 0 1,0 0-1,1-1 1,-1 0 0,6 1-58,-5-2 39,0-1 1,-1 1 0,1-1 0,0 0 0,-1-1 0,1 0 0,-1 0 0,1 0 0,-1-1 0,0 1-1,0-2 1,0 1 0,0-1 0,-1 0 0,1 0 0,-1 0 0,1-2-40,12-11-19,-2-1 0,0 0 0,-1-1 0,2-5 19,11-15 29,1 2 0,23-21-29,-38 44-61,1 0 1,0 2-1,0 0 0,1 1 0,1 0 0,-1 1 0,15-5 61,-2 1-198,20-7-404,-63 37 320,-13 2 322,-9 6 138,-4 13-58,-10 13-120,-31 30 275,67-69-191,-1 1-1,0-2 1,0 0 0,-1-1-1,0 0 1,0-2 0,-7 3-84,9-6 63,0 1 0,1-2-1,-1 0 1,-1-1 0,1 0 0,0-1 0,0-1 0,-1 0 0,-5-1-63,4-1 22,1 0 0,0-1-1,0 0 1,0-2 0,0 1 0,1-2 0,-1 0 0,1-1 0,1 0 0,-2-2-22,5 3-15,1 1-75,0-1 0,1 0 0,-1-1 0,1 1 0,1-1 0,-7-7 90,-16-16-1147,30 29 838,0 1 112,1 2 53,57 91-160,-47-77 370,0-1 0,2 0 0,1 0-66,-8-10 36,0 1-1,0-1 0,1 0 0,0 0 0,0-1 0,1 0 0,-1 0 1,3 0-36,3 2 37,0-2 0,1 0 1,-1-1-1,1 0 0,0-1 1,0 0-1,-1-1 0,1-1 1,0 0-1,0-1 0,0 0 1,0-1-1,0-1 0,-1 0 1,1-1-1,-1 0 0,0-1 1,0-1-1,0 0 0,8-6-37,100-73 358,-32 27-234,72-43-131,-75 51 66,21-19-59,-24 16-272,-66 41 176,-5 3-14,0 0 1,7-8 109,-12 11-137,-7 6 135,1 0 0,-1-1 0,1 1 0,-1 0 0,1-1 0,-1 1 0,1-1 0,-1 1 0,0-1 0,1 1 0,-1-1 0,0 1 0,1-1 0,-1 1 0,0-1 0,0 0 0,1 0 2,-1 0-49,1 0-1,0 0 1,-1 0 0,1 0-1,0 0 1,0 0-1,0 0 1,0 0 0,0 1-1,0-1 1,0 0-1,0 0 1,0 1 0,0-1-1,0 1 1,0-1-1,1 1 1,-1-1 0,1 1 49,-3 14 186,-1-6-147,0 0-1,0-1 0,-1 0 1,0 0-1,-1 0 1,1 0-1,-1 0 0,-1 0 1,1-1-1,-5 5-38,1-1 54,0-1-1,-1 0 0,1 0 1,-2-1-1,-8 7-53,-32 21 107,-2-3-1,-1-2 1,-38 15-107,27-15 178,-2-3-1,0-3 1,-57 12-178,103-33 36,0-1 0,-1-1 0,1-1-1,-14 0-35,-85-10-50,61 4 21,-11 2 29,31 3-79,-1-1 0,1-3 0,0-1 0,0-1 0,0-3 0,-25-9 79,55 17-33,-1-1 1,1 1 0,0 0-1,-1 0 1,1 1 0,0 1-1,-7 0 33,-13 0 157,22-1-83,0 0-94,0 0 0,-1 0-1,1 1 1,0 0 0,-3 0 20,8 0-14,0-1 1,0 0-1,-1 1 0,1-1 1,0 0-1,0 1 1,0 0-1,0-1 1,0 1-1,0-1 0,0 1 1,0 0-1,1 0 1,-1 0-1,0-1 1,0 1-1,1 0 1,-1 0-1,0 0 0,1 0 1,-1 0-1,1 0 1,-1 0-1,1 1 1,0-1-1,-1 0 1,1 0-1,0 0 0,0 0 1,0 0-1,0 1 14,0 0-27,1 0 0,-1 0-1,1 0 1,0 0 0,0-1-1,0 1 1,0 0 0,0-1-1,0 1 1,1-1 0,-1 1 0,0-1-1,1 1 1,-1-1 0,1 1 27,6 5-55,-5-4 59,0 0 0,0-1 0,0 1 0,0-1 0,0 0 0,0 0-1,0 0 1,1-1 0,-1 1 0,2 0-4,38 9-12,-35-10 22,0 0 1,0 0-1,1-1 0,-1-1 1,0 1-1,0-1 0,3-1-10,60-15 197,-50 12-151,146-47 223,-160 50-282,58-23 29,-1-4 1,51-30-17,-48 24-54,1 2 0,28-7 54,-11 15 130,0 3 0,50-4-130,-114 22 17,118-20 10,-138 24-17,0 0 0,0-1 0,0 1 0,0-1 0,0 1 0,1-1 0,-1 1 0,0-1 0,0 1-1,0-1 1,0 0 0,-1 0-10,13-5-140,4 1-52,-14 5 147,0-1 1,-1 1 0,1 0-1,0 0 1,-1 0 0,1 0-1,0 1 45,-1-1-4,0 0 0,0 0-1,-1 1 1,1-1-1,0-1 1,0 1-1,-1 0 1,1 0-1,0 0 1,-1-1 0,1 1-1,0-1 1,0 0 4,-1 0 170,-1 1-79,7 1-173,5-1 193,-11 0-109,-1 0 0,0 0 0,0 0 0,1 0 0,-1 0 0,0 0 0,0-1-1,1 1 1,-1 0 0,0 0 0,0 0 0,1 0 0,-1 0 0,0 0 0,0 0 0,0 0 0,1 0 0,-1-1 0,0 1 0,0 0-1,0 0 1,0 0 0,1 0 0,-1-1 0,0 1 0,0 0 0,0 0 0,0 0 0,0-1 0,0 1 0,0 0 0,1-1-2,-1 1-112,0 0-11,0 0-122,0 0 58,-1 23-458,-20 8 522,16-24 29,0 1 1,0-1-1,-4 6 94,3-7-60,2 0 0,-1 1 0,1 0 0,0 0 0,-1 1 60,-7 16 0,12-19 10,0-4 38,0-1 70,0 0 266,0 0-128,0 0-224,1-1 0,0 0 0,-1 1 0,1-1 0,0 0 0,-1 0 0,1 0 0,-1 0 0,1 0 0,-1 0 0,1 1 0,-1-2-32,2-6 18,1 1 1,0 0-1,0 0 0,0 1 1,1-1-1,0 1 1,0-1-1,3-1-18,1-5-89,1 2-57,-8 9 104,1 0 1,0 0-1,-1-1 1,1 1-1,-1 0 0,0-1 1,1 0 41,3-8-638,-5 11 602,0 0-1,0 0 0,0 0 1,0 0-1,0 0 1,0 0-1,0 0 0,0 0 1,1 1-1,-1-1 1,0 0-1,0 0 0,0 0 1,0 0-1,0 0 1,0 0-1,0 0 0,0 0 1,0 0-1,0 0 1,0 0-1,0 0 0,0 0 1,0 0-1,1 1 1,-1-1-1,0 0 0,0 0 1,0 0-1,0 0 1,0 0-1,0 0 0,0 0 1,0 0-1,0 0 1,1 0-1,-1 0 0,0 0 1,0 0-1,0 0 1,0 0-1,0 0 0,0 0 1,0 0-1,0-1 1,0 1-1,1 0 0,-1 0 37,-6 24-224,-4-4 1056,8-17-693,0-1 0,1 1 1,-1 0-1,1-1 1,0 1-1,0 0 1,0 0-1,0 1-139,-12 28 1136,13-32-1115,0 1 1,0 0-1,-1-1 0,1 1 1,0-1-1,-1 1 0,1-1 1,0 1-1,-1 0 0,1-1 1,-1 1-1,1-1 0,-1 0 1,1 1-1,-1-1 0,0 1 1,1-1-1,-1 0 0,1 0-21,-4 0-76,5-7-813,5-3 95,-5 8 529,0 1-1,0-1 1,0 0-1,0 1 1,0-1-1,0 0 1,-1 1 0,1-1-1,0 0 1,-1 0-1,0 0 1,1 0-1,-1 1 1,0-1-1,0 0 1,0 0-1,0 0 266,-4-9-3866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3:17.3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598 106 4576,'-71'-42'2330,"9"-1"-2084,56 39-276,-1 1 0,1 1 0,0-1 0,-1 1 0,0 0 0,0 1 0,1 0-1,-1 0 1,0 0 0,0 1 0,0 0 0,0 0 0,0 1 0,-5 0 30,3 1 30,-1 1-1,1-1 0,-1 1 0,1 1 1,0 0-1,0 0 0,0 1 0,1 0 1,-1 1-1,-1 1-29,-24 20 211,1 2-1,-19 20-210,36-31 101,0 1-1,1 0 0,1 1 0,1 1 0,-4 10-100,5-8 305,1 1-1,-2 9-304,11-26 37,-1 0 0,1 1 1,1-1-1,-1 1 0,1 0 1,1-1-1,-1 1 0,1 0 0,1-1 1,-1 2-38,1-7 12,-1 1 1,0-1 0,1 0-1,0 0 1,-1 0 0,1 0 0,0 0-1,0 0 1,0 0 0,0 0-1,0-1 1,1 1 0,-1 0-1,0-1 1,1 1 0,-1-1-1,1 1-12,0-1 48,-1 0 0,1 0 0,-1-1-1,1 1 1,0 0 0,-1-1 0,1 0-1,0 1 1,0-1 0,-1 0 0,1 0-1,0 0 1,0 0 0,-1 0 0,1 0-1,2 0-47,2-2 134,0 0 0,0 0 0,0-1 0,0 1 0,0-1 1,0 0-1,-1-1 0,0 1 0,1-1 0,1-2-134,54-46 560,3 4 0,67-40-560,108-42 165,-198 113-93,-28 12 20,-1 0 0,13-7-92,-40 29-213,-15 13-1085,0 2 0,2 1 0,-1 5 1298,-15 29-3050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3:26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14 1248,'0'-5'352,"0"6"32,0 0 240,0-1-160,0 0 0,0 0-117,0 0 74,0 0-144,0 0-53,0 0-74,0 0 52,-6 15 417,-15 24-193,18-30-401,-5 18 372,7-26-376,1 1 0,0-1 0,0 1 0,-1-1 0,1 1 0,0-1 0,1 0 0,-1 1 0,0-1 0,0 1 0,1-1 0,-1 1-1,0-1 1,1 0 0,0 1-21,0-1 69,1 0 0,0-1 0,-1 1 0,1-1 0,-1 0 0,1 1 0,0-1 0,-1 0 0,1 0-69,0 0 137,-1 1-86,1-1 0,-1 0 1,1 0-1,-1 0 1,1 0-1,-1 0 0,1 0 1,-1-1-1,1 1 0,-1 0 1,0-1-1,1 1 0,-1-1 1,0 0-1,1 1 1,-1-1-1,0 0 0,1 0 1,-1 0-1,0 1 0,0-1 1,0-1-52,1 0 68,0 0-1,-1 0 1,1 0 0,-1-1 0,1 1 0,-1-1 0,0 1-1,0-1 1,0 1 0,-1-1 0,1 1 0,0-2-68,-1 1 49,1 0 0,-1 1 0,0-1 0,0 0 1,0 0-1,0 0 0,-1 0 0,1 1 0,-1-1 0,1 0 0,-2-1-49,2 2 15,-1 1-1,1 0 0,-1 0 0,0 0 0,1 0 0,-1-1 0,0 1 0,0 0 0,0 0 0,0 0 0,0 1 0,0-1 1,0 0-1,0 0 0,0 0 0,0 1 0,0-1 0,-1 1 0,1-1 0,0 1 0,0-1 0,-2 1-14,0-1-4,0 1-1,0 0 1,0 1-1,0-1 0,0 0 1,0 1-1,0 0 1,0 0-1,0 0 1,0 0-1,0 0 0,0 0 1,1 1-1,-1-1 1,0 1-1,1 0 1,0 0-1,-1 0 0,1 0 1,0 0-1,0 0 1,0 1-1,0-1 1,0 1-1,1-1 0,-1 1 1,1 0-1,0 0 1,0 0-1,0-1 1,0 1-1,0 0 0,0 0 1,1 0-1,-1 1 5,2-2-13,-1-1 0,0 1-1,1 0 1,-1-1-1,1 1 1,0-1 0,-1 1-1,1-1 1,0 1-1,0-1 1,0 1 0,0-1-1,0 0 1,0 1-1,1-1 1,-1 0 0,0 0-1,1 0 1,-1 0 0,1 0 13,0 0 29,0 0 0,-1 0 0,1 0 1,0 0-1,0 0 0,0 0 0,0-1 0,0 1 1,0-1-1,0 1 0,0-1 0,0 0 1,0 0-1,0 0 0,0 0 0,0 0 1,1 0-30,-2-1 34,1 1 0,0-1 0,-1 1 0,0-1 0,1 0 0,-1 0 0,1 0 0,-1 0 0,0 0 0,0 0 1,1 0-1,-1 0 0,0 0 0,0 0 0,0-1 0,0 1 0,0 0 0,-1-1 0,2 0-34,-1-1 67,0 0 0,0 0 0,-1 0 0,1 0 1,-1 0-1,1 0 0,-1 0 0,0-1 0,0 1 0,0-2-67,-1 1 36,1 0 0,-1 0 0,0-1 0,0 1 0,0 0 0,-1 0-1,1 0 1,-1 0 0,0 1 0,0-1 0,0 0 0,-1 1 0,1-1 0,-1 1 0,0 0 0,-1-1-36,3 3-6,-1 0-1,1 0 1,-1-1 0,0 2-1,1-1 1,-1 0 0,0 0-1,0 0 1,0 1 0,1-1-1,-1 1 1,0 0 0,0-1-1,0 1 1,0 0 0,0 0-1,0 0 1,0 0 0,0 1-1,0-1 1,0 1 0,1-1-1,-1 1 1,0-1 0,0 1-1,0 0 1,1 0 0,-1 0-1,0 0 1,0 1 6,-2 1-45,0 0 0,1 0 0,0 1 0,-1-1 0,1 1 0,1 0 0,-1 0 0,0 0-1,1 0 1,0 1 0,0-1 0,0 1 45,1-3-11,1 0 1,-1 1-1,1-1 0,-1 0 0,1 0 0,0 1 1,0-1-1,0 0 0,0 1 0,0-1 0,1 0 0,-1 1 1,1-1-1,-1 0 0,1 0 0,0 1 0,0-1 1,0 1 10,0-1 9,0-1 1,0 1 0,0-1 0,0 0 0,0 1 0,0-1 0,1 0-1,-1 0 1,0 0 0,0 0 0,1 0 0,-1 0 0,1 0 0,-1 0-1,1 0 1,-1-1 0,1 1 0,0-1 0,-1 1 0,1-1 0,0 0-1,-1 0 1,2 1-10,2-1 93,-1 0 2,1 0 0,-1 0 0,0-1 0,0 1 0,0-1 0,1 0-95,-3 0 19,-1 1 0,1-1 1,-1 0-1,1 0 0,-1 0 0,0 0 0,0 0 0,1 0 0,-1 0 0,0 0 0,0 0 0,0-1 0,0 1 0,0 0 0,0-1 0,-1 1 0,1-1-19,1-1 66,-1 0-1,0 0 1,0 0 0,0 0-1,0 0 1,-1 0 0,1 0-1,-1-1 1,0 1 0,0 0-1,0 0 1,0 0 0,0-1-1,-1 1 1,0-2-66,0 3 26,1 0-1,-1 0 1,1 0-1,-1 0 1,0 0 0,0 1-1,0-1 1,0 0 0,-1 0-1,1 1 1,0-1-1,-1 1 1,1-1 0,-1 1-1,1 0 1,-1-1 0,0 1-1,0 0 1,1 0-1,-1 0 1,0 0 0,0 1-1,0-1 1,-2 0-26,2 1-35,0 0 0,1 0 0,-1 0 1,0 0-1,0 0 0,0 1 0,0-1 0,0 1 0,1-1 1,-1 1-1,0 0 0,1-1 0,-1 1 0,0 0 0,1 0 0,-1 0 1,1 1-1,-1-1 0,1 0 0,0 0 0,-1 1 0,1-1 1,0 1-1,-1 0 35,-2 4-86,1-1 1,0 0-1,-1 1 1,2 0-1,-1-1 1,-1 7 85,3-10-14,0 1 1,1 0 0,-1-1 0,1 1 0,0 0 0,0-1 0,0 1-1,0 0 1,0-1 0,1 1 0,-1 0 0,1-1 0,0 1 0,0-1-1,0 1 14,0-1 11,-1 0 0,1-1 0,0 1 0,0-1 0,0 1 0,0-1 0,0 0 0,1 1-1,-1-1 1,0 0 0,1 0 0,-1 0 0,0 0 0,1 0 0,0 0 0,-1 0 0,1-1-1,-1 1 1,1 0 0,0-1 0,-1 1 0,1-1 0,1 0-11,7 2 260,-8-1-233,-1-1-1,1 0 1,0 1 0,0-1-1,-1 0 1,1 0 0,0 1 0,-1-2-1,1 1 1,0 0 0,0 0-1,-1 0 1,1-1 0,0 1 0,-1-1-1,1 1 1,0-1 0,-1 0-1,1 0 1,-1 1 0,1-1 0,-1 0-1,0-1 1,1 1 0,-1 0-1,0 0 1,0 0 0,0-1-27,4-3 96,-1 0 0,-1-1 1,1 1-1,-1-1 0,0 0 1,0 0-1,0-1-96,-2 4 31,-1 1 1,1 0-1,0-1 0,-1 1 1,0 0-1,1-1 1,-1 1-1,0 0 0,0-1 1,0 1-1,-1-1 1,1 1-1,0 0 0,-1-1 1,0 1-1,1 0 1,-1 0-1,0-1 0,0 1 1,-1 0-1,0-1-31,-1-3-5,1 4 39,0-1 0,0 1 1,0 0-1,0-1 0,0 1 0,0 0 1,-1 0-1,0-1-34,2 3 12,-1-1 0,1 1 0,0-1-1,-1 1 1,1 0 0,-1-1 0,1 1 0,0 0 0,-1 0 0,1 0 0,-1 0 0,1 0 0,-1 0-1,1 0 1,-1 1 0,1-1 0,0 1 0,-1-1 0,1 1 0,-1 0-12,-3 0-7,2 0-31,-1 0 0,0 1 0,1-1-1,-1 1 1,1-1 0,0 1 0,0 0 0,-1 0-1,1 1 1,0-1 0,1 1 0,-1-1 0,0 1-1,1 0 1,0 0 0,-1 0 0,1 1 38,0-1-128,1 0-1,-1 0 1,1 0-1,0 1 1,0-1 0,0 0-1,0 1 1,1-1 0,-1 2 128,1-4-206,0 1 1,1-1-1,-1 1 1,0-1 0,0 1-1,1-1 1,-1 1-1,1-1 1,-1 0 0,1 1-1,0-1 1,0 0-1,0 1 1,-1-1-1,1 0 1,0 0 0,0 0-1,1 1 1,-1-1-1,0 0 1,0-1 0,0 1-1,1 0 1,-1 0 205,30 15-2400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3:34.8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275 17 992,'-5'4'2187,"1"-11"1200,3 6-3268,0 0 0,0 0 0,-1 0 1,1 0-1,0 1 0,-1-1 0,1 1 0,0-1 1,-1 1-1,1-1 0,-1 1 0,1 0 0,-1 0 0,-1 0-119,-9 0 726,8 0-554,0 0 1,0 1 0,1-2-1,-1 1 1,0 0 0,0-1-1,0 0 1,0 0-173,1 0 183,-1 1 0,1-1 1,0 1-1,0 0 0,0 0 0,-1 0 1,1 0-1,-2 1-183,-8-1 102,5 2-52,0-1 0,0 1 0,0 0 1,0 1-1,1 0 0,-1 0 0,1 1 0,0 0 0,0 0 0,-2 2-50,4-2 50,0 0-1,1 0 1,0 0-1,-1 1 1,1 0-1,1 0 1,-1 0-1,1 0 0,0 0 1,0 1-1,0-1 1,1 1-1,0 1-49,-9 16 547,10-19-528,-1 1 1,1-1 0,0 1 0,1 0 0,-1-1 0,1 1 0,0 0 0,0 0 0,1 3-20,-1 6 23,1-10-50,0 1-1,1-1 1,-1 0 0,1 1-1,-1-1 1,2 0-1,-1 0 1,0 0-1,1 0 1,-1-1 0,1 1-1,0-1 1,0 0-1,4 3 28,-3-2 39,0-1-1,0 1 0,1-1 1,-1 0-1,1 0 0,0-1 1,0 0-1,0 0 0,0 0 1,0 0-1,1-1 0,-1 1 1,1-1-1,-1-1 0,0 1 1,2-1-39,1 0 8,1 0 0,-1 0 0,0-1 0,0 0 0,0-1 0,0 0 0,0 0 0,0 0 0,0-1 0,0-1 0,-1 1 0,6-4-8,0-2 47,1 0 0,-1-1 0,0 0 0,-1-1 0,0 0 0,9-13-47,-16 17 32,0 0 0,0 0-1,-1-1 1,0 1 0,1-4-32,2-3 177,-6 12-143,0 0-1,0 0 0,0 0 1,0 0-1,0 0 1,-1 0-1,1 0 0,-1-1 1,0 1-1,1 0 1,-1 0-1,0 0 0,0-1 1,0 1-1,-1 0 1,1 0-1,0 0 0,-1-1 1,0 1-1,1 0 1,-1 0-1,0 0 0,0 0 1,0 0-1,0 0 1,-1 0-1,1 1 0,0-1 1,-1 0-1,1 1 0,-1-1 1,0 1-1,1-1 1,-1 1-1,0 0 0,0 0 1,0-1-1,0 1 1,0 1-1,0-1 0,0 0 1,-1 0-34,-6-1-86,0 0 1,0 0-1,0 1 0,0 0 1,0 0-1,0 1 0,0 0 1,0 1-1,-1 0 1,1 0-1,0 1 0,1 0 1,-1 1-1,0 0 0,0 0 1,1 1-1,0 0 1,-7 5 85,11-7-332,1 1 1,0-1-1,0 1 1,0 0-1,0 0 1,0 0-1,1 1 1,-1-1-1,1 1 1,0-1-1,0 2 332,1-3-261,0 0 0,0 0-1,1 0 1,-1 0-1,1 0 1,-1 1 0,1-1-1,0 0 1,0 0-1,0 0 1,0 1 0,1-1-1,-1 0 1,0 0-1,1 0 1,0 1-1,-1-1 1,1 0 0,0 0-1,0 0 1,1 1 261,10 13-2976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3:43.1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97 1408,'-1'0'221,"-1"0"0,0 0-1,1 0 1,-1 0 0,1 0 0,-1 0 0,0 1 0,1-1 0,-1 1-1,1-1 1,-1 1 0,1-1 0,-1 1 0,1 0 0,-1 0-1,1 0 1,0 0 0,0 0 0,-1 0 0,1 0 0,0 0-1,-1 2-220,1-2 299,1-1-233,0 0-1,0 1 1,0-1 0,0 0 0,0 0-1,0 1 1,0-1 0,0 0-1,0 1 1,0-1 0,0 0-1,0 1 1,0-1 0,0 0-1,0 1 1,0-1 0,0 0-1,0 1 1,0-1 0,1 0-1,-1 0 1,0 1 0,0-1-1,0 0 1,0 0 0,1 1-1,-1-1 1,0 0 0,0 0-1,1 0 1,-1 1-66,7 9 1079,-4-9-966,0 0 1,0 0 0,0-1 0,0 1 0,0-1-1,0 1 1,1-1 0,-1 0 0,3 0-114,28-3 288,-4 0-87,0-2 0,-1-2 0,1 0 0,-1-2 0,0-1 0,-1-1 1,14-9-202,41-16 90,-42 20-10,-34 13-86,1 1 0,0 1 0,0-1 0,0 1-1,0 1 1,0-1 0,1 1 0,2 1 6,5-1 23,27 8 153,-109 14 1957,-18 9-1987,0 3-1,3 3 1,-64 41-146,94-48-2608,41-23 610,10-5 713,7-5-418,15-9-2441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3:45.4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7 120 832,'2'-8'219,"-5"5"-79,-3-1-67,7 3-25,-1 0 0,0 0 0,1 1 0,-1-1 0,1 0 0,-1 0 0,1 0 0,0 1-1,-1-1 1,1 0 0,0 1 0,-1-1 0,1 0 0,0 1 0,0-1-48,0 1 92,-1-2 95,1 0 1,-1 1 0,0-1 0,1 1 0,-1-1 0,0 0 0,0 1-1,0-1 1,-1 0 0,1 1 0,0-1 0,0 0 0,-1 1-1,1-1 1,-1 1 0,0-1 0,1 0 0,-1 1-188,0 0 185,0 0 0,1 0-1,-1 0 1,1 0 0,-1-1 0,1 1 0,-1 0 0,1 0 0,0 0 0,-1 0 0,1 0-1,0-1-184,0 1 320,1 0 358,5 10-768,-3-5 331,0 1-1,-1-1 1,1 1-1,-1 0 1,0 0-1,0 0 1,-1 0-1,2 4-240,0 7 260,1 9-24,-4-18-124,0 0 0,1 0 0,-1 0 0,1 0 0,1 2-112,-3 4 4,1-12 19,0 0 0,-1 0 1,1 0-1,0 0 0,0 0 0,0 0 0,0 0 1,0 0-1,0 0 0,0 0 0,0 0 0,0 0 1,1 0-1,-1 0 0,0 0 0,1 0 0,-1 0 1,1 1-24,19 37 320,-8-20-175,-2 0 1,0 1 0,6 17-146,-9-21 109,-5-11-90,1 0 0,-2 0-1,1 0 1,0 0 0,0 4-19,15 87 181,-15-83-160,1 1 0,1-1 0,0 0 0,2 5-21,4 13 231,-3-11-35,-5-16-188,0 1 0,-1 0 0,1 0 0,-1 0 1,0 0-1,0 3-8,-1-7 123,0-1 10,0 0 166,0 0-59,0 0 5,0 0-101,0 0-75,-1-16-10,-7-45-8,3 1-1,3-51-50,-5-14 7,1 1-8,1 25-26,5 96 10,0 0 1,0 0-1,1 0 0,-1 0 1,1 1-1,0-1 0,-1 0 1,1 0-1,0 0 0,1 1 1,-1-1-1,0 1 0,1-1 1,0 1-1,-1-1 0,2 0 17,-2 2 5,0 0-1,0-1 0,0 1 1,0 0-1,0 0 0,0 0 1,0 1-1,0-1 0,0 0 1,1 0-1,-1 0 1,0 1-1,1-1 0,-1 1 1,0-1-1,1 1 0,-1-1 1,0 1-1,1 0 0,-1 0 1,1 0-1,-1 0 1,1 0-1,-1 0 0,0 0 1,1 0-1,-1 0 0,1 1 1,-1-1-1,0 1 0,1-1 1,-1 1-1,1 0-4,6 2 46,-5-2-72,1 0 0,-1 0 0,0 0 0,0 0 0,0 1 0,0 0 0,0 0 0,-1 0 0,1 0 0,0 0 0,-1 0 0,2 2 26,1 1-548,0 0 0,0-1 1,0 1-1,1-1 1,-1 0-1,1-1 1,0 1-1,1-1 1,-1 0-1,0-1 1,1 1-1,-1-1 1,1-1-1,0 1 0,0-1 1,0 0-1,0-1 1,1 1 547,29-3-2688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3:46.3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8 1728,'-1'-7'890,"1"7"-803,0 0-1,0 0 1,0 0-1,0 0 1,0 0-1,0 0 1,0 0-1,0 0 1,0 0-1,0 0 1,0 0-1,0 0 1,0 0-1,0 0 1,0 0-1,0 0 1,0 0-1,-1 0 1,1 0-1,0 0 1,0 0-1,0 0 1,0 0-1,0 0 1,0 0-1,0 0 1,0 0-1,0 0 1,0 0 0,0 0-1,0 0 1,0 0-1,-1 0 1,1 0-1,0 0 1,0 0-1,0 0 1,0 0-1,0 0 1,0 0-1,0 0 1,0 0-1,0 0 1,0 0-1,0-1 1,0 1-1,0 0 1,0 0-1,0 0 1,0 0-87,-1 1 58,1 0 1,0-1-1,-1 1 1,1 0 0,0 0-1,0 0 1,0 0-1,0-1 1,-1 1-1,1 0 1,0 0 0,0 0-1,1 0 1,-1-1-1,0 1 1,0 0-1,0 0 1,1 0-59,-1 9 306,-7 57 682,5-38-883,-2-8 278,0 1 1,-1-2-1,-2 1 1,-2 5-384,4-9 333,-28 74 1256,30-83-1473,3-6-90,0-1 1,0 0 0,0 1 0,-1-1 0,1 0-1,0 1 1,-1-1 0,0 0 0,1 1 0,-1-1-1,0 0 1,1 0 0,-2 1-27,7-14-480,-3 10 363,16-28-2977,1 1 1,4-3 3093,13-12-3525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49:34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92 1824,'0'2'112,"-1"0"0,0 0-1,1 0 1,-1 0 0,1 0 0,-1 0-1,1 0 1,0 1-112,0 0 4370,-1-12-4044,0 8-236,1-1 1,0 1-1,0 0 0,0 0 0,0-1 0,0 1 0,0 0 0,0-1 0,0 1 0,0 0 1,1 0-1,-1-1-90,0 0 170,1 1 1,-1-1-1,1 0 1,-1 0-1,0 0 1,0 0 0,0 0-1,0 0 1,0 0-1,-1-2-170,1-3 759,0 6-751,-1 1 1,1 0-1,0 0 1,0 0-1,0 0 1,0 0-1,-1 0 1,1 0-1,0 0 1,0 0-1,0 0 1,0 0-1,-1 0 1,1 0 0,0 0-1,0 0 1,0 0-1,0 0 1,-1 0-1,1 0 1,0 0-1,0 0 1,0 0-1,0 0 1,0 0-1,-1 0 1,1 1-1,0-1 1,0 0-1,0 0 1,0 0-1,0 0 1,-1 0 0,1 0-1,0 0 1,0 1-1,0-1 1,0 0-1,0 0 1,0 0-9,-7 7-123,-3 5 84,7-8 25,0-1 1,0 1 0,1 0-1,-1-1 1,1 1-1,0 0 1,-1 3 13,-7 10-13,9-15 28,-1-1 1,1 1-1,0-1 0,0 1 1,0 0-1,0-1 0,1 1 1,-1 0-1,0 0 1,1 0-1,-1 0 0,1-1 1,-1 2-16,3-2 1284,3-5-874,7-12-513,-7 9 517,-2 3-335,12-15 247,0-1 0,2-7-326,-10 15-65,-5 9-77,1 0 0,-1 0 0,-1 0 0,1-1 0,0 1 0,-1-1 0,0 1 0,0-1 0,0 0 0,0 1 0,0-4 142,-1 11-620,1 14-4148,0-17 4662,-1-1 0,0 0 0,0 1 0,0-1 0,0 1 0,1-1 0,-1 1 0,0-1 0,0 0 0,1 1 0,-1-1 0,0 0 0,1 1 0,-1-1 0,0 0 0,1 1 0,-1-1 0,1 0 0,-1 0 0,0 1 0,1-1 0,-1 0 0,1 0 0,-1 0 0,1 0 0,-1 0 0,0 0 0,1 1 0,-1-1 0,1 0 0,-1 0 0,1 0 0,-1-1 0,1 1 0,-1 0 106,1 0-177,0 0 0,0-1 0,1 1 0,-1-1 0,0 1 0,0-1 1,0 0-1,0 1 0,-1-1 0,1 0 0,1 0 177,-2 0-49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3:49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65 1056,'-2'0'387,"-1"1"8307,3 1-5590,1 3-4447,1-1 1405,-1 0-1,1-1 1,0 0 0,0 1-1,1-1 1,-1 0-1,2 1-61,9 15 140,17 29-65,17 34 367,-9-14-335,-30-54-123,-4-7 35,-1 0 0,1 0 0,-1 0 0,0 1 0,-1-1-1,0 1 1,0 0 0,0-1 0,-1 1 0,0 0 0,-1 1-19,5 154 619,-6-156-611,0 1 0,0-1 1,-1 0-1,0 0 0,0 1 1,0-1-1,-3 2-8,-7 28-10,12-36 72,0 1 0,-1-1 1,1 1-1,-1-1 1,1 1-1,-1-1 1,1 1-1,-1-1 1,0 0-1,0 0 1,0 1-1,0-1 0,0 0 1,0 0-1,0 0 1,0 0-1,0 0 1,0 0-1,-1 0 1,1 0-1,0-1 0,-1 1 1,1 0-1,-1-1 1,1 1-1,0-1 1,-1 1-1,1-1 1,-1 0-1,1 0 1,-2 0-63,3 0 11,0-1 0,-1 1 0,1-1 1,-1 1-1,1-1 0,0 1 1,-1-1-1,1 0 0,0 1 1,0-1-1,-1 1 0,1-1 0,0 0 1,0 1-1,0-1 0,0 0 1,0 1-1,0-1 0,0 0 1,0 1-1,0-1 0,0 0-11,0-24 189,1 18-173,-1-27 18,1 0-1,3 1 1,3-15-34,-1 12 15,2 0 0,2 0 0,1 1 0,2 1 0,8-16-15,0 10-131,3 1 1,4-5 130,41-69 48,-66 108-41,1 0 0,0 0 0,0 0 0,1 1 0,-1 0 0,1 0 0,0 0 0,0 0 1,5-2-8,-8 5-9,0-1 0,0 1 0,0 0 0,1 1 0,-1-1 0,1 0 0,-1 1 0,0-1 0,1 1 0,-1 0 0,1 0 0,-1-1 0,1 2 0,0-1 9,6 1 19,0 1 0,-1 0 0,5 2-19,11 2 154,-13-3-109,0 0 1,-1 1-1,1 0 0,-1 0 1,0 1-1,0 1 0,-1 0 1,7 5-46,8 8 29,-1 1 0,12 14-29,-33-32-22,27 24-2165,-27-24 1782,-1-1 0,1 0-1,0 0 1,0 0 0,-1 0 0,1 0-1,0 0 1,0-1 0,0 1 0,0 0-1,0-1 1,0 0 0,0 1 0,0-1-1,0 0 1,2 0 405,8-6-4437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3:51.3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377 27 992,'-3'-3'252,"0"0"0,0 1 0,0 0 0,0-1 0,-1 1 0,1 1 0,-1-1 0,1 0 0,-1 1 0,0 0 0,0 0 0,1 0 0,-1 0 0,-3 0-252,-2 0 526,-1 1-1,1 0 0,-1 1 0,1 0 0,-9 2-525,8-2 599,-1 0 0,0-1-1,-3 0-598,5 0 273,0 0-1,0 0 0,1 1 0,-1 0 0,0 0 1,0 1-273,3 0 110,1 1 0,-1-1 1,0 1-1,1 0 1,-1 1-1,1-1 0,0 1 1,0 0-1,0 0 1,-1 2-111,-20 14 562,19-15-482,1 0-1,-1 0 1,1 1-1,0-1 1,0 2-80,-3 12 410,4-6-223,3-9-198,1 0 0,-1 1 0,1-1 1,-1 0-1,1 1 0,1 0 0,-1-1 0,1 1 1,-1-1-1,2 4 11,4 48-198,-3-42 227,-1-12-5,-1 0 1,1 0 0,-1-1 0,1 1-1,0 0 1,0-1 0,0 1 0,0 0 0,0-1-1,0 1-24,6 9 185,-6-9-173,0 0 0,0-1 1,0 1-1,0 0 1,0-1-1,1 1 0,-1-1 1,0 0-1,1 1 0,-1-1 1,1 0-1,-1 0 1,1 0-1,1 1-12,28 10-65,-10-4-86,-15-6 195,0 0 1,1 0-1,-1-1 0,1 1 1,-1-1-1,0-1 1,1 1-1,-1-1 0,1-1 1,2 1-45,8-2 211,1-1 0,-1 0 0,4-2-211,-11 2 28,0-1 0,-1 0-1,0 0 1,0-1 0,5-3-28,-12 6 14,1 0 1,-1 0-1,0 0 0,0 0 1,-1-1-1,1 1 0,0-1 1,-1 1-1,0-1 1,1 0-1,-1 1 0,0-1 1,0 0-1,-1 0 0,1 0 1,-1 0-1,1-1-14,0-4 41,0-1 0,-1 1-1,1-1 1,-2 0 0,0-4-41,-1 4 49,-1 0 0,0-1 0,-1 1 0,0 0 0,0 1 0,-1-1 0,0 1 0,0-1 0,-1 2 1,0-1-50,3 5 10,1 1 1,-1-1 0,1 1 0,-1 0 0,0 0 0,0 0-1,0 0 1,-1 1 0,1-1 0,0 1 0,0 0 0,-1 0-1,1 0 1,-1 0 0,1 1 0,-1-1 0,-1 1-11,-10-1 6,-1 1 0,1 0 0,-7 2-6,6 0-48,-12 0-34,-20 1-3772,54-4-793,3-2 3804,-3 0-3,22-9-2268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3:53.1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435 1 1568,'-10'4'699,"10"-4"-683,0 0 1,0 0 0,0 0-1,0 0 1,0 0 0,0 0-1,0-1 1,0 1 0,0 0-1,0 0 1,0 0 0,0 0-1,0 0 1,0 0 0,1 0-1,-1 0 1,0 0 0,0 0-1,0 0 1,0 0 0,0 0-1,0 0 1,0-1 0,0 1-1,0 0 1,0 0 0,-1 0-1,1 0 1,0 0 0,0 0-1,0 0 1,0 0 0,0 0-1,0 0 1,0 0 0,0 0-1,0 0 1,0 0 0,0-1 0,0 1-1,0 0 1,0 0 0,0 0-1,0 0 1,0 0 0,0 0-1,0 0 1,0 0 0,-1 0-1,1 0 1,0 0 0,0 0-1,0 0 1,0 0 0,0 0-1,0 0 1,0 0 0,0 0-17,-8-1 1346,-8 2 68,2 2-865,1-1 0,-1 0-1,0 0 1,-1-2 0,-8 0-549,5 0 563,0 1-1,1 0 1,-9 3-563,-78 22 1339,49-11-523,16 1 0,23-9-626,3-2 2820,20-3-2935,1 0 1,0 0 0,-1 0-1,1-1 1,0-1-1,0 1 1,0-2-1,0 1 1,3-1-76,16 0 530,195-2 990,-148-2-1040,-58 4-424,-1-1 0,1 0 0,-1-2 0,1 0 0,-1 0 0,-1-2 0,2 0-56,2-1 62,0 1 0,0 1 0,0 1 0,9-2-62,-17 6 129,0 0 0,1 0-1,3 1-128,15 1 30,-12-1 27,-1 1 1,0 1-1,1 0 0,10 4-57,-11-3 136,0 0 0,0-1 0,1 0 1,11-1-137,58 6 474,-81-8-287,26 1-4603,-30-1 3975,1 0-1,-1 1 1,0-1 0,1 0-1,-1 1 1,1-1-1,-1 0 1,0 1 0,0 0-1,1-1 1,-1 1-1,0 0 1,0 0 0,0 0-1,1-1 1,-1 1-1,0 1 442,1 8-5674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4:15.0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237 106 2496,'-14'-14'784,"14"14"-763,-1 0 1,1-1-1,0 1 1,0-1-1,-1 1 0,1-1 1,0 1-1,0-1 1,0 1-1,-1 0 1,1-1-1,0 1 0,0-1 1,0 1-1,0-1 1,0 1-1,0-1 1,0 1-1,0-1 0,0 1 1,0-1-1,1 1 1,-1-1-1,0 1 1,0-1-1,0 1 0,1-1 1,-1 1-1,0 0 1,0-1-22,1 1 30,-1-1 1,0 1 0,0-1-1,1 1 1,-1-1 0,0 0-1,0 1 1,0-1 0,0 1-1,0-1 1,1 1 0,-1-1-1,0 0 1,-1 1 0,1-1-1,0 1 1,0-1 0,0 0-31,-2-4 345,1-1 1,-1 1-1,1-1 1,1 1-1,-1-5-345,-13 10 1419,11 1-1346,0 1 1,0-1-1,0 1 0,1 0 0,-1-1 1,0 1-1,1 0 0,-1 1 0,1-1 1,0 0-1,0 1 0,0-1 0,0 1 1,0 0-1,1-1 0,-1 1 0,1 0-73,-6 10 72,1 0 0,1 0 0,-1 4-72,1-1 29,1-5-47,0 1-1,1-1 0,0 1 1,1 1 18,1-9-1,1 0 1,0-1-1,0 1 1,0 0-1,1-1 1,-1 1-1,1-1 1,0 1-1,0 0 1,0-1-1,0 0 1,0 1-1,1-1 1,0 0-1,1 2 1,-3-4 24,0-1 1,1 1-1,-1-1 1,0 1-1,0-1 1,1 1-1,-1-1 1,1 1-1,-1-1 0,0 0 1,1 1-1,-1-1 1,1 1-1,-1-1 1,1 0-1,-1 0 0,1 1 1,-1-1-1,1 0 1,-1 0-1,1 0 1,0 0-1,-1 1 0,1-1 1,-1 0-1,1 0 1,-1 0-1,1 0 1,0 0-1,-1-1 0,1 1 1,-1 0-1,1 0 1,-1 0-1,1 0 1,-1-1-1,1 1 0,-1 0 1,1 0-1,-1-1 1,1 1-1,-1 0 1,1-1-1,-1 1 0,1-1 1,-1 1-1,0 0 1,1-1-1,-1 1 1,0-1-1,1 1 0,-1-1 1,0 0-25,4-4 107,-1 0 1,0-1 0,0 0-1,1-4-107,-1 5-8,1-7 101,0-1 1,0 1-1,-1-1 0,-1 0 0,0 1 0,-1-1 0,0 0 0,-1 0 0,0-8-93,0 10 266,-5-16 593,5 27-845,0 0 1,0-1 0,-1 1-1,1 0 1,0 0 0,0-1 0,0 1-1,0 0 1,0-1 0,-1 1-1,1 0 1,0 0 0,0-1 0,0 1-1,-1 0 1,1 0 0,0 0 0,0-1-1,-1 1 1,1 0 0,0 0-1,0 0 1,-1 0 0,1-1 0,0 1-1,-1 0-14,1 1-10,-1-1 0,1 0 0,-1 1 0,1-1 0,-1 1 0,1-1 0,-1 1 0,1-1 0,0 1 0,-1-1 0,1 1 0,0-1 0,-1 1 0,1 0 0,0-1 0,0 1 0,0-1 0,-1 1 0,1 0 10,-1 3-51,-9 27-131,1-1-1,0 10 183,8-38-8,1-1 0,0 0 1,0 0-1,0 0 0,0 0 0,0 0 1,1 0-1,-1 1 0,0-1 0,1 0 0,-1 0 1,0 0-1,1 0 0,-1 0 0,1 0 1,0 0-1,-1 0 0,2 1 8,3 7 65,-5-8-50,0-1 0,1 1 0,-1-1 0,0 1 1,1-1-1,-1 1 0,0-1 0,1 0 0,-1 1 0,1-1 0,-1 1 0,0-1 0,1 0 0,-1 1 0,1-1 0,-1 0 0,1 0 0,-1 1 0,1-1 0,-1 0 0,1 0 0,0 0 0,-1 0 1,1 0-1,-1 0 0,1 1 0,-1-1 0,1-1 0,0 1 0,-1 0 0,1 0 0,-1 0 0,1 0 0,-1 0 0,1 0 0,-1-1 0,1 1-15,1-1 61,0 1 0,0-1 0,-1 0-1,1 0 1,0 0 0,-1 0 0,1 0-1,-1-1 1,2 0-61,-1-1 29,0 0 0,1 0 0,-1 0 0,0 0 0,-1 0 0,1-1 0,-1 1 0,1-1 0,-1 1 0,0-1 0,0 0 0,-1 1 0,1-1 0,-1 0 0,0-2-29,0-7 162,-1 0 0,0 0 0,-4-12-162,4 17 66,0 4-19,0 1-1,0 0 1,0-1 0,0 1-1,0 0 1,0-1 0,-1 1-1,0 0 1,1 0 0,-1 0-1,-1 0 1,1 1 0,0-1-1,-1 1 1,1-1 0,-3-1-47,5 4-5,-1-1 1,1 1 0,-1 0 0,1 0 0,-1-1 0,1 1-1,-1 0 1,1 0 0,-1 0 0,0 0 0,1-1-1,-1 1 1,1 0 0,-1 0 0,0 0 0,1 0 0,-1 0-1,1 0 1,-1 1 0,0-1 0,1 0 0,-1 0 0,1 0-1,-1 1 1,1-1 0,-1 0 0,1 0 0,-1 1 0,1-1 4,-2 2-35,0-1 1,0 1 0,1-1 0,-1 1-1,0 0 1,1 0 0,0 0 0,-1 1 34,-3 5-137,1 1 0,0 0 0,-2 5 137,2 0-35,0-1-1,1 1 1,1-1-1,0 1 0,1 0 1,0 0-1,1 0 1,1 0-1,1 11 36,-1-21-5,0-1 0,1 1 1,-1 0-1,1-1 0,0 1 0,0-1 0,0 1 0,0-1 0,0 0 0,1 0 0,1 1 5,-4-3 7,1 0 0,0 0 0,0-1 0,-1 1-1,1 0 1,0 0 0,0-1 0,0 1 0,0 0-1,0-1 1,0 1 0,0-1 0,0 1 0,0-1 0,0 0-1,0 0 1,1 1 0,-1-1 0,0 0 0,0 0-1,0 0 1,0 0 0,0 0 0,1 0 0,-1 0-1,0-1 1,0 1 0,0 0 0,0-1 0,0 1 0,0 0-1,0-1 1,0 1 0,0-1 0,0 0 0,0 1-1,0-1 1,0 0 0,0 0 0,0 0-7,5-6 56,0 0 1,-1-1-1,0 1 0,0-1 1,-1 0-1,0-1 0,0 1 1,-1-1-1,0 0 0,0 1 1,-1-1-1,0 0 0,-1-1 1,0 1-1,0 0 0,-1-3-56,0 8 43,0-9 83,-1 0 0,0 0 0,0 0-126,0 10 25,1 0 0,-1 0 1,0 0-1,0 0 0,0 0 1,0 0-1,0 0 0,-1 1 0,1-1 1,-1 0-1,0 1 0,0-1 1,0 1-1,0 0 0,0-1-25,1 3-7,0-1-1,1 1 0,-1 0 1,0-1-1,0 1 0,1 0 1,-1-1-1,0 1 0,1 0 1,-1 0-1,0 0 0,0 0 1,0 0-1,1 0 0,-1 0 1,0 0-1,0 0 0,1 0 1,-1 0-1,0 0 0,0 1 1,1-1-1,-1 0 0,0 0 1,1 1-1,-1-1 0,0 1 1,1-1-1,-1 1 0,0-1 1,1 1-1,-1-1 8,-19 21-280,16-15 293,-5 7-65,0 0 1,1 0-1,0 1 0,1 0 1,1 0-1,1 1 0,0-1 0,-1 5 52,1-2-12,3-13 6,1 1 0,0 0 0,1 0 0,-1 0 1,1 0-1,0 0 0,0-1 0,1 1 1,-1 0-1,1 0 0,0 0 0,1 2 6,-2-7 6,0 1 0,0 0-1,1 0 1,-1-1 0,0 1 0,0 0-1,1-1 1,-1 1 0,0-1-1,1 1 1,-1 0 0,1-1 0,-1 1-1,1-1 1,-1 1 0,1-1-1,-1 1 1,1-1 0,0 0 0,-1 1-1,1-1 1,0 0 0,-1 1 0,1-1-1,0 0 1,-1 0 0,1 0-1,0 1 1,0-1 0,-1 0 0,1 0-1,0 0 1,-1 0 0,1 0-1,0 0-5,1-1 15,-1 1 0,0 0 0,1-1 0,-1 1 0,0-1 0,1 1 0,-1-1 0,0 0-1,0 1 1,1-1 0,-1 0 0,0 0 0,0 0 0,0 0 0,0 0 0,0 0 0,0-1-15,2-3 36,0 0 1,-1 0 0,0 0 0,0 0 0,0 0-1,-1 0 1,0-1 0,0 1 0,0-1 0,-1 1 0,1 0-1,-1-1 1,-1 1 0,1-1 0,-1 1 0,0-1-1,0 1 1,0 0 0,-1 0 0,0 0 0,0 0-1,0 0 1,-1 0 0,0 0 0,0 0 0,0 1 0,0 0-1,0-1 1,-1 1 0,0 1 0,0-1-37,2 2-5,0 1-1,1 0 1,-1 0 0,0 1 0,0-1-1,1 0 1,-1 1 0,0-1-1,0 1 1,0-1 0,0 1 0,0 0-1,0 0 1,0 0 0,0 0 0,0 0-1,1 0 1,-1 1 0,0-1 0,0 0-1,0 1 1,0 0 0,0-1 0,1 1-1,-1 0 1,0 0 0,1 0 0,-1 0-1,0 0 1,1 1 0,-1-1 0,1 0-1,0 1 1,-1 0 5,-2 2-53,-1 1 0,1 1 0,0-1 0,0 1 0,1-1 0,0 1 0,0 0 0,0 0 0,-1 5 53,3-6-26,0 0 0,0-1 1,0 1-1,0 0 0,1 0 1,-1 0-1,1 0 0,1 0 1,-1 0-1,1 0 0,0 0 1,0 2 25,0-4 6,1 0 0,-1 0 0,0 0 0,1 0 0,-1 0 0,1-1 0,0 1 1,0-1-1,0 1 0,0-1 0,0 1 0,1-1 0,-1 0 0,1 0 0,-1 0 1,1-1-1,0 1 0,0-1 0,2 2-6,-3-3 33,0 1 0,0 0 0,0-1 0,0 1 0,0-1 0,0 1 0,0-1 0,0 0 0,0 0 0,0 0 0,0 0 0,0 0 0,0-1 0,0 1 0,0-1 0,0 1 0,-1-1 1,3 0-34,-1-1 34,0 0 1,0 0 0,-1 0 0,1 0-1,0 0 1,-1 0 0,0-1 0,1 1-1,-1-1 1,2-2-35,1-4 59,-1 1 0,1-1 0,-1 0 0,-1 1 0,0-2 0,0 1-1,1-5-58,-3 5 53,0-1-1,0 1 0,0 0 0,-1-1 0,-1-5-52,1 11-4,-1 0 0,1 0 0,-1 0 0,0-1 0,0 1 0,-1 0 0,1 1 0,-1-1 0,0 0 0,0 0 0,0 1 0,0-1-1,-2-1 5,4 5-9,-1-1-1,0 1 0,1-1 1,-1 1-1,0-1 0,1 1 0,-1-1 1,0 1-1,1 0 0,-1-1 1,0 1-1,0 0 0,0 0 0,1 0 1,-1-1-1,0 1 0,0 0 0,0 0 1,0 0-1,1 0 0,-1 1 1,0-1-1,0 0 0,0 0 0,1 0 1,-1 1-1,0-1 0,0 0 1,1 1-1,-1-1 0,0 0 0,1 1 1,-1-1-1,0 1 0,1-1 0,-1 1 1,0 0 9,-3 2-64,1 1 1,-1 0-1,1 0 1,-1 0-1,0 2 64,-13 18-104,1 1 0,-7 18 104,18-34-45,1 1 0,0 0 0,0-1 0,1 1 0,1 1 0,0-1 0,0 0 0,1 0 0,0 4 45,1-12 10,0 0 0,1 1-1,-1-1 1,0 0 0,1 0 0,-1 1 0,1-1 0,0 0-1,0 0 1,0 0 0,0 0 0,0 0 0,0 0 0,1 0-1,-1 0 1,0 0 0,1 0 0,0-1 0,-1 1 0,1-1-1,0 1-9,0-1 15,-1 0 0,1 0 1,-1-1-1,1 1 0,0 0 0,0-1 0,-1 1 0,1-1 0,0 0 0,0 1 0,0-1 0,-1 0 0,1 0 0,0 0 0,0 0 0,0-1 0,0 1 1,-1 0-1,1-1 0,0 1 0,0-1 0,-1 0 0,1 0 0,0 1 0,-1-1 0,1 0 0,0-1-15,4-2 29,-1-1 0,1 0 1,-1 0-1,0 0 0,-1-1 0,1 0 0,-1 0 0,0 0 0,0 0 0,-1 0 1,0-1-30,2-5 75,0 0 1,-1-1 0,0 1-1,-1-1 1,2-11-76,-5 22-20,0-1-1,0 0 1,0 0 0,0 0-1,-1 0 1,1 1 0,-1-1 0,1 0-1,-1 0 1,0 1 0,0-1 0,0 0-1,-1 1 1,1-1 0,-2-1 20,2 4-12,1 0 1,0 0-1,-1-1 1,1 1-1,-1 0 1,1 0-1,0 0 0,-1 0 1,1 0-1,-1 1 1,1-1-1,0 0 1,-1 0-1,1 0 1,-1 0-1,1 0 1,0 0-1,-1 1 1,1-1-1,0 0 0,-1 0 1,1 1-1,0-1 1,-1 0-1,1 0 1,0 1-1,0-1 1,-1 0-1,1 1 1,0-1-1,0 1 12,-11 12-133,10-11 90,-11 15-41,1 0-1,0 0 0,2 1 0,-7 16 85,14-28-36,0 0 0,1-1 0,-1 1 0,1 0 0,1 1 0,-1-1 0,1 0 0,0 3 36,0-5 8,1-1 0,-1 1 0,1 0 0,0-1-1,0 1 1,0-1 0,1 0 0,-1 1 0,1-1 0,0 0 0,-1 0-1,2 0 1,-1 0 0,2 2-8,-3-4 22,0 0 0,0 0 0,0-1 0,1 1 0,-1 0 0,0-1 0,0 1 0,1-1 0,-1 1 0,0-1 0,1 0 0,-1 1 1,0-1-1,1 0 0,-1 0 0,0 0 0,1 0 0,-1 0 0,1 0 0,-1 0 0,0-1 0,1 1 0,-1 0 0,0-1 0,1 1 0,-1-1 0,0 0 0,0 1 0,0-1 0,1 0 0,-1 0 0,0 1 0,0-2-22,3 0 52,0-1-1,-1 0 1,0 0-1,0 0 1,0-1 0,0 1-1,0-1 1,0 0-1,-1 1 1,1-3-52,-1 0 33,1 0 1,-1-1 0,-1 1-1,0-1 1,0 1 0,0-1-1,0 0 1,-1 1-1,0-1 1,-1 0 0,1 0-1,-1 1 1,-1-1 0,1 1-1,-1-1 1,0 1-1,-1 0 1,1 0 0,-1 0-1,0 0 1,-1 0-1,0 0 1,-1-1-34,4 6-25,0 0 1,0 0-1,0 0 0,0 0 1,0 0-1,-1 0 0,1 0 1,0 1-1,0-1 0,-1 0 1,1 1-1,0-1 0,-1 1 1,1-1-1,-1 1 0,1 0 1,0 0-1,-1 0 0,1 0 1,-1 0-1,1 0 0,-1 0 1,1 0-1,0 0 0,-1 1 1,1-1-1,-1 0 0,1 1 1,0-1 24,-1 1-40,0 1 1,-1-1 0,1 0 0,1 1 0,-1-1 0,0 1-1,0-1 1,0 1 0,1 0 0,-1 0 0,1 0 0,0 0-1,-1 0 1,1 0 0,0 0 0,0 0 0,0 1 39,-1 4-39,-2 2 16,1 1 1,0 0-1,0 0 0,1 3 23,2-10-12,-1 0 0,1 0 0,0 0 0,0 0 1,0 0-1,1 0 0,-1 0 0,1 0 0,0 0 0,0 0 0,0 0 0,0 0 0,0 0 1,1-1-1,-1 1 0,2 2 12,1-1 23,-1 1 1,1-1-1,-1 0 1,1 0-1,0-1 1,1 1-1,3 2-23,-7-5 32,0-1 1,1 1-1,-1 0 0,1-1 0,-1 1 1,1 0-1,-1-1 0,1 0 0,-1 1 0,1-1 1,0 0-1,-1 0 0,1 0 0,-1 0 1,1 0-1,0 0 0,-1 0 0,1-1 1,-1 1-1,1-1 0,-1 1 0,1-1 1,-1 1-1,1-1 0,-1 0 0,1 0 0,0 0-32,1-2 58,1 0-1,-1 0 0,0-1 0,0 1 0,0-1 0,0 1 0,0-1 0,-1 0 0,0 0 0,1-2-57,16-44 311,-15 38-233,0-2-11,1-1 0,-2 0-1,0 0 1,-1 0 0,-1 0-1,0-1 1,-1 1 0,0 0-1,-2 0 1,-2-13-67,4 26-28,0 1-1,0 0 1,-1 0 0,1 0-1,0 0 1,-1 0 0,1-1-1,-1 1 1,0 0 0,1 0-1,-1 0 1,0 0 0,1 0 0,-1 1-1,0-1 1,0 0 0,0 0-1,0 0 1,0 1 0,0-1-1,0 1 1,-1-1 28,1 1-51,0-1 1,0 1-1,0 0 1,0 0-1,0 1 0,0-1 1,0 0-1,0 0 1,0 0-1,0 1 0,0-1 1,0 0-1,0 1 1,0-1-1,0 1 0,0-1 1,1 1-1,-1 0 1,0-1-1,0 1 0,0 0 1,1 0-1,-1-1 1,0 1-1,1 0 51,-4 3-481,1 0-1,0 0 1,0 0-1,0 1 1,0-1-1,1 1 1,0 0-1,0-1 1,0 1-1,1 0 1,-1 0 0,1 0-1,0 0 1,1 1-1,-1-1 1,1 0-1,0 0 1,0 2 481,7 8-4592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4:30.99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767 658 736,'-1'0'30,"1"0"0,-1 0 0,1-1 0,-1 1 0,1 0 0,-1-1 0,1 1 0,-1 0 0,1-1 0,0 1 0,-1-1 0,1 1 0,0-1 0,-1 1-1,1-1 1,0 1 0,-1-1 0,1 1 0,0-1 0,0 0 0,0 1 0,0-1 0,0 1 0,-1-1 0,1 1 0,0-1 0,0 0 0,0 1 0,1-1 0,-1 1 0,0-1 0,0 1 0,0-1 0,0 0 0,0 1 0,1-1 0,-1 1-30,2-12 902,-3 5-270,0 0 0,-1 1 1,1-1-1,-1 0 0,-1 1 1,1-1-1,-3-3-632,-3-5 936,3 6-418,1 0 0,0 0 1,-2-6-519,4 9 240,-1 0 1,0 0 0,0 1-1,-1 0 1,1 0 0,-1 0-1,0 0 1,-1 0 0,1 1-1,-1-1 1,0 1 0,0 0-241,-17-16 658,19 17-591,-1 1-1,1-1 0,-1 1 0,1 0 1,-1 0-1,0 0 0,0 0 0,0 1 1,0-1-1,0 1 0,0 0 0,0 0 1,0 1-1,0-1 0,-1 1 0,1 0 1,0 0-1,0 0 0,0 1 0,-1 0 1,1-1-1,0 1 0,0 1-66,-6 0-5,1 1 1,0 1-1,0 0 1,1 0-1,-1 0 1,1 1-1,0 1 0,0-1 1,-4 5 4,-28 29 71,3 2 1,1 1 0,-7 14-72,18-24-76,13-15-45,-1 1 0,2 1 0,-9 19 121,20-37 5,-1 1 0,0-1 0,0 0 0,1 1 0,-1-1-1,1 0 1,-1 1 0,1-1 0,0 1 0,0-1 0,-1 1 0,1-1 0,0 1 0,0-1 0,0 1 0,1-1 0,-1 1 0,0-1 0,1 1 0,-1-1 0,1 1-1,-1-1 1,1 2-5,1-2-27,-1 0 0,0 1-1,1-1 1,0 0-1,-1 0 1,1 0 0,0 0-1,-1 0 1,1-1 0,0 1-1,0 0 1,0-1-1,0 1 1,-1-1 0,1 0-1,0 0 1,1 1 27,7-1 38,-1 0-1,1 0 1,-1 0 0,1-2 0,0 1 0,-1-1-1,0 0 1,1-1 0,-1 0 0,6-3-38,16-9 59,0-1 1,9-7-60,-19 11-81,1-1 66,0-2 1,1-1 14,-14 9 84,-1-1 1,1 1 0,-2-1 0,1 0 0,-1-1 0,1-2-85,-8 11 6,1 0 0,-1-1-1,0 1 1,1 0 0,-1-1 0,0 1 0,0-1-1,0 1 1,1-1 0,-1 1 0,0 0 0,0-1 0,0 1-1,0-1 1,0 1 0,0-1 0,0 1 0,0-1-1,0 1 1,0-1 0,0 1 0,0 0 0,0-1 0,0 1-1,0-1 1,0 1 0,-1-1-6,0-7-146,1 8 139,0 0 1,0 0-1,0 0 1,0 0-1,0 0 1,0-1-1,0 1 1,0 0-1,0 0 1,0 0-1,0 0 1,-1 0-1,1-1 1,0 1-1,0 0 1,0 0-1,0 0 1,0 0-1,0 0 1,0 0-1,0 0 1,0-1-1,0 1 1,-1 0-1,1 0 1,0 0-1,0 0 1,0 0-1,0 0 1,0 0-1,0 0 1,-1 0-1,1 0 1,0 0-1,0 0 1,0 0-1,0 0 1,0 0-1,0 0 1,-1 0-1,1 0 7,-8 2-171,-6 7-5,5-3 158,1 0-1,-1-1 0,0 0 1,-3 1 18,1-1-36,1 0 0,-10 8 36,15-10-5,0 1 0,0-1 0,-1 1 0,0-2-1,0 1 1,1 0 0,-2-1 0,1 0 0,0-1 0,0 0 0,-7 1 5,5-1 140,0 0 0,0 0 0,-8 3-140,-11 1-58,-13-3-174,-24-1 232,34-1-2,-44-4-382,72 5 373,0-1 0,1 0-1,-1 0 1,0 1 0,0-1 0,1 1 0,-1-1 0,1 1 0,-1 0 0,0 0 0,1 0 0,-1 0 0,1 0 0,0 0 0,-1 0 0,1 0 0,0 0 0,0 1 0,-1 0 11,0 0-9,-7-1-53,-2-1 161,10 0-140,1 0 29,0 0 1,-1 0 0,1 0-1,-1 0 1,1 0-1,0 0 1,-1 0-1,1 0 1,-1 1 0,1-1-1,0 0 1,-1 0-1,1 0 1,0 0 0,-1 1-1,1-1 1,0 0-1,-1 0 1,1 1-1,0-1 1,-1 0 0,1 1-1,0-1 1,0 0-1,-1 1 1,1-1 0,0 0-1,0 1 1,0-1-1,0 1 12,2 14-165,-2-8 251,1-5-78,-1 0 1,0-1 0,0 1 0,0 0 0,0-1-1,0 1 1,0 0 0,0 0 0,-1-1 0,1 1-1,-1 0 1,1-1 0,-1 1 0,1-1 0,-1 1-1,0 0 1,0-1 0,0 0 0,0 1 0,0-1-1,0 0 1,0 1 0,-1-1-9,-10 9 120,10-8-106,1-1 1,-1 1 0,0 0 0,0-1 0,0 0-1,0 1 1,0-1 0,0 0 0,-1 0-1,1 0 1,0 0 0,0-1 0,-1 1-1,1-1 1,-3 1-15,-19 7-336,39-7 472,-11-1-126,-1 1 1,0-1-1,0 0 1,1 0-1,-1 0 1,0-1-1,0 1 1,1-1-1,-1 0 1,0 1-1,0-1 1,2-1-11,-4 1-5,1 0 0,0 1 1,0-1-1,-1 1 0,1 0 1,0-1-1,0 1 0,-1 0 1,1 0-1,1 0 5,-1 0 15,1 0-1,-1 0 1,0 0 0,0 0-1,0 0 1,0-1 0,0 1-1,0-1 1,2 0-15,2-2-29,1 1 0,0 0-1,-1 1 1,6-2 29,24-5 10,-5-4 111,-16 8-30,-1-2 0,1 0 0,-1 0 0,0-2 0,7-4-91,1-4 91,-8 7-6,-1-2 1,12-10-86,-18 12-24,0 0 0,0-1 1,-1 1-1,0-1 1,0-1-1,1-5 24,1 0-88,0 0-1,6-7 89,-11 19-14,0 0 0,1-1 0,0 1 0,-1 0 0,1 1 0,0-1 0,1 1 0,-1 0 0,1 0 0,0 0 14,12-5-52,-1 2 0,1 0 0,0 1 0,0 1 0,8-1 52,12-3 31,-29 6 17,0-1 0,0 0 1,0-1-1,0 1 0,-1-2 0,0 1 1,0-1-1,0 0 0,0 0 1,-1-1-1,0 0 0,0 0 1,0 0-1,-1-1 0,0 0 1,0 0-1,2-5-48,-1-11 52,-6 23-52,0-1 0,0 0 0,0 0 0,0 0 0,0 0 0,0 1 0,0-1 0,0 0 0,0 0 1,0 0-1,0 0 0,-1 1 0,1-1 0,0 0 0,-1 0 0,1 0 0,0 1 0,-1-1 0,1 0 0,-1 1 0,1-1 0,-1 0 0,1 1 0,-2-1 0,-9-10-254,6 7 140,-1 2-517,13 3 537,-1-1 136,6-1-66,-1 1 1,1 1-1,0 0 1,0 0-1,-1 2 1,1-1-1,6 3 24,-5 0-54,0 1-1,10 6 55,-19-10-4,0 1 0,0-1 0,-1 1 0,1 0 0,-1 0 0,0 0 0,1 1 0,-1-1 0,-1 1 0,1 0 4,27 34 288,-27-35-272,0 0-1,0 0 1,0 0-1,0 0 1,0 0 0,1 0-1,-1-1-15,8 6 24,16 16-43,-3-3 28,11 13-9,-31-30 17,-1-1 0,2-1 0,-1 1 1,0 0-1,1-1 0,-1 0 0,1 0 1,-1 0-1,1-1 0,0 1 1,0-1-1,0 0 0,0-1 0,0 1 1,1-1-18,31 7 61,102 36-147,-71-17 70,-53-22 40,-1 0 0,0-1 0,1 0 0,0-1 0,0 0 0,9-2-24,1 0 70,0-2 0,-1-1 0,1-1 1,3-2-71,96-29 219,-39 9-559,-68 21 401,-1-2 0,0 0 0,0-1 0,0-1 0,-1 0 0,0-1-61,24-15 13,-16 11-216,15-13 203,10-8 64,0 2-129,-16 12 370,17-10-305,-7 11-106,33-12 106,-72 30 0,52-19 64,45-11-64,-81 27-35,41-13-123,-55 16 146,1 0 0,0-1 0,-1 1 0,0-2 0,1 1 0,-1 0 0,0-1 1,2-3 11,6-3 20,1-3-94,1 1-137,-5 5 198,-8 5 61,1 0-10,-1 1-12,-1 0-42,0-1 0,1 1 1,0 0-1,-1 0 0,1 0 0,0 0 0,0 0 0,0 0 0,-1 1 0,1-1 0,0 0 0,0 1 0,0-1 0,0 1 1,1 0 15,0 0-14,0-1 1,-1 1 0,1-1 0,-1 0 0,1 0 0,-1 0 0,2 0 13,10-7 27,-4 4 67,0-2 0,-1 1 0,7-6-94,-15 10-3,0 0 1,0 1-1,0-1 0,0 0 1,0 0-1,0 0 1,-1 0-1,1 0 0,0 0 1,-1 0-1,1 0 0,-1 0 1,1 0 2,-1 0-13,0 1 0,0-1 1,0 1-1,0 0 0,0-1 0,0 1 1,0-1-1,0 1 0,-1 0 0,1-1 1,0 1-1,0 0 0,0-1 1,0 1-1,0-1 0,-1 1 0,1 0 1,0-1-1,0 1 0,-1 0 0,1-1 1,0 1-1,-1 0 0,1 0 1,0-1-1,-1 1 0,1 0 0,0 0 1,-1 0-1,1-1 13,-15-9-112,13 8 111,1 1-1,-1-1 1,0 1 0,0-1-1,0 1 1,0 0 0,0 0-1,-1 0 1,1 0 0,0 1-1,0-1 1,-1 0 0,1 1-1,-1 0 1,1-1 0,-1 1 1,-2 0 15,1-1 1,-1 1 0,1-1 0,-1 0 0,-2-1-16,3 0 22,-1 1 1,1 0-1,-1 0 1,1 1 0,-4-1-23,1 1-45,1 1 1,-1-1-1,0 1 1,1 0-1,-1 1 1,0 0 44,-119 36 267,98-30-173,-1-2 0,0-1 0,-23 0-94,36-3-59,1 1-1,0 0 1,-1 1 0,1 1-1,1 0 1,-1 1-1,-4 4 60,-13 5 62,23-11-62,0 0-1,0 1 1,1 0-1,-1 0 1,1 1 0,0 0-1,0 1 1,-4 4 0,-60 55 181,37-40-111,5 1-497,26-24 432,3-3-9,1 1 0,0-1 0,0 0 1,0 0-1,0 0 0,0 1 0,0-1 0,0 0 0,-1 0 0,1 0 0,0 1 0,0-1 0,0 0 0,0 0 0,0 1 0,0-1 0,0 0 1,0 0-1,0 1 0,0-1 0,0 0 0,1 0 0,-1 0 0,0 1 0,0-1 0,0 0 0,0 0 0,0 0 0,0 1 0,0-1 0,1 0 1,-1 0-1,0 0 0,0 1 0,0-1 0,0 0 0,1 0 0,-1 0 4,32-10 74,-1-2-1,0-1 1,0-2 0,10-7-74,10-5-55,30-12 23,80-28 32,-83 47 27,-77 20-31,-1 0 1,1 0-1,-1 0 1,1 0-1,0-1 1,-1 1-1,1 0 1,-1 0 0,1 0-1,0 0 1,-1 0-1,1 1 1,-1-1-1,1 0 1,-1 0-1,1 0 1,-1 0 0,1 1-1,0-1 1,-1 0-1,1 0 1,-1 1-1,1-1 1,-1 0-1,0 1 1,1-1 3,5 14 43,-5-12-55,3 5-20,3 2 20,-7-7 27,6 7 73,10 13-264,-15-21 174,0-1 0,0 0 0,0 1 1,0-1-1,-1 0 0,1 0 1,0 1-1,0-1 0,0 0 0,0 0 1,0 0-1,0 0 0,0 0 0,-1-1 1,1 1-1,1 0 2,2 0-100,37-5 100,-38 4-7,0 1 1,-1-1-1,1 0 1,-1 0 0,1 0-1,-1 0 1,0 0-1,1 0 1,-1-1 0,0 1-1,0-1 1,0 0-1,0 0 1,0 0 6,19-13 15,-16 13-64,-1-1 1,0 0-1,0 0 1,0 0-1,0-1 1,-1 1-1,1-1 1,-1 0-1,0 0 1,2-2 48,-18 57-555,7-39 559,-1 0 0,1 0 0,-2-1 0,0 0 0,0-1 0,-1 1 0,0-1-4,-26 32 180,-11 16-72,-3-2-1,-7 1-107,-12 15 62,40-43-152,13-14 31,0 2 0,-8 10 59,102-118-634,-33 35 548,49-45 86,55-36-160,-148 135 151,0 1-1,0 0 1,0 0-1,0 0 1,0 0-1,0 0 1,0 0-1,0 0 1,0 1-1,1-1 1,-1 1-1,1 0 10,17-6 24,-10 1 46,-1-1 0,1 0 1,-1 0-1,-1-1 0,1-1 0,-1 1 1,5-7-71,-7 8 36,14-16-202,-20 22 170,0 0-1,0 0 0,0 0 0,0 0 0,0 0 1,0 0-1,1-1 0,-1 1 0,0 0 1,0 0-1,0 0 0,0 0 0,0 0 0,0 0 1,0 0-1,0 0 0,0 0 0,0 0 1,0 0-1,0 0 0,0 0 0,0 0 0,0 0 1,0 0-1,1 0 0,-1 0 0,0 0 1,0 0-1,0 0 0,0 0 0,0 0 0,0 0 1,0 0-1,0 0 0,0 0 0,0 0 1,0 0-1,1 0 0,-1 0 0,0 0 0,0 0 1,0 0-1,0 0 0,0 0 0,0 0 1,0 0-1,0 0 0,0 0 0,0 0 0,0 0 1,0 0-1,0 0 0,0 0 0,1 0 1,-1 0-1,0 0 0,0 0 0,0 1-3,-1 6 134,-4 13 49,4-17-137,-4 12 73,0-1 0,-2 1 0,0-1 0,0 0 0,-1-1 0,-2 0-119,-24 46 182,-47 101 356,64-127-503,-1-1 1,-1-1-1,-2-1 0,0-1 0,-7 4-35,17-22 21,-1 0-1,0-1 0,0-1 1,-1 0-1,0 0 0,0-1 1,-1-1-1,-11 4-20,-9 3 106,-2-2-1,0-2 1,-2-1-106,-15 9 36,35-12-6,0 0 0,-4 0-30,-42 11 154,30-8-132,-18 3-22,5-5-24,0-1 0,-40-1 24,57-4-151,1 0 0,-11 4 151,27-3-83,0 0 0,1 1 0,-1 1 0,1 0 0,0 1 0,-8 3 83,17-6-13,-1 0-1,0 0 1,1 0-1,0 1 0,-1-1 1,1 1-1,0 0 1,-1 1 13,3-3-10,1 0 0,-1 0 0,0 0 0,1 1-1,-1-1 1,1 0 0,0 0 0,-1 0 0,1 0 0,0 0 0,-1 1 0,1-1 0,0 0 0,0 0 0,0 0 0,0 1 0,0-1-1,1 0 1,-1 0 0,0 0 0,0 0 0,1 1 0,-1-1 0,1 0 0,-1 0 0,1 0 0,-1 0 0,1 0 0,0 0 0,0 0 10,1 2 16,1 1 0,-1-2 0,1 1 0,0 0 0,0 0 0,0-1 0,0 0 0,0 1 0,0-1 0,1 0 0,-1-1 0,1 1 0,-1-1 0,1 1 0,0-1 0,0 0 0,-1 0 0,1-1 0,0 1 0,0-1 0,2 0-16,10 0 59,1-1-1,-1-1 1,0-1-1,11-3-58,0 1 80,-4-1-14,0-2 0,-1 0 0,0-1 0,0-1 1,0-2-1,6-4-66,50-25 14,78-37-9,-89 48-16,-2-3 0,4-5 11,-49 25 12,0 0 1,-1-1 0,-1-1 0,0-1 0,-1-1 0,-1 0-1,0-1 1,5-10-13,18-32-522,30-63 522,-63 113 35,0 1 1,0 0 0,3-2-36,11-16-134,27-29-399,-38 53 223,-5 3-330,-4 3 635,-1 0 0,1 0 0,-1-1-1,0 1 1,0 0 0,0 0 0,0-1 0,0 1-1,0-1 1,-2 2 5,-19 28 357,11-17-246,2-4-107,-1 0 0,0 0 0,-1-1 0,0-1 0,-1 0 1,-5 3-5,-14 12-41,9-8 121,0-1 0,-1-1 1,-10 4-81,-77 34-37,61-30 121,6-2-62,-37 10-22,63-24 66,-1-1 1,0-1 0,0-1-1,-1 0 1,1-2 0,-5 0-67,-43-2 14,-19 1 4,-23 4-18,6 3 46,30-3 94,-42 9-140,82-8 16,-6 1-218,0 1-1,-35 13 203,35-9 77,-1-1 0,0-1 0,-12-1-77,-118 9 370,53-7-342,84-7-64,17-2 25,0 0 0,0 1 0,-7 3 11,-94 16-219,93-16 323,0-2-1,0-1 1,-1 0-1,-7-2-103,0 0 18,-29 5-18,15 0 85,24-3-208,1 0 1,0 2-1,0 0 1,1 1-1,-18 7 123,35-11-3,-1 0-22,-1 0 0,1 1 1,0-1-1,0 1 0,0-1 1,0 1-1,0 0 0,0 0 1,1 0-1,-1 1 0,0-1 0,1 1 1,0-1-1,0 1 0,0 0 1,0 0-1,0 0 0,0 0 25,0 1 3,0-1 0,1 0 0,-1 1 0,1-1 0,0 1 0,0-1 0,0 1 0,0 0-1,1-1 1,-1 1 0,1 4-3,0-7 6,1 1 0,0-1 1,-1 1-1,1 0 0,0-1 0,0 1 0,0-1 0,0 1 0,0-1 0,0 0 0,0 1 0,0-1 0,0 0 0,1 0 1,-1 0-1,1 0 0,-1 0 0,1 0 0,-1 0-6,3 1 3,-1 0 0,1 0 0,-1 0-1,1-1 1,0 1 0,0-1 0,-1 0 0,4 0-3,7 1 144,1-1 0,0-1 0,14-1-144,87-8 75,-57 1-133,141-25 9,-68 10 318,-61 11-239,100-12-343,-12 3 204,-120 11 194,-29 7-90,-1 1-1,1 0 1,0 0 0,0 1 0,2 0 5,49-2 5,-60 3-25,0 0 0,0 0 0,0 0 1,0 0-1,0 0 0,0 0 0,0-1 0,0 1 0,0 0 0,1-1 0,-1 1 0,0-1 0,-1 1 0,1-1 0,0 1 0,0-1 0,0 0 1,0 1-1,0-1 20,-5 4 2,-1 0 1,1-1 0,-1 1-1,0-1 1,0 0 0,0 0-1,0 0 1,0-1 0,0 0-1,0 0 1,0 0 0,-2-1-3,-9 3 101,-25 3-111,1-1 0,-36-2 10,19-1-39,-1 2 39,-38 11-128,-60 19 128,135-29 143,-1 0 0,0-1-1,1-2 1,-20 1-143,-2-2-195,26 1 257,0-2-1,0 0 0,-13-2-61,15 1-51,-1 1-1,1 0 0,0 2 0,0 0 1,0 0-1,0 2 0,0 0 1,0 0 51,12-3 77,-6 2-126,0 0 0,0 1 0,0 0 0,1 0 0,0 1 0,0 0 0,0 0 0,1 1 0,-1 0 0,1 0 0,1 1-1,-1 0 1,1 0 0,0 0 0,-3 6 49,-7 9 81,13-18-89,0-1 0,0 1 0,1-1 0,-1 1 0,1 0-1,0 0 1,0 0 0,0 0 0,0 0 0,1 1 0,-1-1 0,1 4 8,1-7 11,0 0 0,0 0 0,0 0-1,0 0 1,1 0 0,-1 0-1,0 0 1,1 0 0,-1 0 0,1 0-1,-1 0 1,1 0 0,-1-1 0,1 1-1,0 0 1,0 0 0,-1 0 0,1-1-1,0 1 1,0 0 0,0-1 0,-1 1-1,1-1 1,0 1 0,0-1 0,0 1-1,0-1 1,0 0 0,0 1 0,0-1-1,0 0 1,0 0 0,0 0 0,1 0-1,-1 0 1,0 0-11,7 0 99,0 0-1,0 0 1,0-1-1,5-1-98,-10 1-13,39-8 26,0-2-1,-1-1 1,-1-3-1,0-1 0,-1-2 1,33-20-13,-35 19 10,1 2 1,0 2-1,39-11-10,126-24-13,-61 17 6,-71 12 4,23-5 43,-61 20-49,1 0-1,-1 3 1,1 1 0,4 1 9,-20 1-3,-1 1 0,1 1 1,0 1-1,-1 0 0,1 1 1,-1 1-1,0 0 0,7 5 3,54 15-234,-59-18 250,-4-2 26,0 0 1,-1 2 0,0 0-1,4 2-42,6 4-47,-19-11 50,0 0 0,0 1 0,0 0 0,0 0 0,3 3-3,-1-3-9,-1 0 0,1 0 1,0 0-1,0-1 0,0 1 0,2-1 9,-1-1 56,-1 0 0,1-1 0,0 0 0,0 0 0,0 0 0,0-1 0,-1 0 0,1-1 0,0 0 0,4-2-56,-5 1 17,0-1 0,-1 0-1,0 0 1,1 0 0,-2-1 0,1 0 0,-1 0-1,1-1 1,-1 1 0,-1-1 0,1 0 0,-1-1 0,1-2-17,-3 4-10,0 0 0,0-1 0,0 1 1,-1-1-1,0 1 0,0-1 0,-1 0 0,0 1 1,0-1-1,0 0 0,-1-4 10,0-11-20,0 6-3,-1-1 1,0 1-1,-2-1 1,0 1-1,-1-2 23,0 1-26,-45-142-577,20 67 577,9 41 4,20 49 23,1 0 1,-1 0-1,1 0 0,-1 0 0,0 0 0,0 0 0,1 0 0,-1 0 1,0 0-1,0 1 0,0-1 0,0 0 0,0 0 0,0 1 1,0-1-1,0 1 0,0-1 0,0 1 0,-1-1 0,1 1 0,0 0 1,0-1-1,0 1 0,0 0 0,-1 0 0,1 0 0,0 0 0,0 0 1,-1 0-1,1 0 0,0 1 0,0-1 0,0 0 0,0 1 1,-1-1-2,-7 3 7,1 0 1,0 1-1,0 0 1,-6 4-8,-1 0 47,-110 53 155,119-58-173,-3 2-44,-1-1 0,1 0 0,-1-1 0,0 0 0,0 0 0,0-1 0,0 0 1,-1-1 14,5 1-339,8 1-98,-1-3 420,0 1 1,0-1-1,0 1 1,0-1-1,0 0 0,0 0 1,1 0-1,-1 1 1,0-1-1,0 0 0,0 0 1,0-1-1,0 1 1,1 0 16,5-2 37,0-1 0,0 0 1,0 0-1,0-1 0,-1 1 1,1-1-1,-1-1 1,1 0-38,13-12 69,13-14-69,2-2-6,-28 28 20,-4 3-37,-1 1 1,0-1-1,0 1 0,0-1 1,0 0-1,0 0 1,0 0-1,0 0 1,-1 0-1,1-1 1,0-1 22,-2 4-43,0 0 0,0 0-15,-1 1 40,0 0 1,1 1 0,-1-1-1,0 0 1,0 1 0,1-1-1,-1 1 1,1-1 0,-1 1-1,1 0 18,-1 1-34,-1 5-45,0 0 0,0 1 1,0-1-1,2 1 0,-1-1 1,1 1-1,0-1 0,0 1 1,2 6 78,3 14-184,2 0 0,1 4 184,-4-21-55,1 2-20,1 1 1,0 0-1,1-1 1,1-1-1,6 9 75,-8-12 16,-3-5 27,0 0 1,1-1-1,0 1 0,0-1 1,0 1-1,0-1 1,1-1-1,-1 1 1,1-1-1,0 1 0,0-1 1,0-1-1,1 1 1,-1-1-1,1 0 1,-1 0-1,1 0 0,0-1 1,0 0-1,0 0 1,5 0-44,-6-1 11,26 0 168,0-2 0,1 0-179,-21 0 48,-1 0 0,0 0-1,0-1 1,1 0 0,-2-1 0,1 0 0,0 0 0,-1-1-48,24-14 48,-1-2 0,6-5-48,5-17-86,-22 20 117,-18 20-12,0-1 1,0 0-1,0 1 0,1 0 0,-1-1 0,1 1 1,0 1-20,12-10-64,0 0 1,-1-1 0,9-10 63,-9 9-60,0 0 1,1 1 0,9-5 59,-15 11 50,0 0 1,9-9-51,-19 15-91,0 1 22,-1 20 64,-12 8 115,-1 0 1,-1 0 0,-1-2 0,-19 24-111,30-43 47,-15 19 24,0-1 1,-2-1-1,0-1 0,-2-1 0,-9 5-71,-25 17 258,-53 30-258,95-61-71,14-10 101,-1-1 1,0 0-1,0 1 1,0-1-1,0 0 1,-3 1-31,4-2-26,0 0 1,0 0 0,0 1-1,0-1 1,1 1 0,-1 0 0,0-1-1,1 1 1,-1 1 25,-15 13-2,15-15-13,2-1 5,-1 1-1,0-1 1,0 1 0,1-1-1,-1 1 1,0-1 0,1 1-1,-1 0 1,0-1 0,1 1-1,-1 0 1,1-1 0,-1 1-1,1 0 11,0-1 3,0 0-1,0 0 0,0 0 0,0 0 1,0 1-1,0-1 0,0 0 1,0 0-1,-1 0 0,1 0 1,0 0-1,0 0 0,0 0 0,0 0 1,0 0-1,0 0 0,0 0 1,0 0-1,0 0 0,0 1 1,0-1-1,0 0 0,0 0 0,-1 0 1,1 0-1,0 0 0,0 0 1,0 0-1,0 0 0,0 0 1,0 0-1,0 0 0,0 0 0,0 0 1,-1 0-1,1 0 0,0 0 1,0 0-1,0 0 0,0 0 1,0 0-1,0 0 0,0 0 0,0-1 1,0 1-1,0 0 0,-1 0 1,1 0-1,0 0 0,0 0 0,0 0 1,0 0-1,0 0 0,0 0 1,0 0-1,0 0 0,0 0 1,0 0-3,111-62-16,-81 42-18,0-1 0,-2-1 0,-1-2 0,0-1 0,-2-1 0,-1-1 0,-1-1 0,8-16 34,119-173-16,-107 163-528,-43 53 442,0 1 38,0 0-58,-2 8 74,-1 6 100,-1 0 1,-1-1-1,-5 13-52,-8 26 19,7-6-94,-5 45 75,15-85 67,-1 1 1,0 0-1,-1 0 1,1-1-1,-1 1 0,0-1 1,-2 3-68,-9 17 35,12-21 0,-1 0 0,0 0 0,0-1 0,-1 1 0,1-1 0,-1 0 0,0 0 0,0 0 0,-1 0 0,1-1 1,-4 3-36,-9 5 41,-1-1 1,-11 5-42,-31 14 141,0-3 1,-47 13-142,65-27 15,12-4-36,1 1 0,1 1 0,-26 13 21,39-15 23,-12 6 18,8-5-404,11-6-123,14-7 177,253-130 293,-219 110 24,-1-1 0,0-2 0,-3-1 0,0-2 0,-2-2 0,25-30-8,-18 11 166,-9 9-161,-16 17-69,-14 20-27,1 0 1,0 0-1,1 1 0,2-5 91,-5 8-112,0-13 123,1 9-25,1 1 0,-1-1 1,1 1-1,0 0 0,0 0 0,4-3 14,4-7-82,-1 0 127,1 1 0,0 0 1,0 0-1,14-10-45,6-4 47,-21 17-70,1 0 0,0 1 1,7-5 22,-15 13-12,-1-2 1,0 1 0,1 0 0,-1 0 0,0-1 0,-1 1 0,1-1-1,0 0 1,-1 1 0,1-1 0,-1 0 0,0 0 0,0 0 0,0 0-1,0 0 1,-1 0 0,1 0 0,-1 0 0,0-1 0,0 1-1,0 0 1,0-1 11,0 3-165,0 1 80,0 0 138,0 0-10,-1-18 565,-3 13-680,3 4 66,1 1 0,0 0 0,-1 0 0,1 0 0,0 0 1,0-1-1,-1 1 0,1 0 0,0 0 0,0-1 0,0 1 0,0 0 0,-1 0 1,1-1-1,0 1 0,0 0 0,0 0 0,0-1 0,0 1 0,0 0 0,-1-1 1,1 1-1,0 0 0,0-1 0,0 1 6,-8-31-11,4 8-122,4 23 10,0 0 11,0 0 70,0 0 127,17-15 363,8-2-663,-20 14 235,0 0 0,0 0 0,-1 0 1,0-1-1,0 0 0,0 1 0,0-1 1,0-1-21,5-3-27,-9 8-90,0 0 31,1 1 1,3 6 103,-1 0 0,0 0 0,-1 1 0,0-1 0,0 1 0,-1-1 0,1 1 0,-2 0 0,1-1 0,-1 1 0,0 0 0,-1 5-18,-1 3 83,0 0 0,-1-1-1,-1 1 1,0-1-1,-6 13-82,7-22 76,0-1 0,0 1 0,-1-1 0,0 0 0,-4 5-76,3-4 48,-1 1-1,1 0 1,-2 5-48,-2 3 81,-1-1-1,0 0 1,-9 10-81,6-9 98,0 1-1,-7 13-97,-3 8-45,11-19 73,1 1-1,1 0 1,-7 16-28,10-15 14,-1-1 1,0 0 0,-2-1-1,-9 15-14,-37 36-464,35-46-464,21-22 844,-1-1-1,1 1 0,-1-1 0,1 1 0,-1-1 1,1 1-1,-1-1 0,0 1 0,1-1 1,-1 0-1,0 1 0,0-1 0,1 0 1,-1 0-1,-1 1 85,-2-1-757,6-3 1207,-2 3-424,0 0 0,0 0 1,0 0-1,0 0 0,0 0 1,0 0-1,0 0 0,0 0 0,-1 0 1,1 0-1,0 0 0,0 0 1,0 0-1,0 0 0,0 0 1,0 0-1,0 0 0,0 0 1,0 0-1,0 0 0,0 0 1,-1 0-1,1 0 0,0 0 0,0 0 1,0 0-1,0 0 0,0 0 1,0 0-1,0 0 0,0 0 1,0 0-1,0 0 0,0 0 1,0 0-1,0-1 0,0 1 0,0 0 1,0 0-1,0 0 0,-1 0 1,1 0-1,0 0 0,0 0 1,0 0-1,0 0 0,0 0 1,0 0-1,0-1 0,0 1 1,0 0-1,0 0 0,0 0 0,0 0 1,1 0-1,-1 0 0,0 0 1,0 0-1,0 0 0,0 0 1,0 0-1,0 0 0,0-1 1,0 1-1,0 0 0,0 0 0,0 0-25,-6 0-4767,8-19 2926,-9-28-1317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5:57.69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863 209 2912,'2'-11'1161,"-2"9"-1099,0 1 0,1 0 0,-1-1 0,0 1 0,0-1 0,0 1-1,0 0 1,0-1 0,0 1 0,0 0 0,-1-1 0,1 1 0,0 0 0,-1-1-1,1 1 1,-1 0 0,0-1-62,-4-6 125,-1 1 0,0-1 1,0 1-1,0 1 0,-1-1 0,0 1 0,-1 0 0,1 1 0,-1-1 0,0 2 1,-1-1-1,1 1 0,-1 0 0,0 1 0,1 0 0,-2 0 0,1 1 0,0 0 1,0 1-1,-1 0 0,1 0 0,0 1 0,-1 1 0,1-1 0,-1 1 0,-3 2-125,1-1 10,1 1-1,-1 1 1,1 0-1,-1 0 1,1 1-1,1 1 1,-1 0-1,1 0 1,0 1-1,0 0 1,1 1-1,0 0 1,0 0-1,1 1 1,0 0-1,1 1 1,0 0-1,-4 7-9,9-12 4,0 0 1,0 0-1,0 0 0,1 1 1,0-1-1,0 0 0,0 0 0,1 1 1,-1-1-1,2 0 0,-1 1 1,0-1-1,1 0 0,0 1 1,0-1-1,1 0 0,-1 0 0,1 0 1,0 0-1,0 0 0,1 0 1,0 0-1,0-1 0,0 0 0,0 1 1,0-1-1,1 0 0,0-1 1,0 1-1,0-1 0,0 1 1,1-1-1,-1 0 0,1-1 0,0 1 1,2 0-5,2 0 54,1-1 0,0 0 0,0-1 0,0 0 0,8 0-54,51-3-5,-63 2 1,8-1-2,1-1-1,0 0 1,0-1-1,-1 0 1,0-1-1,0-1 1,0 0-1,0-1 1,-1-1-1,1 0 1,-2 0-1,1-1 1,-1-1-1,1-1 7,-1-1 81,-1 0 0,0 0 0,0-1 0,-1 0 0,8-13-81,-16 22 30,0 0 1,-1 0-1,1 0 1,-1 0 0,0 0-1,0 0 1,0 0-1,0-1 1,-1 1 0,1 0-1,-1-1 1,0 1 0,1 0-1,-2-1 1,1 1-1,0 0 1,-1-1 0,1 1-1,-1 0 1,0 0-1,0 0 1,-1-1 0,1 1-1,0 0 1,-1 0 0,0 1-1,0-1 1,0 0-1,0 0 1,0 1-31,0 0 6,0 0-1,0 0 1,0 0-1,0 1 1,-1-1-1,1 1 1,0 0 0,-1-1-1,1 1 1,-1 0-1,1 1 1,-1-1-1,0 0 1,1 1 0,-1-1-1,0 1 1,1 0-1,-1 0 1,0 0-1,1 0 1,-1 0 0,-1 1-6,-8 1 12,1 1 1,-1 0-1,1 0 1,-7 5-13,5-4-2,-32 15-128,-5 4 130,-2 1-340,47-22 338,0 0 0,0 1-1,0 0 1,0-1-1,0 1 1,1 1 0,0-1-1,-1 1 1,1 0-1,0 0 1,1 0 0,-1 0-1,1 1 1,0 0-1,0-1 1,0 1 0,0 0-1,1 0 1,0 1-1,0 0 3,1-4-26,1 0 0,0 1 0,0-1 0,0 0 0,0 0 0,0 0 0,0 0 0,1 0 0,-1 0 0,0 0 0,1 0 0,0 0 0,-1 0 0,1 0 0,0 0 0,0 0 0,0 0 0,1 0 0,-1-1 0,0 1 0,1 0 0,-1-1 0,1 1 1,1 0 24,-1 0 27,0 0-1,0-1 0,1 1 0,-1-1 0,1 1 0,0-1 0,-1 0 0,1 0 0,0 0 0,0 0 0,-1-1 1,1 1-1,0-1 0,0 1 0,0-1 0,0 0 0,1-1-25,0 1 29,1-1 1,0 0-1,-1-1 0,1 1 1,-1-1-1,1 0 0,-1 0 1,0 0-1,0-1 1,1 1-1,-2-1 0,1 0 1,0 0-1,2-4-29,-3 5 18,-1-1 1,1 0-1,-1 0 0,0-1 1,0 1-1,-1 0 0,1-1 1,0 1-1,-1-1 1,0 1-1,0-1 0,0 0 1,-1 0-1,1 1 0,-1-1 1,0 0-1,0 0 0,0-3-18,0 1 19,-1 0 0,0-1-1,0 1 1,-1 0 0,0 0-1,0 0 1,0 0 0,0 1-1,-1-1 1,0 1 0,0-1-1,-1 1 1,1 0 0,-1 0-1,-1 1 1,1-1 0,0 1-1,-1 0 1,0 0 0,0 0-1,0 1 1,-1-1 0,1 1-1,-1 1 1,1-1 0,-4 0-19,-12-4-35,-1 0 1,1 2 0,-1 0-1,-8 1 35,20 3-17,0 0-1,0 1 0,0 1 0,1 0 1,-1 0-1,0 0 0,0 2 0,0-1 1,1 1-1,-7 3 18,1 1-44,0 1-1,0 1 1,0 1 44,2-2 149,11-6-136,0-1 0,1 1 0,-1 0 0,1 0 0,-1-1 0,1 1 0,-1 0 0,1 0 0,0 0 0,0 1 0,0-1 0,1 0 0,-1 0 0,0 0 0,1 1 0,-1-1 0,1 0 0,0 1 0,0 1-13,-1 3-40,1 0 1,0 1-1,1-1 0,0 0 0,1 6 40,-1-11-1,0 6-48,1 0 1,1 1 0,-1-1 0,1-1-1,1 1 1,1 3 48,-4-10 1,0 1-1,0-1 1,0 1-1,0-1 1,0 0 0,0 1-1,1-1 1,-1 0-1,1 0 1,-1 0-1,0 0 1,1 0 0,0 0-1,-1 0 1,1 0-1,0-1 1,-1 1-1,1-1 1,0 1 0,-1-1-1,1 0 1,0 0-1,0 1 1,0-1-1,-1 0 1,1-1 0,0 1-1,0 0 1,-1 0-1,1-1 1,0 1-1,0-1 1,0 0-1,9-3 30,0 0 1,-1-1-1,1-1 1,-1 0-1,0 0 1,0-1-1,-1 0 1,0 0-1,0-1 1,-1-1-1,0 1 1,4-6-31,-8 8 20,1 0 0,-1 0 0,0-1 0,-1 0 0,0 0 0,0 0 0,0 0 0,-1 0 0,0 0 0,0-1 0,-1 1 0,0 0 0,0-1 0,-1 0 0,0 1 0,0-1 1,-1 1-1,0-1 0,-1-5-20,1 9 6,0 1 0,0 0 0,0 0 0,0 0 0,-1 0 0,1 0 0,-1 0 1,0 0-1,0 1 0,0-1 0,0 1 0,0-1 0,-1 1 0,1 0 0,-1 0 0,1 0 1,-1 0-1,0 0 0,0 0 0,0 1 0,0 0 0,0-1 0,0 1 0,-1 0-6,-1 0 8,0 0-1,0 0 1,-1 1-1,1 0 0,-1 0 1,1 0-1,0 0 1,-1 1-1,1 0 1,0 0-1,-1 0 0,1 1 1,0 0-1,-3 1-7,0 1 11,0 1 0,0-1 0,1 1 0,-1 1 0,1 0 0,0 0 0,-4 5-11,-6 8-12,0 2 1,0 2 11,14-18-23,0 0-1,0 0 1,1 0 0,-1 0 0,1 0 0,1 1 0,-1-1 0,1 1 0,0 0 0,0-1-1,1 1 1,-1 0 0,1 0 0,0-1 0,1 1 0,0 0 0,0-1 0,1 4 23,15 72 80,-14-69-129,-3-8 66,1 0 0,0 0 0,1 0 0,-1 0 0,1 0 0,0 1-17,-2-5 6,1 0 0,-1 1 0,0-1 0,0 0 1,1 0-1,-1 0 0,0 1 0,1-1 0,-1 0 0,0 0 0,1 0 0,-1 0 0,0 0 0,1 0 1,-1 0-1,0 0 0,1 0 0,-1 0 0,0 0 0,1 0 0,-1 0 0,0 0 0,1 0 1,-1 0-1,0 0 0,1-1 0,-1 1 0,0 0 0,0 0 0,1 0-6,7-5-71,-5 3 67,-1-1 1,1 1-1,-1-1 1,0 1-1,1-1 0,-1 0 1,-1 0-1,1 0 0,0 0 1,-1-1-1,0 1 1,1 0-1,-1 0 0,0-1 1,-1 1-1,1-2 4,0-4 66,0 0 0,0 0 0,-1 0 0,-1-1 0,0-6-66,0 9 26,0-1 0,-1 1 1,0 0-1,0 0 0,-1 0 0,1 1 0,-2-1 1,1 0-1,-1 1-26,3 4 12,0 0 0,0 0 0,-1 1 0,1-1 0,0 0 0,-1 1 0,1-1 0,-1 1 0,0 0 0,0-1-1,1 1 1,-1 0 0,0 0 0,0 0 0,0 0 0,0 0 0,0 1 0,0-1 0,0 1 0,0-1 0,-1 1 0,1 0 0,0 0 0,0 0 0,0 0 0,0 0 0,0 0 0,-1 1 0,1-1 0,0 1 0,0-1 0,-1 1-12,-7 4-29,-1 0 1,1 0 0,1 1-1,-1 0 1,1 1 0,0 0-1,1 0 1,0 1 0,0 0 0,0 0-1,1 1 1,1 0 0,-1 1 28,5-7-11,0 1 1,0 0 0,1-1 0,-1 1 0,1 0-1,0 0 1,0 0 0,0 0 0,1 0-1,-1 0 1,1 0 0,0 0 0,0 0 0,1 0-1,-1 1 1,1-1 0,0 0 0,0 0-1,0-1 1,0 1 0,1 0 0,0 2 10,-1-4-1,1 1 0,-1 0 0,0-1 1,1 1-1,-1-1 0,1 0 0,0 1 0,0-1 1,0 0-1,0 0 0,0 0 0,0-1 0,1 1 1,-1 0-1,1-1 0,-1 1 0,1-1 0,-1 0 0,1 0 1,0 0-1,-1 0 0,1-1 0,0 1 0,0-1 1,0 1-1,0-1 0,0 0 0,-1 0 0,1 0 1,0-1-1,0 1 0,1-1 1,6-2 18,-1 0 0,0-1 0,0 0 0,0 0 1,-1-1-1,1 0 0,-1 0 0,-1-1 0,1 0 0,-1-1 0,5-5-18,-3 3 25,-1-1-1,0 0 1,-1-1-1,0 0 0,-1 0 1,0 0-1,0-1 1,2-10-25,-5 13 28,-1 0 1,0 0 0,-1 0 0,0 0-1,0-1 1,-1 1 0,0 0-1,0 0 1,-1-1 0,0 1 0,-1 0-1,0 0 1,-2-2-29,4 9-6,0 1 0,-1 0-1,1 0 1,-1-1 0,1 1 0,-1 0-1,0 0 1,1 0 0,-1 0 0,0 0-1,0 0 1,0 0 0,0 0 0,0 0 0,0 0-1,0 0 1,0 0 0,0 1 0,0-1-1,0 1 1,0-1 0,-1 0 0,1 1-1,0 0 1,-1-1 0,1 1 0,0 0 0,0 0-1,-1 0 1,1-1 0,0 2 0,-2-1 6,0 0-8,-1 1 1,1 0-1,0 1 1,-1-1 0,1 0-1,0 1 1,0 0 0,0 0-1,0 0 1,0 0-1,1 0 1,-1 1 7,-15 13-33,1 1 0,0 0 0,1 2 0,0 2 33,8-10-3,1 0 0,0 1 0,0 0 1,1 1-1,1-1 0,0 1 0,1 0 0,0 1 3,3-6-25,0 1 1,1-1-1,0 0 0,0 1 0,1-1 0,0 0 0,0 0 0,1 0 0,0 1 0,1-2 1,-1 1-1,2 0 0,-1 0 0,1-1 0,0 0 0,0 0 0,1 0 0,0 0 25,-3-5 23,0 0 0,-1 0-1,1 0 1,0 0-1,0 0 1,0-1 0,0 1-1,0-1 1,0 1-1,0-1 1,1 0 0,-1 0-1,0 0 1,1 0-1,-1 0 1,1 0 0,-1-1-1,1 1 1,0-1-1,-1 0 1,1 0 0,-1 0-1,1 0 1,-1 0 0,1 0-1,0-1 1,-1 0-1,1 1 1,-1-1 0,1 0-1,-1 0 1,0 0-1,1 0 1,-1-1 0,0 1-1,0 0 1,0-1-1,0 0 1,0 1 0,0-1-1,0 0 1,-1 0-1,1 0 1,-1 0 0,1-1-1,0-1-22,0-1-2,0 0-1,0 0 1,0 0-1,-1 0 1,0 0 0,0-1-1,0 1 1,-1 0-1,0 0 1,0-1-1,0 1 1,-1-3 2,0 0-11,0 0 1,-1 1 0,0-1 0,0 0-1,-1 1 1,0-1 0,-3-5 10,5 11-1,0 0 0,0 0 0,0 1 0,0-1-1,0 0 1,0 1 0,-1-1 0,1 1 0,-1-1 0,1 1 0,-1 0 0,0-1 0,1 1 0,-1 0-1,0 0 1,0 0 0,0 1 0,0-1 0,0 0 0,0 1 0,-1-1 1,0 1-17,1 0 0,-1 0 0,0 0 0,0 1 0,1-1 0,-1 1 0,0 0 0,1 0 0,-1 0 0,1 0 0,-1 0 0,1 0 0,0 1 0,-2 0 17,-6 6-45,-1 0-1,1 1 1,1 1 0,0-1-1,0 1 1,1 1 45,5-7-10,1 0 1,-1 0 0,1 0 0,0 0-1,1 1 1,-1-1 0,1 1 0,-1-1-1,1 1 1,1-1 0,-1 1 0,1-1-1,-1 1 1,2 0 0,-1-1 0,0 1-1,1 0 1,0-1 0,0 1 0,0 1 9,0-3 14,0 1 0,1-1 1,-1 0-1,0 0 0,1 1 1,0-1-1,0 0 1,0-1-1,0 1 0,0 0 1,0-1-1,1 1 0,0-1 1,-1 1-1,1-1 0,0 0 1,0 0-1,0-1 0,0 1 1,0-1-1,1 1 1,-1-1-1,0 0 0,1 0 1,-1 0-1,0-1 0,3 1-14,3-1 20,0 0-1,0-1 0,1 0 1,-1 0-1,0-1 1,0 0-1,0-1 0,0 0 1,1-1-20,21-9 370,27-17-370,-20 10 31,28-15 157,-38 19-432,0 1-1,1 1 1,0 2-1,1 1 1,1 1 244,-13 5-56,0 2 0,0 0 0,0 1 0,0 1 0,0 0 0,1 2 0,-1 0 0,14 3 56,54 8 0,-40-7-23,-31-4 95,0 1-1,0 1 1,1 0-72,-15-2 6,-1-1 1,1 0 0,0 0-1,-1 0 1,1 0 0,-1 0-1,1 0 1,0 0 0,-1 0-1,1 0 1,-1 0 0,1 0-1,0 0 1,-1 0 0,1 0-1,-1-1 1,1 1 0,-1 0-1,1 0 1,-1-1 0,1 1-7,-1-3 70,-8 1-40,-32 4-132,-23 5 102,36-4 0,-78 7 34,-20 3 34,-23 9-68,94-13 60,24-5 34,0 2-1,1 1 1,-22 8-94,50-14-27,-1 0 1,0-1-1,0 1 0,1 0 1,-1 0-1,1 0 0,-1 1 1,1-1-1,-1 0 0,1 0 1,-1 1-1,1-1 0,0 1 27,1 0 1,1-1-1,-1 1 0,1 0 0,-1-1 1,1 1-1,0-1 0,0 1 0,0-1 1,0 1-1,0-1 0,0 1 1,0-1-1,0 0 0,0 0 0,1 1 1,-1-1-1,0 0 0,1 0 0,0 0 0,1 1-41,0 0 0,0 0-1,0-1 1,1 1 0,-1-1 0,0 1-1,1-1 1,1 0 41,17 1 59,1-2-1,0 0 1,-1-1-1,13-3-58,9 0-5,33-3-7,-1-2-1,0-4 1,33-11 12,68-23 187,-69 20 149,-106 26-330,0 1 1,-1-1 0,1 1 0,0-1 0,0 0-1,-1 0 1,1 0 0,0 0 0,-1 0 0,1 0-1,-1 0-6,-9 1-400,-5 3 273,-1 0 0,1-1-1,-1-1 128,-35 8 206,-64 13-172,-48 2-34,83-13 73,2-2 92,25-3-127,0 2-1,-38 12-37,63-13-27,13-4-26,-1 0 0,1 2-1,0-1 1,1 2 0,-9 4 53,15-6 76,5-3-61,0 0 0,0-1 0,0 1 0,0 0-1,0-1 1,-1 1 0,1-1 0,0 1 0,0-1-1,0 0 1,-1 1 0,1-1 0,0 0 0,0 0-1,-1 0-14,1 0 15,0 1 0,1-1 0,-1 0 0,0 1 1,0-1-1,1 1 0,-1-1 0,0 1 0,1-1 0,-1 1 0,0-1 0,1 1 0,-1 0 0,1-1 0,-1 1 0,1 0 0,0-1 0,-1 1 0,1 0 0,0 0 0,-1 0-15,-4 18-44,5-15-38,0 3 92,0-1 0,1 1 0,0 0 0,0-1 0,1 2-10,-2-6 3,5 8-12,-3-8 5,-1 2 9,0-1 1,0 1 0,0 0 0,0-1-1,-1 1 1,1 0 0,-1 0 0,0-1 0,0 1-1,-1 4-5,1 0 103,-1-7-85,1 0 1,-1 1-1,0-1 1,0 0-1,0 0 1,0 0-1,0 0 1,0 0-1,0 0 1,0 0-1,-1 0 1,1-1-1,0 1 1,0 0 0,-1-1-1,1 1 1,-1-1-1,1 1 1,-1-1-19,2 0 1,0 0 1,-1 0 0,1 0 0,0 0 0,0 0 0,-1 0 0,1-1 0,0 1 0,-1 0-1,1 0 1,0 0 0,0 0 0,-1 0 0,1-1 0,0 1 0,0 0 0,-1 0-1,1 0 1,0-1 0,0 1 0,0 0 0,0 0 0,-1-1 0,1 1 0,0 0-1,0-1 1,0 1 0,0 0 0,0 0 0,0-1 0,0 1 0,0 0 0,0-1-2,0-14 147,8-17 76,-8 31-223,5-12 0,1-1 0,1 1 0,0 0 0,1 1 0,4-6 0,-2 4 0,-2 3 8,0 0 1,0 1 0,2 0 0,-1 1-1,1 0 1,0 0 0,5-2-9,19-11 102,28-14-102,-25 15 23,92-46-337,-101 53 372,-18 10 3,-1-1-1,1 0 1,2-3-61,5-3 80,0 1 0,1 1 1,4-1-81,0-1-124,17-10 124,-10 5 41,1 0 0,1 3 0,0 0 1,1 2-1,0 1 0,0 2 0,12-1-41,-28 6-14,0 1-1,0 0 1,1 1 0,-1 1 0,0 0 0,1 1-1,-1 1 1,0 1 0,12 3 14,-16-2 13,0 0 1,0 0-1,0 1 0,-1 1 1,1 0-1,-1 0 0,-1 1 1,1 1-1,-1 0 0,-1 0 1,1 1-1,-1 0-13,35 37 101,-38-40-126,1 0 0,1-1 1,-1 1-1,1-1 0,0-1 0,3 2 25,0-1 6,0 0 1,1-1-1,0-1 0,-1 0 1,1 0-1,1-1 1,-1-1-1,0 0 0,10 0-6,16-3 116,1-2-1,16-4-115,22-2 80,-22 3-216,0-2 0,29-9 136,-74 15 13,1 1-1,0 1 1,0 0 0,0 0-1,0 1 1,0 1 0,0 0-1,0 0-12,10 2-5,0-2-1,-1 0 1,13-2 5,-2 1 208,-25 0-201,-1-1 0,0 1 0,0-1-1,0 0 1,1 0 0,-1-1 0,0 0 0,-1 0 0,1 0-1,0 0 1,0-1 0,0 0-7,-3 1 22,1 1 0,-1-1 0,0 0 0,0 0 0,1 0 0,-1 0 0,-1 0 0,1-1 0,0 1 0,0-1 0,-1 1 0,0-1 0,1 0 0,-1 1 0,0-1 0,0 0 0,0 0 0,-1 0 0,1 0 0,-1 0 0,1-2-22,-2-1-14,1 0-1,0 1 1,-1-1-1,0 0 1,-1 1-1,1-1 1,-1 1-1,0 0 1,0-1-1,-1 1 1,1 0 0,-1 0-1,0 1 1,-1-1-1,1 1 1,-1-1-1,0 1 1,0 0-1,0 0 1,0 1-1,-1-1 1,0 1-1,0 0 1,0 0-1,0 1 1,0 0-1,0-1 1,-4 0 14,-6 0-19,0 0-1,0 1 1,0 0 0,0 1-1,0 1 1,0 0 0,0 1 0,0 1-1,0 0 1,0 1 0,1 1 0,-1 0-1,-3 3 20,8-3 3,-182 73-16,163-64 16,-1 0 5,0 2 1,1 1-1,1 1 1,-3 4-9,-14 9-135,32-22 109,1 0 0,-1 1-1,1 1 1,-1 1 26,13-10-85,0-1 138,36 3-304,-12-6 362,-1-1 0,1 0 1,-1-2-1,14-6-111,13-6 105,25-14-105,-10 1 90,59-38-90,-84 47-394,-39 21 389,-1 1 1,1 0 0,0 0 0,-1-1 0,1 1 0,0 0 0,-1 0 0,1 0 0,0 0-1,0 0 1,-1 0 0,1 0 0,0 0 0,-1 0 0,1 1 0,0-1 0,-1 0-1,1 0 1,0 1 0,-1-1 0,1 0 0,-1 1 0,1-1 0,0 0 0,-1 1-1,1-1 1,-1 1 4,15 13-181,-13-12 127,11 11 51,1 0 0,1-1 0,0 0 0,0-2 0,1 1 0,1-2 0,0 0 0,0-1 0,16 5 3,-14-8 102,9 4-6,-19-5-58,-1-1 1,1 0-1,0-1 0,6 1-38,20 7-57,-9 0-98,-25-10 152,-1 0 0,0 1 0,0-1 1,0 0-1,1 0 0,-1 0 0,0 0 0,0 1 0,0-1 0,0 0 1,0 0-1,0 1 0,1-1 0,-1 0 0,0 0 0,0 0 0,0 1 1,0-1-1,0 0 0,0 0 0,0 1 0,0-1 0,0 0 0,0 0 1,0 1-1,0-1 0,0 0 0,0 0 0,0 1 0,-1-1 0,1 0 1,0 0-1,0 0 0,0 1 0,0-1 0,0 0 0,0 0 3,-5 8-251,-1-4 279,1 0 0,-1-1 0,0 1 0,0-1 0,0 0 0,0 0 0,-1-1 0,1 0 0,-5 1-28,-10 4 57,12-4-107,0-1 1,0 0-1,0-1 0,0 0 1,-6 0 49,-3 0-109,13 0 93,-1-1 1,1 0 0,-1 0-1,0-1 1,1 0 0,-1 0 0,1 0-1,0 0 1,-1-1 0,1 0-1,0 0 1,0-1 0,0 1-1,0-1 1,0 0 15,2 1-3,0-1 0,0 1 0,1 0 1,-1-1-1,1 0 0,0 1 0,0-1 0,0 0 0,0 0 0,0 0 0,0-1 1,1 1-1,0 0 0,-1-1 0,1 1 0,1 0 0,-1-1 0,0 1 0,1-1 0,0 0 1,-1 1-1,2-1 0,-1 1 0,0-1 3,1-4-43,1 1-1,-1-1 1,1 0 0,1 1 0,-1-1 0,2 1-1,-1 0 1,1 0 0,0 0 0,0 0-1,0 1 1,1 0 0,0 0 0,1 0-1,-1 0 1,1 1 0,0 0 0,0 0 0,1 0-1,0 1 1,-1 0 0,1 1 0,6-3 43,0 1-15,1 0 0,0 0 0,0 1 0,0 1 0,1 1 0,-1 0 0,1 1 0,0 0 0,-1 1 0,1 1 1,0 0-1,4 2 15,-11-2 39,-1 1 0,-1 0 0,1 0 1,0 0-1,0 1 0,-1 0 1,1 1-1,-1-1 0,0 1 0,0 0 1,4 5-40,-7-6 28,0-1 1,-1 1 0,0-1-1,0 1 1,0 0 0,0 0-1,0 0 1,0 0 0,-1 0-1,1 0 1,-1 1 0,0-1-1,0 0 1,0 1 0,-1-1-1,1 1 1,-1-1 0,0 1-1,0-1 1,0 1 0,0-1-1,0 1 1,-1-1 0,0 3-29,-1 0 21,-1 0 0,1 1-1,-1-1 1,-1 0 0,1-1 0,-1 1 0,0-1 0,0 1 0,0-1 0,-1 0 0,0-1 0,0 1 0,0-1-21,-9 7 24,0-1 0,0-1 0,0-1 0,-10 4-24,20-10-4,-38 18 338,-16 5-334,53-24-64,0 1 0,0 0 0,-1-1 0,1 0 0,0 0 0,-1-1 0,1 1 0,-1-1 0,1 0 0,-1-1 0,-3 0 64,8 0-18,1 1 0,-1-1 0,0 1 0,1-1 0,-1 1 0,1-1 0,-1 0-1,0 1 1,1-1 0,0 0 0,-1 0 0,1 0 0,-1 1 0,1-1 0,0 0 0,0 0 0,-1 0-1,1 0 1,0 1 0,0-1 0,0 0 0,0 0 0,0 0 0,0 0 0,0 0 0,0 1-1,0-1 1,1 0 0,-1 0 0,0 0 0,0 0 0,1 1 0,-1-1 0,1 0 0,-1 0 0,1 1-1,-1-1 1,1 0 18,6-3-63,1 0 0,0 1 0,0 0 0,0 0 0,1 0 0,-1 1 0,1 1 1,-1-1-1,4 1 63,13 0 83,1 0 0,14 3-83,-14 1 175,0 1-1,0 1 0,11 5-174,-35-9 55,0-1 0,0 1 1,0 1-1,0-1 0,0 0 0,0 0 1,-1 1-1,3 1-55,-3-2 44,0 0 0,0 0 1,0 0-1,1 0 0,-1 0 0,0 0 1,1-1-1,-1 1 0,1 0 0,-1-1 1,1 1-1,-1-1 0,1 1 0,1-1-44,-10 1 326,7-1-313,-1 1-1,0-1 1,1 0-1,-1 0 1,1 0-1,-1 0 1,0 0-1,1 0 1,-1 0-1,0 0 1,1 0-1,-1-1 1,0 1-1,1 0 1,-1 0-1,1-1 1,-1 1-13,-2-2-17,-1 1 1,1-1 0,0 0-1,0 0 1,1 0-1,-1-1 1,0 1-1,1-1 1,-1 0-1,1 1 1,0-1-1,0 0 1,0 0-1,0-1 1,1 1 0,-1 0-1,1 0 1,0-1-1,0 1 1,0-1-1,0 1 1,1-1-1,-1-1 17,1 4-24,1 0 0,-1-1 0,0 1 0,1 0 0,-1 0 0,1-1 0,0 1 0,-1 0 0,1 0-1,0 0 1,-1 0 0,1 0 0,0 0 0,0 0 0,0 0 0,0 0 0,0 0 0,0 0 0,0 1 0,0-1 0,1 0-1,-1 1 1,0-1 0,0 1 0,1-1 0,-1 1 0,0-1 0,0 1 0,2 0 24,4-2-92,0 1 0,-1 0 0,1 0 0,7 1 92,2 0-58,1 1-1,-1 0 1,8 2 58,-19-2-24,0 0-1,0 1 0,0-1 0,0 1 1,-1 0-1,1 0 0,-1 0 0,1 1 1,-1 0-1,0 0 0,0 0 0,0 0 1,1 2 24,-2-2 38,-1 0 1,1 0-1,-1 0 1,0 0-1,0 0 1,-1 0 0,1 1-1,-1-1 1,0 0-1,1 1 1,-1-1-1,0 3-38,-1-4 25,0 0-1,0 1 0,0-1 1,0 0-1,0 0 0,0 1 1,0-1-1,-1 0 0,0 0 1,1 1-1,-1-1 0,0 0 1,0 0-1,0 0 0,0 0 1,0 0-1,0 0 0,-1 0 1,1 0-1,-1 0-24,-4 3 4,1 0 0,-1-1 0,0 0 0,0 0 0,0 0 1,0-1-1,-1 0 0,1 0 0,-7 2-4,-12 2 6,-26 5-6,48-11 0,-7 1-59,-1-1 1,1 0 0,-1 0 0,1-1 0,-1-1 0,1 0 0,-1 0 0,1-1-1,0 0 1,-6-3 58,15 5-42,-1-1 1,1 1-1,0-1 0,-1 1 0,1-1 0,0 0 0,0 0 1,-1 0-1,1 0 0,0 1 0,0-1 0,0-1 0,0 1 0,0 0 1,0 0 41,1 0-16,0 1 0,-1-1 0,1 0 0,0 1 0,0-1 0,0 0 0,-1 1 1,1-1-1,0 0 0,0 1 0,0-1 0,0 0 0,0 1 0,0-1 0,1 0 0,-1 1 0,0-1 1,0 0-1,0 1 0,1-1 0,-1 0 0,0 1 0,0-1 0,1 1 0,-1-1 0,1 0 1,-1 1-1,1-1 0,-1 1 0,0-1 0,1 1 0,0-1 0,-1 1 0,1-1 16,6-3-39,-1-1 1,1 1-1,0 0 0,0 0 0,1 1 0,-1 0 0,1 0 0,0 1 0,0 0 1,0 0 38,11-1 166,0 0 1,0 1 0,16 1-167,-29 1 124,0 1-1,0 0 0,1 0 0,3 1-123,-8-2 34,-1 1 0,1-1 0,-1 1-1,1 0 1,-1-1 0,1 1 0,-1 0 0,1 0 0,0 1-34,-1-2 14,-1 1 0,0-1 0,1 1 0,-1-1 0,0 0 0,1 1 0,-1-1 0,0 1 0,0-1 0,1 1 0,-1-1 0,0 1 0,0 0 0,0-1 0,0 1 0,0-1 1,0 1-1,0-1 0,0 1 0,0-1 0,0 1 0,0-1 0,0 1 0,0 0 0,0-1 0,-1 1-14,0 1 24,-1-1-1,1 1 1,-1-1 0,0 1-1,1-1 1,-1 0 0,0 1-1,0-1 1,0 0 0,0 0-1,0-1 1,-1 1 0,1 0-1,0-1 1,-2 1-24,2 0 34,-16 3 100,0-1 0,0 0-1,-16-1-133,0 1 37,-41 4-224,-1-4 0,-73-5 187,-31-9-341,122 11 424,-10 4-83,-30 0-88,-89-1 440,182-3-407,0 0 1,0 0 0,0 1 0,1 0-1,-1 0 1,0 0 0,-2 1 54,4-1 11,1 0 0,0 0 0,0 0 0,0 1 0,0-1 0,0 1 0,0-1 0,0 1 0,0 0 1,0 0-1,1-1 0,-1 1 0,1 0 0,0 1 0,-1-1 0,1 1-11,0-2-17,0 1-1,0 0 1,0 0 0,0-1 0,1 1-1,-1 0 1,0 0 0,1 0-1,0 0 1,-1 0 0,1 0 0,0 0-1,0 0 1,0 0 0,1 0-1,-1 0 1,0-1 0,1 1 0,-1 0-1,1 0 1,-1 0 0,1 0 0,0 0-1,0-1 1,1 2 17,-1 0 23,1-1 0,-1 0-1,1 0 1,0 0 0,0 0 0,0 0 0,0 0 0,0 0-1,0 0 1,1-1 0,-1 1 0,0-1 0,1 0-1,-1 0 1,1 0 0,0 0 0,0 0-23,9 2 31,0 0-1,0-1 1,6 0-31,-7 0 91,41 2 41,7-1-132,31 2 113,170 25 186,-227-28-256,-20-1-163,-11 0 71,-4-1 25,-63 0 251,1-3 0,-52-9-227,58 3 1,-63-12 159,93 15-106,0-2 1,0-1 0,-5-3-55,18 6 42,0-1-10,0 2 1,-10-3-33,16 5-904,21 7 578,26 5 318,26-8 161,0-3 1,0-3-1,36-7-153,-38 4 79,3-3-60,1-2 1,-2-4 0,5-3-20,-12 7-28,-39 10 92,0-1 1,17-6-65,11-3 325,4-2-524,-28 10-130,17-8 329,-29 10-13,-1 0-1,1 0 1,3 1 13,-4 0 51,0 0 1,0 0-1,0-1 1,3-2-52,25-9-9,-25 10-39,0-1-1,-1-1 0,1 1 1,7-7 48,-16 10-23,0 0-1,0 0 1,-1-1 0,1 1-1,-1-1 1,1 0 0,1-2 23,-4 4-4,0 1 0,0-1 0,1 1 0,-1 0 0,0-1 0,0 1 0,0-1 0,0 1 0,1 0 0,-1-1 0,0 1 0,0-1 0,0 1 0,0-1 0,0 1 0,0 0 0,0-1 0,0 1 0,0-1 0,0 1 0,-1-1 0,1 1 0,0 0 0,0-1 0,0 1 4,-1-1 7,0 1-1,1-1 1,-1 1-1,0-1 1,0 1-1,1-1 1,-1 1-1,0 0 1,0-1-1,0 1 1,0 0 0,1 0-1,-1 0 1,0 0-1,0 0 1,0 0-1,0 0 1,0 0-1,0 0-6,-142 2-376,-1 5 0,-23 10 376,39-1 192,-33 4-160,98-10-16,-51 0-16,66-7 112,26 0-142,0-2 0,0-1 0,-2-1 30,-35-2 79,20 1 167,-18-4-246,15 1-70,-1 3 0,-37 2 70,34 0 140,6 2 13,-15 2-153,-4 2 66,44-5-126,0 2 1,0-1-1,1 2 1,0 0-1,0 1 1,0 0 0,-12 7 59,26-12 0,-1 0 0,1 0 0,0 0 0,-1 0 0,1 1 1,0-1-1,-1 0 0,1 0 0,0 0 0,-1 0 0,1 1 1,0-1-1,0 0 0,-1 0 0,1 1 0,0-1 0,0 0 1,-1 1-1,1-1 0,0 0 0,0 1 0,0-1 0,0 0 1,-1 1-1,1-1 0,0 0 0,0 1 0,0-1 0,0 0 1,0 1-1,0-1 0,0 0 0,0 1 0,0-1 0,0 1 0,0-1 15,1 1-1,0 0 1,-1 0-1,1 0 1,-1-1-1,1 1 1,0 0-1,0-1 1,-1 1-1,1 0 1,0-1-1,0 1 1,0-1-15,4 3 70,0-1 0,1 1 0,-1-2 0,0 1 0,2 0-70,44 8 17,36 8-248,32 0 231,-63-11-112,25 9 112,-45-9 6,16 1 47,0-4 0,0-1 1,51-4-54,-26 0-235,-6 0 83,121 4 69,-97 1 41,20-6 42,-15 1-198,-63-1 468,28-4-270,-29 2 104,29 0-104,-57 4-110,0-1 1,1 0 0,-1-1-1,0 1 1,0-2 0,2 0 109,-10 3-18,0 0 0,0 0 0,0 0 0,0 0 0,0 0 0,0 0 1,0 0-1,0 0 0,0 0 0,0 0 0,0 0 0,0 0 0,0 0 0,0 0 1,1 0-1,-1 0 0,0 0 0,0 0 0,0 0 0,0 0 0,0 0 0,0 0 1,0 0-1,0 0 0,0 0 0,0 0 0,0 0 0,0 0 0,0 0 0,1 0 1,-1 0-1,0 0 0,0 0 0,0 0 0,0 0 0,0 0 0,0 0 0,0 0 1,0 0-1,0 0 0,0 0 0,0 0 0,0 0 0,0 0 0,0 0 1,0 0-1,0 0 0,0 0 0,0 0 0,1 1 0,-1-1 0,0 0 0,0 0 1,0 0-1,0 0 0,0 0 0,0 0 0,0 0 0,0 0 0,0 0 0,0 0 1,0 0-1,0 0 0,0 0 0,0 1 0,0-1 0,0 0 0,0 0 0,0 0 1,-1 0 17,-3 7-131,-11 8 435,-3-4-203,0-1 0,0 0-1,-1-1 1,-4 1-101,-81 25 505,17-6-138,82-27-327,0 0 1,0-1-1,-1 0 1,1 0-1,0 0 1,-1-1-1,1 0 1,0 0-1,-1 0 1,1 0-1,-2-1-40,4 0 21,0 1-1,0-1 1,0 0-1,0 0 1,1 0-1,-1-1 0,0 1 1,1-1-1,-1 1 1,1-1-1,0 0 1,-1 0-1,1 0 0,0 0 1,0 0-1,0 0 1,0-1-1,1 1 1,-1-1-1,1 1 1,-1-2-21,-1-3-23,0 1 1,0-2-1,1 1 1,0 0-1,0 0 1,1-1-1,0 1 0,0-1 1,1-3 22,-1 8-9,1-1-1,-1 1 1,1-1 0,-1 1 0,-1 0-1,1-1 1,0 1 0,-1 0 0,1 0-1,-2-1 10,-6-16 56,7 16-35,0 0 1,1 1 0,-1-1 0,-1 1 0,1-1-1,-1 1 1,1 0 0,-1 0 0,0 0 0,-1-1-22,-34-24-110,33 25 92,-6-4-42,0 1 1,0 0-1,-1 1 0,1 1 0,-1 0 0,-1 0 1,-6 0 59,-25-5-158,-23 1 158,29 4 48,-108-10-288,-135 5 240,-115 12 443,362-2-552,-1 1-1,1 2 1,0 1 0,-19 7 109,-27 5-114,30-7 302,-35 12-188,29-6 153,-14 0-153,-50 14-79,101-23 22,-1 0 0,1 1 0,0 1 0,-16 10 57,-20 19 304,53-37-326,1 0 25,0 0-1,0-1 1,1 1 0,-1 0 0,0-1-1,0 1 1,0-1 0,0 0-1,0 1 1,0-1 0,0 0-1,0 1 1,0-1 0,-1 0-3,50 3 426,319-33-634,-251 19 390,23-9-182,-52 1-230,-50 14 186,-1 1-1,1 2 1,8 1 44,-38 1-26,-1 1 1,1 0-1,-1 0 1,6 2 25,-6-1-63,0-1 1,0 1-1,0-1 1,6 0 62,-4-2-14,-4 1-7,0 0 0,0 1 0,0-1 0,0 0 0,0 1 1,0 0-1,0 0 0,2 1 21,-4-1-70,-2-1 54,0 0 107,0 0-22,-18-3-101,0-2 79,0 2-1,0 0 0,-4 0-46,-35-5 43,27 2-92,12 2 24,0 1-1,0-2 0,1 0 0,0-1 1,0-1-1,-7-4 26,-19-12-69,0 2 0,-27-7 69,-93-27 97,-13-6-685,62 11 966,107 47-356,0 0-47,1 0 0,-1 0 0,0 0 0,0 1 0,0 0 0,-1 1 1,1 0-1,0 0 0,-4 0 25,7 1 24,-5 0-20,-1-1 0,0 2 0,1-1 0,-1 1 0,1 1 0,-1-1 0,1 2 0,0-1 0,-1 1 0,-6 4-4,-23 15-310,-26 18 310,44-27 126,13-8-164,0 0-1,0 1 1,-4 4 38,-4 2 284,13-11-283,1 1 0,-1 0 0,1 0-1,0-1 1,0 1 0,-1 1 0,1-1 0,1 0 0,-1 0-1,0 1 1,-1 1-1,-2 5-66,4-7 98,0 0 1,0 0-1,0 0 1,0 0 0,0 0-1,1 0 1,-1 0 0,0 0-1,1 1 1,0-1-1,0 0 1,-1 0 0,1 1-33,5 107 346,-7-95-236,1-14-89,1 1-1,0-1 0,-1 0 0,1 0 0,0 1 0,0-1 0,0 0 0,0 1 0,0-1 0,0 0 0,0 0 1,0 1-1,0-1 0,1 0 0,-1 0 0,1 1 0,-1-1 0,1 0 0,-1 0 0,1 1-20,1 0 24,0 0-1,0 0 1,0 0-1,0 0 0,0 0 1,1 0-1,-1 0 1,0-1-1,1 0 0,0 1 1,-1-1-1,1 0 1,0 0-1,-1 0 1,1-1-1,0 1 0,0-1 1,1 1-24,26 8-91,-19-4 154,0-1 0,-1 0 1,2-1-1,-1 0 0,0-1 1,1 0-1,-1-1 0,1 0 0,-1-1 1,1-1-1,-1 1 0,1-2-63,29-4 82,0-2 0,29-10-82,-3 1 101,200-41 219,-224 46-439,-33 9 145,0 0 0,1 0 0,-1 1 0,1 0 0,-1 1 0,3 0-26,64-6-490,-13 4-993,-63 4 1152,1-1 0,-1 0 0,1 1 0,-1-1-1,1 1 1,-1-1 0,0 1 0,1 0 0,-1 0 0,0-1 0,0 1 0,1 0 331,10 9-4400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6:05.3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177 151 224,'3'-15'144,"-3"14"-75,0 1 6,0 0 96,0 0 58,-9-3 4347,9 2-4440,-1 0 1,0 0-1,1 0 0,-1 0 1,0 0-1,0 1 1,0-1-1,0 0 1,0 1-1,0-1 0,0 0 1,-1 1-137,-10-9 528,10 7-405,-1 1 1,1 0-1,0-1 0,0 1 1,0 0-1,-1 0 0,1 1 0,-1-1 1,1 0-1,0 1 0,-1 0 1,1-1-1,-1 1 0,1 0 0,-1 0 1,1 0-1,-1 1-123,1-1 12,1 1-1,-1-1 1,1 1-1,-1-1 0,1 1 1,0 0-1,0 0 1,-1 0-1,1 0 1,0 0-1,0 0 1,0 0-1,0 0 1,0 0-1,0 0 1,0 0-1,0 1 1,0-1-1,1 0 1,-1 1-1,1-1 1,-1 1-12,-1 2-5,0 0 0,1 0 0,0 0 0,-1 1 0,1-1 1,1 0-1,-1 4 5,1-6-22,0 0 1,0 0-1,1-1 1,-1 1 0,1 0-1,-1 0 1,1-1-1,-1 1 1,1 0 21,3 9 129,-4-9-12,2-3-44,1 1 1,0 0-1,-1-1 1,1 1-1,0-1 0,-1 0 1,1 0-1,-1 0 1,0 0-1,1 0 0,-1-1 1,0 1-1,0-1 1,1 1-1,-1-1 0,0 0 1,-1 0-1,1 0 1,0 0-1,0 0 1,-1 0-1,0 0 0,1-1 1,0-1-74,1-2 68,-1 0 0,1 0 0,-1-1 0,-1 1-1,1 0 1,-1-1 0,0 1 0,-1-1 0,1-3-68,-1 0 190,0 5-141,0 0 0,0 0 0,0 0 0,-1 0 1,0-3-50,1 7 5,0 0 0,-1 0 0,1 0 0,0 0 0,-1 0 0,1 0 0,-1 0 0,0 0 0,1 0 0,-1 0 0,0 0 0,1 1 0,-1-1 0,0 0 0,0 0 0,0 1 0,0-1 0,1 0 0,-1 1 0,0-1 0,0 1 0,0-1 0,-1 1 0,1 0 0,0-1 0,0 1-5,-1 0-1,1 0 0,0 1 0,-1-1 0,1 0 0,0 1 0,0-1 0,-1 1 0,1-1 0,0 1 1,0 0-1,0-1 0,0 1 0,0 0 0,0 0 0,0 0 0,0 0 0,0 0 0,0 0 1,-15 20 65,14-18-69,1 0 0,-1 0 0,1 0 1,0 0-1,0 0 0,0 1 1,0-1-1,1 0 0,0 1 0,-1-1 1,1 0-1,0 1 0,0-1 0,1 0 1,-1 1 3,1-2 18,-1-1 1,1 1 0,-1-1 0,1 1-1,-1-1 1,1 0 0,0 1 0,0-1-1,0 0 1,0 1 0,0-1 0,0 0-1,0 0 1,0 0 0,0 0 0,0 0-1,1 0 1,-1 0 0,0 0 0,1-1-1,-1 1 1,1 0 0,-1-1 0,1 1-1,-1-1 1,1 1 0,-1-1 0,1 0-1,-1 0 1,1 0 0,-1 0 0,2 0-19,19-3 385,-21 3-365,-1 0 0,1 0 0,-1 0 0,1 0 0,-1-1 0,0 1 0,1 0 0,-1-1 0,1 1 0,-1 0 0,1-1 0,-1 1 0,0 0-1,1-1 1,-1 1 0,0 0 0,0-1 0,1 1 0,-1-1 0,0 1 0,0-1 0,1 1 0,-1-1 0,0 1 0,0-1 0,0 1 0,0-1 0,0 1 0,0-1 0,0 1 0,0-1 0,0 1 0,0-1 0,0 1 0,0-1 0,0 1 0,0-1 0,-1 1 0,1-1 0,0 1-20,-3-12 202,2 10-172,1-1 0,-1 1 0,0 0 1,1 0-1,-1 0 0,0 0 0,0 0 1,0 0-1,-1 0 0,1 0 1,0 0-1,-2 0-30,0-1-10,0 1 1,-1 0 0,1 0-1,0 0 1,-1 1-1,1-1 1,-1 1-1,0 0 1,0 0-1,1 0 1,-1 0 0,0 1-1,0-1 1,0 1-1,0 0 1,0 0-1,1 1 1,-1-1-1,0 1 1,-2 0 9,3 0-32,0 0 1,0 0-1,0 0 0,0 0 0,0 0 1,0 1-1,0-1 0,1 1 1,-1 0-1,0 0 0,1 0 0,-1 1 32,1-2-16,1 1 0,0-1-1,0 1 1,0 0 0,0-1-1,0 1 1,0 0 0,0 0-1,0 0 1,1 0 0,-1 0 0,1-1-1,0 1 1,-1 0 0,1 0-1,0 0 1,0 0 0,0 0-1,0 0 1,1 1 16,0 0 2,-1-1 0,1 0-1,0 1 1,1-1 0,-1 1 0,0-1 0,1 0 0,-1 0 0,1 0-1,-1 0 1,1 0 0,0 0 0,0-1 0,1 2-2,1 0 93,-1-1-1,1 1 1,0-1 0,0 1 0,0-1-1,0 0 1,0-1 0,2 1-93,-5-1 22,1-1 1,-1 0-1,1 0 1,-1 0-1,1 0 1,-1 0-1,1 0 0,0 0 1,-1-1-1,1 1 1,-1-1-1,1 1 1,-1-1-1,0 1 0,1-1 1,-1 0-1,1 0 1,-1 0-1,0 1 1,0-1-1,1-1 1,-1 1-1,0 0 0,0 0 1,0-1-23,1 0 25,0-1 1,-1 1-1,1 0 1,-1-1-1,1 1 1,-1-1-1,0 1 0,0-1 1,0 0-1,-1 0 1,1 1-1,-1-1 1,1 0-1,-1 0-25,0 3-3,0-1 0,0 0 0,0 1 0,0-1 0,0 1 0,0-1 0,0 1 0,0-1 0,0 0 0,0 1 0,0-1 0,-1 1 0,1-1 0,0 1 0,0-1 0,-1 1 0,1-1 0,0 1-1,0-1 1,-1 1 0,1-1 0,-1 1 0,1 0 0,0-1 0,-1 1 0,1-1 0,-1 1 0,1 0 0,-1 0 0,1-1 0,-1 1 0,1 0 0,-1 0 0,1-1 0,-1 1 0,0 0 0,1 0 0,-1 0 0,1 0 0,-1 0 0,1 0 0,-1 0 0,0 0 0,1 0 0,-1 0 0,1 0-1,-1 1 1,1-1 0,-1 0 0,1 0 3,-2 1-41,0-1-1,0 1 0,1 0 0,-1 0 0,0 0 1,1 0-1,-1 0 0,1 0 0,-1 0 0,1 1 1,-1-1-1,1 0 0,0 1 0,0-1 1,-1 2 41,1 0-9,-1 1 0,1-1 0,0 1 0,0 0 1,0-1-1,0 1 0,0 0 0,1 0 0,0 0 1,0-1-1,0 1 0,0 0 0,1 0 1,-1 0-1,1-1 0,0 1 0,1 2 9,-2-5 15,0 0-1,1 0 0,-1 1 1,1-1-1,-1 0 1,1 0-1,-1 0 1,1 0-1,0 0 0,-1 0 1,1 0-1,0 1-14,0-2 27,-1 0-1,1 0 0,-1 1 1,0-1-1,1 0 1,-1 0-1,1 1 0,-1-1 1,0 0-1,1 0 1,-1 0-1,1 0 1,-1 0-1,1 0 0,-1 0 1,1 0-1,-1 0 1,1 0-1,-1 0 0,1 0 1,-1 0-1,1 0-26,0-1 39,0 1 0,0-1 0,0 1 0,0-1 0,0 0 0,-1 1 0,1-1 0,0 0 0,0 0 0,0 0 0,-1 0-1,1 0 1,0 0 0,-1 0 0,1 0 0,-1 0 0,1 0 0,-1 0 0,0 0 0,1 0 0,-1 0 0,0-1-39,2-5 24,-1-1 0,0 1 0,-1 0 0,0-1 0,0 1 0,-1 0 0,0-5-24,0 9 8,1-1 0,-1 1 0,0-1 1,-1 1-1,1 0 0,0 0 0,-1-1 0,0 1 0,0 0 1,0 0-1,0 1 0,0-1 0,0 0 0,-1 1 0,0-1 0,-1-1-8,3 4-18,0-1 0,0 0-1,0 0 1,0 1-1,0-1 1,0 0 0,0 1-1,0-1 1,0 1-1,-1-1 1,1 1-1,0 0 1,0-1 0,0 1-1,-1 0 1,1 0-1,0 0 1,0 0-1,0 0 1,-1 0 0,1 0-1,0 0 1,0 1-1,0-1 1,0 0-1,-1 1 1,1-1 0,0 1-1,0-1 1,0 1-1,0 0 1,0-1 0,-1 2 18,1-1-27,-1 1 0,1-1 0,-1 1 0,1 0 1,0-1-1,0 1 0,0 0 0,0 0 1,0 0-1,0 0 0,0 0 0,1 0 0,-1 0 1,1 0-1,-1 0 0,1 0 0,0 0 1,0 0-1,0 0 0,0 0 0,0 1 0,0-1 1,1 0-1,-1 0 0,1 0 0,-1 0 1,1 1 26,2 2 60,-1 1 1,1-1 0,0 0 0,0 0-1,0 0 1,1 0 0,0-1 0,0 1 0,0-1-61,-4-4 19,1 1 0,-1-1 0,1 0 0,-1 0 0,0 0 0,1 0 0,-1 1 1,1-1-1,-1 0 0,1 0 0,-1 0 0,1 0 0,-1 0 0,0 0 0,1 0 1,-1 0-1,1 0 0,-1 0 0,1 0 0,-1-1 0,1 1 0,-1 0 0,0 0 1,1 0-1,-1 0 0,1-1-19,9-5 95,-9 6-53,3-4-9,0 0-1,0 0 1,0 0 0,-1-1-1,1 1 1,-1-1 0,0 0-1,0 0 1,-1 0 0,1 0-1,-1 0 1,0-1 0,-1 1-1,1-1 1,-1 1 0,0-2-33,-1 6-4,2-43 18,-2 41 34,0-1 0,-1 0 0,1 1 0,-1-1 0,0 0 0,0 1 0,0-1 0,0 1 0,-2-4-48,3 7-8,-1 0 0,1-1 0,0 1-1,0-1 1,-1 1 0,1 0 0,0-1 0,0 1-1,-1 0 1,1 0 0,0-1 0,-1 1-1,1 0 1,-1 0 0,1-1 0,0 1-1,-1 0 1,1 0 0,-1 0 0,1 0-1,0 0 1,-1 0 0,1 0 0,-1 0 0,1 0-1,-1 0 1,1 0 0,0 0 0,-1 0-1,1 0 1,-1 0 0,1 0 0,-1 0-1,1 0 1,0 0 0,-1 1 0,1-1-1,0 0 1,-1 0 0,1 1 0,-1-1-1,1 0 1,0 0 0,0 1 0,-1-1 0,1 0-1,0 1 1,0-1 0,-1 0 0,1 1-1,0-1 1,0 1 0,0-1 0,-1 0 8,-10 22-249,9-18 210,0 0 0,1 0 0,0 0 0,0 1 0,0-1 0,1 1-1,0-1 1,-1 0 0,2 1 0,-1 0 39,0-4-100,0 0 0,0 1-1,0-1 1,0 0 0,1 0 0,-1 1-1,1-1 1,-1 0 0,0 0 0,1 0-1,0 0 1,-1 0 0,1 1 0,0-1-1,0 0 1,-1 0 0,1-1 0,0 1-1,0 0 1,0 0 0,0 0 0,0-1-1,0 1 1,0 0 0,1-1 0,-1 1-1,0-1 1,0 1 0,0-1 0,1 0 0,-1 1-1,0-1 1,0 0 0,1 0 0,-1 0-1,0 0 101,4 0-598,-1-1 0,0 1 0,1-1-1,-1 0 1,0 0 0,0 0 0,0-1 0,0 1-1,0-1 1,0 0 0,0-1 0,3-1 598,3-5-1163,-1 0 1,1 0-1,3-7 1163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6:14.5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5 416,'0'-4'128,"0"4"-96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6:16.5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108 90 992,'1'0'28,"3"-4"231,-4 5 11,0 2 208,0-3-89,0 0 192,0 0-133,0 0 187,0 0-166,0 0 129,0 0-188,0 0-31,0 0-134,0 0 59,0 0-69,0 0 165,0 0-64,0 0 149,-18 4 1680,13 0-1910,0 0 0,0 0-1,1 0 1,-1 1 0,1 0-1,0 0 1,0 0 0,-2 5-255,3-5 30,0 0 0,1 0 0,-1 0 1,1 0-1,1 0 0,-1 1 0,1-1 1,-1 1-1,1-1 0,1 1 0,-1 0 1,1-1-1,1 6-30,0-1-34,0 0-1,1 1 1,0-1-1,1 0 1,0 0-1,4 9 35,-7-19 16,0 1 0,1-1-1,-1 1 1,0 0-1,0-1 1,0 1 0,1-1-1,-1 1 1,0-1-1,0 1 1,1-1 0,-1 1-1,1-1 1,-1 1 0,0-1-1,1 1 1,-1-1-1,1 0 1,-1 1 0,1-1-1,-1 0 1,1 1 0,-1-1-1,1 0 1,-1 0-1,1 0 1,0 1 0,-1-1-1,1 0 1,-1 0 0,1 0-1,0 0 1,-1 0-1,1 0 1,-1 0 0,1 0-1,0 0 1,-1 0-1,1 0 1,-1-1 0,1 1-1,-1 0 1,1 0 0,-1-1-1,1 1-15,1-1 57,0-1 0,0 1 0,-1-1 0,1 1-1,-1-1 1,1 0 0,-1 0 0,0 0 0,1 0-1,-1 0 1,0-1-57,3-6 92,-1-1-1,0 1 0,0-1 1,-1 0-1,0 0 0,-1 0 1,0 0-1,-1-10-91,-1 4 146,0 0 0,-1 0 0,0 0 0,-1 1 1,-3-6-147,5 19 21,0-1 0,0 1 1,0-1-1,0 1 1,-1 0-1,0-1 0,1 1 1,-1 0-1,0 0 1,0 0-1,0 0 1,0 1-1,0-1 0,0 0 1,0 1-1,-1 0 1,0-1-22,2 1-3,0 1 0,0 0 0,0-1 0,0 1 1,0 0-1,0 0 0,0-1 0,0 1 0,0 0 1,0 0-1,0 0 0,0 0 0,0 0 0,0 0 0,0 1 1,0-1-1,1 0 0,-1 0 0,0 1 0,0-1 1,0 1-1,0-1 0,0 1 0,0-1 0,1 1 1,-1-1-1,0 1 0,0 0 0,1-1 0,-1 1 0,0 0 1,1 0-1,-1-1 0,1 1 0,-1 0 0,1 0 1,-1 0-1,1 0 0,0 0 0,-1 0 0,1 0 0,0 0 1,0-1-1,0 1 0,-1 0 0,1 1 3,-1 4 0,0-1-1,0 1 1,0-1-1,1 1 1,0 0-1,0-1 1,0 1-1,0 0 1,1-1-1,0 1 1,1 3 0,-1-8 9,-1-1 0,1 0 1,-1 1-1,1-1 0,-1 0 0,1 0 0,0 0 1,-1 1-1,1-1 0,-1 0 0,1 0 0,-1 0 1,1 0-1,0 0 0,-1 0 0,1 0 1,-1 0-1,1 0 0,0 0 0,-1 0 0,1-1-9,-1 1 15,3 0-5,-1 0 1,1-1 0,-1 1-1,1-1 1,-1 1-1,1-1 1,-1 0-1,0 0 1,1 0 0,-1-1-1,0 1 1,0-1-1,0 1 1,0-1 0,0 1-1,0-1 1,1-2-11,5-5 31,-1 0 0,-1-1 0,4-4-31,3-7 218,-9 16-121,-1 1 1,-1-1 0,1 0 0,-1 0-1,0 0 1,0 0 0,0 0 0,-1-1-1,1-2-97,-2 7 1,0 1 0,1 0 0,-1-1-1,0 1 1,0 0 0,0 0-1,0-1 1,0 1 0,0 0-1,0-1 1,0 1 0,0 0-1,-1-1 1,1 1 0,0 0 0,0-1-1,0 1 1,0 0 0,0 0-1,0-1 1,-1 1 0,1 0-1,0 0 1,0-1 0,0 1 0,-1 0-1,1 0 1,0-1 0,0 1-1,-1 0 1,1 0 0,0 0-1,0 0 1,-1 0 0,1-1-1,-10 7-145,-6 13-81,11-11 233,0 0 0,1 1 0,0 0 0,0 0 0,1 0 0,0 0 0,1 1 0,0-1 0,0 1 0,1 0 0,1-1 0,-1 1-1,2 7-6,-1-16 10,0-1-1,0 0 0,0 1 0,-1-1 0,1 1 0,0-1 0,0 0 0,0 1 0,0-1 0,0 0 0,1 1 0,-1-1 0,0 1 0,0-1 0,0 0 0,0 1 0,0-1 0,0 1 0,1-1 0,-1 0 0,0 1 0,0-1 0,0 0 0,1 0 0,-1 1 0,0-1 0,1 0 0,-1 1-9,7-8 261,5-18 10,-12 24-272,1-1 12,0-1 0,0 1 0,0-1 0,0 0 0,-1 1 0,1-1 0,-1 0 0,0 1 0,0-1 0,0 0 0,0 0 0,0 1 0,-1-1 0,1 0 0,-1 0 0,0 1 0,0-1 0,0 1 0,0-1-11,-3-9 191,4 12-188,0-1 0,0 0 0,0 1-1,0-1 1,0 1 0,-1-1 0,1 1-1,0-1 1,0 1 0,-1-1-1,1 1 1,0-1 0,-1 1 0,1-1-1,0 1 1,-1-1 0,1 1-1,-1-1 1,1 1 0,-1 0 0,1-1-1,-1 1 1,1 0 0,-1 0-1,1-1 1,-1 1 0,1 0 0,-1 0-1,1 0 1,-1 0 0,0 0 0,1-1-1,-1 1 1,1 0 0,-1 0-1,1 1 1,-1-1 0,0 0 0,1 0-1,-1 0 1,1 0 0,-1 0-1,1 1 1,-1-1 0,1 0 0,-1 0-1,0 1 1,1-1 0,0 0-3,-3 2-27,0 0 0,0 0 0,1 1 0,-1-1 0,1 0 0,0 1 0,0 0 1,0-1-1,0 1 0,0 0 0,0 0 0,1 0 0,0 0 0,-1 3 27,-2 3-31,1 0 0,0 0 0,1 1-1,-1 5 32,2-9-14,1 1 0,0-1-1,0 1 1,0-1-1,2 5 15,-2-9-12,0 1 0,1 0 0,0 0 0,-1-1 0,1 1 0,0-1 0,0 1 0,1-1-1,-1 1 1,0-1 0,1 1 0,0-1 0,1 2 12,-2-4-8,-1 1 0,1-1 0,0 1 0,-1-1 0,1 1 0,0-1 0,0 0 0,-1 1 0,1-1 0,0 0 0,0 0 0,0 0 0,-1 0 0,1 1 0,0-1 0,0 0 0,0-1 0,0 1 0,-1 0 0,1 0 0,0 0 0,0 0 0,0 0 0,-1-1 0,1 1 0,0 0 0,0-1 0,-1 1 0,1-1 0,0 1 0,-1-1 0,1 1 0,0-1 0,-1 1 0,1-1 0,-1 0 0,1 1 0,-1-1 0,1 0 0,-1 1 8,4-6 15,0 1 0,0-1 0,-1 0 0,2-4-15,-3 6 25,2-6 79,1 0-1,-1 0 1,-1-1-1,0 1 0,0-5-103,-2 12 59,0-1 0,-1 1 0,1-1 0,-1 0 0,0 1 0,0-1 0,0 1 0,-1-1 0,1 0 0,-1 1 0,0-1 0,0 1 0,0-1 0,-1 1 0,1 0 0,-1-1 0,1 1 0,-1 0-59,1 2-13,0 0 0,0 0 0,0 0 0,0 0 0,-1 1 0,1-1 0,0 0 0,0 1 0,0-1 0,-1 0 0,1 1 0,0 0 0,-1-1 0,1 1 0,0 0 0,-1-1 0,1 1 0,-1 0 0,1 0 0,0 0 0,-1 0 0,1 1 0,0-1 0,-1 0 0,1 1 0,-1-1 13,-2 1-33,1 0-1,1 1 1,-1-1 0,0 0-1,0 1 1,0 0-1,1-1 1,-1 1 0,1 0-1,-2 2 34,-2 2 3,1 0 1,1 1-1,-1 0 0,1-1 0,0 1 1,1 1-1,0-1 0,0 0 1,1 1-1,-1 0 0,2-1 0,-1 1 1,0 4-4,1 0-28,1 1 0,0-1 0,0 0 0,1 1 0,1-1 0,0 0 0,1 0 0,1 3 28,-4-14-4,0 0 0,0 0 0,1-1 0,-1 1 1,0 0-1,0 0 0,1-1 0,-1 1 0,1 0 0,-1-1 1,0 1-1,1-1 0,-1 1 0,1 0 0,0-1 0,-1 1 0,1-1 1,-1 1-1,1-1 0,0 0 0,-1 1 0,1-1 0,0 0 1,-1 1-1,1-1 4,0 0 10,1 0 1,-1 0 0,0 0 0,0 0-1,0 0 1,0-1 0,0 1-1,0 0 1,0-1 0,0 1 0,0 0-1,0-1 1,0 0 0,0 1 0,0-1-1,0 0-10,3-2 69,1-1-1,-1 0 0,0 0 1,0 0-1,-1 0 0,3-5-68,0-1 98,0-1 0,-1 0 0,-1 0 0,1 0 0,-2-1 0,0 1 0,0-1 0,-1 0 0,-1 0-1,0 0 1,0-7-98,-4-1 34,3 20-36,0-1 0,0 0 0,0 1 0,0-1 0,-1 1 0,1-1 0,0 0 0,0 1 0,-1-1 0,1 1 0,0-1 0,-1 1 0,1-1 0,-1 1 0,1-1 0,-1 1 0,1-1-1,-1 1 1,1-1 0,-1 1 0,1 0 0,-1-1 0,1 1 0,-1 0 0,0 0 0,1-1 0,-1 1 2,0 1-18,0 0-1,0 0 1,0 0-1,0 0 1,0 0-1,0 0 1,1 0-1,-1 0 1,0 0-1,1 0 1,-1 1-1,1-1 1,-1 0-1,1 0 1,-1 1-1,1-1 1,0 1 18,-2 2-22,-2 13 27,0-1 1,1 1-1,0 0 0,1-1 1,1 1-1,1 13-5,1-26-1,-1 0-1,1 0 1,-1 0 0,1 0-1,0 0 1,1-1 0,-1 1-1,1 1 2,-1-2 135,4 5 213,-5-8-343,0 0 0,1 0 0,-1 0 0,0 0 0,1 0 0,-1 0 0,0 0 0,1 0 0,-1 0 0,0-1 1,0 1-1,1 0 0,-1 0 0,0 0 0,1 0 0,-1 0 0,0 0 0,0-1 0,1 1 0,-1 0 0,0 0 0,0-1 1,1 1-1,-1 0 0,0 0 0,0-1 0,0 1 0,0 0 0,1 0 0,-1-1-5,2-2 54,1-1 1,-1 0-1,0 0 0,0 1 0,0-2 1,0 1-1,-1 0 0,1 0 0,-1 0 1,0-1-1,-1 1 0,1-5-54,0 1 106,-1 0 0,0 0-1,-1 0 1,0 0 0,0 0-1,-2-5-105,3 13 3,0-1 0,0 0 1,0 1-1,0-1 0,0 1 0,-1-1 0,1 1 0,0-1 0,0 1 0,-1-1 0,1 1 0,0-1 0,-1 1 0,1-1 0,-1 1 0,1-1 0,-1 1 0,1 0 0,-1-1 1,1 1-1,-1 0 0,1-1 0,-1 1 0,1 0 0,-1 0 0,1 0 0,-1-1 0,1 1 0,-1 0 0,0 0 0,1 0 0,-1 0 0,1 0 0,-1 0 0,0 0 0,1 0 1,-1 0-1,1 0 0,-1 1 0,0-1-3,-1 0-28,1 1 0,-1 0 0,1-1 1,-1 1-1,1 0 0,-1 0 0,1 0 0,0 0 1,0 0-1,-1 0 0,1 0 0,0 1 0,0-1 1,0 1 27,-5 6-53,1 1 1,0 0 0,0 0 0,1 0-1,0 1 1,1 0 0,0-1 0,0 1-1,1 0 1,0 0 0,1 1 0,0-1-1,1 0 1,0 0 0,1 5 52,0-12-14,-1 0 1,0-1-1,1 1 1,0 0-1,-1-1 1,1 1 0,0-1-1,1 1 1,-1-1-1,0 0 1,1 1-1,-1-1 1,1 0-1,0 0 1,-1 0-1,1 0 1,0 0 0,0-1-1,0 1 1,1-1-1,-1 1 1,0-1-1,1 0 1,-1 1-1,1-1 1,-1 0-1,1-1 1,-1 1 0,1 0-1,-1-1 1,1 0-1,0 1 1,-1-1-1,1 0 1,0 0-1,0-1 1,-1 1-1,1 0 1,-1-1 0,1 0-1,0 0 1,-1 0-1,1 0 1,1-1 13,6-5 56,1-1 0,-2 0 0,1-1 1,-1 0-1,-1 0 0,1-1 0,-2 0 0,1-1 1,-1 1-1,-1-1 0,0-1 0,-1 1 0,1-4-56,-4 10 28,-1 0 0,1 0 0,-1 0-1,0 0 1,-1 0 0,1 0-1,-1 0 1,0-1 0,0 1-1,-1 0 1,0 0 0,1 0 0,-2 0-1,1 0 1,-1-1-28,1 4-2,1 0 1,-1 0-1,0 0 0,0 1 1,0-1-1,0 0 0,0 0 1,-1 1-1,1-1 0,0 1 1,-1-1-1,1 1 0,-1 0 1,0 0-1,1-1 0,-1 1 1,0 0-1,0 0 0,1 1 1,-1-1-1,0 0 0,0 1 0,0-1 1,0 1-1,0-1 0,0 1 1,0 0-1,0 0 0,0 0 1,0 0-1,0 0 0,0 0 1,0 1-1,0-1 0,0 1 1,0-1-1,0 1 0,-2 1 2,-3 1-116,-1 1-1,1 0 0,0 0 1,1 1-1,-1 0 1,1 0-1,0 1 0,0 0 1,-4 5 116,4-4-756,0 0 1,1 1 0,0-1-1,0 1 1,-1 3 755,-1 6-2149,2 2-2763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6:22.1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195 159 1664,'3'-4'509,"-3"10"70,0-3 34,0-3-26,0 0 138,0-16 1558,0 16-2235,-1 0 0,1-1 0,0 1 0,0 0 0,0 0 0,-1-1 0,1 1 1,0 0-1,0 0 0,-1-1 0,1 1 0,0 0 0,-1 0 0,1 0 0,0 0 0,0-1 0,-1 1 1,1 0-1,0 0 0,-1 0 0,1 0 0,0 0-48,-1 0 26,1 0-1,0 0 1,-1 0 0,1 0-1,0 0 1,0-1 0,-1 1 0,1 0-1,0 0 1,0 0 0,-1 0 0,1 0-1,0 0 1,0-1 0,0 1-1,-1 0 1,1 0 0,0 0 0,0-1-1,0 1 1,-1 0 0,1 0-1,0-1 1,0 1 0,0 0 0,0 0-1,0-1 1,0 1 0,0 0-1,0 0 1,0-1 0,-1 1 0,1 0-1,0-1 1,0 1 0,1 0-26,-2 0 68,-5-9 1111,6 9-1151,0-1 0,-1 1 0,1 0 0,0 0 0,0-1 0,-1 1 0,1 0 0,0 0 0,0 0-1,-1-1 1,1 1 0,0 0 0,-1 0 0,1 0 0,0 0 0,0 0 0,-1 0 0,1 0 0,0 0 0,-1-1 0,1 1 0,0 0 0,-1 0 0,1 0 0,0 0 0,-1 1 0,1-1 0,0 0-1,-1 0 1,1 0 0,0 0 0,-1 0 0,1 0 0,0 0 0,-1 1 0,1-1 0,0 0 0,-1 0-28,-14 10 649,13-10-610,1 1 0,-1-1-1,1 1 1,-1 0 0,1-1-1,0 1 1,-1 0 0,1 0-1,0 0 1,0 0 0,0 0-1,-1 1 1,1-1 0,1 0-1,-1 0 1,0 1 0,0-1-39,-1 4-24,0 0 0,1 1-1,-1-1 1,1 0 0,0 0 0,0 3 24,-1 10 43,2-15-24,0-1 0,0 1-1,0 0 1,0 0 0,1 0 0,-1-1-1,1 1 1,0 0 0,0-1 0,0 1-1,0 0 1,0-1 0,1 1 0,-1-1-1,1 1-18,5 10 146,-6-12-108,0-1 0,1 1 0,-1 0 0,0-1 0,0 0 0,0 1 0,1-1 0,-1 0 0,0 1 0,0-1 0,1 0-1,-1 0 1,0 0 0,0 0 0,1 0 0,-1-1 0,1 1-38,0-1 14,0 1 1,0-1-1,0 0 0,1 0 0,-1 0 0,0-1 0,-1 1 0,1 0 1,0-1-1,0 1 0,0-1 0,-1 0 0,1 0-14,19-26 179,-20 26-97,1-1-1,-1 0 1,1 0 0,-1 0-1,0 0 1,0 0 0,-1 0 0,1 0-1,0 0 1,-1 0 0,0 0-1,0 0 1,0-1 0,0 1-1,0 0 1,-1 0 0,1 0 0,-1 0-1,0 0 1,0 0 0,0 0-1,0 0 1,0 0 0,-1 0 0,0-1-82,1 2-3,0 1 1,0-1 0,0 1-1,0-1 1,0 1 0,0 0 0,-1-1-1,1 1 1,0 0 0,-1 0-1,1 0 1,-1 0 0,1 0 0,-1 0-1,1 1 1,-1-1 0,0 0 0,1 1-1,-1-1 1,0 1 0,0 0-1,1-1 1,-1 1 0,0 0 0,0 0-1,1 0 1,-1 0 0,0 1 0,0-1-1,1 0 1,-1 1 0,0-1-1,1 1 1,-1 0 0,0-1 2,-2 2 4,1-1 0,-1 1 1,1 0-1,-1 0 0,1 0 0,-1 1 1,1-1-1,0 1 0,0 0 0,0 0 1,1 0-1,-1 0 0,1 0 0,-1 0 1,1 1-5,1-1-11,-1 0 0,1 0 0,0 1 0,0-1 0,0 0 0,1 0 1,-1 1-1,1-1 0,0 0 0,0 1 0,0-1 0,0 0 1,1 1-1,-1-1 0,1 0 0,0 1 0,0-1 0,0 0 0,0 0 1,0 0-1,1 0 0,0 0 0,-1 0 0,1 0 0,0-1 1,0 1-1,1-1 0,-1 1 0,1-1 0,1 2 11,-3-4 24,-1 1-1,1-1 1,-1 1-1,1-1 1,0 0-1,-1 1 1,1-1-1,0 0 1,0 0-1,-1 0 1,1 1-1,0-1 1,-1 0-1,1 0 1,0 0-1,0 0 1,-1 0-1,1 0 1,0-1-1,0 1 1,-1 0-1,1 0 1,0 0-1,-1-1 1,2 1-24,-1-1 33,0 0 1,-1 0-1,1 0 0,0 0 1,0 0-1,0 0 0,0 0 1,-1 0-1,1 0 0,-1 0 1,1 0-1,-1 0 0,1 0 1,-1-1-34,2-2 58,-1-1 0,0 1 0,-1 0 1,1-1-1,-1 1 0,0 0 0,0-1 1,0 1-1,-1-1-58,0 0 44,-1 0 1,0 1-1,0-1 1,0 1-1,-1-1 0,1 1 1,-2-2-45,-7-12 30,10 16-26,0 0 1,0 1-1,-1-1 0,1 1 1,0 0-1,0-1 0,-1 1 0,1 0 1,-1 0-1,1 0 0,-1 0 0,0 0 1,1 0-1,-1 0 0,0 0 0,0 1 1,-1-1-5,2 0-2,0 1 0,0 0 0,0 0 0,0 0 0,0 0 0,0 0 0,0 0 0,0 0 0,0 0 0,0 0 0,1 0 0,-1 0 0,0 0 0,0 1 0,0-1 0,0 1 0,0-1 0,0 0 0,0 1 0,0-1 0,1 1 0,-1 0 0,0-1 0,0 1 0,1 0 0,-1-1 0,0 1 0,1 0 0,-1 0 0,1 0 0,-1-1 0,1 1 0,-1 0 0,1 0 2,-2 4-39,0 1 0,0-1 0,1 1 0,-1-1-1,1 1 1,1-1 0,-1 1 0,1-1-1,0 1 1,0 0 0,1 1 39,0-4 3,-1 1 0,1-1 0,0 1 0,0-1 0,1 1 0,-1-1 0,1 0-1,-1 1 1,1-1 0,0 0 0,1 0 0,-1 0 0,0-1 0,1 1 0,-1-1 0,1 1 0,0-1 0,1 1-3,-3-3 10,0 1 0,1-1 0,-1 1 0,1-1-1,-1 0 1,1 1 0,-1-1 0,1 0 0,-1 0 0,1 0 0,0 0 0,-1 0 0,1 0 0,-1-1 0,1 1 0,-1 0 0,1-1 0,-1 0 0,0 1-1,1-1 1,-1 0 0,1 1 0,-1-1 0,0 0 0,0 0 0,0 0 0,1 0-10,3-3 36,1-1 0,-1 1 0,0-1 0,-1-1 0,3-2-36,-4 3 33,0 0 0,-1 0 0,1 0 0,-1 0 0,-1-1 0,1 0 0,-1 1 0,1-1 0,-2 0 0,1 1 0,-1-1 0,0 0 0,0 0 0,0 1 0,-1-1 0,-1-4-33,2 7 14,-1 1 0,0 0 0,1-1 0,-1 1 1,-1 0-1,1 0 0,0 0 0,0 0 0,-1 0 0,1 0 0,-1 0 1,0 0-1,1 0 0,-1 1 0,0-1 0,0 1 0,0-1 1,0 1-1,0 0 0,-1 0 0,1 0 0,0 0 0,-2 0-14,1 0-14,-1 0-1,0 0 1,1 0-1,-1 0 0,0 1 1,1 0-1,-1 0 1,0 0-1,1 0 0,-1 0 1,0 1-1,1 0 1,-1-1-1,0 1 0,0 1 15,-4 1-61,0 1-1,0 0 0,0 0 0,1 1 0,0 0 0,0 0 0,-3 3 62,8-6-19,0 0 0,1-1 0,-1 1 0,0 0 0,1 0 0,0 1 0,-1-1 0,1 0 0,0 0 0,0 0 0,0 1 0,1-1 0,-1 1 0,0-1 0,1 1 0,-1-1 0,1 1 0,0-1 0,0 1 0,0-1 0,0 1 0,1-1 0,-1 0 0,1 1 0,-1-1 0,1 1 0,0-1 0,1 2 19,-1-1 12,0 0 0,1 0 0,0-1 0,-1 1 0,1-1 0,0 1 0,1-1 0,-1 0 0,0 0 0,1 0 0,-1 0-1,1 0 1,-1 0 0,1-1 0,0 1 0,0-1 0,0 0 0,0 0 0,0 0 0,0 0 0,0 0 0,0-1 0,0 1 0,1-1-12,0 0 50,0 1 1,0-2 0,0 1-1,0 0 1,0-1-1,0 0 1,0 0 0,0 0-1,0 0 1,-1 0-1,1-1 1,0 0 0,-1 0-1,1 0 1,-1 0-1,0 0 1,0-1 0,0 0-1,1 0-50,2-4 39,-1 1-1,0-1 0,0 0 1,0 0-1,-1-1 1,2-5-39,-4 9-1,0 0 1,-1 0-1,1 0 1,-1 0-1,0-1 1,-1 1-1,1 0 1,-1-1-1,0 1 1,0-1-1,0 1 1,0 0-1,-2-5 1,2 8 1,0 0 0,0 0 0,-1 0 1,1 0-1,0 0 0,-1 0 0,1 0 0,-1 0 0,1 0 0,-1 0 1,1 0-1,-1 0 0,0 0 0,0 1 0,1-1 0,-1 0 0,0 0 0,0 1 1,0-1-1,0 0 0,0 1 0,0-1 0,0 1 0,0-1-1,-1 1-20,1 0-1,-1 0 0,0 0 1,1 0-1,-1 0 1,1 0-1,-1 0 0,0 1 1,1-1-1,-1 1 1,1-1-1,-1 1 0,1-1 1,-1 1-1,1 0 21,-7 4-78,1 0 0,0 0 0,0 1 0,0-1 0,-2 5 78,6-7-23,0 1 1,0 0-1,1 0 0,-1 0 1,1 0-1,0 0 0,0 0 1,0 1-1,1-1 0,0 1 1,0-1-1,0 1 0,0-1 1,1 1-1,-1 0 0,1-1 1,1 1-1,-1 0 0,0-1 1,2 4 22,-2-6 13,1 0-1,0 0 1,0 0 0,0 0 0,0 0-1,0 0 1,0-1 0,0 1 0,0 0 0,1-1-1,-1 1 1,1-1 0,-1 1 0,1-1 0,0 1-1,0-1 1,-1 0 0,1 0 0,0 0-1,0 0 1,0-1 0,0 1 0,0 0 0,0-1-1,0 1 1,0-1 0,1 0 0,0 0-13,0 1 55,1-1 1,0 1-1,0-1 0,0 0 1,-1-1-1,1 1 1,0-1-1,0 0 1,-1 1-1,1-2 0,-1 1 1,1 0-1,-1-1 1,1 1-1,1-3-55,-1 1 15,-1 1 1,0-1-1,-1-1 0,1 1 1,-1 0-1,1-1 0,-1 1 0,0-1 1,0 0-1,-1 0 0,1 0 1,-1 0-1,0 0 0,0 0 1,0 0-1,0 0 0,-1 0 0,0 0 1,0 0-1,0-1 0,0 1 1,0 0-1,-1 0 0,0 0 1,0 0-1,0 0 0,0 0 0,-1 0 1,0 0-1,0 0 0,0 1 1,0-1-1,0 1 0,-1-1 1,1 1-1,-1 0 0,0 0 0,-1-1-15,2 3-15,1 0-1,-1 0 1,0 0-1,0 0 0,1 0 1,-1 0-1,0 1 1,0-1-1,0 1 1,0-1-1,0 1 0,0 0 1,0 0-1,0 0 1,0 0-1,0 0 0,0 0 1,1 1-1,-1-1 1,0 1-1,0-1 0,0 1 1,0-1-1,0 1 1,1 0-1,-1 0 16,-2 1-27,0 1 0,0-1-1,0 0 1,0 1 0,1 0 0,0 0 0,-1 0 0,1 0-1,0 1 1,-1 2 27,1 0-24,1 0-1,0 0 0,0 1 1,0-1-1,1 1 1,0-1-1,0 1 1,0 0-1,1-1 1,0 1-1,1 1 25,-1-8-2,0 3 24,0 0 0,1 1 1,0-1-1,-1 0 0,1 0 0,0 0 0,1-1 0,-1 1 1,0 0-1,1 0 0,0-1 0,-1 1 0,1 0 0,2 0-22,-4-2 21,1 0-1,0 0 0,0 0 1,0 0-1,0 0 0,0 0 1,0-1-1,0 1 0,0 0 0,0-1 1,0 1-1,0-1 0,0 1 1,0-1-1,0 0 0,1 1 1,-1-1-1,0 0 0,0 0 0,0 0 1,1 0-1,-1 0 0,0 0 1,0 0-1,1 0 0,-1 0 0,0 0 1,0-1-1,0 1 0,1-1 1,-1 1-1,0-1 0,0 1 1,0-1-1,0 0 0,0 1 0,0-1-20,2-2 19,0 1-1,0-1 1,0 0-1,0 0 1,0 0-1,-1 0 0,1 0 1,-1-1-1,0 1 1,0-1-1,-1 1 0,1-1 1,-1 0-1,1 0 1,-1 0-1,0 1 1,-1-1-1,1 0 0,-1 0 1,1-1-1,-1 1 1,0 0-19,0-2-16,0-9 99,-1 0 1,0 0-1,-1 0-83,2 11 4,-1 1 0,0-1 0,0 1 0,0-1 0,0 1 0,0 0 0,-1 0 0,1 0 0,-1 0-1,0 0 1,0 0 0,0 0 0,0 0 0,-1 0 0,-1-1-4,3 4-19,0-1 0,1 1 0,-1 0 0,0-1 0,0 1 0,0 0 0,0 0 0,0-1 0,0 1 0,0 0 0,0 0 0,0 0 0,1 0 0,-1 0-1,0 0 1,0 0 0,0 1 0,0-1 0,0 0 0,0 0 0,0 1 0,0-1 0,1 1 0,-1-1 0,0 0 0,0 1 0,0 0 0,1-1 0,-1 1 0,0-1 0,1 1 0,-1 0 0,0 0 19,-2 2-61,-1 1 0,1 0 0,0 0 0,0 0 0,0 2 61,-1 0-38,1 0 1,0 1-1,0-1 0,1 1 1,0 0-1,0 0 1,0-1-1,1 1 0,0 0 1,1 0-1,-1 4 38,1-5-9,1-1-1,0 0 1,0 0 0,0 0-1,0 0 1,1 0-1,-1 0 1,1 0 0,1 0-1,-1-1 1,1 1-1,-1-1 1,1 1-1,1-1 1,2 3 9,-5-6 5,1 1 0,-1-1 1,1 0-1,-1 0 0,1 0 0,0 0 0,0 0 0,0 0 1,-1 0-1,1-1 0,0 1 0,0 0 0,0-1 1,0 0-1,0 1 0,0-1 0,0 0 0,0 0 0,0 0 1,0 0-1,0-1 0,0 1 0,0 0 0,0-1 0,0 0 1,0 1-1,0-1 0,-1 0 0,1 0 0,0 0 0,0 0 1,-1 0-6,3-1 28,-1-1 1,1 1 0,-1-1 0,0 0 0,0 0-1,0 0 1,0 0 0,0 0 0,-1-1-1,1 1 1,-1-1 0,0 1 0,0-1 0,0 0-1,-1-1-28,0 1 40,0 0-1,0 0 0,-1 0 0,0-1 0,0 1 1,0 0-1,0-1 0,-1 1 0,1 0 0,-1 0 1,0 0-1,-1-2-39,1 4-15,0-1 0,0 1 0,0-1 1,0 1-1,0 0 0,0 0 0,-1-1 1,1 1-1,-1 0 0,0 0 0,1 1 0,-1-1 1,0 0-1,0 0 0,0 1 0,-1-1 1,1 1-1,0 0 0,0 0 0,-1 0 0,0 0 15,1 0-24,0 1 0,0 0 0,0 0 0,0 0-1,0 0 1,0 0 0,0 0 0,0 1 0,0-1 0,0 1-1,0-1 1,0 1 0,0 0 0,0 0 0,0 0 24,-31 19-150,22-13 86,6-3 63,0-1-1,1 1 1,0 0-1,0 0 1,0 0-1,0 0 1,0 1-1,1 0 1,0 0-1,0 0 1,1 0-1,-1 0 1,1 0 1,1-2-4,0 0-1,0 0 1,0 0 0,0 0 0,0 0 0,1 0 0,0 0 0,0 0 0,-1 0 0,2 0-1,-1 0 1,0 0 0,1 0 0,-1 0 0,1 0 0,0 0 0,0 0 0,0 0-1,0 0 1,1-1 0,-1 1 0,1 0 0,-1-1 0,1 1 0,1 0 4,-2-2-3,0 0 0,0 0 0,0 0 0,1 0 0,-1 0 0,0 0 0,0 0 0,1-1 0,-1 1 1,1 0-1,-1-1 0,1 1 0,-1-1 0,1 0 0,-1 1 0,1-1 0,-1 0 0,2 0 3,0 0 12,0-1-1,0 1 0,0-1 1,0 1-1,0-1 0,-1 0 1,1 0-1,0 0 0,2-2-11,1 0 45,0-1 0,0-1 0,0 1-1,0-1 1,-1 0 0,0 0-1,4-5-44,0-3 72,0 0 0,0-1-1,-2 0 1,0 0 0,0-1-1,-1 0 1,0-5-72,-4 14 16,-1 1-1,0 0 1,-1 0 0,1-1 0,-1 1 0,0 0 0,-1-1-1,1 1 1,-2-4-16,2 6-6,-1-1 0,0 1 0,0 0 0,0 0 0,0 0 1,-1 0-1,1 0 0,-1 0 0,0 0 0,0 0 0,0 1 0,0-1 0,0 1 0,0-1 0,-2 0 6,2 2-8,0 0 0,-1 0 0,1 0 0,0 0 0,0 1 0,0-1 0,-1 1 0,1 0 0,0 0 0,-1-1 0,1 1 0,0 1 0,-1-1 0,1 0 0,0 0 0,0 1 0,-1 0 0,1-1 0,0 1 0,0 0 0,0 0-1,-2 1 9,-8 4-23,0 1-1,0 0 0,-3 3 24,11-7-67,-3 2 31,0 1 0,1 0-1,0 0 1,0 0-1,0 0 1,1 1-1,0 0 1,0 0-1,1 1 1,0 0 0,0-1-1,1 2 37,2-7-1,0 1 0,0 0 0,0-1 0,1 1 0,0-1 0,-1 1 0,1 0 0,0-1 0,0 1 0,0 0 0,1-1 0,-1 1 0,1 0-1,-1-1 1,1 1 0,0-1 0,0 1 0,0-1 0,0 1 0,1-1 0,-1 0 0,1 1 0,-1-1 0,1 0 0,0 0 0,0 0 0,0-1 0,0 1 0,0 0 0,0-1 0,0 1 0,0-1 0,1 1 0,-1-1 0,1 0 0,-1 0 0,1 0-1,-1-1 1,1 1 0,0-1 0,-1 1 0,1-1 0,0 0 0,-1 0 0,1 0 0,1 0 1,1-1 29,1 0 0,-1-1 0,0 0 0,1 1 0,-1-2 1,0 1-1,0-1 0,0 1 0,0-1 0,-1-1 0,1 1 0,-1-1 0,0 1 0,0-1 0,0-1 0,2-2-29,-3 3 38,1 0 1,-1-1-1,-1 1 0,1-1 0,-1 0 0,0 1 0,0-1 0,0 0 1,0 0-1,-1 0 0,0-1 0,0 1 0,-1 0 0,1 0 1,-1 0-1,0-1 0,0 1 0,-1-1-38,1 4-10,0 1 1,-1-1-1,1 0 0,0 1 0,-1-1 1,1 1-1,-1-1 0,0 1 1,1 0-1,-1-1 0,0 1 0,0 0 1,0-1-1,0 1 0,0 0 0,0 0 1,0 0-1,0 0 0,-1 0 1,1 0-1,0 0 0,-1 0 0,1 0 1,0 1-1,-1-1 0,1 1 1,-1-1-1,1 1 0,-1-1 0,0 1 1,1 0-1,-1 0 0,1 0 0,-1 0 1,1 0-1,-2 0 10,-1 0-26,0 1 0,0 0 0,1 0 0,-1 0 0,0 0 0,1 1 0,-1 0 0,1-1 0,0 1 0,0 0 0,-1 1 0,1-1-1,0 0 1,-1 2 26,-2 2-44,1 1 0,0-1-1,0 1 1,0 0-1,1 0 1,0 0-1,1 0 1,-4 8 44,6-12 0,1 0 1,-1 0-1,0-1 1,1 1 0,-1 0-1,1 0 1,0 0-1,0-1 1,0 1-1,0 0 1,1 0-1,-1 0 1,1 0-1,-1-1 1,1 1 0,0 0-1,0-1 1,0 1-1,1 0 1,-1-1-1,1 0 1,-1 1-1,1-1 1,0 0 0,0 0-1,1 2 0,-1-3 38,-1 0 0,1 0-1,0 0 1,0 0 0,0 0 0,-1-1-1,1 1 1,0-1 0,0 1 0,0-1-1,0 1 1,0-1 0,0 0-1,0 0 1,0 0 0,0 0 0,0-1-1,0 1 1,0 0 0,0-1 0,0 1-1,0-1 1,0 0-38,1 0 33,-1 0 1,0 1-1,0-1 0,1-1 0,-1 1 0,0 0 0,0 0 1,-1-1-1,1 1 0,0-1 0,0 0 0,-1 0 1,1 1-1,-1-1 0,1 0 0,-1 0 0,0 0 1,0-1-1,1-1-33,-1-1 40,0 1 0,0-1 0,0 0 0,-1 0 0,0 0 0,0 0 0,-1 0 0,1 0 0,-1 0 0,0 0 0,0 0 0,-2-3-40,2 6-5,1 0 1,-1 0-1,0 0 1,0 0-1,0 0 1,0 1-1,0-1 1,0 0-1,-1 1 1,1-1-1,0 1 1,-1-1-1,1 1 1,-1 0-1,0-1 1,1 1-1,-1 0 1,0 0-1,0 0 1,0 0-1,0 1 1,0-1-1,0 0 1,0 1-1,0 0 1,0-1-1,0 1 1,0 0-1,0 0 1,0 0-1,0 0 1,-1 0 4,-2 2-44,-1-1 0,0 1 0,1-1 0,-1 2 0,1-1 0,0 0 0,0 1 0,0 0 0,0 0 0,0 1 0,1 0 0,-1-1 0,1 1 0,0 1 0,0-1 0,-2 4 44,2-3-37,1-1-1,1 0 1,-1 1 0,1 0-1,-1 0 1,1-1 0,0 1-1,1 0 1,0 1 0,-1-1-1,2 0 1,-1 0-1,0 0 1,1 1 0,0-1-1,0 0 1,1 0 0,0 4 37,0-7-43,-1 0-1,1-1 1,-1 1 0,1 0 0,0 0-1,0-1 1,0 1 0,0 0 0,0-1 0,0 1-1,0-1 1,1 1 43,0 0-326,-1-1-1,1 0 1,-1 0-1,1 0 1,0 0-1,-1 0 1,1-1-1,0 1 1,-1 0-1,1-1 1,0 1-1,0-1 1,0 0-1,0 0 1,0 1-1,-1-1 1,3-1 326,-1 1-460,1 0 0,-1-1 0,0 0 0,0 0 0,0 0 0,0 0 0,0-1 0,0 1 0,0-1 0,0 1 0,0-1 0,-1 0 0,1 0 0,-1 0 0,1-1 0,-1 1 0,0-1 0,0 1 0,0-1 0,1-2 460,7-15-1344,0-1 0,3-13 1344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49:50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19 145 832,'1'1'95,"-1"-1"0,0 1 0,0-1 1,0 1-1,0-1 0,-1 1 0,1 0 0,0-1 0,0 1 0,0-1 0,0 1 1,0-1-1,-1 1 0,1-1 0,0 1 0,-1-1 0,1 0 0,0 1 0,-1-1 1,1 1-1,0-1 0,-1 0 0,1 1 0,0-1 0,-1 0 0,1 1 1,-1-1-1,1 0 0,-1 1 0,1-1 0,-1 0 0,1 0 0,-1 0 0,1 0 1,-1 0-1,1 1 0,-2-1-95,2 0 203,-7 10 1072,7-7 1817,2-3-3060,0 1 0,0-1 0,0 0 0,0 1 0,0-1 0,0 0 0,0-1 0,0 1 0,0 0 0,0 0 0,0-1 0,0 1 0,0-1 0,0 0 0,0 1 0,1-2-32,33-18 723,-22 12-635,-5 2 106,0-1-1,0 0 1,7-6-194,-8 5 39,0 2 0,1-1-1,0 1 1,5-3-39,1 2-15,0 1 0,1 1 0,0 0 0,0 1-1,0 1 1,9-1 15,-2 3-50,-20 1 76,-1 0 0,1 0-1,0 0 1,0 0 0,0 0 0,0-1 0,0 1 0,-1-1 0,1 0 0,0 0-1,0 0 1,-1 0 0,1 0 0,0 0 0,-1-1 0,0 1 0,2-2-26,-4 3 101,0 0-53,0 0-50,0 0 0,1 0 0,-1 0 0,0 0 0,0 0 0,0 0 0,0 0 0,1 0 0,-1 0 0,0 0 0,0 0 0,0-1 0,0 1 0,1 0 0,-1 0 0,0 0 0,0 0 0,0 0 0,0 0 0,0 0 0,1 0 0,-1 0 0,0-1 0,0 1 0,0 0 0,0 0 0,0 0 0,0 0 0,0 0 0,0-1 0,0 1-1,0 0 1,1 0 0,-1 0 0,0 0 0,0-1 0,0 1 0,0 0 0,0 0 0,0 0 0,0 0 0,0 0 0,0-1 0,0 1 0,0 0 0,0 0 0,0 0 0,-1 0 0,1-1 0,0 1 2,-4-6-59,2 4 84,0 1 0,-1 0 0,1-1 0,-1 1 0,1 1 0,-1-1-1,0 0 1,1 0 0,-1 1 0,0 0 0,0-1 0,1 1 0,-2 0-25,-1 1-16,0 0 0,0 0 1,1 0-1,-1 1 0,0-1 0,0 1 0,0 1 16,-30 13 196,-15 12-196,-21 11 306,26-12 256,33-19-560,-1-1-1,-8 5-1,5-1-5,11-7 5,0-1 0,1-2 32,4-1 112,10 0 364,1 0 0,0 1 1,9 2-509,-12-1-44,1 0 0,-1-1-1,0 0 1,1-1 0,0 1 44,1-1 68,-1 1 1,1 0-1,4 1-68,38 13 603,-31-8-595,1-1 0,1-1-8,-22-4 24,0-1 0,0 1 1,1-1-1,-1 1 1,0-1-1,0 1 0,0 0 1,0-1-1,0 1 0,0 0 1,1 1-25,3 2 196,-3-3-95,-1-1-58,4 0 5,-3 0 53,-2 0-32,0 0-31,0 0 20,0 0 92,0 0-22,0 0 32,0 0-91,0 0-176,0 0-15,0 0-38,0 0 10,0 0-100,0 0-161,0 0-821,0 0-80,6 5-2663,-2-3 3081,8 10-3218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6:50.4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253 71 2720,'-5'-2'158,"-1"0"0,1-1 0,0 1 0,0-1 0,0-1 0,0 1 0,0-1 0,1 1 0,-1-1 0,1-1 1,-2-2-159,4 4 0,-1 1 1,1 0 0,0-1 0,0 1 0,-1 0 0,0 0-1,1 1 1,-1-1 0,0 0 0,0 1 0,1 0 0,-1 0-1,0 0 1,-1 0 0,1 0 0,0 0 0,0 1 0,0-1 0,0 1-1,0 0 1,-1 0 0,1 0 0,0 1 0,-3 0-1,-1 0 108,0 0 1,1 1 0,-1 0 0,1 1-1,0-1 1,-1 1 0,1 0-1,0 1 1,1-1 0,-1 1-1,-2 3-108,4-4 51,0 1 0,0 0-1,0 1 1,1-1 0,0 1-1,-1-1 1,2 1-1,-3 4-50,4-6 7,-1 0 0,1 0 0,0 0 0,0 1 0,0-1 0,1 0 0,-1 1-1,1-1 1,0 0 0,0 1 0,0-1 0,0 0 0,1 1 0,0 2-7,1 4 34,1-1 0,0 1 1,0-1-1,1 0 0,0 0 1,1 0-1,0-1-34,30 44 327,3-3 0,1-1 0,35 32-327,-44-46 709,-29-33-303,-14-2 1332,0-3-1522,0-1-1,0-1 0,1 0 1,-7-5-216,7 4 75,0 1 0,0 0 1,-1 0-1,-6 0-75,11 3 114,2 1-204,1 1 0,0 0 0,0-1 0,-1 2 0,1-1 0,-5 0 90,9 1-25,1 0 0,-1 1 0,0-1-1,0 0 1,1 0 0,-1 0 0,0 0-1,1 1 1,-1-1 0,0 0 0,1 1-1,-1-1 1,0 1 0,1-1 0,-1 0-1,1 1 1,-1 0 0,0-1 0,1 1-1,-1-1 26,1 2-22,-1-1-1,1 0 1,0 0-1,-1 0 1,1 1-1,0-1 1,0 0-1,-1 0 1,1 0-1,0 1 1,0-1-1,1 0 1,-1 0-1,0 1 1,0-1-1,1 1 23,0 1 0,0 0 0,0-1 0,0 1 0,1 0 0,0-1-1,-1 1 1,1-1 0,0 1 0,0-1 0,0 0 0,0 0-1,1 0 1,-1 0 0,0 0 0,1-1 0,0 1 0,-1-1-1,1 1 1,0-1 0,0 0 0,-1 0 0,1 0 0,1 0 0,6 1 49,0 1 1,0-1 0,1-1 0,-1 1 0,11-2-50,-5 1 125,-12 0-43,0-1 1,0 0 0,0 0-1,1 0 1,-1-1 0,0 1 0,1-1-83,-5 1 20,1-1 1,-1 1 0,0 0-1,0 0 1,0 0 0,0-1-1,0 1 1,0 0 0,0 0-1,0-1 1,0 1-1,0 0 1,0 0 0,0-1-1,0 1 1,0 0 0,0 0-1,0 0 1,0-1 0,0 1-1,0 0 1,0 0 0,-1-1-1,1 1 1,0 0 0,0 0-1,0 0 1,0 0 0,0-1-1,-1 1 1,1 0 0,0 0-1,0 0 1,0 0 0,-1-1-1,1 1 1,0 0-1,0 0 1,0 0 0,-1 0-1,1 0-20,-9-7 204,-25-8-197,0 1 1,-1 2-1,-25-4-7,59 16-29,0-1 1,0 1 0,0 0-1,0 0 1,0 0 0,0 0-1,0 0 1,-1 0-1,1 0 1,0 1 0,0-1-1,0 0 1,0 1 0,-1-1 28,-10 3-371,13 19-61,-1-21 269,0 1 0,1-1 1,-1 0-1,1 1 1,-1-1-1,1 0 0,-1 0 1,1 1-1,0-1 1,-1 0-1,1 0 0,0 0 1,0 0-1,0 0 1,0 0-1,0 0 0,0 0 1,0-1-1,0 1 1,1 0-1,-1-1 0,0 1 1,0-1-1,1 1 1,-1-1-1,0 1 0,0-1 1,1 0-1,-1 0 1,0 1-1,1-1 0,-1 0 1,1 0-1,-1-1 1,0 1-1,1 0 0,-1 0 1,0-1-1,1 1 1,-1 0-1,0-1 0,0 0 1,1 1 162,1-3-451,1 0 1,0-1-1,-1 1 1,0-1-1,1-1 451,-3 4-35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7:23.57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2025 208 832,'-5'1'416,"-1"0"0,1 0 0,-1-1 0,1 0 0,0-1 1,-5 0-417,-12 0 170,-136 8 1200,141-6-1292,1 0-1,-1 2 1,-3 0-78,-23 4 391,-32-2 1103,-46-4-1494,66-1-161,33-1 303,-14 1 218,13 1-257,0 0 0,-13-2-103,0 1 172,8-2 31,20 1-192,0 1 0,0 0-1,0 0 1,-5 2-11,-33 1 103,34-2-98,0 0 0,1 0 0,-1 1-1,-3 1-4,-5-1 197,18-4-111,12-2-65,37-11 170,6-2 376,27-4-567,-24 6 10,-29 8-15,0 0 0,6 1 5,32-3 133,20-8-133,-47 13 43,-30 3-73,0 1-1,0-1 1,7-1 30,19-3-62,-29 5 68,1-1 0,0 1 0,-1-1 0,1 0 0,-1-1-1,1 0-5,-1 1 25,0 0-1,0-1 1,1 2-1,-1-1 1,0 0-25,-1 1 2,0 0 0,0-1 1,0 1-1,0-1 1,0 0-1,-1 0 1,1-1-1,0 1 0,0-1-2,12-9 38,-15 10 106,3-10-22,-9-1-418,5 11 300,-1 0-1,1 0 1,0 0 0,-1-1 0,1 1-1,-1 0 1,1 0 0,-1 0 0,0 0-1,1 0 1,-1 0 0,0 0-1,0 0 1,1 1 0,-1-1 0,0 0-1,0 0 1,-1 0-4,1 0-5,-1 0 1,-1 0-1,1 1 0,0-1 1,0 0-1,0 1 0,0-1 1,-1 1-1,1 0 0,0-1 1,0 1-1,0 0 0,-1 1 1,1-1-1,0 0 0,-2 1 5,-4 1 2,-1 1 0,0 0-1,-5 2-1,-2 2-26,-105 39-17,80-32 76,-1-1-1,-2-1-32,17-5-11,-27 5-65,-3-1 76,-10 1 44,46-8-8,0 1 0,0 1 0,1 1 0,-20 9-36,24-12-178,14-4 174,1 0 1,0 0-1,-1 1 1,1-1-1,0 0 1,-1 1-1,1-1 1,0 1-1,-1-1 0,0 1 4,-11 7 213,-1-2 1,-14 5-214,15-6-53,-5 2 215,-1-1 1,-8 0-163,-15-1 175,6-2-131,2 1-76,-57 20 362,61-14-619,-21 12 289,28-12-20,11-4 68,1 1-1,-1 0 1,1 1-1,1 0 1,-7 6-48,4-3 173,8-7-199,0 0 48,1-1 0,-1 1 1,1 0-1,0 0 0,0 0 0,0 1 0,1-1 1,-1 1-1,1 0 0,0 0 0,0 1-22,-1 11 82,4-14-54,-1-1 1,1 0-1,-1 0 0,1 1 0,-1-1 0,0 0 0,0 0 0,0 0 0,0 0 0,-2 2-28,-8 14-68,1 0 1,0 1-1,0 2 68,-5 10-42,-19 41 63,32-67-2,0 0-1,0-1 1,1 1-1,0 0 1,-1 2-19,2-3-14,-1 1 0,0-1 0,-1 0 0,1 0 0,-1 1 0,0-1 0,0 0 14,-11 31 10,8-20 125,5-14-120,-1 1 0,1 0 0,-1 0 0,1-1 0,-1 1 1,0 0-1,0-1 0,0 1 0,0-1 0,0 1 0,0-1 1,0 1-1,0-1 0,-1 0-15,2 0 12,-1 0 0,0-1 1,1 1-1,-1 0 0,1 0 0,-1 0 1,1 0-1,-1-1 0,1 1 0,-1 0 0,1 0 1,0 0-1,0 0 0,-1 0 0,1 0-12,0 0-5,0 0-1,-1 0 1,1 1-1,0-1 1,-1 0-1,1 0 1,-1-1-1,1 1 1,-1 0-1,1 0 1,-1 0-1,0 0 6,-9 7-53,8-7 66,1 0 0,-1 0-1,1 1 1,-1-1 0,1 0 0,0 1 0,-1-1-1,1 1 1,0-1 0,0 1-13,-1 1 17,0 0 1,0 0-1,0 0 1,-1 0-1,1-1 1,-1 1-1,-2 1-17,2-1 13,0-1 0,0 1 0,1 0 0,-1-1 0,1 1 0,0 0 0,-2 3-13,-12 20 27,13-22-23,0 0 0,0 0 0,0 1 0,1-1 0,0 1 0,0-1 0,0 1 0,-1 4-4,2 2 14,-1 1 1,1 10-15,1-12 48,0-1 1,-1 1 0,0-1 0,-2 4-49,2-5-70,-1 1 1,1 0-1,1 0 0,-1 2 70,-2 30-84,0-7 232,3-27-113,-1-1 1,1 1-1,-1-1 1,0 1 0,-2 3-36,-19 74 0,3-35 661,-21 36-661,24-66 290,5-7-223,10-11-26,0 0-1,0 0 0,-1 0 0,1 0 1,0 0-1,0 0 0,-1-1 1,1 1-1,-1 0 0,1-1 0,0 1 1,-1-1-1,1 0 0,-1 1 1,1-1-1,-1 0-40,1 0 47,0 0-1,0 1 1,0-1 0,0 0 0,0 0-1,0 0 1,0 0 0,0-1 0,0 1-1,0 0 1,0 0 0,0-1 0,0 1-1,0 0 1,0-1 0,0 1 0,1-1-1,-1 1 1,0-1 0,0 1 0,0-1-1,1 0 1,-1 1 0,0-1 0,0 0-47,-2-7 20,-1 0 0,1 0 1,0 0-1,1 0 1,0 0-1,-1-7-20,-4-52-22,5 33 18,1 9-323,1-19 327,0 14-57,1 26 37,-1-1 0,1 0 0,0 1 0,0-1 0,0 1 1,0-1-1,1 1 0,0 0 0,0-1 0,0 1 0,1 0 1,0 0 19,2-4-52,1 0 0,1 0 1,-1 1-1,1 0 1,2-1 51,-7 7-23,-1 0 0,1 0 0,0 0 0,0 0 0,-1 0 0,1 1 1,0-1-1,0 1 0,0-1 0,-1 1 0,1 0 0,0-1 0,0 1 1,1 0 22,-2 0-1,-1 1 0,1-1 0,0 0 1,-1 0-1,1 1 0,0-1 0,-1 0 1,1 1-1,-1-1 0,1 0 0,-1 1 1,1-1-1,-1 1 0,1-1 0,-1 1 1,0-1-1,1 1 0,-1 0 0,0-1 1,1 1-1,-1-1 0,0 1 0,0 0 1,1 0 0,3 15-126,0 4 131,-2 0 0,0 21-5,-2-6-123,1-6 79,-2 0 0,0 0-1,-6 28 45,1-21 102,5-23-118,-1-1 0,-3 11 16,-8 53-27,11-68 34,1-1 0,0 0-1,0 1 1,1-1-7,-2 14 0,-3 45-192,2-36 356,2 0 1,3 23-165,-1-3 23,0-22 173,0-19-214,-1 0 1,0 0 0,0 0-1,-1 0 1,0 0 0,0 0-1,-3 4 18,3-8 12,0-1 0,0 1-1,1-1 1,-1 1-1,1 2-11,-3 18 177,-2 24-76,4-42-114,0 0 0,0 1 0,1-1 0,0 1 0,1-1 0,-1 3 14,1 11 279,0-19-292,0 1-1,0 0 1,0-1 0,0 0-1,0 1 1,1-1 0,-1 0-1,1 0 1,1 2 12,1 2-22,10 15-6,6 14-24,-14-27 272,-6-8-202,0 0 0,0 0 1,0-1-1,0 1 0,0 0 0,0 0 1,0 0-1,0 0 0,0 0 0,0 0 0,0 0 1,0 0-1,0 0 0,0 0 0,0 0 1,0 0-1,0-1 0,0 1 0,0 0 1,0 0-1,0 0 0,0 0 0,0 0 1,0 0-1,0 0 0,1 0 0,-1 0 1,0 0-1,0 0 0,0 0 0,0 0 1,0 0-1,0 0 0,0 0 0,0 0 1,0 0-1,0 0 0,0 0 0,0 0 0,0 0 1,1 0-1,-1 0 0,0 0 0,0 0 1,0 0-1,0 0 0,0 0 0,0 0 1,0 0-1,0 0 0,0 0 0,0 0 1,0 0-1,0 0-18,-14-38 260,9 25-171,0 0 0,1 0 1,-1-3-90,-7-21 51,8 27-86,0 1 0,1-1 1,0-4 34,-10-54-137,3-1 0,3 1 0,3-14 137,-1-127-667,6 195 203,2 29-59,2 6 540,0 5-147,-1 1 1,1 17 129,-2-11-109,2 12 94,0 5 54,2 0-1,2 0 1,7 19-39,-10-51 252,-3-5-267,1 1 1,1-2-1,0 1 1,1 0 0,0-1-1,3 4 15,0-5 0,-8-10 26,0 0-1,0 1 0,0-1 0,1 1 0,-1-1 0,0 1 1,-1 0-1,1-1 0,0 1 0,0 0 0,-1-1 1,1 1-1,-1 0 0,0 0 0,1 0 0,-1-1 0,0 1 1,0 0-26,0 4 42,0-3-58,0 0 0,0 0-1,0 0 1,0 0-1,0 0 1,1 0-1,0 0 1,0 0 0,-1 0-1,1 0 1,1 0-1,-1-1 1,1 2 16,3 6 8,-1 0-1,0 0 1,0 1 0,0 6-8,9 23-106,-10-31 103,0 1 0,-1-1 1,1 9 2,7 24 259,5 12-141,-12-40-134,0-1-1,1 0 1,1-1 0,0 1 0,0-1 0,7 10 16,-9-17 10,0 0-1,-1 1 1,1-1-1,-1 1 1,0 0-1,1 3-9,-1-1-17,0 0-1,1-1 1,0 1-1,1-1 1,-1 0-1,5 6 18,0 2 134,-8-15-125,0 0 0,0 0 1,0 0-1,0 0 1,0 0-1,-1 0 1,1 1-1,0-1 1,0 0-1,0 0 0,0 0 1,0 0-1,0 0 1,0 0-1,0 1 1,0-1-1,0 0 0,0 0 1,0 0-1,0 0 1,0 0-1,0 1 1,0-1-1,0 0 1,0 0-1,0 0 0,0 0 1,0 0-1,0 1 1,0-1-1,0 0 1,0 0-1,0 0 1,0 0-1,0 0 0,0 1 1,0-1-1,0 0 1,0 0-1,0 0 1,1 0-1,-1 0 1,0 0-1,0 0-9,0 0 13,0 0 1,0 0-1,0 0 1,0-1-1,0 1 0,0 0 1,0 0-1,0 0 1,0-1-1,0 1 1,0 0-1,0 0 0,0 0 1,0 0-1,0-1 1,-1 1-1,1 0 1,0 0-1,0 0 0,0 0 1,0-1-1,0 1 1,0 0-1,-1 0 0,1 0 1,0 0-1,0 0 1,0 0-1,0-1 1,-1 1-1,1 0 0,0 0 1,0 0-1,0 0 1,-1 0-1,1 0 1,0 0-14,-7-5 29,1-1 0,-1 1 1,1-1-1,0-1 0,1 1 1,-3-5-30,-11-12 21,-10-9 105,10 10-187,0 2 0,-1 0 0,-1 1 1,-8-5 60,26 22-54,0 0 0,0 0 0,0 1 1,0-1-1,0 1 0,0 0 1,0 0-1,0 0 0,0 0 1,-1 1-1,1-1 0,0 1 1,-1 0-1,1 0 0,-2 0 54,4 0-7,1 1-1,-1-1 1,0 0-1,1 1 0,-1-1 1,1 1-1,-1-1 1,1 0-1,-1 1 1,1 0-1,-1-1 1,1 1-1,0-1 0,-1 1 1,1-1-1,0 1 1,-1 0-1,1-1 1,0 1-1,0 0 1,0-1-1,-1 1 1,1 0-1,0-1 0,0 1 1,0 0-1,0-1 1,0 1-1,0 0 1,1 0-1,-1-1 1,0 1-1,0 0 0,0-1 1,1 1 7,7 24-8,-4-17 4,1 0-1,-1 0 0,2 0 1,-1 0-1,1-1 0,0 0 0,1 0 1,2 1 4,3 2-23,1-1 1,-1 0-1,2 0 0,7 2 23,-6-1 37,0 0 0,-1 0-1,0 2 1,-1 0-1,-1 0 1,0 1 0,1 2-37,-4-6 63,22 19-276,12 21 426,-10-30-218,0-4 133,-30-13-118,-1-1 0,1 1 1,0-1-1,-1 1 0,1-1 0,0 0 0,0 0 1,2 0-11,8 4 83,1 0-128,-1-1 0,1 0-1,0-1 1,0-1 0,6 1 45,17 2 173,246 41-45,-264-43-109,0 0-1,1-2 1,-1 0 0,0-1-1,1-1 1,3-2-19,3 0-61,1 0 1,0 2 0,16 1 60,-42 0 85,-3 1-92,1 0 0,-1 0 0,0-1 0,0 1 0,0 0 0,0-1 0,0 1 0,0-1-1,0 0 1,0 0 7,-3 1 18,-14 4-28,1-2 1,-1-1-1,0 0 1,-13-1 9,-75-6 214,93 4-231,0 2 1,-13 0 16,-14 2-101,-104 0 245,71 2-368,30-2-42,57 13 122,-7-12 152,0 1 1,1-1-1,-1-1 1,1 1-1,0 0-8,11 5-5,2 1 1,0-2 0,0 0 1,19 5 3,9 2 139,-19-5-139,1-2 1,2-1-1,-1 0-108,27 10 108,-44-12 63,-1-2-1,1 1 1,1-2-1,-1 0 0,9 0-62,23-1 43,4-2-43,3 0-51,16 1-96,145-3 422,-193 2-337,-10 1 59,1 0 0,-1-1 0,0 0-1,1-1 1,-1 0 0,0-1 0,0 0 0,0-1 0,6-3 3,22-12 144,-26 13-72,-1 0-1,0 0 0,0-2 1,0 1-1,0-2-71,20-17 45,15-8-45,-34 25 37,1 1 0,0 1-1,0 0 1,1 1 0,4-1-37,23-7 12,-7 2-98,1 2 1,1 1-1,2 1 86,2-1 138,-27 5-74,0 1 1,8 0-65,-8 2-69,-1-1 1,1-1 0,-1 0-1,0-1 1,2-1 68,7 2-32,-20 3 57,1 0 0,0-1 0,0 1 0,-1 0 0,1-1 0,0 0 0,-1 1 1,1-1-1,-1 0 0,3-1-25,22-8-30,-22 9 36,-1 0 0,0 0 0,1-1-1,-1 0 1,0 0 0,0 0 0,1 0-6,13-11 82,-7 4-138,1 0 0,0 1 0,1 1 0,-1 0 0,6-1 56,-2 1 65,0-1-1,-1-1 1,0 0-1,12-9-64,4-3 52,39-30-308,-67 49 255,2 0 0,0-1 0,0 0 0,-1 0 0,0 0 0,1-1 0,-1 0 0,-1 1 1,1-1-1,0-1 0,-1 1 0,3-4 1,-4-1-22,-2 8 8,0 1 1,0-1 0,0 1 0,0-1 0,1 0 0,-1 1-1,0-1 1,0 1 0,1-1 0,-1 1 0,0-1 0,0 1-1,1-1 1,-1 1 0,1-1 0,-1 1 0,0 0 0,1-1 0,-1 1-1,1-1 1,0 1 13,2-3 1,-1 0 0,1 0 1,0-1-1,-1 1 0,0-1 0,0 1 0,0-1 0,1-2-1,-1 2-6,-1 1-1,1-1 0,0 1 1,0-1-1,1 1 0,-1 0 1,1 0-1,0 0 0,0 0 1,0 0-1,1-1 7,4-2 10,0 0 1,0 0-1,-1-1 0,0 0 0,0-1 0,-1 1 0,1-3-10,-4 6 148,5-4-117,-7 7-31,1 0-1,-1-1 1,0 1-1,0 0 1,1-1-1,-1 1 1,0-1 0,0 0-1,0 1 1,-1-1 0,4-5 9,-1 1 0,1 0 0,0 0 0,0 0 0,2-1-9,-1 1 15,1-1 0,-2 0 0,4-6-15,2-3 30,-8 14-11,0-1 0,-1 0 0,1 0-1,0 1 1,-1-1 0,0 0 0,0 0 0,0 0 0,0-1 0,0 1-19,-1 0 5,1-1 1,0 1-1,0 0 0,0-1 1,0 1-1,0 0 0,1 0 1,0-1-6,2-7-151,5-4 264,-8 14-119,0-1-1,1 0 1,-1 0 0,0 0-1,0 0 1,0 0 0,-1 0-1,1-1 7,0 0-8,0 1 0,0 0 0,0 0 0,0 0 0,0 0 0,0 0 0,0 0 1,1 0-1,0 0 8,3-5 34,-1 0 0,1 0 0,-1-1 1,0 1-1,2-8-34,0 1-91,-3 4 125,-3 9-40,0 0 0,0-1 0,0 1 0,1-1 0,-1 1 0,1 0 0,-1-1 0,1 1 0,-1 0 0,1 0 0,0 0 0,0-2 6,3-1 19,-1-1-1,-1 0 0,1 0 1,-1 0-1,0 0 1,0 0-1,0-1 0,-1 1 1,1-1-19,5-18 74,-2-5 12,-1 5 20,-2 16-156,0-1-1,-1 1 1,0-8 50,0 9-33,0-1 0,0 0 0,1 0 1,0-1 32,11-48 32,-6 19 208,-6 30-215,0 0-1,1 0 0,-1 1 1,2-1-1,-1 1-24,3-15-274,-5 19 251,0 1 0,0-1 0,1 0 0,0 0 0,-1 1 1,1-1-1,0 0 0,0 1 0,2-3 23,0-1 18,0 0 0,0 0 1,0 0-1,-1-1 0,1 0-18,0-11 258,-2 15-278,-1-1 0,1 1-1,0 0 1,0 0 0,0 0-1,0 0 1,0 0 0,1 0 20,3-11-77,-5 13 78,1 0-1,-1 0 0,0-1 0,1 1 0,-1 0 0,1 0 0,-1 0 0,1 0 1,-1 0-1,1 0 0,0 0 0,0 0 0,-1 0 0,2-1 0,0 0 33,0 0 1,0 0-1,-1 0 0,1-1 0,-1 1 0,1-1 0,-1 1 1,0-1-1,0 1 0,1-3-33,-1 1-15,0 1-1,1-1 1,-1 1 0,1 0-1,0 0 1,2-3 15,8-9-211,11-11 428,-15 18-209,-4 5-27,0 0 0,0-1 1,-1 1-1,1-1 0,-1 0 1,0 0-1,0 0 0,0-1 1,1-2 18,12-23-70,-13 26 94,-1 0-1,1-1 1,-1 1 0,1-1 0,-1 1 0,-1-1-1,1 0 1,-1 0 0,0 0 0,0 0 0,0-4-24,4-105 272,3 56-571,-8-122 646,-1 172-337,-1 0 0,0 0 0,-1 0 1,0 0-1,0 1 0,0 0 1,-1-1-1,-2-2-10,-2-4-24,4 7-2,-1 0 0,0 0 0,0 0 0,-1 1 0,0 0 0,0 0 0,-2-1 26,-15-15-90,7 6 128,2-1-1,-1 0 0,2-1 1,1-1-1,0 0 0,-1-5-37,-11-15-54,17 28 3,0 0-1,1 0 1,-2-6 51,-8-15 67,-1 1-1,-2 1 0,-6-7-66,16 23 9,2 6-16,0 0 1,0 0-1,-1 0 0,0 1 1,-1 0-1,1 1 0,-1 0 0,-1 0 1,-6-3 6,-11-7-9,19 12-1,0 0 1,-1 0-1,1 1 1,-1 0 9,-14-5-15,4 1 26,-1 1 1,0 0-1,-19-1-11,0-1 3,-32-5-177,35 8 263,-9-4-89,34 6-22,7 3 12,1-1 1,-1 0-1,1 0 0,-1 0 0,1 0 1,-2-2 9,-30-11 36,30 12-31,0 0-1,-1 0 1,1 0 0,1-1-1,-1 1 1,0-1 0,-3-3-5,0-2-124,7 6 132,-1 1 0,0-1 0,0 0 0,1 0-1,-1 1 1,0-1 0,0 1 0,0 0 0,-1 0 0,1 0 0,-1-1-8,-39-10-22,27 7 17,-1 1 0,-14-3 5,6 4 29,0 1 0,-5 1-29,-60-4-58,56 3 108,22 1-7,1 1 1,0 0 0,-10 1-44,12-1-34,-1 0 1,1 0 0,-8-1 33,9 0 8,0 0 0,-1 1 1,1 0-1,0 1 0,-2-1-8,-2 2-66,0-1-1,0-1 1,-10 0 66,9-1 17,1 2-1,-1-1 1,-7 2-17,4-2-9,13-1-24,1 1 1,-1 0-1,0 0 0,0 0 0,1 0 0,-1 0 0,0 0 1,0 1-1,0-1 33,-8 3-108,8-3 127,0 1 0,0-1-1,0 1 1,0-1 0,0 1 0,0 0 0,0 0 0,-2 1-19,4-2-112,0 0 48,0 0 80,-1 0-22,1 0 0,0 0 1,0 0-1,0 0 0,0 0 1,-1 0-1,1 0 0,0 0 1,0 0-1,0 0 0,0 0 1,0 0-1,-1 0 0,1 0 1,0 0-1,0 0 0,0 0 1,0 0-1,-1 0 0,1 0 1,0 1-1,0-1 0,0 0 1,0 0-1,0 0 0,0 0 1,-1 0-1,1 0 1,0 0-1,0 0 0,0 1 1,0-1-1,0 0 6,0 1-3,-1 1 0,1-1 0,0 1 0,-1-1 1,1 0-1,-1 1 0,1-1 0,-1 1 0,1-1 0,-1 0 0,0 0 1,0 1-1,0-1 0,0 0 0,0 0 0,0 1 3,-10 12-109,8-8 96,0-1 0,-1 0 0,1 0 0,-1-1 0,0 1 0,0-1 0,-1 1 13,-36 29 27,31-26-133,-114 96-113,-101 112 219,175-165-25,-24 26-105,66-68 186,-33 38-177,-1-2 0,-37 30 121,-95 84 241,86-75 115,-15 6-356,83-73 126,12-10-175,0 0 1,0-1 0,-1 0-1,1 0 1,-1-1-1,0 0 1,-3 1 48,-3 0 15,-10 5 257,23-10-258,1-1 1,-1 1 0,1-1-1,-1 0 1,0 1-1,1-1 1,-1 0-1,1 0 1,-1 0-1,1 0 1,-1 0-1,0-1 1,1 1-1,-1 0-14,1-1-5,1 1-1,0-1 1,-1 1 0,1-1-1,-1 1 1,1-1-1,0 1 1,0-1-1,-1 0 1,1 1 0,0-1-1,0 1 1,0-1-1,0 0 1,0 1 0,-1-1-1,1 1 1,0-1-1,0 0 1,1 1-1,-1-1 1,0 1 0,0-1-1,0 0 1,0 1-1,0-1 1,1 0 5,6-22-263,-6 20 256,11-26-33,1 1 0,2 0 0,1 1 0,1 0 0,1 1 0,11-11 40,3 1-37,2 1-1,27-20 38,28-29-79,-73 67 79,0-1 0,-2-1 0,0 0 0,1-4 0,12-21-80,-2-1 0,-3-1 0,-1-1 0,-3-1 0,12-47 80,-26 83-16,2-14 198,-6 25-191,0 1 0,0-1 0,0 0 0,0 0 1,0 0-1,0 0 0,-1 0 0,1 0 1,0 1-1,0-1 0,-1 0 0,1 0 1,0 0-1,-1 1 0,1-1 0,-1 0 0,1 0 1,-1 1-1,1-1 0,-1 0 0,0 1 1,1-1-1,-1 1 0,0-1 0,0 0 9,-1 2-17,0-1 0,-1 0 0,1 1 0,0-1 0,0 1 0,0 0 0,0-1 1,0 1-1,0 0 0,0 0 0,-1 1 17,-4 3-78,-1 0 0,1 0 0,0 1 0,0 0 0,1 1 0,-5 5 78,-34 47-63,18-22 18,-20 24 100,-116 146-270,135-172 240,1 2 0,2 2 0,2 0 1,-14 33-26,-8 32 16,-8 35-16,-15 37 13,-4 9 49,57-136 311,-5 35-373,17-75 51,2-3-23,-1 1 0,1-1-1,0 1 1,0 0-1,0-1 1,1 1-1,0 0 1,1 4-28,-1-10 17,1-1 0,-1 1 0,0-1 0,0 1 0,1-1 0,-1 1 0,0 0 0,0-1 0,1 1 0,-1-1 0,1 0 0,-1 1 0,0-1 0,1 1 0,-1-1 0,1 0 0,-1 1 0,1-1-1,-1 0 1,1 1 0,-1-1 0,1 0 0,0 0 0,-1 1 0,1-1 0,-1 0 0,1 0 0,0 0 0,-1 0 0,1 0 0,-1 0 0,1 0 0,0 0 0,-1 0 0,1 0 0,-1 0 0,1-1 0,0 1-17,2-1 52,0 0 0,0 0 0,0 0-1,-1 0 1,1-1 0,0 1 0,1-2-52,10-9 136,0 0-1,-1 0 1,-1-2 0,5-6-136,31-31 97,-13 22 23,1 1 0,2 2 1,34-17-121,-30 18 34,-1-1 0,-1-2 1,15-15-35,1-12 30,32-42-30,-38 41-19,55-49 19,-28 43 0,63-36 0,-63 46 0,-3-4 0,0-3 0,201-186-16,-210 195-81,2 2 0,2 4 0,5 0 97,-64 38 35,11-8-175,-17 10 69,1 1-1,0 0 1,0 0 0,1 0 0,4-1 71,-33 24-390,18-17 350,-47 39-41,1 1 0,-32 38 81,26-20-79,-1-2 1,-3-3 0,-61 43 78,58-50 2,2 3 1,3 2-1,-28 34-2,-13 27-50,-32 53 50,75-98-2,-22 19 2,-48 56-24,-101 148 114,176-232-19,31-39 1,2 1 1,0 1-1,-3 8-72,-8 10-142,19-27 102,1 0 1,0 0-1,1 2 40,6-7 55,3-10-56,0 0 1,0 0-1,0 0 0,0 0 1,0 1-1,0-1 1,1 0-1,-1 0 1,0 0-1,0 0 0,0 0 1,0 0-1,0 0 1,0 0-1,0 1 1,1-1-1,-1 0 0,0 0 1,0 0-1,0 0 1,0 0-1,0 0 1,0 0-1,1 0 0,-1 0 1,0 0-1,0 0 1,0 0-1,0 0 1,0 0-1,1 0 0,-1 0 1,0 0-1,0 0 1,0 0-1,0 0 1,1 0 0,18-9-6,-12 5 122,35-16-110,-2-2 0,0-2 1,-2-2-1,0-1 0,-2-2 0,25-26-6,26-34-86,26-27 95,-78 84 21,2 0 1,16-8-31,96-59-156,-63 44 133,-2-3 0,0-7 23,-8-1-39,9-7 56,4 3-17,-29 29 90,1 3 0,13-4-90,130-58-173,-143 71-4,26-17 531,40-31-354,-47 28-72,-24 14-68,-1-3-1,-3-2 1,47-45 140,-126 112-105,-1-2-1,-2 0 1,0-2 0,-9 3 105,-113 80-196,23-16 365,71-49-61,-48 44-108,-47 55 9,34-21-64,45-44 52,-54 43 3,-9 1 157,5 7 0,-80 102-157,159-169 86,-3-2-1,-2-2 0,-4-2-85,-3 4 71,2 2 0,-17 27-71,44-49-35,-40 48 76,-21 23 238,107-109-412,11-7 284,0-1 0,0-1 0,-1-1 0,18-13-151,-25 16 14,70-48 63,21-23-77,65-44 57,0 25-64,-103 63 42,-2-3 1,54-43-36,6-26-115,-10 7 70,-50 52 7,3 3 1,2 2 0,5 2 37,10-7 108,9-11-108,-57 34 33,-2-1 0,0-2 1,22-25-34,48-64-53,-55 61 46,1 1-1,3 4 1,4-1 7,4 2-142,2 4-1,2 2 1,49-24 142,-95 58-106,-14 6 29,1 0 1,1 1-1,-1 0 0,0 0 0,1 0 0,-1 1 0,1 0 0,0 1 0,0-1 1,2 1 76,-8 1-8,-1 0 1,0 0-1,1 0 0,-1 0 1,0 0-1,1 0 1,-1 1-1,0-1 1,0 0-1,1 0 1,-1 0-1,0 0 1,1 1-1,-1-1 1,0 0-1,0 0 1,0 1-1,1-1 1,-1 0-1,0 0 1,0 1-1,0-1 1,0 0-1,0 1 1,1-1-1,-1 0 0,0 0 1,0 1-1,0-1 1,0 0-1,0 1 1,0-1-1,0 0 1,0 1-1,0-1 1,0 0-1,0 1 1,0-1-1,0 0 1,-1 1-1,1-1 1,0 0 7,-5 21-86,3-14 141,-5 13-56,-1 0 1,0 0-1,-2-1 1,0-1-1,-6 7 1,4-3-2,-16 24-19,-3-1 1,-1-1-1,-2-1 1,-2-2-1,-2-2 1,-15 11 20,-249 251 452,226-222-440,-18 11 52,-5-5-1,-30 17-63,-128 111 86,46-2 158,-4 3-253,194-195 134,-1 1-201,0 1 0,-16 21 76,35-39 23,1-1 0,0 1 0,0 0 0,1 0 0,-1 0 0,0 0 0,1 0 0,0 0 0,0 1 0,-1 1-23,13-8 309,6 1-145,-9 1-101,0-1 0,0 1 1,0-1-1,-1-1 0,1 1-63,9-5-34,92-39 54,-89 36 21,0-1 0,-1-1-1,0 0 1,4-5-41,15-17-58,-2 0 0,1-6 58,1 0 42,22-17-42,-19 25 23,1 1 1,1 2-1,4 0-23,138-67-38,-129 67 35,-2-2 0,-2-2 1,0-3-1,22-22 3,389-307 171,-440 345-236,0 0 0,-2-1 0,0-1 0,-2-1 0,-1-1 0,0-1 0,-2 0 0,-1-1 0,-1-1 0,-1 0 0,2-9 65,-12 21-68,-3 14 20,0-1 0,0 1-1,0 0 1,1-1 0,-1 1 0,0 0 0,1-1 0,-1 1 0,1 0 0,-1 0 0,1 0 0,0-1 0,0 0 48,0 2-102,-2 5 4,1 0 0,-1-1-1,0 1 1,-1 0 0,1 0 98,-3 9-42,-1 2 48,0 1 1,-1-1-1,-1 0 1,-1 0-1,0-1 1,-2 2-7,-21 30 118,-11 10-118,-13 20-189,30-39 145,-71 101-4,69-104 299,-1-1 1,-27 25-252,24-29 341,19-22-65,12-8-272,0 0-1,0 0 0,0-1 1,1 1-1,-1 0 1,0 0-1,0 0 1,0 0-1,0 0 1,0-1-1,0 1 1,0 0-1,0 0 1,0 0-1,0 0 1,0 0-1,0-1 1,0 1-1,0 0 1,0 0-1,0 0 1,0 0-1,0 0 1,0-1-1,0 1 1,-1 0-1,1 0 1,0 0-1,0 0 1,0 0-1,0 0 1,0 0-1,0-1 1,0 1-1,0 0 1,0 0-1,-1 0 1,1 0-1,0 0 1,0 0-1,0 0 1,0 0-1,0 0 1,-1 0-1,1 0 1,0 0-1,0-1 1,0 1-1,0 0 1,0 0-1,-1 0 1,1 0-1,0 0 0,0 0 1,0 1-1,0-1 1,0 0-1,-1 0 1,1 0-1,0 0 1,0 0-1,0 0 1,0 0-4,20-40-13,21-43-247,3 2 0,12-11 260,-3 14 40,-4-3 0,1-11-40,-38 64-74,-1-1 0,-1-1 0,0-4 74,7-24-50,-3 8-4,-2-2 0,2-28 54,-3 17-10,4-36-80,-3-13 90,-7 66 51,0 2-118,-1-26 67,-5 55 51,1 6-115,0 0-1,0 0 1,1 1-1,0-1 1,1 0-1,-1 0 1,3-3 64,-1 3-79,-3 6 63,1 1 0,0-1 0,-1 1-1,1 0 1,0 0 0,0-1 0,0 1 0,1 0 0,-1 0 0,1 0 0,-1 0 0,1 1 0,-1-1 0,1 0 0,0 1 0,1-2 16,-1 2-3,0-1 1,0 1 0,0 0 0,0 0-1,1 0 1,-1 0 0,0 0 0,0 0-1,1 0 1,-1 1 0,1 0 0,-1-1-1,0 1 1,1 0 0,-1 0 0,1 0-1,-1 0 1,1 1 0,1-1 2,-1 2-11,0-1 0,0 0 1,0 1-1,0-1 0,0 1 0,0 0 1,0 0-1,-1 0 0,1 0 0,-1 1 1,1 0 10,3 3 44,-1 0 0,0 0 0,-1 0 1,3 4-45,7 11-72,-10-16 112,0 1-1,0 0 0,-1 0 0,1 2-39,-1-1-5,0-1 1,1 0-1,0 0 1,0-1-1,2 3 5,-2-3-3,1 0 0,-1 1 0,-1 0 1,1 0-1,0 3 3,-1-2-12,-1 1 0,0 0 0,0 0 0,-1 0 0,1 0 1,-2 0-1,1 0 0,-1 0 0,-1 1 12,1-4 57,0 1 1,1-1-1,-1 0 1,1 0-1,0 1 1,0-1-1,0 0 1,1 0-1,1 1-57,10 29-261,-12-32 292,1 1-1,-1-1 1,0 1-1,1-1 1,-2 1 0,1 0-1,0 0 1,-1-1 0,1 4-31,-2 39-66,0-19-53,1 69 87,-3 158 149,1-231-137,0 0 0,-2 0 0,0-1 0,-7 22 20,0-18 129,0-1 1,-1 0-1,-2-1-129,-3 8-116,-4 13 116,1 1-4,4-9 49,0 2-1,-5 26-44,-34 134-90,29-96 15,8-30 315,16-63-232,0 1 0,1-1 0,0 7-8,-2 16-40,2 6 201,2-25-55,-1-13 123,0-1-64,0 0 1,0 0-38,2-1-114,0-1 0,-1 1 0,1-1 1,0 0-1,0 0 0,-1 1 1,1-1-1,-1 0 0,1 0 1,-1 0-1,0-1 0,1 0-14,-1 1 63,11-16-35,0 0 1,1 0-1,1 2 0,1 0 0,0 0 0,1 2 1,12-9-29,6-2-16,-16 8-80,-12 13 138,-2 0 1,1-1 0,0 0-1,-1 0 1,0 0 0,0 0-1,1-4-42,-1 1-6,0 1 1,0-2-1,-1 1 0,0 0 0,-1-1 0,0 1 0,0-1 1,-1 0-1,0 1 0,-1-1 0,0-6 6,-1-21-71,0 20 96,1-1 0,1 1 0,0 0 0,1-1 0,1-3-25,10-34-240,0-22 240,5 11 101,-5 15-160,-1 9-59,-9 34 155,-1-1 0,1 0-1,-1 1 1,-1-1 0,0 0-1,0 0 1,0-1-37,2-152-117,7 66 250,-9 33-197,5-25 64,-5 45-137,-1 32 156,0 1-1,0-1 0,1 0 1,0 1-1,1-1 0,2-5-18,4-31-165,-7 42 182,0 0 0,-1 1 1,1-1-1,-1 1 0,0-1 0,0 0 1,0 1-1,-1-1 0,1 0 0,-1 1 1,0-1-1,0 1 0,0-1 0,0 1 1,-1-1-1,1 1 0,-1 0-17,-28-56-186,25 51 177,1 0 0,0 0 1,1-1-1,0 0 1,-1-3 8,1 3 23,0 0 1,0 0-1,-1 1 1,0-1-1,-2-3-23,4 10-51,1 0-1,0 0 1,0 0-1,0 0 0,0-1 1,0 1-1,0-1 1,1 1-1,-1 0 1,1-1-1,-1 1 1,1-1-1,0 1 0,0-1 1,1 0 51,-1 3 11,1-1-37,0 1 1,0 0 0,1 0 0,-1 0-1,0 1 1,1-1 0,-1 0 0,0 0-1,0 1 1,1-1 0,-1 0 0,0 1 0,0-1-1,0 1 1,1 0 0,-1-1 0,0 1-1,1 1 26,20 18-40,-11-9-63,-6-6 107,0 0-1,0 1 1,0 0 0,0 0-1,-1 0 1,0 1-4,0 0-38,1-1 1,-1 0 0,1 0-1,0 0 1,3 1 37,10 11-23,-1 0 0,0 1 0,4 8 23,-7-10 242,-9-13-263,-1 1-1,0 0 0,0 0 1,0 0-1,-1 1 0,0-1 1,0 1-1,1 4 22,5 9-42,-7-17 43,0 1 1,-1 0-1,0 0 1,1 0-1,-1 0 0,0-1 1,0 3-2,6 22 96,-5-22-81,-1 0 0,0-1 0,0 1 0,0 0 1,0 0-1,0 4-15,-1 13-137,0-3 120,0-1 1,-1 1-1,-3 14 17,-6 29-41,7-34 54,-2 1-1,-7 19-12,6-28 48,-1 0 0,-1-1 0,0 0 0,-1 0 0,-2-1 0,0 0 0,-11 14-48,12-22-21,1 1 1,1 1 0,0 0-1,1 0 1,0 0-1,-4 11 21,6-10-64,-1-2 0,-5 9 64,4-7 59,1-1 0,-3 9-59,-65 166 64,10-27 16,62-152-21,1-6-37,0 1 0,0-1 0,0 0-1,0 1 1,0-1 0,0 0 0,0 0-1,-1 1 1,1-1 0,-2 1-22,2-2 53,1-1-5,-1 13-142,1-11 594,1-6-102,0 0-338,14-48-84,4-11-16,5-62 83,-9 40-54,27-80 11,-35 133-87,0 0 1,-2 0-1,-1-1 0,-2-19 87,3-15-15,0 7 1,-4 1 1,-2-1 0,-2 1-1,-3-1 14,3 46 2,0 1 0,0-1 0,-1 1 0,-1 0 0,0 0 0,-1 0 0,0 1 0,-1 0 0,-1 0 0,0 1 0,-3-4-2,3 4-2,-15-19 302,-14-14-300,8 11-104,2-1 0,1-2 0,2 0 0,1-4 104,13 20 54,-8-18-54,13 26 0,0-1 0,-1 1 0,0 1 0,-1-1 0,0 1 0,-1 0 0,-3-2 0,-14-17-2,18 21 4,-1 0 0,0 0-1,0 1 1,-9-7-2,6 6-4,0 1 0,-1 1 0,0 0 0,-11-5 4,10 6-19,-39-14-255,21 8 371,-15-3-24,43 14-60,-1 0 1,1-1-1,0 1 0,-1-1 0,1 0 0,0 0 0,-2-1-13,2 1 42,0-1-1,-1 1 0,0 0 1,1 1-1,-4-2-41,-57-26-336,55 27 350,1-1 0,0 0 0,0-1 0,0 0 0,0 0 0,0-1 0,1 0 0,-2-2-14,-8-2 170,15 8-190,0 0 0,0 0-1,0 0 1,0 0 0,0-1 0,0 1 0,1-1 0,-1 1 0,0-1 20,-3-3 8,0 1 0,-1 0-1,0 0 1,0 0-1,-4-2-7,-20-13-64,21 12 261,-17-16-512,25 22 324,0-1 1,-1 1-1,1 0 0,-1 0 0,1-1 0,-1 1 0,0 1 1,1-1-1,-1 0 0,0 0 0,0 0 0,1 1 1,-1-1-1,-1 1-9,-28-2-171,28 2 127,0 0 0,0 1 0,0-1 1,0 1-1,0 0 0,0 0 1,0 0 43,0 0-8,-1 0 1,1 0 0,0 0-1,-1 0 1,1-1 0,0 1-1,-2-1 8,-18 2 101,18-2-78,0 1 0,0-1 0,0 0 0,0 0 0,0 0 0,0-1 0,-1 0-23,-4-1 23,0 1 1,0 1 0,0 0 0,-9 1-24,-8 0 59,27-1-57,-1 0-1,0 0 1,1 0-1,-1 0 0,0 0 1,1 0-1,-1 0 1,0-1-1,1 1 1,-1 0-1,0 0 1,1-1-1,-1 1 0,1 0 1,-1-1-1,0 1 1,1 0-1,-1-1 1,1 1-1,-1-1 1,1 1-1,0-1 0,-1 1 1,1-1-1,-1 1 1,1-1-1,0 0 1,-1 1-1,1-1 1,0 0-1,0 1 0,0-1 1,0 0-1,-1 1 1,1-1-2,0-3 7,0 0 0,0 0 0,0 0 1,0 0-1,2-4-7,-1-7-44,0 15 25,-1 0 1,0-1 0,1 1-1,-1-1 1,1 1-1,-1 0 1,1 0-1,-1-1 1,1 1 0,-1 0-1,1 0 1,0-1-1,-1 1 1,1 0-1,-1 0 1,1 0 0,0 0-1,-1 0 1,1 0-1,-1 0 1,1 0-1,-1 0 1,1 0-1,0 0 19,-1 0-37,6 1 29,0-1-1,-1 1 1,1 0 0,0 0-1,-1 1 1,1-1 0,-1 1-1,4 2 9,41 24 18,-7-4-342,-25-14 339,0 1 0,-1 1 1,0 0-1,-1 1 0,-1 1 1,0 0-1,0 1 0,0 3-15,36 47 6,-34-42 26,19 16 80,-3-14-129,-13-10 44,-1 1 0,3 4-27,33 26-37,-46-36 35,10 10-23,-1 0 0,0 1 0,-2 1 0,4 8 25,39 61-236,-35-57 194,-2 0 0,-1 2 0,-1 2 42,9 21-118,-14-29 132,0 2 1,-2 0-1,6 22-14,10 69 59,-6 2-1,-2 25-58,-16-109 18,12 86 2,-11-84 56,-1 22-76,-4-49 14,4 110-62,-3-90 62,-1 0-1,-2 1 0,-1-1 1,-2 0-1,-2-1 0,-2 6-13,0-16 64,-2 0 0,-1 0 0,-1-1 0,-1 0 0,-1-1 0,-1 0 0,-1-1-64,6-10-21,-1 0-1,0-1 0,-1 0 0,0-1 1,-3 2 21,-9 7 66,2-1-64,1 2 0,1 0 0,1 1 0,1 1 0,-10 16-2,17-22 6,-1-1-1,0 0 0,-1-1 1,-1 0-1,0-1 0,-1 0 1,0-1-1,-1-1 0,0-1 1,-5 2-6,-143 79 400,159-88-391,-1-1 0,1 0 0,-1-1 0,1 1 0,-1-1 0,0-1 0,1 1 0,-1-1 0,0 0 0,-3 0-9,7 0 13,1 0-1,-1-1 1,0 1-1,0 0 1,0-1-1,1 0 1,-1 1-1,0-1 1,1 0-1,-1 0 1,0 0-1,1 0 1,-1 0-1,1 0 1,0 0-1,-1-1 1,1 1-1,0-1-12,-1 0 4,-1-1-1,2 1 1,-1-1-1,0 0 0,0 0 1,1 0-1,0 0 1,-1 0-1,1-2-3,-2-4-7,1 0 0,0-1 0,0 1 0,1 0 0,0-1 0,0 0-1,1 1 1,1-1 0,1-8 7,5-19-82,1 1 0,2 1 0,2 0-1,11-24 83,-13 39-1,0 0 1,1 1-1,2 0 0,-1 1 0,2 0 0,0 1 0,1 1 0,8-6 1,13-7-40,2 2-1,0 1 1,2 2-1,2 2 41,64-41-323,-73 39 218,7-7 105,3-2-172,-22 22 172,-18 10-18,0-1 0,0 1 0,1-1 1,-1 0-1,0 0 0,0 0 0,0 0 0,-1-1 1,2 0 17,-7 19-160,-1-3 141,0 0 0,0 0 0,-2 0 0,1-1 0,-2 0 0,0 0 0,0-1 0,-1 0 0,0 0 0,-10 10 19,-15 12 91,-1-1-1,-22 14-90,49-40 14,-5 3 100,13-11 126,20-16 211,0 0-445,0-1 0,-2-1 0,0-1 0,-1-1 0,12-19-6,16-32-291,6-18 291,-29 48-80,-7 19 77,1 0-1,0 1 1,2 0 0,1 2-1,0 0 1,2 1 0,0 1-1,23-14 4,-30 23-72,2 0 0,0 0 0,0 2 0,0 0 0,1 1 0,6-1 72,-18 6-20,-4 1-8,1 1-1,-1-1 1,0 0-1,0 1 0,1 0 1,-1-1-1,0 1 1,2 0 28,-3 0-2,0 0 0,-1 1 0,1-1 0,-1 0 0,1 0-1,-1 1 1,1-1 0,-1 0 0,1 1 0,-1-1 0,1 1 0,-1-1 0,1 1 0,-1-1 0,1 0 0,-1 1 0,0 0 0,1-1 0,-1 1 0,0-1 0,0 1 0,1-1 0,-1 1 0,0 0 0,0-1 0,0 1 0,0-1 0,0 1 0,1 0-1,-1-1 1,0 1 0,-1 0 0,1-1 0,0 1 0,0 0 2,-1 5-51,0 1 0,0-1 1,0 0-1,-1 0 0,0 1 0,-1-1 0,1 0 0,-1 0 51,-11 31 23,-8 45-1,-15 30-22,20-69 30,-2-1 0,-1-1 0,-12 16-30,-79 116 443,87-141-386,10-15-33,2 0 1,0 1-1,2 0 1,-5 11-25,4-8 16,0 0 1,-1-1 0,-5 5-17,-19 32-130,28-41 156,-1-2 1,-1 1 0,-1-1-1,0-1 1,0 1 0,-1-2-1,-1 0 1,0 0 0,-1-2-1,-11 8-26,13-11 27,-139 75-112,134-74 45,1 2 1,0 0 0,-13 10 39,16-12 75,11-9-10,9-5 25,85-52 187,-51 25-363,-1-1-1,-2-2 1,-1-2-1,-2-2 1,4-8 86,111-132 208,-130 159-279,8-9 179,-21 22-173,0 1-1,1-1 1,-1 1-1,2 1 1,3-4 65,23-18-147,6-7 87,-11 11-94,-18 14 257,-8 7-161,-1 1 0,1-1 0,-1 0 1,0-1-1,2-2 58,8-10-82,-7 8 100,0-1 1,0 1-1,0-1 1,-1 0-1,0-1-18,6-23 5,-1 0-1,-1 0 0,-2-1 1,1-20-5,0 8 4,-5 18-189,-1 1 1,-2-1 0,-1-16 184,0-5-98,0 32 104,-2 0-1,0 0 1,0 0 0,-2 1-1,0 0 1,-1 0 0,-5-11-6,10 24-24,-34-62 243,14 15-186,5 15 72,-8-30-105,14 30 62,-9-30-8,-3 1 1,-12-19-55,21 54 88,2 4-96,-9-14 8,-3-6 107,-5-14-107,2 2-75,-3-4 497,3 6-652,-27-42 230,44 83 28,-1 0 0,-1 1 0,0 0 0,-1 1 0,0 1 1,-1 0-1,-11-8-28,-18-9 42,-43-20-42,60 34-74,-27-10 70,35 17 54,1 0 0,-7-5-50,9 5 11,-1 0 0,0 1 0,0 1 0,-15-3-11,12 3-7,0-1-1,0 0 1,-7-5 7,21 9 92,0-1 1,-1 0 0,1-1 0,0 1 0,-1-2-93,-16-12 144,-31-18-91,38 26-68,-1 0 1,0 2-1,-1-1 0,0 2 1,0 0-1,0 1 0,-1 1 1,0 0 14,9 3-4,-9-3-68,0 1 1,0 1-1,-11 1 72,-3-1 114,-30-5-114,60 7-7,-10-1 53,-5-2-91,0 1 0,0 1 0,0 1 0,-9 0 45,-20 5 118,-23-2-118,54-2-4,0 0 1,-9 2 3,9 0 1,1-1-1,-10-1 0,19-1 9,0 0 0,-1-1 0,1 1 0,1-1 0,-1 0 0,0 0-1,0 0 1,0-1 0,0 1 0,1-1 0,-1 0 0,1 0 0,-1 0 0,1-1 0,-2-1-9,3 3 2,0-1 0,0 1 0,0 0 1,0-1-1,0 1 0,0 0 0,0 0 1,0 0-1,-1 0 0,1 1 0,0-1 1,-3 0-3,-30-2 43,9 2-33,11 0 3,0 1 0,-1 1 1,1 0-1,0 1 1,-3 1-14,-25 2 23,21-1-4,-9 0 21,18-4-80,0 2-1,1-1 1,-1 2-1,0 0 1,1 0 0,0 1-1,-5 3 41,13-5-20,0-1 0,1 1 0,-1 1-1,1-1 1,0 0 0,-1 1 0,1 0 0,0 0-1,1 0 1,-1 0 0,0 0 0,1 1 0,0-1 0,0 1-1,0-1 1,0 1 0,0 0 0,1 0 0,-1 3 20,-2 5-66,2 0 0,-1 0 0,2 0 0,-1 0 0,2 0 1,0 2 65,0-2 3,1 0 0,1 0 0,0-1 0,1 1 0,0 0 0,0-1 0,3 4-3,9 22-65,13 18 65,-23-44 38,10 17-44,0 0-1,2 0 0,1-2 1,1 0-1,2-1 0,0-1 1,1 0-1,12 7 7,150 114 213,-152-123-296,7 2 83,-12-8-57,1 2 0,-2 2 57,59 49 240,-69-56-183,-10-8-17,0 0-1,0 0 1,3 5-40,44 48-8,-22-24-128,11 17 136,131 196-350,-170-242 337,13 20-9,-1 1 0,-2 1-1,-1 0 1,5 17 22,7 29-97,-1 11 97,9 59 76,-20-81 27,2-1 0,19 48-103,32 86 102,-56-171 127,3 20-229,-10-36 37,0 1 1,-1 0-1,-1-1 0,1 1 1,-1-1-1,-1 1 0,0 2-37,0-6 16,0 1 0,-1 0-1,0-1 1,0 1 0,0-1-1,-1 0 1,-2 5-16,-27 35 135,14-19-102,10-16-52,-1 1 1,0-1-1,0-1 1,-1 0-1,0 0 1,-7 4 18,-16 9-87,-22 11 87,3-7 145,-1-1-1,-15 2-144,6-3 15,16-5-93,3-2 46,1 1-1,1 3 0,-12 9 33,41-22 22,0 1 0,1 1 0,-4 4-22,-12 11-12,-20 23-10,30-29 62,13-14 17,-1 1-1,-1-1 1,1 0 0,-6 4-57,11-9-3,0 0-1,0 0 1,0 0 0,0 0-1,0 0 1,0 0 0,0 0-1,0 0 1,0 1 0,0-1-1,0 0 1,0 0 0,-1 0-1,1 0 1,0 0 0,0 0-1,0 0 1,0 0 0,0 0-1,0 0 1,0 0 0,0 0-1,0 0 1,0 0 0,0 0-1,0 1 1,0-1 0,0 0-1,0 0 1,0 0 0,0 0-1,0 0 1,0 0 0,0 0-1,0 0 1,0 0 0,0 0 0,0 0-1,0 0 1,0 1 0,0-1-1,0 0 1,0 0 0,0 0-1,0 0 1,0 0 0,0 0-1,0 0 1,1 0 0,-1 0-1,0 0 1,0 0 0,0 0-1,0 0 1,0 0 0,0 0-1,0 0 1,0 0 0,0 0-1,0 0 1,0 0 0,0 1-1,0-1 1,0 0 0,1 0-1,-1 0 1,0 0 3,9 1 18,16-1 123,-9-4-129,1-1 1,-1 0-1,0-1 1,0-1-1,-1 0 1,1-1-13,41-19 13,1 3 0,1 2 1,1 3-1,46-8-13,-44 12-107,26-12 107,-85 26 14,15-9 52,-18 10-65,0 0 0,0 0-1,0 0 1,0 0 0,0 0-1,0 0 1,0 0 0,0 0-1,0 0 1,-1 0 0,1 0 0,0 0-1,0 0 1,0 0 0,0 0-1,0 0 1,0 0 0,0 0-1,0 0 1,0 0 0,0 0-1,0 0 1,0 0 0,0 0 0,0-1-1,0 1 1,0 0 0,0 0-1,0 0 1,0 0 0,0 0-1,0 0 1,0 0 0,0 0-1,0 0 1,0 0 0,0 0 0,0 0-1,0 0 1,0 0 0,0 0-1,0 0 1,0 0 0,0 0-1,0 0 1,0 0 0,0 0-1,0 0 1,0 0 0,0 0-1,0 0 1,0-1 0,0 1 0,0 0-1,0 0 1,1 0 0,-1 0-1,0 0 1,0 0 0,0 0-1,0 0 1,0 0 0,0 0-1,0 0 0,-6 0-37,-5 1-44,-17 2-102,14-2 176,0 1-1,-13 4 8,-89 17 24,78-17-67,1 2-1,0 1 1,-36 14 43,-369 141 138,363-142 225,-53 6-363,115-25 22,1-1 0,-1-1 0,0-1 0,0 0 0,0-1 0,1-1 1,-1 0-1,0-1 0,1-1 0,0-1 0,0 0 0,0-1 0,1-1 0,-9-5-22,14 7-26,6 3-164,-1 0 0,1-1 0,0 0 0,-1 0 0,1 0 0,-2-2 190,4 2-782,0 0 0,0 1 0,1-1 0,-1 0-1,1 0 1,-1 0 0,1 0 0,0-1-1,0 1 1,0 0 0,0-3 782,-7-25-2603,-8-31 1158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17:57.15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2043 271 1248,'5'-4'456,"-5"4"-452,0 0-1,0 0 0,1 0 0,-1 0 1,0 0-1,0-1 0,1 1 0,-1 0 1,0 0-1,0 0 0,0-1 0,0 1 0,1 0 1,-1 0-1,0-1 0,0 1 0,0 0 1,0 0-1,0-1 0,0 1 0,0 0 1,0 0-1,0-1 0,0 1 0,0 0 1,0 0-1,0-1 0,0 1 0,0 0 0,0 0 1,0-1-1,0 1-3,5-31 896,-6 29-650,0 0 0,1-1 0,-1 1 0,0 0 0,-1 0 0,1-1 0,0 1 0,-1 0 0,1 0 0,-1 1 0,-1-3-246,-8-10 862,8 9-547,-4-10 152,-1 0 0,-1 1 0,0 0 0,-1 1 0,-1 0 0,0 1 0,-8-7-467,11 12 70,0 0 0,0 0 0,-1 1 0,0 0 0,-1 1 0,1 0 0,-1 1 0,0 0 0,0 0 0,0 1 0,-1 0 0,1 1 0,-1 0 0,0 0 0,1 2 0,-7-1-70,-220 1 778,223 1-793,0 0 1,0 1-1,-4 1 15,-22 4 178,30-6-133,4-1 3,-1 1 1,1 0-1,0 0 1,-1 1 0,-2 1-49,-20 9 56,24-9-50,0 0-1,-1-1 1,1 0-1,0 0 1,-1-1-1,1 1 1,-1-1-1,0 0 1,1-1 0,-2 1-6,2-1 50,1 0 0,-1 0 0,1 1 0,-1 0 0,1 0 0,-1 0 1,1 0-1,0 1 0,-1-1 0,-2 3-50,-44 15 101,-32 14-245,40-13 236,20-9-53,0-1 1,-7 1-40,-2-2 165,-27 4-165,-15 6 64,63-17-232,6-1 141,0 0 0,1 0-1,-1 0 1,0 1 0,-2 1 27,-24 9 125,25-10-103,-1 0 0,1 1 0,0 0 1,-3 2-23,-12 5 18,18-9-17,0 1 0,0-1 0,0 1 0,0 0 0,0 0 0,0 0 0,0 0 0,0 1-1,0 0-19,0 0 0,0 0-1,0-1 1,0 1 0,-1-1-1,1 0 1,-1 0 0,0 0 19,-5 6 85,9-7-80,0-1 0,-1 1-1,1-1 1,-1 1 0,1-1-1,0 1 1,-1-1-1,1 1 1,-1-1 0,0 1-1,1-1 1,-1 0-1,1 1 1,-1-1 0,0 0-1,1 1 1,-1-1 0,1 0-1,-1 0 1,0 0-1,1 1 1,-1-1 0,0 0-5,-2 0-27,1 1 0,0 0 0,-1 0 0,1 1 0,0-1 0,0 0 0,0 1 1,0-1-1,0 1 0,-1 1 27,-6 3 247,-3 0-198,10-5-44,1-1-1,-1 1 0,1-1 1,-1 1-1,1 0 0,0 0 1,-1 0-1,1 0 0,0 0 1,0 0-1,-1 0 1,1 1-5,-1 0 11,0 0 0,0 0 1,0-1-1,-1 1 0,1 0 1,0-1-1,-1 1 0,1-1 1,-1 0-1,1 0 0,-1 0 1,1 0-1,-1 0 0,0-1 1,0 1-1,-1-1-11,-40 8 48,42-7-25,-1-1 0,1 1 0,-1-1 0,1 1-1,0 0 1,-1 0 0,1 0 0,0 0 0,-1 1 0,1-1 0,0 0 0,0 1-23,0 0-40,0-1 0,-1 1 0,1-1 1,-1 1-1,1-1 0,-1 0 0,1 0 0,-1 0 1,0 0-1,1-1 0,-1 1 0,-1-1 40,3 1 22,-1-1 0,0 0-1,0 1 1,1 0 0,-1-1-1,0 1 1,1 0 0,-1 0-1,1 0 1,-1 0 0,1 0-1,0 0 1,-1 0 0,1 0-1,0 1 1,-1-1-22,2 0 85,0-1-165,-2 2 42,1 1 0,0-1 0,-1 0 0,1 1 0,0-1 0,1 1 0,-1-1 38,-4 10-194,4-11 228,0 1 0,0 0 0,0 0 1,0-1-1,1 1 0,-1 0 0,0 0 1,1 1-35,-1 0 25,0-1 0,0 1 0,0-1 0,0 1 0,0-1 0,0 0 0,-1 1 0,1-1 0,-2 1-24,-2 4 39,-12 23-96,1 0 0,-2 10 56,1-3-101,14-31 126,0 1 1,0-1-1,0 0 0,-1-1 1,0 1-1,0 0 0,0-1 1,-3 2-26,-23 38 21,25-36-30,0-1 0,0 0-1,1 1 1,-1 4 9,-10 18-134,8-16 218,0 1 0,2 0 1,-1 1-85,2-4-77,2 6 56,3-18 22,-1 1 1,0 0-1,0-1 1,0 1-1,-1 0 1,1-1-1,0 1 1,0-1 0,-1 1-1,1 0 1,-1-1-1,0 1 1,1-1-1,-1 1-1,-6 18 27,2-2 186,5-16-198,-5 11-8,-8 21-18,3-12 175,9-19-196,0 1 0,-1-1 0,1 0 1,-1 0-1,1 0 0,-1 0 0,0 0 0,-1 0 32,-3 13 224,0 21-42,5-30-189,0-1 1,0 1-1,1 0 1,0 0 0,0-1-1,1 5 7,0 11-9,0 0 60,0 0 1,1-1-1,6 21-51,-7-19 45,-1-20-75,0 0-1,0 1 1,0-1 0,1 0 0,-1 1-1,1-1 1,0 0 0,0 2 30,0-2 11,0 0 0,-1-1 0,1 1 0,-1 0 0,1 0 0,-1-1 0,0 2-11,0-1 40,0 0-1,0-1 1,0 1-1,1 0 0,-1-1 1,1 1-1,-1-1 0,1 1 1,0 0-40,0-1-26,0 0 1,0 1-1,-1-1 1,1 0-1,-1 1 1,1-1-1,-1 1 0,0-1 1,0 2 25,0-1-21,0 0 1,0 0-1,0 0 1,1 0 0,-1-1-1,1 1 1,1 3 20,0 3 35,0 1 1,-1-1 0,0 1 0,0 0 0,-1-1 0,0 1 0,-1 0 0,0 0-36,0 21-410,2-20 425,-1 17 200,0-26-195,0-1 0,0 1 0,0-1 0,0 1 0,0-1 0,-1 1 0,1-1 0,0 1 0,-1-1 0,1 1 0,-1-1 0,0 1 1,0-1-21,0 22-219,1 81 443,-2-75-171,1-22-42,1 0-1,-1-1 1,1 1 0,0-1 0,1 1-1,0 0 1,0-1 0,1 4-11,-1-5-7,0 1 1,0-1-1,0 1 0,-1 0 1,0 3 6,0-3 6,0-1 1,1 0 0,-1 0-1,1 1 1,1 2-7,3 27 458,-3-10-506,-1-4 43,-1-15 1073,-4-13-737,-4-12-242,-4-28-23,1-1 1,0-17-67,4 22 37,-5-12-37,5 27-80,-6-18 100,9 35-54,0 0-1,1 0 1,1 0 0,0-1-1,0 1 1,1-3 34,-7-140 122,8 9-708,5 112 63,-5 32 427,0 1-170,0 0 116,0 24 44,-5 196-22,13-139 90,-7-76 50,-1 0-1,1 0 0,0 0 0,1 0 1,0 2-12,-1-2-13,1 0 1,-1 0 0,0 0-1,0 0 1,-1 3 12,1-2-2,0 0 0,0-1 0,1 1 0,-1 0 1,1-1-1,0 1 0,1-1 0,2 5 2,4 9 74,-2-4-132,-5-12 56,0 1 1,-1-1-1,1 1 0,-1-1 1,0 1-1,0 0 0,0 2 2,0-2 33,1 1-1,-1-1 0,1 1 0,0-1 1,0 0-1,0 0 0,1 1-32,0 0-1,0 0-1,-1 0 0,0 1 0,2 3 2,2 10-83,1 0 0,1-1 0,1 1 83,8 20-82,-10-24 116,0 1-1,1-1 1,0-1-1,1 0 1,1 0-1,0 0 1,9 8-34,9 9 21,-1 1 1,-1 2-22,1 2-128,-13-21 66,-10-11 90,-1 1 0,1-1 0,-1 1 0,1-1 0,-1 1 0,1 2-28,17 32 160,-9-22-196,-10-15 29,0 0 0,-1 0 0,1 0 1,-1 0-1,1 0 0,-1 0 0,0 1 1,1 1 6,4 10-12,0-1 0,0 0 0,9 11 12,-1 1 14,-9-18 25,0-1-1,0 1 1,1-1-1,0 0 1,0 0 0,0-1-1,4 3-38,6 5 88,-13-11-63,0 0 0,0 0 0,-1 0 1,1-1-1,0 0 0,0 1 1,1-1-1,-1 0 0,0-1 1,0 1-1,0 0 0,4-1-25,43 0 15,-27 0 61,13-8 31,-3 5-212,-24 2 105,-1 1-1,1-1 1,-1 1 0,1 1 0,-1-1-1,1 1 1,4 2 0,43 9 6,-32-7-44,17 5 38,-17-2 92,-8-2-136,0-1 0,0 0 0,1-1 0,0-1 0,15 1 44,-3-1 256,-27-3-245,-2 0 128,-1-2-92,0 0 0,0 0 1,0 0-1,-1 0 0,1 0 1,0 0-1,-1 0 1,1 1-1,-1-1 0,1 1 1,-1-1-1,0 1 1,0-1-1,0 1-47,-30-18-203,24 14 191,5 4 30,-57-33-147,-2 2 0,-44-15 129,15 23-128,44 14 309,34 8-353,12 2 157,0 1 0,0-1 0,0 0 0,0 0-1,1-1 1,-1 1 0,0 0 0,0 0 0,0 0 0,1 0-1,-1-1 1,0 1 0,0 0 0,0-1 15,1 1-331,-1 0 318,1 0 0,-1 1 0,1-1 0,-1 1 0,1-1 0,-1 1 0,1-1 0,-1 1 0,1-1 0,0 1-1,-1 0 1,1-1 0,0 1 0,0-1 0,-1 1 0,1 0 0,0-1 0,0 1 0,0 0 0,0-1 13,-3 15-101,4-5 102,0-1 1,0 1-1,1-1 1,1 2-2,4 28-33,-6-4-146,-1-26 183,0 0 1,0-1-1,1 1 1,0 0-1,1-1 1,0 1-1,0-1 1,1 0-1,1 2-4,12 31 32,-13-31-37,1 0-1,0-1 1,1 1 0,2 2 5,27 51-5,-31-58-4,1 1-1,0-1 1,0 1 0,0-1 0,1-1 0,0 1 0,0 0 0,0-1 0,1 0 0,-1 0 0,1-1 0,0 0 0,2 1 9,15 7 44,-13-6 7,0 0 0,1-1 0,-1 0 0,1-1 0,0 0-1,0-1 1,3 1-51,13 0 6,20 1 4,121 1 337,-56 4-230,-93-6-99,-16-2-15,0-1-1,-1 1 0,1-1 1,0 0-1,0 0 1,0 0-1,0 0 1,1-1-3,0 1-1,-1 0 1,0 0-1,0 0 1,0 0 0,0 0-1,0 1 1,3 0 0,15 1 13,80-2 355,-58 3-362,-30-2-6,-1 0 0,1-1 0,11-1 0,46-5 88,-24 2 60,1-1 0,14-6-148,-5 3-1,-38 5 29,12-5 24,0-1-14,-23 7-14,0 1 0,0-1 0,0-1 0,-1 0 0,1 0 0,3-2-24,22-13-1,1 2 0,14-5 1,-8 4 55,3-1 36,-21 10-105,0-2-1,0 0 1,0-2 14,145-87 21,-110 54-15,-25 14 175,-21 22-167,-1-1-1,1 0 1,2-5-14,-2 3-31,1 0 0,5-4 31,-2 3-48,-3 4 71,-1 0 0,1-1-1,-1-1 1,-1 1-1,0-2 1,-1 1 0,0-1-1,1-3-22,-3 2 50,0 1-17,0 0 0,1 0-1,0 1 1,8-10-33,2-4 219,9-15-352,-20 32 125,0-1 0,0 0 0,0 0 0,-1 0 0,3-11 8,3-3-3,-10 20 10,0 0-1,1 0 1,-2 0-1,1-1 1,0 1-1,-1-2-6,1 2 12,-1 0-1,1 0 0,0-1 0,0 1 1,0 0-1,1-1-11,0-2-16,-1 1 1,1-1 0,-1 1-1,0-1 1,0 1-1,0-5 16,2-15-227,2-21 515,-4 38-248,-1 0 1,1 0 0,-1 0-1,0 0 1,-1-4-41,0 3 25,1 1-1,0-1 1,1-9-25,5-42 108,-3 0 0,-4-48-108,0 31 3,-2 30-131,-6-23 26,9 29 103,2 21-8,-2 0 0,-1 0 1,0-1-1,-4-12 7,3 20-34,0 0 1,1 0-1,0-12 34,-2-27 106,0 9 97,3 31-289,0 1 1,-1 0 0,-3-11 85,2 15 14,-1 1 0,1 0 0,-1 0 1,-3-4-15,-4-9 71,-4-14-79,-15-38-91,3-6 30,15 45 107,-4-17-38,-1-7-108,11 41 223,4 9-81,-1 0 0,0 0 0,-1 0 0,-2-4-34,1 1-30,-1-1 0,2 1 0,0-1 0,-1-3 30,1 3-45,0 1 1,-1-1-1,1 1 0,-3-2 45,3 6 26,1 0 0,-2 0-1,1 0 1,0 1-1,-3-3-25,-47-58-202,50 63 222,0-3-32,-1 1 0,0 0 0,0 0 0,0 0 0,0 0 0,-1 1 1,1 0-1,-1 0 0,0 0 0,0 1 0,0-1 0,-1 1 12,-19-7 8,17 5 29,-1 1-1,1 1 1,-1 0 0,-4-1-37,-91-12-342,-64-12 417,149 24-99,0-1-1,1 0 1,-1-1-1,1-1 0,-15-7 25,9 2-8,-1 0 0,-1 2 0,1 1 0,-1 2 0,-1 0 0,1 2 0,-1 0 0,-8 2 8,0 1-96,1 2 0,0 1 0,0 2 0,-23 5 96,-17 9 102,-40 15-102,92-25-72,1 1 1,0 1 0,0 1 71,-32 16-218,7-8 187,2 2 1,1 2-1,1 2 0,-21 17 31,1 6 128,3 3 0,-27 30-128,-12 11 107,68-64-101,-1-2 1,-2-1-1,0-1 0,-1-2 1,-21 9-7,-55 19-226,68-32 251,0 1 0,-30 21-25,60-33-25,0 1 0,0 1 0,1 0 0,1 0 0,0 1-1,0 1 1,1 0 0,0 0 0,1 0 0,-2 4 25,1-1 109,-8 10-62,16-23-63,1 0 0,-1 0 0,1 0 0,0 0 0,-1 0 0,1 0 0,0 0 0,-1 0 0,1 0-1,0 0 1,0 0 0,0 0 0,0 1 0,0-1 0,0 0 0,0 0 0,0 0 0,1 0 0,-1 0 0,0 0 0,1 1 16,0-2 0,-1 1 0,1 0 1,0 0-1,0-1 0,0 1 1,0 0-1,0-1 0,0 1 0,0-1 1,0 1-1,0-1 0,0 0 0,0 1 1,0-1-1,0 0 0,0 0 1,1 0-1,-1 0 0,0 0 0,0 0 1,0 0-1,0 0 0,0 0 1,0 0-1,1-1 0,-1 1 0,35-11 19,-31 9-18,-1 1-1,431-161 218,-337 125-298,44-8 80,72-27-74,-59 6 57,87-32 50,-191 80-85,247-75 2,-144 58 8,-116 29 27,0 1 1,0 2 0,4 2 14,-119 50 368,17-8-400,35-24-21,0 0-1,-6 1 54,-47 18-63,-45 14 63,-21 9-22,62-23-69,-1-4 1,-24 4 90,102-35-2,-123 38-81,-10 9 83,96-31-5,1 2-1,2 1 1,0 2-1,1 2 1,-9 9 5,-220 187 160,241-198-246,1 2 1,-11 15 85,32-34-35,0 1 1,0-1-1,1 1 1,0 0-1,0 0 1,-2 6 34,4-10-4,1 0 0,-1 0 0,0-1 0,1 1 0,-1 0 0,1 0 0,0 0 0,-1 0 1,1 0-1,0-1 0,0 1 0,1 0 0,-1 0 0,0 0 0,0 0 0,1 0 0,-1-1 0,1 1 0,0 0 0,0 0 0,-1-1 0,1 1 0,0 0 0,0-1 0,0 1 1,1-1 3,2 2 0,0 0 1,1 0 0,0-1 0,-1 1 0,1-1-1,0 0 1,0-1 0,0 1 0,0-1 0,0 0 0,0 0-1,0-1 1,1 0-1,6 1 70,-1-1-1,0 0 0,1-1 1,-1-1-1,6-1-69,19-6 1,0-2 0,-1-1 0,1-2-1,103-50 16,-115 53 45,91-47 6,-3-5-1,30-26-66,-88 54-3,2 3 0,1 3 0,19-6 3,11 0 15,86-20-15,69-19 106,-165 54-417,21-1 311,-9 2-35,-65 15 143,23-2-108,-24 4 28,-1-1 1,13-4-29,-18 3-32,1 0 0,0 2 0,0 0 0,8 0 32,-24 2-112,-9 4 101,-13 7-46,0-1 1,-2-1-1,1-1 0,-1 0 0,-12 1 57,-40 14 28,24-2 17,-12 8-45,1 1-7,-115 53-39,3 9 1,-128 92 45,231-140-43,-1-2 1,-3-4-1,-67 25 43,116-53-2,-36 14 5,1 2-1,2 2 0,-19 15-2,52-27-12,1 1-1,1 1 1,0 2-1,1 0 1,2 1 0,-7 9 12,10-10 26,-48 63-46,54-67 7,0 1-1,1-1 0,1 2 1,-2 7 13,6-14 42,5-11-42,0 1 0,0-1 0,0 1 0,0-1 0,0 1 0,0-1 0,-1 1 0,1-1 0,0 1 0,0-1-1,1 0 1,-1 1 0,0-1 0,0 1 0,0-1 0,0 1 0,0-1 0,0 1 0,1-1 0,-1 0 0,0 1 0,0-1 0,1 1 0,-1-1-1,0 0 1,0 1 0,1-1 0,-1 0 0,1 1 0,-1-1 0,0 0 0,1 0 0,-1 1 0,1-1 0,-1 0 0,0 0 0,1 0 0,-1 1-1,1-1 1,-1 0 0,1 0 0,-1 0 0,1 0 0,-1 0 0,1 0 0,-1 0 0,0 0 0,1 0 0,-1 0 0,1 0 0,0 0-13,4 0 9,0 0 0,-1 0 0,1 0 0,0 0 0,0-1 0,0 0-1,-1 0 1,1 0 0,0 0 0,-1-1 0,2-1 4,10-4-6,-1-1 0,7-5 6,-21 13-1,26-18-56,22-19 57,6-4 201,-12 13-134,2 2 0,22-8-67,97-39 96,-40 19-70,33-10 72,22 0-98,-27 10 30,-77 22-108,-2-2 1,65-42 77,-29 16 25,1 4 0,3 5 0,41-8-25,-124 49-15,-14 5 4,0 0 0,0-1 0,9-6 11,-22 9 5,0 1-4,19 2-45,-22 0 38,0 0-1,0 0 0,0 0 1,1 0-1,-1 0 0,0 0 1,0 0-1,1 0 1,-1 0-1,0 0 0,0 0 1,0 0-1,1 1 1,-1-1-1,0 0 0,0 0 1,0 0-1,0 0 0,1 0 1,-1 1-1,0-1 1,0 0-1,0 0 0,0 0 1,0 0-1,1 1 1,-1-1-1,0 0 0,0 0 1,0 1-1,0-1 0,0 0 1,0 0-1,0 0 1,0 1-1,0-1 0,0 0 1,0 0-1,0 1 7,-3 12-85,1-8 96,0 0 0,-1 0 0,0-1 0,1 1 0,-2 0-11,-17 20-4,-2-1-1,0 0 0,-2-2 0,-4 3 5,-110 75 155,-1 1 61,94-65-250,-1-3 1,-2-2-1,-9 3 34,-130 69 20,128-66 8,-56 44-28,-6 19 69,-33 24 72,105-87-166,-3-2 0,-7 2 25,-158 84 32,206-114-63,0 0 1,1 1-1,0 1 0,-5 4 31,59-28 16,-16 6 2,26-7 3,0-2-1,26-14-20,74-48-292,43-37 292,-151 90-17,112-73 153,48-29-77,-150 99-64,1 2 1,50-18 4,48-4 39,15-7-190,-15 4 199,-152 52-59,0 0 0,-1 0 0,1 1 0,0-1-1,0 1 1,0 0 0,0 0 0,0-1 0,-1 1 0,1 0 0,0 0-1,0 1 1,0-1 0,0 0 0,0 1 0,0-1 0,-1 1-1,1 0 1,0-1 0,0 1 0,-1 0 0,2 1 11,-3-2-11,0 1 0,0 0 0,0-1 0,0 1 0,-1 0 0,1 0 0,0-1 0,0 1 1,0-1-1,-1 1 0,1 0 0,0-1 0,-1 1 0,1-1 0,-1 1 0,1 0 0,-1-1 0,0 1 11,1-1-11,-9 11 24,-2 0-1,1-1 1,-1-1 0,-1 1-1,-6 3-12,-22 12 81,-4 0-81,-35 23-64,37-18-37,0 3 0,-35 37 101,-69 82 477,61-61-592,56-61 58,-2-2-1,-1-1 1,-1-1 0,-7 2 57,18-14-19,1 1 0,0 1 1,2 1-1,-1 0 0,2 2 1,-11 13 18,10-8 36,1 0 1,1 2-1,0 0 1,2 0-1,2 2 1,0 0 0,-4 15-37,13-31 12,3-10-34,0 0 1,1 0-1,-1 0 1,0 0-1,1 0 1,-1 1-1,1-1 1,0 0 21,0 0-16,5-3 66,1 1 1,-1-1 0,0 0-1,1 0 1,-1 0 0,0-1-1,0 0 1,0 0 0,0-1-1,0 1-50,12-8 56,-1-1-1,3-2-55,-2 0 71,80-58-50,-3-4 0,21-27-21,-9 11 56,-56 51 103,-3-2 0,16-20-159,0-14 104,-2-4 1,9-23-105,-29 43-1,-24 34 34,-2-1 0,4-11-33,-12 24 51,-2 3-15,0-1 1,0 0 0,-2 0-1,1 0 1,-2 0 0,1-1-1,-1-10-36,-1-6 67,-1-1-1,-3-22-66,1 13-57,-1-18-9,-28-140-72,28 178 135,-1 0 0,0 1 1,-2 0-1,0 0 0,-1 1 1,-1-2 2,0 5-52,1 0 0,1-1 0,0 0 0,-1-7 52,2-9-309,5 30 296,0 0 1,0 0 0,0 0 0,0 0 0,0 0 0,0-1-1,1 1 1,-1 0 0,0 0 0,1 0 0,-1 0 0,1 0 0,-1 0-1,1 0 1,-1 0 0,1 1 0,0-1 0,-1 0 0,2-1 12,-1 1-21,0 0 1,0 0 0,0-1-1,0 1 1,1 0 0,-1 0-1,0 0 1,1 0 0,-1 0 0,1 1-1,-1-1 1,2 0 20,15-4-136,-16 4 101,1 1 1,0-1-1,-1 0 0,1 1 1,0-1-1,0 1 0,0 0 1,-1 0-1,1 0 0,0 0 1,1 1 34,7 1-11,-8-2 7,-1 0 0,1 0 0,-1 1 0,0-1 1,1 1-1,-1 0 0,0-1 0,0 1 1,1 0-1,-1 1 0,0-1 0,0 0 0,0 1 1,2 1 3,4 3 14,-6-4-17,1-1 1,-1 1-1,0 0 0,0 0 0,0 0 0,0 0 1,0 0-1,-1 1 0,1-1 0,-1 0 1,1 1 2,-1-1-17,0 0 0,1 0 0,-1 0 0,1 0 0,-1 0 0,1 0 0,1 1 17,0-1 30,-1 0 1,0 1-1,0-1 1,0 1-1,0 0 1,2 2-31,-1 3 47,14 20-201,0-6 79,-9-14 80,-8-7-5,0 0 0,1-1 0,-1 1-1,1 0 1,0-1 0,-1 1 0,1-1-1,-1 1 1,1-1 0,0 1 0,-1-1-1,1 1 1,0-1 0,0 1-1,-1-1 1,1 0 0,0 1 0,0-1-1,0 0 1,-1 0 0,1 0 7,0 1-1,0-1 1,0 0-1,-1 1 1,1-1-1,0 0 1,-1 1-1,1-1 1,0 1-1,-1-1 1,1 1-1,0 0 1,-1-1 0,1 1-1,-1 0 1,1-1-1,-1 1 1,0 0-1,1-1 1,-1 1-1,0 0 1,1 0-7,5 16-48,-4-12 48,1-1 1,-1 0-1,1 1 0,0-1 0,0 0 1,1-1-1,-1 1 0,1 0 0,1 0 0,5 7 52,1 1-61,-1 1 1,0 0 0,-2 1-1,1 0 1,-2 0 0,1 1-1,-2 0 1,0 0 0,1 7 8,-3 2 50,0 0-1,0 20-49,1 6-163,7 105 350,-10-139-288,-2 2 0,0 6 101,-1 2-44,0-14 113,-1 0-1,0 0 1,-1 0-1,0 0 0,-1-1 1,-3 8-69,3-8 21,3-8 69,0 0-1,0 0 0,-1 0 1,0 0-1,1-1 1,-2 3-90,2-5 22,1 0 1,0 1 0,0-1-1,-1 0 1,1 0-1,0 1 1,0-1 0,-1 0-1,1 0 1,0 1-1,-1-1 1,1 0 0,0 0-1,-1 0 1,1 0 0,0 0-1,-1 0 1,1 0-1,0 0 1,-1 1 0,1-1-1,0 0 1,-1 0 0,1-1-23,-1 1 13,1 0-1,-1 0 1,1-1 0,-1 1 0,1-1 0,-1 1 0,1-1 0,0 1 0,-1 0 0,1-1 0,0 1 0,-1-1 0,1 0 0,0 1 0,0-1 0,-1 1 0,1-1 0,0 1 0,0-1 0,0 0-13,-2-4 9,1-1 0,0 1 0,0-1 0,1 1 0,0-1 0,0 1 0,0-1 0,1-3-9,9-47 0,-2 14 104,2-39-206,1-80 102,-2-122-101,-9 276-46,1-25-32,-1 30 139,1 0 1,-1 0-1,1 0 0,-1 0 0,1 0 1,-1 1-1,1-1 0,0 0 0,0 0 1,0 1-1,0-1 0,0 0 1,1 0 39,-1 1-112,-1 1 21,4 0 55,0 1 1,0-1-1,0 1 1,-1 0-1,1 0 0,0 0 1,0 1-1,-1-1 1,1 1-1,0 0 1,2 2 35,7 5-101,-1 0 0,6 7 101,11 7 166,-22-17-189,0 0 0,0 1 0,-1 0 0,0 0 1,0 0-1,0 0 0,-1 1 0,-1 0 0,1 0 0,-1 1 0,0-1 0,-1 2 23,5 11 1,-2 0 0,0 1-1,-2 0 1,1 13-1,-4-28 5,3 28 129,0 11-134,-4-35 18,0 0 0,-1-1-1,0 1 1,-1 0 0,0 0 0,-2 4-18,2-8-2,-2 8-33,-1 0 0,0-1 0,-1 0 0,-1 0 1,-5 8 34,-7 12 0,11-20 117,-1 0 0,-8 11-117,10-16 14,0 1 0,1 0 0,0 0 0,1 0 0,-2 6-14,0-1-3,4-9 0,0 1 1,0 0-1,1-1 0,0 1 1,0 1-1,1-1 0,0 0 1,0 0-1,0 4 3,1 296-176,0-298 243,-2-1 1,1 1-1,-1-1 1,0 1 0,-3 4-68,0 6 19,2-11-23,0 0-1,0 0 1,-1 0-1,0-1 1,0 1-1,0-1 1,-5 5 4,-9 10-149,-14 13 149,4-4 58,-11 11 235,18-20-184,2 0 1,-7 11-110,4-5-94,-1-1 1,-19 18 93,5-7 101,22-23-75,-1-1 1,0-1-1,-1 0 0,0-1 1,-1-1-1,-8 3-26,-26 12-94,-38 12 94,70-31 46,-20 4-46,22-6-151,0 0 0,-16 7 151,-43 18 134,76-30-134,0 1 0,0 0 0,0-1 1,0 1-1,0 0 0,1-1 0,-1 1 1,0 0-1,0 0 0,1 0 0,-1-1 1,1 1-1,-1 1 0,1-2-6,0 0 1,0 0-1,0 0 1,0 0-1,0 0 0,1 0 1,-1 0-1,0 0 1,0 0-1,0 0 1,0 0-1,0 0 0,1 0 1,-1 0-1,0 0 1,0 0-1,0 0 1,0 0-1,0 0 0,0 0 1,1 0-1,-1 0 1,0 0-1,0 0 1,0 0-1,0 0 0,0 0 1,0 1-1,1-1 1,-1 0-1,0 0 1,0 0-1,0 0 0,0 0 1,0 0-1,0 0 1,0 1-1,0-1 1,0 0-1,0 0 1,0 0-1,0 0 0,0 0 1,0 0-1,0 1 1,0-1-1,0 0 1,0 0-1,0 0 0,0 0 1,0 0-1,0 1 1,0-1-1,0 0 1,0 0-1,0 0 0,0 0 1,0 0-1,0 1 6,12-6 36,0 2 1,1-1-1,-1 2 0,11-2-36,15-3 42,-37 7-42,116-31 111,-97 25-64,0-1 0,-1-1 0,0-1 0,14-9-47,-13 5 7,-1 0 1,0-1-1,-1 0 1,-1-2 0,-1 0-1,0-1 1,1-2-8,42-62 133,-53 71-108,1-1-1,-2 0 1,0 0-1,0-1 1,0-5-25,11-23 203,2-8 138,-14 35-387,1-1-1,0 1 1,6-9 46,-2 9-86,1 0 1,0 1-1,0 0 0,1 0 0,1 1 0,11-8 86,-14 11-7,5-4-34,-1-1 0,-1-1 1,0 0-1,8-12 41,7-17 296,0-3-296,7-13-293,-21 37 181,-1-2 0,-1 1 0,-1-2 0,6-24 112,-11 37-353,-5 12 347,0 0-1,0 0 0,0 0 0,0 0 0,1 0 0,-1 0 0,0 0 0,0 0 0,0 0 0,0 0 0,0 0 0,0 0 0,0 0 0,0 0 0,1 0 0,-1 0 0,0 0 0,0 0 0,0 0 0,0 1 1,0-1-1,0 0 0,0 0 0,0 0 0,0 0 0,0 0 0,0 0 0,0 0 0,0 0 0,0 0 0,0 1 0,0-1 0,0 0 0,0 0 0,0 0 0,0 0 0,0 0 0,0 0 0,0 0 1,0 1-1,0-1 0,0 0 0,0 0 0,0 0 0,0 0 0,0 0 0,0 0 0,0 0 0,0 0 0,0 1 7,-3 26-207,-27 117-28,20-103 138,1 1 114,-1-1-1,-17 39-16,-2-4 139,16-39-4,-2 0 0,-1-1-1,-2-1 1,-4 3-135,-25 24-150,21-25 337,26-35-48,0-2-22,0-3-91,0 1 1,0 0-1,0 0 0,1-1 1,-1 1-1,1 0 0,0 0 1,-1 0-1,1 0 0,0 0 1,0 0-1,0 0 0,1 0 1,0-1-27,2-4-12,7-11-46,0 1 0,1 0 0,1 1 0,5-5 58,61-58-57,-32 34-22,121-116-139,-166 160 200,0 0 1,-1-1 0,0 1 0,1-1 0,-1 1 0,0-1 0,0 1 0,0-1-1,0 0 1,0 0 0,0 1 0,0-1 0,0 0 0,-1 0 0,1 0 0,-1 0-1,0 0 1,1 0 0,-1-1 17,-10 8-554,-24 24 9,25-20 487,-2 0-1,1-1 1,-3 1 58,-41 26 352,-53 22-352,22-15 634,-18 12-303,67-38-331,-1-1 0,0-2 0,-1-2 0,-38 6 0,-48 3 240,-1-6 0,-125-2-240,-405-42-5,613 27-58,0 2 1,0 2 0,-38 6 62,-7 0-421,76-4 282,16 0 12,19-1 14,9-2 98,1-2 1,0-1-1,-1-2 0,32-9 15,341-101 486,-259 64 57,-47 15-468,0 1-79,-3-5-1,18-13 5,-69 29-13,-2-1 0,0-3 0,-2-1 0,-1-3 0,20-20 13,-29 21-1232,-1-1 0,-2-1 0,4-8 1232,-14 21-1699,1-2-597,-20 21 403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23:45.9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351 34 1408,'-20'-15'725,"19"14"-575,-8-2 756,7 1-794,0 1 0,1 0 0,-1 0 0,0-1 0,0 1 0,0 1 0,0-1 0,0 0 0,0 0-1,0 1 1,-1-1 0,1 1 0,0 0 0,0-1 0,0 1 0,0 0 0,-1 0 0,1 1 0,0-1 0,0 0 0,-2 1-112,0 1 72,1-1 0,-1 0 1,1 1-1,0 0 0,0 0 1,0 0-1,0 0 0,0 0 1,0 0-1,0 1 0,1 0 0,-1-1 1,0 2-73,-1 2 71,0 0 1,0 0 0,0 1-1,1-1 1,0 1 0,1 0-1,-1 0 1,1 0 0,0 0-1,1 0 1,0 0 0,0 0-1,0 1 1,1 4-72,1 0 7,0-1-1,0 1 1,1 0-1,1-1 1,0 1 0,0-1-1,1 0 1,4 8-7,12 29 10,-20-48 3,1 1 0,-1-1-1,0 0 1,0 0 0,0 0-1,0 0 1,0 1-1,0-1 1,1 0 0,-1 0-1,0 0 1,0 0 0,0 0-1,0 0 1,1 0 0,-1 0-1,0 1 1,0-1-1,0 0 1,0 0 0,1 0-1,-1 0 1,0 0 0,0 0-1,0 0 1,1 0-1,-1 0 1,0 0 0,0 0-1,0 0 1,1 0 0,-1 0-1,0 0 1,0 0-1,0-1 1,1 1 0,-1 0-1,0 0 1,0 0 0,0 0-1,0 0 1,0 0 0,1 0-1,-1-1 1,0 1-1,0 0 1,0 0 0,0 0-1,0 0-12,6-8 309,-5 4-255,0-1-1,-1 0 1,1 1-1,-1-1 1,-1 1-1,1-1 1,-1 1-1,1-1 0,-1 1 1,-1-1-1,1 1 1,0-1-1,-1 1 1,0-1-54,-1 0 91,0 0 0,0 0 0,0 0 0,0 0 0,-1 0 0,0 1 0,0 0 0,0-1 0,0 1 0,-4-2-91,6 5-4,1 0-1,-1 0 1,0 1 0,1-1 0,-1 0-1,0 1 1,0 0 0,1-1 0,-1 1-1,0 0 1,0 0 0,0 0 0,1 0-1,-1 0 1,0 0 0,0 1-1,0-1 1,1 0 0,-1 1 0,0 0-1,1-1 1,-1 1 0,0 0 0,1 0-1,-1 0 1,1 0 0,-1 0-1,1 0 1,0 0 0,-1 1 0,0 0 4,0 0 0,-1 1 1,1-1 0,0 1-1,-1 0 1,1 0-1,1 0 1,-1 0 0,0 0-1,1 0 1,-1 1-1,1-1 1,0 0 0,0 1-1,1-1 1,-1 1-1,1 0 0,0 1-6,1 0-1,-1 0 1,1 0 0,1 0-1,-1 0 1,1 0-1,0 0 1,0-1-1,0 1 1,1 0 0,-1-1-1,1 0 1,0 0-1,0 0 1,1 0-1,1 1 7,-3-3 28,0 0 0,0 0 0,0 0-1,0 0 1,0-1 0,1 1 0,-1-1-1,1 0 1,-1 0 0,1 0 0,-1 0-1,1 0 1,0 0 0,-1-1 0,1 1-1,0-1 1,0 0 0,-1 1 0,1-1-1,0-1 1,0 1 0,-1 0 0,1-1-1,0 1 1,-1-1 0,1 0 0,0 0-1,-1 0 1,1 0 0,-1 0 0,2-2-28,0 0 53,1-1 1,-1 1-1,1-1 1,-1-1-1,0 1 0,-1-1 1,1 1-1,-1-1 1,0 0-1,0 0 1,0 0-1,-1-1 1,0 1-1,0-1 1,0 1-1,0-4-53,-1 3 29,1-1-1,-1 1 0,-1-1 1,1 0-1,-1 1 1,0-1-1,-1 0 0,0 0 1,0 1-1,0-1 1,-1 1-1,0-1 1,0 1-1,-1-1-28,2 4 21,0 0 0,-1 1 0,1-1 0,-1 1 0,1 0 0,-1-1 0,0 1-1,0 0 1,0 0 0,0 0 0,-1 0 0,1 1 0,0-1 0,-1 1 0,1-1 0,-1 1 0,1 0 0,-1 0 0,0 0 0,-2-1-21,3 2-20,0 0 1,-1 0-1,1 0 1,0 0-1,0 0 1,0 1-1,-1-1 1,1 1 0,0-1-1,0 1 1,0 0-1,0 0 1,0 0-1,0 0 1,0 0-1,0 0 1,1 0-1,-1 1 1,0-1 0,1 1-1,-1 0 1,1-1-1,-1 1 1,1 0-1,0 0 1,-1-1-1,1 2 20,-2 3-16,0-1 0,1 1 0,0 0-1,0 0 1,0 0 0,1 0 0,0 0-1,0 0 1,1 1 0,-1-1 0,1 0-1,1 0 1,-1 1 0,1-1 0,1 3 16,-1-4 10,0 1 0,0 0 0,1 0 1,0-1-1,0 1 0,1-1 0,-1 1 1,1-1-1,0 0 0,1 0 0,-1 0 0,1-1 1,0 1-1,0-1 0,1 0 0,0 0-10,-3-2 20,1-1 0,-1 1 0,1-1 0,0 0 0,-1 0 0,1 0 0,0 0 0,0 0 0,0-1 0,0 1 0,-1-1 0,1 1 0,0-1 0,0 0 0,0-1 0,0 1 0,0 0 0,0-1 0,0 0 0,0 1 0,-1-1 0,1 0 0,0-1-1,-1 1 1,1 0 0,0-1 0,-1 1 0,0-1 0,1 0-20,3-3 55,-1 1 0,1-1 0,-1 0 0,0-1 0,-1 1 0,1-1 0,-1 0 0,0 0 0,-1 0 0,1-1 0,-1-1-55,2-2 74,-1 0-1,0-1 1,-1 1-1,0-1 1,-1 0-1,0 0 1,0 0-1,-2 0 1,1-3-74,-2 10 26,1 1 0,-1 0 0,0 0 1,0 0-1,0 0 0,0 1 0,-1-1 1,1 0-1,-1 0 0,0 1 0,0-1 1,0 1-1,0-1 0,0 1 0,0 0 1,0 0-1,-1 0 0,1 0 0,-1 0 1,0 1-1,0-1 0,1 1 0,-1-1 1,0 1-1,-1 0-26,-2-1 8,1 0 1,-1 1-1,0-1 1,0 1-1,0 1 0,-1-1 1,1 1-1,0 0 1,0 0-1,0 1 0,0 0 1,-3 0-9,0 2-61,-1-1 1,1 2-1,0-1 1,0 1-1,1 0 1,-1 1-1,1 0 1,0 1-1,-6 5 61,10-8-16,1 0 1,0 1-1,0-1 0,0 1 1,0 0-1,0 0 0,1 0 0,0 0 1,0 0-1,0 1 0,0-1 1,1 1-1,0-1 0,0 1 0,0-1 1,0 1-1,1 0 0,0-1 1,0 1-1,0 0 0,1 1 16,-1 0-6,1-1-1,0 1 1,0-1 0,0 0-1,1 0 1,0 0 0,0 0-1,0 0 1,1 0-1,-1-1 1,1 1 0,0-1-1,1 1 1,-1-1-1,1 0 1,0 0 0,1 1 6,-1-3 12,0 1 1,0-1 0,0 0 0,0 0 0,0 0 0,0 0 0,1-1 0,-1 0 0,0 1 0,1-2-1,-1 1 1,1 0 0,0-1 0,-1 0 0,1 0 0,-1-1 0,1 1 0,-1-1 0,1 0 0,2-1-13,-2 1 34,0-1 1,0 0 0,-1 0 0,1 0 0,0 0 0,-1-1 0,0 0-1,1 0 1,-1 0 0,0-1 0,-1 1 0,1-1 0,-1 0-1,1 0 1,-1 0 0,0-1 0,-1 1 0,2-4-35,-2 5 34,-1 0-1,0 0 1,0 0 0,0-1 0,0 1 0,0 0-1,-1-1 1,1 1 0,-1-1 0,0 1-1,0-1 1,-1 1 0,1 0 0,-1-1 0,1 1-1,-1 0 1,0-1 0,0 1 0,-1 0 0,1 0-1,-1 0 1,1 0 0,-1 0 0,0 0 0,0 0-1,0 1 1,-1-1 0,0-1-34,-5-2 18,1-1 0,-1 1 0,-1 0 0,1 1 0,-1 0 0,0 0 0,0 1 0,0 0 0,-1 1 0,0 0 0,-1 0-18,4 1-61,0 1-1,0-1 0,0 1 0,-1 1 1,1 0-1,0 0 0,0 0 0,0 1 1,0 0-1,0 0 0,0 1 1,0 0-1,0 0 0,0 0 0,1 1 1,-3 2 61,7-4-22,0 0 0,0 0 0,1 1 0,-1-1 0,1 1 0,-1 0 1,1-1-1,-1 1 0,1 0 0,0 0 0,0 0 0,0-1 0,0 1 0,0 1 1,0-1-1,1 0 0,-1 0 0,1 0 0,-1 0 0,1 0 0,0 0 1,0 1-1,0-1 0,0 0 0,0 0 0,0 0 0,1 1 0,-1-1 0,1 0 1,0 0-1,0 2 22,2 5-17,1 1 0,0-1 0,1 0 1,0 0-1,0-1 0,3 3 17,-5-6 22,0-1 1,1 0-1,0-1 0,-1 1 0,1-1 1,0 1-1,1-1 0,-1 0 1,1-1-1,-1 1 0,1-1 1,0 0-1,0 0 0,0 0 0,0-1 1,0 1-1,0-1 0,0-1 1,0 1-1,1-1 0,-1 0 1,0 0-1,0 0 0,1-1 0,-1 1 1,0-1-1,0-1 0,0 1 1,0-1-1,0 0 0,0 0 1,-1 0-1,4-3-22,1 0 110,-1-1 0,0 0 0,0-1 0,0 1 0,-1-2 0,5-5-110,5-9 455,14-22-455,-28 39 46,0-1 0,0-1 0,0 1 0,-1 0 0,0-1 0,0 1 0,-1-1 0,1 1 0,-1-1 1,-1 0-1,0 0 0,0 0-46,1 4-2,-1 0-1,-1 0 1,1 0 0,0 0 0,-1 0-1,1 0 1,-1 0 0,0 0 0,0 0-1,0 1 1,0-1 0,-1 0 0,1 1-1,-1-1 1,0 1 0,1 0 0,-1-1 0,0 1-1,-1 0 1,1 0 0,0 0 0,0 0-1,-1 1 1,1-1 0,-1 1 0,0-1-1,1 1 1,-3-1 2,1 1-29,0 0 1,0 1-1,0-1 0,0 1 1,-1 0-1,1 0 0,0 1 1,0-1-1,0 1 0,0 0 0,0 0 1,0 0-1,-2 1 29,-9 4-91,-1 1 0,-9 6 91,22-11-5,-6 3-23,-1 1 0,1 0 0,1 1 0,-1 0-1,1 0 1,0 1 0,0 1 28,4-4-18,0 0 0,0 0-1,0 1 1,0 0 0,1-1 0,0 1-1,0 0 1,1 1 0,0-1 0,0 0-1,0 1 1,0 1 18,2-6 9,0 1 0,0 0 0,0-1 0,0 1-1,0 0 1,0-1 0,1 1 0,-1-1 0,1 1 0,0-1-1,0 1 1,0-1 0,0 1 0,0-1 0,0 0 0,1 0 0,-1 1-1,1-1 1,-1 0 0,1 0 0,0-1 0,0 1 0,2 1-9,-2-1 6,1 0 0,0-1 1,-1 1-1,1-1 1,0 0-1,0 0 1,0 0-1,0 0 0,0 0 1,0-1-1,1 0 1,-1 1-1,0-1 0,0 0 1,0 0-1,0-1 1,1 1-1,-1-1 1,2 0-7,12-4 30,0 0 0,-1-1 1,2-2-31,-12 5 52,1 0 1,-1-1 0,-1 0-1,1 0 1,0 0 0,-1-1-1,0 0 1,0 0 0,1-2-53,-3 4 53,-1 0-1,0 0 1,0 0 0,0-1-1,0 1 1,0 0 0,-1-1 0,1 0-1,0-2-52,-2 4 11,0 1-1,0 0 1,0 0-1,0-1 1,0 1-1,0 0 1,0 0-1,-1-1 1,1 1-1,0 0 1,-1 0-1,1 0 1,-1-1-1,1 1 1,-1 0-1,0 0 1,1 0-1,-1 0 1,0 0-1,0 0 1,0 0-1,1 0 1,-1 1-1,0-1 1,0 0-1,0 0 1,-1 1-1,1-1 1,0 1-1,0-1 1,0 1 0,-1-1-12,-6-2-28,-1 0 0,0 0-1,0 1 1,0 1 0,0-1-1,-1 1 1,1 1 0,0 0-1,0 0 1,-1 1 0,1 0-1,0 0 1,0 1 0,0 0-1,0 1 1,0 0 0,-2 1 29,4-1-40,1 1 1,-1-1 0,0 1 0,1 0 0,0 0-1,0 1 1,0 0 0,1 0 0,0 1 0,-2 0 39,4-1-12,0-1 0,0 0 0,0 1 0,1 0 1,-1 0-1,1-1 0,1 1 0,-1 0 0,0 1 1,1-1-1,0 0 0,0 0 0,1 1 1,0 4 11,0-5-20,0 0 0,1 1 1,0-1-1,0 0 1,1 0-1,0 0 0,-1 0 1,2 0-1,-1 0 1,0 0-1,1-1 0,0 1 1,0-1-1,1 0 1,-1 0-1,1 0 1,0 0 19,-1-1 35,0 0 1,0-1-1,0 1 1,0-1-1,0 0 1,1 0 0,-1 0-1,1 0 1,-1-1-1,1 0 1,0 1-1,0-1 1,0 0 0,0-1-1,-1 1 1,1-1-1,0 0 1,0 0 0,0 0-1,0 0 1,0-1-1,0 0 1,1 0-36,0 0 55,1-1 1,-1 0 0,0-1-1,0 1 1,-1-1-1,1 0 1,0 0-1,-1 0 1,0-1-1,0 0 1,0 0 0,0 0-1,-1 0 1,1 0-1,2-5-55,-4 6 30,0-1-1,-1 0 1,1 1-1,-1-1 1,0 0-1,1 0 1,-2 0-1,1 0 1,0 0-1,-1 0 1,0 0-1,0 0 1,0 0-1,0 0 1,-1 0-1,0 0 1,1 0-1,-1 0 1,-1 1-1,1-1 1,-1 0-1,0 0-29,-1-3 13,-1 1-1,0 0 0,0 0 0,-1 1 0,0-1 0,0 1 0,0 0 0,0 0 1,-1 1-1,0-1 0,0 1 0,0 1 0,-1-1 0,1 1 0,-1 0 0,1 1 1,-1-1-1,-6 0-12,6 1-43,0 1 0,-1-1 1,1 1-1,-1 1 0,1 0 1,-1 0-1,1 0 1,-1 1-1,1 0 0,-1 0 1,1 1-1,0 0 0,-1 0 1,1 1-1,0 0 0,1 0 1,-1 1-1,0 0 43,4-2-41,0 0 0,1 0 0,-1 1 0,0-1 0,1 1 0,0 0 0,-1 0 0,1 0 0,0 0 0,0 0 0,1 0 0,-1 1 0,1-1 0,0 0 0,-1 1 0,1-1 0,1 1 0,-1-1 0,1 1 0,-1 2 41,1 1-35,0 1 1,1-1 0,-1 0 0,2 1 0,-1-1-1,1 0 1,0 0 0,0 0 0,1 0 0,0 0 34,-1-4 3,-1 1 0,1-1 0,0 0 0,1 0 1,-1 0-1,0 0 0,1 0 0,0-1 0,0 1 1,-1-1-1,2 0 0,-1 1 0,0-1 0,0-1 1,1 1-1,-1 0 0,0-1 0,1 0 0,0 0 1,-1 0-1,1 0 0,0 0 0,1-1-3,2 1 51,0-1 0,0 0-1,0 0 1,0-1 0,0 0 0,0 0-1,0-1 1,0 0 0,0 0 0,0 0-1,-1-1 1,2-1-51,17-10 121,0-1 0,-1-1 1,-1-1-1,0-2 0,-2 0 0,0-1 0,1-3-121,-15 15 65,1-1-1,-1 0 1,-1 0-1,0 0 1,0-1-1,-1 0 1,0 0-1,0-1 0,-2 1 1,1-1-1,-1-2-64,-2 12-14,-1 0-1,0 0 0,0 0 1,0 0-1,0 1 0,0-1 1,0 0-1,0 0 0,0 0 1,0 0-1,0 0 0,0 0 1,0 0-1,-1 0 0,1 0 1,0 0-1,-1 1 1,1-1-1,-1 0 0,1 0 1,-1 0-1,1 1 0,-1-1 1,0 0 14,0 0-57,0 0 1,-1 1 0,1-1-1,0 1 1,0 0 0,0-1-1,-1 1 1,1 0 0,0-1-1,0 1 1,-1 0 0,1 0-1,0 0 1,-1 0 0,1 0-1,-1 1 57,-1-1-339,0 1-1,-1 0 0,1 0 1,-1 0-1,1 0 0,0 0 1,0 1-1,0 0 0,0-1 0,0 1 1,0 0-1,0 1 0,0-1 340,-11 22-1930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23:51.8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76 305 576,'-2'1'865,"1"-4"5986,1-7-7223,0 4 819,-1 4-274,1 0 0,0 1-1,0-1 1,0 0-1,0 0 1,0 0 0,0 1-1,1-1 1,-1 0-1,0 0 1,1 1-1,-1-1 1,1 0 0,0-1-173,21-19 378,-22 22-490,2 0 11,26 0 306,-11-1-106,1 1 1,-1 1 0,0 1 0,0 0 0,1 2-100,-4-1-16,0 1 0,0 0 0,0 1 0,-1 1 0,1 0 0,10 7 16,-21-10 68,1-1-1,0 0 1,0-1 0,-1 1 0,1-1-1,0 1 1,0-1 0,1 0-68,-3-1 49,-1 0 0,1 0 1,0 1-1,-1-1 1,1-1-1,0 1 0,-1 0 1,1 0-1,0-1 0,-1 1 1,1-1-1,-1 1 1,1-1-1,0 0 0,-1 0 1,0 1-1,1-1 0,-1 0 1,1 0-1,-1 0 1,1-1-50,-1 1 0,0 0 1,1-1 0,-1 1 0,0 0-1,0 0 1,0-1 0,0 1 0,0-1 0,0 1-1,-1-1 1,1 1 0,0-1 0,-1 1-1,1-1 1,-1 0 0,0 1 0,1-1-1,-1 0 1,0 0-1,0 1 12,1-1 33,5-40 391,-6 39-431,1 0 0,-1 0-1,0-1 1,-1 1 0,1 0 0,0-1 0,-1 1-1,0 0 1,0 0 0,0 0 0,-1-2-5,-2-7 0,3 11-1,1 0-1,-1-1 1,1 1 0,-1 0-1,1 0 1,-1-1 0,1 1-1,-1 0 1,0 0-1,0 0 1,0 0 0,0 0 1,-4-5-4,0 0 0,0-1 0,-3-5 4,-7-10 38,12 18-9,-1 0 0,0 1 0,0-1 0,-1 1 0,1 0 0,-4-2-29,-17-12-136,18 10 178,-1 1 1,-1 1 0,1-1-1,-2 0-42,-25-5 144,28 8-135,0 1 0,-1 0 0,1 1 1,-1 0-1,0 0 0,1 1 0,-1-1 0,0 2 0,1-1 0,-8 2-9,9 0 14,1 0 0,0 0 0,0 0 0,0 0 0,-3 3-14,-2 0-358,-10 10 451,2 0-37,14-12-86,1 1-1,0 0 0,0-1 1,0 1-1,0 0 1,1 1-1,-3 3 31,1-1 81,-3 4-33,4-7-34,0 1 0,1-1 0,-1 1 1,1 0-1,0-1 0,-1 4-14,-1 3 376,3-9-342,0 0 0,0 0 1,0 0-1,1 0 0,-1 0 0,1 1 0,-1-1 0,1 0 0,0 2-34,-1 30 43,0-22-37,0 0 0,1 0 0,1 0 0,0 0 1,1 0-1,2 9-6,4 6 192,-3-8-75,2 0 0,4 8-117,-8-20 3,1 0 0,0 0-1,0-1 1,0 0 0,1 0-1,0 0 1,0-1 0,3 3-3,-3-4 77,0 1 0,1-1-1,0 0 1,0 0 0,0-1 0,0 1 0,0-1 0,1-1 0,-1 1-1,1-1 1,0 0 0,-1-1 0,1 1 0,0-1 0,0-1 0,0 0-1,3 0-76,19 0 250,-14-1-211,1 1 1,-1 1-1,1 0 0,-1 1 1,1 0-1,-1 2-39,12 1 309,-21-4-247,0 0 0,1 1 0,-1-1 0,0 1-1,1 1-61,-5-2 96,1 0 0,-1-1 0,1 1 0,0-1 0,-1 1 0,1-1 0,0 0 0,2 0-96,-3 0-4,1 0-1,0 0 0,0 0 1,-1 1-1,1-1 0,0 1 1,-1-1-1,3 2 5,26 13-4224,-19-7 2246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24:00.2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69 233 992,'-10'1'204,"9"-1"-183,0 0 1,0 1 0,0-1-1,0 0 1,0 0-1,1 0 1,-1 0 0,0 0-1,0 0 1,0 0-1,0 0 1,0-1 0,0 1-1,0 0 1,0-1-22,0 1 128,-6 1-195,6 0 58,1-1 1,0 0 0,-1 0 0,1 0 0,0 0-1,-1 0 1,1 0 0,-1 0 0,1 0 0,0 0 0,-1 0-1,1 0 1,-1 0 0,1 0 0,0 0 0,-1 0-1,1 0 1,-1 0 0,1 0 0,0 0 0,-1-1 0,1 1-1,0 0 1,-1 0 0,1-1 8,-3 0 265,0 1 0,-1-1 0,1 0-1,0 1 1,-1 0 0,-1-1-265,4 1 70,1 0-65,0 0-117,0 0 59,9-12 1279,-4 7-1082,1 0-1,0 1 0,0 0 0,1 0 1,1 0-144,-4 2 75,1-1 0,-1 1 1,0-1-1,0 0 0,0 0 1,0 0-1,0 0 0,-1-1 1,1 1-1,-1-1 0,0 0 1,0 0-1,0-1-75,-1 0 127,0 0-1,0 1 0,-1-1 1,0 0-1,0 0 1,0 0-1,0 0 1,-1 0-1,0 0 1,0 0-1,0 0 1,-1 0-1,0-1-126,-1-6 260,-1 0-1,-1 0 1,0 0 0,-4-8-260,7 14-260,1 12 88,1 1 170,0 0 1,0 0-1,0 0 1,1-1-1,0 1 1,1 2 1,3 13 99,-6-21-82,1-1-1,-1 1 1,0-1-1,0 1 0,1 0 1,-1-1-1,0 1 0,0-1 1,0 1-1,0 0 1,0-1-1,0 1 0,0-1 1,0 1-1,0 0 1,0-1-1,0 1 0,0-1 1,-1 1-1,1 0 0,0-1 1,0 1-1,0-1 1,-1 1-1,1-1-16,-1 0 21,1 0-1,-1 0 1,0 0-1,1 0 1,-1 0 0,0 0-1,1-1 1,-1 1-1,1 0 1,-1 0 0,1-1-1,-1 1 1,1 0 0,-1-1-1,1 1 1,-1-1-1,1 1 1,-1 0 0,1-1-21,-23-24 313,10 7-9,-8-10 213,21 28-520,0 0-1,0 1 0,0-1 1,0 0-1,0 0 0,0 0 1,0 1-1,0-1 1,0 0-1,0 0 0,0 0 1,0 1-1,0-1 0,0 0 1,0 0-1,0 0 0,0 1 1,-1-1-1,1 0 0,0 0 1,0 0-1,0 0 0,0 1 1,0-1-1,-1 0 0,1 0 1,0 0-1,0 0 0,0 0 1,0 0-1,-1 0 1,1 1-1,0-1 0,0 0 1,0 0-1,-1 0 0,1 0 1,0 0-1,0 0 0,0 0 1,-1 0-1,1 0 0,0 0 1,0 0-1,0 0 0,-1 0 1,1 0-1,0 0 0,0-1 1,0 1-1,-1 0 1,1 0-1,0 0 0,0 0 1,0 0-1,-1 0 0,1 0 1,0-1-1,0 1 0,0 0 1,0 0-1,0 0 0,0 0 1,-1-1-1,1 1 0,0 0 1,0 0-1,0 0 0,0-1 4,0 2 0,0 0-1,0 0 0,0 0 0,0 0 0,0 0 0,1 0 0,-1 0 0,0 0 0,1 0 0,-1 0 0,0 0 0,1 0 0,-1 0 1,1 0-1,-1 0 0,1 0 1,2 0 2,0 1 1,-1 0-1,1-1 1,0 1-1,0-1 1,0 0-1,0 0 1,0 0-1,1-1 1,-1 1-1,0-1 1,0 1-1,1-1 1,-1 0 0,0 0-1,1-1-2,8 0 143,1-1 0,0 0 0,4-2-143,68-20 181,-85 24-191,0 0-1,1 0 0,-1 0 0,0 0 0,1 0 1,-1 0-1,0 0 0,0 0 0,1 0 0,-1 0 1,0 0-1,0 0 0,1 0 0,-1 0 0,0 0 0,1 0 1,-1 1-1,0-1 0,0 0 0,0 0 0,1 0 1,-1 0-1,0 0 0,0 1 0,1-1 0,-1 0 1,0 0-1,0 0 0,0 1 0,0-1 0,1 0 1,-1 0-1,0 1 0,0-1 0,0 0 0,0 0 1,0 1-1,0-1 0,0 0 0,0 1 0,0-1 11,1 14-1390,-1-9 525,0 6-367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24:01.8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173 1 1824,'0'0'33,"-1"0"-1,1 0 1,0 0-1,0 0 1,-1 0-1,1 0 1,0 0-1,0 0 1,-1 0 0,1 0-1,0 0 1,0 0-1,0 0 1,-1 0-1,1 0 1,0 0-1,0 1 1,-1-1 0,1 0-1,0 0 1,0 0-1,0 0 1,0 0-1,-1 1 1,1-1-1,0 0 1,0 0 0,0 0-1,0 1 1,0-1-1,-1 0 1,1 0-1,0 0 1,0 1-1,0-1-32,-9 14 1013,-1 2-434,9-15-567,-2 1 139,0 1 1,-1 0-1,1 0 0,1 1 1,-1-1-1,0 1 0,0 1-151,-5 8 416,1 0 0,0 0 0,-2 9-416,-3 7 279,6-15-198,1 0 0,0 0 0,1 0 0,-2 9-81,1 0 194,-1 0 0,-2 4-194,1-6 92,2 14-109,5-30 15,-1 0 1,1 0-1,-1 0 1,0 0-1,-1 0 0,0 3 2,-1 1 46,0 0 0,0-1 0,2 1 0,-1 0 0,1 1 0,0-1 0,1 0 0,0 4-46,5 23 571,-5-34-432,0-2 21,0 0-80,0 0-139,0 0 32,0 0 155,12-4 59,-9 1-179,0 0 0,0 0 0,-1 0 0,1 0 0,-1-1 0,0 1 0,1-1 0,-2 0-1,2-2-7,-2 4 41,16-33 359,-17 35-399,0 0 0,0 0 1,0-1-1,1 1 0,-1 0 0,0 0 0,0-1 0,0 1 1,0 0-1,1-1 0,-1 1 0,0 0 0,0 0 1,0-1-1,0 1 0,0 0 0,0-1 0,0 1 0,0 0 1,0-1-1,0 1 0,0 0 0,0-1 0,0 1 0,0 0 1,0-1-1,0 1 0,-1 0 0,1 0 0,0-1 1,0 1-1,0 0 0,0-1 0,-1 1 0,1 0 0,0 0 1,0 0-1,-1-1 0,1 1 0,0 0 0,-1 0-1,-1-5 208,6-135-459,-4 135 254,0 3-14,0 0-1,0-1 1,0 1 0,0 0-1,1 0 1,-1-1-1,0 1 1,1 0 0,0 0-1,-1 0 1,1-1 11,1-2-65,-2 5-50,15 2 7,-13-2 38,0 0 72,1 0-1,0-1 0,-1 1 1,1 1-1,0-1 0,-1 0 1,1 1-1,2 0-1,-3 8-19,1 1 0,-2-1 0,1 1-1,-1-1 1,-1 1 0,0 0 0,0-1 0,-1 1 0,-1 4 19,0 28-1348,7-49-1361,6-7-91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24:03.3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104 125 640,'-4'0'32,"0"0"0,0-1 1,1 1-1,-1 0 0,0-1 0,0 0 1,1 0-1,-1 0 0,0-1 0,1 1 1,-1-1-1,1 0 0,0 0 0,-1 0 1,1 0-1,0 0 0,0-1 0,1 1 1,-1-1-1,0 0 0,1 0 0,-1-1-32,-24-27 2566,27 31-2550,0-1 0,0 1 0,0 0 0,0-1 1,0 1-1,0 0 0,0-1 0,0 1 0,0 0 0,0-1 1,0 1-1,1 0 0,-1-1 0,0 1 0,0 0 1,0-1-1,0 1 0,0 0 0,1 0 0,-1-1 1,0 1-1,0 0 0,0 0 0,1-1 0,-1 1 1,0 0-1,0 0 0,1 0 0,-1-1 0,0 1 1,1 0-1,-1 0 0,0 0 0,1 0 0,-1-1-16,12-5 68,99-29 775,-103 34-771,0-1-1,-1 2 1,1-1 0,0 1-1,0 0 1,4 0-72,6 1 66,-17-1 104,-1 0-10,4 2 325,-4-2-455,1 0-1,-1 0 1,0 0-1,1 0 0,-1 1 1,1-1-1,-1 0 1,1 0-1,-1 1 1,1-1-1,-1 0 1,0 1-1,1-1 1,-1 0-1,0 1 0,1-1 1,-1 0-1,0 1 1,1-1-1,-1 1 1,0-1-1,0 0 1,1 1-1,-1-1 1,0 1-1,0-1 0,0 1-29,0 0 30,1-1-1,-1 1 1,0 0-1,0-1 1,0 1-1,1-1 0,-1 1 1,0 0-1,0-1 1,0 1-1,0 0 1,0-1-1,-1 1 0,1 0 1,0-1-1,0 1 1,0 0-1,0-1 1,-1 1-1,1-1 0,-1 1-29,-6 12 620,6-12-588,0 0 0,0 0 1,0-1-1,0 1 0,0 0 0,0-1 1,0 1-1,0-1 0,0 1 1,0-1-1,-1 0 0,1 1 0,0-1 1,0 0-1,0 0 0,0 0 0,-1 0 1,1 0-1,0 0-32,-7 3-971,8-3-1039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24:12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 11 1152,'-1'0'22,"1"0"-1,0 0 1,0 0-1,0 0 1,-1 0-1,1 0 1,0 0 0,0 0-1,0 0 1,-1 0-1,1-1 1,0 1 0,0 0-1,0 0 1,0 0-1,0 0 1,-1-1-1,1 1 1,0 0 0,0 0-1,0 0 1,0 0-1,0-1 1,0 1-1,0 0 1,0 0 0,0 0-1,0-1 1,-1 1-22,1 0 81,0-1-1,0 1 1,0 0 0,0-1 0,0 1-1,0 0 1,0-1 0,-1 1 0,1 0 0,0-1-1,0 1 1,0 0 0,-1 0 0,1-1-1,0 1 1,0 0 0,-1 0 0,1 0-1,0-1 1,0 1 0,-1 0 0,1 0 0,0 0-1,-1 0 1,1 0 0,0-1 0,-1 1-1,1 0 1,0 0 0,-1 0 0,1 0 0,-1 0-81,1 0 42,0 0 161,0 0-102,0 0-133,0 0 43,0 0 170,-18 1 1856,11 3-1934,1 1 0,0 0 0,0 0-1,0 0 1,1 1 0,0-1 0,0 1-1,0 1 1,1-1 0,0 1 0,0 0-1,0 0 1,1 0 0,0 0-1,1 0 1,-1 1 0,2-1 0,-1 1-1,0 6-102,0-1 12,-1 1 0,-3 8-12,-4 21 259,7-23 9,-1-1-1,-1 0 1,-1 0-1,-1 0 1,0-1-1,-3 2-267,0 5 253,8-19-241,0 0-1,-1-1 1,1 1-1,-4 4-11,3-4 24,0 0 1,0 0-1,1 1 0,0-1 0,0 1 1,0 3-25,0-4 115,-7 62 141,6-51-147,1-6 37,1 0-1,-1 12-145,2-21 33,0 1-1,-1-1 0,1 1 0,-1-1 0,0 1 1,0-1-1,1 1 0,-2 0-32,1-1 20,0 0 0,0 1-1,0-1 1,0 1 0,1-1 0,-1 1-1,1-1 1,0 2-20,-1 1 25,1-1-1,-1 1 0,0 0 1,0-1-1,-1 1 1,1-1-1,-1 1-24,1-4 53,-2 20 385,4-12-471,-1-7 25,-1 0 0,1-1 0,0 1 0,0 0 0,-1 0 0,1-1 0,-1 1 0,1 0 1,-1-1-1,0 2 8,1 0 7,0-3-6,0 0 0,0 1-1,0-1 1,0 0 0,0 0-1,0 1 1,0-1 0,0 0 0,0 1-1,0-1 1,0 0 0,0 0-1,-1 1 1,1-1 0,0 0 0,0 0-1,0 1 1,0-1 0,0 0 0,0 0-1,-1 0 1,1 1 0,0-1-1,0 0 1,0 0 0,-1 0 0,1 1-1,0-1 1,0 0 0,-1 0-1,1 0 1,0 0 0,0 0 0,-1 0-1,0 1 144,1-1-38,10-50 380,-10 42-448,1 1 0,0-1 0,1 0 0,0 0 0,2-6-38,-1 6 29,-1 0 0,0 0 1,-1 1-1,0-1 0,1-8-29,-2 6-20,0 0 0,1-1 0,1 1 0,0-1 20,-1 9 0,-1 0 0,0 0 0,0 0 0,1 0 0,-1 0 0,0 0 0,-1 0 0,1 0 0,0 0 0,-1-1 0,1 2 1,0 0 1,0 0 0,0 0 0,0 1 0,0-1 0,0 0 0,0 0 0,0 0-1,0 0 1,0 0 0,1 0 0,-1 0 0,0 1 0,0-1 0,1-1-2,0 2 0,-1-1 1,0 0-1,1 0 1,-1 0-1,0 0 1,0 1-1,0-1 1,1 0-1,-1 0 1,0 0-1,0 0 1,0 0-1,0 1 1,0-1-1,-1 0 0,1 0 1,0 0-1,0 0 1,-1 0-1,-11-37-37,11 36 30,1 1 1,0 0 0,-1 0 0,1 0 0,0-1 0,0 1 0,0 0 0,0 0 0,0 0-1,0-1 1,0 1 0,0 0 0,1 0 0,-1-2 6,1 2-4,-1-1 0,1 1 0,-1-1 0,0 1 0,0-1 0,0 1 0,0-1 0,0 0 0,0 1 0,0-1 0,-1 1 0,1-2 4,-1 0-1,0 0 0,1 0-1,0-1 1,-1 1 0,1 0 0,0 0-1,1 0 1,-1 0 0,0 0 0,1-1-1,0 0 2,3-22-71,-3 14 1,1 11-70,0 6 51,3 23 9,-1 0 0,-2-1 0,0 1 0,-3 16 80,1-27 139,-1-3-106,0 0 0,-1-1-1,-1 1 1,0 0 0,-2 2-33,-5 21 236,8-20-211,-1 4-7,1-15-31,1 0 1,-1 0-1,2 0 1,-1 0-1,0 0 1,1 1 12,0-1-6,0 0 1,-1 1 0,0-1 0,0 0-1,-1 2 6,0 6 142,-1 2-156,2-13 23,0 0 0,0 0 0,0 0 0,1-1 0,-1 1 0,1 0 0,0 0-1,0 1-8,-3 15 68,-2 14-79,5-6 33,0-26-38,0-1 21,0 0 134,0 0-54,4-13-16,1-1-8,-1 0-1,-1 0 1,1-9-61,6-25-16,-2 22 72,1 1 0,1-1 0,1 2 0,3-5-56,4-7-20,10-17 222,-24 48-233,-1 0-1,1 0 1,0 0-1,1 0 1,-1 1-1,1-1 1,0 1-1,1 0 32,-2 1 70,0-1 0,1 1 0,-1-1 0,-1 0 0,1 0 0,0-1 0,-1 1 0,0-1 0,1-1-70,-3 2 21,-1 4 75,0 0-16,0 0 5,0 0-154,0 0-491,0 0-283,0 0-1349,1-1-96,7-5-2698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24:15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0 281 992,'3'-3'399,"-6"6"119,3-3-224,1 8 468,5 8 306,-5-12-755,1-1 0,-1 1 0,0-1 0,0 1 0,0 0 0,-1-1 0,1 4-313,-1-6 298,1 2 36,-1-3-266,0 1-1,0-1 0,0 0 1,0 1-1,0-1 0,0 0 1,0 0-1,1 1 0,-1-1 1,0 0-1,0 0 0,0 1 1,0-1-1,0 0 0,1 0 1,-1 1-1,0-1 0,0 0 1,0 0-1,1 1 0,-1-1 1,0 0-1,1 0-67,-1 0 1,3 2 6,-1-1 0,1 1 0,0 0 0,-1 0 0,1 0 0,1 2-7,-4-3 19,1 0 1,-1 0 0,0-1-1,1 1 1,-1 0-1,1 0 1,-1-1-1,1 1 1,-1-1 0,1 1-1,-1 0 1,1-1-1,-1 1 1,1-1 0,0 1-1,0-1 1,-1 1-1,1-1 1,0 0 0,0 1-1,-1-1 1,1 0-1,0 0 1,0 0 0,0 1-1,-1-1 1,1 0-20,2 0 111,-2 1 203,17-1 193,-12-1-445,1 1 0,-1-1 0,1 0-1,-1 0 1,0 0 0,0-1 0,1 0 0,-1-1 0,0 1 0,-1-1 0,1 0-1,0-1 1,-1 1 0,0-1 0,4-3-62,102-85 379,-83 69-454,-20 15 64,1 1 1,0 0-1,7-5 11,12-3 150,27-10-150,1-1 266,-49 22-221,1-1 0,-1 0 0,0-1 0,5-5-45,-5 5-1,0 0 0,1 0 0,-1 1 0,3-1 1,-7 3 10,1 1-1,-1-1 1,1 1-1,-1-1 1,3-3-10,-4 3 24,1 0 1,0 1-1,0-1 1,0 1-1,0 0 0,0 0 1,2-1-25,6-6 83,0-2-438,-8 6 560,-11 8 150,-31 18-713,32-17 370,0 0 1,0 0-1,0-1 0,-5 1-12,-8 5 5,-62 26 219,-203 113 544,252-125-682,25-17-13,0 0 0,-1-1 0,0 0 0,0 1-73,-26 16 438,31-20-384,0 0 1,0 0 0,0-1 0,-1 0 0,1 0-1,0 0 1,0 0 0,-1-1 0,1 0-1,0 0 1,-1 0-55,7 1-24,-1-1 0,1 1 0,0 0 0,0 0 0,-1 0-1,1 0 1,-1 0 0,1 0 0,-1 0 0,1 0 0,0 1 24,8 6-87,-9-7 86,1 0-1,0 1 1,0-1 0,0 0-1,0 0 1,0 0-1,0-1 1,1 1 0,1 0 1,4 1 2,14 7 246,0 1 0,7 5-248,-16-9 1,1-1 1,8 3-2,1 0-19,5 0 0,0-2 0,0 0 0,0-2 0,29 1 19,-10 0 108,-20-3 95,-16-2-109,-1 1 0,1 1 0,7 1-94,-10-1 44,-3-1-41,-1 1 1,1-1-1,0 1 0,-1 0 1,1 0-1,-1 0-3,-1 0 13,0-1 0,0-1 0,0 1 0,0 0 0,0-1 0,0 1 0,0-1 0,1 0 0,-1 0-13,-1 0 150,-2 0-140,0 0-372,0 0-273,0 0-1184,2-1-2162,0-6 2154,-7-15-882,-6-14 288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49:53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91 896,'0'0'36,"0"0"0,0 1 0,0-1 0,0 0 0,0 0-1,0 0 1,0 0 0,0 0 0,0 0 0,0 0 0,0 0 0,0 0 0,0 0 0,0 0 0,0 0 0,-1 1 0,1-1-1,0 0 1,0 0 0,0 0 0,0 0 0,0 0 0,0 0 0,0 0 0,0 0 0,0 0 0,0 0 0,0 0-1,0 0 1,0 0 0,0 0 0,0 0 0,0 0 0,0 0 0,-1 0 0,1 0 0,0 0 0,0 0 0,0 0 0,0 0-1,0 0 1,0 0 0,0 0 0,0 0 0,0 0 0,0 0 0,0 0 0,0 0 0,-1 0 0,1 0 0,0 0-1,0 0 1,0 0 0,0 0 0,0 0 0,0 0 0,0 0 0,0 0 0,0 0 0,0 0 0,0 0 0,0 0 0,0 0-1,0 0 1,0 0 0,0-1 0,0 1 0,0 0 0,-1 0 0,1 0-36,-8 10 3880,7-10-3570,1 0 106,0 0-80,1 1-126,0 0-1,-1 0 1,1 0 0,0 0 0,0 0 0,0 0 0,0-1 0,0 1-1,0 0 1,1-1 0,-1 1 0,0-1 0,0 0 0,0 1 0,1-1-1,-1 0 1,0 1 0,1-1-210,31 7 210,-31-7 5,4 1-57,0-1 0,-1 0 0,1-1 0,0 1 0,0-1 0,4-1-158,23-2 375,186 12-476,-202-8 87,11 0 54,1-1 0,-1-1 0,9-3-40,-35 5 5,1 0 0,-1 0-1,0 0 1,1 0 0,-1 0 0,0 1-1,1-1 1,0 1-5,0 0 17,-1-1-1,1 1 1,-1-1-1,1 0 1,-1 0-1,1 0 1,-1 0-1,0 0 1,2 0-17,7-3 121,1 0-135,0 1 1,0 0-1,0 0 0,0 1 0,0 1 0,0 0 0,0 0 1,1 1 13,19 3 130,1-2 0,17-2-130,-27 0 204,45 6 185,-18-6-186,10-1-254,0 3 0,2 3 51,-38-2 96,22 0-96,-27-4 88,0-1 0,4-1-88,-5 0 91,1 2 0,3-1-91,70-2 96,-71 4-192,12 0 59,0-1-1,0-1 1,1-3 37,-23 6 36,-9-1-29,0 0-1,0 0 1,0 0 0,0 0 0,0 0-1,0 0 1,0 0 0,0-1 0,0 1-1,-1-1 1,1 0 0,2 0-7,-3 0 53,-1 1-15,1 0-52,0 0 0,-1 0 0,1 0 0,0-1 0,0 1 0,0 0 0,-1-1 1,1 1-1,0-1 0,-1 1 0,1-1 0,0 1 0,-1-1 0,1 0 1,0 0 13,0 1 0,13-4-86,14 4 310,-27 0-133,-1 0-43,-18-8-112,-7-3 220,12 5-191,-1 0 0,0 1 0,0 1 0,-12-2 35,22 5-21,0 0-1,-1-1 1,1 1 0,0-1 0,-1-1 21,2 2 17,0-1 0,-1 1 1,1 0-1,0 0 0,0 0 0,-1 0 1,1 1-1,-3-1-17,-19-8 140,17 6-77,-40-8-101,42 10 25,-1 0-1,1 1 0,0 0 1,-1 0-1,1 0 1,-1 1-1,1 0 1,0 0-1,0 0 0,-1 1 1,-4 2 13,5 1-39,5-5 57,1 1 0,-1-1 0,1 1 0,-1-1 0,1 1 0,-1-1 0,0 0 0,1 1 0,-1-1 0,0 0 0,1 1 0,-1-1 0,0 0 0,0 0 0,1 0 0,-1 0 0,0 0 0,0 1 0,1-1 0,-1-1 0,0 1 0,0 0-18,0 0 6,1 0 36,0 0-31,0 0-102,0 0 43,0 0 112,0 0-10,0 0-70,0 0-22,0 0-20,1 1 72,0 0 1,0-1-1,0 1 1,0-1 0,0 1-1,0-1 1,1 0 0,-1 1-1,0-1 1,0 0 0,0 0-1,0 0 1,1 0-15,0 1 39,29 9 233,-2-6-156,0 2 1,16 6-117,-14-4-10,0-1 0,5 0 10,-11-2 104,-19-4-106,0 1 0,1-1 0,-1 0 0,5-1 2,3 3-38,-11-2 113,0 0 0,1 0 1,-1 0-1,0 0 0,1-1 1,-1 1-1,1-1 0,-1 0 1,0 0-1,1-1-75,-6 2-3,0-1 1,0 1 0,0 0-1,0 0 1,0 0-1,0 0 1,0 0-1,-1 1 3,-8 4 30,-58 17 152,46-18-158,18-4-64,-1 0 0,1 1 0,-1-1 0,1 1 0,-1 0 40,-4 3 51,-1-1 1,0-1-1,-7 2-51,16-4-14,1 0-1,-1-1 0,0 1 0,0 0 0,1 0 0,-1 0 0,1 0 0,-1 0 1,1 0-1,-1 1 0,1-1 0,0 0 0,0 1 0,0-1 0,-1 1 0,1-1 1,1 1-1,-1 0 0,-1 1 15,2-2-91,0-1-426,0 0-1510,3 0-426,-3 0 2226,1 1 1,-1-1-1,1 0 0,-1 0 1,1 0-1,0 0 0,-1 0 1,1-1-1,-1 1 0,1 0 1,0 0-1,-1 0 0,1 0 1,-1-1-1,1 1 0,-1 0 1,1 0-1,-1-1 1,1 1-1,-1 0 0,1-1 1,-1 1-1,0-1 0,1 1 1,-1-1-1,0 1 0,1-1 1,-1 1-1,0-1 0,1 1 1,-1-1 226,8-23-2099,1-29-109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24:19.5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567 123 64,'-1'0'7,"1"0"0,0 0-1,-1 0 1,1 0 0,-1 0 0,1 0-1,0 0 1,-1 1 0,1-1 0,-1 0-1,1 0 1,0 0 0,-1 0 0,1 1 0,0-1-1,-1 0 1,1 0 0,0 1 0,-1-1-1,1 0 1,0 1 0,0-1 0,-1 0 0,1 1-1,0-1 1,0 0 0,-1 1 0,1-1-1,0 0 1,0 1 0,0-1 0,0 1-1,0-1-6,0 17 790,0-10 202,0-5-410,0-2-241,0 1-149,0 4-91,0-3-53,0-2 6,0 0-6,0 0 26,8-17 105,-6 15 37,-1 0 1,0 1-1,0-1 1,0 0-1,-1 0 1,1 0-1,0 0 1,-1 0-1,1 0 1,-1 0-1,1-2-216,-10 7 1301,-39 21 721,27-13-1233,0 0 0,-17 4-789,7-4 264,14-5-71,-1 0 0,0-1 0,-11 2-193,4-2 204,0 2 0,1 1-1,0 1 1,-17 8-204,15-6 193,16-6-142,-8 2 151,0 0-1,0-1 1,-16 3-202,0-7 474,21-3 87,1-4-148,10 1-654,8 2 90,22 3 207,-19 0-22,0 0-1,1-1 1,-1-1-1,0 0 1,3 0-34,11-4 18,-1-1 0,0-1 0,0-1 0,-1-1 1,3-2-19,-14 7-5,20-11 58,0 2 0,1 1 0,9-2-53,119-20-240,-135 28 235,-1-1 0,1-1-1,-2-1 1,1-1 0,-1-1-1,-1-1 1,1-2 5,12-10 134,-32 22-125,0 0 0,0 0 0,0 0 0,0 0 0,-1-1 0,1 1 0,0 0 0,-1-1 0,0 1 0,1-1 0,-1 0 0,0 1 0,0-1-9,5-9-5,-5 12 10,-1-1 1,1 0-1,0 0 1,-1 0 0,1 0-1,-1 0 1,1 0-1,-1 0 1,1 1 0,-1-1-1,0 0 1,0 0-1,1-1 1,-1 1 0,0 0-1,0 0 1,0 0 0,0 0-6,0 1 10,0 0-74,-7 4 46,1 1 1,-1 0-1,1 1 0,0 0 1,1 0-1,-1 0 0,1 0 0,-3 5 18,-5 6 30,-28 31 218,-2-1 0,-3-3 0,-1-1 0,-26 15-248,54-43 63,-1 0 0,2 1 0,0 2 0,1 0 0,1 0 0,0 1 0,2 1 0,0 1 0,1 0 0,-7 18-64,-3 16-622,-14 49 623,31-87-2995,4-14-2725,2-3 5720,1-1-289,0-1 0,0 0 0,-1 1 0,1-1 0,-1 0 0,0 1 0,1-1 0,-1 0 0,0 0 0,0 0 289,-6-33-2603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24:22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637 425 1056,'0'0'13,"0"0"-1,0 0 1,0 0 0,0 0-1,0 0 1,0 0 0,0 0 0,0 0-1,0 0 1,0 0 0,0-1-1,0 1 1,0 0 0,0 0 0,0 0-1,0 0 1,0 0 0,0 0-1,0 0 1,0 0 0,0 0-1,0 0 1,0 0 0,0 0 0,0 0-1,0 0 1,0 0 0,0 0-1,0-1 1,0 1 0,0 0 0,0 0-1,0 0 1,-1 0 0,1 0-1,0 0 1,0 0 0,0 0-1,0 0 1,0 0 0,0 0 0,0 0-1,0 0 1,0 0 0,0 0-1,0 0 1,0 0 0,0 0-1,0 0 1,0 0 0,-1 0 0,1 0-1,0 0 1,0 0 0,0 0-1,0 0 1,0 0 0,0 0 0,0 0-1,0 0 1,0 0 0,0 0-13,0 0 19,0 0 1,0 0-1,0 0 1,0 0-1,0 0 1,0 0-1,0 0 1,0 0-1,0 0 1,0 0-1,0 0 1,0 0-1,0 0 1,1 0-1,-1 0 1,0 0-1,0 0 1,0 0-1,0 0 1,0 0-1,0 0 1,0 0-1,0 0 1,0 0-1,0 0 1,0 0-1,0 0 1,0 0-1,0 0 1,0 0-1,0 1 1,0-1-1,0 0 1,0 0-1,0 0 1,0 0-1,0 0 1,0 0-1,0 0 1,1 0-1,-1 0 1,0 0-1,0 0 1,0 0-1,0 0 1,0 0-1,0 0 1,0 0-1,0 0 1,0 0-1,0 0 1,0 0-1,0 1 1,0-1-1,0 0 1,0 0-1,-1 0 1,1 0-1,0 0 1,0 0-1,0 0 1,0 0-1,0 0 1,0 0-1,0 0 1,0 0-1,0 0 1,0 0-1,0 0-19,0 0 90,0 0 0,0 0 0,1-1 0,-1 1 0,0 0 0,0 0 0,0 0-1,0-1 1,0 1 0,0 0 0,0 0 0,0-1 0,0 1 0,0 0 0,0 0 0,0 0 0,0-1-1,0 1 1,0 0 0,0 0 0,0-1 0,0 1 0,-1 0 0,1 0 0,0 0 0,0-1 0,0 1-1,0 0 1,0 0 0,-1 0 0,1 0 0,0-1 0,0 1 0,0 0 0,0 0 0,-1 0 0,1 0 0,0 0-1,0 0 1,0 0 0,-1-1 0,1 1 0,0 0 0,0 0 0,0 0 0,-1 0 0,1 0 0,0 0-1,0 0-89,-4 0 262,0 0-1,0-1 1,0 0-1,0 0 0,1 0 1,-1 0-1,0 0 0,1-1 1,-1 0-1,0 0-261,-35-23 589,31 19-304,-6-5-15,1-1-1,0 0 0,-3-5-269,-24-22 414,39 38-407,-28-24 130,-1 1 1,-13-7-138,31 22 160,0 0 0,0-1 0,1 0-1,-3-5-159,5 5 94,-1 0 0,0 1 0,0 1 1,-1-1-1,-7-3-94,-33-22-203,-5 3 518,54 30-294,0-1 1,1 1 0,-1-1 0,1 1 0,-1-1 0,1 0 0,-1 1-1,1-1 1,-1-1-22,-5-5-383,13 12 282,1 3 151,1-1-1,0-1 1,3 2-50,32 13-67,-26-12-17,0 0-1,0 1 1,0 1 84,35 26 56,-2 2 0,-1 2 0,-2 2 0,14 19-56,46 50 64,-90-92-34,-1 0 0,-1 1 1,2 5-31,0 6 122,-16-29-31,6 19-38,-6-20-79,-1-1 68,0 0 6,0 0 27,0 0 10,0 0 134,0 0-107,0 0-187,-4 8 331,-4-4-61,7-3-148,0-1-1,0 1 0,-1 0 1,1-1-1,0 0 1,0 1-1,-1-1 1,1 0-1,0 1 1,-1-1-1,1 0 1,0 0-1,-1 0 1,1 0-1,-1 0 1,1-1-47,-4 0 10,-10-1 142,0-1-1,1 2 0,-7 0-151,-39-7 346,-204 11 1494,242-1-1977,0 1 0,0 0-1,0 2 1,1 1 0,-5 1 137,8-1-332,-14 6-780,21-6-638,-1 1 0,1 0 1,0 1-1,0 0 0,1 1 1750,-4 6-4080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24:28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40 1056,'-1'0'13,"1"-1"-1,0 1 1,0 0 0,0-1-1,-1 1 1,1 0 0,0-1-1,0 1 1,0-1 0,-1 1-1,1 0 1,0-1 0,0 1-1,0 0 1,0-1 0,0 1-1,0-1 1,0 1 0,0-1-1,0 1 1,0 0 0,0-1-1,0 1 1,0 0 0,1-1-1,-1 1 1,0-1 0,0 1-1,0 0 1,1-1 0,-1 1-1,0 0 1,0-1 0,1 1-1,-1 0 1,0-1 0,0 1-1,1 0 1,-1 0 0,1-1-13,-1 1-40,1-1 0,-1 0 0,1 1 0,-1-1 0,1 0 0,-1 0 0,1 1 0,-1-1 0,0 0 0,1 0 0,-1 0 0,0 0 0,0 0 0,1 0 40,-2-1 21,6-3 67,-1 0-32,-3 4-13,-1 1 85,5 24 1744,-5-21-1626,-1 1 0,0-1 0,0 1 0,0-1 0,0 1 0,0-1 0,0 0 0,-1 0 0,-1 2-246,-8 22 1193,8-15-1045,0 0-1,1 1 1,1-1-1,-1 2-147,2-9 0,0-1 0,1 1-1,-1-1 1,1 1 0,0-1 0,0 1-1,0-1 1,0 1 0,1-1 0,0 0 0,0 0-1,0 0 1,1 1 0,-3-4 15,1 0-1,-1 0 1,1-1-1,-1 1 1,1 0 0,0 0-1,-1-1 1,1 1-1,0 0 1,-1-1 0,1 1-1,0-1 1,0 1-1,-1-1 1,1 0-1,0 1 1,0-1 0,0 0-1,0 1 1,0-1-1,0 0 1,-1 0 0,1 0-1,0 0 1,0 0-15,1 0 57,-1 0 0,0-1 0,0 1 0,1-1 0,-1 1 0,0-1 0,0 0 1,0 1-1,0-1 0,0 0 0,0 0 0,0 0 0,0 0 0,0 0 0,0 0-57,3-4 199,-1 1 0,0-1 0,0 0 0,-1 1 0,0-1 0,1 0-1,0-5-198,-1 1 175,1-2 6,0 0 1,-1 0 0,1-8-182,-3 16 57,0 0 1,0-1-1,0 1 1,-1 0 0,1 0-1,-1 0 1,0-1-1,1 1 1,-1 0-1,-1 0 1,1 0 0,0 0-1,-1 1 1,-1-4-58,3 6 2,-1-1 1,1 1 0,0-1 0,-1 0 0,1 1-1,0-1 1,-1 1 0,1 0 0,-1-1 0,1 1-1,-1-1 1,1 1 0,-1 0 0,1-1 0,-1 1-1,1 0 1,-1-1 0,1 1 0,-1 0 0,0 0-1,1 0 1,-1-1 0,0 1 0,1 0 0,-1 0 0,1 0-1,-1 0 1,0 0 0,1 0 0,-1 0 0,0 0-1,1 1 1,-1-1 0,1 0 0,-1 0 0,0 0-1,0 1-2,0 0-21,1-1 1,-1 1-1,0 0 0,0 0 0,1 0 0,-1 0 0,0 0 0,1 0 0,-1 0 0,1 0 0,-1 0 0,1 0 0,0 0 0,-1 0 1,1 0-1,0 1 0,0-1 0,0 0 0,0 0 0,0 0 21,0 1-7,0-1 0,0 1 0,1-1 0,-1 1 0,1-1 0,-1 0 0,1 1 0,0-1 0,-1 0 0,1 1 0,0-1 0,0 0 0,0 0 0,0 0 0,0 0 0,0 0 0,0 0 1,0 0-1,1 1 7,-2-2 28,1 1 0,0-1 0,0 1 0,-1-1 0,1 1 0,0-1 0,0 0 0,0 1 0,0-1 0,-1 0 0,1 1 0,0-1 0,0 0 0,0 0 0,0 0 0,0 0 0,0 0 0,0 0 0,0 0 0,0 0 0,-1-1 0,1 1 0,0 0 0,0 0 0,0-1 0,0 1 0,0 0 0,-1-1 0,1 1 0,0-1 0,0 1-28,-1-2 54,1 1 0,0 0-1,-1 0 1,1 0 0,0 0 0,-1-1-1,0 1 1,1 0 0,-1-1 0,0 1 0,0 0-1,1 0 1,-1-1 0,0 1 0,0 0-1,-1-1 1,1 1 0,0 0 0,0-1 0,-1 1-1,1-1-53,-1 0 40,1-1 0,-1 1 0,0 0 0,0-1 0,0 1 0,0 0-1,0 0 1,0 0 0,-1 0 0,1 0 0,-1-1-40,-3-1 172,3 2-145,0 0 1,1 0-1,-1 1 0,0-1 1,-1 1-1,1 0 1,0-1-1,0 1 1,-1 0-28,2 1-14,0 0 0,0 0 0,1 0 0,-1 0 0,0 0 0,0 0 0,1 0 0,-1 0 0,0 1 0,0-1 0,1 0 0,-1 0 0,0 1 1,1-1-1,-1 1 0,0-1 0,1 0 0,-1 1 0,0-1 0,1 1 0,-1 0 0,1-1 0,-1 1 0,1-1 0,-1 1 0,1 0 0,0-1 0,-1 1 0,1 0 0,0-1 0,-1 1 0,1 0 1,0 0-1,0-1 0,0 1 14,-2 3-15,1 0 1,0 0 0,0 0 0,0 0-1,1 1 1,-1-1 0,1 0 0,0 0-1,0 0 1,1 0 0,-1 1-1,1-1 1,0 0 0,0 0 0,0 0-1,2 2 15,0 5 5,0 4-91,-3-12 126,0 0-1,1-1 1,-1 1-1,1-1 1,0 1-1,-1-1 1,1 1 0,0-1-1,1 1 1,-1-1-1,0 0 1,2 2-40,-1-2 96,-1-3-53,0 1 0,-1 0 0,1 0 1,0-1-1,0 1 0,0-1 0,-1 1 0,1-1 0,0 1 1,0-1-1,-1 1 0,1-1 0,0 0 0,-1 1 0,1-1 1,-1 0-1,1 1 0,-1-1 0,1 0 0,-1 0 0,0 0 0,1 1 1,-1-1-1,0 0 0,1 0 0,-1 0 0,0 0 0,0 0 1,0 0-1,0 0-43,1-3 48,-1 0 0,0 0 0,1 0 1,-2 0-1,1 0 0,-1-2-48,0-3 12,0 3 11,0 1-1,0-1 0,-1 0 0,1 1 0,-1 0 0,-1-3-22,2 7 5,1 1 0,-1-1 0,1 0 0,-1 0 1,1 0-1,-1 1 0,0-1 0,1 0 0,-1 1 0,0-1 0,0 1 0,1-1 0,-1 1 0,0-1 0,0 1 0,0-1 0,1 1 0,-1 0 0,0-1 0,0 1 0,0 0 0,0 0 0,0 0 0,0 0 0,0 0 0,0 0 0,0 0 0,0 0 0,1 0 0,-1 0 0,0 0 1,0 1-1,0-1 0,0 0 0,0 1 0,0-1 0,0 0 0,1 1 0,-1-1 0,0 1 0,0 0-5,0 0-95,0 0 0,0 0 1,1 0-1,-1 0 0,0 1 0,0-1 1,1 0-1,-1 1 0,1-1 0,-1 0 1,1 1-1,-1-1 0,1 1 0,0-1 1,0 0-1,0 1 0,0-1 0,0 1 1,0-1-1,0 1 0,0-1 0,0 1 1,1-1-1,-1 0 0,1 1 0,-1-1 1,1 0-1,-1 1 0,1-1 0,1 1 95,10 9-3978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24:31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212 131 2720,'-12'-11'1376,"10"-2"-1333,1 10 286,-1 1 0,0 0 1,0 0-1,-1-1 1,1 1-1,0 0 0,-1 1 1,-1-2-330,-8-7 1407,8 5-541,3 4-817,1 1-1,0 0 1,-1-1 0,1 1 0,0-1-1,-1 1 1,1-1 0,0 1 0,-1 0-1,1-1 1,-1 1 0,1 0 0,-1 0-1,1-1 1,-1 1 0,1 0 0,-1 0-1,1 0 1,-1-1 0,1 1 0,-1 0-1,1 0 1,-1 0 0,0 0 0,1 0-1,-1 0-48,-1 0 98,1 1 0,-1-1 0,0 0 0,1 0 0,-1 1 0,0-1 0,1 1 0,-1 0 0,1-1 0,-1 1 0,1 0-1,-1 0 1,1 0 0,-1 0-98,0 1-64,-2 15 69,5-1 73,1 7-225,-2-22 154,0-1 0,0 0 0,0 0 0,1 0 0,-1 0 0,0 0 0,0 0 0,0 1 0,0-1 0,0 0 0,0 0 0,1 0 0,-1 0 0,0 0 0,0 0 0,0 0 0,0 0 1,0 0-1,1 0 0,-1 0 0,0 0 0,0 1 0,0-1 0,0 0 0,1 0 0,-1 0 0,0 0 0,0-1 0,0 1 0,0 0 0,1 0 0,-1 0 0,0 0 0,0 0 0,0 0 0,0 0 0,0 0 0,1 0 0,-1 0 0,0 0 0,0 0-7,7-4 251,-5 1-191,-1 0 0,1 0 0,-1 0 1,0 0-1,0 0 0,0 0 0,0 0 1,-1-1-1,1 1 0,-1 0 1,0 0-1,0-1 0,0 1 0,0 0 1,-1 0-1,1-1 0,-1 1 0,0 0 1,0 0-1,0 0 0,0 0 0,0 0 1,-1 0-1,1 0 0,-1 0 1,0 1-1,0-1 0,0 0 0,0 1 1,-2-1-61,3 1 13,-1 1 0,1 0 0,-1 0 0,0 0 0,0 1 0,1-1 0,-1 0 0,0 1 1,0-1-1,0 1 0,0-1 0,0 1 0,1 0 0,-1 0 0,0 0 0,0 0 0,0 0 0,0 1 1,0-1-1,0 0 0,0 1 0,0 0-13,-4 1 56,0 1 0,1 0 0,-1 0 0,1 1 0,-5 3-56,2-1 61,5-4-67,1 0 0,0 0 0,1 0 0,-1 0 0,0 1 1,1-1-1,-1 0 0,1 1 0,0-1 0,0 1 0,0-1 0,0 1 0,0 0 0,0-1 0,1 1 1,-1 0-1,1 0 0,0-1 0,0 1 0,0 0 0,0 0 0,0-1 0,1 1 0,0 2 6,-1-3 9,0-1 1,1 0-1,-1 1 0,1-1 0,-1 1 0,1-1 0,-1 0 0,1 1 0,0-1 0,0 0 0,0 0 0,0 1 0,0-1 0,0 0 0,0 0 1,0 0-1,0 0 0,0 0 0,0-1 0,1 1 0,-1 0 0,0-1 0,1 1 0,-1 0 0,0-1 0,1 1 0,-1-1 0,1 0 0,-1 0 1,1 1-1,-1-1 0,1 0 0,-1 0 0,1 0 0,-1-1 0,1 1 0,-1 0 0,0-1 0,1 1 0,-1 0 0,1-1 0,-1 0 0,0 1 0,1-1 1,-1 0-10,2 0 32,-1-1 0,0 0 0,0 0 0,1 0 0,-1 0 0,0 0 0,-1 0 0,1-1 0,0 1 0,-1-1 0,1 1 0,-1-1 0,0 1 0,0-1 0,0 0 0,0 0 0,0 0 0,0 1 0,-1-1 0,0 0 0,1 0 0,-1-2-32,0 3 26,-1 0 1,1 0 0,0 1-1,-1-1 1,1 0 0,-1 1-1,0-1 1,1 0 0,-1 1-1,0-1 1,0 1 0,0-1-1,0 1 1,0-1 0,0 1-1,0 0 1,-1-1 0,1 1-1,-1 0 1,1 0 0,-1 0-1,1 0 1,-1 0 0,1 0-1,-1 1 1,0-1 0,-1 0-27,3 1-17,-1 0 0,1 0 0,-1 0 0,1 0 0,-1 0 0,1 0 0,-1 1 0,1-1 0,-1 0 0,1 0 0,-1 0 0,1 1 0,-1-1 0,1 0 0,0 0 0,-1 1 0,1-1 0,-1 0 0,1 1 0,0-1 0,-1 0 0,1 1 0,0-1 0,-1 1 0,1-1 0,0 1 0,0-1 0,0 1 0,-1-1 0,1 1 0,0-1 0,0 1 0,0-1 0,0 1 0,0-1 17,-5 20-339,5-14 334,0 1 0,1-1-1,0 0 1,0 0 0,0 0-1,1 1 1,-1-1 0,2-1-1,-1 1 1,3 4 5,-5-10 19,0 0 1,0 0-1,0 1 1,0-1-1,0 0 0,0 0 1,1 1-1,-1-1 1,0 0-1,0 0 1,0 0-1,0 0 0,1 1 1,-1-1-1,0 0 1,0 0-1,0 0 1,1 0-1,-1 0 0,0 0 1,0 1-1,1-1 1,-1 0-1,0 0 1,0 0-1,1 0 0,-1 0 1,0 0-1,0 0 1,1 0-1,-1 0 1,0 0-1,0 0 0,1 0 1,-1-1-1,0 1 1,0 0-1,1 0 1,-1 0-1,0 0 0,0 0 1,0 0-1,1 0 1,-1-1-1,0 1 1,0 0-1,0 0 0,1 0-19,-1-1 30,0 0 0,1 1 0,-1-1-1,0 0 1,1 1 0,-1-1-1,0 0 1,0 1 0,1-1 0,-1 0-1,0 0 1,0 1 0,0-1-1,0 0 1,0 0 0,0 0-30,-2-6 76,1-1 0,-1 1 0,0 0 0,0 0 0,-1 0 0,0 0 0,0 0 0,-4-4-76,4 7-454,4 11 279,5 12 84,-4-16 76,-1 0 0,1-1 0,-1 1 0,1 0 1,0-1-1,0 1 0,0-1 0,1 0 0,-1 0 0,0 0 0,1 0 1,0 0-1,-1 0 0,2 0 15,-3-2 21,0 0 1,0 1-1,0-1 1,0 0-1,0 0 1,0 0-1,0 0 1,1 0-1,-1 0 1,0 0-1,0 0 1,0-1-1,0 1-21,-1 0 7,1 0 0,-1 0 0,0 0 0,0 0 0,1 0 0,-1 0-1,0 0 1,1 0 0,-1 0 0,0 0 0,0 0 0,1 0 0,-1 0 0,0 0 0,0 0 0,0 0 0,1-1 0,-1 1-1,0 0 1,0 0 0,1 0 0,-1 0 0,0-1 0,0 1 0,0 0 0,0 0 0,1 0 0,-1-1 0,0 1 0,0 0-1,0 0 1,0-1 0,0 1 0,0 0 0,0 0 0,1-1 0,-1 1 0,0 0 0,0 0 0,0-1 0,0 1 0,0 0-1,0 0 1,0-1 0,-1 1 0,1 0-7,-1-2 60,0-1 1,0 1-1,0 0 0,0 0 1,0 0-1,0-1 0,1 1 1,-1-1-61,1 1 0,0 0 1,-1 0-1,0 1 1,1-1 0,-1 0-1,0 0 1,1 0 0,-1 1-1,0-1 1,-1 1 0,1-1-1,0 1 1,-1-2-1,-7-6-46,1 1-182,7 8 215,1 0 0,0 0 0,-1 0 0,1 0 0,0-1 0,-1 1 0,1 0 0,0 0 0,-1 0 0,1 0 0,0 0 0,-1 0 0,1 0 0,0 0 0,-1 0 0,1 1 0,0-1 0,-1 0 0,1 0 0,0 0 0,0 0 0,-1 0 0,1 1 0,0-1 0,-1 0 0,1 0 0,0 0 0,0 1 0,-1-1 13,1 1-15,-1 0 1,0 0-1,0 0 0,1 0 0,-1 0 0,0 0 1,1 0-1,-1 0 0,1 0 0,0 0 0,-1 0 1,1 1-1,0-1 0,0 0 0,-1 0 1,1 0-1,0 1 0,0-1 0,0 0 0,1 0 1,-1 0-1,0 1 15,0-2 4,0 1 1,0 0 0,1-1-1,-1 1 1,0 0 0,0-1-1,1 1 1,-1-1-1,1 1 1,-1-1 0,0 1-1,1-1 1,-1 1 0,1-1-1,-1 1 1,1-1-1,-1 1 1,1-1 0,-1 0-1,1 1 1,0-1 0,-1 0-1,1 1 1,-1-1-1,1 0 1,0 0 0,-1 0-1,1 0 1,0 0 0,-1 0-1,1 0 1,0 0-1,-1 0 1,1 0 0,0 0-1,-1 0 1,1 0 0,0 0-1,-1-1 1,1 1-1,0 0 1,0-1-5,1 1 11,-1-1 1,1 0-1,0 0 0,0 0 1,-1 0-1,1 0 0,0 0 1,-1 0-1,1-1 0,-1 1 1,1-1-1,-1 1 0,1-2-11,2-6 115,0 0-1,-1 0 1,-1 0 0,2-5-115,-4 13 5,0 0 1,0 0-1,0 0 0,0 0 1,0 0-1,0 0 1,0 0-1,0 0 0,0 0 1,0 0-1,-1 0 0,1 0 1,0 0-1,-1 0 1,1 0-1,0 0 0,-1 0 1,1 1-1,-1-1 1,0 0-1,1 0 0,-1 0 1,0 1-1,1-1 1,-1 0-1,0 1 0,0-1 1,1 1-1,-1-1 1,0 1-1,0-1 0,0 1 1,0 0-1,0-1 0,0 1-5,-1-1-27,1 1 0,-1 0 0,1-1-1,-1 1 1,0 0 0,1 0 0,-1 0-1,1 0 1,-1 0 0,1 0 0,-1 0-1,0 1 1,1-1 0,-1 1-1,1-1 1,-1 1 0,1-1 0,0 1-1,-1 0 1,1 0 0,-2 0 27,-4 7-45,0-1 0,1 1 1,-1 0-1,2 1 0,-1-1 1,1 1-1,0 0 0,1 1 1,-2 4 44,4-9-19,0 1 0,0 0 0,1 0 0,0 0 0,0 0 0,0 0 1,0 0-1,1 0 0,0 0 0,1 0 0,-1 0 0,1 0 0,0-1 1,1 1-1,-1 0 0,3 5 19,-3-10 12,-1 0 0,0 0 0,1-1 0,-1 1 0,1 0 0,-1 0 1,1-1-1,-1 1 0,1 0 0,0 0 0,-1-1 0,1 1 0,0-1 0,-1 1 0,1-1 0,0 1 0,0-1 1,0 1-1,-1-1 0,1 0 0,0 1 0,0-1 0,0 0 0,0 0 0,0 0 0,0 1-12,1-2 22,0 1-1,-1 0 0,1-1 0,0 1 0,-1-1 1,1 1-1,0-1 0,-1 0 0,1 0 1,-1 0-1,1 0 0,-1 0 0,1 0-21,3-3 34,-1 0 1,0 0-1,0 0 0,0-1 0,0 1 0,-1-1 1,0 0-1,1-2-34,1-2 62,-1 1 0,-1 0 0,0-1 1,0 0-1,-1 0 0,0 0 0,0 0 1,-1 0-1,0-4-62,-1 12-34,0 1 1,0-1-1,0 1 1,0-1-1,0 1 0,0-1 1,0 1-1,0-1 1,0 1-1,0-1 1,0 1-1,0 0 0,-1-1 1,1 1-1,0-1 1,0 1-1,-1-1 1,1 1-1,0 0 0,-1-1 1,1 1 33,0 0-84,-1 0 1,1-1 0,0 1-1,0 0 1,-1 0-1,1 0 1,0 0-1,-1 0 1,1 0 0,0 0-1,0 0 1,-1 0-1,1 0 1,0 1-1,0-1 1,-1 0 0,1 0-1,0 0 1,-1 0-1,1 0 1,0 0-1,0 1 1,0-1 0,-1 0-1,1 0 1,0 0 83,-1 1-243,0 0 0,0 0 0,0 0 0,0 0 0,1 0 1,-1 0-1,0 0 0,1 0 0,-1 0 0,1 1 0,-1-1 1,1 0-1,-1 0 0,1 1 0,0-1 0,0 0 0,-1 1 243,2 1-490,-1 0-1,1 0 0,-1 0 1,1-1-1,0 1 0,0 0 1,0-1-1,0 1 0,0 0 1,1-1-1,-1 0 1,1 1-1,0-1 0,-1 0 1,3 2 490,5 6-2091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25:00.3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1211 992,'-2'7'2275,"2"-7"-2180,0 0 0,0 1 1,-1-1-1,1 0 0,0 1 0,0-1 0,0 0 0,0 1 0,0-1 0,0 0 0,0 1 0,0-1 0,0 0 0,0 1 0,0-1 0,0 1 0,0-1 0,0 0 0,0 1 0,0-1 1,0 0-1,0 1 0,0-1 0,1 0 0,-1 1 0,0-1 0,0 0 0,0 1 0,1-1 0,-1 0 0,0 0 0,0 1-95,1 0 368,-1-1-330,0 1 1,0 0-1,0-1 0,1 1 0,-1 0 1,0 0-1,0-1 0,1 1 0,-1-1 1,0 1-1,0 0 0,1-1 0,-1 1 1,1-1-1,-1 1 0,1-1 0,-1 1 1,1-1-1,-1 1 0,1-1 0,-1 1 1,1-1-1,-1 0 0,1 1 0,0-1 1,-1 0-1,1 0 0,0 1-38,22 4 831,-8-2-290,-13-2-442,1 0 0,0-1 0,-1 1 0,1-1 0,0 1 0,-1-1 0,1 0 0,2 0-99,-4 0 34,5 0 35,1 0 50,1 0 1,0 0 0,0-1 0,-1 0-1,1 0 1,-1-1 0,4-1-120,-8 2 55,17-5 118,0-2 0,0 0 0,0-1 0,-1-1 0,-1-1 0,12-9-173,98-75 788,53-43-178,-152 116-406,-19 15-153,0-1 1,-1 0 0,1 0-1,4-8-51,2-6 197,-11 15-83,0 0 0,0 0 0,4-3-114,-4 4 68,-1 0 1,-1-1 0,1 1-1,-1 0 1,0-1-1,-1 0 1,1 0 0,-1 0-1,0-4-68,2-1 92,0-6-100,0 0-1,0-14 9,4-21 124,-4 32-82,-1 0-1,-2 0 1,0-6-42,-1 6 60,2 1-1,0-1 1,4-11-60,3-17 106,-5 27-72,1 0 0,1 0 0,7-16-34,4-18-111,-12 39 147,3-37 12,-8 50-25,1-1-1,-1 1 1,1 0 0,-1 0-1,0 0 1,-1 0-1,1-1 1,-1 1-1,0 0 1,-1-3-23,-3-25-76,5 31 76,0 1 0,0-1 0,0 0 0,0 1 0,-1-1 0,1 1 0,0-1 0,0 0 0,-1 1 0,1-1 0,0 1 0,-1-1 0,1 1 0,-1-1 0,1 1 0,-1-1 0,0 1 0,1-1 0,-1 1 0,1-1 0,-1 1 0,1-1 0,-1 1 0,1-1 0,-1 1 0,1-1 0,0 0 0,-1 1 0,1-1 0,0 0 0,0 1 0,-1-1 0,1 0 0,0 1 0,0-1 0,0 0 0,-3-3-76,0 0 0,1 0 1,-1 1-1,-1-1 1,1 1-1,-1-1 76,3 4-101,-11 0-171,12 12 260,0-1 1,-1 1 0,0-1-1,-1 1 1,0-1-1,-1 0 1,-1 5 11,3-12 36,-1 1 0,1 0 0,1 0 0,-1 0 0,0 3-36,-2 20-15,-1-12 92,-1-1-1,-1 1 1,-5 10-77,8-16 0,-2 2 0,-8 4 549,14-17-538,-1-1-1,0 1 1,0 0 0,0-1-1,0 1 1,0-1 0,0 1-1,0 0 1,0-1 0,0 1 0,-1 0-1,1-1 1,-1 1 0,1 0-1,-1-1 1,1 1-11,-2-4-38,2 2 0,-1-1-1,1 0 1,0 0-1,0 0 1,1 1-1,-1-1 1,1 0-1,0 0 39,1-18 90,6-96 86,-8 109-207,1 0 0,0 0 0,1 1 0,-1-1 0,3-5 31,0-17-427,-4 31 491,0 0-21,0 0-107,0 0-11,0 0-10,1 0 83,-1 0 0,1 0 0,-1 0 0,1 0 0,0 0 0,-1 1 0,1-1 0,-1 0 0,1 0 0,-1 1 0,1-1 1,-1 0-1,1 1 0,-1-1 0,1 0 0,-1 1 0,1-1 0,-1 1 0,0-1 0,1 1 0,-1-1 0,1 1 0,-1 0 2,7 15-148,-3-5 26,13 20 96,-7-12 31,1 0 0,1-1 1,1 1-6,-6-10 7,-5-6 1,0 0 1,1 1 0,-1-1-1,1-1 1,0 1-1,-1 0 1,2-1-1,-1 1 1,0-1-1,0 0 1,3 2-9,32 15 288,-36-19-235,-2 0 27,0 0 139,0 0-38,0 0 54,0 0-91,0 0-75,-3 2 33,0-1 1,0 1-1,0-1 0,-1 0 0,1 0 0,0 0 1,0-1-1,-1 1 0,1-1-102,-5 2 125,4-2-34,-10 3-44,1 0 0,-1 1 0,1 0 0,0 1 0,-5 3-47,-5 0-630,-1 2-3711,23-10 4274,1 0 0,0 1-1,0-1 1,0 0 0,0 0-1,0 0 1,0 0 0,-1 0-1,1 0 1,0 0-1,0 0 1,0 0 0,0 0-1,0 0 1,0 0 0,0 0-1,-1 0 1,1 1 0,0-1-1,0 0 1,0 0 0,0 0-1,0 0 1,0 0 0,0 0-1,0 0 1,0 1 0,0-1-1,0 0 1,0 0 0,0 0-1,0 0 1,0 0 0,0 0-1,0 1 1,0-1-1,0 0 1,0 0 0,0 0-1,0 0 1,0 0 0,0 0-1,0 1 1,0-1 0,0 0-1,0 0 1,0 0 0,0 0-1,0 0 68,9 2-3425,-8-2 3222,0 0 1,1 0-1,-1-1 1,1 1-1,-1 0 0,0-1 1,1 1-1,-1-1 0,0 1 1,1-1-1,-1 0 0,0 0 1,0 1-1,0-1 203,24-25-2000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25:16.3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1756 15 832,'-1'0'73,"1"0"-1,0 0 1,0 0-1,0-1 1,0 1-1,0 0 1,-1 0-1,1 0 1,0 0-1,0 0 1,0-1-1,0 1 1,0 0-1,0 0 1,0 0-1,0 0 1,0 0 0,-1-1-1,1 1 1,0 0-1,0 0 1,0 0-1,0-1 1,0 1-1,0 0 1,0 0-1,0 0 1,0 0-1,1-1 1,-1 1-1,0 0 1,0 0 0,0 0-1,0-1 1,0 1-1,0 0 1,0 0-73,2-8 1764,-2 8-1604,0 0 64,0 0-43,0 0 144,0 0-42,0 0 128,0 0-102,0 0 64,0 0-53,0 0 144,0 0-90,0 0 138,0 0-128,0 0 128,0 0-187,0 0-74,0 0-86,0 0 86,0 0-123,0 0-155,0 0-21,0 0-32,0 0 43,0 0 122,0 0 43,0 0 171,0 0-49,0 0 44,0 14-38,-2 0-69,0 0 1,-1-1-1,0 1 0,-1-1 1,0 0-1,-6 11-187,-2 10 422,1-1-341,-23 64 383,26-79-389,0 0-1,-2 0 0,0-1 1,-3 4-75,-9 12 264,2 2 0,-9 24-264,-12 20 240,41-78-238,-28 47 45,-1 0 0,-30 35-47,26-43 307,-2-1 1,-2-2-1,-27 20-307,30-28 93,1 1 0,1 2 0,1 2 0,2 0 0,2 2 0,1 1 0,-12 26-93,18-29 59,-2 0-1,-1-2 0,-7 7-58,13-20 19,-1 0-1,-1 0 0,0-2 1,-2-1-1,-9 7-18,-47 25 134,-7-1-134,19-12 5,1 4 0,-3 6-5,40-25 138,1 2 1,-13 13-139,-51 49-80,17-22 5,55-48 214,14-12-125,0 1 0,0 0 0,1 0 0,-1 0-1,-1 3-13,-21 20-176,24-25 528,4-7-321,6-11-104,156-220 153,-154 221-95,-1-1 1,0 0-1,-1 0 1,-1-1-1,-1 0 1,0 0-1,-1-2 15,4-8-18,-7 22 28,0 1 0,0-2 0,-1 1 0,1-4-10,6-22-19,-6 26 6,-1 0 1,1 0 0,-1 0 0,0 0 0,0-6 12,3-26 101,0 27-265,-3 10 121,-1 0 0,1 0 0,-1 0-1,1 0 1,-1 0 0,0 0 0,1 0-1,-1 0 1,0-1 0,0 1 0,0 0-1,0-1 44,0 1-128,0 1 16,0 13-192,-5 36 393,2-22-98,1-16-13,-1 0-1,0 0 1,0-1-1,-1 1 0,-1-1 1,1 0-1,-2 0 1,-4 7 22,-9 19 42,-3 4-18,-1-2-1,-23 28-23,-10 16 75,28-41 163,-1-1-1,-8 6-237,25-30 135,10-13-135,-1 1 0,0-1 0,1 1-1,-1-1 1,0 0 0,-1 0 0,1 0-1,-2 1 1,-1-3-20,13-6 30,97-41-73,-62 26 185,1 2 0,34-9-122,-45 18-5,14-5 1013,12 1-1008,-43 10-851,0 1 0,0 1-1,1 0 1,-1 1 0,15 1 851,-17 4-2661,0 6-2619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25:30.3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41 832,'0'-38'1701,"-3"37"-835,1 0 462,2 1 2601,0 2-3824,1 1 1,0 0 0,-1 0-1,1-1 1,0 1 0,0-1-1,1 1 1,-1-1 0,1 1-1,0 0-105,0 0 114,0 0 1,-1 0-1,1 1 0,0-1 0,-1 1 0,0-1 1,1 4-115,4 21 476,-4-21-311,0 0 0,-1 0 0,0 0 0,0 6-165,0-3 292,0 0 0,1 1 0,0-1 0,0 0 0,2 2-292,7 36 385,-9-40-331,-1-1 1,1 1 0,1 0-1,0-1 1,0 0-1,0 0 1,1 0-1,0 0 1,1 1-55,6 8 78,0-1 0,2 0 0,3 3-78,-3-7 157,-1 0 0,1-1 0,1-1-1,0 0 1,15 6-157,29 11 287,-22-11-195,-25-10-38,83 40 246,-78-36-271,1 1-1,-2 1 1,0 0 0,7 7-29,-2 0 78,0 1-1,-1 1 0,-1 1 1,-1 0-1,-1 1 0,4 10-77,-11-15 53,1-1-1,1 0 1,0 0 0,1-2-1,0 1 1,1-1 0,1-1-1,10 8-52,32 16 32,2-2-1,1-3 0,11 2-31,83 46 306,-127-63-292,17 14-14,-8-5 2,-21-15 5,0 2-1,-1 0 0,0 0 0,-2 1 0,1 1 0,-2 0 0,4 6-6,-7-11 37,0-1-26,0 0 0,1-1-1,6 5-10,14 17-10,28 31-161,-42-45 260,2 0 0,-1-1 0,8 3-89,-10-7-32,-2-1 201,-4-3-197,1 0-1,0-1 1,0 0-1,0 0 0,6 2 29,-12-8 0,3 1 847,-7-9-579,-5-9-288,-1 1 1,0-1-1,-2 1 0,0 1 1,-2-2 19,-23-38-35,25 35 140,-2-2-14,0 0 0,-2 1 0,-11-13-91,7 9 7,14 19 4,0 0 1,0 0-1,-1 0 1,0 1-1,-3-3-11,-1-1-68,0-1 0,0 0-1,-7-11 69,-14-17 184,-30-35-211,44 52-239,13 17 239,1 0 0,-1 0 1,0 0-1,-1 0 0,1 1 1,-1 0-1,-1-1 27,22 48-939,26 59 561,-26-69 399,15 20-21,-12-19 107,6 7-98,1-2 1,2 0 0,2-2-1,2-2 1,28 25-10,-19-30 1088,-257-181-310,104 69-810,97 73 97,1-1 0,-2 2 0,1 0 0,-1 1 0,0 0 0,-9-1-65,-1 0-675,-1 2-1,0 0 0,-15 1 676,13 4-2382,15 3-424,13-3 2683,0 0-1,0 0 0,-1 0 1,1 1-1,0-1 1,0 0-1,0 0 0,0 0 1,-1 0-1,1 1 1,0-1-1,0 0 0,0 0 1,0 0-1,0 1 1,0-1-1,0 0 0,0 0 1,0 0-1,0 1 1,0-1-1,0 0 0,0 0 1,0 1-1,0-1 1,0 0-1,0 0 0,0 0 1,0 1-1,0-1 0,0 0 1,0 0-1,0 1 1,0-1-1,0 0 0,0 0 1,0 0-1,1 0 1,-1 1-1,0-1 0,0 0 124,9 9-2709,-7-7 112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25:36.8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376 104 2080,'-18'-9'632,"-1"1"0,-18-5-632,32 11-113,0-1 1,0 1-1,0-1 0,0 0 1,1 0-1,-1-1 0,1 1 1,0-1-1,-3-3 113,3 3 118,0 0 0,0 0 0,-1 1 0,1-1 0,-1 1-1,0 0 1,0 0 0,0 1 0,-1-1 0,-2 0-118,-3 1 350,-1 1 0,0 0 0,0 1 0,1 0-1,-1 1 1,0 0 0,1 1 0,-1 0 0,-1 2-350,-6-1 945,1 0 0,-1-1 0,-5 0-945,26-1 26,-1-1 0,1 1-1,-1 0 1,1 0 0,-1 0 0,1 0 0,-1 1 0,0-1-1,0 0 1,1 1-26,5 4 73,1-2 10,-1 0 0,1-1 0,0 0 1,0-1-1,0 0 0,1 0 1,-1-1-1,0 0 0,1 0 0,8-1-83,34 5 309,-28-2-164,0-1 1,7-1-146,37 4 125,17 4 37,-43-5 129,37 8-291,-30-2 177,0-3 0,0-2 0,0-2 1,1-2-1,20-3-177,-55 1 90,10-1-80,0 0-1,-1 2 1,1 1 0,0 1-1,2 1-9,93 12 126,-48-7 170,148 21 296,-192-26-502,-17-3-83,0 1 0,0 1-1,0 0 1,1 0-7,-1 0 76,-1 0 1,1-1-1,-1 0 0,9 0-76,25 3-161,-22-2 222,-1-1 1,1-1-1,0 0 1,-1-2-1,19-3-61,-7 1 141,27 1-141,130-2-59,-85 10 315,-27-10-53,-66 4-190,1 0 1,-1 0-1,3-2-13,-3 1 45,0 0 1,0 1-1,3 1-45,31-2 324,5-2-324,-16 0 46,0 3 0,27 1-46,75 3 761,-68-3-1986,16 4 1225,-56-4-1317,0 0 389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25:41.3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823 66 1472,'-4'-22'1275,"5"23"-1278,0 1 0,0-1 1,0 1-1,0-1 0,0 0 1,0 1-1,1-1 1,-1 0-1,1 0 3,7 8 349,-4-5-219,-2 1-1,1 0 1,0 0 0,-1 0 0,0 1 0,0-1-1,-1 1 1,1-1 0,-1 1 0,0 0-1,-1 0 1,1 0 0,-1 0 0,-1 0 0,1 0-1,-1 0 1,0 1 0,-1 4-130,-3 22 370,-2 0-1,-2 0 1,0-1 0,-3 0-1,-9 20-369,-20 37 1256,-18 22-1256,11-30 771,-53 67-771,85-126 61,12-17 34,-1-1 0,1 1 0,-1 0 1,0-1-1,0 0 0,-1 0 0,-3 2-95,8-6 5,0 1 1,0-1-1,0 0 0,-1 0 0,1 0 0,0 0 0,0 0 0,0 0 0,0 0 1,-1 0-1,1 0 0,0 0 0,0 0 0,0 0 0,-1 0 0,1 0 1,0 0-1,0 0 0,0 0 0,-1 0 0,1 0 0,0 0 0,0 0 0,0 0 1,0 0-1,-1 0 0,1 0 0,0 0 0,0 0 0,0 0 0,0 0 0,-1-1 1,1 1-1,0 0 0,0 0 0,0 0 0,0 0 0,0 0 0,0-1 0,-1 1 1,1 0-1,0 0 0,0 0 0,0 0 0,0-1 0,0 1 0,0 0 0,0 0 1,0 0-1,0-1 0,0 1 0,0 0 0,0 0 0,0 0 0,0-1 0,0 1 1,0 0-1,0 0 0,0 0 0,0 0 0,0-1 0,0 1-5,2-14 8,4-4-58,1-1 1,0 2 0,8-12 49,6-18-39,61-170 177,-48 122 241,-28 80-199,0-1-1,-2-1 1,1 1 0,-2-1-1,0 1 1,0-14-180,-3 30 3,0 0 0,0 0 0,1-1-1,-1 1 1,0 0 0,0 0 0,0 0 0,0-1 0,0 1 0,0 0 0,0 0 0,0-1 0,0 1 0,0 0 0,0 0 0,0-1 0,0 1 0,0 0 0,0 0 0,0-1 0,-1 1 0,1 0 0,0 0 0,0 0 0,0-1-1,0 1 1,0 0 0,0 0 0,-1 0 0,1-1 0,0 1 0,0 0 0,0 0 0,0 0 0,-1 0 0,1 0 0,0-1 0,0 1 0,-1 0 0,1 0 0,0 0 0,0 0 0,0 0 0,-1 0 0,1 0 0,0 0 0,0 0-1,-1 0 1,1 0 0,0 0 0,0 0 0,-1 0 0,1 0 0,0 0 0,0 0 0,-1 0 0,1 0 0,0 0 0,0 0 0,0 1 0,-1-1 0,1 0 0,0 0-3,-13 12-58,6-2 23,0-1 0,1 1 0,1 0 0,0 0 1,0 1-1,1 0 0,-1 2 35,-7 17 41,-3 5 158,-1 0 0,-3-1 0,0 0-1,-2-2 1,-2-1 0,-1 0 0,-23 22-199,24-29 160,13-13-95,0-1 0,-1 0 0,0 0 0,0-1 0,-2 0-65,20-26-197,19-27 180,2-2 7,-2-1 0,10-28 10,-14 21 7,20-47 162,32-52-169,-74 153 1,2-4-7,1-1 1,-1 0-1,0 0 1,0 1-1,0-2 1,0-2 5,-3 6-19,-2 7 46,-6 13-9,-14 33 51,-2-1-1,-2-2 0,-3-1 0,-1-1 1,-25 27-69,-38 27 553,-31 21-553,82-80 71,35-33-34,-20 17 79,27-24-114,0 0-1,-1 0 0,1 0 1,-1 0-1,1 0 0,-1 0 0,1-1 1,-1 1-1,0-1 0,1 1 1,-1-1-1,0 1 0,1-1 1,-1 0-1,0 0 0,1 0 1,-1 0-2,2 0-2,-1 0 1,1 0 0,0 0 0,0 0 0,0 0-1,0 0 1,-1 0 0,1 0 0,0 0 0,0 0 0,0 0-1,0-1 1,-1 1 0,1 0 0,0 0 0,0 0-1,0 0 1,0 0 0,0 0 0,-1-1 0,1 1-1,0 0 1,0 0 0,0 0 0,0 0 0,0 0 0,0-1-1,0 1 1,0 0 0,0 0 0,0 0 0,0-1-1,0 1 1,0 0 0,0 0 0,0 0 0,0 0 0,0-1-1,0 1 1,0 0 0,0 0 0,0 0 0,0-1-1,0 1 1,0 0 1,3-8-27,0-1-1,1 1 1,0 0-1,0 0 1,0 1-1,1-1 1,1 1 0,-1 0-1,3-2 28,10-15-46,46-73-25,30-65 71,-9 15 12,57-86 164,-140 228-167,1 1-1,-1-1 1,0 1-1,0-1 1,0-3-9,-14 20-235,-88 133 44,33-45 276,-19 15-85,12-25 261,-28 23-261,94-105 84,0-1 0,0 0 0,-1-1 0,-5 5-84,13-11 5,0 0 0,1 1 0,-1-1-1,1 0 1,-1 1 0,0-1 0,1 0 0,-1 0 0,0 0 0,1 1 0,-1-1 0,0 0-1,0 0 1,1 0 0,-1 0 0,0 0 0,1 0-5,-1 0-3,1-1 0,0 1 0,-1 0 0,1 0 0,0 0 0,0-1 0,-1 1 0,1 0 0,0 0-1,0 0 1,0-1 0,-1 1 0,1 0 0,0-1 0,0 1 0,0 0 0,0 0 0,0-1 0,-1 1 0,1 0 0,0-1 0,0 1 0,0 0 0,0-1 0,0 1 3,0-3-19,0-1 0,1 1 0,-1 0 0,1 0 0,-1-1 0,2-1 19,17-55-19,2 0 0,3 2-1,2 0 1,3 2 0,3 1-1,2 1 1,2 2 0,3 1 19,33-42 186,-64 74-122,-8 19-64,1-1 0,-1 1 0,0 0 0,0-1 0,0 1 0,0 0 0,0 0-1,0-1 1,0 1 0,0 0 0,0-1 0,0 1 0,0 0 0,0-1 0,0 1 0,0 0 0,0 0-1,0-1 1,0 1 0,0 0 0,0-1 0,0 1 0,0 0 0,-1 0 0,1-1 0,0 1 0,0 0 0,0 0-1,0-1 1,-1 1 0,1 0 0,0 0 0,0-1 0,-1 1 0,1 0 0,0 0 0,0 0 0,-1 0-1,1 0 1,0-1 0,-1 1 0,1 0 0,0 0 0,0 0 0,-1 0 0,1 0 0,0 0 0,-1 0-1,1 0 1,0 0 0,-1 0 0,1 0 0,0 0 0,-1 0 0,1 0 0,-7 2-51,0 0 0,-1 0 0,1 1-1,0 0 1,1 0 0,-1 1 0,-3 1 51,-47 35-236,41-28 206,-10 8 59,0 1 1,2 1-1,-1 3-29,-64 75 166,55-62 28,31-34-170,0 0-1,0-1 1,0 0 0,-1 1-1,0-1 1,0-1 0,0 1 0,0 0-1,0-1-23,3-2 6,1 0 0,0 0-1,-1 0 1,1 0 0,-1 0-1,1 0 1,0 0 0,-1 0-1,1 0 1,0 0 0,-1 0-1,1 0 1,0 0 0,-1 0-1,1 0 1,0 0 0,-1-1-1,1 1 1,0 0 0,-1 0-1,1 0 1,0-1 0,0 1-1,-1 0 1,1 0 0,0-1-1,0 1 1,-1 0 0,1 0-1,0-1 1,0 1 0,0 0-1,-1-1 1,1 1 0,0 0-1,0-1 1,0 1-6,-3-15 55,3 14-53,0-9-19,0 0-1,0 0 1,1 0-1,0 0 1,1 0 0,1-5 17,6-15-29,5-13 29,-1 11-64,2 0 0,1 1 0,16-23 64,-30 51-107,0-1 1,1 1 0,-1 0 0,1 0 0,0 0-1,0 0 1,0 0 0,0 0 0,0 1 0,3-3 106,-4 5-167,0-1 0,0 0 0,-1 0 0,1 1 0,0-1 0,0 1 0,0 0 0,0 0 0,0-1 0,0 1 0,0 1 1,0-1-1,0 0 0,0 0 0,0 1 0,0-1 0,0 1 0,0-1 0,0 1 0,-1 0 0,1 0 0,0 0 0,0 0 167,27 19-5114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25:48.1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1575 1 1248,'-1'2'79,"-1"1"0,1-1-1,0 0 1,0 1 0,0 0 0,0-1 0,1 1-1,-1 0 1,0 0-79,1-2 48,0 0 1,0 1-1,0-1 1,-1 0-1,1 0 0,-1 0 1,1 0-1,-1 1 1,1-1-1,-1 0 0,0 0 1,1 0-1,-1 0 1,0 0-49,-29 44 1525,0 0-693,-5-2 794,33-40-1575,1 0 0,-1 0 0,1 0 0,-1 0-1,1 0 1,0 0 0,0 1-51,-5 13 119,4-13-60,-1 0 0,1-1 1,-1 1-1,0 0 0,0-1 0,0 0 0,0 0 1,-1 0-1,-2 2-59,3-3 283,2 0-246,-1-1-1,1 1 0,-1 0 1,1-1-1,0 1 1,0 0-1,0 0 1,0 0-1,0 0 0,0 0-36,0 0 59,1 0-1,-1 0 0,0-1 0,0 1 0,0 0 0,0-1 1,0 1-1,0-1 0,0 1 0,-1-1 0,1 0 0,0 0 1,-1 1-1,1-1-58,-3 1 40,1 1 0,0 0 1,0 0-1,0 0 0,0 0 1,1 0-1,-1 1-40,-12 13 171,3-6 138,0-1 1,0-1-1,-1-1 0,-7 5-309,-10 2 192,20-11-172,-2 0 184,8-4-196,-9-2 482,13 2-484,0 0 1,0-1-1,-1 1 1,1-1-1,0 1 1,0 0-1,-1-1 0,1 1 1,0-1-1,0 1 1,0 0-1,0-1 1,0 1-1,0-1 1,0 1-1,0-1 1,0 1-1,0 0 0,0-1 1,0 1-1,0-1 1,0 1-1,0-1 1,0 1-1,0 0 1,0-1-1,1 1 0,-1-1 1,0 1-1,0 0 1,1-1-1,-1 1-6,3-10 0,-1 0 0,0 0 0,-1 1 0,0-1 0,0 0 0,-1 0 0,0 0 0,-2-6 0,1-16-21,1 31 14,0 1 0,0 0-1,0 0 1,0-1 0,0 1 0,0 0 0,0-1-1,0 1 1,0 0 0,0 0 0,0-1 0,0 1-1,0 0 1,-1-1 0,1 1 0,0 0 0,0 0-1,0 0 1,0-1 0,-1 1 0,1 0 0,0 0-1,0-1 1,0 1 0,-1 0 0,1 0 0,0 0-1,0 0 1,-1 0 0,1-1 0,0 1 0,-1 0-1,1 0 1,0 0 0,0 0 0,-1 0 0,1 0-1,0 0 1,-1 0 0,1 0 7,-1 0-69,-7-3-1,-7 3 237,12-1-169,1 1 0,-1 0 0,0 0 0,1 0 0,-1 1 0,0-1 1,1 1-1,-1-1 0,-1 2 2,-6 0-96,9-1 77,0-1-1,0 0 1,0 1-1,-1-1 1,1 0-1,0 1 1,0 0 0,0-1-1,0 1 1,0 0-1,0-1 1,0 1-1,0 0 1,0 0 19,-5 4 62,0-1 0,0 0 0,0 0 0,0-1 0,-3 2-62,-4 2-225,6-3 252,-1-1-1,1 1 1,0-1 0,-1 0-1,-2 0-26,-16 10-245,18-11 415,-19 1-238,26-3 76,0 0-1,0 0 0,0 0 0,0 0 1,1 0-1,-1 0 0,0 0 1,0-1-1,0 1 0,0 0 0,1-1 1,-1 1-1,0-1 0,0 1 0,0-1 1,1 1-1,-1-1 0,0 1 0,1-1 1,-1 0-1,1 1 0,-1-1 1,1 0-1,-1 0 0,1 1 0,-1-1 1,1 0-8,0 0 2,0 1 0,-1-1 0,1 0 0,0 1 0,0-1 0,-1 1 1,1-1-1,0 1 0,-1-1 0,1 1 0,0-1 0,-1 1 0,1-1 1,-1 1-1,1-1 0,-1 1 0,1 0 0,-1-1 0,1 1 0,-1 0 0,1-1 1,-1 1-1,0 0 0,1 0 0,-1-1 0,1 1 0,-1 0 0,0 0 1,1 0-1,-1 0 0,1 0 0,-1 0 0,0 0 0,1 0 0,-1 0-2,0 0 38,-13-3-332,14 3 286,0-1 1,0 1-1,0 0 0,0-1 0,0 1 0,0 0 0,0-1 0,-1 1 0,1 0 1,0-1-1,0 1 0,0 0 0,0 0 0,-1-1 0,1 1 0,0 0 0,0 0 1,-1-1-1,1 1 0,0 0 0,-1 0 0,1 0 0,0 0 0,0-1 0,-1 1 1,1 0-1,0 0 0,-1 0 0,1 0 0,-1 0 8,0 20-196,-7 15 362,7-34-160,0 1-1,1-1 1,-1 0 0,0 0 0,0 0 0,0 0 0,0 0-1,0 0 1,0 0 0,0 0 0,0-1 0,-1 1-6,-3 4 10,4-4-16,0 0 1,0 0-1,0 0 0,0 0 1,0 0-1,0 0 1,-1 0-1,1 0 1,0-1-1,-1 1 1,1-1-1,0 1 1,-1 0-1,1-1 0,-1 0 1,1 1-1,-1-1 1,1 0-1,-2 0 6,1 0 17,0 0 1,-1-1-1,1 1 0,0-1 0,0 0 1,-1 1-1,1-1 0,0 0 0,0 0 1,0 0-1,0-1 0,-1 1-17,-5-5 0,1-1 0,-1 1 1,1-1-1,0 0 0,-4-7 0,-2 0 26,11 11-40,-1 1 1,0 0 0,0 0 0,0 0 0,0 0-1,-1 0 1,1 0 0,0 1 0,-1 0 0,1 0-1,-1 0 1,0 0 0,1 0 0,-2 0 13,-10 0-38,0-1 0,-12 2 38,27 0-1,-11 0 23,-1-1-1,1-1 0,-2 0-21,-2-1-19,-1 1-1,0 0 1,-6 1 19,14 1 31,6 0-40,0 0 1,0 0-1,0 0 1,0 0-1,0 0 0,1 0 1,-1 1-1,0-1 1,0 1-1,0-1 1,0 1-1,1 0 1,-2 0 8,1 0-6,1-1 0,0 1 0,-1-1 0,1 1 0,-1-1 0,0 1 0,1-1 1,-1 0-1,1 0 0,-1 0 0,1 0 0,-2 0 6,3 0 7,-1 0 0,1 0 0,-1 0 1,1 0-1,-1 0 0,0 0 0,1 0 0,-1 0 0,1-1 0,-1 1 1,1 0-1,-1 0 0,1-1 0,-1 1 0,1 0 0,0-1 0,-1 1 1,1 0-1,-1-1 0,1 1 0,0-1 0,-1 1 0,1-1 1,0 1-1,-1 0 0,1-1 0,0 1 0,0-1 0,0 0 0,-1 1 1,1-1-1,0 1 0,0-1 0,0 1 0,0-1 0,0 0-7,5-39-261,-5 40 144,0 0 63,12-13 252,-11 13-195,0 0 0,-1-1-1,1 1 1,-1-1 0,1 1 0,-1-1 0,1 1 0,-1-1 0,0 1 0,1-1 0,-1 1 0,1-1 0,-1 1 0,0-1 0,0 0 0,1 1 0,-1-1-1,0 1 1,0-1 0,0 0 0,0 1 0,1-1 0,-1 0 0,0 1 0,0-1 0,-1 0 0,1 0-3,0-1 107,0 1-96,0 1-102,-21-1 193,11-3-111,-14-5-196,-20 0 339,23 5-41,14 2-98,0 0 0,0 1 1,0 0-1,-4 0 5,-16-1 148,24 1-159,-1 0-1,0 0 0,0 1 1,1-1-1,-1 1 0,0 0 0,0 0 1,0 1-1,1-1 0,-1 1 1,0 0-1,0 0 0,1 0 0,-3 1 12,-7 6-1,1 1-1,0 0 0,1 0 0,0 2 0,0-1 1,-6 10 1,-1 2-135,2 1 0,0 1 1,1 0-1,-6 16 135,14-26-57,4-9 111,0 0 0,1 0-1,-1 0 1,1 0 0,1 0 0,-1 1 0,0 2-54,2-4 18,0-3-17,0-1-1,0 1 0,0-1 0,0 1 1,0 0-1,0-1 0,0 1 1,0-1-1,-1 1 0,1 0 1,0-1-1,0 1 0,-1-1 0,1 1 1,0-1-1,-1 1 0,1-1 1,0 1-1,-1-1 0,1 1 1,-1-1-1,1 0 0,-1 1 0,1-1 1,-1 0-1,1 1 0,-1-1 1,0 1-1,3-1-14,-1 1 0,1 0 1,-1-1-1,1 1 1,0 0-1,-1-1 0,1 0 1,0 1-1,0-1 14,1 0-3,0-1-1,0 1 1,-1-1-1,1 1 1,-1-1 0,1 0-1,-1 0 1,1 0-1,-1 0 1,1-1 0,-1 1-1,0 0 1,0-1-1,0 0 1,1 0 3,6-7 43,-1 1 1,0-1-1,0-1-43,9-11 33,6-8-17,-16 19-71,0 1 0,0 1 0,1-1 55,-5 6-23,-1 1 1,1 0-1,-1 0 0,1 0 1,0 1-1,-1-1 0,1 1 0,0-1 1,0 1-1,0 0 0,0 0 1,3 0 22,23-5 85,-28 6 11,-1 0-48,0 0-112,0 0 37,0 0 155,0 0-80,0 16-229,-2-11 222,0 0 1,0 0-1,-1 0 1,1 0-1,-1-1 1,0 1-1,-1-1 1,1 0-1,-2 2-41,-9 7-37,1-1 0,-3 2 37,-12 9 10,17-14 12,-1-1 0,0 0-1,-1-1 1,1 0 0,-1-1-1,0 0 1,-9 1-22,-33 16-98,55-23 86,-1 1 0,0-1 0,1 0 1,-1 0-1,1 1 0,-1-1 0,0 0 0,1 1 1,-1-1-1,1 0 0,-1 1 0,1-1 0,-1 1 1,1-1-1,0 1 0,-1-1 0,1 1 1,-1-1-1,1 1 0,0-1 0,0 1 0,-1 0 1,1-1 11,0 1-14,1 0-1,-1-1 1,1 1 0,-1 0 0,1 0 0,-1-1 0,1 1 0,0-1 0,-1 1 0,1-1 0,0 1 0,-1-1 0,1 1 0,0-1 0,-1 1 0,1-1 14,8 5 55,0 0 0,1 0 0,5 1-55,-12-4-400,0-1 0,0 1 0,0 0 0,0 0 0,-1 1 0,1-1 0,-1 1 0,1-1 0,-1 1 0,0 0 0,0-1 0,0 1 0,0 0 0,0 2 400,-9-7-2725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0:08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2 992,'-5'-2'448,"4"4"-1298,1 0 3045,-2 1 4764,3 5-6873,-1 0 1,2 0 0,-1 0-1,3 6-86,0 7 123,0-1 0,-2 1-1,0 0 1,-1 13-123,-1-32-9,0 0-1,1 1 1,-1-1-1,1 0 1,-1 0 0,1 0-1,0 0 1,0 0 9,0 0-13,-1 0 1,1 0-1,0 1 0,-1-1 1,1 0-1,-1 0 1,0 0-1,1 1 13,7 40 192,-4 10 112,-3-45-187,2 23 129,1-14 320,0-14-160,-3-12-189,-1-9-34,1 0-1,1 0 1,0 0 0,2-2-183,-2 11 22,0 0 0,1 1 0,0-1 0,1 1-1,0 0 1,0-1 0,1 2 0,0-1 0,2-1-22,12-19-39,-13 20 70,0-1 0,1 1 1,0 0-1,0 0 0,5-3-31,3-3-44,-11 10 37,1 0 0,0 0 0,1 0-1,-1 0 1,3-1 7,1 0 69,-1 1-83,0 0 0,-1 0 0,8-2 14,0 1-1,-9 3-23,1 0 1,-1 0-1,1 0 1,0 1-1,0 0 1,0 0 0,0 1 23,-4 0 9,0 0 0,0 0 0,0 0 0,0 1 0,1-1 0,-1 1 0,0 0 0,0 0 0,0 0 0,0 0 0,0 0 0,-1 1 0,1-1 0,0 1 0,-1 0 0,1 0 0,-1 0 0,1 0 0,-1 0 0,0 0 0,0 1 0,0-1 0,0 1 0,0 0 1,-1-1-1,1 1 0,-1 0 0,0 0 0,1 0 0,-1 0 0,-1 0 0,1 0 0,0 0 0,-1 0 0,0 1 0,1 1-9,-1-1-112,-1 0 0,1-1 0,0 1 0,-1 0 0,0-1 0,0 1 0,0-1-1,-1 2 113,0-1-814,0 0 0,0 0 0,0-1 0,-1 1 0,1-1 0,-4 4 814,-3 4-4144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25:54.7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987 31 832,'-9'-5'155,"0"1"1,0 0-1,0 0 0,0 1 1,-1 0-1,1 1 0,-1 0 1,0 0-1,1 1 0,-1 0 1,0 1-1,0 0 0,0 1 1,0 0-1,1 0 0,-2 1-155,-18 4 130,0 1-1,1 1 0,0 2 0,0 0 1,-6 5-130,14-5 35,0 1 1,1 1 0,0 0-1,1 1 1,1 1 0,0 1-1,-4 5-35,-14 21 176,1 1 0,-5 13-176,3-5 96,-23 24-96,37-50 147,-30 35 118,-3-2 1,-23 16-266,53-53-67,15-13 49,0 1-1,1 0 0,0 1 0,0 0 1,0 0 18,9-8 4,-1-1 1,1 0 0,0 1 0,-1-1 0,1 1 0,-1-1 0,1 1 0,0-1 0,0 0 0,-1 1 0,1-1 0,0 1 0,0-1 0,-1 1 0,1-1 0,0 1 0,0 0 0,0-1 0,0 1 0,0-1 0,0 1 0,0-1 0,0 1 0,0-1 0,0 1 0,0 0 0,0-1 0,0 1 0,0-1 0,1 1 0,-1-1 0,0 1-1,0-1 1,1 1 0,-1-1 0,0 1 0,1-1 0,-1 0 0,0 1 0,1-1 0,-1 1 0,1-1 0,-1 0 0,0 1 0,1-1 0,-1 0 0,1 0 0,-1 1 0,1-1 0,-1 0 0,1 0 0,-1 0 0,1 0 0,0 1 0,-1-1-5,5 1 99,-1-1 0,1 1 1,-1-1-1,1 0 0,0 0 1,0 0-100,36-4 54,0-2 0,-1-2 1,0-2-1,22-8-54,25-13 140,40-22-140,-94 38 50,-1-2 0,-1-2 0,0 0 1,-2-2-1,11-11-50,-2-2 183,-2-1 0,-1-1 0,17-26-183,-41 48 54,13-15 190,-2 0-1,-1-2 0,14-26-243,-32 52 10,-1 0 0,1 1 0,1-1 0,-1 1 0,0 0 0,1 0-1,0 0 1,0 1 0,0-1 0,0 1 0,1 0 0,-1 0 0,1 1 0,0-1 0,0 1 0,0 0-1,0 0 1,0 1 0,0 0 0,1 0 0,0 0-10,124-26 139,-124 26-87,0 0-1,0 0 1,0-1 0,0 0 0,0 0 0,-1 0-1,5-2-51,-24 4 310,-3 3-303,-1 1 1,1 1-1,0 0 0,0 2 1,1 0-1,0 0 1,-15 10-8,-20 16-321,-32 27 321,66-47 34,-84 67-37,79-62-126,2 2 1,0 0-1,-8 13 129,23-26-227,0 0-1,0 0 1,1 0 0,0 1 0,-3 7 227,5-11-172,1 0 1,0-1-1,0 1 1,1 0-1,-1 0 1,1 0-1,0 0 1,-1-1-1,2 1 1,-1 0-1,0 0 1,1 0 0,1 3 171,0 0-663,1 0 0,1 1 1,-1-1-1,3 2 663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25:57.8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427 135 992,'-1'-1'133,"-1"1"1,0-1-1,1 1 1,-1-1-1,1 0 1,-1 0-1,1 1 1,-1-1-1,1 0 1,-1 0-1,1-1 1,0 1-1,0 0 1,0 0-1,-1-1 1,1 1-1,0 0 1,1-1-134,-18-15 866,11 13-736,-1-1 0,0 1 1,0 1-1,0-1 0,-9-1-130,-39-14 507,41 15-118,0 0 0,1-1 0,-1 0 1,-12-8-390,26 13 4,1 0-1,0 0 1,0 0 0,0 0 0,0-1 0,0 1-1,-1 0 1,1 0 0,0 0 0,0 0-1,0 0 1,0 0 0,-1 0 0,1 0 0,0 0-1,0 0 1,0 0 0,0 0 0,-1 0 0,1 0-1,0 0 1,0 0 0,0 0 0,0 0 0,-1 0-1,1 1 1,0-1 0,0 0 0,0 0 0,0 0-1,0 0 1,-1 0 0,1 0 0,0 0-1,0 1 1,0-1 0,0 0 0,0 0 0,0 0-1,0 0-3,0 1 3,0-1 1,0 0-1,0 0 0,0 0 0,0 1 0,0-1 0,0 0 0,0 0 0,0 1 0,0-1 0,0 0 0,0 0 1,0 0-1,1 0 0,-1 1 0,0-1 0,0 0 0,0 0 0,0 0 0,0 0 0,1 1 0,-1-1 0,0 0 0,0 0 1,0 0-1,1 0 0,-1 0 0,0 0 0,0 0 0,0 1 0,1-1 0,-1 0 0,0 0 0,0 0 0,1 0 1,-1 0-1,0 0 0,0 0 0,1 0-3,28 6-37,-20-3 74,0-1 0,1 0 1,-1-1-1,1 0 0,0 0-37,2-1-2,0 0 1,-1 1-1,1 0 0,0 1 0,-1 0 0,5 2 2,23 4-15,-13-3-44,-5-2 252,1 0 0,0-2 0,21-1-193,-40 0 50,11 0 20,0-1-1,0-1 1,0 0-1,-1-1 0,4-2-69,67-24 25,-64 22-18,-9 2-17,1 2 1,-1-1-1,1 1 1,0 1 0,0 0-1,0 0 1,1 2-1,-1-1 1,0 1-1,0 1 1,0 1 0,1-1-1,-1 2 10,35 7-4,26 8 40,-59-14 169,-13-5 249,-7-1-345,-13-5-72,-2 2 0,1 0 0,-20-2-37,3 1 38,23 4-56,1 0 0,-1 1-1,0 1 1,1 0 0,-1 1-1,0 1 1,1 0-1,-1 1 1,-6 2 18,7-2-21,0-1 1,0 0-1,0-1 1,0 0-1,0-1 0,-5-1 21,-6 1 161,6-2-112,15 2-37,0 0 1,-1-1-1,1 1 0,0 0 1,-1 0-1,1 1 1,0-1-1,0 1 0,-2 0-12,0 0-3,-1 0-1,1 0 0,-1 0 1,1-1-1,-3 0 4,1 0-18,1 0 0,0 1 0,0 0 0,-3 1 18,-2 0 12,1-1 1,0 0 0,-8 0-13,6 0-40,0 0 1,1 0 0,-3 2 39,-29 2-149,34-5 198,0 1 1,0 0-1,0 0 0,-8 3-49,-19 4 33,25-6-33,0 0-1,0 1 1,-2 1 0,2 0 44,-1-1 1,-10 1-45,9-2-45,1 1 1,-12 3 44,15-2-55,-1-1 0,0 0 1,-8 1 54,15-4 28,-1 1 0,0-1 1,1 0-1,-1 0 0,0 0 1,1-1-1,-1 1 0,1-1 1,-1 0-1,1 0 0,-1 0 1,-1-1-29,-11-1 67,15 3-85,0 0 0,0 0 0,0 0 0,0 0 0,-1 0 0,1 0 0,0-1 0,0 1 0,0 0 0,0-1 0,0 1 0,0-1 0,0 1 0,0-1 0,-1 0 18,2 1-176,0 0 80,0 0 91,0 0-38,58 4-49,-43-3 110,0 1-1,0-2 1,0 0 0,14-2-18,31-4-57,31 2 57,-26 1 14,16-4-14,-29-2 288,0-3 0,45-16-288,-61 16-103,-24 7 91,0 1-1,0 0 0,0 1 0,1 0 1,-1 1-1,1 1 0,3 0 13,-13 1-14,4-1-7,1 1-1,-1 1 0,1-1 1,-1 1-1,1 0 1,-1 1-1,1 0 1,-1 0-1,1 1 22,70 27 165,-67-25-147,0-1-1,1-1 0,-1 1 1,4-1-18,-3-2 1,-8-3 8,-4 1 2,2 0 85,-2 1 0,0 0 53,8-7-21,-21 6-176,-60-7 235,6 6 42,32 1-445,0 0 0,-27 5 216,49-4 49,-1 1-1,1-2 1,-1 0 0,1 0-1,0-2 1,-4 0-49,7 1-20,1 1-6,1 0 0,-1 1 0,-9 0 26,10 1 17,0-1 0,0-1 0,0 1 0,-6-2-17,-11-2 97,0 0-1,0 2 1,0 2 0,1 0 0,-1 1 0,-16 3-97,22-1-125,0 1 0,1 1 0,-1 0-1,1 1 1,0 1 0,1 1 0,0 0 0,0 1 0,0 1 0,1 1-1,1 0 1,0 1 0,1 1 0,0 0 0,0 1 125,-9 13-1888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26:30.92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459 164 224,'-3'-3'18,"2"3"167,0-1 1,0 0 0,0 1-1,0-1 1,0 0 0,0 1-1,-1 0 1,1-1 0,0 1-1,0 0 1,0-1 0,0 1 0,-1 0-1,1 0 1,0 0 0,0 0-1,0 0 1,-1 1-186,-1-2 131,0 1 1,1-1 0,-1 0-1,0 1 1,1-1-1,-1 0 1,0 0-1,1-1 1,-1 1-132,-11-6 512,-28-18 400,37 22-735,0 0 0,0 0 0,0-1 0,0 1 0,1-1 0,-1 0 0,1 0 0,-3-5-177,-3-1 88,-17-6-40,26 16-41,-1-1 1,1 0 0,-1 1-1,0-1 1,1 1 0,-1 0-1,0 0 1,0-1 0,1 1-1,-2 0-7,1 0-1,0 0-1,1 0 0,-1 0 0,0 0 0,1 0 1,-1-1-1,0 1 0,1-1 0,-1 1 0,0-1 2,0 0 28,0 1-1,-1-1 0,1 1 1,-1 0-1,1 0 0,-1 0 0,1 0 1,-1 0-1,1 0 0,-1 1 0,0-1-27,-14 1 74,16-2-59,0 1 1,0-1 0,0 1 0,0 0-1,0-1 1,0 1 0,0 0-1,0 0 1,0 0 0,0 0-1,0 0 1,0 0 0,-2 0-16,3 0-2,0 0 0,-1 0 0,1 0 0,0 0 0,-1 1 1,1-1-1,-1 0 0,1 0 0,0 1 0,0-1 0,-1 0 0,1 0 0,0 1 1,-1-1-1,1 0 0,0 1 0,0-1 0,0 0 0,-1 1 0,1-1 0,0 0 1,0 1-1,0-1 0,0 1 0,0-1 0,0 0 0,-1 1 0,1-1 0,0 1 1,0-1-1,0 0 0,1 1 2,-2 2 14,1 0 1,1 0 0,-1 0-1,0 0 1,1 0 0,-1 0-1,1-1 1,0 1-1,1 2-14,-1-4-5,-1 1-1,1 0 0,0 0 0,-1 0 1,0 0-1,1 0 0,-1 0 0,0 0 1,0 1 5,0-1 4,0 1 0,1 0 0,-1-1 0,1 1 0,-1-1 0,1 1 0,0-1 0,0 1 0,0-1 1,0 0-1,0 1 0,1-1 0,-1 0 0,1 0 0,-1 0 0,1 0 0,1 2-4,-1-3 96,-2-1-16,0 0 5,0 0 11,0 0 80,0 0-53,-1 0-11,0-1-110,-1 0-1,0 1 1,1-1-1,-1 0 1,1 0 0,-1 0-1,1 0 1,0 0-1,-1 0 1,1-1-2,-9-8 78,0 2 0,0-1 0,-1 1 0,0 1-1,-1 0-77,-5-5 316,14 9-305,0 1 1,-1 0-1,1 0 1,-1 0-1,1 0 0,-4-1-11,-6-5 0,11 6 2,1 1-1,-1 0 1,1 0-1,-1 0 1,1 0-1,-1 0 1,0 1-1,0-1 0,1 0 1,-1 1-1,-1-1-1,2 1 9,1 0-1,-1 0 1,1 0-1,-1 0 1,1 0 0,-1 0-1,1 0 1,-1 0-1,1 0 1,-1-1-1,1 1 1,-1 0-1,1 0 1,-1 0-1,1-1 1,-1 1-1,1 0 1,0 0-1,-1-1 1,1 1 0,-1-1-1,1 1 1,0 0-1,-1-1 1,1 1-1,0-1 1,0 1-1,-1 0 1,1-1-1,0 1 1,0-1-1,0 1 1,0-1-1,-1 1 1,1-1 0,0 1-1,0-1 1,0 1-1,0-1 1,0 1-1,0-1 1,0 1-1,0-1 1,1 1-1,-1-1-8,0 0 0,0 1-138,0 0 31,2 1 95,-1-1 1,1 1-1,0 0 0,-1 0 1,1 0-1,-1 0 0,1 0 1,-1 0-1,0 0 0,1 1 1,0 0 11,1 2-27,8 5-77,101 88 75,-89-78 0,-19-14 35,2 0 1,-1-1-1,0 0 0,1 0 0,0 0 1,0-1-1,0 1 0,5 0-6,-10-3 64,-1-1 38,0 0 95,0 0-32,0 0 107,-2-1-249,0 0 1,0 0-1,0-1 0,0 1 0,1 0 0,-1-1 0,0 1 0,1-1 0,-1 0 0,0-1-23,-3-2-28,-43-42-73,42 43 160,0-1 0,0 1 1,-1 0-1,-3-1-59,4 1 3,0 1-1,0-1 1,0 0 0,1 0-1,-4-4-2,0-1-68,-22-24-120,23 24 322,7 8-138,0 1 0,0-1 1,0 0-1,0 0 0,0 0 1,0 0-1,0 0 0,1 0 1,-1 0-1,0 0 0,1 0 1,-1 0-1,1 0 0,-1-1 1,1 1-1,-1-1 4,-3-3 65,0 0-42,4 5-57,0 0-1,0 0 1,0 0 0,0 0-1,0 0 1,0 0-1,0-1 1,0 1-1,0 0 1,0 0 0,0 0-1,0 0 1,0 0-1,0 0 1,0 0-1,0 0 1,0 0 0,0 0-1,0 0 1,0 0-1,0 0 35,56 45-37,8 20-64,-43-35 90,-20-29 134,-1-1-59,0 0-80,0 0 0,1 1 58,8 9-72,-7-8 14,0 1 1,0-1-1,1 0 0,-1 0 1,0 0-1,1 0 0,0 0 1,-1 0-1,1-1 0,0 1 0,0-1 1,1 0 15,38 30-166,-29-22 294,-7-5-80,-1 0 0,1-1 0,0 1 0,4 1-48,-8-5-58,-1 0 49,0 0 0,1 1 0,-1-1 0,0 1 0,1-1 0,-1 0 0,0 1 0,0 0 0,1-1 0,-1 1 0,1 0 9,-1 0-3,0 0 0,0 0-1,0-1 1,1 1 0,-1 0 0,0-1 0,0 1 0,1-1 0,-1 0-1,0 1 1,2-1 3,3 0 16,1 0 0,-1-1 0,0 0-1,1 0 1,-1 0 0,5-3-16,-8 3 5,0 0 1,0 0-1,0-1 1,0 1-1,-1-1 1,1 0-1,0 0 1,-1 0-1,0 0 0,1 0 1,-1-1-1,0 1 1,2-3-6,-2 1 42,1 0 0,-1-1 1,0 1-1,0-1 0,-1 0 1,1 1-1,-1-1 1,0 0-1,0 0 0,-1 0 1,1 0-1,-1 0 0,0 0 1,0 0-1,-1 0 0,0 0 1,0-1-43,0 1-121,1 5 112,0 0 0,1-1 0,-1 1 0,0-1 1,0 1-1,0 0 0,0-1 0,-1 1 0,1-1 0,0 1 0,0 0 0,0-1 0,0 1 0,0 0 0,0-1 0,-1 1 0,1 0 0,0-1 0,0 1 0,0 0 0,-1-1 0,1 1 0,0 0 1,-1-1-1,1 1 0,0 0 0,-1 0 0,1 0 0,0-1 0,-1 1 0,1 0 0,0 0 0,-1 0 0,1 0 0,0 0 0,-1-1 0,1 1 0,-1 0 0,1 0 9,-1 4-80,1-3 6,2 0 20,12 4 28,-12-5-44,-2 0 81,0 0 192,0 0-65,0 0-4,-9-14-102,7 12-40,0-1 0,-1 1 1,1-1-1,0 0 1,1 0-1,-1 1 0,-1-4 8,-7 4-293,15 62 58,0 51 251,-7-56-66,-9 45 50,6-56 200,2-31-134,0 0 1,0 0-1,-3 6-66,-1 3 41,6-21-45,1 0 1,-1 0-1,1 0 1,-1 0 0,1 0-1,-1-1 1,0 1-1,1 0 1,-1-1-1,0 1 1,0 0 0,1-1-1,-1 1 1,0-1 3,-9 10-96,8-4 88,2-5 16,0 0 1,0 0 0,0 0 0,-1 0-1,1 0 1,0 0 0,-1 0 0,1 0-1,-1 0 1,0 0 0,1 0 0,-1 0-1,0 0 1,1 0 0,-1 0 0,0 0-1,0-1 1,0 1 0,0 0 0,0-1-1,0 1 1,0 0 0,0-1 0,0 1-1,0-1 1,0 0 0,0 1 0,0-1-1,0 0 1,0 0 0,0 1 0,-1-1-9,-16 1 24,16 0-16,-1-1 0,1 1 0,-1-1 0,1 0-1,0 1 1,-1-1 0,1 0 0,-1-1 0,1 1 0,-1 0-1,1-1 1,0 1 0,-1-1 0,1 0 0,0 0 0,-1 0-1,1 0 1,0 0 0,0-1 0,-2 0-8,2-1-6,1 0 0,-1 0 0,1 0 1,-1 0-1,1-1 0,0 1 0,0 0 0,1-1 0,-1 1 0,0-3 6,1 1-39,0-10-55,0 15 90,0 0 0,0-1 1,0 1-1,0 0 0,0-1 1,0 1-1,0 0 0,0-1 0,-1 1 1,1 0-1,0-1 0,0 1 1,0 0-1,0 0 0,-1-1 0,1 1 1,0 0-1,0-1 0,-1 1 1,1 0-1,0 0 0,0 0 0,-1-1 1,1 1-1,0 0 0,-1 0 1,1 0-1,0 0 0,-1 0 0,1 0 1,0-1-1,-1 1 0,1 0 4,-1 1-4,0 0 1,0 0-1,-1 0 0,1 0 0,1 0 0,-1 0 0,0 0 0,0 0 1,0 0-1,1 1 0,-1-1 0,0 0 0,1 0 0,-1 1 0,1-1 0,-1 1 4,1-2 4,-30 69-74,21-57-42,3 1 132,5-11-7,1-1 1,-1 1 0,0-1-1,1 1 1,-1 0-1,0-1 1,0 0 0,0 1-1,0-1 1,0 0-1,-1 1 1,1-1 0,0 0-1,-1 0 1,1 0-1,0 0 1,-2 0-14,0 0 23,-1 0-1,0 0 1,1 0 0,-1 0-1,0-1 1,0 0 0,1 0-1,-1 0 1,0 0 0,-1 0-23,-8-1-115,-9-2 190,21 3-139,1-4-85,1 3 58,3 1 133,15-4 9,27-6-102,-32 6 29,-1 2-1,0 0 1,6 0 22,-5 1-71,17 2 133,-12 1-188,-14-2 118,-5 0 13,3 2 44,15 6 70,-17-7-126,1-1 0,-1 0 1,1 0-1,0 0 0,-1 0 0,1 0 1,-1 0-1,1 0 0,-1 0 0,1-1 0,0 1 7,11-2-138,-3 3 134,1 0 0,-1 2 0,0-1 0,0 1 1,0 0-1,0 1 0,0 1 4,12 3 64,-19-7-82,-2 0 41,1 0-1,0-1 1,0 1-1,0-1 1,0 1-1,0-1 1,0 0-1,1 1 1,-1-1-23,-1-1 23,0 1 0,0 0 0,0-1 0,-1 1 0,1 0 0,0-1 0,0 1 0,0-1 0,0 1 0,-1-1 0,1 0 0,0 1 0,0-1 0,-1 0 0,1 0 0,-1 1 0,1-1 0,-1 0 0,1 0 0,0-1-23,-1-1 25,1 0 0,-1 0 1,1 1-1,-1-1 0,0 0 0,0 0 0,-1 0 0,1 0 0,0 0 0,-1-1-25,-15-39-85,13 35 56,-1-1 0,1-1 0,0 1 1,1 0-1,-1-4 29,2-6 33,0-1 1,2-9-34,0-1 13,4-32-13,-4 55-41,1 1 0,0-1 1,0 0-1,3-5 41,4-14-72,-8 24 67,0 0 0,0-1 0,0 1-1,0 0 1,0 1 0,1-1 0,-1 0 0,1 0 0,-1 1 0,1-1-1,1 0 6,0-2 52,-2 2-146,0-3-139,11 5 101,-9 1 131,0 0 0,-1 0 0,1 0-1,0 0 1,0 1 0,-1-1 0,1 1 0,-1-1 0,1 1-1,-1 0 1,0 0 0,2 2 1,23 30 2,-20-25 10,33 49-44,15 33 32,-51-82 30,0 0-1,-1-1 1,0 1-1,0 0 1,0 4-30,3 11-127,-3-17 101,-2-6-44,-1-1 54,0 0 107,0 0-11,0 0 5,1 1-73,-1-1-1,1 0 1,-1 0-1,0 0 1,1 0-1,-1 1 1,1-1-1,-1 0 1,1 0-1,-1 0 1,1 0-1,-1 0 1,1 0-1,-1 0 1,1 0-1,-1 0 1,1 0-1,-1-1 1,0 1-1,1 0 1,-1 0 0,1 0-1,-1 0 1,1-1-1,-1 1 1,0 0-1,1-1-11,12-6 100,-4 2-177,-1-1-1,0-1 1,-1 1 0,4-5 77,32-30-176,-39 37 209,0 0 0,0 1 0,1-1-1,-1 1 1,6-3-33,10-9 44,-13 9-73,1 0 0,-1-1 0,0 1 0,-1-2 1,1 0 28,-5 6 12,0 0 0,-1 0 0,1 0 0,0 1-1,0-1 1,1 1 0,-1-1 0,2 0-12,3-2-10,11-19-59,-15 16 143,-3 6-71,0 1 1,0-1-1,0 1 1,1 0-1,-1-1 0,0 1 1,0-1-1,0 1 0,0 0 1,0-1-1,1 1 0,-1 0 1,0-1-1,0 1 0,1 0 1,-1-1-1,0 1 0,0 0 1,1 0-1,-1-1 0,0 1 1,1 0-1,-1 0 0,1-1-3,2 0-6,0-1 0,-1 0-1,1 0 1,0 0-1,-1 0 1,1-1 0,-1 1-1,0-1 1,0 0-1,2-1 7,-2-2 0,1 0-80,17-16 134,-19 22-54,-1 0-112,0 0 58,0 0 118,0 0 0,1 0-26,0 0-37,0 0 1,0 0 0,1 0-1,-1 0 1,0-1-1,0 1 1,1 0 0,-1-1-1,0 1 1,0 0-1,0-1 1,1 0 0,-1 1-1,0-1 1,0 0 0,0 1-1,0-1 1,0 0-1,0 0 1,-1 0 0,1 0-1,0 0 1,0 0 0,-1 0-1,1-1-1,5-5-72,-5 6 88,-1 0-58,0 1 9,13-6 140,-11 5-131,1-1 0,-1 1 1,1-1-1,-1 0 1,1 0-1,-1 0 1,0 0-1,1 0 24,-1-1 66,-1 2 3,4-6 1,-1 5-70,0 0 0,21-17-336,-25 19 352,2-1 28,0 0 1,0 0 0,0 0 0,0-1-1,0 1 1,0 0 0,-1-1-1,1 0-44,4-3-155,4 1 320,5-5-164,-15 8-17,6 1-112,-4 0 159,0-1 0,0 1 0,0-1 0,-1 0 1,1 0-1,0 0 0,-1 0 0,1 0 0,-1 0 0,1-1 1,-1 1-1,1 0 0,0-2-31,-2 3-5,0-1-182,1 0 184,-1-1 0,0 1 0,1 0 0,0-1 0,-1 1 0,1 0 0,-1 0 0,1 0 0,0 0 0,0-1 1,0 1-1,0 0 0,0 0 0,0 0 0,0 1 0,0-1 0,0 0 0,0 0 0,1 0 3,3-3-24,-4 3 3,3-2 10,0 3 6,0-2 15,-4 1 38,0 1-26,-2 1-40,0-1 1,0 1-1,0 0 1,-1 0-1,1 0 1,0 1-1,0-1 1,0 0-1,1 1 1,-1-1-1,0 1 1,0 0 17,-11 8 12,-6 1-3,1 1 1,1 0-1,-1 2 0,2 0 0,0 0 0,1 2 0,-8 11-9,15-17 20,0 2 0,1-1 0,-4 9-20,-16 25-6,-22 28-55,21-30 36,-10 9 25,14-20 268,10-13-373,-1 0 1,-10 8 104,6-5-241,-15 20 241,15-18-58,15-20 52,1 1-1,0 0 1,0-1-1,0 1 1,0 0-1,1 0 1,0 0-1,0 1 1,0-1-1,1 0 1,0 1-1,0-1 1,0 1-1,1-1 1,-1 1-1,1 0 1,1-1-1,0 5 7,2 5 6,0-1 0,2 0 1,-1 0-1,2 0 0,0-1 0,4 8-6,15 18-10,-24-37 68,-1-2 92,0 0-60,0 0-63,0 0 112,0 0-33,0 0-42,9-12-138,-9-152-209,1 162 287,-1 1-1,0-1 1,0 1-1,0-1 1,1 1 0,-1-1-1,1 1 1,-1-1-1,1 1 1,0-1-4,2-12 97,-2 14-106,-1 0 1,0 0-1,0-1 0,1 1 0,-1 0 0,0 0 0,1-1 0,-1 1 0,0 0 0,1 0 1,-1 0-1,0 0 0,1-1 0,-1 1 0,0 0 0,1 0 0,-1 0 0,0 0 0,1 0 1,-1 0-1,0 0 0,1 0 0,-1 0 0,0 0 0,1 0 0,-1 0 0,1 0 0,-1 1 1,0-1-1,1 0 0,-1 0 0,0 0 0,0 0 0,1 1 0,-1-1 0,0 0 0,1 0 1,-1 1-1,0-1 0,0 0 0,1 0 0,-1 1 9,9 12-117,-8-11 121,1 0 0,0 1 0,-1-1 1,1 1-1,-1-1 0,0 1 0,0-1 1,0 1-1,0 0 0,0 0 1,-1-1-1,1 1 0,-1 0 0,1 0 1,-1 1-5,0 13-12,-1-1 0,-1 1 0,0-1 0,-2 8 12,2-17-58,1-4 62,0 0 1,0 0-1,0 1 1,0-1-1,1 0 0,0 0 1,-1 1-1,1-1 1,0 0-1,0 0 1,1 1-1,-1-1 1,1 0-1,0 0 1,0 0-1,0 0 0,0 1 1,0-2-1,1 3-4,14 12-112,-15-16 240,0 0-124,-1 0 0,1 0 0,0 0 0,0 0 0,-1 0 0,1 0 0,0 0 0,0-1 0,0 1-1,0 0 1,0 0 0,0-1 0,0 1 0,0-1 0,0 1-4,19 9-5,-18-8 2,0-1 0,0 0 1,-1 0-1,1-1 0,1 1 1,-1 0-1,0-1 0,0 1 0,0-1 1,0 1-1,0-1 0,2 0 3,1 0 33,13-6 143,-3 5-74,-14 1-118,0 0 0,1 0 0,-1 0 0,0 0 0,1 0 0,-1 0-1,0-1 1,0 1 0,1 0 0,-1-1 0,0 1 0,0 0 0,0-1 0,0 0 0,1 1 0,-1-1 16,-1 0 96,14-2-117,-5 2 47,-6 1-35,-1 0-1,0 0 1,1 0-1,-1 0 0,1 0 1,-1 1-1,1-1 1,-1 1-1,0 0 0,1-1 10,-2 1 91,13 12-203,-4-8 263,-7-3 214,-8-6-273,2 1-70,-1-1 1,1 1-1,-1-1 0,1 0 0,0 0 1,1 0-1,-1 0 0,1 0 0,-2-4-22,4 8 3,-5-7 17,0-1 0,0 1 0,-1 1 0,-4-5-20,-10-12 32,11 12-58,-1 0 0,-1 0 0,1 1 1,-2 0-1,1 1 0,-8-4 26,7 6-52,9 7 49,1-1 0,0 0 0,0 0 1,0 0-1,0-1 0,1 1 0,-1 0 0,0-1 3,-3 0-41,0 1 1,1 0-1,-1-1 0,0 1 0,0 1 0,-5-1 41,7 2-6,1 0 1,0 0-1,0 0 1,0 0-1,0 0 0,0 1 1,0-1-1,0 1 0,-1 1 6,-6 3-18,2-1 8,0 0 0,1 1 0,0 0 0,-2 2 10,-9 8-14,5-3 20,10-10-4,1-1 0,-1 0 0,0 0 0,0 0 1,0 0-1,0 0 0,0-1 0,0 1 0,-1-1 0,0 1-2,-1 1-22,1 0 1,-1 0-1,1 0 1,0 0-1,0 0 1,1 1-1,-1-1 1,1 1-1,-1 0 22,-10 13-67,9-10 99,-1 0 0,1 0 0,1 0 0,-1 0 0,1 1-32,-12 22 80,8-13-151,6-15 70,1 0-1,-1 0 1,0-1-1,1 1 1,-1 0 0,0-1-1,0 1 1,0-1-1,0 1 1,0-1-1,0 1 1,-1-1-1,1 0 1,-1 1 1,-2-2 252,-3 1-76,7 0-194,-1-1 0,1 1 0,0-1 0,0 1 0,-1-1-1,1 1 1,0-1 0,0 1 0,0-1 0,0 1 0,0-1 0,-1 1 0,1-1 0,0 1 0,0-1-1,0 1 1,0 0 0,0-1 0,1 1 0,-1-1 0,0 1 18,-1 0 7,0-1-1,0 1 1,0-1 0,0 0 0,0 1-1,0-1 1,0 0 0,0 1 0,0-1-1,-1 0 1,1 0 0,0 0 0,0 0-1,0 0 1,0 0 0,0 0 0,0-1-1,0 1 1,-1 0-7,1-2 25,-1 1-1,0-1 1,1 0 0,-1 1-1,1-1 1,0 0 0,-1 0-1,1 0 1,0 0 0,0 0-1,0 0 1,1 0 0,-1-1-25,-8-33-68,6 22 151,-3-22-88,2 0 0,1-1 0,2 1 0,2-20 5,-1 5 63,0 51-65,0-1 0,0 0 1,0 0-1,0 0 0,-1 0 0,1 0 1,0 0-1,-1 1 0,1-1 1,-1 0-1,1 0 0,0 0 1,-1 1-1,0-1 0,1 0 0,-1 1 1,1-1-1,-1 0 0,0 1 1,0-1-1,1 1 0,-1-1 1,0 1-1,0-1 0,0 1 0,1 0 1,-1-1-1,0 1 0,0 0 1,0 0-1,0 0 0,0-1 1,0 1-1,0 0 0,0 0 0,0 1 2,-1-2-21,-1 1-1,1 0 0,0 1 0,-1-1 0,1 0 0,0 1 0,-1-1 0,1 1 0,0 0 0,0 0 0,0 0 0,0 0 0,-2 1 22,-3 4-70,6-5 73,0 0 0,0 0-1,0 0 1,0 0 0,0 0-1,0-1 1,0 1 0,0 0 0,0-1-1,0 1 1,0-1 0,-1 1-3,-1 0 21,0 0 0,1 0 0,-1 0-1,1 1 1,-1-1 0,1 1 0,-1 0-21,-12 6-77,11-6 47,0 0 1,0 1-1,0-1 0,1 1 0,-1 0 1,0 0-1,-2 3 30,6-5 37,-1-1-12,-1 0 0,1 0 0,0 0 0,-1 0 0,1 0 0,0 1 0,0-1 0,-1 0 0,1 1 0,0-1 0,0 1 0,0-1 0,-1 1-25,2-1 6,-2 1 6,0-1 0,0 1 0,0-1 0,0 0 1,0 1-1,0-1 0,0 0 0,0 0 0,0 0 0,0-1 0,0 1 0,-1-1-12,2 1-25,-1 0 1,0-1-1,0 1 0,0 0 0,0 0 0,0 0 0,0 0 0,0 1 1,0-1-1,0 0 0,0 1 0,0-1 0,1 1 0,-3 0 25,-22 11-90,-21 11 394,35-18-259,10-4-73,-1 0 0,1 0 1,0 0-1,-1 0 0,1 1 0,0-1 0,0 1 0,0-1 0,0 1 0,0 0 0,-1 1 28,-27 28 166,27-29-156,1 0 0,-1 0 1,1 0-1,-1 0 0,0 0 1,0-1-1,-2 2-10,2-2-23,0 1 0,0 0 1,-1 0-1,1 0 0,1 0 1,-2 1 22,-8 8-117,-6 5 223,18-16-74,0 0 21,0 0-15,17 0-150,-13-2 122,1 1 1,-1-1 0,0 0 0,0 0 0,0 0-1,0-1 1,0 1 0,0-1 0,-1 0-1,3-2-10,4-5 120,-1-1-1,6-10-119,13-13 27,-27 32-26,4-2 14,-1-1 1,0 0 0,0 0 0,0-1 0,-1 1 0,1-1-16,19-32-75,-12 17 75,-8 17 10,-1 0 1,0 0 0,0 0-1,0-1 1,0 1 0,-1 0 0,1-1-1,-1 1 1,-1-1 0,1 1 0,0-1-1,-1-3-10,-1 7 0,1 0-1,-1 0 0,1 0 1,-1 1-1,1-1 0,-1 0 0,1 1 1,-1-1-1,0 0 0,1 1 1,-1-1-1,0 1 0,0-1 1,0 1-1,1-1 0,-1 1 0,0 0 1,0-1-1,0 1 0,0 0 1,0 0-1,0 0 0,1 0 1,-1-1-1,0 1 0,-1 0 1,-24-2-126,-35-3 190,-90 5-122,150 0-12,0-3 45,0 4-259,10 3 428,6 3-53,37 4-331,-28-6 264,-1 1 1,-1 1 0,13 6-25,-18-7-80,63 21-208,-61-22 486,-12-2-197,-5-2 29,0-1 0,0 1 0,0 0 0,0-1 0,1 1 0,-1-1 1,0 0-1,0 0 0,0 0 0,1 0 0,-1 0 0,1 0-30,-2 0-5,-1 0-1,1 0 0,0 0 1,0 0-1,0 0 0,0 0 1,0 0-1,0 0 1,0-1-1,0 1 0,0 0 1,0-1-1,-1 1 0,1 0 1,0-1-1,0 1 0,0-1 1,-1 0-1,1 1 1,0-1-1,0 1 0,0-2 6,2-1 12,-3 1 36,1 0-1,-1 0 1,0 0-1,0 0 1,1 0-1,-1 0 1,-1 0-1,1 0 1,0 0-1,-1 0 1,1 0-48,-3-14 131,3 13-139,-1 0 1,1 0-1,0 0 1,-1 0 0,0 0-1,0 0 1,0 1 0,0-1-1,-1 0 1,1 0 0,-1 1-1,1-1 1,-1 1-1,0-1 1,0 1 0,0 0-1,-1-1 8,-6-6 2,8 8-5,0-1 0,0 1 0,0 0 0,0 0 0,0 0 0,0-1 0,0 1 0,-1 1 0,1-1 0,0 0 0,-1 0 0,1 0 0,-1 1 0,1-1 0,-1 1 0,1-1 0,-1 1 0,1-1 0,-1 1 0,-1 0 3,2 0-16,-1 0 1,1 0-1,0 0 0,-1 1 1,1-1-1,0 0 1,0 1-1,-1-1 1,1 0-1,0 1 0,0 0 1,0-1-1,-1 1 1,1 0-1,0 0 1,0 0 15,-3 2-61,3-3-40,1 0 53,0 0 85,5-3 203,-3 1-232,-1 1-1,1 0 1,-1-1-1,0 0 0,1 1 1,-1-1-1,0 0 1,0 1-1,0-1 0,0 0 1,-1 0-1,1 0 1,0-1-8,8-16-38,-7 14 42,0 0-1,-1 0 1,1 0-1,-1 0 1,0 0-1,0-1 1,-1 1-1,1-1 1,-1 1-1,-1 0 1,1-2-4,0 0-55,-1-10 101,-1 0 0,0 1 1,-1 0-1,-1 0 0,0 0 0,-2-4-46,-12-38-224,1 1 544,15 47-386,1 0-1,0-1 1,1 1-1,0-9 67,0 6-11,1 0-58,-1-13 187,0 25-109,-1 0 0,1 0 0,0-1 0,0 1 0,-1 0 0,1 0 0,-1 0 0,1-1 0,-1 1-1,0 0 1,1 0 0,-1 0 0,0 0 0,0 0 0,1 0 0,-2 0-9,1 0-4,0 0 0,0 0 0,0 0 0,0-1 0,1 1 0,-1 0 0,0 0 1,1 0-1,-1-1 0,1 1 0,-1-1 4,-6-10-74,-8-6 119,14 16-38,-1 0 0,1-1 0,-1 1 0,1 1 0,-1-1 0,0 0-1,0 0 1,0 0 0,0 1 0,0-1 0,0 1 0,-2-1-7,1 0-14,0 0 0,-1 0 1,1-1-1,0 1 0,0-1 1,0 0-1,1 0 1,-1 0 13,-12-12 71,-4-2-86,15 13 59,0 0 0,0 0 0,0 0-1,-4-1-43,4 2-40,0 0 0,1 1 0,0-1 0,-1-1 0,1 1 0,-2-3 40,5 3-26,0 3-44,0 0 6,-4-1 119,1 0 0,-1 0 0,1 0-1,0 0 1,0-1 0,-1 1 0,1-1 0,0 0-1,0 0 1,1 0 0,-3-2-55,3 2 97,2 1-92,-1 1 0,1 0 0,0-1 0,0 1 0,-1-1-1,1 1 1,0 0 0,0-1 0,-1 1 0,1 0 0,-1 0-1,1-1 1,0 1 0,-1 0 0,1 0 0,0 0 0,-1-1-1,1 1 1,-1 0 0,1 0 0,-1 0 0,1 0 0,0 0-1,-1 0 1,1 0 0,-1 0 0,1 0 0,-1 0 0,1 0-1,-1 0 1,1 0 0,0 0 0,-1 0 0,1 0 0,-1 1-5,0-2-43,-2-1-26,59 46-433,38 30 497,-68-50-164,9 10 169,-21-20-130,-5-3 162,0 0 0,0 0 0,-1 1 0,-1 0 0,0 0-32,8 23 199,-13-27-217,1 0 1,0 0-1,1-1 0,1 2 18,-4-6-5,0 0-1,1 0 0,-1 0 0,0 1 0,-1-1 1,1 1 5,0 0 12,0 0 1,0 0 0,0 0 0,1 0 0,-1-1 0,2 3-13,13 23-75,-15-26 73,0 1-1,0-1 1,0 0-1,-1 1 1,1-1-1,-1 0 1,0 1-1,0-1 0,0 0 1,0 1-1,-1 0 3,1 6 23,-3 39 212,2-42-235,0-1 0,0 1 0,0 0 0,-1-1 0,0 0 0,-1 1 0,1-1 0,-1 0 0,0 0 0,-1 0 0,1 0 0,-2 0 0,-7 13-26,-1 3-124,7-15 182,1 0 0,0 0 0,-3 7-32,3-6 110,1 0 0,-2 0 0,-2 3-110,-18 15-330,25-24 306,0-1 1,0 0-1,0 1 1,-1-1 0,1 1-1,1-1 1,-1 1-1,0-1 1,0 1 0,1 0-1,-1-1 1,0 1-1,1 0 24,-3 7 203,2-8-201,1 0-1,-1 1 0,1-1 0,-1 0 0,0 0 1,1 0-1,-1 0 0,0 0 0,0 0 1,0-1-1,0 1 0,0 0 0,0 0-1,-4 11-64,-8 7 128,5-10-200,7-8 150,0 1 1,-1 0-1,1-1 0,-1 1 0,1-1 0,-1 0 0,0 1 0,1-1 1,-1 0-1,-1 0-14,-27 18 42,28-18-47,0 0 0,0 1-1,0-1 1,0 1-1,1-1 1,-1 1 0,0-1-1,1 1 1,0 0-1,-1 0 1,1 0 0,0 0-1,0 0 1,0 0 5,-1 1 4,0 0 1,0 0 0,0 0-1,0 0 1,0-1-1,-2 2-4,-7 7 128,10-9-116,0 0-1,0-1 1,-1 1 0,1-1-1,-1 0 1,1 1 0,-1-1-1,1 0 1,-1 0 0,0 0-1,-1 1-11,-2 2 7,5-3-7,-1-1 0,1 1 0,-1 0 0,0-1-1,1 1 1,-1 0 0,1-1 0,-1 1 0,0-1 0,0 1 0,1-1 0,-1 0 0,0 1 0,0-1 0,1 0 0,-1 1 0,0-1 0,-3 0-16,3 0-54,1 0 65,0 0 144,0 0-70,0 0-170,0 0-1,0 0-52,0 0 74,2 0 86,1 0 1,-1 0-1,0-1 1,1 1 0,-1-1-1,0 0 1,1 0-1,-1 1 1,0-2-1,0 1 1,0 0 0,2-1-7,23-22 127,-6 6-99,13-11-74,15-16 46,1 0 62,-35 29-103,0 0-1,0-1 0,9-15 42,23-26 120,-14 20-134,-15 16 24,1 1-1,11-8-9,-29 28-10,0 0-1,1 1 0,-1-1 1,0 0-1,1 0 0,-1 1 1,1-1-1,0 1 0,-1-1 1,1 1-1,-1-1 0,2 1 11,-2 0-10,-1 0-177,12 8 347,-9-4-172,-1-1 0,0 0 0,0 1 0,0 0 0,-1-1 0,1 1 0,-1 0 0,0 0 0,0 0 0,0 0 0,0 0 0,-1 3 12,1 10-106,-1 1-1,-1 8 107,0 3-27,-4 81 11,5-106 18,1-1 1,-1 1-1,1-1 1,0 1-1,0 0 1,0-1-1,0 1 0,0-1 1,1 0-1,0 0 1,0 1-1,-1-1 1,2 0-1,-1 0 0,1 0-2,6 7-3,1 0-1,0-1 0,7 4 4,6 7-4,-19-17 26,1 0 0,-1 1 0,1-2 0,0 1 0,0 0-1,0-1 1,0 0 0,0 0 0,0-1 0,1 1 0,-1-1-22,9 1-13,-1 0 1,1-1-1,10-1 13,5 0 309,-28 0-319,0 0 19,0 0 0,0 0 1,0 0-1,0 0 0,0 0 1,0 0-1,0 1 0,0-1 1,0 0-1,0 0 0,0 1 1,0-1-1,0 1 0,-1-1 1,1 0-1,1 1-9,-1 0 80,-1-1-181,0 1 21,-5 42-102,2-31 196,2-11 0,0 1-1,1 0 1,-1 0-1,1-1 1,-1 1-1,1 0 1,-1 0-1,1-1 1,0 1-1,0 0 1,0 0-1,0 1-13,0-3 1,0 0-1,0 1 0,1-1 1,-1 0-1,0 0 0,0 1 0,0-1 1,0 0-1,1 0 0,-1 0 1,0 1-1,0-1 0,0 0 1,1 0-1,-1 0 0,0 0 0,0 1 1,1-1-1,-1 0 0,0 0 1,0 0-1,1 0 0,-1 0 1,0 0-1,0 0 0,1 0 0,-1 0 1,0 0-1,1 0 0,-1 0 1,0 0-1,0 0 0,1 0 1,-1 0-1,0 0 0,1 0 0,-1 0 1,0 0-1,0 0 0,1 0 1,-1-1-1,0 1 0,0 0 1,1 0-1,-1 0 0,0 0 0,0-1 1,0 1-1,17-9-52,-15 8 89,7-3-44,-7 3-3,0 0 0,1 0 0,-1 0 0,0 0 0,0 0 1,-1-1-1,1 1 0,0-1 0,0 0 0,0 0 10,-1 1-1,0 0 0,1 0-1,-1 0 1,1 0 0,-1 0 0,1 0 0,0 0 0,-1 0 0,1 0 0,0 1 0,0-1 0,-1 1 0,1-1 0,0 1 0,0 0 0,0 0-1,0 0 1,-1 0 0,1 0 0,0 0 0,0 0 0,1 1 1,2 0-25,0 0 0,0 1 1,0-1-1,0 1 0,-1 0 0,1 0 0,1 2 25,-5-4 48,18 9 80,-13-7-90,-1 4-112,-4-3 36,20 25-309,-21-26 443,0-2 0,4 1-29,-1-1-1,0 1 1,0 0 0,1-1-1,-1 0 1,3 0-67,4 2-73,12 1 9,-22-3 67,0 0 0,1 1 0,-1-1 0,0 0 0,1 0 0,-1 0 0,1 0 0,-1 0 0,0 0 0,1-1 0,-1 1 0,1 0 0,-1 0-1,0 0 1,1 0 0,-1 0 0,0-1 0,1 1 0,-1 0 0,0 0 0,1 0 0,-1-1 0,0 1 0,0 0 0,1-1 0,-1 1 0,0 0 0,0 0 0,1-1 0,-1 1 0,0 0 0,0-1 0,0 1 0,0-1 0,1 1 0,-1 0 0,0-1 0,0 1 0,0-1-3,1 0-43,2-1 32,-3 2 19,0-1 0,1 1 0,-1 0 0,0-1 0,0 1 0,0-1 0,1 1 0,-1-1 0,0 1 0,0-1 0,0 1 0,0 0 0,0-1 0,0 1 0,0-1 0,0 1 0,0-1 0,0 1 0,0-1 0,0 1 0,0-1 0,0 1 0,-1-1 0,1 1 0,0 0 0,0-1 0,0 1 0,-1-1 0,1 1 0,0 0 0,-1-1 0,1 1 0,0 0 0,-1-1 0,1 1 0,0 0 0,-1-1 0,1 1 0,-1 0 0,1 0-8,-3-1 17,1 1 0,-1-1 0,0 0 0,1 0 0,-1 0 0,1 0 0,-1 0 0,1 0 0,0-1-1,-1 1 1,-1-2-17,-24-21 143,28 23-146,-7-4 7,0 0 1,0 0-1,0 1 1,0-1 0,-1 2-1,0-1 1,1 1-1,-4-1-4,-17-4-192,-22-4 192,7 2-90,17 4 234,-1 2 0,-19-1-144,-15 1-603,-3 4 603,61 0-26,1 0 31,0 0 0,0 0 0,0 0 1,0 0-1,0 0 0,0 1 0,0-1 0,0 1 0,0-1 0,0 1 1,0 0-1,0 0 0,0 0 0,0 0 0,1 0 0,-1 0 0,0 0 1,1 1-1,-1-1 0,1 0 0,0 1 0,-1 0 0,1-1 0,0 1 1,0 0-1,0-1 0,0 1 0,-1 2-5,1-2-26,-1 0 1,0 1-1,1-1 1,-1 0-1,0 0 0,-1 0 1,1 0-1,0-1 0,-2 2 26,1-1 27,1 0-1,-1 0 0,1 0 0,-1 0 0,1 1 0,-1-1 0,0 4-26,-1 0-18,1 0 0,0 0 0,0 0 0,1 1 0,0-1 0,0 1 0,0 0 0,0 4 18,2-4-32,0-1 37,0-5 43,0 1-26,0 1-21,0 0 0,0 0 0,0 0 1,-1 0-1,1 0 0,-1 0 0,0 0 0,0 0 1,0-1-1,0 1 0,0 0 0,-1 0 1,-1 2-2,2-4 48,1-1 53,0 0-92,-1 0-1,1 0 1,-1 0-1,1 0 1,-1 0-1,1 0 1,0 0 0,-1-1-1,1 1 1,-1 0-1,1 0 1,-1-1-1,1 1 1,-1 0 0,1 0-1,0-1 1,-1 1-1,1 0 1,0-1-1,-1 1 1,1-1 0,0 1-1,-1 0 1,1-1-1,0 0-8,-3-15 115,3 12-100,0 0 0,0-1-1,1 1 1,0 0 0,0 0-1,0 0 1,1-1-15,3-13-107,-4 14 102,0 1 0,0 0-1,0 0 1,0-1 0,1 1-1,-1 0 1,3-2 5,25-39 106,-18 26-180,1 1-1,13-14 75,-13 16 5,1 2-1,1 0 0,0 0 0,1 1 1,7-3-5,47-35-11,-63 46 56,-1-1-1,0 1 1,0-1-1,2-5-44,-3 6-37,-1 0 0,1 0 1,0 1-1,-1-1 0,2 1 0,-1 0 0,1-1 37,-3 3 16,0 0 1,1-1-1,-1 0 0,0 0 0,0 1 1,0-1-1,-1-1 0,1 1 0,0 0 1,-1 0-1,1 0 0,-1-1 1,0 1-1,1-1 0,-1 1 0,-1-1 1,1 0-1,0 1 0,-1-1-16,1 1 4,-1 1 0,0-1 0,0 1 0,1-1 0,-1 1 0,1-1 1,-1 1-1,1-1 0,0 0-4,5-13 118,-2-8-258,-1 15 122,-2 0-1,1-1 1,-1 0 0,0-3 18,7-49 90,-8 56-80,0 0 1,0 0-1,-1 1 0,1-1 0,-1 0 0,0 0 1,0 0-1,-1 1 0,0-1 0,1 0 0,-3-2-10,-1-6-251,5 12 246,0 0 1,-1 1-1,1-1 1,0 0-1,0 0 1,-1 0-1,1 0 1,0 0-1,-1 1 1,1-1-1,-1 0 1,1 0-1,-1 1 1,1-1-1,-1 0 1,0 1-1,1-1 1,-1 0-1,0 1 1,0-1-1,1 1 1,-1-1-1,0 1 1,0 0-1,0-1 1,0 1-1,1 0 1,-1-1-1,0 1 1,0 0-1,0 0 1,0 0-1,0 0 5,-25 0-25,-20 0-113,-35 4 138,68-2 26,-1 0 0,0 1-1,1 0 1,0 1-1,-1 0 1,1 2-1,-12 5-25,-7 7 92,8-6-199,2 1 0,-6 5 107,13-10-87,13-7 70,-1 0 0,1 1 0,0-1 0,0 0 0,0 1 0,0-1 0,0 1 0,0-1 0,1 1 17,-21 15-65,19-15 199,-15 7-294,6-3 296,11-5-134,-1 0 0,1-1 0,0 1 0,-1 0 0,1 0 1,0 0-1,-1 0 0,1 0 0,-1 1-2,-2 1-8,1 0 1,-1 0 0,0 0-1,0 0 1,0-1-1,-1 0 1,1 0 0,0 0-1,-4 1 8,3-2 28,0 1 0,0 0 0,0 1-1,1-1 1,-1 1 0,1 0 0,-4 3-28,6-4-12,0 0 0,0-1 0,-1 1 1,1-1-1,0 0 0,-1 0 0,1 0 1,-1 1 11,1-1-27,-1 0 0,1 0 0,0 0 0,0 0 0,0 0 0,0 1 0,0-1 0,0 1 27,0-1 13,0 0 0,0 0 0,1 0 0,-1 0 0,0-1 0,0 1 0,0-1-1,0 0 1,1 1 0,-1-1 0,0 0 0,-1 0-13,2 0-11,15-3 145,-9 0-163,0 1 0,1-1 0,-1 2 0,1-1 1,0 0-1,0 1 0,0 0 0,0 1 0,0-1 1,1 1 28,0 0 3,-1-1 1,1 1 0,0-1-1,0 0 1,-1-1-1,1 0 1,-1 0 0,1 0-1,-1-1 1,0 0 0,0 0-1,0-1 1,0 1 0,-1-1-1,1-1 1,-1 1-1,0-1 1,0 0 0,-1 0-1,1 0 1,-1 0 0,0-2-4,-3 5-54,0 1 0,0-1 0,1 1 0,-1 0 1,0-1-1,1 1 0,-1 0 0,0 0 0,1 0 0,-1 0 1,1 0-1,0 0 0,-1 0 0,1 0 0,0 1 54,1-1-371,0 1 0,0 0 0,0 0 0,0 0 0,0 0 0,0 0 0,0 1 0,3 0 371,18 0-4112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26:33.27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 38 1056,'0'0'5,"0"0"1,-1 0-1,1 0 1,0 0-1,0 0 1,0 0-1,0 0 1,-1 0-1,1-1 1,0 1-1,0 0 0,0 0 1,0 0-1,0 0 1,-1 0-1,1-1 1,0 1-1,0 0 1,0 0-1,0 0 1,0 0-1,0-1 1,0 1-1,0 0 0,0 0 1,0 0-1,0-1 1,0 1-1,0 0 1,0 0-1,0 0 1,0-1-1,0 1 1,0 0-1,0 0 1,0 0-1,0-1 0,0 1 1,0 0-1,0 0 1,0 0-1,0 0 1,0-1-1,1 1-5,9-6 286,17 0 115,-25 5-389,28-6-124,-20 4 43,-1 0-1,1 2 1,-1-1-1,1 1 1,4 0 69,-1 2 7,1 0-1,-1 1 1,9 2-7,6 1 204,-27-5-143,1 1 0,0-1 1,-1 0-1,1 0 0,-1 1 0,1-1 0,-1 1 1,1-1-1,-1 1 0,1 0 0,-1 0 0,0-1 1,1 1-1,-1 0 0,0 0 0,0 0 0,0 1 1,0-1-1,1 0 0,-2 0 0,2 2-61,-1-2 43,-1-1 58,0 0 54,0 0 256,0 0-65,0 0-299,1 0-1,-1 0 0,0 1 1,1-1-1,-1 0 1,0 0-1,1 0 0,-1 1 1,0-1-1,1 0 0,-1 0 1,0 1-1,1-1 1,-1 0-1,0 1 0,0-1 1,0 0-1,1 1 0,-1-1 1,0 1-1,0-1 1,0 0-1,0 1 0,0-1 1,0 1-1,0-1 1,0 0-47,2 10 262,-2-9-134,0-1-54,0 2-36,0 1-39,0-1-37,1-1 0,-1 1 0,0-1 0,0 1 1,0 0-1,-1-1 0,1 1 0,0-1 0,-1 2 39,-2 0 20,2-3 123,1 0-27,0 0-5,1 24 123,2-8-253,2 5-183,-5-20 200,0-1-1,0 0 1,1 0-1,-1 1 1,0-1-1,0 0 1,0 0-1,0 1 1,0-1 0,0 0-1,1 1 1,-1-1-1,0 0 1,0 1-1,0-1 1,0 0-1,0 1 1,0-1-1,0 0 1,0 1-1,0-1 1,-1 0 0,1 0-1,0 1 2,0 0 5,0-1-1,0 1 0,0 0 1,0 0-1,0-1 1,0 1-1,0 0 1,0 0-1,0-1 1,0 1-1,0 0 1,0 0-1,1-1 1,-1 1-1,0 0 1,1 0-1,-1-1 0,0 1 1,1-1-1,-1 1 1,1 0-5,0 2 32,1 0 1,-1 0-1,-1 0 1,1 0-1,0 0 1,-1 0-1,1 2-32,-1-2-22,0-1-1,0 1 1,1 0 0,0-1-1,-1 1 1,1-1-1,0 1 1,0 0 22,0-2 128,14 13 256,-14-14-342,-1 0 17,1 1-47,-1-1-1,0 1 1,1-1-1,-1 1 1,1-1-1,0 0 1,-1 1 0,1-1-1,-1 0 1,1 1-1,0-1 1,-1 0-1,1 0 1,-1 1-1,1-1 1,0 0 0,-1 0-1,1 0 1,0 0-1,0 0-11,15 2 254,24-2-451,-40 0 219,1 0 1,0 0-1,0 0 1,-1 0-1,1 0 0,0 0 1,0 0-1,-1 0 0,1 1 1,0-1-1,0 0 0,-1 0 1,1 1-1,0-1 0,-1 0 1,1 1-1,0-1 0,-1 1 1,1-1-1,-1 1 0,1-1 1,-1 1-1,1-1 1,-1 1-1,1 0 0,-1-1 1,1 1-1,-1-1 0,0 1 1,1 0-1,-1 0-22,0 0-9,0 1-1,0-1 1,1 0 0,-1 0-1,-1 1 1,1-1 0,0 0 0,0 1-1,0-1 1,-1 0 0,1 0-1,-1 1 1,1-1 0,-1 0-1,1 0 1,-1 1 9,0-1-496,1-1-1493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26:34.86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44 36 1248,'-2'0'173,"0"0"0,1 0 0,-1 0 0,0 0 0,0-1 0,1 1 0,-1 0 0,0-1-1,1 0 1,-1 1 0,1-1 0,-1 0 0,1 1 0,-2-2-173,2 1 53,0 1-1,0 0 1,0-1-1,0 1 0,0-1 1,0 0-1,0 1 1,0-1-1,1 0 1,-1 0-1,0 1 1,0-1-1,1 0 0,-1 0 1,0 0-1,1 0 1,-1 0-1,1 0 1,-1 0-1,1 0 1,0 0-1,-1 0 0,1 0 1,0 0-1,0 0 1,0 0-1,-1 0 1,1 0-1,1 0 1,-1-1-53,0 1-395,0 1-933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0:10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 9 1888,'0'0'17,"1"0"1,-1-1-1,0 1 1,0 0-1,0-1 1,-1 1-1,1 0 1,0-1-1,0 1 1,0 0-1,0-1 1,0 1 0,0 0-1,0 0 1,-1-1-1,1 1 1,0 0-1,0-1 1,0 1-1,-1 0 1,1 0-1,0-1 1,0 1-1,-1 0 1,1 0-1,0 0 1,0-1-1,-1 1 1,1 0-1,0 0 1,-1 0-1,1 0 1,0 0-1,-1 0 1,1-1-1,0 1 1,-1 0-1,1 0 1,0 0-1,-1 0 1,1 0-1,0 0 1,-1 1-1,1-1 1,0 0-1,-1 0 1,1 0-1,0 0 1,-1 0-1,1 0-17,-5 1 240,4-1-150,-3 4 2582,-13 15-1941,-31 31 1898,40-41-2534,-5 9-153,-26 50 378,18-37 864,15-20-995,4-7-210,0 0 0,0 0 0,0 0 0,0 0 0,1 0 0,0 1 0,-1-1 0,2 0 0,-1 1 0,0-1 0,1 3 21,0-6 170,0-1 1,0 0 154,0 0-111,0 0-113,0 0-5,0 0 171,0 0-65,0 0-10,0 0-58,1-4 100,10-35 149,-9 29-224,1 0-1,0 0 1,3-5-159,4-8-48,2 0 0,1 1 0,12-18 48,-22 37-28,0 0 0,0 0-1,0 0 1,0 1 0,0-1 0,1 1 0,1-1 28,15-12-166,-19 14-20,-1 1-70,1 17-4998,2-4 1260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0:12.9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160 262 3648,'-3'-3'149,"0"-1"1,0 1-1,0-1 0,0 1 1,1-1-1,0 0 0,0 0 1,0 0-1,0-1 0,1 1 1,-1-1-150,-19-33-2720,21 37 2762,0 0 0,0 1 0,-1-1 0,1 0 0,0 0 0,-1 1 0,1-1 0,0 0 0,-1 1 0,1-1 0,-1 0 0,1 1 0,-1-1 0,0 1 0,1-1 0,-1 1 0,1-1 1,-1 1-1,0-1 0,1 1 0,-1 0 0,0-1 0,0 1 0,1 0 0,-1 0 0,0 0 0,0-1 0,1 1 0,-1 0 0,0 0 0,0 0 0,0 0 0,1 0 0,-1 0-42,-3 2 220,1-1-1,0 0 0,0 1 1,0-1-1,0 1 0,0 0 1,-2 2-220,-16 10 905,20-14-881,0 1 0,0-1 0,0 0 0,-1 1-1,1-1 1,0 0 0,0 1 0,0-1 0,0 0 0,-1 0 0,1 0 0,0 0 0,0 0 0,0 0 0,0-1 0,-1 1 0,1 0-24,0-1 21,0 1-1,1 0 1,-1-1 0,0 1 0,0 0-1,1-1 1,-1 1 0,1-1 0,-1 1-1,0-1 1,1 0 0,-1 1 0,1-1-1,-1 0 1,1 1 0,0-1-1,-1 0 1,1 1 0,0-1 0,-1 0-1,1 0 1,0 0-21,0-1 35,-1 0 0,1 0 0,0 0 0,0 0 0,0 0 0,0 0 0,1 0 0,-1 0 0,1-1-35,1-4 95,0 0 0,1 0 1,-1 0-1,3-2-95,6-10 167,-9 17-84,0-1 0,-1 0 0,1 1 0,-1-1 0,1 0 0,-1 0 0,0 0 0,0 0 0,0 0 0,-1 0-1,1 0 1,-1-2-83,0 4 104,-1 0 0,0 0 0,-1 0 0,1 0 0,0 0 0,0 0 0,0 0 1,-1 0-1,1 0 0,0 0 0,-1 0 0,1 1 0,-1-1 0,1 1 0,-1-1 0,0 1-104,-1-2 255,0 1-118,0-1-1,0 0 0,0 1 0,1-1 1,-1-1-1,0 1 0,1 0-136,2 1-2,-1 1 0,1 0 0,0 0-1,0-1 1,-1 1 0,1 0-1,0 0 1,0-1 0,0 1 0,-1 0-1,1-1 1,0 1 0,0 0 0,0-1-1,0 1 1,0 0 0,0-1 0,0 1-1,0 0 1,0-1 0,0 1-1,0 0 1,0-1 0,0 1 0,0-1 2,0 1-20,1 0 1,-1-1 0,1 1-1,-1 0 1,1-1 0,-1 1-1,1 0 1,-1 0-1,1-1 1,-1 1 0,1 0-1,0 0 1,-1 0 0,1 0-1,-1 0 1,1 0-1,-1 0 1,1 0 0,0 0-1,-1 0 1,1 0 19,5 0-63,0 1 0,0 0 0,0 0 0,0 1-1,-1-1 1,1 1 0,4 3 63,6 1-70,-14-6 273,-2 0-65,0 0-4,17 0-1036,-11-1 352,-1 0 0,1 0-1,0 0 1,-1-1-1,1 0 1,-1 0 0,0 0-1,0-1 1,0 0 0,4-2 550,9-10-2827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3:16.9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45 1152,'0'-3'419,"0"3"-400,0-1 0,0 1 0,0 0 0,0-1 0,0 1 1,0 0-1,0-1 0,0 1 0,0 0 0,0 0 0,0-1 0,0 1 0,1 0 1,-1 0-1,0-1 0,0 1 0,0 0 0,0 0 0,1-1 0,-1 1 0,0 0 1,0 0-1,1 0 0,-1 0 0,0-1 0,0 1 0,1 0 0,-1 0-19,1-1 107,0 0 3,-1 1 1,0 0-1,0-1 0,1 1 0,-1 0 0,0-1 0,1 1 0,-1 0 1,0 0-1,1-1 0,-1 1 0,1 0 0,-1 0 0,0 0 0,1-1 1,-1 1-1,1 0 0,-1 0 0,0 0 0,1 0 0,-1 0 0,1 0 0,-1 0 1,1 0-1,-1 0 0,0 0 0,1 0 0,-1 0 0,1 0 0,-1 1 1,0-1-1,1 0 0,-1 0-110,1 1 142,-1-1 0,0 1 1,0-1-1,1 1 0,-1-1 0,0 1 1,0-1-1,0 1 0,0-1 0,1 1 1,-1-1-1,0 1 0,0-1 0,0 1 1,0-1-1,-1 1 0,1-1 0,0 1 1,0-1-1,0 1 0,0-1 0,0 1 1,-1-1-1,1 1 0,0-1 0,0 1 1,-1-1-1,1 1 0,-1-1-142,-1 6 61,-1-1-1,1 0 1,-1 1 0,2 0 0,-1-1-1,0 1 1,1 0 0,0 0-1,1 0 1,-1 0 0,1 0-61,0-4 1,0 0 1,0 0-1,0 1 1,1-1-1,-1 0 0,0 0 1,1 1-1,0-1 1,-1 0-1,1 0 1,0 0-1,0 0 0,0 0 1,0 0-1,1 0 1,-1 0-1,0-1 1,1 1-1,-1 0 0,1-1 1,0 1-1,0-1 1,-1 1-1,1-1 1,0 0-1,0 0 0,0 0 1,0 0-1,2 0-1,-3 0 33,0-1-1,1 0 0,-1 1 1,0-1-1,0 0 0,1 0 1,-1 0-1,0 0 0,0 0 1,1 0-1,-1 0 0,0-1 1,0 1-1,1 0 0,-1-1 1,0 1-1,0-1 0,0 1 1,0-1-1,0 0 0,0 1 1,1-1-1,-1 0 0,-1 0 1,1 0-1,0 0 0,0 0 1,0 0-1,0 0 0,-1 0 1,1 0-1,0 0 0,-1 0 1,1 0-1,-1 0 0,0 0 1,1-1-1,-1 1 0,0 0 1,1 0-1,-1-1-32,1-2 21,-1 0 0,1 1 0,-1-1 0,0 0 0,0 0 1,0 0-1,-1 1 0,1-1 0,-1 0 0,0 1 0,0-1 0,0 0 0,-1-2-21,-6-6 102,0 0-1,-1 0 0,-8-8-101,13 16 86,1 1-1,-1-1 0,1 1 1,-1 0-1,0 0 0,0 1 1,-3-2-86,6 4 0,1-1 0,-1 1 0,0-1 0,0 1 0,0 0 0,0-1 1,0 1-1,0 0 0,0 0 0,0 0 0,0 0 0,0 0 0,0 0 1,0 0-1,0 0 0,1 0 0,-1 0 0,0 0 0,0 1 0,0-1 0,0 0 1,0 1-1,0-1 0,0 1 0,0-1 0,1 1 0,-1-1 0,0 1 1,0-1-1,1 1 0,-1 0 0,0 0 0,1-1 0,-1 1 0,1 0 1,-1 0-1,1 0 0,-1-1 0,1 2 0,-4 7 40,1 1 1,0 0-1,0 0 0,1 0 1,0 0-1,1 0 1,0 0-1,1 0 0,0 0 1,1 0-1,0 1 0,0-1 1,1 0-1,3 9-40,-4-17-5,-1 0 0,1-1 0,0 1 0,-1 0 0,1-1-1,0 1 1,0 0 0,0-1 0,0 1 0,0-1 0,0 0 0,1 1-1,-1-1 1,0 0 0,1 0 0,0 1 5,-1-2 19,0 1 0,0-1 0,0 1 0,1-1 0,-1 1-1,0-1 1,0 0 0,1 0 0,-1 0 0,0 0 0,0 0 0,1 0 0,-1 0 0,0 0 0,0 0-1,1 0 1,-1-1 0,0 1-19,2-1 37,0 0-1,-1-1 0,1 1 1,-1 0-1,1-1 1,-1 0-1,0 0 0,1 0 1,-1 0-1,0 0 0,0 0 1,-1 0-1,1 0 1,0-1-1,-1 1 0,1-1 1,-1 0-1,0 1 1,0-1-37,4-12-74,-2 1 1,0-1 0,-1 0 0,0-2 73,1-5 191,-3 19-176,0 0-1,0 0 1,-1 1-1,1-1 1,-1 0-1,1 0 1,-1 0-1,0 0 1,0 1 0,0-1-1,0 0 1,0 1-1,-1-1 1,1 1-1,-1 0 1,0-1-1,0 1 1,0 0-1,0 0 1,0 0-1,0 0-14,1 1 4,-1 0-1,1 0 0,0 0 0,0 1 0,0-1 1,0 0-1,-1 1 0,1-1 0,0 1 0,-1-1 1,1 1-1,0 0 0,-1-1 0,1 1 0,0 0 1,-1 0-1,1 0 0,-1 0 0,1 0 0,0 0 1,-1 1-1,1-1 0,0 0 0,-1 1 0,1-1 1,0 1-1,-1-1 0,1 1 0,0 0 0,0-1 0,0 1 1,0 0-1,0 0 0,0 0 0,0 0 0,0 0 1,0 0-1,0 0 0,0 0 0,0 0 0,1 1 1,-1-1-1,0 1-3,-2 4-17,0-1 0,0 2 0,1-1 1,0 0-1,0 0 0,0 1 0,1-1 0,0 1 1,0-1-1,1 1 0,0 0 0,0 1 17,1 3-51,0 0 1,1 1-1,0-1 0,1 0 0,0-1 0,4 11 51,-7-21 2,1 1 7,-1-1 0,0 1 0,0-1 0,0 1 0,0-1 0,1 1 0,-1 0-1,0-1 1,0 1 0,1-1 0,-1 1 0,0-1 0,1 1 0,-1-1 0,1 0-1,-1 1 1,1-1 0,-1 1 0,1-1 0,-1 0 0,1 1 0,-1-1 0,1 0-1,-1 0 1,1 1 0,-1-1 0,1 0 0,0 0-9,0 0 219,4-6 223,-3-1-385,0 0 0,-1 0 1,0 1-1,0-1 0,-1 0 0,0 0 0,0 0 0,0 0 0,-1-3-57,0-16 14,1 16-33,0-1-518,0 0 1,-1 1-1,0-1 1,-1-4 536,2 14-88,0 1 1,0 0 0,-1 0-1,1 0 1,0-1-1,0 1 1,0 0-1,0 0 1,0-1-1,0 1 1,0 0 0,1 0-1,-1 0 1,0-1-1,0 1 1,0 0-1,0 0 1,0-1-1,0 1 1,0 0-1,0 0 1,1 0 0,-1 0-1,0-1 1,0 1-1,0 0 1,0 0-1,1 0 1,-1 0-1,0 0 1,0-1 0,0 1-1,0 0 1,1 0-1,-1 0 1,0 0-1,0 0 1,1 0-1,-1 0 1,0 0 0,0 0-1,0 0 1,1 0-1,-1 0 1,0 0-1,0 0 1,1 0-1,-1 0 1,0 0-1,0 0 1,0 0 0,1 0-1,-1 0 1,0 0-1,0 1 1,0-1-1,1 0 1,-1 0-1,0 0 1,0 0 0,0 1 87,1-1-538,2 0-3819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48:36.4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152 92 2720,'0'0'63,"-1"-1"-1,1 1 1,0-1 0,-1 1 0,1-1-1,0 1 1,0-1 0,-1 1 0,1-1-1,0 0 1,0 1 0,0-1-1,0 1 1,0-1 0,0 0 0,0 1-1,0-1 1,0 1 0,0-1 0,0 0-63,0-2 142,0 2-40,0 1-38,0 0-6,0 0 65,0 0 37,0 0 251,0 0-102,-1-10 1685,0 9-1962,0 0 0,0 0-1,0 0 1,0 0-1,0 0 1,0 1-1,-1-1 1,1 0-1,0 1 1,0-1 0,-1 1-1,1 0 1,0-1-1,-1 1 1,1 0-1,-1 0 1,1 0-1,0 0 1,-1 0 0,1 0-1,0 0 1,-1 0-1,1 1 1,0-1-1,-1 0 1,1 1-1,-1-1-31,-1 1 17,0 0 0,-1 0-1,1 1 1,0-1 0,-1 1-1,1-1 1,0 1 0,0 0-1,0 0 1,-2 3-17,-2 2-39,-5 6 39,1 1 0,-10 13 0,18-23 27,0 1-1,1-1 0,0 1 1,0 0-1,0 0 0,0 0 1,1 0-1,-1 0 0,1 0 1,0 0-1,1 0 0,0 2-26,-1 10 46,0-14-40,1-1-1,0 1 1,0 0 0,0 0 0,0-1-1,0 1 1,1 0 0,-1 0 0,1-1 0,0 1-1,0 0 1,-1-1 0,2 1 0,-1-1-1,0 1 1,1-1 0,-1 0 0,2 2-6,1 1 4,0 0 1,0 0-1,1 0 1,-1-1 0,1 0-1,0 0 1,0 0-1,1-1 1,-1 1-1,1-1 1,0 0 0,-1-1-1,1 0 1,0 0-1,1 0 1,-1-1-1,0 1 1,0-1 0,1-1-1,-1 1 1,5-1-5,-1-1 104,1-1 1,0 0 0,-1 0-1,0-1 1,1 0-1,-1-1 1,-1 0 0,1-1-1,0 0 1,-1 0-1,0-1 1,0 0 0,4-5-105,-9 8 46,7-6 43,0 0 0,0-1 0,5-8-89,-13 15 60,-1 0 0,1-1 0,-1 1 0,0-1-1,0 1 1,0-1 0,-1 0 0,1 0 0,-1 0-1,0 0 1,0 0 0,0 0 0,0 0 0,-1 0-1,0-1-59,-3-17-426,6 27 402,0-1-1,0 1 1,0-1 0,1 0 0,2 3 24,10 13-23,-1 1-95,1-2 1,9 10 117,-22-27 12,-1 0-1,1 0 1,0 0 0,-1-1 0,1 1-1,0 0 1,0-1 0,0 0-1,0 0 1,1 0 0,-1 0 0,0 0-1,0-1 1,1 0 0,-1 1 0,0-1-1,0 0 1,1 0 0,2-1-12,-2 0 18,0 1 1,1-1 0,-1 0 0,0 0-1,0 0 1,0-1 0,0 1 0,0-1 0,0 0-1,0 0 1,-1-1 0,1 1 0,-1-1-1,3-2-18,2-4 100,0 1 0,-1-1 0,0-1 0,0 1-1,2-7-99,-7 12 34,-1 1-1,1-2 0,-1 1 0,0 0 0,0 0 0,0 0 0,0-1 0,-1 1 1,0 0-1,0 0 0,0-1 0,0 1 0,-1 0 0,0-1 0,0 1 1,0-2-34,0 4-17,-3-13 260,-1 1 1,0-1 0,-6-10-244,9 22-13,1 0-1,-1-1 1,0 1-1,-1 0 1,1 0-1,0 0 1,-1 0-1,0 0 1,1 1-1,-1-1 1,0 1-1,-1 0 1,1 0-1,0 0 1,-1 0-1,1 1 1,-4-2 13,6 3-49,0 0 0,1 0 0,-1 0 0,0 0 0,1 0 0,-1 0 1,0 0-1,1 1 0,-1-1 0,0 0 0,1 1 0,-1-1 0,0 0 0,1 1 0,-1-1 0,1 0 0,-1 1 1,1-1-1,-1 1 0,1-1 0,-1 1 0,1 0 0,-1-1 0,1 1 0,-1-1 0,1 1 0,0 0 0,0-1 1,-1 1-1,1 0 0,0-1 0,0 1 0,0 0 0,0 0 0,0-1 0,0 2 49,-4 27-2735,5-6 1044,6-1-1727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3:19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0 284 2080,'0'0'90,"0"0"0,0 0 0,0 0 0,0 0 0,0 0 0,0 0 0,0 0 0,0 0 0,0 0 0,0 0 0,0 0 0,0 0 0,0 0 0,0 0 0,1 0 0,-1 0 0,0 0 0,0 0 0,0 0 0,0 0 0,0 0 0,0 0 0,0 0 0,0 0 0,0 0 0,0 0 0,0 0 0,0 0 0,0 0 0,0 0 0,0 0 0,0 0 1,0 0-1,0 0 0,0 0 0,0 0 0,0-1 0,0 1 0,0 0-90,7 7 8547,4-5-8019,18-2 186,3 1-151,0-2 0,2-2-563,-8 2 236,9-3-333,28-11 633,-2-2 0,0-3-536,-13 0 101,-46 19-69,-1 0-1,1 1 0,0-1 1,0 0-1,-1 0 1,1-1-1,-1 1 0,1 0 1,-1 0-1,1-1 0,-1 1 1,0-1-1,1 0 1,-1 1-1,0-1 0,0 0 1,0 1-1,-1-1 1,1 0-1,0 0 0,-1 0 1,1 0-1,-1 0 1,1 0-1,-1 0 0,0 0 1,0 0-1,0 1 1,0-3-32,-1 0-2,0-1 1,0 1 0,0-1 0,-1 1 0,0 0-1,0 0 1,0-1 0,0 1 0,0 1 0,-1-1-1,0 0 1,-1-1 1,-6-6 34,-1 1 1,0 0-1,-1 0 0,0 1 1,0 1-1,-1 0 0,-1 0-34,1 2 46,10 5-39,0-1 1,0 1-1,0-1 1,0 0-1,1 0 1,-2-1-8,2 2-8,-1-1 1,1 0-1,-1 1 1,1-1 0,-1 1-1,0 0 1,0 0-1,1 0 1,-1 0-1,0 0 1,0 1 0,-3-1 7,-37 0-269,26 1 387,14 1-95,0 0 0,0 0 0,0 0 0,1 0 0,-1 0 0,0 1 0,0-1 0,-1 2-23,-4 1 24,6-2-39,-1 1-1,1-1 1,0 0 0,0 1 0,1-1 0,-1 1-1,0 0 1,1-1 0,-1 1 0,1 0 0,0 1 15,-4 6 76,0-1-43,-1 1 0,1-1-1,-1-1 1,-1 1 0,0-1 0,0 0-1,-1 0-32,-3 2-63,-4 3 137,12-11-56,1 0-1,-1 0 1,1 1 0,0-1 0,0 0-1,0 1 1,0-1 0,0 1-1,0 0 1,1 1-18,-15 30-23,12-23 56,3-8-32,1 0 1,-1 0 0,1 1-1,0-1 1,0 0 0,0 1-1,0-1 1,1 1 0,-1-1-1,1 0 1,0 0 0,0 0-1,0 1 1,0-1 0,1 0-1,-1 0-1,27 50 180,-20-38-155,0-1 1,-1 1-1,3 10-25,1-1 73,-9-21-58,0 1 1,0 0-1,0 0 1,-1 0 0,1 0-1,-1 0 1,0 2-16,1-1 25,0 0 1,0 0-1,0 0 1,0 0 0,1 0-1,0-1 1,0 1-1,1 1-25,2 1-34,-2 0 65,-1-3-21,0 0-1,0 0 0,0 0 1,1 0-1,-1 0 0,1-1 0,3 2-9,-2-1 83,0-1-1,0 0 0,1 1 0,-1-2 0,3 2-82,-6-3 25,0-1 0,1 1 0,0 0 0,-1 0 0,1-1-1,-1 0 1,1 1 0,0-1 0,-1 0 0,1 0 0,0 0 0,-1-1 0,1 1 0,1-1-25,7-2 13,0-1 1,0 1 0,-1-2-14,23-7-1,10-7 263,-40 18-232,0 0 0,0-1 0,0 1 0,0-1 0,0 0 0,2-1-30,-3 1 23,0 0 0,0 1 0,0 0 0,0-1 0,0 1 0,0 0 0,1 0 0,-1 0 0,0 1 0,1-1 1,-1 1-1,1-1 0,-1 1-23,4-2 598,0 1-2661,-6 1 1934,0 0-1,0 0 1,0 1 0,0-1 0,0 0 0,0 0 0,0 1 0,0-1-1,0 0 1,0 0 0,0 1 0,0-1 0,0 0 0,0 0-1,0 1 1,0-1 0,0 0 0,0 0 0,0 1 0,0-1-1,0 0 1,0 0 0,0 1 0,0-1 0,-1 0 0,1 0-1,0 1 1,0-1 0,0 0 129,0 0-55,-2 5-1114,0 1 0,0-1 0,-1 0 0,0-1 0,1 1 0,-1 0 0,-1-1 0,1 0 0,-4 4 1169,-10-1-3434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3:40.8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19 3136,'7'-8'1240,"-2"1"-444,0 4 4165,-5 2-3601,26 3 2496,-14 2-3402,21 8-464,0-2 0,6 0 10,-27-7-741,0-2 0,0 1 0,0-1 0,0-1 1,0 0-1,0-1 0,0 0 0,3-1 741,28-9-3936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3:49.8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82 2 1152,'1'-2'1565,"3"6"2055,-1 5-525,-2-3-4042,0 5 1056,-1 0-1,-1 1 0,0-1 1,-1 0-1,0 1 1,-2 2-109,-47 177 1946,29-102-1519,20-73 9,1-10-880,1-6 364,0 0-1,0 0 1,0 0-1,0 0 1,0 0-1,0 0 1,0 0-1,0 0 1,0 0-1,0 0 1,0 0-1,0 0 1,0 0-1,0 0 1,0 0-1,0 0 1,0 0-1,0 0 1,-1 0-1,1 0 1,0 0-1,0 0 0,0 0 1,0 0-1,0 0 1,0 0-1,0 0 1,0 0-1,0 0 1,0 0-1,0 0 1,0 0-1,0 0 1,0 0-1,0 0 1,0 0-1,0 0 1,0 0-1,0 0 1,0 0-1,0 0 1,0 0-1,0 0 1,0 0-1,0 0 1,0 0-1,0 0 81,-4-7-2213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3:50.2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31 2144,'-5'-8'536,"4"8"1251,-2 0 487,3-1-1623,0 1-621,0 0-1,0-1 0,0 1 0,0 0 1,0-1-1,0 1 0,1 0 1,-1-1-1,0 1 0,0 0 1,0-1-1,0 1 0,1 0 1,-1 0-1,0-1 0,0 1 1,0 0-1,1 0 0,-1-1 1,0 1-1,0 0 0,1 0 1,-1 0-1,0 0 0,1-1 1,-1 1-1,0 0 0,1 0 0,-1 0 1,0 0-1,0 0 0,1 0-29,126 5 1947,-50-3-1223,30-1-264,-65-1-411,-32 1-182,0-1 0,1 0 1,-1-1-1,0 0 0,1-1 1,-1 0-1,2-1 133,10-5-1115,-1 2-1439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3:51.4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74 0 1248,'-1'0'253,"1"1"0,-1-1-1,1 0 1,-1 0 0,1 1 0,-1-1 0,1 0-1,-1 1 1,1-1 0,0 0 0,-1 1 0,1-1-1,-1 1 1,1-1 0,0 1 0,0-1 0,-1 1-1,1-1 1,0 1 0,0-1 0,-1 1 0,1-1-1,0 1 1,0-1 0,0 1 0,0-1 0,0 1 0,0 0-1,0-1 1,0 1 0,0-1 0,0 1 0,0-1-1,0 1 1,1-1 0,-1 1-253,0 1-1352,1 57 2068,0-21-381,-1-1 1,-2 1 0,-3 8-336,-2 0 237,2-10-113,-2 1 0,-4 12-124,9-44-55,1 1 0,0 0 0,0 0 1,1 0-1,-1 0 0,1 0 0,1 1 55,-1 9-917,-8 4 682,8-20 153,0 1 0,0-1 0,0 1 0,0-1 0,-1 1 0,1 0 0,0-1 0,0 1 0,-1-1 0,1 1 0,0-1 0,-1 1 0,1-1 0,0 1 0,-1-1 0,1 0 0,-1 1 0,1-1 0,-1 0 0,1 1 0,-1-1 0,1 0 82,0 1-158,-1-1 1,1 0-1,-1 0 1,1 1-1,0-1 1,-1 0-1,1 0 1,0 1-1,-1-1 1,1 1-1,0-1 1,0 0-1,-1 1 1,1-1-1,0 0 1,0 1-1,0-1 1,0 1-1,-1-1 1,1 1 157,-1 0-2815,-2-1 1998,3 0 54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3:52.0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55 2656,'3'-16'1275,"-3"15"-1091,0-1 0,1 1 1,-1-1-1,0 1 0,1-1 1,-1 1-1,1-1 1,-1 1-1,1-1 0,0 1 1,0-1-1,-1 1 0,1 0 1,1-1-185,-2 2 496,0 0-123,0 0-106,0 0 165,0 0-102,0 0 17,0 0-86,0 0 145,0 0-97,0 0 64,0 0-90,0 0 16,9 0 154,43 8 342,-11-7-1,-23 0-346,0-1 0,0 0 0,11-3-448,100-20 507,-128 23-627,0 0 0,0 0 1,0-1-1,0 1 0,0 0 0,0 0 1,0 0-1,0 0 0,0 0 0,0 1 1,0-1-1,0 0 0,0 0 0,0 1 1,0-1-1,0 0 0,0 1 0,0-1 1,0 1-1,0 0 0,0-1 0,0 1 1,0-1-1,-1 1 0,1 0 120,0 1-303,0-1-1,-1 1 1,1 0-1,0-1 1,-1 1-1,0 0 1,1 0-1,-1-1 1,0 1-1,0 0 1,0 0-1,0-1 0,0 1 1,0 0-1,-1 1 304,0 1-354,1-1 0,-1 1 0,0 0-1,0-1 1,0 0 0,-1 1 0,-1 1 354,0 0-534,0-1 1,0 0 0,-1 0-1,1 0 1,-3 1 533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3:54.1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69 2144,'-2'1'1080,"4"-7"85,11-9 2302,-13-18-598,4 18-1856,-4 14-1034,0 1 5,0 0 85,0 0 43,0 0 134,0 0-70,0 0 10,0 0-42,0 0 59,0 0-75,0 0-16,0 15-224,1 44 154,0 14 134,-4 0 1,-5 24-177,-18 41 352,26-137-356,0 0 0,0-1 0,0 1 0,-1 0 0,1-1 0,0 1 0,0 0 0,0-1 0,-1 1 0,1 0 0,0-1 0,-1 1 0,1-1 0,-1 1 0,1-1 0,0 1 0,-1-1 0,1 1 0,-1-1 0,1 1 0,-1-1 0,0 0 0,1 1 0,-1-1 0,1 0 0,-1 1 0,0-1 0,0 0 4,1 0-331,0 0-544,0 0-37,-4 0-1743,3 0-2060,1 0 2427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3:54.4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18 3232,'-3'0'293,"-2"-2"563,7 1-229,-1 1 39,-1 0-170,13-7 1195,18 3-944,0 2-1,0 1 1,1 1 0,-1 2-1,6 1-746,49 1-773,-59-3-1616,-15 3-283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3:55.6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19 2560,'-1'-7'889,"1"7"-878,-1 0-1,1 0 1,0 0-1,0-1 0,0 1 1,0 0-1,0 0 1,0 0-1,0 0 1,0 0-1,0 0 1,0 0-1,0 0 1,0 0-1,0-1 1,0 1-1,0 0 1,0 0-1,0 0 1,0 0-1,0 0 0,0 0 1,0 0-1,0 0 1,0 0-1,0-1 1,0 1-1,0 0 1,0 0-1,0 0 1,0 0-1,0 0 1,0 0-1,0 0 1,1 0-1,-1 0 1,0 0-1,0 0 0,0-1 1,0 1-1,0 0 1,0 0-1,0 0 1,0 0-1,0 0 1,0 0-1,1 0-10,0-4 933,-1 0 3888,3 9-2959,4 14-1599,-1 1 0,-1 0 1,-1 0-1,0 9-263,5 22 147,-2-5 16,-2 1 0,0 27-163,-4-58-65,1 13 117,-1-16 44,0 0 1,-1-1 0,-1 12-97,1 5-50,0-26-26,0 1 1,0 0 0,0-1-1,0 1 1,0 0 0,-1-1-1,1 1 1,-1-1 0,0 1-1,0-1 1,0 1 0,-1-1-1,0 1 76,-2 4-448,4-8 334,0 0-1,0 1 1,0-1 0,-1 1-1,1-1 1,0 0-1,0 1 1,-1-1-1,1 0 1,0 1 0,0-1-1,-1 0 1,1 1-1,0-1 1,-1 0-1,1 0 1,-1 1 0,1-1-1,0 0 1,-1 0-1,1 0 1,0 0-1,-1 1 1,1-1-1,-1 0 1,1 0 0,-1 0-1,1 0 1,0 0-1,-1 0 1,1 0-1,-1 0 1,1 0 0,-1 0-1,1-1 115,-1-1-3399,-2-5 2468,2 5 296,-3-9-1029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3:56.0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10 2080,'-16'20'7413,"19"-19"-7185,0-1 1,0 1-1,0-1 1,-1 0-1,1 0 1,0 0-1,0 0 1,0 0-1,0-1 0,-1 1 1,2-1-229,34-11 788,-4 1-329,-21 8-556,0 2 1,0-1 0,0 2-1,13 0 97,-19 0-692,0 1 0,-1 0 0,1 0 0,0 0 0,-1 1 0,1 0 0,-1 1 0,0-1 0,1 1-1,0 1 693,11 8-3258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48:38.9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317 575 2080,'-4'-4'337,"1"3"195,-1 5-217,1 2 971,3-6-1266,0 0 0,0 1 1,0-1-1,0 0 0,0 0 0,0 1 0,0-1 1,0 0-1,0 0 0,0 0 0,-1 1 0,1-1 1,0 0-1,0 0 0,0 0 0,0 1 0,0-1 1,0 0-1,-1 0 0,1 0 0,0 0 0,0 1 1,0-1-1,-1 0 0,1 0 0,0 0 0,0 0 1,0 0-1,-1 0-20,-5 3 236,-1-1 0,0 0 0,0 0 1,0-1-1,-1 0 0,1 0 0,-4-1-236,5 1 83,0-1-1,0 1 1,1 1-1,-1-1 1,-4 2-83,4-1 85,0 0 0,0-1 0,-1 0 0,1 0-1,-5 0-84,2 0 47,0 0 0,0 0-1,0 0 1,0 1-1,0 1 1,0 0-1,1 0 1,-1 0 0,1 1-1,0 0 1,0 1-1,0 0 1,1 0 0,0 1-1,-5 4-46,10-7-10,0-1-1,0 0 1,0 1-1,0-1 1,1 1 0,-1 0-1,1 0 1,0-1 0,0 1-1,0 0 1,0 0-1,1 0 1,-1 0 0,1 0-1,-1 0 1,1 0-1,0 0 1,0 0 0,1 0-1,-1 1 11,1 3 26,0 1 0,1-1 0,0 0 0,0 0 0,0 0 0,1 0-1,3 6-25,-4-10 12,0 1-1,0-1 0,0 0 1,0 0-1,0 0 0,1 0 0,0 0 1,-1-1-1,1 1 0,0-1 1,0 0-1,1 0 0,-1 0 0,0 0 1,1 0-1,-1-1 0,1 1 1,-1-1-1,1 0 0,0 0 0,-1 0 1,1-1-1,0 1 0,0-1 1,-1 0-1,1 0 0,0-1 0,0 1 1,3-1-12,2-1 33,1-1-1,-1 0 1,0 0 0,0-1 0,0 0-1,0-1 1,-1 0 0,0 0 0,0-1 0,0 0-1,0 0-32,0-1 88,0-1 0,-1 0 0,0 0 0,0 0-1,0-1 1,-1 0 0,-1 0 0,0-1 0,0 0-1,0 1 1,-2-2 0,1 1 0,1-8-88,-5 15 53,0-1 1,0 0 0,0 0 0,0 1-1,-1-1 1,0 0 0,1 0 0,-1 1-1,-1-1 1,1 1 0,0-1 0,-1 1-1,-1-3-53,0 5-33,0 1 0,0-1 0,-1 1 0,1 0 0,0 0 0,0 0 0,0 0 0,0 0 0,0 1 0,-1-1 33,3 1-2,-1 1 0,1-1 1,-1 0-1,1 0 0,0 1 1,0-1-1,-1 1 0,1-1 1,0 1-1,0 0 0,1-1 1,-2 3 1,-7 21-28,8-20 1,1 0-1,0 0 1,0 0 0,1 0 0,-1 0 0,1 0 0,0 0-1,0 0 1,1 0 0,-1 0 0,1 0 0,0-1 0,3 5 27,0 0 32,1 0 0,1-1 0,-1 1 0,1-2 1,0 1-1,4 2-32,-9-8 27,0-1-1,0 1 1,0 0 0,0-1 0,0 0 0,0 1 0,0-1 0,1 0-1,-1 0 1,0 0 0,1 0 0,-1-1 0,1 1 0,-1-1 0,1 1-1,-1-1 1,2 0-27,-1-1 53,0 1 0,0-1 0,0 1-1,0-1 1,0 0 0,0 0 0,-1-1-1,1 1 1,0 0 0,-1-1 0,1 0-1,-1 0 1,1 1 0,-1-1 0,0-1-53,0 1 26,10-8 48,0-1-1,-1-1 0,0 0 1,6-10-74,-9 7-63,-7 12 58,0 1 0,0 0 0,0 0 0,0 1 0,0-1 0,1 0 0,-1 0 0,0 1 0,1-1 0,0 0 0,-1 1-1,1-1 1,0 1 0,1-1 5,4-3 94,-7 4-108,1 1 0,-1-1 1,0 1-1,1 0 0,-1-1 0,0 1 1,1 0-1,-1 0 0,1-1 1,-1 1-1,0 0 0,1 0 0,-1 0 1,1-1-1,-1 1 0,1 0 1,-1 0-1,1 0 0,-1 0 1,1 0-1,-1 0 0,0 0 0,1 0 1,-1 0-1,1 0 0,-1 0 1,1 1-1,-1-1 0,1 0 1,-1 0-1,1 0 0,-1 0 0,0 1 1,1-1-1,-1 0 0,1 1 14,1 0 2,1 1 0,-1 0 1,1 0-1,-1 0 0,0 0 0,0 0 0,0 0 0,0 1 0,0-1 0,-1 1 0,1-1 0,-1 1 0,0 0 0,0 0 0,1-1 1,-2 1-1,1 0 0,0 0 0,-1 0 0,1 0 0,-1 0 0,0 0 0,0 0 0,0 0-2,0 7 29,0-1 0,-1 0-1,0 1 1,-1-1 0,0 0-1,-1 1 1,0 1-29,0-3 35,2-5-6,1 0 1,-1 0 0,0-1-1,0 1 1,-1 0-1,1-1 1,0 1-1,-1-1 1,0 1-1,0-1 1,1 0-1,-3 2-29,3-3 38,6-13 159,4-5-200,0 1 1,1 0-1,1 0 0,0 1 1,1 1-1,1 0 0,0 1 1,1 0-1,0 1 0,1 0 1,0 1-1,2 0 3,8-6 28,-7 5 100,0 1-1,0 0 1,3 1-128,-21 9-1,0 1 0,1 0 0,-1 0 0,0 0 1,0 0-1,0-1 0,1 1 0,-1 0 0,0 0 0,0 0 1,1 0-1,-1 0 0,0 0 0,0 0 0,1 0 0,-1-1 1,0 1-1,0 0 0,1 0 0,-1 0 0,0 0 1,0 0-1,1 0 0,-1 0 0,0 1 0,0-1 0,1 0 1,-1 0-1,0 0 0,0 0 0,1 0 0,-1 0 1,0 0-1,0 1 0,1-1 0,-1 0 0,0 0 0,0 0 1,0 0-1,0 1 0,1-1 1,-2 5 2,1-1 41,0-1 1,-1 1 0,0 0-1,0 0 1,0-1 0,0 1 0,0 0-1,-1-1 1,0 1 0,0-1-1,0 0 1,0 1-44,-12 24 329,6-6-330,3-9-29,1 1 1,0-1-1,1 1 0,0 0 30,3-10-2,-1 0 0,1 1 0,0-1 0,0 0 0,1 0 0,-1 0 0,1 0 0,0 0 0,0 1 0,0-1 0,0-1 0,1 1 0,0 0 1,0 0-1,1 1 2,0 1 25,1-1 1,0-1-1,-1 1 1,2 0-1,-1-1 1,0 0-1,1 0 1,0 0-1,0-1 1,5 3-26,-8-4 10,1-1 1,0 0 0,-1 0 0,1 0-1,0-1 1,0 1 0,0-1-1,0 1 1,0-1 0,-1 0-1,1 0 1,0 0 0,0 0 0,0-1-1,0 1 1,0-1 0,-1 0-1,1 0 1,0 0 0,0 0 0,-1 0-1,1-1 1,2-1-11,3-2 39,-1-1 1,1 0 0,-1-1-1,0 0 1,0 0-1,0-2-39,36-49 249,-38 49-218,8-11 18,-1-1-1,-2-1 1,0 1 0,-1-2-1,-1 1 1,-1-1-1,-1 0 1,-1-1 0,2-23-49,0-1 30,-2 15-163,-1 0 1,-1-15 132,-4 21 67,2 1-1,4-24-66,16-92-154,-18 108 71,-3 25 40,1 0-1,0 0 1,0 0 0,2-3 43,-3 11-29,0 0 0,1-1 0,-1 1 0,0 0 1,0 0-1,0 0 0,0 0 0,0 0 0,0 0 1,0 0-1,-1 0 0,1 0 0,0 0 0,-1 0 1,1 0-1,0 0 0,-1 0 0,1 0 0,-1 0 1,0-1 28,-1 5-31,1-1 1,0 1 0,-1 0 0,1-1-1,0 1 1,1 0 0,-1 0-1,0-1 1,1 2 30,-3 6-63,-3 18-4,0 1 0,2-1 0,2 1 1,0 0-1,2 12 67,-1 11-18,-3 26 140,-3 91-86,8-129-64,1 0 0,2-1 0,4 11 28,-6-36 54,-1-7-38,1 1-1,0-1 0,0 1 0,0-1 0,1 0 0,0 0 0,2 4-15,6 12-170,-9-17 306,0-1 0,1 0 0,-1 1 1,1-1-1,1 0 0,0 0-136,-3-3 28,0-1 0,0 0 0,0 0 1,1 0-1,-1 0 0,0 0 0,1 0 0,-1-1 0,1 1 1,-1 0-1,1-1 0,-1 1 0,1-1 0,-1 1 0,1-1 1,0 0-1,-1 1 0,1-1 0,0 0 0,-1 0 0,1 0 1,-1-1-1,1 1 0,0 0-28,0-1 25,35-6 189,-1-1 0,18-7-214,-36 11-490,-19 5 286,0-1 1,0 1 0,-1 0 0,1-1 0,0 1 0,0 0 0,0 0-1,1-1 1,-1 1 0,0 0 0,0 0 0,0 1 203,-8 6-1221,-17 11-2902,13-10 561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4:30.2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52 13 1248,'5'3'6520,"18"-2"-4405,-17-2-2209,0 1 0,0-1 0,0 0 0,0 0 0,4-2 94,-4 1 174,0 0 1,0 0-1,0 1 1,0 0-1,0 0 0,0 1 1,0 0-1,0 0 0,5 0-174,14 1 10,-24-1-74,-1 0 80,0 0 0,0 0-59,0 0 22,0 0 63,0 0 6,0 0 27,0 0-48,0 0-70,0 0 0,0 0-15,0 0 36,0 0 156,0 0-65,0 0-170,1 0 103,0 0 40,0 0 1,0 0-1,0 0 1,0 0-1,1 0 1,-1 0-1,0 0 1,0 1-1,0-1 1,0 0-1,0 1 1,1-1-43,-1 1 101,-1-1-21,0 0 5,0 0 1,0 0 42,0 0-64,0 0-80,0 0 10,0 0 97,25 0 325,27 5-843,-51-5 369,22 0 714,-16-2-848,10-1-43,-16 3 331,-1 0-27,0 0-31,0 0-1,0 0 16,0 0-42,2 0 197,-5 0 11,-26-1 52,20 0-104,0 0 1,-1 1 0,1 0-1,-1 1 1,-8 2-168,-28 8-60,8-2-537,0 2 1,-12 6 596,43-14-639,-1 0 0,0 0 1,0-1-1,0 0 0,0 0 1,0-1-1,0 0 0,-6 0 639,5-6-4106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4:47.9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0 896,'0'0'352,"-5"8"-288,5-5 0,0-3 32,0 0-64,0 0-32,0 0 32,0 0-128,0 0 64,-5 5-32,5-5 0,0 0 128,0 0-32,0 0 64,0 0-64,-3 3-32,3-3 32,0 0-384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4:50.9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281 3 1728,'4'-2'680,"-3"3"2251,-1 0-2836,0 0 1,0 0 0,0 0-1,0 0 1,0 0 0,-1 0-1,1-1 1,0 1 0,-1 0 0,1 0-1,-1 0 1,1 0 0,-1 0-1,1 0 1,-1-1 0,0 1-1,1 0 1,-1 0-96,-11 12 1354,11-11-1223,-1 1-1,0-1 0,0 0 1,0 0-1,-1 0 0,1 0 1,-2 1-131,-6 4 296,1 0 0,0 1 0,0 0 1,1 0-1,0 1-296,-9 9 97,11-11-38,1 0 0,-1 0-1,2 1 1,-1 0-1,1 0 1,0 0-1,0 2-58,-10 19-132,-7 13 360,2 2 0,-1 6-228,-6 16 232,15-42-202,3-7 32,1 1 1,-1 5-63,6-18 1,1 1 0,-1-1 0,2 1 0,-1-1 0,0 0 0,1 1 0,0-1 0,1 1 0,-1-1 0,1 1-1,2 0 110,-1 0 0,1 0 1,1-1-1,-1 0 0,1 0 0,0 0 0,0 0 1,1 0-1,2 1-110,45 32-37,-13-13 277,-31-21-155,0 1 1,-1 0-1,1 0 0,-1 0 0,0 1 1,-1 0-1,7 7-85,9 9 30,-17-17-83,1 0 1,-1 1-1,4 5 53,-4-4 4,0 0 0,0 1-1,-1 0 1,0-1 0,0 1 0,-1 1 0,2 6-4,8 22 278,-9-27-309,-1 0 0,1 1 0,-2-1 0,2 7 31,-1 8 80,-1-10-19,0 0 1,-1 7-62,1 20 21,-1-26-12,-1 1 0,0-1 0,-2 9-9,-2-1 100,-2 0 1,-7 20-101,11-38 2,-1 8 58,2-12-41,1 1-1,-1-1 1,0 0-1,0 1 1,0-1-1,0 0 0,0 0 1,0 1-1,0-1 1,-1 0-19,-7 12-112,8-11 141,-1 0 0,0 0 0,0 0 0,0 0 0,0 0 0,-1-1 0,-1 2-29,-3 3-24,0 0 0,1 0 1,-5 6 23,-17 18 129,-29 23-81,54-51-337,0-1-2312,10 0 1006,-5-1 1028,1-1 0,0 0 0,-1 0 0,1 0 0,-1 0 0,1-1 0,-1 1 0,1-1 0,0 1 567,6-2-859,15-2-1680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4:52.3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331 15 2144,'1'-6'477,"0"8"253,1 0-21,-1-7-220,-1 4 55,0 1-69,-4-6 869,3 6 3045,4 42-3797,-1-33-404,-1 0-1,0 0 0,-1 1 0,0-1 0,-1 0 1,1 1-1,-2-1 0,1 0 0,-2 3-187,-7 17-58,6-16 131,0-1 0,-1 0 1,0 0-1,-2 1-73,4-8 51,0 0 1,0 0-1,0 0 1,-1-1 0,0 1-1,0-1 1,-2 2-52,4-5 33,0 1-1,0-1 1,0 0 0,0 0 0,-1 0 0,1 0 0,0 0 0,-1 0 0,1-1 0,-1 1 0,1-1 0,-1 1 0,1-1 0,-1 0 0,1 0 0,-1 0 0,1-1 0,-1 1 0,1 0-33,-10-3-1,0 0 1,1 0-1,0-1 1,-1-1-1,2 0 1,-1 0-1,0-1 1,-6-5 0,-10-9-38,1-1 0,-12-12 38,36 32-11,0-1 0,1 1 1,-1-1-1,1 1 0,-1-1 1,1 0-1,0 1 1,0-1-1,0 0 0,0 0 1,0 0-1,0 0 0,0 0 1,1 0-1,-1 0 1,1 0-1,-1 0 0,1 0 1,0-1-1,0 1 0,0 0 1,0 0-1,0 0 1,0 0-1,1 0 0,-1 0 1,1-1-1,-1 1 0,1 0 1,0 0-1,0-1 11,2 0-26,-1-1-1,1 0 1,0 1 0,0-1-1,0 1 1,0 0 0,0 0-1,1 0 1,0 0-1,-1 1 1,1-1 0,0 1-1,0 0 1,3-1 26,-5 3-5,8-5-8,0 1 0,0 0 1,1 1-1,-1 0 0,1 1 1,0 0-1,0 0 0,3 1 13,10 2 48,1 1-1,7 2-47,-6 0 124,-11-2 35,-8 0-22,-1-1 0,0-1-1,1 1 1,-1-1 0,1 0 0,-1 0-1,1-1 1,-1 0-137,-2 1 45,-1-1-1,1 1 0,0 0 0,-1 0 1,1 0-1,0 1 0,-1-1 1,1 1-1,2 0-44,32 12-233,-38-13 188,0 0 0,1 1 1,-1-1-1,1 0 1,-1 1-1,1-1 1,-1 0-1,0 1 1,1-1-1,-1 1 1,0-1-1,1 0 1,-1 1-1,0-1 1,0 1-1,0-1 1,1 1-1,-1-1 0,0 1 1,0-1-1,0 1 1,0-1-1,0 1 1,0 0 44,4 8-3518,4-4 1113,0 1-2187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4:56.4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58 1152,'0'-1'63,"0"1"-1,0 0 1,0-1 0,1 1-1,-1 0 1,0-1 0,0 1 0,0 0-1,1 0 1,-1-1 0,0 1-1,0 0 1,1 0 0,-1-1 0,0 1-1,1 0 1,-1 0 0,0 0-1,1 0 1,-1-1 0,0 1-1,1 0 1,-1 0 0,0 0 0,1 0-1,-1 0 1,0 0 0,1 0-1,-1 0-62,19-2 1245,-16 3-1033,1-1 0,-1-1-1,0 1 1,0 0 0,0-1 0,0 0-1,0 0 1,1 0-212,5-5 909,-1 1-1,-1-2 0,3-1-908,-8 7 38,-1 0-19,1 1 0,0 0 0,-1 0 0,1 0 0,-1 0 1,1 0-1,-1 0 0,1 0 0,-1 0 0,1 1 0,-1-1 1,1 0-1,-1 1 0,1-1 0,-1 1 0,0 0 0,1 0 0,-1-1 1,0 1-1,1 0 0,-1 0-19,2 1 488,-1-1-392,0 0 0,0 0 0,0 0 0,1 0 0,-1 0 0,0-1 0,1 1 0,-1-1 0,0 0 0,0 0 0,1 0 0,1 0-96,-3 0 150,-1 0-113,24 0 176,-22 0-58,-2 0-16,0 0-136,0 0 1,1-1 0,-1 1-1,1 0 1,-1 0-1,1 0 1,-1-1 0,1 1-1,-1 0 1,1 0-1,-1 0 1,1 0 0,-1 0-1,1 0 1,0 0 0,-1 0-1,1 0 1,-1 0-1,1 0 1,-1 0 0,1 0-1,-1 1 1,1-1 0,-1 0-1,1 0-3,5 1 80,26-1 0,-30 0-32,0-1-28,0 0 0,0 1 0,0-1-1,0 1 1,0 0 0,0 0 0,0-1 0,0 1-1,0 0 1,0 1 0,0-1 0,0 0 0,1 1-20,-2-1 27,0 1 1,0-1-1,0 0 1,0 0-1,0 0 1,0 0-1,0 0 1,0 0-1,0 0 1,1 0-1,-1 0 1,0-1 0,0 1-1,0 0 1,0-1-1,0 1 1,0-1-28,32-11 469,-30 11-665,3-3 517,-6 4-306,0 0 0,0-1 0,0 1-1,0 0 1,0 0 0,0-1 0,0 1 0,0 0 0,0 0 0,-1-1-1,1 1 1,0 0 0,0 0 0,0 0 0,0 0 0,-1-1 0,1 1-1,0 0 1,0 0 0,0 0 0,-1 0 0,1 0 0,0-1-1,0 1 1,-1 0 0,1 0 0,0 0 0,0 0 0,-1 0 0,1 0-15,-3-1 17,-1 0 0,1 0 0,-1 0 0,1 1 0,-1-1 0,1 1 0,-1 0 1,1 0-1,-1 0 0,-1 1-17,-23-2 207,22 0-250,0 0-1,0 0 0,0 1 1,0 0-1,-1 0 0,-4 1 44,9-1-260,-1 1-1,1-1 1,0 1-1,-1 0 1,1 0 0,0 0-1,0 0 1,0 0-1,0 0 1,0 0-1,0 1 1,0-1-1,1 1 1,-1-1 0,0 1-1,1 0 1,-1 0-1,1 0 1,-1 0 260,-2 3-3296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5:00.4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259 567 1056,'0'1'-616,"0"-1"781,0 0 0,0 1 0,0-1 0,0 0 0,0 0 0,0 1 0,0-1 0,0 0-1,0 1 1,0-1 0,0 0 0,0 0 0,0 1 0,0-1 0,0 0 0,-1 1 0,1-1 0,0 0 0,0 0 0,0 0-1,-1 1 1,1-1 0,0 0 0,0 0 0,0 0 0,-1 1 0,1-1 0,0 0 0,0 0 0,-1 0 0,1 0 0,0 0-1,-1 0 1,1 1 0,0-1 0,0 0 0,-1 0 0,1 0 0,0 0 0,-1 0 0,1 0 0,0 0 0,-1 0 0,1 0 0,0 0-1,0-1-164,-7 4 843,-4 2-304,7-4-380,1-1 0,-1 1 0,1 0 0,0 0 0,-1 0 0,1 0 0,-2 1-159,2 0 126,-1-1 0,1 0-1,-1 0 1,0 0 0,1 0 0,-1 0 0,-2-1-126,-41 3 539,43-2-478,1-1 0,0 1 1,0 0-1,-1 0 0,1 0 0,0 0 0,0 1 1,0-1-1,1 1 0,-1 0 0,0 0 0,0 0 0,1 0 1,-1 0-1,1 0 0,0 1 0,0-1 0,0 1 1,-1 2-62,-7 11 259,7-11-244,0 0 0,1 0 1,-1 0-1,1 0 1,-1 4-16,-27 89-160,24-77 355,4-17-122,1-1 0,0 1 1,0 0-1,0 0 0,0 0 1,1 0-1,-1 0 0,1 0 0,0 0 1,1 2-74,-1 2 27,2 0 1,-1 0-1,1-1 1,0 1 0,1 0-1,0-1 1,0 1-1,1-1 1,0 0 0,0 0-1,0 0 1,1-1-1,0 1 1,0-1 0,1 0-1,0-1 1,5 4-28,-7-5 28,1-1 0,0 0 1,-1-1-1,1 1 0,1-1 0,-1 0 0,0-1 1,0 1-1,1-1 0,1 1-28,-4-2 15,0 0 0,0 0 0,0 0 0,0 0 0,-1 0 0,1 0 0,0-1 0,0 1 0,0-1 0,-1 0 0,1 0 0,0 0 0,-1 0 0,1 0 0,-1-1 0,1 1 0,-1-1 0,0 0 0,1 1 0,-1-1 0,1-1-15,3-5 36,0 0 0,0 0-1,-1-1 1,0 1 0,0-1-1,-1 0 1,0-1 0,-1 1-1,0-1 1,-1 0 0,1 1-1,-2-1 1,1-3-36,4-48 202,-2-1 0,-5-60-202,0 41-233,-6-79 440,0 53-222,-1 8-229,3 53-13,1-25 257,1 25-875,3 46 672,0 0 86,1 1 58,4 18-9,0 0 0,-1 1 0,-1-1-1,0 1 1,-2 3 68,3 14-53,1 43 53,-3-40 0,4 19 0,0-14-27,-2 1 0,-2 23 27,0-20 116,3 6-116,-1-6 220,-2 6-220,-2-14 254,2-1-1,5 24-253,-4-41 135,-1 18-135,-2-24 50,1 0 1,1 0-1,0 0 0,1 1-50,1 3 18,-3-14 69,1 0 1,-1 0-1,1 0 1,1 1-88,-1-4 21,-1-2-11,-1-1 0,1 1 0,-1-1-1,0 1 1,1 0 0,-1-1 0,0 1-1,0 0 1,0-1 0,0 1 0,0-1 0,0 2-10,0-2-198,0-1-794,0 0-298,0-1-1750,1-9 448,6-13-1488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5:01.6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276 273 1472,'1'0'559,"-1"-1"-459,-1 1 0,1 0 0,-1-1-1,1 1 1,0 0 0,-1-1 0,1 1 0,0-1-1,-1 1 1,1-1 0,0 1 0,0-1 0,-1 1-1,1-1 1,0 1 0,0-1 0,0 1 0,0-1 0,-1 1-1,1-1 1,0 1 0,0-1 0,0 1 0,0-1-100,-1-17 864,-1-1 0,0 1 0,-2 0 1,0 0-1,-5-13-864,-2-7 974,9 32-902,-1-1 0,0 1 0,0 0 0,0 0 0,-1 1 0,1-1 0,-1 1 0,-1-1 0,1 1 0,-1 0 0,0 1 0,0-1 0,0 1 0,0 0 0,-4-1-72,5 3 8,0-1 0,0 1-1,0 1 1,0-1 0,0 1-1,0-1 1,-1 1 0,1 1 0,0-1-1,-1 0 1,0 1-8,2 0-10,0 0 1,0 1 0,-1-1-1,1 1 1,0-1-1,0 1 1,1 0-1,-1 0 1,0 1-1,0-1 1,0 0-1,1 1 1,-1 0 0,1 0-1,-1-1 1,-1 3 9,-4 4 4,-2 1 184,1 0 1,0 1-1,-2 3-188,8-10 19,1 1 0,0-1 1,-1 1-1,1 0 0,1 0 0,-1 0 1,1 0-1,-1 0 0,1 0 0,1 0 0,-1 1 1,0 0-20,0 15 35,1 0 0,1 0 0,1 0 1,0 1-1,5 16-35,2-3 56,2 0 0,13 31-56,-20-56 139,1-1 0,-1 0 1,1 0-1,0-1 0,1 0 1,3 4-140,42 40 387,-34-36-241,-1 1-1,13 16-145,-24-25 81,1 1 0,-2 1 0,1-1 0,-1 0 0,0 1 0,-1 0 0,0 0 0,0 0-1,-1 1 1,1 8-81,-1 10 362,0 0 0,-3 28-362,0-8 131,1-35-64,-1 0-1,0 0 0,0 0 1,-1 0-1,-1 0 0,0-1 1,-1 1-1,-1-1 1,-3 7-67,8-18-72,0-1 1,0 0-1,0 1 1,-1-1 0,1 0-1,0 0 1,0 0 0,0 1-1,0-1 1,-1 0 0,1 0-1,0 0 1,0 1 0,-1-1-1,1 0 1,0 0 0,0 0-1,-1 0 1,1 0-1,0 0 1,0 1 0,-1-1-1,1 0 1,0 0 0,-1 0-1,1 0 1,0 0 0,0 0-1,-1 0 1,1 0 0,0 0-1,-1 0 1,1 0 0,0-1-1,0 1 1,-1 0-1,1 0 1,0 0 0,0 0-1,-1 0 1,1 0 0,0-1-1,0 1 1,-1 0 0,1 0 71,-9-11-4181,4 0 2693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5:02.3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32 2400,'0'0'30,"-1"-1"1,1 1-1,0 0 0,0-1 0,0 1 1,0 0-1,0-1 0,0 1 1,0 0-1,0-1 0,0 1 1,0 0-1,0-1 0,0 1 0,0 0 1,0-1-1,0 1 0,1 0 1,-1 0-1,0-1 0,0 1 1,0 0-1,0-1 0,1 1 0,-1 0 1,0 0-1,0-1 0,0 1 1,1 0-1,-1 0 0,0-1 1,1 1-1,-1 0-30,11-5 499,-8 4-377,10-3 559,-8 1-179,0 1 0,0 1 1,0-1-1,0 1 0,0 0 0,0 0 1,1 1-1,-1-1-502,-3 1 480,-1 1-363,0-1 0,0 0 1,1 1-1,-1-1 0,0 1 1,0 0-1,0-1 0,0 1 1,1 0-1,-1 0 0,0 0 0,0 0-117,9 6 715,4-3-160,0 0-1,0-1 1,0 0-1,0-1 1,2-1-555,73 1 1814,-69-2-1318,62-3 298,-82 3-780,1 0 0,-1 0-1,1 0 1,-1 0-1,0 0 1,1 0 0,-1 0-1,1 0 1,-1 0-1,1 0 1,-1 0 0,0-1-1,1 1 1,-1 0-1,0 0 1,1 0 0,-1-1-1,1 1 1,-1 0-1,0-1 1,0 1-1,1 0-13,1-2-2478,1 0-5038,4 1 3468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5:03.3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28 2656,'-8'-4'3141,"11"-1"-309,0 2 2581,38 4-3963,26-1-20,4-3-1430,11-2 480,-41 4-425,-31 1 195,0 0 0,0 0 0,6-2-250,-8 2-80,-7 0 72,-1 0-1,0 0 1,1 0 0,-1 0 0,1 0-1,-1 0 1,1 0 0,-1 0-1,1 0 1,-1 0 0,1 0 0,-1-1-1,1 1 1,-1 0 0,1 0 0,-1 0-1,0 0 1,1-1 0,-1 1-1,1 0 1,-1-1 0,0 1 0,1 0-1,-1 0 1,0-1 0,1 1-1,-1-1 9,1 0-69,-1 1-54,0 0-261,0 0-165,0 0-885,-12 5-5625,-5 4 3174,15 1 1373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5:04.2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0 108 1664,'8'-6'1249,"-8"1"3390,-1 1-195,1 4-4433,0 0 0,0-1 0,0 1 0,0 0-1,0-1 1,0 1 0,0 0 0,0-1-1,0 1 1,1 0 0,-1-1 0,0 1 0,0 0-1,0 0 1,1-1 0,-1 1 0,0 0 0,0 0-1,1-1 1,-1 1 0,0 0 0,0 0-1,1 0 1,-1-1 0,0 1 0,1 0 0,-1 0-11,6-12 1370,-3 10-1350,0 1-1,0-1 0,0 1 1,0 0-1,0 0 0,0 0 1,1 0-1,0 0-19,22-7 512,-21 6-392,0 1-1,0-1 1,0 1 0,0 0 0,0 0-1,0 1 1,0-1 0,0 1 0,1 1-120,30-4 527,38-15 642,-35 8-434,37-4-735,-42 13-35,-20 1-4596,-13 2 732,2 3 2155,-3-4-2357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48:39.6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15 2656,'0'-14'1173,"0"14"-954,0 0 133,0 0-123,0 0 11,0 0 43,0 14 1423,0-11-1591,0-1 0,0 0 0,1 0 0,-1 1 0,1-1-1,0 0 1,-1 0 0,1 1 0,0-1 0,0 0 0,1 0-1,-1 0 1,0-1 0,1 1 0,-1 0 0,1 0 0,-1-1-1,1 1 1,0-1 0,0 1 0,0-1 0,0 0-1,0 1 1,0-1 0,0 0 0,0-1 0,0 1 0,1 0-1,0 0-114,10 2 449,-1 0 1,1-1-1,0 0 0,11-1-449,-16 0 233,16 0 500,0-1-1,1-2 1,13-2-733,50-3 1413,69 2-1413,-150 6-130,0-1 0,0 1 0,0 0 0,-1 0 0,1 1 0,0 0 0,1 0 130,-5 0-416,1-1 0,-1 1 1,0-1-1,0 1 0,0 0 0,0 0 1,0 0-1,0 1 0,0-1 0,-1 1 1,1-1-1,-1 1 0,0 0 0,1 1 416,5 12-2602,-3-7-1014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5:05.3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40 2144,'6'-3'911,"-5"3"6727,-1 1-7122,-3 2 3414,5-3-3154,10-1-750,9 0 163,0-2 0,0 0 0,4-1-189,21-4 334,-2 3 756,22 3-1090,24-3 457,-65 2-436,18-2 235,-41 5-112,0 0 12,-9 4-387,-22 31-2531,28-34 2518,1 0 1,-1-1 0,1 1-1,-1 0 1,1 0-1,-1 0 1,1 0-1,0 0 1,0 1-1,-1-1 1,1 0 0,0 0-1,0 0 1,0 0-1,0 0 1,0 0 243,0 2-569,0 12-1372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5:06.9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9 146 736,'-2'1'-394,"-4"-2"6969,6 0-6385,1 1-1,-1 0 1,0-1 0,1 1-1,-1 0 1,0-1-1,1 1 1,-1 0 0,1-1-1,-1 1 1,1 0-1,-1 0 1,1 0 0,-1 0-1,0-1 1,1 1-1,-1 0 1,1 0 0,-1 0-1,1 0 1,-1 0-1,1 0 1,-1 0 0,1 0-1,0 0-189,19 1 516,-14-1 121,141-3 665,-90-2-884,-20 1-207,-23 3-106,1-2 1,-1 1 0,0-2-1,0 1 1,13-7-106,-27 10 5,1 0 0,-1-1 1,1 1-1,-1 0 0,1 0 0,-1 0 1,1-1-1,-1 1 0,0 0 1,1-1-1,-1 1 0,0 0 0,1-1 1,-1 1-1,0 0 0,1-1 0,-1 1 1,0 0-1,0-1 0,0 1 0,1-1 1,-1 1-1,0-1 0,0 1 0,0-1 1,0 1-1,0-1 0,0 1 1,0-1-1,0 1 0,0-1 0,0 1 1,0 0-1,0-1 0,0 1 0,0-1 1,0 1-1,0-1 0,-1 1 0,1-1 1,0 1-1,0 0 0,-1-1 0,1 1 1,0-1-1,0 1 0,-1 0 1,1-1-1,0 1 0,-1 0 0,1-1 1,-1 1-1,1 0 0,0 0 0,-1-1-5,-25-17-189,22 15 212,-11-6-59,1 1 0,-1 1 0,-1 0 0,1 1 0,-1 0 0,0 1 0,0 1 0,-17-2 36,14 3-61,16 2 44,0 0 1,0 0 0,0 1-1,0-1 1,0 1 0,0 0-1,0 0 1,0 0 0,-2 1 16,3-1 4,-2 0-3,0 1 0,0 0 0,0-1 1,1 1-1,-1 1 0,0-1 0,0 0 0,1 1 0,-1 0 0,1 0 0,-1 0 1,1 0-1,0 1 0,0-1 0,-1 2-1,-35 34-192,36-33 230,-1 0 0,1 0 0,0 0 0,0 0 0,0 0-1,1 0 1,0 1 0,0 0 0,-1 1-38,-3 6 125,5-12-121,1-1 0,-1 1 0,1 0 0,-1 0 0,1 0 1,-1-1-1,1 1 0,-1 0 0,1 0 0,0 0 0,0 0 0,-1 0 0,1 0 0,0 0 0,0-1 0,0 1 0,0 0 0,0 0 1,0 0-1,0 0 0,0 0 0,1 0 0,-1 0-4,0 0 40,3 7 39,-1-1 1,0 0 0,0 0-1,-1 1 1,0-1-1,0 3-79,-1-7-1,1 1 0,-1 0 0,1-1-1,0 1 1,0-1 0,0 1 1,4 15-14,-3-11 146,0 0 0,0 0 0,1-1 0,0 1 0,0-1 0,0 0 0,1 0 0,1 0 0,-1-1 0,1 1 0,0-1 0,5 5-132,-7-9 63,-1 0 0,0-1 0,1 1 0,0 0-1,0-1 1,-1 0 0,1 1 0,0-1 0,0 0 0,0-1 0,0 1 0,0 0 0,0-1 0,0 0 0,0 1 0,0-1 0,1-1 0,-1 1 0,0 0-1,3-1-62,10-2 378,-1-1 0,1 0 0,6-3-378,-17 5 61,12-3-179,1 0 0,-1 1-1,1 0 1,0 2 0,0 0 0,9 1 118,-6 6-1593,-14-3 594,-5-1 614,-1-1-1,0 1 1,0-1 0,0 1 0,0 0-1,0-1 1,0 1 0,0 0 0,0 0-1,0 0 1,-1 0 0,1 0 0,0 0 0,0 0-1,-1 0 1,1 1 385,2 3-1335,6 6-3555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5:33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7155 2 1056,'0'0'13,"0"0"0,0 0 1,0-1-1,0 1 0,0 0 0,0 0 1,0 0-1,0 0 0,0 0 0,0 0 0,-1 0 1,1 0-1,0 0 0,0 0 0,0 0 1,0 0-1,0 0 0,0 0 0,0 0 1,0 1-1,0-1 0,0 0 0,0 0 0,0 0 1,0 0-1,0 0 0,0 0 0,-1 0 1,1 0-1,0 0 0,0 0 0,0 0 1,0 0-1,0 0 0,0 0 0,0 0 0,0 0 1,0 0-1,0 0 0,0 0 0,0 0 1,0 1-1,0-1 0,0 0 0,0 0 0,0 0 1,0 0-1,0 0 0,0 0 0,0 0-13,0 0 40,0 0-1,0 0 0,0-1 0,0 1 0,-1 0 0,1 0 0,0 0 0,0 0 0,0 0 0,0-1 1,0 1-1,-1 0 0,1 0 0,0 0 0,0 0 0,0 0 0,-1 0 0,1 0 0,0 0 1,0 0-1,0 0 0,-1 0 0,1 0 0,0 0 0,0 0 0,0 0 0,0 0 0,-1 0 1,1 0-1,0 0 0,0 0 0,0 0 0,-1 0 0,1 0 0,0 0 0,0 0 0,0 0 0,0 0 1,-1 0-1,1 1 0,0-1 0,0 0-39,-21 12 789,5-10-426,1 0-182,8-1-41,1 0 1,-1 0-1,1 0 0,-3-1-140,-20 3 479,12 0-171,-1 0 1,1-2-1,-9 0-308,-26 3 88,3-1 138,0-1-1,0-3 0,-5-2-225,-59-2 428,17 3-412,-49 0 6,61 8-126,1 4 0,-46 12 104,88-12-157,-27 11 157,-17 5 125,59-19-104,7-1 68,0-2-1,-1 0 1,0-1-1,1-1 1,-2-1-89,-32 2 227,0 2 1,-7 3-228,-31 3-61,27-2 487,-26 8-426,-20 3 300,-54-4 457,95-8-705,23-4-91,0 2-1,1 1 0,0 3 0,-8 5 40,-97 28 394,69-21-62,-115 30 62,184-49-422,-76 23-82,-67 30 110,81-18 208,55-28-209,0 1 1,-5 4 0,10-5-39,0-2 1,-1 0-1,0 0 1,-12 3 38,-43 13-41,3 0 231,-2-3-190,57-18-4,-27 6 83,1 3-1,1 0 0,0 3 1,-3 2-79,19-7-53,-1-1 1,-13 4 52,-24 9-13,42-14 56,-1-1 0,0-1-1,0-1 1,0 0 0,-1-1-1,-12 0-42,-66 6-69,-1 4 0,-94 27 69,125-19 38,-30 16-38,64-25-17,5 0-37,0 1 0,1 2 0,1 0 54,-10 6 242,-5 0-242,-63 27-123,50-25-5,1 2 0,-42 28 128,71-38 88,1-1-46,0 1-1,-15 14-41,28-21-35,-1-1 1,0 0-1,-1-1 0,-7 4 35,11-7 10,0 2 0,0-1 0,-3 5-10,5-5-31,0-1-1,0 1 1,-1-1-1,-3 2 32,-72 27-48,25-12 169,39-16-142,1 2 1,0 0-1,-8 4 21,-17 12 199,20-12-209,0 1 0,1 1 1,0 1-1,-9 8 10,11-6-27,0 1 1,2 1-1,0 0 0,1 2 1,-5 7 26,5-4-1,7-11-15,1 1 0,0-1 1,1 1-1,-5 13 16,8-17-14,-1 0 0,0-1 1,0 0-1,0 0 0,-1 0 1,-6 6 13,-16 22-30,24-30 47,0-1 0,-1 0 1,0 1-1,-1 0-17,-13 13 16,-3 4-4,-2-1 1,-1 0-1,0-2 1,-2-1-1,0-1 1,-21 9-13,26-15-105,-10 6 368,-28 19-263,50-30-31,0 1 0,0 0 0,1 1 0,0 0 0,1 1 0,0 0 0,-3 5 31,3-4-8,-5 7 14,1 1-1,1 1 1,0 0 0,2 0 0,-5 13-6,-37 113 118,40-120-193,0-1 0,-2-1 1,-10 16 74,-6 10-11,16-28 140,-15 18-129,5-7 234,-76 109 368,54-68-524,4 3-1,-11 32-77,23-32 0,6-16 37,14-37-66,1 1-1,2 0 0,0 0 1,1 2 29,-12 104 179,16-119-149,-12 105-30,-8 90-96,13-145 297,-5 13-201,-5 42 162,12-62-166,-35 291-62,19-184 397,16-91-425,2 1 0,5 48 94,0-31 113,-1-60-33,-1 7-146,2-1 1,2 1-1,2 7 66,15 84 164,8 42-141,-23-141-12,1-1 1,2 0 0,1-1 0,1 0-1,12 23-11,-5-21 122,1-2 0,1 0 0,13 14-122,15 10 312,10 7-312,-40-38-10,-1 1 0,0 0 1,-1 1-1,2 8 10,-8-16 23,6 15-18,-1 0 0,-1 2 1,-2-1-1,4 17-5,6 19 288,2 19-288,-11-8 176,-9-61-126,0 0 0,-2 1 0,0 10-50,0-9 85,1 1 0,1 6-85,0-4 411,-1 1 0,-1 20-411,1 15 218,0-27-155,-3-21-55,2 0 0,-1 0 1,1 0-1,1 4-8,2 7 44,-1 0 0,-1 9-44,-1-14-25,1 0 0,0 0 0,1 0 0,0 0 0,3 7 25,5 14-65,-9-25 85,1 0 0,1 0-1,2 4-19,14 30 168,-10-22-159,1 0-1,1 0 1,1-1 0,3 2-9,-5-11 23,1 0 1,0-1 0,0-1-1,1 0 1,1 0 0,0-2-1,7 4-23,25 14 105,55 33-108,-80-45-84,0 1-1,-1 1 1,9 10 87,3 4 6,2 3 15,5 8-21,-1 0 139,31 25-139,-29-29 15,-24-21 68,1 0 1,1-2-1,0 0 0,1-1 1,8 4-84,6-1 50,1-1 1,11 3-51,119 32 593,-70-23-722,9 6 329,-6-2-150,6-3-50,20-4 86,8 2-161,54 16 662,-37-14-224,-63-14-310,250 62 71,-15-3 589,-158-48-730,42 8 189,-171-25-226,75 16 302,2-4 0,52 1-248,-62-11 218,-49-3-153,43-2-65,27-2 19,62-2 117,-128-3-63,519-33 83,-429 25 18,63-7-28,-141 11-73,11 2-73,-56 3 23,84 1-106,35 6 83,46 2 232,-40-3-29,-69 2-238,-29-3 369,14-1-334,235-11-219,-282 9-1171,0 0 1,13 4 1389,-17-3-1666,0 0 1,0-1-1,1 0 0,-1-1 1,0 0-1,6-2 1666,11-4-4389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5:46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54 1248,'0'0'12,"0"0"-1,0-1 1,0 1 0,0 0-1,0-1 1,0 1 0,0 0-1,0-1 1,0 1 0,0 0-1,0-1 1,0 1 0,0 0-1,0-1 1,0 1 0,0 0 0,0-1-1,0 1 1,0 0 0,1 0-1,-1-1 1,0 1 0,0 0-1,0-1 1,1 1 0,-1 0-1,0 0 1,0-1 0,1 1-1,-1 0 1,0 0 0,0 0-1,1 0 1,-1-1 0,0 1-1,1 0 1,-1 0 0,1 0-12,-1 0 7,0 0 0,1 0 0,-1-1 0,0 1 0,1 0 0,-1 0 0,0 0 0,1 0 0,-1-1 0,0 1 0,1 0 0,-1 0 1,0-1-1,1 1 0,-1 0 0,0-1 0,0 1 0,1 0 0,-1-1 0,0 1 0,0-1-7,1 0 54,0-1-1,1 0 1,-1 1 0,0-1-1,1 1 1,-1 0 0,1-1 0,0 0-54,9-10 797,-2 2 655,-8 8-644,-5 2-484,2 0-349,2 3 286,-1-1-1,1 0 0,-1 1 0,0-1 0,0 0 0,0 0 0,-1 0 1,1 0-1,-1 1-260,-6 10 276,0 1 1,0 0-1,2 1 1,-1 0-1,2 0 0,-4 14-276,4-11 161,1-1 0,1 1 1,1 0-1,0 0 0,1 4-161,-1 76 491,0-36-254,3 0 0,6 49-237,-1-63 114,-2-17 125,0 0 0,3 1-239,-3-10 58,-1-1 0,0 7-58,5 31 71,-5-36 98,-1-1 1,0 14-170,-1-11 28,0 1-1,3 0-27,2 27 600,0 20-600,-2-9 323,-3-43-253,-1-1 0,-2 18-70,-1 16-215,3-35 340,-2-1-1,-2 10-124,1-10 105,1 0 0,1 9-105,-7 69 293,3 3-197,1 2 6,-9 42-102,11-100 311,1 1 1,2 4-312,0 14 118,3 14-33,-3-65-68,-1-1 0,-1 0-1,0 7-16,-2 16 105,-5 342 34,10-324-66,-1-17 206,-3 27-279,-5 6 314,-4 8-314,7-48 232,1 22-232,-3 19 99,-23 176 119,24-166-223,3-52 45,2 0-1,0 0 0,2 1 1,1-1-1,2 7-39,4 49-112,7 85 267,-13-128-295,0-3 309,0-1-1,6 19-168,-4-28-113,-2-1 0,-1 1 0,0 9 113,0 13 89,1-18 47,1 20-102,-2-3 86,8 43-120,1 17-130,-5-50 191,-3-35-41,-1 0 0,-1 4-20,7 185 224,-7-128-126,-6 174-148,4-149 155,2-63 83,-1-28-147,2 0 0,0 0 0,1 0 0,1 0 0,0-1 0,3 6-41,3 0-37,-7-16 45,-1-1 1,0 1-1,0-1 0,0 1 1,-1 0-1,1 0 0,-1 2-8,3 32-6,-1-19 71,0 21-65,0 217 245,-3-200-429,-3 140 453,-2-88-50,-2-23-408,-3 26 197,6-88-43,-2 27 189,-3-1 0,-2 0-1,-11 31-153,14-54 21,1 2 0,2-1 0,1 1 0,0 13-21,-2 16-94,-3 42 88,5 83 6,5-169 22,0 1 0,4 15-22,1 7-97,6 19 306,-8-41-218,0 0 0,-2 0-1,1 4 10,13 136 14,-2-31-44,-5 38 201,-6-101-30,-4 36-141,0-23 120,0-20 94,-7 48-214,7-61 241,2-35-286,-1 0 1,0-1-1,0 1 0,-1 0 1,0 0-1,-2 5 45,-14 41-976,16-51 608,0 1-1,1-1 0,-1 0 1,0 0-1,1 0 1,0 1-1,0-1 1,0 3 368,0-4-753,0-1 644,0-1-1,0 0 1,0 0-1,0 1 1,0-1 0,0 0-1,1 0 1,-1 1 0,0-1-1,0 0 1,0 0 0,0 0-1,0 1 1,1-1 0,-1 0-1,0 0 1,0 0-1,0 0 1,1 0 0,-1 1-1,0-1 1,0 0 0,1 0-1,-1 0 1,0 0 0,0 0-1,0 0 1,1 0-1,-1 0 1,0 0 0,0 0-1,1 0 1,-1 0 0,0 0-1,0 0 1,1 0 0,-1 0-1,0 0 1,0 0 0,1 0-1,-1 0 110,11-4-1532,8-14-3129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6:31.795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6473 47 2144,'-1'-1'264,"-1"0"1,0 1-1,1-1 0,-1 0 1,0 1-1,0 0 0,0-1 1,1 1-1,-1 0 0,0 0 1,0 0-1,0 0 0,0 0 1,-1 1-265,-11-1 549,1-3-294,-1 2 0,0-1 0,0 2 0,0 0 0,0 0 0,1 1 0,-2 1-255,-23 5 461,-33 9-461,10 2 64,-14 9-64,66-24-22,1 1 1,0 0 0,0 0-1,1 1 1,-1 0 0,1 0-1,-4 3 22,11-7-5,0-1 0,0 0-1,0 0 1,0 1 0,0-1-1,0 0 1,0 0 0,0 1-1,0-1 1,1 0-1,-1 0 1,0 1 0,0-1-1,0 0 1,0 0 0,0 1-1,0-1 1,0 0 0,1 0-1,-1 0 1,0 0 0,0 1-1,0-1 1,1 0-1,-1 0 1,0 0 0,0 0-1,0 1 1,1-1 0,-1 0-1,0 0 1,0 0 0,1 0 5,7 4-48,-2-3 60,0 0-1,-1-1 0,1 0 0,0 0 0,0 0 1,0-1-1,-1 0 0,1 0 0,4-2-11,13-4-40,16-8 40,-37 15-13,32-14 106,-2 0 129,30-7-222,-19 6 86,-30 10-56,0 1 0,1 0 1,-1 1-1,1 0 0,0 1 0,8 0-30,-2-1 10,-18 3-12,-1-1 0,1 1 0,0 0 0,0-1 0,-1 1 0,1 0 0,0 0 0,0 0 0,-1 0 0,1 1 0,0-1 0,0 0 0,-1 1 0,1-1 0,0 1 0,0 0 2,1 0-69,29 2 229,-31-3-251,-1 0 33,0 0 74,0 0 37,0 0 70,0 0-59,9 0-107,35 3-37,-40-3 101,0 0 0,1 0 0,-1-1 0,1 1 0,-1-1 0,0 0 0,0 0 0,1-1 0,-1 1 0,0-1 0,0 0-1,0 0 1,-1 0 0,3-2-21,-2 3 9,4-4 4,-8 5-83,0 0 81,0-1 3,1 0 0,-1 1 0,0-1 0,-1 1 0,1-1 1,0 0-1,0 1 0,0-1 0,0 1 0,0-1 0,0 1 0,-1-1 0,1 1 0,0-1 0,-1 1 0,1-1 0,0 1 0,-1-1 0,1 1 1,0-1-1,-1 1 0,1 0 0,-1-1 0,1 1 0,-1-1-14,-14-2 568,-2 0-261,13 2-308,0 0-1,1 0 1,-1 0 0,0 1 0,0 0 0,0-1 0,0 1-1,-2 1 2,1-1-17,4 0-100,-13 0-6,1 5 419,-1-2 1,-12 3-297,11-4 63,-1 2 1,-7 3-64,-16 5 50,-34 6-50,47-13 49,0 1-1,1 1 1,0 1 0,1 2-1,-17 8-48,1 3-172,-9 1 172,0 0-46,40-18 98,0-1-1,-1-1 1,1 1 0,-1-1 0,1-1 0,-1 0 0,1 0 0,-1-1 0,0-1-1,1 1 1,-4-2-52,5 0-5,0 0 0,0 0 0,0-1 0,0 0 0,-5-3 5,-12-5-1,11 6 27,-1 0 1,1 2 0,-1 0-1,0 0 1,0 2 0,0 0-1,0 0 1,0 1 0,0 1-1,0 1 1,-7 1-27,-36 1 85,12-1-122,34-2 35,9-1-21,1 0 0,-1 0 0,1 0 0,-1 1 0,1-1 1,-1 1-1,1 0 0,-1-1 0,0 2 23,-45 18 214,32-14-206,0 1 1,0 0 0,-5 5-9,-30 16 24,-1-2-1,-2-3 1,-28 8-24,4-1-71,-165 57 498,226-81-448,0-1 0,0-2 1,0 1-1,-4-1 21,-40 8 13,-3 1 78,52-9-124,0 0-1,0-1 1,0-1-1,0 0 1,0 0 33,-25 2-25,11-2 235,20-1-225,0 0-1,0 1 1,0 0-1,0 0 0,0 0 1,0 0-1,-3 2 16,-19 4 59,23-6-75,-1 0 0,0 0 0,1 1 0,-5 1 16,-94 39-229,34-20 598,-11-1-369,-35 11 9,19-4-294,52-17 373,2 2 0,-1 2 0,-12 8-88,34-14 72,16-7-61,0 1 0,0-1 0,0 1 1,0 1-1,0-1 0,-4 5-11,6-5-9,0-1 1,0 1-1,-1-1 0,1 0 1,0 0-1,-1 0 1,1-1-1,-1 0 1,0 0-1,0 0 1,0 0 8,-2 0-7,0 1 0,0 0 0,0 0 0,0 1 1,-4 1 6,-17 11 76,0-1-155,2 1 1,0 2-1,-3 2 79,16-9-9,0-2 0,-13 7 9,-4 2 92,23-13-70,-1 0 0,0-1 0,0 0 0,-1 0-22,-16 6 62,-48 18-212,43-16 306,21-8-115,0 0-1,0 1 1,-4 1-41,10-3 5,-1-1 1,0 0 0,0 0 0,0 0 0,1 0-1,-1-1 1,0 0 0,0 0 0,0 0 0,-2 0-6,0 0-2,1 0 0,-1 0 0,0 0 0,0 1 0,-1 0 2,-20 7-21,2-1 58,0 0 0,-16 0-37,-36-2-245,26 0 405,34-4-224,0 1 0,0 0 0,-6 3 64,-75 14 71,31-6-169,17-6 37,30-4 116,1 0-1,-20 6-54,-47 15-80,70-21 65,15-3 16,-1 0 0,0 1 0,0-1 1,1 0-1,-1 1 0,0-1 1,0 1-1,1 0 0,-1-1 0,1 1 1,-1 0-1,0 0-1,1 0-7,0 0 0,-1 0 0,1 0 0,-1-1 0,1 1-1,-1-1 1,1 1 0,-1-1 0,1 0 0,-1 1 0,1-1 0,-2 0 7,-7 2-16,-1 1 16,-1 1 0,0-2 0,1 0 0,-1 0 0,0-1 0,-9-1 0,6 2 52,1-1-1,-1 2 1,-2 1-52,5-2 10,-11 4-151,-20 7 141,6-1 45,11-6-166,10-2 107,0 1 0,-13 6 14,10-4 28,15-6-58,1 0-1,-1 0 1,0 1 0,0 0-1,1 0 1,-1 0-1,1 0 1,-1 0-1,-1 2 31,1 0 2,0-2-1,-1 1 1,1 0 0,-1-1-1,1 0 1,-1 0-1,-5 1-1,-8 4 48,12-4-50,1 0 0,0 0 1,0 0-1,0 0 0,0 1 0,0 0 2,-19 11 123,-37 51-272,58-63 148,1 0 0,-1 0 0,1 1 0,-1-1 0,1 1 0,0-1 1,1 1-1,-1 0 0,1 0 1,-13 22 72,2-9 45,-23 28-208,23-28-1,10-14 104,0 0 0,0 0 1,0 0-1,0-1 0,-1 1 0,1 0 0,-1-1 1,-1 1-13,2-1-1,-1 1 1,1-1-1,-1 1 0,1 0 1,0 0-1,0 0 1,0 0-1,-1 1 1,-6 12 63,-4-2-100,-1 1-1,0-1 1,-6 3 37,3-1-64,-12 15 220,23-24-191,0 0 0,0-1 0,0 0 1,0 0-1,-1 0 0,-4 1 35,11-7 0,-37 23 27,-26 12-27,31-21 418,0 1-426,-29 18 8,47-23 24,0 1-1,0 1 1,-9 10-24,-2 2-103,18-17 134,1 1-1,0-1 0,0 1 0,1 0 1,-4 9-31,-13 17-168,-8 16 238,18-30-49,1 0 0,-3 8-21,-10 19 240,16-33-254,0 0 0,-1-1 0,0 0-1,-1 0 1,-1-1 0,-9 9 14,18-19 32,0 0 0,0 0 1,0 1-1,0-1 0,0 1 1,0 1-33,-6 8 19,-27 25-248,25-22 177,7-10 87,-1 1-1,0-1 0,0 0 1,0 0-1,-1 0 1,0 0-35,3-4-14,1 1 0,0-1 1,0 1-1,0-1 1,0 1-1,0 0 0,0 0 1,1-1-1,-1 1 1,0 0 13,1 0 2,-1 1 0,0-1 1,0 0-1,0 0 0,-1 0 1,1 0-1,0 0 0,-1 1-2,-24 27-37,10-6-4,13-19 62,0-1 0,1 1 0,-2-1 0,1 0 0,-1 1-21,-4 4 126,7-7-130,1-1-1,-1 0 1,0 0 0,0 0 0,0 0-1,0 0 1,0 0 0,-1 0-1,1 0 1,0 0 0,0 0 0,-1 0 4,-3 2-31,-1 0-1,0 1 1,1 0 0,0 0 0,0 0 0,0 1 0,1 0 31,-15 12 244,16-14-211,0-1 0,1 1-1,-1 0 1,1 0 0,0 0-1,-1 1-32,-9 14-244,-35 39 285,30-35-37,0-1-1,-19 16-3,30-29 1,0-1-1,1 0 1,0 1 0,0 0-1,1 1 1,0-1-1,0 1 1,1-1 0,-2 8-1,-2-1-10,-2 4 148,-4 43-320,10-50 244,0 0 1,-1 0-1,-1 0 0,-2 4-62,2-4-3,-12 42-195,8-34 194,7-17 14,0 1 1,0-1-1,0 1 1,1 0-1,0-1 1,-1 2-11,-1 7-30,-1 0-1,-1 0 1,-5 11 30,-7 18 144,10-22-307,4-11 181,0 0 0,1 0 0,0 0 0,0 0 0,1 1 0,0-1 0,0 4-18,-7 65-197,8-74 196,0 49 1,2 1 1,3 3-1,-4-42 41,0 1 1,-2-1 0,1 0-1,-2 0 1,0 1-42,1-2 5,-1-8 33,1 1 0,0-1 0,-1 0 0,0 0 0,-1 0 0,-1 3-38,-6 16-4,7-16 46,-1 0 0,1 0 0,-2 0 0,1 0 0,-1 0 0,0-1 0,-1 0 0,-2 3-42,2-3 27,2-2 9,0 0 1,-1 0-1,0 0 0,1-1 1,-2 1-1,-3 1-36,-21 21 102,24-22-93,1 0 0,0 1-1,0-1 1,1 1 0,-1 0 0,2 0 0,-1 1 0,0-1 0,-1 7-9,3-9 48,1-2-39,0 1 1,0-1 0,1 1 0,-1-1 0,1 0 0,0 1-1,-1-1 1,1 3-10,0-2 5,0-1 0,0 1 0,0 0-1,-1-1 1,1 1 0,-1 0 0,0 0-5,-2 4-2,2 0 1,-1 0-1,1 0 1,0-1 0,0 1-1,1 5 2,-3 20 3,1-14-62,1 0-1,0 0 1,3 17 59,-1 4 136,-1-17-160,1 0 0,1 1 0,0-1 0,2 0 0,1-1 0,0 1 0,2-1 0,2 5 24,12 15 21,-9-12-136,-9-24 133,0 0 1,-1 1 0,0-1 0,0 1-1,0 0 1,-1-1 0,0 1 0,0 0-1,0 3-18,0 25 56,0-21-57,0 0 0,-1-1 1,-2 12 0,-3 57 202,2-34-136,3-34-111,0-1 1,-1 1 0,-1 0-1,-1 4 45,0-2 53,1 0-1,-1 15-52,1-3 119,0 0-97,2-17-47,-1 0 0,0 0 0,-2 6 25,3-11 37,0 0 0,0 0-1,1 0 1,-1 0 0,1 1 0,0-1 0,0 0 0,1 0 0,0-1-1,0 1 1,1 3-37,-1-4 30,1 1-1,0 0 1,0-1-1,0 0 1,1 2-30,21 30 66,-20-27-53,-3-7-5,-1 1 0,0-1 0,1 0 0,-1 0 0,0 0 0,0 1 0,-1-1 0,1 0 0,0 1 0,-1-1 0,1 3-8,-1-2 20,1 1 1,-1 0-1,1 0 1,0 0-1,1-1 0,0 4-20,4 14-21,-3-12-61,-1 0-1,2 0 1,2 7 82,-2-8-53,-1 0 0,0 0 0,-1 1 1,2 6 52,6 31 141,-6-34-74,-1 1-1,-1 0 1,1 3-67,-2-6-14,1 0 0,1 0 0,0 0 0,0 0 1,2 2 13,7 22-6,5 19 1,-13-43 25,1 0-1,0 0 1,0 0 0,7 8-20,-9-14 22,19 45-80,-16-38 60,-5-9-11,1 1 1,-1-1 0,1 1-1,-1 0 1,0 0 0,0-1-1,-1 1 1,1 0 0,-1 0-1,1 0 1,-1 0 0,0 0 0,0 0-1,0 0 1,0 2 8,0-3 8,0 0 0,1 0 0,-1 1 0,1-1 0,0 0 1,-1 0-1,1 0 0,0 0 0,1 1-8,5 15 295,-5-5-392,-2-10 96,0 0 0,1-1-1,-1 1 1,1 0 0,-1 0 0,1-1-1,0 1 1,1 1 1,-1-1 2,0-1-1,0 1 0,0 0 1,-1-1-1,1 1 0,-1 0 1,1-1-1,-1 1 0,0 0 1,0 0-1,0 0-1,0 1-20,0 0 1,0-1-1,0 1 0,1 0 1,-1-1-1,1 1 1,0 0 19,3 6-40,-1-4 54,-1 0 0,0 0 0,0 0 0,1 6-14,-1 0 29,2 1 1,-1-1 0,2-1 0,-1 1-1,2 0 1,3 4-30,15 38 216,-2-9-184,-2-7-26,-9-9-110,2-1 0,15 22 104,-24-42 73,0-1 0,-1 1 0,0 0 0,1 3-73,9 21 102,-12-28-114,1 0 1,-1 0-1,0-1 0,0 1 0,0 0 0,0 1 12,8 31 18,-5-23-30,-4-9 2,1 0 1,1 0 0,-1 0-1,0 0 1,1-1 0,0 1 0,0 0-1,0-1 1,3 3 9,50 68-85,-42-56 145,1-1 1,1 0 0,1-1 0,0-1 0,17 13-61,-25-21-36,0 0 1,-1 0 0,0 1 0,0 0-1,-1 0 1,3 5 35,0 1-12,8 7 149,-12-16-136,-1 1-1,1 0 0,-1 0 0,0 0 0,0 0 0,-1 1 0,3 6 0,-2-2 15,0-1 0,1-1 1,1 1-1,-1-1 0,2 0 0,2 3-15,5-1 51,-12-10-68,0 0 0,0 0 0,0 0 0,-1 0 0,1 0 0,-1 1 0,1-1 0,0 2 17,12 11 22,-11-11-14,-1-1 1,1 0-1,-1 1 0,0 0 0,0-1 0,0 1 1,1 3-9,-2-6 0,-1 1 1,0 0-1,1 0 1,0-1-1,-1 1 1,1 0-1,-1-1 1,1 1-1,0 0 1,-1-1-1,1 1 1,0-1-1,-1 1 1,1-1-1,18 14-2,-15-10 21,1 0 1,0 0 0,0 0-1,0-1 1,1 0-1,0 1-19,-5-4-16,1 1 0,0 0 0,-1 0-1,1 0 1,-1 0 0,1 1 0,-1-1 0,0 0 0,1 1-1,-1-1 1,0 1 16,9 7-40,29 10 258,-24-12-214,0-2 1,1 0-1,-1-1 0,1 0 1,5 0-5,13 4 21,-28-7-28,-1 1 1,1-1-1,-1 1 0,0 1 1,0-1-1,0 1 1,2 1 6,22 11 201,17 4-250,-31-12-15,0-1 0,1 0 1,9 2 63,44 12 298,4-3-490,-46-6 315,-21-8-120,0 0-1,0-1 0,0 1 0,1-2 0,-1 1 1,1-1-1,3 1-2,-8-2-5,-1 0 0,0 0 1,0 1-1,0-1 0,0 0 0,0 1 1,1-1-1,-1 0 0,0 1 0,0 0 0,0-1 1,1 1 4,10 5-12,-5-4 18,-1 0 0,1 1 1,-1 0-1,0 0 1,0 0-1,0 1 1,1 2-7,1-1-8,17 10 17,5 5-109,29 22 100,-45-32 30,0-1 0,1 0-1,14 6-29,-3-1-99,32 12 186,-38-17-96,-1 0 0,13 8 9,-19-10 49,0-1 0,13 5-49,0 0-87,8 3 375,-24-9-324,-9-5 28,0 0 0,-1 1 0,1-1 0,0 0-1,0 1 1,0-1 0,-1 1 0,1-1 0,0 1 0,0-1 0,-1 1-1,1 0 1,0-1 0,-1 1 8,2 0-1,-1 0-1,1 0 1,-1 0-1,1 0 1,-1 0-1,1 0 1,0 0-1,-1-1 1,1 1-1,0-1 1,0 1 1,5 1-10,-4 0 23,1 0 0,-1 0 1,1 0-1,-1 1 1,2 1-14,-2-1 17,1 0 0,-1-1 0,1 1 0,0-1 0,-1 0 0,1 0 0,3 1-17,10 1-12,0 0-1,0 0 1,11-1 12,30 2 107,48-2-107,96-8 69,-174 6-125,0 2 0,0 1 1,13 4 55,-19-4-9,4-2-4,-22-3 14,0 1-1,1 1 0,-1-1 0,0 1 1,0-1-1,0 1 0,0 0 0,2 1 0,3 2 39,1-1 1,-1 0-1,1-1 0,7 1-39,22 6 19,-29-7 5,-1-1 0,1 0 1,0 0-1,-1-1 0,1 0 0,7-1-24,12 0 106,13 1 75,19 4-181,-50-3-25,-1-1-1,0-1 0,8 0 26,-7-1 17,0 2 0,0 0-1,2 0-15,101 6-2,4-5 1,-105-1-13,30 0 144,6 3-131,2 1 74,-46-3-46,0-1-1,0 0 0,0-1 1,0 1-1,3-1-27,-3 0-23,0 0 0,0 1 0,1-1 0,-1 1 0,4 1 23,14 2 90,-1-2 1,1 0 0,-1-2-1,1 0 1,3-2-91,29-2 38,1 3-1,5 2-37,-35 0-235,-10-1 420,-14 1-167,0-1 0,1 1 0,-1 0 1,1 0-1,-1 0 0,0 1 1,1-1-1,0 1-18,7 1-10,0 0 1,1-1 0,-1 0-1,5-1 10,-13 0-9,0 1 0,0-1 0,0 1 0,0-1 0,0 1-1,0-1 1,0 1 0,0 0 0,1 1 9,14 5 77,10-1-50,-22-4-28,0-1 0,0 1-1,0-1 1,0-1 0,4 1 1,43 5-32,-31-3 6,9-1 27,-1-1 0,2-1-1,-4-1 30,9 2 217,17-1-297,14-3 50,-38 2 212,-1 0 0,11 3-212,19 0-3,-44 1-66,-13-3 45,1 1 0,-1-1 1,1 0-1,-1 1 0,1-1 1,-1 0-1,1 0 0,0 0 1,0-1 23,4 0 24,-1 1 1,1-1 0,-1 1-1,1 0 1,0 0 0,-1 0-1,1 1 1,2 0-25,-4 0 7,0-1-1,0 0 1,0 0 0,0 0-1,0 0 1,0-1 0,2 0-7,16-2 38,98-3-107,173 1 37,-271 6-7,20 3 39,-11 0-73,7 0-22,-4 0 259,24-2-164,-9 3 102,-47-5-145,17 1 96,-16-1-60,1 1-1,-1-1 0,0 1 0,1-1 0,-1 0 1,0 0-1,1-1 0,-1 1 0,0-1 0,1 0 0,0 0 8,22-3-106,-4 3 96,0-1-1,8-2 11,0 0-357,-11 0 140,12 0-137,82 1-259,-40-5 533,-10 8-459,-62 0 614,-1 0-48,0 0-70,0 0 32,2 0-21,0 0 0,-1 0 0,1 0 0,0 1 0,-1-1 0,1 0 0,-1 1 0,1-1 0,-1 1 0,2 0 32,-2 0-17,1 0 0,-1 0 0,1 0 0,-1-1-1,1 1 1,-1 0 0,1-1 0,0 1 0,0-1 17,10 4-96,-9-2 84,-3-1-2,19 0-46,-12 1 13,14-1 190,29-1-655,-11-10 784,-14-1-533,-24 10 16,16 1 191,-2-2-9,-1 1-1,0 1 1,0 0 0,0 1-1,7 1 64,28 1 216,-48-3-211,-1 0-69,28 1-122,-22 2 100,-5-2 1,-1-1 48,0 0 122,0 0-26,10 1-225,-5 0 121,1 1 0,-1-1-1,1 0 1,-1 0 0,1 0-1,3-1 46,-1 0 177,-6 1-158,0-1-1,0 0 0,0 0 0,0 0 0,0 0 1,0 0-1,0 0 0,0-1 0,0 1 0,0 0 1,0-1-1,0 0 0,0 0 0,0 0-18,-1 0-48,-1 1 47,0 0 0,0-1-1,0 1 1,-1 0 0,1-1-1,0 1 1,0 0 0,-1-1 0,1 1-1,0 0 1,0-1 0,-1 1-1,1 0 1,0 0 0,-1-1 0,1 1-1,0 0 1,-1 0 0,1 0-1,-1 0 1,1-1 0,0 1 0,-1 0-1,1 0 1,-1 0 0,1 0 1,-14-2 12,13 2-24,-1 0 1,1-1-1,-1 1 1,1 0-1,0-1 1,-1 1-1,1-1 0,0 0 1,0 0-1,0 1 1,-1-1-1,1 0 1,0 0-1,0 0 1,0 0-1,0 0 0,0 0 1,0-1 11,-5-3 143,6 5-138,-1 0 0,1-1 0,0 1 0,-1 0 0,1 0 0,-1-1 1,1 1-1,0 0 0,-1 0 0,1-1 0,0 1 0,-1 0 0,1-1 0,0 1 0,-1-1 1,1 1-1,0 0 0,0-1 0,-1 1-5,-19-35 53,12 17 70,0-1-1,0-5-122,2 8-111,6 15 108,-3-6 20,1 0-1,0 1 0,0-1 1,1-1-1,0 1 0,0 0 1,0-1-17,0-10 168,-1-1 1,-1 1 0,0 0-1,-3-5-168,1 6-54,2-1 0,0-1 0,1 1 0,0-5 54,-3-49-74,0 26 575,1 31-616,0-5 91,0-14-66,3 31 82,1-1 1,-1 1-1,0 0 1,1-1-1,-2 1 1,1 0 0,0 0-1,-1 0 1,1 0-1,-2-2 8,1 2 15,0 0 0,1 0 0,-1 0 0,1 0 0,0 0 0,0 0 0,0 0-1,0 0 1,1-1 0,-1-1-15,-7-49 107,-1-18-192,8 30 326,-1 21-338,2-1 1,1 1 0,1-8 96,8-15-66,-7 33 101,0-1 0,-1 0 0,0-1 0,0-10-35,1-72-42,2 49 170,-2 16 40,-2 23-185,0 1-1,-1-1 1,0 1-1,0-1 1,0 1 0,-1-5 17,-12-40 117,5 25-192,7 21 97,-1 1-1,0-1 0,1-1 1,0 1-1,0 0 0,0-4-21,-3-60-272,4 60 214,-1 0 65,1-1 1,1 1-1,0-1 1,0 1 0,0-1-1,2 1 1,0-3-8,27-62-249,-16 40 334,0-1-1,1-14-84,15-39-101,-27 78 125,-1 1 1,0-1 0,-1 1 0,-1-1 0,1 0 0,-1 0-25,0 5-9,1 0 1,0 0 0,0 0-1,1 0 1,0-3 8,3-6-27,-1-1 36,-1 0 0,-1 0 1,0 0-1,0-10-9,3-2 22,0-3-76,-4-11 151,0 23-55,-1 0 1,0 0-1,-1 0 1,-2 0-1,0-4-42,0 9 8,2 0 1,-1 0-1,2-1 0,0-4-8,0 5 31,-1 0-1,0-1 0,-1 1 1,-1-4-31,-10-52 320,11 60-335,1 1 0,0 0 0,0-1 0,0 0 0,1 1 0,1-1 0,-1 1 0,1-1 0,1 1 1,0-4 14,6-33-38,-4 7 102,-2 24 58,-1 0 1,-1 0-1,0 0 0,-1 0 1,0 0-1,-3-8-122,-2-26-222,2-21 255,1 12 164,-2 0 0,-8-31-197,-24-58 37,32 106-233,5 31 232,-1 0 0,0 0 0,-1 0 0,0 0 0,-1-2-36,-1 0-43,1-1 0,1 0 0,0 1 0,0-1 0,1-7 43,1-63 87,1 34-135,3-254 59,-5 293 0,-1-1 0,1 1 0,-1-1 1,-1 1-1,0 0 0,0 0 0,-2-1-11,-5-19-206,8 24 176,-14-47-56,1-1 0,3 0 0,1-5 86,5 10 83,-2 0-1,-9-21-82,5 7 32,7 30-69,5 27 40,-1 0 0,1 0 0,-1 0 0,0 1 0,0-1 0,-1 0 0,0-1-3,-3-8-25,0 1 0,1-1 0,1 0 0,0-1 0,1 1 0,0-4 25,-3-18-31,0-14-81,2 14 92,3 27 61,-1 0 0,0 0 0,0 0 0,-2-4-41,0-3 69,0 0 0,2 0-1,-1-14-68,1 5-105,-2-130 37,3 111-120,4 2 202,-3 35-21,0-1 1,0-1-1,-1 1 1,0 0-1,-1 0 1,1 0-1,-2-1 7,1 0 18,0 0 1,0 0-1,1 0 0,1-1 1,0-3-19,0 2 31,-1-1 1,0 1 0,-1-3-32,0 5-57,0 0 1,1 1-1,0-1 0,1 1 1,0-1-1,0 1 0,0-1 1,2-2 56,1-3-36,0 1 0,0-11 36,-1 10 9,0 0 0,4-12-9,11-19-108,-7 17 146,-1-1 0,-1 0 0,1-9-38,3-20 347,6-7-347,-17 59 5,2-15 7,0-1 1,-1 0 0,-1 0-1,-1 0 1,-2-21-13,0 8 91,0 23-118,0 1 1,-1-1-1,-1 1 0,1 0 0,-4-6 27,-4-21 209,-26-161-204,11 58 246,13 61-347,7 10-144,3 35 209,2-23 31,-1-10 116,-3-54-366,1 51-87,4-20 337,0 16-95,7 37 228,-8 36-180,1-1 1,-1 1-1,1 0 1,0 0-1,0 0 1,0 0-1,0 0 1,0 0-1,2-2 47,2-4-88,-4 5 84,1 0-1,0 0 0,-1 0 0,2 1 1,-1-1-1,1-1 5,10-13-281,-12 15 137,-1 2-64,0 0 59,0 0 31,0 0 28,0 0-38,0 0 16,0 1 96,0 0 1,1 0 0,-1 0-1,0 0 1,0 0-1,0 0 1,0 0 0,0 0-1,0 0 1,0 0 0,0-1-1,0 1 1,0 0 0,-1 0-1,1 0 1,0 0 0,-1 0-1,1 0 1,0 0 0,-1-1-1,1 1 1,-1 0 0,1 0-1,-1-1 1,0 1-1,1 0 1,-1-1 0,0 1-1,0 0 16,-26 18-142,18-13 111,-38 22 62,9-6-46,20-11 115,-1-1 0,0 0-1,0-1 1,-1-2 0,0 0 0,0 0 0,-13 0-100,-135 32-102,81-25 47,-33 7 350,71-8-643,-38 15 348,72-23 44,-85 25 23,-32 3-67,16-5-88,17-1 515,5 0-209,73-23-278,-1 1 211,-21 2-151,-66 11 53,63-10-223,1 1-1,-45 16 171,74-20-13,-46 13-111,0 3 0,-22 12 124,39-14 142,-22 11 148,44-19-384,-1-2 1,0 0 0,0-2-1,-3 0 94,11-3-16,-69 19 168,0-4 0,-24 0-152,15-5 184,-32 3-165,86-12-35,8-2-43,-27 1 59,-3-4 1,-244 4 494,260 0-583,1 2 0,-1 1 0,1 3 0,1 2 0,0 2 0,1 2 0,0 1 0,-37 23 88,14-3-128,3 3 0,-18 17 128,56-37 1,2 0-1,-5 7 0,-10 9-102,12-7 55,20-22 37,-1 1 1,0-1 0,-7 7 9,-4-1 92,3 1-47,-1-2 1,-1 0 0,0-1 0,0-1-1,-17 7-45,-75 23-58,-36 15 36,111-38 44,1 1 0,-11 10-22,35-22 20,-1 1 6,0 0-1,1 1 1,0 1-1,1-1 1,-4 6-26,-26 24 22,32-34-17,1 1 0,0 0 1,0 0-1,0 0 0,0 1 1,1 0-1,0-1 0,0 1 1,-1 2-6,-9 17-78,0 0 1,-3-1 0,0-1-1,-15 16 78,13-17-39,-10 14 39,17-19-39,-2 0 1,0-2 0,-9 9 38,-8 1 112,-24 14-112,20-14 172,-7 7-172,31-22 15,0-1-1,1 1 1,1 1-1,0 0 1,-6 9-15,-20 39-42,-14 33 42,32-59 69,5-5-113,0 0 1,-3 16 43,5-14 71,-13 27-71,14-37-53,-6 20 53,0 3-27,3-6-12,9-27 2,-1 1 0,0-1 0,-3 6 37,4-8-15,0 0-1,0 0 1,0 0-1,1 1 16,0-1 36,0-1 0,-1 1 0,0-1 0,0 0 0,-1 0-36,-1 4 1,0 1 1,0-1 0,1 1-1,1 0-1,-8 22 116,3-12-42,2 0 0,-2 14-74,3-13 27,-1-1 1,-6 14-28,8-23-46,0 1-1,1-1 1,-1 5 46,2-6-37,0-1-1,-1 1 1,-1 0 0,-4 9 37,4-12 13,-1 1-1,2 0 1,0 0 0,0 0-1,1 0 1,0 1 0,0-1-1,1 2-12,-8 45 139,8-49-143,0-1 1,-1 0-1,0 1 1,0-1 0,0 0-1,-1 0 1,-1 2 3,-5 12-8,7-14 102,-1 0-1,1 0 1,-2 0 0,1-1-1,-1 1 1,0-1 0,-3 4-94,6-9 368,0-1-320,1 0-1,-1 0 1,1-1 0,-1 1-1,1 0 1,-1 0 0,1-1-1,-1 1 1,1 0 0,0 0-1,-1-1 1,1 1 0,-1 0-1,1-1 1,0 1 0,-1-1 0,1 1-48,-2-3 11,1 0 1,0-1 0,0 1 0,0 0 0,1 0-1,-1-1 1,1 1 0,0 0 0,0-1 0,0 0-12,-2-12-70,-3-18-7,-2 0 1,-1 0-1,-7-16 77,-18-28-741,30 70 525,7 12-167,7 13-143,-8-10 539,-1 1 0,1 0 0,-1 0 0,-1 0 0,1 0 0,-1 0 0,-1 0 0,0 0 0,0 0 0,0 0 1,-2 8-14,-19 56-224,18-60 241,0 3-5,0-1-1,1 1 1,0 0 0,1 3-12,1-12-12,0 23-5,0 0 0,2 1 0,1-1 0,2 0 1,3 13 16,23 77-262,-26-99 383,0-1 0,-1 1 0,-1 0 0,0 0 0,-2 0 0,0 2-121,3 26 222,-2-38-166,-1 0-1,0 0 1,-1 0 0,0 1 0,-1 6-56,-5 39 87,3 0-1,4 42-86,0-33-8,-2-26-22,3-1-1,1 0 0,1 0 1,6 16 30,-5-37 24,1 0 0,1-1 0,1 0-1,0 0 1,6 7-24,18 38 41,-17-31-113,-7-16 57,-1 0 0,2 8 15,37 132 171,-15-46 90,-25-85-147,1 5-78,-2-15 170,-7-15 252,-9-21 253,-37-107-816,24 62-3,12 34 71,-2 1 0,-1 0-1,-2 2 1,-1 0 0,-3-3 37,-11-11-64,2-2 0,3-1 0,-8-20 64,-28-87-536,7-2 0,4-12 536,43 131-108,1-1 0,2 1 0,2-1 1,1 0-1,2-12 108,1 51-29,0-1 0,0 1 0,0-1 0,0 1 0,0-1 0,0 1 0,0-1 0,0 1 0,0-1 0,0 1 0,0-1 0,0 1 0,0 0 0,0-1 0,0 1 0,1-1 0,-1 1 1,0-1-1,0 1 0,1 0 0,-1-1 0,0 1 0,1 0 0,-1-1 29,6 7-356,7 19 175,41 93-182,-10-24 145,4 21 527,24 88-309,-50-139-109,29 58 109,-41-100 77,5 20 28,4 7 206,-8-22-165,-1 0-1,-1 1 1,4 26-146,-9-36 86,1 8 233,-1 0 0,0 22-319,1 7 50,1-4 177,-2-5 41,3-1-1,6 18-267,-8-32 51,-4-25-77,-1 1 0,1-1-1,1 0 1,-1 0 0,1 0 26,3 8 105,1 0 0,0 0 0,0-1 0,2 1 0,0-2 0,2 3-105,0-1-129,-2-4 106,0 1 1,1-1 0,0-1 0,0 0 0,11 8 22,2-1-60,42 27 141,-35-24-19,0 1 0,-1 2 0,-1 0 0,0 2-62,95 103-242,-91-94 300,75 70-165,-71-66 291,2-2 0,8 5-184,-37-35-21,-1 1-1,1-1 0,0-1 1,1 0-1,-1 0 1,6 1 21,55 16 85,-31-10-25,-11-5 25,-1-1 0,1-1 0,16 0-85,28 4 65,-31-4-58,-25-3-8,1 1 0,7 2 1,0-1-21,6 2-43,9 2 165,-32-7-98,-1 1 1,1 0 0,0 0 0,-1 1 0,1-1 0,-1 1-1,1 0 1,-1 1 0,0-1 0,2 2-4,1 1-30,0-1 0,0 0 0,1-1 0,-1 1 0,1-1 0,0-1 30,18 7-17,-8-3-40,0-1 1,19 2 56,11 3 118,7 2 15,34 11-149,-48-11-41,3 1-32,-1 2 1,5 4 88,125 58 197,-146-64-225,1-2 1,1-1-1,15 3 28,92 17-97,-55-14 95,-28-6 129,19-1-127,-6-1 172,-9-3-69,6 1-217,-35-3 123,0-1 0,0-1 0,11-3-9,10 1 27,17 2-5,23-1 110,67-8-132,-122 5 13,1 1-1,0 2 1,8 2-13,24 7-65,-41-5 81,0-1 1,14-1-17,48 3-85,-26-1-44,-26-1 137,10 3-8,-16-2 31,1 0 0,5-3-31,-21 0 3,1 1 1,0 0-1,7 3-3,-8-2 73,0 0 0,1-1 0,6 0-73,-8-2 13,0 2-1,0 0 0,4 2-12,-5-2 16,1 1 0,-1-2 0,5 0-16,51 3 47,-47-2 7,-1-1-1,1-1 1,0 0 0,9-3-54,51-4 80,-68 5-81,0 1 0,-1 1 0,1 1 0,0 0 0,0 1 0,-1 1 1,-11-3 0,75 18-458,-66-17 445,0 0 0,0-1 0,0-1 0,0 0 0,1 0 13,31-2 11,-37 2-21,0 1-1,0-1 0,-1-1 0,3 0 11,-2 1-25,0-1 0,0 1 0,0 0-1,2 1 26,9-1-119,-1-1-1,5-1 120,-1 0 10,25-7 222,-36 7-282,-1 0 1,1 1-1,0 1 1,0-1-1,3 1 50,-5 1-101,0 0-1,0-1 1,0-1-1,1 0 102,2 0-148,-4 1 128,-4 0 55,-1 1 0,1-1 0,-1 1 0,1-1 0,-1 0 0,0 0 0,0 0 0,1 0 0,-1 0 0,1-1-35,-2 1 150,-1 1-65,20-11-432,-7 5 85,-9 5 167,-3 0 58,-1 1 122,0 0 11,5-16 277,-10-14-751,5 10 631,0-30-128,4-22-125,-2 39 183,-3-30-183,1 21 68,-3-4-27,-2-1-1,-2 1 1,-2 1 0,-2-2-41,-10-55 93,-39-238-152,33 148-144,19 90 232,4-1-1,6-12-28,-1 5 7,7-174 121,-8-70-90,9 195-155,0-1 314,-8 68-50,-1-24 52,-5-20-199,3 119 41,-1 0-1,0 1 0,-1-1 1,-1 1-1,0 0 0,-2 0 1,0 1-1,0-1 0,-6-6-40,3 2 44,1 1 0,0-1 0,2-1 0,0 0-44,-21-85 141,21 75-154,-17-60-96,3 15 90,1-17 19,-18-103 0,20 84-59,6 48-35,3 0 0,1-22 94,2-131-116,8 177 81,1 1 0,4-6 35,-2 3-90,4-14 18,2 0-1,3 1 1,2 0-1,2 2 1,18-34 72,-16 48 130,1 0 0,24-30-130,-3 3-191,-30 46 190,-1 0 1,-1-1-1,-1-1 0,-1 0 1,0 0-1,-2 0 0,-1-1 1,0-3 0,6-51-27,-4 0 0,-3-45 27,-4 120 0,1-2-7,-1-1-1,0 1 0,0 0 1,0 0-1,-1-1 0,1 1 1,-1 0-1,0 0 0,0 0 1,-1-1-1,1 1 0,-1 1 1,0-1-1,0 0 0,0 0 1,-1 0 7,-2-8-644,5 11-26,0 4 116,0 1 358,1 19-150,1 0 1,2 3 345,2 25-205,29 294 157,-26-279-62,13 108 199,-15-100-105,5 87 101,-9-75 75,3 0 0,4-1-160,18 182-124,-10-79 440,-7-53-2,-4-43-20,-5-39-444,-2 0-1,-3 9 151,0 38-147,2-18 217,3 103 191,4-117-516,9 36 255,-2-21-87,8 123 77,10 58 77,-6-76 212,-12-4-173,-11-150-116,2 19-86,0-13-26,-2 8 122,4 204 227,-4-194-177,0 134 163,-3-110 214,1-81-402,0-1 1,0 1 0,0 0-1,0-1 1,0 1-1,0-1 1,0 1 0,0 0-1,0-1 1,0 1-1,0 0 1,-1-1 0,1 1-1,0-1 1,0 1-1,-1-1 1,1 1 0,0-1-1,-1 1 1,1-1-1,-1 1-25,1-1 14,-1 0-1,1 0 1,-1 0-1,1 0 1,-1-1-1,1 1 1,0 0-1,-1 0 1,1 0-1,-1-1 1,1 1-1,-1 0 0,1 0 1,0-1-1,-1 1 1,1 0-1,0-1 1,-1 1-1,1 0 1,0-1-1,0 1 1,-1-1-1,1 1 1,0-1-1,0 1 0,0 0 1,-1-1-1,1 1 1,0-1-14,-12-25-22,2-1 0,0 0 0,2 0 1,-2-17 21,1 9-25,-88-435-275,85 405 381,-34-149 66,-9-59-315,18 55-239,-21-170-253,41 86 260,17-171 400,4 391-318,12-62 318,24-80-258,7-61-499,-34 193 489,4-42-120,-3 26 119,-7 65 153,-2-1 0,0-27 116,-5 43 39,0 3-28,0 0 0,-2 1 0,-3-18-11,4 34-84,-1 1-1,0 0 1,0 0 0,-1 0-1,1 0 1,-2 0-1,1 0 1,-1 1-1,0 0 1,0-1 0,-1 2-1,0-1 1,0 0-1,-3-1 85,5 4-20,-1 1-1,1 0 0,-1 0 1,1 1-1,-1-1 1,0 1-1,1-1 0,-1 1 1,0 1-1,0-1 0,0 0 1,0 1-1,0 0 1,0 0-1,-3 0 21,-8 1-60,0 1-1,-1 0 1,-3 3 60,-17 5 168,0 1 1,2 2 0,0 2 0,0 1 0,-1 3-169,-21 9 457,-18 5-457,-72 21 28,-63 25 99,142-52-55,-1-4 1,-1-2-1,0-3 1,-2-4-1,-31 2-72,-128 23 322,96-14-148,-32-3-174,-177 11 294,141-19 125,-52 5-131,184-11-202,-1 4 1,-39 13-87,-113 42-8,122-36-96,32-8 57,2 3 1,0 3 0,-9 8 46,32-10-151,1 1 0,2 2 0,-36 35 151,72-61 0,-22 21 42,1 1 1,-1 2-43,14-15 179,0-1 0,-2 0 0,-3 2-179,-25 20 231,-7 15-197,2 1-1,2 2 1,-13 23-34,23-32 89,-2-2 0,-1-1 0,-28 20-89,56-49-18,1-1 1,-6 9 17,10-10-18,-1-1 1,-1 0-1,1-1 1,-1 1-1,-7 3 18,4-2-178,-1 0 1,2 0-1,-7 7 178,7-11-487,9-5 265,8-2 99,-1 1 125,0 0-1,0-1 1,0 0-1,0-1 1,-1 1 0,1-1-1,-1 0 1,1-1-2,12-6 3,105-49-64,15-8 79,39-36-108,-102 58 52,-28 19 57,1 2 0,1 3 0,38-12-19,158-38-115,-157 47 195,43-8-85,58-5 5,139-9-102,-326 46 102,428-32-34,-173 17 121,874-53 740,-963 60-694,-2-7 1,49-15-134,9-8-64,-313 52-435,-118 16-42,-113-8 533,-2-19-75,-225 11 814,514-11-786,-220 20-130,-12 12 185,161-17-132,-216 38 172,170-23-92,-18 11 52,33-1-38,1 6 1,-42 26 37,-229 117-75,216-106 120,14-7 220,-39 31-265,-53 52 144,4 13-144,237-156-66,0 0 1,2 2 0,0 0-1,-19 24 66,41-42-11,0-1-1,0 1 1,0 0-1,0 0 0,0-1 1,1 1-1,0 0 1,-1 0-1,1 1 1,0-1-1,0 2 12,1-4 6,0 1 0,0-1 0,0 0-1,0 0 1,0 0 0,0 1 0,0-1 0,1 0 0,-1 0-1,0 0 1,1 0 0,-1 0 0,1 0 0,0 1 0,-1-1 0,1 0-1,0 0 1,-1-1 0,1 1 0,0 0 0,0 0 0,0 0-1,0 0 1,0-1 0,0 1 0,0 0 0,0-1 0,0 1-1,0-1 1,1 1-6,6 2 27,1-1 1,0 1-1,0-2 0,0 1 0,0-1 1,0-1-1,0 1 0,0-2 0,3 0-27,11 1 75,46-1-123,-1-3 0,43-10 48,-46 4 16,227-39-71,4-19 137,-200 41-59,446-119 193,9 18-92,-99 55-310,-264 46 148,237-26 96,-126 18-15,-11 6 195,8 0-191,-215 17 93,0-4 0,47-16-140,-95 25 137,-27 6-84,-1 0-1,1 0 1,0-1 0,-1 0 0,1 1 0,-1-2 0,1 1-53,-6 2 0,0 0 0,0-1 0,0 1 0,0 0 0,1 0 0,-1 0 0,0 0 0,0 0 0,0 0 0,0 0 0,0 0 0,0 0 0,0-1 0,0 1 0,0 0 0,0 0 0,0 0 0,0 0 0,0 0 0,0 0 0,0 0 0,0-1 0,0 1 0,0 0 0,0 0 0,0 0 0,0 0 0,0 0 0,0 0 0,0 0 0,0-1 0,0 1 0,0 0 0,0 0 0,0 0 0,0 0 0,0 0 0,0 0 0,0 0 0,0 0 0,-1 0 0,1-1 0,0 1 0,0 0 0,0 0 0,0 0 0,0 0 0,0 0 0,0 0 0,0 0 0,0 0 0,-1 0 0,1 0 0,0 0 0,0 0 0,0 0-1,0 0 1,0 0 1,-7-3-102,0 2 43,1 1 1,-1 0-1,1 0 1,-1 0-1,0 1 1,-3 0 57,-21 2-279,-107-1-38,-143-4 116,65-13 294,-99-3-330,198 16 291,-86 11-54,164-6 12,-98 9-127,0 6-1,-9 7 116,-105 31-91,56-13-26,3 8 0,-18 16 117,78-14 2,-88 51-2,91-41 40,-385 171-138,329-152 31,59-23-128,-111 70 195,170-87-63,1 4 0,3 2-1,2 3 1,-7 11 63,58-53-44,1 1-1,0 1 1,0 0-1,0 1 45,7-8 21,0 0 0,-1 0-1,1-1 1,1 1 0,-1 1-1,0-1 1,1 0 0,0 0 0,0 1-1,0-1 1,1 0 0,-1 1-1,1-1 1,0 2-21,1-4 5,-1 0-1,1-1 1,-1 1-1,1-1 1,-1 1-1,1-1 1,0 1 0,0-1-1,0 1 1,0-1-1,0 0 1,0 0-1,0 1 1,0-1 0,0 0-1,1 0 1,-1 0-1,0 0 1,1 0 0,-1-1-1,1 1 1,0 0-5,6 2-21,0 0 0,-1 0-1,1-1 1,1 0 21,-4-1 11,90 21 124,-26-8-245,-2 4-1,20 9 111,-26-7 0,0-3 0,9-1 0,-25-9 73,0-2-1,0-1 1,0-3-1,10-2-72,-17 1 73,96-3 140,0-7-1,2-5-212,58-16 348,12-11-348,-61 9 7,-2-7 0,-2-6 1,76-39-8,101-47 224,25 7-224,-4 26-29,3 20 102,-331 76-69,165-33-110,13 6 106,-67 16-118,0 6 0,2 5 118,-121 3-3,5-1 19,-1 1-1,1 1 1,0-1 0,-1 1-1,1 1 1,4 0-16,-11-1 149,-1-1-10,0 0 160,-5 1 10,2-1-314,1 1 0,-1-1 1,1 1-1,0-1 0,-1 0 0,1 0 1,-1 0-1,1 0 0,-1-1 0,0 1 5,-17-2-32,-29 0-83,-15-4 115,-8-1-157,-56 2-68,0 6-1,0 5 1,1 6 0,-53 14 225,-32 12-128,-47 22 128,182-36-50,1 3 0,-47 25 50,-134 77-108,172-85 97,-24 13 22,-30 16 58,-52 14-69,38-27-22,-137 58-207,-358 229 512,581-307-200,19-11-102,-20 8 19,-33 7 21,-70 18-21,36-19 34,44-16 290,-68 32-324,111-34-168,43-22 94,0 0 1,0 0-1,0 1 1,1 0-1,-1 0 1,1 0-1,-2 4 74,5-8 0,1 0 0,0 1 0,-1-1 0,1 1 0,0-1 0,0 0 0,0 1 0,-1-1 0,1 1 0,0-1 0,0 1 0,0-1 0,0 0 0,0 1 0,0-1 0,0 1 0,0-1 0,0 1 0,0-1 0,0 1 0,0-1 0,0 1 0,0-1 0,0 0 0,0 1 0,0-1 0,1 1 0,-1-1 0,0 0 0,0 1 0,1-1 1,-1 1-1,0-1 0,0 0 0,1 1 0,-1-1 0,0 0 0,1 1 0,-1-1 0,1 0 0,-1 0 0,0 0 0,1 1 0,-1-1 0,1 0 0,-1 0 0,1 0 0,-1 0 0,0 0 0,1 1 0,0-1 0,3 1 45,0 0 0,0 0 0,1-1 1,-1 1-1,0-1 0,1 0-45,23-2 180,0 0-1,3-3-179,12-1 121,130-19 317,16-12-438,172-51 245,-133 21-155,-4-9 1,94-51-91,-132 48-27,92-21 27,227-43 566,207-19-566,-170 20-66,-280 67 62,-8-1 185,-63 18-63,-182 55-107,57-14-113,-57 16 71,0 0 0,0 0 0,0 0 0,0 1 0,0 0 0,4 1 31,-13-1-6,1 1 0,-1-1 0,0 0 0,0 0 0,1 0 0,-1 0 0,0 0 0,0 0 0,1 0 0,-1 0 0,0 0 0,0 0 0,1 1 0,-1-1 0,0 0 0,0 0 0,0 0 0,1 0 0,-1 1-1,0-1 1,0 0 0,0 0 0,0 0 0,0 1 0,1-1 0,-1 0 0,0 0 0,0 1 0,0-1 0,0 0 0,0 0 0,0 0 0,0 1 0,0-1 0,0 0 0,0 0 0,0 1 0,0-1 0,0 0 0,0 0 0,0 1 0,0-1 0,0 0 0,0 0 0,0 1 0,-1-1 0,1 0 0,0 0 0,0 1 0,0-1 0,0 0 0,0 0 0,-1 0 0,1 1 0,0-1 0,0 0 6,-15 18-125,9-11 75,-15 17-6,-1 0 1,-1-1 0,0-1 0,-2-2 0,-1 0 0,-19 11 55,-36 12-5,-3-4 0,-23 6 5,56-24-11,-203 71-79,135-51 148,-79 39-58,9 16-51,52-25 16,134-70 34,-330 161-84,-11-14 129,194-88-116,2 6 0,-33 26 72,160-80-19,-389 207 235,243-134-274,17-7 143,-16-2-85,95-48-19,2-1-560,-37 22 579,105-49-22,0 0 0,0 1 0,1-1 0,-1 1-1,0-1 1,0 1 0,1-1 0,-1 1 0,0 0 0,1-1-1,-1 1 1,1 0 0,-1 0 0,1-1 0,-1 2 22,1-2-8,0 0 0,0 1 0,0-1 0,0 1 1,0-1-1,0 0 0,0 1 0,0-1 0,0 0 1,0 1-1,0-1 0,0 0 0,0 1 1,0-1-1,0 0 0,1 1 0,-1-1 0,0 0 1,0 1-1,0-1 0,1 0 0,-1 0 0,0 1 1,0-1-1,1 0 0,-1 1 8,2 0 9,0 0-1,1 1 1,-1-1 0,0 0 0,1 0-1,-1 0 1,1 0 0,-1-1 0,1 1-1,0-1-8,18 3 49,0-1 0,0-1-1,1-1 1,-1 0 0,18-4-49,36-8 60,1-3-60,8-2 176,26-4 43,-2-5 0,48-20-219,-25 1 301,-3-6 0,60-36-301,40-28 168,-118 64 16,9 2-184,320-117-149,-245 96 131,125-49-33,-223 77 34,-8 4-89,29-7 106,-89 36-20,0 1 1,1 1-1,0 2 1,1 1-1,-1 1 1,11 1 19,-32 2-21,0 0 0,0 1 1,0 0-1,0 1 1,0 0-1,0 0 1,0 0-1,0 1 0,-1 0 1,1 1-1,-1 0 1,0 0-1,3 2 21,-6-3-9,0 1 0,-1-1 0,1 0 0,-1 1 1,1 0-1,-1 0 0,0 0 0,0 0 0,-1 1 0,1-1 0,-1 1 0,0-1 0,0 1 0,-1 0 0,0 0 0,1 0 0,-1 0 0,-1 0 0,1 0 0,-1 0 1,0 0-1,0 2 9,-1-1 6,0 0 0,0 0 0,0 0 0,-1 0 0,1 0 1,-1 0-1,-1 0 0,1-1 0,-1 1 0,0-1 0,-1 0 0,1 0 1,-1 1-7,-9 9 38,0-1 1,-1-1-1,-8 6-38,3-2 2,-26 22 52,3-2-12,-18 22-42,0 3-11,-3-3 1,-2-2-1,-2-3 0,-5-2 11,-216 141-39,-217 153-50,334-208 141,55-42-1224,104-87 890,9-4 195,6-5 72,6-3 26,25-13 250,22-16-261,165-113 105,-110 69-2,82-40-103,-142 90 15,49-26 100,-2-4 1,48-38-116,-25 2 96,-18 14-118,38-19 22,377-184-64,-516 280 62,33-17 92,30-10-90,-55 24-45,1 1-1,-1 0 0,1 1 1,0 0-1,0 0 0,0 1 1,0 0-1,8 2 46,-17-2-11,-1 1 0,1 1-1,-1-1 1,1 0 0,-1 0 0,0 0 0,1 1-1,-1-1 1,1 1 0,-1-1 0,1 1-1,-1 0 1,0-1 0,0 1 0,1 0 0,-1 0-1,0 0 1,0 0 0,0 0 0,0 0 0,0 0-1,0 1 1,0-1 0,0 0 0,-1 0 0,1 1-1,0-1 1,-1 0 0,1 1 0,-1-1 0,1 2 11,-1 0 3,0 0 1,0 1 0,0-1 0,0 1-1,0-1 1,-1 0 0,0 1 0,0-1-1,0 0 1,0 0 0,0 1 0,-1-1-1,0 2-3,-33 57-99,15-29 92,3 1 1,-1 3 6,-9 25 325,-33 58-325,45-94 41,-1-2-1,-1 0 1,-1 0 0,-2-2-1,-18 18-40,-49 37 17,29-25-26,1 1 1,-38 49 8,-14 48 207,55-72-83,26-35-52,-7 15-72,21-32-77,6-15-71,-2 7 24,10-18 124,0 1-1,0-1 1,0 0-1,0 0 1,0 0-1,0 0 1,0 0-1,0 0 1,0 0-1,0 1 1,0-1-1,1 0 1,-1 0-1,0 0 1,0 0-1,0 0 1,0 0-1,0 0 1,0 0-1,0 1 1,0-1-1,0 0 1,0 0-1,1 0 1,-1 0-1,0 0 1,0 0-1,0 0 1,0 0-1,0 0 1,0 0-1,0 0 1,1 0-1,-1 0 1,0 0-1,0 0 1,0 0-1,0 0 1,0 0-1,0 0 1,0 0-1,1 0 1,-1 0-1,0 0 1,0 0-1,0 0 1,15-6-20,129-72 60,-74 38-80,118-71 0,-63 36 160,-79 49-162,1 2 0,1 3 1,25-8 41,-41 18-111,2 2 1,-1 1-1,1 1 1,0 2 0,26 0 110,-53 4-38,-1 1 0,0 0 0,0 1 0,0 0 0,0-1 0,0 2 0,6 1 38,-11-3-1,0 1 0,0-1 1,1 1-1,-1-1 0,0 1 0,0 0 0,0 0 1,0 0-1,0-1 0,0 1 0,0 0 1,0 0-1,0 0 0,0 1 0,-1-1 1,1 0-1,0 0 0,-1 0 0,1 1 1,-1-1-1,1 0 0,-1 0 0,1 1 0,-1-1 1,0 0-1,0 1 0,0-1 0,0 1 1,0-1-1,0 0 0,0 1 0,0-1 1,-1 0-1,1 1 0,0-1 0,-1 0 1,-1 6 33,-1 0-1,0-1 1,0 1-1,-1-1 1,0 0-1,0 0 1,0-1-1,-1 1 1,0-1-1,0 0 1,0 0-33,-21 19 79,0-2-1,-2-2 1,0 0 0,-1-1 0,-11 3-79,13-7-25,-2-1-1,0-1 0,0-2 0,-11 2 26,-38 9-249,-3-4 249,-67 10-240,-1-6 0,-32-5 240,-303-2 400,179-23-149,252 4-207,0-2 0,-4-3-44,33 4-35,0-1 1,0-1-1,1-1 0,0-1 1,-11-7 34,20 9-20,1-2 0,1 0 0,-1 0 0,2-1 0,-1 0 0,1-1 0,1-1 0,-6-7 20,-12-19-56,1-3 0,1-1 56,23 36 0,-8-11 3,-16-29 116,-15-15-119,30 45 21,0 1 1,-1 1-1,-1 0 1,0 1-1,-11-7-21,1 4-39,0 1 1,-1 1-1,-1 1 0,-6-1 39,19 9-123,-1 1-1,0 0 1,0 1 0,0 0-1,0 1 1,0 1-1,-1 0 124,13 1-43,0 0-1,-1 0 1,1 0-1,0 0 1,0 0 0,0 0-1,0 1 1,0-1-1,0 1 1,0 0-1,0-1 1,0 1-1,1 0 1,-1 0-1,0 1 44,1-2-16,1 0 0,0 1-1,-1-1 1,1 0-1,0 1 1,0-1-1,-1 0 1,1 1-1,0-1 1,0 1-1,-1-1 1,1 1-1,0-1 1,0 0-1,0 1 1,0-1-1,0 1 1,0-1-1,0 1 1,0-1-1,0 1 1,0-1-1,0 1 1,0 0 16,0 0-15,1 0 1,-1 0 0,1 0 0,0 1 0,-1-1 0,1 0-1,0 0 1,0 0 0,0 0 0,0 0 0,0 0 0,0-1-1,1 2 15,14 9-37,0 0-1,1-1 0,0-1 0,11 4 38,5 3-3,11 6-3,10 6 126,1-3 0,12 2-120,27 3 302,1-5-1,72 9-301,-88-22 189,2-3 0,-1-4 0,0-4 0,32-4-189,-17-6 166,-2-3-1,0-4 1,52-18-166,292-81 603,-398 105-570,74-22 398,-102 29-220,-6 2-80,0-1 0,0 1 0,0-1 0,-1 0 0,1-1 0,4-2-131,-9 5 14,0 0-1,1-1 1,-1 1-1,1-1 1,-1 1-1,0-1 0,0 1 1,1-1-1,-1 1 1,0-1-1,0 1 1,1-1-1,-1 0 1,0 1-1,0-1 1,0 1-1,0-1 1,0 1-1,0-1 0,0 0 1,0 1-1,0-1 1,0 1-1,0-1 1,-1 0-14,-5-16-83,0 5 149,5 4-51,-1 1 0,1-1 1,1 0-1,-1 0 0,1 0 0,1 1 0,-1-1 0,1 0 0,1-1-15,4-20-112,8-20 112,-11 38-34,53-159-137,21-31 171,-61 152-253,-2-1 1,-1-1-1,-3 0 1,-2-5 252,12-57-286,-8 51-236,-2-11 522,-7 36-5814,-1-18 5814,-1 27-2320,2-14-245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6:34.436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15 0 1056,'0'2'77,"-1"0"0,1 0 0,0-1 0,0 1 0,0 0 0,0-1 0,0 1 0,0 0 0,0 0 0,0-1 0,1 1 0,-1 0 0,1 1-77,7 26 562,-1-13-232,1-1 1,0 1 0,1-1-331,-2-2 544,1 1 0,-1 0 0,3 13-544,-6-17 165,-1 0 0,-1 0 0,0 0 1,0 0-1,-1 0 0,-1 1 1,1-1-1,-2 1 0,1-1 1,-1 0-1,-2 7-165,-37 122 1323,34-113-1313,1 0 0,1 0 0,0 26-10,4 79-42,1-64 256,-4 22-214,-2-52 493,-4 18-493,3-27 70,2 1 1,0-1-1,2 10-70,2 24 99,-1 8-6,5 26-93,1-57 576,0-49 171,0-7-640,-1-1 0,-1 1 0,1-14-107,5-29-76,9-24-132,17-66-26,-20 86 148,-3 0 1,-2-5 85,17-88-235,-15 101-474,2-30 709,-13 80-19,0-1-1,0 1 1,1 0-1,-1 0 1,2 0-1,-1 0 1,1 0 0,-1 1-1,2-1 1,-1 1-1,0-1 1,1 1-1,0 0 1,1 0 19,50-55-1035,-55 59 1023,0 1 0,1 0 0,-1-1 0,0 1-1,1-1 1,-1 1 0,1 0 0,-1-1 0,0 1-1,1 0 1,-1-1 0,1 1 0,-1 0-1,1 0 1,-1 0 0,1-1 0,-1 1 0,1 0-1,-1 0 1,1 0 0,-1 0 0,1 0 0,-1 0-1,1 0 1,0 0 0,-1 0 0,1 0 0,-1 0-1,1 0 1,-1 0 0,1 1 12,0-1-8,-1 1 0,1 0 0,0 0 0,-1 0 0,1-1 0,0 1 0,-1 0 0,1 0 0,-1 0 0,0 0 0,1 0 0,-1 0-1,0 0 1,1 0 0,-1 0 8,3 34-23,-6 28-26,-2-1 1,-5 10 48,3-15-5,-32 207 928,36-245-886,-1 0-1,0 1 0,-2-2 1,0 1-1,-1-1 1,-2 3-37,-2 4 304,1 1-1,1 1 1,-2 14-304,-4 11 262,12-41-265,1 0 0,1 0 1,0 1-1,0-1 0,1 0 0,1 1 0,0 0 3,0 21 47,4 277 390,-5-303-427,-1 1 1,0-1-1,-2 8-10,-1 2-84,1-1 195,-1-1 0,-3 7-111,-5 21 199,-14 45 30,20-65-194,-10 46-38,0 22 3,9-43-50,-1-1-1,-7 16 51,9-29 113,6-25-53,-1-1 0,-1 1 0,-2 7-60,2-9-22,0 0 0,1 0 0,0 0 0,1 1-1,-1-1 1,1 0 0,0 0 0,1 0-1,0 1 1,1 1 22,3 18-26,3-1 0,1 5 26,10 36-72,2 26 44,18 103-40,-21-76-2743,-10-75 1846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3:56.8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0 480,'-5'0'192,"10"8"-160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3:57.3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 1984,'0'0'25,"0"0"1,0 0 0,0 0-1,0 0 1,0 0-1,0 0 1,0 0-1,0 0 1,0 0-1,0-1 1,0 1-1,0 0 1,0 0-1,0 0 1,0 0-1,0 0 1,0 0-1,0 0 1,0 0-1,0 0 1,0 0-1,1 0 1,-1-1-1,0 1 1,0 0 0,0 0-1,0 0 1,0 0-1,0 0 1,0 0-1,0 0 1,0 0-1,0 0 1,0 0-1,0 0 1,0 0-1,1 0 1,-1 0-1,0 0 1,0 0-1,0 0 1,0 0-1,0 0 1,0 0-1,0 0 1,0 0-1,0 0 1,1 0 0,-1 0-1,0 0 1,0 0-1,0 0 1,0 0-1,0 0 1,0 0-1,0 0 1,0 0-1,0 0 1,0 0-1,1 0-25,-1 0 147,0 0 0,0 0 0,0 0 0,0 0-1,0 0 1,1 1 0,-1-1 0,0 0 0,0 0 0,0 0-1,0 0 1,1 0 0,-1 0 0,0-1 0,0 1 0,0 0-1,0 0 1,1 0 0,-1 0 0,0 0 0,0 0-1,0 0 1,0 0 0,0 0 0,1 0 0,-1 0 0,0 0-1,0-1 1,0 1 0,0 0 0,0 0 0,0 0 0,0 0-1,1 0 1,-1-1 0,0 1 0,0 0 0,0 0 0,0 0-1,0 0 1,0 0 0,0-1 0,0 1 0,0 0 0,0 0-1,0 0 1,0 0 0,0-1 0,0 1 0,0 0 0,0 0-1,0 0 1,0 0 0,0-1 0,0 1 0,0 0-1,0 0 1,-1 0 0,1 0 0,0-1-147,9 10 629,-5-1-441,0 0 1,0 1-1,-1-1 0,0 1 0,0-1 0,-1 1 1,-1 0-1,1 6-188,7 28 254,-5-27-241,-2 1-1,0 0 1,0 0-1,-2 11-12,3 29 14,-1-25-8,-1-16-86,0 0 0,3 9 80,-3-1-1084,-1-14-9101,0-10 8334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3:57.9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63 2720,'0'-1'192,"1"1"1,-1-1 0,0 1-1,0-1 1,0 0-1,0 1 1,1-1-1,-1 1 1,0-1 0,1 1-1,-1-1 1,0 1-1,1 0 1,-1-1-1,0 1 1,1-1 0,-1 1-1,1 0 1,-1-1-1,1 1 1,-1 0-1,1 0 1,-1-1 0,1 1-1,-1 0 1,1 0-1,-1 0 1,1-1-1,-1 1 1,1 0 0,0 0-1,-1 0 1,1 0-1,-1 0 1,1 0-1,-1 0 1,1 1-193,1-1 501,7 0 865,11-2-363,0 0 1,-1-1 0,6-2-1004,-19 4 151,51-12 550,-18 4-1782,1 2 0,26-2 1081,-58 9-481,-1 0-1,1 0 1,-1 1 0,2 0 481,33 9-4800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6:54.3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1522 3459 3904,'-8'2'249,"0"-1"-1,0 0 1,0-1 0,-1 1 0,1-2-1,0 1 1,0-1 0,0 0 0,0-1-1,0 0 1,0 0 0,0-1 0,1 1-1,-7-5-248,-20-15 526,1-1 0,1-1 0,1-2 0,1-1 0,-8-12-526,-65-64 949,80 80-377,-1 2 0,-1 1 1,-10-6-573,9 8 256,9 3-112,0 0-1,0 0 0,2-2 1,-12-15-144,-51-77 365,55 76-56,16 22-258,-52-75 1006,4-5-1057,39 63 89,1-1 0,2-1 0,1 0-1,1-1 1,-2-15-89,-7-49 55,0-36-55,-4-100 418,21 204-336,-1-44 53,4-36-135,0-18 30,-2 62 93,-2-52 165,-5 1 0,-6-5-288,-1-28-42,6 44 116,2 41-125,-5-42-85,-13-40 136,18 111 77,-23-96-197,16 66 48,10 37 15,-2 0 0,0 0 57,-3-6-4,7 20-55,-1 0 0,0 0 0,-1 0 0,-5-9 59,4 14 51,6 6-50,-1 1 0,1-1 0,-1 1 0,1-1 0,-1 0-1,1 1 1,-1-1 0,1 0 0,0 0 0,-1 1 0,1-1 0,0 0 0,0 0 0,-1 1 0,1-1 0,0 0-1,0 0 1,0 0 0,0 1 0,0-2-1,-5-25-186,6 1 277,0 13-81,-1 0 1,-1-1-1,0 1 1,-1-7-11,0-10-49,2 26 51,1-1 0,-1 1-1,-1 0 1,1-1-1,-1 1 1,0 0-1,0-1-1,1 4 3,0-1 0,-1 0 0,1 1 0,0-1-1,0 0 1,0 1 0,0-1 0,1 0 0,-1 1-1,0-1 1,1 1 0,-1-1-3,3-15-220,-3 7 207,-1-13 123,2 17-247,2 9-298,-2 0 449,-1 0 0,1 1-1,-1-1 1,0 1 0,0-1 0,0 0-1,0 1 1,-1 1-14,0 5 66,1-5-69,-1 0 0,0 0-1,0-1 1,0 1 0,-1 0-1,1-1 1,-1 1 0,-1 0 3,-6 19-80,-17 74 160,18-71-82,2 0 1,0 0 0,0 16 1,-7 32-103,8-37 180,5-28-43,-1-1 0,-1 0 0,0 0 0,0 1-34,-3 5 77,1 0-1,-2-1 1,0 0-1,-1 0 0,0 0 1,-1 0-77,-4 3 54,7-7-62,-1-1 0,0 0 0,0-1 0,-1 1 0,-1-1-1,1-1 1,-1 1 0,-6 3 8,14-10 18,-1-1-1,1 0 1,-1 1 0,0-1-1,1 1 1,-1-1-1,1 0 1,-1 0 0,0 1-1,1-1 1,-1 0-1,0 0 1,1 0 0,-1 0-1,0 0 1,1 0-1,-1 0 1,0 0 0,1 0-1,-1 0 1,0 0-1,1 0 1,-1 0 0,1 0-1,-1-1 1,0 1-1,0 0-17,0-1 5,1 0 0,-1 0-1,1 1 1,-1-1 0,1 0-1,-1 0 1,1 0-1,-1 0 1,1 0 0,0 0-1,-1 0 1,1 0 0,0 0-1,0 0 1,0 0-1,0-1-4,0-3 0,0-1 0,0 0 0,1 0 0,0 1 0,0-1 0,0-1 0,30-82-190,16-29 190,-44 112-12,5-13 16,26-64-81,4 2 0,12-15 77,5 12-5,-50 79 66,6-5 114,-11 10-196,1 0 0,-1-1 0,0 1 1,1 0-1,-1-1 0,0 1 0,0-1 0,0 1 1,1 0-1,-1-1 0,0 1 0,0-1 0,0 1 1,0 0-1,0-1 0,0 1 0,0-1 0,0 1 1,0-1-1,0 1 0,0 0 0,0-1 0,0 1 1,0-1-1,0 1 0,0 0 0,-1-1 1,1 1 20,31 56-183,-3 2 0,1 12 183,0-3-114,22 36 114,-22-48 156,-18-32-4,1 0 0,1 0 1,16 18-153,-23-30 207,-6-10-185,0-1 0,0 0 0,0 0 0,0 1 1,0-1-1,0 0 0,0 1 0,-1-1 0,1 0 0,0 0 1,0 1-1,0-1 0,0 0 0,0 0 0,0 0 1,0 1-1,-1-1 0,1 0 0,0 0 0,0 0 0,0 1 1,-1-1-1,1 0 0,0 0 0,0 0 0,0 0 1,-1 1-23,-1-1 132,0 1 1,0 0-1,-1-1 1,1 0 0,0 1-1,-1-1 1,1 0 0,-1 0-133,-8 1-155,3-1 221,0 0 1,0 0-1,-7-1-66,-20-1 67,-97 14-125,93-9 138,0 2 0,0 2 0,0 1 0,1 2 0,1 2 0,-16 7-80,47-16-36,2-2-31,0 0 1,0 1 0,1-1-1,-1 1 1,0 0 0,1 0-1,-1 0 1,1 1 0,0-1-1,0 1 1,0 0 0,-1 1 66,4-4-15,0 0 1,0 0 0,0 1-1,0-1 1,0 0-1,0 1 1,0-1-1,-1 0 1,1 0 0,0 1-1,0-1 1,0 0-1,0 1 1,0-1-1,0 0 1,1 0 0,-1 1-1,0-1 1,0 0-1,0 1 1,0-1 0,0 0-1,0 0 1,0 1-1,0-1 1,1 0-1,-1 0 1,0 1 0,0-1-1,0 0 1,1 0-1,-1 1 1,0-1-1,0 0 1,1 0 0,-1 0-1,0 0 1,0 0-1,1 1 1,-1-1-1,0 0 1,1 0 14,14 4-653,0-3-171,-1-1 0,1 0 0,-1-1 0,1-1 0,-1 0 0,6-3 824,-11 3-497,1-1 0,-1 0 0,1 0 0,-1-1-1,0-1 1,0 1 0,-1-1 0,0-1 0,0 0 0,0 0-1,0 0 1,-1-1 0,0 0 0,0-1 0,-1 1 0,0-1-1,-1-1 1,3-3 497,6-14-1037,-1 1-1,9-25 1038,-22 50-10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48:41.1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486 183 1888,'-1'-1'145,"0"0"0,-1 0 0,1 1 0,0-1 0,0 1 0,0-1 0,-1 1 0,1 0 0,0-1 0,0 1 0,-1 0 0,1 0 0,0 0 0,-1 0 0,1 0 0,0 0 0,0 0 0,-1 0 0,1 0 0,0 1 0,-1-1-145,-31 11 381,21-7 11,-5 1 370,1-2-1,-9 2-761,5-2 589,-3 2-164,15-3-163,0 0 0,0-1 0,-1 0-1,-4 0-261,4-1 115,0 1-1,-1 0 1,1 0-1,0 1 1,0 0-1,0 1 0,0 0 1,1 0-1,-1 1 1,1 0-1,0 0 1,-3 3-115,1 0 107,0 0 1,1 1-1,0 0 1,1 1-1,0 0 1,0 0 0,1 0-1,0 1 1,-2 5-108,-5 7 169,9-15-163,0 0-1,1 1 1,0-1-1,0 1 1,1 0-1,-1 4-5,-2 7 5,3-11 111,1 1-1,0 0 0,0-1 0,1 1 1,-1 7-116,1 2 168,0-16-171,1 1 0,-1-1 0,1 1-1,0-1 1,0 1 0,0-1 0,1 1 0,-1-1-1,0 1 1,1-1 0,0 3 3,4 7-4,-4-8 4,0 1 0,1-1 0,-1 1 0,1-1 0,0 0 0,1 0-1,-1 0 1,1 0 0,-1 0 0,1-1 0,1 1 0,-1-1 0,0 1 0,4 1 0,9 6-13,-12-8 46,0 0-1,0 0 0,0-1 0,0 1 0,1-1 0,-1 0 0,1 0 0,-1 0 0,1-1 1,-1 0-1,1 0 0,0 0 0,5 0-32,56-4 82,1-3 0,36-10-82,-57 9 295,-34 5-241,0 0 0,0 0 0,0-1 0,0-1 1,-1 0-1,1 0 0,-1-1 0,0-1 1,-1 0-1,1 0 0,-1-1 0,0-1-54,-6 5 24,-1-1 1,0 1-1,-1-1 0,1 0 0,0 0 0,-1 0 0,0 0 1,0 0-1,0-1 0,-1 1 0,1 0 0,-1-1 1,0 1-1,0-1 0,0-1-24,0-5 60,-1 0-1,0 0 1,0 0 0,-1 0 0,-2-10-60,1 13 0,0 0 0,-1 0 0,0 1 0,-3-6 0,-7-20 0,0-9 58,-2 2 0,-17-33-58,22 54 31,0 0 0,-2 1 1,0 0-1,0 1 0,-2 0 1,-11-10-32,-17-9 138,37 32-231,-1 0 0,0 0 0,1 1 0,-1 0 1,0 0-1,-1 1 0,0-1 93,6 3-27,0-1 1,1 1-1,-1 0 1,0 0 0,1 0-1,-1 0 1,0 0 0,1 0-1,-1 0 1,1 0 0,-1 0-1,0 0 1,1 0 0,-1 1-1,0-1 1,1 0-1,-1 0 1,1 1 0,-1-1-1,0 0 1,1 1 0,-1-1-1,1 0 1,-1 1 0,1-1-1,-1 1 1,1-1 0,0 1-1,-1-1 1,1 1 0,-1-1-1,1 1 1,0-1-1,0 1 1,-1 0 0,1-1-1,0 1 1,0-1 0,0 1-1,-1 0 1,1-1 0,0 1-1,0 0 1,0-1 26,0 3-219,0 0 0,0 0 0,0 0 0,0 0 0,0 0 0,1 0 0,0 0 0,-1 0 0,2 2 219,23 67-4981,-16-41 1845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3:35.4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 1472,'0'4'168,"0"4"187,0-8-348,0 0 0,0 0-1,0 0 1,0 0 0,0 0 0,0 0-1,0 0 1,0 0 0,0 1 0,0-1-1,0 0 1,0 0 0,0 0 0,0 0-1,-1 0 1,1 0 0,0 0 0,0 0-1,0 0 1,0 0 0,0 0 0,0 0-1,0 0 1,0 1 0,0-1 0,0 0-1,0 0 1,-1 0 0,1 0 0,0 0-1,0 0 1,0 0 0,0 0 0,0 0-1,0 0 1,0 0 0,0 0 0,-1 0-1,1 0 1,0 0 0,0 0 0,0 0-1,0 0 1,0 0 0,0 0 0,0 0-1,0-1 1,0 1 0,-1 0 0,1 0-1,0 0 1,0 0 0,0 0 0,0 0 0,0 0-1,0 0-6,-1-1 678,1 1-166,0 0 26,0 0-164,0 0 10,0 0-102,0 0 17,0 0-38,13 11 1531,-3-8-1459,0 0 0,-1 0-1,1-1 1,0-1 0,0 0 0,1 0-1,-1-1 1,1 0-333,3 0 356,1 1-1,-1 0 0,8 2-355,-11-1 194,1-1 0,-1 0 1,1-1-1,1 0-194,0 0-52,-12 0-305,-1 0-848,0 0-43,0 0-1328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3:36.2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116 0 736,'-94'100'7754,"93"-99"-7540,0 0 0,0 1-1,0-1 1,0 0 0,0 0-1,0 0 1,-1 0 0,1 0 0,-1 0-1,1 0 1,0 0 0,-1-1-1,1 1 1,-1-1 0,0 1-214,1-1 304,1 0 261,0 0-208,0 0-122,0 0-91,1 1 37,2 4-22,1-1 0,0 0 0,0 0 0,0 0 0,0 0 0,1 0 0,-1-1 0,1 0 0,0 0 0,0-1 0,0 1 0,0-1 0,1 0 0,-1 0 0,4 0-159,6 2 342,0-1 0,0 0 0,0-1 1,0-1-1,6-1-342,5 0 143,54 0 649,-28 0-5359,-51 0 4267,1 0-1,-1 0 0,0 0 1,0 0-1,0 1 0,0-1 1,1 0-1,-1 0 0,0 1 0,0-1 1,0 1-1,0-1 0,0 1 1,0-1-1,0 1 0,0 0 1,0 0-1,0-1 0,0 1 1,0 0-1,-1 0 0,1 0 1,0 0-1,-1 0 0,1 0 1,0 0-1,-1 0 0,1 0 1,-1 0-1,0 0 0,1 0 1,-1 1-1,0-1 0,0 0 1,0 0-1,1 0 0,-1 1 301,-4 16-1797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3:36.9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73 1 992,'-8'0'209,"6"-1"-183,1 1-1,-1 0 0,0 0 1,1 0-1,-1 1 0,1-1 1,-1 0-1,0 1 0,1-1 1,-1 1-1,1-1 0,-1 1 1,1 0-26,-25 8 4527,23-7-3630,2-1-558,1-1-1,-1 1 0,1-1 1,-1 0-1,0 1 0,1-1 1,-1 0-1,1 1 0,-1-1 1,0 0-1,1 0 0,-1 0 1,1 1-1,-1-1 1,0 0-1,1 0 0,-1 0 1,0 0-1,1 0 0,-2 0-338,7 4 290,-1 0-1,1 0 1,0 0-1,0-1 1,0 1-1,0-1 1,4 1-290,1-1 296,1 0 0,0 0 0,0-1 0,0 0 0,1-1 1,-1-1-1,4 0-296,14 2 593,64 0 158,-52-2-3805,40 4 3054,-61-3-4358,-18 0 1841,-2 6-2272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3:37.9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3 3136,'-3'-2'1062,"6"4"462,-3-2-910,0 0 74,0 0-171,0 0 182,0 0-150,0 0 176,0 0-186,0 0 117,0 0-187,0 0 38,0 0-112,11 12 2421,-4-11-2476,0 1 1,0-1 0,0-1-1,0 1 1,0-1 0,0 0 0,6-2-341,10 2 526,13 0-4,0 2-1,0 1 0,-1 2 1,6 3-522,53 11-966,-92-18-36,-2-1-913,-1-10-3349,1 8 4951,0 0 1,-1 1-1,1-1 0,-1 0 0,0 1 0,1-1 0,-1 0 0,0 1 0,-1-1 313,-17-17-4346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3:38.9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3 2400,'-6'-2'5280,"6"2"-5152,0 0 0,0 0 0,0 0 0,0 0 0,-1 0 0,1 0 0,0 0 0,0 0 1,0 0-1,0 0 0,0 0 0,0 0 0,-1 0 0,1 0 0,0 0 0,0 0 0,0 0 0,0 0 0,0 0 1,0 1-1,0-1 0,0 0 0,0 0 0,0 0 0,0 0 0,-1 0 0,1 0 0,0 0 0,0 1 0,0-1 1,0 0-1,0 0 0,0 0 0,0 0 0,0 0 0,0 0 0,0 1 0,0-1 0,0 0 0,0 0 0,0 0 0,0 0 1,0 0-1,0 0 0,0 1 0,1-1 0,-1 0 0,0 0 0,0 0 0,0 0 0,0 0 0,0 0 0,0 0 1,0 0-1,0 1 0,0-1 0,0 0-128,12 2 2420,23-2-3031,-27 0 1431,24 0-803,1 2 0,-1 1 0,0 2 0,-1 1 0,15 5-17,-45-11 9,12 3-1153,0 1 0,0 1 0,-1 0 0,5 3 1144,-14-7-480,0 1 0,0-1 0,-1 1-1,1 0 1,-1 0 0,1 0 0,-1 0 0,0 0 0,0 1 0,0-1 0,0 1-1,0-1 1,0 1 0,-1 0 0,1-1 0,-1 1 0,0 0 0,0 0-1,0 0 1,0 0 0,0 2 480,-4 12-2021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3:39.9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2 2400,'-17'0'341,"16"0"214,1 0-27,-4 3 615,5 0 4444,2-2-5352,-1 1 0,1-1 0,-1 0 0,1 1 0,0-1 0,0 0 0,0-1 0,0 1 0,-1 0 0,1-1-1,0 0 1,0 0 0,0 0 0,3 0-235,10-1 630,0 0-1,5-3-629,1 1 300,18-2-399,1 2-1,-1 2 1,2 1 99,36 1-5323,-57 3 150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7:16.4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3352 3110 2144,'0'0'699,"0"0"-417,0 0-170,0 0-117,5-12 2549,-5 9-2269,-1 0 1,0 0-1,0 0 0,0 0 1,0 0-1,0 0 1,0 0-1,-1 0 1,0 0-1,1 1 0,-1-1 1,0 0-276,-13-21 711,-10-47-313,-2-21-398,2 8 263,13 52 19,0 2 0,-2-1 0,-1 2 0,-2 0 0,-8-10-282,-34-44 774,-10-5-774,8 11 83,-52-58 12,-53-44-95,58 64 241,2 10 685,-84-63-926,69 64 188,100 84-184,-42-36-185,-3 3 1,-5 0 180,48 38 45,0 0 1,-1 2-1,-1 1 0,0 0 1,-1 2-1,0 2 0,0 0 1,-9-1-46,-3 2-11,-1 1 0,0 2 1,-1 2-1,-28 2 11,21 1-72,-39 3 272,59-3-38,0 0-1,1-2 1,-1-1-1,0-1 1,1-1 0,0-2-1,0 0 1,0-2 0,1-1-1,0-1 1,1-1 0,0-1-1,-14-10-161,13 5 54,0-2 1,2-1-1,0 0 0,1-2 0,1-1 0,-13-19-54,1-2-50,-22-43 50,13 20 61,-30-55 239,37 60-360,23 44 128,-13-17-68,4 7 55,-8-10-132,-30-29 77,19 23 66,-105-113 170,122 134-232,13 13-19,0 1 0,-1 0 0,0 1 0,0 0 0,-5-2 15,4 4-141,9 5 136,1 0 0,-1 0 0,1-1 0,-1 1 0,1-1 0,0 1 0,0-1 0,-1 0 5,2 1 17,0 0 0,-1 0 0,1 0 0,0 1 1,0-1-1,-1 1 0,1-1 0,0 1 0,0-1 0,-1 1 0,1 0 0,-1 0 0,1 0 0,0 0 0,-1 0 0,1 0 0,-2 0-17,1 0-109,-1-2-265,7 4 44,4 6 294,-1 0-1,-1 1 1,0 0-1,0 0 0,0 0 1,-1 1-1,2 6 37,-2-6-63,28 58 124,-5-9-80,19 28 19,31 50-176,-62-108 363,16 20-187,-16-24 64,9 13 277,-24-37-208,-1-1 22,1-2-75,0 1-1,-1-1 1,1 1 0,0-1-1,-1 0 1,1 1 0,-1-1-1,1 0 1,-1 0 0,0 0-1,0 1 1,0-1 0,0 0-1,0 0-79,-2-30 200,2 29-144,-13-72 126,6 41-306,1-12 124,-6-44 144,-4 1 0,-25-81-144,36 154-137,-1-1 0,-8-14 137,1 2 88,11 27-125,1-1 1,0 1 0,-1 0-1,1 0 1,-1 0 0,0 0-1,0 1 1,0-1 0,0 0-1,-2 0 37,-6-7-346,9 8 321,0 0 0,0 0-1,-1 0 1,1 0 0,0 0-1,-1 0 1,1 0 0,-1 1-1,1-1 1,-1 1 0,1-1-1,-1 1 1,0-1 0,1 1-1,-1 0 1,1 0 0,-1 0-1,0 0 1,1 0 0,-1 0-1,0 0 1,1 1 0,-1-1-1,-1 1 26,-1 1-112,4-2 106,-1 0 1,1 0-1,0 0 1,0 0 0,0 0-1,0 0 1,0 0-1,0 0 1,0 0 0,0 0-1,0 0 1,0 0-1,0 0 1,-1 0 0,1 0-1,0 0 1,0 0-1,0 0 1,0 0 0,0 0-1,0 0 1,0 0-1,0 0 1,0 0 0,0 0-1,0 0 1,0 0-1,0 0 1,0 1 0,0-1-1,-1 0 1,1 0-1,0 0 1,0 0 0,0 0-1,0 0 1,0 0-1,0 0 1,0 0-1,0 0 1,0 0 0,0 1-1,0-1 1,0 0-1,0 0 1,0 0 0,0 0-1,0 0 1,0 0-1,0 0 1,1 0 0,-1 0-1,0 0 1,0 0-1,0 0 1,0 1 0,0-1-1,0 0 1,0 0-1,0 0 1,0 0 0,0 0-1,0 0 1,0 0-1,0 0 1,0 0 0,0 0-1,0 0 6,2 4 32,2 1-48,-1-1 0,1 1-1,0 0 1,0-1-1,1 0 1,-1 0 0,1 0-1,1 1 17,12 9-162,107 115 136,-5-6 143,-111-115-70,1-1 0,-1 0 0,1-1 0,0 0 0,0 0 0,1-1 1,0-1-1,0 1 0,9 1-47,11 1 17,-1-1 0,1-1-1,2-2-16,-9 0-48,21 1 192,-21 0-133,-22-4-11,-2 0-139,0 0 59,0 0 134,0 0 15,0 0 75,0 0-27,-9 0 198,1 0-288,-1-1-1,0 1 1,1-2 0,-1 1-1,1-1 1,0 0 0,-1-1-1,1 0 1,0 0 0,0-1-1,1 1 1,-5-4-27,-78-55 399,58 38-318,-2 1 1,-1 2 0,0 1-1,-19-6-81,-28-3 108,-2 4 0,-23-1-108,15 3-280,67 17 270,18 5-28,1 0 0,-1 0-1,1-1 1,0 0 0,0 0 0,0-1 0,-3-2 38,8 5-251,1 0-63,22 7-124,-8-5 291,-11-2-170,1 1 0,-1-1 0,1 1 1,-1-1-1,0 1 0,1 0 0,-1 0 1,0 1-1,0-1 0,0 1 0,0-1 1,0 1-1,0 0 0,-1 0 0,1 1 1,2 1 316,12 20-2352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7:53.261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2572 8 1728,'0'0'23,"-1"-1"0,1 1 0,0 0 0,0-1 0,-1 1 0,1 0 0,0 0 0,0 0 0,-1-1 0,1 1 0,0 0 0,-1 0 0,1 0 0,0 0 0,-1 0 0,1 0 0,0 0 0,-1-1 0,1 1 0,0 0 0,-1 0 0,1 0 0,0 0 0,-1 0 0,1 0 0,0 1 0,-1-1 0,1 0 0,0 0 0,-1 0 0,1 0 0,0 0 0,-1 0 0,1 1 0,0-1 0,0 0 0,-1 0 0,1 0 0,0 1 0,0-1 0,-1 0 0,1 0 0,0 1-23,-4 1 51,-13-5 706,12 1-659,0 1 0,-1 0 0,1 0 1,0 0-1,-1 1 0,1-1 0,0 1 0,-1 0 0,1 1 0,-3 0-98,-13 0 401,7-1-282,-1 1 0,1 0 1,0 2-1,0-1 1,-7 3-120,-64 10 624,-9 1-368,82-14 47,1-1 1,-1 0-1,-1 0-303,-16 1 210,9 0-175,8-1-49,0 1 0,1 0 0,-1 0-1,-7 4 15,-125 45 390,85-33 35,-58 10-425,65-17 65,35-6-72,1 0 0,0 2-1,0-1 1,0 2 0,1 0-1,0 1 1,0 1 0,-10 9 7,-9 6-127,-49 35 286,-2 4-175,74-56 28,7-5 1,0 0 0,0 0 0,0 0 0,0-1 0,-1 0 0,-2 1-13,-6 2 155,-11 4-288,6-3 306,15-6-175,0 1 0,1 0-1,-1 0 1,0 0 0,1 0 0,-1 0 0,1 0 0,-1 0-1,1 1 1,0 0 0,-1 0 2,1 0 33,-1 0 0,1-1-1,0 0 1,-1 1 0,1-1 0,0 0-1,-1 0 1,0 0 0,-1 1-33,-17 7 137,16-6-149,-10 8-92,-1-1-1,-1 0 1,-8 3 104,-33 15-68,25-11 210,-9 2-142,-23 11 16,-1-3 272,52-22-339,0 0-1,0 1 0,0 0 0,1 1 0,0 1 1,0 0-1,-12 9 52,8-5 30,15-11-24,0 0 0,0 0 0,-1 0 0,1 1 0,0-1-1,1 1 1,-1 0 0,0-1 0,0 1 0,1 0 0,-1 0 0,-1 2-6,2-1 12,-2 1 1,1-1-1,0 0 0,-1 0 1,1 0-1,-1-1 0,0 1 1,0-1-1,0 1 0,0-1 1,0 0-1,-1 0 0,1 0 1,-1-1-1,1 1 0,-4 0-12,4-1-13,0 0 0,0 0 0,0 1 0,0-1 0,0 1 0,0-1 0,0 1 0,1 0 0,-1 1 13,1-1 3,1 1-1,-1 0 1,1-1-1,0 1 1,-1 0-1,2 0 1,-1 0-1,0-1 1,0 2-3,-2 7 20,-8 38-52,8-36 9,0 0 0,0 0 1,-1 0-1,-1 0 23,3-8 6,1-1 0,0 0 0,0 1 0,0-1 0,1 5-6,-1-5-4,1 0 0,-1 1 0,0-1 1,0 1-1,-2 3 4,-8 30-32,10-32 26,-1 1-1,0-1 1,0 0 0,0 1 0,-1-1 0,0 0 0,-1 1 6,3-5 4,0-1 0,0 1-1,0 0 1,0 0 0,1-1 0,-1 1 0,1 0-1,-1 0 1,1 0 0,0 0 0,0 2-4,-1-2 5,1 1 0,0 0 0,-1 0 0,0-1 0,0 1 0,1 0 0,-1-1 0,-1 1 0,1-1-1,0 1 1,-1-1 0,-1 3-5,-1 0 54,4-5-62,-1 1 0,1 0 0,-1 0 0,0 0 0,1-1-1,0 1 1,-1 0 0,1 0 0,0 0 0,-1 0 0,1 0-1,0 0 1,0 0 0,0 0 0,-1 0 0,1 0-1,0 0 1,1 0 0,-1 0 8,0 1 10,-1-1 0,1 0 0,0 1 0,-1-1 0,1 0 0,-1 1 0,1-1 0,-1 0 0,0 1 0,1-1 0,-1 0 0,0 0 0,0 0 0,0 0 0,0 0-10,-7 13 74,-2-1-146,4-6 48,5-6 96,-1 1 1,1 0-1,-1-1 0,0 1 1,1-1-1,-1 1 0,0-1 1,0 0-1,-1 0-72,-9 9 309,-10 9-154,15-13-200,0 1 0,1 0 0,0 0 0,-1 3 45,-3 2-28,-25 27 220,26-27-234,1-1 0,0 2 0,1-1 0,0 1 0,1 0 0,1 0 0,0 1 1,0 1 41,-12 30 84,13-33-63,0 1 0,-2 9-21,-7 22 145,8-29-121,0 0 0,0 8-24,2-10-39,-1 0 0,0 0-1,-3 6 40,0-3-21,1 0-1,-1 8 22,3-10 87,0-1 0,-1 0-1,0-1 1,-4 8-87,7-16 22,1-1-1,-1 1 1,1 0-1,0-1 1,1 1-1,-1 0 1,1 0-1,-1 0 1,1 3-22,0-2 22,0 0 0,-1 0 0,1 0 0,-1 0 0,-1 1-22,-4 32 27,3-30-35,1 0 1,0 0-1,0 0 1,1 0-1,0 0 0,0 1 1,1-1 7,0 3 23,-1 3 76,2 1 0,0-1 0,2 9-99,0 2-59,-1-1 1,-1 1 0,0 0-1,-3 7 59,1 20 111,1-39-97,0 0 0,-1 0 0,-1 0 0,0 0 0,0 0 0,-1 0 0,-1-1 0,-3 8-14,2-6-3,0 0 1,-2 15 2,3 36 698,2-52-788,0 0-1,2-1 0,0 4 91,3 69-58,6-17 175,-8-56-59,0 0 1,1 1-1,0-1 0,2 2-58,4 35-89,13 125 20,-14-138 75,1 0 0,1 0 0,2-2 0,2 3-6,21 69 194,-32-92-169,0 0 0,-1 1-1,0-1 1,-1 1-1,-1 7-24,-1 14 251,12 114-289,-10-136 22,1 1 0,1-1 0,0 0 0,2 4 16,-3-14-29,0-1 0,1 1 0,-1-1 0,1 0 0,0 0 0,0 0 29,0 0 29,-1 0 1,1 0-1,-1-1 1,1 1-1,-1 0 1,0 1-1,0-1-29,0 1 0,1-1-1,-1 0 0,1 1 0,0-1 1,0 0-1,0 0 0,0 0 0,1 0 1,-1 0-1,1-1 0,0 1 0,2 1 1,12 12 79,47 50-101,-60-61 46,1-1 1,0 1-1,0-1 0,0 0 0,1-1 0,1 2-24,0-2-7,-2 1 0,1 0-1,0 0 1,-1 1 0,0 0 0,1 1 7,23 24 3,7 9 26,-7-4-33,-16-21 105,-1 1-1,-1 1 1,6 11-101,0 6-96,-2 0 0,9 31 96,-19-49 42,7 15 210,-12-28-204,0-1 101,0 1-156,0 0 0,0 0 0,0 0 0,1-1 0,-1 1-1,0 0 1,1 0 0,-1 0 0,1 1 7,13 13 80,-13-15 75,-1-1-75,1 0-91,0 0 1,0 1 0,0-1 0,0 0 0,-1 1 0,1-1 0,0 1-1,0-1 1,0 1 0,-1-1 0,1 1 0,0-1 0,0 1 0,-1 0-1,1 0 11,7 6-93,9 4 177,-11-6-110,0-1 0,0 0 0,0 0 1,1-1-1,0 0 0,-1 0 0,1 0 1,3 0 25,9 2 7,-15-4-2,0 0 0,0 0 0,0 0 0,1 0 0,2-1-5,4 1 12,1-1 0,-1 2 0,0-1 0,4 3-12,37 3 21,-47-6 9,-1 0 0,1-1 0,0 1 0,-1-1 1,1 0-1,0 0 0,2-1-30,21 1-62,11 3-93,18 4 118,-40-5 127,-14-2-84,1 0-1,-1 1 1,1-1-1,-1 1 0,0 0 1,1 0-1,1 1-5,60 21-106,-31-13 95,-30-4 186,-2-4-163,37 33-306,-30-30 282,-8-4 16,-1-1 0,1 0 0,0 1 0,0-1 0,0 1 0,-1-1 0,1 1 0,0 0 0,0-1 0,-1 1 0,1 0 0,-1-1 0,1 1 0,-1 0 0,1 0-4,1 3 13,13 11-58,-13-13 68,0 0 1,0 1-1,0-1 0,0 1 0,-1-1 0,1 1 1,0 1-24,0 1-29,-1-4 114,9 5-48,-6-5 20,-1 0-41,-1 0 0,1 0 1,0-1-1,-1 1 0,1-1 0,0 1 0,-1-1 1,1 0-1,2-1-16,47 6-203,-30-4 316,-6-1-90,0 0-1,0-1 1,0-1-1,2 0-22,1-1-17,0 1 1,1 1-1,11 1 17,34-2-9,-5-1 157,-36 2-222,0-1 0,19-3 74,-25 2 55,1 1-1,16 0-54,-18 1-65,0 0 1,-1-1-1,9-2 65,-2 0 81,0 1 1,0 1-1,0 1 0,12 2-81,-9-1 43,0-1 0,0 0-1,10-4-42,10-1 68,1 2-1,0 2 1,12 3-68,-30-1-37,82 0-59,-110 0 133,-1 0 16,0 0 6,0 0 64,0 0-49,-13 3-148,-1 3 50,0-2 0,0 0 0,0-1 0,-15 2 24,-23 5-80,37-7 63,0-1 0,0 0 0,0-1 0,-13-1 17,-32 2 73,-21 2-52,52-3 53,14-1-84,0 1 0,-8 2 10,-12 3-41,0-2 0,-1-1 0,-7-2 41,18 0-99,1 1 1,-20 4 98,42-5-27,-1 0 0,0 0 0,0 0 0,0 0 0,0 0 0,1 1 0,-1 0 0,0-1 0,1 1 1,0 0-1,-1 0 0,0 1 27,-26 30-41,26-29-11,1 0 47,0-1 0,1 2 1,-1-1-1,1 0 0,0 0 1,0 0-1,0 0 0,1 1 1,-1-1-1,1 0 0,0 1 1,0-1-1,0 0 0,1 1 1,0-1-1,0 2 5,0-4-3,-1 0-1,1-1 1,0 1-1,0 0 1,-1-1 0,1 1-1,0-1 1,1 1-1,-1-1 1,0 1 0,1 0 3,8 12-70,-7-8 68,1 1 0,0-1 0,0 0-1,0 0 1,1 0 0,0-1 0,0 1 0,1-1 2,-4-3 27,1 0 0,0 0 0,0 0 0,0-1 0,0 1 0,0-1 0,0 0 0,1 0 0,-1 0 0,0 0 0,1-1 0,-1 1 0,0-1 0,1 0 0,-1 0 0,0 0 1,1 0-1,2-1-27,10-3 34,1 0 1,-1-1-1,0-1 1,14-7-35,25-9-74,5 5 186,27-2-112,34-10 58,-80 19-12,-19 5-102,-1-1 0,0-1 0,13-6 56,-12 4 82,1 0 1,5 1-83,-8 2 27,63-16-155,149-20 549,-150 29-16,8-5-405,-61 13 97,-20 4-94,0-1-1,-1 1 0,0-2 1,2 0-3,31-9 58,-30 10-47,-1-1-1,0 0 1,0 0 0,0-1 0,-1-1-1,1 0 1,1-1-11,-3 1 20,0 1 1,1-1-1,-1 2 0,1-1 0,0 1 1,4 0-21,29-12 12,96-38-53,-13 6 55,-100 37-23,-12 5-5,0 0 0,-1 0 0,0-2 0,0 1 0,0-2 0,0 0 0,2-3 14,37-33-53,-46 39 87,0-1 0,0 1 1,0 1-1,1-1 0,-1 1 1,1 0-1,5-3-34,29-19-144,-37 24 154,0-1 1,0 0-1,0 1 1,0-1-1,-1 0 1,1 0-1,-1 0 1,0-1-1,1 1-10,-1 0-35,11-14 46,1 2 0,1-1 1,0 2-1,1 0 1,0 0-1,2 2 1,5-4-12,-4 4 24,31-22 346,10-1-370,-30 18-69,0 2 0,13-3 69,-34 15 6,-1-1 1,1 0 0,0-1 0,-1 1 0,0-2 0,0 1 0,1-3-7,-5 5 7,-1 0 0,1-1 1,-1 1-1,0-1 1,0 0-1,-1 1 1,1-1-1,-1-1 1,0 1-1,0 0 1,0 0-1,0-1 1,-1 1-1,0-1 1,1-3-8,-1 1 0,0 1 0,1-1 0,0 1 0,2-3 0,4-14 0,4-13 43,6-25 10,3-17-581,-20 72 545,0 0 1,-1 0 0,1 1 0,-1-1 0,0-4-18,-1 4 60,1 0 1,1 0-1,-1 0 0,2-4-60,0-8 15,1 0 0,-2 0 0,-1 0 1,0 0-1,-1 0-15,0-20-44,-7-9-212,8 45 267,0-1 9,0 0 1,0 0-1,0 1 1,0-1-1,1 0 1,-1 0-1,1 0 0,-1 1 1,1-1-1,0 0 1,0 1-1,1-2-20,-1 3-23,-1 0 0,0 0-1,1 1 1,-1-1 0,0 0 0,0 0-1,0 0 1,0 1 0,1-1-1,-1 0 1,0 0 0,0 0 0,-1 0-1,1 1 1,0-1 0,0 0 23,0-8-28,1 4 42,0 0 0,1 0 0,0 0-1,0 0 1,0 1 0,0-1 0,1 0-1,0 1 1,0 0 0,0-1 0,0 1 0,4-3-14,-6 6 0,-1 1 0,1-1 0,-1 0 0,1 1 0,-1-1 1,0 0-1,1 1 0,-1-1 0,0 0 0,1 0 1,-1 1-1,0-1 0,0 0 0,0 0 0,0 1 0,0-1 1,0 0-1,0 0 0,0 0 0,0 0 0,0 0-5,0 0-1,0 0 0,0-1 1,1 1-1,-1 0 0,0 0 1,0-1-1,1 1 0,-1 0 1,1 0-1,-1 0 1,1-1 5,20-31-230,-12 19 226,-8 13 4,1-1 0,-1 0 0,0 0 0,0 0-1,0 0 1,0 0 0,0 0 0,-1 0 0,12-21 64,-8 5-38,-3 13-26,0 0 0,1 1 0,-1-1 0,1 0 0,0 1 0,0-1 1,1 1-1,1-3 0,8-18-384,-12 24 320,1 1 55,0 0 1,0 0 0,0 0-1,-1 0 1,1 1 0,0-1 0,0 0-1,0 0 1,-1 1 0,1-1 0,0 0-1,0 1 1,-1-1 0,1 1 0,0-1-1,0 1 1,-1-1 0,1 1-1,-1 0 1,1-1 0,-1 1 0,1 0 8,10 8 0,-11-8 15,0-1 1,0 0-1,1 0 0,-1 1 0,0-1 1,0 0-1,1 0 0,-1 1 0,0-1 1,0 0-1,1 0 0,-1 0 0,0 0 1,1 0-1,-1 0 0,0 1 0,0-1 1,1 0-1,-1 0 0,0 0 0,1 0 0,-1 0 1,0 0-1,1 0 0,-1 0 0,0 0 1,1 0-1,-1-1 0,0 1 0,1 0 1,-1 0-1,1 0-15,3-11 185,-3-19-201,-1 27 26,-1-20 116,-1 1 0,-1-5-126,0 5 109,1 0-1,0-4-108,2-154-426,-3 128 735,3-352-314,-5 302-177,5 97 253,0 1 0,-1-1 0,0 1-1,0-1 1,-1-1-71,-2-19-140,-4-7-106,8 14 182,1 12 71,-1 0 0,0 0 0,0-1 0,0 1 0,-1 0 0,0 0 0,0 0 0,-1 0 0,0 0 0,0-2-7,0 4 11,1 0 0,0 1-1,0-1 1,0 0 0,0 0 0,1 0 0,0-1-11,-1 0-36,1 1-1,-1 0 0,0-1 1,0 1-1,-1-3 37,-6-14 30,2-1 1,0 1 0,1-4-31,1 4 108,-2-1 1,-7-18-109,10 30-68,0 0 0,0 0 0,0-5 68,-7-25-25,7 30 66,-2-3 13,0 0 0,1 0 0,0-3-54,3 10-36,-1 1 0,0-1 0,0 1 0,0-1 0,-3-3 36,-7-20 36,9 20 15,-1 0 1,0 0 0,0 1 0,-2-4-52,-12-25 6,-7-13-235,20 36 244,2 3 17,0 1 0,-1 0 1,-3-6-33,-13-32 98,9 19-58,-7-21-141,3-2 0,-3-18 101,11 44 148,-11-24-148,5 16 22,4 13-10,0 0-1,-1 0 1,-1 1-1,-1 1 1,-1 0 0,-6-7-12,8 10-150,9 13 147,0 0 0,0 0 0,0 0 0,-1 0 0,1 0 0,-1 0 0,0 1 0,1-1 1,-4-1 2,3 2-8,0 0 1,1-1 0,-1 1 0,1-1 0,0 0-1,0 1 1,0-1 0,-1-1 7,-10-14 90,0 2-103,0-1 0,2 0 0,-4-7 13,-2-4-25,-13-3-98,-48-65 400,55 70-334,17 20-4,0-1 0,0 0 0,-4-6 61,0 0 39,0 1 1,-1-1-1,0 2 0,-11-10-39,8 9-103,10 8 90,0 1 0,0 1 0,0-1 0,-1 0 0,1 1 0,-1 0 1,0 0 12,-25-14-22,18 9 20,-1-1 1,0 2 0,-1-1 0,1 2 0,-1 0 0,-4-1 1,-15-3-31,-1 2-1,-4 0 32,-7 2-178,0 3 0,-31 1 178,44 1-81,21 1 79,-1 0-1,1 1 1,-8 1 2,7 0 1,1-1-1,-1-1 1,-8 1-1,-4-3-17,16 0 3,-1 1 0,1 0 0,0 0 0,-1 1 0,1 0 0,0 0 0,0 1 1,-6 2 13,-37 13-86,27-10 87,0 0 0,-1-2 0,1 0 0,-11-1-1,-22 5-36,-97 12 283,97-15-83,36-3-202,-1 2-1,1 0 1,0 1 0,0 1-1,-3 3 39,-37 17-223,0 5 223,41-22-6,-25 16-186,-12 10 192,12-8-192,-15 6 192,19-11 13,1 0 0,-33 27-13,-2 12-64,58-46 50,-5 4-37,-1-2 0,0 0 0,-1-2 0,-2 0 51,-24 12 28,1 2 0,1 2 0,2 2 0,-4 6-28,-205 178 101,225-197-98,-1 0 0,-1-2 0,-1-2 0,-3 0-3,-13 8-1,1-2-23,-9 0 24,-14 7-35,51-21 180,-50 25-301,60-29 140,1 1 0,1 0 0,-1 0 0,1 1 0,0 0 0,-1 1 16,3-1-30,1 1 0,-1 0 0,1 0 0,-1 2 30,-14 23 152,11-19-188,0 2 0,1-1-1,0 1 1,2 1 0,0-1-1,-2 12 37,-2 1 10,0 1 48,5-11-25,-2 0-1,-1 1-32,-2 4-45,2 0 0,-4 18 45,-10 30 191,19-62-250,1 0-1,0 0 1,0 0-1,1 0 1,0 4 59,-5 29-167,1-9 185,1 0 0,1 19-18,1-15 66,-6 33-66,1-16 95,1 7-95,2-19 27,4-33-25,0-1 0,1 1 0,0 5-2,1 14 0,-2 113 5,1-137 5,-1-1 1,1 1-1,0 0 1,0 0-1,0-1 1,1 3-11,5 20-63,-1 11 96,6 50 275,-8-46-609,7 18 301,-2-5-35,-3-17 62,1 1 160,-2-1-1,-1 31-186,0 27-96,-4-87 54,1 1 0,1 0 0,1 3 42,1 10 20,-1-10 44,0-1 0,1 1 1,0-1-1,2 1 1,0 0-65,10 26-205,-2 4 143,-6-17 149,1-1 0,8 14-87,1 2 43,-15-31-40,2 1-1,-1-1 0,1-1 0,1 1 0,0-1 0,0 0 1,5 5-3,-1-3-1,0 0 0,1-1 0,1 0 0,0-1 0,0-1 0,1 1 0,0-2 0,0 0 1,1-1-1,-1 0 0,2-1 0,9 3 1,57 15 234,-37-9-265,8-1 31,38 2 105,41 0-105,31 5-89,-63-6 486,2-4 0,62-4-397,-131-7 92,-1-2 0,14-4-92,14-1 136,40-6 259,55-17-395,-55 8-33,4-1-83,37-2 116,199-10 277,-291 30-322,6-5 45,-35 7 17,1-1-1,-2-1 1,1-1-1,2-2-16,-3-1 181,-1 0 0,10-9-181,2 0-100,-6 3 113,-2-1 1,5-5-14,-3 2 133,14-8-133,41-30-50,-19 12 190,53-42 58,-96 75-147,-1 0 0,0 0 0,-1-2 0,0 1 1,2-7-52,-2 2 5,-2 0 0,0-1 1,-2-1-1,0 1 0,-1-2 1,1-6-6,2-13 121,-2-1 0,1-16-121,0 0 40,1-9-79,6-26-44,-8 48 71,-3 0 1,-1-1-1,-2-7 12,-1-137 84,-3 155-75,-5-133-31,3 125-94,-12-126 14,-1 27 295,4 44-183,3 25-261,-6-11 251,8 59 4,-1 1 0,-1 1 0,-1-1-1,0 1 1,-2 0 0,-1 1 0,-8-10-4,11 19-41,0 2-1,-1-1 1,0 1 0,-1 0-1,0 1 1,-1 1 0,0 0-1,-1 0 1,1 1 0,-3 0 41,-28-14-53,0 3 1,-26-7 52,-3-2-181,40 15 247,3 2-86,1-2 0,0-1 0,-8-5 20,-85-61-214,108 73 199,-1 0-1,0 0 0,-1 2 1,1 0-1,-1 0 1,0 2-1,0 0 1,-1 0-1,1 1 0,-1 1 1,-4 1 15,-14 0-33,0 2 0,0 2-1,0 1 1,-21 6 33,37-6-71,0 0 1,1 2-1,-1 0 0,1 1 0,-8 6 71,-24 15-73,-6 8 73,9-5-165,-11 3 165,5-7 2,-1-3 0,0-2 0,-35 8-2,17-5-183,-64 34 183,105-46-63,-13 9-16,-10 4 153,-19 6-66,2 4 0,1 2 0,2 4 0,-15 15-8,-4 10-12,47-36 3,19-16 3,1 1 1,1 1 0,-12 15 5,-2 1-98,21-22 83,-1 0 0,-2 6 15,-81 97-203,83-100 203,-1-1 0,-4 5 0,4-7-11,1 2 1,-6 8 10,1 4 44,1 1 0,1 0 0,-8 22-44,-29 88-324,33-85 254,9-22 88,1 0-1,1 0 0,1 1 1,1 6-18,6-16 15,-1-1 0,2 1 0,1-1 1,1 0-1,3 13-15,0 5-172,-4-25 186,1 1 0,0-1 0,0 1 0,1-1 1,1 0-1,1-1 0,0 1 0,0-1 1,1 0-1,0 0 0,1-1 0,1 0 0,0-1 1,0 1-1,1-2 0,0 0 0,1 0 1,1 0-15,49 31 144,24 9-144,-74-43 14,1-1 1,-1-1 0,1 0-1,0 0 1,0-1 0,0-1-1,0 0 1,1-1 0,-1 0-1,0-1 1,1 0 0,7-2-15,20-3 94,0-3 1,0-1 0,7-4-95,35-9 68,8-1-56,-1-5 0,-2-3 1,28-18-13,-3 2 187,157-74 26,-236 104-89,-2-2 1,0-1-1,16-16-124,-37 28 29,-1 0 0,-1-1-1,1-1 1,-2 1 0,1-1-1,-1 0 1,-1-1 0,0 0-1,0 0 1,0-3-29,6-16 79,-2 0-1,-2-1 1,2-11-79,6-38-155,6-28 27,-18 94 115,1 0 0,0 0 0,1 0 0,0 1 0,1 0-1,0 0 1,1 1 0,1 0 0,0 0 0,0 1 0,1 0 0,1 0 0,7-5 13,24-16-40,3 2 1,0 1 0,3 2 39,3 3-191,-36 18 218,-1-1-1,1-1 0,-1 0 1,5-5-27,-4 0-130,-25 15-62,-13 5 263,-73 9-112,42-8-165,2 2 0,-13 6 206,-26 14-24,-46 13-32,85-30 52,-197 58-48,202-54 100,1 1 1,0 3 0,1 1 0,-7 8-49,-158 107-416,139-89 352,1 3 0,2 3 0,-46 50 64,105-95-46,0 1 1,1 0 0,0 1 0,0-1 0,1 2 0,0-1-1,0 3 46,5-9-4,0 0 0,0 0 0,0 1 0,1-1 0,-1 0 0,1 1 0,1-1 0,-1 1 0,1-1 0,0 1 0,0 0 0,0-1 0,1 1 0,0-1-1,0 1 1,0-1 0,1 0 0,0 1 4,0-3 12,-1 0 0,1 0 0,0-1 0,0 1 0,0-1-1,0 0 1,0 1 0,0-1 0,1 0 0,-1 0 0,1 0-1,-1-1 1,1 1 0,0-1 0,0 1 0,0-1 0,0 0 0,0 0-1,0 0 1,0 0 0,0-1 0,0 1 0,0-1 0,1 0-12,9 1 22,1-1 0,0 0 0,0-1 0,-1-1 0,1 0-22,25-5 49,0-2 1,0-2 0,-1-1-1,20-11-49,149-74 376,-164 75-331,2-3-13,-1-1 0,-2-2 0,23-20-32,117-108 83,-99 83-70,-41 38-80,1 2 0,1 1 1,2 3-1,29-13 67,-12 10 104,120-64-117,-125 64 85,1 2 1,1 3 0,26-7-73,-76 31-71,0 0 0,1 1 1,-1 0-1,1 0 0,0 1 0,0 0 0,-1 1 0,7 1 71,-12-1-29,1 1-1,-1 0 1,0 0 0,0 1-1,0-1 1,0 1-1,0 0 1,0 0 0,0 1-1,0 0 1,-1 0 0,0 0-1,1 0 1,-1 0-1,0 1 1,-1 0 0,4 4 29,-4-4-4,0 0 0,-1 0 0,0 0 0,0 1 0,0-1 1,0 1-1,-1-1 0,0 1 0,0 0 0,0 0 0,0 0 1,-1-1-1,0 1 0,0 0 0,0 0 0,-1 0 0,1 0 1,-2 3 3,-3 12-19,-1 0 1,0 0 0,-9 17 18,4-11-4,-44 128 83,-28 68 50,73-201-154,-1 1 1,-1-2 0,-1 0 0,-1 0 0,0-1-1,-3 1 25,-32 32 33,-22 17-33,14-14 145,-40 42-41,-98 94-176,160-159 120,-2-2 0,0-1 0,-2-2 0,-2-2 0,0-1 0,-8 1-48,-38 12 65,-24 11-296,110-48 233,-3 2 10,0 1 0,0-2-1,0 1 1,-1 0 0,1-1 0,0 0-1,-1 0 1,-1 0-12,27-2 32,-1 0 0,0-2 0,0-1-1,0 0 1,0-1 0,10-5-32,12-6-114,-1-2 0,20-13 114,77-47 67,-4-6-1,2-9-66,-71 46 208,-1-3 0,44-45-208,259-238 43,-292 262 45,64-77-88,31-31-125,-155 166 69,0 0 1,1 1 0,0 1-1,1 0 1,0 2 0,15-7 55,-20 11-30,0 0 1,0 1-1,0 0 1,1 1-1,0 1 1,0 0-1,-1 1 1,1 0 0,0 1-1,0 0 1,0 1 29,4 1-80,-1 0 1,0 1-1,0 1 0,3 1 80,-15-4-14,0 1 0,0 0 0,0 0 0,0 0 0,0 0 0,0 0 0,-1 1 0,1-1 0,-1 1 0,0 0 0,1 0 0,-2 1 0,1-1 0,0 1 0,-1-1 0,1 1 0,-1 0 0,0 0 14,2 6-5,-1 1 1,-1-1-1,0 1 1,0 0-1,-1 0 0,0 0 1,-1-1-1,-1 12 5,1-2 0,-3 34 24,-3 0 0,-2 0 1,-13 48-25,3-19 17,-8 84 7,9-54 166,14-87-186,1 0 0,1 13-4,1-15 43,-1-1 1,-1 1-1,-2 1-43,-2 8-22,4-15 16,-2 1 0,0-1-1,-1 1 1,-1-1 0,-6 12 6,6-18 33,0 0-1,-1 0 1,0 0 0,-1-1-1,0 0 1,-1-1 0,0 0-1,-4 3-32,9-8 32,-2 3 140,6-8-168,0 0 0,0-1 0,0 1 0,0 0 1,0 0-1,0 0 0,0 0 0,0 0 0,0 0 1,0 0-1,0 0 0,0 0 0,0 0 1,-1 0-1,1 0 0,0-1 0,0 1 0,0 0 1,0 0-1,0 0 0,0 0 0,0 0 0,0 0 1,0 0-1,0 0 0,0 0 0,0 0 0,0 0 1,0 0-1,0 0 0,0 0 0,0 0 0,0 0 1,-1 0-1,1 0 0,0 0 0,0 0 1,0 0-1,0 0 0,0 0 0,0 0 0,0 0 1,0 0-1,0 0 0,0 0 0,0 0 0,0 0 1,-1 0-1,1 0 0,0 0 0,0 0 0,0 0 1,0 0-1,0 0 0,0 0 0,0 0 1,0 0-1,0 0 0,0 0 0,0 0 0,0 0 1,0 0-1,0 0 0,0 0 0,-1 0 0,1 0 1,0 0-5,10-9 53,16-21 145,-17 21-232,-1 0 1,0-1-1,0 0 1,2-6 33,21-45-41,-2-1 1,18-60 40,-18 44-47,29-54 47,-41 97-50,-2-1 0,-1-1 1,8-34 49,-19 55-94,0 0 1,-1 0 0,-1 0-1,0-5 94,-2 12-167,1 7 131,0-1-1,0 1 0,0-1 1,0 1-1,0-1 0,0 1 1,1 0-1,-1-1 1,1 1-1,0-3 37,0 4-96,-1 1-80,1 2 101,4 5 11,0 0 0,1 0 0,-1 0 0,2 0 0,2 1 64,-2 1-11,-7-9 30,1 1-1,-1 0 0,1-1 1,-1 1-1,1 0 1,-1-1-1,1 1 0,0-1 1,-1 1-1,1-1 0,0 1 1,-1-1-1,1 1 1,0-1-1,0 0 0,-1 1 1,1-1-1,0 0-18,0 0 12,-1 1 0,0-1 0,1 0 0,-1 0 0,1 0 1,-1 1-1,0-1 0,1 0 0,-1 0 0,1 0 0,-1 0 0,1 0 0,-1 0 0,1 0 0,-1 0 0,1 0 0,-1 0 0,0 0 0,1 0 0,-1 0 0,1 0 0,-1 0 0,1 0 0,-1-1 0,0 1 0,1 0 0,-1 0 1,1-1-1,-1 1 0,0 0 0,1 0 0,-1-1 0,0 1 0,1 0 0,-1-1 0,0 1-12,1-2 7,-1 0 0,0-1 1,1 1-1,-1 0 0,0 0 0,0 0 1,-1 0-1,1-1-7,0 0 31,-28-194-153,9 74-145,14 89 11,3 0 0,0-2 256,2 35-30,1-1 0,-1 0 0,0 0 1,0 0-1,1 1 0,-1-1 0,1 0 1,-1 0-1,1 1 0,0-1 1,0 1-1,0-1 0,0 1 0,0-1 1,1-1 29,-1 3-7,-1-1 1,1 0-1,0 1 0,0-1 1,-1 1-1,1-1 1,0 1-1,0 0 1,-1-1-1,1 1 1,0 0-1,0-1 1,0 1-1,0 0 1,0 0-1,0 0 1,-1 0-1,1 0 1,0 0-1,0 0 1,0 0-1,0 0 1,0 0-1,0 0 0,0 1 1,-1-1-1,1 0 1,0 1-1,0-1 1,0 1-1,-1-1 1,1 1-1,0-1 7,5 4-14,1 1 0,-1 0 0,0 0-1,-1 0 1,1 1 0,-1 0 0,0 0 0,-1 0-1,3 3 15,2 8-117,-1-1 1,0 1-1,1 7 117,12 24 4,-8-24-27,-7-13 91,0 0 1,-1 0 0,0 1 0,-1-1-1,0 1 1,2 11-69,-5-15 44,1 0 1,0 0-1,0 0 1,1 0-1,0 0 1,3 5-45,3 10 90,-6-17-91,0 0 1,-1 0-1,0 0 0,0 0 0,0 0 0,-1 1 1,1 3 13,0-1 1,0 0-1,1 0 0,3 6-13,-6-14-14,1 1-1,-1-1 0,1 1 0,-1 0 1,0-1-1,0 1 0,1-1 0,-1 1 1,0 0-1,-1-1 0,1 2 15,0-1 9,0 0 0,-1-1 0,1 1 0,0 0 0,1-1 0,-1 1 0,0 0-1,0-1 1,1 1 0,-1 0 0,1-1 0,-1 1 0,1-1 0,0 1-9,2 3 108,-1-2-116,0-1-1,-1 1 1,1 0-1,-1-1 1,0 1-1,0 0 1,0 0-1,0 0 1,1 3 8,6 18 229,-8-21-247,0 1 0,1 0 0,0 0 0,0 0 0,0 0 1,0-1-1,1 1 0,0-1 0,0 1 18,-1 0-5,1-1 1,0 1-1,-1 0 0,0 0 1,0 0-1,0-1 1,0 1-1,-1 0 1,1 1 4,-1 5 67,0 0 1,-1 1-1,0-1 1,-1 0-1,0 0 1,-1 3-68,-31 113-187,26-97 248,2 0 1,-1 18-62,-6 35 11,3-30 46,7-33 51,-1-1 0,0 1 1,-2-1-1,-6 16-108,1-7 253,-3 14-253,-1 3 105,10-27-55,0-1 1,-1 12-51,-3 14-91,2-13 171,1 0 0,0 23-80,1-17 272,-5 25-272,-33 133 208,25-139-64,17-51-133,0 0 1,0-1-1,0 1 0,0 0 0,0-1 0,0 0 0,-1 1 0,1-1 1,-1 0-1,0 0 0,0 1-11,-3 8 731,33-22-827,-20 6 116,-1-1 0,1 0 0,-1 0 0,0-1 0,-1 0 0,0 0 1,0 0-1,0-1 0,-1 0 0,0 0 0,-1 0 0,0-1 0,0 0 1,-1 0-1,0 0 0,0 0 0,-1 0 0,1-7-20,2-41-47,-2-21 47,-2 21 101,6-26-101,-1 26 124,-4 30-330,1-1 0,4-12 206,12-39-241,-3 16 210,4-45 31,-14 55-17,-1 11-180,1 0 0,5-8 197,22-49-773,-27 83 863,-5 14-67,0 0 0,0-1 1,0 1-1,-1 0 1,1-1-1,-1 1 0,1-1 1,-1-1-24,10-57-176,-9 56 143,0 1 0,0-1 0,0 1 0,1 0 0,1-3 33,-3 6-47,1-1 0,0 0 0,-1 1 0,1-1 1,-1 0-1,0 0 0,0 1 0,1-1 0,-1-1 47,0 3-165,0 0 53,0 0 85,0 0 161,0 0-44,0 1-95,0 0 7,0 0 0,0 0 1,0 0-1,0 0 0,0 0 0,0 0 1,0 0-1,0 0 0,0 0 0,0 0 1,-1 0-1,1 0 0,0 0 0,-1-1 1,1 1-1,0 0 0,-1 0 0,0 0 1,1 0-1,-1 0 0,1-1 0,-1 1 1,0 0-1,1-1 0,-1 1 0,0 0 1,0-1-1,0 1-2,-5 4 49,5-5-1,-20 4 48,17-4-69,1 0 1,-1 0-1,0 0 0,1 1 1,-1 0-1,-1 0-27,4-1-11,1 0-1,-1 1 1,0-1 0,0 0-1,1 1 1,-1-1 0,0 1-1,1-1 1,-1 1 0,0-1-1,1 1 1,-1-1 0,1 1-1,-1 0 1,1-1 0,-1 1-1,1 0 1,-1-1 0,1 1-1,0 0 1,-1 0 0,1 0 11,-15 32-30,0 0-132,5 2 38,2 0 1,-3 35 123,-6 26 7,6-44-31,-11 43 111,17-78-70,-1-1 1,0 0-1,-1 0 1,-6 9-18,2-7 53,1-1 1,-2-1-1,-1 2-53,-25 29-129,19-23 192,0-1-1,-1-1 1,-2 0-63,-7 7 25,2 0 0,-8 14-25,-24 24-141,-37 26 364,71-70-243,14-14 0,0-1 0,0-1-1,-1 1 1,-10 3 20,7-3 56,1 1-1,-1 0 0,0 2-55,0-1-41,-1 0 0,0 0 1,-6 1 40,-16 9-43,9-4 84,0-1 0,-1-2 1,-1-1-1,-18 4-41,-57 17-59,1 4 1,-14 12 58,43-11 78,-39 28-78,36-20-84,-13 3 84,28-21 8,-2-2 0,-37 8-8,61-20-25,-10 6 25,-21 8 84,36-16 15,-28 9 26,-7-1-125,-140 17-314,59-12 463,15 1-283,55-18 438,5-2-420,5 0 168,-188 20-62,235-25-48,1-1-1,-1-2 1,-6-1 58,-2-1 15,8 0 74,-6-1-61,-109 12-321,7-4 85,134-3 199,-1 0 0,0 0 1,0 0-1,0 0 0,1 0 1,-1 0-1,0 0 0,0 1 1,0-1-1,1 0 0,-1 1 0,0-1 1,0 0-1,1 1 0,-1-1 1,0 1-1,1-1 0,-1 1 1,0-1-1,1 1 0,-1-1 1,1 1-1,-1 0 0,1-1 1,-1 1-1,1 0 0,0-1 1,-1 1-1,1 0 0,0 0 1,-1-1-1,1 1 0,0 0 1,0 0-1,0 0 0,0-1 1,0 1-1,0 0 0,0 0 1,0 0-1,0 0 0,0-1 0,0 1 1,1 0-1,-1 0 0,0-1 1,0 1-1,1 0 0,-1 0 1,1-1-1,-1 1 0,0 0 1,1-1-1,-1 1 0,1 0 1,0-1-1,-1 1 0,1-1 1,0 1 8,3 2 7,0 1 1,-1-1 0,0 0 0,1 1 0,-1 0 0,-1 0 0,1 0-1,0 0 1,-1 0 0,0 1 0,0-1 0,0 1 0,-1-1-1,0 1 1,1 0 0,-2 0 0,1 1-8,0-4 0,0 0 0,0 0-1,-1 0 1,1 0 0,0 0 0,1 0 0,-1-1-1,1 2 1,1 3 114,1 1-141,-2-2 13,0-1 0,0 0 0,0 0 0,0 0 0,1 0 0,0 0 0,-1-1 0,1 1 0,1-1 0,-1 1 0,1-1 14,32 19 45,-27-15-36,0-1 0,1-1 0,0 1 0,0-2 0,9 4-9,-13-6 7,1 0-1,0 1 0,-1 0 1,1 0-1,-1 1 1,0-1-1,0 1 0,0 1 1,-1-1-1,1 1-6,5 5-34,0-1 0,1-1 0,0 1 0,7 2 34,-12-8-1,-1 1 0,1-1 0,-1-1 1,1 0-1,0 0 0,0 0 0,0 0 1,1-1-1,-1-1 0,1 1 1,7 0 28,0 1 0,0 0-1,-1 1 1,1 1 0,5 2-28,24 6-229,-30-8 390,-5-2-128,0 0-1,0 0 0,1-1 0,1 0-32,-8-1 4,0 0-1,0-1 0,0 1 0,0 0 1,0-1-1,0 0 0,0 0 0,0 0 0,0 0 1,0 0-1,0-1 0,-1 1 0,1-1 1,2-1-4,1-1 26,0-1 1,-1 0 0,0 0-1,1 0 1,-2 0 0,1-1-1,0 0 1,-1 0 0,0 0-1,-1 0 1,1-1 0,-1 1-1,-1-1 1,1 0 0,-1 0-1,1-4-26,6-30-32,5-10 32,-7 25-64,-4 16 20,1 1 0,1-1 0,-1 1-1,1-1 1,3-1 44,6-14-189,-7 15-126,0-1 1,0 1-1,6-5 315,-7 8-452,1-1-1,-1 0 1,-1-1 0,1 1-1,3-9 453,-1-2-1253,1 0-1968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8:05.2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 4 832,'-1'-1'326,"1"0"-366,4 3 408,-2-5 4860,-2 3-5169,0 0 64,0 0-49,0 0-36,-14 3 890,13-1-810,0-1 0,0 0 0,-1 1-1,1-1 1,0 0 0,-1 0 0,1 0 0,-1 0 0,0 0 0,0 0-118,0 0 36,1 0 0,-1 0 1,0 0-1,0 0 0,1 0 0,-1 0 0,1 1 1,-1-1-1,1 1 0,0-1-36,-2 3 48,0 0 1,0 0-1,-1-1 0,1 1 1,-4 1-49,4-2 50,-1 0-1,1 1 1,0-1 0,0 0 0,-1 4-50,-17 24 837,19-28-739,1-1-130,0 0-1,0 0 1,-1 0 0,1 1 0,1-1-1,-1 0 1,0 0 0,0 1 32,-13 54 805,9-45-837,4-10 40,0 0 1,0 0-1,1 0 0,-1 0 1,1 0-1,-1 0 0,1 0 1,0 0-1,0 2-8,-8 28 117,8-28-76,-1 0 0,1 0-1,0 1 1,0-1 0,0 0-1,1 0 1,0 0 0,-1 1-1,1-1 1,1 0 0,-1 0-1,1 0 1,-1-1 0,1 1-1,0 0 1,3 3-41,16 39 85,4-1 81,-23-43-140,1-1-3,1 1 1,0 0-1,0-1 0,-1 0 0,1 0 0,0 0 0,0 0 0,0-1 1,0 1-1,0-1 0,0 0 0,0 0 0,0-1 0,0 1 0,0-1 1,0 0-24,4-1 11,0-1 1,0-1 0,-1 1 0,1-1 0,-1-1 0,0 1-12,11-7 182,-12 7-172,0 0 0,-1-1-1,1 1 1,-1-1 0,0-1 0,0 1-1,2-3-9,3-4 55,-9 10-45,0 0 0,1 0 0,-1 0 1,0 0-1,-1 0 0,1 0 0,0-1 0,-1 1 0,1-1-10,-1 1 3,1 1 0,-1-1 0,0 0 1,1 1-1,0-1 0,-1 0 0,1 1 0,0-1 0,0 1 0,0-1 0,0 1 0,0 0-3,1-2 17,-1 1 1,0 0-1,1 0 1,-1 0-1,0-1 0,0 1 1,0-1-1,0 1 1,-1-1-1,1 0-17,4-12 39,-3 10-27,0 1-1,-1-1 1,0 1-1,0-1 1,0 0 0,0-3-12,-1-1-79,0 2 152,0 0-1,-1 0 0,1-1 0,-1 1 0,-1-4-72,0-7-118,2 17 135,0 0 0,0-1 0,0 1 1,0 0-1,0 0 0,0-1 0,-1 1 0,1 0 0,0 0 0,-1-1 1,1 1-1,0 0 0,-1 0 0,0 0 0,1 0 0,-1-1 1,0 1-1,1 0 0,-1 0 0,0 0 0,0 1 0,0-1 0,0 0 1,-1 0-18,-5-4 231,3 2-165,1 1-1,-1 0 1,0 0-1,0 0 0,0 0 1,-3 0-66,6 1 17,0 0 1,-1 1 0,1-1 0,0 0 0,-1 0 0,1 0 0,0 0 0,0 0 0,0 0 0,0 0 0,-1-1-18,-10-8 43,0 3-31,0 0 0,0 1 0,0 0 0,-1 2 0,0-1 1,0 1-1,-2 1-12,12 3-311,1 0 0,-1 0 1,1 0-1,-1 0 0,1 1 1,-1-1-1,1 1 0,-1 0 0,1 0 1,-1 0-1,1 0 0,0 0 1,0 0-1,0 0 0,-1 1 0,1-1 1,0 1-1,1 0 0,-1 0 1,0-1-1,0 1 0,1 0 0,-1 2 311,-14 14-4330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9:04.7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1106 529 320,'0'0'112,"0"0"-75,1 0-1,-1 1 1,0-1-1,1 0 1,-1 1-1,0-1 1,1 0-1,-1 1 1,0-1-1,0 0 1,1 1-1,-1-1 1,0 1-1,0-1 1,0 0 0,0 1-1,1-1 1,-1 1-1,0-1 1,0 1-37,0 0 58,-1 0-1,1 0 1,0 0 0,0 0 0,-1 1 0,1-1 0,-1 0 0,1 0 0,-1 0 0,1 0 0,-1 0 0,0 0 0,0 0 0,1 0 0,-1-1-1,0 1 1,0 0 0,0 0 0,0 0 0,0-1 0,0 1 0,0-1 0,0 1-58,-6 4 161,-26 24 850,1 2-1,-22 28-1010,-33 46 1020,4-2-311,61-79-743,0-1 0,-2-2 0,-5 4 34,-16 8-251,-13 7 251,44-32 52,16-11-8,23-17-11,-13 11-66,6-7 44,-1-1 0,-1 0 0,0-1 0,-2 0-1,0-2-10,63-102 151,-20 30 369,-44 72-327,-6 11-91,-1-1-1,1 1 0,-2-2 0,0 1 0,0 0 0,2-9-101,-6 18 6,-1 0 0,0 1 0,0-1 0,1 0 0,-1 1 0,0-1 0,0 0 0,0 0 0,0 1 0,0-1-1,0 0 1,0 1 0,0-1 0,0 0 0,0 0 0,-1 1 0,1-1 0,0 0 0,0 1 0,-1-1 0,1 0-1,0 1 1,-1-1 0,1 1 0,0-1 0,-1 0 0,1 1 0,-1-1 0,1 1 0,-1-1 0,0 1 0,1 0-1,-1-1 1,1 1 0,-1 0 0,0-1 0,1 1 0,-1 0 0,0-1 0,1 1 0,-1 0 0,0 0 0,1 0-1,-1 0 1,0 0 0,0 0 0,0 0-6,-3 0-1,-1 0 1,1 1-1,-1-1 0,1 1 0,0 0 0,-1 0 0,-3 2 1,-30 14-5,0 1 0,2 2 1,-11 9 4,-51 28-92,84-50 115,5-2 7,1-1 0,-1 0 1,0 0-1,-6 1-30,14-5-2,0 0 1,0 1 0,0-1 0,1 0-1,-1 0 1,0 0 0,0 1-1,0-1 1,0 0 0,0 0 0,0 0-1,0 0 1,0-1 0,0 1-1,1 0 1,-1 0 0,0 0-1,0-1 1,0 1 0,0-1 0,1 1-1,-1 0 1,0-1 0,0 1-1,0-1 1,1 0 1,-1 0-3,1 1 0,0-1 1,0 0-1,-1 0 0,1 0 0,0 0 0,0 0 0,0 0 0,0 0 1,0 0-1,0 0 0,0 0 0,0 0 0,1 0 0,-1 0 0,0 0 1,0 0-1,1 0 0,-1 0 3,4-7-19,0 0-1,0 0 1,1 0-1,3-4 20,10-9-20,0 0-1,1 2 1,12-10 20,-1 1-40,5-8 40,84-97 107,-32 33 741,-79 91-699,-5 4 138,-4 5-94,-10 8 4,-20 19 38,-11 7-45,-2-2-1,0-2 1,-11 2-190,-22 16 87,7 0-32,3 3 0,2 2 0,-46 50-55,-25 21 112,132-121-235,2-4-8,6-10-140,-2 7 194,7-15-15,1 0 0,0 0 0,2 1 0,0 1 0,1 0 0,0 1 0,1 0 0,15-12 92,23-17-47,2 3 0,9-3 47,52-40-8,-32 14 766,49-56-758,-79 78 527,-39 37-281,-17 27 223,-2-5-464,-1-2-1,0 1 1,0-1-1,0 1 1,-1-2-1,-1 1 1,1-1-1,-6 4-4,-8 5-29,-1 0 1,-22 10 28,-275 138 304,312-160-283,-33 12 112,37-15-132,0 0 1,0 0-1,0-1 1,0 1-1,0-1 1,0 0-1,0 1 1,0-1 0,0-1-1,0 1 1,-3-1-2,5 1-3,1 0 1,-1-1 0,1 1 0,-1 0-1,1 0 1,-1-1 0,1 1 0,-1 0-1,1-1 1,-1 1 0,1-1 0,-1 1-1,1-1 1,-1 1 0,1-1 0,0 1-1,-1-1 1,1 1 0,0-1 0,0 1-1,-1-1 1,1 0 0,0 1 0,0-1-1,0 1 1,0-1 0,0 0 0,0 1-1,-1-1 1,2 0 0,-1 1 0,0-1-1,0 1 1,0-1 0,0 0 0,0 1-1,0-1 1,1 1 0,-1-1 0,0 0-1,1 1 3,12-25-83,9-5-14,2 1 0,1 2 0,8-7 97,27-29-45,6-17 338,-3-3 0,2-12-293,-59 86 35,-3 6-49,-1-1 0,1 0 0,-1 0-1,0 0 1,0 0 0,0-1 0,1-3 14,-3 8-4,0 0 0,0 0-1,0-1 1,0 1-1,0 0 1,0 0 0,0-1-1,0 1 1,0 0 0,0 0-1,0-1 1,0 1 0,0 0-1,0-1 1,0 1 0,0 0-1,0 0 1,0-1-1,0 1 1,0 0 0,0 0-1,0 0 1,-1-1 0,1 1-1,0 0 1,0 0 0,0 0-1,0-1 1,-1 1-1,1 0 1,0 0 0,0 0-1,0 0 1,-1-1 0,1 1-1,0 0 1,0 0 0,-1 0-1,1 0 1,0 0-1,0 0 1,-1 0 0,1 0-1,0 0 1,0 0 0,-1 0-1,1 0 1,0 0 0,-1 0 4,-14 4-208,-5 7 193,1 0 0,0 1 0,1 1 0,0 0 0,-7 9 15,-9 5 16,10-8 11,-45 35-139,-25 29 112,-66 70 203,185-187-107,66-62-124,15-17-179,0-9 570,-100 111-263,-6 11-99,0 0-1,0 0 1,0 0 0,0-1-1,0 1 1,0 0 0,0 0-1,0 0 1,0 0 0,0 0-1,0-1 1,0 1-1,0 0 1,0 0 0,0 0-1,0 0 1,-1 0 0,1 0-1,0-1 1,0 1-1,0 0 1,0 0 0,0 0-1,0 0 1,-1 0 0,1 0-1,0 0 1,0 0-1,0 0 1,0 0 0,-1 0-1,1 0 1,0 0 0,0 0-1,0 0 1,0 0 0,0 0-1,-1 0 1,1 0-1,-2 0-3,-1 0 0,1 1 1,-1-1-1,1 1 1,-1 0-1,1 0 0,0 0 1,0 0-1,-1 0 3,-42 26-45,1 1 0,2 3 0,-5 6 45,-22 15-142,-94 61 88,159-110 61,2-1 14,0 0 1,-1-1-1,1 1 0,0-1 0,-1 1 0,1-1 1,-1 0-1,0 0 0,1 0 0,-1 0 0,0 0-21,2-1 2,1 0 0,0 0 0,0 0 0,0 0 0,-1 0 0,1 0 0,0 0 0,0-1 0,0 1 0,0 0 0,-1 0 0,1 0 0,0 0 0,0 0 0,0 0 0,0 0 0,0 0 0,-1 0 0,1-1 0,0 1 0,0 0 0,0 0 0,0 0 0,0 0 0,0 0 0,0-1 0,-1 1 0,1 0 0,0 0 0,0 0 0,0 0 0,0-1 0,0 1 0,0 0 0,0 0 0,0 0 0,0-1 0,0 1 0,0 0 0,0 0 0,0 0 0,0 0 0,0-1 0,0 1 0,0 0 0,0 0 0,1 0-2,3-11-40,47-74 195,-9 16-60,-19 30-175,1 0 0,5-2 80,-22 31-74,1 0 0,0 1 0,0 0 0,1 0 0,1 1-1,-1 1 1,1-1 0,0 2 0,1-1 0,3 0 74,-13 6-11,0 0 1,0 1-1,0-1 0,0 1 0,0-1 1,0 1-1,0 0 0,1 0 1,-1-1-1,0 1 0,0 0 1,0 0-1,1 0 0,-1 0 1,0 0-1,0 0 0,0 0 0,0 1 1,1-1-1,-1 0 0,0 1 1,0-1-1,0 1 0,0-1 1,0 1-1,0-1 0,0 1 0,0 0 1,0-1-1,0 1 0,0 0 1,-1 0-1,1 0 0,0 0 1,0 0-1,-1 0 0,1 0 0,-1 0 1,1 0-1,-1 0 0,1 0 1,-1 0-1,1 0 0,-1 1 11,2 5-20,-1 1 0,0-1 0,0 1 0,0-1-1,-1 1 1,0 1 20,0-8 5,-2 59 41,-4 10-46,1-23-137,2 1-1,4 25 138,-1-67-4,0 1 0,1 0 0,1-1-1,-1 1 1,1-1 0,0 0 0,0 0 0,1 0-1,-1 0 1,2 0 0,-1 0 0,0-1 0,1 1 0,0-1-1,1 0 1,-1 0 0,1 0 0,0-1 0,0 0 0,0 0-1,1 0 1,-1-1 0,3 2 4,45 26-74,-13-9 94,-1 3 0,-1 0 0,-1 3-1,18 17-19,-20-9-8,-1 0 0,0 5 8,-15-19 26,0-1 0,1-1 0,1-1 0,1-1-26,92 66 125,3 2 78,-113-83-213,0 0-1,0 0 0,-1 0 1,1 1-1,-1 0 0,1 0 1,-1 0-1,0 0 0,-1 0 1,1 1-1,-1-1 0,0 1 1,0-1-1,0 1 0,-1 0 1,0 0-1,0 0 0,0 0 1,0 0-1,-1 4 11,0 5 12,-2 0 0,0 0 0,0 0 0,-1 0-1,-1 0 1,-1 0 0,-4 10-12,-10 17 141,-20 32-141,-20 22 336,-45 54-336,89-130 19,-1-1 0,0 0 0,-2-2 0,0 1 0,0-2 0,-2-1 0,0 0 0,0-1 0,-12 4-19,8-5 45,12-6-61,1-1-1,0 1 1,0 1-1,0 0 1,1 1-1,-6 6 17,15-13-3,1-1 0,-1 0 0,1 0 0,0 1 0,0-1 0,-1 1 0,1-1-1,0 0 1,0 1 0,-1-1 0,1 1 0,0-1 0,0 0 0,0 1 0,0-1 0,-1 1-1,1-1 1,0 1 0,0-1 0,0 1 0,0-1 0,0 1 0,0-1 0,0 1 0,1-1-1,-1 0 1,0 1 0,0 0 3,1-1-7,-1 1 0,1 0-1,-1-1 1,1 1 0,0 0-1,-1-1 1,1 1 0,0-1-1,-1 1 1,1-1 0,0 1-1,0-1 1,0 0 0,0 1 7,3 0-11,1 1-1,0-1 1,-1 0 0,1 0 0,3-1 11,8 1 29,1-2 1,-1 0-1,0-1 0,12-2-29,65-19-34,-53 12 68,11-4 71,-30 9-50,-1 0 1,1 1 0,0 0 0,1 2 0,6 0-56,-38 15-21,-34 25-14,2 2 0,1 2-1,3 2 1,1 1 0,-24 38 35,47-60-43,-11 22 43,25-43 5,-1-1-1,1 0 1,0 0 0,0 1-1,-1-1 1,1 0-1,0 1 1,0-1-1,0 1 1,0-1-1,0 0 1,-1 1-1,1-1 1,0 0 0,0 1-1,0-1 1,0 1-1,0-1 1,0 0-1,0 1 1,0-1-1,0 1 1,0-1 0,1 0-1,-1 1 1,0-1-1,0 0 1,0 1-1,0-1 1,1 1-1,-1-1 1,0 0-1,0 0 1,1 1 0,-1-1-1,0 0 1,1 1-5,-1-1-1,1 0 0,0 0 0,0 0 0,0 0 0,0 0 0,-1 0 0,1 0 0,0 0 0,0 0 0,0 0 0,-1 0 0,1-1 0,0 1 0,0 0 0,0 0 0,-1-1 1,1 1-1,0-1 0,-1 1 0,1-1 1,6-4 51,-1 0 0,0-1 0,0 1 0,-1-1 1,0-1-1,0 1 0,2-4-51,12-15 116,39-38 52,2 3 0,12-6-168,-52 50-37,-16 14 80,0-1 0,0 0 1,0 0-1,-1 0 0,1 0 0,-1 0 0,0-1 1,0 0-1,0 1 0,1-4-43,-4 7-3,0 0-1,0-1 1,1 1-1,-1 0 1,0 0-1,0-1 1,0 1 0,0 0-1,0 0 1,0 0-1,0-1 1,0 1-1,0 0 1,0 0 0,0 0-1,0-1 1,0 1-1,0 0 1,0 0-1,0-1 1,0 1 0,-1 0-1,1 0 1,0 0-1,0-1 1,0 1-1,0 0 1,0 0 0,0 0-1,-1 0 1,1-1-1,0 1 1,0 0-1,0 0 1,0 0-1,-1 0 1,1 0 0,0 0-1,0 0 1,0-1-1,-1 1 1,1 0-1,0 0 1,0 0 0,0 0-1,-1 0 1,1 0-1,0 0 1,0 0-1,-1 0 1,1 0 0,0 0-1,0 0 4,-16 3-122,3 2 73,-1 1 0,1 0 0,1 1 0,-1 0-1,-3 3 50,-60 47-208,60-45 198,-16 13 28,-45 35 449,-68 39-467,107-79 254,35-18-229,0-1-1,0 0 1,1 0 0,-1 0-1,0-1 1,0 1-1,0-1 1,0 1 0,0-1-1,0 0 1,0 0 0,-2-1-25,4 1-4,1 0 1,-1 0-1,1 0 1,0 0-1,-1-1 1,1 1-1,-1 0 1,1 0-1,0 0 1,-1-1-1,1 1 1,0 0-1,-1 0 1,1-1-1,0 1 1,-1 0 0,1-1-1,0 1 1,0-1-1,-1 1 1,1 0-1,0-1 1,0 1-1,0-1 1,-1 1-1,1 0 1,0-1-1,0 1 4,2-15-47,13-15 32,-14 29 15,14-23 56,2 0 0,0 2 1,1 0-1,1 0 1,1 2-1,1 1 0,15-12-56,-11 13 112,1 0-1,1 1 0,1 2 0,0 1 0,1 1 1,0 1-1,3 1-111,135-35-51,-3 1 17,-137 37 53,1 1 1,-1 1-1,25-2-19,-51 8-8,-1 0-1,1 0 1,0 0-1,0 0 1,-1 0-1,1 0 1,0 0 0,0 0-1,-1 0 1,1 1-1,0-1 1,0 0-1,-1 0 1,1 1-1,0-1 1,-1 0-1,1 1 1,0-1-1,-1 0 1,1 1 8,-1-1 6,0 1 0,1 0 1,-1-1-1,0 1 0,0-1 0,0 1 1,0 0-1,0-1 0,0 1 0,0-1 1,0 1-1,0 0 0,0-1 0,0 1 0,0-1 1,0 1-1,0-1 0,0 1 0,-1 0 1,1-1-1,0 1 0,-1-1 0,1 1 1,0-1-1,-1 1 0,1-1 0,0 1 1,-1-1-7,-6 9-150,-1-1 1,0 0-1,0-1 1,-1 0 0,0 0-1,-1 0 150,-7 5-1285,16-11 1060,0 0-1,0 0 1,0 0-1,0 0 1,0 0-1,0 0 1,1 0-1,-1 0 1,0 0-1,1 0 1,-1 0-1,0 0 1,1 1-1,-1-1 1,1 0-1,0 0 1,-1 1-1,1-1 1,0 0-1,0 1 0,0-1 1,0 0-1,0 1 1,0-1-1,0 0 1,0 1-1,1-1 1,-1 0-1,0 0 1,1 1-1,-1-1 1,1 0-1,-1 0 1,1 0-1,0 1 226,7 5-1893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48:41.7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2976,'2'2'460,"-1"0"1,0 0-1,0 0 0,0 1 1,0-1-1,0 0 0,0 1 1,-1-1-1,1 3-460,6 34 1388,-1-6-845,13 62-20,-6-22 213,4-1 0,15 40-736,15 12 1000,11 31-5,-44-113-657,-3 0 1,5 34-339,-13-59 38,-1 1 0,0 0 0,-2 0 0,0 0 0,-1 0 0,0-1 1,-4 13-39,5-28-68,-9 37-159,1-15-3180,6-18 1029,9-8-1878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9:36.6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182 23 320,'2'-5'-547,"-2"4"651,0 1-1,1 0 0,-1 0 1,0 0-1,0 0 1,0 0 0,0 0 0,1 0-1,-1 0 1,0 0 0,0 0-1,0 0 1,1 0 0,-1 0 0,0 0-1,0 0 1,0 0 0,0 0 0,1 0-1,-1 0 1,0 0 0,0 0-1,0 0 1,1 0 0,-1 0 0,0 0-1,0 0 1,0 1 0,0-1-1,1 0 1,-1 0 0,0 0 0,0 0-1,0 0 1,0 0 0,0 1-1,0-1 1,0 0 0,1 0 0,-1 0-1,0 0 1,0 1 0,0-1 0,0 0-1,0 0 1,0 0 0,0 1-1,0-1 1,0 0 0,0 0 0,0 0-1,0 0 1,0 1 0,0-1-1,0 0 1,0 0 0,0 0 0,0 1-1,0-1 1,0 0 0,-1 0-1,1 0-103,0 7 63,-1 0-1,0 0 1,0-1-1,-1 1 0,0 2-62,-1-2 0,2 0-1,-1 0 1,1 0-1,0 0 1,0 3 0,1 22 1194,-17-29-708,16-3-472,0 0 1,1 0-1,-1-1 0,0 1 1,1 0-1,-1 0 1,0 1-1,1-1 1,-1 0-1,0 0 0,1 0 1,-1 0-1,1 0 1,-1 1-1,0-1 0,1 0 1,-1 1-1,1-1 1,-1 0-1,1 1 1,-1-1-1,1 1 0,-1-1 1,1 1-1,-1-1 1,1 1-1,-1 0-14,0 0-37,2 15 191,1-12-161,0 0 1,0 0-1,1 0 0,-1 0 0,1 0 0,0-1 0,0 1 0,0-1 0,0 0 0,4 3 7,-5-5 35,0-1 0,-1 1-1,1-1 1,0 0 0,0 0-1,0 1 1,0-1 0,0-1 0,0 1-1,0 0 1,0 0 0,1-1-35,-2 1 4,0 0 2,1-1 1,0 1-1,0-1 0,-1 1 0,1-1 0,0 0 0,-1 0 0,1 0 0,0 0 0,-1 0 0,1 0 0,-1 0 0,0 0 0,1 0 0,-1-1 0,0 1 0,0-1 0,0 1 0,0-1 0,0 1 1,0-1-1,0 1 0,0-1 0,-1 0 0,1 0 0,-1 1 0,1-1 0,-1 0 0,0 0 0,1 0 0,-1 1 0,0-1 0,0 0 0,-1 0 0,1 0 0,0 1 0,-1-3-6,0 0 33,-6-8 297,7 12-331,-1 0 0,1-1 0,-1 1-1,1 0 1,0 0 0,-1 0 0,1-1-1,-1 1 1,1 0 0,0 0-1,-1 0 1,1 0 0,-1 0 0,1 0-1,-1 0 1,1 0 0,0 0 0,-1 0-1,1 0 1,-1 0 0,1 0 0,-1 0-1,1 1 1,0-1 0,-1 0-1,1 0 1,-1 0 0,1 1 0,0-1-1,-1 0 1,1 0 0,0 1 0,-1-1-1,1 1 2,-3 1-15,1 0-1,-1 0 0,1 1 1,0-1-1,0 1 0,0-1 1,0 1-1,0 0 0,1 0 1,-1 0-1,1 0 0,0 0 0,0 0 1,0 0-1,0 1 0,0-1 1,0 3 15,0 5-75,-1 2 126,2-12-49,0-1 0,0 0 0,1 1 1,-1-1-1,0 0 0,0 1 0,0-1 1,0 0-1,1 1 0,-1-1 1,0 0-1,0 0 0,1 1 0,-1-1 1,0 0-1,1 0 0,-1 0 1,0 1-1,1-1 0,-1 0 0,0 0 1,1 0-1,-1 0 0,0 0 1,1 0-1,-1 0 0,0 0 0,1 1 1,-1-1-1,1-1 0,-1 1 0,0 0 1,1 0-1,-1 0-2,11 2 356,-10-2-346,0 0-1,0 0 0,0 0 1,0 1-1,0-1 1,-1 0-1,1 0 1,0 0-1,0 0 1,0-1-1,0 1 0,0 0 1,0 0-1,-1 0 1,1-1-1,0 1 1,0 0-1,0-1 0,-1 1 1,1-1-1,0 1 1,0-1-1,-1 1 1,1-1-1,0 0-9,1-1 22,0 0 1,0-1-1,0 0 1,0 1-1,0-1 1,-1 0-1,1 0 1,-1 0-1,0 0 0,0 0 1,0 0-1,0 0 1,0 0-1,-1-3-22,1 4 9,-1 1 0,0 0 0,0-1 0,0 1 0,0 0 0,0-1 1,0 1-1,0 0 0,-1-1 0,1 1 0,0 0 0,-1-1 0,1 1 0,-1 0 0,0 0 0,1-1 0,-1 1 0,0 0 0,0 0 0,1 0 0,-1 0 0,0 0 0,0 0 0,0 0 0,0 0 0,0 0 1,-1 1-1,1-1 0,0 0 0,0 1 0,0-1 0,-1 1 0,1-1 0,0 1 0,-1 0 0,0-1-9,0 1-16,-1 0 0,1 0 1,-1 0-1,1 1 0,-1-1 0,1 1 0,0-1 0,-1 1 1,1 0-1,0 0 0,-1 0 0,1 0 0,0 0 1,0 1-1,0-1 0,0 1 0,0-1 0,0 1 0,0 0 1,-1 1 15,-1 1 10,1 0 1,0 1 0,-1-1 0,1 1 0,1-1 0,-1 1 0,1 0-1,0 0 1,-1 1-11,3-5-14,0 0 0,-1-1-1,1 1 1,0 0-1,0 0 1,0 0 0,0-1-1,0 1 1,0 0-1,0 0 1,0-1 0,0 1-1,0 0 1,1 0-1,-1-1 1,0 1 0,0 0-1,1 0 1,-1-1-1,1 1 1,-1 0 0,0-1-1,1 1 1,0 0 14,0 0 8,0 0 1,1 0 0,-1 0-1,1 0 1,-1 0-1,0-1 1,1 1 0,0 0-1,-1-1 1,1 1 0,1-1-9,3 1 40,0 0 0,1 0 0,-1-1 0,0 0 0,0 0 0,2-1-40,-5 0 21,1 0 1,-1 0 0,1 0 0,-1-1-1,1 0 1,-1 1 0,0-1-1,0 0 1,0 0 0,0-1 0,0 1-1,-1-1 1,1 1 0,-1-1-1,1 0 1,-1 0 0,0 0 0,0 0-1,0 0 1,-1 0 0,2-3-22,-1 2 32,0-1 0,-1 1 0,1 0 0,-1-1 1,0 0-1,0 1 0,0-1 0,-1 1 0,1-1 0,-1 0 1,-1 0-1,1 1 0,0-1 0,-1 0 0,0 1 0,-1-4-32,0 4-6,1 0-1,-1 0 0,0 1 1,0-1-1,-1 1 0,1-1 0,-1 1 1,0 0-1,1 0 0,-2 0 1,1 0-1,-1 0 7,2 1-13,0 1 0,0 0 0,0 0 0,0 1 0,1-1 0,-1 0 0,0 1 0,0-1 0,-1 1 0,1-1 0,0 1 0,0 0 0,0 0 0,0 0 0,0 0 0,0 0 0,0 1 0,0-1 0,0 1 0,0-1 0,0 1 0,0 0 0,0 0 0,0-1 0,0 2 13,-7 3-6,0 0-1,1 1 1,-1 0 0,1 1-1,0 0 1,1 0 0,-1 1 6,5-5-16,1 0 0,-1 0 1,1 0-1,-1 1 1,1-1-1,0 1 0,0 0 1,1-1-1,-1 1 1,1 0-1,-1 0 0,1 0 1,1 0-1,-1 0 0,0 0 1,1 0-1,0 0 1,0 3 15,1-5-2,-1 0 0,1 0-1,-1 0 1,1 0 0,0-1 0,0 1 0,0 0 0,0 0 0,0-1 0,0 1 0,0-1 0,1 1 0,-1-1 0,0 1-1,1-1 1,-1 0 0,1 0 0,0 0 0,-1 0 0,1 0 0,0 0 0,0 0 0,-1 0 0,1-1 0,1 1 2,1 0 28,0 0 1,0 0 0,0-1 0,0 1 0,0-1-1,0 0 1,-1 0 0,1 0 0,0-1-1,0 1 1,0-1 0,0 0-29,-1 0 49,1 0 0,-1 0 0,0 0 0,0-1 0,-1 1 0,1-1 0,0 1 0,0-1 0,-1 0 0,1 0 0,-1 0 0,1-1-49,-2 1 12,1-1 0,-1 1 0,0 0 0,0-1 0,0 1 0,0 0 0,0-1 0,0 0 0,-1 1 0,1-1 0,-1 1 0,0-1 0,0 0 0,0 1 0,0-1-12,0 1 6,0 0 0,0 0-1,0 0 1,0 1 0,0-1 0,-1 0-1,1 0 1,-1 1 0,1-1 0,-1 0 0,0 1-1,0-1 1,0 0 0,1 1 0,-1-1-1,-1 0-5,1 1-6,-1 0 1,1 0-1,0 1 0,0-1 0,-1 0 0,1 0 0,0 1 0,-1-1 0,1 1 0,-1-1 0,1 1 0,-1 0 0,1 0 0,-1-1 0,1 1 0,-1 0 0,1 0 0,-1 0 0,1 1 0,-2-1 6,-3 1-13,0 0-1,0 1 0,0-1 1,0 1-1,1 0 0,-1 1 0,0-1 1,1 1-1,-5 4 14,7-6-23,1 1 0,0 0 0,-1 0 0,1 0 0,0 0 0,0 0-1,0 0 1,1 1 0,-1-1 0,1 1 0,-1-1 0,1 1 0,0-1 0,0 1 0,0 0 0,0 0 0,0 0 0,0 0-1,1-1 1,0 1 0,-1 2 23,1-4 7,0 0 1,1 0-1,-1 0 0,0 0 0,0 0 0,0 0 0,1 1 0,-1-1 1,0 0-1,1 0 0,-1 0 0,1 0 0,0 0 0,-1 0 0,1-1 1,0 1-1,-1 0 0,1 0 0,0 0 0,0 0-7,1 0 26,0 0 0,0 1 0,0-1 0,0-1 0,0 1 0,1 0 0,-1 0-1,0-1 1,0 1 0,1-1-26,4 1 68,-1-1-1,0 0 1,1 0-1,-1 0 1,0-1-1,1 0 1,0-1-68,-3 1 15,0 0-1,0-1 1,-1 0 0,1 0-1,-1 0 1,1 0 0,-1 0-1,0-1 1,0 1 0,0-1-1,0 0 1,-1 0 0,1 0-1,0-2-14,-1 3 7,0 0 1,-1 0-1,0-1 0,1 1 0,-1-1 0,0 1 0,0-1 1,0 1-1,-1-1 0,1 1 0,-1-1 0,1 0 0,-1 1 0,0-1 1,0 0-1,0 1 0,0-1 0,-1 0 0,1 1 0,-1-1 0,1 1 1,-2-2-8,1 2-9,-1-1 1,1 1 0,-1 0 0,0 0-1,1 0 1,-1 1 0,0-1 0,0 0 0,0 1-1,-1-1 1,1 1 0,0 0 0,-1 0-1,1-1 1,0 2 0,-1-1 0,-2-1 8,0 1-24,-1-1 1,0 1-1,1 0 1,-1 1-1,0-1 1,0 1 0,-4 1 23,2 0-46,0 0 1,0 1 0,0 0 0,0 0 0,0 1-1,1 0 1,-1 1 0,1 0 0,0 0 0,0 0-1,0 1 1,0 0 0,1 0 0,0 1 0,0 0-1,1 0 1,-1 0 0,1 1 0,1 0 0,-1 0-1,0 1 46,4-6 17,1-1 0,-1 0 0,0 1-1,1-1 1,-1 1 0,1-1 0,0 1 0,-1-1-1,1 1 1,0-1 0,0 1 0,0-1-1,0 1 1,0-1 0,0 1 0,1-1-1,-1 1 1,0-1 0,1 1 0,-1-1 0,1 1-1,-1-1 1,1 1-17,1 0 14,-1-1 0,1 1 1,-1 0-1,1-1 0,0 0 0,-1 1 0,1-1 1,0 0-1,0 0 0,0 0 0,0 0 0,0 0 0,0 0 1,2 0-15,5 1 24,1 0 0,-1-1 1,1 0-1,-1 0 1,1-1-1,7-1-24,-12 1 37,0-1-1,0 0 1,0 0 0,0 0 0,0 0-1,-1-1 1,1 0 0,0 0 0,-1 0-1,0-1 1,1 1 0,-1-1 0,0 0-1,0 0 1,-1-1 0,1 1 0,-1-1-1,1 0-36,2-4 39,0 0-39,-1 0 0,0 0 0,-1-1 1,2-4-1,-4 10 13,-1 0 0,0 0 0,-1-1 0,1 1 0,0 0 0,-1-1 0,0 1 0,0 0 0,0-1 0,0 1 0,-1 0 0,1-1 0,-1 1 0,0 0 0,0-1-13,0-1-44,-1 0-12,1 0 1,-1 0 0,0 0 0,0 0 0,-1 0 0,0 0 55,3 4-15,-1 0 0,1 1 1,-1-1-1,0 0 0,1 1 0,-1-1 0,0 1 0,1-1 0,-1 0 0,0 1 1,1-1-1,-1 1 0,0 0 0,0-1 0,0 1 0,0 0 0,1-1 1,-1 1-1,0 0 0,0 0 0,0 0 0,0 0 0,0 0 0,0 0 0,0 0 1,1 0-1,-1 0 0,0 0 0,0 0 0,0 1 0,0-1 0,0 0 1,1 1-1,-1-1 0,0 0 0,0 1 0,0-1 0,1 1 0,-1 0 15,-2 1-16,0 0-1,1 0 1,-1 1-1,1 0 1,0-1-1,-1 1 1,1 0-1,1 0 1,-1 0-1,0 0 1,1 1-1,-1-1 1,1 0-1,-1 4 17,1-5 2,1 1 0,-1 0 0,0 0 0,1-1 0,0 1 0,0 0-1,0 0 1,0 0 0,0-1 0,0 1 0,1 0 0,-1 0 0,1-1-1,0 1 1,0 0 0,0-1 0,0 1 0,1 1-2,0-1 14,0 0-1,1-1 1,-1 1-1,1 0 1,-1-1-1,1 0 1,0 0-1,0 0 1,0 0-1,0 0 1,0 0 0,0-1-14,-1 0 11,0-1 0,-1 1 1,1-1-1,-1 0 0,1 1 1,0-1-1,-1 0 0,1 0 1,0 0-1,-1 0 0,1-1 1,-1 1-1,1 0 0,0-1 1,-1 1-1,1-1 0,-1 1 1,1-1-1,-1 0 0,1 1 1,-1-1-1,0 0 0,1 0 1,-1 0-1,0 0 0,0-1 1,1 1-1,-1 0-11,3-4 60,1-1 0,-1 0 0,0 1 0,0-2 0,0 1 0,-1 0 1,0 0-1,-1-1 0,1 0 0,-1 0 0,0 1 0,-1-2-60,0 3 17,0 1 0,-1 0 1,0-1-1,0 1 0,0-1 1,-1 1-1,1 0 0,-1-1 0,0 1 1,0 0-1,0-1 0,-1 1 1,0 0-1,0 0 0,0 0 0,0 0 1,0 1-1,-1-1 0,0 0 1,-1 0-18,4 3-11,-1 0 0,0 0 0,0 0 1,0 0-1,0 0 0,0 0 1,0 1-1,0-1 0,-1 0 0,1 1 1,0-1-1,0 1 0,0-1 0,-1 1 1,1 0-1,0-1 0,-1 1 0,1 0 1,0 0-1,-1 0 0,1 0 1,0 0-1,0 0 0,-2 1 11,1-1-20,-1 1 1,1 0-1,0 0 0,0 1 1,-1-1-1,1 0 0,0 1 1,0-1-1,0 1 0,0 0 0,1 0 1,-2 1 19,-1 2 1,0-1-1,1 1 1,0 0 0,0 0 0,0 0-1,1 0 1,0 1 0,0-1 0,0 1 0,0-1-1,0 3 0,2-3-29,1 1 0,-1-1 0,1 0-1,0 0 1,0 0 0,0 1 0,1-1-1,-1-1 1,3 4 29,0 2 8,1 0 0,1-1-1,5 9-7,-10-16 27,0-1 0,1 0-1,-1 1 1,0-1 0,0 0-1,1 0 1,-1 0 0,1 0-1,-1 0 1,1 0 0,0 0-1,-1-1 1,1 1 0,0 0-1,-1-1 1,1 1 0,0-1-1,0 0 1,-1 0 0,1 0-1,0 0 1,0 0 0,0 0-1,-1 0 1,1 0 0,0-1-1,0 1 1,-1-1 0,1 1-1,0-1 1,-1 0 0,1 1-1,0-1 1,-1 0 0,1 0-1,-1 0 1,0 0 0,1-1-1,-1 1 1,0 0 0,0-1-1,0 1 1,1 0 0,-1-1-1,-1 0 1,1 1 0,0-1-1,0 1 1,-1-1 0,1-1-27,1-4 26,0 1 1,-1-1-1,0 0 1,0 0-1,-1 1 1,0-1 0,0 0-1,-1-3-26,1 6 3,-1 1 1,1-1-1,-1 1 1,0-1-1,0 1 0,-1-1 1,1 1-1,-1 0 1,1-1-1,-1 1 0,0 0 1,0 0-1,0 0 0,-1 0 1,1 1-1,-2-1-3,2 0-16,-1 1 0,0 0-1,0 0 1,0 0 0,-1 0 0,1 0-1,-2 0 17,3 1-9,0 1-1,0 0 0,0-1 0,0 1 1,0 0-1,0 0 0,0 0 0,0 0 0,0 1 1,0-1-1,0 0 0,0 1 0,0 0 1,-1 0 9,-10 4-33,1 1 0,0 0 0,0 0 0,0 1 1,-2 3 32,10-7-8,0 0 1,0 0 0,0 0 0,1 0 0,-1 1-1,1 0 1,0 0 0,0 0 0,1 0 0,-1 0-1,1 0 1,0 1 0,0-1 0,0 1 0,-1 4 7,3-7 4,0-1 0,0 0 1,0 1-1,0-1 1,0 1-1,0-1 1,0 1-1,0-1 1,1 1-1,-1-1 0,1 0 1,-1 1-1,1-1 1,0 0-1,-1 1 1,1-1-1,0 0 1,0 0-1,0 0 0,0 0 1,0 0-1,0 0 1,0 0-1,0 0 1,0 0-1,1 0 1,-1 0-5,5 2 27,0 0 0,-1 0 0,1-1 0,1 0 1,1 1-28,-2-1 78,0 0 1,0-1 0,1 0-1,-1 0 1,6 0-79,-9-1 11,0-1 1,0 1 0,0 0-1,0 0 1,0-1-1,-1 0 1,1 0-1,0 0 1,0 0-1,-1 0 1,1 0-1,-1 0 1,1-1-1,0 0-11,5-5 34,19-14 56,-25 19-68,0 0-1,-1 1 0,1-1 0,0 0 0,-1 0 1,0 0-1,1 0 0,-1 0 0,0 0 0,0-1 1,1-1-22,-2 1-9,0-1 0,0 1 1,0 0-1,0 0 0,-1-1 1,1 1-1,-1 0 1,0 0-1,0 0 0,0 0 1,0 0-1,0 0 1,-1 0-1,1 0 0,-1 0 9,0 1-15,1-1 0,-1 1 0,0-1 0,1 1 0,-1 0 0,0 0 0,0 0 0,0 0 0,-1 0 0,1 1 0,0-1 0,-1 0 1,1 1-1,-1 0 0,0 0 0,1 0 0,-2-1 15,0 2-27,0 0 1,0 0 0,0 0 0,0 0 0,0 1 0,0-1 0,1 1 0,-1 0 0,0 0 0,0 0 0,1 1 0,-1 0 0,0-1-1,1 1 1,0 0 0,-2 2 26,-3 1-65,1 1-1,-1 0 1,1 1-1,1 0 0,0 0 1,-3 3 65,8-9 9,0 1 0,-1 0 1,1 0-1,0 0 0,0 0 1,0 0-1,0 0 0,1 0 0,-1 0 1,1 0-1,-1 0 0,1 0 0,-1 1 1,1-1-1,0 0 0,0 0 1,0 1-1,1-1 0,-1 0 0,1 2-9,0-1-11,0 0 0,1 0 0,-1 1 0,1-1 0,0 0 0,-1-1-1,2 1 1,-1 0 0,0 0 0,0-1 0,1 0 0,2 2 11,0 1 60,0-1 1,1 0-1,0-1 0,0 1 1,0-1-1,1 0 1,-1-1-1,1 0 1,-1 0-1,1 0 0,0-1 1,0 0-1,3 0-60,-5-1 39,0 0-1,0-1 1,1 0-1,-1 0 1,0 0 0,0-1-1,0 0 1,0 0-1,0 0 1,-1 0-1,1-1 1,0 0 0,1-1-39,2-3 35,0 0 1,0 0-1,0-1 1,-1 0-1,-1 0 1,2-1-36,-7 6 12,1 1 1,-1-1-1,1 0 1,-1 0-1,0 1 1,0-1-1,0 0 1,-1 0-1,1 0 0,-1 0 1,1 0-1,-1 0 1,0 0-1,0 0 1,0 0-1,-1 0 1,1 0-1,-1 0 1,1 0-1,-1 0 0,0 0-12,0 1-8,0-1-1,0 1 0,0 0 1,0 0-1,0 0 0,-1 0 1,1 1-1,-1-1 0,1 0 0,-1 1 1,1-1-1,-1 0 0,0 1 1,0 0-1,0-1 0,0 1 1,0 0-1,0 0 0,0 0 0,0 0 1,0 1-1,-1-1 0,1 1 1,0-1-1,0 1 0,-1 0 1,-1 0 8,2-1-17,-1 2 1,1-1 0,-1 0-1,1 0 1,0 1 0,-1-1-1,1 1 1,0 0 0,-1 0-1,1 0 1,0 0 0,-2 1 16,-1 2-50,0 0 1,1 0-1,-1 1 1,-1 2 49,3-4-49,1-1 35,0 0 1,1 0-1,-1 0 0,0 0 1,1 1-1,0-1 0,0 0 1,-1 1-1,1-1 1,1 1-1,-1-1 0,0 1 1,1-1-1,-1 1 0,1 0 1,0-1-1,0 1 0,0 0 1,0-1-1,0 1 0,0-1 1,1 1-1,-1 0 1,1 0 13,1 1 17,-1-1 1,1 0 0,0 1-1,0-1 1,0 0 0,0-1-1,0 1 1,1 0 0,-1 0-1,1-1 1,0 0 0,0 1-1,0-1 1,0 0 0,0 0 0,0-1-1,2 2-17,-4-3 17,0 0 0,0 1 0,1-1 0,-1 0 0,0 0 0,0 0 0,0 0 0,0 0 0,0 0 0,0 0 0,1 0 0,-1 0 0,0 0 0,0-1 0,0 1 0,0 0 0,0-1 0,0 1 0,0-1 0,0 1 0,0-1 0,0 0 0,0 1 0,0-1 0,0 0 0,-1 0 0,1 0 0,0 0 0,0 1 0,-1-1 0,1 0 0,-1 0 0,1 0 0,-1 0 0,1 0 0,-1-1 0,1 1 0,-1 0 0,0 0 0,0 0 0,0 0 0,1 0 0,-1 0 0,0 0 0,0-1 0,-1 1 0,1 0 0,0 0 0,0 0 0,0 0 0,-1 0 0,1 0 0,-1 0 0,1 0 0,-1 0 0,1 0 0,-1 0 0,0 0 0,1 0-17,-3-4 5,0 1 1,0 0-1,-1 0 1,1 0 0,-1 1-1,0-1 1,-1 0-6,3 3-5,1-1 0,-1 1 0,-1 0 1,1 0-1,0 0 0,0 1 0,0-1 0,0 0 1,-1 1-1,1-1 0,0 1 0,0 0 0,-1 0 1,1 0-1,0 0 0,-1 0 0,0 1 5,-5 0-46,1 1 0,0 0 0,0 1 0,0 0 0,0 0 0,0 0 0,-1 2 46,-46 31-25,25-16-1,13-8-1078,-1 0 0,-6 7 1104,23-19-88,-1 1 0,1-1-1,-1 0 1,1 1 0,0-1 0,-1 1 0,1-1 0,0 1-1,-1-1 1,1 1 0,0-1 0,-1 1 0,1-1 0,0 1-1,0 0 1,0-1 0,0 1 0,-1-1 0,1 1-1,0-1 1,0 1 0,0 0 0,0-1 0,0 1 0,1 0 88,2 2-8014,-6-44 6131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59:53.7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120 104 1984,'-1'0'135,"1"0"-1,-1 0 1,1 0 0,-1 0-1,0 0 1,1 0 0,-1 0-1,1 0 1,-1 1 0,1-1-1,-1 0 1,1 0 0,-1 0-1,1 1 1,-1-1 0,1 0 0,-1 0-1,1 1 1,0-1 0,-1 0-1,1 1 1,-1-1-135,0 12 2296,1-5-2777,5 25 1164,0 1-662,-5-30-42,1-3 28,-1 1 0,0-1 1,1 1-1,-1 0 1,0-1-1,1 1 0,-1-1 1,0 1-1,0-1 1,0 1-1,0 0 0,0-1 1,0 1-1,0 0 0,0-1 1,0 1-1,0-1 1,0 1-1,0 0 0,0-1 1,0 1-8,8-2 368,-5-4-334,-1 1 1,1 0 0,-1-1-1,0 1 1,-1-1-1,1 0 1,-1 1 0,1-5-35,-2 9 0,0-1 3,1 0 1,-1 0-1,0 0 0,0-1 0,0 1 0,1 0 1,-1 0-1,0 0 0,-1-1 0,1 1 1,0 0-1,0 0 0,0-1 0,-1 1 1,1 0-1,-1 0 0,1 0 0,-1 0 0,1 0 1,-1 0-1,0 0 0,1 0 0,-2-1-3,1 1 50,-1 0 0,1 0 0,-1 0-1,1 0 1,-1 0 0,1 0 0,-1 1-1,0-1 1,0 0 0,1 1 0,-1 0-1,0-1 1,0 1 0,-1 0-50,0-1 85,0 1 0,-1 0 0,1 0 1,0 1-1,0-1 0,0 1 0,0-1 0,0 1 0,0 0 1,0 0-1,0 0 0,0 1 0,0-1 0,0 1 0,1-1 1,-1 1-1,1 0 0,-2 2-85,1-1-17,1 0 1,0 0-1,1 0 1,-1 0-1,1 1 1,-1-1-1,1 1 0,0-1 1,0 1-1,0 0 1,1-1-1,-1 1 1,1 2 16,0 5-98,1 0 1,0 0 0,2 9 97,1-8 316,-4-12-292,0 0 0,1-1 0,-1 1 0,0 0 0,0 0 0,0 0 1,0 0-1,1 0 0,-1 0 0,0 0 0,0 0 0,0-1 0,0 1 0,1 0 1,-1 0-1,0 0 0,0 0 0,0-1 0,0 1 0,0 0 0,0 0 0,1 0 1,-1-1-1,0 1 0,0 0 0,0 0 0,0 0 0,0-1 0,0 1 0,0 0 1,0 0-25,4-27 408,-4 21-399,1-1-1,-2 0 1,1 0-1,-1 1 1,0-1 0,0 0-1,-1 1 1,0-1-1,0 1 1,-2-3-9,4 8-10,0 1-1,0-1 1,0 1 0,0 0 0,-1-1 0,1 1 0,0-1 0,0 1-1,0 0 1,-1-1 0,1 1 0,0 0 0,0-1 0,-1 1 0,1 0-1,0-1 1,-1 1 0,1 0 0,0 0 0,-1 0 0,1-1 0,0 1-1,-1 0 1,1 0 0,0 0 0,-1-1 0,1 1 0,-1 0 0,1 0-1,0 0 1,-1 0 0,1 0 0,-1 0 0,1 0 0,-1 0 0,1 0-1,0 0 1,-1 0 10,0 1-24,0 0 0,0 0 0,1 0 0,-1 0 0,0 0 0,1 0 0,-1 0 0,0 0 0,1 0-1,-1 0 1,1 0 0,0 0 0,-1 0 0,1 0 0,0 1 24,-1 2-19,1-1 0,-1 0 0,1 1-1,0-1 1,0 1 0,0-1 0,0 1 0,1-1 0,-1 1 0,1-1-1,0 1 1,0-1 0,1 0 0,-1 0 0,0 1 0,1-1 0,1 1 19,-2-3 20,-1-1 1,1 0-1,0 0 1,0 0-1,-1 0 1,1 0-1,0 1 1,-1-1-1,1 0 0,0-1 1,0 1-1,-1 0 1,1 0-1,0 0 1,0 0-1,-1-1 1,1 1-1,0 0 1,-1 0-1,1-1 1,0 1-1,-1-1 1,1 1-1,-1-1 1,1 1-21,3-4 93,-1 0 1,1-1-1,-1 1 1,0-1-1,-1 1 1,1-1-1,1-4-93,13-37-4,-5 0 172,-11 41-119,-1 0-1,1 0 0,-1 1 1,0-1-1,0 0 0,0 0 1,-1 0-1,0-2-48,1 6-6,0 0-1,0 0 1,-1 0 0,1 0-1,0 1 1,-1-1 0,1 0-1,-1 0 1,1 0-1,0 1 1,-1-1 0,0 0-1,1 1 1,-1-1 0,0 0-1,1 1 1,-1-1 0,0 1-1,1-1 1,-1 0 6,0 1-12,0 0 0,1 0 0,-1 0 0,1 0 0,-1 0 0,1 0-1,-1 0 1,1 0 0,-1 0 0,1 0 0,-1 1 0,1-1 0,-1 0 0,1 0 0,-1 0 0,1 1 0,-1-1 0,1 0 0,-1 1-1,1-1 1,-1 0 0,1 1 0,-1-1 0,1 0 0,0 1 0,-1-1 0,1 1 0,0-1 0,0 1 0,-1-1 0,1 1 12,-7 11 8,0 0 1,0 0 0,2 1 0,-1-1-1,2 1 1,0 1 0,0-1 0,1 1-1,1-1 1,0 1 0,1 0 0,1 0 0,0 0-1,1 4-8,-1-15 9,0-1-1,1 1 0,-1-1 1,1 1-1,-1-1 1,1 0-1,0 1 0,0-1 1,0 0-1,0 1 0,1-1 1,-1 0-1,0 0 1,1 0-1,0 0 0,-1-1 1,1 1-1,0 0 0,0-1 1,0 1-1,0-1 1,1 1-9,-1-1 8,0 0 0,0-1 0,0 0 0,0 1 0,0-1 0,0 0 0,-1 0 0,1 0 0,0 0 0,0 0 1,0 0-1,0-1 0,0 1 0,0-1 0,0 1 0,0-1 0,-1 0 0,1 1 0,0-1 0,0 0 0,-1 0 0,1 0 1,-1-1-1,1 1 0,-1 0 0,1-1 0,-1 1 0,1-2-8,4-4 36,0-1 0,0 0 0,-1 0 0,0-1 0,0 1 0,-1-1 0,2-5-36,0-2 76,-1 0 0,-1 0 0,3-16-76,-6 23 78,1-1 0,-1 0-1,-1 0 1,0 1 0,-1-4-78,1 10-2,0 0 0,-1 0 0,1 1 1,-1-1-1,0 0 0,0 1 0,0-1 0,0 0 0,0 1 0,-1-1 1,1 1-1,-1 0 0,0 0 0,0-1 0,0 1 0,0 0 1,0 0-1,0 1 0,0-1 0,-1 0 2,2 1-7,-1 0 0,1 1 1,-1-1-1,1 1 0,-1-1 1,1 1-1,-1 0 0,0-1 0,1 1 1,-1 0-1,0 0 0,1 0 1,-1 0-1,1 1 0,-1-1 0,0 0 1,1 1-1,-1-1 0,1 1 1,-1-1-1,1 1 0,-1 0 0,1-1 1,-1 1-1,1 0 0,0 0 1,-1 1 6,-4 2-53,0 1 1,1 0 0,-1 1 0,1 0-1,-1 1 53,-3 7-22,0 0 1,0 0-1,2 1 0,0 0 0,0 0 0,2 1 1,0-1-1,0 2 0,2-1 0,0 0 0,0 7 22,3-22 6,-1 0-1,1 0 1,0-1-1,0 1 1,0 0-1,0 0 1,0-1-1,0 1 0,0 0 1,1 0-1,-1-1 1,0 1-1,0 0 1,0 0-1,1-1 1,-1 1-1,0 0-5,1-1 12,-1 0 0,0 1-1,0-1 1,1 0 0,-1 0 0,0 0-1,1 0 1,-1 0 0,0 1-1,0-1 1,1 0 0,-1 0 0,0 0-1,1 0 1,-1 0 0,0 0-1,1 0 1,-1 0 0,0 0 0,1 0-1,-1 0 1,0 0 0,1 0 0,-1 0-1,0 0 1,1-1-12,1 1 39,-1-1-1,1 0 1,0 0 0,0-1-1,0 1 1,-1 0-1,1 0 1,-1-1 0,1 1-1,0-2-38,3-4 43,0 0 0,0 0-1,-1 0 1,0-1 0,0 0-1,-1 0 1,0 0 0,0 0-1,0-4-42,5-13 64,-5 19-32,-1-1 0,0 1 0,0-1 0,-1 0 0,0 1 0,0-1 0,-1-2-32,1-3 31,-1 8-29,1-1 1,-1 0-1,-1 1 0,1-1 1,-1-2-3,1 7-2,0 0-1,0-1 1,0 1 0,0 0-1,0 0 1,-1-1 0,1 1-1,0 0 1,0 0 0,0-1 0,0 1-1,0 0 1,0 0 0,-1 0-1,1-1 1,0 1 0,0 0-1,0 0 1,-1 0 0,1 0-1,0-1 1,0 1 0,-1 0 0,1 0-1,0 0 1,0 0 0,-1 0-1,1 0 1,0 0 0,0 0-1,-1 0 1,1 0 0,0 0-1,0 0 1,-1 0 0,1 0 0,0 0-1,0 0 1,-1 0 0,1 0-1,0 0 1,0 0 0,-1 0-1,1 0 1,0 1 0,0-1-1,0 0 1,-1 0 0,1 0 0,0 0-1,0 0 1,0 1 0,-1-1 2,-8 11-6,6-6-143,1 0 1,1 1-1,-1-1 1,1 1-1,0-1 1,0 1-1,0-1 0,1 1 1,0 0-1,0-1 1,0 1-1,1 0 1,0-1-1,0 2 149,-1-6-178,0 0 0,0 0 0,1 1 0,-1-1 0,0 0 0,1 0 0,-1 1 0,1-1 0,-1 0 0,1 0 0,-1 0 0,1 0 0,0 0 0,0 0 0,0 0 0,-1 0 0,1 0 0,0 0 0,0 0 0,0 0 0,0-1 1,0 1-1,1 0 0,-1-1 0,0 1 0,0-1 0,0 1 0,1-1 0,-1 0 0,0 1 0,0-1 0,1 0 0,-1 0 0,0 0 0,1 0 178,19-6-3024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0:06.8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989 2571 1472,'-1'1'93,"0"0"1,0 0-1,0 1 1,0-1-1,0 0 0,0 1 1,0-1-1,0 1 1,1-1-1,-1 1 1,1 0-1,-1-1 0,1 1 1,0 0-94,-1 0 41,1-1-1,-1 1 1,0 0 0,1 0 0,-1 0-1,0 0 1,0-1 0,0 1 0,-1 1-41,2-3 61,-1 0 0,1 0 0,0 0 0,0 0 0,-1 0 0,1 1 0,0-1 0,0 0 0,0 0 0,-1 0 0,1 1 0,0-1 0,0 0 0,0 0 0,0 1 0,-1-1 0,1 0 0,0 0 0,0 1 0,0-1 0,0 0 0,0 0 0,0 1 0,0-1 0,0 0 0,0 1 0,0-1 0,0 0 0,0 0 0,0 1 0,0-1 0,0 0 0,0 0 0,0 1 0,0-1 0,0 0 0,0 1 0,1-1 0,-1 0 0,0 0 0,0 0 0,0 1 0,0-1 0,1 0 0,-1 0 0,0 1 0,0-1 0,0 0 0,1 0 0,-1 0 0,0 0 0,0 0 0,1 1 0,-1-1 0,0 0 0,0 0 0,1 0 0,-1 0 0,0 0-61,1 0 66,0 1 0,0-1 0,0 0 0,0 0 0,0 0 0,0 0 0,0 0 0,0 0 0,0-1 0,0 1 0,0 0 0,0 0 0,0-1 0,0 1 0,0 0 0,-1-1 0,1 1 0,0-1 0,0 0-66,1 0 91,-1 0 0,1 0 0,-1-1 0,0 1 0,1-1 1,-1 1-1,0-1 0,0 0 0,0 1 0,0-1 0,-1 0 0,1 0 0,0 0 1,-1 1-1,1-1 0,-1 0 0,1 0 0,-1 0 0,0 0 0,0 0 0,0 0 1,0 0-1,0-1-91,8-34 389,-5 28-307,-1-1 1,1 1-1,1 1 1,0-1-1,0 0 1,1 1-1,2-4-82,-1 1 68,-3 5 43,0 0 0,0-1 0,-1 1 0,0-1-1,0 1 1,-1-1 0,0 0 0,0 1 0,0-1-1,-1 0 1,0 0 0,0 0 0,-1 0 0,0 1 0,0-1-1,-1 0 1,0 0 0,0 1-111,0 1 111,2 3-106,-1 1 0,1-1 0,-1 1 0,0-1 0,0 1 0,0-1 0,1 1 0,-1 0 0,-1-1 0,1 1 0,0 0 0,0-1-5,-1 1-4,1-1-1,-1 0 1,1 0 0,0 0 0,-1 0 0,1 0 0,0 0 0,0 0 0,0-1 4,-3-7 293,-4-5-160,-6 2 80,14 13-216,-1-1 1,1 1-1,-1-1 0,1 0 0,-1 1 0,1-1 0,-1 0 0,1 1 1,0-1-1,-1 0 0,1 0 0,0 1 0,0-1 0,0 0 0,0 0 1,-1 1-1,1-2 3,-4-11 70,3 10-3,-1 0 1,1-1 0,0 1 0,0-1 0,0 1 0,0-1 0,1 1 0,-1-1 0,1 1 0,0-1 0,0 0-68,-4-27-321,1 19 381,1 0-1,0-1 0,0 1 0,1-3-59,-5-31 137,5 35-120,0 1 0,1-1 1,0 1-1,1-6-17,0-11 213,-1 20-166,1 0-1,0 0 0,0 0 1,1 0-47,3-19 150,1-3-490,-5 23 287,1 1 1,-1-1-1,0 0 1,-1 0 0,1-2 52,2-76 437,-3 82-461,0 1-1,-1-1 1,1 0 0,-1 1-1,1-1 1,-1 0 0,0 1-1,0-1 1,0 1 0,0-1 0,0 0 24,0 0 15,0 1 0,0 0 0,0-1 0,0 1 0,1 0 0,-1-1 0,1 1 0,-1-1 0,1 0 0,-1 1 1,1-1-16,-9-32 32,1-11-27,8 43-1,-1 0 1,1 0 0,0 1-1,-1-1 1,1 1-1,-1-1 1,1 0-1,-1 1 1,0-1-1,0 0-4,0 0 0,0 0-1,0 1 0,0-1 0,0 0 0,1 0 1,-1 1-1,1-1 0,-1 0 0,1 0 0,0-1 1,-10-57 240,10 58-254,0 0 0,0 1 0,0-1 0,-1 0 0,1 1 0,-1-1 0,1 1 0,-1-1 0,0 1 0,0-1 0,0 0 14,0 1 18,0-1 0,0 1 1,1-1-1,-1 1 1,1-1-1,-1 1 0,1-1 1,-1 0-1,1 1 1,0-1-1,0 0-18,-5-29 112,-3-31-42,8 52-91,0 6 21,1 1 0,-1-1 0,-1 0 0,1 1-1,0-1 1,-1 0 0,0 0 0,0 1 0,-1-3 0,1 3-20,0-1 0,0 1 0,1-1 0,-1 1 0,1-1 0,-1 1 0,1 0 0,0-1 0,0-1 20,1 1-1,-1 0 0,0 0 0,-1 0 0,1 0 0,-1 0 0,0-1 1,0 2 7,1 1 0,-1-1 0,1 1 0,0-1 0,0 1 1,0-1-1,0-1-7,0 2 13,1 0 1,-1 0 0,0 1-1,0-1 1,-1 0-1,1 0 1,0 0 0,-1 0-1,1 0 1,-1 1-1,1-1 1,-1 0-14,-1-2-35,1 1 1,0-1-1,0 1 0,0-1 1,0 1-1,1-1 0,-1 1 1,1-1 34,-5-21 138,4 22-137,-1-1 0,1 1-1,0-1 1,0 1 0,0-1-1,1 1 1,-1-1 0,1-3-1,-1 6 6,1 0 1,0-1 0,-1 1 0,1 0 0,-1-1 0,1 1 0,-1 0 0,0-1 0,0 1 0,1 0 0,-1 0 0,0 0 0,0 0 0,0 0 0,0 0 0,-1 0-7,-7-10 11,8 7-34,-1 1-1,1-1 1,0 0-1,0 0 1,0 0-1,0 0 1,1 0-1,-1 0 1,1 0 0,0-2 23,-4-2 91,4 8-98,-1 0-1,1-1 1,-1 1 0,1-1 0,0 0-1,-1 1 1,1-1 0,0 1 0,-1-1-1,1 0 1,0 1 0,-1-1 0,1 1-1,0-1 1,0 0 0,0 1 0,0-1 7,-1-1-70,-1-1 6,1 2 41,-1 0 0,0-1 0,1 1 0,-1 0 0,0 0 0,0 1-1,0-1 1,1 0 0,-1 1 0,0-1 0,0 1 0,0-1 0,0 1 0,0 0 0,-2 0 23,-2 3-74,6-2 63,-1-1 0,0 0 1,1 1-1,-1-1 0,0 1 0,1-1 1,-1 0-1,0 0 0,0 1 0,1-1 1,-1 0-1,0 0 0,0 0 1,0 0 10,0 0 7,-1 1 1,1-1-1,0 0 1,-1 1 0,1-1-1,0 1 1,0 0 0,0-1-1,0 1 1,-1 0-1,1 0 1,0 0-8,-9 5 47,1-3-62,0 1 0,-1-2 0,1 0-1,-1 0 1,1 0 0,-1-1 0,-6-1 15,14 1 16,0-1 1,1 0-1,-1 1 1,0-1-1,0 1 1,1-1-1,-1 1 1,1 0-1,-1 0 1,0 0-17,-9 4 43,-5-1 165,-11 3-315,-17 5 80,26-8 98,16-4-61,-1 0 1,1 0-1,-1 1 0,1-1 0,0 1 0,-1 0 0,1-1 0,-1 1 0,1 1 1,0-1-1,0 0 0,0 0 0,-1 1-10,2-1 13,0 0 0,-1 0 0,1 0 0,0 0 0,-1 0 0,1 0 0,-1 0 0,1-1 0,-1 1 0,1-1 0,-1 1 0,0-1 0,1 1-13,-14 3-110,13-3 144,0-1 1,0 0-1,0 0 1,0 0-1,0 0 1,0 0-1,0 0 1,0 0-1,0-1 1,0 1-1,0-1 1,0 1 0,0-1-1,0 0 1,0 0-1,0 0 1,0 0-1,0 0 1,1 0-1,-1 0 1,0-1-35,-50-48 315,32 28-406,19 19 126,1 1 1,0-1 0,0 1-1,-1-1 1,1 0-1,1 1 1,-1-1-1,0 1 1,1-3-36,0 3 27,0-2-1,0 1 1,0 0 0,0 0-1,-1 0 1,1 0 0,-1 0-1,0-4-26,0 3 35,1 0 0,-1 0-1,1 0 1,0 0-1,0 0 1,0-1-35,4-20-203,-4 23 213,-1-1-1,0 0 1,1 0-1,-1 0 1,0 1-1,0-1 1,0 0-1,-1 0 0,1 0 1,-1 1-1,0-1 1,1 0-1,-2-2-9,-3-7 112,4 11-124,1-1 0,-1 1-1,0-1 1,1 1 0,-1-1 0,0 1-1,0-1 1,0 1 0,0 0-1,0 0 13,-5-10 4,-5-4 222,5 9-264,1 0 0,0 1 0,0-2 0,1 1 0,-4-6 38,-14-20 270,16 26-217,2-1 0,-1 0 1,1-1-1,0 1 0,1-1 0,-3-7-53,-6-14 54,-10-18-262,19 42 190,1 0 1,0 0-1,0-1 0,0 1 0,0-1 0,1 1 1,0-1-1,0 0 0,1-3 18,-5-24 267,5 32-270,0 0 1,0 1-1,0-1 1,-1 1 0,1-1-1,0 0 1,0 1-1,-1-1 1,1 1-1,0-1 1,-1 1-1,1-1 1,0 0 0,-1 1-1,0-1 3,1 1-5,-1-1 0,1 1 0,-1-1 0,1 1 0,0-1 0,-1 1 0,1-1 0,0 0 0,0 1 0,-1-1 0,1 1 0,0-1 0,0 0 0,0 1 0,-1-1 5,2-9-79,-1 7 77,0-1 0,0 1 0,0-1-1,0 1 1,0 0 0,-1-1 0,0 1 0,0-3 2,-12-27 128,12 30-132,0 0-1,0 0 1,0 1 0,1-1-1,-1 0 1,1 0 0,0 0 0,0 0-1,0 0 1,0 0 4,-5-47-96,0 15 5,4 28-7,0 6 97,1 0 0,0 0 0,0 0 1,-1 0-1,1 0 0,0 0 0,0 0 0,0 0 1,0 0-1,0-1 0,1 1 0,-1 0 1,0 0-1,0 1 0,1-1 0,-1 0 0,1-1 1,-1-17 107,0 13-100,0 4-21,-1 1 1,1-1-1,0 1 0,1-1 0,-1 1 0,0 0 0,0-1 1,1 1-1,-1-1 0,0 1 0,1 0 0,0-1 0,-1 1 0,1-1 14,-1 2 2,1-1 0,-1 1-1,0-1 1,0 1 0,0-1-1,1 1 1,-1-1 0,0 1-1,0-1 1,0 1 0,0-1-1,0 1 1,0-1-1,0 1 1,0-1 0,-1 1-1,1-1 1,0 1 0,0-1-1,0 0 1,0 1 0,-1 0-1,1-1-1,-1-1-1,1 1-1,-1 0 0,1-1 1,-1 1-1,1-1 0,0 1 1,-1-1-1,1 1 0,0-1 1,0 0 1,-3-17-32,0 12-21,3 6 55,-1 0 1,1 1-1,0-1 0,-1 0 1,1 0-1,0 1 1,-1-1-1,1 0 1,0 0-1,0 1 1,0-1-1,0 0 1,0 0-1,0 1 0,0-1 1,0 0-1,0 0 1,0 0-1,0 1 1,0-1-1,0 0 1,1 0-1,-1 1 1,0-1-1,1 0 0,-1 0-2,2-3-20,1-1 0,-2 0 0,1 0 0,0 0 0,-1 0 0,1-3 20,3-12 158,7-7-441,-10 21 292,0 0 1,0 0-1,1 1 0,2-6-9,3-5-53,-3 5-23,-3 7 85,-1 1 1,1-1-1,0 0 0,-1 1 0,0-1 0,1-3-9,-2 6-7,0 1 0,0-1 1,0 1-1,0 0 0,0-1 1,0 1-1,0-1 0,0 1 1,0 0-1,0-1 0,0 1 0,1-1 1,-1 1-1,0 0 0,0-1 1,1 1-1,-1 0 0,0-1 1,0 1-1,1 0 0,-1 0 1,0-1-1,1 1 0,-1 0 0,0 0 1,1 0-1,-1-1 0,1 1 7,-1 0-3,0 0 0,0 0-1,1 0 1,-1 0-1,0 0 1,0 0 0,0 1-1,1-1 1,-1 0-1,0 0 1,0 0 0,0 0-1,0 0 1,1 1-1,-1-1 1,0 0 0,0 0-1,0 0 1,0 0-1,0 1 1,1-1 0,-1 0-1,0 0 1,0 0-1,0 1 1,0-1 0,0 0-1,0 0 1,0 1-1,0-1 1,0 0 0,0 0-1,0 0 1,0 1-1,0-1 1,0 0 0,0 0-1,0 1 1,0-1-1,0 0 1,0 0 0,0 0-1,0 1 1,-1-1-1,1 0 1,0 0 0,0 0-1,0 1 1,0-1-1,-1 0 4,-5 18-10,4-14 69,0 1 0,1 0 1,-1 0-1,1 0 1,0 0-1,0 0 1,1 0-60,-1-1-10,0 0 0,1-1 0,-1 1-1,-1-1 1,1 0 0,0 1 0,-1-1 0,0 0 0,0 0 0,0 0 0,0 0 0,-1 1 10,-12 21 126,11-16-113,0 0 0,0-1 0,-1 1-1,0-1 1,-6 6-13,8-9-45,0-1 0,0 1 1,1 0-1,0 0 0,-2 3 45,2-2-79,0-1 1,0 0-1,-1 0 1,-2 4 78,-5 6 136,1 1 1,0 0 0,-5 17-137,8-19 11,5-10-20,0 1-1,-1-1 0,0 0 0,0 0 0,0 0 0,-1 0 10,-4 7-19,1 0 0,0 1 0,1 0 0,0 0 0,-2 10 19,0-3-60,6-15 129,0 1 0,0-1 0,0 1 0,1 0 0,-1 0-69,-2 21-46,2-25 66,1 1 0,-1 0 0,1 0 0,0 0-1,-1 0 1,1 0 0,0-1 0,0 1 0,1 2-20,-1-4 1,0 0 1,0 0 0,0 0-1,0 0 1,0 0 0,0 1-1,0-1 1,0 0 0,0 0 0,0 0-1,0 0 1,0 0 0,0 0-1,0 0 1,0 0 0,0 0-1,1 1 1,-1-1 0,0 0-1,0 0 1,0 0 0,0 0-1,0 0 1,0 0 0,0 0-1,0 0 1,0 0 0,1 0-1,-1 0 1,0 0 0,0 0-1,0 0 1,0 0 0,0 0-1,0 0 1,0 0 0,1 0-1,-1 0 1,0 0 0,0 0-1,0 0 1,0 0 0,0 0-1,0 0 1,0 0-2,8-9 66,98-155 323,-71 89-330,-25 56-23,-2 1 0,6-19-36,10-23-88,-13 27-35,-5 15 134,-3 4 129,-2 10-654,1 10-63,1 4 376,4 19 105,19 62 62,-21-76 0,1 1 0,1-1 0,1 0 0,6 9 34,3 1 27,0 0-25,-2 1 1,9 18-3,-9-16-31,-12-22 112,0 0 1,1 0-1,-2 0 0,1 0 1,-1 1-1,0-1 0,0 1 1,-1-1-1,0 1 0,0 0 0,0 2-81,-1-6 45,-2 20 169,2-23-195,0 1 0,0-1 1,-1 1-1,1-1 0,0 1 1,0-1-1,0 1 0,0-1 0,-1 0 1,1 1-1,0-1 0,-1 1 1,1-1-1,0 0 0,-1 1 0,1-1 1,0 0-1,-1 0 0,1 1 1,-1-1-1,1 0 0,0 0 1,-1 1-1,1-1 0,-1 0 0,1 0 1,-1 0-1,1 0 0,-1 0 1,1 0-1,-1 0 0,1 0 0,-1 0 1,1 0-1,0 0 0,-1 0 1,1 0-1,-1 0 0,1 0 1,-1 0-1,1 0 0,-1-1 0,1 1-19,-12-4 24,0 0-1,0 1 1,0 1-1,-1 0 0,1 0 1,0 2-1,-1-1 1,-2 2-24,-10 1 21,-1 1 0,1 1 0,-14 5-21,28-7 86,-1 1-123,1-1-1,1 2 0,-11 3 38,14-5-141,3 0-139,11-2 237,-4 0 56,0 0-1,0-1 1,0 1-1,-1-1 0,1 1 1,0-1-1,0 0 1,-1 0-1,1 0 0,0 0 1,-1-1-1,0 1 1,1-1-1,-1 0-12,5-4 39,0 0 1,0 0-1,3-6-39,10-9 199,14-15-46,-23 24-87,0 0 0,1 0-1,1 1 1,13-9-66,-6 3-8,-14 7 101,-6 9-90,0 1 0,0 0 0,0-1 1,0 1-1,0 0 0,0 0 0,0-1 0,0 1 0,0 0 0,0-1 1,0 1-1,0 0 0,-1 0 0,1-1 0,0 1 0,0 0 0,0 0 1,0-1-1,-1 1 0,1 0 0,0 0 0,0 0 0,0-1 1,-1 1-1,1 0 0,0 0 0,0 0 0,-1 0 0,1 0 0,0-1 1,0 1-1,-1 0 0,1 0 0,0 0-3,-2 0-4,0 0 0,0 0 0,0 0-1,0 0 1,0 1 0,0-1 0,0 1 0,1-1 0,-1 1-1,0-1 1,0 1 0,1 0 0,-1 0 0,0 0 0,1 0-1,-1 0 1,1 0 0,-1 1 4,-11 6 0,-4-1 1,11-5-18,1 1 0,-1-1-1,1 1 1,0 0 0,-3 2 17,-25 18-187,34-21-3118,8-2 1887,14-1-610,25-3-4132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0:34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149 118 992,'13'-20'661,"-12"18"-655,0 1-1,-1-1 0,1 1 0,-1-1 1,1 1-1,-1-1 0,1 1 1,-1-1-1,0 1 0,0-1 0,0 0 1,0 1-1,0-2-5,0 2 70,-1-1 0,1 0 1,0 1-1,1-1 0,-1 0 0,0 1 0,0-1 1,1 0-1,-1 1 0,1-1 0,-1 1 0,1-1 1,0 0-71,0 0 77,0 1 0,-1-1 0,1 1 0,-1 0 1,0-1-1,1 1 0,-1-1 0,0 1 0,0-1 0,0 1 1,0-1-1,0 1 0,0 0 0,0-1 0,0 1 1,-1-1-1,1 1 0,-1-1 0,0 0-77,1-5 893,0-2 118,0 9-997,0-1 0,-1 1 0,1 0 0,0-1 1,-1 1-1,1-1 0,0 1 0,-1 0 0,1-1 0,0 1 0,-1 0 0,1 0 0,-1 0 0,1-1 0,-1 1 0,1 0 1,-1 0-1,1 0 0,-1 0 0,1 0 0,-1-1 0,1 1 0,-1 0 0,1 0 0,-1 0 0,1 1 0,-1-1 1,1 0-1,-1 0 0,1 0 0,0 0 0,-1 0 0,1 0 0,-1 1 0,1-1 0,-1 0-14,-18 12 357,13-8-213,3-3-103,0 1 0,0 0 0,0 1 0,0-1 0,0 1 0,0-1 0,1 1 0,-1 0 0,1 0 0,-1 0 0,1 0 0,0 0 0,0 3-41,-2 1-8,1 0-1,0 0 1,0 0-1,1 1 1,0 0-1,0-1 1,0 1-1,1 0 1,1 0-1,-1 7 9,1-13-12,0 1 25,0-1 1,0 1-1,0-1 1,0 1-1,1-1 1,-1 1-1,1-1 1,0 0-1,-1 1 1,1 0-14,0-2 5,-1-1 134,9-8 143,-7 6-225,-1-1-1,0 1 0,0-1 0,0 1 1,-1-1-1,1 0 0,-1 0 0,1 1 1,-1-1-1,0 0 0,0 0 0,0 1 1,-1-1-1,1 0 0,-1 1 1,1-1-1,-1 0 0,0 1 0,0-1 1,0 0-1,0 1 0,0 0 0,-1-1 1,1 1-1,-1 0 0,0-1 0,0 1 1,1 0-1,-1 0 0,0 1 0,-1-1-56,1 0 123,-5-3-372,6 6 11,3 5 133,1-2 137,-1-1 0,1 1 0,0-1-1,0 1 1,0-1 0,3 1-32,12 16 76,-17-19 14,0-1-71,-1 0-1,1 0 1,0 0-1,0-1 1,0 1-1,0 0 0,0 0 1,0 0-1,0-1 1,-1 1-1,1 0 1,0-1-1,0 1 1,0-1-1,-1 1 0,1-1 1,0 0-1,0 1 1,-1-1-1,1 0 1,-1 1-1,1-1 0,-1 0 1,1 1-1,-1-1 1,1 0-1,-1 0 1,1 0-1,-1 0 1,0 0-1,0 1 0,1-1 1,-1-1-19,1-3 41,-1 0 0,0-1 0,1 1-1,-2 0 1,1-4-41,-1-5 350,1 12-299,0 0-1,0 0 1,-1 0 0,1 0-1,0 0 1,-1 1 0,1-1-1,-1 0 1,0 0 0,0 1-1,1-1 1,-1 0 0,0 1-1,-1-2-50,1 3-3,1 0 1,0 0-1,0-1 0,0 1 0,0 0 0,-1 0 0,1 0 0,0 0 1,0 0-1,0 0 0,-1 0 0,1 0 0,0 0 0,0 0 0,0 0 0,-1 0 1,1 0-1,0 0 0,0 0 0,0 0 0,-1 0 0,1 0 0,0 0 1,0 0-1,0 0 0,-1 0 0,1 0 0,0 0 0,0 0 0,0 0 0,-1 1 1,1-1-1,0 0 0,0 0 0,0 0 0,0 0 0,0 1 0,-1-1 1,1 0-1,0 0 0,0 0 0,0 0 0,0 1 0,0-1 0,0 0 3,-5 9-103,5-8 85,-2 4-23,1 0 1,0 0 0,0 0 0,0 0 0,0 1-1,1-1 1,0 0 0,0 0 0,0 0-1,1 1 1,0-1 0,0 0 0,0 0 0,2 4 40,2 6-14,1-1 0,0 0 0,1 0 0,4 4 14,-11-16 25,1-1-1,0 1 1,0-1 0,0 0-1,0 1 1,0-1-1,0 0 1,0 0 0,1 0-1,-1 0 1,0 0 0,1 0-1,-1 0 1,1 0 0,-1 0-1,1-1 1,-1 1-1,1 0 1,0-1-25,-1 0 22,0 0-1,0 0 1,0 0-1,0 0 1,0-1-1,0 1 1,0 0-1,0-1 1,0 1-1,0-1 1,0 1 0,0-1-1,-1 1 1,1-1-1,0 0 1,0 1-1,-1-1 1,1 0-1,0 0 1,-1 1-1,1-1 1,-1 0-1,1 0 1,-1 0 0,1 0-1,-1 0 1,0 0-1,0 0 1,1 0-1,-1 0 1,0 0-1,0 0-21,4-11 24,-1-1 0,0 0 0,-1 0 0,0-9-24,-2 19 9,0-1 0,0 0 1,0 1-1,0-1 0,-1 1 0,1-1 1,-1 0-1,0 1 0,0-1 1,0 1-1,-1 0 0,1-1 1,-1 1-1,0 0 0,1 0 0,-2 0 1,1 0-1,0 0 0,-2-1-9,4 4-1,-1 0 0,1-1-1,-1 1 1,1-1 0,-1 1-1,1 0 1,-1 0 0,1-1-1,-1 1 1,1 0 0,-1 0 0,0-1-1,1 1 1,-1 0 0,0 0-1,1 0 1,-1 0 0,1 0-1,-1 0 1,0 0 0,1 0-1,-1 0 1,0 0 0,1 1-1,-1-1 1,0 0 1,0 1-11,0 0-1,-1-1 0,1 1 1,0 0-1,0 0 0,-1 0 1,1 1-1,0-1 0,0 0 1,0 0-1,0 1 12,-3 5-48,0 0 1,0 1-1,0-1 0,1 1 48,2-5 7,-4 10-103,0 0 1,1 0-1,1 0 1,0 0-1,0 7 96,2-14 21,0 1 0,1 0-1,0 0 1,0 0-1,1 0 1,0 0 0,0 0-1,1 0 1,0 0-1,0 0 1,2 3-21,-4-9 16,1 0-1,-1 1 1,1-1 0,0 0 0,-1 0-1,1 0 1,0 1 0,0-1 0,0 0-1,0 0 1,0 0 0,0-1-1,0 1 1,0 0 0,1 0 0,-1 0-1,0-1 1,0 1 0,1-1 0,-1 1-1,0-1 1,1 1 0,-1-1-16,1 0 17,-1 0 1,0 0 0,0-1 0,1 1-1,-1 0 1,0-1 0,0 1 0,0-1-1,0 1 1,1-1 0,-1 1 0,0-1-1,0 0 1,0 0 0,0 1 0,0-1-1,0 0 1,-1 0 0,1 0 0,0 0-1,0 0 1,-1 0 0,1 0 0,0 0-1,-1-1-17,8-14 73,0-1-1,-2 1 0,0-1 0,-1 0 1,0 0-1,-2-1 0,0 1 1,-1-1-1,0-11-72,-2 27 20,0 0 0,0 0 0,0-1 0,-1 1 0,1 0 0,-1 0 0,1 0 0,-1 0 0,0 0 0,0 0 0,0 0 0,0 0 0,0 0-20,0 1-1,1 0 0,-1 1 0,0-1 0,1 0 0,-1 1 0,0-1 0,0 1 0,1-1 0,-1 1 0,0 0 0,0-1 0,0 1 0,0 0 0,0-1 0,0 1 0,0 0 0,0 0 0,1 0 0,-1 0 0,0 0 0,0 0 0,0 0 0,0 0 0,0 0 0,0 0 0,0 0 0,0 1 0,0-1 0,0 0 0,1 1 0,-2-1 1,-3 3-14,-1 0 0,0 0 1,1 0-1,0 1 0,0-1 0,0 1 0,0 1 0,-3 2 14,-6 10-6,-12 16 6,5-7-75,13-15 54,0-1 0,0 2-1,1-1 1,1 1 0,0 0-1,0 0 1,1 1 0,-1 5 21,5-17 11,1 1 0,0-1 1,-1 1-1,1-1 0,0 1 1,0 0-1,0-1 0,0 1 1,0-1-1,0 1 0,1 0 1,-1-1-1,0 1 0,1-1 1,-1 1-1,1-1 0,0 1 1,-1-1-1,1 0 0,0 1-11,0-1 8,0-1-1,-1 1 1,1 0 0,0-1-1,0 1 1,0-1-1,0 1 1,0-1 0,0 1-1,0-1 1,-1 0-1,1 1 1,0-1-1,0 0 1,1 0 0,-1 0-1,0 0 1,0 0-1,0 0 1,0 0 0,0 0-1,0 0 1,0 0-1,0 0 1,0-1-1,0 1 1,0-1 0,0 1-1,0 0 1,-1-1-1,1 1 1,0-1-8,4-2 25,0 0 0,-1-1 0,1 1 0,-1-1 0,0 0 0,0 0 0,-1 0 0,1 0 0,-1-1 0,0 1 0,0-1 0,0 0 0,1-4-25,-1 2 65,0-1 1,0 0-1,0 0 0,-1-1 1,0 1-1,-1 0 1,0-1-1,0-6-65,-1 11 84,0-1 0,-1 1 0,1 0 0,-1-1 0,-1-1-84,2 5-12,0 0-1,0 0 1,-1 0 0,1 0-1,0 0 1,-1 0 0,1 1-1,-1-1 1,1 0 0,-1 0-1,1 1 1,-1-1 0,1 0-1,-1 0 1,0 1 0,1-1-1,-1 1 1,0-1 0,0 1-1,1-1 1,-1 1 0,0-1-1,0 1 1,0 0 0,0-1-1,1 1 1,-1 0 0,-1 0 12,3 15-240,-1-13 234,1 0 1,0 1 0,0-1 0,0 0-1,0 0 1,1 0 0,-1 1 0,1-1 0,-1-1-1,1 1 1,0 0 0,-1 0 0,1-1-1,0 1 1,0 0 5,0-1 39,-1 0-1,1-1 0,-1 1 0,1 0 1,0 0-1,-1-1 0,1 1 0,0-1 1,-1 1-1,1-1 0,0 0 0,0 1 1,-1-1-1,1 0 0,0 0 1,0 0-1,-1-1 0,1 1 0,0 0 1,-1-1-1,2 0-38,1 0 49,-1-1-1,0 0 1,0 0 0,0-1-1,0 1 1,-1-1 0,1 1 0,0-1-1,-1 0 1,0 0 0,0 0-1,0 0 1,0 0 0,0-1 0,0 1-1,-1-1 1,0 1 0,0-1-1,1-1-48,0-2 89,-1-1-1,1 1 1,-1-1 0,0 1-1,-1-1 1,0 0-1,0 1 1,-1-1 0,0-2-90,1 8 3,-1-1-1,1 1 0,-1 0 0,0 0 1,0 0-1,0 0 0,0 0 0,0 0 1,0 0-1,-1 0 0,1 0 0,-1 0 0,1 1 1,-1-1-1,0 1 0,1-1 0,-1 1 1,0 0-1,0-1 0,0 1 0,0 0 1,0 0-1,0 0 0,0 1 0,-1-1 0,-1 0 0,3 1-17,0 0 1,0 0-1,0 0 1,0 0-1,0 0 1,0 0-1,0 0 1,0 1 0,0-1-1,0 0 1,0 1-1,0-1 1,0 0-1,0 1 1,0-1 0,0 1-1,0 0 1,0-1-1,1 1 1,-1 0-1,0-1 1,0 1 0,1 0-1,-1 0 1,0 0-1,1 0 16,-3 2-39,1 0-1,1-1 1,-1 1 0,0 0-1,1 0 1,-1 0-1,0 4 40,1-5 0,1 0-1,0 1 0,0-1 1,0 1-1,0-1 1,0 1-1,0-1 0,0 1 1,1-1-1,0 1 1,-1-1-1,1 0 0,0 1 1,0-1-1,0 0 1,0 0-1,1 0 1,-1 0-1,0 0 0,1 0 1,0 0-1,-1 0 1,1 0-1,0-1 0,0 1 1,0-1-1,0 1 1,0-1-1,0 0 0,0 0 1,1 0-1,-1 0 1,0 0-1,1 0 0,-1-1 1,1 1 0,-1-1 8,-1 0 0,1 0 0,0 0 0,-1 0 0,1 0 0,-1-1 0,1 1 0,0 0 0,-1-1 0,1 1 0,-1-1 0,1 0 0,-1 1 0,1-1 0,-1 0 0,0 0 0,1 0 0,-1 0 0,0 0 0,0 0 0,0 0 0,0 0 0,0-1 0,0 1 0,1-1-8,-1-1 31,1 1 0,0-1 0,-1 0 0,1 1 0,-1-1-1,0 0 1,0 0 0,0 0 0,0 0 0,0 0 0,-1 0 0,1-2-31,-1 2 48,0 0 0,0 0 1,0 0-1,-1 0 1,1 0-1,-1 0 0,1 0 1,-1 1-1,0-1 1,0 0-49,0 2-10,0 0 0,1 0 1,-1 0-1,0 1 0,0-1 1,1 0-1,-1 0 0,0 1 1,0-1-1,0 1 0,0-1 1,0 1-1,0-1 0,0 1 1,0 0-1,0-1 0,0 1 1,0 0-1,-1 0 0,1 0 1,0 0-1,0 0 0,0 0 1,0 0-1,0 0 0,0 0 1,0 0-1,-1 1 10,0-1-27,-1 1 1,1 0-1,0 0 1,-1 0-1,1 0 1,0 0-1,-1 1 1,1-1-1,0 1 1,0 0-1,0-1 1,0 1-1,0 0 1,1 0-1,-1 0 1,0 1 26,-5 7-94,0 1 1,-4 9 93,7-14-50,-2 6 60,0-1 1,1 1 0,1 1-1,0-1 1,0 1 0,1-1-1,1 1 1,0 0 0,0 10-11,2-21 7,0 1 1,0-1 0,1 0 0,-1 1-1,1-1 1,-1 0 0,1 1 0,0-1-1,0 0 1,0 0 0,0 1 0,0-1-1,1 0 1,-1 0 0,1 0 0,0 1-8,0-1 57,10-9 316,-9 2-322,-1 0 0,0 0 1,0 0-1,-1 0 0,1 0 0,-1 0 0,0 0 0,0-1 0,-1-2-51,3-13 31,-2 17-11,-1 1 0,1-1 0,-1 0 0,0 0 0,-1 0 1,1 0-1,-1 0 0,0 0 0,0 1 0,0-1 0,0 0 0,-1-1-20,-2-6-1,-1 2-211,-1 9-63,5 1 253,1 0 0,-1 0 0,0 0 0,1 0 0,-1 0 0,0-1 1,1 1-1,-1 0 0,1 0 0,-1 1 0,1-1 0,0 0 0,0 0 0,-1 0 0,1 0 1,0 0 21,0 3-44,-2 10-29,0 0 1,1 1-1,1-1 0,1 3 73,-1-13 3,1-1 0,-1 0 0,1 1 0,-1-1 0,1 1 1,0-1-1,1 0 0,-1 0 0,0 0 0,1 1 0,0-2 0,0 1 1,0 0-1,0 0 0,0 0 0,0-1 0,1 1 0,-1-1 0,1 0 1,0 1-4,-2-3 6,0 1 1,0-1-1,0 1 1,0 0 0,0-1-1,0 0 1,0 1 0,0-1-1,0 0 1,0 1-1,0-1 1,0 0 0,0 0-1,0 0 1,0 0 0,0 0-1,1 0 1,-1 0-1,0 0 1,0 0 0,0-1-1,0 1 1,0 0 0,1-1-7,-1 0 23,0 0-1,1 0 1,-1 0 0,0 0 0,0-1 0,0 1 0,0 0 0,0-1 0,0 1 0,0-1 0,0 1-1,0-1 1,-1 1 0,1-2-23,1-4 47,0 0 1,0 0-1,-1 0 0,0-1 0,0 1 0,0-5-47,-1 3 23,-1 0 1,0 0-1,0 0 0,-2-6-23,2 12 17,0-1 0,0 1 0,0-1 0,-1 1 0,1 0 0,-1 0 0,1 0 0,-1 0 1,0 0-1,-1 0 0,1 1 0,0-1 0,-1 0-17,2 2-13,0 1 0,1-1 0,-1 1 0,0-1 0,0 1 0,1 0 0,-1-1 0,0 1 0,0 0 1,0 0-1,1-1 0,-1 1 0,0 0 0,0 0 0,0 0 0,0 0 0,1 0 0,-1 0 0,0 0 0,0 0 0,0 0 0,0 1 0,0-1 1,1 0-1,-1 1 0,0-1 0,0 0 0,1 1 0,-1-1 0,0 1 0,0-1 0,1 1 0,-1-1 13,-2 3-70,-1 1 0,1-1 0,0 1 0,0-1-1,-1 4 71,-1-1-86,0 2 63,-1 1 0,1 1 0,0-1-1,1 1 1,0-1 0,0 1 0,1 1 0,1-1 0,-2 10 23,4-16 16,0 0 0,0 0 0,0 0 0,1 0 0,-1 0 0,1 0 0,0 0 1,0 0-1,1 0 0,0 1-16,-2-4 9,0 0 1,1-1-1,-1 1 1,0 0-1,1 0 1,-1 0-1,1-1 1,-1 1-1,1 0 1,0-1-1,-1 1 1,1 0-1,0-1 1,-1 1-1,1-1 1,0 1-1,0-1 1,-1 0-1,1 1 0,0-1 1,0 0-1,0 1 1,0-1-1,0 0 1,-1 0-1,1 0 1,0 0-1,0 0 1,0 0-1,0 0 1,0 0-1,0 0 1,0 0-1,-1 0 1,1 0-1,0-1 1,0 1-1,0 0 1,0-1-1,-1 1 1,1-1-1,0 1 1,0-1-1,-1 1 1,1-1-1,0 0-9,3-2 47,0-1-1,0 0 0,0 0 1,-1-1-1,1 1 0,-1-1 1,0 0-1,-1 1 1,1-1-1,-1 0 0,0-1 1,0 1-1,-1 0 0,1 0 1,-1-1-1,-1 1 1,1-1-1,-1 1 0,1-1 1,-2 1-1,1-1 0,0 1 1,-2-6-47,1 9 0,1 0 0,-1 0 0,1 0 1,-1 1-1,1-1 0,-1 0 0,0 0 1,0 1-1,0-1 0,0 1 0,0-1 1,0 1-1,-1-1 0,1 1 0,0 0 0,-1-1 1,1 1-1,-1 0 0,1 0 0,-1 0 1,1 0-1,-1 1 0,0-1 0,0 0 0,1 1 1,-1-1-1,0 1 0,0-1 0,0 1 1,0 0-1,0 0 0,1 0 0,-1 0 0,0 0 1,0 0-1,0 0 0,0 1 0,0-1 1,1 1-1,-1-1 0,0 1 0,0 0 1,1 0-1,-1 0 0,1 0 0,-1 0 0,0 0 0,-1 2-32,0 0 0,1-1 0,-1 1 0,1 0 0,0 0 0,0 0 0,0 1 0,0-1 0,0 0 0,1 1 0,0-1 0,-1 1 0,1 0 0,1-1 0,-1 1 0,0 0 0,1-1 0,0 1 0,0 0 0,0 0 32,0 1 0,1 0 0,0 0 0,0 0 0,0 0 0,0 0 0,1 0 0,0-1 0,0 1 0,0 0 0,1-1 0,-1 0 0,1 1 0,0-1 0,4 3 0,-7-6 10,1 0 0,0 0 0,0 0 0,0 0 0,0 0-1,0 0 1,0-1 0,0 1 0,1 0 0,-1-1-1,0 1 1,0 0 0,0-1 0,1 0 0,-1 1 0,0-1-1,1 0 1,-1 0 0,0 1-10,0-2 19,1 1 1,-1 0-1,0 0 0,0-1 0,0 1 0,0 0 1,0-1-1,0 1 0,0-1 0,0 0 1,0 1-1,0-1 0,-1 0 0,1 1 1,0-1-1,0 0 0,0 0 0,-1 0-19,3-3 67,0 0-1,-1 0 1,0 0-1,0-1 0,0 1 1,0-1-1,-1 1 1,1-1-1,-1-3-66,3-11 49,-2-1-1,0 0 1,-1-5-49,-1 17-8,0 0 0,-1 0 0,0 0 0,0 0 0,-1 0 0,0 0 1,0 0-1,-1 1 0,-2-5 8,5 11-18,0 1 0,-1-1 1,1 1-1,0-1 0,0 1 1,0 0-1,-1-1 0,1 1 1,0-1-1,-1 1 0,1-1 1,0 1-1,-1 0 0,1-1 0,-1 1 1,1 0-1,0 0 0,-1-1 1,1 1-1,-1 0 0,1 0 1,-1-1-1,1 1 0,-1 0 1,1 0-1,-1 0 0,1 0 1,-1 0-1,1 0 0,-1 0 18,0 0-35,0 1 0,0-1 0,0 0 1,1 1-1,-1-1 0,0 1 0,0 0 0,0-1 0,1 1 0,-1 0 0,0-1 0,1 1 0,-1 0 0,1 0 0,-1 0 35,-2 3-73,1 0 0,0 0 0,0 1 0,0-1 0,0 1-1,0 1 74,0 4 43,1 0-1,0 1 0,0-1 0,1 4-42,0-9-11,0 0 0,1 0 0,0 0 0,0 0 0,0-1 0,0 1 0,1 0 0,0-1 0,0 1 0,0 0 11,0-2-30,-1-1 102,0 0-1,0 0 1,0 0-1,0-1 1,0 1-1,1-1 1,-1 1-1,2 0-71,-3-1 12,1-1 1,-1 0-1,1 0 1,-1 0-1,1 0 0,-1 1 1,1-1-1,-1 0 1,1 0-1,0 0 0,-1 0 1,1 0-1,-1 0 1,1 0-1,-1-1 0,1 1 1,-1 0-1,1 0 1,-1 0-1,1 0 0,-1-1 1,1 1-1,-1 0 1,1-1-1,-1 1 0,1 0 1,-1-1-1,0 1 1,1 0-1,-1-1 0,0 1 1,1-1-1,-1 1 1,0-1-1,1 1-12,1-4 7,1 1 0,-1-1 0,0 0 0,0 0 0,0 0 0,-1 0 0,1 0 0,-1 0 0,0 0 0,0 0 0,0-1 0,0-3-7,0-5 93,-1 0 0,0 1 0,-2-12-93,2 22-4,-1 0-1,1 0 1,0 0 0,-1 0 0,0 1-1,0-1 1,1 0 0,-1 0 0,0 0 0,0 1-1,-1-1 1,1 0 0,0 1 0,-1-1-1,1 1 1,0-1 0,-1 1 4,1 0-22,0 1 1,0-1-1,0 1 1,0-1-1,0 1 1,0-1-1,0 1 0,0 0 1,0-1-1,0 1 1,0 0-1,0 0 0,0 0 1,0 0-1,0 0 1,0 0-1,0 0 0,0 0 1,0 0-1,0 0 1,0 1-1,0-1 0,0 0 1,0 1-1,0-1 1,0 1-1,0-1 1,0 1-1,0 0 0,0-1 1,0 1-1,0 0 22,-6 6-112,1 0-1,0 0 0,0 0 1,1 1-1,0 0 1,1 0-1,-1 0 0,2 0 1,-1 1-1,1 0 1,0 0-1,1-1 0,0 2 1,0-1-1,1 0 1,0 0-1,1 0 1,0 1 112,5 9-1702,7-3-2932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0:45.1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1022 224 1824,'0'-26'955,"1"26"-947,-1-1 1,0 1 0,0 0-1,0 0 1,0-1 0,0 1 0,0 0-1,0-1 1,0 1 0,0 0-1,0 0 1,0-1 0,0 1 0,0 0-1,0 0 1,0-1 0,0 1-1,-1 0 1,1-1 0,0 1 0,0 0-1,0 0 1,0 0 0,0-1-1,-1 1 1,1 0 0,0 0 0,0 0-1,0-1 1,0 1 0,-1 0-1,1 0 1,0 0 0,0 0 0,-1-1-1,1 1 1,0 0 0,0 0-1,-1 0 1,1 0-9,0 0 3,-1 0-1,1 0 1,-1 0-1,1 0 1,0-1-1,-1 1 1,1 0 0,0 0-1,-1 0 1,1-1-1,0 1 1,-1 0-1,1 0 1,0-1-1,0 1 1,-1 0-1,1-1 1,0 1-1,0 0 1,0 0 0,-1-1-3,0-2 11,0 0 0,0 0 0,0 0 0,1 0 0,-1 0 0,1 0 1,-1-2-12,-6-76-27,4 64-88,1 15-21,-2 3 139,0 1 0,0 0 0,1 0 0,-1 0 0,0 1 0,1-1 0,0 1 0,0 0 0,0 0-3,-10 8 85,2-3 232,-1 0 0,0-1 0,0 0 0,-1-1 0,0 0 0,-3 0-317,-26 8 2077,-14 1-2077,-11 3 101,-126 43 288,165-55-462,20-4 115,19-5 80,33-10 62,-1-1 0,35-17-184,1 0 16,-68 25-47,14-3 27,-24 8 6,-1 1 0,1 0-1,0 0 1,-1 0 0,1 0 0,0 0-1,-1 0 1,1 0 0,0 0 0,0 0 0,-1 0-1,1 1 1,0-1 0,-1 0 0,1 0-1,-1 1 1,1-1 0,0 0 0,-1 1-1,1-1 1,-1 0 0,1 1 0,-1-1-1,1 1 1,-1-1 0,1 1 0,-1-1-1,1 1 1,-1-1 0,0 1 0,1 0-1,-1 0-1,4 9 13,-1 1 0,-1 0 0,1 2-13,2 11 4,-5-24-6,1 1 1,-1 0-1,0-1 0,0 1 0,0-1 0,0 1 1,0-1-1,1 1 0,-1 0 0,0-1 1,0 1-1,1-1 0,-1 1 0,1-1 0,-1 1 1,0-1-1,1 0 0,-1 1 0,1-1 1,-1 1-1,1-1 0,-1 0 0,1 1 0,-1-1 1,1 0-1,-1 0 0,1 1 0,-1-1 1,1 0-1,0 0 0,-1 0 0,1 0 2,0 0-4,1 0-1,-1-1 1,0 1 0,0-1-1,0 1 1,1-1 0,-1 1-1,0-1 1,0 0-1,1 0 5,1-1 10,0 0 24,0 1-1,0-1 0,0 1 0,0-1 1,-1 0-1,1 0 0,-1-1 0,1 1 0,-1 0 1,0-1-1,0 1 0,0-1 0,0-1-33,-2 1 30,0 0 0,0 1-1,-1-1 1,0 0 0,1 1-1,-1-1 1,0 1-1,0-1 1,-1-1-30,-16-18-32,15 16 4,0 0 0,0 1 0,-1-1-1,0 1 1,0 0 0,0 0 0,-5-3 28,5 5-10,1 0 1,-1 0 0,0 0-1,0 0 1,0 1-1,0 0 1,0 0-1,0 0 1,-1 0 0,1 1-1,-1 0 1,1 0-1,-1 0 1,0 0 0,1 1-1,-1-1 1,-2 1 9,-27 1 50,1 1 1,-15 3-51,9-1 183,-1-2-1,1-2 0,-1-1-182,-22 0-163,56 0 158,0 2 1,1-1-1,-1 0 0,0 1 0,1 0 1,-1 1-1,0-1 0,1 1 0,-4 2 5,-36 8 112,33-9-98,-1-1 0,0 0-1,0-1 1,0-1-1,0 0 1,0-1-14,-12 1 41,-18 8-169,35-8 196,6 0-8,1 0 0,-1 1 0,1-1 0,-1 0-1,1 0 1,-1-1 0,1 1 0,-1 0 0,1 0 0,-1-1 0,1 1-1,-1-1 1,1 1 0,0-1 0,-1 0 0,1 1 0,0-1 0,-1 0-1,1 0-59,1 0 21,0 1-1,-1 0 1,1-1-1,0 1 0,0 0 1,0-1-1,1 1 1,-1 0-1,0-1 1,0 1-1,0 0 0,0-1 1,0 1-1,0 0 1,0 0-1,0-1 1,1 1-1,-1 0 0,0-1 1,0 1-1,0 0 1,1 0-1,-1-1 1,0 1-1,0 0 0,1 0 1,-1 0-1,0-1-20,9-6-124,-4 5 79,0-1-1,0 1 0,0 0 0,0 0 0,0 1 1,4-2 45,-6 3-12,-1-1 0,1 1 1,0 0-1,-1-1 1,1 1-1,-1 0 0,1 1 1,0-1-1,-1 0 0,1 1 1,-1-1-1,1 1 1,-1 0-1,2 1 12,-2-2 43,2 2 120,0 0-124,-7 0 20,-10 1-52,0 0 0,1-1 0,-1 0 0,0-1-1,-7 0-6,-17 1-114,32-2 109,1 1 0,0 0 0,0 0-1,-1 0 1,1 1 0,0-1 0,0 1 0,-4 2 5,7-3-13,0-1 0,0 1 0,0-1 0,0 1 0,0 0 0,1 0 0,-1-1 1,0 1-1,0 0 0,0 0 0,1 0 0,-1 0 0,0 0 0,1 0 0,-1 0 0,1 0 0,-1 0 0,1 0 1,0 1-1,0-1 0,-1 0 0,1 0 0,0 0 0,0 0 0,0 0 0,0 1 0,0-1 0,0 0 1,0 0-1,1 0 0,-1 0 0,0 1 0,1-1 0,-1 1 13,1-1-6,0 0-1,0 1 1,0-1 0,0 0 0,0 0-1,0 0 1,0 0 0,0 0 0,0 0-1,0 0 1,0 0 0,1-1-1,-1 1 1,0 0 0,1-1 0,-1 1 6,26 7 40,-18-5-23,8 1-21,0-1-1,0 0 0,0-1 1,12-1 4,72-3 100,-22-1-22,9 2-105,54-9 27,-100 4-9,0-1 0,-1-2 0,0-1-1,18-9 10,-4-1 42,0 3 0,1 2-1,1 2 1,0 3-1,26 1-41,96 2-164,-93 5 72,154-18 325,-61 3-210,-153 16 67,0 0-1,19 4-89,-32-2-19,1 1 0,-1 1 0,0 0 0,0 1-1,0 0 1,1 1 19,-13-4 1,0-1 1,0 0-1,0 1 0,0-1 0,0 1 0,0-1 0,0 1 0,0 0 0,0-1 0,0 1 0,0 0 1,0 0-1,0-1 0,-1 1 0,1 0 0,0 0 0,-1 0 0,1 0 0,-1 0 0,1 0 0,-1 0 1,1 0-1,-1 0 0,0 1 0,1-1 0,-1 0-1,0 1 3,-1 0 0,1-1 0,-1 1 0,1 0 0,-1-1 0,0 1 0,0-1 0,1 1 0,-1 0 0,0-1 0,0 0 0,-1 1 0,1-1 0,0 0 0,0 1 0,-1-1 0,0 0-3,-12 11 6,0-1 0,-1 0 0,-1-2-1,0 0 1,-11 5-6,-26 9 345,-6-1-345,-48 16 26,103-37 10,0 0 0,0 0 0,0-1-1,0 1 1,1-1 0,-1 0 0,0-1-1,0 1 1,-1-1-36,4 1-12,-1 0 0,1 0 0,0 0 0,0 0 0,0-1 0,0 1 0,0 0 0,0-1 0,0 1 0,0-1 0,0 1 0,0-1-1,0 0 1,0 1 0,0-1 0,0 0 0,0 0 0,1 0 0,-1 1 0,0-1 0,1 0 0,-1 0 0,0 0 0,1 0 0,-1 0 0,1 0 0,0 0 0,-1-1 0,1 1-1,0 0 1,0 0 0,-1-1 12,7 8-3610,3 9 1423,7-5-538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1:26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14 320,'17'-11'155,"-16"11"-321,-1 0 81,0-1 140,0 1-1,0 0 1,0 0 0,0 0 0,1 0-1,-1 0 1,0-1 0,0 1-1,0 0 1,0 0 0,0 0-1,0 0 1,1 0 0,-1 0 0,0 0-1,0 0 1,0 0 0,0 0-1,1 0 1,-1 0 0,0 0 0,0-1-1,0 1 1,0 0 0,1 0-1,-1 0 1,0 1 0,0-1 0,0 0-1,0 0 1,1 0-55,-1 2 96,-1 1 1,1-1-1,0 1 1,-1-1-1,1 1 1,-1-1-1,0 1 0,0-1 1,0 0-1,0 0 1,0 1-1,-1 1-96,0 0 281,-1 4-93,0-5 3492,4-2-3621,2 4-38,-2-3 27,-1-2-33,0 0-1,-1 0 0,1 0 0,0 1 0,0-1 0,0 0 0,0 0 0,0 0 0,0 1 1,0-1-1,-1 0 0,1 0 0,0 1 0,0-1 0,0 0 0,0 0 0,0 0 1,0 1-1,0-1 0,0 0 0,0 0 0,0 1 0,0-1 0,0 0 0,0 0 0,1 1 1,-1-1-1,0 0 0,0 0 0,0 0 0,0 1 0,0-1 0,0 0 0,1 0-14,30 48 1555,-21-34-1470,-1 1-1,0-1 0,0 3-84,100 193 491,-90-170-348,-13-26-89,1 0 0,7 12-54,11 15 197,-15-24-174,1 1 0,0-2 0,2 1-23,-5-7 45,-1 1 0,0 0 0,2 5-45,16 24 25,-12-21 1,-1 1 0,-2 1-1,0 0 1,0 0-26,12 26 153,-13-25-23,-1 0-1,-1 1 1,4 18-130,-8-29 27,14 64-16,-12-57-78,-2 1 0,1 3 67,3 22 326,-3-17-134,-1 1-1,-2 0 1,-1 24-192,0-24-234,5 37 469,-5-48-229,0-1 1,0-1 0,-1 1 0,-3 14-7,1-11 71,0 0 0,2 7-71,-5 34 140,-2-10-43,4-19-5,-1 0 0,-2 0 1,-8 22-93,4-27 302,-12 19-302,-7 19 311,-26 70 142,25-59-334,3 2-1,2 4-118,20-59 78,-16 31 157,16-36-291,0 0 0,-1 0 0,-5 6 56,-13 35 120,17-37 121,-1-2 0,-5 10-241,3-9 275,-7 21-275,-25 70-128,41-107 33,-1 0 1,1 0-1,-1 0 0,0 0 1,0-1-1,0 1 0,-1-1 1,-3 4 94,6-7-434,-1 0-768,1-4-778,1-9-2772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1:58.3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868 651 416,'-1'0'98,"1"-1"0,-1 1 0,1 0 0,-1-1-1,0 1 1,1 0 0,-1 0 0,0-1 0,1 1 0,-1 0 0,0 0 0,1 0-1,-1 0 1,0 0 0,1 0 0,-1 0 0,0 0 0,1 0 0,-2 0-98,-19 0 189,16 0-19,-11 1 87,-1 2 0,1-1 0,0 2 0,0 0 0,0 1 0,-8 4-257,-18 5 52,-25 10 49,52-17 36,-1 0 0,0-2 1,0 0-1,-1-1 0,0 0 0,1-1 1,-15 0-138,-20-1 37,-36 7-37,53-4 45,2 2-1,-12 5-44,4-1 113,-38 15-406,69-23 307,-1 1-1,1 1 0,0 0 1,0 0-1,1 0 0,0 1 1,0 1-1,-3 2-13,11-9-3,0 0 0,0 1 0,-1-1 0,1 0 0,0 0 0,0 0 0,0 0 0,0 0 0,0 0 0,0 0-1,-1 0 1,1 0 0,0 0 0,0 0 0,0 1 0,0-1 0,0 0 0,0 0 0,0 0 0,0 0 0,0 0 0,0 0 0,0 0 0,-1 1 0,1-1 0,0 0 0,0 0 0,0 0 0,0 0 0,0 0 0,0 1 0,0-1 0,0 0 0,0 0 0,0 0 0,0 0 0,0 0 0,0 1 0,1-1 0,-1 0 0,0 0 0,0 0-1,0 0 1,0 0 0,0 0 0,0 0 0,0 1 0,0-1 0,0 0 0,0 0 0,0 0 0,1 0 3,9 1-4,14-4 43,154-70-129,-88 43 141,-54 18-70,1-1 0,-2-1 0,3-4 19,-2 0-3,23-13 129,-24 12-290,0 1-1,28-9 165,-24 10 286,22-9-259,-55 24 63,-1-1-11,-14-1 146,-1 1-38,0 1 0,0 1 0,0-1-1,0 2 1,-1-1 0,1 1-1,-3 1-186,-10 0 69,-195 2 139,135 0 228,32-1 94,-1-2-530,-5 1 40,0 2 0,-30 6-40,73-6-119,30-4 170,7 0-10,33 1-85,0-2 0,0-3 0,0-3 0,28-7 44,318-103 144,-358 102-48,36-18-96,-70 30 19,-9 4-16,0 0 0,0 0 0,0-1 0,0 1 0,1 0 0,-1-1-1,0 1 1,0-1 0,0 1 0,-1-1 0,1 0 0,0 1 0,0-1 0,0 0-1,0 0 1,-1 0 0,1 1 0,0-1 0,-1 0 0,1 0 0,-1 0 0,1 0-1,0-1-2,-17-5-16,3 4 0,0 0-1,0 2 1,0-1-1,0 2 1,0-1-1,0 2 1,0 0-1,0 0 1,-1 2 16,-26 6 17,1 1 0,-10 6-17,-38 10 2,-170 35 78,229-60-20,22-2-126,19-1-82,17-4 131,1-1-1,-1-1 1,27-11 17,-47 16-23,85-35 293,82-44-270,-148 67-46,19-11-42,-1-2 0,7-8 88,-24 15 112,-26 18-74,0 1-1,0-1 1,-1 0 0,1-1 0,-1 1-1,1-2-37,-4 5 3,1 0-1,-1-1 1,0 1-1,1-1 0,-1 1 1,0-1-1,1 1 1,-1-1-1,0 1 0,0-1 1,1 1-1,-1-1 1,0 1-1,0-1 1,0 0-1,0 1 0,0-1 1,0 1-1,0-1 1,0 1-1,0-1 1,0 0-1,0 1 0,0-1 1,0 1-1,0-1 1,0 1-1,-1-1 0,1 1 1,0-1-1,0 1 1,-1-1-1,1 1 1,0-1-1,-1 1 0,1-1 1,0 1-1,-1-1 1,1 1-1,-1 0 0,1-1 1,-1 1-1,1 0 1,-1-1-1,1 1 1,-1 0-1,1 0 0,-1 0 1,1-1-1,-1 1 1,0 0-1,1 0-2,-19-5-2,-1 1 0,1 0 0,-1 1 0,0 2-1,-1 0 3,15 0-16,-205-1 545,113 4-466,91-3-89,0 2 1,0-1-1,0 1 0,0 0 0,0 0 0,0 1 0,0 0 0,0 0 0,0 1 0,1 0 0,-1 0 1,1 0-1,0 1 0,-3 2 26,0 1-117,-7 7 353,15-14-236,1 0-1,0 1 0,-1-1 1,1 1-1,0 0 0,-1-1 1,1 1-1,0-1 1,0 1-1,0-1 0,0 1 1,-1 0-1,1-1 0,0 1 1,0-1-1,0 1 1,0 0-1,0-1 0,1 1 1,-1-1-1,0 1 0,0 0 1,0-1-1,0 1 1,1-1-1,-1 1 0,0-1 1,0 1-1,1-1 1,0 1-12,0 0 0,0-1 0,0 1 0,1-1 0,-1 1 0,0-1 0,0 1 0,1-1 0,-1 0 0,0 0 0,1 1 0,-1-1 0,0 0 0,0 0 0,1 0 0,-1-1 0,1 1 12,2 0-9,8-1 18,0 0 0,-1 0 1,1-1-1,-1-1 0,7-2-9,57-22 5,-37 12-40,273-83 298,-300 94-270,7-1-39,1 0 0,-1 2 0,1 0 0,0 1 0,4 0 46,-30 3 3,-1 0 0,1 1 0,0 0 0,1 0 1,-5 2-4,-3 0 59,-56 19-66,-26 14 7,59-20 18,1 1 1,0 2-1,-11 10-18,39-25-15,0 1-1,0 1 1,0 0-1,1 0 1,0 0-1,0 1 1,1 0-1,0 0 1,0 0-1,-1 6 16,-6 8 24,9-13-22,-1 0 1,-1 0 0,1-1 0,-1 1 0,-7 6-3,-10 7-13,0 0 1,-2-2-1,-12 8 13,23-18 11,-1-1 0,0-1-1,-13 6-10,-9 6 274,18-9-372,18-10 104,-1-1-1,1 1 1,0 0-1,0 0 0,0-1 1,0 1-1,0 0 0,0 0 1,0 0-1,0 0 1,0 0-1,0 1-5,1-2-2,0 0 0,0 0 1,-1 1-1,1-1 0,0 0 0,0 0 0,0 0 0,0 0 1,1 0-1,-1 1 0,0-1 0,0 0 0,0 0 1,0 0-1,0 0 0,0 0 0,0 0 0,0 1 1,0-1-1,0 0 0,0 0 0,0 0 0,0 0 0,0 0 1,1 0-1,-1 0 0,0 0 0,0 1 0,0-1 1,0 0-1,0 0 0,0 0 0,1 0 0,-1 0 1,0 0-1,0 0 2,12 2-26,13-8 194,-8 1-96,-10 3-30,0 0 1,0-1 0,0 0-1,-1 0 1,1 0 0,-1-1-1,0 0 1,0-1 0,0 1-1,3-4-42,-9 7-3,1 1 0,0-1 0,0 0 0,0 1 0,-1-1 0,1 0 0,0 0 0,0 0 0,-1 1-1,1-1 1,-1 0 0,1 0 0,-1 0 0,1 0 0,-1 0 0,0 0 0,1 0 0,-1 0 0,0 0-1,0 0 1,0 0 0,0 0 0,0 0 0,0 0 0,0 0 0,0 0 0,0-1 0,0 1 0,-1 0 0,1 0-1,-1-1 4,0 1-11,0 0-1,0 0 1,0 0-1,0 0 0,0 0 1,0 0-1,0 0 1,0 0-1,-1 0 0,1 0 1,0 1-1,-1-1 1,1 0-1,0 1 0,-1-1 1,1 1-1,-1 0 1,1-1-1,-1 1 0,1 0 1,-1 0-1,1 0 1,-2 0 11,-16 2-68,0 0 0,0 1 0,0 2 0,1 0 0,0 0 0,-18 9 68,8-3-40,11-5 40,-29 10 28,-3 4-28,36-14-56,0 1 0,0 0 1,1 1-1,-1 0 0,-8 9 56,17-13-199,0-1 1,1 1-1,0 0 0,0 0 0,0 0 1,0 0-1,0 0 0,1 1 0,0-1 1,0 1-1,0 0 0,0-1 1,1 1-1,0 0 0,0 0 0,0 0 1,1 0-1,0 0 0,0 1 199,1 6-850,1 0 1,0 1-1,2 1 850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2:10.2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241 144 1152,'0'0'6,"0"0"0,0 0 0,0-1 0,0 1-1,0 0 1,-1 0 0,1 0 0,0 0 0,0 0 0,0 0 0,0 0 0,0-1 0,0 1 0,0 0 0,0 0-1,0 0 1,0 0 0,0 0 0,0-1 0,0 1 0,0 0 0,0 0 0,0 0 0,0 0 0,0 0 0,0-1-1,0 1 1,0 0 0,0 0 0,0 0 0,0 0 0,0 0 0,0-1 0,0 1 0,0 0 0,0 0-1,0 0 1,0 0 0,0 0 0,0 0 0,1 0 0,-1-1 0,0 1 0,0 0 0,0 0 0,0 0 0,0 0-1,0 0 1,1 0 0,-1 0 0,0 0 0,0 0 0,0 0 0,0 0 0,0 0 0,0 0 0,1 0-6,0-2 568,-4 2 1508,3 0-1740,0 0-10,-7 9 356,4-2-559,3-5-100,-1 0 0,0 1 0,0-1 0,1 0 0,0 0 0,-1 0 0,1 1 1,0-1-1,0 0 0,0 0 0,0 0 0,1 1-23,-1 1 25,1-1 0,-1 0-1,0 1 1,0-1 0,0 0-1,-1 1 1,1-1 0,-1 0-1,0 1-24,-1 17 157,1-9-109,0-9-60,1-1-1,0 0 0,-1 1 0,1-1 1,0 0-1,1 1 0,-1-1 1,0 0-1,1 1 0,-1-1 0,1 0 1,0 0-1,-1 0 0,1 1 1,0-1-1,1 0 0,-1 0 0,0 0 1,0 0-1,1-1 0,0 2 13,-2-3 15,0 0 0,0 1-1,1-1 1,-1 1 0,0-1-1,0 0 1,1 1 0,-1-1 0,0 1-1,0-1 1,1 0 0,-1 0 0,0 1-1,1-1 1,-1 0 0,1 0-1,-1 1 1,0-1 0,1 0 0,-1 0-1,1 0 1,-1 1 0,0-1-1,1 0 1,-1 0 0,1 0 0,-1 0-1,1 0 1,-1 0 0,1 0-1,-1 0 1,1 0 0,-1 0 0,0 0-1,1-1 1,-1 1 0,1 0 0,-1 0-1,1 0 1,-1 0 0,0-1-1,1 1 1,-1 0 0,0 0 0,1-1-1,-1 1 1,0 0 0,1-1-1,-1 1 1,0 0 0,0-1 0,1 1-1,-1-1 1,0 1 0,0 0-1,0-1 1,1 1 0,-1-1 0,0 1-1,0-1-14,2-5 133,0 0-1,0 0 0,-1 0 0,1-4-132,0 0 279,-1 4-226,0-1 0,0 1-1,-1-1 1,0 0 0,0 1 0,0-1 0,-1 1 0,0-1 0,0 0-53,-2-11 78,3 14-62,-5-20 7,5 23-23,0 0 1,-1 0-1,1 0 1,-1 0-1,1 0 1,-1 0-1,1 0 1,-1 0-1,1 0 1,-1 0-1,0 0 1,0 1-1,1-1 1,-1 0-1,0 1 1,0-1-1,0 0 1,0 1-1,0-1 0,0 1 3,0 0-1,0 0 1,1 0-1,-1 0 0,0 0 1,0 0-1,0 0 1,1 0-1,-1 1 0,0-1 1,0 0-1,1 0 1,-1 1-1,0-1 0,1 1 1,-1-1-1,0 0 1,1 1-1,-1-1 0,1 1 1,-1 0-1,0 0-2,-12 13-49,12-13 51,-4 6-1,-1 0 0,1 0 0,0 1 0,0-1 0,1 1 1,0 1-1,1-1 0,-1 0 0,2 1 0,-1 0 0,1 0 0,1-1 1,-1 1-1,1 3-1,1-11 14,0-1 0,0 1 0,0-1 0,0 1 0,0 0 0,0-1 0,0 1 0,0-1 0,0 1 0,0 0 0,0-1 0,1 1 1,-1-1-1,0 1 0,0-1 0,1 1 0,-1-1 0,0 1 0,1-1 0,-1 1 0,0-1 0,1 1 0,-1-1 0,1 1 0,-1-1 0,1 0 0,-1 1 0,1-1 0,-1 1-14,1-1 13,0 0 0,0 0 0,0 0 0,0 0 0,0-1 0,0 1-1,0 0 1,0 0 0,0 0 0,0-1 0,0 1 0,0-1 0,0 1 0,0-1-1,0 1 1,0-1-13,5-3 38,-1 0-1,1 0 0,-1-1 0,4-4-37,-5 4 86,0 0-1,-1 0 0,0-1 1,0 1-1,0-1 0,-1 0 1,0 0-1,0 0 0,0 0 1,-1 0-1,0 0 0,0 0 1,0 0-1,-1-1 0,0 1 1,0 0-1,-1 0 0,1-1 1,-2 1-1,1 0 0,-1 0 1,-1-4-86,3 9 0,0 1 1,-1-1-1,1 0 0,0 1 1,-1-1-1,1 0 1,0 1-1,-1-1 1,1 0-1,-1 1 1,0-1-1,1 1 1,-1-1-1,1 1 0,-1 0 1,0-1-1,1 1 1,-1-1-1,0 1 1,1 0-1,-1 0 1,0-1-1,1 1 1,-1 0-1,0 0 0,0 0 1,1 0-1,-1 0 1,0 0-1,0 0 1,1 0-1,-1 0 1,0 0-1,0 0 0,1 0 1,-1 1-1,0-1 1,0 0-1,1 0 1,-1 1-1,0-1 1,1 1-1,-1-1 1,1 1-1,-1-1 0,0 1 0,-3 2-10,-1 1-1,1 1 0,0-1 0,0 1 0,-2 2 11,2-2-36,-2 3 33,0 1 0,0 0 0,1-1 0,0 2-1,1-1 1,0 0 0,1 1 0,0 0 0,0 0-1,1 0 1,0 0 0,1 0 0,0 0 0,1 0-1,0 9 4,1-16 8,2 7-16,-2-9 16,1 1 0,0 0 0,-1-1 0,1 0 0,0 1 0,0-1 0,0 0 0,1 1-8,-1-2 18,-1 1 0,0-1 0,0 1 0,1-1 0,-1 1 0,1-1 0,-1 0 0,0 1 0,1-1 0,-1 0 0,1 0 0,-1 0 0,1 0 0,-1 0 0,0-1 0,1 1 0,-1 0 0,1-1 0,-1 1 0,0-1 0,1 1-18,0-2 20,1 1-1,0-1 1,0 0-1,-1 0 1,1 0-1,-1 0 1,0-1-1,0 1 1,2-2-20,2-5 69,0 0 1,-1 0-1,0-1 1,0 1 0,1-6-70,-4 9 16,0 0 0,0-1 1,-1 1-1,0 0 0,-1 0 1,1 0-1,-1-1 0,0 1 0,-1 0 1,1-1-1,-1 1 0,-1 0 1,1 0-1,-1 0 0,0 0 1,0 0-1,-1-1-16,2 6-12,1 0 0,-1-1 0,1 1-1,-1 0 1,0 0 0,0 0 0,0 0 0,0 0 0,1 0 0,-1 0 0,0 0-1,-1 0 1,1 0 0,0 1 0,0-1 0,0 0 0,0 1 0,-1-1 0,1 1-1,0-1 1,-2 0 12,1 1-7,1 0 0,-1 1 0,0-1-1,0 0 1,0 0 0,0 1 0,0-1 0,1 1-1,-1-1 1,0 1 0,0 0 0,1 0 0,-1 0 0,0 0-1,1 0 8,-7 5-26,1 0 0,0 0-1,0 0 1,1 1 0,-1 0-1,1 1 1,1-1-1,0 1 1,0 0 0,0 1-1,1-1 1,1 1 0,-1 0-1,1-1 1,1 2 0,-1-1-1,1 7 27,1-13 13,1 0 1,0-1-1,0 1 0,0 0 0,0 0 0,1-1 0,-1 1 0,1 0 0,0-1 1,-1 1-1,1 0 0,1-1 0,-1 1 0,0-1 0,0 0 0,1 1 1,0-1-1,-1 0 0,1 0 0,2 2-13,-3-3 24,1 0 1,-1 0-1,0 0 1,1 0-1,-1 0 1,1 0-1,0-1 1,-1 1-1,1 0 1,0-1-1,-1 0 0,1 1 1,0-1-1,-1 0 1,1 0-1,0 0 1,0 0-1,-1 0 1,1 0-1,0 0 1,0-1-1,-1 1 0,1-1 1,0 1-1,-1-1 1,1 0-1,-1 1 1,1-1-1,-1 0 1,1 0-1,-1 0 1,2-1-25,-1 0 26,1 0 0,0 0 0,-1 0 1,0 0-1,0-1 0,1 1 0,-1-1 0,-1 1 1,1-1-1,0 0 0,-1 1 0,1-1 0,-1 0 1,0 0-1,0 0 0,0 0 0,0 0 1,0-1-1,-1 1 0,0 0 0,1 0 0,-1 0 1,0 0-1,-1-2-26,-1-11 1,1 7 31,0 0 0,0 0 0,-1 0 0,0 0 0,-2-1-32,3 8 6,1 0 0,-1-1 0,0 1-1,-1 0 1,1 0 0,0 0 0,-1 1-1,1-1 1,-1 0 0,1 0 0,-1 1-1,0-1 1,0 1 0,1 0 0,-1-1-1,0 1 1,-1 0 0,1 0 0,0 0-1,0 0 1,0 1 0,-2-1-6,1 1-35,1 0 0,0 0 1,-1 0-1,1 0 0,-1 0 0,1 1 1,-1-1-1,1 1 0,0 0 0,-1 0 0,1 0 1,0 0-1,0 0 0,0 0 0,0 1 1,0-1-1,0 1 0,0-1 0,0 1 0,0 0 1,-1 1 34,-1 2-33,0 0 0,0 0 0,0 1 0,1-1 1,-1 1-1,1 0 0,-1 3 33,3-6 0,0 1-1,0-1 1,0 1-1,1-1 1,0 0 0,0 1-1,0-1 1,0 1-1,0-1 1,0 0-1,1 1 1,0-1 0,0 0-1,0 1 1,0-1-1,0 0 1,1 0 0,-1 0-1,1 0 1,0 0-1,0 0 1,0 0 0,0-1-1,0 1 1,1-1-1,-1 1 1,1-1 0,-1 0-1,4 1 1,-3 0 32,1 0 1,0-1-1,0 0 0,0 0 1,0 0-1,0 0 0,0-1 0,0 1 1,0-1-1,1 0 0,-1-1 1,1 1-1,-1-1 0,0 1 1,1-2-1,-1 1 0,1 0 0,-1-1 1,1 0-1,-1 0 0,0 0 1,4-1-33,-2-2 40,0 0 0,0 0 1,0 0-1,0-1 0,-1 0 1,0 0-1,0 0 0,0-1 1,0 0-1,-1 1 0,0-2 1,-1 1-1,1 0 0,-1-1 1,0 0-1,2-6-40,-2 2 40,0 0 0,0-1 0,-1 1 0,0-1 0,-1 0 0,0 1 0,-1-1 0,-1 0 0,1 1 0,-2-5-40,1 12-14,0-1 0,0 1 0,-1-1 0,1 1 1,-1-1-1,0 1 0,0 0 0,-1 0 0,1 0 0,-1 0 14,3 3-12,-1 0 1,0 0-1,0 0 0,0 0 1,0 0-1,0 1 0,0-1 1,0 0-1,0 0 0,-1 1 0,1-1 1,0 1-1,0-1 0,0 1 1,-1-1-1,1 1 0,0 0 1,-1-1-1,1 1 0,0 0 0,0 0 1,-1 0-1,1 0 0,0 0 1,-1 1-1,1-1 0,0 0 1,-1 1-1,1-1 0,0 0 0,0 1 1,0 0-1,-1-1 0,1 1 1,0 0-1,-1 0 12,-6 4-31,-1 1 0,1 1 0,0-1 0,1 1 0,-1 1 0,1-1 0,1 1 0,0 0 1,0 1-1,0-1 0,1 1 0,0 1 0,1-1 0,0 0 0,-1 5 31,3-7-28,0 0 0,1 0 0,0 0 0,0 0 0,0 0 1,1 4 27,0-9 10,1 1 1,-1 0 0,1-1 0,-1 1-1,1 0 1,0-1 0,0 1 0,0-1 0,0 1-1,1-1 1,-1 0 0,0 1 0,1-1-1,0 0 1,0 0 0,-1 0 0,1 0 0,1 0-11,-1 0 46,1 0 1,-1 0 0,1 0 0,0 0 0,-1-1 0,1 1-1,0-1 1,0 0 0,0 0 0,0 0 0,0 0 0,2 0-47,-3-1 13,-1 0 0,1 0 1,-1 0-1,1 0 0,-1 0 1,1-1-1,-1 1 1,1-1-1,-1 1 0,0-1 1,1 1-1,-1-1 0,0 1 1,0-1-1,1 0 0,-1 0 1,0 0-1,0 0 0,0 0 1,0 0-1,0 0 0,0 0 1,0 0-1,0-1 1,-1 1-1,1 0 0,0 0-13,1-3 45,0-1 0,-1 1 0,1 0 0,-1 0 0,0 0 0,0-1 0,0 1 0,-1-1 0,1 1 0,-1 0 0,0-1 0,-1 1-1,1-1 1,-1-3-45,-3-8 76,0-1 0,-1 1 0,-3-5-76,0 0-73,5 14 77,0 0-1,0 0 1,-1 0-1,0 0 1,-2-2-4,4 6 0,0 0 0,0 0 1,0 1-1,-1-1 0,1 1 1,-1-1-1,1 1 0,-1 0 0,0 0 1,0 1-1,0-1 0,0 0 1,-1 1-1,2 0-26,0 1 1,1 0 0,-1 0-1,0 0 1,0 0 0,1 0-1,-1 1 1,0-1 0,1 0-1,-1 1 1,0-1 0,1 1 0,-1 0-1,1-1 1,-1 1 0,1 0-1,-1 0 1,1 0 0,0 0-1,-1 0 1,1 0 0,0 1-1,0-1 1,0 0 0,0 1-1,0-1 1,0 1 0,-1 0 25,-2 4-84,1 1 1,-1-1-1,1 0 0,1 1 1,-1 0-1,1 1 84,0-1 15,1 0 1,-1-1-1,2 1 1,-1 0-1,1 0 1,0 0-1,1 0 1,-1 0-1,1 0 1,1-1-1,-1 1 1,1 0-1,1-1 0,-1 1 1,1-1-1,0 0 1,0 0-1,1 0 1,0 0-1,0 0 1,0-1-1,1 0 1,-1 0-1,1 0 1,1 0-1,-1-1 1,1 0-1,-1 0 0,1-1 1,2 2-16,-6-5 34,0 0 0,0 0 1,-1 1-1,1-1 0,0-1 0,0 1 0,0 0 1,-1 0-1,1-1 0,0 1 0,0-1 0,-1 1 1,1-1-1,0 0 0,-1 1 0,1-1 0,-1 0 1,1 0-1,-1 0 0,1-1 0,-1 1 0,0 0 1,1 0-1,-1-1 0,0 1 0,0-1 0,0 1 1,0-1-1,0-1-34,3-10 37,-1 0 1,-1-1-1,-1 1 0,0-1 1,0 1-1,-1-1 0,-1 1 1,0-1-1,-4-12-37,5 22-1,-1 0 1,0-1-1,-1 1 1,1 0-1,-1 0 0,0 0 1,0 0-1,0 1 1,-2-3 0,3 5-23,0 0 0,0 0 0,0 0 0,1 0 0,-1 0 1,0 0-1,-1 0 0,1 1 0,0-1 0,0 0 0,0 1 1,0-1-1,0 1 0,-1-1 0,1 1 0,0 0 0,0-1 1,-1 1-1,1 0 0,0 0 0,-1 0 0,1 0 0,0 0 1,-1 0-1,1 0 0,0 1 0,0-1 0,-1 0 0,1 1 1,0-1-1,0 1 0,-1 0 23,-5 3-40,1 0 0,0 0 1,1 1-1,-1-1 0,1 1 0,0 1 1,0-1-1,1 1 0,-1 0 0,1 0 1,0 0-1,1 1 0,0-1 0,0 1 1,0 0-1,1 0 0,0 0 0,0 0 1,0 0-1,1 0 0,1 0 0,-1 1 40,2-3 6,-1 1 0,1-1 0,1 0 0,-1 0-1,1-1 1,0 1 0,0 0 0,0-1 0,0 1-1,1-1 1,0 1 0,0-1 0,0 0 0,0 0 0,1-1-1,0 1 1,0-1 0,0 1 0,0-1 0,0-1-1,0 1 1,2 0-6,-4-2 46,-1 0-1,1-1 1,0 1-1,0 0 1,0-1-1,0 0 1,-1 1-1,1-1 1,0 0-1,0 0 1,0 0-1,0 0 1,0 0-1,0-1 1,0 1-1,0-1 1,1 0-46,0 0 37,0 0-1,1-1 1,-1 0-1,0 0 1,0 0 0,0 0-1,0 0 1,-1-1 0,2-1-37,1-1 23,-1 0 1,1 0-1,-1-1 1,-1 0-1,1 0 1,-1 0-1,0 0 1,0 0-1,-1-1 1,0 0-24,2-13 112,-2 1 0,0-1 0,-1 0 0,-1 1 0,-1-1 0,-1-3-112,2 19-20,-1-1-1,0 0 1,-1 0 0,1 1 0,-1-1 0,0 1 0,0-1-1,0 1 1,-1 0 0,1 0 0,-1 0 0,0 0-1,0 0 1,-4-2 20,7 6-15,-1 0 0,1-1 0,-1 1 0,1 0 0,-1 0 0,0 0 0,1 0 0,-1 0 0,1 0 0,-1 0 0,1 0 0,-1 0 1,0 0-1,1 1 0,-1-1 0,1 0 0,-1 0 0,1 0 0,-1 1 0,1-1 0,-1 0 0,1 1 0,-1-1 0,1 0 0,-1 1 0,1-1 0,-1 1 0,1-1 15,-13 15-231,11-13 215,-2 4-32,0 0 1,0 1 0,0-1-1,1 1 1,0 0 0,0 0-1,0 0 1,1 1 47,-2 9-135,1-1 0,0 1 0,1 3 135,2-15-2,0 0 0,0 0 0,0 0 0,1 1 0,0-1 0,0 0 0,0 0 0,1 0 0,0-1 0,2 6 2,0-1 85,1-1 0,1 1 0,-1 0 0,1-1 0,4 3-85,-10-10 23,1 0 0,0 0 0,0 0 0,0 0 0,0 0 0,0 0 0,0-1 0,0 1 0,0 0 0,1-1 0,-1 1 0,0 0 0,0-1 0,0 1 0,1-1 0,-1 0 0,0 0 0,1 1 0,-1-1 0,0 0 0,1 0 0,-1 0 0,0 0 1,1 0-1,-1-1 0,0 1 0,1 0 0,-1-1-23,1 1 27,-1-1 1,1 0 0,-1 0-1,1 0 1,-1 0 0,1-1 0,-1 1-1,0 0 1,1-1 0,-1 1-1,0 0 1,0-1 0,0 0 0,0 1-1,-1-1 1,1 1 0,0-1-1,-1 0 1,1 0 0,-1 1 0,1-2-28,0-5 52,0 1 0,0-1 0,-1 0 0,0 0 0,0 1 0,-1-1 0,0 0-52,-12-55 18,8 41-38,4 15-16,-1-1-1,-1 1 0,1 0 1,-1 0-1,0 0 1,-1 0-1,0 1 1,0-1-1,0 1 0,-1 0 1,0 0-1,0 1 1,0-1-1,-4-2 37,8 8-14,0 0 0,1-1 0,-1 1 0,0-1-1,0 1 1,0 0 0,0 0 0,0 0 0,1-1 0,-1 1 0,0 0-1,0 0 1,0 0 0,0 0 0,0 0 0,0 1 0,0-1-1,0 0 1,1 0 0,-1 1 0,0-1 0,0 0 0,0 1 0,1-1-1,-1 1 1,0-1 14,-18 16-197,17-14 186,-2 2-35,0 1 0,0 0 0,0 0 0,1 1 0,0-1 0,0 1 0,0 0 0,1-1-1,-2 6 47,1 2-71,-1 0 1,2 0-1,0 0 0,0 2 71,2-10 8,0 0 0,1 1 0,-1-1 0,1 0 0,0 0 0,0 0 1,1 1-1,-1-1 0,1 0 0,0-1 0,1 1 0,-1 0 0,1-1 1,0 1-1,0-1 0,0 0 0,1 0 0,-1 0 0,2 1-8,-2-2 16,0 0-1,0-1 0,1 1 1,-1-1-1,0 0 0,1 0 1,-1 0-1,1 0 1,0-1-1,0 1 0,-1-1 1,1 0-1,0 0 0,0 0 1,0-1-1,0 1 0,0-1 1,0 0-1,0 0 0,0-1 1,0 1-1,0-1 0,0 0 1,0 0-1,2-1-15,0 0 57,1-1 0,-1-1 0,1 1 0,-1-1 0,0 0 0,-1 0 0,1-1 0,-1 0 0,1 0 0,-2 0 0,5-5-57,-6 5 19,0 1 1,0-1-1,-1 0 0,1-1 1,-1 1-1,0 0 0,0 0 1,-1-1-1,0 1 1,0-1-1,0 0 0,-1 1 1,1-1-1,-1 1 1,-1-3-20,1 1-5,-1 0 0,0 1 0,-1-1 0,1 1 0,-1-1 0,0 1 0,-1 0 0,0-1 0,0 1 0,0 1 1,0-1 4,1 4-18,1 0-1,0 0 1,-1 1 0,1-1 0,-1 1 0,0-1 0,1 1 0,-1-1 0,0 1 0,0 0 0,0 0 0,0 0 0,0 0 0,0 0 0,0 1 0,0-1 0,0 0 0,-1 1 0,1 0 0,0-1 0,0 1 0,-1 0 0,1 0 0,0 1 0,0-1 0,0 0 0,-1 1 0,1-1 0,0 1 0,0-1 0,0 1 0,0 0 0,0 0 0,-1 1 18,-5 2-46,0 1 0,1 0 1,-1 0-1,1 1 0,1 0 1,-1 0-1,1 0 0,0 1 0,0 0 1,-1 4 45,-3 4-43,0 0 0,2 0 0,0 1 0,-4 14 43,10-24-31,0 0 0,0 0 0,1 0 0,0 0 0,0 1 0,1-1 1,-1 0-1,1 0 0,1 6 31,0-8 11,-1-1-1,1 1 1,-1-1 0,1 0-1,0 1 1,1-1 0,-1 0-1,1 0 1,-1 0 0,1 0-1,0 0 1,0 0 0,0-1-1,0 1 1,1 0 0,-1-1 0,3 2-11,-4-3 29,0 0 0,0 0 0,0-1 1,0 1-1,0 0 0,0-1 0,1 1 0,-1-1 1,0 1-1,0-1 0,0 0 0,1 1 1,-1-1-1,0 0 0,0 0 0,1 0 1,-1 0-1,0 0 0,1 0 0,-1 0 1,0 0-1,0-1 0,1 1 0,-1 0 1,0-1-1,0 1 0,0-1 0,0 0 1,1 1-1,-1-1 0,0 0 0,0 1 0,0-1 1,0 0-1,-1 0 0,1 0 0,0 0 1,0 0-1,0 0 0,-1 0 0,1-1-29,2-2 50,-1-1-1,0 1 0,0-1 0,0 0 0,0 0 0,-1 1 1,0-1-1,0 0 0,0 0 0,-1-1-49,2-22 37,-2-1 1,-3-25-38,2 41-1,-1-1 0,-1 1 0,0 0 1,-1-1-1,0 2 0,-1-1 1,-1 0 0,5 11-38,1 0 0,-1 1 0,0-1 0,0 1 1,0-1-1,0 1 0,0-1 0,-1 1 0,1 0 1,0 0-1,0-1 0,-1 1 0,1 0 0,-1 0 1,-1 0 37,2 1-22,0-1 1,0 1 0,0 0-1,0 0 1,0 0 0,0 0 0,0 0-1,0 1 1,0-1 0,-1 0 0,1 0-1,0 1 1,0-1 0,0 0 0,0 1-1,0-1 1,0 1 0,1 0-1,-1-1 1,0 1 0,0 0 0,0-1-1,0 1 1,1 0 0,-1 0 0,0 0 21,-4 5-47,-1 1 1,1 0 0,0 1 0,1-1 0,-1 1 0,1 0 0,1 0-1,0 0 1,0 0 0,1 1 0,-1-1 0,2 1 0,-1-1 0,2 1 0,-1 0-1,1 0 1,0-1 0,1 1 0,0 0 0,1 6 46,0-9 29,0-1 0,0 0 0,0 0 0,1 0 0,-1-1 0,1 1 0,0-1 0,1 1 0,-1-1 0,1 0 0,0 0 0,-1-1 0,2 1 0,-1-1 0,0 0 0,1 0 0,1 1-29,-3-3 21,0 1 0,0-1-1,0 0 1,0 0 0,1 0 0,-1 0 0,0 0 0,1-1 0,-1 1-1,1-1 1,-1 0 0,0 0 0,1 0 0,-1-1 0,1 1 0,-1-1-1,0 0 1,1 0 0,-1 0 0,0 0 0,0 0 0,0-1-1,0 0 1,0 1 0,0-1 0,0 0 0,1-1-21,0-1 50,0 1 1,0-1-1,0 0 1,0 0-1,-1 0 1,0 0-1,0-1 1,0 1-1,0-1 1,0 0-1,-1 0 1,0 0-1,0 0 1,-1 0-1,1 0 1,-1-1 0,0-2-51,0 4 15,-1-1 0,0 1 0,-1-1 0,1 0 1,-1 1-1,1-1 0,-1 1 0,-1 0 1,1-1-1,0 1 0,-1 0 0,0 0 1,0 0-1,-1 0 0,1 0 0,-2-2-15,2 4-4,0-1 0,0 1 0,0 0 0,0 0 0,0 0 0,0 0 0,-1 1 0,1-1 0,-1 1 0,1-1 0,-1 1 0,0 0 0,1 0 0,-1 0 0,0 0 0,0 0 0,0 1 0,1-1 0,-1 1 0,0 0 0,0 0 0,0 0 0,0 0 0,0 1 1,-2 0 3,-8 3-62,0 0 1,1 1 0,0 1 0,0 0 0,0 1 0,1 0 0,-1 0 0,2 1 0,-6 6 61,11-10 1,1 0-1,0 0 1,1 1-1,-1-1 0,1 1 1,0 0-1,0 0 1,1 0-1,-1 0 1,1 1-1,1-5-46,0 1 0,1 0 1,0 0-1,-1 0 1,1 0-1,0-1 0,0 1 1,0 0-1,0 0 0,0 0 1,0 0-1,0 0 0,1-1 1,-1 1-1,1 0 1,-1 0-1,1-1 0,0 1 1,0 0-1,0-1 0,0 1 1,0 0-1,0-1 0,0 1 1,0-1-1,0 0 0,1 1 1,-1-1-1,1 0 1,-1 0-1,1 0 0,0 0 46,2 2-608,0-1-1,1 1 1,-1-1-1,1 0 1,-1-1-1,3 2 609,-6-3-174,1 0 0,-1 1-1,0-1 1,0 0 0,0 0 0,0 0-1,0 0 1,1 0 0,-1 0 0,0 0 0,0 0-1,0-1 1,0 1 0,0 0 0,0-1-1,0 1 1,0-1 0,0 1 0,0-1 0,0 1-1,0-1 1,0 0 0,0 1 0,0-1-1,0 0 1,0 0 0,-1 0 0,1 0 0,0 1-1,-1-1 1,1 0 0,0-1 174,2-8-1008,1 1 0,-1-1 0,1-8 1008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2:20.1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60 226 416,'-2'-1'476,"6"-2"388,-3 2-792,0 1 0,0-1-1,0 1 1,0-1-1,-1 1 1,1-1 0,0 0-1,0 0 1,0 1-1,-1-1 1,1 0 0,0 0-1,-1 0 1,1 0-1,-1 0 1,1 0 0,-1 0-1,0 0-71,0-2 143,-1-1 0,1 1 0,-1 0-1,0-1 1,0 1 0,-1 0 0,1 0 0,-1 0 0,-1-2-143,3 4 24,0 0 1,-1 1 0,1-1 0,0 0 0,0 0 0,0 0 0,-1 1 0,1-1 0,0 0 0,0 0 0,0 0 0,0 0 0,0 0 0,1 1 0,-1-1 0,0 0 0,0 0-25,0-11 274,-2 7-169,1-1-1,-1 0 1,1 0-1,0 0 1,1-3-105,0-8 268,1-21 151,-1 36-384,0 0-1,-1 0 0,1 0 1,0 0-1,-1 0 0,1 0 1,-1 0-1,0 0 0,0 0 1,0 0-1,0 1 0,0-1 0,0 0 1,-1 0-35,-4-5 83,5 5-82,0 1 1,0 0-1,0-1 0,0 1 0,-1 0 1,1 0-1,-1 0 0,1 0 1,0 0-1,-2 0-1,3 0-11,-7-2-48,5 5 11,0 0 0,0 0 0,1 0 0,-1 0 0,1 1 0,-1-1 0,0 2 48,1 1 23,0 0-1,1 0 0,0 0 1,0 0-1,0 0 0,0 0 0,1 0 1,0 0-1,0-1 0,0 1 0,0 0 1,1 1-23,0 1-130,0 0 1,0 0 0,-1 0 0,0 0 0,0 1 129,0 12-613,0-16 240,-1 1 1,1-1-1,-1 0 0,0 1 1,0-1-1,-1 0 1,0 1 372,-5 20-1563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2:27.0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78 1664,'-3'-3'421,"3"3"-283,0 0-129,0 0-1,0 0 1,0 0 0,0 0 0,0 1 0,0-1 0,0 0 0,0 0 0,0 0-1,0 0 1,1 1 0,-1-1 0,0 0 0,0 0 0,-1 0 0,1 0 0,0 1-1,0-1 1,0 0 0,0 0 0,0 0 0,0 0 0,0 1 0,0-1 0,0 0-1,0 0 1,0 0 0,0 0 0,0 0 0,-1 1 0,1-1 0,0 0 0,0 0-1,0 0 1,0 0-9,-1 1 251,1-1-64,0 0 47,0 0-20,0 0 164,0 0-95,0 0-11,0 0-75,0 0 81,0 0-118,0 0-70,0 0-20,13 4 250,11-8 265,-22 3-545,0 0 0,1 0 0,-1 0 0,0 1 0,1 0 0,-1-1 1,1 1-1,-1 0 0,1 0 0,-1 0 0,0 0 0,2 1-40,-1-1 39,1 1 0,0-1 0,0 0 0,0 0 1,0 0-1,0-1 0,-1 0 0,1 1 0,3-2-39,21-2 256,36-4-43,-5 0 33,-42 12-230,12 0 106,-2 0 278,-25-4-272,1 1-112,0-2-1,1 1 0,-1 0 1,0 0-1,0-1 0,0 0 1,1 0-1,-1 0-15,-2 1-48,-1 0 85,7-3 27,-4 2-71,0 0 1,-1 0-1,1 0 0,-1 0 0,0 0 0,1-1 0,-1 1 0,1-2 7,-2 2 0,0 0 0,0 1 0,0-1 1,1 0-1,-1 1 0,0-1 0,0 1 0,0-1 0,0 1 0,1-1 1,-1 1-1,0 0 0,0-1 0,1 1 0,-2 0 21,1 0 1,-1 0-1,1-1 0,-1 1 1,1 0-1,-1-1 0,0 1 1,1 0-1,-1-1 0,0 1 1,1-1-1,-1 1 0,0-1 1,1 1-1,-1 0 0,0-1 1,0 1-1,1-1 0,-1 1 1,0-1-22,-2-2 57,1 2-56,1 1 0,0 0 1,0-1-1,-1 1 0,1 0 1,0 0-1,-1-1 0,1 1 1,0 0-1,-1 0 0,1-1 1,0 1-1,-1 0 1,1 0-1,-1 0 0,1 0 1,0 0-1,-1-1 0,1 1 1,-1 0-1,1 0 0,-1 0 1,1 0-1,0 0 0,-1 0-1,-1 0 46,1 0 0,-1-1 0,1 1-1,-1-1 1,1 0 0,-1 1 0,1-1 0,0 0-1,-1 0 1,1 0 0,0 0 0,-1 0-46,-14-8 138,-30 6 44,39 2-208,1 1 0,0 0 0,0 0 0,-1 0 0,1 1 0,0 0 0,0 0 0,-4 2 26,1-1-10,8-2 8,-1 0 0,0 0 0,0 1-1,0-1 1,0 1 0,0 0 0,0-1 0,0 1 0,1 0 0,-1 0 0,0 0-1,1 0 1,-2 1 2,2-1 48,-24 1 256,16-1 16,-22 7-437,16-7 181,1 0 0,-1 1 0,0 1 0,1 0 0,-2 1-64,9-3-22,6-1 44,1 0 0,-1 0 0,0 0 0,1 0 0,-1 1 0,1-1 0,-1 0 0,1 0 0,-1 0 0,1 0 0,-1 1 0,0-1 0,1 0 0,0 1 0,-1-1 0,1 0 0,-1 1-22,-4 0 214,5-2-212,0 1-1,0 0 1,-1 0 0,1 0 0,0 0 0,-1 0 0,1 0-1,0 0 1,0 0 0,-1 0 0,1 0 0,0 0-1,-1 0 1,1 0 0,0 0 0,0 0 0,-1 0 0,1 0-1,0 1 1,0-1 0,-1 0 0,1 0 0,0 0-1,0 0 1,-1 0 0,1 1 0,0-1 0,0 0 0,0 0-1,0 1 1,-1-1 0,1 0-2,0 1 96,0-1-37,0 0-75,-1 0-21,1 0 33,0 0-1,-1 0 0,1 0 0,0-1 1,0 1-1,-1 0 0,1 0 1,0 0-1,-1 0 0,1 1 0,0-1 1,-1 0-1,1 0 0,0 0 1,0 0-1,-1 0 0,1 0 0,0 0 1,0 0-1,-1 1 0,1-1 1,0 0-1,0 0 0,-1 0 0,1 1 1,0-1-1,0 0 0,0 0 1,-1 0-1,1 1 0,0-1 0,0 0 1,0 1 4,-1-1 48,-6 8 160,11-10-206,0 0 1,0 0 0,0 1-1,1-1 1,-1 1 0,1 0-1,-1 1 1,0-1 0,1 1-1,3 0-2,41-3 217,38-6-217,-85 9-3,25-5-39,-18 3-12,1 1 1,0-1-1,7 1 54,-6 0 15,-11 1-10,1-1 0,0 1 0,-1 0-1,1 0 1,0 0 0,-1 0 0,1 0-1,0 0 1,0 0 0,-1 0 0,1 0 0,0 0-1,-1 0 1,1 0 0,0 1 0,0-1 0,-1 0-1,1 1-4,0-1 10,0 0-1,0 1 1,1-1-1,-1 0 0,0 0 1,0 0-1,0 0 0,1 1 1,-1-2-1,0 1 1,0 0-1,0 0 0,1 0 1,-1-1-1,0 1 1,0 0-1,0-1 0,0 1 1,0-1-1,0 1 1,1-2-10,26 1-48,-2 1 39,-8 1 12,-17-2-3,-1 1 0,1 0 0,-1 0 0,1 0 0,0 0 0,-1 0 0,1 0 0,0 0-1,-1 0 1,1 0 0,-1 0 0,1 0 0,0 1 0,-1-1 0,1 0 0,-1 0 0,1 1 0,-1-1 0,1 0-1,-1 1 1,1-1 0,0 0 0,0 2-8,0-2-62,-1 0 44,0 0 68,0 0 28,0 0 100,0 0-74,0 0-53,0 0 160,0 0-75,1 1-43,1 1-37,-2-1 5,0-1-5,0 0 27,0 0-59,0 0-107,0 0-37,0 0-165,0 0 0,0 0-278,0 0-53,0 1-709,-3 5 405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48:45.3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21 2912,'-2'-14'1169,"1"8"-184,3 12-606,-1-1-258,0 0 0,0 0-1,-1 0 1,0 1 0,0-1-121,2 21 356,1-3-154,-1-1 0,-1 1 0,-3 19-202,2-1 253,-9 152 473,2-56-594,0-45 71,2-48 672,2 19-875,3 33 2202,-3-105-1912,2 8-287,1 1-1,-1-1 0,1 0 0,-1 0 1,1 0-1,0 0 0,-1 1 1,1-1-1,0 0 0,0 0 1,0 0-1,0 0 0,-1-1-2,2-11 60,1 0-1,0-1 0,1 1 1,0 0-1,1 0 0,1-3-59,6-19 135,-6 18-106,1 1 1,0 0-1,1 0 0,0 1-29,-3 7 10,0 1-1,1 1 1,-1-1-1,1 1 1,1-1-1,-1 1 1,1 1-1,0-1 1,4-2-10,-6 5-19,5-5-85,-9 7 104,0 1 1,0 0 0,1 0-1,-1 0 1,0 0-1,0 0 1,0 0-1,0 0 1,0-1-1,0 1 1,0 0-1,0 0 1,1 0-1,-1 0 1,0 0 0,0 0-1,0 0 1,0 0-1,0 0 1,1 0-1,-1 0 1,0 0-1,0 0 1,0 0-1,0 0 1,0 0-1,1 0 1,-1 0-1,0 0 1,0 0 0,0 0-1,0 0 1,0 0-1,0 0 1,1 0-1,-1 0 1,0 0-1,0 0 1,0 0-1,0 0 1,0 1-1,0-1 1,1 0 0,-1 0-1,0 0 1,0 0-1,0 0 1,0 0-1,0 0 1,0 1-1,0-1 1,0 0-1,3 4 25,0 3-60,1 1 0,-1 0 0,-1 0 0,0 0 0,1 2 35,5 22 79,-5-22-65,-1 1 0,-1-1 0,0 1 0,0 0 0,-1 0-1,0-1 1,-2 5-14,1 18 149,1 49-128,0-80-138,0 0 127,0 0 1,0 1 0,0-1-1,1 0 1,-1 1 0,1-1-1,-1 0 1,1 2-11,12 20 165,-12-24-163,0 1 0,-1-1 0,1 1 0,0-1 0,0 0 0,0 0 0,-1 1 0,1-1 0,0 0 0,0 0 0,0 0 0,0 0 0,0 0 0,0 0 0,-1 0 0,1 0-2,25 7 219,-17-5-225,1-1 0,0-1 1,-1 0-1,1 0 0,-1-1 0,7-1 6,14-3 97,12-6-97,-2 1 109,-33 8-54,0 0 0,0-1 0,0 0 0,0-1 0,0 1 0,-1-1 0,1-1 0,-1 1 1,0-1-1,0 0 0,-1 0 0,3-4-55,-7 7 3,0 1 0,0-1 1,0 0-1,0 0 0,0 0 1,0-1-1,-1 1 0,1 0 1,-1 0-1,1 0 0,-1 0 0,0-1 1,0 1-1,0 0 0,0 0 1,0-1-1,-1 1 0,1 0 0,-1 0 1,1 0-1,-1 0 0,0 0 1,0 0-1,0-1-3,-4-8-29,0 1 0,0-1 0,-1 2 0,-3-4 29,6 9-14,0 0 1,-1 0 0,1 1 0,-1-1 0,0 1-1,0 0 1,0 0 0,0 0 0,-1 0 0,1 1 0,-1 0-1,0-1 1,0 2 0,-5-2 13,7 2-28,-1 0 0,1 0 1,-1 1-1,0-1 0,1 1 0,-1 0 1,0 0-1,1 1 0,-1-1 0,0 1 0,1-1 1,-1 1-1,1 0 0,-1 1 0,1-1 1,0 0-1,-1 1 0,1 0 0,0 0 0,0 0 1,-2 2 27,4-3-28,0 1 1,-1 0 0,1 0 0,0-1 0,0 1 0,1 0 0,-1 0-1,0 0 1,1 0 0,-1 0 0,1 0 0,-1 0 0,1 1 0,0-1-1,0 0 1,0 0 0,0 0 0,0 0 0,1 0 0,-1 0-1,1 1 28,1 6-8,0 0 0,1 0 0,0 0 0,1 2 8,0-3 26,0 1 1,0-1-1,1 0 0,0 0 1,0-1-1,1 1 0,6 5-26,-7-8 32,-1-1-1,1 0 0,0-1 0,0 1 0,1-1 1,-1 0-1,1 0 0,0 0 0,0-1 1,0 0-1,6 1-31,-2-1 126,1 0 0,-1-1 1,1-1-1,-1 0 0,1 0 0,-1-1 1,1 0-1,-1-1 0,1 0 0,-1-1 1,0 0-1,0-1 0,0 0 0,-1 0 1,1-1-1,0-1-126,4-2 57,0-2 0,-1 1 0,0-2 0,0 0 0,-1-1 0,-1 0 0,0 0 0,0-1 0,7-13-57,-10 13 6,-1-1-1,0 0 0,-1 0 1,0-1-1,-1 0 0,-1 0 1,0 0-1,1-15-5,-6 2-254,-1 11-132,2 16 382,0 1 0,0 0 0,-1 0-1,1 0 1,0 0 0,0 0 0,0 0 0,0 0 0,-1 0 0,1 0-1,0 0 1,0 0 0,0 0 0,-1 1 0,1-1 0,0 0 0,0 0 0,0 0-1,0 0 1,-1 0 0,1 0 0,0 0 0,0 0 0,0 0 0,0 1 0,0-1-1,0 0 1,-1 0 0,1 0 0,0 0 0,0 0 0,0 1 0,0-1 0,0 0-1,0 0 1,0 0 0,0 0 0,0 1 0,0-1 0,0 0 0,0 0-1,0 0 1,0 1 0,0-1 0,0 0 0,0 0 0,0 0 0,0 0 0,0 1-1,0-1 1,0 0 0,0 0 0,0 0 0,0 0 0,0 1 0,0-1 0,0 0-1,1 0 1,-1 0 0,0 0 0,0 0 0,0 1 4,6 11-113,0 1-1,-1-1 1,0 1 0,-1 1-1,-1-1 1,0 1 0,-1-1-1,1 12 114,0 13 245,4 34 30,-5-64-288,-1 0-1,1 1 0,1-1 0,-1 0 0,1 0 1,3 5 13,-3-8-55,-2-3 51,0-1 0,0 1 0,0-1 0,0 1 0,0-1 0,0 1 0,0-1 0,0 0 0,1 1 4,-1-1 17,0 0 0,0 0 0,0 0 0,1 0 0,-1 0 0,0 0 0,0 0 0,1-1 0,-1 1 0,1 0 0,-1-1 0,0 1 0,1-1 0,-1 0 0,1 1 0,-1-1 0,1 0 0,0 0 0,-1 0 0,1 0 0,1 0-17,21 0 289,-4 1-300,21-3 11,-15-1 108,-1-1 0,1-2 0,-1 0 1,21-9-109,-34 10 39,0 0-1,0-1 1,0 0 0,-1-1 0,0 0 0,-1-1-1,1 0 1,-1-1 0,-1 0 0,5-5-39,-12 11 1,0 1 1,0 0 0,-1 0-1,1-1 1,-1 1-1,1-1 1,-1 0 0,0 1-1,0-1 1,0 0-1,0 1 1,0-1-1,-1 0 1,1 0 0,-1 0-1,0 0 1,0 0-1,0 0 1,0 0 0,-1 1-1,1-1 1,-1 0-1,1 0 1,-1 0 0,0 1-1,0-1 1,-1 0-1,1 1 1,0-1-1,-1 1 1,1-1 0,-1 1-1,0 0 1,0-1-1,0 1 1,0 0 0,-1 0-2,0-1-31,0 0 1,-1 0 0,1 0 0,-1 1 0,1 0 0,-1 0 0,0 0 0,0 0 0,0 0 0,0 1 0,0-1 0,0 1-1,0 0 1,-1 1 0,1-1 0,0 1 0,0-1 0,-1 1 0,1 1 0,0-1 0,-1 1 0,1-1 0,0 1 0,0 0 0,-3 2 30,-4 1-32,1 0 0,0 1 0,0 1 0,0 0 0,1 0 0,0 1 0,0 0 0,0 0 0,1 1 0,0 0 0,1 1 0,0-1 0,0 3 32,4-7-20,0 0 1,0 1-1,1-1 1,0 1-1,0 0 1,0-1-1,1 1 1,0 0-1,-1 0 0,2 0 1,-1 1 19,1-4-3,0 0 0,0 1 0,0-1 1,0 0-1,1 1 0,-1-1 0,1 0 0,-1 0 0,1 1 1,0-1-1,0 0 0,0 0 0,0 0 0,0 0 0,0 0 1,1 0-1,-1 0 0,1 0 0,-1 0 0,1-1 0,0 1 1,0-1-1,0 1 0,1 0 3,11 6 287,0-1 0,0 0 1,1-1-1,0-1 0,0 0 0,7 0-287,7 1 605,1-1 0,28 0-605,-22-3 232,1-1 0,12-4-232,32-8-1770,-77 11 863,0-1 0,0 0 0,0-1 1,0 1-1,0-1 0,-1 0 0,1 1 1,0-2-1,-1 1 0,0 0 0,0-1 1,2-1 906,10-15-1839,-9 7 1167,-1-1 0,-1 0 0,0-1 672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2:29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47 1248,'-5'-13'875,"5"12"-811,0 0-1,0 0 1,0 0-1,-1 0 1,1 0-1,-1 0 1,1 0 0,-1 0-1,1 0 1,-1 0-1,1 0 1,-1 0 0,0 0-1,0 0-63,0-13 634,2 11 924,-1 2-1488,0 1 79,0 0 5,0 0 118,0 0-80,0 0 43,0 0-139,0 0-240,0 0 75,0 0 197,0 0 5,0 0 48,0 0-63,0 0-28,0 0 6,0 0 80,0 0-26,0 16 260,0-15-432,0 1 86,0 0 0,0 0 0,0 0 0,0 0 0,0 0 0,0-1 0,0 1 0,0 0 0,-1 0 0,1 0 0,-1 0 0,0 0 0,1-1 1,-1 1-1,0 0 0,0-1 0,0 1 0,0 0 0,0-1 0,0 1 0,-1 0-64,1-2 30,0 1 0,1 0-1,-1 0 1,0 0 0,1 0-1,-1-1 1,1 1 0,-1 0 0,1 0-1,0 0 1,-1 0 0,1 0 0,0 0-1,0 0 1,0 0 0,0 0 0,0 0-1,0 1-29,0 23-5,1-14-98,-1-2 105,0-2 68,0 0 0,0 0-1,0 0 1,1 1 0,0-1-1,1 0 1,0 0 0,1 4-70,2 2-16,-1-1 0,-1 1 0,2 10 16,5 12 10,-9-27 159,2 1-1,-1 0 0,4 6-168,3 12 242,-8-23-271,0 0 0,1 0 0,0-1 0,0 1 0,0 0 0,2 2 29,-2-3-2,0 0 0,0 0-1,0 0 1,-1 0 0,0 0 0,1 0-1,-1 0 1,0 3 2,1 1 51,1 0 0,-1 0 0,1 0 0,0-1 0,4 7-51,0 0 172,28 43-92,-32-51 1,-1 0 1,-1 0-1,1 0 1,-1 1-1,1-1 1,-1 0-1,-1 1 1,1-1-1,-1 1 1,0-1-1,-1 4-81,1-3 5,-6 2-1175,3-7-4055,0-5 2239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2:38.5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1194 186 832,'0'0'24,"0"-1"0,-1 0 0,1 1 0,-1-1 0,1 0 0,0 1 0,-1-1 0,1 0 0,0 0 0,0 1 0,0-1-1,0 0 1,-1 0 0,1 1 0,0-1 0,0 0 0,1 0 0,-1 0 0,0 0-24,0 0 43,0 0 0,0 0 0,0-1 0,0 1 0,0 0 0,0 0 1,0 0-1,0-1 0,-1 1 0,1 0 0,0 0 0,-1 0 0,1 0 0,-1 0 0,1 0 0,-1 0 0,0 0 0,1 0 0,-1 0 0,0 0 0,0 0 0,0 0 0,0 0-43,-4-3 215,0 0 0,0 0 0,0 1-1,0 0 1,-1 0 0,0 0 0,-1 0-215,5 2 37,-1 0 0,1 0 0,-1 1 0,0-1 0,0 1 0,1-1 0,-1 1 0,0 0 0,0 0 0,1 0 0,-1 0 0,0 1 0,0-1 0,1 1 0,-1 0 0,0 0 1,-1 0-38,-17 10 238,0-2 0,-2 0 0,1-2 0,-1 0 1,0-2-1,0 0 0,0-2 0,-1 0 0,-9-2-238,-5-1-43,18-1 138,0 1 0,0 0 0,0 2-1,-5 1-94,0 0 95,20-2-123,1-1 1,-1 1 0,0 0-1,0 0 1,-2 1 27,-36 9 37,33-8 5,0-1 0,-1 0-1,1 0 1,0-1 0,0 0 0,-3-1-42,13 0-4,-1 0-1,1 1 1,-1-1 0,0 0-1,1 0 1,-1-1 0,1 1 0,-1 0-1,1 0 1,-1 0 0,0 0 0,1 0-1,-1-1 1,1 1 0,-1 0-1,1 0 1,-1-1 0,1 1 0,-1 0 4,1-1-3,0 1 1,0 0-1,0 0 1,0-1-1,0 1 1,0 0-1,0 0 1,0-1-1,1 1 1,-1 0-1,0 0 0,0 0 1,0-1-1,0 1 1,0 0-1,0 0 1,0-1-1,1 1 1,-1 0-1,0 0 1,0 0-1,0 0 1,0-1-1,1 1 1,-1 0-1,0 0 1,0 0-1,1 0 3,1-2-47,0 0-1,1 1 0,-1 0 1,1-1-1,-1 1 0,1 0 0,0 0 48,18-5-33,-1-1 0,4-3 33,-14 6-24,0 0-1,0 0 1,0 0 0,0 2 0,1-1-1,-1 1 1,1 1 0,0 0-1,-1 0 1,11 1 24,26 4-144,28-2 144,-71-2-60,0 0 0,0-1-1,0 0 1,0 1 0,-1-1-1,1-1 1,0 1 0,3-2 60,-6 2 14,1 1 0,-1-1 0,0 0 0,1 1 0,-1-1 0,0 0 0,0 0 1,0 0-1,0 0 0,0 0 0,0 0 0,0 0 0,0 0 0,0-1 0,0 1 0,-1 0 0,1 0 1,0-1-1,-1 1 0,1 0 0,-1-1 0,0 1 0,1-1 0,-1 0-14,-17-2-107,-11-7 378,-1 2-1,0 2 0,-26-5-270,44 11 23,-1 0 1,1 0-1,0 1 0,-1 0 0,1 1 1,0 0-1,-1 1 0,1 1 1,0-1-1,0 2 0,-8 3-23,-111 56 27,49-27-146,45-21 24,-19 12 95,54-25-38,4-2 33,12-4 54,20-7 4,43-28-177,-1-4 0,19-17 124,-81 50 19,3 0-63,0-1 0,0 2 1,1 1-1,0 0 0,5 0 44,5 4 21,-28 4 17,-1 0 10,0 0 53,0 0-42,0 0-75,-16 8 85,11-4-72,0-1-1,0 0 1,-1 0-1,1 0 1,-1-1-1,0 0 1,1 0-1,-1 0 1,-5 0 3,-6 3 111,7-1-41,1 0 0,0 0 0,0 1 0,0 1-1,-2 2-69,-18 10-2,-31 17 140,40-24 69,14-7-168,0-1 0,0-1 0,0 1 0,-3 1-39,-19 5 145,-13 4 505,7-8-202,33-5-560,1 0 74,0-1 53,0 1 0,1-1 0,-1 1 0,0-1 0,1 1 0,-1-1 0,0 1 0,1-1 0,-1 1 0,0-1 0,1 1 0,-1-1 0,1 1 0,-1-1 0,1 1 0,-1 0 0,1-1 0,0 1 0,-1 0 0,1 0 0,-1-1 0,1 1 0,0 0 0,-1 0-15,22-7 19,-11 4-51,12-7 62,-1-1 0,-1-2-30,7-2 137,-9 8-21,-17 6-98,0 1 0,0-1 0,1 0 1,-1 0-1,0 1 0,0-1 0,-1-1 1,2 1-19,12-10 169,0-1-140,1 1 1,0 1 0,0 0-1,1 1 1,0 1-1,18-6-29,-10 9-6,-1 1 0,0 1 0,1 2 0,-1 0 0,1 2 0,0 0 6,28 0-156,-53-1 162,10 0-12,-1-1 0,0 2 0,0-1 0,0 1 0,0 1 0,0 0 0,-1 0 0,1 1 0,5 2 6,31 18-304,-44-23 315,0 1 0,1 0 0,-1 0 0,0 0 0,0 0 0,0 0 0,0 0 0,-1 0 0,1 0 0,0 0 0,0 1-1,-1-1 1,1 0 0,-1 1 0,1-1 0,-1 0 0,1 1 0,-1-1 0,0 1-11,1 27-169,-1-4 72,7-4-122,-6-20 256,-1-1 11,0 0 27,0 0-32,0 0 26,0 0 128,-5-11-250,-5 4 74,-1 0 0,0 0 0,0 1 0,0 1 0,-1 0-1,0 1 1,0 0 0,0 1 0,0 0 0,-12-1-21,-8 0-233,0 2 0,0 1-1,-22 3 234,26 1 8,1 1 0,-1 1-1,1 2 1,1 0-1,-1 2 1,2 1 0,-7 4-8,4-7 54,25-7-59,-1 1 0,1-1 0,0 1 0,0 0 0,0 0 0,0 0 0,0 0 0,0 1 1,0-1-1,0 1 0,0 0 5,1-1 40,0 0 0,0 0 0,-1 0 0,1 0 0,0 0 0,0 0 0,-3-1-40,-5 4-24,-11 1 24,-10 15 150,11-7-96,-1 0 1,0-1-1,0-2 1,-7 2-55,26-11-19,-19 7 23,0-1 0,-22 4-4,37-8-1,6-2-21,-1-1-1,1 1 0,-1-1 1,1 0-1,-1 1 0,1-1 0,-1 0 1,0 0-1,1 1 0,-1-1 1,0 0-1,1 0 0,-1 0 0,0 0 1,0 1 22,1-1 96,12-1-107,9-3 45,25-5-30,7-3-4,-40 8 27,0 0 1,1-1-1,-2-1 1,1 0-1,-1-1 1,2-1-28,59-38-208,-53 34 226,-17 10-3,0 1 0,1-1 1,-1 0-1,0 0 0,0-1 1,0 1-1,0 0 0,0-1 1,-1 0-1,1 0 0,1-2-15,3-2 111,-6 7-118,0-1 0,-1 1 0,1-1 0,-1 1 0,1-1-1,0 0 1,-1 1 0,1-1 0,-1 1 0,1-1 0,-1 0-1,0 0 1,1 1 0,-1-1 0,0 0 0,1 0 0,-1 0 7,3-4-174,-3 5 182,0-1 0,0 1 0,0 0 1,1-1-1,-1 1 0,0 0 1,0 0-1,0-1 0,1 1 1,-1 0-1,0-1 0,0 1 0,0 0 1,0-1-1,0 1 0,0 0 1,0-1-1,0 1 0,0 0 0,0-1 1,0 1-1,0-1 0,0 1 1,0 0-1,0-1 0,0 1 1,0 0-1,-1-1 0,1 1 0,0 0-8,0-1 1,0 1-1,0 0 1,0 0-1,-1 0 1,1-1-1,0 1 1,0 0-1,0 0 1,0 0-1,0-1 1,-1 1-1,1 0 1,0 0-1,0 0 1,0 0-1,-1 0 1,1-1-1,0 1 1,0 0-1,-1 0 1,1 0-1,0 0 1,0 0-1,-1 0 1,1 0-1,0 0 1,0 0-1,-1 0 1,1 0-1,0 0 1,0 0-1,-1 0 1,1 0-1,0 0 1,0 0-1,0 0 1,-1 0-1,1 1-8,-6-1-26,1 0 0,0 1 0,0 0 0,0 1 0,0-1 0,0 1-1,-5 2 35,-36 19-186,26-12 136,-32 16 47,-68 33 97,51-31-206,-59 15 112,102-35 97,12-4 22,0-1 1,-15 2-120,22-4-98,-5 1 202,12-3-100,0 0 0,-1 0 0,1-1 0,0 1 0,0 0 0,0 0 0,-1 0 0,1 0 0,0 0 0,0-1-1,0 1 1,-1 0 0,1 0 0,0 0 0,0-1 0,0 1 0,0 0 0,0 0 0,0 0 0,0-1 0,0 1 0,-1 0 0,1 0 0,0-1 0,0 1 0,0 0 0,0 0 0,0-1 0,0 1 0,0 0 0,0 0 0,1-1 0,-1 1 0,0 0 0,0 0-1,0-1 1,0 1 0,0 0 0,0 0 0,0 0 0,0-1 0,1 1 0,-1 0 0,0 0 0,0 0 0,0-1 0,0 1-4,1-1 2,0 0-1,0 0 1,0-1-1,0 1 1,1 0-1,-1 0 1,0 0-1,0 0 1,1 1-1,-1-1 1,0 0-1,1 0 1,-1 1-1,1-1 1,-1 1-1,1-1 1,-1 1-2,29-7-67,-27 7 65,29-8-53,18-6 55,-20 5 55,-27 9-42,132-42 127,-105 31-65,0-1 1,-1-2-1,10-6-75,-24 12 48,0 1 0,1 0 0,-1 2 0,2-1-48,-13 5 16,18-4-39,1 0-1,0 2 1,0 1-1,-1 0 1,24 3 23,-34-2 66,-1 0 1,0-1-1,0 0 0,7-3-66,18-3 65,28-5-223,-46 8 126,1 1 0,-1 1-1,1 0 1,0 2 0,-1 0-1,1 1 33,-5 2-15,0 0-1,-1 2 1,1-1-1,0 2 16,34 8 36,-42-12-27,14 6 248,-13-3-283,-1 0-1,0 1 1,0-1-1,0 1 1,0 0-1,-1 1 1,0-1-1,0 1 1,1 2 26,17 18 110,-15-15-178,-7-10 77,0 1 1,0-1-1,0 0 0,-1 0 0,2 1 1,-1-1-1,0 0 0,0 0 0,0 0 1,0 0-1,1 0 0,-1 0-9,10 5 135,-1 0 0,0 1 0,0 0 0,-1 1 1,0 0-1,7 8-135,4 3-582,-16-15 33,-1 1 1,1 0-1,-1-1 0,0 2 0,0-1 0,0 0 0,-1 1 0,0-1 0,1 3 549,7 17-2243,2-5 280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2:48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2496,'-4'16'9285,"3"-6"-9450,2 4 297,0 0 1,2 0-1,0 0 1,0-1-1,1 1 1,1-1 0,1 3-133,16 26 464,1 6-552,-14-31 119,0 1-1,1 6-30,3 21 61,-2 1 0,-2 0 0,0 13-61,9 46 297,-16-94-245,0-4-16,-1-1 0,1 1 1,0-1-1,0 0 0,1 0 0,-1 1 0,1-2 0,4 7-36,-6-11-64,0 9 48,0 0 0,0 1 0,-1 2 16,-3-6-81,2-6 99,1 1 0,-1-1-1,1 0 1,-1 0 0,0 0 0,0 1 0,1-1 0,-1 0 0,0 0 0,0 0-1,0 0 1,0 0 0,0-1 0,0 1 0,0 0-18,0 0 53,1-1 22,0 0-11,0 0 59,-16-12 127,13 7-189,1-1-1,0 1 0,0-1 1,0 0-1,1 0 0,-1-3-60,-2-10 38,-3-14-57,2-1-1,0-10 20,1 5-281,-5-20 281,7 51-3,-9-42-172,-1 1 1,-10-20 174,11 31 210,-4-8-558,3 19 81,11 25 256,1-1 0,-1 1 0,1 0 0,0 0 0,0 0 1,0 0-1,0 0 0,1-2 11,-1-2 76,0 6-214,0-24 858,0 18-613,0 5-102,-1 0-1,1 0 1,0 0 0,0 0-1,0 0 1,0 0 0,0 0-1,1 0 1,-1 0 0,0 0-1,0 0 1,1 0 0,-1 0-1,0 0 1,1 0 0,-1 0-1,1 1 1,0-1 0,-1 0-1,1 0 1,-1 0 0,1 0-1,0 1 1,0-1 0,0 0-5,5-4 49,-1 0 0,1 0 1,-1-1-1,1-2-49,2 3 10,-1 1 33,-5 2-43,-1 1 0,0 0-1,-1 0 1,1 0-1,0 0 1,0 0-1,0 0 0,0 0 1,0 1-1,0-1 1,1 1-1,-1-1 1,0 0-1,0 1 0,0 0 1,0-1-1,1 1 1,-1 0-1,0 0 1,2-1 0,14-2-300,-3 0 265,0 1 0,1 0-1,7 1 36,-3 0 150,-14 0-137,0 1 0,-1 0-1,1 0 1,0 0 0,3 1-13,58 7-220,-16-4 349,-10 6 79,-36-8-226,-1-1 0,1 1 0,0 0 0,-1-1 0,0 2 0,1-1 0,-1 0-1,0 1 1,0-1 0,0 1 0,0 0 0,-1 0 0,2 2 18,-3-5 7,-1 1 0,0-1 0,0 0 0,0 0 0,1 1 0,-1-1 0,0 0-1,1 0 1,-1 0 0,0 0 0,0 1 0,1-1 0,-1 0 0,0 0 0,1 0 0,-1 0 0,0 0 0,0 0-1,1 0 1,-1 0 0,0 0 0,1 0 0,-1 0-7,3 0 49,-1 2 4,0-1-1,0 0 1,0 1-1,-1-1 1,1 1-1,0 0 1,-1 0-1,0 0 1,1-1-1,-1 1 1,0 0-1,0 1 1,0-1-1,0 0 1,0 0-1,0 0 1,-1 1-1,1-1 1,-1 1-53,1 0 24,-1 0-1,0 0 1,1 0 0,0 0 0,0 0 0,0 2-24,4 16-53,-5-18 122,0 0 0,-1 0 0,1 0 0,-1 0-1,1-1 1,-1 1 0,0 0 0,0 0 0,-1-1 0,1 1-1,-1 0-68,-6 16 240,7-16-212,-1-1 0,1 0 0,0 0-1,-1 0 1,1 0 0,-1 0-1,0 0 1,0 0 0,0 0-1,0-1 1,0 1-28,-25 17 277,9-4-411,6-8 360,10-5-199,0-1 1,0 0 0,0 1 0,0-1 0,-1 0 0,1 0 0,0 0-1,-3 0-27,-60 13 219,36-9-288,-22 2 69,15-6-3227,36-1 3192,-1 0-231,0 0 1,0 0 0,1 0 0,-1 0 0,0 0-1,0 1 1,0-1 0,0 0 0,1 0-1,-1 0 1,0 1 0,0-1 0,1 0 0,-1 1-1,0-1 1,0 1 0,1-1 0,-1 1 0,0-1-1,1 1 1,-1 0 265,-7 12-4837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3:26.274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2115 1 1056,'-5'4'185,"0"0"0,0 0 0,0 0 0,1 1 0,0 0 0,0 0 0,0 0 0,-2 4-185,1-2 147,3-5-29,0 0 0,0 0 1,0 0-1,-1 0 0,1-1 0,0 1 1,-1-1-1,1 1 0,-1-1 1,0 0-1,1 0 0,-1 0 1,0 0-1,0-1 0,-2 1-118,1 0 209,0 0-1,1 0 0,-1 1 0,0-1 0,-3 3-208,-10 4 254,14-7-279,1 0-1,-1 0 0,0 1 0,1-1 1,-1 1-1,1-1 0,0 1 0,-1 1 26,-27 13 502,26-12-428,-1 0 1,1 0 0,-1 0-1,0-1 1,-1 0 0,1 0-1,0-1 1,-1 1 0,0-1-1,-3 1-74,5-2 45,0 1-1,-1-1 1,2 1-1,-1 0 1,-3 3-45,3-3 30,0 1 0,0-1 0,0 0 1,-1 0-1,-3 1-30,-3 1 34,0 0-1,0 1 1,1 1 0,-1 0 0,1 0-1,-8 7-33,15-11 37,1-1-1,-1 1 0,0-1 0,0 0 0,0 0 0,0 0 0,0-1 0,1 1 0,-4 0-36,2-1 28,0 1 0,1 0 0,-1 0 0,1 0-1,-4 1-27,-8 6 87,0-2 0,0 0-1,0-1 1,-3 0-87,-25 11-251,18-7 302,21-7-28,-1 0-1,1 0 1,0-1 0,0 1-1,-1-1 1,0 0-23,0 0 122,-1 0 0,1 1 0,0 0 0,-5 2-122,-19 5 232,25-8-265,1 0 0,-1 0 0,0 0 0,0 1 0,1 0 0,-4 1 33,-15 7 27,15-7-29,1 0-1,-1 0 0,0 1 1,1 0-1,0 0 0,0 1 1,0-1-1,1 1 0,-1 1 3,-1 1-109,-2 4 348,8-9-226,0-1 1,0 1-1,0-1 1,0 0-1,0 1 1,-1-1-1,1 0 1,0 0-1,-1 0 0,0 1-13,-40 31 160,16-6-384,20-22 260,0 1 0,0 0 0,0 0-1,-4 7-35,-16 17 161,12-18-95,-34 31-20,-11 6-46,8-6 59,-2 1-144,2 2 341,7-12-507,33-25 281,9-8-21,1 1 0,-1-1 0,0 0 0,0 1 0,0-1 0,-1 0 0,1 0-1,0 0-8,-3 1 8,0 1-1,0 0 1,0 0 0,0 0-1,0 1 1,1-1-1,-1 1-7,0 1-22,0-1 0,0 0-1,-1 0 1,0 0 0,-1 0 22,1-2 10,0 1 1,1 1 0,-1-1-1,1 1 1,0 0 0,0 0-1,-1 2-10,5-6 1,1 0-1,0 1 0,0-1 0,-1 0 0,1 0 0,0 0 0,-1 0 1,1 1-1,0-1 0,-1 0 0,1 0 0,0 0 0,-1 0 1,1 0-1,0 0 0,-1 0 0,1 0 0,0 0 0,-1 0 1,1 0-1,0 0 0,-1 0 0,1 0 0,0 0 0,-1 0-1,1 0 1,0 0-1,-1 0 1,1 0-1,0 0 1,-1 0-1,1 0 1,0 0-1,-1 0 1,1 0-1,0 0 1,-1 0-1,1 0 1,0 0-1,-1 0 1,1 0-1,0 1 1,0-1-1,-1 0 1,1 0-1,0 0 1,0 1-1,-1-1 1,1 0-1,0 0 1,0 1-1,-1-1 1,1 0 0,-1 2 3,0-1 0,0 1 0,0-1 0,-1 0 0,1 1 0,-1-1 0,1 0 0,0 0 0,-1 0 0,0 0 0,1 0 0,-1 0 0,0-1 0,1 1 0,-1 0 0,-2-1-3,0 5-11,-11 17 416,-3-8-58,11-8-358,0 0 1,0 0-1,1 1 0,0-1 0,0 2 1,0-1-1,0 2 11,-25 29-90,27-34 109,1 0 0,0 0 1,0 0-1,0 0 1,1 0-1,-1 0 0,1 1 1,0-1-1,1 1 1,-1 0-1,0 3-19,1-6 10,1 0 0,-1 1 0,0-1-1,0 0 1,0 0 0,0 0 0,0 0 0,0 0 0,-1 0 0,1 0-1,-1-1 1,1 1 0,-1 0 0,0-1 0,1 1 0,-1-1-1,-2 1-9,-14 17 14,10-9 62,-1 1 0,1-1 0,-1-1-1,-1 1 1,-3 1-76,9-8-19,1 1 1,0-1-1,0 1 1,0 0-1,-1 2 19,-15 16-30,17-20 26,1 0-1,-1 0 0,1 0 0,-1 0 0,1 0 0,0 0 1,0 1-1,0-1 5,0 0-4,-1 1 0,1-1 0,0 0 0,-1 0 1,1 0-1,-1 0 0,1 0 0,-1 0 4,0 0-11,0 0 0,1 0 1,-1 0-1,1 1 0,0-1 0,-1 0 0,1 1 1,0 1 10,-8 13 129,-12 20-194,17-29 95,0-1 0,0 0 0,-1 0 0,1 0 0,-1 0 0,-1-1 1,1 0-1,-1 1-30,2-4-32,1 0 0,-1 1 1,1 0-1,0 0 0,1 0 1,-1 0-1,0 2 32,-15 20 30,9-13-69,8-12 45,1 1 0,-1-1 0,0 1-1,0-1 1,-1 0 0,1 1 0,0-1 0,0 0-1,-1 0 1,1 0 0,0 0 0,-1 0 0,1 0-1,-1 0-5,0 0-5,1 1-1,-1-1 0,1 0 0,-1 1 1,1-1-1,0 1 0,-1 0 0,1-1 1,0 2 5,-10 11 222,7-11-216,1 0 0,0 0 0,0 0 0,1 1 0,-1-1 0,1 1 0,-2 3-6,1-3 22,-3 4-46,5-8 18,0 1 1,0 0-1,0 0 1,0 0-1,0 0 1,1 0-1,-1 0 1,0 0-1,1 0 1,-1 0-1,1 0 1,-1 0-1,1 0 1,-1 1 5,0 1 24,0-1 1,-1 1-1,1-1 1,-1 1-1,1-1 1,-1 0-1,0 0 1,0 0-1,0 0 1,0 0 0,0 0-1,-1 0-24,-3 3 74,5-4 0,1-1-36,0 0 20,0 0 92,0 0-44,0 0-42,0 0-48,0 0-80,0 1 27,-3 1 16,3-2-49,0 0 44,0 0 68,0 29 70,-1-2-253,1-22 135,-1 0 1,1 0-1,0-1 0,1 1 1,-1 0-1,1 0 0,0 0 1,1 4 5,2 3 14,-1 1-1,-1 0 1,1 6-14,2 12 71,0 27-39,2-5-102,-5 1 150,0-42-82,0 0-1,0 0 0,-1 0 0,-1 0 1,0 0-1,-2 6 3,1 24 171,1-40-176,0 0 0,-1-1 0,1 1 0,0 0 0,-1-1 0,0 1 0,1 0 0,-1-1 0,0 1 0,0 0 5,-5 11-57,5-10 108,0-1 0,0 1 0,0 0 0,0-1-1,-1 1 1,1-1 0,-1 0 0,1 1 0,-1-1-1,0 0 1,0 0 0,0 0 0,0 0 0,-2 1-51,-11 11 222,15-13-174,0-1 53,-2 0-67,1 0 0,-1 0 0,1 0 0,0 0 0,-1-1 0,1 1 0,0 0 0,-1-1 0,1 1 0,0-1 0,0 1 0,-1-1 0,1 1 0,0-1 1,0 0-1,0 0 0,0 0 0,0 1 0,0-1 0,0 0 0,0 0 0,0 0 0,0-1 0,1 1 0,-1 0 0,0 0 0,1 0 0,-1-1 0,1 1 0,-1 0 0,1 0 0,0-1 0,-1 1 0,1-1-34,-6-15-75,0 0 28,4 8 72,0 1 1,0 0 0,-3-6-26,2 8 9,1 0-1,0 0 1,1 0 0,-1 0 0,1 0-1,1 0 1,-1-1-9,-1-13-387,1 18 389,1-1 0,0 0-1,-1 0 1,1 1 0,0-1 0,0 0-1,1 0 1,-1 1 0,0-1 0,1 0-1,0-2-1,5-25-506,-6-198 1076,5 153-660,3 29-38,-8 42 127,1-1 0,-1 0 0,1 1 1,1-1-1,-1 1 0,1-1 0,-1 1 1,9-29 27,7-19-75,-14 43 15,0 0 1,0 0-1,1 0 1,0 0-1,0 1 1,1-1-1,0 1 0,1 0 33,16-29 213,-2-8-274,-2-2 1,3-13 60,-2 4-87,-17 48 76,-1-1 1,0 0-1,0 0 0,0 1 0,-1-1 1,0 0-1,-1-1 11,0-13 139,6-15-635,-5 37 373,0 1 11,0 20-80,0 36 149,-2 121-319,-1-128 429,-2 0-1,-7 29-66,-1 13-192,-10 35 324,-14 62 163,23-125-309,3 4 14,9-55-82,-3 13 84,3-15 75,0-1 1,1 1 0,-1 9-78,2-13-38,-1 1 1,0 0-1,-1-1 1,1 1-1,-1-1 1,-1 1 0,0 0 37,-7 25 208,8-23-184,-1 0 0,0 1 0,-2 1-24,2-5 8,0 0 1,1 1-1,0-1 0,0 0 1,1 1-1,-1-1 1,2 1-1,-1 2-8,1 26-20,-1 19-29,6 30 49,-2-43 0,-2-21 0,1 0 0,0-1 0,3 7 0,-2-11 14,-1 0 1,0 0 0,-1 7-15,3 29-2,1 3-40,-4-44 43,0 1 0,0 0 0,-1 0 0,-1 9-1,0 10 33,-4 45-86,3-20 106,1-37-10,0-1-1,1 1 1,1 0 0,1 0-1,0 0 1,2 0-43,2 12-36,1 15 36,-3-16 20,-3-14 80,0-10-114,-1-1 0,1 1 0,0-1 0,0 1 0,0 0 0,1 1 14,24 75 96,-24-77-91,0-1 1,0 1-1,0-1 1,1 1-1,0-1 1,-1 0-1,3 1-5,-2 0 10,1 0-1,-1 0 1,0 0-1,0 0 0,0 1-9,1 1-9,0-1 0,0 0-1,0 0 1,1-1 0,0 1-1,0-1 1,0 0-1,0 0 1,2 0 9,18 15 95,8 2 40,-15-11-57,-8-3-204,0 1 0,-1-1 0,1 2 126,20 18 293,-4-2-346,-21-22 58,0 1 0,-1 1 0,0-1-1,1 0 1,-2 1 0,1 0 0,0 0 0,-1 0-1,0 1 1,0-1 0,1 4-5,9 24 117,4 10-143,5 22-38,3-7 101,-15-37 3,-8-15-5,1 0 0,-1-1-1,0 1 1,0 0-1,0 4-34,-1-7 0,0 0 1,0-1-1,0 1 0,0-1 0,0 1 1,0-1-1,1 0 0,-1 0 0,2 2 0,-2-2 10,1-1 0,-1 1 0,0 0 0,0 0 1,0 0-1,0 0 0,0 0 0,0 0 0,0 0 0,-1 0 0,1 0 0,-1 2-10,0-4 4,0 0 1,0 1-1,0-1 1,0 0-1,0 0 1,0 0-1,1 0 1,-1 0-1,0 0 0,0 1 1,0-1-1,0 0 1,0 0-1,0 0 1,0 0-1,0 0 1,0 0-1,0 0 0,1 0 1,-1 1-1,0-1 1,0 0-1,0 0 1,0 0-1,0 0 1,0 0-1,1 0 0,-1 0 1,0 0-1,0 0 1,0 0-1,0 0 1,0 0-1,1 0 1,-1 0-1,0 0 0,0 0 1,0 0-5,0 0 5,1 0 1,-1 0-1,0 0 0,0 0 1,0 0-1,0 0 1,0 0-1,0 0 0,1 0 1,-1 0-1,0 0 0,0 0 1,0 0-1,0 0 1,0 0-1,1 0 0,-1 0 1,0 0-1,0 1 0,0-1 1,0 0-1,0 0 1,0 0-1,0 0 0,1 0 1,-1 0-1,0 0 0,0 0 1,0 1-1,0-1 1,0 0-1,0 0 0,0 0 1,0 0-1,0 0 0,0 1 1,0-1-1,0 0-5,0 2 22,1 0 24,8 12 142,-8-8-236,-2-5 45,1-1 1,0 1 0,0-1-1,0 0 1,0 1-1,0-1 1,0 1-1,0-1 1,0 1 0,1-1-1,-1 0 1,0 1-1,0-1 1,0 1-1,0-1 1,1 0 0,-1 1-1,0-1 1,0 0-1,1 1 1,-1-1-1,0 0 1,0 1 0,1-1 2,1 3-16,1 0 1,-1 0 0,0 0 0,0 0-1,0 0 1,-1 0 0,2 3 15,6 13 0,-6-12 90,6 8 33,0-2-199,-8-12 76,-1 0 1,1 0-1,0 0 1,0 0-1,-1 0 0,1 0 1,0 0-1,0-1 1,0 1-1,0 0 1,0 0-1,0-1 1,0 1-1,0 0 0,0-1 1,1 1-1,12 11-59,-13-11 72,0-1 0,0 1 0,0-1 0,-1 1 0,1-1 0,0 1 0,0 0 0,-1-1 0,1 1 0,-1 0 0,1 0 0,0-1 0,-1 1 0,0 0 0,1 0-1,-1 0 1,1 0 0,-1 0 0,0 0 0,0 0 0,1 0-13,-1-1-1,0 0-1,0 0 1,0 1-1,0-1 1,0 0 0,0 0-1,0 0 1,0 0-1,0 0 1,0 0-1,0 0 1,0 1-1,0-1 1,0 0-1,0 0 1,0 0 0,0 0-1,0 0 1,0 0-1,0 0 1,0 0-1,0 1 1,0-1-1,0 0 1,0 0 0,1 0-1,-1 0 1,0 0-1,0 0 1,0 0-1,0 0 1,0 0-1,0 0 1,0 0 0,0 0-1,1 0 1,-1 0-1,0 0 1,0 0-1,0 0 1,0 0-1,0 0 2,1 1-3,0-1 0,-1 0 1,1 0-1,-1 1 0,1-1 0,-1 0 0,1 0 0,-1 1 0,1-1 0,-1 1 0,1-1 0,-1 1 0,1-1 0,-1 0 0,1 1 0,-1-1 0,0 1 0,1 0 0,-1-1 1,0 1-1,1 0 3,-1 0 12,1 0 1,0 1-1,0-1 1,-1 0-1,1 0 1,0 0-1,0 0 0,0 0 1,0 0-1,1 1-12,23 10 111,-21-10-117,17 14-159,27 6 218,37 6 123,-69-22-288,-1 2 1,5 2 111,3 3-70,85 38 368,-92-40-542,3 0 286,-14-8-33,0 1 1,-1-1-1,1 0 1,-1 1 0,0 0-1,0 0 1,0 1-1,-1-1 1,1 1 0,1 3-10,-4-5-16,4 3-9,10 7 98,-4-3-35,0 0 0,-1 1 1,-1 0-1,0 1 1,1 3-39,2-4-298,-11-10 315,0 0 0,0 0 0,0 0 0,0 0 0,0 0 0,0 0 0,-1 0 0,1 0 0,0 0 0,0 1-17,3 3 39,-1 0 1,1-1-1,0 1 1,1-1 0,-1 0-1,1 0 1,0-1 0,0 0-1,0 1 1,0-1-1,0-1 1,1 1 0,-1-1-1,3 0-39,18 2-218,-20-1 277,13 2 31,-17-5-37,6 1-10,6 1-112,-10-2 5,0 0 0,0 1 0,-1-1 0,1 1 0,0 0 0,2 1 64,4 2 118,0-1 1,0-1 0,1 0-1,8 1-118,15 3-75,15 5 75,-27-5-39,1-2 1,0 0-1,0-1 1,5-1 38,-17-2 16,0 2 0,0-1-1,0 1 1,0 1 0,0 0-16,36 8 28,-24-7 0,10 0 34,1 1-110,-24-5 64,-9 0-12,0 0-1,0 0 1,0 0-1,0 0 1,-1 0 0,1 0-1,0 0 1,0-1-1,0 1 1,0 0-1,-1 0 1,1-1-1,0 1 1,0 0-1,0-1-3,5-1 17,59-1-17,-60 2 0,-2 0 0,1 0 0,-1 1 0,1-1 0,-1 1 0,1 0 0,0 0 0,4 2-22,0 0 1,0-1 0,0 0-1,0 0 1,4-1 21,30 6 263,-20-1-174,69 8-452,-35 2 561,-38-11-259,-10-2 67,0 0-1,0-1 1,0 0 0,2-1-6,-9 0 1,1 0-1,-1 0 1,0 0 0,0 1-1,0-1 1,0 0-1,0 0 1,0 1 0,1-1-1,-1 0 1,0 1-1,0-1 1,0 1 0,0 0-1,0-1 1,-1 1-1,1 0 1,1 0-1,-2-1-21,0 0 42,0 0 182,-17 11 154,-77 4-202,33-7-171,-17 9-166,58-15 223,18-2-38,0 0-1,0 0 1,-1 0 0,1 1 0,0-1 0,0 0 0,0 1 0,0 0 0,0-1 0,-2 2-3,2-2-5,0 1 1,0-1-1,1 1 1,-1-1 0,0 0-1,0 0 1,0 0 0,1 0-1,-1 0 1,0 0 0,-1 0 4,1-1-1,0 1 0,-1 0-1,1 0 1,0 0 0,-1 0 0,1 0 0,0 1 0,0-1 0,-1 1 0,0 0 1,3-1-5,0 0 1,0 0 0,0 0-1,-1 0 1,1 0-1,0 1 1,0-1-1,-1 0 1,1 0-1,0 0 1,0 0 0,-1 0-1,1 0 1,0 0-1,0 0 1,-1 0-1,1 0 1,0 0-1,0 0 1,-1 0 0,1 0-1,0 0 1,0 0-1,0 0 1,-1 0-1,1 0 1,0 0-1,0-1 1,-1 1 0,1 0-1,0 0 1,0 0-1,0 0 1,-1 0-1,1-1 1,0 1-1,0 0 1,0 0 0,0 0-1,-1-1 1,1 1-1,0 0 1,0 0-1,0 0 1,0-1-1,0 1 1,0 0 0,0-1 4,0 1-75,10-6 96,-4 5 17,1 1-103,4 0 21,0 0 0,0 1 1,0 0-1,0 0 44,-7 0 24,0 0 1,0 0 0,1-1 0,-1 0 0,0 0 0,0 0 0,1 0 0,1-1-25,14-1 46,66-6-110,-66 8 10,1-2 1,1-1 53,-1 0-21,-1 1 0,3 1 21,75-4 128,-79 3-121,0-1 0,2-1-7,-6 1-10,0 0 0,1 1 0,7 0 10,50-1 80,-61 1-69,0 0 1,11-4-12,-12 3-10,0 0 1,0 1-1,1 1 10,12-3-10,-1 0-1,15-6 11,-2 1 187,-23 6-161,14-3 118,0-1 0,25-10-144,-20 7-77,-25 8 58,0 0 0,0 0 1,0-1-1,0 0 1,4-2 18,38-22 37,-31 16 23,-11 8-49,-1 0-1,0-1 1,0 0-1,0 0 1,-1 0-1,1-1 1,-1 0-1,0 0 1,0 0-1,-1-1 1,2-2-11,29-51 165,-28 47-147,-5 8-50,0 0 1,0 1-1,0-1 1,0-1-1,-1 1 1,1 0 0,-1-3 31,1 3 12,-1-1 0,1 1 1,0-1-1,0 1 1,3-4-13,6-16-126,-8 19 140,-1 0 1,1 0 0,0 0 0,0 1 0,1-1 0,2-3-15,10-12 113,-7 5-170,-5 9 1,0 0 1,0 0 0,1 0-1,-1 0 1,1 1 0,3-2 55,22-20 240,-18 18-261,-9 6 20,0 1-1,0 0 0,0 0 1,0 0-1,0 1 0,0-1 1,1 1-1,-1-1 0,0 1 1,2 0 1,1-1 1,1 0 1,-1 0 0,1 0-1,4-3-1,-5 2-8,0 0 0,0 0-1,1 1 1,4-1 8,16-6 44,-23 7-27,0 1 0,0-1 0,0 1 1,0 0-1,0 0 0,0 0 0,0 1 0,0 0-17,1-1-35,0 1-1,0-1 1,0 0-1,0 0 1,0 0-1,1-2 36,-1 2-9,-1-1 0,1 1 0,0 0 0,-1 0 0,1 1 1,2-1 8,-2 1-11,1-1 0,-1 0 1,0 0-1,1 0 0,-1-1 1,0 0 10,1 0 15,-1 1 0,0-1 0,1 1 0,-1 0 0,1 1 0,0-1-15,1 0 48,0 0-1,-1 0 0,1-1 1,0 0-1,-1-1 0,1 1 1,-1-1-1,1-1-47,58-34-395,-63 37 415,1-1 0,-1 1 0,0-1-1,0 0 1,0 0 0,0 0 0,1 0-20,11-11 21,14-6 27,-26 18-65,-1 0-1,0 0 0,1 0 1,-1 0-1,0 0 1,0 0-1,0 0 1,0 0-1,0 0 1,0-1-1,0 1 0,-1 0 1,1-1-1,0 1 1,-1-1-1,1 1 1,-1-1 17,0 1-64,3 1 59,-3 0-5,0 0 1,1 0 0,-1 0-1,0 0 1,0 0-1,1 0 1,-1 0 0,0 0-1,0 0 1,0 0-1,1 0 1,-1 0-1,0 0 1,0 0 0,0 0-1,1 0 1,-1 0-1,0 0 1,0 0-1,0 0 1,1 0 0,-1 1-1,0-1 1,0 0-1,0 0 1,1 0 0,-1 0-1,0 0 1,0 0-1,0 1 1,0-1-1,0 0 1,1 0 0,-1 0-1,0 1 1,0-1-1,0 0 1,0 0 9,0 1 11,4 7-230,-4-6 222,1 0-1,-1 0 1,0 0 0,0 0-1,-1 1 1,1-1 0,0 0-1,-1 0 1,1 0-1,-1 0 1,1 0 0,-1 0-1,0 1-2,-12 21 57,-3 1-220,13-20 170,0 1 0,0-1 0,-1 0 0,1 0 0,-1-1 0,0 1 0,-1-1 0,-3 3-7,-29 18-91,-1-2 0,-21 8 91,-21 13 246,31-15-185,-26 15-202,0 5 141,20-11 144,54-37-117,-1-1-64,5-1 74,2-1-33,0-1 1,0 0 0,0 0 0,0 0 0,-1 0-1,1-1 1,-1 0 0,0 0 0,0 0 0,-1 0 0,3-3-5,11-13-75,4 2 110,0 0 1,2 2-1,-1 0 0,7-1-35,98-50 64,-95 51-39,6-3-35,0-2 1,-1-1 0,-1-2-1,22-20 10,-39 26 9,-1 0-1,0-1 0,-1-1 0,-1-1 1,-1 0-1,-1-1 0,-1-1 1,-1 0-1,3-11-8,7-12 154,-13 31-136,-2-1-1,0-1 1,-1 1-1,3-12-17,-6 18-15,0 0 0,1 1 0,0 0 0,1 0 0,1-1 15,16-36-101,-18 36 157,0 0 0,1 1 0,1 0 0,-1 0 0,4-3-56,10-17-136,-14 19 168,0-1 1,0 0 0,-1 0-1,1-8-32,9-23-173,-9 30 177,-1-1-1,1-11-3,-2 11-1,1 0 1,0 0 0,1-2 0,-1 3 29,0 0 1,-1 0 0,-1 0-1,0 0 1,0-1 0,-1 1 0,-1-6-30,5-37-304,3-28 464,-4 25-64,-3 52-93,0 1 1,0 0-1,0-1 1,0 1 0,1 0-1,2-4-3,4-15-37,-5 11 122,1 1 0,5-9-85,4 5-205,-5 8 128,8-19 87,7-11 262,-7 9-464,-14 27 179,-1 0 0,1 0 0,-1 1 0,0-1 0,0 0 0,0 0 1,0 0-1,0 0 0,-1 0 0,1 0 0,0 0 0,-1-1 0,0 1 0,1-1 13,-1 2-2,0 0-1,0 0 1,0 0 0,0 0-1,1 0 1,-1 0 0,0 0-1,1 0 1,-1 1 0,1-1-1,-1 0 1,1 0 0,-1 0-1,2 0 3,4-11 54,-6 10-77,1-1 0,0 1 1,-1 0-1,1 0 0,0 0 0,0-1 0,0 1 0,0 0 0,1 1 1,-1-1-1,1 0 0,-1 0 0,1 1 0,-1-1 0,2-1 23,1 0-179,-3 4 157,0-1 1,0 1 0,0 0-1,0-1 1,0 1 0,-1 0-1,1 0 1,0-1 0,0 1-1,0 0 1,-1 0 0,1 0-1,-1 0 1,1 1 21,5 14-205,-1 0 0,-1 1 1,1 7 204,-2-6-74,1 3 31,-2 0 0,0 3 43,0-2 40,0 0 1,2 1-41,-2-7 42,0-1 1,-2 0-1,0 11-42,0-16 134,-4 27 138,4-36-274,-1 0 1,1 0 0,0 0-1,0 0 1,0 0-1,-1 0 1,1 0-1,0 0 1,-1 0-1,1 0 1,-1-1-1,1 1 1,-1 0 0,0 0-1,1 0 1,-1-1-1,0 1 1,1 0-1,-1-1 1,0 1-1,0 0 1,0-1 1,0 1-91,3 12-98,-1-12 196,-1 1 0,0 0 1,1-1-1,-1 1 0,0-1 0,0 1 0,0-1 1,0 1-1,0 0 0,0-1-7,-12 80 5,-10 30 49,16-83-73,5-21 7,1-1 0,-2 0 0,1 0 0,-1 0-1,0 0 1,0 0 0,-1-1 0,0 1 0,-1 1 12,-10 19 15,-7 8-20,17-30 11,-8 11 214,12-15-208,0 1 1,0-1 0,0 0-1,-1 0 1,1 1 0,0-1-1,0 0 1,-1 0 0,1 1-1,0-1 1,0 0 0,-1 0 0,1 0-1,0 0 1,-1 0 0,1 0-1,0 1 1,0-1 0,-1 0-1,1 0 1,0 0 0,-1 0 0,1 0-1,0 0 1,-1 0 0,1 0-1,0 0 1,-1 0 0,1 0-1,0-1 1,-1 1 0,1 0 0,0 0-1,0 0 1,-1 0 0,1 0-1,0 0 1,-1-1 0,1 1-1,0 0 1,0 0 0,0-1 0,-1 1-1,1 0-12,0-1 21,0 0 1,-1 0-1,1 0 0,0 0 0,0 0 0,0 1 1,0-1-1,0 0 0,0 0 0,1 0 0,-1 0 1,0 0-1,0 0 0,1 0 0,-1 1 0,0-1 1,1 0-1,-1 0 0,1 0-21,10-17-1,-9 16 15,4-9-75,-1 1 0,0-1 0,2-5 61,10-22 125,-11 24-117,0 0 0,-1 0 1,1-5-9,-2 4 55,2 0 1,-1 0 0,3 0-56,-6 10 13,0 0 1,0 1-1,0-1 1,0 0 0,-1 0-1,0 0 1,0 0 0,0 0-1,-1-1-13,13-44-170,7-45 79,-19 89 133,0 0 1,1 0 0,0 0-1,0 0 1,1-1-43,-1 2-29,0 1-1,0-1 1,-1 0 0,0 0-1,0 0 1,0 0 0,0 0 0,-1-1 29,1-2 3,0 0 0,0 0 1,1 0-1,0 0 1,0 0-4,1 0 9,-1 1 0,-1-1 1,0 0-1,0 1 1,0-2-10,7-48 26,0 22-511,-8 35 416,3 3-23,0 1 1,-1 0 0,1 1 0,-1-1-1,0 0 1,0 1 0,0-1 0,-1 1-1,1-1 1,-1 1 0,0 0 0,-1 0-1,1 3 92,1 19 17,-1-1 0,-2 4-17,1-4-111,-2 27 202,-9 43-91,6-48 90,1-22-55,0 0 1,-2-1 0,-6 17-36,9-35 23,-1 0 0,1 0 0,-1 0 0,0-1 0,-1 0 0,-4 5-23,-16 26 75,23-34-84,0 1-1,-1-1 1,1 0 0,-1 0-1,-2 3 10,3-5 37,1 0 0,0 0 0,-1 0 0,1 1 0,0-2 0,-1 1-1,1 0 1,-1 0 0,0 0 0,1-1 0,-1 1 0,0-1 0,1 1 0,-1-1 0,0 1-37,1-2 8,0 1 0,1 0 1,-1 0-1,0-1 1,0 1-1,1 0 1,-1-1-1,0 1 0,1-1 1,-1 1-1,0-1 1,1 1-1,-1-1 1,1 1-1,-1-1 0,1 1 1,-1-1-1,1 0 1,-1 1-1,1-1 1,0 0-1,-1 0 0,1 1 1,0-1-1,0 0 1,-1 0-1,1 1 1,0-1-1,0 0 0,0 0 1,0 0-1,0 1-8,-1-28 163,9-102 45,-3 75-182,-2 13 49,5-14-75,0 5 91,5-24 69,-10 62-147,-1-1 0,0-9-13,1-11 6,1-9-6,-3 27 0,0 1 0,2 0 0,0-4 0,1 1-42,-2 0 1,0 0 0,-1-3 41,4-33-95,0 12 106,-2-7-11,1-9 133,-3 32-127,3-14-135,4-28 321,-7 53-239,0 1 1,0 0-1,-2-1 0,0-1 47,0-18 155,-7-69-187,8 95 69,-1-1-1,0 1 1,-1 0-1,0-1-36,-4-21 105,3 5-147,-1 1-1,-3-8 43,1 6-16,-2-21 16,6 34 34,-1 1 0,-1 0 0,0 0 1,0 0-1,-5-8-34,-7-18-139,13 31 151,0 0 1,-1 1-1,1 0 1,-1 0 0,-1 0-1,0 0-12,-15-23-305,17 24 317,-1 0-1,1 0 0,-1 1 1,0-1-1,-1 1 1,1 0-1,-1 1 0,1-1 1,-1 1-1,0 0 0,-5-2-11,-3-3 51,-2-1-6,-2 1 1,-3-1-46,4 2-72,1-1 0,-6-3 72,4 1 8,-1 1 1,0 0-1,-10-1-8,6 0-116,-3-6 205,7 3-60,4 4-2,1 0 0,0-1 0,1 0 0,0-1 0,-9-11-27,8 8-103,8 8 91,0 0 0,1 0 1,0 0-1,0-1 1,1 0-1,0 0 1,0 0-1,-1-6 12,-5-11 146,-2-5-163,1-1 1,1-1 16,0-1-100,4 10 21,2 12 155,0 0 0,0 0 0,-5-9-76,0 0 104,5 12-133,0 1 0,0 0 0,0 0 0,-1 0 0,0 0 0,0 0 0,0 1 0,-2-2 29,5 6 0,-1 0 0,1 0 0,0-1 0,0 1 0,0-1 0,0 1 0,0-1 0,0 1 0,0-2 0,1 2 9,-1-1 1,0 0-1,0 1 1,0-1-1,0 0 1,-1 1-1,1 0 1,0-1-1,-2 0-9,-8-10 58,9 10-95,0-1 1,0 1-1,-1-1 0,1 1 1,-1 0-1,1 0 1,-1 0-1,0 0 0,-1 0 37,-15-8-83,17 9 87,0-1-1,0 1 1,0 0 0,0 0 0,-1 0-1,1 0 1,-1 0 0,0 0-4,-25-6 104,-16-4-48,-4 0-232,6 6 186,7 2-20,1-3-1,-14-3 11,-26-4 160,68 12-97,-1-1-100,1 1 0,-1-1 0,1 0-1,0-1 1,-1 1 0,1-1 0,0-1-1,0 1 1,0-1 37,-28-14 22,24 12 203,7 4-237,0 0 1,0 0-1,1 0 1,-1 0-1,0-1 1,1 1-1,0-1 1,-2-1 11,-3-5-38,-6-11 97,11 17-62,0 1-1,1-1 1,-1 1 0,0 0-1,0-1 1,0 1 0,0 0-1,-1 1 1,1-1 0,-2-1 3,1 1 32,0-1 0,-1 1 1,1-1-1,0 0 0,-1-2-32,-21-30-138,-2-3 324,23 33-179,2 1-1,-1 0 1,0-1-1,1 1 0,-1-3-6,-11-17-197,-9-7 133,17 22 75,0 0-1,-1 0 1,0 1 0,-4-3-11,-3-1 103,8 7-137,1 1 0,0-1 0,0 0 0,0 0 1,1-1-1,-1 1 0,-2-6 34,2 4 12,0 0 1,0 0-1,-1 1 0,0-1 0,0 1 1,-1 0-1,0 1 0,-4-3-12,0-1 153,6 6-186,0 1 1,0-1 0,0 1-1,0 0 1,-1 0 0,1 0-1,-6 0 33,-10-4-66,11 3 62,-1 1 1,0 0-1,-10-1 4,-12-2 16,17 1 66,10 2-135,1 1 1,-1 0-1,0 0 0,0 0 1,-1 0 52,-33-6 170,-19 2-516,55 5 354,1 0 0,-1 0 0,1-1 0,-1 1 0,1-1 0,0 1 0,-1-1 0,1 0 0,0 0 0,0-1 0,-1 1 0,1-1-8,-2 0-12,1 0 1,-1 1 0,0 0-1,0 0 1,1 0 0,-1 0-1,0 1 1,-2 0 11,-16-3-64,-34-2 176,43 3-96,0 0 0,-13-1-16,21 3 9,1-1 1,-1 0 0,0 0-1,-4-2-9,0 1 90,-55-18-149,-88-1 231,108 16-168,21-3-236,22 7 201,-1 0 0,0-1 0,0 1 0,0 0 0,-1 1 0,1-1 0,0 1 0,-1-1 31,-40-5 150,41 6-188,0 1 1,0-1 0,0 1-1,0 0 1,0 0 0,0 0 0,0 0-1,0 0 1,0 1 0,1-1 0,-1 1-1,0 0 1,1 0 0,0 0 0,-2 2 37,-4 3-66,2 0 0,-1 1 1,1 0-1,-2 4 66,6-9 24,-7 10-16,0 0 0,-1 0 0,-8 7-8,6-6 32,0 1 0,2 0 0,-1 0 0,-2 8-32,-2 2-32,-17 26-96,-2-2 0,-34 38 128,-44 28-16,19-20 86,74-75-89,1 0 0,1 2 1,0 0-1,-8 17 19,-44 92 117,42-79-74,-1-1 0,-6 2-43,21-33 27,-1-2-1,-1 0 1,-1 0 0,-1-1-1,0-1 1,-14 9-27,-21 10-10,-2-2 0,-13 4 10,30-17-23,20-11 0,-31 17 67,-25 20-44,55-34 31,10-6-42,-1 0-1,1 0 0,0 1 0,-6 6 12,-27 33-45,2 1 0,-24 40 45,38-52-85,-2-1 0,-1-2 85,-15 19 42,29-35 59,-1-1 0,0-1 0,-3 1-101,3-2 123,5-8-56,9-6 42,7-3-71,10-5 13,-1 0 0,0-1 1,-1-1-1,0 0 0,-1-2 1,0 1-1,-1-1 0,2-3-51,44-57-89,37-41 65,-77 94 40,2 1 1,0 1-1,1 1 0,13-8-16,44-22-14,39-16 14,-45 26 2,-2-3 0,10-11-2,53-51-18,18-13-12,-45 49 19,107-49 11,-14 23 11,-139 67-11,2 2 0,58-13 0,-71 22 0,17-5-21,6-1-60,66-29 81,-87 27-101,1 3 0,2 1 101,-55 19-5,1-1 0,0 0 0,0 0 1,0 0-1,0 1 0,-1-1 0,1 0 1,0 1-1,0-1 0,0 0 0,0 0 1,0 1-1,0-1 0,0 0 0,0 1 1,0-1-1,-1 0 0,1 0 0,0 1 1,1-1-1,-1 0 0,0 1 0,0-1 1,0 0-1,0 0 0,0 1 0,0-1 1,0 0-1,0 1 0,0-1 0,1 0 1,-1 0-1,0 1 0,0-1 0,0 0 1,0 0-1,1 0 0,-1 1 0,0-1 1,0 0-1,1 0 0,-1 0 0,0 0 1,0 1-1,1-1 0,-1 0 0,0 0 1,1 0-1,-1 0 0,0 0 0,0 0 1,1 0-1,-1 0 0,0 0 0,1 0 1,-1 0-1,0 0 0,0 0 0,1 0 1,-1 0-1,0 0 0,1 0 0,-1 0 1,0 0-1,0-1 0,1 1 0,-1 0 1,0 0-1,1 0 5,-16 24-63,12-20 112,-4 5-26,0-1 1,-1 1-1,1-1 0,-2-1 0,1 1 0,-6 2-23,-56 38-208,42-32 116,-1-2 1,-1-1-1,-19 6 92,-30 12 83,40-12-82,1 2 1,0 1-1,2 2 1,1 2 0,1 1-1,1 1 1,-19 23-2,4-4-21,-2-3 1,-3-2-1,-1-2 1,-9 3 20,-236 131-96,210-125 98,38-18 71,1 2 1,-21 19-74,-88 81 23,54-34 35,-15 13-158,94-87 37,0 1-1,-7 12 64,-24 23 20,23-28 51,15-16-72,1 1 1,1 1 0,0 1-1,-1 4 1,-56 98-168,5-8 224,56-94 47,1 0 0,1 1 1,0 2-104,11-22-75,1-1 88,0 1-1,1-1 1,-1 1-1,0-1 1,1 1 0,-1-1-1,0 0 1,1 0-1,-1 0 1,0 0 0,2 0-13,1-1 16,1 1 1,0-1 0,0-1 0,0 1-1,-1-1 1,1 0 0,-1 0 0,1 0 0,2-2-17,38-26 115,-16 5-56,-2 0-1,0-2 1,-1-2-59,-6 6-7,2 1 1,0 1 0,0 1 0,2 1-1,5-2 7,22-8 103,2 2 1,15-4-104,-1 0-20,10-9 20,8-13-3,-3-4-1,11-14 4,71-50 2,188-108 280,-247 168-203,100-40-79,-98 51-175,-28 7 188,-2-3-1,-1-4 1,16-18-13,47-29-52,-108 78-31,1 1 1,1 1 0,20-6 82,23-6 101,2 3 1,48-8-102,-109 33-262,-16 1 92,-2 1-17,-2 4 149,-1-1-1,-1 0 1,1 0 0,0-1 0,-1 1 0,0-1-1,0 0 1,-1 0 38,-14 10 103,-98 78-276,-54 58 173,159-137 24,-34 27-68,-1-2 0,-1-3 0,-2-1 0,-37 16 44,33-20-59,0 3 1,2 2-1,2 3 0,-7 8 59,-43 48-101,42-36 304,-23 13-203,-29 11 155,-46 21-155,-30 20 18,132-82 10,1 2 0,-12 16-28,-265 238 64,222-205-112,87-70 123,-10 12-75,17-17-59,-79 97 171,87-105-147,1 1 1,1-1-1,-1 1 1,1 0-1,1 0 35,-14 24-46,13-22 158,5-11-94,-1 1 1,1 0-1,0 0 1,0-1-1,-1 1 1,1 0-1,0-1 1,-1 1 0,1 0-1,0-1 1,-1 1-1,1 0 1,-1-1-1,0 1 1,1-1-1,-1 1 1,1-1-19,6-3 29,0 0 0,0-1 0,0 0-1,0 0 1,0-1 0,0 0-29,29-21-72,115-52 181,-2 2 12,-120 60-101,-1-2 0,0-1 0,-2-1 0,4-5-20,-4 2-12,107-96 151,-89 84-109,1 1-1,9-2-29,170-94 45,-114 69-196,-9 8-79,63-21 230,-79 38 45,-2-3 1,66-44-46,-43 12 198,-34 21-289,2 4 0,23-8 91,-21 18 23,2 4 0,2 3 0,5 3-23,-40 10 70,0-1-1,1-3-69,41-16-27,-41 17-207,20-13 234,1-1-16,-32 18-73,2-1 149,-2-1 1,9-7-61,-40 22 10,27-19-42,-40 30-119,-2-1-1,1 0 0,-2 0 0,-5 2 152,-12 8 31,-39 29-155,1 3-1,3 3 1,-41 44 124,-145 130-75,-10 1-10,-83 79 213,0 1-101,-218 193-75,491-432 280,-3-3 0,-41 25-232,61-52 35,7-7-129,-41 39 94,66-45 192,22-25-224,0-1 32,19-16 475,55-33-175,-40 29-439,-2-2-1,21-18 140,83-79-177,1-1 418,114-76-241,-219 174-44,63-43 51,16-4-7,183-84 122,-228 121-484,32-24 362,-96 52-12,-9 6-22,-14 4-91,-56 23-140,16-7 157,-15 11 108,-82 39-32,-40 19-79,133-58-2,-58 41 113,-25 33-30,62-43 177,-36 17-147,-68 21-133,102-57-27,-80 54 160,161-94 1,2-3-5,1 1 0,-1 1 0,1-1 0,-1 1 1,1-1-1,0 1 0,1 0 0,-1 1 0,1-1 0,-1 1 4,4-5 1,0 0-1,0 1 0,0-1 0,0 0 1,0 0-1,0 1 0,-1-1 0,1 0 1,0 0-1,0 0 0,0 1 0,0-1 1,0 0-1,0 0 0,0 1 1,0-1-1,0 0 0,0 0 0,0 1 1,0-1-1,1 0 0,-1 0 0,0 1 1,0-1-1,0 0 0,0 0 1,0 0-1,0 1 0,1-1 0,-1 0 1,0 0-1,0 0 0,0 1 0,0-1 1,1 0-1,-1 0 0,11 3 74,15-4 61,46-9 137,-2-3 0,66-21-272,-95 20 127,-1-3 0,13-8-127,9-3 119,22-11-75,-2-3 0,-2-4 0,-1-4 0,42-36-44,-50 35 10,2 3-1,2 3 0,1 4 1,8 0-10,-65 32 21,61-28 152,-2-4 1,20-17-174,37-32-3,158-100-53,-221 145 3,162-94 63,-189 116-3,38-22-72,51-16 65,-10 16 6,35-14-39,-111 40-112,-18 7 167,19-11-22,-23 10 83,-9 4-209,0 1 1,-1-2 0,15-12 125,-33 31-123,-1 0 1,0 0-1,0 0 0,-2 2 123,-1 0-38,0 0 1,0 0-1,-1-1 0,-1-1 0,1 1 0,-2-1 0,1 0 1,-1-1-1,-5 4 38,-19 13 82,-1-2 1,-8 3-83,2-1 37,-13 12-37,13-2-27,1 1 0,-22 28 27,-37 36-26,40-52-41,-1-3 0,-33 18 67,-43 33-74,58-33 102,-35 42-28,-51 43-39,-151 80 176,158-119 195,-48 49-332,178-136-13,-120 98 304,31-28-329,86-73 17,47-15-22,-6-4 48,-1 0 0,0-1 0,1 0 0,-1 0-1,0-2 1,0 1 0,0-1 0,0-1 0,0 0 0,-1-1 0,6-3-5,30-19 572,24-20-572,-20 12 153,5 1-153,-1 6-8,49-18 8,-47 23-109,51-31 109,152-113 90,-172 108 54,17-11-38,168-109-179,-188 129 118,1 4 0,33-9-45,-94 44-7,177-78-170,-135 56 152,-2-2-1,-1-4 26,242-156 150,-261 169-292,2 1 1,42-16 141,-88 40-27,1 1-1,0-1 1,-1 1 0,1 0 0,0-1-1,0 1 1,-1 0 0,1 0 0,0-1 0,0 1-1,-1 0 1,1 0 0,0 0 0,0 0-1,0 0 1,-1 0 0,1 0 0,0 0-1,0 0 1,0 1 0,-1-1 0,1 0 0,0 0-1,0 1 1,-1-1 27,1 1-7,-1 0 0,0-1 0,0 1 0,0 0 0,1-1 0,-1 1 0,0 0 0,0 0 0,0-1 0,0 1 0,0 0 0,0 0 0,0-1 0,0 1 0,-1 0 0,1-1 0,0 1 0,0 0 0,-1-1 0,1 1 0,0 0 7,-5 8 36,1 0 0,-1 0 0,-4 5-36,7-12-32,-65 99-309,-55 59 341,49-68-70,-67 78 126,91-115 32,-56 48-88,-105 69 191,-27 4-191,-51 41 103,65-30-210,205-171 102,-25 19-2,0-3 1,-2-2-1,-11 4 7,-37 17 73,-15 2-73,29-20 191,41-18-113,1 2 0,-16 10-78,7-1-208,55-26 250,13-3 0,-1-2-1,0-1 1,0-1-1,6-3-41,24-7 48,-7 1-42,0-1 0,-2-2 1,0-2-1,-1-2 1,10-9-7,117-84-98,39-42 98,40-29-30,-131 108 136,2 4 1,10 3-107,-64 37-14,-23 11-248,1 2 0,1 2 0,28-9 262,-71 29 2,1 0 0,-1 0-1,0 0 1,0 0 0,1-1 0,-1 1 0,0 0 0,0 0 0,1 0 0,-1 0-1,0 0 1,1 0 0,-1 0 0,0 0 0,1 0 0,-1 0 0,0 0-1,0 0 1,1 0 0,-1 0 0,0 0 0,0 0 0,1 0 0,-1 1-1,0-1 1,1 0 0,-1 0 0,0 0 0,0 0 0,0 0 0,1 1-2,-4 7 25,-12 9-12,4-10 4,0 0 0,-1 0 0,0-1 0,-1 0 1,1-1-1,-7 1-17,-7 3-7,-217 80-199,150-56 129,-97 24 152,-6 2-32,79-11-79,-42 26 36,-56 25 25,83-44 90,-101 40-118,168-73 72,-1-3 1,-1-3-1,0-2 0,-52 2-69,28-10 384,-50-3-384,127-3 41,0-1-1,0-1 0,0 0 0,0-1 1,0 0-1,0-1 0,1 0 1,0-1-1,-2-2-40,13 7-14,1-1 1,-1 0 0,0 0-1,0 0 1,1 0 0,-1-1-1,1 1 1,-1 0-1,1-1 1,-1 1 0,1-1-1,0 1 1,0-1-1,0 0 1,0 1 0,0-1-1,0 0 1,0 0 0,1 0-1,-1 1 1,0-1-1,1 0 1,0 0 0,-1 0-1,1 0 1,0 0-1,0 0 1,0 0 0,0 0-1,1 0 1,-1 0-1,0 0 1,1 0 0,0 0-1,-1 0 1,1 0 0,0 1-1,0-1 1,0 0-1,0 0 1,0 1 0,0-1-1,0 1 1,1-1-1,-1 1 1,1 0 0,-1-1-1,1 1 1,0-1 13,7-4-1,1 1 0,-1 0 0,1 0 0,0 1-1,0 0 1,0 0 0,2 1 1,17-4-83,30-3 83,178-15-319,-119 16 516,96-22-197,-96 8 35,58-13-150,2-8 115,-121 28-15,0 2 1,2 3 0,36-2 14,-34 6 3,-26 2-65,32 1 62,-39 3 8,-1-1 0,1-2 0,-1 0 0,0-2 0,-1-1 0,1-1 0,-1-1 0,-1-2 0,0 0 0,7-6-8,51-21-167,1 4 0,48-11 167,4-3-130,-93 30 94,0-1 0,-2-3 0,0-1 0,16-13 36,-45 26 4,1-1 0,-1 0 0,-1-1 0,0 0 0,-1-1 0,0 0 0,-1-1 0,0 0-4,27-38 6,-9 17-226,2-3-582,1 1 0,8-5 802,23-15-2800,-56 50 730,-5 6 28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3:49.8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156 0 992,'2'3'274,"-1"0"1,1 0-1,-1 0 1,1 1-1,-1-1 1,0 0-1,0 1 1,-1-1-1,1 2-274,5 15 154,13 43 50,-3 0 1,-3 1-1,3 49-204,-15-108 25,2 19 204,0 0 1,-2 1 0,-1-1 0,-1 1 0,-2 5-230,3-25-31,-4 13 471,4-18-425,0 0 0,-1 0 1,1 1-1,0-1 0,0 0 0,0 0 0,-1 1 0,1-1 0,0 0 0,-1 0 0,1 0 1,0 1-1,0-1 0,-1 0 0,1 0 0,0 0 0,-1 0 0,1 0 0,0 0 0,-1 0 1,1 1-1,0-1 0,-1 0 0,1 0 0,0 0 0,-1-1 0,1 1 0,0 0 0,-1 0 1,1 0-1,0 0 0,-1 0 0,1 0 0,0 0 0,-1 0 0,1-1 0,0 1 0,0 0 1,-1 0-1,1 0 0,0-1 0,0 1 0,-1 0 0,1 0 0,0-1 0,0 1 0,-1 0-15,0-2 37,0 1 0,0-1 0,0 1-1,1-1 1,-1 0 0,0 1 0,1-1-1,-1 0 1,1 1 0,-1-1 0,1 0-1,0 0 1,0 0 0,-1 1 0,1-1-1,1 0 1,-1 0 0,0-1-37,0-2 42,4-83-89,12-67 47,-2 16 351,-13 129-231,-1 0-1,-1 0 0,1 0 0,-2-1 0,0 1 0,-2-6-119,3 8 37,-1 3 2,-4 15-78,-5 16-38,0 0 0,2 1-1,1 1 1,2-1 0,-1 9 77,-6 20-110,10-43 139,-6 29 214,-3 0 0,-2 0 0,-7 12-243,12-29 242,8-20-150,0-1 0,-1 1 0,0 0 0,0-1-1,0 1 1,0-1 0,-4 4-92,6-7 2,0-1 0,0 0 1,0 0-1,0 0 0,0 0 0,0 0 1,0 1-1,-1-1 0,1 0 0,0 0 0,0 0 1,0 0-1,0 0 0,-1 0 0,1 0 0,0 1 1,0-1-1,0 0 0,0 0 0,-1 0 1,1 0-1,0 0 0,0 0 0,0 0 0,-1 0 1,1 0-1,0 0 0,0 0 0,0 0 0,0 0 1,-1 0-1,1 0 0,0-1 0,0 1 0,0 0 1,0 0-1,-1 0 0,1 0 0,0 0 1,0 0-1,0 0-2,-6-10 72,1-11 45,5 21-114,-4-39 48,1 1 1,1-1-1,3-1-51,-1 6-20,0 1 0,-2-1 0,-2 1 0,-3-10 20,3 17-21,2 24-216,0 6 78,-3 10-10,-7 61 15,-2 55 154,11-89 79,2-26 209,0-14 24,2-29-32,0-51-248,3 1 0,3 0 0,7-14-32,-10 58 235,-1 13-538,-2 47-194,-1 33 345,2 128 59,1-132 303,2 1 1,7 19-211,-5-20 917,-9-65-788,-3-10-119,4 0 126,-1 1 0,-3-14-136,-1-5 458,-5-11-564,9 90-340,0-23 422,2 0 0,1 7 24,-1-18-115,1 0 0,0 0 0,1 0 0,0-1 0,0 1 0,0 0 0,1-1 0,1 2 115,-1-2-409,1-1 0,0 1 0,0 0 0,0-1 0,1 0 0,-1 0 0,1 0 0,1 0 409,-4-4-162,-1 1 0,1-1 0,0 0 0,-1 1 0,1-1 0,0 0 0,0 0 0,0 0 0,0-1 0,0 1 0,0 0-1,0-1 1,0 1 0,0-1 0,0 0 0,0 0 0,0 1 0,0-1 0,0 0 0,0-1 0,0 1 0,0 0 0,0-1 0,0 1 0,0-1 0,0 0 0,1 0 162,0-2-163,1 0 0,-1 0 1,-1 0-1,1-1 0,0 1 1,-1-1-1,0 0 0,1 0 1,-2 0-1,1-1 163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3:54.5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290 168 576,'-3'-5'482,"7"6"826,-3 0-1223,0 0-1,0-1 0,1 1 1,-1-1-1,0 0 0,1 1 1,-1-1-1,0 0 0,1 0 0,-1 0 1,1 0-1,-1 0 0,0 0 1,1 0-85,5-2 86,8-1 123,1-1 0,-1-1 0,-1 0 0,5-3-209,17-6-142,10-6 220,53-37 706,-10 11-650,-87 45-105,0 1 1,0-1-1,-1 1 1,1 0-1,0-1 1,0 1-1,-1 0 1,1 0-1,0 0 1,0 0-1,-1 1 1,2-1-30,5 1 179,6-3 117,-12 2-291,-1 0-1,1-1 0,0 1 0,-1 0 0,1 0 0,0 0 1,-1 0-1,1 0 0,0 1 0,-1-1 0,1 0 0,1 1-4,-2 0 38,-1 3 4,0-1 1,0 1 0,-1 0-1,1 0 1,-1-1 0,0 2-43,-3 5 12,-1 0 0,0 0 1,-1-1-1,0 1 0,0-1 1,-1-1-1,0 1 0,-1-1 1,1 0-1,-2-1 0,1 0 1,-1 0-1,-3 1-12,-22 13 223,-1-1 0,-1-1 0,-3-2-223,-21 12-232,9-3 187,-25 12 277,-46 32-232,23 3-75,88-66 67,0 1 1,1 0-1,0 0 1,0 1-1,1 0 0,0 1 1,-2 3 7,11-12-3,0-1 0,0 0 0,0 0-1,-1 1 1,1-1 0,0 0 0,0 0 0,0 1 0,0-1 0,0 0 0,0 1 0,0-1 0,0 0 0,0 0 0,0 1 0,0-1 0,0 0-1,0 1 1,0-1 0,0 0 0,0 0 0,0 1 0,0-1 0,0 0 0,0 1 0,0-1 0,1 0 0,-1 0 0,0 1 0,0-1-1,0 0 1,0 0 0,1 0 0,-1 1 0,0-1 3,13 6-32,20-2 33,-23-3 7,0-1 0,0 0-1,0-1 1,0 0 0,-1-1-1,1 0 1,0-1 0,-1 1-1,5-4-7,21-7-2,0 0 0,0 2 0,1 2-1,0 1 1,1 2 0,0 2-1,9 0 3,-27 3-8,1 1 0,-1 1-1,0 0 1,0 1 0,0 1-1,0 1 1,3 2 8,44 13 181,-60-17-173,1 0 0,0-1 0,0 1 0,0-2-1,0 1 1,0-1 0,0 0 0,0 0 0,0 0 0,4-2-8,14-3 47,0-1 0,8-3-47,0-1 302,-26 9-229,-2 0-38,0 0 0,0-1 0,0 1 1,-1-1-1,1 0 0,0 0 0,-1 0 0,0-1 0,4-2-35,-8 4 12,1 1-1,-1 0 1,0 0 0,0 0-1,0 0 1,0 0-1,1 0 1,-1-1 0,0 1-1,0 0 1,0 0 0,0 0-1,0-1 1,0 1-1,0 0 1,0 0 0,0 0-1,0 0 1,1-1 0,-1 1-1,0 0 1,0 0-1,0 0 1,0-1 0,0 1-1,0 0 1,0 0-1,-1 0 1,1-1 0,0 1-1,0 0 1,0 0 0,0 0-1,0-1 1,0 1-1,0 0 1,0 0 0,0 0-1,-1 0 1,1-1 0,0 1-1,0 0 1,0 0-1,0 0-11,-13-5 123,-14 2-112,-118 6-267,140-3 256,1 0 0,-1 0-1,1 1 1,-1 0 0,1 0-1,-1 0 1,1 0 0,0 0-1,0 1 1,-1 0 0,1 0-1,0 0 1,0 1 0,1-1-1,-1 1 1,-3 2 0,7-4-5,0-1 1,-1 0-1,1 0 0,0 1 1,-1-1-1,1 0 0,0 0 0,-1 0 1,1 1-1,-1-1 0,1 0 1,0 0-1,-1 0 0,1 0 1,-1 0-1,1 0 0,-1 0 0,1 0 1,0 0-1,-1 0 5,0 0-2,1 0 0,-1 0-1,1 0 1,-1 0 0,0 0 0,1 0-1,-1 0 1,1 0 0,-1 1 0,0-1-1,1 0 1,-1 0 0,1 1 0,-1-1 0,1 0-1,-1 1 1,1-1 0,-1 0 0,1 1-1,-1 0 3,0-1-122,1 0 119,0 0 1,0 0 0,0 0 0,0 0-1,0 0 1,0 0 0,0 0-1,0 0 1,-1-1 0,1 1 0,0 0-1,0 0 1,0 0 0,0 0 0,0 0-1,0 0 1,0 0 0,-1 0-1,1 0 1,0 0 0,0 0 0,0 0-1,0 0 1,0 0 0,0 0-1,0 0 1,-1 0 0,1 0 0,0 1-1,0-1 1,0 0 0,0 0-1,0 0 1,0 0 0,0 0 0,0 0-1,0 0 1,-1 0 0,1 0-1,0 0 1,0 0 0,0 0 0,0 1-1,0-1 1,0 0 0,0 0-1,0 0 1,0 0 0,0 0 0,0 0-1,0 0 1,0 1 0,0-1-1,0 0 1,0 0 0,0 0 0,0 0-1,0 0 1,0 0 0,0 0 0,0 1-1,0-1 1,0 0 0,0 0 2,0 7 166,0-7-176,0 1-48,0 19-134,2-11 104,-2-8 109,0 0-1,0 0 1,0 0-1,0 0 1,1 0-1,-1 0 1,0 0 0,0 0-1,1 0 1,-1 0-1,1 0 1,-1 0 0,1 0-1,-1 0 1,1-1-1,-1 1 1,1 0-1,0 0-20,0 0-9,0-1 0,0 1 0,-1-1 0,1 1 0,0-1 0,0 1 0,-1 0 0,1-1 0,0 1 0,-1 0 0,1 0 0,-1 0 0,1-1 0,-1 1 0,1 0 0,-1 0 0,0 0 0,1 0 0,-1 0 0,0 0 9,1 21-95,-1-12 194,0-9-24,0-1-22,0 0 22,0 0-48,0 0-70,0 0 22,0 0 63,0 0-20,0 0-65,0 0 22,0 0 63,0 0-20,0 16-305,-5 26-1376,5-37 1574,-1-1-1,1 0 0,-1 1 0,0-1 0,-1 0 0,1 1 86,-1-1 0,1 0 1,0 0 0,0 1-1,0-1 1,1 0-1,-1 1 0,1 11 27,-1-12-12,1 1 1,0-1-1,0 1 1,0-1 0,1 1-1,-1-1 1,1 0-1,0 1 1,0-1 0,1 0-1,-1 1 1,1-1-16,0 0-21,0-1-1,0 1 1,-1-1 0,1 1 0,-1-1 0,0 1-1,0 3 22,5 10 63,-3-10-22,1-1 0,1 1 0,-1-1 0,1 0 0,0 0 0,5 4-41,-5-6 22,0-1 1,0 0 0,1 0-1,-1 0 1,1 0 0,-1-1-1,1 0 1,1 0-23,15 6-59,-16-6 84,0 0-1,1-1 1,-1 0-1,0 0 1,1-1 0,-1 0-1,4 0-24,18 1 36,40 3 197,1-2 0,64-9-233,28 1-2503,-136 6 162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3:58.1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3314 890 1728,'1'-7'661,"-1"6"-650,0 1 0,0 0 0,1-1 0,-1 1 0,0 0 0,0 0 0,0-1 0,0 1 0,0-1 0,0 1 0,0 0 0,0-1 0,0 1 0,0 0 0,0-1 0,0 1 0,0 0 0,0-1-1,0 1 1,0 0 0,0-1 0,0 1 0,-1 0 0,1-1 0,0 1 0,0 0 0,0 0 0,-1-1 0,1 1 0,0 0 0,0 0 0,0-1 0,-1 1 0,1 0 0,0 0 0,-1 0 0,1-1 0,0 1 0,-1 0 0,1 0 0,0 0-1,0 0 1,-1 0 0,1 0 0,-1-1 0,1 1 0,0 0 0,-1 0 0,1 0 0,0 0 0,-1 0 0,1 1 0,0-1 0,-1 0 0,1 0-11,-13 1 296,1 1 1,-1 0-1,1 0 1,0 2-1,0-1 0,0 2 1,-6 3-297,-15 4 304,-85 27 485,38-14-539,-50 24-250,50-9 171,-25 18-171,57-31 53,-103 59 157,-290 155 1026,361-201-1047,-104 52 108,117-55-79,-43 33-218,-84 75 164,-50 33 146,219-161-263,-144 98-232,140-91-18,28-23 197,1-1 0,-1 0-1,1 1 1,-1-1 0,1 0 0,-1 1 0,1-1 0,0 0-1,-1 1 1,1-1 0,0 1 0,-1-1 0,1 1-1,0-1 1,-1 1 0,1-1 0,0 1 0,0-1-1,0 1 1,0 0 0,0-1 0,-1 1 0,1-1-1,0 1 1,0-1 0,0 1 0,1 0 0,-1-1 6,0 1-9,1-1 0,0 0 0,0 1 0,0-1 0,0 0 0,0 1 0,0-1 0,0 0 0,0 0 0,-1 0 0,1 0 0,0 0 0,0 0 1,0 0-1,0 0 0,0-1 0,1 1 9,11-2-13,1-2 1,-1 1-1,0-1 1,0-1-1,0-1 1,-1 1 0,3-3 12,29-18 87,14-13-87,-3 3 37,97-54 265,4 7 0,4 7 1,32-6-303,-156 68 24,230-98 149,7-32 293,-34 18-25,49-8-95,-262 123-410,-19 10 30,-10 3 25,-16 9 10,-94 47-65,12-5 58,-35 9 6,-282 88-34,401-145 36,-283 86 276,184-58-188,13-3-399,87-22 180,17-8 126,0 0 0,-1 0 0,1 1 0,0-1 1,0 0-1,-1 0 0,1 0 0,0 0 0,-1 0 0,1 0 0,0 0 0,0 0 0,-1 0 0,1 0 0,0 0 1,0-1-1,-1 1 0,2 0 3,30-7 60,0-1-1,0-2 1,19-8-60,-17 6 13,64-25 19,73-37-32,-15-9 0,12-6 0,250-101 108,7 19 381,-162 58-525,-112 47 45,-127 56-131,1 0-1,7 0 123,-25 10-56,-9 5 41,-21 9-21,-40 13-232,-44 12 268,81-30-20,-123 39-92,130-42 103,-360 118-120,-264 142 49,361-148 144,-147 35-64,409-147 28,-22 8 57,0-2 0,0-2-1,-12 0-84,51-10-10,0 1-1,1-1 0,-1 0 1,0 0-1,1 0 0,-1 0 1,1 0-1,-1-1 0,0 1 1,1-1-1,-1 0 0,1 0 1,-1 0-1,1 0 11,1 1-6,1 0 1,-1-1-1,1 1 0,0 0 1,-1-1-1,1 1 0,0-1 1,-1 1-1,1-1 0,0 1 1,-1-1-1,1 1 0,0-1 0,0 1 1,0-1-1,-1 1 0,1-1 1,0 1-1,0-1 0,0 1 1,0-1-1,0 1 0,0-1 1,0 1-1,0-1 0,0 1 6,1-2-14,-1 0-1,1 0 0,0 0 1,0 0-1,-1 1 0,1-1 0,1 0 1,-1 1-1,0-1 0,0 1 1,2-2 14,94-94-478,-18 20 358,-48 45 100,31-33 38,2 2 0,31-19-18,-18 26 117,49-23-117,-42 27-10,31-28 10,16-25 32,-32 25 149,62-36-181,-89 71 9,89-60 105,-160 104-104,0 1 0,0-1-1,-1 1 1,1-1 0,0 1 0,-1-1-1,1 0 1,0 1 0,-1-1 0,1 0-1,-1 0 1,1 0 0,-1 1 0,1-1-1,-1 0 1,1 0 0,-1 0 0,0 0-1,0 0 1,1 0 0,-1 0 0,0 0-1,0 1 1,0-1 0,0 0 0,0 0-1,0 0 1,0 0 0,0 0 0,-1 0-1,1 0 1,0 0 0,-1 0 0,1 0-1,0 0 1,-1 1 0,0-2-10,-1-4-57,2 2 48,-1 1 0,1 0 0,0-1 0,0 1 0,0 0 0,1 0-1,-1-1 1,1 1 0,0 0 0,0 0 0,0 0 0,1-2 9,-1 1 15,0 0 1,1 0-1,-1-1 1,-1 1-1,1-4-15,0 0 78,-1 6-95,0 1-1,0 0 1,1 0-1,-1 0 0,0-1 1,0 1-1,0 0 1,0 0-1,0-1 1,-1 1-1,1 0 0,0 0 1,-1 0-1,1-1 1,0 1-1,-1 0 1,1 0-1,-1 0 0,0 0 1,1 0-1,-1 0 1,0 0-1,0 0 1,0 0-1,1 0 0,-2 0 18,-2-1 53,1 0-1,-1 0 1,1 0-1,-1 0 1,1-1-1,-3-2-52,6 5 4,-1-1 1,1 1-1,-1-1 0,1 0 0,-1 1 1,1-1-1,0 0 0,-1 1 0,1-1 1,0 0-1,-1 0 0,1 1 0,0-1 0,0 0 1,0 0-1,0 0 0,0 1 0,0-1 1,0 0-1,0 0 0,0 0 0,0 1 1,0-1-1,0 0 0,0 0 0,1 1 1,-1-1-1,0 0 0,1 0 0,-1 1 0,0-1 1,1 0-1,-1 1 0,1-1 0,-1 0 1,1 1-1,-1-1 0,1 1 0,0-1-4,98-102 59,-82 88-112,-9 8-27,0 0 0,-1-1 0,1 1 0,-2-2 0,4-3 80,-10 11-118,-3 9 76,-4 2 46,0 0 0,0-1 0,-1 0 0,-6 6-4,-74 71-150,-6-2 150,52-45-98,3 1 0,-17 22 98,9-10 399,-14 11-399,38-43 46,0 0-1,-2-1 1,0-1 0,-1-2-1,-1 0 1,0-2-1,-1-1 1,0-1 0,-20 4-46,16-5 73,0-2 0,-1-2 0,0-1 0,-14 0-73,34-5 49,1-1-1,0 0 0,0-1 0,0 0 1,0-1-1,-6-2-48,11 2 26,-1-1 1,1 1 0,0-1-1,0-1 1,1 1-1,-1-1 1,1-1 0,-1 1-1,1-1 1,-3-4-27,-6-7 11,1-1 1,1-1 0,0 0-1,1-1 1,2 0 0,-1-2-12,-7-13-271,-10-11 271,21 35 19,-1 0-1,0 0 0,-1 0 0,0 1 1,0 0-1,-1 0-18,-2 1-25,1 0 1,-1 1-1,0 0 1,-1 1-1,-11-4 25,-14-3-229,-14-2 229,15 5 48,-23-10-48,51 17 18,0-1-1,1 0 1,-1 0-1,1-1 1,0 0-1,0 0 1,0-1 0,1 0-1,0 0 1,0-1-1,0 0 1,1 0-1,0-1 1,1 0 0,0 0-1,0 0 1,-2-5-18,-4-13 52,2-1 0,1 0 1,1 0-1,2 0 1,-1-6-53,-4-25-70,9 53-14,0 1 0,-1-1 0,1 1 1,-1 0-1,-1-3 84,3 6-12,0 1 0,-1-1 0,1 1 0,0 0 0,0-1 0,0 1 0,-1-1 0,1 1 1,0 0-1,-1-1 0,1 1 0,0 0 0,-1-1 0,1 1 0,0 0 0,-1-1 0,1 1 0,-1 0 0,1 0 0,-1 0 0,1-1 0,0 1 1,-1 0-1,1 0 0,-1 0 0,1 0 0,-1 0 0,1 0 0,-1 0 0,1 0 0,-1 0 0,1 0 0,-1 0 0,1 0 0,-1 0 0,1 0 1,-1 0-1,1 1 0,0-1 0,-1 0 0,1 0 0,-1 1 0,1-1 0,-1 0 0,1 0 0,0 1 0,-1-1 0,1 0 0,0 1 1,-1-1-1,1 1 0,0-1 0,0 0 0,-1 1 0,1-1 0,0 1 0,0-1 12,-10 14-83,1 1 1,0 0-1,2 0 0,-1 0 0,0 5 83,-27 85-329,26-76 251,-11 47 39,4 1 0,3 1 0,2 14 39,-6 33 74,-31 215 27,40-272-141,-4-1 1,-15 48 39,19-87 15,-1 0 0,-2 0 0,-1-1 0,-2 0 1,0-1-1,-1 0 0,-11 12-15,-12 6 343,-25 24-343,1-2 148,7-3-58,-3-2 1,-3-4 0,-42 31-91,-66 28 22,-13 10 132,119-79-197,62-46 55,0 0-1,0 0 1,0 0 0,0 0-1,0 0 1,0 1 0,0-1-1,0 0 1,0 1 0,0 0-12,1-2 5,0 0 1,0 1-1,0-1 1,0 1-1,0-1 1,0 0-1,0 1 0,0-1 1,0 0-1,0 1 1,0-1-1,0 0 1,0 1-1,0-1 1,0 0-1,0 1 0,0-1 1,0 0-1,1 1 1,-1-1-1,0 0 1,0 0-1,0 1 1,1-1-1,-1 0 0,0 0 1,0 1-1,1-1-5,1 1 25,1 0 0,-1 0-1,1 0 1,-1 0 0,1-1-1,-1 1 1,1-1 0,0 1-1,-1-1 1,1 0 0,-1 0-1,2 0-24,50-2 97,-1-2 0,11-4-97,114-22-5,-122 20 40,-22 3-23,252-52-45,-61-10 81,-128 37 43,281-96 334,-115 38-242,-70 25 62,-188 63-197,-8 2-27,-11 3-15,-107 32-81,-155 48 34,-24 7 23,108-41 398,-188 55-136,324-87 50,-30 4-294,77-20-175,15-3 44,2-1 74,79-29-73,2 5-1,0 3 1,74-9 130,284-24 55,-277 39-34,-22 2-15,334-48-60,181-47 134,-498 79-29,-7 1-80,2 6 29,-139 23-52,39-3-78,-73 17-67,-142 120 53,86-74 130,-4-2 0,-1-4-1,-22 8 15,-114 75-132,107-67 206,87-58 12,1 1 1,1 0 0,0 1-1,-5 6-86,18-17 5,0 0-1,0 0 1,0 0-1,0 1 1,0-1 0,0 0-1,0 1 1,1-1-1,-1 0 1,0 1-1,1-1 1,-1 1-1,1 0-4,0-1 3,0 0 0,0-1-1,0 1 1,0 0 0,0-1 0,1 1-1,-1-1 1,0 1 0,0 0 0,1-1-1,-1 1 1,0-1 0,1 1 0,-1-1-1,0 1 1,1-1 0,-1 1-1,1-1 1,-1 0 0,1 1 0,-1-1-1,1 1 1,-1-1 0,1 0 0,-1 0-1,1 1 1,-1-1 0,1 0 0,0 0-1,-1 0 1,1 1 0,0-1-1,-1 0 1,1 0 0,-1 0-3,12 1 36,-1 0 0,1 0 0,-1-1 0,1 0-1,-1-1 1,5-1-36,7 0 20,28-3-25,-4 0-115,37 2 120,-70 3-26,1 1 1,-1 0-1,0 2 0,0-1 0,-1 2 1,1-1-1,-1 2 0,2 1 26,-12-5 10,-1 0-1,0 0 1,0 0 0,0 1-1,0-1 1,0 1 0,0-1-1,0 1 1,0 0 0,0 0-1,-1 0 1,1 0-1,-1 0 1,1 0 0,-1 0-1,0 0 1,0 1 0,0-1-1,0 0 1,0 1 0,-1-1-1,1 1 1,-1-1 0,0 1-1,1-1 1,-1 1 0,0-1-1,0 1 1,-1-1 0,1 1-1,-1 1-9,-2 9-403,0 0 0,-2 0 0,1 0 0,-1-1 0,-5 8 403,2-3-1793,-6 11-522,-2-10-1258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4:02.0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206 62 992,'0'-1'7,"0"-2"89,1-1-1,-1 1 0,1-1 0,-1 1 1,1 0-1,0-1 0,1 1 1,-1 0-1,0 0 0,1 0 0,0 0 1,-1 0-1,1 0 0,0 0 1,1 0-1,-1 1 0,0-1 1,4-1-96,-6 3 64,0 1 10,8 19 614,-5-9-618,-2-1 0,1 0 0,-1 0 0,-1 0 0,1 1 0,-2-1 0,1 0 0,-2 7-70,1-9 22,-2 33 192,-3 0 0,-1 0 1,-2 0-1,-2-1 1,-9 22-215,2-10 90,1 1 0,4 0 0,-5 33-90,-14 160 948,18-130-977,10-61 14,2 38 15,1-23 47,1 1 128,1-34 159,-2-1-1,-4 19-333,4-37 317,1-13 21,1-12-102,6-38-268,11-59 155,52-179-134,-14 64 110,-41 171-168,3 0 1,2 2-1,11-19 69,-4 18-141,34-71 261,-61 118-122,9-16-10,-8 16-6,-1 1 0,1-1 0,-1 0 0,1 1 0,0-1 0,-1 0 0,1 1 0,0-1 1,-1 1-1,1-1 0,0 1 0,0-1 0,0 1 0,0-1 0,-1 1 0,1 0 0,0-1 0,0 1 0,0 0 0,0 0 18,0 1-12,0 0 1,-1 0 0,1 0-1,-1 0 1,1 0 0,-1 1-1,0-1 1,1 0 0,-1 0-1,0 0 1,0 1 0,0-1-1,0 0 1,0 0 0,0 1-1,0-1 12,-1 12-50,0 0 0,-1 0 0,-1 0-1,-1 6 51,-7 31-220,-2 41 144,-19 110 240,22-151 16,-3 0 1,-1-1-1,-3-1-180,-1-2 232,2 0 0,-6 31-232,12-39 100,6-27 64,1-1-1,0 1 1,1 0-1,1 0 1,-1 7-164,3-24 34,0 0 0,1-1 0,0 1 0,0 0 0,0 0 0,1 0 0,0 1 0,0-2-34,8-17 16,16-56-17,-4-1 1,13-82 0,15-58-42,-44 196 24,11-36 9,-3-1-1,-3-2 10,-10 53-23,1-7-96,-1-1-1,0-14 120,-2 33-10,0 0-1,0 0 0,0-1 1,0 1-1,0 0 0,0 0 1,0 0-1,0 0 1,0-1-1,0 1 0,0 0 1,0 0-1,0 0 0,0 0 1,0-1-1,0 1 0,0 0 1,0 0-1,0 0 0,0 0 1,0-1-1,0 1 0,-1 0 1,1 0-1,0 0 0,0 0 1,0 0-1,0 0 1,0-1-1,0 1 0,0 0 1,0 0-1,-1 0 0,1 0 1,0 0-1,0 0 0,0 0 1,0 0-1,-1 0 0,1-1 1,0 1-1,0 0 0,0 0 11,-7 7-220,-8 16 142,13-19 72,-14 24-12,0 1 1,2 1 0,2 0-1,-3 11 18,-25 83 368,-6-3 0,-18 30-368,55-133 83,-70 151 622,64-132-663,2 0-1,2 1 0,-4 27-41,-24 141 144,33-181-111,4-19 12,0 0-1,1 0 1,0 0 0,0 0-1,0 4-44,0 2-62,1-7 282,6-13 81,-4 3-296,0 1-1,0 0 0,0-1 1,0 1-1,-1-1 1,0 0-1,0 0 1,0 1-1,-1-1 1,0 0-1,0 0-4,4-25 42,17-101-40,1-11-164,46-117-560,-45 180 537,1-7-191,20-39 376,-32 96-36,1 0-1,1 0 0,2 2 0,1 0 0,19-23 37,-28 40-43,0 2 0,0-1 0,1 1 0,2-1 43,-8 6-42,0 1-1,1 0 1,-1-1-1,1 1 0,-1 1 1,1-1-1,0 0 1,0 1-1,0 0 0,-1 0 1,1 0-1,0 0 1,2 0 42,-4 1 16,5 17-256,-4 10 203,-2 0-1,-1 1 1,-1-1 0,-2 0 0,0 2 37,-2 14 42,-6 39-26,-3-1 0,-4 0 0,-19 51-16,28-105 145,0-1 0,-2 1 0,0-2 0,-2 0 0,-12 18-145,8-20 224,17-35 11,4-2-255,0 1 1,2-1-1,-1 1 1,7-10 19,12-30-157,47-172 77,-42 122 240,34-73-160,-19 62 0,-37 96-188,-6 16-220,-4 10 263,-26 78-92,-11 65 237,10-30 23,-32 70-254,10-31 68,-11 71 488,40-152-81,-12 22-244,-11 34 247,38-116-417,7-16 149,-1-1-1,1 1 1,0-1-1,0 1 1,0 0-1,0 0 1,1 0-1,-1 1 22,-4 17 304,6-12-344,1 0 0,0 1 0,0-1-1,1 0 1,0 0 0,0 0-1,1-1 1,0 1 0,4 5 40,4 9 96,-2-5-111,1 0-1,1-1 1,1 0 0,4 4 15,-3-5-25,-4-4-21,2 0 1,0 0-1,0-1 0,1 0 0,10 5 46,9 4 107,32 15-107,-37-21-418,0-2 1,1-1 0,1-1-1,-1-2 1,2-1 0,-1-1 0,1-1-1,22 0 418,47-1-1941,-44-4 437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4:03.1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160 1 832,'-1'0'47,"-1"0"0,1 1-1,0-1 1,-1 1 0,1-1 0,0 1-1,0-1 1,-1 1 0,1 0 0,0 0-1,0-1 1,0 1 0,0 0 0,0 0-1,0 0 1,0 0 0,0 0 0,0 0 0,0 1-1,1-1 1,-1 0 0,0 0 0,1 0-1,-1 1 1,1-1 0,-1 0 0,1 1-47,-3 7 169,0 0 0,1 1 0,-1 6-169,3-12 166,-31 222 1653,19-127-1282,1 91-537,8-122 337,0-1 39,-1 34 1205,-15 78-1581,4-39 390,4-25-300,4-53 1452,2 47-1542,12-192 512,-4 50-273,7-30-239,0-9-245,-1-124-304,-5 64 576,13-259-230,-15 327 197,-1 7 348,4-10-342,-2 25-84,-3 30-4,0 0 0,1 0-1,1 0 1,2-6 88,0 6-126,-4 12 124,1 0-1,-1 0 1,0 0-1,0 0 0,0 0 1,0 0-1,0 0 1,0 0-1,0 0 1,0 0-1,1 0 0,-1 0 1,0 1-1,0-1 1,0 0-1,0 0 1,0 0-1,0 0 0,0 0 1,0 0-1,0 0 1,0 0-1,0 0 0,1 0 1,-1 0-1,0 0 1,0 0-1,0 0 1,0 1-1,0-1 0,0 0 1,0 0-1,0 0 1,0 0-1,0 0 0,0 0 1,0 0-1,0 0 1,0 0-1,0 1 1,0-1-1,0 0 0,0 0 1,0 0-1,0 0 1,0 0-1,0 0 1,0 0-1,0 0 0,0 1 3,1 21-161,4 165-95,1 152 624,0 10-59,-6 98 54,0-432-300,0 0-594,0 1 1,0 0 0,2 0 0,0 0 0,1-1 0,0 1 0,2 3 530,14 19-3120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4:21.3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106 197 2720,'0'0'19,"0"0"0,0 0 1,0 0-1,0 0 0,0 0 0,0 0 1,0-1-1,0 1 0,0 0 0,0 0 1,0 0-1,0 0 0,0 0 0,0 0 1,0 0-1,0 0 0,0 0 0,0 0 1,0 0-1,0 0 0,0 0 0,0-1 1,0 1-1,0 0 0,0 0 0,0 0 1,0 0-1,0 0 0,0 0 0,0 0 1,0 0-1,0 0 0,0 0 0,0 0 1,0 0-1,0 0 0,0 0 0,0 0 1,0 0-1,0 0 0,0-1 0,1 1 1,-1 0-1,0 0 0,0 0 1,0 0-1,0 0 0,0 0 0,0 0 1,0 0-1,0 0 0,0 0 0,0 0 1,0 0-1,0 0 0,1 0 0,-1 0 1,0 0-1,0 0 0,0 0 0,0 1-19,-2-6 314,2 4 182,0 1-123,0 0 96,0 0-159,0 0-81,0 0-58,0 0 133,0 0-64,0 0 5,0 0-42,0 0 127,0 0-95,13 12 2474,-11-9-2617,0 0-1,0-1 0,0 1 0,0-1 1,1 0-1,-1 0 0,0 0 1,1 0-1,0 0 0,-1-1 1,1 1-1,0-1 0,0 1 0,0-1 1,2 0-92,6 3 175,1-2 1,0 0-1,7 1-175,-12-2 8,18 4 55,-19-4-77,0 1-1,1-1 1,-1 0 0,5-1 14,55 1 435,-24 1-228,0-2 0,0-2 0,2-3-207,-40 5 42,0-1 1,0 0 0,-1-1-1,1 1 1,0-1 0,-1 1-1,1-1 1,-1 0 0,1-1-1,-1 1 1,0 0 0,0-1-1,0 0 1,0 0 0,-1 0-1,1 0 1,-1 0 0,1 0-1,-1-1 1,0 1 0,1-3-43,-3 5 24,0-1 0,0 1 1,0 0-1,1-1 0,-1 1 1,0 0-1,-1-1 0,1 1 1,0 0-1,0-1 0,0 1 1,-1 0-1,1-1 0,-1 1 1,1 0-1,-1 0 0,0-2-24,-15-18 43,6 10-35,6 6 2,0 1 1,-1-1 0,0 1 0,1 0 0,-1 1 0,-1-1 0,-1-1-11,-13-8 105,14 9-85,-9-9 19,-2 1-1,0 1 0,0 1 1,-1 0-1,0 1 1,-8-2-39,12 7 19,0 1 0,-1 1 0,1 0 0,0 1 1,-9 1-20,15 0-12,2 0-10,0 0 1,-1 0 0,1 0 0,0 1 0,-1 0-1,1 0 1,0 1 0,0-1 0,0 1 0,-2 2 21,0 0 20,0 0 1,0 1 0,1 0-1,-1 1 1,1 0 0,1 0-1,-1 0 1,0 2-21,-5 1-201,11-9 195,0 1 0,0 0 0,0-1 0,-1 1 0,1 0 0,0 0 0,0-1 1,0 1-1,0 0 0,1 0 0,-1 0 0,0 1 6,-32 39 21,21-21-74,11-17 21,-1 0 0,1 0 0,-1-1 0,0 1 0,1-1 0,-1 1 0,-1 0 32,2-2-8,-1 1-1,1-1 1,1 0 0,-1 1-1,0-1 1,0 1-1,0-1 1,1 1 0,-1 0-1,1-1 9,-5 11-129,1-6 164,1 2 1,0-1 0,0 0 0,1 1 0,0-1-1,0 1 1,1 1-36,-4 22-26,4-28 23,1 1 0,-1-1 1,1 1-1,-1-1 0,1 1 1,0-1-1,1 1 0,-1 0 1,1-1-1,-1 1 0,1-1 1,0 1 2,2 5 53,1 0 0,0 0 1,4 6-54,-6-10-22,0 0 0,-1-1 0,1 1 1,-1 0-1,0 2 22,9 24-302,-4-18 395,1 0 1,0 0-1,1-1 0,2 1-93,8 14 0,-15-22 5,1 0 0,-1 0 1,1 0-1,-1-1 1,1 1-1,1-1 0,-1 0 1,1 0-1,3 2-5,-1-1 18,-4-3-5,1 1-1,0-1 0,-1 0 1,1 0-1,0 0 1,0-1-1,0 1 1,0-1-1,1 0 0,-1 0 1,2 0-13,34 2 469,1-2 1,0-2-1,17-3-469,50-1 362,-28 5-1972,-79 0 250,-1 0-1413,-2 0 255,-9 0-2116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48:48.0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2645 3336 3072,'0'-1'167,"1"0"0,0 0-1,0 0 1,-1 0 0,1 0 0,0 0 0,0 1 0,0-1-1,0 0 1,0 0 0,0 1 0,0-1 0,0 1 0,0-1 0,1 1-1,-1-1-166,9-5 333,84-71 1966,-69 52-2054,0 0-1,5-11-244,-28 34 18,6-7 72,-1 0 0,1-1 1,-2 0-1,1 0 0,-2 0 1,1-1-1,-1 0 0,-1 0 1,0 0-1,-1 0 0,0-1 1,0 0-1,-1 1 0,-1-1 1,0 0-1,-1-5-90,-1-20 178,-1 0 1,-2 1-1,-2 0 0,-1-1 1,-2 2-1,-1 0 1,-2 0-1,-1 1 0,-3-3-178,9 22 52,-87-184 110,71 151 51,-15-50-213,25 65 155,-2 0-1,-1 1 1,-1 1 0,-2 0-1,-4-3-154,5 10 180,-2 0 0,-1 1-1,-1 1 1,-1 1 0,0 1-1,-2 2 1,-5-4-180,-25-12 62,-1 1 0,-55-21-62,91 44-16,-2 1 1,1 2-1,-1 0 1,0 1-1,-1 1 1,1 1-1,-1 1 1,0 1-1,0 1 1,-6 2 15,-146 5 299,115-3-198,-1-3 0,1-2 1,-57-11-102,98 8 85,1 0 0,0-2 0,0 0 0,1-1 0,-13-7-85,-12-6 49,-56-25 197,1-4-1,3-4 0,-11-14-245,91 58-29,-85-59 288,-60-59-259,118 91 83,2-1 1,-4-8-84,29 29 32,1 0 1,1-1-1,0 0 1,1-1 0,1 0-1,-6-19-32,-36-109 37,37 104 15,-2-17-52,5 17-57,-10-21 57,18 57-8,0 0 1,0 1-1,-1-1 0,1 1 0,-2 0 1,1 0-1,-1 1 0,1 0 0,-2 0 1,1 0-1,-1 0 8,-7-5-71,3 3 108,1-1 0,0 0-1,0-1 1,1 0 0,0 0 0,0-1-1,-4-8-36,6 7 25,1 1-113,-1 1 1,1 0 0,-2 0-1,0-1 88,4 6-10,1-1 0,-1 0-1,1 1 1,0-1 0,0-1-1,1 1 1,-2-4 10,-10-19 45,10 23-25,1-1 0,0-1 0,1 1 0,-1 0 0,1-1 0,1 1 0,-1-1 0,0-6-20,0-7-197,1-1 0,1-5 197,-3 9-122,3 15 111,-1 1 0,1-1 1,0 1-1,-1-1 0,1 0 1,0 1-1,0-1 0,0 0 0,0 1 1,0-1-1,1 0 0,-1 1 1,0-1-1,1 1 0,-1-1 1,1 0-1,0 0 11,0 0-4,0 0-238,-1 3-117,-1 11 212,2 73 17,-2 78-124,1-128 107,1 14 147,1 8 1976,7-141-1517,-9 61-374,0-59 91,-9-68-176,6 117 52,2 18-38,-1 0 1,0 1 0,-3-10-15,0-10-179,3 12-63,-5 8-117,5 12-115,9 5 347,-1 2 111,0 0 1,0 0-1,0 0 0,-1 1 0,0-1 1,5 7 15,-4-4-30,0-1 0,0 1 0,1-2 1,3 3 29,29 20 29,20 9-29,-26-18 356,-2 2 0,25 21-356,-41-31 71,-12-10-50,0 1-1,0-1 0,0 0 0,0 1 1,-1-1-1,1 1 0,1 3-20,-3-5 75,-1-1-33,0 0 6,0 1-34,0 0 0,0-1 0,0 1 0,-1 0 0,1 0 0,0-1 0,0 1-1,-1 0 1,1 0 0,0-1 0,-1 1 0,1 0 0,-1-1 0,1 1-1,-1 0-13,-5 3 17,1-1-1,-1 1 0,0-1 0,0 0 0,-1 0 0,1-1 0,-1 0 0,1 0 0,-5 0-16,-5 3 42,-16 6 270,1 1 0,-25 15-312,25-14-22,23-10-20,-1 1 0,1 0 1,0 0-1,1 1 1,-1 0-1,-4 4 42,12-9-36,-1 0 1,1 0-1,0 1 0,0-1 0,0 0 0,0 0 0,-1 0 1,1 0-1,0 1 0,0-1 0,0 0 0,0 0 1,0 0-1,0 0 0,-1 1 0,1-1 0,0 0 0,0 0 1,0 1-1,0-1 0,0 0 0,0 0 0,0 0 1,0 1-1,0-1 0,0 0 0,0 0 0,0 1 1,0-1-1,0 0 0,0 0 0,0 1 36,1-1-139,-1 0-1,1 0 1,-1 1-1,1-1 1,-1 0-1,1 0 1,-1 1-1,1-1 1,-1 0-1,1 0 1,-1 0-1,1 0 1,-1 0-1,1 0 1,-1 0-1,1 0 1,-1 0-1,1 0 1,0 0-1,-1 0 140,30-6-2266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4:23.3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600 136 1984,'0'-2'139,"0"2"-121,0 0 0,0 0 0,0-1 1,0 1-1,0 0 0,0 0 1,0 0-1,0-1 0,0 1 1,0 0-1,0 0 0,0 0 1,0 0-1,0-1 0,0 1 1,0 0-1,0 0 0,0 0 1,0 0-1,0-1 0,0 1 0,0 0 1,1 0-1,-1 0 0,0 0 1,0 0-1,0-1 0,0 1 1,0 0-1,0 0 0,1 0 1,-1 0-1,0 0 0,0 0 1,0 0-1,1 0-18,9-8 311,-9 7-266,0 0 0,-1 0-1,1-1 1,0 1 0,0-1-1,-1 1 1,1 0 0,-1-1-1,1 1 1,-1-1 0,0 1-1,0-1 1,1-1-45,0-22 1489,-1 24-1427,0 0 0,0 1 0,0-1 0,-1 0 1,1 0-1,0 0 0,-1 0 0,1 0 1,0 1-1,-1-1 0,1 0 0,-1 0 1,1 1-1,-1-1 0,0 0 0,1 1 1,-1-1-1,0 0 0,0 1-62,1-1 77,-1 1-1,0-1 1,1 0 0,-1 1 0,0-1-1,1 0 1,-1 1 0,1-1-1,-1 0 1,1 0 0,0 1-1,-1-1 1,1 0 0,0 0 0,-1 0-1,1 0 1,0 0 0,0 0-1,0 0-76,-1 0 89,0-1 0,0 1 0,0 0 0,0-1 0,0 1 0,-1 0 0,1 0 0,0-1 0,-1 1 0,1 0 0,-1 0 0,1 1-1,-1-1 1,1 0 0,-1 0 0,0 0-89,-6-3 343,3 1-18,-1 0 0,0 0 1,0 0-1,0 0 0,-3 0-325,1 2 271,0 0 1,0 1-1,0 0 0,1 0 0,-1 1 0,-2 0-271,-6 2 249,0 1 1,1 0-1,-14 7-249,28-11 15,-11 5 85,1 1 0,1-1 0,-1 2 0,1-1 0,0 2 0,-7 6-100,-12 12 178,-13 16-178,20-17 190,1 2 0,1 0 0,1 1 0,2 1 0,-12 26-190,14-26 115,-13 27 4,19-33-83,1-3-75,0 0 0,-6 9 39,8-18 110,1 0 1,1 1 0,0-1-1,1 1 1,-1 5-111,-1 1 124,4-9-99,-1 1-1,1-1 1,0 8-25,-1 10 1,1-7-1,0 0 0,2 0 0,2 17 0,0-3 10,0-15 9,1 0 0,0-1 1,2 0-1,0 0 0,1 0 0,1 0-19,-1-1 3,-3-9 5,0-1 1,0 1-1,0-1 1,1 0-1,0 0 1,1-1 0,-1 1-1,1-1 1,0-1-1,1 1 1,-1-1 0,1 0-1,3 2-8,3 0 25,0 0-1,1-1 0,0 0 1,0-1-1,0 0 1,1-1-1,4 0-24,7 1 137,-10-1-91,0-1 1,0 0-1,0-1 1,0-1 0,1-1-1,1 0-46,0-2 100,0 0-1,0-2 0,-1 0 1,1 0-1,4-4-99,-13 5 40,0-1 0,-1 0 1,0-1-1,0 0 0,0 0 0,0 0 0,-1-1 0,0 0 0,0-1 1,-1 0-1,2-1-40,16-27 110,0-1-1,-3-1 1,-1-1 0,8-21-110,27-53 185,-32 75 20,-10 14-529,11-21 324,-21 37 26,0 0-1,0-1 1,-1 1-1,0 0 1,0-1-1,-1 1 1,0-1-1,0-6-25,-1 2-17,-1 0 0,-1-1 1,0 1-1,-1 0 0,0 0 0,0 0 0,-1 0 1,-1 0-1,0 1 0,-1 0 0,0 0 0,0 0 0,-5-4 17,-1 0-1,-1 0-1,0 0 0,0 1 0,-2 1 1,0 1-1,-3-2 2,-1 1-55,-1 0 1,0 2 0,-1 0-1,0 2 1,-19-7 54,36 15-81,1-1-1,-1 1 1,0 1 0,0-1 0,0 0 0,0 1 0,1 0 0,-1 0-1,0 0 1,0 0 0,0 1 0,0-1 0,-3 2 81,4-1-200,1 0 0,0 0 0,-1 0 0,1 0 0,0 1 0,0-1 0,0 1-1,0-1 1,0 1 0,0 0 0,0-1 0,1 1 0,-1 0 0,1 0 0,-1 0 0,1 1 0,0-1 0,0 0 0,0 0 0,0 1 0,0-1 0,0 1 200,0 0-469,1 0 0,0 0 1,0 0-1,0 0 0,0 0 0,1 0 1,-1 0-1,1 0 0,-1 0 0,1 0 0,0 0 1,0 0-1,1 0 0,-1 0 469,4 10-2354,-5-14 130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4:24.4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66 1312,'1'-3'135,"0"0"-1,0 0 1,0 0 0,0 0-1,1 0 1,-1 0 0,1 0-1,0 1 1,0-1 0,0 0-1,0 1 1,2-2-135,21-22 1408,-25 25-1379,0 1 0,1 0 0,-1 0 0,0 0-1,0 0 1,1 0 0,-1-1 0,0 1 0,0 0 0,1 0 0,-1 0 0,0 0 0,1 0 0,-1 0-1,0 0 1,0 0 0,1 0 0,-1 0 0,0 0 0,1 0 0,-1 0 0,0 0 0,1 0 0,-1 0 0,0 1-1,0-1 1,1 0 0,-1 0 0,0 0 0,0 0 0,1 1 0,-1-1 0,0 0 0,0 0 0,0 0 0,1 1-1,-1-1 1,0 0 0,0 0 0,0 1 0,0-1 0,0 0-29,8 12 869,-8-11-851,4 8 462,1-2-152,-1 1 0,0 1-1,-1-1 1,1 1 0,-2-1-1,1 1 1,-1 0 0,-1 0-1,1 2-327,-1 9 595,1 0-1,1-1 1,1 1-1,1 2-594,1 5 849,2 21-849,0 8 367,-3-28-247,-2-1 1,-1 18-121,3 284 875,-7-251-353,-4-1 1,-8 33-523,7-43 471,4 1-1,3 49-470,-2 64 771,0-144-393,0 1 211,-1 0 1,-2-1-1,-1 1 1,-11 33-590,-8-6 208,14-27-436,-4 20-2707,15-56 2600,0-1-1,0 1 0,-1 0 1,2-1-1,-1 1 0,0-1 1,0 1-1,0 0 1,1-1-1,-1 1 0,1-1 1,0 1-1,-1-1 1,2 2 335,5 12-5312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5:24.603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638 98 1408,'5'1'475,"-10"1"-268,-1-1-142,4 0 180,2-1-32,0 0 139,0 0-90,3 1 134,-3-1-377,0 0 1,0 0 0,0 0-1,1 0 1,-1 0 0,0 0 0,0 0-1,0 0 1,1 0 0,-1 0-1,0 1 1,0-1 0,0 0 0,0 0-1,1 0 1,-1 0 0,0 0 0,0 0-1,0 0 1,0 0 0,0 0-1,1 1 1,-1-1 0,0 0 0,0 0-1,0 0 1,0 0 0,0 0 0,0 1-1,0-1 1,0 0 0,1 0-1,-1 0 1,0 1-20,-1 9 214,0 1 0,0 0 0,-1 0 0,-1-1 0,0 1 0,0-1 0,-1 0 0,0 1-214,-12 24 548,-15 21-548,6-11 444,-7 12-171,18-34-325,1 1 0,1 0 0,0 2 52,-7 17 309,14-33-300,0 0-1,1 0 0,0 0 1,0 1-1,1-1 0,1 1 1,0 0-1,0-1 0,1 3-8,1-12 2,0-1-1,0 1 0,0-1 1,0 1-1,0-1 0,0 1 1,0-1-1,0 1 0,0 0 1,0-1-1,1 1 0,-1-1 1,0 1-1,0-1 0,0 0 0,1 1 1,-1-1-1,0 1 0,1-1 1,-1 1-1,0-1 0,1 0 1,-1 1-1,1-1 0,-1 0 1,0 1-1,1-1 0,-1 0 1,1 0-1,-1 1 0,1-1-1,0 0 4,1 0 0,-1 0 0,1 0 0,-1 0 1,0 0-1,1 0 0,-1 0 0,1 0 0,-1-1 0,0 1 0,1-1 0,0 1-4,6-4 20,0 0 0,0 0 0,5-4-20,-12 7 0,12-8 77,-1-1-1,8-7-76,12-10 172,2 0-84,2 2 0,1 1 0,1 2 0,12-4-88,26-4 103,68-17-103,-55 19-66,-25 8 113,-9 4 130,15-10-177,-12 5 255,0 3 0,17-2-255,-55 15 40,36-11 34,-49 14-99,0 0-1,0 0 0,8 0 26,-8 1 35,1-1 1,-1 1-1,1-1 0,-1-1-35,13-3 25,0 0 0,8 0-25,29-9 20,47-20 28,-103 35-42,1-1 7,0 0 1,0 1-1,0-1 1,0 0 0,0 0-1,0 0 1,0-1-1,-1 1 1,1 0-14,-23 4-27,-59 23 76,1 4 1,2 3-1,1 3 0,-25 19-49,-3 6 13,-95 60-134,161-95 159,0 3 0,2 1 0,-30 32-38,29-23 24,-60 59 42,5-3 94,29-28-122,48-51-32,11-11 3,0 0 0,-1 0-1,0-1 1,1 0 0,-1 0-1,-5 2-8,-2 2 9,1 0-1,-11 9-8,-11 8-166,-3 0 140,0 2 1,2 2-1,1 1 1,1 2-1,-25 31 26,20-21 199,23-27-278,1 0 1,0 0-1,-4 9 79,12-16-64,14-9 27,8-6 127,159-107 203,-130 84-224,-21 13-154,1 1 0,7-2 85,131-71-5,-4 18 237,21-11-102,-134 58-114,-2-1 0,32-25-16,-10 1-49,-2 1-43,2 2-1,43-20 93,-38 33-39,53-17 39,-49 21 87,79-32-258,1 7 0,38-3 171,-149 46-23,43-10-124,11 2 147,-44 8-288,-29 5 269,-1 2 0,3 0 19,9-3-17,-30 5 9,1 1 0,0 0 1,0 0-1,2 0 8,4-2 86,-8 3-76,-12 1-88,1 0 0,-1 0 1,1 1-1,0 0 0,-1 0 0,1 1 0,-1 0 78,-12 5-9,-91 34 99,68-26 24,23-8-133,-1-1-1,-2 0 20,-73 17-39,24-7 265,-46 19-226,53-14-1,10-3 189,1 1 1,1 3 0,-2 3-189,15-4 7,0 1-1,2 1 1,1 3 0,-11 11-7,-54 61-166,56-57 362,26-25-119,-1 0 0,2 2 0,-1 2-77,-72 89 624,36-49-614,17-21-116,10-11 94,17-19-16,0 0 0,1 1 0,-4 6 28,-91 139 256,84-129-271,-1 0 0,-1-1 0,-1-1 0,-25 20 15,-13 5 183,-36 22-183,44-32-43,-7 12 43,2-3-112,36-30 196,1 1 0,-9 13-84,4-4-40,21-23 38,0 0 0,0 1-1,-3 6 3,-8 11 2,10-15 25,-1 0 1,1 0-1,-3 8-27,1-3 19,-16 28-3,22-41 447,3-7-281,8-16-100,-8 17-71,1 0-1,0 0 0,0 0 0,1 0 1,0-2-11,27-42-228,6-20 228,19-34-215,9-7 98,-9 15 47,32-41 70,-65 107-80,0 1 0,2 0 0,0 2 0,2 1 0,1 1 0,17-10 80,-10 8-21,0-1 0,20-23 21,-3 6-145,-37 34 74,-1-2 1,0 1 0,0-2 0,-2 1 0,6-9 70,-9 11-66,-1 0 0,1 0 0,8-6 66,-16 16 9,1-1-1,-1 1 0,1-1 0,-1 1 0,1-1 0,-1 0 1,1 1-1,-1-1 0,1 0 0,-1 0 0,0 1 0,1-1 1,-1 0-1,0 1 0,0-1 0,0 0 0,0 0 1,1 0-1,-1 1 0,0-2-8,1-5-153,-1 7 148,0-1-1,0 1 1,0 0 0,0 0-1,0 0 1,0 0 0,0 0-1,0 0 1,0-1 0,0 1-1,0 0 1,0 0 0,0 0-1,0 0 1,0 0-1,0-1 1,0 1 0,0 0-1,0 0 1,0 0 0,0 0-1,-1 0 1,1 0 0,0 0-1,0-1 1,0 1 0,0 0-1,0 0 1,0 0 0,0 0-1,0 0 1,0 0 0,-1 0-1,1 0 1,0 0-1,0 0 1,0 0 0,0-1-1,0 1 1,0 0 0,-1 0-1,1 0 1,0 0 0,0 0-1,0 0 1,0 0 0,0 0-1,-1 0 1,1 0 0,0 0-1,0 0 1,0 1 0,0-1-1,0 0 1,0 0 0,-1 0-1,1 0 1,0 0-1,0 0 1,0 0 0,0 0-1,0 0 1,0 0 0,0 0-1,-1 1 6,-9 4-165,9-5 155,-25 13-74,16-9 50,0 1 0,0 1 0,-3 2 34,-9 6 18,0-1 1,-1 0-1,0-2 1,-1 0-19,-97 33 165,43-17-84,39-12-9,2 3 0,-12 7-72,33-14 3,0 0 0,1 1 1,0 1-1,0 1 0,2 0 1,0 1-1,0 0 0,-5 10-3,-1 4 176,2 1-1,-13 32-175,-12 20 188,-18 17 15,48-79-54,-1-1 0,-11 13-149,-13 17 176,10-13-125,16-22 28,0 1-1,-5 11-78,-4 14 218,2 2 0,2 0-1,-8 36-217,-10 27 35,-23 80 82,41-128-90,-14 65 93,6 1 0,0 48-120,-2-7 59,16-63 58,-6 36 107,-6 81-288,20-194 87,-3 78-147,6-94 85,2-10 51,-3 2-12,2-3-5,1 0 0,-1-1 0,-1 1 0,1-1 0,0 1 0,-1-1 0,1 1 0,-1-1-1,0 0 1,-1 0 0,1 0 5,3-11-93,38-154-575,6-19 669,-2 32 37,-24 72-257,8-62 219,-19 68-17,-9 49 67,2 1 0,1 1 0,8-26-50,-9 44-32,35-100-240,-31 91 212,1-1 0,1 2 0,0-1 0,9-10 60,0 3 3,-9 10-165,1 1-1,0 0 0,11-10 163,-21 23-20,0 0 0,0 1 1,0-1-1,0 0 0,0 1 0,0-1 1,0 0-1,0 1 0,0-1 0,0 1 0,0 0 1,0-1-1,0 1 0,0 0 0,0 0 0,0 0 1,1-1-1,-1 1 0,0 0 0,0 1 1,0-1-1,0 0 0,0 0 0,1 0 0,-1 1 1,0-1-1,0 0 0,0 1 0,0-1 20,1 1-23,-1 1 0,1-1-1,-1 0 1,1 0 0,-1 1-1,0-1 1,0 1-1,1-1 1,-1 1 0,0-1-1,0 1 1,-1 0 0,1-1-1,0 1 1,0 0 0,-1 0-1,1 1 24,7 30-202,-3-16 204,-1 1 0,0-1 0,-1 1 0,-2 0 0,1 3-2,-11 256 144,3-115-80,3-123 11,-1 1 0,-6 15-75,5-31 137,-1-1 1,-2 0 0,-2 3-138,-7 24 67,-74 256 93,80-271 129,-5 8-289,-4 10 212,19-48-178,0-1-1,1 1 1,-1-1-1,1 1 1,0-1-1,0 1 1,0-1-1,1 3-33,0-1 149,-1 0 0,1 0 0,-1-1 0,-1 6-149,-2 22 94,1-1-1,2 1 1,3 28-94,-1-32 18,5 76 83,9 27-101,-10-98 57,1-1 0,2 1 0,1-2 0,1 1-1,2-1 1,4 3-57,0 6 51,-1 1 0,-3 1-1,-1 1 1,-2 1-51,12 50 192,-9-32 14,-5-19-28,16 42-205,-18-64-117,-3-12 60,3 8 195,0-1 1,1 3-112,-2-9 53,-2 0 0,0 0 0,0 0 0,-1 1 0,0 0-53,1 3-79,0 0 0,4 10 79,2 1-133,-3-13 154,-2 1 0,0-1 0,1 6-21,41 205 48,-30-151-112,4-1 0,24 59 64,-19-64 38,7 36-38,10 29 229,-26-86-199,2-1 0,2-1 1,21 33-31,-24-50-6,71 118 28,-82-133-13,-1 0 0,0 1 1,0 0-1,-1 0 1,0 4-10,10 67 508,-7-38-429,-7-44-83,2 5 0,0 1 0,-1-1 0,-1 0 0,1 0 0,-1 0 0,0 1 0,-1-1 0,0 0 0,0 0 0,0 0 0,-2 3 4,3-9 2,0-1-1,0 0 1,0 0-1,0 0 1,0 0-1,0 0 1,0 0-1,0 0 1,0 0-1,0 0 1,0 1-1,0-1 1,0 0-1,0 0 1,0 0-1,-1 0 1,1 0-1,0 0 1,0 0-1,0 0 1,0 0-1,0 0 0,0 0 1,0 0-1,0 0 1,0 0-1,-1 0 1,1 0-1,0 0 1,0 0-1,0 0 1,0 0-1,0 0 1,0 0-1,0 0 1,0 0-1,0 0 1,-1 0-1,1 0 1,0 0-1,0 0 1,0 0-1,0 0 1,0 0-1,0 0 1,0 0-1,0 0 1,0 0-1,0 0 1,-1 0-2,-4-7 50,-5-12-77,9 16-1,-13-31-795,-8-30 823,-2-4-164,-76-216 57,93 255 11,1 0-1,1 0 1,-1-29 96,1 4-52,1 15-991,3-37 1043,1 72-125,-5-5 589,5 2-476,-1-1 0,-1 1 0,0 0 0,0-1 0,0 1 0,-1 0 0,0 0 0,0 0 0,-1 0 0,0 1 0,0-1 0,-3-3 12,4 7-107,1 0 1,-1-1-1,1 1 0,0-1 1,1 1-1,-1-1 0,0 0 1,1-1 106,2 5-9,0 0 0,-1 0 0,1 0-1,0-1 1,0 1 0,0 0 0,0 0 0,0-1 0,0 1 0,0 0 0,-1-1 0,1 1 0,0-1 9,0 1-32,10-1 10,-11 1 28,0 0 0,1 0 0,-1 0 0,1 0-1,-1 0 1,1 0 0,-1 0 0,1 0 0,-1 0-1,1 0 1,-1 0 0,1 0 0,-1 0 0,0 0 0,1-1-1,-1 1 1,1 0 0,-1 0 0,1 0 0,-1-1 0,0 1-1,1 0 1,-1 0 0,0-1 0,1 1 0,-1 0-1,0-1 1,1 1 0,-1-1 0,0 1 0,1 0 0,-1-1-1,0 1 1,0-1 0,0 1 0,0 0 0,1-1 0,-1 1-1,0-1 1,0 1 0,0-1 0,0 1 0,0-1 0,0 1-1,0-1-5,-1-4 63,0 0 0,0 1 0,0-1 0,-1 0 0,0 1 0,0-1 0,0 1 0,0 0 0,-2-3-63,-4-7-215,-5-9 201,8 15-91,0 0-1,1 0 1,-3-8 105,7 15-17,0 0 1,0 0-1,0 0 1,0 1 0,0-1-1,0 0 1,0 0-1,0 0 1,0 0-1,0 1 1,0-1 0,1 0-1,-1 0 1,0 0-1,0 1 1,1-1-1,-1 0 1,1 0 0,-1 1-1,1-1 1,-1 0-1,1 1 1,-1-1-1,1 1 1,0-1 0,-1 1-1,1-1 1,0 1-1,-1-1 1,1 1-1,0-1 1,0 1 0,-1 0-1,1 0 1,0-1-1,0 1 1,0 0-1,0 0 1,-1 0 0,1 0-1,0 0 1,0 0-1,0 0 1,0 0-1,-1 0 1,1 0 0,0 0-1,0 1 1,0-1-1,0 1 17,6 2-17,-1 0-1,1 1 1,-1 0-1,0 1 1,0-1-1,0 1 0,0 2 18,20 14-53,43 24 435,-43-29-266,0 1 0,-1 1-1,-1 1 1,0 1-1,-2 2-115,-4-3 32,-2 2 0,0 0 0,-1 0 0,-1 2 0,-1 0 0,4 10-32,6 4 104,-18-29-108,0 0 1,0 0 0,0 0 0,2 7 3,1 5 69,2-1 0,10 15-69,10 23 166,-27-50-160,0 0 1,1 1-1,0-1 1,0-1-1,0 1 0,1 0 1,0-1-1,0 0 1,0 0-1,2 0-6,2 2 47,8 7 89,1-1 1,11 7-137,-12-11 18,0 0 0,1-1 0,0-1 0,1-1 1,7 2-19,-12-5 60,27 8-19,25 2-41,-43-9 199,18 6-199,0 1 94,-30-9-87,0 0 0,1 1 0,-2 1 0,1 0 0,0 1 0,-1 0 0,0 0 0,0 1 0,-1 0 0,2 2-7,-4-2 114,0 0 1,0 0 0,-1 0-1,1 2-114,-3-4 38,26 33 132,1-3-68,12 18-118,-18-25-60,-14-14 54,2-1-1,-1 0 1,2-1-1,6 4 23,33 19-16,2-2 0,1-3 0,46 18 16,-12-2-37,-50-25 307,-33-16-272,1 0 0,0-1 0,0 0-1,8 3 3,24 9-86,-33-12 70,1-1-1,0 0 1,-1 0-1,1-1 1,0 0-1,0 0 1,1-1-1,-1 0 1,3 0 16,86-1-134,34-8 134,80-7-58,-157 13 15,-38 2 48,0 0 1,0-1-1,0-1 0,4-1-5,-6 0 77,0 1 0,0 1 0,1 1 0,8 0-77,-8 1-1,0-2 0,-1 1 0,1-2 0,8-2 1,-14 3-26,-1 0 0,0 0 0,7 0 26,23-3-28,12-2 171,-9 2-30,-34 3-154,1 0 1,-1 1 0,1 0 0,-1 1 0,0 0 0,1 0 40,27 2-154,10-3 132,-9 1 109,0-1 0,0-3 1,21-3-88,-37 3-63,0 1 1,4 1 62,-3 0-104,20-4 104,77-9 300,-38 5-67,-33 1-82,42-13-151,-70 16 14,63-22-120,-73 24 92,-1 0 0,1 0-1,-1-1 1,1 0 14,0-1-31,-1 1 0,1 1 0,8-3 31,-6 3 32,-1-1-1,0-1 1,1 0 0,-2 0-1,1-1 1,3-3-32,-4 3 27,-1 1 0,1 0 0,0 0 0,0 1 0,0 0 0,1 0 0,-1 1 0,5 0-27,96-24-102,-80 19 202,-2-1 0,1-1 0,13-8-100,-14 5-60,113-47 28,-129 53 40,-1 0-1,1-1 0,-1 0 1,0 0-1,3-5-7,23-17-5,-6 6-49,-10 7 50,14-8 4,-8 8 77,-10 5-65,1 1 0,18-8-12,115-41-17,-134 54 39,181-79 16,-198 85-38,15-7 16,0 0 0,-1-2 0,0 1 0,10-10-16,-19 13-6,-1 0 1,0 0 0,0 0 0,0-1 0,-1 1 0,1-1-1,-1 0 1,1-3 5,9-18-33,3 0 30,-3 5 6,0 0 0,1 1-1,11-12-2,0 3-27,-14 16 23,0 1 0,1 0 0,1 0 1,6-3 3,25-20 5,-17 13 13,1 2-1,1 1 1,19-10-18,57-29 256,-91 50-308,1-1-1,-2-1 1,1 0 0,-1-1-1,-1-1 1,8-10 52,-18 22 0,31-32 4,-20 20 7,0 0 0,6-9-11,-15 16 4,0 0 0,0 0 0,-1 0 0,0-1 0,0 1 0,0-1 0,-1 0 0,1-3-4,3-12 25,-2 7 91,0-1-1,1-12-115,3-11 93,0 6-58,-3 2-127,1 1 0,2-1 0,1 2 0,10-22 92,-7 16-37,23-34 373,-25 45-334,-8 18 9,0 1 0,1 0 1,-1 0-1,1 0 1,2-3-12,-2 4-7,1-1 1,-1 0 0,0 0 0,-1-1-1,1 1 1,0-4 6,11-18 52,-2 5-98,-3 5 96,3-7 182,11-47-460,-9 32 216,6-29 12,-14 47 20,1-1 1,1 2-1,0-1 0,2 1 1,6-9-21,22-52 101,-12 31-154,-18 34 93,-1-1 1,-1 0 0,0 0-1,-1-1 1,-1 0 0,0 0-1,-2 0 1,0 0-41,0-29 207,-3 32-100,2 0 0,1-10-107,1 2-21,0 0 0,-2 0-1,-1 0 1,-1-1 0,-1 1-1,-2-8 22,-2-27-8,0-1 144,0 8-392,-1 14 382,-2 0 1,-1 1-1,-2 0-126,2 1 60,-5-26-60,7 26-55,-10-28 55,17 58-68,0 0 0,0 0 0,0 0 1,1 1-1,-1-1 0,1 0 0,0-2 68,1 1-122,-1 6 115,0 0 1,0 0-1,0 0 0,0 0 1,0 0-1,0 0 0,0 0 1,0 0-1,0 0 0,0 0 1,0 0-1,0-1 0,0 1 1,0 0-1,0 0 0,0 0 1,0 0-1,0 0 0,0 0 1,0 0-1,0 0 1,0 0-1,0 0 0,0-1 1,0 1-1,0 0 0,0 0 1,0 0-1,0 0 0,0 0 1,-1 0-1,1 0 0,0 0 1,0 0-1,0 0 0,0 0 1,0 0-1,0 0 0,0 0 1,0 0-1,0 0 0,0-1 1,0 1-1,0 0 1,-1 0-1,1 0 0,0 0 1,0 0-1,0 0 0,0 0 1,0 0-1,0 0 0,0 0 1,0 0-1,0 0 0,0 0 1,-1 0-1,1 0 0,0 0 1,0 1-1,0-1 7,-2 7-490,2 302-598,-2-278 1028,0-1 0,-4 8 60,-2 40-77,2-22 319,-1 1 1,-13 44-243,17-90-62,-7 29-47,9-37 91,0 1-1,0-1 1,-1 0 0,1 1-1,-1-1 1,0 0 0,0 0-1,0 0 1,-1 0 18,3-3 19,0 1 1,-1-1-1,1 0 1,0 0-1,0 1 0,-1-1 1,1 0-1,0 0 1,-1 1-1,1-1 0,0 0 1,-1 0-1,1 0 1,0 0-1,-1 0 0,1 1 1,-1-1-1,1 0 1,0 0-1,-1 0 1,1 0-1,0 0 0,-1 0 1,1 0-1,-1 0 1,1-1-1,0 1 0,-1 0 1,1 0-20,-8-9 409,-1-19-87,9 25-336,-7-25 33,-16-70 318,3 0 0,5-7-337,14 89 73,2-1-1,-1 1 0,2-1 1,0 1-1,4-12-72,-1 3 172,1-24-172,-2-8-103,2-47 120,-4 58 101,0 27-57,-1 1 0,-2-10-61,-8-144-80,7 134-60,0 30 138,2 1 0,-1-1 1,1 0-1,0 0 0,1 0 0,0 1 0,0-1 1,1-4 1,1 2-26,-1 0 1,0-1 0,-1 0 0,0-5 25,0-6 165,2-9-247,-2 0 1,-1 0 0,-2 0 0,0 1 0,-3-3 81,2 6 100,-1-20-100,3 26-70,0 0-1,-2 0 0,-2-8 71,0-10 3,5 32 0,0 1-1,-1-1 0,0 1 0,0-1 0,0 1 0,-3-7-2,2 9 8,1 0 0,0-1 0,0 1-1,0-1 1,0-1-8,1 1-16,-1 1 0,0-1-1,0 0 1,0 1 0,-1-2 16,-11-33 188,10 28-155,0 0 0,-1 0 1,-3-7-34,2 9 14,1-1 1,0 1 0,0-1 0,1 0 0,0-1-15,2 8-11,1 1-1,-1-1 1,0 0-1,0 1 1,-1 0-1,1-1 1,-2-1 11,2 2-24,-1-1 1,1 1-1,0-1 1,0 1-1,0-1 0,0 1 1,-1-3 23,-12-44 347,-9-31-438,-18-56 16,34 118 57,0 0 0,-2 0 0,0 0 0,-1 1 0,-4-5 18,-3-7 64,-4-1-283,12 16-1333,11 17 1480,-1 1 1,0-1 0,0 1-1,0 0 1,0 0-1,-1-1 1,0 1-1,1 0 1,-1 3 71,0 2-93,6 69-60,15 145-291,-10-173 458,-7-36 1,-1-1-1,0 1 1,0 7-15,-1-5-43,1 0-1,0-1 1,4 10 43,1 6-174,-6-12 85,-2-17 108,0 0 0,0 0 0,0 0 0,1 0 1,-1 1-1,0-1 0,1 0 0,0 0 0,-1 0 0,2 2-19,-1-3 112,-1-1 85,0 0-69,0 0-16,0 0-11,1-2 75,0-4-167,0 0 0,-1 0 0,1-1 0,-1 1 0,-1 0-1,1 0 1,-1-1 0,-1-2-9,1 2 15,-24-139 235,3 38-186,17 66-27,1 4-82,-1 0 0,-6-15 45,-19-51 85,24 80-86,0 2-13,0 1 1,-2 0-1,-1-2 14,-18-34 218,-14-21-218,13 29-329,14 22 320,-2 0 1,-17-22 8,2 5 74,22 29 6,-1 0 0,0 2 0,-3-3-80,-4-4 90,10 12-92,1 1 0,-1-1 1,-1 1-1,0 1 1,0-1-1,0 1 2,-24-13 207,4 2-130,1 0 0,1-2 0,0-2-77,1 5 85,23 14-45,-1-2-47,-1 0 1,0 0-1,0 0 1,0 1-1,-1 0 1,1-1 0,-5-1 6,4 2 6,0-1 1,0 0 0,0 0-1,0 0 1,-3-4-7,7 7 20,-47-56 119,29 36-124,4 4 23,-1 0-1,-3 0-37,0-1 172,1-1 0,0-1 0,-11-17-172,-41-67 567,52 78-523,-1 1 0,-1 1-1,-18-16-43,20 21-88,11 12 38,0 1 0,0 1 0,-1-1 0,-4-1 50,-20-17-120,27 20 120,0 1 1,0-1-1,-1 1 0,1 0 1,-1 1-1,0-1 1,-3 0-1,-22-11-19,24 11-6,0 0 0,-1 0-1,1 0 1,-6 0 25,-22-9-155,18 6 65,0 0 0,-5 0 90,-8-2-55,12 3-52,0 1 1,0 1-1,-1 1 107,7 0-19,5 2 65,0-1 1,0 0-1,0-1 1,0 0-1,-7-2-46,6 0-57,-1 1 0,0 0 0,0 0 0,0 1 0,-1 0-1,1 1 1,-5 0 57,-68-7-501,56 0 336,25 8 37,1 0 53,0 0 55,0 0 0,0 0 1,0 0-1,0 0 0,0 0 0,0 0 1,0 0-1,0-1 0,0 1 0,0 0 1,0 0-1,0 0 0,0 0 0,0 0 1,0 0-1,-1 0 0,1 0 0,0 0 1,0 0-1,1 0 0,-1 0 0,0 0 0,0-1 1,0 1-1,0 0 0,0 0 0,0 0 1,0 0-1,0 0 0,0 0 0,0 0 1,0 0-1,0 0 0,0 0 0,0 0 1,0 0-1,0 0 0,0 0 0,0 0 1,0 0-1,0-1 0,0 1 0,0 0 1,0 0-1,0 0 0,1 0 0,-1 0 0,0 0 1,0 0-1,0 0 0,0 0 0,0 0 1,0 0-1,0 0 0,0 0 0,0 0 1,0 0-1,0 0 0,0 0 0,0 0 1,1 0 19,0 0-71,0 1 63,0-1-1,0 0 1,0 0-1,0 0 0,-1 0 1,1 0-1,0 1 1,0-1-1,0 0 1,-1 1-1,1-1 0,0 1 1,0-1-1,-1 1 1,1-1-1,0 1 0,-1-1 1,1 1-1,-1 0 1,1-1-1,-1 1 1,1 0-1,-1-1 0,1 1 1,-1 0-1,0 0 9,1-1-41,-1 1 0,1-1 0,-1 1-1,0-1 1,1 1 0,-1-1 0,1 1 0,-1-1-1,1 1 1,-1-1 0,1 0 0,-1 1-1,1-1 1,-1 0 0,1 1 0,0-1 41,17 2 41,-19-20-772,1 17 729,-1 0-21,0 0 0,0 0 0,0 0 1,1 1-1,-1-1 0,0 0 0,0 0 1,0 1-1,0-1 0,-1 1 0,1-1 1,0 1-1,0-1 0,0 1 1,0 0-1,0-1 0,-1 1 0,1 0 1,0 0-1,0 0 0,-2 0 23,-23-9-587,11 7 325,0 0 0,0-2-1,0 0 1,1-1-1,-10-4 263,19 7-50,1 0 0,-1 1 0,1-1 0,-1 1 0,0 0 0,0 0 0,1 0 0,-6 1 50,-14-5 200,8 1-288,-10-1-21,19 3 153,0 1-1,0 0 0,0 0 0,-3 1-43,7 0 14,-6-1-42,0 1 0,1 1 0,-1 0 0,1 0 0,-1 0 0,-5 3 28,3-1 16,0 0 0,0-1 1,0 0-1,0-1 1,0 0-1,-5-1-16,-19-2 114,-14-2-114,-5-1 134,-9-1-230,-50-12 96,103 17 19,0-1 0,0-1-1,0 1 1,1-1 0,-1-1-1,1 0 1,0 0 0,0-1-1,0 0 1,0-1-19,-69-50 352,69 50-260,0 0-1,-1 1 1,-9-5-92,-8-2 141,20 8-72,-1 1-1,-1 0 1,1 0 0,0 1-1,-1 0 1,1 0 0,-8 1-69,-13-1 131,-20 2-131,-19-1 145,-30-11 104,60 6-175,-1 1-1,0 3 1,-23 1-74,26 5 127,0 2 0,-30 8-127,20-3 66,-16-1-66,-32 3 0,-125 12-102,120-24 408,4-1-132,69 4-268,0 0 1,1 2-1,0 0 0,0 2 0,-2 2 94,-47 13-608,59-18 567,12-4-219,1 0 0,-1 0 0,1 0 0,-1-1 0,0 1 0,1-1 0,-4 1 260,7-1-17,7 0 25,0 0 0,0-1 0,-1 0 0,1 0 1,0 0-1,4-2-8,5-1 356,-15 4-290,0 0-1,-1 0 0,1 0 1,0-1-1,0 1 0,-1-1 0,1 1 1,0-1-1,-1 1 0,1-1 1,0 0-1,-1 0 0,2-1-65,-3 1 165,2 1-74,4 0 5,-4 0 171,-2 0-43,0 0 64,0 0-75,-1 1-204,0-1-1,1 0 1,-1 0 0,0 1 0,1-1-1,-1 0 1,0 1 0,1-1-1,-1 0 1,0 1 0,1-1 0,-1 1-1,1-1 1,-1 1 0,1 0 0,-1-1-1,1 1 1,-1 0 0,1-1-1,0 1 1,-1 0 0,1-1-9,-9 20-2046,8-18 1564,1 0 311,-1 0 1,0-1-1,0 1 0,1-1 1,-1 1-1,0-1 0,0 0 1,0 1-1,0-1 0,-1 0 171,0 1-405,0-1 0,0 0 0,0 0-1,0 0 1,0 0 0,-1 0-1,1-1 1,-1 1 405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5:27.400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 1 1472,'0'0'12,"0"0"1,0 0-1,0 0 0,-1 1 1,1-1-1,0 0 1,0 0-1,0 0 0,0 0 1,0 0-1,-1 0 0,1 1 1,0-1-1,0 0 1,0 0-1,0 0 0,-1 0 1,1 0-1,0 0 0,0 0 1,0 0-1,0 0 1,-1 0-1,1 0 0,0 0 1,0 0-1,0 0 0,-1 0 1,1 0-1,0 0 1,0 0-1,0 0 0,-1 0 1,1 0-1,0 0 0,0 0 1,0 0-1,0-1 1,-1 1-1,1 0 0,0 0 1,0 0-1,0 0 0,0 0 1,0 0-1,-1-1 0,1 1 1,0 0-1,0 0 1,0 0-13,0 0-102,0 0 113,0 0 288,0 0 31,0 0 300,0 0-166,1 1-70,2 1-318,-1 0-1,0 1 0,0-1 1,0 1-1,0-1 1,0 1-1,-1 0 1,1 0-1,-1 0 0,0 0 1,0 0-1,0 0 1,0 0-1,0 1-75,2 10 172,-1 0 1,-1 12-173,2 3 178,15 125 1480,-2 124-1658,-15-82 1417,-14 585-471,12-768-922,-21 525 1323,20-327-940,0 25 407,11 25-814,8 30 640,-12-133-171,5-30-452,2 19 212,17 71-229,-24-189 7,-3 1 1,0 13-8,2 20 54,-3-43-59,-1-13 4,1 0 0,0 0 0,0 0 0,0 0 0,1 0 0,0 0 1,0-2 12,-2-1-1,1 0 0,0 0 1,-1 0-1,0 0 0,0 4-11,0-4-57,0-3 46,1 0 0,-1-1 0,0 1 0,1 0 0,-1-1 0,1 1 0,-1 0 0,1-1 0,-1 1 0,1-1 0,0 1 0,-1-1 0,1 1 0,-1-1 0,1 0 0,0 1 0,0-1 0,-1 0 0,1 0 0,0 1 0,-1-1 0,1 0 0,0 0 11,21 6-43,-18-6 56,19 4-21,0-1-1,1-2 1,0 0-1,15-2 9,5 0-62,64 3-66,41 8 128,-46-3 183,51-6-183,41 3-172,130 26 60,-84 9 149,131 42-37,39 21-192,-328-81 370,2-4 0,0-4 0,82 2-178,41-10-416,139-18 416,-163 9-4144,-154 4 1312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5:54.534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 5064 3072,'-1'-5'296,"-1"0"1,1-1-1,0 1 0,0-1 1,0 1-1,1-1 1,-1-2-297,5-6 924,-1 12-296,-2 11-298,-7 210 1235,1 73-682,12-161-565,5 0 0,7-2 1,7 10-319,-16-92 92,54 244 500,16-7-50,-50-185-406,-3 0 0,-5 4-136,-8-34 57,-1-11 46,2 40-103,2 121 411,-18-182-393,0-29 34,1 0 0,0 0 0,0 0-1,1 0 1,0 4-52,-1-11 30,0 0 0,1 0 0,-1 0 1,0 0-1,0 0 0,0 0 0,-1 0 0,1 0 0,0 0 0,0-1 0,0 1 0,-1 0 0,1 0 0,0 0 0,-1 1-30,-4-1 370,-1-9-81,4 2-281,0 0 0,0 0 0,0-1 0,1 1 0,0-1 0,0 1 0,0-1 0,1 0-8,-7-129-1078,10-96 1078,2 101-536,7-144-320,44-467 1230,-42 607-124,7-132-340,-18 230 10,2-12 80,-1 18-907,0-27 907,-4 63-123,1 0 1,0 0-1,0-1 1,0 1-1,0 0 123,5 22-22,-4 2 70,-2 1-1,-1 8-47,-1 38 177,-3 416 175,-5-193 50,8-224-404,0 228 237,3-169-54,0-96-134,2-1-1,1 1 0,6 17-46,-9-50-12,1 1-1,-1 0 1,1-1 0,0 1 0,1-1-1,-1 0 1,1 0 0,0 0 0,1 1 12,-3-4 5,0-1 1,0 0 0,0 0 0,0 0-1,1 0 1,-1 0 0,0 0 0,0 0-1,0 0 1,1 0 0,-1 0 0,1-1-1,-1 1 1,0-1 0,1 1 0,-1-1-1,1 1 1,-1-1 0,1 0 0,0 0-1,-1 0 1,1 0 0,-1 0 0,1 0 0,-1 0-1,1 0 1,-1 0 0,1-1 0,-1 1-1,1-1 1,-1 1 0,1-1 0,-1 0-1,1 0-5,133-78 203,-60 45-299,1 4-1,66-18 97,-87 31-127,-17 4 114,-6 1 8,2 2 0,0 1 0,0 1 1,0 2-1,10 0 5,-2 5 17,0 1 0,5 2-17,-27 0 17,1 1-1,-1 0 1,1 2-1,-1 1 1,5 2-17,-8-2 43,-6-3 2,-1 1 1,-1 0 0,1 0 0,0 1-1,-1 0 1,0 1 0,0 0-46,-8-5 11,-1-1 0,1 0 0,-1 0 0,0 1 1,1-1-1,-1 0 0,0 1 0,0-1 1,1 1-1,-1-1 0,0 0 0,0 1 0,1-1 1,-1 1-1,0-1 0,0 1 0,0-1 1,0 1-1,0-1 0,0 0 0,0 1 0,0-1 1,0 1-1,0-1 0,0 1 0,0-1 1,0 1-1,0-1 0,0 1 0,0-1 0,-1 0 1,1 1-1,0-1 0,0 1 0,0-1 0,-1 0 1,1 1-1,0-1 0,-1 1 0,1-1 1,0 0-1,-1 0 0,1 1 0,0-1 0,-1 0 1,1 1-12,-21 10 149,20-10-137,-206 96 458,150-66-423,1 2 1,-27 23-48,-137 87-322,118-79-22,94-60 285,-17 13 8,24-16 10,0 0 0,0 0 0,0 0 1,-1 0-1,1 0 0,0 1 0,0-1 0,0 0 0,1 1 0,-1-1 0,0 1 0,0-1 0,1 1 0,-1 0 41,1-1-23,0 0 0,0 0-1,1 0 1,-1 0 0,0 0 0,1 0 0,-1 0 0,0 0 0,1-1-1,-1 1 1,1 0 0,-1 0 0,1 0 0,0-1 0,-1 1-1,1 0 1,0-1 0,0 1 0,-1 0 0,1-1 0,0 1-1,0-1 1,0 1 0,0-1 23,24 11-175,-12-8 133,1-1 0,-1-1-1,1 0 1,-1 0 0,0-1 0,4-1 42,22-3-8,23-6 8,437-97 699,-347 73-746,3 7 1,0 6 0,137 0 46,286 15 96,-451 12 549,70 14-645,76 32 125,-253-48-84,-12-2-42,-5-2 11,1 1 0,-1 0-1,1-1 1,-1 2-1,1-1 1,-1 0 0,1 1-1,-1 0 1,0-1 0,3 3-10,-6-4 2,0 1 1,1-1 0,-1 0-1,0 0 1,0 1-1,1-1 1,-1 0 0,0 1-1,0-1 1,0 1 0,0-1-1,1 0 1,-1 1 0,0-1-1,0 0 1,0 1 0,0-1-1,0 1 1,0-1-1,0 0 1,0 1 0,0-1-1,0 1 1,0-1 0,0 0-1,0 1 1,0-1 0,0 1-1,-1-1 1,1 0-1,0 1 1,0-1 0,0 0-1,-1 1 1,1-1 0,0 0-1,0 1 1,-1-1 0,1 0-1,0 1 1,-1-1 0,1 0-3,-17 11-37,-7 0-105,-2-1-1,1-1 1,-27 5 142,11-2-255,-5 2 255,9 0-51,-24 9 65,-1-3 1,-17 2-15,-87 11-13,-63 14 58,109-22-18,-63 4-27,-21 3 11,172-26-116,1 2 0,1 2 0,-28 11 105,52-18-24,0 0 1,0 1-1,0 0 0,0 0 1,-3 3 23,6-5-45,1 0 0,0 0 0,0 0-1,0 1 1,0-1 0,0 1 0,0-1 0,1 1 0,-1 0 0,1-1 0,0 1 0,0 0 0,-1 2 45,2-4-6,0 0-1,0 0 1,0 1-1,0-1 1,0 0-1,0 0 1,0 0-1,1 0 1,-1 1 0,0-1-1,1 0 1,-1 0-1,1 0 1,-1 0-1,1 0 1,-1 0-1,1 0 1,0 0-1,-1 0 1,1-1 0,0 1-1,0 0 1,0 0-1,0-1 1,0 1-1,0 0 1,0-1-1,0 1 1,0 0 6,5 1-24,0 1 0,0-1 0,0 0 0,6 2 24,3-1 51,1-1 0,0 0-1,0-1 1,0 0 0,0-2 0,1 0-1,9-2-50,29-6 232,27-9-232,28-12 379,28-5-38,390-63-90,-285 57 79,-28-3 152,-80 14 44,97-6-526,174 1 171,-96 8 224,-4 16-742,-297 11 268,0 0 1,0 1-1,0 0 1,0 0-1,7 3 79,-15-4-20,1 1 0,-1-1 0,1 1 0,-1-1 0,1 1 0,-1 0 0,1-1 0,-1 1 0,0 0 0,0 0 0,1 0 0,-1 0 0,0 0 0,0 0 0,0 1 0,0-1 0,0 0 0,0 1 0,0-1 0,-1 0 0,1 1 0,0-1 0,-1 1 0,1-1 0,-1 1 0,1-1 0,-1 1 0,0 0 0,0-1 0,0 1 0,0-1 0,0 1 0,0-1 0,0 1 0,0 0 20,-1 0-1,0 0-1,0 0 1,0 1 0,0-1 0,0 0 0,0 0 0,0 0 0,-1-1 0,1 1 0,-1 0 0,1 0 0,-1-1 0,0 1 0,0-1 0,0 1 0,0-1 0,0 0 0,0 0 0,-1 1 1,-8 3-28,0 0 1,0-1 0,-4 1 27,-154 42-441,7-2 61,-29 20 1,-173 87 379,43-19 133,-6-18-74,185-72 123,-2-6-1,-1-7 0,-92 6-181,197-32 132,0 0 0,0-3 0,0-1 0,-21-4-132,49 2-188,0 0-1,0 0 1,-8-3 188,41 14-651,-8-2 660,0-1 0,1 0 0,11 3-9,-6-6 101,-1-1 0,1 0-1,0-2 1,5 0-101,16 0 205,103 3 1544,109-13-1749,-100-7 534,-63 5-678,89 1 144,23 13 261,230-5-229,-287 0 119,-56 3-41,16-5-110,0 0 156,-14 2-93,53-6-8,63-5 77,-109 8-102,35 4-30,-115 2 18,99 0-78,207 3 333,-52 13-432,-266-15 174,80 4 163,57 5 97,82 0-171,-153-8-208,103 4 269,172 3-74,-239-11-176,50 0-86,-124 4 272,252 11 353,-33-9-420,-73-3-26,280-2 195,-239-4-273,-47 3 71,361-6 159,-332 1-27,34-13-133,54-3 48,-14 12-48,99-6 101,527-66 54,-614 43-271,-169 17-83,47-17 199,208-52 186,-127 34-265,-163 40 86,2 3-1,36 0-6,174-3-285,-179 14 265,301-7 131,69-11-458,-330 12 272,98-11 369,10-5-614,101 9 320,-217 7-41,-47 2 66,384-3-1054,-284 6 751,-159 5 144,-16 1 134,0-1 1,-1-1-1,6-2 0,-29 2 13,0 1 1,1-1 0,-1 0-1,0 0 1,1 0-1,-1 0 1,0-1 0,0 1-1,0-1 1,0 1-1,0-1 1,-1 0 0,1-1-1,-1 1 1,1 0-1,-1-1 1,0 1 0,1-1-1,-1 0 1,-1 1-1,1-1 1,0 0-1,-1 0 1,1 0 0,-1-1-1,0 1 1,0 0-1,0-1-13,1-10 43,0 0-1,-1 1 0,-1-1 1,0 0-1,-1 1 1,-1-6-43,0 4 32,-28-264 37,12 127 91,0-92 315,11-136-475,4-152 357,-6 326-35,0 5-31,8-62-362,3-292 377,3 480-302,4 0 0,3 1-1,6-12-3,13-77-257,18-164 279,-44 286-84,-1 0 0,-3-42 62,-9-80-158,5 118 146,-4-46 128,-5 1 0,-4 0-1,-10-26-115,-2-19 85,5-1 1,-2-98-86,17 105-80,8-99 80,5 123-216,5 1 0,8-16 216,-10 64 90,-2-1 0,-2-9-90,-3-112-277,-2 100 112,-4-63 371,-11-38-206,7 79 34,1-89-456,3 43 226,-1 99 147,-1 0-1,-6-17 50,0 2-477,12 49 367,0 0 0,1 0 0,0 0 0,1-1 110,0-14-232,-3 19-543,3-2-551,-1 11 1318,0 0 1,1-1 0,-1 1-1,0 0 1,0 0-1,0 0 1,0-1 0,0 1-1,0 0 1,0 0 0,1-1-1,-1 1 1,0 0 0,0 0-1,0 0 1,0-1 0,0 1-1,0 0 1,0 0 0,0-1-1,0 1 1,0 0 0,0 0-1,0-1 1,0 1-1,-1 0 1,1 0 0,0-1-1,0 1 1,0 0 0,0 0-1,0 0 1,0-1 0,-1 1-1,1 0 1,0 0 7,-9 2-1064,-4 1 734,-7-2 26,-1 0 0,0 2 304,-32 3-384,-130 10 178,66-4 241,-38-5-35,-109-1 187,-93-1 218,248-7-383,1-5-1,0-4 0,-72-19-21,-182-40 944,252 49-725,-2 4 0,-2 5-219,-37-4 536,1-6 0,-143-42-536,150 33 235,-107-8-235,125 21 229,26 5-291,0 5 0,-1 5 0,1 3 0,-1 5 0,-44 10 62,-123 7 156,48-6-189,77 3-4,88-11 35,-17 1 14,-38 0-12,-172-8 293,153-1-26,50-4-131,0-3-1,-15-6-135,27 3-129,0 3-1,0 3 1,-12 3 129,-177 19-7,16-2 318,2 3-435,-8 1 13,175-17 113,-106 5 23,-81 19-25,99-8-208,79-11 123,-29 3-5,-46 5 142,-2 4-318,-98-1 266,106-10-47,-36 0 158,29-7-85,-138-3-74,202 0 57,-46-3-98,20 2-88,35 1 66,-48-2 77,1 6-1,-21 8 35,90-7-43,0-2 1,0-3-1,-10-4 43,-47 2 80,31-4-213,-21-6 133,-23-10-75,113 22-30,-1 1 0,1 0 0,-1 1 1,1 1-1,-1 0 0,-15 6 105,-26 2-70,35-7 134,0-2-1,-20-2-63,21 0-77,-1 1 1,-22 3 76,39-1-78,0-1 0,0 1 0,0 0 0,0 1 0,1 0 0,0 0 0,-1 0 0,-4 5 78,10-8-1,1 0 1,0 0-1,0 1 1,-1-1 0,1 0-1,0 1 1,0-1-1,-1 1 1,1-1 0,0 0-1,0 1 1,0-1-1,0 1 1,0-1-1,0 0 1,0 1 0,-1-1-1,1 1 1,0-1-1,1 0 1,-1 1 0,0-1-1,0 1 1,0-1-1,0 1 1,0-1 0,0 0-1,0 1 1,1-1-1,-1 0 1,0 1 0,0-1-1,0 1 1,1-1-1,-1 0 1,0 1-1,1-1 1,-1 0 0,0 0 0,2 3-18,0-1 1,0 0-1,0 0 0,0 0 1,1 0-1,-1 0 1,1-1-1,0 1 18,11 8-115,11 12 63,-14-12 27,1 0 0,8 12 25,-14-16-25,0 0 0,0-1-1,1 0 1,1 2 25,11 8 208,51 41-165,-61-50 45,0-1 1,0 1-1,0-2 1,1 1 0,0-1-1,0-1 1,1 0-89,6 3 132,10 2-186,0-1 1,0-2 0,1-1-1,1-1 54,23 4 182,34 6-49,-1 5 0,40 14-133,242 82-21,-23-15-48,-333-96 109,23 7 63,0-2 1,1-1-1,-1-2 0,13 0-103,202-1 211,-148-6-273,48-10 62,-2-1-62,44 5 62,147 12 169,-325-4-188,395 1 38,-195-6 73,-92 4-163,278-1-52,-207 3 145,288 18 90,-365-8-132,-14-1-93,34-4 113,502-14 805,-386 3-928,-153 0 87,10-1 30,110 10-32,-1 9 1,47 17 37,108 14 181,-34-11-120,-247-26-20,56 1-136,31-7 95,149-13 81,-210 7 50,329-37 235,-304 26-385,94-22 187,-138 20-262,61-2-55,-94 14 193,1 3 1,-1 2-1,0 4-44,0 1-122,0 3-1,0 3 0,-1 3 1,24 10 122,47 19 288,-81-27-417,-36-11 158,0 1-1,0 1 1,3 2-29,13 5-284,28 8 284,-21-8 49,-25-9-43,1 0-1,-1-1 0,8 0-5,-16-3-41,-1 0 0,0-1 1,1 0-1,-1 0 0,0-1 0,0 1 0,1-2 0,-1 1 0,-1-1 0,1 0 0,0 0 1,3-3 40,4-3 126,-10 7-144,-1 0-1,1 0 1,-1-1-1,0 1 1,0-1 0,1-1 18,7-7-37,-6 6-23,1-1 1,-1 1-1,-1-1 1,1 0-1,-1-1 60,-3 5-16,0 1 0,0-1 1,-1 0-1,1 0 0,0 1 0,-1-1 0,1 0 1,-1 0-1,0 0 0,0 0 0,1 0 0,-1 1 0,-1-1 1,1 0-1,0 0 0,0 0 0,-1 0 0,1 0 1,-1 1-1,1-1 0,-2-2 16,0 0-54,-1 0 0,1-1 0,-1 1 1,0 0-1,0 1 0,-1-1 0,1 0 0,-1 1 0,0 0 0,0 0 1,0 0-1,0 0 0,-1 1 0,1-1 0,-2 0 54,-11-3-105,0 0 1,1 1-1,-15-2 105,7 1-89,-129-27-23,-152-14 112,-142 15-24,-2 21 208,261 6-87,-50-1 137,185 7-159,-186-2 229,-80-17-304,-58-13-51,273 27 2,-1 5-1,-68 11 50,94-1-53,0 3 0,2 4-1,0 3 1,-22 12 53,-247 73-208,79-27 224,115-31 64,-136 22-80,212-55 48,-264 43-91,-305 27 139,-339 52 43,907-125-180,-329 41 157,50-30 88,1-19-120,222-9-124,0-6 0,-15-8 40,-6 0 186,-143 1-186,226 18 2,1 4 1,0 2-1,0 4 0,1 3 0,-17 7-2,7 2-66,46-11 280,-1-2 0,0-2 0,-11 1-214,32-8-52,12 0 41,-1 0 1,0-1-1,1 1 0,-1 0 0,1 1 1,-1-1-1,0 0 0,1 0 0,-1 1 0,1-1 1,-1 1-1,1-1 0,-1 1 0,1-1 1,-1 1 10,2 1-23,-1-1 0,1 0 0,0 1 0,-1-1 0,1 1 1,0-1-1,0 1 0,0-1 0,0 0 0,0 1 0,0-1 1,1 1 22,-1 2-30,0 1 22,1-1 0,-1 0 0,1 0 1,0 0-1,0 1 0,0-1 0,1 0 1,-1 0-1,1-1 0,0 1 8,24 35-110,-12-19 100,4 14 204,-16-29-205,0 0 0,1 1 0,0-1 1,0 0-1,0-1 0,1 1 0,0-1 0,0 1 1,0-1-1,0 0 0,0 0 0,4 1 11,6 3 27,0 0-1,0-2 0,1 0 0,0 0 1,0-2-1,1 1-26,18 2 236,0 0 0,11-2-236,6-2 263,1-2-1,7-3-262,21 1 131,655-12-126,-581 13 67,-16 1-48,200-4 217,-70 2-343,101 1 411,-7-1-426,-88 0 285,236-8 277,-291-4-420,257-21 57,301-66 51,-540 66-101,122 3-32,-348 30-1,416-13 151,-78-5 107,-267 12-140,162-13-272,-26 1 256,-123 13-96,218-11 76,124 22-237,-362-2 221,92 8-70,86 20 5,138 34-80,-312-58 219,-33-3-166,6-2 148,-35-2-92,1 1 0,-1 1 0,5 1-29,-5 0-52,0-2 0,-1 0 0,3-1 52,20 1 33,60 4-76,-50-4 32,-38-1 4,0 0-1,-1 0 1,1 1-1,0 0 0,-1 1 1,1 1-1,2 0 8,7 4-85,-16-6 45,1 0 1,-1 0-1,0 1 0,1-1 0,-1 1 0,0 0 0,0 1 1,0-1-1,0 1 0,-1-1 0,1 1 0,-1 0 0,1 1 0,-1-1 1,0 1 39,-3-4 1,1 1 1,-1 0-1,1 0 1,-1 0-1,1 0 1,-1 0-1,0 0 1,0 0-1,1 0 1,-1 0-1,0 0 1,0 0-1,0 0 1,0 0-1,0 0 1,0 0-1,0 0 1,-1 0-1,1 0 1,0 0-1,0 0 1,-1 0-1,1-1 1,-1 2-2,0 0-34,-1 1 1,0-1-1,0 1 1,0-1-1,0 0 1,0 0-1,0 0 1,0 0-1,-1 0 34,-6 4-62,-1 0 1,1 0-1,-1-1 1,-6 2 61,-6 4 171,17-8-121,-1 0 0,1-1 0,-1 0 0,0 0 0,-1 1-50,-334 67-1173,-22-33 1123,250-28 100,-269 8 84,139-9-50,-10 1-226,-95 6-46,-171 5 252,242-5-223,-34 15 159,205-18-17,-138 23-36,38-5 36,-483 85 1,68-8 102,244-62-69,-4-15 2,191-16-23,-43 0 313,-48-10-309,-528-46 5,414 26 101,263 13-169,-124 6-77,197-1 56,-4 2-40,-26 7 124,-10 0 135,76-9-72,-15 1-30,-30 7-33,-29 6 81,45-8-143,1 2 0,0 2 62,40-10 19,9-1-29,0-1 0,-1 0 1,1 1-1,0 0 0,0-1 0,0 1 1,0 0-1,0 0 0,0 0 1,0 0-1,0 1 0,0-1 0,0 0 1,0 1 9,-4 4-12,0-1 0,0-1 0,-1 1 0,0-1 0,1 0 0,-2 0 0,1-1 0,-5 2 12,-30 15-16,38-18 34,-1 0 1,1 0 0,-1 0 0,0-1-1,0 0 1,1 0 0,-1 0 0,-2-1-19,-14 4 90,14-2-37,-5 1-125,0-1 0,-1 0 0,1-1 0,-5 0 72,3 0-82,10-1 87,0 0 0,0 1 0,0-1 0,0-1 0,0 1 0,0-1 0,0 1 0,0-1 1,0 0-1,0-1 0,0 1 0,1-1-5,1 1-24,0 1 0,0-1 0,-1 0 0,1 1 0,0 0 0,0-1 0,0 1 0,0 0 0,0 0 0,-2 0 24,2 0 26,2 0-41,0 0 0,0 0 0,-1 0 0,1 0 0,0 0-1,-1 0 1,1 0 0,0 0 0,-1 0 0,1 0 0,0 0 0,0 0-1,-1 0 1,1 0 0,0 0 0,-1 0 0,1 0 0,0 0 0,0 0-1,-1 0 1,1 1 0,0-1 0,0 0 0,-1 0 0,1 0-1,0 0 1,0 1 0,-1-1 0,1 0 0,0 0 0,0 1 0,0-1-1,-1 0 1,1 0 0,0 1 0,0-1 0,0 0 0,0 0 0,0 1-1,0-1 16,8 14-359,7 2 292,0 0 0,1-2 0,18 13 67,-12-9-2,6 4 72,1-3-1,0 0 1,2-2-1,0-1 1,1-1 0,1-2-1,0-1 1,20 4-70,52 8 175,1-4 0,19-2-175,74 1 343,100-7-343,-184-8 116,387-5 195,-302-2-217,368-9-41,-45-14 58,0-18-44,-462 38-58,547-32 161,-255 19-111,76-15 20,-378 29 29,231-30 54,12-2-47,-131 22-285,222-12 58,295 7 602,-478 14-593,69-3 121,255-2 131,-372 6 106,9-9-255,-9 2-4,117-15 36,-229 22-102,-29 4 48,1-1-1,-1 0 1,0-1 0,0 0 0,0-1 22,0 1-9,-1 0 1,1 1-1,0 0 1,-1 1-1,1 0 1,0 1-1,3 1 9,5-1-154,39 5 144,-12 1 79,32-1 48,-42-3-230,-29-1 157,1 0-1,-1-1 1,0 0 0,0-1-1,0 1 1,1-2-1,1 0-43,0-5-196,-11 6 182,1 1 0,0-1-1,0 0 1,0 0 0,0 1 0,0-1 0,0 1 0,0-1-1,0 1 1,0-1 0,0 1 0,0 0 0,0-1 0,1 1 14,-1 0 9,0-1 1,0 1 0,0 0 0,0-1-1,0 1 1,-1-1 0,1 1 0,0-1-1,0 0 1,-1 1 0,1-1 0,0 0-1,-1 1 1,1-1 0,0 0 0,-1-1-10,13-10-322,-12 12 312,0-1 0,-1 1 0,1 0 0,0 0 0,-1 0 0,1 0 0,0-1 0,0 1 0,-1 0 0,1 0 0,0 1 0,0-1 0,-1 0 0,1 0 0,0 0 0,-1 0 0,1 1 0,0-1 0,0 0 0,-1 0 0,1 1 0,-1-1 0,1 1 0,0-1 0,-1 1 1,1-1-1,-1 1 0,1-1 0,-1 1 0,1-1 0,-1 1 0,1-1 0,-1 1 0,0 0 0,1-1 0,-1 1 10,17 33-435,-10-19 339,-4-10 83,-1 0 0,0 0 0,-1 0 0,1 0 0,-1 1 0,0-1 0,0 1 0,0-1 0,-1 1 13,-1 54-179,0-27 149,-1 26 278,-6 24-248,0 4 94,-8 58 146,14-117-182,0 20-58,5-2 694,-3-45-657,0-1-42,0 0 47,0 0-35,0 0-1,0 0 1,-1 0-1,1 0 1,0 0-1,0 0 1,-1 0-1,1 0 1,0 0-1,0 0 1,0 0-1,-1 0 0,1 0 1,0 0-1,0 0 1,-1 1-1,1-1 1,0 0-1,0 0 1,0 0-1,-1 0 1,1 0-1,0 0 1,0 1-1,0-1 1,0 0-1,-1 0 1,1 0-1,0 1 1,0-1-1,0 0 1,0 0-1,0 0 1,0 1-1,0-1 1,0 0-1,0 0 1,-1 1-1,1-1 1,0 0-1,0 0 0,0 0 1,0 1-1,0-1 1,0 0-1,0 0 1,1 1-1,-1-1 1,0 0-1,0 0 1,0 1-1,0-1 1,0 0-1,0 0 1,0 0-1,0 1 1,1-1-1,-1 0 1,0 0-1,0 0 1,0 0-1,0 1 1,1-1-1,-1 0 1,0 0-7,-5-3-63,-1 1 0,1 0 0,-1 0 0,0 0 0,1 1 0,-1 0 0,0 0 1,-5 0 62,-12-2-148,-50-7-15,-1 2 1,-70 4 162,51 4-67,-283 8 0,79 19-238,-46 4 221,251-23 166,-88 21-82,-91 33 205,174-39-161,-51 9-39,-44-1-5,133-26 115,-1-3-1,-58-5-114,1 0-138,-62 8 127,-19 9 11,48-6 209,-49-8-209,87 0-76,-221-8-91,10 1 36,-87 14 263,380-7-120,-601-6-155,461 1 232,-143 3-35,-194 27-54,202 2-246,2 2 382,79-8-192,-48-6 91,43-3 32,172-9-122,-55 8 136,67-5-18,-420 69 210,429-72-437,26-2 183,0-1 0,0 2 1,-6 1-20,-17 3 82,0-1 0,-21 0-82,-32 4-122,50-5 113,0-2 0,-27-2 9,-15 1 200,-80-1-444,60-2 120,94 2 101,0 0 1,-1 1 0,1 0 0,0 0 0,0 0 0,0 0 0,-3 2 22,-5 16-352,9-13 309,0 0 1,1 1-1,0-1 0,0 0 1,0 1-1,1-1 1,0 1-1,0 4 43,0-2-4,-1 1 1,0-1-1,-2 7 4,-2 11 481,0 9-45,6-30-454,-1 0-1,2 0 0,-1 0 1,0 0-1,1 0 0,1 0 1,-1 0-1,1 0 1,1 3 18,0 4-67,19 66-147,22 52 214,-38-115 34,1 0 0,1-1 0,0 0 0,1 0-1,5 5-33,-7-12 12,-1 0 0,1 0 0,0-1 0,1-1 0,0 1 0,0-1 0,0 0-1,1-1 1,-1 0 0,2 0-12,20 8 11,0-1 1,1-2-1,0-1 0,12 1-11,129 18 111,-127-22-48,5 0 27,1-2-1,37-4-89,98-10 236,-93 3-192,485-54-71,-376 25 232,-22 3-159,217-21-176,-7 0 141,-3-15 134,373-69 53,-410 101-483,-70 9 404,-54 9-12,49 9-107,-241 9 5,727 16-61,-473-3 91,-177-8 41,117 3 45,-110-8-157,259 6 56,149-1 154,-268-7-172,-170 3 126,0-4 0,4-5-128,85-8 52,-91 11 122,-1-4 0,32-10-174,-51 8-341,-30 8 348,-3 1 23,24-4-92,-1 2-1,1 2 0,0 3 1,12 3 62,134 13-80,-87-5 384,-99-8-497,-1 0 1,1 1-1,11 5 193,-9-3-39,0-1 0,3 0 39,-16-4-16,1 0 0,-1 1 0,1 0 0,-1 1 0,1-1 0,-1 1 1,0 0-1,0 1 0,-1-1 0,6 5 16,-3 0 42,0-1-1,0 1 1,-1 1-1,0 0 1,0 0-1,0 1-41,-6-8-30,0 0 0,0 1 0,0-1 0,0 1 0,-1-1 0,1 1 0,-1 0 0,1-1 0,-1 1 0,0 0 0,0-1 0,0 1 0,-1-1 0,1 1 0,-1 0 0,1-1 30,-1 2-8,0 0 1,0 0-1,0-1 1,-1 1 0,1 0-1,-1-1 1,0 1-1,0-1 1,0 0 0,-1 2 7,-5 3-103,0-1-1,-1-1 1,1 1 0,-1-1 0,-9 4 103,4-2-55,-29 12 50,27-13 108,14-6-84,0 0 0,0-1 0,0 1 1,0 0-1,0 0 0,1 0 1,-1 0-1,0 0 0,0 1 1,1-1-1,-1 1 0,1-1 1,-1 1-1,1-1-19,-3 4 6,0 0 0,1 0-1,-1 0 1,1 1 0,0-1 0,1 1 0,-1 0 0,1-1 0,0 1 0,1 0-6,-4 10-39,0 0 1,0-1 0,-8 13 38,2-4-40,2-4 159,-1-1-1,-2-1 1,1 0 0,-6 4-119,12-16 43,-2 1 1,1-2-1,-1 1 1,0-1-1,0 0 1,0 0-1,-1-1 1,1 0 0,-1 0-1,0-1 1,-1 0-1,-1 0-43,-5 0-9,0 0 0,0-2-1,1 0 1,-1-1 0,0 0 0,-3-1 9,-21 0 333,16 0-443,0-1 1,-11-3 109,16 2-133,-39-2 389,-47-3-619,65 7 264,0 0-1,-21 4 100,-22 0-84,-32 3 63,0 4 0,-53 14 21,-72 8-6,151-23 50,-210 25-2,174-17 9,-23-3-51,-122-1 6,53-3-213,22 0 276,-186 13 28,146-13-197,53-3 114,121-3 17,-407 19 162,-12-12-369,-24 7 253,287-9-175,-314 16-153,3 22 278,304-17-141,-46 6 255,-40 4-200,-24 3-128,-19 11 576,251-35-474,-53 3 155,-2-6-70,-16-8 53,132-5 28,-45 5-23,-27 2-202,34-4 149,-192 12-97,226-16 317,11 1-133,-29 7-92,-3 0-209,10-2 294,-7 3-85,50-7-68,0-1 1,0 1-1,1 1 0,-1 0 0,1 1 0,0 0 1,1 0-1,-1 2 0,1-1 0,1 1 0,-1 0 1,2 1-1,-1 0 0,-1 3 68,5-4 1,1-1 0,-1 1 1,2 0-1,-1 1 0,1-1 0,0 1 1,1 0-1,0-1 0,0 1 0,1 0 1,0 0-1,1 0 0,0 0 0,0 0 1,1 0-1,0 0 0,2 5-1,-1-7 4,0 0 0,1-1 0,0 1 0,0-1 1,0 0-1,1 0 0,0 0 0,0 0 0,1-1 0,0 0 0,0 0 0,0 0 0,0 0 0,1-1 0,-1 0 0,1 0 0,0 0 0,1-1 0,-1 0 0,6 2-4,14 4 20,1-1 0,0-1 0,0-2 0,21 2-20,-48-7-1,61 7 63,1-2 0,30-4-62,125-10 20,254-29-11,-154 11-114,-6-2 76,160-11 362,12 24-546,1 21 213,-187 13 306,63 2-10,-262-20-138,-1-4-1,70-12-157,14-13 256,-1-9 0,49-21-256,-102 27-77,1 6 0,38 0 77,-60 9-87,70-8 115,541-23 274,-682 46-332,101-2-74,0 5 0,2 6 104,182 10 274,-266-15-265,3 0-11,59 4 230,-1-6-1,37-7-227,-9-4 11,54 6-11,-16 12 69,-137-6 38,-1-2 1,32-6-108,-18 2 30,14 2-30,376 0 48,-425 1-26,0 0 0,-1-1-1,0-1 1,10-4-22,0 1 158,19-2-158,-27 5 7,0-1-1,3-2-6,-4 1-17,0 1 0,3 1 17,-2 1-41,-1-1 0,-1-1 0,17-6 41,-33 9-34,1 1 0,-1 0-1,1 0 1,0 1-1,-1-1 1,1 1-1,-1 0 1,1 1-1,3 0 35,9 2-85,0 1 1,4 1 84,-19-4-30,0 0 1,1 1 0,-1-1 0,0 0 0,0 1 0,0 0 0,0 0 0,0 0 0,-1 0 0,1 0 0,0 0-1,-1 1 1,0-1 0,0 1 0,1 0 0,-1 0 0,-1 0 0,1 0 0,0 0 0,-1 0 0,1 2 29,2 7-77,-1 1 0,0-1 0,-1 1 0,0 0 0,-1 3 77,2 15 41,0 15 1,-1 0 0,-3-1 1,-1 1-1,-4 8-42,1 2-94,2-26 22,-1 19-32,2 5 94,1-29 17,0-1 0,2 0-1,2 10-6,-3-28 2,12 77 55,19 67-57,-23-112 64,-7-28-24,1-1 0,0 1 0,1-1 0,0 0 0,1 0 0,2 5-40,-6-14 37,0 1-1,0-1 1,0 1 0,0-1 0,1 0-1,-1 1 1,0-1 0,0 0 0,0 1-1,0-1 1,1 0 0,-1 0 0,0 1 0,0-1-1,1 0 1,-1 0 0,0 1 0,0-1-1,1 0 1,-1 0 0,0 1 0,1-1-1,-1 0 1,0 0 0,1 0 0,-1 0-1,0 0 1,1 0 0,-1 0 0,0 1-1,1-1-36,0-1 14,-1 0-1,1 0 0,-1 0 0,1 0 1,-1 0-1,1 0 0,-1-1 1,0 1-1,1 0 0,-1 0 0,0 0 1,0 0-1,0 0-13,1-5-89,-1 0-1,0 0 1,0 0 0,0 0 0,-1 1 0,0-1-1,0 0 1,0 0 0,-1 1 0,0-1 0,-2-4 89,0 1-112,0 1 0,0 0 0,-1 0 0,-1 0 0,1 0 0,-1 1 0,-1 0 112,3 2-51,-1 1 1,0 0-1,0 0 1,-1 0-1,1 1 1,-1 0 0,0 0-1,0 0 1,0 1-1,0 0 1,-1 0 50,-13-3-211,-1 0 1,-14 0 210,23 4-59,-103-11 6,-1 6-1,-13 5 54,-2-1-112,2 0 384,-73 11-272,81 0-29,0-6 0,-64-8 29,125 2 47,-218-9-171,202 12 101,-1 4 0,-50 11 23,25 0-51,2 5 1,-83 29 50,-30 15-267,-90 9 267,214-52 113,-24 5 206,-35 0-319,-58-3 187,-198-3-187,-106-32 69,257 6-305,-1 12 236,84-1 124,-14 0-140,-184 1 160,258-8-185,-459-19 23,329 1 119,-330-23-79,521 40 17,-1188-66 439,1075 65-499,0 6 0,-112 19 21,164-4 362,-29 11-362,44-8 70,24-6-125,-86 18-221,78-9 50,36-10-135,-4-2 361,28-6 160,0 1 0,-4 3-160,-33 9 91,33-12-97,16-4-33,0 0 1,-1 0 0,0 0 0,0-1 0,-4 0 38,-60 3-590,24 0 529,45-4 49,-46 5-355,46-5 302,-1 1 1,0 0-1,0 0 1,1 0-1,-1 0 1,0 1-1,1 0 1,0-1-1,-1 1 1,-2 2 64,6-3-18,0-1 0,-1 0 0,1 1-1,-1-1 1,1 0 0,0 1 0,-1-1 0,1 0 0,0 1 0,0-1 0,-1 1-1,1-1 1,0 1 0,0-1 0,0 0 0,-1 1 0,1-1 0,0 1 0,0-1 0,0 1-1,0-1 1,0 1 0,0-1 0,0 1 0,0-1 0,0 1 0,0-1 0,0 1-1,1-1 1,-1 1 0,0-1 0,0 1 0,0-1 0,0 1 0,1-1 0,-1 0 0,0 1-1,1-1 1,-1 1 0,0-1 0,1 0 0,-1 1 18,2 1-20,0 0 0,1-1 0,-1 1 0,0-1 0,1 1 0,-1-1 0,1 0 20,22 9-29,0-1 1,1-1-1,-1-1 1,2-2-1,-1 0 1,16 0 28,52 1 234,19-5-234,-60 0 65,233-8 773,21-15-838,-252 18 100,225-24 86,-100 9-201,715-68 431,-475 51-12,63-6-317,66-26-2,-461 54-77,538-91 219,-270 44-100,-21 3 50,385-48-366,-532 82 180,119-11-32,14-2 40,-225 26-215,1 4 0,2 5 216,-91 2-76,35 1-219,-40-1 236,-1 1 0,1-1 1,-1 1-1,1-1 0,-1 1 0,1 0 0,-1 0 0,1 0 0,-1 0 0,0 0 0,1 1 0,-1-1 1,1 1 58,-4-1-20,1-1 0,0 1 1,0 0-1,0-1 0,-1 1 1,1-1-1,0 1 1,-1-1-1,1 1 0,-1-1 1,1 1-1,0-1 0,-1 0 1,1 1-1,-1-1 0,1 0 1,-1 1-1,1-1 1,-1 0-1,0 1 0,1-1 1,-1 0 19,-17 8-70,-1 0 0,0-1 0,0-2 0,-1 0-1,-4 0 71,-21 6-108,-90 19-84,-1-6 1,-3-5 191,2-1-44,-251 31-564,86-12 320,-165 21 99,-267 37 613,230-12-584,-127-3 197,390-62 147,1-11 0,-103-16-184,-430-28-16,629 39 246,-1 6-1,2 6 0,-24 11-229,80-7 22,0 5-1,-1 3-21,-49 15-16,66-22 83,0 4-1,-8 7-66,42-13 65,1 0 1,0 3-1,1 1 1,-24 20-66,-2 5 100,-129 93 237,-175 72 63,100-83-56,40-22-243,166-75-92,2 3 1,-40 31-10,58-36-97,0 2-1,2 1 1,2 2 0,-13 17 97,39-41-36,6-7 43,0 0-1,1 1 1,-1-1 0,1 1-1,-1 0 1,1-1-1,0 1 1,0 0 0,1 0-1,-1 0 1,0 4-7,-5 21-101,7-29 103,1 1 0,-1-1 0,0 0 0,0 1 0,1-1 1,-1 0-1,0 1 0,1-1 0,-1 0 0,1 1 0,-1-1 1,0 0-1,1 1 0,-1-1 0,1 0 0,-1 0 0,1 0 1,-1 0-1,1 1 0,-1-1 0,1 0 0,-1 0 0,1 0 1,-1 0-3,15 2 57,-13-2-44,4 1-27,1-1-1,0 0 1,-1-1 0,1 0-1,-1 0 1,1 0 0,-1-1-1,1 0 1,-1 0-1,0-1 1,2 0 14,15-9 64,0 0 0,6-7-64,-27 18 4,126-86 240,-3-8-244,78-54-11,-147 112-66,1 3 1,48-21 76,-21 17-90,112-55 179,-131 60-195,-3-4-1,0-3 107,33-31 254,-58 42-395,1 1-1,2 2 1,30-15 141,-65 39-50,0-1 0,0 1 1,1 1-1,-1-1 0,1 1 1,-1 0-1,1 0 0,0 0 1,-1 1-1,1 0 0,0 0 1,-1 1-1,1-1 50,-3 1-10,-1-1-1,1 1 1,-1 0 0,0-1 0,1 1-1,-1 0 1,0 1 0,0-1-1,0 0 1,0 1 0,0-1-1,0 1 1,0-1 0,0 1-1,-1 0 1,1 0 0,0 0 0,-1 0-1,0 0 1,1 0 0,-1 0-1,0 1 1,0-1 0,0 0-1,-1 1 1,1-1 0,-1 0 0,1 1-1,-1-1 1,0 2 10,1 3 22,-1 0 0,0 0 0,-1 0 0,1 0 0,-2 0 0,1 0 0,-1 0-1,0 0 1,0-1 0,0 1 0,-1-1 0,0 1 0,-1-1 0,1 0 0,-1-1 0,-1 2-22,-11 13 58,-1-1-1,0-1 1,-17 13-58,19-17-28,-231 222 238,-47 44 33,94-94-420,128-112 237,-38 52-60,98-112 46,6-9-105,1 1 0,-1 0 0,1 0 0,0 0 0,0 1 0,0-1 0,1 1 0,0 0 0,-1 4 59,4-10-4,0-1 1,-1 1-1,1-1 1,0 1-1,0-1 1,0 1 0,0 0-1,-1-1 1,1 1-1,0 0 1,0-1-1,0 1 1,0-1 0,0 1-1,1 0 1,-1-1-1,0 1 1,0-1-1,0 1 1,0 0-1,1-1 1,-1 1 0,0-1-1,1 1 1,-1-1-1,0 1 1,1-1-1,-1 1 1,0-1 0,1 1-1,-1-1 1,1 0-1,-1 1 1,1-1-1,-1 1 1,1-1 3,1 0 2,0 0 1,-1 0 0,1 0-1,-1 0 1,1 0-1,0 0 1,-1-1-1,1 1 1,-1-1 0,1 1-1,-1-1 1,1 1-1,-1-1 1,1 0-1,-1 0-2,88-56 43,83-35-14,-101 57-73,-2-3 0,37-28 44,0-14-27,52-35 70,51-13 21,6 9 0,56-15-64,-117 61-16,62-44 16,-100 49 118,36-12-118,-104 58-104,1 2 0,1 2 0,0 3 0,40-7 104,-78 19-18,0 0-18,0 1 0,11 0 36,-21 2-3,1 0 1,0 0-1,-1 0 1,1 0-1,0 0 1,-1 1-1,1 0 0,0-1 1,-1 1-1,1 0 1,-1 0-1,1 0 1,-1 0-1,0 1 1,1-1 2,-3 0 1,1 0 1,0-1 0,0 1-1,-1 0 1,1 0 0,-1 0-1,1-1 1,0 1-1,-1 0 1,0 0 0,1 0-1,-1 0 1,0 0 0,1 0-1,-1 0 1,0 0 0,0 0-1,0 0 1,0 0 0,0 0-1,0 0-1,0 2 14,0 1 0,-1-1 0,0 0-1,1 0 1,-1 0 0,-1 2-14,-3 6 32,-1 0 0,0 0 1,0-1-1,-1 0 0,-1 0 0,0-1 1,0 0-1,-3 3-32,-22 18 273,-24 17-273,38-32 13,-50 42 26,-68 51 77,-112 78-82,136-94-15,-11 19-19,91-80-33,-257 237 205,278-258-203,-13 11-166,24-19 172,-1-1-1,1 1 1,-1 0 0,1-1-1,0 1 1,0 0-1,0 0 1,0 0 0,0 0-1,0 1 1,0 0 25,1-2 0,0 0-1,0-1 1,0 1 0,0 0 0,0-1-1,0 1 1,0 0 0,0-1-1,1 1 1,-1 0 0,0-1 0,0 1-1,1 0 1,-1-1 0,0 1 0,1-1-1,-1 1 1,1-1 0,-1 1-1,1-1 1,-1 1 0,1-1 0,-1 1-1,1-1 1,0 0 0,-1 1-1,1-1 1,0 0 0,-1 1 0,1-1-1,-1 0 1,1 0 0,0 0 0,0 0-1,-1 0 1,1 0 0,0 0-1,-1 0 1,5 1 15,-1 0 0,1-1 0,-1 0 0,1 0 0,3-1-15,26-5 79,-1-2 0,0-2-1,0 0 1,1-3-79,38-12-96,-20 8 158,0-2 0,-1-2 0,12-9-62,-4-6 217,33-27-217,-22 15 50,111-64-34,62-21-16,-138 77-59,143-68 72,-89 46 166,6-12-179,74-66 47,-171 111-136,-47 31 1,0 2 1,4-1 87,-23 13-7,-2-1 8,0 1-1,1 0 0,-1 0 0,0 0 1,0 0-1,0 0 0,0 0 0,0 0 1,0-1-1,0 1 0,0 0 1,1 0-1,-1 0 0,0 0 0,0 0 1,0 0-1,0 0 0,0 0 0,0 0 1,1 0-1,-1 0 0,0 0 1,0 0-1,0 0 0,0 0 0,0 0 1,1 0-1,-1 0 0,0 0 0,0 0 1,0 0-1,0 0 0,0 0 1,1 0-1,-1 0 0,0 0 0,0 0 1,0 0-1,0 1 0,0-1 0,0 0 1,0 0-1,1 0 0,-1 0 1,0 0-1,0 0 0,0 0 0,0 0 1,0 1-1,0-1 0,0 0 0,0 0 1,0 0-1,0 0 0,0 0 1,0 1-1,0-1 0,0 0 0,0 0 1,0 0-1,0 0 0,0 0 0,0 0 1,0 1-1,0-1 0,0 0 1,0 0-1,0 0 0,0 0 0,-4 11 23,3-9-17,-6 14-17,-1-1 0,0 0 0,-2 0 0,1-1 0,-2 0 0,0-1 0,0 0 0,-1-1 0,-1 0 0,0-1 0,-1-1 0,-1 1 11,-34 21 32,-2-3 1,-51 22-33,11-6 3,-33 25 207,-51 41-210,-105 90 201,148-100-170,-189 135 87,317-233-119,-1-1-1,2 1 1,-1 0-1,0 1 1,1-1-1,-1 0 1,0 2 1,5-5-5,-1 0 0,0 0 1,0 0-1,0 0 1,0 0-1,0 0 1,0 0-1,0 0 1,0 0-1,0 0 0,0 0 1,0 0-1,0 0 1,0 0-1,0 0 1,1 0-1,-1 0 1,0 0-1,0 0 0,0 0 1,0 0-1,0 0 1,0 0-1,0 0 1,0 0-1,0 0 1,0 0-1,0 0 0,0 0 1,0 0-1,0 0 1,0 0-1,0 0 1,0 0-1,0 0 1,1 0-1,-1 0 0,0 1 1,0-1-1,0 0 1,0 0-1,0 0 1,0 0-1,0 0 0,0 0 1,0 0-1,0 0 1,0 0-1,0 0 1,0 0-1,0 0 1,0 0-1,0 0 0,0 1 1,0-1 4,8-1-11,-1 0 0,1-1 0,0 0 0,0 0 0,0 0 0,-1-1 0,0-1 0,1 1 0,-1-1 0,0 0 11,24-12 9,-16 10-5,68-32 85,-2-3-1,74-50-88,-87 43 43,16-10 21,36-16-64,193-84 32,-159 83-48,459-249-203,-539 281 262,2 4-1,43-15-42,14 6 123,93-20-123,-92 38-80,-57 13-32,-58 13 81,1 1 1,-1 0-1,1 2 0,11 0 31,-30 1-3,1 0 0,-1 0 0,1 0-1,-1 1 1,1-1 0,-1 0 0,1 1-1,-1-1 1,1 1 0,-1-1 0,1 1 0,-1 0-1,0-1 1,1 2 3,-1-2 2,-1 1 0,1 0 0,0-1 0,-1 1 0,1 0-1,-1 0 1,1 0 0,-1-1 0,1 1 0,-1 0 0,0 0 0,0 0 0,1 0-1,-1 0 1,0 0 0,0 0 0,0 0 0,0 0 0,0 0 0,0 0 0,0 0 0,0-1-1,0 1 1,-1 1-2,-1 5 51,0 0-1,-1 0 0,0 0 1,-1-1-1,1 1 1,-5 5-51,-1 1 33,-9 15 23,-2 0 0,0-2 0,-2 0-1,-1-2 1,-1-1 0,-3 1-56,-53 41 380,-29 15-380,106-78 5,-245 160 39,6-6 115,115-63-90,-47 51-69,56-28 0,116-115-11,1 1 0,-1-1 0,1 1 0,-1 0 0,1 0 0,0-1 0,-1 1 0,1 0 0,0 0 0,0 1 11,1-2-2,0-1 1,0 1 0,-1-1-1,1 1 1,0 0 0,0-1-1,0 1 1,0-1 0,1 1 0,-1 0-1,0-1 1,0 1 0,0-1-1,0 1 1,0-1 0,1 1-1,-1-1 1,0 1 0,1-1 0,-1 1-1,0-1 1,1 1 0,-1-1-1,0 1 1,1-1 0,-1 0-1,1 1 1,-1-1 0,1 0 0,-1 1-1,1-1 1,-1 0 0,1 0-1,-1 1 1,1-1 0,0 0-1,-1 0 1,1 0 0,-1 0-1,1 0 1,-1 0 0,1 0 1,3 1-4,1-1 1,-1 1-1,1-1 0,-1 0 1,0-1-1,1 1 0,-1-1 1,0 0-1,1 0 1,-1 0 3,13-3-23,65-12-23,-1-3 46,-48 9 76,0-1 0,-1-1 0,28-16-76,126-65 330,83-24-330,109-21 6,-283 109 2,331-112 85,-142 30 99,43-35-192,54-27-539,-339 158 539,-41 15 1,-1 0 1,0 0-1,0 0 0,0 0 0,0 0 0,1 0 0,-1 0 1,0 0-1,0 0 0,0-1 0,0 1 0,1 0 0,-1 0 1,0 0-1,0 0 0,0 0 0,0 0 0,0 0 0,1 0 1,-1 0-1,0-1 0,0 1 0,0 0 0,0 0 0,0 0 1,0 0-1,0 0 0,0-1 0,0 1 0,1 0 0,-1 0 1,0 0-1,0 0 0,0 0 0,0-1 0,0 1 0,0 0 1,0 0-1,0 0 0,0 0 0,0-1 0,0 1 0,0 0 1,0 0-1,0 0 0,0 0 0,-1-1-1,-8-1-33,-2 4-43,0-1 1,1 1 0,-1 1 0,0 0 0,1 1 0,0 0 0,0 0 0,-1 2 75,-15 4-162,-42 18 40,-283 119 52,332-138 57,-246 100 47,-110 17-70,90-31 72,140-38-7,-99 56-29,-18 8-87,-170 56 33,341-141 60,-38 8-6,-92 19-13,97-29 10,0 3-189,-118 51 192,231-80-418,11-8 406,0 1 0,-1-1 0,1 0 0,0 0 0,0 0 0,0 1 0,0-1 0,0 0 0,0 0 0,0 1 0,0-1 0,0 0 0,0 0 0,0 1 0,0-1 0,0 0 0,0 0 0,0 1 0,0-1 0,1 0 0,-1 0 0,0 0 0,0 1 0,0-1 0,0 0 0,0 0 0,0 0 0,1 1 1,-1-1-1,0 0 12,2 1-21,-1 0 0,0 0 1,1 0-1,0-1 0,-1 1 1,1 0-1,-1-1 0,1 1 1,0-1-1,-1 0 1,1 1-1,0-1 0,0 0 21,19 0 6,0 0-1,0-2 0,2 0-5,733-82 438,-211 5-81,-376 46-57,-2-7 1,-1-7-1,99-45-300,-89 22 172,191-72 120,255-75 162,-469 158-310,-2-6 0,83-54-144,-206 104-81,150-79-38,-112 62-145,51-16 264,-107 44 119,-10 4-117,0 0 0,0 0 0,0-1 0,0 1 0,0 0 1,0 0-1,0 0 0,0 0 0,0 0 0,0 0 1,0 0-1,0 0 0,0 0 0,0 0 0,0 0 0,0 0 1,0 0-1,1 0 0,-1 0 0,0 0 0,0 0 0,0-1 1,0 1-1,0 0 0,0 0 0,0 0 0,0 0 1,0 0-1,-1 0 0,1 0 0,0 0 0,0 0 0,0 0 1,0 0-1,0 0 0,0 0 0,0 0 0,0 0 0,0-1 1,0 1-1,0 0 0,0 0 0,0 0 0,0 0 1,0 0-1,0 0 0,0 0 0,0 0 0,0 0 0,0 0 1,0 0-1,0 0 0,-1 0 0,1 0 0,0 0 1,0 0-1,0 0 0,0 0 0,0 0 0,0 0 0,0 0-2,-19 0-43,-1 4-37,1 1 0,0 1 0,0 1 0,0 0 0,-5 4 80,-90 51-223,31-15 131,-162 62 22,133-61 71,-93 34-7,94-39-36,1 5-1,-45 30 43,7 8 138,-143 78 92,236-137-192,-376 194 335,394-202-243,22-12-151,1 0 1,1 1-1,-1 1 1,-2 3 20,40-17-555,160-52 758,-129 38-123,44-18-47,-2-5 0,19-15-33,-26 14-2,31-16 33,259-114-41,-149 88 20,70-27 140,221-118-171,-491 215-4,104-48-180,17 1 205,115-25-74,27 6 74,-147 44-192,1 7 0,79-4 192,-221 33-92,-4 0 59,0 1 0,0 0 0,0-1 0,-1 1 0,1 0 0,0 0 0,0 0 0,0 0 0,0 0 0,0 0 1,-1 1-1,1-1 0,0 1 0,0-1 0,-1 1 0,2 0 33,-3-1-3,0 0 0,0 1 0,0-1-1,0 0 1,0 0 0,0 1 0,0-1 0,0 0 0,-1 1 0,1-1-1,0 0 1,0 0 0,0 1 0,0-1 0,0 0 0,0 0 0,-1 1-1,1-1 1,0 0 0,0 0 0,0 1 0,0-1 0,-1 0 0,1 0-1,0 0 1,0 1 0,-1-1 0,1 0 0,0 0 0,0 0 0,-1 0 0,1 0-1,0 0 1,-1 0 3,-19 12 7,-2-1 1,-12 4-8,-29 15 49,-108 72 52,35-18-143,-13 0 85,-152 63-43,229-117-15,-49 20-45,-33 22 60,12 11 17,-17 19-17,7-3 95,88-59-47,-427 281-213,472-304 91,19-17 75,0 0-1,1 0 0,-1 0 0,0 0 0,0 0 0,1 0 0,-1 0 0,0 0 0,1 0 0,-1 0 0,0 0 0,1 0 0,-1 0 0,0 0 0,0 0 0,1 0 0,-1 0 0,0 0 1,1 0-1,-1 0 0,0 0 0,0 1 0,1-1 0,-1 0 0,0 0 0,0 0 0,1 0 0,-1 1 0,0-1 0,0 0 0,0 0 0,1 1 0,-1-1 0,0 0 0,0 0 0,0 1 0,0-1 1,0 0-1,1 1 0,-1-1 0,0 0 0,0 0 0,0 1 0,0-1 0,0 0 0,0 1 0,0-1 0,0 0 0,0 1 0,0-1 0,0 0 0,0 1 0,-1-1 0,1 0 0,0 0 0,0 1 1,0-1-1,0 0 0,0 0 0,-1 1 0,1-1 0,0 0 0,0 0 0,0 1 0,-1-1 0,1 0 0,0 0 0,0 0 0,-1 1 0,1-1 0,9-1 7,0 1-1,-1-2 0,1 1 0,0-1 1,-1-1-1,3 0-6,15-5 5,25-6 71,-1-3-1,-1-1 1,0-3 0,-2-2 0,23-15-76,201-121-59,263-108 59,-366 190-37,28-24 37,-184 95 0,471-256-12,-300 173-62,139-45 74,-210 94-83,287-113-90,-315 117-75,3 4 0,29-6 248,-108 36-44,-1 0-1,0 1 0,1-1 1,-1 1-1,1 1 0,-1 0 1,1 0-1,1 0 45,-8 0-1,-1 0 1,1 0-1,0 0 0,-1 0 1,1 0-1,-1 1 1,1-1-1,-1 0 0,1 0 1,-1 0-1,1 0 0,-1 1 1,1-1-1,-1 0 0,1 0 1,-1 1-1,0-1 1,1 1-1,-1-1 0,1 0 1,-1 1-1,0-1 0,1 1 1,-1-1-1,0 0 0,0 1 1,1-1-1,-1 1 1,0-1-1,0 1 0,0-1 1,0 1-1,1-1 0,-1 1 1,0 0-1,0-1 1,0 1-1,0-1 0,0 1 1,0-1-1,0 1 0,-1-1 1,1 1-1,0-1 0,0 1 1,0-1-1,0 1 1,-1-1-1,1 1 0,0-1 1,-1 1-1,1-1 0,0 1 1,-1-1 0,-2 5 29,0-1 0,-1 0 0,0 1 1,0-2-1,0 1-29,-27 24 103,-1-3 1,-2-1-1,0-1 1,-2-1-1,-25 10-103,-10 4-48,2 3 0,-27 22 48,-60 56-143,-77 52 174,101-88 20,28-18-80,-52 44 29,69-37 188,-58 63-188,-68 88 265,211-219-286,-10 13-62,11-15 79,1 0 1,0 1 0,0-1 0,0 0 0,-1 0 0,1 1 0,0-1-1,0 0 1,0 0 0,0 1 0,0-1 0,0 0 0,-1 1 0,1-1-1,0 0 1,0 0 0,0 1 0,0-1 0,0 0 0,0 1 0,0-1-1,0 0 1,1 1 0,-1-1 0,0 0 0,0 0 0,0 1 0,0-1 0,0 0-1,0 1 1,0-1 0,1 0 0,-1 0 0,0 1 0,0-1 0,0 0-1,1 0 1,-1 0 0,0 1 0,0-1 0,1 0 0,-1 0 0,0 0-1,0 0 1,1 1 0,-1-1 0,0 0 0,1 0 0,-1 0 0,0 0 3,2 0-5,0 0 1,0 0 0,0 0 0,0 0-1,0 0 1,-1 0 0,1 0 0,0-1-1,0 1 1,0-1 0,0 0 0,-1 1-1,1-1 1,0 0 0,-1 0 0,2-1 4,30-22-12,16-21 12,-16 14 0,26-17 0,33-14 7,41-18-7,19-12-45,147-111-256,47-30 134,-242 170 193,2 5 0,49-17-26,172-60-138,-293 121 95,0 2 0,1 1 1,35-5 42,-66 15-24,0 0 1,-1 1 0,1 0 0,0 0 0,0 0-1,0 0 1,0 1 0,-1-1 0,1 1 0,0 0-1,2 1 24,-5-2 1,0 1 0,1-1 0,-1 1 0,0 0 0,0 0 0,0 0 0,1 0 0,-1 0-1,0 0 1,0 0 0,0 0 0,-1 0 0,1 0 0,0 0 0,0 1 0,-1-1 0,1 0-1,0 1 1,-1-1 0,1 0 0,-1 1 0,0-1 0,1 1 0,-1-1 0,0 1 0,0-1 0,0 1-1,0-1 1,0 1-1,-1 4 29,-1-1-1,1 1 1,-1-1-1,0 0 1,0 1-1,0-1 0,-1 0 1,0-1-1,0 1 1,0 0-1,0-1 1,-1 1-29,-46 61 548,-52 51-548,-65 53 88,115-118-90,-91 80 506,-53 33-504,23-22 222,-16 26-692,252-211 81,-13 6 296,93-63-102,110-56 195,-155 99 8,-3-4 0,68-55-8,-93 59-17,4-3 175,3 3 0,43-22-158,-107 71 38,32-19 140,1 2 0,32-12-178,-82 38 22,0 0 0,0 1-1,0-1 1,0 0 0,1 1 0,0 0-1,-3 2-21,-5 5 24,-25 23 64,2 1 0,-23 31-88,-33 33 54,58-68-69,-1-2 0,-29 18 15,-75 43 316,68-47-6,2 3 0,-15 17-310,53-38 124,8-8-107,0 2 0,1 1 0,1 0 0,-1 3-17,17-17-77,4-5-5,10-8-79,6-5 7,25-11-400,42-17 554,20-11-262,-50 18 270,-2-2 0,-1-3 0,-2-1 0,6-11-8,15-11 225,3 3 1,3 2-226,-30 26 26,1 2-1,1 2 1,2 2 0,7 0-26,-45 20-31,32-12-160,-41 17 175,0-1-1,0 0 1,0 0-1,1 1 0,-1 0 1,0 0-1,0 0 0,1 0 1,-1 0-1,0 1 1,0-1-1,1 1 17,-3-1 1,0 1-1,0-1 1,-1 1 0,1-1-1,0 1 1,0-1 0,0 1-1,0-1 1,-1 1 0,1 0-1,0 0 1,-1-1 0,1 1-1,0 0 1,-1 0 0,1 0-1,-1 0 1,1-1-1,-1 1 1,1 1-1,0 1 9,-1 0-1,1 1 1,-1-1-1,1 0 0,-1 0 1,0 3-9,-1 7 32,-1 0 1,0 1 0,0-1-1,-2 0 1,1 0-1,-2 0 1,0 0-1,0-1 1,-1 0 0,-1 0-1,0 0 1,-1 0-33,-20 27 170,-1-1 0,-28 26-170,19-23 82,-11 11 332,-22 35-414,20-15 757,-11 28-757,59-95-33,1-1-47,-1 0 0,1 0 0,-1 0 1,0-1-1,-2 3 80,3-6-155,4-4 98,4-8-62,2 2 30,0 1-1,1-1 1,0 1-1,1 1 1,0 0-1,0 0 1,1 0 89,29-17 84,13-4-84,-25 14-28,259-145 118,-276 154-32,1 0-1,12-4-57,-20 9 13,-1 0 1,1 0-1,0 0 0,-1 0 1,1 0-1,0 1 0,0 0 1,0 0-1,-1 0 0,1 0 1,4 1-14,-7 0 20,1 0 1,-1 0 0,1-1 0,0 1 0,-1 1 0,0-1 0,1 0 0,-1 0 0,0 1 0,1-1 0,-1 0 0,0 1-1,0-1 1,0 1 0,0 0 0,-1-1 0,1 1 0,0 0 0,-1-1 0,1 1 0,-1 0 0,1 0 0,-1 0-1,0-1 1,0 1 0,0 1-21,1 7 143,0 0-1,-2 1 0,0 9-142,-5 21-1681,-1 0-1,-6 16 1682,5-27-2301,8-28 2106,0-1 0,0 1 0,-1 0 0,1-1-1,-1 1 1,1 0 0,-1-1 0,0 1 0,0-1-1,0 1 1,0-1 0,0 1 0,0-1 0,0 1-1,0-1 1,0 0 0,-1 0 0,1 0 0,0 0-1,-1 0 1,1 0 0,-1 0 0,1 0 0,-1 0-1,0-1 1,1 1 0,-1-1 0,0 1 0,1-1 0,-1 0 195,-2 0-330,1-1 1,0 1 0,0-1-1,0 0 1,0 0 0,0 0-1,0-1 1,-2 0 329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6:01.902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122 2126 1408,'-3'11'992,"2"-10"-842,0 0 0,1-1 0,-1 1 0,0 0 0,0-1 0,0 1 0,0-1 0,0 1 0,0-1 0,0 0 0,0 1 0,-1-1 0,1 0 0,0 0 0,0 1 0,0-1 0,0 0 1,0 0-1,0 0 0,0-1 0,-1 1 0,1 0 0,-1 0-150,1-1 123,-1 0 0,1 0 1,0 0-1,-1 0 0,1 0 1,0 0-1,0 0 0,-1 0 1,1-1-1,0 1 0,0 0 1,0-1-1,1 1 0,-2-2-123,-1-3 130,1 0 0,-1-1-1,1 0 1,0 1 0,1-1-1,0 0 1,-1-3-130,-4-99 1175,3 33-313,-6-12-862,-12-73 123,15 109 104,2-38-227,-1 3 194,3 60-197,1 1-1,1-1 1,2 0-1,0 1 1,2-1-1,5-20 4,-6 31 75,-1 0 1,-1 0 0,0 0-1,-1 0 1,-1-8-76,0-13 123,-7-257 411,3 220-385,5 69-170,-1 0-1,0 0 1,0 0 0,-1-5 21,0 6 1,1 1 0,1 0-1,-1-1 1,0 0 0,1 1 0,-1-1 0,1 1 0,0-1 0,1 0 0,-1 1-1,1-1 1,-1 0-1,1 2 7,-1-1 0,1 1 1,-1-1-1,0 0 0,0 1 0,0-1 0,0 1 0,-1-1 0,0-1-7,1 0-8,-1 1 0,1 0 0,0 0 0,0 0 0,0 0 0,0-1 0,0 1 0,1-2 8,1-5-54,-1 1-1,0-1 0,-1 1 1,0-2 54,2 7-57,-1 0 1,1 1-1,0-1 1,0 1 0,0-1-1,0 1 1,3-2 56,32-26-69,-8 4-11,-25 21 71,1 1 1,1 1 0,-1-1 0,0 1 0,1 0 0,0 0-1,0 1 1,1-1 0,-1 1 0,7-2 8,12-3-86,1 0 1,6 1 85,-18 4 18,27-6-22,0 3 1,1 1-1,1 2 4,125 0 299,-133 3-320,-6-2 165,0 0 0,20-6-144,13-1 154,72-3 89,50-6-214,-147 15-99,0 1-1,18 3 71,-10 0 120,-24 0 16,0 1 0,0 1 1,19 5-137,-2 0-126,-9-5 169,-1-1 1,0-1 0,1-1-1,25-5-43,37 1 92,-50 4-74,0-2 0,0-1 0,0-3-1,-1-1 1,1-1 0,2-4-18,-18 6-51,0 0 0,0 2 0,5 0 51,0 0-44,12 0 93,0 2 0,33 3-49,-11 0 8,24 0 91,103-2-368,9-15 418,-56 7-48,59-1-383,-119 7 576,47-9-294,-102 9 15,29-1 30,18 2-45,12 0 35,202 0-54,-153 3 235,203-1-157,-211 5-246,-16 0 394,-53-1-163,135 11 147,-115-8-254,60 9-5,11 2 413,-87-17-345,0-2 0,47-8 0,-41 3 6,49-5 207,88-19-213,-115 13-91,-56 10-65,32-2 156,-21 3 12,108-9 90,-48 6-76,119-10 33,142 0 0,-154 12 122,257 2 64,-283 6-282,-4-7 169,-1 1-163,301-3 175,-317 6-458,76 11 314,-201-7 57,1-2 0,12-3-57,12-1 46,685 0 25,-438 6 151,-147-12-233,-26 1-69,27 8 176,139-6 80,-171 2-497,15 5 321,-45 1-79,157-5 389,86 1-273,-109 10-261,-137-8 158,-6-1 222,-1 5-1,50 8-155,44 16-26,-135-23-10,0-2 1,15-3 35,-4 0 1,243 9 101,-196 1 28,-48-3-404,16-2 274,85-3 202,17 9-202,-103-5-8,-20-1 102,3 3-94,-24-4-71,1-1 0,28-3 71,-11 0 83,376 6 317,-289-12-470,-67 2-15,202-6 16,-235 9 106,0 2 1,27 5-38,-17-1 53,-1-3 0,1-2 1,44-6-54,-58 4 117,1 2 1,5 3-118,14-1 181,111-1 347,-114 5-182,-43-5-225,-6 0-94,0 0 0,0 0 0,0-1 0,0 0 0,6-1-27,-6 0-20,0 1 1,0 1-1,0-1 0,0 2 0,0-1 1,1 1 19,16 0 129,-18-1-172,1 1 0,-1-1 0,0 1 1,4 2 42,9 0-32,-19-2-168,0-1 0,0 0 0,0 1 0,0-1 1,0 0-1,0 1 0,0-1 0,0 1 0,0 0 0,-1-1 0,1 1 0,0 0 0,0-1 0,-1 1 0,1 0 0,0 0 0,-1 0 0,1 0 0,-1-1 1,1 1-1,-1 0 0,0 0 0,1 0 0,-1 0 0,0 0 0,1 0 0,-1 0 0,0 0 0,0 0 0,0 0 0,0 1 200,0 1-726,0 0-1,0 0 1,-1 1-1,1-1 1,-1 0-1,1 0 0,-1 0 1,-1 3 726,-3 3-2421,0-14 922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6:12.393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78 1 832,'-7'9'195,"7"-9"-179,0 0 1,0 0-1,0 1 1,0-1-1,0 0 1,0 0-1,0 1 0,0-1 1,0 0-1,0 0 1,0 0-1,0 1 1,0-1-1,0 0 1,0 0-1,0 0 0,0 1 1,0-1-1,0 0 1,0 0-1,1 0 1,-1 1-1,0-1 0,0 0 1,0 0-1,0 0 1,0 1-1,0-1 1,1 0-1,-1 0 1,0 0-1,0 0 0,0 0 1,0 0-1,1 1 1,-1-1-1,0 0 1,0 0-1,0 0 0,1 0 1,-1 0-1,0 0 1,0 0-1,1 0 1,-1 0-1,0 0 1,0 0-1,0 0 0,1 0 1,-1 0-1,0 0 1,0 0-1,1 0 1,-1 0-17,0 0 458,0 0 140,0 0-156,0 0 86,0 0-181,0 0-91,-9 3 2362,8-3-2298,-16 9 395,14-7-647,2-2-29,0 1 0,0-1-1,1 1 1,-1-1-1,0 1 1,0-1-1,0 1 1,0-1-1,0 0 1,0 0-1,0 1 1,0-1 0,0 0-1,0 0-38,-21 3 1072,14-3-869,8 0-192,0 0 1,0 0 0,0 0 0,0 0-1,-1 0 1,1 0 0,0 0-1,0 0 1,0 0 0,0 0 0,0 0-1,0 0 1,-1 0 0,1 0-1,0 0 1,0 1 0,0-1 0,0 0-1,0 0 1,0 0 0,-1 0-1,1 0 1,0 0 0,0 0-1,0 0 1,0 0 0,0 1 0,0-1-1,0 0 1,0 0 0,0 0-1,0 0 1,0 0 0,0 1 0,0-1-1,0 0 1,0 0 0,0 0-1,0 0 1,0 0 0,0 1 0,0-1-1,0 0 1,0 0 0,0 0-1,0 0-11,3 10 168,1 2-10,-4-11-163,0 0 0,1 1 1,-1-1-1,1 0 1,-1 0-1,1 0 1,-1 0-1,1 0 0,0 0 1,-1 0-1,1 0 1,0 0-1,0 0 1,0 0-1,0 0 0,0 0 1,1 0 4,7 9 131,-6-2-35,1 1 9,0 0 1,-1 1-1,0 0 0,2 8-105,-2 2 8,2 18 107,-5-37-119,7 373 781,-5-129-541,-3-132-237,1-97-31,0 34 251,5 31-219,-1-35 64,1 1-32,2 6-32,0 5 41,-7-41 114,2 1 1,4 15-156,0-6 10,-1 1 1,1 25-11,2 31 293,-3 47-133,-2 37 235,-3-155-328,2 1 0,0 0 1,2 5-68,3 26 150,5 41-27,-4-33-27,-8-40-76,2 0 1,0-1 0,2 11-21,4 24 82,-3 145 158,-4-124-355,-1-40 44,0 0 1,3 12 70,4 38 340,-4-43 88,5 30-428,-4-31-2,0 1 1,-3 33 1,3 23-72,0 27 99,0-6 277,-1-32 199,-4 19-503,1 33 3,3-54-83,1 57 144,-2-91 170,5 28-234,-2-29 49,-2 28-49,2 153 96,2 115 266,-5-121-286,-3-118-162,-11 265 326,10-71-40,3-156-139,-1 466 467,5-435-301,-1-56 218,-8 62-445,1-134-78,-29 295 183,21-266-85,-4 20 56,-27 276 116,39-337-111,-3 31-189,2 20 108,-1 77 91,0 19 37,5-77 560,0-26-2810,0-27-7031,0-64 4535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6:16.067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7851 5 1664,'-4'0'553,"0"0"1,0 1-1,0-1 1,0-1-1,0 1 1,0-1-1,0 1 1,0-1-1,-3-1-553,5 1 52,1 1-1,-1 0 0,1 0 1,-1 0-1,1 0 1,-1 0-1,1 1 0,-1-1 1,1 0-1,-1 1 0,1-1 1,-1 1-1,0 0-51,-16 3 628,-33 4 769,-10-8-638,-145 2 2,76-1-509,71-1-72,9 2 10,33 0-84,1-1 0,-1-1 0,1-1 0,-15-2-106,-29-1 10,4 2 168,-38 2-178,24 2-34,-5 2 298,30 0-133,26-2-170,0 1 0,0 1 0,-10 3 39,10-1 78,-1-2 0,0 0 0,-4-1-78,18-3-12,-8 1 73,1 0 0,-1-1 0,-3-1-61,-27-2-71,1 2 0,-9 3 71,-12-1 3,-228-4-83,204 2-1,-96 2 477,138 3-433,-42 0 95,10-2-82,1 4 0,-13 5 24,-40 4-69,91-13-88,-28-2 157,18-1-40,-204-7 98,111 3-266,68 2 551,-48-9-343,48 4-252,-49 1 252,120 7 3,-286-7 63,247 5 6,22 2 185,1-2 1,-17-2-258,11 0-27,0 1 1,0 2-1,-1 0 27,-41-2-91,-10-1 222,0 2 0,-62 9-131,-42 0 133,-65-4-400,217-2 221,0 2-1,-8 2 47,-19 2 24,-55 5 140,-85 6 355,16-6-279,145-10-240,-34 1 0,-59 12 0,39-2 5,-25 5-5,15-2 88,0-4 1,-3-4-89,-110 12-124,180-15 131,-5 1-23,0-1-1,0-2 1,-1-2 0,-15-2 16,-14-5-23,-12-2-82,-24 4 105,95 4 0,-51 0 24,0-3 0,-4-2-24,-39-11 218,-96-10-1476,137 21-2188,0 3 1,-57 5 3445,42 3-2394,-16-5 255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6:23.145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117 57 1248,'-5'-5'194,"4"3"-129,-1 0 0,0 1 0,0-1 0,0 1 0,0-1 0,0 1 0,0 0 0,0-1 0,-1 1-65,1 0 35,0 0 0,0 0 1,0 0-1,0-1 0,0 1 1,0-1-1,1 1 0,-1-1 1,-1-1-36,-13-12 332,15 14-288,0 0-1,0 1 0,-1-1 0,1 0 1,0 1-1,-1-1 0,1 1 1,0-1-1,-1 1 0,1 0 0,-1 0 1,1-1-1,-1 1 0,1 0 1,0 0-1,-1 0 0,1 1 1,-1-1-1,1 0 0,-1 0 0,1 1 1,0-1-1,-1 1 0,1-1 1,0 1-1,-1 0 0,1-1 0,0 1 1,0 0-1,-1 1-43,0-1 51,1 1 1,0 0-1,0-1 1,-1 1-1,1 0 1,0 0-1,1 0 0,-1 0 1,0 0-1,0 0 1,1 0-1,-1 0 0,1 0 1,0 0-1,0 0 1,-1 0-1,1 0 1,1 0-1,-1 0 0,0 0 1,1 2-52,1 6 247,1 0-1,0 0 1,1-1-1,0 1 1,1-1 0,0 0-1,0-1 1,6 8-247,-7-10-7,0 0 0,0 0 0,0 1 0,-1-1 0,0 1-1,-1-1 1,0 1 0,0 0 0,1 5 7,3 6 277,-5-16-240,0 1 1,0 0-1,0 0 1,-1 1-1,1-1 0,-1 0 1,1 0-1,-1 0-37,1 7 153,-1 4 185,-2-5-97,1 1 0,1-1 0,-1 0-1,2 4-240,-2 16-57,-2 11-98,-1 1 1078,1 13-923,3-45 73,1 8-42,-2 0 0,0-1 1,-1 1-1,-3 14-31,-2 9 380,7-33-318,-1 1 0,0-1 0,-1 1 0,0-1 0,0 1 0,0-1 0,-1 0 0,0 0 0,-4 6-62,-6 21 139,9-30-96,4-3 58,0-1 16,0 0 129,0 0-60,1 0-170,0 0 0,0 1 0,1-1 0,-1 0 0,0 1 0,0-1 0,1 1 0,-1-1 0,0 1 0,0 0 0,0-1-16,0 1 6,0 0 1,1 0 0,-1-1 0,0 1 0,0-1 0,1 1 0,-1-1-1,0 1 1,1-1 0,-1 0 0,1 0-7,10-1 88,1 0 0,0-1 0,-1 0 0,9-4-88,32-5 208,-12 8-149,14 2-59,-13 1 432,6-3-432,-21 0 110,50-5 388,34 3-498,45-3 168,-109 4-43,17-2-130,-22 1 63,25 1-58,164-4 688,-192 10-602,13 2-86,-4 1 16,-8-1 53,0 3 1,13 5-70,30 5 95,3 1 439,66 24-534,-72-19 293,-7-1-105,-26-7-218,0-2 0,27 2 30,214 19 439,-163-22-334,-72-7-69,-1-4 0,33-3-36,105-13 309,-73 4-312,105 1 162,11 11-159,-81 0 167,-45-1-98,-1 5 0,56 12-69,-78-7 96,0-4 0,36-3-96,-56-3-130,87 0 282,53-11-152,-77 2-51,1 5 0,7 7 51,-36 4 276,7 5-276,18 3 76,-9-1-313,27 2 282,-32-7 82,-7 0-243,14-4 116,144-12 464,32-13-464,-238 15-58,195-17 169,35 10-111,-56 7 207,-6-1-435,244 11 527,-453-5-279,63-1 312,1-3-332,133-8-299,-170 10 315,137-2 267,131 14-283,203-1-184,-334-10 74,-95 3 236,0 3-1,26 7-125,-21-3 13,14-2-13,-32-3 51,234 3 120,-178-13-145,-48 0-15,31 3-16,-1 5-1,35 8 6,-83-4-125,0 2 0,21 8 125,-28-6 72,0-3 1,0-2-1,22-2-72,-43-1-52,90 0 191,36-7-139,122-17 266,-120 9-202,-48 4-5,142-10 154,-144 12-181,136-4-160,-104 6 320,119-20-192,-38-9-21,0-9 21,-87 19 155,33 3-155,22-4-112,25-1 314,-120 16-666,44 3 464,-75 5 22,116 1 39,-75 3-16,22-7-45,-15 0-333,4 5 333,-48 0-99,115 10-223,-100-3 132,166 16 169,-61-4-187,-141-11 401,7 4-193,36 6 164,23 3-318,19 3-28,108 8 513,-215-29-196,-2-1-141,0 1 1,0 1-1,-1 2 0,10 3 6,6 10-91,-26-11-180,-12-8 211,0 1 0,-1 0 0,1-1 0,0 1 0,-1-1 0,1 1-1,0-1 1,0 0 0,-1 1 0,1-1 0,0 0 0,0 1 0,0-1 0,-1 0 0,1 0-1,0 0 1,0 0 0,0 0 0,0 0 60,0 0-448,-1 0-373,4 0-392,6 0-244,-7-3-6257,-3 1 7420,0 0 0,-1 0 1,1 0-1,-1 0 0,0 0 0,0 1 0,1-1 0,-1 0 0,0 0 1,-2-1 293,-30-32-1915,33 35 1915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6:58.304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7 361 3328,'-1'-3'142,"0"1"-1,0-1 1,0 1 0,1-1-1,-1 1 1,1-1 0,-1 1-1,1-1 1,0-1-142,0 3 37,0 0-1,1 0 1,-1 0 0,0 0 0,0 1 0,1-1-1,-1 0 1,1 0 0,-1 0 0,1 0-1,-1 0 1,1 1 0,0-1 0,-1 0-1,1 1 1,0-1 0,0 0 0,-1 1-1,1-1 1,0 1 0,0-1 0,0 1 0,0-1-1,-1 1 1,1 0 0,0-1 0,0 1-1,0 0 1,1 0-37,57-12-43,1 3 1,34 0 42,-77 7 390,0 2-1,0 0 1,9 1-390,-20 0 120,0 0 1,0 0-1,-1 0 0,1 1 1,-1 0-1,1 0 0,-1 0 1,0 0-1,0 1 0,0 0 1,0 0-1,0 1-120,6 4 146,-9-6-144,1 0 0,0 0 0,-1 0 0,1 0 0,-1 1 0,0-1 0,1 1-2,0 1 13,1 1 1,0-1-1,0-1 0,0 1 0,1 0 1,-1-1-1,1 0 0,3 2-13,45 19 199,-26-13-157,-2 0 47,1-2 0,0-1 0,0-1-1,1-1 1,0-2 0,0 0 0,0-2 0,0-1 0,0-1 0,9-2-89,48-7 449,-1-3-1,56-18-448,71-9-62,-92 19-14,97-31 76,-57 6 147,-113 34-269,1 3 1,25-1 121,-65 8 6,301-32 41,-125-3-207,-62 18 125,180-29 102,-173 25 2,-57 11-67,-30 4 19,0 2-1,3 2-20,95-5-10,77-1-257,53 2 373,-170 6-117,18-2 12,113-8 180,-180 11-432,4 1 251,13 1 358,110 4-45,1-1-173,-1-8 132,-106 6 176,-61-2-514,-1 0 0,1 0 1,-1 1-1,0 0 0,1 1 0,6 3 66,22 6 75,-9-5-34,-1 1 0,0 2 0,4 3-41,158 68 48,-177-76-35,-2-1 59,0 0 0,-1 1 0,0 0 0,0 1 0,0 0 0,-1 0 0,2 2-72,-6-5-10,-1-1 0,0 1 0,1-1 0,0 0 0,-1 0 0,1 0 0,0-1 0,1 1 10,-4-2 149,-1 0-79,0 0-86,3 8 42,8 27 97,-3-16-326,-4-11 316,-3-7-103,-1 0 0,1 0-1,-1 0 1,1 0 0,-1 0 0,0 0 0,1 0-1,-1 0 1,0 1 0,0-1 0,0 0-1,1 0 1,-1 0-10,0 6 26,1 0 0,0 0 0,0 0 0,1 0 0,0 0 0,1 0 0,2 5-26,-2-3-7,-1-1 0,0 1 1,0 0-1,0 5 7,2 7-59,13 107 192,-13-85 60,6 27-209,-3-20-187,-4-29 214,0-1-1,-1 14-10,-2 400 75,10-324-432,-10-90 384,2 0 0,0-1 1,2 1-1,0 0 1,2 4-28,13 34 47,3 2-47,-4-12-51,11 47 51,-21-62 112,1 1 0,2-1 0,9 16-112,-11-33 97,0 0 0,9 11-97,-11-16-64,1 0 1,-2 0-1,0 0 1,0 0 0,-1 1-1,4 11 64,13 63 85,10 41-90,46 112 5,-70-216-23,-1 1 0,-1 0 0,-1 1 0,-1-1 0,-1 1 0,-1 0 0,-2 0-1,0 0 1,-4 24 23,1 15 79,2-36-20,-1 0 1,-1 4-60,-18 66 42,-3-2 1,-5 0 0,-31 67-43,50-133 42,1 1 1,1 0-1,1 0 1,1 11-43,-8 128-154,11-96 21,3-30 263,-3 0 1,-5 28-131,-37 301 37,25-175 11,16-115-99,1-12 155,0-31-275,2-15 174,-2-1 0,-1 4-3,2-14 89,1 0 0,0 1 0,1 1-89,0-3-23,0 1-1,-2 0 1,0 1 23,-4 19 96,-10 42-309,13-51 245,2-12-2,-1-12-38,0 1 189,1-1-195,0 0-1,1 0 1,-1 0 0,0 0 0,0-1 0,0 1 0,0 0 0,0-1 0,0 1 0,0-1 0,-1 1 0,1-1-1,0 0 1,0 1 0,0-1 0,0 0 0,0 0 0,-1 0 0,1 0 14,-13 5-191,8-4 157,0 1-1,0-1 1,-1 0 0,1-1-1,0 1 1,-1-1 0,1 0 0,0-1-1,-2 0 35,-14 0-166,-73 4 108,-1 5-1,-7 5 59,59-7 4,-338 52 72,287-44-41,0-4 1,-3-4-36,-35 3-108,81-3 185,0 2 0,-30 9-77,15-5 29,-1-2 0,0-3 0,-12-3-29,-9 1 303,-43 11-303,21-2 16,-6-4-16,94-8-144,-139 14 118,-27 2 329,137-14-256,-108 4 93,-275 7-103,302-11 362,-1-6-1,-17-7-398,-129-3 190,96 7-240,2-1 73,-76-2 190,-1-5-137,130 3-29,67 9 122,30 1 158,-16-3-327,12 2 68,24 1-62,-1-1 0,-9-1-6,2 2-230,7 1 135,13-1 99,0 0 0,-1 0 0,1 0 0,0 0 0,0 0 0,0 0 1,0 0-1,0 0 0,-1 0 0,1 0 0,0 0 0,0 0 0,0 0 1,0 0-1,0 0 0,0 0 0,-1 0 0,1-1 0,0 1 1,0 0-1,0 0 0,0 0 0,0 0 0,0 0 0,0 0 0,0 0 1,-1 0-1,1-1 0,0 1 0,0 0 0,0 0 0,0 0 0,0 0 1,0 0-1,0 0 0,0-1 0,0 1 0,0 0 0,0 0 0,0 0 1,0 0-1,0 0 0,0-1 0,0 1 0,0 0 0,0 0 0,0 0 1,0 0-1,0 0 0,0 0 0,0-1 0,0 1 0,1 0-4,3-8 321,-2 5-280,3-9 7,0 1-1,-1-1 1,-1-1 0,0 1-1,0 0 1,-1-1 0,-1 0-1,0-2-47,0-27 113,-4-36-113,1 35 13,0-90-69,-2-45 69,-6-68 77,3 53 28,1-160 53,4 68-27,-7 62-160,3 156-155,-8-29 171,4 25-85,-8-52-49,-7-67 150,13 108 327,2 25-371,-26-212-297,8 51 250,24 195 125,0 1 1,-6-12-51,-3-20-37,-11-43-98,12 54-39,-3-25 174,2-9-14,-5-29 124,-2-77-110,20 111 91,-1-7-316,-1 23 311,5-39-86,0 1 149,-3 83-132,0-24 43,-1 1 0,-1-1 0,-7-29-60,-1 11-227,6 26 293,-2 0-1,-4-11-65,-11-31 38,15 52-114,2-1 0,-2-8 76,3 10-40,-1 5 6,1-2 62,0 2-372,2 9 30,0 7 188,1-3 119,0 0 0,0 0-1,0 1 1,0-1 0,1 0 0,-1 0-1,1 0 1,-1 0 0,1 0 0,0 0-1,0 0 1,1 1 7,-2-2 18,1 1-94,-1 0 0,1-1 0,-1 1 0,0 0 0,0 0 1,0-1-1,0 1 0,0 0 0,0 0 0,0 0 0,0-1 0,-1 1 76,1-1-285,-1 0-1,1 0 1,0 1 0,0-1-1,0 0 1,0 0-1,0 0 1,0 0 0,0 0-1,0 1 1,0-1-1,1 0 1,-1 0 0,0 0-1,1 0 1,-1 1 285,8-1-4896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3T23:48:56.0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607 31 992,'-1'-2'25,"1"0"0,-1 0 0,-1 1 0,1-1 1,0 1-1,0-1 0,0 1 0,-1-1 0,1 1 0,-1 0 0,1 0 0,-1-1 0,0 1 1,1 0-1,-1 1 0,0-1 0,0 0 0,1 0 0,-1 1 0,0-1 0,0 1 0,0 0 1,0-1-1,0 1-25,-14-2 159,1 1 0,-1 1 0,1 0 0,-2 1-159,-20 1 1022,-34 0 362,1 4 0,-61 12-1384,89-13 513,28-4-151,1 0 0,-13 4-362,16-3-2,0 1-1,0 0 0,0 1 1,-2 2 2,7-4 14,1 0 0,0-1 0,0 0 1,-1 0-1,1 0 0,-1 0-14,5-1-1,0 0-1,0 0 1,0 0-1,0 0 1,0 0-1,0 0 1,0 0-1,-1 0 1,1 0-1,0 0 1,0 0-1,0 0 1,0 0-1,0 0 1,0 0-1,0 0 1,0 0-1,0 0 1,0 0-1,0 0 1,0 0-1,-1 0 1,1 0-1,0 0 1,0 0-1,0 0 1,0 0-1,0 0 1,0 0-1,0 0 1,0 0-1,0 0 1,0 0-1,0 0 1,0 1-1,0-1 1,0 0-1,0 0 1,0 0-1,0 0 1,0 0-1,0 0 1,0 0-1,0 0 1,0 0-1,0 0 1,0 0-1,0 0 1,0 0-1,0 1 1,0-1-1,0 0 1,0 0-1,0 0 1,0 0-1,0 0 1,0 0-1,0 0 1,0 0-1,0 0 1,0 0-1,0 0 1,0 0-1,0 0 2,6 6-14,8 4 39,-7-8-24,0 0 0,0-1 0,0 1 1,0-2-1,0 1 0,0-1 0,0 0 0,0 0 1,0-1-1,1 0-1,2 0 14,79-4 150,-38 3-101,-1-2-1,0-2 1,13-5-63,-49 7 140,6 0-136,-36 9 562,-1-2-303,1 0 0,-6 3-263,-22 4 300,-100 22 132,137-29-467,0-1 0,0 1-1,1 0 1,0 0-1,-1 1 1,0 1 35,-4 1-102,22-6 64,-1-1 1,0 1 0,7 1 37,13 0-43,-2-1 132,0-2 0,1-2 0,23-5-89,-50 8 333,-10 1-167,-16 2-57,20-2-128,-101 20 457,82-15-412,1 2-1,0 0 1,-12 6-26,30-11-51,0 0 1,0 1-1,1-1 1,-1 1-1,0-1 1,1 1-1,0 0 1,-2 2 50,5-5-4,-1 1 0,1-1 1,-1 1-1,1-1 0,-1 1 0,1 0 0,0-1 0,-1 1 0,1 0 1,0-1-1,-1 1 0,1 0 0,0-1 0,0 1 0,-1 0 1,1-1-1,0 1 0,0 0 0,0 0 0,0-1 0,0 1 0,0 0 1,0-1-1,1 1 0,-1 0 0,0 0 0,0-1 0,0 1 1,1 0-1,-1-1 0,0 1 0,1 0 0,-1-1 0,1 1 1,-1-1-1,0 1 0,1-1 0,-1 1 0,1-1 0,0 1 0,-1-1 1,1 1-1,-1-1 0,1 0 0,0 1 0,-1-1 0,1 0 1,0 1-1,0-1 4,3 2 6,0-1 1,0 0 0,0 1-1,0-1 1,0-1-1,1 1 1,-1 0 0,0-1-1,1 0 1,-1 0 0,0-1-1,4 0-6,8-2 116,-1 0 0,14-6-116,9-1 94,-17 5-158,0 2 0,0 0 0,14 1 64,-25 2 11,-9-1 41,-2 1 22,-16-2 284,2 1-234,8-1-142,1 1 0,-1 1 0,0-1 1,1 1-1,-1 0 0,1 0 0,-1 1 0,0 0 1,-5 1 17,-5 3-363,17-5 360,0 0 0,-1 0 0,1 0 0,0 0 0,0 0 0,0 0 0,0 0-1,0 0 1,0 0 0,0 0 0,-1 0 0,1 0 0,0 0 0,0 0 0,0 0 0,0 0 0,0 1 0,0-1 0,0 0 0,0 0 0,0 0 0,0 0-1,0 0 1,0 0 0,-1 0 0,1 1 0,0-1 0,0 0 0,0 0 0,0 0 0,0 0 0,0 0 0,0 0 0,0 1 0,0-1 0,0 0 0,0 0 0,0 0-1,0 0 1,0 0 3,1 1-16,1-1-1,-1 1 1,0-1-1,0 1 0,0-1 1,0 1-1,0-1 0,0 0 1,1 0-1,-1 0 1,0 0-1,0 0 0,0 0 1,1 0-1,-1 0 1,1 0 16,2 0-17,16 0 71,31 0 53,0-1-1,-1-3 0,34-7-106,-27 7 112,-96 2 117,-104 3 264,92-2-294,-1 2 0,-49 8-199,88-8-251,11-1 235,1 0-1,0 0 1,0 0-1,0 0 0,-1 0 1,1 0-1,0 0 1,0 1-1,0-1 0,-1 0 1,1 1-1,0-1 1,0 1-1,0 0 0,0-1 1,0 1-1,0 0 1,0 0 16,0 0-70,11-1 28,319 0-102,-358 5 812,2 1-654,-52 0-4,48-4-35,1 1 0,-1 1 0,1 1 0,-12 5 25,7 1-304,35-10 291,0 0 1,0-1-1,0 1 1,0 0-1,0 0 1,0-1 0,0 1-1,0 0 1,0 0-1,1-1 1,-1 1-1,0 0 1,0 0-1,1-1 1,-1 1 0,0 0-1,1-1 1,-1 1-1,1 0 13,0 1 29,-1-1-3,1 0 0,-1-1 1,0 1-1,1 0 1,-1 0-1,0-1 0,0 1 1,0 0-1,1 0 0,-1-1 1,0 1-1,0 0 0,0 0 1,0 0-1,0-1 1,-1 1-1,1 0-26,0 0 11,-1-1 0,0 1 0,0 0 0,1-1 0,-1 1 0,0-1 0,0 1 0,0-1 0,0 0 0,0 1 0,1-1-1,-1 0 1,0 0 0,0 1 0,0-1 0,0 0 0,-1 0-11,-37 0 363,39 0-362,0 0 0,0 0-1,0 0 1,0 0 0,0 0 0,-1 0-1,1 0 1,0 0 0,0 0 0,0 0 0,0 0-1,0 0 1,0 0 0,0 0 0,0 0 0,0 0-1,0 0 1,0 0 0,0 0 0,-1-1-1,1 1 1,0 0 0,0 0 0,0 0 0,0 0-1,0 0 1,0 0 0,0 0 0,0 0 0,0 0-1,0 0 1,0-1 0,0 1 0,0 0-1,0 0 1,0 0 0,0 0 0,0 0 0,0 0-1,0 0 1,0 0 0,0 0 0,0 0 0,0-1-1,0 1 1,0 0 0,0 0 0,0 0-1,0 0 1,1 0-1,2-8 22,9-6-14,-5 7-10,2 1 0,-1 0-1,0 1 1,1 0 0,0 0-1,1 1 1,-1 0 0,2 0 2,8-4 40,44-16 46,1 3 1,60-11-87,-109 29 24,28-7-126,-18 5-1002,0-1 1,-1-1-1,9-4 1104,-18 5-1547,1 5-2106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7:09.291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1777 0 64,'0'0'105,"0"0"1,0 0-1,0 1 1,0-1-1,0 0 1,0 0-1,0 0 1,0 0-1,0 0 0,0 0 1,0 0-1,0 0 1,0 0-1,0 0 1,0 0-1,0 0 1,0 0-1,0 0 0,0 0 1,0 0-1,0 0 1,0 0-1,0 0 1,0 0-1,0 0 1,0 0-1,0 0 0,0 0 1,0 1-1,0-1 1,0 0-1,0 0 1,0 0-1,0 0 1,0 0-106,-21 27 554,-35 17 172,51-41-547,-1 0 1,0 0-1,0 0 1,0-1-1,0 0 1,-5 1-180,-9 4 474,-203 74-170,180-62 77,1 2 1,1 1-1,-25 20-381,65-41 8,-15 10-61,1 0 0,1 2 0,0 0 0,-9 12 53,3-5 756,-13 11-756,8-13 341,18-13-363,1 0-1,-1 0 1,1 0 0,0 1 0,-1 1 22,-4 4 54,-1 0 1,0-1-1,0-1 1,-1 0-1,-1-1 1,1 0 0,-4 1-55,-26 15 370,32-18-215,0 0 0,0-1 1,-9 2-156,10-3 16,0-1 1,1 2 0,-1-1-1,1 1 1,-6 5-17,10-7 8,0 0 0,-1 0 0,1 0 0,-1-1 0,-3 1-8,-20 10-45,-2 0 54,24-11 9,1 0-1,0 1 1,0 0 0,-2 1-18,-70 34-43,63-30 205,11-6-180,0 0 0,0 1 0,0-1 0,1 1 0,-1-1-1,-1 3 19,-10 8 63,13-12-78,-1 1 0,1 0-1,0 0 1,-1 0 0,1 0-1,0 1 1,1-1-1,-1 0 1,0 1 0,0 1 15,-1 1 61,-1-1 1,1 1 0,-1-1 0,0 0 0,0 0-1,-2 1-61,-6 6 24,-1 0-30,11-10 5,0 0-1,0 0 0,1 1 0,-1-1 0,1 0 0,-1 1 1,1-1-1,-1 1 0,1-1 0,0 1 0,0 0 0,0-1 1,0 1-1,0 0 0,0 0 0,0 0 0,1 0 0,-1-1 1,0 1-1,1 1 2,-1 0 3,0-1 0,0 0 0,0 0 0,0 1 0,0-1 0,-1 0 0,1 0 0,-1 0 0,0 1-3,-7 10 5,5-6-6,-16 34-68,-12 33 69,29-60 45,3-12-53,0 1 1,-1-1-1,1 0 0,-1 0 1,0 0-1,0 0 1,1 0-1,-2 1 8,-5 10-52,1 0 0,-4 12 52,5-11 49,-1 0 1,-7 10-50,9-16-12,0-1-1,0 1 1,1 0 0,0 0-1,1 0 1,-1 0 0,1 6 12,-1 4-7,2 0 0,0 0 0,1 1 7,-5 54-64,2-4 176,3 85-48,-1-133-86,-1-1 1,-1 3 21,-1 8 59,1-15-45,0-1 0,-1 1-1,0-1 1,-1 0 0,-1-1 0,-1 1-1,-3 5-13,4 0 125,6-18-151,0 0 0,-1 1-1,0-1 1,1 0 0,-1 1 0,0-1-1,0 0 1,-1 2 26,1-2 1,0 0 0,0 0 0,0 0 0,1 0 0,-1 0 0,1 0 0,-1 0 0,1 0 0,0 0 0,0 0 0,0 2-1,-3 16 128,1-9-176,0 1 0,0-1 0,2 0 0,-1 1 0,1-1 0,2 10 48,-1 13 37,-1-30-13,-1 1-1,0-1 1,0 1 0,0-1 0,-1 1-1,1-1 1,-1 0 0,0 0 0,0 0-1,-1 0 1,-2 4-24,1-2 150,4-5-110,-1-1 0,0 1 1,1-1-1,-1 1 1,0-1-1,0 1 1,0-1-1,1 0 0,-1 1 1,0-1-1,0 0 1,0 0-1,0 0 0,1 0 1,-1 0-1,0 0 1,0 0-1,0 0 0,0 0 1,0 0-1,1 0 1,-1 0-1,0 0 0,0-1 1,0 1-1,0-1-40,0 51-1061,0-40 1084,0 0 1,-1 0-1,0 0 1,0 0-1,-1 0 0,-1 0-23,-6 24-108,-15 82 247,3-26-241,17-72 86,1 0 0,0 1 0,1-1 0,1 1 0,1-1 0,1 1 0,0-1 0,2 1 0,0 4 16,0-1-108,2 9 179,30 104 155,-26-97-335,1-1-47,2 11 136,5 8 20,-8-28 161,-3-10-162,1-1 0,1 1 0,0-1-1,1 0 1,7 10 1,-4-9-2,-1 0 0,0 1 0,-1 0-1,-1 0 1,4 18 2,-3 4 243,-8-31-207,1 0-1,0 0 0,1-1 0,1 4-35,-2-6 70,0 1 0,0 0 0,0 0 0,-1-1 0,-1 1 0,1 2-70,2 25 76,2 8 232,-4-29-181,0-1 0,1 1-1,2 5-126,3 10-55,-2-7 109,1-1 0,0 1 0,2-1-1,7 14-53,-10-25 14,-1 0 0,0 0 0,0 1 0,-1 2-14,0-2 12,0 0-1,1-1 1,5 11-12,-3-9-61,-1 2-1,0-1 1,-1 0-1,0 2 62,11 33 203,-7-32-151,-6-13-49,-1 0 1,1 0-1,-1 0 1,0 1 0,0-1-1,0 0 1,0 0-1,-1 2-3,1-2 1,0 0 0,0 0 1,0-1-1,0 1 0,1 0 0,-1 0 0,1 0 0,0-1 0,1 2-1,-1-1-18,0 0 0,0 0 0,-1 0 1,1 0-1,-1 0 0,1 1 0,-1-1 0,0 1 18,10 29 51,-8-25-27,0 0 0,-1 0 0,1 7-24,15 62 106,-15-63-114,1 1-1,3 7 9,4 15-20,-5-11 8,1 0 1,1-1-1,2 1 0,4 6 12,-10-23-2,1 0 1,1 0-1,0 0 0,0-1 0,1 0 0,0 0 0,0-1 0,1 1 0,-1-2 0,2 1 1,-1-1-1,6 3 2,14 6-41,1-1 0,0-2 0,2 0 0,-1-2 0,1-1 0,5-1 41,68 19 96,-42-8-131,-37-11-36,16 3 71,-13-4 3,-18-4-10,2-1 1,-1 0 0,1 0 6,19 2 4,0 1 0,-1 1 0,0 1 0,26 11-4,-37-11-52,1-2 1,1 0 51,-4-2-26,-1 1 0,0 1-1,13 5 27,-5 2 342,-22-11-380,10 2-212,-3 1 277,-2 6 40,-6-9-65,13 19-313,-12-18 309,1 1-1,-1 0 1,0-1 0,0 1-1,-1 0 1,1 1-1,-1-1 1,1 0-1,-1 0 1,0 0 0,0 1-1,-1-1 1,1 1-1,-1-1 1,1 2 2,0 1-58,1 0-1,0 0 1,0 0 0,1 0 0,0 0-1,0-1 1,0 1 0,1-1 0,2 3 58,3 7-121,13 14 51,-21-27 108,2 4-12,4 3-27,-4-3-64,0 7-103,1 8-35,-4-20 155,5 13 277,-3-13-222,-1 0 0,0-1 0,0 1-1,1 0 1,-1 0 0,0-1 0,1 1-1,-1-1 1,1 1 0,-1-1 0,1 1 0,-1-1-1,2 0-6,7 3 30,-8-2-62,12 4 48,-11-4-5,11 2-97,27 17 138,-34-16-45,1 0 0,-1 0 0,1-1-1,0 0 1,0 0 0,1-1 0,-1 0 0,1 0-7,37 7-64,-34-6 36,0-1 0,1 0 0,-1 0 0,4-1 28,130 2 53,-25 2 59,0 1-176,-57 2 437,-63-8-374,4 0 11,0 0 0,0 0-1,0 0 1,0-1-1,0 0 1,0 0-1,0 0 1,0 0 0,1-2-10,7-2 221,0 1 0,10-2-221,-11 3-122,-6 2 96,-1 0-1,1 0 1,0 1 0,0 0 0,1 0 26,17-1 104,93-10-211,-78 10 105,20 2 2,-31 0-17,-1 0 1,1-2-1,-1-2 0,1 0 17,67-12 91,73-19 522,72-6-482,-122 22-97,-79 14-16,-26 4-11,1-2-1,-1 1 1,7-3-7,-3 1-18,-1 0 1,1 2-1,0 0 0,0 1 1,11 1 17,-9 0-15,0-1-1,0 0 1,0-2-1,9-1 16,70-10 70,-65 8-70,-1-2 0,0-1 0,0-1 0,0-2 0,10-6 0,35-21-48,0-4 48,-65 34 30,1-1 0,-1-1 0,3-3-30,20-16 32,-19 18-86,1-2-39,1 2 0,7-4 93,-21 13-2,45-23 74,7-1-72,25-5 250,-59 21-332,-15 7 36,0 0 0,0 0 0,-1 1 0,2 0 46,14-4 41,0-1-1,-1-1 1,17-9-41,39-21 16,-70 33 1,0 0 0,0 0 1,-1-1-1,1 0 0,-2 0 0,4-5-17,-3 5-44,13-26 49,-15 28-11,0-1-1,-1 0 0,0-1 1,0 1-1,0 0 0,-1-1 1,0 0-1,0 1 0,-1-1 1,1 0-1,-1 0 0,0-6 7,0 6 26,0 0-1,0 0 0,0 0 0,0 0 1,3-5-26,-2 5-25,0 0 1,-1 0 0,1 0 0,-1 0 0,0-6 24,-1 7-12,1-1 1,0 1 0,0-1-1,0 0 1,1-1 11,0 1 17,-1 1-1,0 0 1,0 0 0,0-1-1,0-1-16,-1 1-16,1 0 0,-1 1-1,2-1 1,-1 0-1,1 0 1,0 1 0,1-4 16,0 2 18,-1 0 0,1 0 0,-2-1 0,1-2-18,6-24 10,0-20-26,-8 52 12,0 0-1,0 0 0,1 0 1,-1 0-1,1 0 0,-1 0 1,1 0-1,0-1 5,0 1-1,0 0 1,0 0-1,-1 0 0,1 0 1,-1 0-1,1-1 0,-1 1 1,0-1 0,8-74-128,-8 64 140,0 2 15,0 0 1,0 0 0,1 0-1,2-7-27,10-29-416,-12 39-27,0 6 304,-1 1 0,0 0 0,0 0 0,0 0-1,1-1 1,-1 1 0,1 0 0,-1 0 0,1 0 0,-1 0 0,1-1 139,2-2-692,0-1 1,-1 0-1,1 0 1,-1 0-1,0 0 1,0-1 691,1-9-2896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7:13.479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324 7 736,'0'-1'20,"1"0"0,0 1 1,0-1-1,0 1 0,-1-1 0,1 1 0,0-1 0,0 1 1,0 0-1,0-1 0,0 1 0,0 0 0,0 0 1,0 0-1,0-1 0,0 1 0,0 0 0,1 1-20,24-1-193,-16 1 354,-9-1-28,-1 0 27,0 0-11,9 5 289,-5 0-265,0 0 0,0 1 1,0 0-1,-1-1 1,0 1-1,2 5-173,-1-3 138,0 0 83,0-1 0,1 0-1,0 0 1,1-1 0,-1 1-1,1-1 1,1 0 0,4 4-221,12 6 1152,24 15-1152,-21-15 570,-19-12-509,-1-1 0,1 0 0,-1 0 1,1-1-1,0 0 0,3 0-61,-2 0 3,0 1 0,0-1 0,0 1 0,2 2-3,3 1-12,1-1 0,10 3 12,10 5 45,-15-6-155,16 8 188,1-2-1,0-1 1,2-2-78,-2 0 7,-2 2 1,0 0 0,0 3 0,6 4-8,2 1 1,-18-10 66,-14-7-5,-1 1 0,0 1 0,0-1-1,4 4-61,90 56-112,-94-59 247,-8-5-100,1 1 1,-1-1-1,0 1 0,1 0 1,-1 0-1,0-1 0,0 1 1,0 0-1,0 0 0,0 0 1,0 0-1,0 0 0,0 0 1,0 1-36,30 29 208,-29-29-199,-2-1-5,1 0 1,-1-1 0,1 1 0,0 0-1,0 0 1,-1-1 0,1 1 0,0-1-1,0 1 1,0-1 0,0 1 0,0-1-1,0 1 1,0-1 0,1 0-5,24 26 16,-24-24-13,1 0-1,-1 0 1,1 1 0,-1 0 0,0-1 0,0 1 0,0 0 0,1 2-3,0-1 38,-1 0 0,1 0 0,0 0 0,0-1 0,2 3-38,6 3 144,0 2 3,1-1-1,1 0 1,0-1 0,11 6-147,-23-14 17,1 0 0,-1 0 0,1 0 0,-1 0 0,0 0 0,1 1 1,-1-1-1,0 0 0,1 2-17,-2-2 9,1 0 0,0 0 0,0 0 0,0-1 0,0 1-1,0 0 1,0 0 0,0 0 0,0-1 0,0 1 0,0 0 0,1-1-9,2 3-3,1-1 0,0 1 1,-1 0-1,1 0 0,-1 1 0,0-1 1,0 1-1,-1 0 0,1 0 0,0 1 3,19 18 151,-19-18-152,1 0 1,-1 0-1,0 1 1,0 0-1,0 0 1,-1 0-1,0 0 1,0 0-1,0 4 1,12 21-273,-9-19 325,0 0 0,-1 1 0,1 6-52,-2-6 49,1-1 1,0 0-1,3 7-49,1-3 12,-1 1-1,3 12-11,2 4-23,-12-29 33,1 0-1,-1 1 0,0-1 0,-1 0 1,1 3-10,-1-2 4,1-1 1,0 1-1,0-1 1,0 0 0,2 3-5,5 17-17,-6-18-4,1 1-1,-1 0 1,1-1 0,3 5 21,-3-6-4,-1 0 0,0-1 0,0 1 0,0 0 0,-1 0 0,1 0 0,-1 0 0,0 5 4,0-4 35,0 0-1,0 0 0,1 0 0,0 0 0,2 4-34,-3-8-13,0-2 11,-1 1 0,1-1 1,-1 1-1,0-1 0,0 1 0,1 0 0,-1-1 0,0 1 1,0-1-1,1 1 0,-1-1 0,0 1 0,0 0 0,0-1 1,0 1-1,0 0 0,0-1 0,0 1 0,0-1 0,0 1 1,0 0-1,-1 0 2,1 4-93,0-2 133,1 0-1,-2 0 0,1 0 1,0-1-1,0 1 0,-1 0 0,0 0 1,1 0-1,-2 0-39,2-2 6,0-1 0,0 1 0,0-1 0,0 0 0,0 1 0,0-1 0,0 1 0,0-1 0,0 1 0,0-1 0,0 1 0,0-1 0,0 0 0,0 1 0,0-1 1,1 1-1,-1-1 0,0 0 0,0 1 0,1-1-6,-1 1-6,0-1 1,0 0-1,0 0 0,0 0 1,0 1-1,1-1 1,-1 0-1,0 0 1,0 0-1,0 1 1,0-1-1,0 0 0,0 0 1,0 1-1,0-1 1,0 0-1,0 0 1,0 1-1,0-1 1,0 0-1,0 0 1,0 1-1,0-1 0,0 0 1,0 0-1,0 0 1,0 1-1,-1-1 1,1 0-1,0 0 1,0 0-1,0 1 1,0-1-1,0 0 0,-1 0 1,1 0-1,0 1 1,0-1-1,0 0 1,-1 0 5,0 1-134,1-1 86,0 0 219,-1 9-168,-1-3 133,-7-34 554,-4-8-820,-21-41 103,31 71 25,-1 1 0,0 0 0,-1 1 0,1-1-1,-1 1 1,0-1 0,0 1 0,0 1 0,-2-2 2,-19-15 3,15 10 37,1-1 0,0 0 0,0-1 0,1 0 0,1-1 0,-3-5-40,-63-97 96,43 68-220,-17-20 124,33 46-105,9 13 106,0 0-1,0 0 1,-1 1 0,0 0 0,-1 0 0,0 0-1,-22-13-117,-5-3 37,-26-8 74,-2-4-298,60 34 318,1 0-1,-1-1 0,1 1 0,0-1 1,0 0-1,0 0 0,0 0 0,-2-2-13,2 2 1,0 0 0,0 0 0,0 0-1,0 1 1,0-1 0,0 0 0,-1 1-1,-1-2 0,1 2 29,0-1 0,0 0-1,1 0 1,-1-1-1,1 1 1,-1-1-1,1 1 1,0-1 0,0 0-29,-12-12-71,10 10 3,0 0 1,0 0-1,0 0 1,1 0-1,0-1 1,-1-2 67,2 5-10,-2-6 28,0 0 1,-1 1-1,0-1 1,-1 1 0,0 0-1,0 1 1,0-1-1,-2 1-18,-65-65-128,62 62 82,-19-17 26,-2 1 1,-20-12 19,24 19 41,19 12-60,0 1-1,0 0 0,0 0 1,-9-2 19,-35-17-29,-14-5-76,15 3 228,5 0-54,7 6 24,23 11-100,0 1-1,0 1 1,-1 1-1,0 0 1,0 1-1,-2 1 8,-310-52-282,330 57 270,-11-2-553,1 0 0,-1 1 0,-5 0 565,-2 1-2421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7:28.748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5136 1 1056,'-11'0'290,"9"0"-166,0 0-1,-1-1 0,1 1 0,-1 0 0,1 1 0,-1-1 1,1 0-1,0 1 0,-1-1 0,1 1 0,-1 0 1,1 0-1,0 0 0,0 0 0,0 0 0,-1 0-123,2 0 31,1 0 0,-1-1 0,0 1-1,0-1 1,0 1 0,1 0 0,-1 0-1,0 0 1,1-1 0,-1 1 0,1 0-1,-1 0 1,1 0 0,-1 0 0,1 0-1,0 0 1,-1 0 0,1 0 0,0 0-1,0 0 1,0 0 0,0 0 0,0 0-31,0 1 76,0-1 1,1 0-1,0 1 0,-1-1 1,1 0-1,0 1 1,-1-1-1,1 0 1,0 0-1,0 0 1,0 0-1,0 0 0,0 0 1,0 0-1,0 0 1,0 0-77,1 0 16,-1 0-1,0 1 1,1-1 0,-1 0 0,0 1-1,0-1 1,0 1 0,0 0 0,-1-1-1,1 1 1,0 0 0,-1-1 0,1 1 0,-1 0-1,1 0 1,-1 1-16,0 29-160,-1-18 329,1-11-92,0 0-1,-1 1 1,0-1 0,0 0-1,0 1 1,0-1-1,-1 0 1,1 0 0,-1 0-1,0 0 1,1 0-1,-1 0 1,-1 0-77,-11 22 172,14-23-138,0 0-1,0 1 0,1-1 1,-1 0-1,1 0 1,0 0-1,0 0 0,0 0 1,0 0-1,0 0 1,0 0-1,0 0 0,1 0 1,1 1-34,3 7-25,2 5-119,-7-14 112,-1-1 117,0 16 155,0-11-659,-1 9 1675,-3-13-354,-4-7-700,-13-16-287,21 21 84,-1 0 0,1 0 0,-1 0 0,0 0 0,1 0 0,-1 0 0,0 0 0,1 1-1,-1-1 1,0 0 0,0 0 0,0 1 0,0-1 0,0 0 0,0 1 0,0-1 0,0 1 0,0-1 0,0 1 0,0-1 1,0 1-9,0 0 1,0-1 0,1 1-1,-1 0 1,1-1-1,-1 1 1,0-1 0,1 1-1,-1-1 1,1 1-1,-1-1 1,1 1 0,-1-1-1,1 0 1,0 1-1,-1-1 1,1 0 0,0 1-1,-1-1 9,1 0-20,0 1 0,0-1 0,-1 0 0,1 1 0,0-1 0,-1 1-1,1-1 1,0 1 0,-1-1 0,1 1 0,-1-1 0,1 1 0,-1 0 0,1-1 0,-1 1 0,1 0-1,-1-1 21,0 1-112,1 0 11,0 0 26,2 4 59,-1 0-1,0 1 0,0-1 0,-1 0 1,1 0-1,-1 0 0,0 1 1,0-1-1,0 0 0,-1 1 17,1 8 82,6 13-346,-3-16 235,-1 1 42,-2-10-6,0 1 0,0-1-1,0 1 1,1-1 0,-1 1 0,1-1-1,-1 1 1,1-1 0,-1 0 0,1 1 0,0-1-1,-1 0 1,1 1 0,0-1 0,0 0 0,0 0-1,0 0 1,0 0 0,1 0 0,-1 0-1,0 0 1,0 0 0,0 0 0,1 0-7,5 2 10,1 0 1,-1 0 0,0 0-1,1-1 1,-1 0 0,8 0-11,-11-1 36,-1 0 0,0 0 0,0 1 0,0-1 0,1 1 0,-1-1 1,-1 1-1,1 0 0,2 2-36,-3-3-16,1 1 2,-1 0 0,0 0 0,0 0-1,0 1 1,0-1 0,-1 0 0,1 1 0,0-1 0,0 3 14,8 10-118,-8-12 116,1 1 1,-1-1-1,0 1 1,-1 0 0,1 0-1,-1-1 1,1 1-1,-1 0 1,0 0 0,-1 0-1,1 0 1,-1 1-1,0-1 1,0 0-1,0 3 2,0-2 22,1 1 0,0-1-1,0 0 1,0 0-1,1 1-21,4 20-150,-3 3 222,-1 1 0,-2 3-72,0-27 18,0 0 1,0 0-1,-1 0 0,0-1 1,-1 3-19,1-5 10,0-1 1,1 0-1,-1 0 1,0 0 0,0 0-1,0 0 1,-1 0-1,1 0 1,0 0-1,-1 0 1,1-1 0,-1 1-1,0 0 1,-1 1-11,1 29-128,0-31 109,1 2-12,0 15 91,1-13-92,1 0 0,-1 0 0,1 0 0,0-1 0,1 1 0,-1 0 0,1 0 0,0-1 0,0 1 0,0-1 0,0 0 0,4 4 32,-5-7-101,-1-1 224,0 0-11,0 0-27,0 0 11,0 0 171,-1-11 138,-38-59-442,35 63 49,0 1 1,0 0-1,0 0 1,-1 0-1,0 0 0,-3-2-12,4 5-61,3 2 23,1 1 1,-1-1-1,0 1 0,1-1 1,-1 1-1,1-1 0,-1 1 0,1-1 1,-1 0-1,1 1 0,0-1 1,-1 0-1,1 1 0,0-1 1,-1 0-1,1 0 0,0 1 1,0-1-1,0 0 0,0 0 0,0 1 1,0-1 37,0 2 7,0 1 0,1 0 0,-1-1 0,1 1 0,0 0 0,-1-1 0,1 1 0,0-1 0,0 1 0,0-1 0,1 2-7,5 7 51,-6-6-64,1-1 0,0 1 1,0-1-1,1 0 1,-1 0-1,2 1 13,-2-2-7,0 0 0,-1 0 0,1 0-1,-1 0 1,1 0 0,-1 0 0,0 0 0,0 0 0,0 1-1,0-1 1,0 0 0,0 1 0,-1-1 0,1 1 0,-1-1 0,0 1-1,0 0 8,0-2 4,1 1-6,-1 0 0,0 0 1,0 0-1,-1 0 0,1 0 0,0 0 0,-1 1 1,1-1-1,-1 0 0,0 0 0,1 0 2,-1-1 4,1 0-1,0 0 0,-1 0 0,1 0 0,0 0 1,0 0-1,0 0 0,0 0 0,0 0 0,0 1 1,1-1-1,-1 0 0,0 0 0,0 0 0,1 0 1,-1 0-1,1 0 0,-1 0 0,1 0 0,0 0-3,-1 0-122,5 9 292,-5-5-106,6 7-37,-1 0 220,-6-10-110,-5-5-25,6 2-116,-1 0-1,0 0 1,1 0-1,-1 0 1,1 0 0,-1 0-1,1-1 1,0 1-1,-1 0 1,1 0 0,0 0-1,0-1 5,-4-9-107,-12-7 216,3 5 38,13 13-169,-1 0 0,1 0 1,-1 0-1,1 0 0,-1-1 0,1 1 0,-1 0 1,1 0-1,-1 0 0,1 0 0,-1 0 0,1 0 0,0 0 1,-1 1-1,1-1 0,-1 0 0,1 0 0,-1 0 1,1 0-1,-1 0 0,1 1 0,0-1 0,-1 0 1,1 0-1,-1 1 0,1-1 0,0 0 0,-1 1 0,1-1 1,0 1 21,-13 11 14,5-4-117,8-8 106,0 0-1,1 0 1,-1 0 0,0 0-1,0 0 1,0 0-1,0 0 1,0 0-1,0 0 1,0 0 0,0 0-1,0 1 1,0-1-1,1 0 1,-1 0 0,0 0-1,0 0 1,0 0-1,0 0 1,0 0-1,0 0 1,0 0 0,0 0-1,0 0 1,0 1-1,0-1 1,0 0 0,0 0-1,0 0 1,0 0-1,0 0 1,0 0-1,0 0 1,0 0 0,0 0-1,0 1 1,0-1-1,0 0 1,0 0 0,0 0-1,0 0 1,0 0-1,0 0 1,0 0 0,0 0-1,0 0-2,1 0-160,13 9 299,-13-7-153,1 0-1,0-1 1,0 1 0,0-1 0,0 0-1,0 0 1,0 0 0,0 0 0,0 0 14,0 0-43,-2-1 80,0 0 43,0 0 139,0 0-59,0 0-21,-13 5 10,12-6-141,0 1-1,0 0 1,0 0-1,-1 0 1,1-1-1,0 1 1,0-1 0,0 1-1,0-1 1,0 1-1,0-1 1,0 1-1,0-1 1,0 0-8,-10-6 59,11 7-67,0 0 0,0 0-1,0 0 1,-1 0 0,1 0-1,0-1 1,0 1-1,0 0 1,-1 0 0,1 0-1,0-1 1,0 1 0,0 0-1,0 0 1,-1 0-1,1-1 1,0 1 0,0 0-1,0 0 1,0-1 0,0 1-1,0 0 1,0 0-1,0-1 1,0 1 0,0 0-1,0 0 1,0-1 0,0 1 8,0 0-7,0 0 1,0 0 0,0-1 0,0 1-1,0 0 1,0 0 0,0 0 0,0 0-1,0-1 1,0 1 0,0 0 0,0 0-1,0 0 1,0 0 0,0 0 0,0-1 0,0 1-1,-1 0 1,1 0 0,0 0 0,0 0-1,0 0 1,0 0 0,0 0 0,0-1-1,0 1 1,0 0 0,-1 0 0,1 0-1,0 0 1,0 0 0,0 0 0,0 0-1,0 0 1,-1 0 0,1 0 0,0 0 0,0 0-1,0 0 1,0 0 0,0 0 0,-1 0-1,1 0 1,0 0 6,-1 0-91,1 0 59,0 0 160,0 0-80,3 16-239,-3-15 187,1 0-1,-1 0 1,0 1 0,1-1 0,-1 0-1,0 0 1,0 0 0,0 0 0,0 0-1,0 1 1,0-1 0,0 0 0,0 0-1,0 0 1,0 0 0,-1 1 0,1-1-1,0 0 1,-1 0 0,1 0 0,-1 0-1,1 0 1,-1 0 0,0 0 0,1 0-1,-1 0 1,0 0 0,0-1 0,0 1 4,-7 8 283,7-9-273,1 1-1,0-1 1,-1 1-1,1 0 1,-1-1-1,1 1 1,-1-1-1,0 1 1,1-1-1,-1 0 1,1 1-1,-1-1 1,0 1-1,1-1 1,-1 0-1,0 0 1,0 1-1,1-1 1,-1 0-10,0 0 42,1 0 17,-3-2-31,1-5-120,4 0 209,1-8-31,-13-7 196,10 21-394,0 0 103,0-1-1,0 1 1,0 0-1,0 0 0,-1-1 1,1 1-1,0 0 1,-1 0-1,1 0 0,-1-2 10,1 3-7,-1 0 0,1 0-1,0 0 1,0 0-1,0 0 1,0 0-1,0 0 1,0 0-1,-1 0 1,1 0 0,0 0-1,0 0 1,0 0-1,0 0 1,0 0-1,0 0 1,-1 0-1,1 0 1,0 0 0,0-1-1,0 1 1,0 0-1,0 0 1,0 0-1,0 0 1,0 0-1,0 0 1,0-1 0,0 1-1,0 0 1,-1 0-1,1 0 1,0 0-1,0 0 1,0 0-1,0-1 1,0 1 0,0 0-1,0 0 1,0 0-1,0 0 1,0 0-1,0-1 1,1 1-1,-1 0 1,0 0 0,0 0-1,0 0 8,2-1-246,2 6 135,-2 0 102,-1-1 0,1 0 0,-2 1 1,1-1-1,0 0 0,-1 1 0,0-1 0,0 1 1,0 2 8,-6 46-122,5-41 104,-1 35 59,3-38 9,-1 1 0,-1-1 0,0 1 0,0-1 0,0 0 0,-2 2-50,-8 31-110,7-25 69,-1-1 0,-4 13 41,-1-9 6,0 0 0,-3 2-6,3-4 170,-4 12-165,12-23-32,-1-1 1,0 0-1,0 0 0,-2 2 27,4-6 48,1-2 11,0 0 64,-1 5-402,1-4 320,0 0 1,0 0 0,0 0 0,0 0-1,0 0 1,0 0 0,0 1-1,1-1 1,-1 0 0,0-1-1,0 1 1,1 0 0,-1 1-42,1-1 21,0 0-1,0-1 1,-1 1 0,1-1 0,0 1-1,0-1 1,0 1 0,0-1 0,0 1-1,0-1 1,0 0 0,0 1-1,0-1 1,0 0 0,0 0 0,0 0-1,0 0 1,0 0 0,0 0 0,0 0-1,0 0-20,29 3 176,-30-3-160,0 0-80,26 1 75,-25 0-15,1-1 1,0 1-1,0 0 0,-1 0 0,1 0 1,0 0-1,-1 0 0,1 0 0,-1 0 1,1 1-1,-1-1 0,0 0 1,0 1-1,1-1 0,-1 1 0,0 0 1,0-1-1,-1 1 0,1 0 0,0 1 4,0-1-7,0 1-1,0 0 1,-1-1-1,1 1 0,-1 0 1,0-1-1,1 1 0,-1 0 1,-1-1-1,1 1 1,0 0-1,-1-1 0,1 1 1,-1 1 7,-2 7-5,1 0 1,1 1-1,0-1 1,1 0 0,0 1-1,1 10 5,0 11 0,0-30 12,-1 0 0,1 0 0,0 1 0,0-1 0,0 0 0,0 0 0,0 0 0,1 0-12,6 19 59,-5-1-60,0 1 1,-1 0-1,-2-1 0,0 1 1,-1 0-1,-2 0 1,0-1-1,-1 0 0,-4 14 1,-1-2 9,-2 6-109,-1 0-1,-5 7 101,4-12 52,-8 20 211,3-17-401,4-7 114,-1-2-1,-3 2 25,16-27 28,0 0-1,0 0 0,0 0 0,-1 0 1,1 0-1,-1-1 0,0 1 0,1-1 1,-2 1-28,-15 13 202,17-14-165,0 0-1,0 0 1,-1 0 0,1 0 0,-1 0 0,1 0-1,-1-1 1,0 1 0,0-1-37,-31 19-501,22-16 650,0 0 0,0-1 1,-12 2-150,21-4-18,-1 0 0,1 0 0,-1 0 0,1 0 0,0 0 0,0 1 0,0 0 0,0-1 0,0 1 0,0 0 0,-1 1 18,4-2-13,-1-1 0,1 0 0,-1 1 0,1-1 0,-1 0-1,1 0 1,-1 1 0,0-1 0,1 0 0,-1 0 0,1 0-1,-1 0 1,1 0 0,-1 0 0,0 0 0,1 0 0,-1 0 13,-1 0 165,8-3 36,1-1 1,-1 0-1,1 0 1,-1-1-1,2-1-201,3-3 59,14-15-93,-21 19 28,1 1 0,0-1 1,0 1-1,0 0 0,0 0 0,5-2 6,-7 3-2,1 1 1,-1 0-1,0-1 0,0 0 1,3-3 1,-4 4 1,1-1 0,0 0 0,0 1 0,0-1 1,1 1-1,-1 0 0,1 0-1,10-8-394,-5 4 201,-8 6 26,-3 3-98,-6 9 221,5-7-4,-1 0 0,1 0 1,-1 0-1,-1-1 1,-3 5 47,-19 14 4,-6 4 138,1 2 0,-13 17-142,-13 19 61,-3-3 0,-6 2-61,44-44-21,0-1 0,-2-1-1,0-2 1,-20 10 21,39-22 55,0-1 0,1 1 0,-1 0 0,1 0 0,-3 3-55,3-2 29,-9 1-28,-1 0-167,-5 4 176,16-8-1,0 0 1,-1 0 0,1 0 0,0 1-1,-3 2-9,1 0-12,-1 0 0,0-1 0,0 0 0,-4 2 12,-10 5 11,-13 15-326,24-17 394,-2-1-24,-15 11-157,6 4 1,20-22 110,0 0 0,1 0 0,-1 0 0,0 0 0,1 0 0,-1 0 0,0 0 0,1 1 0,0-1 0,-1 0 0,1 0 1,0 1-1,-1-1 0,1 1-9,0-1-11,0 1 0,-1-1 1,1 0-1,0 1 1,-1-1-1,1 0 1,-1 1-1,0-1 1,1 0-1,-1 1 0,0-1 1,0 0-1,0 0 1,0 1 10,-29 33 101,8-5-64,15-23-51,1 0-1,-1 1 0,1 0 1,1 0-1,-1 0 1,1 1-1,1-1 0,-2 6 15,-1-1 50,0 0 0,0-1-1,-6 7-49,-14 13 24,-2-1 0,0-2-1,-2-1 1,-11 7-24,-46 29 183,-6 0-183,71-49-53,-1-2 1,-1 0-1,0-1 0,-1-2 1,0 0-1,0-2 1,-2-1 52,-278 70-411,276-70 200,-1-1 1,-25 1 210,-65-4-32,0-4 0,-49-10 32,133 9-6,0-3 1,0 0 0,1-3-1,0-1 1,0-1 0,1-2-1,-26-14 6,4 2-103,-1 2-1,0 2 1,-22-2 103,12 3-7,1-3-1,-14-9 8,66 23 77,0 0 1,-15-11-78,-5-3-80,11 14-132,21 7 207,1 1 1,-1-1-1,1 1 1,0-1-1,-1 0 0,1 0 1,0 0-1,-1 0 0,1-1 1,0 1-1,0-1 0,0 1 1,0-1 4,1 1-4,1 1 1,-1-1-1,1 1 0,-1-1 1,1 1-1,-1-1 1,1 1-1,-1-1 1,0 1-1,1 0 0,-1-1 1,0 1-1,1 0 1,-1 0-1,0-1 1,1 1-1,-1 0 0,0 0 1,0 0-1,1 0 1,-1 0-1,0 0 1,0 0 3,-9-2 23,5-4 82,4 5-253,1 1 250,-2 0-38,-8-11 10,6 6-71,-1 0-47,0 0-1,0 1 0,-1-1 0,-4-2 45,7 5 12,-1-1-1,1-1 0,0 1 1,0 0-1,0-1 0,0 0 0,1 1 1,-1-2-12,0 0-41,0 0 1,-1 0-1,0 0 1,0 1-1,-2-2 41,4 5-14,0-1 0,1 1 0,-1 0 0,1-1 0,-1 1-1,1-1 1,0 0 0,-1 1 0,1-1 0,0 0 0,0 0-1,0 0 1,1 0 0,-1 1 0,0-1 0,1 0 0,-1-1-1,1 1 1,0 0 0,-1 0 0,1 0 0,0 0 0,0 0-1,0 0 1,1 0 0,-1 0 0,0 0 0,1 0 0,0 0-1,-1 0 1,1 0 0,0 0 14,2-3-116,-3 4 116,1 0-1,-1 0 0,1 0 0,-1 0 1,1 0-1,-1 0 0,0 0 0,1 0 1,-1 0-1,0 0 0,0 0 1,0 0-1,0 0 0,0 0 0,0 0 1,0 0-1,0 0 0,0 0 0,0 0 1,0 0-1,-1 0 0,1 0 1,0 0-1,-1-1 1,1 2-2,0-1 0,0 1 0,0-1 0,0 1 0,0-1 0,0 1 0,0 0-1,0-1 1,0 1 0,0-1 0,0 1 0,0-1 0,0 1 0,0 0 0,1-1 0,-1 1 0,0 0 0,0-1 0,1 1 0,-1-1 0,0 1 0,0 0 2,2-3-83,-3-3 174,1 5-90,0 0 0,0 0-1,0 1 1,0-1 0,0 0-1,0 0 1,0 0 0,0 0-1,1 0 1,-1 0 0,0 0 0,0 0-1,1 1 1,-1-1 0,0 0-1,1 0 1,-1 0 0,1 1-1,-1-1 1,1 0 0,0 0-1,-1 1 1,1-1 0,0 0-1,-1 1 1,1-1 0,0 1-1,0-1 1,0 1 0,0-1-1,0 1 10,16 3-260,1 8 127,-14-9 107,-1 1 0,1-1 0,0-1 0,0 1 0,2 1 16,-1-2 52,0 1 0,0-1 0,0 0-1,0-1 1,0 1 0,0-1 0,0 0 0,0 0-1,0 0 1,0-1 0,0 0 0,0 0 0,0 0-1,2-1-51,3 0 11,-1 0 0,1 1 0,0 0 0,-1 0 0,4 1-11,-8 0 5,1 1-1,-1-1 1,0 1 0,0 0-1,0 0 1,1 0 0,-1 1-1,0 0 1,0 0 0,3 2-5,-5-2 6,-1 0 0,1 0 1,0 0-1,-1 1 0,0-1 1,1 1-1,-1-1 0,0 1 1,0 0-1,0 0 0,-1 0 1,1 0-1,-1 0 0,0 0 1,0 1-1,0-1 0,0 1-6,1 7 41,0 0-1,-1 0 1,-1 1-1,0 5-40,0-11 8,0-3 29,0 0 0,-1 0-1,0 0 1,1 0 0,-1 0-1,0 0 1,-1 0 0,0 2-37,0-2 6,1 1 0,0-1-1,0 0 1,0 0 0,0 1 0,0-1 0,0 1 0,1-1 0,0 1-6,0-1 17,0-1 0,1 1-1,-1 0 1,1 0 0,-1-1 0,1 1 0,0 0 0,0-1 0,0 1 0,1-1 0,-1 1-1,2 1-16,-2-3 26,0 0 0,1 0-1,-1 0 1,1-1-1,-1 1 1,1 0 0,-1 0-1,1-1 1,0 1-1,-1-1 1,1 0 0,0 1-1,-1-1 1,1 0-1,1 0-25,75 3-48,-18 0-176,-56-2 219,-1-1 0,0 1 0,0 0 0,1-1 0,-1 2-1,0-1 1,0 0 0,0 0 0,0 1 0,0 0 0,-1 0-1,1-1 1,1 3 5,0-1 23,0 0 0,-1-1-1,1 0 1,0 0 0,0 0 0,2 0-23,22 12-42,-4-1-146,-16-10 242,0 0-1,0-1 0,0 0 1,0 0-1,0-1 0,0 0 1,5 0-54,20 4-59,-29-5 73,1 0-1,0 1 1,-1 0-1,1 0 1,-1 1 0,0-1-1,4 2-13,-4-1 2,0 0-1,0-1 1,0 0 0,0 0-1,1 0 1,-1 0 0,3 0-2,0-1 12,0 1 0,0 0 1,0 0-1,6 3-12,-6-2 7,1-1 0,-1 1 1,0-1-1,1 0 0,-1-1-7,47 3 27,-40-2 35,1 1 1,0-2-1,-1 0 0,1-1 0,0-1 0,3-1-62,8-1 17,-21 4-28,0-1 0,0 0 1,1 0-1,-1 0 0,0-1 0,0 0 1,-1 0-1,1 0 0,1-1 11,-6 3 6,1 0 0,-1 0 0,0 0 0,0 0 0,0-1 0,1 1 0,-1 0 0,0 0 0,0 0 0,0 0 0,1-1-1,-1 1 1,0 0 0,0 0 0,0 0 0,0-1 0,0 1 0,0 0 0,1 0 0,-1-1 0,0 1 0,0 0 0,0 0 0,0-1 0,0 1 0,0 0 0,0 0 0,0-1 0,0 1 0,0 0 0,0 0 0,0-1 0,0 1-1,0 0 1,0 0 0,0-1 0,-1 1-6,-8-8 12,-19-5-218,24 11 180,-182-69-539,174 69 531,0-1 1,0 2 0,-1 0 0,1 0 0,-1 1-1,-10 2 34,-12-1 66,28-2-53,-1 0-1,1 0 0,0-1 0,1 0 0,-1 0 0,0 0 0,0-1 0,1 0 0,0-1 1,0 1-1,-3-3-12,-2 2-89,10 4 86,0-1 0,0 1-1,0 0 1,0 0 0,-1-1 0,1 1 0,0 0-1,0-1 1,0 1 0,1-1 0,-1 0 0,0 1 0,0-1-1,0 0 1,0 1 0,0-1 0,1 0 0,-1 0-1,0 0 4,-2 1-618,45 18 580,22 14-90,-41-21 126,0 0-1,4 5 3,3 9 64,-27-23-62,0 0-1,0 0 1,0 0-1,0 0 1,-1 0 0,1 0-1,-1 1 1,1-1-1,-1 1 1,1 1-2,-2-2 43,0-2-40,-1 0 1,1 0-1,-1 0 1,0 0-1,1 0 1,-1 1 0,1-1-1,-1 0 1,1 0-1,-1 0 1,0 1-1,1-1 1,-1 0-1,0 1 1,1-1 0,-1 0-1,0 1 1,1-1-1,-1 0 1,0 1-1,1-1 1,-1 1-4,8 8 82,-7-8-45,-1-1 16,-19 11 17,-15-1-308,-1-1 1,0-2 0,-1-2-1,-31 1 238,-77 4 122,-7 0-249,67-6 208,40-1-48,0-2 0,0-2 0,0-1 0,-7-3-33,21-1 35,-1-1-1,1-1 0,1-1 0,-1-2 0,2-1 0,0-1 0,0-1 0,1-2 1,1 0-1,-19-17-34,16 11-68,-1 0 1,-12-5 67,31 21-21,0 0 1,-1 0-1,0 1 1,0 1 0,0 0-1,-1 1 1,1 0-1,-7 0 21,13 2-27,-14-1-1,0 0 0,0 1 0,0 1 0,-16 3 28,-6 4-159,2 2-1,-20 8 160,-81 30-162,89-28 137,-4 3 82,-31 19-57,41-19 97,-2-1-1,-25 6-96,11-8-2087,-1-4-1,-17 1 2088,47-12-1675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7:35.541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388 48 1152,'-25'-18'1051,"24"35"-857,-1 1 0,-1-1 1,-2 6-195,2-12 46,-13 58 615,-20 50-661,21-83 361,-1 0 0,-18 28-361,-12 27 345,19-24 180,-5 24-525,6-12-24,-22 70 568,19-56-192,19-56-219,5-11-194,5-22 200,-1 0 0,1 0 0,-1 0 0,0-1 0,0 1 0,0 0 0,-2 3-139,2-6 832,2-5-703,-1 1 0,1-1 0,1 1 0,-1-1 0,0 1 0,1 0 0,0-1 0,-1 1 0,1 0 0,1 0 0,1-2-129,3-6 85,21-30-265,20-23 180,-4 7-129,32-50-88,-12 16-48,4 3 0,12-7 265,113-108-853,-183 190 806,0-1 0,-1 1 0,-1-1-1,-1-1 1,1-1 47,14-25-249,-15 27 227,0 0 0,-1 0 0,-1-1-1,0 0 1,-1 0 0,-1 0 0,0-2 22,-2 15-33,0 0 0,-1 1 0,1-1 0,0 0 0,0 1 0,0-1 0,0 0 0,0 1 0,0-1 0,0 1 0,1-1 0,-1 1 0,0 0 0,1-1 0,-1 1 1,1 0-1,0 0 0,-1 0 0,1 0 0,1 0 33,5-3-73,1 1 0,0 0 1,6-1 72,-6 1 18,17-2-325,0 0 0,0 2 0,1 1 0,-1 1 0,10 2 307,-32-1-27,0 0 0,-1 0-1,1 1 1,0 0 0,-1-1 0,1 1 0,-1 1 0,1-1 27,-3 0 3,0-1-1,-1 0 1,1 0-1,0 1 1,-1-1-1,1 0 1,0 1-1,-1-1 1,1 1-1,-1-1 1,1 1-1,0-1 1,-1 1-1,0-1 0,1 1 1,-1-1-1,1 1 1,-1 0-1,0-1 1,1 1-1,-1 0 1,0-1-1,0 1 1,1 0-1,-1 0 1,0-1-1,0 1 1,0 0-1,0 0 1,0-1-1,0 1 0,0 0 1,0-1-1,0 1 1,0 0-1,-1 0 1,1-1-1,0 1 1,0 0-1,-1 0-2,-5 10 50,-1 0 1,0 0-1,0-1 0,-1 0 1,-1 0-1,-8 6-50,-13 11 411,-18 12-411,23-21 104,1 2-1,1 1 1,-2 4-104,-5 8 103,-1 1 131,1 1 0,-18 29-234,-11 27 219,-6 10 20,-38 42-239,35-60 101,-62 80 124,119-144-170,9-16-27,1 0 0,-1 0 0,0 1 0,0-1 1,0-1-1,-2 2-28,4-3 197,9-5 43,41-30-139,-3 8-186,0-1-1,-3-3 1,20-17 85,-37 25-132,0-2 0,-2-1-1,-1-1 1,0 0 0,13-24 132,5-10-80,3 2 0,2 2 0,13-7 80,23-19 197,-81 80-191,12-11 31,-1-2 0,8-11-37,-17 21 47,1-3-75,1 0 0,-2 0 0,3-5 28,-7 12-12,0 0-1,1 1 1,-1-1-1,0 1 1,0-1-1,0 0 1,1 1-1,-1-1 1,0 1 0,0-1-1,0 0 1,0 1-1,0-1 1,0 0-1,0 1 1,-1-1-1,1 0 13,0 1-2,0 0 0,-1 0 0,1 0 0,0 0 0,-1 0 0,1 0-1,0 0 1,0 0 0,-1 0 0,1 0 0,0 0 0,-1 0 0,1 0 0,0 0 0,0 0-1,-1 0 1,1 0 0,0 1 0,-1-1 0,1 0 0,0 0 0,0 0 0,0 0 0,-1 1-1,1-1 1,0 0 0,0 0 0,0 0 0,-1 1 0,1-1 0,0 0 0,0 0-1,0 1 1,0-1 0,0 0 0,-1 1 2,-10 10-98,0-1 0,-11 8 98,1-1 9,4-3 37,10-8-61,0-1-1,1 1 1,-1 0-1,1 1 0,0 0 16,-19 30 171,2 1 0,1 1-1,-12 33-170,-3 5 256,5-5-88,21-43-225,-2-1 0,-4 4 57,-8 16 163,13-26 17,0 1-1,-12 15-179,-16 27 166,18-24-299,10-17 79,7-14 68,1-1-1,1 1 1,0 1 0,0-1 0,1 0-1,0 2-13,-6 26 51,6-30-21,1 0-1,0 0 0,0 0 0,0 0 0,2 8-29,-1-4 94,0-10 125,0-2-22,2-1-152,0 0-1,-1-1 0,1 1 1,-1 0-1,1-1 0,-1 1 1,1-1-1,-1 1 0,1-3-44,-1 3 12,8-10 47,-2 0 1,1-1-1,-2-1 0,0 1 1,1-3-60,0-1 33,1-1 0,8-9-33,32-48-358,-42 65 311,1 0-1,1 0 1,5-5 47,8-9 41,-9 10-108,-8 10 20,-1-1 1,1 0-1,-1 1 1,0-1-1,0 0 0,1-3 47,18-29 147,-17 28-138,0 1-1,0-1 0,-1 0 1,0 0-1,0-1 1,2-6-9,8-30-334,-7 21 277,0 1 0,-1-4 57,-1 6-102,1 0 0,8-21 102,0 3-148,7-17-84,4-6 232,-11 31-88,-9 15-258,-4 13 293,0 0 1,0 1-1,0-1 0,0 0 0,0 0 0,1 1 1,-1-1-1,2-1 53,7-9-44,-1 0-1,0-1 1,-1-1 0,-1 0 0,0 0 0,-1 0-1,2-7 45,-6 3-343,-2 19 325,0 0 0,0-1 0,0 1 1,0 0-1,0 0 0,0-1 0,0 1 0,0 0 1,0 0-1,0-1 0,0 1 0,0 0 1,0 0-1,0-1 0,0 1 0,0 0 1,-1 0-1,1 0 0,0-1 0,0 1 1,0 0-1,0 0 0,-1 0 0,1-1 1,0 1-1,0 0 0,0 0 0,-1 0 0,1 0 1,0 0-1,0-1 0,-1 1 0,1 0 1,0 0-1,0 0 0,-1 0 0,1 0 1,0 0-1,0 0 0,-1 0 0,1 0 1,0 0-1,0 0 0,-1 0 0,1 0 0,0 0 1,0 0-1,-1 0 0,1 1 0,0-1 1,0 0-1,-1 0 0,1 0 0,0 0 1,0 0-1,0 0 0,-1 1 0,1-1 1,0 0 17,-6 3-11,1 1 0,0 0 1,0-1-1,0 2 0,0-1 1,0 0-1,-1 4 11,-42 38 37,30-24-92,9-11 105,-1 0 1,1 2-1,1-1 1,0 1 0,-4 10-51,-87 239 448,52-136 223,32-82-243,-4 1-428,6-15 203,2 0-1,1 1 0,0 4-202,-24 93 229,5 1 17,9-54 21,-31 126-12,37-142-50,4-22 22,-4 35-227,-15 188-165,28-203 810,1-55-479,1-9 388,15-58-58,-1-1-604,3 1-1,2 1 1,18-33 108,-24 63-84,7-26 84,8-20-321,-23 62 160,-1 0-1,0-1 1,0-8 161,9-31-135,-2 13 1,-1-9 134,4-11 38,-14 56-131,0-3-391,-1 12 482,0 0-1,1 0 1,-1 0-1,0-1 0,0 1 1,0 0-1,0 0 1,0 0-1,0 0 0,0 0 1,0 0-1,1-1 1,-1 1-1,0 0 0,0 0 1,0 0-1,0 0 1,0 0-1,0 0 0,1 0 1,-1 0-1,0 0 0,0 0 1,0 0-1,0 0 1,1 0-1,-1 0 0,0 0 1,0 0-1,0 0 1,0 0-1,0 0 0,1 0 1,-1 0-1,0 0 1,0 0-1,0 0 0,0 0 1,0 0-1,1 0 1,-1 0-1,0 0 0,0 1 1,0-1-1,0 0 0,0 0 1,0 0-1,1 0 1,-1 0-1,0 0 0,0 1 1,0-1-1,0 0 1,0 0-1,0 0 0,0 0 1,0 0 2,1 1 42,0 1-31,2 10-22,-1 0-1,0 1 1,0-1 0,-1 0-1,-1 1 1,0-1 0,0 1-1,-3 9 12,-10 108-10,-9 45-268,18-129 382,2 0-1,2 0 1,3 19-104,0 34 20,-3-67 47,-2-1-1,-4 28-66,3-39 101,2-1 1,0 17-102,-3 24 59,0-41 110,3-15-127,0 0-1,0 1 1,0-1 0,1 1 0,-1 1-42,-7 75 555,6-50-339,1-23-247,0 0 1,0 0 0,1 0-1,1 0 1,0 4 30,1 16 306,-1 29-306,-1-41 1283,-9-117-435,6 55-1363,1 0 0,4-44 515,1 1-31,0 5-578,5-6 609,-1-4-708,-1 42 507,2 0 0,2 0 0,8-20 201,-13 39-76,-5 25 68,1 0-1,0 1 1,3-7 8,-2 3-31,0 0-1,0 0 1,0 0 0,-1-8 31,1-11-9,-1 9 38,0 0-1,-2 0 0,-1-8-28,-1-29-607,-2 12-49,2 29 442,3 59 173,1 7-72,-3 0 1,-2 5 112,-2 0 3,-23 153 52,1 49 383,26-239-401,-2 51 45,3-35 37,-2 0 0,-2 6-119,4-28 80,0 1-1,0-1 1,1 1-1,2 8-79,-1 15 162,-1-19-71,1 0-1,0 0 1,1 1 0,3 13-91,-2-21 40,-2-1-1,0 1 1,0 0 0,0 4-40,-1-5 57,1 0-1,0-1 1,0 1 0,1 0-1,0 1-56,2 3 75,-1 0 0,0 0-1,0 10-74,-1-12 14,0 1 0,1-1 0,4 11-14,-3-13 5,-2 0 0,1 0-1,-1 0 1,0 1-1,-1-1 1,0 8-5,7 80 117,-3-18 507,3-17-469,-3-41-126,-4-19-21,-1 1 0,1 0 0,0 0 0,-1-1 0,0 1 0,1 0 0,-1 0 0,0 0 0,0-1 0,0 1 0,0 1-8,-2 7 21,1 1 1,0-1-1,0 0 0,1 0 1,0 0-1,1 1 0,0-1 1,2 5-22,0 18 373,-1-6-416,15 88-69,-13-93 97,1 0 0,1 0 0,1-1 0,8 19 15,-9-26 2,0 4 111,6 13-49,13 25-64,-21-48-15,0 0 0,1-1 0,0 1 0,1-1 0,-1 0 0,1 0 0,1-1 0,-1 0 0,3 2 15,50 42-5,-17-12 157,-29-25-107,1 0 1,0-1-1,6 3-45,-1-2-83,-1 1 1,-1 0-1,0 1 0,12 14 83,-17-12 55,0 1 1,-1 0-1,-1 0 0,-1 1 0,0 0 0,1 8-55,12 25-5,-20-47-15,30 59-123,-27-55 156,0-1 1,1 1 0,0-1 0,1-1 0,0 1 0,0-1-14,8 13-22,-13-17 49,0-1 0,-1 1-1,1-1 1,0 1 0,1-1-1,-1 0 1,0 0 0,2 2-27,-2-3-8,-1 0 1,0 0-1,1 1 1,-1-1-1,0 1 1,0-1-1,1 1 1,-1-1-1,-1 1 1,1 0-1,0-1 1,0 1-1,0 1 8,8 13-132,-8-15 136,-1-1-1,1 1 1,0 0-1,-1-1 1,1 1 0,0 0-1,-1 0 1,1-1-1,-1 1 1,1 0-1,-1 0 1,0 0-1,1 0 1,-1 0-1,0 0 1,1-1-1,-1 1 1,0 0 0,0 0-1,0 0 1,0 0-1,0 1-3,0 0 18,0-1 57,4 5-87,-4-6 5,0 1 1,0 0-1,0-1 1,1 1-1,-1 0 1,0-1-1,1 1 1,-1 0-1,0-1 1,1 1-1,-1-1 1,1 1-1,-1-1 1,1 1-1,-1-1 1,1 1-1,0-1 7,0 2 27,1-1-1,0 0 0,-1 1 0,1-1 1,-1 1-1,0 0 0,1-1 1,-1 1-1,0 0 0,0 0 0,0 0 1,0 0-1,-1 0 0,1 1-26,0-2-7,-1 0 0,0 0 0,1 0 0,-1 0 0,1 1 0,0-1 0,-1 0-1,1 0 1,0 0 0,-1 0 0,1 0 0,0-1 0,1 2 7,3 3-158,-4-4 157,-1 0 0,1 0-1,1 0 1,-1 0 0,0 0 0,0 0 0,0 0 0,0 0 0,1-1 0,-1 1 0,0 0 0,1-1 0,-1 1 0,0-1 0,1 0 0,-1 1 0,1-1-1,-1 0 1,1 0 0,0 0 1,1 1 27,0-1 1,0 1-1,0 0 0,0 0 0,-1 0 0,1 1 0,0-1 0,-1 0 0,2 2-27,4 1 103,53 23-412,-15-12 527,-5 3-202,-20-9-60,-1 0-1,0 1 1,-1 1-1,0 0 1,-1 2 0,1 1 44,-9-3 24,0 0-1,0 1 1,1 2-24,0 0-61,-10-13 73,0 1 0,0-1 0,-1 0 0,1 1 0,0-1 0,-1 1 0,1-1 0,-1 0 0,1 1 1,-1-1-1,1 1 0,-1 0 0,0-1 0,0 1 0,0-1 0,0 1 0,0-1 0,0 1 0,0-1 0,-1 1 0,1-1 0,-1 1 0,1-1 0,-1 1 0,1-1 0,-1 1 0,0-1 0,0 0 0,1 1 0,-1-1 0,0 0 0,0 0 0,0 0 0,-1 1-12,-1 1 9,0-1 0,0 1 0,0-1 1,0 1-1,-1-1 0,1 0 0,-1 0 0,1-1 1,-1 1-1,0-1 0,1 1 0,-1-1 0,-1 0-9,-15 2-73,-1 0 0,1-2 0,-1 0 0,1-1 0,-1-1-1,1-1 1,0-1 0,-1-1 0,1 0 0,1-2 0,-1 0 0,1-1-1,0-1 1,-9-6 73,-8-8-61,0-2 0,-22-21 61,4 7 84,-42-23-84,-25-16 166,94 56-188,0-1 0,2-2-1,0 0 1,2-1-1,1-2 1,0 0 0,2-1-1,2-1 1,0-1-1,-9-23 23,-11-26 54,-28-38-54,26 50 853,-13-34-853,41 79 105,10 19-140,-1-1 0,1 0 1,0 0-1,0 0 0,0 0 0,1 0 1,0 0-1,-1 0 0,2-1 0,-1 1 1,0-3 34,-4-36 448,4 0-1819,-6-32 1371,5 53-441,-2-1 0,0 1 0,-2 0 1,0 0-1,-2 0 0,0 1 0,-1 0 0,-1 1 0,-3-3 441,6 11-970,-1-1-1,2 0 0,-5-11 971,0-14-1781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7:39.521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 1 992,'-1'0'28,"1"0"1,-1 0-1,0 0 0,1 0 1,-1 1-1,1-1 0,-1 0 1,1 0-1,-1 1 0,1-1 1,-1 0-1,1 1 0,-1-1 1,1 0-1,-1 1 0,1-1 0,-1 1 1,1-1-1,0 1 0,-1-1 1,1 1-1,0-1 0,0 1 1,-1-1-1,1 1 0,0 0 1,0-1-1,0 1 0,-1-1 1,1 1-1,0 0 0,0-1 1,0 1-29,0 24 1042,0-18-918,0 395 1711,3-354-1403,2-1 1,1 1 0,12 36-433,-5-19 259,3 37-259,-9 3 318,-3-41 78,3 0-1,9 39-395,-4-44 91,1 43-91,-9-61 368,-2-11 76,-2 27-444,0-4 169,2-2 6,-2-1-1,-2 1 0,-7 34-174,-25 200 965,24-171-421,6 19-544,5-41 433,-3 105-199,-4-131-109,-4 4-125,-3 34 286,7-42 9,-18 145-158,22-187-69,1 0 0,0 0 0,1 1 0,1-1 0,2 0 0,0 1 0,0-1 0,7 17-68,9 39-40,-4 1 0,-1 18 40,-4-20 143,5 64 156,-13 24-337,-3-88-20,-4 17 85,1-42-70,-30 249 394,30-269-334,-4 27 68,0-7-95,2 0-1,2 33 11,4 504 1728,17-587-1424,12-2-369,0 0-1,6-3 66,6-1 46,69-7 76,10-2-308,107 1 186,-122 11-28,-21 1-120,6 4 148,-76-1-156,0 1 1,1 0-1,-2 1 1,1 1-1,0 0 1,0 1 155,-12-4-171,-11 6-32,6-7 207,1 1 0,0-1 0,-1 0 0,1 0 1,0 0-1,0 0 0,-1-1 0,1 1 0,0-1 0,0 1 0,-1-1 0,1 0 0,-1 0-4,-30-18-18,13 8-22,6 3-15,0 0-1,0 0 1,1-1 0,1-1-1,-1 0 1,-8-11 55,5 4-53,1-1 0,1-1 0,1-1 0,-5-8 53,-35-71-204,-33-91 204,50 108-281,7 11 233,3-1 0,0-11 48,-33-148 139,25 93-246,12 44 23,4-2 0,5 0 0,3-1 0,4-72 84,7 123-212,2 1 1,2-1 0,1 0 0,3 1 0,5-11 211,-5 30-367,-8 24 342,0 1 1,-1 0-1,1 0 0,0-1 0,0 1 1,0 0-1,0 0 0,0 0 0,0 0 1,0 0-1,0 0 0,1 1 0,-1-1 1,0 0-1,0 1 0,1-1 25,-2 1-9,1 0 0,-1 0 0,1 0-1,0 0 1,-1 0 0,1 0 0,-1 0 0,1 0 0,-1 0 0,1 0 0,-1 1-1,1-1 1,-1 0 0,1 0 0,-1 0 0,1 1 0,-1-1 0,1 0-1,-1 1 1,1-1 0,-1 1 0,0-1 0,1 0 0,-1 1 0,0-1-1,1 1 1,-1-1 0,0 1 0,1-1 0,-1 1 0,0-1 0,0 1 0,0 0 9,9 23 51,-6-16-62,5 19-84,0 0 1,-2 0-1,-1 1 0,-2 0 1,1 18 94,1 5 94,17 376 183,-17-311-193,4 0-1,5 0 1,18 60-84,-26-152 68,0-1 0,2 0 0,1 0 0,1 0-68,24 30 235,-30-47-191,-1-1 0,2 1 0,-1-1 0,0 0 0,1 0 0,0-1 0,0 1 0,1-1 0,-1 0 0,1-1 0,0 1 0,1-1-44,31 24 240,-37-26-247,0 0 0,0 0 1,-1 0-1,1 0 0,0 0 0,0 0 1,-1 0-1,1 1 0,0-1 1,-1 0-1,1 1 0,-1-1 0,0 0 1,1 1-1,-1-1 0,0 0 1,0 1-1,0 1 7,-4 27-198,0-3-2203,6-1 390,3-5-1770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7:52.460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1673 0 224,'-3'6'112,"1"-1"1,-1 0-1,0 1 0,0-1 1,-1-1-1,0 1 0,0-1 1,0 1-1,0-1 1,0 0-1,-1-1 0,0 1 1,0-1-1,0 0 0,-2 1-112,-6 3 343,-8 2-227,-7 6 593,-7-4-572,-12 8-137,-16 5-51,24-10 1309,-8 6-1258,25-10 176,0 1 0,0 0 0,2 2 0,-15 11-176,-3 6 31,4-4 34,-27 28-65,46-39 0,0 0 0,-2-2 0,0 0 0,-2 1 0,11-8 31,0-1 0,1 2 1,-1-1-1,1 1 0,1 0 0,-6 7-31,15-14 886,8-3-715,11-7-236,80-66-415,-41 29 176,-36 32 314,0 0 1,1 2 0,1 1-1,0 1 1,16-4-11,29-7-242,68-11 242,-116 28-46,-5 2-111,1 0 0,0 2-1,2 0 158,35-2-370,-45 2 388,-10 1-28,-1 0 0,0 0 1,1 0-1,-1 0 1,1 0-1,-1 0 0,0 0 1,1-1-1,-1 1 1,0 0-1,1-1 0,-1 1 1,0-1-1,0 0 1,1 1-1,-1-1 0,0 0 1,1 0 9,-2 0 85,0 1-26,13 0-429,-10 0-177,-13 0 221,9 0 278,1 0 27,0 0 64,0 0-6,0 0-26,1 4-77,-1-4 63,0 1 0,0-1 0,1 0 0,-1 0-1,0 1 1,0-1 0,0 0 0,0 1 0,0-1-1,0 0 1,0 1 0,0-1 0,0 0 0,0 0-1,0 1 1,0-1 0,0 0 0,0 1 0,-1-1-1,1 0 1,0 0 0,0 1 0,0-1 0,0 0-1,0 0 1,-1 1 0,1-1 0,0 0 0,0 0-1,0 0 1,-1 1 0,1-1 0,0 0 0,0 0-1,-1 0 1,1 0 0,0 0 0,0 1 0,-1-1 0,1 0-1,0 0 1,-1 0 0,1 0 3,-1 0 85,1 0-15,0 2-65,0-1 0,0 0 1,0 0-1,-1 0 1,1 0-1,0 0 1,-1 0-1,1 0 0,-1 0 1,1 0-1,-1 0 1,1 0-1,-1 0 0,0 0 1,1 0-1,-1 0 1,0-1-1,0 1 1,0 0-6,-20 13 168,1-1-199,19-12 18,-1 1 1,0-1 0,0 0 0,0 1 0,0-1 0,0 0 0,-1 0 0,0 0 12,-12 7-42,-76 62 1002,87-67-1053,0 1 1,1 0-1,-1 0 0,1 0 1,-2 4 92,2-3 99,-1 0 1,1-1 0,-1 1 0,-2 1-100,-3 2 110,-1-1 0,0 0 1,0 0-1,0-1 0,0-1 0,-12 5-110,17-8 103,0 1 0,0 0 1,0 0-1,0 0 0,-1 3-103,1-3 47,1 0 0,0 0 1,-1 0-1,0 0 0,-3 1-47,3-3 59,0 0 0,0 0 0,0-1 0,0 1 0,0-1 1,-3 0-60,5 0 146,2 0-139,1-1-1,0 1 1,0 0-1,0 0 1,0 0-1,0 0 0,-1-1 1,1 1-1,0 0 1,0 0-1,0-1 0,0 1 1,0 0-1,0 0 1,0 0-1,0-1 0,0 1 1,0 0-1,0 0 1,0-1-1,0 1 1,0 0-1,0 0 0,0 0 1,0-1-1,0 1 1,0 0-1,0 0 0,0-1 1,0 1-1,0 0 1,0 0-1,1 0 1,-1 0-1,0-1 0,0 1 1,0 0-1,0 0-6,4-8 82,34-42-306,-36 45 237,-8 8-34,1-1-62,-25 13 29,0 1 0,0 1 1,-14 12 53,0 1-4,-9 8-9,38-26 7,-1-1-1,0 0 1,-6 2 6,-9 3 60,9-3-13,0-2 0,-10 3-47,-114 46 203,85-29-144,50-28 94,10-3-151,0 0 0,0 0-1,1 0 1,-1 0-1,0 0 1,0 0 0,0 1-1,1-1 1,-1 0-1,0 1 1,1-1 0,-1 0-1,0 1 1,0-1-1,1 1 1,-1-1 0,1 1-1,-1-1 1,0 1-1,1-1 1,-1 1 0,1 0-1,0-1 1,-1 1-2,-7 8-46,4-4-15,14-3 77,5-3 95,-1-1-1,0-1 0,0 0 1,0-1-1,9-4-110,-1 1-61,21-8-29,-1-3 1,0-1-1,-2-2 0,0-2 1,23-18 89,-44 31 5,-17 10-16,0-1 1,0 0-1,0 0 0,0 0 1,-1 0-1,1 0 0,0 0 1,-1 0-1,1-1 0,0 1 1,-1-1-1,0 1 0,2-2 11,3-2-61,-4 6 26,-1-1 30,-1 0 144,0 0-54,0 0-122,-12 8 47,4-2-24,0 0-1,0 0 0,1 1 1,-2 3 14,-3 6 25,11-13-31,-1 0 0,0 0 0,0 0 0,0 0 0,0 0 0,-1 0 6,-22 21-35,13-12 58,-1 1 0,0-2 0,-1 0 0,0-1 0,-4 2-23,-9 3 31,1 0-1,1 2 1,1 1 0,0 1-1,1 1 1,1 2 0,1 0-1,-6 9-30,-32 47 251,4 3 0,-23 48-251,53-86-8,-1-1 0,-3-2 8,15-21 70,-1 0 1,-1-2-1,0 0 0,-2-1 1,-4 4-71,2-3-16,-4 4 21,20-18-20,3-2 14,0-1 1,1 1 0,-1-1-1,0 1 1,1-1-1,-1 0 1,0 1 0,1-1-1,-1 0 1,0 0 0,0 0-1,1 1 1,-1-1 0,0 0-1,0 0 1,0 0 0,0 0 42,11-4 145,11-10-300,-2-2 0,0 0 1,-1-2-1,0 0 113,-11 11 30,0-1-68,0-1 1,0 0-1,2-4 38,8-12-95,10-14-18,12-14 98,-31 41-51,0-1 1,0 0-1,-1 0 1,-1-1-1,5-13 66,-4 8-248,21-61-283,-25 72 566,1-7-62,-1-1 1,-1 0 0,0 0-1,0 0 1,-2 1 0,-1-12 26,1 22 56,-12 24-567,3 2 516,1 0 1,1 0 0,-2 16-6,-2 1 84,-49 188 257,40-160-77,12-44-119,1 1 1,-1 11-146,-21 107 297,-10 58-8,9-32-6,-36 107-283,57-224 0,8-39 59,-1-1 1,0 0-1,0 0 1,-1 0-1,-1 0 1,1 0-1,-5 7-59,7-16 325,1-10 225,1-11-442,2 0 0,0 0 0,0 1 0,2 0 0,1 0-108,0-5 30,34-100-317,-28 89 206,9-23-41,-7 21-150,7-30 272,9-75-256,0 22-560,-4 18 725,-4 26 0,-17 62-35,0-1 0,2 2 0,0-1-1,0 1 1,2-2 126,14-26-147,3 0 296,-8 14-725,-18 20 181,0 7 401,0 0-6,0 0-112,0 0 75,0 0 165,0 0-59,0 1-80,-4 7-23,0 0-1,1 1 0,0 0 1,-1 1 34,-8 26-22,-5 3 246,2 0 0,-1 9-224,-3 6 154,9-28 23,-4 17-177,-16 68 565,-18 33-565,-12 32 364,45-125-346,3 1 0,-3 27-18,7-25-61,-15 120 69,23-142 51,0-23 19,0 1 0,-1-1 0,-1 8-78,24-98 956,5-5-956,-8 28 137,-3 9-245,2 1 0,3 1-1,2-1 109,-5 17-226,-8 14 43,-1-1 0,0-1 183,9-22-122,-5 15 38,-2-1 0,-2-1 1,1-3 83,12-55 34,21-87-234,-35 143 41,-6 23 127,0 0 0,0 0-1,-1 0 1,0 0 0,0-1 0,-1-1 32,1 9-3,-1 0 0,0 0-1,0 0 1,0 0 0,0 0-1,0 0 1,0-1-1,0 1 1,0 0 0,0 0-1,0 0 1,0 0 0,0 0-1,0 0 1,0-1 0,0 1-1,0 0 1,0 0-1,0 0 1,0 0 0,-1 0-1,1 0 1,0-1 0,0 1-1,0 0 1,0 0-1,0 0 1,0 0 0,0 0-1,0 0 1,0 0 0,0 0-1,-1-1 1,1 1-1,0 0 1,0 0 0,0 0-1,0 0 1,0 0 0,0 0-1,-1 0 1,1 0-1,0 0 1,0 0 3,-6 5-180,-3 9-121,5-3 262,1 0-1,1 0 1,0 0 0,0 1 0,1 6 39,-3 13-33,-19 97 151,-7-1 0,-7 6-118,-6 26 78,-5 28 173,47-180-232,-1-1 77,1 1 0,-1 0 0,0-1 0,-2 4-96,3-9 12,1 0 0,-1 1 1,1-1-1,-1 0 0,0 0 0,1 0 1,-1 0-1,0 0 0,0 0 1,0 0-1,0-1 0,0 1 0,0 0 1,0 0-1,0-1 0,0 1 0,0 0 1,0-1-1,-1 0 0,1 1 0,0-1 1,0 1-1,-1-1 0,1 0 0,-1 0-12,1 0 7,0 0 0,0-1 0,0 1 0,0-1 0,0 1 0,0-1 0,0 0 0,0 1-1,0-1 1,1 0 0,-1 1 0,0-1 0,0 0 0,1 0 0,-1 0 0,1 0 0,-1 0-1,1 0 1,-1 0-7,-9-21-83,5 7 23,-1-4 137,1 0 0,0 0 0,2 0 1,0-1-1,0-17-77,3 25 70,0-15-127,0 0 0,2 1-1,5-24 58,16-86-602,0-76 602,-18 154-144,7-63 48,5-9 218,-15 101-1018,-2-23 896,-1 62-60,0-1-1,0 1 1,-1 2 60,-3 21-5,-14 95 5,-31 105 0,-9 18 49,-32 118-61,-1 4 503,64-226 255,-2 83-746,26-166 33,3 0-1,2 0 0,4 4-32,6 34 85,15 49-85,-22-127 6,1-1 0,1 0 0,1 0 0,1-1 0,1 0 0,1 0 0,10 15-6,9-6 272,-28-30-26,4-6 175,-3 0-368,1-1 0,0 1-1,-1-1 1,0 0 0,-1 0-1,1 0 1,-1 0 0,0 0 0,0 0-1,-1-2-52,2-10 54,12-77-598,-8 67 195,-4 22 266,0 0-1,-1 0 1,0-1 0,0-5 83,-1 12-1,0 0 1,0 0-1,0-1 1,0 1-1,0 0 1,0 0 0,0 0-1,0-1 1,0 1-1,0 0 1,0 0-1,0-1 1,0 1-1,0 0 1,0 0-1,0 0 1,1-1-1,-1 1 1,0 0-1,0 0 1,0 0 0,0-1-1,0 1 1,0 0-1,1 0 1,-1 0-1,0 0 1,0 0-1,0-1 1,1 1-1,-1 0 1,0 0-1,0 0 1,0 0-1,1 0 1,6 3-38,7 12-41,-3 4 17,-1 0-1,-1 1 0,-1 0 1,2 10 62,15 51-46,-5 1-1,9 73 47,-9-45-9,11 22 9,-22-105 60,1 0 0,2-1 0,0 0-1,2-1 1,9 13-60,-9-15-120,-9-14 146,1 0 0,0 0 0,0 0 0,2 1-26,-4-5 8,0 1 1,0 0-1,0 0 0,-1 0 0,0 1 1,0-1-1,-1 1 0,0-1 0,1 5-8,-2-7 1,3 19-60,-4-21 51,0 0 0,0 1 0,0-1 0,1 0 1,-1 0-1,1 0 0,-1 1 0,1-1 0,0 0 1,0 0-1,0 0 0,0 0 0,0 0 0,0-1 0,0 1 1,1 0-1,0 1 8,4 3 24,0-1 1,0 1-1,0-1 0,0 0 1,1-1-1,0 1 0,5 2-24,12 5-131,0 1-1,4 5 132,-5-3-227,25 11 227,85 31 176,-128-55-190,7 3 74,0-1 0,10 2-60,-20-5-7,1 0 0,0-1 0,0 1 0,0-1 0,-1 0 0,1 0-1,0 0 1,0 0 0,0-1 0,-1 1 0,1-1 0,0 0 0,0 1 0,-1-1 0,1-1 7,-1 1-16,0 0 0,-1 0 0,1-1 1,-1 1-1,1-1 0,-1 0 0,1 1 1,-1-1-1,0 0 0,0 0 0,0 0 0,0 0 1,0 0-1,0 0 0,0 0 0,-1 0 1,1 0-1,-1 0 0,0 0 0,0-1 1,1 1-1,-1 0 0,0 0 0,-1 0 0,1-1 1,0 1 15,-2-9-162,0 0 1,0 1-1,-1 0 1,-2-6 161,-2-3-213,0 2 1,-2-1-1,0 1 1,0 0-1,-12-13 213,-14-15 165,-14-12-165,16 19 198,2-1 1,1-2-199,-1-8 18,2-1 1,2-1 0,2-2-1,3 0 1,2-1 0,2-3-19,9 22-143,-2-34 143,5 31 105,-3-36-104,4 0-1,3-55 0,1 29-230,-5-2 230,0 22 148,-9-73 322,13 131-387,0 5-152,0 0 0,-1 1 0,-1-1 0,-1 1 1,0-1-1,-6-10 69,-20-38-256,31 63 262,-1 1-1,1-1 1,-1 1 0,0-1 0,0 1 0,0-1-1,0 1 1,0-1 0,0 1 0,0 0-1,0 0 1,0 0 0,-1 0 0,1 0 0,-1-1-6,1 2-16,0 0 0,0 0 0,1 0 0,-1 0 0,0 0 0,0 0 0,0 0 1,1 0-1,-1 0 0,0 0 0,0 0 0,0 0 0,1 1 0,-1-1 0,0 0 1,0 1-1,1-1 0,-1 0 0,0 1 0,1-1 0,-1 1 0,0-1 1,1 1-1,-1 0 0,1-1 0,-1 1 0,1-1 0,-1 1 0,1 0 0,0-1 1,-1 2 15,-7 11-107,0 1 1,1 0 0,1 1 0,0-1 0,0 5 106,-3 6-8,-18 42-115,-1 1 2,3 2 0,3 0 1,-2 22 120,3 34 127,-10 46 732,29-165-734,1 0-1,-1 0 1,-1 0-1,0 0 1,0-1-1,-2 5-124,4-9 53,0-1 0,1 0-1,-1 0 1,0 0 0,0 0 0,0 0-1,0 0 1,0 0 0,0 0-1,0 0 1,0 0 0,-1 0 0,1-1-1,0 1 1,0 0 0,-1-1 0,1 1-1,0-1 1,-1 0 0,1 1-1,0-1 1,-1 0 0,1 0 0,-1 0-1,1 0 1,0 0 0,-1 0 0,1 0-1,-1 0 1,1 0 0,0-1 0,-1 1-1,1-1 1,0 1 0,-1-1-1,0 0-52,-13-7-53,9 4-28,-1 0-1,0 1 0,0 0 1,-6-2 81,11 5-28,0-1 1,0 1 0,1 0-1,-1 0 1,0-1 0,0 1-1,1 0 1,-1 0 0,0 1-1,0-1 1,1 0 0,-1 1-1,0-1 1,0 1 0,1-1-1,-1 1 1,1 0 0,-1 0-1,0 0 1,1 0-1,0 0 1,-1 0 27,0 1-18,1-1-1,0 1 0,0-1 1,0 1-1,0-1 1,0 1-1,0 0 1,0 0-1,0-1 1,1 1-1,-1 0 0,1 0 1,-1 0-1,1 0 1,0 0-1,0 1 19,0 2-4,0-1 0,0 1 1,0-1-1,1 1 0,0-1 0,1 4 4,1 2-26,1 0 1,0 0-1,1-1 0,0 1 0,1-1 1,0 0-1,0-1 0,1 1 1,0-1-1,1 0 0,-1-1 26,21 18 109,1-2 1,18 11-110,-9-6-21,63 51 724,-44-33-471,3-2 1,43 24-233,135 50-56,-70-37 581,18 3-444,-112-52 39,0 3-1,45 30-119,-52-18-111,-1 2 0,5 11 111,88 67 270,-145-118-215,1 0 0,0-1 0,0-1 0,1-1-1,0 0 1,0 0 0,6 0-55,-11-4-51,22 7 107,0-2 0,1-2 0,1-1-56,0 2-171,4-1-122,-36-5 311,1 1 0,-1-1 0,0 1 0,1 0 1,-1 0-1,0 0 0,0 0 0,3 2-18,14 4 5,32 1-59,-49-7 21,1 0-1,-1 0 0,0 0 0,1 0 1,-1 0-1,0 1 0,2 1 34,-2-2 32,0 1 1,1-1-1,-1 1 0,0-1 0,0 0 0,1 0 1,-1 0-1,3 0-32,8 0-88,-2 1 39,0-1-1,0-1 1,0 1-1,1-2 1,-1 0-1,0 0 1,0-1-1,0 0 0,7-4 50,-16 5-103,0 0-1,1 1 0,-1-1 1,1 0-1,-1 1 0,1 0 104,-1 0-16,-1 0 0,0 0 0,1-1 0,-1 1-1,0-1 1,1 1 0,-1-1 0,0 0 0,0 0-1,1 0 17,-2 0 91,-1 1-80,0 0-235,37-2-139,-35 1 281,1 1 1,0-1-1,0 0 1,0 1-1,0-1 1,-1 0-1,1-1 0,0 1 1,-1-1-1,3-1 82,-5 3-45,0-1 0,1 0 0,-1 0 0,0 0 0,0 0 0,0 0 0,0 0-1,0 0 1,0 0 0,0 1 0,-1-1 0,1 0 0,0 0 0,0 0 0,-1 0 0,1 0 0,0 1 0,-1-1-1,1 0 1,-1 0 0,1 0 0,-1 0 45,-2-2-16,1-1-1,-1 1 0,0 0 1,0 0-1,0 0 1,0 0-1,0 0 0,-1 1 1,1 0-1,-1-1 1,0 1-1,1 1 0,-2-2 17,-10-2 116,1 0-1,-1 1 1,-1 0-116,-3-1 8,-86-18 398,-57-3-406,-56-12 522,198 33-537,1-1 1,-6-2 14,17 5 95,0-1 1,1 1-1,-1-1 1,1-1-1,0 1 1,-5-5-96,11 8 8,0 0 1,1 0-1,-1 1 0,1-1 1,-1 0-1,0 0 0,1 0 1,0 0-1,-1 0 1,1 1-1,-1-1 0,1 0 1,0 0-1,0 0 0,0 0 1,0 0-1,-1 0 1,1 0-1,0 0 0,1 0 1,-1 0-1,0 0 0,0 0 1,0 0-1,1 0 1,-1 0-1,0 0 0,1 0 1,-1 0-1,1 0 0,-1 0 1,1 0-1,-1 1 1,1-1-10,1-2 12,0 0-1,0 1 1,0 0-1,0-1 1,1 1-1,-1 0 1,0 0-1,1 0 1,0 1-1,2-2-10,12-4 16,0 0 1,1 1-1,0 1 0,12-2-16,16 0-182,14 0 182,-45 6 34,0 1 0,0 0 0,0 1 0,0 1 0,0 0 0,0 1 0,0 1 0,11 4-34,4 2 141,-4 0-175,1-2 0,12 2 34,-31-9 32,0 1 1,0-2 0,1 1 0,-1-1-1,0 0 1,1-1 0,-1 1-1,0-2 1,0 1 0,3-2-33,0-1-49,1 1 0,0 1 0,3-1 49,-12 3-10,1-1 0,-1 1 0,0 0 0,1 0 0,-1 0 0,0 1 0,0-1 0,1 1 0,-1 0 0,0 0 0,0 0 0,0 0-1,3 2 11,-5-3 75,8 15-80,-8-13 11,0 0 0,0 0 0,0-1 0,-1 1 1,1 0-1,-1 0 0,0 0 0,1 0 0,-1 0 0,0 0 1,0 0-1,0 0 0,0 0 0,-1 0 0,1 0 0,0 0 0,-1 0 1,0 0-1,1 0 0,-1 0 0,0 0 0,0 0 0,0-1 1,0 1-1,0 0 0,-2 1-6,-1 2-10,0 0 0,0 0 0,-1 0 0,1 0 0,-1-1 0,-1 0 0,-3 3 10,-51 41-570,59-48 484,1 1 85,0-1-1,-1 1 0,1-1 0,0 0 0,0 1 0,0-1 0,-1 1 0,1-1 0,0 1 0,0-1 0,0 0 0,0 1 0,0-1 0,0 1 0,0-1 0,0 1 0,0-1 0,0 1 0,0-1 2,2 1 6,-1 0-1,1 0 0,0 0 1,-1-1-1,1 1 1,0-1-1,-1 1 1,1-1-1,0 1 1,0-1-1,-1 0 1,1 0-1,0 0 0,0 0 1,0 0-1,-1 0 1,1-1-1,0 1 1,0-1-1,-1 1 1,2-1-6,3-2 56,-1 0 0,0-1 0,0 1 0,0-1 0,4-3-56,-5 3 8,0 1-1,0-1 0,1 1 0,-1 0 1,1 1-1,0-1 0,-1 1 0,2 0-7,57-21-27,-35 13 158,0 0 1,9 0-132,-28 8-40,-1 1 0,1-1 0,0 2 1,-1-1-1,1 1 0,-1 0 0,1 1 1,0 0-1,7 2 40,-5-1 25,0 0 0,0-1 0,0-1 0,5 0-25,17 2-116,-18-2 162,0 0 0,14-1-46,8-1 164,-30 2-171,-1 0 1,0 0-1,0 1 1,0 0-1,0 0 1,0 0-1,0 1 1,0 0-1,4 1 7,18 4 334,-22-5-369,-5-3 33,0 1 0,-1 0 1,1 0-1,0 1 0,-1-1 0,1 0 1,0 0-1,0 0 0,-1 0 1,1 1-1,0-1 0,-1 0 0,1 1 1,0-1-1,-1 0 0,1 1 1,-1-1-1,1 1 0,0-1 0,-1 1 1,1-1-1,-1 1 0,0 0 1,1-1 1,1 3-18,0-2 5,1 1-1,-1-1 1,1 0-1,0 1 1,0-1-1,0-1 1,0 1-1,0 0 0,0-1 1,0 1-1,2-1 14,37-1 77,-16-1 128,72 3-376,113-2 220,-153-4-39,56-12-10,-86 10-96,-1-1 1,0-1-1,10-6 96,34-11 234,-38 13-239,-1 0-1,0-2 1,-1-2 5,18-7-59,19-17-266,-43 28 248,-1 0-1,8-7 78,-21 11-192,-1 0-1,9-9 193,2-4-153,-3 8 171,-11 8-3,0 0 1,-1 0-1,0-1 1,6-7-16,9-5-32,-20 18 48,-1 1-22,-9 5-559,0 2 481,-1-1-1,0 0 1,0-1-1,0 0 1,-1 0-1,1-1 1,-1-1-1,-7 2 85,-29 10 47,13 1 165,0 1 1,0 1-1,2 2 1,0 2-1,2 0 0,-23 23-212,17-14-101,-36 22 101,71-53 337,6-5-270,8-5-7,3 1 75,31-18 61,2 2 1,19-5-197,-40 19 14,5-3-66,0 2 1,1 2 0,0 0-1,7 1 52,-18 5-369,-15 2-285,1 1 1,-1-1-1,0 2 0,1-1 1,5 1 653,11 3-1680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7:55.698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82 250 736,'0'-2'91,"-1"1"-1,0-1 1,0 0 0,0 1 0,1-1-1,-1 1 1,-1-1 0,1 1-1,0 0 1,0-1 0,0 1 0,-1 0-1,1 0 1,-1 0 0,1 0 0,-1 0-1,-1-1-90,-10-8 709,-12-6 171,12 8-1398,12 8 528,1-1 0,0 1 0,-1 0 1,1 0-1,0 0 0,-1-1 0,1 1 0,0 0 0,0 0 0,-1-1 0,1 1 0,0 0 0,-1-1 0,1 1 0,0 0 0,0-1 0,0 1 0,0 0 1,-1-1-1,1 1 0,0 0 0,0-1 0,0 1 0,0-1 0,0 1 0,0 0 0,0-1 0,0 1 0,0-1 0,0 1 0,0 0 0,0-1 1,0 1-1,0-1 0,0 1-10,1-2 229,-2-1-139,0 1 1,1 0-1,-1 0 1,1 0 0,0-1-1,0 1 1,0 0-1,0 0 1,0-1-91,0-5-10,0 8 11,0-1 1,0 0 0,0 0-1,0 1 1,1-1 0,-1 0-1,0 0 1,0 1 0,1-1-1,-1 0 1,1 1 0,-1-1-1,0 0 1,1 1-1,-1-1 1,1 1 0,-1-1-1,1 1 1,0-1 0,-1 1-1,1-1 1,0 1 0,-1 0-1,1-1 1,0 1-2,5-4 162,-5 3-143,0 0 0,0 0 0,1 0 0,-1 0 0,0 0 0,1 1 0,-1-1 0,0 1 0,1-1 0,-1 1 0,1-1 0,-1 1 0,1 0 0,0-1 0,-1 1 0,1 0 0,-1 0 0,1 1-19,31 4 360,-11 0-215,36 3 186,-37-4-202,0-1 1,0-1-1,0-1 0,21-1-129,69-6 704,12 5-704,-15 0-74,12-6 74,-93 5 222,20 3-222,-23-1 110,0 0 0,13-3-110,34-2 246,-45 4-225,0-1 0,19-5-21,-16 2 33,22 0-33,3-1-65,-43 4 81,162-18 811,-149 17-879,20-4 52,14-2-49,14-2 193,2-1 98,-19 3-42,-15 4-208,-11 0 4,-1 2 0,14 1 4,121-6 43,-135 8-56,0 2 0,0 1 1,0 1-1,-1 1 0,15 5 13,5 4-251,-21-8-680,-7-3-303,-3 0 237,0 0-1,1-2 1,0 1-1,-1-2 1,11-1 997,5 0-373,-4 0 705,-1-1 0,4-3-332,-3 1 516,-1 2 0,4 0-516,4 7 342,-34-5-374,0 0 0,0 1 0,1-1 0,-1 0 1,0 0-1,0 1 0,0-1 0,0 1 0,0-1 1,0 1-1,0-1 0,0 1 0,0 0 0,0-1 1,0 1-1,0 0 0,0 0 0,-1 0 0,1 0 1,0 0-1,0 0 32,8 9-746,3 1-363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8:02.1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290 333 3552,'-3'1'134,"-1"0"0,1 0 0,0 0 0,0 0 0,0 0 0,0 0 0,1 1 0,-1-1 1,0 1-1,0 0 0,1 0 0,-1 0 0,1 0 0,0 1 0,0-1 0,0 1-134,-22 16 121,-29 14 978,-21 6-1099,72-38 1176,5-4-427,17-10-150,27-17-323,-10 4 138,-1-1 0,-2-2 1,29-30-415,-69 65 39,0-1 1,-1 0 0,1-1 0,-1 1 0,-1-1 0,1-1-1,-2 1-39,-57 21 562,56-22-448,-177 49 846,175-49-686,17-6-64,19-9 5,15-5-39,-1-2 1,19-14-177,72-52 294,2-1-883,-95 65-576,1 1 0,28-10 1165,55-13-5541,-75 28 2309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9:28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3860 314 2976,'-1'-3'92,"0"0"0,1 0-1,-1 0 1,1 0 0,-1 0 0,1 0 0,0 0-1,0 0 1,0 0 0,1 0 0,-1 0 0,1 0-1,0 0 1,0 0 0,0 0 0,0-1-92,1-1-77,-1 1-60,-1 0-1,1 0 1,-1-1 0,0 1 0,0 0-1,-1-2 138,1-6 328,0 11-198,-1-1 0,1 1 0,0 0 0,-1 0 0,1 0 0,-1-1 0,1 1 1,-1 0-1,1 0 0,-1 0 0,0 0 0,1 0 0,-1 0 0,0 0 0,0 0 0,0 0 0,0 0 0,0 1 0,0-1 0,0 0-130,-27-15 1029,18 12-953,-2-2 2,0 1-1,0 1 0,-1 0 0,0 0 0,1 2 0,-1-1 0,0 2 0,-7-1-77,-10 1 8,-1 1 0,1 2-1,-4 1-7,-15 5 696,1 2 0,-44 16-696,-30 7 438,-174 24-369,119-19 331,-91 16-32,23-8-315,210-39-24,11-2-6,-1 1 0,-7 3-23,-61 19 210,0-4 0,-1-4-1,-1-4-209,35-6-46,1 2 0,0 3 0,-27 13 46,48-15-63,-31 13 94,-64 22 116,13-5 96,96-32-201,-1 1 0,1 0 1,-15 12-43,16-7-15,1 1 0,0 1 1,2 0-1,0 2 0,-1 3 15,-33 44-129,2 3 129,1 0-42,28-40-4,13-16 79,0-1 0,-2 0-1,0 0 1,-8 6-33,-47 36 368,-16 7-368,59-45-12,1 2 0,1 0 0,0 1 1,2 1-1,1 1 0,0 1 0,2 1 0,1 0 0,1 2 12,5-10 28,-97 184 200,85-158-218,9-19-29,1 0 0,2 1-1,-7 21 20,-1 9 64,9-26-133,-7 29 69,15-53-5,-17 90 42,-2 45-37,2-13-181,7-38 130,3-31 614,1 29-563,4-10 167,-1 74-68,4-128-99,0 102 118,12 82-118,1-87 286,0 8-50,26 113-236,-29-196-73,-5-17 102,1-1-1,3 3-28,5 21 57,-2 1 0,0 14-57,-3-17-151,0-5 84,-4-7 58,3 0 1,1-1-1,2 0 1,13 30 8,76 122 129,-80-152-184,8 18-96,15 47 151,-27-59 41,2-2 1,2 0 0,1-1 0,10 11-42,76 115-117,-100-155 94,1 1 0,0-1 0,1 0 23,19 26 0,107 178 362,-121-191-361,2-1-1,1-1 1,1 0-1,0-1 0,2-1 1,0 0-1,1-2 1,1 0-1,1-2 1,0 0-1,1-2 1,14 6-1,14 4-81,83 39 231,-70-31-199,2-2-1,0-3 1,2-3 0,54 9 49,-56-14-60,-1 3 0,-2 2 0,0 3 0,33 20 60,-69-33 170,1-2 0,0-1 1,21 4-171,94 16 505,-92-20-684,39 5 451,55 1-272,-88-13 178,-22-2-89,33 7-89,197 33 53,-93-12-16,91 11 299,-181-35-79,0-4 0,6-4-257,-35 2 46,79-8 124,84-19-170,-57 7 124,67-15 377,-177 25-575,-1-2 1,0-3-1,-1-1 0,-1-3 1,38-21 73,-20 10 136,0 4 1,2 2 0,7 2-137,-14 3 214,-19 5-374,1-3 0,9-7 160,-1-2 203,-1-3-203,29-16 218,-6 8-199,-26 15-122,-2-1 0,38-29 103,-47 25-4,-1 0 0,-2-3 0,-1 0-1,-2-2 1,10-15 4,13-20-3,103-137 43,-144 188-27,-1 0-1,0-1 1,-1 0-1,-1 0 1,-1-1-1,0-1 0,0-3-12,7-41 315,4-38-315,-3 13 68,41-183 380,-52 239-466,-2 0 0,-1 0 0,-2-23 18,0-4-69,0-1 153,6-157 232,-2 177-267,1 8 137,-3-12-186,-6-96-330,-11-35 330,7 77-161,3 39 290,-4-12-129,6 53 54,0-1 0,-2 1 1,0 1-1,-1-1 0,-7-11-54,8 16-24,0 0 1,1-1-1,-2-8 24,-3-9-4,-6-21 36,3 0 0,1-1 0,0-22-32,5 36-112,-3 0-1,-1 0 0,-2 1 1,-9-18 112,5 13-30,-22-45 217,19 47-342,-3-15 155,10 18-132,-13-35-151,-24-46 283,40 98 28,-2 0 0,0 1 0,-2 1 0,0 0 1,-1 1-1,-1 0 0,-9-7-28,23 24 5,-64-61 207,-15-22-212,62 63 13,1-1-1,0 0 1,2-2 0,1 0-1,2-1 1,-1-1-13,-29-81-70,-22-45-31,30 88-24,-3 0 125,15 26 125,-1-6-294,-8-13-56,-24-34 452,15 25-214,-29-35-13,53 80-71,-1 0 1,-1 1 0,-1 1-1,-1 1 1,-10-6 70,-132-91 298,142 98-378,15 13 87,0 0 0,0 0-1,0 1 1,-1-1-7,-13-7 62,1-1 0,0-1 1,0-2-63,1 1 46,0 1 0,-1 1 0,-9-4-46,-47-28 159,2-3-1,2-2 0,-23-26-158,62 50 82,-24-20-249,-12-16 167,51 47-55,0 2 0,-1 0 0,-1 0 0,0 2 1,0 0-1,-1 1 0,-2 1 55,5 3 16,0 0-1,-1 1 1,0 0 0,0 2-1,-12-1-15,-17 0-57,-28 2 57,49 2-464,1 1 0,0 2-1,0 0 1,-7 3 464,22-4-614,1 0 0,1 1 0,-1 0 0,0 1 0,1 0 0,-1 0 0,1 1 0,1 0 0,-1 0 0,1 1 0,-1 0-1,2 0 1,-5 5 614,-16 25-4202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4T00:09:29.6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4 736,'-8'-3'256,"3"3"-192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E477-BA54-47D7-8117-B2FBCF992B55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D5A6-2062-45BA-BD8B-B4157986A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E477-BA54-47D7-8117-B2FBCF992B55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D5A6-2062-45BA-BD8B-B4157986A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74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E477-BA54-47D7-8117-B2FBCF992B55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D5A6-2062-45BA-BD8B-B4157986A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7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E477-BA54-47D7-8117-B2FBCF992B55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D5A6-2062-45BA-BD8B-B4157986A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E477-BA54-47D7-8117-B2FBCF992B55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D5A6-2062-45BA-BD8B-B4157986A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7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E477-BA54-47D7-8117-B2FBCF992B55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D5A6-2062-45BA-BD8B-B4157986A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10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E477-BA54-47D7-8117-B2FBCF992B55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D5A6-2062-45BA-BD8B-B4157986A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80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E477-BA54-47D7-8117-B2FBCF992B55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D5A6-2062-45BA-BD8B-B4157986A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2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E477-BA54-47D7-8117-B2FBCF992B55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D5A6-2062-45BA-BD8B-B4157986A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5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E477-BA54-47D7-8117-B2FBCF992B55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D5A6-2062-45BA-BD8B-B4157986A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69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E477-BA54-47D7-8117-B2FBCF992B55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ED5A6-2062-45BA-BD8B-B4157986A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04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EE477-BA54-47D7-8117-B2FBCF992B55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ED5A6-2062-45BA-BD8B-B4157986A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2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76.xml"/><Relationship Id="rId13" Type="http://schemas.openxmlformats.org/officeDocument/2006/relationships/image" Target="../media/image98.png"/><Relationship Id="rId18" Type="http://schemas.openxmlformats.org/officeDocument/2006/relationships/customXml" Target="../ink/ink81.xml"/><Relationship Id="rId3" Type="http://schemas.openxmlformats.org/officeDocument/2006/relationships/image" Target="../media/image93.png"/><Relationship Id="rId7" Type="http://schemas.openxmlformats.org/officeDocument/2006/relationships/image" Target="../media/image95.png"/><Relationship Id="rId12" Type="http://schemas.openxmlformats.org/officeDocument/2006/relationships/customXml" Target="../ink/ink78.xml"/><Relationship Id="rId17" Type="http://schemas.openxmlformats.org/officeDocument/2006/relationships/image" Target="../media/image100.png"/><Relationship Id="rId2" Type="http://schemas.openxmlformats.org/officeDocument/2006/relationships/image" Target="../media/image92.png"/><Relationship Id="rId16" Type="http://schemas.openxmlformats.org/officeDocument/2006/relationships/customXml" Target="../ink/ink8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5.xml"/><Relationship Id="rId11" Type="http://schemas.openxmlformats.org/officeDocument/2006/relationships/image" Target="../media/image97.png"/><Relationship Id="rId5" Type="http://schemas.openxmlformats.org/officeDocument/2006/relationships/image" Target="../media/image94.png"/><Relationship Id="rId15" Type="http://schemas.openxmlformats.org/officeDocument/2006/relationships/image" Target="../media/image99.png"/><Relationship Id="rId10" Type="http://schemas.openxmlformats.org/officeDocument/2006/relationships/customXml" Target="../ink/ink77.xml"/><Relationship Id="rId19" Type="http://schemas.openxmlformats.org/officeDocument/2006/relationships/image" Target="../media/image101.png"/><Relationship Id="rId4" Type="http://schemas.openxmlformats.org/officeDocument/2006/relationships/customXml" Target="../ink/ink74.xml"/><Relationship Id="rId9" Type="http://schemas.openxmlformats.org/officeDocument/2006/relationships/image" Target="../media/image96.png"/><Relationship Id="rId14" Type="http://schemas.openxmlformats.org/officeDocument/2006/relationships/customXml" Target="../ink/ink7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customXml" Target="../ink/ink87.xml"/><Relationship Id="rId3" Type="http://schemas.openxmlformats.org/officeDocument/2006/relationships/customXml" Target="../ink/ink82.xml"/><Relationship Id="rId7" Type="http://schemas.openxmlformats.org/officeDocument/2006/relationships/customXml" Target="../ink/ink84.xml"/><Relationship Id="rId12" Type="http://schemas.openxmlformats.org/officeDocument/2006/relationships/image" Target="../media/image107.png"/><Relationship Id="rId2" Type="http://schemas.openxmlformats.org/officeDocument/2006/relationships/image" Target="../media/image102.png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customXml" Target="../ink/ink86.xml"/><Relationship Id="rId5" Type="http://schemas.openxmlformats.org/officeDocument/2006/relationships/customXml" Target="../ink/ink83.xml"/><Relationship Id="rId15" Type="http://schemas.openxmlformats.org/officeDocument/2006/relationships/customXml" Target="../ink/ink88.xml"/><Relationship Id="rId10" Type="http://schemas.openxmlformats.org/officeDocument/2006/relationships/image" Target="../media/image106.png"/><Relationship Id="rId4" Type="http://schemas.openxmlformats.org/officeDocument/2006/relationships/image" Target="../media/image103.png"/><Relationship Id="rId9" Type="http://schemas.openxmlformats.org/officeDocument/2006/relationships/customXml" Target="../ink/ink85.xml"/><Relationship Id="rId14" Type="http://schemas.openxmlformats.org/officeDocument/2006/relationships/image" Target="../media/image10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customXml" Target="../ink/ink94.xml"/><Relationship Id="rId18" Type="http://schemas.openxmlformats.org/officeDocument/2006/relationships/image" Target="../media/image118.png"/><Relationship Id="rId3" Type="http://schemas.openxmlformats.org/officeDocument/2006/relationships/customXml" Target="../ink/ink89.xml"/><Relationship Id="rId7" Type="http://schemas.openxmlformats.org/officeDocument/2006/relationships/customXml" Target="../ink/ink91.xml"/><Relationship Id="rId12" Type="http://schemas.openxmlformats.org/officeDocument/2006/relationships/image" Target="../media/image115.png"/><Relationship Id="rId17" Type="http://schemas.openxmlformats.org/officeDocument/2006/relationships/customXml" Target="../ink/ink96.xml"/><Relationship Id="rId2" Type="http://schemas.openxmlformats.org/officeDocument/2006/relationships/image" Target="../media/image110.png"/><Relationship Id="rId16" Type="http://schemas.openxmlformats.org/officeDocument/2006/relationships/image" Target="../media/image117.png"/><Relationship Id="rId20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customXml" Target="../ink/ink93.xml"/><Relationship Id="rId5" Type="http://schemas.openxmlformats.org/officeDocument/2006/relationships/customXml" Target="../ink/ink90.xml"/><Relationship Id="rId15" Type="http://schemas.openxmlformats.org/officeDocument/2006/relationships/customXml" Target="../ink/ink95.xml"/><Relationship Id="rId10" Type="http://schemas.openxmlformats.org/officeDocument/2006/relationships/image" Target="../media/image114.png"/><Relationship Id="rId19" Type="http://schemas.openxmlformats.org/officeDocument/2006/relationships/customXml" Target="../ink/ink97.xml"/><Relationship Id="rId4" Type="http://schemas.openxmlformats.org/officeDocument/2006/relationships/image" Target="../media/image111.png"/><Relationship Id="rId9" Type="http://schemas.openxmlformats.org/officeDocument/2006/relationships/customXml" Target="../ink/ink92.xml"/><Relationship Id="rId14" Type="http://schemas.openxmlformats.org/officeDocument/2006/relationships/image" Target="../media/image1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0.xml"/><Relationship Id="rId13" Type="http://schemas.openxmlformats.org/officeDocument/2006/relationships/image" Target="../media/image126.png"/><Relationship Id="rId18" Type="http://schemas.openxmlformats.org/officeDocument/2006/relationships/customXml" Target="../ink/ink105.xml"/><Relationship Id="rId3" Type="http://schemas.openxmlformats.org/officeDocument/2006/relationships/image" Target="../media/image121.png"/><Relationship Id="rId21" Type="http://schemas.openxmlformats.org/officeDocument/2006/relationships/image" Target="../media/image130.png"/><Relationship Id="rId7" Type="http://schemas.openxmlformats.org/officeDocument/2006/relationships/image" Target="../media/image123.png"/><Relationship Id="rId12" Type="http://schemas.openxmlformats.org/officeDocument/2006/relationships/customXml" Target="../ink/ink102.xml"/><Relationship Id="rId17" Type="http://schemas.openxmlformats.org/officeDocument/2006/relationships/image" Target="../media/image128.png"/><Relationship Id="rId25" Type="http://schemas.openxmlformats.org/officeDocument/2006/relationships/image" Target="../media/image132.png"/><Relationship Id="rId2" Type="http://schemas.openxmlformats.org/officeDocument/2006/relationships/image" Target="../media/image120.png"/><Relationship Id="rId16" Type="http://schemas.openxmlformats.org/officeDocument/2006/relationships/customXml" Target="../ink/ink104.xml"/><Relationship Id="rId20" Type="http://schemas.openxmlformats.org/officeDocument/2006/relationships/customXml" Target="../ink/ink10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9.xml"/><Relationship Id="rId11" Type="http://schemas.openxmlformats.org/officeDocument/2006/relationships/image" Target="../media/image125.png"/><Relationship Id="rId24" Type="http://schemas.openxmlformats.org/officeDocument/2006/relationships/customXml" Target="../ink/ink108.xml"/><Relationship Id="rId5" Type="http://schemas.openxmlformats.org/officeDocument/2006/relationships/image" Target="../media/image122.png"/><Relationship Id="rId15" Type="http://schemas.openxmlformats.org/officeDocument/2006/relationships/image" Target="../media/image127.png"/><Relationship Id="rId23" Type="http://schemas.openxmlformats.org/officeDocument/2006/relationships/image" Target="../media/image131.png"/><Relationship Id="rId10" Type="http://schemas.openxmlformats.org/officeDocument/2006/relationships/customXml" Target="../ink/ink101.xml"/><Relationship Id="rId19" Type="http://schemas.openxmlformats.org/officeDocument/2006/relationships/image" Target="../media/image129.png"/><Relationship Id="rId4" Type="http://schemas.openxmlformats.org/officeDocument/2006/relationships/customXml" Target="../ink/ink98.xml"/><Relationship Id="rId9" Type="http://schemas.openxmlformats.org/officeDocument/2006/relationships/image" Target="../media/image124.png"/><Relationship Id="rId14" Type="http://schemas.openxmlformats.org/officeDocument/2006/relationships/customXml" Target="../ink/ink103.xml"/><Relationship Id="rId22" Type="http://schemas.openxmlformats.org/officeDocument/2006/relationships/customXml" Target="../ink/ink10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customXml" Target="../ink/ink114.xml"/><Relationship Id="rId18" Type="http://schemas.openxmlformats.org/officeDocument/2006/relationships/image" Target="../media/image141.png"/><Relationship Id="rId3" Type="http://schemas.openxmlformats.org/officeDocument/2006/relationships/customXml" Target="../ink/ink109.xml"/><Relationship Id="rId7" Type="http://schemas.openxmlformats.org/officeDocument/2006/relationships/customXml" Target="../ink/ink111.xml"/><Relationship Id="rId12" Type="http://schemas.openxmlformats.org/officeDocument/2006/relationships/image" Target="../media/image138.png"/><Relationship Id="rId17" Type="http://schemas.openxmlformats.org/officeDocument/2006/relationships/customXml" Target="../ink/ink116.xml"/><Relationship Id="rId2" Type="http://schemas.openxmlformats.org/officeDocument/2006/relationships/image" Target="../media/image133.png"/><Relationship Id="rId16" Type="http://schemas.openxmlformats.org/officeDocument/2006/relationships/image" Target="../media/image140.png"/><Relationship Id="rId20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customXml" Target="../ink/ink113.xml"/><Relationship Id="rId5" Type="http://schemas.openxmlformats.org/officeDocument/2006/relationships/customXml" Target="../ink/ink110.xml"/><Relationship Id="rId15" Type="http://schemas.openxmlformats.org/officeDocument/2006/relationships/customXml" Target="../ink/ink115.xml"/><Relationship Id="rId10" Type="http://schemas.openxmlformats.org/officeDocument/2006/relationships/image" Target="../media/image137.png"/><Relationship Id="rId19" Type="http://schemas.openxmlformats.org/officeDocument/2006/relationships/customXml" Target="../ink/ink117.xml"/><Relationship Id="rId4" Type="http://schemas.openxmlformats.org/officeDocument/2006/relationships/image" Target="../media/image134.png"/><Relationship Id="rId9" Type="http://schemas.openxmlformats.org/officeDocument/2006/relationships/customXml" Target="../ink/ink112.xml"/><Relationship Id="rId14" Type="http://schemas.openxmlformats.org/officeDocument/2006/relationships/image" Target="../media/image1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customXml" Target="../ink/ink122.xml"/><Relationship Id="rId18" Type="http://schemas.openxmlformats.org/officeDocument/2006/relationships/image" Target="../media/image151.png"/><Relationship Id="rId26" Type="http://schemas.openxmlformats.org/officeDocument/2006/relationships/image" Target="../media/image155.png"/><Relationship Id="rId3" Type="http://schemas.openxmlformats.org/officeDocument/2006/relationships/image" Target="../media/image133.png"/><Relationship Id="rId21" Type="http://schemas.openxmlformats.org/officeDocument/2006/relationships/customXml" Target="../ink/ink126.xml"/><Relationship Id="rId34" Type="http://schemas.openxmlformats.org/officeDocument/2006/relationships/image" Target="../media/image159.png"/><Relationship Id="rId7" Type="http://schemas.openxmlformats.org/officeDocument/2006/relationships/customXml" Target="../ink/ink119.xml"/><Relationship Id="rId12" Type="http://schemas.openxmlformats.org/officeDocument/2006/relationships/image" Target="../media/image148.png"/><Relationship Id="rId17" Type="http://schemas.openxmlformats.org/officeDocument/2006/relationships/customXml" Target="../ink/ink124.xml"/><Relationship Id="rId25" Type="http://schemas.openxmlformats.org/officeDocument/2006/relationships/customXml" Target="../ink/ink128.xml"/><Relationship Id="rId33" Type="http://schemas.openxmlformats.org/officeDocument/2006/relationships/customXml" Target="../ink/ink132.xml"/><Relationship Id="rId2" Type="http://schemas.openxmlformats.org/officeDocument/2006/relationships/image" Target="../media/image143.png"/><Relationship Id="rId16" Type="http://schemas.openxmlformats.org/officeDocument/2006/relationships/image" Target="../media/image150.png"/><Relationship Id="rId20" Type="http://schemas.openxmlformats.org/officeDocument/2006/relationships/image" Target="../media/image152.png"/><Relationship Id="rId29" Type="http://schemas.openxmlformats.org/officeDocument/2006/relationships/customXml" Target="../ink/ink1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11" Type="http://schemas.openxmlformats.org/officeDocument/2006/relationships/customXml" Target="../ink/ink121.xml"/><Relationship Id="rId24" Type="http://schemas.openxmlformats.org/officeDocument/2006/relationships/image" Target="../media/image154.png"/><Relationship Id="rId32" Type="http://schemas.openxmlformats.org/officeDocument/2006/relationships/image" Target="../media/image158.png"/><Relationship Id="rId5" Type="http://schemas.openxmlformats.org/officeDocument/2006/relationships/customXml" Target="../ink/ink118.xml"/><Relationship Id="rId15" Type="http://schemas.openxmlformats.org/officeDocument/2006/relationships/customXml" Target="../ink/ink123.xml"/><Relationship Id="rId23" Type="http://schemas.openxmlformats.org/officeDocument/2006/relationships/customXml" Target="../ink/ink127.xml"/><Relationship Id="rId28" Type="http://schemas.openxmlformats.org/officeDocument/2006/relationships/image" Target="../media/image156.png"/><Relationship Id="rId10" Type="http://schemas.openxmlformats.org/officeDocument/2006/relationships/image" Target="../media/image147.png"/><Relationship Id="rId19" Type="http://schemas.openxmlformats.org/officeDocument/2006/relationships/customXml" Target="../ink/ink125.xml"/><Relationship Id="rId31" Type="http://schemas.openxmlformats.org/officeDocument/2006/relationships/customXml" Target="../ink/ink131.xml"/><Relationship Id="rId4" Type="http://schemas.openxmlformats.org/officeDocument/2006/relationships/image" Target="../media/image144.png"/><Relationship Id="rId9" Type="http://schemas.openxmlformats.org/officeDocument/2006/relationships/customXml" Target="../ink/ink120.xml"/><Relationship Id="rId14" Type="http://schemas.openxmlformats.org/officeDocument/2006/relationships/image" Target="../media/image149.png"/><Relationship Id="rId22" Type="http://schemas.openxmlformats.org/officeDocument/2006/relationships/image" Target="../media/image153.png"/><Relationship Id="rId27" Type="http://schemas.openxmlformats.org/officeDocument/2006/relationships/customXml" Target="../ink/ink129.xml"/><Relationship Id="rId30" Type="http://schemas.openxmlformats.org/officeDocument/2006/relationships/image" Target="../media/image1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3.xml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5" Type="http://schemas.openxmlformats.org/officeDocument/2006/relationships/customXml" Target="../ink/ink134.xml"/><Relationship Id="rId4" Type="http://schemas.openxmlformats.org/officeDocument/2006/relationships/image" Target="../media/image16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customXml" Target="../ink/ink135.xml"/><Relationship Id="rId7" Type="http://schemas.openxmlformats.org/officeDocument/2006/relationships/customXml" Target="../ink/ink137.xml"/><Relationship Id="rId12" Type="http://schemas.openxmlformats.org/officeDocument/2006/relationships/image" Target="../media/image173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customXml" Target="../ink/ink139.xml"/><Relationship Id="rId5" Type="http://schemas.openxmlformats.org/officeDocument/2006/relationships/customXml" Target="../ink/ink136.xml"/><Relationship Id="rId10" Type="http://schemas.openxmlformats.org/officeDocument/2006/relationships/image" Target="../media/image172.png"/><Relationship Id="rId4" Type="http://schemas.openxmlformats.org/officeDocument/2006/relationships/image" Target="../media/image169.png"/><Relationship Id="rId9" Type="http://schemas.openxmlformats.org/officeDocument/2006/relationships/customXml" Target="../ink/ink1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7" Type="http://schemas.openxmlformats.org/officeDocument/2006/relationships/image" Target="../media/image177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1.xml"/><Relationship Id="rId5" Type="http://schemas.openxmlformats.org/officeDocument/2006/relationships/image" Target="../media/image176.png"/><Relationship Id="rId4" Type="http://schemas.openxmlformats.org/officeDocument/2006/relationships/customXml" Target="../ink/ink1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customXml" Target="../ink/ink14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7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20.png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34" Type="http://schemas.openxmlformats.org/officeDocument/2006/relationships/customXml" Target="../ink/ink16.xml"/><Relationship Id="rId7" Type="http://schemas.openxmlformats.org/officeDocument/2006/relationships/image" Target="../media/image4.png"/><Relationship Id="rId12" Type="http://schemas.openxmlformats.org/officeDocument/2006/relationships/customXml" Target="../ink/ink5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customXml" Target="../ink/ink18.xml"/><Relationship Id="rId2" Type="http://schemas.openxmlformats.org/officeDocument/2006/relationships/image" Target="../media/image1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6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19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10" Type="http://schemas.openxmlformats.org/officeDocument/2006/relationships/customXml" Target="../ink/ink4.xml"/><Relationship Id="rId19" Type="http://schemas.openxmlformats.org/officeDocument/2006/relationships/image" Target="../media/image10.png"/><Relationship Id="rId31" Type="http://schemas.openxmlformats.org/officeDocument/2006/relationships/image" Target="../media/image16.png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4.png"/><Relationship Id="rId30" Type="http://schemas.openxmlformats.org/officeDocument/2006/relationships/customXml" Target="../ink/ink14.xml"/><Relationship Id="rId35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1.png"/><Relationship Id="rId4" Type="http://schemas.openxmlformats.org/officeDocument/2006/relationships/image" Target="../media/image1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5.png"/><Relationship Id="rId4" Type="http://schemas.openxmlformats.org/officeDocument/2006/relationships/image" Target="../media/image19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image" Target="../media/image199.png"/><Relationship Id="rId7" Type="http://schemas.openxmlformats.org/officeDocument/2006/relationships/image" Target="../media/image203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.png"/><Relationship Id="rId5" Type="http://schemas.openxmlformats.org/officeDocument/2006/relationships/image" Target="../media/image201.png"/><Relationship Id="rId4" Type="http://schemas.openxmlformats.org/officeDocument/2006/relationships/image" Target="../media/image200.png"/><Relationship Id="rId9" Type="http://schemas.openxmlformats.org/officeDocument/2006/relationships/image" Target="../media/image20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3.xml"/><Relationship Id="rId13" Type="http://schemas.openxmlformats.org/officeDocument/2006/relationships/image" Target="../media/image214.png"/><Relationship Id="rId18" Type="http://schemas.openxmlformats.org/officeDocument/2006/relationships/customXml" Target="../ink/ink148.xml"/><Relationship Id="rId26" Type="http://schemas.openxmlformats.org/officeDocument/2006/relationships/customXml" Target="../ink/ink152.xml"/><Relationship Id="rId3" Type="http://schemas.openxmlformats.org/officeDocument/2006/relationships/image" Target="../media/image207.png"/><Relationship Id="rId21" Type="http://schemas.openxmlformats.org/officeDocument/2006/relationships/image" Target="../media/image218.png"/><Relationship Id="rId7" Type="http://schemas.openxmlformats.org/officeDocument/2006/relationships/image" Target="../media/image211.png"/><Relationship Id="rId12" Type="http://schemas.openxmlformats.org/officeDocument/2006/relationships/customXml" Target="../ink/ink145.xml"/><Relationship Id="rId17" Type="http://schemas.openxmlformats.org/officeDocument/2006/relationships/image" Target="../media/image216.png"/><Relationship Id="rId25" Type="http://schemas.openxmlformats.org/officeDocument/2006/relationships/image" Target="../media/image220.png"/><Relationship Id="rId2" Type="http://schemas.openxmlformats.org/officeDocument/2006/relationships/image" Target="../media/image206.png"/><Relationship Id="rId16" Type="http://schemas.openxmlformats.org/officeDocument/2006/relationships/customXml" Target="../ink/ink147.xml"/><Relationship Id="rId20" Type="http://schemas.openxmlformats.org/officeDocument/2006/relationships/customXml" Target="../ink/ink149.xml"/><Relationship Id="rId29" Type="http://schemas.openxmlformats.org/officeDocument/2006/relationships/image" Target="../media/image2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image" Target="../media/image213.png"/><Relationship Id="rId24" Type="http://schemas.openxmlformats.org/officeDocument/2006/relationships/customXml" Target="../ink/ink151.xml"/><Relationship Id="rId5" Type="http://schemas.openxmlformats.org/officeDocument/2006/relationships/image" Target="../media/image209.png"/><Relationship Id="rId15" Type="http://schemas.openxmlformats.org/officeDocument/2006/relationships/image" Target="../media/image215.png"/><Relationship Id="rId23" Type="http://schemas.openxmlformats.org/officeDocument/2006/relationships/image" Target="../media/image219.png"/><Relationship Id="rId28" Type="http://schemas.openxmlformats.org/officeDocument/2006/relationships/customXml" Target="../ink/ink153.xml"/><Relationship Id="rId10" Type="http://schemas.openxmlformats.org/officeDocument/2006/relationships/customXml" Target="../ink/ink144.xml"/><Relationship Id="rId19" Type="http://schemas.openxmlformats.org/officeDocument/2006/relationships/image" Target="../media/image217.png"/><Relationship Id="rId4" Type="http://schemas.openxmlformats.org/officeDocument/2006/relationships/image" Target="../media/image208.png"/><Relationship Id="rId9" Type="http://schemas.openxmlformats.org/officeDocument/2006/relationships/image" Target="../media/image212.png"/><Relationship Id="rId14" Type="http://schemas.openxmlformats.org/officeDocument/2006/relationships/customXml" Target="../ink/ink146.xml"/><Relationship Id="rId22" Type="http://schemas.openxmlformats.org/officeDocument/2006/relationships/customXml" Target="../ink/ink150.xml"/><Relationship Id="rId27" Type="http://schemas.openxmlformats.org/officeDocument/2006/relationships/image" Target="../media/image22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13" Type="http://schemas.openxmlformats.org/officeDocument/2006/relationships/image" Target="../media/image234.png"/><Relationship Id="rId18" Type="http://schemas.openxmlformats.org/officeDocument/2006/relationships/customXml" Target="../ink/ink155.xml"/><Relationship Id="rId26" Type="http://schemas.openxmlformats.org/officeDocument/2006/relationships/customXml" Target="../ink/ink159.xml"/><Relationship Id="rId3" Type="http://schemas.openxmlformats.org/officeDocument/2006/relationships/image" Target="../media/image224.png"/><Relationship Id="rId21" Type="http://schemas.openxmlformats.org/officeDocument/2006/relationships/image" Target="../media/image239.png"/><Relationship Id="rId7" Type="http://schemas.openxmlformats.org/officeDocument/2006/relationships/image" Target="../media/image228.png"/><Relationship Id="rId12" Type="http://schemas.openxmlformats.org/officeDocument/2006/relationships/image" Target="../media/image233.png"/><Relationship Id="rId17" Type="http://schemas.openxmlformats.org/officeDocument/2006/relationships/image" Target="../media/image237.png"/><Relationship Id="rId25" Type="http://schemas.openxmlformats.org/officeDocument/2006/relationships/image" Target="../media/image241.png"/><Relationship Id="rId2" Type="http://schemas.openxmlformats.org/officeDocument/2006/relationships/image" Target="../media/image223.png"/><Relationship Id="rId16" Type="http://schemas.openxmlformats.org/officeDocument/2006/relationships/customXml" Target="../ink/ink154.xml"/><Relationship Id="rId20" Type="http://schemas.openxmlformats.org/officeDocument/2006/relationships/customXml" Target="../ink/ink156.xml"/><Relationship Id="rId29" Type="http://schemas.openxmlformats.org/officeDocument/2006/relationships/image" Target="../media/image2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7.png"/><Relationship Id="rId11" Type="http://schemas.openxmlformats.org/officeDocument/2006/relationships/image" Target="../media/image232.png"/><Relationship Id="rId24" Type="http://schemas.openxmlformats.org/officeDocument/2006/relationships/customXml" Target="../ink/ink158.xml"/><Relationship Id="rId5" Type="http://schemas.openxmlformats.org/officeDocument/2006/relationships/image" Target="../media/image226.png"/><Relationship Id="rId15" Type="http://schemas.openxmlformats.org/officeDocument/2006/relationships/image" Target="../media/image236.png"/><Relationship Id="rId23" Type="http://schemas.openxmlformats.org/officeDocument/2006/relationships/image" Target="../media/image240.png"/><Relationship Id="rId28" Type="http://schemas.openxmlformats.org/officeDocument/2006/relationships/customXml" Target="../ink/ink160.xml"/><Relationship Id="rId10" Type="http://schemas.openxmlformats.org/officeDocument/2006/relationships/image" Target="../media/image231.png"/><Relationship Id="rId19" Type="http://schemas.openxmlformats.org/officeDocument/2006/relationships/image" Target="../media/image238.png"/><Relationship Id="rId31" Type="http://schemas.openxmlformats.org/officeDocument/2006/relationships/image" Target="../media/image244.png"/><Relationship Id="rId4" Type="http://schemas.openxmlformats.org/officeDocument/2006/relationships/image" Target="../media/image225.png"/><Relationship Id="rId9" Type="http://schemas.openxmlformats.org/officeDocument/2006/relationships/image" Target="../media/image230.png"/><Relationship Id="rId14" Type="http://schemas.openxmlformats.org/officeDocument/2006/relationships/image" Target="../media/image235.png"/><Relationship Id="rId22" Type="http://schemas.openxmlformats.org/officeDocument/2006/relationships/customXml" Target="../ink/ink157.xml"/><Relationship Id="rId27" Type="http://schemas.openxmlformats.org/officeDocument/2006/relationships/image" Target="../media/image242.png"/><Relationship Id="rId30" Type="http://schemas.openxmlformats.org/officeDocument/2006/relationships/customXml" Target="../ink/ink16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4.xml"/><Relationship Id="rId3" Type="http://schemas.openxmlformats.org/officeDocument/2006/relationships/image" Target="../media/image246.png"/><Relationship Id="rId7" Type="http://schemas.openxmlformats.org/officeDocument/2006/relationships/image" Target="../media/image248.png"/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3.xml"/><Relationship Id="rId5" Type="http://schemas.openxmlformats.org/officeDocument/2006/relationships/image" Target="../media/image247.png"/><Relationship Id="rId4" Type="http://schemas.openxmlformats.org/officeDocument/2006/relationships/customXml" Target="../ink/ink162.xml"/><Relationship Id="rId9" Type="http://schemas.openxmlformats.org/officeDocument/2006/relationships/image" Target="../media/image2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customXml" Target="../ink/ink27.xml"/><Relationship Id="rId26" Type="http://schemas.openxmlformats.org/officeDocument/2006/relationships/customXml" Target="../ink/ink31.xml"/><Relationship Id="rId39" Type="http://schemas.openxmlformats.org/officeDocument/2006/relationships/image" Target="../media/image45.png"/><Relationship Id="rId21" Type="http://schemas.openxmlformats.org/officeDocument/2006/relationships/image" Target="../media/image36.png"/><Relationship Id="rId34" Type="http://schemas.openxmlformats.org/officeDocument/2006/relationships/customXml" Target="../ink/ink35.xml"/><Relationship Id="rId42" Type="http://schemas.openxmlformats.org/officeDocument/2006/relationships/customXml" Target="../ink/ink39.xml"/><Relationship Id="rId47" Type="http://schemas.openxmlformats.org/officeDocument/2006/relationships/image" Target="../media/image49.png"/><Relationship Id="rId50" Type="http://schemas.openxmlformats.org/officeDocument/2006/relationships/customXml" Target="../ink/ink43.xml"/><Relationship Id="rId55" Type="http://schemas.openxmlformats.org/officeDocument/2006/relationships/image" Target="../media/image53.png"/><Relationship Id="rId63" Type="http://schemas.openxmlformats.org/officeDocument/2006/relationships/image" Target="../media/image57.png"/><Relationship Id="rId68" Type="http://schemas.openxmlformats.org/officeDocument/2006/relationships/customXml" Target="../ink/ink52.xml"/><Relationship Id="rId76" Type="http://schemas.openxmlformats.org/officeDocument/2006/relationships/customXml" Target="../ink/ink56.xml"/><Relationship Id="rId7" Type="http://schemas.openxmlformats.org/officeDocument/2006/relationships/image" Target="../media/image29.png"/><Relationship Id="rId71" Type="http://schemas.openxmlformats.org/officeDocument/2006/relationships/image" Target="../media/image61.png"/><Relationship Id="rId2" Type="http://schemas.openxmlformats.org/officeDocument/2006/relationships/customXml" Target="../ink/ink19.xml"/><Relationship Id="rId16" Type="http://schemas.openxmlformats.org/officeDocument/2006/relationships/customXml" Target="../ink/ink26.xml"/><Relationship Id="rId29" Type="http://schemas.openxmlformats.org/officeDocument/2006/relationships/image" Target="../media/image40.png"/><Relationship Id="rId11" Type="http://schemas.openxmlformats.org/officeDocument/2006/relationships/image" Target="../media/image31.png"/><Relationship Id="rId24" Type="http://schemas.openxmlformats.org/officeDocument/2006/relationships/customXml" Target="../ink/ink30.xml"/><Relationship Id="rId32" Type="http://schemas.openxmlformats.org/officeDocument/2006/relationships/customXml" Target="../ink/ink34.xml"/><Relationship Id="rId37" Type="http://schemas.openxmlformats.org/officeDocument/2006/relationships/image" Target="../media/image44.png"/><Relationship Id="rId40" Type="http://schemas.openxmlformats.org/officeDocument/2006/relationships/customXml" Target="../ink/ink38.xml"/><Relationship Id="rId45" Type="http://schemas.openxmlformats.org/officeDocument/2006/relationships/image" Target="../media/image48.png"/><Relationship Id="rId53" Type="http://schemas.openxmlformats.org/officeDocument/2006/relationships/image" Target="../media/image52.png"/><Relationship Id="rId58" Type="http://schemas.openxmlformats.org/officeDocument/2006/relationships/customXml" Target="../ink/ink47.xml"/><Relationship Id="rId66" Type="http://schemas.openxmlformats.org/officeDocument/2006/relationships/customXml" Target="../ink/ink51.xml"/><Relationship Id="rId74" Type="http://schemas.openxmlformats.org/officeDocument/2006/relationships/customXml" Target="../ink/ink55.xml"/><Relationship Id="rId5" Type="http://schemas.openxmlformats.org/officeDocument/2006/relationships/image" Target="../media/image28.png"/><Relationship Id="rId15" Type="http://schemas.openxmlformats.org/officeDocument/2006/relationships/image" Target="../media/image33.png"/><Relationship Id="rId23" Type="http://schemas.openxmlformats.org/officeDocument/2006/relationships/image" Target="../media/image37.png"/><Relationship Id="rId28" Type="http://schemas.openxmlformats.org/officeDocument/2006/relationships/customXml" Target="../ink/ink32.xml"/><Relationship Id="rId36" Type="http://schemas.openxmlformats.org/officeDocument/2006/relationships/customXml" Target="../ink/ink36.xml"/><Relationship Id="rId49" Type="http://schemas.openxmlformats.org/officeDocument/2006/relationships/image" Target="../media/image50.png"/><Relationship Id="rId57" Type="http://schemas.openxmlformats.org/officeDocument/2006/relationships/image" Target="../media/image54.png"/><Relationship Id="rId61" Type="http://schemas.openxmlformats.org/officeDocument/2006/relationships/image" Target="../media/image56.png"/><Relationship Id="rId10" Type="http://schemas.openxmlformats.org/officeDocument/2006/relationships/customXml" Target="../ink/ink23.xml"/><Relationship Id="rId19" Type="http://schemas.openxmlformats.org/officeDocument/2006/relationships/image" Target="../media/image35.png"/><Relationship Id="rId31" Type="http://schemas.openxmlformats.org/officeDocument/2006/relationships/image" Target="../media/image41.png"/><Relationship Id="rId44" Type="http://schemas.openxmlformats.org/officeDocument/2006/relationships/customXml" Target="../ink/ink40.xml"/><Relationship Id="rId52" Type="http://schemas.openxmlformats.org/officeDocument/2006/relationships/customXml" Target="../ink/ink44.xml"/><Relationship Id="rId60" Type="http://schemas.openxmlformats.org/officeDocument/2006/relationships/customXml" Target="../ink/ink48.xml"/><Relationship Id="rId65" Type="http://schemas.openxmlformats.org/officeDocument/2006/relationships/image" Target="../media/image58.png"/><Relationship Id="rId73" Type="http://schemas.openxmlformats.org/officeDocument/2006/relationships/image" Target="../media/image62.png"/><Relationship Id="rId4" Type="http://schemas.openxmlformats.org/officeDocument/2006/relationships/customXml" Target="../ink/ink20.xml"/><Relationship Id="rId9" Type="http://schemas.openxmlformats.org/officeDocument/2006/relationships/image" Target="../media/image30.png"/><Relationship Id="rId14" Type="http://schemas.openxmlformats.org/officeDocument/2006/relationships/customXml" Target="../ink/ink25.xml"/><Relationship Id="rId22" Type="http://schemas.openxmlformats.org/officeDocument/2006/relationships/customXml" Target="../ink/ink29.xml"/><Relationship Id="rId27" Type="http://schemas.openxmlformats.org/officeDocument/2006/relationships/image" Target="../media/image39.png"/><Relationship Id="rId30" Type="http://schemas.openxmlformats.org/officeDocument/2006/relationships/customXml" Target="../ink/ink33.xml"/><Relationship Id="rId35" Type="http://schemas.openxmlformats.org/officeDocument/2006/relationships/image" Target="../media/image43.png"/><Relationship Id="rId43" Type="http://schemas.openxmlformats.org/officeDocument/2006/relationships/image" Target="../media/image47.png"/><Relationship Id="rId48" Type="http://schemas.openxmlformats.org/officeDocument/2006/relationships/customXml" Target="../ink/ink42.xml"/><Relationship Id="rId56" Type="http://schemas.openxmlformats.org/officeDocument/2006/relationships/customXml" Target="../ink/ink46.xml"/><Relationship Id="rId64" Type="http://schemas.openxmlformats.org/officeDocument/2006/relationships/customXml" Target="../ink/ink50.xml"/><Relationship Id="rId69" Type="http://schemas.openxmlformats.org/officeDocument/2006/relationships/image" Target="../media/image60.png"/><Relationship Id="rId77" Type="http://schemas.openxmlformats.org/officeDocument/2006/relationships/image" Target="../media/image64.png"/><Relationship Id="rId8" Type="http://schemas.openxmlformats.org/officeDocument/2006/relationships/customXml" Target="../ink/ink22.xml"/><Relationship Id="rId51" Type="http://schemas.openxmlformats.org/officeDocument/2006/relationships/image" Target="../media/image51.png"/><Relationship Id="rId72" Type="http://schemas.openxmlformats.org/officeDocument/2006/relationships/customXml" Target="../ink/ink54.xml"/><Relationship Id="rId3" Type="http://schemas.openxmlformats.org/officeDocument/2006/relationships/image" Target="../media/image27.png"/><Relationship Id="rId12" Type="http://schemas.openxmlformats.org/officeDocument/2006/relationships/customXml" Target="../ink/ink24.xml"/><Relationship Id="rId17" Type="http://schemas.openxmlformats.org/officeDocument/2006/relationships/image" Target="../media/image34.png"/><Relationship Id="rId25" Type="http://schemas.openxmlformats.org/officeDocument/2006/relationships/image" Target="../media/image38.png"/><Relationship Id="rId33" Type="http://schemas.openxmlformats.org/officeDocument/2006/relationships/image" Target="../media/image42.png"/><Relationship Id="rId38" Type="http://schemas.openxmlformats.org/officeDocument/2006/relationships/customXml" Target="../ink/ink37.xml"/><Relationship Id="rId46" Type="http://schemas.openxmlformats.org/officeDocument/2006/relationships/customXml" Target="../ink/ink41.xml"/><Relationship Id="rId59" Type="http://schemas.openxmlformats.org/officeDocument/2006/relationships/image" Target="../media/image55.png"/><Relationship Id="rId67" Type="http://schemas.openxmlformats.org/officeDocument/2006/relationships/image" Target="../media/image59.png"/><Relationship Id="rId20" Type="http://schemas.openxmlformats.org/officeDocument/2006/relationships/customXml" Target="../ink/ink28.xml"/><Relationship Id="rId41" Type="http://schemas.openxmlformats.org/officeDocument/2006/relationships/image" Target="../media/image46.png"/><Relationship Id="rId54" Type="http://schemas.openxmlformats.org/officeDocument/2006/relationships/customXml" Target="../ink/ink45.xml"/><Relationship Id="rId62" Type="http://schemas.openxmlformats.org/officeDocument/2006/relationships/customXml" Target="../ink/ink49.xml"/><Relationship Id="rId70" Type="http://schemas.openxmlformats.org/officeDocument/2006/relationships/customXml" Target="../ink/ink53.xml"/><Relationship Id="rId75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9.xml"/><Relationship Id="rId13" Type="http://schemas.openxmlformats.org/officeDocument/2006/relationships/image" Target="../media/image71.png"/><Relationship Id="rId18" Type="http://schemas.openxmlformats.org/officeDocument/2006/relationships/customXml" Target="../ink/ink64.xml"/><Relationship Id="rId3" Type="http://schemas.openxmlformats.org/officeDocument/2006/relationships/image" Target="../media/image66.png"/><Relationship Id="rId7" Type="http://schemas.openxmlformats.org/officeDocument/2006/relationships/image" Target="../media/image68.png"/><Relationship Id="rId12" Type="http://schemas.openxmlformats.org/officeDocument/2006/relationships/customXml" Target="../ink/ink61.xml"/><Relationship Id="rId17" Type="http://schemas.openxmlformats.org/officeDocument/2006/relationships/image" Target="../media/image73.png"/><Relationship Id="rId2" Type="http://schemas.openxmlformats.org/officeDocument/2006/relationships/image" Target="../media/image65.png"/><Relationship Id="rId16" Type="http://schemas.openxmlformats.org/officeDocument/2006/relationships/customXml" Target="../ink/ink6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8.xml"/><Relationship Id="rId11" Type="http://schemas.openxmlformats.org/officeDocument/2006/relationships/image" Target="../media/image70.png"/><Relationship Id="rId5" Type="http://schemas.openxmlformats.org/officeDocument/2006/relationships/image" Target="../media/image67.png"/><Relationship Id="rId15" Type="http://schemas.openxmlformats.org/officeDocument/2006/relationships/image" Target="../media/image72.png"/><Relationship Id="rId10" Type="http://schemas.openxmlformats.org/officeDocument/2006/relationships/customXml" Target="../ink/ink60.xml"/><Relationship Id="rId19" Type="http://schemas.openxmlformats.org/officeDocument/2006/relationships/image" Target="../media/image74.png"/><Relationship Id="rId4" Type="http://schemas.openxmlformats.org/officeDocument/2006/relationships/customXml" Target="../ink/ink57.xml"/><Relationship Id="rId9" Type="http://schemas.openxmlformats.org/officeDocument/2006/relationships/image" Target="../media/image69.png"/><Relationship Id="rId14" Type="http://schemas.openxmlformats.org/officeDocument/2006/relationships/customXml" Target="../ink/ink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customXml" Target="../ink/ink6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customXml" Target="../ink/ink71.xml"/><Relationship Id="rId18" Type="http://schemas.openxmlformats.org/officeDocument/2006/relationships/image" Target="../media/image91.png"/><Relationship Id="rId3" Type="http://schemas.openxmlformats.org/officeDocument/2006/relationships/customXml" Target="../ink/ink66.xml"/><Relationship Id="rId7" Type="http://schemas.openxmlformats.org/officeDocument/2006/relationships/customXml" Target="../ink/ink68.xml"/><Relationship Id="rId12" Type="http://schemas.openxmlformats.org/officeDocument/2006/relationships/image" Target="../media/image88.png"/><Relationship Id="rId17" Type="http://schemas.openxmlformats.org/officeDocument/2006/relationships/customXml" Target="../ink/ink73.xml"/><Relationship Id="rId2" Type="http://schemas.openxmlformats.org/officeDocument/2006/relationships/image" Target="../media/image83.png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customXml" Target="../ink/ink70.xml"/><Relationship Id="rId5" Type="http://schemas.openxmlformats.org/officeDocument/2006/relationships/customXml" Target="../ink/ink67.xml"/><Relationship Id="rId15" Type="http://schemas.openxmlformats.org/officeDocument/2006/relationships/customXml" Target="../ink/ink72.xml"/><Relationship Id="rId10" Type="http://schemas.openxmlformats.org/officeDocument/2006/relationships/image" Target="../media/image87.png"/><Relationship Id="rId4" Type="http://schemas.openxmlformats.org/officeDocument/2006/relationships/image" Target="../media/image84.png"/><Relationship Id="rId9" Type="http://schemas.openxmlformats.org/officeDocument/2006/relationships/customXml" Target="../ink/ink69.xml"/><Relationship Id="rId14" Type="http://schemas.openxmlformats.org/officeDocument/2006/relationships/image" Target="../media/image8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Methods of solving problems in electrostatics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3</a:t>
            </a:r>
          </a:p>
        </p:txBody>
      </p:sp>
    </p:spTree>
    <p:extLst>
      <p:ext uri="{BB962C8B-B14F-4D97-AF65-F5344CB8AC3E}">
        <p14:creationId xmlns:p14="http://schemas.microsoft.com/office/powerpoint/2010/main" val="3511848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000" dirty="0"/>
              <a:t>Interaction energy of a charge with an insulated uncharged conducting sphere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5" t="64154" b="14199"/>
          <a:stretch/>
        </p:blipFill>
        <p:spPr bwMode="auto">
          <a:xfrm rot="5400000">
            <a:off x="2857500" y="1790700"/>
            <a:ext cx="1447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00951" y="2552249"/>
            <a:ext cx="2105026" cy="401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FBDE1FC-7958-4C8F-A0A8-87FDCA8AF5DB}"/>
                  </a:ext>
                </a:extLst>
              </p14:cNvPr>
              <p14:cNvContentPartPr/>
              <p14:nvPr/>
            </p14:nvContentPartPr>
            <p14:xfrm>
              <a:off x="2972837" y="2315743"/>
              <a:ext cx="90360" cy="198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FBDE1FC-7958-4C8F-A0A8-87FDCA8AF5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09837" y="2252743"/>
                <a:ext cx="21600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B7AAE56-95C4-4633-BD8F-9A3E40DC08D5}"/>
                  </a:ext>
                </a:extLst>
              </p14:cNvPr>
              <p14:cNvContentPartPr/>
              <p14:nvPr/>
            </p14:nvContentPartPr>
            <p14:xfrm>
              <a:off x="3818117" y="2879863"/>
              <a:ext cx="473760" cy="333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B7AAE56-95C4-4633-BD8F-9A3E40DC08D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55477" y="2816863"/>
                <a:ext cx="59940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E8729BC-BFD2-4F3D-AD81-89617D5A4D4D}"/>
                  </a:ext>
                </a:extLst>
              </p14:cNvPr>
              <p14:cNvContentPartPr/>
              <p14:nvPr/>
            </p14:nvContentPartPr>
            <p14:xfrm>
              <a:off x="5317877" y="2644783"/>
              <a:ext cx="1359000" cy="927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E8729BC-BFD2-4F3D-AD81-89617D5A4D4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55237" y="2582143"/>
                <a:ext cx="1484640" cy="105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0F3E0DDA-5A40-4180-B1D9-A53BC7B96117}"/>
              </a:ext>
            </a:extLst>
          </p:cNvPr>
          <p:cNvGrpSpPr/>
          <p:nvPr/>
        </p:nvGrpSpPr>
        <p:grpSpPr>
          <a:xfrm>
            <a:off x="3379997" y="4007383"/>
            <a:ext cx="509760" cy="797400"/>
            <a:chOff x="3379997" y="4007383"/>
            <a:chExt cx="509760" cy="79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FF453B0-E0F5-4672-B845-FAB59C214E7B}"/>
                    </a:ext>
                  </a:extLst>
                </p14:cNvPr>
                <p14:cNvContentPartPr/>
                <p14:nvPr/>
              </p14:nvContentPartPr>
              <p14:xfrm>
                <a:off x="3379997" y="4022503"/>
                <a:ext cx="308160" cy="7822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FF453B0-E0F5-4672-B845-FAB59C214E7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17357" y="3959503"/>
                  <a:ext cx="433800" cy="90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4EE8CBD-458E-4DCC-925B-CD847F86C4B0}"/>
                    </a:ext>
                  </a:extLst>
                </p14:cNvPr>
                <p14:cNvContentPartPr/>
                <p14:nvPr/>
              </p14:nvContentPartPr>
              <p14:xfrm>
                <a:off x="3832157" y="4007383"/>
                <a:ext cx="57600" cy="6055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4EE8CBD-458E-4DCC-925B-CD847F86C4B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69517" y="3944743"/>
                  <a:ext cx="183240" cy="73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5989C97-897B-4B9A-BC8E-79E46231D4F6}"/>
              </a:ext>
            </a:extLst>
          </p:cNvPr>
          <p:cNvGrpSpPr/>
          <p:nvPr/>
        </p:nvGrpSpPr>
        <p:grpSpPr>
          <a:xfrm>
            <a:off x="4528037" y="2155543"/>
            <a:ext cx="604800" cy="695880"/>
            <a:chOff x="4528037" y="2155543"/>
            <a:chExt cx="604800" cy="69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A96F889-A65B-41A9-B626-E53348497736}"/>
                    </a:ext>
                  </a:extLst>
                </p14:cNvPr>
                <p14:cNvContentPartPr/>
                <p14:nvPr/>
              </p14:nvContentPartPr>
              <p14:xfrm>
                <a:off x="4528037" y="2468383"/>
                <a:ext cx="212040" cy="216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A96F889-A65B-41A9-B626-E5334849773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10037" y="2450743"/>
                  <a:ext cx="2476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1736F54-4EC5-47E1-A641-3289BF655933}"/>
                    </a:ext>
                  </a:extLst>
                </p14:cNvPr>
                <p14:cNvContentPartPr/>
                <p14:nvPr/>
              </p14:nvContentPartPr>
              <p14:xfrm>
                <a:off x="4829357" y="2341303"/>
                <a:ext cx="303480" cy="398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1736F54-4EC5-47E1-A641-3289BF65593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11357" y="2323663"/>
                  <a:ext cx="33912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667056E-F0E7-429F-94C6-F280F365C330}"/>
                    </a:ext>
                  </a:extLst>
                </p14:cNvPr>
                <p14:cNvContentPartPr/>
                <p14:nvPr/>
              </p14:nvContentPartPr>
              <p14:xfrm>
                <a:off x="4954997" y="2155543"/>
                <a:ext cx="54720" cy="6958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667056E-F0E7-429F-94C6-F280F365C33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37357" y="2137543"/>
                  <a:ext cx="90360" cy="731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55816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Spherical </a:t>
            </a:r>
            <a:r>
              <a:rPr lang="en-US" sz="2000" i="1" dirty="0"/>
              <a:t>cavity</a:t>
            </a:r>
            <a:r>
              <a:rPr lang="en-US" sz="2000" dirty="0"/>
              <a:t> inside a conductor with charge e at position A’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2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potential inside the conductor can be any constant (or zero if the conductor is grounded).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7" t="19374" r="35614" b="31168"/>
          <a:stretch/>
        </p:blipFill>
        <p:spPr bwMode="auto">
          <a:xfrm rot="5400000">
            <a:off x="1722472" y="1775639"/>
            <a:ext cx="4019110" cy="6145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81800" y="2667000"/>
            <a:ext cx="1581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Image charge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C8C4420-142F-40BB-9255-F845CE42EF68}"/>
                  </a:ext>
                </a:extLst>
              </p14:cNvPr>
              <p14:cNvContentPartPr/>
              <p14:nvPr/>
            </p14:nvContentPartPr>
            <p14:xfrm>
              <a:off x="541037" y="2875903"/>
              <a:ext cx="2532240" cy="2448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C8C4420-142F-40BB-9255-F845CE42EF6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397" y="2695903"/>
                <a:ext cx="2711880" cy="28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3C5CB8D-0CEE-4E2F-AF18-2EB5AE88C2D4}"/>
                  </a:ext>
                </a:extLst>
              </p14:cNvPr>
              <p14:cNvContentPartPr/>
              <p14:nvPr/>
            </p14:nvContentPartPr>
            <p14:xfrm>
              <a:off x="524117" y="4204663"/>
              <a:ext cx="1296720" cy="1576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3C5CB8D-0CEE-4E2F-AF18-2EB5AE88C2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4117" y="4025023"/>
                <a:ext cx="1476360" cy="19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2668E3D-1691-45AB-845B-EB8426E3153C}"/>
                  </a:ext>
                </a:extLst>
              </p14:cNvPr>
              <p14:cNvContentPartPr/>
              <p14:nvPr/>
            </p14:nvContentPartPr>
            <p14:xfrm>
              <a:off x="590717" y="2832343"/>
              <a:ext cx="6025320" cy="2973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2668E3D-1691-45AB-845B-EB8426E315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1077" y="2652703"/>
                <a:ext cx="6204960" cy="333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7296B06-864B-444D-A5C8-6C070B6B3644}"/>
                  </a:ext>
                </a:extLst>
              </p14:cNvPr>
              <p14:cNvContentPartPr/>
              <p14:nvPr/>
            </p14:nvContentPartPr>
            <p14:xfrm>
              <a:off x="535637" y="2787343"/>
              <a:ext cx="5985720" cy="7722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7296B06-864B-444D-A5C8-6C070B6B364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5637" y="2607703"/>
                <a:ext cx="6165360" cy="11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D5DB17F-6BA5-460C-925E-D836053D41C2}"/>
                  </a:ext>
                </a:extLst>
              </p14:cNvPr>
              <p14:cNvContentPartPr/>
              <p14:nvPr/>
            </p14:nvContentPartPr>
            <p14:xfrm>
              <a:off x="6677237" y="2727583"/>
              <a:ext cx="99720" cy="29948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D5DB17F-6BA5-460C-925E-D836053D41C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87597" y="2547943"/>
                <a:ext cx="279360" cy="33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7DF7552-073B-4D9D-A724-2717A089D5B2}"/>
                  </a:ext>
                </a:extLst>
              </p14:cNvPr>
              <p14:cNvContentPartPr/>
              <p14:nvPr/>
            </p14:nvContentPartPr>
            <p14:xfrm>
              <a:off x="3872477" y="5795503"/>
              <a:ext cx="2826720" cy="80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7DF7552-073B-4D9D-A724-2717A089D5B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82477" y="5615503"/>
                <a:ext cx="300636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37604EB-0404-47C7-AD7A-881111C96F90}"/>
                  </a:ext>
                </a:extLst>
              </p14:cNvPr>
              <p14:cNvContentPartPr/>
              <p14:nvPr/>
            </p14:nvContentPartPr>
            <p14:xfrm>
              <a:off x="511157" y="5562943"/>
              <a:ext cx="6184440" cy="3744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37604EB-0404-47C7-AD7A-881111C96F9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1157" y="5382943"/>
                <a:ext cx="6364080" cy="73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2961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1"/>
            <a:ext cx="8305800" cy="533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Field inside cavity is determined by this part, independent of the constant.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3321" r="11706" b="21687"/>
          <a:stretch/>
        </p:blipFill>
        <p:spPr bwMode="auto">
          <a:xfrm rot="5400000">
            <a:off x="3912270" y="1455399"/>
            <a:ext cx="4081131" cy="474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wn Arrow 5"/>
          <p:cNvSpPr/>
          <p:nvPr/>
        </p:nvSpPr>
        <p:spPr>
          <a:xfrm flipV="1">
            <a:off x="4648200" y="58674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77200" y="3276600"/>
            <a:ext cx="9781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-e’=</a:t>
            </a:r>
            <a:r>
              <a:rPr lang="en-US" dirty="0" err="1"/>
              <a:t>eR</a:t>
            </a:r>
            <a:r>
              <a:rPr lang="en-US" dirty="0"/>
              <a:t>/l’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916668"/>
            <a:ext cx="3406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Potential at the cavity field point 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59102" y="2630269"/>
            <a:ext cx="121919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Vanishes on the boundary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74160" y="3962400"/>
            <a:ext cx="185504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 total potential is</a:t>
            </a:r>
          </a:p>
        </p:txBody>
      </p:sp>
      <p:sp>
        <p:nvSpPr>
          <p:cNvPr id="9" name="Rectangle 8"/>
          <p:cNvSpPr/>
          <p:nvPr/>
        </p:nvSpPr>
        <p:spPr>
          <a:xfrm>
            <a:off x="212754" y="72875"/>
            <a:ext cx="80168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Boundary condition:</a:t>
            </a:r>
            <a:br>
              <a:rPr lang="en-US" sz="2000" dirty="0"/>
            </a:br>
            <a:r>
              <a:rPr lang="en-US" sz="2000" dirty="0"/>
              <a:t>The potential on the inner surface of the cavity must be the same constant.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56979C3-E4B5-4B8F-897D-028C07C59BC0}"/>
                  </a:ext>
                </a:extLst>
              </p14:cNvPr>
              <p14:cNvContentPartPr/>
              <p14:nvPr/>
            </p14:nvContentPartPr>
            <p14:xfrm>
              <a:off x="5851037" y="2249503"/>
              <a:ext cx="2201760" cy="1930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56979C3-E4B5-4B8F-897D-028C07C59B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61397" y="2069863"/>
                <a:ext cx="2381400" cy="22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F8C5DD8-BE2D-4C82-841D-D6A03F4125EE}"/>
                  </a:ext>
                </a:extLst>
              </p14:cNvPr>
              <p14:cNvContentPartPr/>
              <p14:nvPr/>
            </p14:nvContentPartPr>
            <p14:xfrm>
              <a:off x="6071357" y="2277223"/>
              <a:ext cx="1843200" cy="18518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F8C5DD8-BE2D-4C82-841D-D6A03F4125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81717" y="2097223"/>
                <a:ext cx="2022840" cy="22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5135666-B467-4696-8799-ED20FF03E2D7}"/>
                  </a:ext>
                </a:extLst>
              </p14:cNvPr>
              <p14:cNvContentPartPr/>
              <p14:nvPr/>
            </p14:nvContentPartPr>
            <p14:xfrm>
              <a:off x="7208957" y="2301343"/>
              <a:ext cx="659880" cy="492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5135666-B467-4696-8799-ED20FF03E2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18957" y="2121343"/>
                <a:ext cx="839520" cy="85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0062A15-F654-47B9-AACE-70C3FDEE09CC}"/>
                  </a:ext>
                </a:extLst>
              </p14:cNvPr>
              <p14:cNvContentPartPr/>
              <p14:nvPr/>
            </p14:nvContentPartPr>
            <p14:xfrm>
              <a:off x="6119957" y="2927383"/>
              <a:ext cx="1880280" cy="12708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0062A15-F654-47B9-AACE-70C3FDEE09C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29957" y="2747383"/>
                <a:ext cx="2059920" cy="163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FF231EE-D3EE-4EA5-BB29-4AAECBB21FE7}"/>
                  </a:ext>
                </a:extLst>
              </p14:cNvPr>
              <p14:cNvContentPartPr/>
              <p14:nvPr/>
            </p14:nvContentPartPr>
            <p14:xfrm>
              <a:off x="5988197" y="2426983"/>
              <a:ext cx="628560" cy="16221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FF231EE-D3EE-4EA5-BB29-4AAECBB21FE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98197" y="2247343"/>
                <a:ext cx="808200" cy="19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72C6628-84A1-4E4C-947A-0A58240C6722}"/>
                  </a:ext>
                </a:extLst>
              </p14:cNvPr>
              <p14:cNvContentPartPr/>
              <p14:nvPr/>
            </p14:nvContentPartPr>
            <p14:xfrm>
              <a:off x="5835917" y="2300623"/>
              <a:ext cx="365040" cy="19026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72C6628-84A1-4E4C-947A-0A58240C672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46277" y="2120983"/>
                <a:ext cx="544680" cy="22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B585574-9744-495B-BF98-6B34C83398CC}"/>
                  </a:ext>
                </a:extLst>
              </p14:cNvPr>
              <p14:cNvContentPartPr/>
              <p14:nvPr/>
            </p14:nvContentPartPr>
            <p14:xfrm>
              <a:off x="6059477" y="2268583"/>
              <a:ext cx="1555920" cy="1878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B585574-9744-495B-BF98-6B34C83398C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69837" y="2088583"/>
                <a:ext cx="1735560" cy="22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B86D88B-110A-4116-806A-D8E9E6EC3C81}"/>
                  </a:ext>
                </a:extLst>
              </p14:cNvPr>
              <p14:cNvContentPartPr/>
              <p14:nvPr/>
            </p14:nvContentPartPr>
            <p14:xfrm>
              <a:off x="5865797" y="2250943"/>
              <a:ext cx="966240" cy="90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B86D88B-110A-4116-806A-D8E9E6EC3C8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76157" y="2070943"/>
                <a:ext cx="114588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0DA7B2B-1793-4C83-8F4F-3B5AE9B68D7C}"/>
                  </a:ext>
                </a:extLst>
              </p14:cNvPr>
              <p14:cNvContentPartPr/>
              <p14:nvPr/>
            </p14:nvContentPartPr>
            <p14:xfrm>
              <a:off x="4675637" y="1718863"/>
              <a:ext cx="261720" cy="1630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0DA7B2B-1793-4C83-8F4F-3B5AE9B68D7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612637" y="1656223"/>
                <a:ext cx="387360" cy="28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0266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0" t="2978" r="1755" b="7407"/>
          <a:stretch/>
        </p:blipFill>
        <p:spPr bwMode="auto">
          <a:xfrm rot="5400000">
            <a:off x="2716923" y="1531394"/>
            <a:ext cx="2895600" cy="730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36"/>
            <a:ext cx="3352800" cy="102076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000" dirty="0"/>
              <a:t>Method of Inversion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172200" y="1066800"/>
            <a:ext cx="381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2200" y="2971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79446" y="1230868"/>
            <a:ext cx="464056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Laplace’s equation in spherical coordinates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00200"/>
            <a:ext cx="4000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2510135"/>
            <a:ext cx="6371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equation is unaltered by the inversion transform r -&gt; r’ where </a:t>
            </a:r>
            <a:r>
              <a:rPr lang="en-US" sz="2000" i="1" dirty="0"/>
              <a:t>r</a:t>
            </a:r>
            <a:r>
              <a:rPr lang="en-US" sz="2000" dirty="0"/>
              <a:t> = </a:t>
            </a:r>
            <a:r>
              <a:rPr lang="en-US" sz="2000" i="1" dirty="0"/>
              <a:t>R</a:t>
            </a:r>
            <a:r>
              <a:rPr lang="en-US" sz="2000" baseline="30000" dirty="0"/>
              <a:t>2</a:t>
            </a:r>
            <a:r>
              <a:rPr lang="en-US" sz="2000" dirty="0"/>
              <a:t>/</a:t>
            </a:r>
            <a:r>
              <a:rPr lang="en-US" sz="2000" i="1" dirty="0"/>
              <a:t>r’</a:t>
            </a:r>
            <a:r>
              <a:rPr lang="en-US" sz="2000" dirty="0"/>
              <a:t>, while </a:t>
            </a:r>
            <a:r>
              <a:rPr lang="en-US" sz="2000" i="1" dirty="0">
                <a:latin typeface="Symbol" panose="05050102010706020507" pitchFamily="18" charset="2"/>
              </a:rPr>
              <a:t>f</a:t>
            </a:r>
            <a:r>
              <a:rPr lang="en-US" sz="2000" dirty="0"/>
              <a:t> -&gt; </a:t>
            </a:r>
            <a:r>
              <a:rPr lang="en-US" sz="2000" i="1" dirty="0">
                <a:latin typeface="Symbol" panose="05050102010706020507" pitchFamily="18" charset="2"/>
              </a:rPr>
              <a:t>f</a:t>
            </a:r>
            <a:r>
              <a:rPr lang="en-US" sz="2000" dirty="0"/>
              <a:t>’ with </a:t>
            </a:r>
            <a:r>
              <a:rPr lang="en-US" sz="2000" i="1" dirty="0">
                <a:latin typeface="Symbol" panose="05050102010706020507" pitchFamily="18" charset="2"/>
              </a:rPr>
              <a:t>f</a:t>
            </a:r>
            <a:r>
              <a:rPr lang="en-US" sz="2000" dirty="0"/>
              <a:t> = r’ </a:t>
            </a:r>
            <a:r>
              <a:rPr lang="en-US" sz="2000" i="1" dirty="0">
                <a:latin typeface="Symbol" panose="05050102010706020507" pitchFamily="18" charset="2"/>
              </a:rPr>
              <a:t>f</a:t>
            </a:r>
            <a:r>
              <a:rPr lang="en-US" sz="2000" dirty="0"/>
              <a:t>’/R.</a:t>
            </a:r>
          </a:p>
          <a:p>
            <a:r>
              <a:rPr lang="en-US" sz="2000" dirty="0"/>
              <a:t>R is the “radius of the inversion”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FAA16F9-BCB3-4374-B932-EE92EAD5358C}"/>
              </a:ext>
            </a:extLst>
          </p:cNvPr>
          <p:cNvGrpSpPr/>
          <p:nvPr/>
        </p:nvGrpSpPr>
        <p:grpSpPr>
          <a:xfrm>
            <a:off x="260237" y="678103"/>
            <a:ext cx="2275920" cy="2253600"/>
            <a:chOff x="260237" y="678103"/>
            <a:chExt cx="2275920" cy="225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A269BC5-2FFE-4CBF-A16D-6ED604C38DD7}"/>
                    </a:ext>
                  </a:extLst>
                </p14:cNvPr>
                <p14:cNvContentPartPr/>
                <p14:nvPr/>
              </p14:nvContentPartPr>
              <p14:xfrm>
                <a:off x="260237" y="678103"/>
                <a:ext cx="2275920" cy="2253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A269BC5-2FFE-4CBF-A16D-6ED604C38DD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2597" y="660103"/>
                  <a:ext cx="2311560" cy="22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4E8DC16-77B6-4D77-9AFC-83DA32FAE604}"/>
                    </a:ext>
                  </a:extLst>
                </p14:cNvPr>
                <p14:cNvContentPartPr/>
                <p14:nvPr/>
              </p14:nvContentPartPr>
              <p14:xfrm>
                <a:off x="1266797" y="1291183"/>
                <a:ext cx="5040" cy="1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4E8DC16-77B6-4D77-9AFC-83DA32FAE60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48797" y="1273543"/>
                  <a:ext cx="406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18E5332-518A-4356-8B83-AF892C3306DE}"/>
                    </a:ext>
                  </a:extLst>
                </p14:cNvPr>
                <p14:cNvContentPartPr/>
                <p14:nvPr/>
              </p14:nvContentPartPr>
              <p14:xfrm>
                <a:off x="776837" y="1152223"/>
                <a:ext cx="1430280" cy="1355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18E5332-518A-4356-8B83-AF892C3306D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9197" y="1134223"/>
                  <a:ext cx="1465920" cy="13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40BADD0-F065-44E4-86FD-AB20556E22FA}"/>
                    </a:ext>
                  </a:extLst>
                </p14:cNvPr>
                <p14:cNvContentPartPr/>
                <p14:nvPr/>
              </p14:nvContentPartPr>
              <p14:xfrm>
                <a:off x="1416197" y="1183183"/>
                <a:ext cx="221760" cy="653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40BADD0-F065-44E4-86FD-AB20556E22F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98197" y="1165543"/>
                  <a:ext cx="257400" cy="68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8B31949-DDBE-4F76-AE08-08DBE3F7ED14}"/>
                    </a:ext>
                  </a:extLst>
                </p14:cNvPr>
                <p14:cNvContentPartPr/>
                <p14:nvPr/>
              </p14:nvContentPartPr>
              <p14:xfrm>
                <a:off x="1666757" y="1555783"/>
                <a:ext cx="120240" cy="1252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8B31949-DDBE-4F76-AE08-08DBE3F7ED1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49117" y="1537783"/>
                  <a:ext cx="155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9D8F4BD-DAC0-4D1F-90EC-6FC698018B26}"/>
                    </a:ext>
                  </a:extLst>
                </p14:cNvPr>
                <p14:cNvContentPartPr/>
                <p14:nvPr/>
              </p14:nvContentPartPr>
              <p14:xfrm>
                <a:off x="1786637" y="1351303"/>
                <a:ext cx="37440" cy="1029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9D8F4BD-DAC0-4D1F-90EC-6FC698018B2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68997" y="1333663"/>
                  <a:ext cx="73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4AEF9B3-2C44-4AC4-AE84-6C2582259A5C}"/>
                    </a:ext>
                  </a:extLst>
                </p14:cNvPr>
                <p14:cNvContentPartPr/>
                <p14:nvPr/>
              </p14:nvContentPartPr>
              <p14:xfrm>
                <a:off x="809597" y="893023"/>
                <a:ext cx="645120" cy="927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4AEF9B3-2C44-4AC4-AE84-6C2582259A5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91597" y="875023"/>
                  <a:ext cx="680760" cy="9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E70BC0F-7800-4F50-972E-AC2BD2EA1F51}"/>
                    </a:ext>
                  </a:extLst>
                </p14:cNvPr>
                <p14:cNvContentPartPr/>
                <p14:nvPr/>
              </p14:nvContentPartPr>
              <p14:xfrm>
                <a:off x="1043957" y="950983"/>
                <a:ext cx="167400" cy="152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E70BC0F-7800-4F50-972E-AC2BD2EA1F5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26317" y="932983"/>
                  <a:ext cx="203040" cy="18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18F2227-694D-418F-BD2E-B63F4369083B}"/>
                  </a:ext>
                </a:extLst>
              </p14:cNvPr>
              <p14:cNvContentPartPr/>
              <p14:nvPr/>
            </p14:nvContentPartPr>
            <p14:xfrm>
              <a:off x="362117" y="842983"/>
              <a:ext cx="2067480" cy="1935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18F2227-694D-418F-BD2E-B63F4369083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2117" y="662983"/>
                <a:ext cx="2247120" cy="22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E03C7AC-F31E-4E6D-8CE5-0602C80202AD}"/>
                  </a:ext>
                </a:extLst>
              </p14:cNvPr>
              <p14:cNvContentPartPr/>
              <p14:nvPr/>
            </p14:nvContentPartPr>
            <p14:xfrm>
              <a:off x="2249957" y="6178903"/>
              <a:ext cx="833400" cy="788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E03C7AC-F31E-4E6D-8CE5-0602C80202A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87317" y="6115903"/>
                <a:ext cx="95904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FF9C45B-FE73-41C7-8FFE-8A6AE54BFBF6}"/>
                  </a:ext>
                </a:extLst>
              </p14:cNvPr>
              <p14:cNvContentPartPr/>
              <p14:nvPr/>
            </p14:nvContentPartPr>
            <p14:xfrm>
              <a:off x="1227917" y="6583183"/>
              <a:ext cx="1025640" cy="102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FF9C45B-FE73-41C7-8FFE-8A6AE54BFBF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64917" y="6520183"/>
                <a:ext cx="1151280" cy="22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1615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915" y="1143000"/>
            <a:ext cx="402963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1828800"/>
          </a:xfrm>
        </p:spPr>
        <p:txBody>
          <a:bodyPr>
            <a:normAutofit/>
          </a:bodyPr>
          <a:lstStyle/>
          <a:p>
            <a:r>
              <a:rPr lang="en-US" sz="2000" dirty="0"/>
              <a:t>Usually </a:t>
            </a:r>
            <a:r>
              <a:rPr lang="en-US" sz="2000" dirty="0">
                <a:latin typeface="Symbol" pitchFamily="18" charset="2"/>
              </a:rPr>
              <a:t>f </a:t>
            </a:r>
            <a:r>
              <a:rPr lang="en-US" sz="2000" dirty="0"/>
              <a:t>   0 as r    infinity</a:t>
            </a:r>
          </a:p>
          <a:p>
            <a:r>
              <a:rPr lang="en-US" sz="2000" dirty="0"/>
              <a:t>Shift zero of potential so that conductors are at zero potential and </a:t>
            </a:r>
            <a:r>
              <a:rPr lang="en-US" sz="2000" dirty="0">
                <a:latin typeface="Symbol" panose="05050102010706020507" pitchFamily="18" charset="2"/>
              </a:rPr>
              <a:t>f</a:t>
            </a:r>
            <a:r>
              <a:rPr lang="en-US" sz="2000" dirty="0"/>
              <a:t>    - </a:t>
            </a:r>
            <a:r>
              <a:rPr lang="en-US" sz="2000" dirty="0">
                <a:latin typeface="Symbol" panose="05050102010706020507" pitchFamily="18" charset="2"/>
              </a:rPr>
              <a:t>f</a:t>
            </a:r>
            <a:r>
              <a:rPr lang="en-US" sz="2000" baseline="-25000" dirty="0"/>
              <a:t>0</a:t>
            </a:r>
            <a:r>
              <a:rPr lang="en-US" sz="2000" dirty="0"/>
              <a:t> as r    infinity</a:t>
            </a:r>
          </a:p>
          <a:p>
            <a:r>
              <a:rPr lang="en-US" sz="2000" dirty="0"/>
              <a:t>What problem is solved by </a:t>
            </a:r>
            <a:r>
              <a:rPr lang="en-US" sz="2000" dirty="0">
                <a:latin typeface="Symbol" pitchFamily="18" charset="2"/>
              </a:rPr>
              <a:t>f</a:t>
            </a:r>
            <a:r>
              <a:rPr lang="en-US" sz="2000" dirty="0"/>
              <a:t>’?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4400" y="10668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47800" y="1066800"/>
            <a:ext cx="533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650" y="163319"/>
            <a:ext cx="78229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Consider a system of conductors, all at </a:t>
            </a:r>
            <a:r>
              <a:rPr lang="en-US" sz="2000" dirty="0">
                <a:latin typeface="Symbol" pitchFamily="18" charset="2"/>
              </a:rPr>
              <a:t>f</a:t>
            </a:r>
            <a:r>
              <a:rPr lang="en-US" sz="2000" baseline="-25000" dirty="0"/>
              <a:t>0</a:t>
            </a:r>
            <a:r>
              <a:rPr lang="en-US" sz="2000" dirty="0"/>
              <a:t>, and point charges.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09763" y="1030069"/>
            <a:ext cx="150983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Field point P   </a:t>
            </a:r>
          </a:p>
          <a:p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1865014" y="3770013"/>
            <a:ext cx="152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667000" y="3770013"/>
            <a:ext cx="152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924800" y="4114800"/>
            <a:ext cx="152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295400" y="4457700"/>
            <a:ext cx="152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F0759E-33DE-43C2-9A0B-602AE60DF984}"/>
                  </a:ext>
                </a:extLst>
              </p14:cNvPr>
              <p14:cNvContentPartPr/>
              <p14:nvPr/>
            </p14:nvContentPartPr>
            <p14:xfrm>
              <a:off x="1622477" y="2232943"/>
              <a:ext cx="510120" cy="742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F0759E-33DE-43C2-9A0B-602AE60DF9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32477" y="2052943"/>
                <a:ext cx="689760" cy="11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A2013EC-11FA-4C5E-BDA3-873215A9961A}"/>
                  </a:ext>
                </a:extLst>
              </p14:cNvPr>
              <p14:cNvContentPartPr/>
              <p14:nvPr/>
            </p14:nvContentPartPr>
            <p14:xfrm>
              <a:off x="1245917" y="2730463"/>
              <a:ext cx="1113120" cy="429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A2013EC-11FA-4C5E-BDA3-873215A9961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1917" y="2622823"/>
                <a:ext cx="1220760" cy="6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1DCA2D8-C21D-46E4-A9E5-5880589FB900}"/>
                  </a:ext>
                </a:extLst>
              </p14:cNvPr>
              <p14:cNvContentPartPr/>
              <p14:nvPr/>
            </p14:nvContentPartPr>
            <p14:xfrm>
              <a:off x="1856117" y="2268223"/>
              <a:ext cx="326160" cy="2466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1DCA2D8-C21D-46E4-A9E5-5880589FB90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02117" y="2160223"/>
                <a:ext cx="43380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DB1E72D-5F2E-4C9D-915C-5DB8005BC670}"/>
                  </a:ext>
                </a:extLst>
              </p14:cNvPr>
              <p14:cNvContentPartPr/>
              <p14:nvPr/>
            </p14:nvContentPartPr>
            <p14:xfrm>
              <a:off x="1697357" y="2339503"/>
              <a:ext cx="279000" cy="439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DB1E72D-5F2E-4C9D-915C-5DB8005BC67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43357" y="2231503"/>
                <a:ext cx="386640" cy="65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B6957C44-B525-46E5-816C-C32BAD4E60CE}"/>
              </a:ext>
            </a:extLst>
          </p:cNvPr>
          <p:cNvGrpSpPr/>
          <p:nvPr/>
        </p:nvGrpSpPr>
        <p:grpSpPr>
          <a:xfrm>
            <a:off x="3287837" y="2165263"/>
            <a:ext cx="281880" cy="341640"/>
            <a:chOff x="3287837" y="2165263"/>
            <a:chExt cx="281880" cy="34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C6583D8-B322-4DF1-BBDF-72C7FA775457}"/>
                    </a:ext>
                  </a:extLst>
                </p14:cNvPr>
                <p14:cNvContentPartPr/>
                <p14:nvPr/>
              </p14:nvContentPartPr>
              <p14:xfrm>
                <a:off x="3287837" y="2165263"/>
                <a:ext cx="209520" cy="2498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C6583D8-B322-4DF1-BBDF-72C7FA77545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69837" y="2147263"/>
                  <a:ext cx="2451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AB95F3F-15B5-4D7A-8156-F363007AF35A}"/>
                    </a:ext>
                  </a:extLst>
                </p14:cNvPr>
                <p14:cNvContentPartPr/>
                <p14:nvPr/>
              </p14:nvContentPartPr>
              <p14:xfrm>
                <a:off x="3428957" y="2344903"/>
                <a:ext cx="140760" cy="162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AB95F3F-15B5-4D7A-8156-F363007AF35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410957" y="2326903"/>
                  <a:ext cx="176400" cy="19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1D4E4C2-A4E4-4C93-BF95-D157764BB295}"/>
                  </a:ext>
                </a:extLst>
              </p14:cNvPr>
              <p14:cNvContentPartPr/>
              <p14:nvPr/>
            </p14:nvContentPartPr>
            <p14:xfrm>
              <a:off x="4329317" y="2064103"/>
              <a:ext cx="177840" cy="1796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1D4E4C2-A4E4-4C93-BF95-D157764BB29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11677" y="2046103"/>
                <a:ext cx="213480" cy="21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87A83AD5-2338-4C11-A98E-C22EBA9FB7A2}"/>
              </a:ext>
            </a:extLst>
          </p:cNvPr>
          <p:cNvGrpSpPr/>
          <p:nvPr/>
        </p:nvGrpSpPr>
        <p:grpSpPr>
          <a:xfrm>
            <a:off x="2689517" y="1206223"/>
            <a:ext cx="148320" cy="130680"/>
            <a:chOff x="2689517" y="1206223"/>
            <a:chExt cx="148320" cy="13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95FFDE1-D8FF-4AE0-9BAF-4D99C925A37C}"/>
                    </a:ext>
                  </a:extLst>
                </p14:cNvPr>
                <p14:cNvContentPartPr/>
                <p14:nvPr/>
              </p14:nvContentPartPr>
              <p14:xfrm>
                <a:off x="2773037" y="1222423"/>
                <a:ext cx="1440" cy="54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95FFDE1-D8FF-4AE0-9BAF-4D99C925A37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55397" y="1204783"/>
                  <a:ext cx="37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0F93F9E-3291-41E9-82AC-6E3C7E7FB22C}"/>
                    </a:ext>
                  </a:extLst>
                </p14:cNvPr>
                <p14:cNvContentPartPr/>
                <p14:nvPr/>
              </p14:nvContentPartPr>
              <p14:xfrm>
                <a:off x="2689517" y="1206223"/>
                <a:ext cx="148320" cy="1306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0F93F9E-3291-41E9-82AC-6E3C7E7FB22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71517" y="1188223"/>
                  <a:ext cx="183960" cy="166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64077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9" r="7512" b="38385"/>
          <a:stretch>
            <a:fillRect/>
          </a:stretch>
        </p:blipFill>
        <p:spPr bwMode="auto">
          <a:xfrm rot="5400000">
            <a:off x="5676900" y="1028700"/>
            <a:ext cx="1295400" cy="548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Inversion changes the shapes and positions of all conductors.  </a:t>
            </a:r>
          </a:p>
          <a:p>
            <a:pPr lvl="1"/>
            <a:r>
              <a:rPr lang="en-US" sz="2000" dirty="0"/>
              <a:t>Boundary conditions on surfaces unchanged, since if </a:t>
            </a:r>
            <a:r>
              <a:rPr lang="en-US" sz="2000" dirty="0">
                <a:latin typeface="Symbol" pitchFamily="18" charset="2"/>
              </a:rPr>
              <a:t>f</a:t>
            </a:r>
            <a:r>
              <a:rPr lang="en-US" sz="2000" dirty="0"/>
              <a:t> = 0, then </a:t>
            </a:r>
            <a:r>
              <a:rPr lang="en-US" sz="2000" dirty="0">
                <a:latin typeface="Symbol" pitchFamily="18" charset="2"/>
              </a:rPr>
              <a:t>f</a:t>
            </a:r>
            <a:r>
              <a:rPr lang="en-US" sz="2000" dirty="0"/>
              <a:t>’ = 0, too.</a:t>
            </a:r>
          </a:p>
          <a:p>
            <a:r>
              <a:rPr lang="en-US" sz="2400" dirty="0"/>
              <a:t>Positions and magnitudes of point charges will change.</a:t>
            </a:r>
          </a:p>
          <a:p>
            <a:pPr lvl="1"/>
            <a:r>
              <a:rPr lang="en-US" sz="2000" dirty="0"/>
              <a:t>What is e’?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0" y="2971800"/>
            <a:ext cx="762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7600" y="3048000"/>
            <a:ext cx="457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t="34483"/>
          <a:stretch>
            <a:fillRect/>
          </a:stretch>
        </p:blipFill>
        <p:spPr bwMode="auto">
          <a:xfrm>
            <a:off x="152400" y="5181600"/>
            <a:ext cx="402963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0304" y="4419600"/>
            <a:ext cx="284549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09600" y="6019800"/>
            <a:ext cx="5373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18" charset="2"/>
              </a:rPr>
              <a:t>f</a:t>
            </a:r>
            <a:r>
              <a:rPr lang="en-US" dirty="0"/>
              <a:t>=0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0" y="4419600"/>
            <a:ext cx="2133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00200" y="5105400"/>
            <a:ext cx="457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182035" y="5334000"/>
            <a:ext cx="1278269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inversion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2D24FCD-A12B-4016-AB1C-38F959014A53}"/>
                  </a:ext>
                </a:extLst>
              </p14:cNvPr>
              <p14:cNvContentPartPr/>
              <p14:nvPr/>
            </p14:nvContentPartPr>
            <p14:xfrm>
              <a:off x="796997" y="5750143"/>
              <a:ext cx="149040" cy="256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2D24FCD-A12B-4016-AB1C-38F959014A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4357" y="5687143"/>
                <a:ext cx="27468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6F4AD58-1055-4E2E-B632-2C92E29E5D27}"/>
                  </a:ext>
                </a:extLst>
              </p14:cNvPr>
              <p14:cNvContentPartPr/>
              <p14:nvPr/>
            </p14:nvContentPartPr>
            <p14:xfrm>
              <a:off x="888437" y="5592823"/>
              <a:ext cx="6840" cy="7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6F4AD58-1055-4E2E-B632-2C92E29E5D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4797" y="5485183"/>
                <a:ext cx="11448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5040AA9-7DDD-4909-815F-BF6EC16CD368}"/>
                  </a:ext>
                </a:extLst>
              </p14:cNvPr>
              <p14:cNvContentPartPr/>
              <p14:nvPr/>
            </p14:nvContentPartPr>
            <p14:xfrm>
              <a:off x="278597" y="5522263"/>
              <a:ext cx="1106640" cy="929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5040AA9-7DDD-4909-815F-BF6EC16CD36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4957" y="5414623"/>
                <a:ext cx="1214280" cy="11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5650EDF-1086-42CD-BF6E-37F7BE445168}"/>
                  </a:ext>
                </a:extLst>
              </p14:cNvPr>
              <p14:cNvContentPartPr/>
              <p14:nvPr/>
            </p14:nvContentPartPr>
            <p14:xfrm>
              <a:off x="3377837" y="5338663"/>
              <a:ext cx="140040" cy="162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5650EDF-1086-42CD-BF6E-37F7BE44516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60197" y="5321023"/>
                <a:ext cx="17568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F5552B5-15AB-404C-A64B-8BCEE88568E3}"/>
                  </a:ext>
                </a:extLst>
              </p14:cNvPr>
              <p14:cNvContentPartPr/>
              <p14:nvPr/>
            </p14:nvContentPartPr>
            <p14:xfrm>
              <a:off x="7608557" y="4876063"/>
              <a:ext cx="82080" cy="1627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F5552B5-15AB-404C-A64B-8BCEE88568E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90557" y="4858423"/>
                <a:ext cx="1177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ECFE60-01C8-4629-8094-55D797C45A5E}"/>
                  </a:ext>
                </a:extLst>
              </p14:cNvPr>
              <p14:cNvContentPartPr/>
              <p14:nvPr/>
            </p14:nvContentPartPr>
            <p14:xfrm>
              <a:off x="6752117" y="5881183"/>
              <a:ext cx="916200" cy="3589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ECFE60-01C8-4629-8094-55D797C45A5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98117" y="5773543"/>
                <a:ext cx="102384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2F36A0C-08BC-46F9-9D42-A08165376C8C}"/>
                  </a:ext>
                </a:extLst>
              </p14:cNvPr>
              <p14:cNvContentPartPr/>
              <p14:nvPr/>
            </p14:nvContentPartPr>
            <p14:xfrm>
              <a:off x="3567197" y="3904783"/>
              <a:ext cx="252360" cy="174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2F36A0C-08BC-46F9-9D42-A08165376C8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04197" y="3842143"/>
                <a:ext cx="37800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1B0F702-8807-4E13-A985-0F4274230527}"/>
                  </a:ext>
                </a:extLst>
              </p14:cNvPr>
              <p14:cNvContentPartPr/>
              <p14:nvPr/>
            </p14:nvContentPartPr>
            <p14:xfrm>
              <a:off x="5689757" y="5966863"/>
              <a:ext cx="55800" cy="547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1B0F702-8807-4E13-A985-0F427423052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71757" y="5948863"/>
                <a:ext cx="914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50B7097-13FA-4C21-8152-A49B7E93A655}"/>
                  </a:ext>
                </a:extLst>
              </p14:cNvPr>
              <p14:cNvContentPartPr/>
              <p14:nvPr/>
            </p14:nvContentPartPr>
            <p14:xfrm>
              <a:off x="6582917" y="5346943"/>
              <a:ext cx="134280" cy="1044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50B7097-13FA-4C21-8152-A49B7E93A65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65277" y="5329303"/>
                <a:ext cx="169920" cy="14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AB7203C4-4FBD-4081-8731-62A8F5AF2D48}"/>
              </a:ext>
            </a:extLst>
          </p:cNvPr>
          <p:cNvGrpSpPr/>
          <p:nvPr/>
        </p:nvGrpSpPr>
        <p:grpSpPr>
          <a:xfrm>
            <a:off x="6356837" y="5029063"/>
            <a:ext cx="380880" cy="459360"/>
            <a:chOff x="6356837" y="5029063"/>
            <a:chExt cx="380880" cy="45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F0914A0-ED43-4327-A843-F4EC7A12E361}"/>
                    </a:ext>
                  </a:extLst>
                </p14:cNvPr>
                <p14:cNvContentPartPr/>
                <p14:nvPr/>
              </p14:nvContentPartPr>
              <p14:xfrm>
                <a:off x="6356837" y="5110063"/>
                <a:ext cx="210240" cy="90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F0914A0-ED43-4327-A843-F4EC7A12E36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339197" y="5092063"/>
                  <a:ext cx="2458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AF3A2D8-79B5-4128-A1C3-D6A8E2218FDD}"/>
                    </a:ext>
                  </a:extLst>
                </p14:cNvPr>
                <p14:cNvContentPartPr/>
                <p14:nvPr/>
              </p14:nvContentPartPr>
              <p14:xfrm>
                <a:off x="6435677" y="5250823"/>
                <a:ext cx="151920" cy="237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AF3A2D8-79B5-4128-A1C3-D6A8E2218FD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417677" y="5233183"/>
                  <a:ext cx="1875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73BB18A-EBDC-4F19-8FC8-40579B2E9278}"/>
                    </a:ext>
                  </a:extLst>
                </p14:cNvPr>
                <p14:cNvContentPartPr/>
                <p14:nvPr/>
              </p14:nvContentPartPr>
              <p14:xfrm>
                <a:off x="6700277" y="5029063"/>
                <a:ext cx="37440" cy="1324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73BB18A-EBDC-4F19-8FC8-40579B2E927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682277" y="5011063"/>
                  <a:ext cx="7308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9365B70-9C5F-4043-9C0E-E3E61D10473A}"/>
              </a:ext>
            </a:extLst>
          </p:cNvPr>
          <p:cNvGrpSpPr/>
          <p:nvPr/>
        </p:nvGrpSpPr>
        <p:grpSpPr>
          <a:xfrm>
            <a:off x="2299277" y="5452063"/>
            <a:ext cx="290880" cy="306000"/>
            <a:chOff x="2299277" y="5452063"/>
            <a:chExt cx="290880" cy="30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B46B2CD-0623-4278-BCEC-D27D0EC99691}"/>
                    </a:ext>
                  </a:extLst>
                </p14:cNvPr>
                <p14:cNvContentPartPr/>
                <p14:nvPr/>
              </p14:nvContentPartPr>
              <p14:xfrm>
                <a:off x="2299277" y="5452063"/>
                <a:ext cx="270720" cy="257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B46B2CD-0623-4278-BCEC-D27D0EC9969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281637" y="5434063"/>
                  <a:ext cx="3063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AF691C2-9A4D-452B-9A09-DBE0EE987D1D}"/>
                    </a:ext>
                  </a:extLst>
                </p14:cNvPr>
                <p14:cNvContentPartPr/>
                <p14:nvPr/>
              </p14:nvContentPartPr>
              <p14:xfrm>
                <a:off x="2454077" y="5635663"/>
                <a:ext cx="136080" cy="1224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AF691C2-9A4D-452B-9A09-DBE0EE987D1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436077" y="5617663"/>
                  <a:ext cx="171720" cy="15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3120DE0-0FDE-4672-8705-757B5A33FD65}"/>
                  </a:ext>
                </a:extLst>
              </p14:cNvPr>
              <p14:cNvContentPartPr/>
              <p14:nvPr/>
            </p14:nvContentPartPr>
            <p14:xfrm>
              <a:off x="2247437" y="5294743"/>
              <a:ext cx="372240" cy="345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3120DE0-0FDE-4672-8705-757B5A33FD6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229797" y="5277103"/>
                <a:ext cx="407880" cy="7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8654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2400" y="286656"/>
            <a:ext cx="7543800" cy="5504546"/>
            <a:chOff x="0" y="228600"/>
            <a:chExt cx="8001000" cy="6248403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61" t="1646" b="20947"/>
            <a:stretch/>
          </p:blipFill>
          <p:spPr bwMode="auto">
            <a:xfrm rot="5400000">
              <a:off x="987311" y="296658"/>
              <a:ext cx="5197884" cy="7162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995996" y="5029200"/>
              <a:ext cx="5132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|</a:t>
              </a:r>
              <a:r>
                <a:rPr lang="en-US" sz="3200" baseline="30000" dirty="0"/>
                <a:t>2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7239000" y="228600"/>
              <a:ext cx="762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4343400"/>
              <a:ext cx="2590800" cy="2133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52395" y="1546655"/>
              <a:ext cx="784111" cy="52405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r</a:t>
              </a:r>
              <a:r>
                <a:rPr lang="en-US" sz="2400" dirty="0"/>
                <a:t> - </a:t>
              </a:r>
              <a:r>
                <a:rPr lang="en-US" sz="2400" b="1" dirty="0"/>
                <a:t>r</a:t>
              </a:r>
              <a:r>
                <a:rPr lang="en-US" sz="2400" baseline="-25000" dirty="0"/>
                <a:t>0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2000" y="555170"/>
            <a:ext cx="5697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As </a:t>
            </a:r>
            <a:r>
              <a:rPr lang="en-US" sz="2000" b="1" i="1" dirty="0"/>
              <a:t>r</a:t>
            </a:r>
            <a:r>
              <a:rPr lang="en-US" sz="2000" dirty="0"/>
              <a:t> (the field point) approaches </a:t>
            </a:r>
            <a:r>
              <a:rPr lang="en-US" sz="2000" b="1" i="1" dirty="0"/>
              <a:t>r</a:t>
            </a:r>
            <a:r>
              <a:rPr lang="en-US" sz="2000" b="1" i="1" baseline="-25000" dirty="0"/>
              <a:t>0</a:t>
            </a:r>
            <a:r>
              <a:rPr lang="en-US" sz="2000" dirty="0"/>
              <a:t> (the charge point)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5562600"/>
            <a:ext cx="213446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9868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93" y="1143000"/>
            <a:ext cx="840801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1FB600-E899-4D86-99C6-212AACCF49B5}"/>
                  </a:ext>
                </a:extLst>
              </p14:cNvPr>
              <p14:cNvContentPartPr/>
              <p14:nvPr/>
            </p14:nvContentPartPr>
            <p14:xfrm>
              <a:off x="4742597" y="3830263"/>
              <a:ext cx="85680" cy="127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01FB600-E899-4D86-99C6-212AACCF49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24597" y="3812263"/>
                <a:ext cx="1213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A3757B-3527-4DAE-8827-6F40984AC8CD}"/>
                  </a:ext>
                </a:extLst>
              </p14:cNvPr>
              <p14:cNvContentPartPr/>
              <p14:nvPr/>
            </p14:nvContentPartPr>
            <p14:xfrm>
              <a:off x="4052837" y="5017903"/>
              <a:ext cx="1096200" cy="408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A3757B-3527-4DAE-8827-6F40984AC8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99197" y="4910263"/>
                <a:ext cx="1203840" cy="62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1156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9533"/>
            <a:ext cx="6857999" cy="653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39487" y="5892225"/>
            <a:ext cx="1170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But </a:t>
            </a:r>
            <a:r>
              <a:rPr lang="en-US" sz="3200" dirty="0">
                <a:latin typeface="Symbol" panose="05050102010706020507" pitchFamily="18" charset="2"/>
              </a:rPr>
              <a:t>f</a:t>
            </a:r>
            <a:r>
              <a:rPr lang="en-US" sz="32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608664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This is how the charge is transformed by inversion…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43" y="2562224"/>
            <a:ext cx="5570857" cy="269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033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954" y="381000"/>
            <a:ext cx="2090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Method of Images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1126123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Plane interface between a semi-infinite (hence grounded) conductor and vacuum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209800"/>
            <a:ext cx="73914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05800" y="4495800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60559" y="43492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7391400" y="4572000"/>
            <a:ext cx="914400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705726" y="4343400"/>
            <a:ext cx="2952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36982" y="1726168"/>
            <a:ext cx="16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happens?</a:t>
            </a:r>
          </a:p>
        </p:txBody>
      </p:sp>
    </p:spTree>
    <p:extLst>
      <p:ext uri="{BB962C8B-B14F-4D97-AF65-F5344CB8AC3E}">
        <p14:creationId xmlns:p14="http://schemas.microsoft.com/office/powerpoint/2010/main" val="1212326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92" y="609600"/>
            <a:ext cx="719500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864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46"/>
          <a:stretch/>
        </p:blipFill>
        <p:spPr bwMode="auto">
          <a:xfrm>
            <a:off x="1386840" y="1871330"/>
            <a:ext cx="6385560" cy="311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562600"/>
            <a:ext cx="8153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Inversion transforms point charges, moves and changes shapes of conductors, and puts a new charge at the origin.  Why do it?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1170962"/>
            <a:ext cx="4500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 the inverted universe, there is a charge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B69AE07-9AA7-4708-9054-C5614515A04B}"/>
                  </a:ext>
                </a:extLst>
              </p14:cNvPr>
              <p14:cNvContentPartPr/>
              <p14:nvPr/>
            </p14:nvContentPartPr>
            <p14:xfrm>
              <a:off x="4457117" y="4486903"/>
              <a:ext cx="1024560" cy="236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B69AE07-9AA7-4708-9054-C5614515A0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03117" y="4379263"/>
                <a:ext cx="113220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FAF52F9-8750-4157-BB0A-80BE1B8908B9}"/>
                  </a:ext>
                </a:extLst>
              </p14:cNvPr>
              <p14:cNvContentPartPr/>
              <p14:nvPr/>
            </p14:nvContentPartPr>
            <p14:xfrm>
              <a:off x="4752317" y="3665023"/>
              <a:ext cx="73080" cy="77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FAF52F9-8750-4157-BB0A-80BE1B8908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34317" y="3647383"/>
                <a:ext cx="108720" cy="11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1FD8947A-2F17-4F63-8B65-C4783AC4D882}"/>
              </a:ext>
            </a:extLst>
          </p:cNvPr>
          <p:cNvGrpSpPr/>
          <p:nvPr/>
        </p:nvGrpSpPr>
        <p:grpSpPr>
          <a:xfrm>
            <a:off x="3593477" y="4420663"/>
            <a:ext cx="84960" cy="140760"/>
            <a:chOff x="3593477" y="4420663"/>
            <a:chExt cx="84960" cy="14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91C934D-3AA7-46FF-B944-704440AE777E}"/>
                    </a:ext>
                  </a:extLst>
                </p14:cNvPr>
                <p14:cNvContentPartPr/>
                <p14:nvPr/>
              </p14:nvContentPartPr>
              <p14:xfrm>
                <a:off x="3628757" y="4462063"/>
                <a:ext cx="360" cy="21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91C934D-3AA7-46FF-B944-704440AE777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611117" y="4444423"/>
                  <a:ext cx="36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F2E87E2-8F4E-4FC3-AD46-3C029453BA6E}"/>
                    </a:ext>
                  </a:extLst>
                </p14:cNvPr>
                <p14:cNvContentPartPr/>
                <p14:nvPr/>
              </p14:nvContentPartPr>
              <p14:xfrm>
                <a:off x="3593477" y="4420663"/>
                <a:ext cx="84960" cy="1407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F2E87E2-8F4E-4FC3-AD46-3C029453BA6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75837" y="4402663"/>
                  <a:ext cx="120600" cy="17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9205CA6-26A1-4BD1-844B-AB121C2D1EF9}"/>
                  </a:ext>
                </a:extLst>
              </p14:cNvPr>
              <p14:cNvContentPartPr/>
              <p14:nvPr/>
            </p14:nvContentPartPr>
            <p14:xfrm>
              <a:off x="4745837" y="3646663"/>
              <a:ext cx="85680" cy="100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9205CA6-26A1-4BD1-844B-AB121C2D1EF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27837" y="3628663"/>
                <a:ext cx="121320" cy="13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1203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28228" t="21776" b="-1"/>
          <a:stretch/>
        </p:blipFill>
        <p:spPr bwMode="auto">
          <a:xfrm>
            <a:off x="1871330" y="1860698"/>
            <a:ext cx="4758070" cy="328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t="4655"/>
          <a:stretch/>
        </p:blipFill>
        <p:spPr bwMode="auto">
          <a:xfrm>
            <a:off x="1219200" y="5114330"/>
            <a:ext cx="6315075" cy="174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4114800"/>
            <a:ext cx="2362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After inversion, the equation of the sphere becomes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2400" y="1447800"/>
            <a:ext cx="23257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Equation of the sphere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5117068"/>
            <a:ext cx="16500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Another sphere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514600" cy="19812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2400" dirty="0"/>
              <a:t>Spherical conductors are transformed by inversion into new spherical conductors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C68D052-9D4C-4843-AE26-B9B470CF2018}"/>
                  </a:ext>
                </a:extLst>
              </p14:cNvPr>
              <p14:cNvContentPartPr/>
              <p14:nvPr/>
            </p14:nvContentPartPr>
            <p14:xfrm>
              <a:off x="2925677" y="2268960"/>
              <a:ext cx="91080" cy="173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C68D052-9D4C-4843-AE26-B9B470CF201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63037" y="2205960"/>
                <a:ext cx="21672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C271B66-1B6B-467A-954C-D5C843B615FA}"/>
                  </a:ext>
                </a:extLst>
              </p14:cNvPr>
              <p14:cNvContentPartPr/>
              <p14:nvPr/>
            </p14:nvContentPartPr>
            <p14:xfrm>
              <a:off x="2298197" y="1950720"/>
              <a:ext cx="1283760" cy="1132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C271B66-1B6B-467A-954C-D5C843B615F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44557" y="1843080"/>
                <a:ext cx="1391400" cy="1348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1049" t="16315" b="36374"/>
          <a:stretch/>
        </p:blipFill>
        <p:spPr bwMode="auto">
          <a:xfrm>
            <a:off x="2913321" y="1786270"/>
            <a:ext cx="6244856" cy="230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76400" y="533400"/>
            <a:ext cx="5042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If the original sphere passes through the origin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3429000"/>
            <a:ext cx="431416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This sphere is transformed into a plane</a:t>
            </a: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142960" y="5368409"/>
            <a:ext cx="1751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from the origin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321" y="5029200"/>
            <a:ext cx="30384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00200" y="5269468"/>
            <a:ext cx="1378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And distant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2D4C37E-6AE4-43D9-BE94-7DD6F9836E1D}"/>
                  </a:ext>
                </a:extLst>
              </p14:cNvPr>
              <p14:cNvContentPartPr/>
              <p14:nvPr/>
            </p14:nvContentPartPr>
            <p14:xfrm>
              <a:off x="3151397" y="1967263"/>
              <a:ext cx="1131120" cy="1034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2D4C37E-6AE4-43D9-BE94-7DD6F9836E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97397" y="1859263"/>
                <a:ext cx="1238760" cy="1249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943600" y="2057400"/>
            <a:ext cx="2438400" cy="2362200"/>
            <a:chOff x="3733800" y="4038600"/>
            <a:chExt cx="2438400" cy="2362200"/>
          </a:xfrm>
        </p:grpSpPr>
        <p:sp>
          <p:nvSpPr>
            <p:cNvPr id="6" name="Oval 5"/>
            <p:cNvSpPr/>
            <p:nvPr/>
          </p:nvSpPr>
          <p:spPr>
            <a:xfrm>
              <a:off x="3886200" y="4343400"/>
              <a:ext cx="2057400" cy="2057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33800" y="4038600"/>
              <a:ext cx="2438400" cy="1371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886200" y="5334000"/>
              <a:ext cx="2057400" cy="228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162622" y="5410200"/>
            <a:ext cx="20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Landau Problem 10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0" y="235684"/>
            <a:ext cx="3733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Inversion was used by Lord Kelvin in 1847 to obtain the charge distribution on the inside and outside surfaces of a thin, charged conducting spherical bowl.</a:t>
            </a:r>
          </a:p>
        </p:txBody>
      </p:sp>
      <p:pic>
        <p:nvPicPr>
          <p:cNvPr id="1026" name="Picture 2" descr="William Thomson, Baron Kelvin | Biography &amp; Facts | Britannica">
            <a:extLst>
              <a:ext uri="{FF2B5EF4-FFF2-40B4-BE49-F238E27FC236}">
                <a16:creationId xmlns:a16="http://schemas.microsoft.com/office/drawing/2014/main" id="{E813D891-41DB-4EC8-8680-DC1EFEDDD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5" r="30713" b="34950"/>
          <a:stretch/>
        </p:blipFill>
        <p:spPr bwMode="auto">
          <a:xfrm rot="5400000">
            <a:off x="5394348" y="464194"/>
            <a:ext cx="1446028" cy="587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0"/>
            <a:ext cx="236601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12192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2D problem of fields that depend on only two coordinates (</a:t>
            </a:r>
            <a:r>
              <a:rPr lang="en-US" sz="2000" dirty="0" err="1"/>
              <a:t>x,y</a:t>
            </a:r>
            <a:r>
              <a:rPr lang="en-US" sz="2000" dirty="0"/>
              <a:t>) and lie in (</a:t>
            </a:r>
            <a:r>
              <a:rPr lang="en-US" sz="2000" dirty="0" err="1"/>
              <a:t>x,y</a:t>
            </a:r>
            <a:r>
              <a:rPr lang="en-US" sz="2000" dirty="0"/>
              <a:t>) plane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2751762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Electrostatic field: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4348" y="3505200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Vacuum: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800" y="4144840"/>
            <a:ext cx="297180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A vector potential for the E-field (not the usual one)</a:t>
            </a:r>
          </a:p>
        </p:txBody>
      </p:sp>
      <p:sp>
        <p:nvSpPr>
          <p:cNvPr id="3" name="Rectangle 2"/>
          <p:cNvSpPr/>
          <p:nvPr/>
        </p:nvSpPr>
        <p:spPr>
          <a:xfrm>
            <a:off x="568938" y="289042"/>
            <a:ext cx="3424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Method of Conformal Mapping</a:t>
            </a:r>
          </a:p>
        </p:txBody>
      </p:sp>
    </p:spTree>
    <p:extLst>
      <p:ext uri="{BB962C8B-B14F-4D97-AF65-F5344CB8AC3E}">
        <p14:creationId xmlns:p14="http://schemas.microsoft.com/office/powerpoint/2010/main" val="1632637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87"/>
          <a:stretch/>
        </p:blipFill>
        <p:spPr bwMode="auto">
          <a:xfrm rot="5400000">
            <a:off x="2530779" y="-1197964"/>
            <a:ext cx="3944478" cy="8701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4800600"/>
            <a:ext cx="687243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Then w(z) has a definite derivative at every point independent of the direction of the derivative</a:t>
            </a:r>
          </a:p>
        </p:txBody>
      </p:sp>
    </p:spTree>
    <p:extLst>
      <p:ext uri="{BB962C8B-B14F-4D97-AF65-F5344CB8AC3E}">
        <p14:creationId xmlns:p14="http://schemas.microsoft.com/office/powerpoint/2010/main" val="3431666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Derivatives of w(z) = </a:t>
            </a:r>
            <a:r>
              <a:rPr lang="en-US" sz="2400" dirty="0">
                <a:latin typeface="Symbol" pitchFamily="18" charset="2"/>
              </a:rPr>
              <a:t>f</a:t>
            </a:r>
            <a:r>
              <a:rPr lang="en-US" sz="2400" dirty="0"/>
              <a:t>(z) – </a:t>
            </a:r>
            <a:r>
              <a:rPr lang="en-US" sz="2400" dirty="0" err="1"/>
              <a:t>i</a:t>
            </a:r>
            <a:r>
              <a:rPr lang="en-US" sz="2400" dirty="0"/>
              <a:t> A(z) in complex plane, z = x + </a:t>
            </a:r>
            <a:r>
              <a:rPr lang="en-US" sz="2400" dirty="0" err="1"/>
              <a:t>iy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2" t="14254" r="21371" b="30715"/>
          <a:stretch/>
        </p:blipFill>
        <p:spPr bwMode="auto">
          <a:xfrm rot="5400000">
            <a:off x="4720853" y="1339702"/>
            <a:ext cx="935665" cy="493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19800" y="4191000"/>
            <a:ext cx="2913504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9200" y="3105090"/>
            <a:ext cx="35779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Take derivative in the x-direction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23889" y="4765009"/>
            <a:ext cx="3128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 is the “complex potential”</a:t>
            </a:r>
          </a:p>
        </p:txBody>
      </p:sp>
    </p:spTree>
    <p:extLst>
      <p:ext uri="{BB962C8B-B14F-4D97-AF65-F5344CB8AC3E}">
        <p14:creationId xmlns:p14="http://schemas.microsoft.com/office/powerpoint/2010/main" val="1956379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55" b="11385"/>
          <a:stretch/>
        </p:blipFill>
        <p:spPr bwMode="auto">
          <a:xfrm rot="5400000">
            <a:off x="3100216" y="-648791"/>
            <a:ext cx="3130670" cy="7544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05800" y="2514600"/>
            <a:ext cx="36420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x</a:t>
            </a:r>
          </a:p>
          <a:p>
            <a:r>
              <a:rPr lang="en-US" dirty="0" err="1"/>
              <a:t>E</a:t>
            </a:r>
            <a:r>
              <a:rPr lang="en-US" baseline="-25000" dirty="0" err="1"/>
              <a:t>y</a:t>
            </a:r>
            <a:endParaRPr lang="en-US" baseline="-25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0" y="2837765"/>
            <a:ext cx="23203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17515" y="5638800"/>
            <a:ext cx="4615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Lines where </a:t>
            </a:r>
            <a:r>
              <a:rPr lang="en-US" dirty="0" err="1"/>
              <a:t>Im</a:t>
            </a:r>
            <a:r>
              <a:rPr lang="en-US" dirty="0"/>
              <a:t>(w) = constant are the field lines</a:t>
            </a:r>
          </a:p>
        </p:txBody>
      </p:sp>
      <p:sp>
        <p:nvSpPr>
          <p:cNvPr id="7" name="Down Arrow 6"/>
          <p:cNvSpPr/>
          <p:nvPr/>
        </p:nvSpPr>
        <p:spPr>
          <a:xfrm>
            <a:off x="7772400" y="4800600"/>
            <a:ext cx="304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44669" y="608451"/>
            <a:ext cx="2435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</a:t>
            </a:r>
            <a:r>
              <a:rPr lang="en-US" dirty="0"/>
              <a:t> is tangent to field line</a:t>
            </a:r>
          </a:p>
        </p:txBody>
      </p:sp>
      <p:sp>
        <p:nvSpPr>
          <p:cNvPr id="3" name="Freeform 2"/>
          <p:cNvSpPr/>
          <p:nvPr/>
        </p:nvSpPr>
        <p:spPr>
          <a:xfrm>
            <a:off x="8401616" y="977774"/>
            <a:ext cx="262550" cy="941561"/>
          </a:xfrm>
          <a:custGeom>
            <a:avLst/>
            <a:gdLst>
              <a:gd name="connsiteX0" fmla="*/ 253497 w 262550"/>
              <a:gd name="connsiteY0" fmla="*/ 0 h 941561"/>
              <a:gd name="connsiteX1" fmla="*/ 226336 w 262550"/>
              <a:gd name="connsiteY1" fmla="*/ 90535 h 941561"/>
              <a:gd name="connsiteX2" fmla="*/ 217283 w 262550"/>
              <a:gd name="connsiteY2" fmla="*/ 117695 h 941561"/>
              <a:gd name="connsiteX3" fmla="*/ 172016 w 262550"/>
              <a:gd name="connsiteY3" fmla="*/ 181070 h 941561"/>
              <a:gd name="connsiteX4" fmla="*/ 144855 w 262550"/>
              <a:gd name="connsiteY4" fmla="*/ 226337 h 941561"/>
              <a:gd name="connsiteX5" fmla="*/ 126748 w 262550"/>
              <a:gd name="connsiteY5" fmla="*/ 262551 h 941561"/>
              <a:gd name="connsiteX6" fmla="*/ 99588 w 262550"/>
              <a:gd name="connsiteY6" fmla="*/ 298765 h 941561"/>
              <a:gd name="connsiteX7" fmla="*/ 90534 w 262550"/>
              <a:gd name="connsiteY7" fmla="*/ 325925 h 941561"/>
              <a:gd name="connsiteX8" fmla="*/ 72428 w 262550"/>
              <a:gd name="connsiteY8" fmla="*/ 362139 h 941561"/>
              <a:gd name="connsiteX9" fmla="*/ 108641 w 262550"/>
              <a:gd name="connsiteY9" fmla="*/ 380246 h 941561"/>
              <a:gd name="connsiteX10" fmla="*/ 144855 w 262550"/>
              <a:gd name="connsiteY10" fmla="*/ 371192 h 941561"/>
              <a:gd name="connsiteX11" fmla="*/ 217283 w 262550"/>
              <a:gd name="connsiteY11" fmla="*/ 380246 h 941561"/>
              <a:gd name="connsiteX12" fmla="*/ 235390 w 262550"/>
              <a:gd name="connsiteY12" fmla="*/ 416460 h 941561"/>
              <a:gd name="connsiteX13" fmla="*/ 244443 w 262550"/>
              <a:gd name="connsiteY13" fmla="*/ 443620 h 941561"/>
              <a:gd name="connsiteX14" fmla="*/ 262550 w 262550"/>
              <a:gd name="connsiteY14" fmla="*/ 488887 h 941561"/>
              <a:gd name="connsiteX15" fmla="*/ 253497 w 262550"/>
              <a:gd name="connsiteY15" fmla="*/ 660903 h 941561"/>
              <a:gd name="connsiteX16" fmla="*/ 226336 w 262550"/>
              <a:gd name="connsiteY16" fmla="*/ 688064 h 941561"/>
              <a:gd name="connsiteX17" fmla="*/ 208230 w 262550"/>
              <a:gd name="connsiteY17" fmla="*/ 715224 h 941561"/>
              <a:gd name="connsiteX18" fmla="*/ 181069 w 262550"/>
              <a:gd name="connsiteY18" fmla="*/ 751438 h 941561"/>
              <a:gd name="connsiteX19" fmla="*/ 99588 w 262550"/>
              <a:gd name="connsiteY19" fmla="*/ 814812 h 941561"/>
              <a:gd name="connsiteX20" fmla="*/ 72428 w 262550"/>
              <a:gd name="connsiteY20" fmla="*/ 832919 h 941561"/>
              <a:gd name="connsiteX21" fmla="*/ 18107 w 262550"/>
              <a:gd name="connsiteY21" fmla="*/ 914400 h 941561"/>
              <a:gd name="connsiteX22" fmla="*/ 0 w 262550"/>
              <a:gd name="connsiteY22" fmla="*/ 941561 h 941561"/>
              <a:gd name="connsiteX23" fmla="*/ 18107 w 262550"/>
              <a:gd name="connsiteY23" fmla="*/ 914400 h 941561"/>
              <a:gd name="connsiteX24" fmla="*/ 18107 w 262550"/>
              <a:gd name="connsiteY24" fmla="*/ 896293 h 94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2550" h="941561">
                <a:moveTo>
                  <a:pt x="253497" y="0"/>
                </a:moveTo>
                <a:cubicBezTo>
                  <a:pt x="238970" y="87160"/>
                  <a:pt x="255045" y="23546"/>
                  <a:pt x="226336" y="90535"/>
                </a:cubicBezTo>
                <a:cubicBezTo>
                  <a:pt x="222577" y="99306"/>
                  <a:pt x="221551" y="109159"/>
                  <a:pt x="217283" y="117695"/>
                </a:cubicBezTo>
                <a:cubicBezTo>
                  <a:pt x="209186" y="133890"/>
                  <a:pt x="180217" y="168768"/>
                  <a:pt x="172016" y="181070"/>
                </a:cubicBezTo>
                <a:cubicBezTo>
                  <a:pt x="162255" y="195711"/>
                  <a:pt x="153401" y="210955"/>
                  <a:pt x="144855" y="226337"/>
                </a:cubicBezTo>
                <a:cubicBezTo>
                  <a:pt x="138301" y="238135"/>
                  <a:pt x="133901" y="251106"/>
                  <a:pt x="126748" y="262551"/>
                </a:cubicBezTo>
                <a:cubicBezTo>
                  <a:pt x="118751" y="275347"/>
                  <a:pt x="108641" y="286694"/>
                  <a:pt x="99588" y="298765"/>
                </a:cubicBezTo>
                <a:cubicBezTo>
                  <a:pt x="96570" y="307818"/>
                  <a:pt x="94293" y="317153"/>
                  <a:pt x="90534" y="325925"/>
                </a:cubicBezTo>
                <a:cubicBezTo>
                  <a:pt x="85218" y="338330"/>
                  <a:pt x="68160" y="349336"/>
                  <a:pt x="72428" y="362139"/>
                </a:cubicBezTo>
                <a:cubicBezTo>
                  <a:pt x="76696" y="374942"/>
                  <a:pt x="96570" y="374210"/>
                  <a:pt x="108641" y="380246"/>
                </a:cubicBezTo>
                <a:cubicBezTo>
                  <a:pt x="120712" y="377228"/>
                  <a:pt x="132412" y="371192"/>
                  <a:pt x="144855" y="371192"/>
                </a:cubicBezTo>
                <a:cubicBezTo>
                  <a:pt x="169186" y="371192"/>
                  <a:pt x="195521" y="369365"/>
                  <a:pt x="217283" y="380246"/>
                </a:cubicBezTo>
                <a:cubicBezTo>
                  <a:pt x="229354" y="386282"/>
                  <a:pt x="230074" y="404055"/>
                  <a:pt x="235390" y="416460"/>
                </a:cubicBezTo>
                <a:cubicBezTo>
                  <a:pt x="239149" y="425231"/>
                  <a:pt x="241092" y="434685"/>
                  <a:pt x="244443" y="443620"/>
                </a:cubicBezTo>
                <a:cubicBezTo>
                  <a:pt x="250149" y="458837"/>
                  <a:pt x="256514" y="473798"/>
                  <a:pt x="262550" y="488887"/>
                </a:cubicBezTo>
                <a:cubicBezTo>
                  <a:pt x="259532" y="546226"/>
                  <a:pt x="263768" y="604411"/>
                  <a:pt x="253497" y="660903"/>
                </a:cubicBezTo>
                <a:cubicBezTo>
                  <a:pt x="251207" y="673500"/>
                  <a:pt x="234533" y="678228"/>
                  <a:pt x="226336" y="688064"/>
                </a:cubicBezTo>
                <a:cubicBezTo>
                  <a:pt x="219370" y="696423"/>
                  <a:pt x="214554" y="706370"/>
                  <a:pt x="208230" y="715224"/>
                </a:cubicBezTo>
                <a:cubicBezTo>
                  <a:pt x="199460" y="727503"/>
                  <a:pt x="190889" y="739981"/>
                  <a:pt x="181069" y="751438"/>
                </a:cubicBezTo>
                <a:cubicBezTo>
                  <a:pt x="152703" y="784531"/>
                  <a:pt x="140457" y="787566"/>
                  <a:pt x="99588" y="814812"/>
                </a:cubicBezTo>
                <a:lnTo>
                  <a:pt x="72428" y="832919"/>
                </a:lnTo>
                <a:lnTo>
                  <a:pt x="18107" y="914400"/>
                </a:lnTo>
                <a:lnTo>
                  <a:pt x="0" y="941561"/>
                </a:lnTo>
                <a:cubicBezTo>
                  <a:pt x="0" y="941561"/>
                  <a:pt x="18107" y="925281"/>
                  <a:pt x="18107" y="914400"/>
                </a:cubicBezTo>
                <a:lnTo>
                  <a:pt x="18107" y="896293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934954" y="977775"/>
            <a:ext cx="1077436" cy="642796"/>
          </a:xfrm>
          <a:custGeom>
            <a:avLst/>
            <a:gdLst>
              <a:gd name="connsiteX0" fmla="*/ 0 w 1077436"/>
              <a:gd name="connsiteY0" fmla="*/ 0 h 588475"/>
              <a:gd name="connsiteX1" fmla="*/ 45268 w 1077436"/>
              <a:gd name="connsiteY1" fmla="*/ 27160 h 588475"/>
              <a:gd name="connsiteX2" fmla="*/ 72428 w 1077436"/>
              <a:gd name="connsiteY2" fmla="*/ 54321 h 588475"/>
              <a:gd name="connsiteX3" fmla="*/ 117696 w 1077436"/>
              <a:gd name="connsiteY3" fmla="*/ 63374 h 588475"/>
              <a:gd name="connsiteX4" fmla="*/ 190123 w 1077436"/>
              <a:gd name="connsiteY4" fmla="*/ 90535 h 588475"/>
              <a:gd name="connsiteX5" fmla="*/ 217284 w 1077436"/>
              <a:gd name="connsiteY5" fmla="*/ 99588 h 588475"/>
              <a:gd name="connsiteX6" fmla="*/ 280658 w 1077436"/>
              <a:gd name="connsiteY6" fmla="*/ 108642 h 588475"/>
              <a:gd name="connsiteX7" fmla="*/ 398353 w 1077436"/>
              <a:gd name="connsiteY7" fmla="*/ 126749 h 588475"/>
              <a:gd name="connsiteX8" fmla="*/ 434567 w 1077436"/>
              <a:gd name="connsiteY8" fmla="*/ 135802 h 588475"/>
              <a:gd name="connsiteX9" fmla="*/ 452674 w 1077436"/>
              <a:gd name="connsiteY9" fmla="*/ 190123 h 588475"/>
              <a:gd name="connsiteX10" fmla="*/ 461727 w 1077436"/>
              <a:gd name="connsiteY10" fmla="*/ 298764 h 588475"/>
              <a:gd name="connsiteX11" fmla="*/ 516048 w 1077436"/>
              <a:gd name="connsiteY11" fmla="*/ 344032 h 588475"/>
              <a:gd name="connsiteX12" fmla="*/ 552262 w 1077436"/>
              <a:gd name="connsiteY12" fmla="*/ 353085 h 588475"/>
              <a:gd name="connsiteX13" fmla="*/ 606583 w 1077436"/>
              <a:gd name="connsiteY13" fmla="*/ 371192 h 588475"/>
              <a:gd name="connsiteX14" fmla="*/ 669957 w 1077436"/>
              <a:gd name="connsiteY14" fmla="*/ 398353 h 588475"/>
              <a:gd name="connsiteX15" fmla="*/ 697117 w 1077436"/>
              <a:gd name="connsiteY15" fmla="*/ 407406 h 588475"/>
              <a:gd name="connsiteX16" fmla="*/ 724278 w 1077436"/>
              <a:gd name="connsiteY16" fmla="*/ 425513 h 588475"/>
              <a:gd name="connsiteX17" fmla="*/ 805759 w 1077436"/>
              <a:gd name="connsiteY17" fmla="*/ 452673 h 588475"/>
              <a:gd name="connsiteX18" fmla="*/ 832919 w 1077436"/>
              <a:gd name="connsiteY18" fmla="*/ 461727 h 588475"/>
              <a:gd name="connsiteX19" fmla="*/ 860080 w 1077436"/>
              <a:gd name="connsiteY19" fmla="*/ 470780 h 588475"/>
              <a:gd name="connsiteX20" fmla="*/ 887240 w 1077436"/>
              <a:gd name="connsiteY20" fmla="*/ 488887 h 588475"/>
              <a:gd name="connsiteX21" fmla="*/ 914400 w 1077436"/>
              <a:gd name="connsiteY21" fmla="*/ 516048 h 588475"/>
              <a:gd name="connsiteX22" fmla="*/ 968721 w 1077436"/>
              <a:gd name="connsiteY22" fmla="*/ 534155 h 588475"/>
              <a:gd name="connsiteX23" fmla="*/ 995882 w 1077436"/>
              <a:gd name="connsiteY23" fmla="*/ 552261 h 588475"/>
              <a:gd name="connsiteX24" fmla="*/ 1050202 w 1077436"/>
              <a:gd name="connsiteY24" fmla="*/ 570368 h 588475"/>
              <a:gd name="connsiteX25" fmla="*/ 1077363 w 1077436"/>
              <a:gd name="connsiteY25" fmla="*/ 588475 h 58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77436" h="588475">
                <a:moveTo>
                  <a:pt x="0" y="0"/>
                </a:moveTo>
                <a:cubicBezTo>
                  <a:pt x="15089" y="9053"/>
                  <a:pt x="31190" y="16602"/>
                  <a:pt x="45268" y="27160"/>
                </a:cubicBezTo>
                <a:cubicBezTo>
                  <a:pt x="55511" y="34842"/>
                  <a:pt x="60976" y="48595"/>
                  <a:pt x="72428" y="54321"/>
                </a:cubicBezTo>
                <a:cubicBezTo>
                  <a:pt x="86192" y="61203"/>
                  <a:pt x="102767" y="59642"/>
                  <a:pt x="117696" y="63374"/>
                </a:cubicBezTo>
                <a:cubicBezTo>
                  <a:pt x="138239" y="68510"/>
                  <a:pt x="173519" y="84309"/>
                  <a:pt x="190123" y="90535"/>
                </a:cubicBezTo>
                <a:cubicBezTo>
                  <a:pt x="199059" y="93886"/>
                  <a:pt x="207926" y="97716"/>
                  <a:pt x="217284" y="99588"/>
                </a:cubicBezTo>
                <a:cubicBezTo>
                  <a:pt x="238209" y="103773"/>
                  <a:pt x="259533" y="105624"/>
                  <a:pt x="280658" y="108642"/>
                </a:cubicBezTo>
                <a:cubicBezTo>
                  <a:pt x="343672" y="129646"/>
                  <a:pt x="275817" y="109244"/>
                  <a:pt x="398353" y="126749"/>
                </a:cubicBezTo>
                <a:cubicBezTo>
                  <a:pt x="410671" y="128509"/>
                  <a:pt x="422496" y="132784"/>
                  <a:pt x="434567" y="135802"/>
                </a:cubicBezTo>
                <a:cubicBezTo>
                  <a:pt x="440603" y="153909"/>
                  <a:pt x="451089" y="171102"/>
                  <a:pt x="452674" y="190123"/>
                </a:cubicBezTo>
                <a:cubicBezTo>
                  <a:pt x="455692" y="226337"/>
                  <a:pt x="452364" y="263652"/>
                  <a:pt x="461727" y="298764"/>
                </a:cubicBezTo>
                <a:cubicBezTo>
                  <a:pt x="464534" y="309289"/>
                  <a:pt x="505470" y="339498"/>
                  <a:pt x="516048" y="344032"/>
                </a:cubicBezTo>
                <a:cubicBezTo>
                  <a:pt x="527485" y="348933"/>
                  <a:pt x="540344" y="349510"/>
                  <a:pt x="552262" y="353085"/>
                </a:cubicBezTo>
                <a:cubicBezTo>
                  <a:pt x="570544" y="358569"/>
                  <a:pt x="588476" y="365156"/>
                  <a:pt x="606583" y="371192"/>
                </a:cubicBezTo>
                <a:cubicBezTo>
                  <a:pt x="670276" y="392424"/>
                  <a:pt x="591648" y="364792"/>
                  <a:pt x="669957" y="398353"/>
                </a:cubicBezTo>
                <a:cubicBezTo>
                  <a:pt x="678728" y="402112"/>
                  <a:pt x="688064" y="404388"/>
                  <a:pt x="697117" y="407406"/>
                </a:cubicBezTo>
                <a:cubicBezTo>
                  <a:pt x="706171" y="413442"/>
                  <a:pt x="714335" y="421094"/>
                  <a:pt x="724278" y="425513"/>
                </a:cubicBezTo>
                <a:cubicBezTo>
                  <a:pt x="724301" y="425523"/>
                  <a:pt x="792167" y="448142"/>
                  <a:pt x="805759" y="452673"/>
                </a:cubicBezTo>
                <a:lnTo>
                  <a:pt x="832919" y="461727"/>
                </a:lnTo>
                <a:lnTo>
                  <a:pt x="860080" y="470780"/>
                </a:lnTo>
                <a:cubicBezTo>
                  <a:pt x="869133" y="476816"/>
                  <a:pt x="878881" y="481921"/>
                  <a:pt x="887240" y="488887"/>
                </a:cubicBezTo>
                <a:cubicBezTo>
                  <a:pt x="897076" y="497084"/>
                  <a:pt x="903208" y="509830"/>
                  <a:pt x="914400" y="516048"/>
                </a:cubicBezTo>
                <a:cubicBezTo>
                  <a:pt x="931084" y="525317"/>
                  <a:pt x="952840" y="523568"/>
                  <a:pt x="968721" y="534155"/>
                </a:cubicBezTo>
                <a:cubicBezTo>
                  <a:pt x="977775" y="540190"/>
                  <a:pt x="985939" y="547842"/>
                  <a:pt x="995882" y="552261"/>
                </a:cubicBezTo>
                <a:cubicBezTo>
                  <a:pt x="1013323" y="560012"/>
                  <a:pt x="1032095" y="564332"/>
                  <a:pt x="1050202" y="570368"/>
                </a:cubicBezTo>
                <a:cubicBezTo>
                  <a:pt x="1080226" y="580376"/>
                  <a:pt x="1077363" y="569879"/>
                  <a:pt x="1077363" y="58847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70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Lines where Re(w) = </a:t>
            </a:r>
            <a:r>
              <a:rPr lang="en-US" sz="2000" dirty="0">
                <a:latin typeface="Symbol" pitchFamily="18" charset="2"/>
              </a:rPr>
              <a:t>f</a:t>
            </a:r>
            <a:r>
              <a:rPr lang="en-US" sz="2000" dirty="0"/>
              <a:t> = constant are </a:t>
            </a:r>
            <a:r>
              <a:rPr lang="en-US" sz="2000" dirty="0" err="1"/>
              <a:t>equipotentials</a:t>
            </a:r>
            <a:endParaRPr lang="en-US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/>
          <a:stretch/>
        </p:blipFill>
        <p:spPr bwMode="auto">
          <a:xfrm rot="5400000">
            <a:off x="4055932" y="755519"/>
            <a:ext cx="1260734" cy="510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24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Find fictitious point charges, which together with given charges, make the conductor surface an equipotential (</a:t>
            </a:r>
            <a:r>
              <a:rPr lang="en-US" sz="2000" dirty="0">
                <a:latin typeface="Symbol" pitchFamily="18" charset="2"/>
              </a:rPr>
              <a:t>f</a:t>
            </a:r>
            <a:r>
              <a:rPr lang="en-US" sz="2000" dirty="0"/>
              <a:t> = 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873" y="4648200"/>
            <a:ext cx="3429000" cy="1371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Symbol" pitchFamily="18" charset="2"/>
              </a:rPr>
              <a:t>Df</a:t>
            </a:r>
            <a:r>
              <a:rPr lang="en-US" dirty="0"/>
              <a:t> = 0 satisfied.  </a:t>
            </a:r>
          </a:p>
          <a:p>
            <a:pPr marL="0" indent="0">
              <a:buNone/>
            </a:pPr>
            <a:r>
              <a:rPr lang="en-US" dirty="0"/>
              <a:t>Boundary conditions satisfied.  </a:t>
            </a:r>
          </a:p>
          <a:p>
            <a:pPr marL="0" indent="0">
              <a:buNone/>
            </a:pPr>
            <a:r>
              <a:rPr lang="en-US" dirty="0"/>
              <a:t>Uniqueness theorem.   </a:t>
            </a:r>
          </a:p>
          <a:p>
            <a:pPr marL="0" indent="0">
              <a:buNone/>
            </a:pPr>
            <a:r>
              <a:rPr lang="en-US" dirty="0"/>
              <a:t>Done.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0" t="25337" r="46692" b="36784"/>
          <a:stretch/>
        </p:blipFill>
        <p:spPr bwMode="auto">
          <a:xfrm rot="5400000">
            <a:off x="5580319" y="855919"/>
            <a:ext cx="1733109" cy="341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3415560"/>
            <a:ext cx="3380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Vanishes on boundary, when r’ = 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62125"/>
            <a:ext cx="20002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F6E396D-4FBD-44DF-9AD2-9793EC289382}"/>
                  </a:ext>
                </a:extLst>
              </p14:cNvPr>
              <p14:cNvContentPartPr/>
              <p14:nvPr/>
            </p14:nvContentPartPr>
            <p14:xfrm>
              <a:off x="4728557" y="1729663"/>
              <a:ext cx="1455840" cy="20278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F6E396D-4FBD-44DF-9AD2-9793EC2893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74557" y="1622023"/>
                <a:ext cx="1563480" cy="224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9B535888-DAFA-4E38-BA5C-23232C0FF411}"/>
              </a:ext>
            </a:extLst>
          </p:cNvPr>
          <p:cNvGrpSpPr/>
          <p:nvPr/>
        </p:nvGrpSpPr>
        <p:grpSpPr>
          <a:xfrm>
            <a:off x="6739877" y="1878703"/>
            <a:ext cx="1952280" cy="1535400"/>
            <a:chOff x="6739877" y="1878703"/>
            <a:chExt cx="1952280" cy="153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A107C7C-7148-4EAA-92AE-402843D756C2}"/>
                    </a:ext>
                  </a:extLst>
                </p14:cNvPr>
                <p14:cNvContentPartPr/>
                <p14:nvPr/>
              </p14:nvContentPartPr>
              <p14:xfrm>
                <a:off x="6739877" y="3189823"/>
                <a:ext cx="227160" cy="1202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A107C7C-7148-4EAA-92AE-402843D756C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22237" y="3172183"/>
                  <a:ext cx="2628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EEA29A1-0E83-4DB8-BC64-EDBA9CB7B0F7}"/>
                    </a:ext>
                  </a:extLst>
                </p14:cNvPr>
                <p14:cNvContentPartPr/>
                <p14:nvPr/>
              </p14:nvContentPartPr>
              <p14:xfrm>
                <a:off x="7032917" y="3008023"/>
                <a:ext cx="466560" cy="3186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EEA29A1-0E83-4DB8-BC64-EDBA9CB7B0F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14917" y="2990023"/>
                  <a:ext cx="5022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52F3B47-4346-4131-B9F9-6E64E26A4239}"/>
                    </a:ext>
                  </a:extLst>
                </p14:cNvPr>
                <p14:cNvContentPartPr/>
                <p14:nvPr/>
              </p14:nvContentPartPr>
              <p14:xfrm>
                <a:off x="7337837" y="3126463"/>
                <a:ext cx="214200" cy="468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52F3B47-4346-4131-B9F9-6E64E26A423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320197" y="3108823"/>
                  <a:ext cx="2498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40E0307-633F-4E7B-BAD4-FADA78719800}"/>
                    </a:ext>
                  </a:extLst>
                </p14:cNvPr>
                <p14:cNvContentPartPr/>
                <p14:nvPr/>
              </p14:nvContentPartPr>
              <p14:xfrm>
                <a:off x="7656077" y="3040423"/>
                <a:ext cx="213480" cy="2394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40E0307-633F-4E7B-BAD4-FADA7871980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638077" y="3022783"/>
                  <a:ext cx="2491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F2AFB4C-92CF-4276-B0C9-B95DF77A4856}"/>
                    </a:ext>
                  </a:extLst>
                </p14:cNvPr>
                <p14:cNvContentPartPr/>
                <p14:nvPr/>
              </p14:nvContentPartPr>
              <p14:xfrm>
                <a:off x="7703597" y="3013063"/>
                <a:ext cx="92880" cy="4010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F2AFB4C-92CF-4276-B0C9-B95DF77A485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85597" y="2995423"/>
                  <a:ext cx="12852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8BE578A-6444-4A53-BD20-E3CF4C15FD99}"/>
                    </a:ext>
                  </a:extLst>
                </p14:cNvPr>
                <p14:cNvContentPartPr/>
                <p14:nvPr/>
              </p14:nvContentPartPr>
              <p14:xfrm>
                <a:off x="8074397" y="2947903"/>
                <a:ext cx="555840" cy="317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8BE578A-6444-4A53-BD20-E3CF4C15FD9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056397" y="2930263"/>
                  <a:ext cx="59148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0BCC3E4-4B25-4187-9B91-4A57DB185BA6}"/>
                    </a:ext>
                  </a:extLst>
                </p14:cNvPr>
                <p14:cNvContentPartPr/>
                <p14:nvPr/>
              </p14:nvContentPartPr>
              <p14:xfrm>
                <a:off x="7640597" y="1878703"/>
                <a:ext cx="1051560" cy="1201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0BCC3E4-4B25-4187-9B91-4A57DB185BA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622597" y="1861063"/>
                  <a:ext cx="1087200" cy="123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BFA7ECF-CB46-4BC4-83EF-C5F774CBB725}"/>
                  </a:ext>
                </a:extLst>
              </p14:cNvPr>
              <p14:cNvContentPartPr/>
              <p14:nvPr/>
            </p14:nvContentPartPr>
            <p14:xfrm>
              <a:off x="6452237" y="2510503"/>
              <a:ext cx="234360" cy="108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BFA7ECF-CB46-4BC4-83EF-C5F774CBB72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89597" y="2447863"/>
                <a:ext cx="3600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6FAE7AE-16A8-4C15-9BA4-9103DFFB5814}"/>
                  </a:ext>
                </a:extLst>
              </p14:cNvPr>
              <p14:cNvContentPartPr/>
              <p14:nvPr/>
            </p14:nvContentPartPr>
            <p14:xfrm>
              <a:off x="6415517" y="2804983"/>
              <a:ext cx="194760" cy="1670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6FAE7AE-16A8-4C15-9BA4-9103DFFB581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97517" y="2787343"/>
                <a:ext cx="2304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06ADC6D-D2FF-40E7-8A74-4F20698983B3}"/>
                  </a:ext>
                </a:extLst>
              </p14:cNvPr>
              <p14:cNvContentPartPr/>
              <p14:nvPr/>
            </p14:nvContentPartPr>
            <p14:xfrm>
              <a:off x="6922757" y="2641543"/>
              <a:ext cx="80280" cy="1296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06ADC6D-D2FF-40E7-8A74-4F20698983B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05117" y="2623543"/>
                <a:ext cx="115920" cy="16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6431F47D-C821-42E6-9AC9-34915FD82EED}"/>
              </a:ext>
            </a:extLst>
          </p:cNvPr>
          <p:cNvGrpSpPr/>
          <p:nvPr/>
        </p:nvGrpSpPr>
        <p:grpSpPr>
          <a:xfrm>
            <a:off x="4825037" y="2925223"/>
            <a:ext cx="259560" cy="257760"/>
            <a:chOff x="4825037" y="2925223"/>
            <a:chExt cx="259560" cy="25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EBFBC5D-1F37-4385-8583-51528262CB67}"/>
                    </a:ext>
                  </a:extLst>
                </p14:cNvPr>
                <p14:cNvContentPartPr/>
                <p14:nvPr/>
              </p14:nvContentPartPr>
              <p14:xfrm>
                <a:off x="4825037" y="3014863"/>
                <a:ext cx="141480" cy="1681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EBFBC5D-1F37-4385-8583-51528262CB6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07397" y="2996863"/>
                  <a:ext cx="1771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40F1FB9-5C4B-46A0-9F4A-A7BB7BBD709D}"/>
                    </a:ext>
                  </a:extLst>
                </p14:cNvPr>
                <p14:cNvContentPartPr/>
                <p14:nvPr/>
              </p14:nvContentPartPr>
              <p14:xfrm>
                <a:off x="5038877" y="2925223"/>
                <a:ext cx="45720" cy="558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40F1FB9-5C4B-46A0-9F4A-A7BB7BBD709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20877" y="2907583"/>
                  <a:ext cx="81360" cy="9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F67CD0-E1D2-4A77-AE17-2F8A471BE4CD}"/>
                  </a:ext>
                </a:extLst>
              </p14:cNvPr>
              <p14:cNvContentPartPr/>
              <p14:nvPr/>
            </p14:nvContentPartPr>
            <p14:xfrm>
              <a:off x="6198437" y="2656663"/>
              <a:ext cx="134640" cy="896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F67CD0-E1D2-4A77-AE17-2F8A471BE4C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80437" y="2638663"/>
                <a:ext cx="1702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83D39AC-49DE-41FB-969F-94108BA663B5}"/>
                  </a:ext>
                </a:extLst>
              </p14:cNvPr>
              <p14:cNvContentPartPr/>
              <p14:nvPr/>
            </p14:nvContentPartPr>
            <p14:xfrm>
              <a:off x="6273317" y="2682943"/>
              <a:ext cx="586800" cy="705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83D39AC-49DE-41FB-969F-94108BA663B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55677" y="2665303"/>
                <a:ext cx="622440" cy="10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B10E477C-25C7-4B3A-AEBA-B50C27DF269B}"/>
              </a:ext>
            </a:extLst>
          </p:cNvPr>
          <p:cNvGrpSpPr/>
          <p:nvPr/>
        </p:nvGrpSpPr>
        <p:grpSpPr>
          <a:xfrm>
            <a:off x="6487877" y="1845223"/>
            <a:ext cx="286920" cy="299160"/>
            <a:chOff x="6487877" y="1845223"/>
            <a:chExt cx="286920" cy="29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07FB166-66F6-48CA-B99E-53F5B1D43ED7}"/>
                    </a:ext>
                  </a:extLst>
                </p14:cNvPr>
                <p14:cNvContentPartPr/>
                <p14:nvPr/>
              </p14:nvContentPartPr>
              <p14:xfrm>
                <a:off x="6487877" y="2012983"/>
                <a:ext cx="147600" cy="1314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07FB166-66F6-48CA-B99E-53F5B1D43ED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469877" y="1994983"/>
                  <a:ext cx="1832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7943242-BB25-4C13-BF64-C4E8273D16ED}"/>
                    </a:ext>
                  </a:extLst>
                </p14:cNvPr>
                <p14:cNvContentPartPr/>
                <p14:nvPr/>
              </p14:nvContentPartPr>
              <p14:xfrm>
                <a:off x="6706037" y="1845223"/>
                <a:ext cx="68760" cy="957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7943242-BB25-4C13-BF64-C4E8273D16E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688397" y="1827223"/>
                  <a:ext cx="104400" cy="13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3AC5AAF-C326-4EB8-ADE6-66D7C3DA11C1}"/>
                  </a:ext>
                </a:extLst>
              </p14:cNvPr>
              <p14:cNvContentPartPr/>
              <p14:nvPr/>
            </p14:nvContentPartPr>
            <p14:xfrm>
              <a:off x="6768677" y="1645423"/>
              <a:ext cx="65160" cy="943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3AC5AAF-C326-4EB8-ADE6-66D7C3DA11C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706037" y="1582783"/>
                <a:ext cx="190800" cy="21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1173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994" y="762000"/>
            <a:ext cx="22955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838200"/>
            <a:ext cx="1544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2D vector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8906" y="1600200"/>
            <a:ext cx="4978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defines the direction of the field lines according to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78"/>
          <a:stretch/>
        </p:blipFill>
        <p:spPr bwMode="auto">
          <a:xfrm>
            <a:off x="3352800" y="2209800"/>
            <a:ext cx="3362325" cy="48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15000" y="2249269"/>
            <a:ext cx="24479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field lines since </a:t>
            </a:r>
            <a:r>
              <a:rPr lang="en-US" dirty="0" err="1"/>
              <a:t>dA</a:t>
            </a:r>
            <a:r>
              <a:rPr lang="en-US" dirty="0"/>
              <a:t> = 0 along the field lines)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57351" y="3440668"/>
            <a:ext cx="1544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2D vector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76400" y="4343400"/>
            <a:ext cx="5406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defines the direction of the </a:t>
            </a:r>
            <a:r>
              <a:rPr lang="en-US" dirty="0" err="1"/>
              <a:t>equipotentials</a:t>
            </a:r>
            <a:r>
              <a:rPr lang="en-US" dirty="0"/>
              <a:t> according to 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3533775"/>
            <a:ext cx="2190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634" y="4876800"/>
            <a:ext cx="24098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34985" y="4964668"/>
            <a:ext cx="165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equipotentials</a:t>
            </a:r>
            <a:r>
              <a:rPr lang="en-US" dirty="0"/>
              <a:t> 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04800" y="3124200"/>
            <a:ext cx="868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507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4419600"/>
            <a:ext cx="4389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Equipotentials</a:t>
            </a:r>
            <a:r>
              <a:rPr lang="en-US" dirty="0"/>
              <a:t> and field lines are orthogonal.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1524000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878" y="1417304"/>
            <a:ext cx="1514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4803"/>
            <a:ext cx="2286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92"/>
          <a:stretch/>
        </p:blipFill>
        <p:spPr bwMode="auto">
          <a:xfrm>
            <a:off x="4419600" y="2514600"/>
            <a:ext cx="1937577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67100"/>
            <a:ext cx="60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381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990600"/>
            <a:ext cx="4063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Electric flux through an equipotential 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5117068"/>
            <a:ext cx="2595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</a:t>
            </a:r>
            <a:r>
              <a:rPr lang="en-US" dirty="0"/>
              <a:t> = direction normal to </a:t>
            </a:r>
            <a:r>
              <a:rPr lang="en-US" b="1" dirty="0"/>
              <a:t>dl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3424460"/>
            <a:ext cx="30861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/>
        </p:nvSpPr>
        <p:spPr>
          <a:xfrm>
            <a:off x="5167423" y="4284921"/>
            <a:ext cx="148856" cy="1020726"/>
          </a:xfrm>
          <a:custGeom>
            <a:avLst/>
            <a:gdLst>
              <a:gd name="connsiteX0" fmla="*/ 148856 w 148856"/>
              <a:gd name="connsiteY0" fmla="*/ 1020726 h 1020726"/>
              <a:gd name="connsiteX1" fmla="*/ 127591 w 148856"/>
              <a:gd name="connsiteY1" fmla="*/ 956930 h 1020726"/>
              <a:gd name="connsiteX2" fmla="*/ 106326 w 148856"/>
              <a:gd name="connsiteY2" fmla="*/ 925032 h 1020726"/>
              <a:gd name="connsiteX3" fmla="*/ 74428 w 148856"/>
              <a:gd name="connsiteY3" fmla="*/ 871870 h 1020726"/>
              <a:gd name="connsiteX4" fmla="*/ 31898 w 148856"/>
              <a:gd name="connsiteY4" fmla="*/ 797442 h 1020726"/>
              <a:gd name="connsiteX5" fmla="*/ 10633 w 148856"/>
              <a:gd name="connsiteY5" fmla="*/ 701749 h 1020726"/>
              <a:gd name="connsiteX6" fmla="*/ 0 w 148856"/>
              <a:gd name="connsiteY6" fmla="*/ 616688 h 1020726"/>
              <a:gd name="connsiteX7" fmla="*/ 10633 w 148856"/>
              <a:gd name="connsiteY7" fmla="*/ 393405 h 1020726"/>
              <a:gd name="connsiteX8" fmla="*/ 53163 w 148856"/>
              <a:gd name="connsiteY8" fmla="*/ 297712 h 1020726"/>
              <a:gd name="connsiteX9" fmla="*/ 63796 w 148856"/>
              <a:gd name="connsiteY9" fmla="*/ 265814 h 1020726"/>
              <a:gd name="connsiteX10" fmla="*/ 116958 w 148856"/>
              <a:gd name="connsiteY10" fmla="*/ 202019 h 1020726"/>
              <a:gd name="connsiteX11" fmla="*/ 148856 w 148856"/>
              <a:gd name="connsiteY11" fmla="*/ 85060 h 1020726"/>
              <a:gd name="connsiteX12" fmla="*/ 138224 w 148856"/>
              <a:gd name="connsiteY12" fmla="*/ 0 h 102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856" h="1020726">
                <a:moveTo>
                  <a:pt x="148856" y="1020726"/>
                </a:moveTo>
                <a:cubicBezTo>
                  <a:pt x="141768" y="999461"/>
                  <a:pt x="136695" y="977414"/>
                  <a:pt x="127591" y="956930"/>
                </a:cubicBezTo>
                <a:cubicBezTo>
                  <a:pt x="122401" y="945253"/>
                  <a:pt x="113099" y="935868"/>
                  <a:pt x="106326" y="925032"/>
                </a:cubicBezTo>
                <a:cubicBezTo>
                  <a:pt x="95373" y="907507"/>
                  <a:pt x="84464" y="889935"/>
                  <a:pt x="74428" y="871870"/>
                </a:cubicBezTo>
                <a:cubicBezTo>
                  <a:pt x="29458" y="790924"/>
                  <a:pt x="76459" y="864283"/>
                  <a:pt x="31898" y="797442"/>
                </a:cubicBezTo>
                <a:cubicBezTo>
                  <a:pt x="23429" y="763566"/>
                  <a:pt x="16034" y="736856"/>
                  <a:pt x="10633" y="701749"/>
                </a:cubicBezTo>
                <a:cubicBezTo>
                  <a:pt x="6288" y="673507"/>
                  <a:pt x="3544" y="645042"/>
                  <a:pt x="0" y="616688"/>
                </a:cubicBezTo>
                <a:cubicBezTo>
                  <a:pt x="3544" y="542260"/>
                  <a:pt x="2404" y="467461"/>
                  <a:pt x="10633" y="393405"/>
                </a:cubicBezTo>
                <a:cubicBezTo>
                  <a:pt x="18471" y="322865"/>
                  <a:pt x="29422" y="345193"/>
                  <a:pt x="53163" y="297712"/>
                </a:cubicBezTo>
                <a:cubicBezTo>
                  <a:pt x="58175" y="287687"/>
                  <a:pt x="57579" y="275140"/>
                  <a:pt x="63796" y="265814"/>
                </a:cubicBezTo>
                <a:cubicBezTo>
                  <a:pt x="97179" y="215738"/>
                  <a:pt x="93768" y="254196"/>
                  <a:pt x="116958" y="202019"/>
                </a:cubicBezTo>
                <a:cubicBezTo>
                  <a:pt x="136582" y="157866"/>
                  <a:pt x="139760" y="130545"/>
                  <a:pt x="148856" y="85060"/>
                </a:cubicBezTo>
                <a:cubicBezTo>
                  <a:pt x="137059" y="14273"/>
                  <a:pt x="138224" y="42823"/>
                  <a:pt x="138224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82423" y="1752600"/>
            <a:ext cx="3294289" cy="1447800"/>
            <a:chOff x="882423" y="1752600"/>
            <a:chExt cx="3294289" cy="14478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423" y="1828800"/>
              <a:ext cx="3294289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529567" y="1752600"/>
              <a:ext cx="213633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63079" y="1757916"/>
              <a:ext cx="213633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54329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971" y="164068"/>
            <a:ext cx="995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have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1188"/>
            <a:ext cx="26098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802" y="314325"/>
            <a:ext cx="8572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947" y="506043"/>
            <a:ext cx="5810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90459" y="1418157"/>
            <a:ext cx="3002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Direction of </a:t>
            </a:r>
            <a:r>
              <a:rPr lang="en-US" b="1" i="1" dirty="0"/>
              <a:t>dl</a:t>
            </a:r>
            <a:r>
              <a:rPr lang="en-US" dirty="0"/>
              <a:t> is to the left when looking along </a:t>
            </a:r>
            <a:r>
              <a:rPr lang="en-US" b="1" i="1" dirty="0"/>
              <a:t>n</a:t>
            </a:r>
          </a:p>
        </p:txBody>
      </p:sp>
      <p:sp>
        <p:nvSpPr>
          <p:cNvPr id="6" name="Freeform 5"/>
          <p:cNvSpPr/>
          <p:nvPr/>
        </p:nvSpPr>
        <p:spPr>
          <a:xfrm>
            <a:off x="4889314" y="914400"/>
            <a:ext cx="202019" cy="786809"/>
          </a:xfrm>
          <a:custGeom>
            <a:avLst/>
            <a:gdLst>
              <a:gd name="connsiteX0" fmla="*/ 202019 w 202019"/>
              <a:gd name="connsiteY0" fmla="*/ 786809 h 786809"/>
              <a:gd name="connsiteX1" fmla="*/ 159488 w 202019"/>
              <a:gd name="connsiteY1" fmla="*/ 733647 h 786809"/>
              <a:gd name="connsiteX2" fmla="*/ 138223 w 202019"/>
              <a:gd name="connsiteY2" fmla="*/ 712381 h 786809"/>
              <a:gd name="connsiteX3" fmla="*/ 95693 w 202019"/>
              <a:gd name="connsiteY3" fmla="*/ 648586 h 786809"/>
              <a:gd name="connsiteX4" fmla="*/ 85061 w 202019"/>
              <a:gd name="connsiteY4" fmla="*/ 616688 h 786809"/>
              <a:gd name="connsiteX5" fmla="*/ 63795 w 202019"/>
              <a:gd name="connsiteY5" fmla="*/ 595423 h 786809"/>
              <a:gd name="connsiteX6" fmla="*/ 31898 w 202019"/>
              <a:gd name="connsiteY6" fmla="*/ 499730 h 786809"/>
              <a:gd name="connsiteX7" fmla="*/ 10633 w 202019"/>
              <a:gd name="connsiteY7" fmla="*/ 435935 h 786809"/>
              <a:gd name="connsiteX8" fmla="*/ 0 w 202019"/>
              <a:gd name="connsiteY8" fmla="*/ 404037 h 786809"/>
              <a:gd name="connsiteX9" fmla="*/ 10633 w 202019"/>
              <a:gd name="connsiteY9" fmla="*/ 191386 h 786809"/>
              <a:gd name="connsiteX10" fmla="*/ 21265 w 202019"/>
              <a:gd name="connsiteY10" fmla="*/ 159488 h 786809"/>
              <a:gd name="connsiteX11" fmla="*/ 63795 w 202019"/>
              <a:gd name="connsiteY11" fmla="*/ 95693 h 786809"/>
              <a:gd name="connsiteX12" fmla="*/ 85061 w 202019"/>
              <a:gd name="connsiteY12" fmla="*/ 74428 h 786809"/>
              <a:gd name="connsiteX13" fmla="*/ 95693 w 202019"/>
              <a:gd name="connsiteY13" fmla="*/ 0 h 78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2019" h="786809">
                <a:moveTo>
                  <a:pt x="202019" y="786809"/>
                </a:moveTo>
                <a:cubicBezTo>
                  <a:pt x="187842" y="769088"/>
                  <a:pt x="174257" y="750877"/>
                  <a:pt x="159488" y="733647"/>
                </a:cubicBezTo>
                <a:cubicBezTo>
                  <a:pt x="152964" y="726036"/>
                  <a:pt x="143381" y="720977"/>
                  <a:pt x="138223" y="712381"/>
                </a:cubicBezTo>
                <a:cubicBezTo>
                  <a:pt x="92063" y="635446"/>
                  <a:pt x="176804" y="729697"/>
                  <a:pt x="95693" y="648586"/>
                </a:cubicBezTo>
                <a:cubicBezTo>
                  <a:pt x="92149" y="637953"/>
                  <a:pt x="90827" y="626299"/>
                  <a:pt x="85061" y="616688"/>
                </a:cubicBezTo>
                <a:cubicBezTo>
                  <a:pt x="79903" y="608092"/>
                  <a:pt x="68278" y="604389"/>
                  <a:pt x="63795" y="595423"/>
                </a:cubicBezTo>
                <a:cubicBezTo>
                  <a:pt x="63788" y="595410"/>
                  <a:pt x="37217" y="515686"/>
                  <a:pt x="31898" y="499730"/>
                </a:cubicBezTo>
                <a:lnTo>
                  <a:pt x="10633" y="435935"/>
                </a:lnTo>
                <a:lnTo>
                  <a:pt x="0" y="404037"/>
                </a:lnTo>
                <a:cubicBezTo>
                  <a:pt x="3544" y="333153"/>
                  <a:pt x="4485" y="262091"/>
                  <a:pt x="10633" y="191386"/>
                </a:cubicBezTo>
                <a:cubicBezTo>
                  <a:pt x="11604" y="180220"/>
                  <a:pt x="15822" y="169285"/>
                  <a:pt x="21265" y="159488"/>
                </a:cubicBezTo>
                <a:cubicBezTo>
                  <a:pt x="33677" y="137147"/>
                  <a:pt x="45723" y="113764"/>
                  <a:pt x="63795" y="95693"/>
                </a:cubicBezTo>
                <a:lnTo>
                  <a:pt x="85061" y="74428"/>
                </a:lnTo>
                <a:cubicBezTo>
                  <a:pt x="100176" y="29081"/>
                  <a:pt x="95693" y="53738"/>
                  <a:pt x="95693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542752" y="210625"/>
            <a:ext cx="1284183" cy="1207532"/>
            <a:chOff x="703521" y="2514600"/>
            <a:chExt cx="1284183" cy="1207532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521" y="2514600"/>
              <a:ext cx="1057275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676400" y="259080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76400" y="33528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X</a:t>
              </a:r>
            </a:p>
          </p:txBody>
        </p:sp>
      </p:grp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"/>
          <a:stretch/>
        </p:blipFill>
        <p:spPr bwMode="auto">
          <a:xfrm>
            <a:off x="787664" y="3501807"/>
            <a:ext cx="2260336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2334" y="4916269"/>
            <a:ext cx="3007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Symbol" panose="05050102010706020507" pitchFamily="18" charset="2"/>
              </a:rPr>
              <a:t>f</a:t>
            </a:r>
            <a:r>
              <a:rPr lang="en-US" dirty="0"/>
              <a:t> decreasing in the x direction</a:t>
            </a:r>
          </a:p>
          <a:p>
            <a:r>
              <a:rPr lang="en-US" i="1" dirty="0"/>
              <a:t>A</a:t>
            </a:r>
            <a:r>
              <a:rPr lang="en-US" dirty="0"/>
              <a:t> increasing in the y direction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99" y="4992470"/>
            <a:ext cx="969128" cy="41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Brace 9"/>
          <p:cNvSpPr/>
          <p:nvPr/>
        </p:nvSpPr>
        <p:spPr>
          <a:xfrm>
            <a:off x="3160580" y="4992469"/>
            <a:ext cx="106495" cy="4669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280090" y="3536762"/>
            <a:ext cx="2644709" cy="1111438"/>
            <a:chOff x="5683867" y="3429000"/>
            <a:chExt cx="3088896" cy="1429581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" t="6327"/>
            <a:stretch/>
          </p:blipFill>
          <p:spPr bwMode="auto">
            <a:xfrm>
              <a:off x="5683867" y="3508744"/>
              <a:ext cx="2974596" cy="1180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7391400" y="3429000"/>
              <a:ext cx="228600" cy="338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544163" y="3429000"/>
              <a:ext cx="228600" cy="338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709684" y="4520443"/>
              <a:ext cx="2146923" cy="338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029200" y="4916269"/>
            <a:ext cx="3007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Symbol" panose="05050102010706020507" pitchFamily="18" charset="2"/>
              </a:rPr>
              <a:t>f</a:t>
            </a:r>
            <a:r>
              <a:rPr lang="en-US" dirty="0"/>
              <a:t> decreasing in the y direction</a:t>
            </a:r>
          </a:p>
          <a:p>
            <a:r>
              <a:rPr lang="en-US" i="1" dirty="0"/>
              <a:t>A</a:t>
            </a:r>
            <a:r>
              <a:rPr lang="en-US" dirty="0"/>
              <a:t> decreasing in the x direction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062538"/>
            <a:ext cx="931734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Brace 14"/>
          <p:cNvSpPr/>
          <p:nvPr/>
        </p:nvSpPr>
        <p:spPr>
          <a:xfrm>
            <a:off x="8001000" y="5062538"/>
            <a:ext cx="116261" cy="39687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88911" y="637953"/>
            <a:ext cx="701936" cy="2913321"/>
          </a:xfrm>
          <a:custGeom>
            <a:avLst/>
            <a:gdLst>
              <a:gd name="connsiteX0" fmla="*/ 701936 w 701936"/>
              <a:gd name="connsiteY0" fmla="*/ 0 h 2913321"/>
              <a:gd name="connsiteX1" fmla="*/ 670038 w 701936"/>
              <a:gd name="connsiteY1" fmla="*/ 53163 h 2913321"/>
              <a:gd name="connsiteX2" fmla="*/ 574345 w 701936"/>
              <a:gd name="connsiteY2" fmla="*/ 116959 h 2913321"/>
              <a:gd name="connsiteX3" fmla="*/ 499917 w 701936"/>
              <a:gd name="connsiteY3" fmla="*/ 170121 h 2913321"/>
              <a:gd name="connsiteX4" fmla="*/ 436122 w 701936"/>
              <a:gd name="connsiteY4" fmla="*/ 223284 h 2913321"/>
              <a:gd name="connsiteX5" fmla="*/ 372326 w 701936"/>
              <a:gd name="connsiteY5" fmla="*/ 265814 h 2913321"/>
              <a:gd name="connsiteX6" fmla="*/ 266001 w 701936"/>
              <a:gd name="connsiteY6" fmla="*/ 404038 h 2913321"/>
              <a:gd name="connsiteX7" fmla="*/ 255368 w 701936"/>
              <a:gd name="connsiteY7" fmla="*/ 435935 h 2913321"/>
              <a:gd name="connsiteX8" fmla="*/ 234103 w 701936"/>
              <a:gd name="connsiteY8" fmla="*/ 478466 h 2913321"/>
              <a:gd name="connsiteX9" fmla="*/ 223470 w 701936"/>
              <a:gd name="connsiteY9" fmla="*/ 520996 h 2913321"/>
              <a:gd name="connsiteX10" fmla="*/ 212838 w 701936"/>
              <a:gd name="connsiteY10" fmla="*/ 552894 h 2913321"/>
              <a:gd name="connsiteX11" fmla="*/ 202205 w 701936"/>
              <a:gd name="connsiteY11" fmla="*/ 595424 h 2913321"/>
              <a:gd name="connsiteX12" fmla="*/ 180940 w 701936"/>
              <a:gd name="connsiteY12" fmla="*/ 627321 h 2913321"/>
              <a:gd name="connsiteX13" fmla="*/ 149042 w 701936"/>
              <a:gd name="connsiteY13" fmla="*/ 712382 h 2913321"/>
              <a:gd name="connsiteX14" fmla="*/ 117145 w 701936"/>
              <a:gd name="connsiteY14" fmla="*/ 850605 h 2913321"/>
              <a:gd name="connsiteX15" fmla="*/ 106512 w 701936"/>
              <a:gd name="connsiteY15" fmla="*/ 893135 h 2913321"/>
              <a:gd name="connsiteX16" fmla="*/ 95880 w 701936"/>
              <a:gd name="connsiteY16" fmla="*/ 967563 h 2913321"/>
              <a:gd name="connsiteX17" fmla="*/ 85247 w 701936"/>
              <a:gd name="connsiteY17" fmla="*/ 1031359 h 2913321"/>
              <a:gd name="connsiteX18" fmla="*/ 74615 w 701936"/>
              <a:gd name="connsiteY18" fmla="*/ 1137684 h 2913321"/>
              <a:gd name="connsiteX19" fmla="*/ 63982 w 701936"/>
              <a:gd name="connsiteY19" fmla="*/ 1180214 h 2913321"/>
              <a:gd name="connsiteX20" fmla="*/ 53349 w 701936"/>
              <a:gd name="connsiteY20" fmla="*/ 1233377 h 2913321"/>
              <a:gd name="connsiteX21" fmla="*/ 42717 w 701936"/>
              <a:gd name="connsiteY21" fmla="*/ 1318438 h 2913321"/>
              <a:gd name="connsiteX22" fmla="*/ 32084 w 701936"/>
              <a:gd name="connsiteY22" fmla="*/ 1360968 h 2913321"/>
              <a:gd name="connsiteX23" fmla="*/ 21452 w 701936"/>
              <a:gd name="connsiteY23" fmla="*/ 1414131 h 2913321"/>
              <a:gd name="connsiteX24" fmla="*/ 187 w 701936"/>
              <a:gd name="connsiteY24" fmla="*/ 1648047 h 2913321"/>
              <a:gd name="connsiteX25" fmla="*/ 21452 w 701936"/>
              <a:gd name="connsiteY25" fmla="*/ 2137145 h 2913321"/>
              <a:gd name="connsiteX26" fmla="*/ 32084 w 701936"/>
              <a:gd name="connsiteY26" fmla="*/ 2169042 h 2913321"/>
              <a:gd name="connsiteX27" fmla="*/ 63982 w 701936"/>
              <a:gd name="connsiteY27" fmla="*/ 2307266 h 2913321"/>
              <a:gd name="connsiteX28" fmla="*/ 95880 w 701936"/>
              <a:gd name="connsiteY28" fmla="*/ 2381694 h 2913321"/>
              <a:gd name="connsiteX29" fmla="*/ 127777 w 701936"/>
              <a:gd name="connsiteY29" fmla="*/ 2445489 h 2913321"/>
              <a:gd name="connsiteX30" fmla="*/ 149042 w 701936"/>
              <a:gd name="connsiteY30" fmla="*/ 2519917 h 2913321"/>
              <a:gd name="connsiteX31" fmla="*/ 170308 w 701936"/>
              <a:gd name="connsiteY31" fmla="*/ 2541182 h 2913321"/>
              <a:gd name="connsiteX32" fmla="*/ 191573 w 701936"/>
              <a:gd name="connsiteY32" fmla="*/ 2573080 h 2913321"/>
              <a:gd name="connsiteX33" fmla="*/ 223470 w 701936"/>
              <a:gd name="connsiteY33" fmla="*/ 2604977 h 2913321"/>
              <a:gd name="connsiteX34" fmla="*/ 266001 w 701936"/>
              <a:gd name="connsiteY34" fmla="*/ 2668773 h 2913321"/>
              <a:gd name="connsiteX35" fmla="*/ 287266 w 701936"/>
              <a:gd name="connsiteY35" fmla="*/ 2700670 h 2913321"/>
              <a:gd name="connsiteX36" fmla="*/ 308531 w 701936"/>
              <a:gd name="connsiteY36" fmla="*/ 2732568 h 2913321"/>
              <a:gd name="connsiteX37" fmla="*/ 340429 w 701936"/>
              <a:gd name="connsiteY37" fmla="*/ 2764466 h 2913321"/>
              <a:gd name="connsiteX38" fmla="*/ 382959 w 701936"/>
              <a:gd name="connsiteY38" fmla="*/ 2828261 h 2913321"/>
              <a:gd name="connsiteX39" fmla="*/ 404224 w 701936"/>
              <a:gd name="connsiteY39" fmla="*/ 2860159 h 2913321"/>
              <a:gd name="connsiteX40" fmla="*/ 436122 w 701936"/>
              <a:gd name="connsiteY40" fmla="*/ 2881424 h 2913321"/>
              <a:gd name="connsiteX41" fmla="*/ 457387 w 701936"/>
              <a:gd name="connsiteY41" fmla="*/ 2913321 h 291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01936" h="2913321">
                <a:moveTo>
                  <a:pt x="701936" y="0"/>
                </a:moveTo>
                <a:cubicBezTo>
                  <a:pt x="691303" y="17721"/>
                  <a:pt x="683647" y="37610"/>
                  <a:pt x="670038" y="53163"/>
                </a:cubicBezTo>
                <a:cubicBezTo>
                  <a:pt x="645987" y="80650"/>
                  <a:pt x="601873" y="95548"/>
                  <a:pt x="574345" y="116959"/>
                </a:cubicBezTo>
                <a:cubicBezTo>
                  <a:pt x="498664" y="175822"/>
                  <a:pt x="564937" y="148449"/>
                  <a:pt x="499917" y="170121"/>
                </a:cubicBezTo>
                <a:cubicBezTo>
                  <a:pt x="444681" y="225359"/>
                  <a:pt x="524572" y="147470"/>
                  <a:pt x="436122" y="223284"/>
                </a:cubicBezTo>
                <a:cubicBezTo>
                  <a:pt x="385438" y="266727"/>
                  <a:pt x="426585" y="247729"/>
                  <a:pt x="372326" y="265814"/>
                </a:cubicBezTo>
                <a:cubicBezTo>
                  <a:pt x="299414" y="387336"/>
                  <a:pt x="341596" y="347341"/>
                  <a:pt x="266001" y="404038"/>
                </a:cubicBezTo>
                <a:cubicBezTo>
                  <a:pt x="262457" y="414670"/>
                  <a:pt x="259783" y="425634"/>
                  <a:pt x="255368" y="435935"/>
                </a:cubicBezTo>
                <a:cubicBezTo>
                  <a:pt x="249124" y="450504"/>
                  <a:pt x="239668" y="463625"/>
                  <a:pt x="234103" y="478466"/>
                </a:cubicBezTo>
                <a:cubicBezTo>
                  <a:pt x="228972" y="492149"/>
                  <a:pt x="227484" y="506945"/>
                  <a:pt x="223470" y="520996"/>
                </a:cubicBezTo>
                <a:cubicBezTo>
                  <a:pt x="220391" y="531773"/>
                  <a:pt x="215917" y="542117"/>
                  <a:pt x="212838" y="552894"/>
                </a:cubicBezTo>
                <a:cubicBezTo>
                  <a:pt x="208824" y="566945"/>
                  <a:pt x="207961" y="581993"/>
                  <a:pt x="202205" y="595424"/>
                </a:cubicBezTo>
                <a:cubicBezTo>
                  <a:pt x="197171" y="607169"/>
                  <a:pt x="188028" y="616689"/>
                  <a:pt x="180940" y="627321"/>
                </a:cubicBezTo>
                <a:cubicBezTo>
                  <a:pt x="140841" y="787730"/>
                  <a:pt x="204636" y="545604"/>
                  <a:pt x="149042" y="712382"/>
                </a:cubicBezTo>
                <a:cubicBezTo>
                  <a:pt x="131668" y="764503"/>
                  <a:pt x="128392" y="799992"/>
                  <a:pt x="117145" y="850605"/>
                </a:cubicBezTo>
                <a:cubicBezTo>
                  <a:pt x="113975" y="864870"/>
                  <a:pt x="109126" y="878758"/>
                  <a:pt x="106512" y="893135"/>
                </a:cubicBezTo>
                <a:cubicBezTo>
                  <a:pt x="102029" y="917792"/>
                  <a:pt x="99691" y="942793"/>
                  <a:pt x="95880" y="967563"/>
                </a:cubicBezTo>
                <a:cubicBezTo>
                  <a:pt x="92602" y="988871"/>
                  <a:pt x="87921" y="1009967"/>
                  <a:pt x="85247" y="1031359"/>
                </a:cubicBezTo>
                <a:cubicBezTo>
                  <a:pt x="80829" y="1066702"/>
                  <a:pt x="79652" y="1102424"/>
                  <a:pt x="74615" y="1137684"/>
                </a:cubicBezTo>
                <a:cubicBezTo>
                  <a:pt x="72548" y="1152150"/>
                  <a:pt x="67152" y="1165949"/>
                  <a:pt x="63982" y="1180214"/>
                </a:cubicBezTo>
                <a:cubicBezTo>
                  <a:pt x="60061" y="1197856"/>
                  <a:pt x="56097" y="1215515"/>
                  <a:pt x="53349" y="1233377"/>
                </a:cubicBezTo>
                <a:cubicBezTo>
                  <a:pt x="49004" y="1261619"/>
                  <a:pt x="47415" y="1290252"/>
                  <a:pt x="42717" y="1318438"/>
                </a:cubicBezTo>
                <a:cubicBezTo>
                  <a:pt x="40315" y="1332852"/>
                  <a:pt x="35254" y="1346703"/>
                  <a:pt x="32084" y="1360968"/>
                </a:cubicBezTo>
                <a:cubicBezTo>
                  <a:pt x="28164" y="1378610"/>
                  <a:pt x="24996" y="1396410"/>
                  <a:pt x="21452" y="1414131"/>
                </a:cubicBezTo>
                <a:cubicBezTo>
                  <a:pt x="14364" y="1492103"/>
                  <a:pt x="-1928" y="1569782"/>
                  <a:pt x="187" y="1648047"/>
                </a:cubicBezTo>
                <a:cubicBezTo>
                  <a:pt x="1751" y="1705929"/>
                  <a:pt x="-1238" y="2001006"/>
                  <a:pt x="21452" y="2137145"/>
                </a:cubicBezTo>
                <a:cubicBezTo>
                  <a:pt x="23294" y="2148200"/>
                  <a:pt x="29366" y="2158169"/>
                  <a:pt x="32084" y="2169042"/>
                </a:cubicBezTo>
                <a:cubicBezTo>
                  <a:pt x="81667" y="2367373"/>
                  <a:pt x="-15386" y="2016252"/>
                  <a:pt x="63982" y="2307266"/>
                </a:cubicBezTo>
                <a:cubicBezTo>
                  <a:pt x="76448" y="2352974"/>
                  <a:pt x="74100" y="2330872"/>
                  <a:pt x="95880" y="2381694"/>
                </a:cubicBezTo>
                <a:cubicBezTo>
                  <a:pt x="122292" y="2443322"/>
                  <a:pt x="86911" y="2384189"/>
                  <a:pt x="127777" y="2445489"/>
                </a:cubicBezTo>
                <a:cubicBezTo>
                  <a:pt x="129762" y="2453428"/>
                  <a:pt x="142507" y="2509025"/>
                  <a:pt x="149042" y="2519917"/>
                </a:cubicBezTo>
                <a:cubicBezTo>
                  <a:pt x="154200" y="2528513"/>
                  <a:pt x="164046" y="2533354"/>
                  <a:pt x="170308" y="2541182"/>
                </a:cubicBezTo>
                <a:cubicBezTo>
                  <a:pt x="178291" y="2551161"/>
                  <a:pt x="183392" y="2563263"/>
                  <a:pt x="191573" y="2573080"/>
                </a:cubicBezTo>
                <a:cubicBezTo>
                  <a:pt x="201199" y="2584631"/>
                  <a:pt x="214239" y="2593108"/>
                  <a:pt x="223470" y="2604977"/>
                </a:cubicBezTo>
                <a:cubicBezTo>
                  <a:pt x="239161" y="2625151"/>
                  <a:pt x="251824" y="2647508"/>
                  <a:pt x="266001" y="2668773"/>
                </a:cubicBezTo>
                <a:lnTo>
                  <a:pt x="287266" y="2700670"/>
                </a:lnTo>
                <a:cubicBezTo>
                  <a:pt x="294354" y="2711303"/>
                  <a:pt x="299495" y="2723532"/>
                  <a:pt x="308531" y="2732568"/>
                </a:cubicBezTo>
                <a:cubicBezTo>
                  <a:pt x="319164" y="2743201"/>
                  <a:pt x="331197" y="2752597"/>
                  <a:pt x="340429" y="2764466"/>
                </a:cubicBezTo>
                <a:cubicBezTo>
                  <a:pt x="356120" y="2784640"/>
                  <a:pt x="368782" y="2806996"/>
                  <a:pt x="382959" y="2828261"/>
                </a:cubicBezTo>
                <a:cubicBezTo>
                  <a:pt x="390047" y="2838894"/>
                  <a:pt x="393591" y="2853071"/>
                  <a:pt x="404224" y="2860159"/>
                </a:cubicBezTo>
                <a:lnTo>
                  <a:pt x="436122" y="2881424"/>
                </a:lnTo>
                <a:lnTo>
                  <a:pt x="457387" y="2913321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232837" y="1424763"/>
            <a:ext cx="2934586" cy="2626270"/>
          </a:xfrm>
          <a:custGeom>
            <a:avLst/>
            <a:gdLst>
              <a:gd name="connsiteX0" fmla="*/ 0 w 2934586"/>
              <a:gd name="connsiteY0" fmla="*/ 0 h 2626270"/>
              <a:gd name="connsiteX1" fmla="*/ 21265 w 2934586"/>
              <a:gd name="connsiteY1" fmla="*/ 202018 h 2626270"/>
              <a:gd name="connsiteX2" fmla="*/ 31898 w 2934586"/>
              <a:gd name="connsiteY2" fmla="*/ 265814 h 2626270"/>
              <a:gd name="connsiteX3" fmla="*/ 63796 w 2934586"/>
              <a:gd name="connsiteY3" fmla="*/ 329609 h 2626270"/>
              <a:gd name="connsiteX4" fmla="*/ 74428 w 2934586"/>
              <a:gd name="connsiteY4" fmla="*/ 361507 h 2626270"/>
              <a:gd name="connsiteX5" fmla="*/ 95693 w 2934586"/>
              <a:gd name="connsiteY5" fmla="*/ 393404 h 2626270"/>
              <a:gd name="connsiteX6" fmla="*/ 159489 w 2934586"/>
              <a:gd name="connsiteY6" fmla="*/ 478465 h 2626270"/>
              <a:gd name="connsiteX7" fmla="*/ 202019 w 2934586"/>
              <a:gd name="connsiteY7" fmla="*/ 542260 h 2626270"/>
              <a:gd name="connsiteX8" fmla="*/ 255182 w 2934586"/>
              <a:gd name="connsiteY8" fmla="*/ 616688 h 2626270"/>
              <a:gd name="connsiteX9" fmla="*/ 308344 w 2934586"/>
              <a:gd name="connsiteY9" fmla="*/ 648586 h 2626270"/>
              <a:gd name="connsiteX10" fmla="*/ 372140 w 2934586"/>
              <a:gd name="connsiteY10" fmla="*/ 691116 h 2626270"/>
              <a:gd name="connsiteX11" fmla="*/ 489098 w 2934586"/>
              <a:gd name="connsiteY11" fmla="*/ 808074 h 2626270"/>
              <a:gd name="connsiteX12" fmla="*/ 542261 w 2934586"/>
              <a:gd name="connsiteY12" fmla="*/ 903767 h 2626270"/>
              <a:gd name="connsiteX13" fmla="*/ 584791 w 2934586"/>
              <a:gd name="connsiteY13" fmla="*/ 935665 h 2626270"/>
              <a:gd name="connsiteX14" fmla="*/ 616689 w 2934586"/>
              <a:gd name="connsiteY14" fmla="*/ 988828 h 2626270"/>
              <a:gd name="connsiteX15" fmla="*/ 637954 w 2934586"/>
              <a:gd name="connsiteY15" fmla="*/ 1031358 h 2626270"/>
              <a:gd name="connsiteX16" fmla="*/ 669851 w 2934586"/>
              <a:gd name="connsiteY16" fmla="*/ 1063256 h 2626270"/>
              <a:gd name="connsiteX17" fmla="*/ 701749 w 2934586"/>
              <a:gd name="connsiteY17" fmla="*/ 1116418 h 2626270"/>
              <a:gd name="connsiteX18" fmla="*/ 776177 w 2934586"/>
              <a:gd name="connsiteY18" fmla="*/ 1201479 h 2626270"/>
              <a:gd name="connsiteX19" fmla="*/ 829340 w 2934586"/>
              <a:gd name="connsiteY19" fmla="*/ 1286539 h 2626270"/>
              <a:gd name="connsiteX20" fmla="*/ 882503 w 2934586"/>
              <a:gd name="connsiteY20" fmla="*/ 1339702 h 2626270"/>
              <a:gd name="connsiteX21" fmla="*/ 903768 w 2934586"/>
              <a:gd name="connsiteY21" fmla="*/ 1382232 h 2626270"/>
              <a:gd name="connsiteX22" fmla="*/ 946298 w 2934586"/>
              <a:gd name="connsiteY22" fmla="*/ 1435395 h 2626270"/>
              <a:gd name="connsiteX23" fmla="*/ 967563 w 2934586"/>
              <a:gd name="connsiteY23" fmla="*/ 1467293 h 2626270"/>
              <a:gd name="connsiteX24" fmla="*/ 1041991 w 2934586"/>
              <a:gd name="connsiteY24" fmla="*/ 1562986 h 2626270"/>
              <a:gd name="connsiteX25" fmla="*/ 1063256 w 2934586"/>
              <a:gd name="connsiteY25" fmla="*/ 1594884 h 2626270"/>
              <a:gd name="connsiteX26" fmla="*/ 1180214 w 2934586"/>
              <a:gd name="connsiteY26" fmla="*/ 1722474 h 2626270"/>
              <a:gd name="connsiteX27" fmla="*/ 1222744 w 2934586"/>
              <a:gd name="connsiteY27" fmla="*/ 1754372 h 2626270"/>
              <a:gd name="connsiteX28" fmla="*/ 1244010 w 2934586"/>
              <a:gd name="connsiteY28" fmla="*/ 1775637 h 2626270"/>
              <a:gd name="connsiteX29" fmla="*/ 1329070 w 2934586"/>
              <a:gd name="connsiteY29" fmla="*/ 1828800 h 2626270"/>
              <a:gd name="connsiteX30" fmla="*/ 1446028 w 2934586"/>
              <a:gd name="connsiteY30" fmla="*/ 1913860 h 2626270"/>
              <a:gd name="connsiteX31" fmla="*/ 1531089 w 2934586"/>
              <a:gd name="connsiteY31" fmla="*/ 1967023 h 2626270"/>
              <a:gd name="connsiteX32" fmla="*/ 1584251 w 2934586"/>
              <a:gd name="connsiteY32" fmla="*/ 1988288 h 2626270"/>
              <a:gd name="connsiteX33" fmla="*/ 1616149 w 2934586"/>
              <a:gd name="connsiteY33" fmla="*/ 1998921 h 2626270"/>
              <a:gd name="connsiteX34" fmla="*/ 1722475 w 2934586"/>
              <a:gd name="connsiteY34" fmla="*/ 2052084 h 2626270"/>
              <a:gd name="connsiteX35" fmla="*/ 1765005 w 2934586"/>
              <a:gd name="connsiteY35" fmla="*/ 2073349 h 2626270"/>
              <a:gd name="connsiteX36" fmla="*/ 1807535 w 2934586"/>
              <a:gd name="connsiteY36" fmla="*/ 2083981 h 2626270"/>
              <a:gd name="connsiteX37" fmla="*/ 1924493 w 2934586"/>
              <a:gd name="connsiteY37" fmla="*/ 2137144 h 2626270"/>
              <a:gd name="connsiteX38" fmla="*/ 1988289 w 2934586"/>
              <a:gd name="connsiteY38" fmla="*/ 2169042 h 2626270"/>
              <a:gd name="connsiteX39" fmla="*/ 2030819 w 2934586"/>
              <a:gd name="connsiteY39" fmla="*/ 2190307 h 2626270"/>
              <a:gd name="connsiteX40" fmla="*/ 2105247 w 2934586"/>
              <a:gd name="connsiteY40" fmla="*/ 2222204 h 2626270"/>
              <a:gd name="connsiteX41" fmla="*/ 2169042 w 2934586"/>
              <a:gd name="connsiteY41" fmla="*/ 2264735 h 2626270"/>
              <a:gd name="connsiteX42" fmla="*/ 2200940 w 2934586"/>
              <a:gd name="connsiteY42" fmla="*/ 2296632 h 2626270"/>
              <a:gd name="connsiteX43" fmla="*/ 2275368 w 2934586"/>
              <a:gd name="connsiteY43" fmla="*/ 2317897 h 2626270"/>
              <a:gd name="connsiteX44" fmla="*/ 2296633 w 2934586"/>
              <a:gd name="connsiteY44" fmla="*/ 2349795 h 2626270"/>
              <a:gd name="connsiteX45" fmla="*/ 2328530 w 2934586"/>
              <a:gd name="connsiteY45" fmla="*/ 2360428 h 2626270"/>
              <a:gd name="connsiteX46" fmla="*/ 2371061 w 2934586"/>
              <a:gd name="connsiteY46" fmla="*/ 2381693 h 2626270"/>
              <a:gd name="connsiteX47" fmla="*/ 2477386 w 2934586"/>
              <a:gd name="connsiteY47" fmla="*/ 2424223 h 2626270"/>
              <a:gd name="connsiteX48" fmla="*/ 2583712 w 2934586"/>
              <a:gd name="connsiteY48" fmla="*/ 2477386 h 2626270"/>
              <a:gd name="connsiteX49" fmla="*/ 2636875 w 2934586"/>
              <a:gd name="connsiteY49" fmla="*/ 2498651 h 2626270"/>
              <a:gd name="connsiteX50" fmla="*/ 2668772 w 2934586"/>
              <a:gd name="connsiteY50" fmla="*/ 2519916 h 2626270"/>
              <a:gd name="connsiteX51" fmla="*/ 2700670 w 2934586"/>
              <a:gd name="connsiteY51" fmla="*/ 2530549 h 2626270"/>
              <a:gd name="connsiteX52" fmla="*/ 2775098 w 2934586"/>
              <a:gd name="connsiteY52" fmla="*/ 2573079 h 2626270"/>
              <a:gd name="connsiteX53" fmla="*/ 2817628 w 2934586"/>
              <a:gd name="connsiteY53" fmla="*/ 2583711 h 2626270"/>
              <a:gd name="connsiteX54" fmla="*/ 2892056 w 2934586"/>
              <a:gd name="connsiteY54" fmla="*/ 2615609 h 2626270"/>
              <a:gd name="connsiteX55" fmla="*/ 2934586 w 2934586"/>
              <a:gd name="connsiteY55" fmla="*/ 2626242 h 262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934586" h="2626270">
                <a:moveTo>
                  <a:pt x="0" y="0"/>
                </a:moveTo>
                <a:cubicBezTo>
                  <a:pt x="20193" y="302875"/>
                  <a:pt x="-4644" y="72471"/>
                  <a:pt x="21265" y="202018"/>
                </a:cubicBezTo>
                <a:cubicBezTo>
                  <a:pt x="25493" y="223158"/>
                  <a:pt x="25080" y="245362"/>
                  <a:pt x="31898" y="265814"/>
                </a:cubicBezTo>
                <a:cubicBezTo>
                  <a:pt x="39416" y="288369"/>
                  <a:pt x="54140" y="307883"/>
                  <a:pt x="63796" y="329609"/>
                </a:cubicBezTo>
                <a:cubicBezTo>
                  <a:pt x="68348" y="339851"/>
                  <a:pt x="69416" y="351482"/>
                  <a:pt x="74428" y="361507"/>
                </a:cubicBezTo>
                <a:cubicBezTo>
                  <a:pt x="80143" y="372937"/>
                  <a:pt x="88920" y="382568"/>
                  <a:pt x="95693" y="393404"/>
                </a:cubicBezTo>
                <a:cubicBezTo>
                  <a:pt x="139732" y="463865"/>
                  <a:pt x="109773" y="428749"/>
                  <a:pt x="159489" y="478465"/>
                </a:cubicBezTo>
                <a:cubicBezTo>
                  <a:pt x="178174" y="534523"/>
                  <a:pt x="157771" y="489163"/>
                  <a:pt x="202019" y="542260"/>
                </a:cubicBezTo>
                <a:cubicBezTo>
                  <a:pt x="221585" y="565739"/>
                  <a:pt x="231603" y="596057"/>
                  <a:pt x="255182" y="616688"/>
                </a:cubicBezTo>
                <a:cubicBezTo>
                  <a:pt x="270735" y="630297"/>
                  <a:pt x="291811" y="636186"/>
                  <a:pt x="308344" y="648586"/>
                </a:cubicBezTo>
                <a:cubicBezTo>
                  <a:pt x="372058" y="696372"/>
                  <a:pt x="308170" y="669794"/>
                  <a:pt x="372140" y="691116"/>
                </a:cubicBezTo>
                <a:cubicBezTo>
                  <a:pt x="456299" y="799320"/>
                  <a:pt x="410424" y="768737"/>
                  <a:pt x="489098" y="808074"/>
                </a:cubicBezTo>
                <a:cubicBezTo>
                  <a:pt x="500833" y="831544"/>
                  <a:pt x="526684" y="885965"/>
                  <a:pt x="542261" y="903767"/>
                </a:cubicBezTo>
                <a:cubicBezTo>
                  <a:pt x="553930" y="917103"/>
                  <a:pt x="570614" y="925032"/>
                  <a:pt x="584791" y="935665"/>
                </a:cubicBezTo>
                <a:cubicBezTo>
                  <a:pt x="595424" y="953386"/>
                  <a:pt x="606653" y="970763"/>
                  <a:pt x="616689" y="988828"/>
                </a:cubicBezTo>
                <a:cubicBezTo>
                  <a:pt x="624386" y="1002683"/>
                  <a:pt x="628741" y="1018460"/>
                  <a:pt x="637954" y="1031358"/>
                </a:cubicBezTo>
                <a:cubicBezTo>
                  <a:pt x="646694" y="1043594"/>
                  <a:pt x="660829" y="1051227"/>
                  <a:pt x="669851" y="1063256"/>
                </a:cubicBezTo>
                <a:cubicBezTo>
                  <a:pt x="682250" y="1079789"/>
                  <a:pt x="689061" y="1100105"/>
                  <a:pt x="701749" y="1116418"/>
                </a:cubicBezTo>
                <a:cubicBezTo>
                  <a:pt x="764691" y="1197343"/>
                  <a:pt x="725283" y="1120050"/>
                  <a:pt x="776177" y="1201479"/>
                </a:cubicBezTo>
                <a:cubicBezTo>
                  <a:pt x="813706" y="1261525"/>
                  <a:pt x="778608" y="1229466"/>
                  <a:pt x="829340" y="1286539"/>
                </a:cubicBezTo>
                <a:cubicBezTo>
                  <a:pt x="845990" y="1305270"/>
                  <a:pt x="882503" y="1339702"/>
                  <a:pt x="882503" y="1339702"/>
                </a:cubicBezTo>
                <a:cubicBezTo>
                  <a:pt x="889591" y="1353879"/>
                  <a:pt x="894976" y="1369044"/>
                  <a:pt x="903768" y="1382232"/>
                </a:cubicBezTo>
                <a:cubicBezTo>
                  <a:pt x="916356" y="1401114"/>
                  <a:pt x="932682" y="1417240"/>
                  <a:pt x="946298" y="1435395"/>
                </a:cubicBezTo>
                <a:cubicBezTo>
                  <a:pt x="953965" y="1445618"/>
                  <a:pt x="959896" y="1457070"/>
                  <a:pt x="967563" y="1467293"/>
                </a:cubicBezTo>
                <a:cubicBezTo>
                  <a:pt x="991809" y="1499621"/>
                  <a:pt x="1019576" y="1529363"/>
                  <a:pt x="1041991" y="1562986"/>
                </a:cubicBezTo>
                <a:cubicBezTo>
                  <a:pt x="1049079" y="1573619"/>
                  <a:pt x="1055828" y="1584485"/>
                  <a:pt x="1063256" y="1594884"/>
                </a:cubicBezTo>
                <a:cubicBezTo>
                  <a:pt x="1096884" y="1641963"/>
                  <a:pt x="1133147" y="1687173"/>
                  <a:pt x="1180214" y="1722474"/>
                </a:cubicBezTo>
                <a:cubicBezTo>
                  <a:pt x="1194391" y="1733107"/>
                  <a:pt x="1209130" y="1743027"/>
                  <a:pt x="1222744" y="1754372"/>
                </a:cubicBezTo>
                <a:cubicBezTo>
                  <a:pt x="1230445" y="1760790"/>
                  <a:pt x="1235853" y="1769810"/>
                  <a:pt x="1244010" y="1775637"/>
                </a:cubicBezTo>
                <a:cubicBezTo>
                  <a:pt x="1284579" y="1804615"/>
                  <a:pt x="1294539" y="1801943"/>
                  <a:pt x="1329070" y="1828800"/>
                </a:cubicBezTo>
                <a:cubicBezTo>
                  <a:pt x="1445762" y="1919560"/>
                  <a:pt x="1341490" y="1849529"/>
                  <a:pt x="1446028" y="1913860"/>
                </a:cubicBezTo>
                <a:cubicBezTo>
                  <a:pt x="1474504" y="1931384"/>
                  <a:pt x="1500045" y="1954605"/>
                  <a:pt x="1531089" y="1967023"/>
                </a:cubicBezTo>
                <a:cubicBezTo>
                  <a:pt x="1548810" y="1974111"/>
                  <a:pt x="1566380" y="1981586"/>
                  <a:pt x="1584251" y="1988288"/>
                </a:cubicBezTo>
                <a:cubicBezTo>
                  <a:pt x="1594745" y="1992223"/>
                  <a:pt x="1605973" y="1994224"/>
                  <a:pt x="1616149" y="1998921"/>
                </a:cubicBezTo>
                <a:cubicBezTo>
                  <a:pt x="1652127" y="2015526"/>
                  <a:pt x="1687033" y="2034363"/>
                  <a:pt x="1722475" y="2052084"/>
                </a:cubicBezTo>
                <a:cubicBezTo>
                  <a:pt x="1736652" y="2059172"/>
                  <a:pt x="1749628" y="2069505"/>
                  <a:pt x="1765005" y="2073349"/>
                </a:cubicBezTo>
                <a:lnTo>
                  <a:pt x="1807535" y="2083981"/>
                </a:lnTo>
                <a:cubicBezTo>
                  <a:pt x="1886367" y="2136536"/>
                  <a:pt x="1846269" y="2121499"/>
                  <a:pt x="1924493" y="2137144"/>
                </a:cubicBezTo>
                <a:cubicBezTo>
                  <a:pt x="1985793" y="2178010"/>
                  <a:pt x="1926660" y="2142629"/>
                  <a:pt x="1988289" y="2169042"/>
                </a:cubicBezTo>
                <a:cubicBezTo>
                  <a:pt x="2002857" y="2175286"/>
                  <a:pt x="2016251" y="2184063"/>
                  <a:pt x="2030819" y="2190307"/>
                </a:cubicBezTo>
                <a:cubicBezTo>
                  <a:pt x="2082148" y="2212305"/>
                  <a:pt x="2046475" y="2186941"/>
                  <a:pt x="2105247" y="2222204"/>
                </a:cubicBezTo>
                <a:cubicBezTo>
                  <a:pt x="2127162" y="2235353"/>
                  <a:pt x="2150970" y="2246663"/>
                  <a:pt x="2169042" y="2264735"/>
                </a:cubicBezTo>
                <a:cubicBezTo>
                  <a:pt x="2179675" y="2275367"/>
                  <a:pt x="2188429" y="2288291"/>
                  <a:pt x="2200940" y="2296632"/>
                </a:cubicBezTo>
                <a:cubicBezTo>
                  <a:pt x="2210096" y="2302736"/>
                  <a:pt x="2269692" y="2316478"/>
                  <a:pt x="2275368" y="2317897"/>
                </a:cubicBezTo>
                <a:cubicBezTo>
                  <a:pt x="2282456" y="2328530"/>
                  <a:pt x="2286655" y="2341812"/>
                  <a:pt x="2296633" y="2349795"/>
                </a:cubicBezTo>
                <a:cubicBezTo>
                  <a:pt x="2305385" y="2356796"/>
                  <a:pt x="2318229" y="2356013"/>
                  <a:pt x="2328530" y="2360428"/>
                </a:cubicBezTo>
                <a:cubicBezTo>
                  <a:pt x="2343099" y="2366672"/>
                  <a:pt x="2357205" y="2373996"/>
                  <a:pt x="2371061" y="2381693"/>
                </a:cubicBezTo>
                <a:cubicBezTo>
                  <a:pt x="2448303" y="2424605"/>
                  <a:pt x="2396452" y="2408036"/>
                  <a:pt x="2477386" y="2424223"/>
                </a:cubicBezTo>
                <a:cubicBezTo>
                  <a:pt x="2512828" y="2441944"/>
                  <a:pt x="2546921" y="2462670"/>
                  <a:pt x="2583712" y="2477386"/>
                </a:cubicBezTo>
                <a:cubicBezTo>
                  <a:pt x="2601433" y="2484474"/>
                  <a:pt x="2619804" y="2490115"/>
                  <a:pt x="2636875" y="2498651"/>
                </a:cubicBezTo>
                <a:cubicBezTo>
                  <a:pt x="2648304" y="2504366"/>
                  <a:pt x="2657343" y="2514201"/>
                  <a:pt x="2668772" y="2519916"/>
                </a:cubicBezTo>
                <a:cubicBezTo>
                  <a:pt x="2678797" y="2524928"/>
                  <a:pt x="2690645" y="2525537"/>
                  <a:pt x="2700670" y="2530549"/>
                </a:cubicBezTo>
                <a:cubicBezTo>
                  <a:pt x="2762360" y="2561394"/>
                  <a:pt x="2700544" y="2545122"/>
                  <a:pt x="2775098" y="2573079"/>
                </a:cubicBezTo>
                <a:cubicBezTo>
                  <a:pt x="2788781" y="2578210"/>
                  <a:pt x="2803451" y="2580167"/>
                  <a:pt x="2817628" y="2583711"/>
                </a:cubicBezTo>
                <a:cubicBezTo>
                  <a:pt x="2866189" y="2616086"/>
                  <a:pt x="2831978" y="2598444"/>
                  <a:pt x="2892056" y="2615609"/>
                </a:cubicBezTo>
                <a:cubicBezTo>
                  <a:pt x="2933194" y="2627363"/>
                  <a:pt x="2910887" y="2626242"/>
                  <a:pt x="2934586" y="262624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626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7267"/>
            <a:ext cx="28289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964" y="1209435"/>
            <a:ext cx="1257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6428" y="1286706"/>
            <a:ext cx="2878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Values of A at the end points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373868"/>
            <a:ext cx="4275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Flux through closed contour for the 2D field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138" y="3505200"/>
            <a:ext cx="3777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charge enclosed by contour per unit length normal to the plane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37680" y="2834310"/>
            <a:ext cx="2416584" cy="461666"/>
            <a:chOff x="3162300" y="2653947"/>
            <a:chExt cx="2416584" cy="461666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791"/>
            <a:stretch/>
          </p:blipFill>
          <p:spPr bwMode="auto">
            <a:xfrm>
              <a:off x="3162300" y="2653947"/>
              <a:ext cx="2095500" cy="405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225902" y="2653948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Symbol" panose="05050102010706020507" pitchFamily="18" charset="2"/>
                </a:rPr>
                <a:t>l</a:t>
              </a:r>
              <a:endParaRPr lang="en-US" dirty="0">
                <a:latin typeface="Symbol" panose="05050102010706020507" pitchFamily="18" charset="2"/>
              </a:endParaRPr>
            </a:p>
          </p:txBody>
        </p:sp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3429000"/>
            <a:ext cx="1790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762" y="4141381"/>
            <a:ext cx="13906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25115" y="3500735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ymbol" panose="05050102010706020507" pitchFamily="18" charset="2"/>
              </a:rPr>
              <a:t>l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359888" y="3253563"/>
            <a:ext cx="21644" cy="233916"/>
          </a:xfrm>
          <a:custGeom>
            <a:avLst/>
            <a:gdLst>
              <a:gd name="connsiteX0" fmla="*/ 0 w 21644"/>
              <a:gd name="connsiteY0" fmla="*/ 233916 h 233916"/>
              <a:gd name="connsiteX1" fmla="*/ 21265 w 21644"/>
              <a:gd name="connsiteY1" fmla="*/ 180753 h 233916"/>
              <a:gd name="connsiteX2" fmla="*/ 10633 w 21644"/>
              <a:gd name="connsiteY2" fmla="*/ 53163 h 233916"/>
              <a:gd name="connsiteX3" fmla="*/ 10633 w 21644"/>
              <a:gd name="connsiteY3" fmla="*/ 0 h 23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44" h="233916">
                <a:moveTo>
                  <a:pt x="0" y="233916"/>
                </a:moveTo>
                <a:cubicBezTo>
                  <a:pt x="7088" y="216195"/>
                  <a:pt x="20144" y="199806"/>
                  <a:pt x="21265" y="180753"/>
                </a:cubicBezTo>
                <a:cubicBezTo>
                  <a:pt x="23771" y="138149"/>
                  <a:pt x="13139" y="95767"/>
                  <a:pt x="10633" y="53163"/>
                </a:cubicBezTo>
                <a:cubicBezTo>
                  <a:pt x="9592" y="35473"/>
                  <a:pt x="10633" y="17721"/>
                  <a:pt x="10633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646428" y="3795823"/>
            <a:ext cx="478465" cy="10881"/>
          </a:xfrm>
          <a:custGeom>
            <a:avLst/>
            <a:gdLst>
              <a:gd name="connsiteX0" fmla="*/ 0 w 478465"/>
              <a:gd name="connsiteY0" fmla="*/ 0 h 10881"/>
              <a:gd name="connsiteX1" fmla="*/ 478465 w 478465"/>
              <a:gd name="connsiteY1" fmla="*/ 10633 h 1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8465" h="10881">
                <a:moveTo>
                  <a:pt x="0" y="0"/>
                </a:moveTo>
                <a:cubicBezTo>
                  <a:pt x="336641" y="13466"/>
                  <a:pt x="177138" y="10633"/>
                  <a:pt x="478465" y="10633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26" y="4343400"/>
            <a:ext cx="341646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10000" y="6102185"/>
            <a:ext cx="2715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 integral taken CCW on equipotential line</a:t>
            </a:r>
          </a:p>
        </p:txBody>
      </p:sp>
      <p:sp>
        <p:nvSpPr>
          <p:cNvPr id="14" name="Freeform 13"/>
          <p:cNvSpPr/>
          <p:nvPr/>
        </p:nvSpPr>
        <p:spPr>
          <a:xfrm>
            <a:off x="3763925" y="1447800"/>
            <a:ext cx="808075" cy="128723"/>
          </a:xfrm>
          <a:custGeom>
            <a:avLst/>
            <a:gdLst>
              <a:gd name="connsiteX0" fmla="*/ 808075 w 808075"/>
              <a:gd name="connsiteY0" fmla="*/ 53163 h 128723"/>
              <a:gd name="connsiteX1" fmla="*/ 584791 w 808075"/>
              <a:gd name="connsiteY1" fmla="*/ 42530 h 128723"/>
              <a:gd name="connsiteX2" fmla="*/ 520996 w 808075"/>
              <a:gd name="connsiteY2" fmla="*/ 31898 h 128723"/>
              <a:gd name="connsiteX3" fmla="*/ 425303 w 808075"/>
              <a:gd name="connsiteY3" fmla="*/ 21265 h 128723"/>
              <a:gd name="connsiteX4" fmla="*/ 318977 w 808075"/>
              <a:gd name="connsiteY4" fmla="*/ 0 h 128723"/>
              <a:gd name="connsiteX5" fmla="*/ 191386 w 808075"/>
              <a:gd name="connsiteY5" fmla="*/ 10633 h 128723"/>
              <a:gd name="connsiteX6" fmla="*/ 212651 w 808075"/>
              <a:gd name="connsiteY6" fmla="*/ 95693 h 128723"/>
              <a:gd name="connsiteX7" fmla="*/ 148856 w 808075"/>
              <a:gd name="connsiteY7" fmla="*/ 116958 h 128723"/>
              <a:gd name="connsiteX8" fmla="*/ 0 w 808075"/>
              <a:gd name="connsiteY8" fmla="*/ 127591 h 12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075" h="128723">
                <a:moveTo>
                  <a:pt x="808075" y="53163"/>
                </a:moveTo>
                <a:cubicBezTo>
                  <a:pt x="733647" y="49619"/>
                  <a:pt x="659100" y="48034"/>
                  <a:pt x="584791" y="42530"/>
                </a:cubicBezTo>
                <a:cubicBezTo>
                  <a:pt x="563292" y="40937"/>
                  <a:pt x="542365" y="34747"/>
                  <a:pt x="520996" y="31898"/>
                </a:cubicBezTo>
                <a:cubicBezTo>
                  <a:pt x="489184" y="27656"/>
                  <a:pt x="457201" y="24809"/>
                  <a:pt x="425303" y="21265"/>
                </a:cubicBezTo>
                <a:cubicBezTo>
                  <a:pt x="386023" y="8172"/>
                  <a:pt x="367844" y="0"/>
                  <a:pt x="318977" y="0"/>
                </a:cubicBezTo>
                <a:cubicBezTo>
                  <a:pt x="276299" y="0"/>
                  <a:pt x="233916" y="7089"/>
                  <a:pt x="191386" y="10633"/>
                </a:cubicBezTo>
                <a:cubicBezTo>
                  <a:pt x="220962" y="30350"/>
                  <a:pt x="259564" y="42079"/>
                  <a:pt x="212651" y="95693"/>
                </a:cubicBezTo>
                <a:cubicBezTo>
                  <a:pt x="197890" y="112562"/>
                  <a:pt x="170836" y="112562"/>
                  <a:pt x="148856" y="116958"/>
                </a:cubicBezTo>
                <a:cubicBezTo>
                  <a:pt x="64415" y="133847"/>
                  <a:pt x="113765" y="127591"/>
                  <a:pt x="0" y="127591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9B714D1-DF9A-455B-B78A-D83723663117}"/>
                  </a:ext>
                </a:extLst>
              </p14:cNvPr>
              <p14:cNvContentPartPr/>
              <p14:nvPr/>
            </p14:nvContentPartPr>
            <p14:xfrm>
              <a:off x="1757837" y="5312023"/>
              <a:ext cx="154800" cy="123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9B714D1-DF9A-455B-B78A-D8372366311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39837" y="5294023"/>
                <a:ext cx="1904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7E3CA88-7F87-4054-8CDD-B2B2FDA871F6}"/>
                  </a:ext>
                </a:extLst>
              </p14:cNvPr>
              <p14:cNvContentPartPr/>
              <p14:nvPr/>
            </p14:nvContentPartPr>
            <p14:xfrm>
              <a:off x="1797797" y="5514703"/>
              <a:ext cx="178560" cy="198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7E3CA88-7F87-4054-8CDD-B2B2FDA871F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79797" y="5496703"/>
                <a:ext cx="2142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BEC8D57-5042-4A9F-B475-E552623AE057}"/>
                  </a:ext>
                </a:extLst>
              </p14:cNvPr>
              <p14:cNvContentPartPr/>
              <p14:nvPr/>
            </p14:nvContentPartPr>
            <p14:xfrm>
              <a:off x="1341317" y="6363943"/>
              <a:ext cx="84240" cy="849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BEC8D57-5042-4A9F-B475-E552623AE05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78317" y="6301303"/>
                <a:ext cx="20988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8F6CC54-ECB2-4FA0-8ADB-9F35F78B3C64}"/>
                  </a:ext>
                </a:extLst>
              </p14:cNvPr>
              <p14:cNvContentPartPr/>
              <p14:nvPr/>
            </p14:nvContentPartPr>
            <p14:xfrm>
              <a:off x="1471277" y="6022663"/>
              <a:ext cx="62280" cy="1879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8F6CC54-ECB2-4FA0-8ADB-9F35F78B3C6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08637" y="5960023"/>
                <a:ext cx="18792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42693DF-7121-4FDF-94C5-E39D6F2B5357}"/>
                  </a:ext>
                </a:extLst>
              </p14:cNvPr>
              <p14:cNvContentPartPr/>
              <p14:nvPr/>
            </p14:nvContentPartPr>
            <p14:xfrm>
              <a:off x="1341317" y="6324343"/>
              <a:ext cx="80280" cy="450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42693DF-7121-4FDF-94C5-E39D6F2B535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78317" y="6261703"/>
                <a:ext cx="20592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C33E4E0-F1CC-4FA6-A168-46F6242D8F56}"/>
                  </a:ext>
                </a:extLst>
              </p14:cNvPr>
              <p14:cNvContentPartPr/>
              <p14:nvPr/>
            </p14:nvContentPartPr>
            <p14:xfrm>
              <a:off x="1444997" y="6273943"/>
              <a:ext cx="102960" cy="317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C33E4E0-F1CC-4FA6-A168-46F6242D8F5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27357" y="6255943"/>
                <a:ext cx="13860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E596577-04D6-4B65-893A-A8D58A38BA8B}"/>
                  </a:ext>
                </a:extLst>
              </p14:cNvPr>
              <p14:cNvContentPartPr/>
              <p14:nvPr/>
            </p14:nvContentPartPr>
            <p14:xfrm>
              <a:off x="520517" y="5571583"/>
              <a:ext cx="234720" cy="1710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E596577-04D6-4B65-893A-A8D58A38BA8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2517" y="5553583"/>
                <a:ext cx="2703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AC6E798-0718-4CDE-949A-DBBC1DDC06CE}"/>
                  </a:ext>
                </a:extLst>
              </p14:cNvPr>
              <p14:cNvContentPartPr/>
              <p14:nvPr/>
            </p14:nvContentPartPr>
            <p14:xfrm>
              <a:off x="2837477" y="4707943"/>
              <a:ext cx="279720" cy="2566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AC6E798-0718-4CDE-949A-DBBC1DDC06C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19837" y="4690303"/>
                <a:ext cx="31536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843AF1A-4F18-4ABF-A14E-B120071DDF7E}"/>
                  </a:ext>
                </a:extLst>
              </p14:cNvPr>
              <p14:cNvContentPartPr/>
              <p14:nvPr/>
            </p14:nvContentPartPr>
            <p14:xfrm>
              <a:off x="2915957" y="5544943"/>
              <a:ext cx="249840" cy="2368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843AF1A-4F18-4ABF-A14E-B120071DDF7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97957" y="5527303"/>
                <a:ext cx="285480" cy="27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C070904F-AD57-4A5E-A77B-16C35D1891D6}"/>
              </a:ext>
            </a:extLst>
          </p:cNvPr>
          <p:cNvGrpSpPr/>
          <p:nvPr/>
        </p:nvGrpSpPr>
        <p:grpSpPr>
          <a:xfrm>
            <a:off x="1721837" y="4642783"/>
            <a:ext cx="272880" cy="84240"/>
            <a:chOff x="1721837" y="4642783"/>
            <a:chExt cx="272880" cy="8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7C478EF-F104-49BF-9600-818CC0D513B3}"/>
                    </a:ext>
                  </a:extLst>
                </p14:cNvPr>
                <p14:cNvContentPartPr/>
                <p14:nvPr/>
              </p14:nvContentPartPr>
              <p14:xfrm>
                <a:off x="1721837" y="4642783"/>
                <a:ext cx="34200" cy="806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7C478EF-F104-49BF-9600-818CC0D513B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03837" y="4624783"/>
                  <a:ext cx="698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6D15A35-6A71-4EB4-A60D-18019FC2FB70}"/>
                    </a:ext>
                  </a:extLst>
                </p14:cNvPr>
                <p14:cNvContentPartPr/>
                <p14:nvPr/>
              </p14:nvContentPartPr>
              <p14:xfrm>
                <a:off x="1918037" y="4648543"/>
                <a:ext cx="76680" cy="784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6D15A35-6A71-4EB4-A60D-18019FC2FB7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00037" y="4630903"/>
                  <a:ext cx="112320" cy="114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595554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Autofit/>
          </a:bodyPr>
          <a:lstStyle/>
          <a:p>
            <a:r>
              <a:rPr lang="en-US" sz="2400" dirty="0"/>
              <a:t>Trivial example:  What is the field of a charged straight wire?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847725"/>
            <a:ext cx="27622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90600"/>
            <a:ext cx="261891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160020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cylinder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673" y="2063823"/>
            <a:ext cx="14668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165" y="1969532"/>
            <a:ext cx="895350" cy="43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15200" y="1969532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l</a:t>
            </a:r>
            <a:r>
              <a:rPr lang="en-US" dirty="0"/>
              <a:t> = charge per unit length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81" y="2743200"/>
            <a:ext cx="981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800350"/>
            <a:ext cx="990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3059668"/>
            <a:ext cx="327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 using complex potential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3429000"/>
            <a:ext cx="1695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20913"/>
            <a:ext cx="19335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86287"/>
            <a:ext cx="9239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" y="51054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81600"/>
            <a:ext cx="18954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999" y="4953000"/>
            <a:ext cx="16192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5497548"/>
            <a:ext cx="27527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73753" y="5098018"/>
            <a:ext cx="2173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Integral around circle</a:t>
            </a:r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10200"/>
            <a:ext cx="1961704" cy="35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098" y="5967412"/>
            <a:ext cx="1309689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10000" y="685800"/>
            <a:ext cx="263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 using Gauss’s law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363AF0C-C41E-4CDA-AACD-C1DDD9B31D1B}"/>
                  </a:ext>
                </a:extLst>
              </p14:cNvPr>
              <p14:cNvContentPartPr/>
              <p14:nvPr/>
            </p14:nvContentPartPr>
            <p14:xfrm>
              <a:off x="2165357" y="4325623"/>
              <a:ext cx="338040" cy="452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363AF0C-C41E-4CDA-AACD-C1DDD9B31D1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47717" y="4307983"/>
                <a:ext cx="37368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FC9BAF2-59B1-463D-A992-C1C816264DFD}"/>
                  </a:ext>
                </a:extLst>
              </p14:cNvPr>
              <p14:cNvContentPartPr/>
              <p14:nvPr/>
            </p14:nvContentPartPr>
            <p14:xfrm>
              <a:off x="2324117" y="4496983"/>
              <a:ext cx="632160" cy="7214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FC9BAF2-59B1-463D-A992-C1C816264D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06117" y="4479343"/>
                <a:ext cx="667800" cy="7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4D6C89C-0746-4326-8AB6-A70A9D598A65}"/>
                  </a:ext>
                </a:extLst>
              </p14:cNvPr>
              <p14:cNvContentPartPr/>
              <p14:nvPr/>
            </p14:nvContentPartPr>
            <p14:xfrm>
              <a:off x="3863117" y="4454503"/>
              <a:ext cx="593280" cy="5637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4D6C89C-0746-4326-8AB6-A70A9D598A6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45477" y="4436863"/>
                <a:ext cx="628920" cy="59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20C385E-05A7-47EA-9944-178A8C7589E2}"/>
                  </a:ext>
                </a:extLst>
              </p14:cNvPr>
              <p14:cNvContentPartPr/>
              <p14:nvPr/>
            </p14:nvContentPartPr>
            <p14:xfrm>
              <a:off x="3292517" y="6674983"/>
              <a:ext cx="1022400" cy="734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20C385E-05A7-47EA-9944-178A8C7589E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29517" y="6611983"/>
                <a:ext cx="11480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A2A946F-25A7-4C33-B178-69FBF74DA969}"/>
                  </a:ext>
                </a:extLst>
              </p14:cNvPr>
              <p14:cNvContentPartPr/>
              <p14:nvPr/>
            </p14:nvContentPartPr>
            <p14:xfrm>
              <a:off x="5547917" y="6217063"/>
              <a:ext cx="316800" cy="3178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A2A946F-25A7-4C33-B178-69FBF74DA96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85277" y="6154063"/>
                <a:ext cx="44244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F08686B-CF7C-476D-8C8D-6625277006BB}"/>
                  </a:ext>
                </a:extLst>
              </p14:cNvPr>
              <p14:cNvContentPartPr/>
              <p14:nvPr/>
            </p14:nvContentPartPr>
            <p14:xfrm>
              <a:off x="8062877" y="6236503"/>
              <a:ext cx="567360" cy="2120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F08686B-CF7C-476D-8C8D-6625277006B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999877" y="6173863"/>
                <a:ext cx="69300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6F1E695-BED8-42FB-AD80-7EF9FAE8E30D}"/>
                  </a:ext>
                </a:extLst>
              </p14:cNvPr>
              <p14:cNvContentPartPr/>
              <p14:nvPr/>
            </p14:nvContentPartPr>
            <p14:xfrm>
              <a:off x="1162757" y="1835863"/>
              <a:ext cx="442080" cy="2664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6F1E695-BED8-42FB-AD80-7EF9FAE8E30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00117" y="1772863"/>
                <a:ext cx="56772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48C92BB-DDCE-4915-A780-0ADF585517DF}"/>
                  </a:ext>
                </a:extLst>
              </p14:cNvPr>
              <p14:cNvContentPartPr/>
              <p14:nvPr/>
            </p14:nvContentPartPr>
            <p14:xfrm>
              <a:off x="2191277" y="1804183"/>
              <a:ext cx="369720" cy="680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48C92BB-DDCE-4915-A780-0ADF585517D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28637" y="1741183"/>
                <a:ext cx="495360" cy="19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68059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81000"/>
            <a:ext cx="816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w(z) is the </a:t>
            </a:r>
            <a:r>
              <a:rPr lang="en-US" i="1" dirty="0"/>
              <a:t>conformal map </a:t>
            </a:r>
            <a:r>
              <a:rPr lang="en-US" dirty="0"/>
              <a:t>of the complex plane of z onto the complex plane of w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20478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400" y="833735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Cross section </a:t>
            </a:r>
            <a:r>
              <a:rPr lang="en-US" i="1" dirty="0"/>
              <a:t>C</a:t>
            </a:r>
            <a:r>
              <a:rPr lang="en-US" dirty="0"/>
              <a:t> of a conductor that is </a:t>
            </a:r>
            <a:r>
              <a:rPr lang="en-US" dirty="0" err="1"/>
              <a:t>translationally</a:t>
            </a:r>
            <a:r>
              <a:rPr lang="en-US" dirty="0"/>
              <a:t> invariant out of plane.</a:t>
            </a:r>
          </a:p>
        </p:txBody>
      </p:sp>
      <p:sp>
        <p:nvSpPr>
          <p:cNvPr id="6" name="Freeform 5"/>
          <p:cNvSpPr/>
          <p:nvPr/>
        </p:nvSpPr>
        <p:spPr>
          <a:xfrm>
            <a:off x="2147777" y="1244009"/>
            <a:ext cx="606056" cy="244549"/>
          </a:xfrm>
          <a:custGeom>
            <a:avLst/>
            <a:gdLst>
              <a:gd name="connsiteX0" fmla="*/ 606056 w 606056"/>
              <a:gd name="connsiteY0" fmla="*/ 0 h 244549"/>
              <a:gd name="connsiteX1" fmla="*/ 318976 w 606056"/>
              <a:gd name="connsiteY1" fmla="*/ 10633 h 244549"/>
              <a:gd name="connsiteX2" fmla="*/ 287079 w 606056"/>
              <a:gd name="connsiteY2" fmla="*/ 21265 h 244549"/>
              <a:gd name="connsiteX3" fmla="*/ 265814 w 606056"/>
              <a:gd name="connsiteY3" fmla="*/ 42531 h 244549"/>
              <a:gd name="connsiteX4" fmla="*/ 233916 w 606056"/>
              <a:gd name="connsiteY4" fmla="*/ 63796 h 244549"/>
              <a:gd name="connsiteX5" fmla="*/ 212651 w 606056"/>
              <a:gd name="connsiteY5" fmla="*/ 95693 h 244549"/>
              <a:gd name="connsiteX6" fmla="*/ 159488 w 606056"/>
              <a:gd name="connsiteY6" fmla="*/ 138224 h 244549"/>
              <a:gd name="connsiteX7" fmla="*/ 138223 w 606056"/>
              <a:gd name="connsiteY7" fmla="*/ 170121 h 244549"/>
              <a:gd name="connsiteX8" fmla="*/ 106325 w 606056"/>
              <a:gd name="connsiteY8" fmla="*/ 180754 h 244549"/>
              <a:gd name="connsiteX9" fmla="*/ 42530 w 606056"/>
              <a:gd name="connsiteY9" fmla="*/ 223284 h 244549"/>
              <a:gd name="connsiteX10" fmla="*/ 10632 w 606056"/>
              <a:gd name="connsiteY10" fmla="*/ 233917 h 244549"/>
              <a:gd name="connsiteX11" fmla="*/ 0 w 606056"/>
              <a:gd name="connsiteY11" fmla="*/ 244549 h 244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6056" h="244549">
                <a:moveTo>
                  <a:pt x="606056" y="0"/>
                </a:moveTo>
                <a:cubicBezTo>
                  <a:pt x="510363" y="3544"/>
                  <a:pt x="414523" y="4263"/>
                  <a:pt x="318976" y="10633"/>
                </a:cubicBezTo>
                <a:cubicBezTo>
                  <a:pt x="307793" y="11379"/>
                  <a:pt x="296689" y="15499"/>
                  <a:pt x="287079" y="21265"/>
                </a:cubicBezTo>
                <a:cubicBezTo>
                  <a:pt x="278483" y="26423"/>
                  <a:pt x="273642" y="36269"/>
                  <a:pt x="265814" y="42531"/>
                </a:cubicBezTo>
                <a:cubicBezTo>
                  <a:pt x="255835" y="50514"/>
                  <a:pt x="244549" y="56708"/>
                  <a:pt x="233916" y="63796"/>
                </a:cubicBezTo>
                <a:cubicBezTo>
                  <a:pt x="226828" y="74428"/>
                  <a:pt x="221687" y="86657"/>
                  <a:pt x="212651" y="95693"/>
                </a:cubicBezTo>
                <a:cubicBezTo>
                  <a:pt x="157383" y="150960"/>
                  <a:pt x="201578" y="85610"/>
                  <a:pt x="159488" y="138224"/>
                </a:cubicBezTo>
                <a:cubicBezTo>
                  <a:pt x="151505" y="148202"/>
                  <a:pt x="148201" y="162138"/>
                  <a:pt x="138223" y="170121"/>
                </a:cubicBezTo>
                <a:cubicBezTo>
                  <a:pt x="129471" y="177122"/>
                  <a:pt x="116122" y="175311"/>
                  <a:pt x="106325" y="180754"/>
                </a:cubicBezTo>
                <a:cubicBezTo>
                  <a:pt x="83984" y="193166"/>
                  <a:pt x="66776" y="215202"/>
                  <a:pt x="42530" y="223284"/>
                </a:cubicBezTo>
                <a:cubicBezTo>
                  <a:pt x="31897" y="226828"/>
                  <a:pt x="20657" y="228905"/>
                  <a:pt x="10632" y="233917"/>
                </a:cubicBezTo>
                <a:cubicBezTo>
                  <a:pt x="6149" y="236158"/>
                  <a:pt x="3544" y="241005"/>
                  <a:pt x="0" y="244549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71800" y="1981200"/>
            <a:ext cx="318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Potential </a:t>
            </a:r>
            <a:r>
              <a:rPr lang="en-US" i="1" dirty="0">
                <a:latin typeface="Symbol" panose="05050102010706020507" pitchFamily="18" charset="2"/>
              </a:rPr>
              <a:t>f</a:t>
            </a:r>
            <a:r>
              <a:rPr lang="en-US" dirty="0"/>
              <a:t>  = </a:t>
            </a:r>
            <a:r>
              <a:rPr lang="en-US" i="1" dirty="0">
                <a:latin typeface="Symbol" panose="05050102010706020507" pitchFamily="18" charset="2"/>
              </a:rPr>
              <a:t>f</a:t>
            </a:r>
            <a:r>
              <a:rPr lang="en-US" i="1" baseline="-25000" dirty="0"/>
              <a:t>0</a:t>
            </a:r>
            <a:r>
              <a:rPr lang="en-US" dirty="0"/>
              <a:t> is constant on </a:t>
            </a:r>
            <a:r>
              <a:rPr lang="en-US" i="1" dirty="0"/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5200" y="3434834"/>
            <a:ext cx="3693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method maps C onto line w = </a:t>
            </a:r>
            <a:r>
              <a:rPr lang="en-US" i="1" dirty="0">
                <a:latin typeface="Symbol" panose="05050102010706020507" pitchFamily="18" charset="2"/>
              </a:rPr>
              <a:t>f</a:t>
            </a:r>
            <a:r>
              <a:rPr lang="en-US" i="1" baseline="-25000" dirty="0"/>
              <a:t>0</a:t>
            </a:r>
            <a:r>
              <a:rPr lang="en-US" dirty="0"/>
              <a:t>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2296633" cy="243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0" y="5410200"/>
            <a:ext cx="373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 Re[w] = </a:t>
            </a:r>
            <a:r>
              <a:rPr lang="en-US" i="1" dirty="0">
                <a:latin typeface="Symbol" panose="05050102010706020507" pitchFamily="18" charset="2"/>
              </a:rPr>
              <a:t>f</a:t>
            </a:r>
            <a:r>
              <a:rPr lang="en-US" dirty="0"/>
              <a:t> at points away from </a:t>
            </a:r>
            <a:r>
              <a:rPr lang="en-US" i="1" dirty="0"/>
              <a:t>C</a:t>
            </a:r>
            <a:r>
              <a:rPr lang="en-US" dirty="0"/>
              <a:t>.</a:t>
            </a:r>
          </a:p>
        </p:txBody>
      </p:sp>
      <p:sp>
        <p:nvSpPr>
          <p:cNvPr id="10" name="Down Arrow 9"/>
          <p:cNvSpPr/>
          <p:nvPr/>
        </p:nvSpPr>
        <p:spPr>
          <a:xfrm>
            <a:off x="990600" y="3200400"/>
            <a:ext cx="7620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52675" y="220980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36823" y="2754868"/>
            <a:ext cx="8306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= x + </a:t>
            </a:r>
            <a:r>
              <a:rPr lang="en-US" dirty="0" err="1"/>
              <a:t>iy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879100-E1C7-4B02-B220-25B42E044DCB}"/>
                  </a:ext>
                </a:extLst>
              </p14:cNvPr>
              <p14:cNvContentPartPr/>
              <p14:nvPr/>
            </p14:nvContentPartPr>
            <p14:xfrm>
              <a:off x="1613477" y="1569103"/>
              <a:ext cx="446400" cy="399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879100-E1C7-4B02-B220-25B42E044D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77477" y="1497103"/>
                <a:ext cx="518040" cy="5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588E360-0283-427E-B3B4-BA879D1A257B}"/>
                  </a:ext>
                </a:extLst>
              </p14:cNvPr>
              <p14:cNvContentPartPr/>
              <p14:nvPr/>
            </p14:nvContentPartPr>
            <p14:xfrm>
              <a:off x="1884557" y="1877263"/>
              <a:ext cx="140040" cy="97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588E360-0283-427E-B3B4-BA879D1A25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48917" y="1805263"/>
                <a:ext cx="21168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51AF4E1-8E9C-434D-8C93-6D1CE4D6D86A}"/>
                  </a:ext>
                </a:extLst>
              </p14:cNvPr>
              <p14:cNvContentPartPr/>
              <p14:nvPr/>
            </p14:nvContentPartPr>
            <p14:xfrm>
              <a:off x="1995797" y="1934863"/>
              <a:ext cx="15840" cy="129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51AF4E1-8E9C-434D-8C93-6D1CE4D6D86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59797" y="1863223"/>
                <a:ext cx="87480" cy="15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6940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4333"/>
          </a:xfrm>
        </p:spPr>
        <p:txBody>
          <a:bodyPr>
            <a:noAutofit/>
          </a:bodyPr>
          <a:lstStyle/>
          <a:p>
            <a:r>
              <a:rPr lang="en-US" sz="2000" dirty="0"/>
              <a:t>The real charge </a:t>
            </a:r>
            <a:r>
              <a:rPr lang="en-US" sz="2000" i="1" dirty="0"/>
              <a:t>e</a:t>
            </a:r>
            <a:r>
              <a:rPr lang="en-US" sz="2000" dirty="0"/>
              <a:t> is attracted to the plane by the image force.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1328" y="1219200"/>
            <a:ext cx="151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force =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1328" y="2088743"/>
            <a:ext cx="2363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 of interaction =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7277" y="3508523"/>
            <a:ext cx="3316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Induced surface charge density =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1476" y="5884684"/>
            <a:ext cx="227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surface charge =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377" y="1811446"/>
            <a:ext cx="3733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29000"/>
            <a:ext cx="23907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71950"/>
            <a:ext cx="3190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5791200"/>
            <a:ext cx="20859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704" y="1058971"/>
            <a:ext cx="762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546655"/>
            <a:ext cx="10001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941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2000" dirty="0"/>
              <a:t>Instead of semi-infinite, assume an isolated, uncharged conductor that is large but finite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0"/>
            <a:ext cx="345696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Positive charged is induced on the back surface, but that surface is so large that </a:t>
            </a:r>
            <a:r>
              <a:rPr lang="en-US" sz="2000" dirty="0">
                <a:latin typeface="Symbol" pitchFamily="18" charset="2"/>
              </a:rPr>
              <a:t>s </a:t>
            </a:r>
            <a:r>
              <a:rPr lang="en-US" sz="2000" dirty="0"/>
              <a:t>~ 0.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BB1B09-19C9-41E1-97AF-8812A546F16F}"/>
              </a:ext>
            </a:extLst>
          </p:cNvPr>
          <p:cNvGrpSpPr/>
          <p:nvPr/>
        </p:nvGrpSpPr>
        <p:grpSpPr>
          <a:xfrm>
            <a:off x="3292157" y="2631823"/>
            <a:ext cx="396360" cy="281880"/>
            <a:chOff x="3292157" y="2631823"/>
            <a:chExt cx="396360" cy="28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CA667A1-1627-4545-A5E2-8700A31DC560}"/>
                    </a:ext>
                  </a:extLst>
                </p14:cNvPr>
                <p14:cNvContentPartPr/>
                <p14:nvPr/>
              </p14:nvContentPartPr>
              <p14:xfrm>
                <a:off x="3292157" y="2631823"/>
                <a:ext cx="48240" cy="738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CA667A1-1627-4545-A5E2-8700A31DC56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274157" y="2613823"/>
                  <a:ext cx="838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3A3FA2B-FF3D-448B-AA5A-FB7593B6F587}"/>
                    </a:ext>
                  </a:extLst>
                </p14:cNvPr>
                <p14:cNvContentPartPr/>
                <p14:nvPr/>
              </p14:nvContentPartPr>
              <p14:xfrm>
                <a:off x="3518957" y="2707063"/>
                <a:ext cx="169560" cy="2066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3A3FA2B-FF3D-448B-AA5A-FB7593B6F58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00957" y="2689063"/>
                  <a:ext cx="205200" cy="24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1BC94D9-7543-472A-8C7D-76E743F85E72}"/>
                  </a:ext>
                </a:extLst>
              </p14:cNvPr>
              <p14:cNvContentPartPr/>
              <p14:nvPr/>
            </p14:nvContentPartPr>
            <p14:xfrm>
              <a:off x="2513837" y="1825063"/>
              <a:ext cx="113400" cy="165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1BC94D9-7543-472A-8C7D-76E743F85E7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6197" y="1807063"/>
                <a:ext cx="149040" cy="5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7F84B0FE-F3C7-4416-8B4C-5BF91AE7E1D0}"/>
              </a:ext>
            </a:extLst>
          </p:cNvPr>
          <p:cNvGrpSpPr/>
          <p:nvPr/>
        </p:nvGrpSpPr>
        <p:grpSpPr>
          <a:xfrm>
            <a:off x="365717" y="1996783"/>
            <a:ext cx="383040" cy="527400"/>
            <a:chOff x="365717" y="1996783"/>
            <a:chExt cx="383040" cy="52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A95B6F8-5421-4AA8-A804-6B0F372D9A23}"/>
                    </a:ext>
                  </a:extLst>
                </p14:cNvPr>
                <p14:cNvContentPartPr/>
                <p14:nvPr/>
              </p14:nvContentPartPr>
              <p14:xfrm>
                <a:off x="633917" y="1996783"/>
                <a:ext cx="33120" cy="1454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A95B6F8-5421-4AA8-A804-6B0F372D9A2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6277" y="1978783"/>
                  <a:ext cx="687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69726EC-A243-48F6-A13D-DA240AC93F45}"/>
                    </a:ext>
                  </a:extLst>
                </p14:cNvPr>
                <p14:cNvContentPartPr/>
                <p14:nvPr/>
              </p14:nvContentPartPr>
              <p14:xfrm>
                <a:off x="573077" y="2078863"/>
                <a:ext cx="175680" cy="111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69726EC-A243-48F6-A13D-DA240AC93F4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55437" y="2061223"/>
                  <a:ext cx="211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8660A73-D4C5-4DD3-9CCF-0EF515203E2D}"/>
                    </a:ext>
                  </a:extLst>
                </p14:cNvPr>
                <p14:cNvContentPartPr/>
                <p14:nvPr/>
              </p14:nvContentPartPr>
              <p14:xfrm>
                <a:off x="412157" y="2340943"/>
                <a:ext cx="26640" cy="1832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8660A73-D4C5-4DD3-9CCF-0EF515203E2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4517" y="2322943"/>
                  <a:ext cx="622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DAF8E16-29C6-4823-9AEE-B62C0E9E4404}"/>
                    </a:ext>
                  </a:extLst>
                </p14:cNvPr>
                <p14:cNvContentPartPr/>
                <p14:nvPr/>
              </p14:nvContentPartPr>
              <p14:xfrm>
                <a:off x="365717" y="2434183"/>
                <a:ext cx="128880" cy="338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DAF8E16-29C6-4823-9AEE-B62C0E9E440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8077" y="2416183"/>
                  <a:ext cx="16452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0914D1A-37F9-41B3-A813-BD011CC77FDA}"/>
              </a:ext>
            </a:extLst>
          </p:cNvPr>
          <p:cNvGrpSpPr/>
          <p:nvPr/>
        </p:nvGrpSpPr>
        <p:grpSpPr>
          <a:xfrm>
            <a:off x="163037" y="2806783"/>
            <a:ext cx="120600" cy="169560"/>
            <a:chOff x="163037" y="2806783"/>
            <a:chExt cx="120600" cy="16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84786DF-6142-4BE2-8BA5-B8280B2DF2D6}"/>
                    </a:ext>
                  </a:extLst>
                </p14:cNvPr>
                <p14:cNvContentPartPr/>
                <p14:nvPr/>
              </p14:nvContentPartPr>
              <p14:xfrm>
                <a:off x="230357" y="2806783"/>
                <a:ext cx="19800" cy="1695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84786DF-6142-4BE2-8BA5-B8280B2DF2D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2717" y="2788783"/>
                  <a:ext cx="55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14FFC31-3D89-4F9B-93B7-CB00EDC22F8A}"/>
                    </a:ext>
                  </a:extLst>
                </p14:cNvPr>
                <p14:cNvContentPartPr/>
                <p14:nvPr/>
              </p14:nvContentPartPr>
              <p14:xfrm>
                <a:off x="163037" y="2924143"/>
                <a:ext cx="120600" cy="68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14FFC31-3D89-4F9B-93B7-CB00EDC22F8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5037" y="2906503"/>
                  <a:ext cx="15624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97" name="Group 4096">
            <a:extLst>
              <a:ext uri="{FF2B5EF4-FFF2-40B4-BE49-F238E27FC236}">
                <a16:creationId xmlns:a16="http://schemas.microsoft.com/office/drawing/2014/main" id="{188AB33F-5A61-4AB7-A3AA-E46420BCBDD5}"/>
              </a:ext>
            </a:extLst>
          </p:cNvPr>
          <p:cNvGrpSpPr/>
          <p:nvPr/>
        </p:nvGrpSpPr>
        <p:grpSpPr>
          <a:xfrm>
            <a:off x="246557" y="3246703"/>
            <a:ext cx="99360" cy="191880"/>
            <a:chOff x="246557" y="3246703"/>
            <a:chExt cx="99360" cy="19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5D7EB15-FEB6-4F8F-8B19-11285BD1A981}"/>
                    </a:ext>
                  </a:extLst>
                </p14:cNvPr>
                <p14:cNvContentPartPr/>
                <p14:nvPr/>
              </p14:nvContentPartPr>
              <p14:xfrm>
                <a:off x="276437" y="3246703"/>
                <a:ext cx="23040" cy="191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5D7EB15-FEB6-4F8F-8B19-11285BD1A98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8797" y="3228703"/>
                  <a:ext cx="586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096" name="Ink 4095">
                  <a:extLst>
                    <a:ext uri="{FF2B5EF4-FFF2-40B4-BE49-F238E27FC236}">
                      <a16:creationId xmlns:a16="http://schemas.microsoft.com/office/drawing/2014/main" id="{2FF34B80-D261-4367-BA2D-A805BA7A5999}"/>
                    </a:ext>
                  </a:extLst>
                </p14:cNvPr>
                <p14:cNvContentPartPr/>
                <p14:nvPr/>
              </p14:nvContentPartPr>
              <p14:xfrm>
                <a:off x="246557" y="3358663"/>
                <a:ext cx="99360" cy="11880"/>
              </p14:xfrm>
            </p:contentPart>
          </mc:Choice>
          <mc:Fallback>
            <p:pic>
              <p:nvPicPr>
                <p:cNvPr id="4096" name="Ink 4095">
                  <a:extLst>
                    <a:ext uri="{FF2B5EF4-FFF2-40B4-BE49-F238E27FC236}">
                      <a16:creationId xmlns:a16="http://schemas.microsoft.com/office/drawing/2014/main" id="{2FF34B80-D261-4367-BA2D-A805BA7A599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8557" y="3341023"/>
                  <a:ext cx="13500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103" name="Ink 4102">
                <a:extLst>
                  <a:ext uri="{FF2B5EF4-FFF2-40B4-BE49-F238E27FC236}">
                    <a16:creationId xmlns:a16="http://schemas.microsoft.com/office/drawing/2014/main" id="{D18F9159-6231-4580-B182-49821021BE7C}"/>
                  </a:ext>
                </a:extLst>
              </p14:cNvPr>
              <p14:cNvContentPartPr/>
              <p14:nvPr/>
            </p14:nvContentPartPr>
            <p14:xfrm>
              <a:off x="2472077" y="3626503"/>
              <a:ext cx="128520" cy="25920"/>
            </p14:xfrm>
          </p:contentPart>
        </mc:Choice>
        <mc:Fallback>
          <p:pic>
            <p:nvPicPr>
              <p:cNvPr id="4103" name="Ink 4102">
                <a:extLst>
                  <a:ext uri="{FF2B5EF4-FFF2-40B4-BE49-F238E27FC236}">
                    <a16:creationId xmlns:a16="http://schemas.microsoft.com/office/drawing/2014/main" id="{D18F9159-6231-4580-B182-49821021BE7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54437" y="3608863"/>
                <a:ext cx="164160" cy="6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07" name="Group 4106">
            <a:extLst>
              <a:ext uri="{FF2B5EF4-FFF2-40B4-BE49-F238E27FC236}">
                <a16:creationId xmlns:a16="http://schemas.microsoft.com/office/drawing/2014/main" id="{45179746-EA8A-48A2-A6E2-8AE74EB85960}"/>
              </a:ext>
            </a:extLst>
          </p:cNvPr>
          <p:cNvGrpSpPr/>
          <p:nvPr/>
        </p:nvGrpSpPr>
        <p:grpSpPr>
          <a:xfrm>
            <a:off x="4234997" y="3937183"/>
            <a:ext cx="387000" cy="519840"/>
            <a:chOff x="4234997" y="3937183"/>
            <a:chExt cx="387000" cy="51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104" name="Ink 4103">
                  <a:extLst>
                    <a:ext uri="{FF2B5EF4-FFF2-40B4-BE49-F238E27FC236}">
                      <a16:creationId xmlns:a16="http://schemas.microsoft.com/office/drawing/2014/main" id="{849078D0-C689-4A23-8093-39D2FA020B93}"/>
                    </a:ext>
                  </a:extLst>
                </p14:cNvPr>
                <p14:cNvContentPartPr/>
                <p14:nvPr/>
              </p14:nvContentPartPr>
              <p14:xfrm>
                <a:off x="4339397" y="3937183"/>
                <a:ext cx="5040" cy="7200"/>
              </p14:xfrm>
            </p:contentPart>
          </mc:Choice>
          <mc:Fallback>
            <p:pic>
              <p:nvPicPr>
                <p:cNvPr id="4104" name="Ink 4103">
                  <a:extLst>
                    <a:ext uri="{FF2B5EF4-FFF2-40B4-BE49-F238E27FC236}">
                      <a16:creationId xmlns:a16="http://schemas.microsoft.com/office/drawing/2014/main" id="{849078D0-C689-4A23-8093-39D2FA020B9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21757" y="3919183"/>
                  <a:ext cx="40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105" name="Ink 4104">
                  <a:extLst>
                    <a:ext uri="{FF2B5EF4-FFF2-40B4-BE49-F238E27FC236}">
                      <a16:creationId xmlns:a16="http://schemas.microsoft.com/office/drawing/2014/main" id="{13939AAB-85A5-4EAE-A77F-BF2F74EB8026}"/>
                    </a:ext>
                  </a:extLst>
                </p14:cNvPr>
                <p14:cNvContentPartPr/>
                <p14:nvPr/>
              </p14:nvContentPartPr>
              <p14:xfrm>
                <a:off x="4234997" y="3944023"/>
                <a:ext cx="115200" cy="513000"/>
              </p14:xfrm>
            </p:contentPart>
          </mc:Choice>
          <mc:Fallback>
            <p:pic>
              <p:nvPicPr>
                <p:cNvPr id="4105" name="Ink 4104">
                  <a:extLst>
                    <a:ext uri="{FF2B5EF4-FFF2-40B4-BE49-F238E27FC236}">
                      <a16:creationId xmlns:a16="http://schemas.microsoft.com/office/drawing/2014/main" id="{13939AAB-85A5-4EAE-A77F-BF2F74EB802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16997" y="3926383"/>
                  <a:ext cx="15084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106" name="Ink 4105">
                  <a:extLst>
                    <a:ext uri="{FF2B5EF4-FFF2-40B4-BE49-F238E27FC236}">
                      <a16:creationId xmlns:a16="http://schemas.microsoft.com/office/drawing/2014/main" id="{0F5C0AAC-560C-48DB-A91E-6E1A69EB0BC6}"/>
                    </a:ext>
                  </a:extLst>
                </p14:cNvPr>
                <p14:cNvContentPartPr/>
                <p14:nvPr/>
              </p14:nvContentPartPr>
              <p14:xfrm>
                <a:off x="4462517" y="4145623"/>
                <a:ext cx="159480" cy="100800"/>
              </p14:xfrm>
            </p:contentPart>
          </mc:Choice>
          <mc:Fallback>
            <p:pic>
              <p:nvPicPr>
                <p:cNvPr id="4106" name="Ink 4105">
                  <a:extLst>
                    <a:ext uri="{FF2B5EF4-FFF2-40B4-BE49-F238E27FC236}">
                      <a16:creationId xmlns:a16="http://schemas.microsoft.com/office/drawing/2014/main" id="{0F5C0AAC-560C-48DB-A91E-6E1A69EB0BC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44877" y="4127983"/>
                  <a:ext cx="195120" cy="13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108" name="Ink 4107">
                <a:extLst>
                  <a:ext uri="{FF2B5EF4-FFF2-40B4-BE49-F238E27FC236}">
                    <a16:creationId xmlns:a16="http://schemas.microsoft.com/office/drawing/2014/main" id="{80FEF71D-0757-4065-83DA-01757587F8AF}"/>
                  </a:ext>
                </a:extLst>
              </p14:cNvPr>
              <p14:cNvContentPartPr/>
              <p14:nvPr/>
            </p14:nvContentPartPr>
            <p14:xfrm>
              <a:off x="4522277" y="4149223"/>
              <a:ext cx="118800" cy="20880"/>
            </p14:xfrm>
          </p:contentPart>
        </mc:Choice>
        <mc:Fallback>
          <p:pic>
            <p:nvPicPr>
              <p:cNvPr id="4108" name="Ink 4107">
                <a:extLst>
                  <a:ext uri="{FF2B5EF4-FFF2-40B4-BE49-F238E27FC236}">
                    <a16:creationId xmlns:a16="http://schemas.microsoft.com/office/drawing/2014/main" id="{80FEF71D-0757-4065-83DA-01757587F8A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04637" y="4131583"/>
                <a:ext cx="154440" cy="5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17" name="Group 4116">
            <a:extLst>
              <a:ext uri="{FF2B5EF4-FFF2-40B4-BE49-F238E27FC236}">
                <a16:creationId xmlns:a16="http://schemas.microsoft.com/office/drawing/2014/main" id="{550FF4AA-B479-43F5-8B2E-B9A8DCA3CF59}"/>
              </a:ext>
            </a:extLst>
          </p:cNvPr>
          <p:cNvGrpSpPr/>
          <p:nvPr/>
        </p:nvGrpSpPr>
        <p:grpSpPr>
          <a:xfrm>
            <a:off x="4720997" y="3958783"/>
            <a:ext cx="339840" cy="390600"/>
            <a:chOff x="4720997" y="3958783"/>
            <a:chExt cx="339840" cy="39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109" name="Ink 4108">
                  <a:extLst>
                    <a:ext uri="{FF2B5EF4-FFF2-40B4-BE49-F238E27FC236}">
                      <a16:creationId xmlns:a16="http://schemas.microsoft.com/office/drawing/2014/main" id="{88908AC5-49FA-4495-9EA3-9AD2E7AB9EDE}"/>
                    </a:ext>
                  </a:extLst>
                </p14:cNvPr>
                <p14:cNvContentPartPr/>
                <p14:nvPr/>
              </p14:nvContentPartPr>
              <p14:xfrm>
                <a:off x="4720997" y="3958783"/>
                <a:ext cx="118440" cy="390600"/>
              </p14:xfrm>
            </p:contentPart>
          </mc:Choice>
          <mc:Fallback>
            <p:pic>
              <p:nvPicPr>
                <p:cNvPr id="4109" name="Ink 4108">
                  <a:extLst>
                    <a:ext uri="{FF2B5EF4-FFF2-40B4-BE49-F238E27FC236}">
                      <a16:creationId xmlns:a16="http://schemas.microsoft.com/office/drawing/2014/main" id="{88908AC5-49FA-4495-9EA3-9AD2E7AB9ED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02997" y="3941143"/>
                  <a:ext cx="15408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110" name="Ink 4109">
                  <a:extLst>
                    <a:ext uri="{FF2B5EF4-FFF2-40B4-BE49-F238E27FC236}">
                      <a16:creationId xmlns:a16="http://schemas.microsoft.com/office/drawing/2014/main" id="{3F8A3E35-5D2D-41F3-B5F8-B9BA7C0D4F9D}"/>
                    </a:ext>
                  </a:extLst>
                </p14:cNvPr>
                <p14:cNvContentPartPr/>
                <p14:nvPr/>
              </p14:nvContentPartPr>
              <p14:xfrm>
                <a:off x="4941317" y="3975343"/>
                <a:ext cx="100080" cy="348480"/>
              </p14:xfrm>
            </p:contentPart>
          </mc:Choice>
          <mc:Fallback>
            <p:pic>
              <p:nvPicPr>
                <p:cNvPr id="4110" name="Ink 4109">
                  <a:extLst>
                    <a:ext uri="{FF2B5EF4-FFF2-40B4-BE49-F238E27FC236}">
                      <a16:creationId xmlns:a16="http://schemas.microsoft.com/office/drawing/2014/main" id="{3F8A3E35-5D2D-41F3-B5F8-B9BA7C0D4F9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23317" y="3957343"/>
                  <a:ext cx="13572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111" name="Ink 4110">
                  <a:extLst>
                    <a:ext uri="{FF2B5EF4-FFF2-40B4-BE49-F238E27FC236}">
                      <a16:creationId xmlns:a16="http://schemas.microsoft.com/office/drawing/2014/main" id="{A36DD7B9-C09A-409D-B7FE-EC0CA426F1FB}"/>
                    </a:ext>
                  </a:extLst>
                </p14:cNvPr>
                <p14:cNvContentPartPr/>
                <p14:nvPr/>
              </p14:nvContentPartPr>
              <p14:xfrm>
                <a:off x="4915757" y="4149223"/>
                <a:ext cx="145080" cy="12960"/>
              </p14:xfrm>
            </p:contentPart>
          </mc:Choice>
          <mc:Fallback>
            <p:pic>
              <p:nvPicPr>
                <p:cNvPr id="4111" name="Ink 4110">
                  <a:extLst>
                    <a:ext uri="{FF2B5EF4-FFF2-40B4-BE49-F238E27FC236}">
                      <a16:creationId xmlns:a16="http://schemas.microsoft.com/office/drawing/2014/main" id="{A36DD7B9-C09A-409D-B7FE-EC0CA426F1F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898117" y="4131223"/>
                  <a:ext cx="18072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16" name="Group 4115">
            <a:extLst>
              <a:ext uri="{FF2B5EF4-FFF2-40B4-BE49-F238E27FC236}">
                <a16:creationId xmlns:a16="http://schemas.microsoft.com/office/drawing/2014/main" id="{0EC6B707-FCCC-4ACA-8365-EA13620C00A6}"/>
              </a:ext>
            </a:extLst>
          </p:cNvPr>
          <p:cNvGrpSpPr/>
          <p:nvPr/>
        </p:nvGrpSpPr>
        <p:grpSpPr>
          <a:xfrm>
            <a:off x="5246957" y="4138423"/>
            <a:ext cx="643680" cy="132480"/>
            <a:chOff x="5246957" y="4138423"/>
            <a:chExt cx="643680" cy="13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112" name="Ink 4111">
                  <a:extLst>
                    <a:ext uri="{FF2B5EF4-FFF2-40B4-BE49-F238E27FC236}">
                      <a16:creationId xmlns:a16="http://schemas.microsoft.com/office/drawing/2014/main" id="{3BBD11CA-AE1E-417D-B893-E7776ADE6A93}"/>
                    </a:ext>
                  </a:extLst>
                </p14:cNvPr>
                <p14:cNvContentPartPr/>
                <p14:nvPr/>
              </p14:nvContentPartPr>
              <p14:xfrm>
                <a:off x="5246957" y="4162903"/>
                <a:ext cx="135000" cy="10080"/>
              </p14:xfrm>
            </p:contentPart>
          </mc:Choice>
          <mc:Fallback>
            <p:pic>
              <p:nvPicPr>
                <p:cNvPr id="4112" name="Ink 4111">
                  <a:extLst>
                    <a:ext uri="{FF2B5EF4-FFF2-40B4-BE49-F238E27FC236}">
                      <a16:creationId xmlns:a16="http://schemas.microsoft.com/office/drawing/2014/main" id="{3BBD11CA-AE1E-417D-B893-E7776ADE6A9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28957" y="4144903"/>
                  <a:ext cx="170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113" name="Ink 4112">
                  <a:extLst>
                    <a:ext uri="{FF2B5EF4-FFF2-40B4-BE49-F238E27FC236}">
                      <a16:creationId xmlns:a16="http://schemas.microsoft.com/office/drawing/2014/main" id="{346B3E79-BAB7-4069-B9FA-5D710E0CD11A}"/>
                    </a:ext>
                  </a:extLst>
                </p14:cNvPr>
                <p14:cNvContentPartPr/>
                <p14:nvPr/>
              </p14:nvContentPartPr>
              <p14:xfrm>
                <a:off x="5267117" y="4219423"/>
                <a:ext cx="144720" cy="38880"/>
              </p14:xfrm>
            </p:contentPart>
          </mc:Choice>
          <mc:Fallback>
            <p:pic>
              <p:nvPicPr>
                <p:cNvPr id="4113" name="Ink 4112">
                  <a:extLst>
                    <a:ext uri="{FF2B5EF4-FFF2-40B4-BE49-F238E27FC236}">
                      <a16:creationId xmlns:a16="http://schemas.microsoft.com/office/drawing/2014/main" id="{346B3E79-BAB7-4069-B9FA-5D710E0CD11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249117" y="4201783"/>
                  <a:ext cx="1803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114" name="Ink 4113">
                  <a:extLst>
                    <a:ext uri="{FF2B5EF4-FFF2-40B4-BE49-F238E27FC236}">
                      <a16:creationId xmlns:a16="http://schemas.microsoft.com/office/drawing/2014/main" id="{C8AE540B-03AD-4E21-880F-67730EE801F6}"/>
                    </a:ext>
                  </a:extLst>
                </p14:cNvPr>
                <p14:cNvContentPartPr/>
                <p14:nvPr/>
              </p14:nvContentPartPr>
              <p14:xfrm>
                <a:off x="5510477" y="4175143"/>
                <a:ext cx="153000" cy="27000"/>
              </p14:xfrm>
            </p:contentPart>
          </mc:Choice>
          <mc:Fallback>
            <p:pic>
              <p:nvPicPr>
                <p:cNvPr id="4114" name="Ink 4113">
                  <a:extLst>
                    <a:ext uri="{FF2B5EF4-FFF2-40B4-BE49-F238E27FC236}">
                      <a16:creationId xmlns:a16="http://schemas.microsoft.com/office/drawing/2014/main" id="{C8AE540B-03AD-4E21-880F-67730EE801F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492837" y="4157503"/>
                  <a:ext cx="1886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115" name="Ink 4114">
                  <a:extLst>
                    <a:ext uri="{FF2B5EF4-FFF2-40B4-BE49-F238E27FC236}">
                      <a16:creationId xmlns:a16="http://schemas.microsoft.com/office/drawing/2014/main" id="{4075DD53-720F-4861-AC16-260ED18BC649}"/>
                    </a:ext>
                  </a:extLst>
                </p14:cNvPr>
                <p14:cNvContentPartPr/>
                <p14:nvPr/>
              </p14:nvContentPartPr>
              <p14:xfrm>
                <a:off x="5744837" y="4138423"/>
                <a:ext cx="145800" cy="132480"/>
              </p14:xfrm>
            </p:contentPart>
          </mc:Choice>
          <mc:Fallback>
            <p:pic>
              <p:nvPicPr>
                <p:cNvPr id="4115" name="Ink 4114">
                  <a:extLst>
                    <a:ext uri="{FF2B5EF4-FFF2-40B4-BE49-F238E27FC236}">
                      <a16:creationId xmlns:a16="http://schemas.microsoft.com/office/drawing/2014/main" id="{4075DD53-720F-4861-AC16-260ED18BC64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727197" y="4120423"/>
                  <a:ext cx="181440" cy="16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118" name="Ink 4117">
                <a:extLst>
                  <a:ext uri="{FF2B5EF4-FFF2-40B4-BE49-F238E27FC236}">
                    <a16:creationId xmlns:a16="http://schemas.microsoft.com/office/drawing/2014/main" id="{C9BCAF21-AD23-4260-B429-CB2D89C5C5E2}"/>
                  </a:ext>
                </a:extLst>
              </p14:cNvPr>
              <p14:cNvContentPartPr/>
              <p14:nvPr/>
            </p14:nvContentPartPr>
            <p14:xfrm>
              <a:off x="85637" y="1329343"/>
              <a:ext cx="2575800" cy="3042360"/>
            </p14:xfrm>
          </p:contentPart>
        </mc:Choice>
        <mc:Fallback>
          <p:pic>
            <p:nvPicPr>
              <p:cNvPr id="4118" name="Ink 4117">
                <a:extLst>
                  <a:ext uri="{FF2B5EF4-FFF2-40B4-BE49-F238E27FC236}">
                    <a16:creationId xmlns:a16="http://schemas.microsoft.com/office/drawing/2014/main" id="{C9BCAF21-AD23-4260-B429-CB2D89C5C5E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7997" y="1311703"/>
                <a:ext cx="2611440" cy="30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119" name="Ink 4118">
                <a:extLst>
                  <a:ext uri="{FF2B5EF4-FFF2-40B4-BE49-F238E27FC236}">
                    <a16:creationId xmlns:a16="http://schemas.microsoft.com/office/drawing/2014/main" id="{CD51A45E-75B8-4C62-B9F0-E42999C89EC2}"/>
                  </a:ext>
                </a:extLst>
              </p14:cNvPr>
              <p14:cNvContentPartPr/>
              <p14:nvPr/>
            </p14:nvContentPartPr>
            <p14:xfrm>
              <a:off x="2632637" y="1314943"/>
              <a:ext cx="63000" cy="3044520"/>
            </p14:xfrm>
          </p:contentPart>
        </mc:Choice>
        <mc:Fallback>
          <p:pic>
            <p:nvPicPr>
              <p:cNvPr id="4119" name="Ink 4118">
                <a:extLst>
                  <a:ext uri="{FF2B5EF4-FFF2-40B4-BE49-F238E27FC236}">
                    <a16:creationId xmlns:a16="http://schemas.microsoft.com/office/drawing/2014/main" id="{CD51A45E-75B8-4C62-B9F0-E42999C89EC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614997" y="1296943"/>
                <a:ext cx="98640" cy="30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120" name="Ink 4119">
                <a:extLst>
                  <a:ext uri="{FF2B5EF4-FFF2-40B4-BE49-F238E27FC236}">
                    <a16:creationId xmlns:a16="http://schemas.microsoft.com/office/drawing/2014/main" id="{B018E836-7CBB-4C11-A63A-9797F40DA3E4}"/>
                  </a:ext>
                </a:extLst>
              </p14:cNvPr>
              <p14:cNvContentPartPr/>
              <p14:nvPr/>
            </p14:nvContentPartPr>
            <p14:xfrm>
              <a:off x="195797" y="1413943"/>
              <a:ext cx="2389680" cy="2754720"/>
            </p14:xfrm>
          </p:contentPart>
        </mc:Choice>
        <mc:Fallback>
          <p:pic>
            <p:nvPicPr>
              <p:cNvPr id="4120" name="Ink 4119">
                <a:extLst>
                  <a:ext uri="{FF2B5EF4-FFF2-40B4-BE49-F238E27FC236}">
                    <a16:creationId xmlns:a16="http://schemas.microsoft.com/office/drawing/2014/main" id="{B018E836-7CBB-4C11-A63A-9797F40DA3E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5797" y="1233943"/>
                <a:ext cx="2569320" cy="31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121" name="Ink 4120">
                <a:extLst>
                  <a:ext uri="{FF2B5EF4-FFF2-40B4-BE49-F238E27FC236}">
                    <a16:creationId xmlns:a16="http://schemas.microsoft.com/office/drawing/2014/main" id="{339B81D4-E2BA-461B-BFA7-0905C420C7E8}"/>
                  </a:ext>
                </a:extLst>
              </p14:cNvPr>
              <p14:cNvContentPartPr/>
              <p14:nvPr/>
            </p14:nvContentPartPr>
            <p14:xfrm>
              <a:off x="2522477" y="1471903"/>
              <a:ext cx="111240" cy="1067760"/>
            </p14:xfrm>
          </p:contentPart>
        </mc:Choice>
        <mc:Fallback>
          <p:pic>
            <p:nvPicPr>
              <p:cNvPr id="4121" name="Ink 4120">
                <a:extLst>
                  <a:ext uri="{FF2B5EF4-FFF2-40B4-BE49-F238E27FC236}">
                    <a16:creationId xmlns:a16="http://schemas.microsoft.com/office/drawing/2014/main" id="{339B81D4-E2BA-461B-BFA7-0905C420C7E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432477" y="1291903"/>
                <a:ext cx="290880" cy="142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23" name="Group 4122">
            <a:extLst>
              <a:ext uri="{FF2B5EF4-FFF2-40B4-BE49-F238E27FC236}">
                <a16:creationId xmlns:a16="http://schemas.microsoft.com/office/drawing/2014/main" id="{7B301E20-6346-472B-A84B-83DAEE48F4EC}"/>
              </a:ext>
            </a:extLst>
          </p:cNvPr>
          <p:cNvGrpSpPr/>
          <p:nvPr/>
        </p:nvGrpSpPr>
        <p:grpSpPr>
          <a:xfrm>
            <a:off x="140717" y="3665383"/>
            <a:ext cx="548280" cy="1517400"/>
            <a:chOff x="140717" y="3665383"/>
            <a:chExt cx="548280" cy="151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99" name="Ink 4098">
                  <a:extLst>
                    <a:ext uri="{FF2B5EF4-FFF2-40B4-BE49-F238E27FC236}">
                      <a16:creationId xmlns:a16="http://schemas.microsoft.com/office/drawing/2014/main" id="{EF45158D-19DB-49CC-AB53-FA1C6BDC541D}"/>
                    </a:ext>
                  </a:extLst>
                </p14:cNvPr>
                <p14:cNvContentPartPr/>
                <p14:nvPr/>
              </p14:nvContentPartPr>
              <p14:xfrm>
                <a:off x="475877" y="3668263"/>
                <a:ext cx="2160" cy="3240"/>
              </p14:xfrm>
            </p:contentPart>
          </mc:Choice>
          <mc:Fallback>
            <p:pic>
              <p:nvPicPr>
                <p:cNvPr id="4099" name="Ink 4098">
                  <a:extLst>
                    <a:ext uri="{FF2B5EF4-FFF2-40B4-BE49-F238E27FC236}">
                      <a16:creationId xmlns:a16="http://schemas.microsoft.com/office/drawing/2014/main" id="{EF45158D-19DB-49CC-AB53-FA1C6BDC541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57877" y="3650263"/>
                  <a:ext cx="37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00" name="Ink 4099">
                  <a:extLst>
                    <a:ext uri="{FF2B5EF4-FFF2-40B4-BE49-F238E27FC236}">
                      <a16:creationId xmlns:a16="http://schemas.microsoft.com/office/drawing/2014/main" id="{F20E3FAC-36AB-4BA4-9A54-CAF70802221C}"/>
                    </a:ext>
                  </a:extLst>
                </p14:cNvPr>
                <p14:cNvContentPartPr/>
                <p14:nvPr/>
              </p14:nvContentPartPr>
              <p14:xfrm>
                <a:off x="475877" y="3665383"/>
                <a:ext cx="27000" cy="147600"/>
              </p14:xfrm>
            </p:contentPart>
          </mc:Choice>
          <mc:Fallback>
            <p:pic>
              <p:nvPicPr>
                <p:cNvPr id="4100" name="Ink 4099">
                  <a:extLst>
                    <a:ext uri="{FF2B5EF4-FFF2-40B4-BE49-F238E27FC236}">
                      <a16:creationId xmlns:a16="http://schemas.microsoft.com/office/drawing/2014/main" id="{F20E3FAC-36AB-4BA4-9A54-CAF70802221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57877" y="3647383"/>
                  <a:ext cx="62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01" name="Ink 4100">
                  <a:extLst>
                    <a:ext uri="{FF2B5EF4-FFF2-40B4-BE49-F238E27FC236}">
                      <a16:creationId xmlns:a16="http://schemas.microsoft.com/office/drawing/2014/main" id="{BEF5A7C8-320C-4815-AF4A-88EDE151E429}"/>
                    </a:ext>
                  </a:extLst>
                </p14:cNvPr>
                <p14:cNvContentPartPr/>
                <p14:nvPr/>
              </p14:nvContentPartPr>
              <p14:xfrm>
                <a:off x="429437" y="3740983"/>
                <a:ext cx="144360" cy="22680"/>
              </p14:xfrm>
            </p:contentPart>
          </mc:Choice>
          <mc:Fallback>
            <p:pic>
              <p:nvPicPr>
                <p:cNvPr id="4101" name="Ink 4100">
                  <a:extLst>
                    <a:ext uri="{FF2B5EF4-FFF2-40B4-BE49-F238E27FC236}">
                      <a16:creationId xmlns:a16="http://schemas.microsoft.com/office/drawing/2014/main" id="{BEF5A7C8-320C-4815-AF4A-88EDE151E42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11437" y="3723343"/>
                  <a:ext cx="1800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22" name="Ink 4121">
                  <a:extLst>
                    <a:ext uri="{FF2B5EF4-FFF2-40B4-BE49-F238E27FC236}">
                      <a16:creationId xmlns:a16="http://schemas.microsoft.com/office/drawing/2014/main" id="{C73A2E9E-BF1B-4765-9765-A31128E63F0D}"/>
                    </a:ext>
                  </a:extLst>
                </p14:cNvPr>
                <p14:cNvContentPartPr/>
                <p14:nvPr/>
              </p14:nvContentPartPr>
              <p14:xfrm>
                <a:off x="140717" y="3935743"/>
                <a:ext cx="548280" cy="1247040"/>
              </p14:xfrm>
            </p:contentPart>
          </mc:Choice>
          <mc:Fallback>
            <p:pic>
              <p:nvPicPr>
                <p:cNvPr id="4122" name="Ink 4121">
                  <a:extLst>
                    <a:ext uri="{FF2B5EF4-FFF2-40B4-BE49-F238E27FC236}">
                      <a16:creationId xmlns:a16="http://schemas.microsoft.com/office/drawing/2014/main" id="{C73A2E9E-BF1B-4765-9765-A31128E63F0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22717" y="3917743"/>
                  <a:ext cx="583920" cy="128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25" name="Group 4124">
            <a:extLst>
              <a:ext uri="{FF2B5EF4-FFF2-40B4-BE49-F238E27FC236}">
                <a16:creationId xmlns:a16="http://schemas.microsoft.com/office/drawing/2014/main" id="{E24F2938-67C3-4A1C-B925-C56FA7E095F7}"/>
              </a:ext>
            </a:extLst>
          </p:cNvPr>
          <p:cNvGrpSpPr/>
          <p:nvPr/>
        </p:nvGrpSpPr>
        <p:grpSpPr>
          <a:xfrm>
            <a:off x="2490797" y="2321503"/>
            <a:ext cx="1414440" cy="1810080"/>
            <a:chOff x="2490797" y="2321503"/>
            <a:chExt cx="1414440" cy="181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904AF81-5D66-411C-9D8F-2457E6737063}"/>
                    </a:ext>
                  </a:extLst>
                </p14:cNvPr>
                <p14:cNvContentPartPr/>
                <p14:nvPr/>
              </p14:nvContentPartPr>
              <p14:xfrm>
                <a:off x="2499797" y="2496103"/>
                <a:ext cx="87480" cy="172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904AF81-5D66-411C-9D8F-2457E673706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481797" y="2478463"/>
                  <a:ext cx="1231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32B7473-493E-45FC-A79B-38402AB77F52}"/>
                    </a:ext>
                  </a:extLst>
                </p14:cNvPr>
                <p14:cNvContentPartPr/>
                <p14:nvPr/>
              </p14:nvContentPartPr>
              <p14:xfrm>
                <a:off x="2499797" y="2556943"/>
                <a:ext cx="130320" cy="817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32B7473-493E-45FC-A79B-38402AB77F5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481797" y="2538943"/>
                  <a:ext cx="165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3CE3770-9660-4161-B1F9-72E91B17DB11}"/>
                    </a:ext>
                  </a:extLst>
                </p14:cNvPr>
                <p14:cNvContentPartPr/>
                <p14:nvPr/>
              </p14:nvContentPartPr>
              <p14:xfrm>
                <a:off x="2490797" y="2727583"/>
                <a:ext cx="144360" cy="298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3CE3770-9660-4161-B1F9-72E91B17DB1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72797" y="2709583"/>
                  <a:ext cx="1800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3EC8465-7B39-4481-9E4C-E7FA8DE05D39}"/>
                    </a:ext>
                  </a:extLst>
                </p14:cNvPr>
                <p14:cNvContentPartPr/>
                <p14:nvPr/>
              </p14:nvContentPartPr>
              <p14:xfrm>
                <a:off x="2494037" y="2856823"/>
                <a:ext cx="136800" cy="201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3EC8465-7B39-4481-9E4C-E7FA8DE05D3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476037" y="2839183"/>
                  <a:ext cx="1724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ED6F3D4-A74E-4700-BEB0-3423C10C139C}"/>
                    </a:ext>
                  </a:extLst>
                </p14:cNvPr>
                <p14:cNvContentPartPr/>
                <p14:nvPr/>
              </p14:nvContentPartPr>
              <p14:xfrm>
                <a:off x="2500157" y="2321503"/>
                <a:ext cx="134280" cy="471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ED6F3D4-A74E-4700-BEB0-3423C10C139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482157" y="2303863"/>
                  <a:ext cx="1699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6BA55D7-27F9-4B36-ACFA-A70BA6CC5884}"/>
                    </a:ext>
                  </a:extLst>
                </p14:cNvPr>
                <p14:cNvContentPartPr/>
                <p14:nvPr/>
              </p14:nvContentPartPr>
              <p14:xfrm>
                <a:off x="2495477" y="3077503"/>
                <a:ext cx="138240" cy="72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6BA55D7-27F9-4B36-ACFA-A70BA6CC588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477477" y="3059863"/>
                  <a:ext cx="173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124" name="Ink 4123">
                  <a:extLst>
                    <a:ext uri="{FF2B5EF4-FFF2-40B4-BE49-F238E27FC236}">
                      <a16:creationId xmlns:a16="http://schemas.microsoft.com/office/drawing/2014/main" id="{37D1AB1B-CEB4-4F54-A9F5-2E5D630232B1}"/>
                    </a:ext>
                  </a:extLst>
                </p14:cNvPr>
                <p14:cNvContentPartPr/>
                <p14:nvPr/>
              </p14:nvContentPartPr>
              <p14:xfrm>
                <a:off x="2696717" y="3011983"/>
                <a:ext cx="1208520" cy="1119600"/>
              </p14:xfrm>
            </p:contentPart>
          </mc:Choice>
          <mc:Fallback>
            <p:pic>
              <p:nvPicPr>
                <p:cNvPr id="4124" name="Ink 4123">
                  <a:extLst>
                    <a:ext uri="{FF2B5EF4-FFF2-40B4-BE49-F238E27FC236}">
                      <a16:creationId xmlns:a16="http://schemas.microsoft.com/office/drawing/2014/main" id="{37D1AB1B-CEB4-4F54-A9F5-2E5D630232B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79077" y="2994343"/>
                  <a:ext cx="1244160" cy="1155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74582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8" t="48522" r="54224" b="7523"/>
          <a:stretch/>
        </p:blipFill>
        <p:spPr bwMode="auto">
          <a:xfrm rot="5400000">
            <a:off x="1562986" y="21265"/>
            <a:ext cx="2392326" cy="383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958" y="152400"/>
            <a:ext cx="2260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Spherical conductor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87877" y="339223"/>
            <a:ext cx="2438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Field point P(</a:t>
            </a:r>
            <a:r>
              <a:rPr lang="en-US" sz="2000" dirty="0" err="1"/>
              <a:t>x,y,z</a:t>
            </a:r>
            <a:r>
              <a:rPr lang="en-US" sz="2000" dirty="0"/>
              <a:t>)</a:t>
            </a:r>
          </a:p>
        </p:txBody>
      </p:sp>
      <p:sp>
        <p:nvSpPr>
          <p:cNvPr id="5" name="Freeform 4"/>
          <p:cNvSpPr/>
          <p:nvPr/>
        </p:nvSpPr>
        <p:spPr>
          <a:xfrm>
            <a:off x="839972" y="552893"/>
            <a:ext cx="212651" cy="277757"/>
          </a:xfrm>
          <a:custGeom>
            <a:avLst/>
            <a:gdLst>
              <a:gd name="connsiteX0" fmla="*/ 0 w 212651"/>
              <a:gd name="connsiteY0" fmla="*/ 0 h 277757"/>
              <a:gd name="connsiteX1" fmla="*/ 42530 w 212651"/>
              <a:gd name="connsiteY1" fmla="*/ 53163 h 277757"/>
              <a:gd name="connsiteX2" fmla="*/ 63795 w 212651"/>
              <a:gd name="connsiteY2" fmla="*/ 116958 h 277757"/>
              <a:gd name="connsiteX3" fmla="*/ 74428 w 212651"/>
              <a:gd name="connsiteY3" fmla="*/ 148856 h 277757"/>
              <a:gd name="connsiteX4" fmla="*/ 138223 w 212651"/>
              <a:gd name="connsiteY4" fmla="*/ 191386 h 277757"/>
              <a:gd name="connsiteX5" fmla="*/ 170121 w 212651"/>
              <a:gd name="connsiteY5" fmla="*/ 212651 h 277757"/>
              <a:gd name="connsiteX6" fmla="*/ 191386 w 212651"/>
              <a:gd name="connsiteY6" fmla="*/ 244549 h 277757"/>
              <a:gd name="connsiteX7" fmla="*/ 202019 w 212651"/>
              <a:gd name="connsiteY7" fmla="*/ 276447 h 277757"/>
              <a:gd name="connsiteX8" fmla="*/ 212651 w 212651"/>
              <a:gd name="connsiteY8" fmla="*/ 276447 h 27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651" h="277757">
                <a:moveTo>
                  <a:pt x="0" y="0"/>
                </a:moveTo>
                <a:cubicBezTo>
                  <a:pt x="14177" y="17721"/>
                  <a:pt x="31663" y="33240"/>
                  <a:pt x="42530" y="53163"/>
                </a:cubicBezTo>
                <a:cubicBezTo>
                  <a:pt x="53264" y="72841"/>
                  <a:pt x="56707" y="95693"/>
                  <a:pt x="63795" y="116958"/>
                </a:cubicBezTo>
                <a:cubicBezTo>
                  <a:pt x="67339" y="127591"/>
                  <a:pt x="65103" y="142639"/>
                  <a:pt x="74428" y="148856"/>
                </a:cubicBezTo>
                <a:lnTo>
                  <a:pt x="138223" y="191386"/>
                </a:lnTo>
                <a:lnTo>
                  <a:pt x="170121" y="212651"/>
                </a:lnTo>
                <a:cubicBezTo>
                  <a:pt x="177209" y="223284"/>
                  <a:pt x="185671" y="233119"/>
                  <a:pt x="191386" y="244549"/>
                </a:cubicBezTo>
                <a:cubicBezTo>
                  <a:pt x="196398" y="254574"/>
                  <a:pt x="195802" y="267121"/>
                  <a:pt x="202019" y="276447"/>
                </a:cubicBezTo>
                <a:cubicBezTo>
                  <a:pt x="203985" y="279396"/>
                  <a:pt x="209107" y="276447"/>
                  <a:pt x="212651" y="2764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7089" y="4725873"/>
            <a:ext cx="3459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 the space outside the sphere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6248400"/>
            <a:ext cx="6124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Symbol" panose="05050102010706020507" pitchFamily="18" charset="2"/>
              </a:rPr>
              <a:t>f</a:t>
            </a:r>
            <a:r>
              <a:rPr lang="en-US" sz="2000" dirty="0"/>
              <a:t> vanishes on the surface if </a:t>
            </a:r>
            <a:r>
              <a:rPr lang="en-US" sz="2000" i="1" dirty="0"/>
              <a:t>l/l’</a:t>
            </a:r>
            <a:r>
              <a:rPr lang="en-US" sz="2000" dirty="0"/>
              <a:t> = (</a:t>
            </a:r>
            <a:r>
              <a:rPr lang="en-US" sz="2000" i="1" dirty="0"/>
              <a:t>e/e’</a:t>
            </a:r>
            <a:r>
              <a:rPr lang="en-US" sz="2000" dirty="0"/>
              <a:t>)</a:t>
            </a:r>
            <a:r>
              <a:rPr lang="en-US" sz="2000" baseline="30000" dirty="0"/>
              <a:t>2</a:t>
            </a:r>
            <a:r>
              <a:rPr lang="en-US" sz="2000" dirty="0"/>
              <a:t> and </a:t>
            </a:r>
            <a:r>
              <a:rPr lang="en-US" sz="2000" i="1" dirty="0"/>
              <a:t>R</a:t>
            </a:r>
            <a:r>
              <a:rPr lang="en-US" sz="2000" baseline="30000" dirty="0"/>
              <a:t>2</a:t>
            </a:r>
            <a:r>
              <a:rPr lang="en-US" sz="2000" dirty="0"/>
              <a:t> = </a:t>
            </a:r>
            <a:r>
              <a:rPr lang="en-US" sz="2000" i="1" dirty="0"/>
              <a:t>l </a:t>
            </a:r>
            <a:r>
              <a:rPr lang="en-US" sz="2000" i="1" dirty="0" err="1"/>
              <a:t>l</a:t>
            </a:r>
            <a:r>
              <a:rPr lang="en-US" sz="2000" i="1" dirty="0"/>
              <a:t>’ </a:t>
            </a:r>
            <a:r>
              <a:rPr lang="en-US" sz="2000" dirty="0"/>
              <a:t> (HW)</a:t>
            </a:r>
            <a:endParaRPr lang="en-US" sz="2000" baseline="30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90" y="4528066"/>
            <a:ext cx="2105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48200" y="1339581"/>
            <a:ext cx="169271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i="1" dirty="0"/>
              <a:t>e</a:t>
            </a:r>
          </a:p>
          <a:p>
            <a:r>
              <a:rPr lang="en-US" sz="2000" dirty="0"/>
              <a:t>Actual charge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1056" y="3136606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Fictitious image charge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5770205"/>
            <a:ext cx="2144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What are </a:t>
            </a:r>
            <a:r>
              <a:rPr lang="en-US" sz="2000" i="1" dirty="0"/>
              <a:t>e’</a:t>
            </a:r>
            <a:r>
              <a:rPr lang="en-US" sz="2000" dirty="0"/>
              <a:t> and </a:t>
            </a:r>
            <a:r>
              <a:rPr lang="en-US" sz="2000" i="1" dirty="0"/>
              <a:t>l’</a:t>
            </a:r>
            <a:r>
              <a:rPr lang="en-US" sz="2000" dirty="0"/>
              <a:t>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9373E74-0711-4C4E-89C8-A6CF02B38A8D}"/>
                  </a:ext>
                </a:extLst>
              </p14:cNvPr>
              <p14:cNvContentPartPr/>
              <p14:nvPr/>
            </p14:nvContentPartPr>
            <p14:xfrm>
              <a:off x="1068437" y="920743"/>
              <a:ext cx="1692720" cy="17604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9373E74-0711-4C4E-89C8-A6CF02B38A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8797" y="740743"/>
                <a:ext cx="1872360" cy="21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6A826C7-4A4F-4A20-98B5-DC979C80C85A}"/>
                  </a:ext>
                </a:extLst>
              </p14:cNvPr>
              <p14:cNvContentPartPr/>
              <p14:nvPr/>
            </p14:nvContentPartPr>
            <p14:xfrm>
              <a:off x="1621757" y="1787623"/>
              <a:ext cx="109080" cy="1548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6A826C7-4A4F-4A20-98B5-DC979C80C85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04117" y="1769983"/>
                <a:ext cx="14472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E626850-0A4E-4389-B843-639A9D2F0F02}"/>
                  </a:ext>
                </a:extLst>
              </p14:cNvPr>
              <p14:cNvContentPartPr/>
              <p14:nvPr/>
            </p14:nvContentPartPr>
            <p14:xfrm>
              <a:off x="4287197" y="1913263"/>
              <a:ext cx="508320" cy="7866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E626850-0A4E-4389-B843-639A9D2F0F0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24197" y="1850623"/>
                <a:ext cx="633960" cy="9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296C719-4E79-4C8F-9989-23D014B4533E}"/>
                  </a:ext>
                </a:extLst>
              </p14:cNvPr>
              <p14:cNvContentPartPr/>
              <p14:nvPr/>
            </p14:nvContentPartPr>
            <p14:xfrm>
              <a:off x="4463237" y="1531303"/>
              <a:ext cx="120960" cy="950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296C719-4E79-4C8F-9989-23D014B4533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45597" y="1513663"/>
                <a:ext cx="15660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66F4C73-94C0-4FF2-AC41-7E5FC95B649A}"/>
                  </a:ext>
                </a:extLst>
              </p14:cNvPr>
              <p14:cNvContentPartPr/>
              <p14:nvPr/>
            </p14:nvContentPartPr>
            <p14:xfrm>
              <a:off x="2388557" y="1664863"/>
              <a:ext cx="65160" cy="102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66F4C73-94C0-4FF2-AC41-7E5FC95B649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70557" y="1646863"/>
                <a:ext cx="10080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3B35F1E-DF0C-4174-A369-A73855B3DC78}"/>
                  </a:ext>
                </a:extLst>
              </p14:cNvPr>
              <p14:cNvContentPartPr/>
              <p14:nvPr/>
            </p14:nvContentPartPr>
            <p14:xfrm>
              <a:off x="2367317" y="2181823"/>
              <a:ext cx="386280" cy="945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3B35F1E-DF0C-4174-A369-A73855B3DC7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49317" y="2163823"/>
                <a:ext cx="421920" cy="9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F4E5686-CF29-44E7-8964-4841C47FBFB3}"/>
                  </a:ext>
                </a:extLst>
              </p14:cNvPr>
              <p14:cNvContentPartPr/>
              <p14:nvPr/>
            </p14:nvContentPartPr>
            <p14:xfrm>
              <a:off x="3787877" y="721303"/>
              <a:ext cx="78480" cy="1213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F4E5686-CF29-44E7-8964-4841C47FBFB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70237" y="703303"/>
                <a:ext cx="1141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D5D38D4-D482-4E30-AF1A-64881696746F}"/>
                  </a:ext>
                </a:extLst>
              </p14:cNvPr>
              <p14:cNvContentPartPr/>
              <p14:nvPr/>
            </p14:nvContentPartPr>
            <p14:xfrm>
              <a:off x="3999197" y="720223"/>
              <a:ext cx="736920" cy="921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D5D38D4-D482-4E30-AF1A-64881696746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36557" y="657223"/>
                <a:ext cx="862560" cy="21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1970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2000" dirty="0"/>
              <a:t>If spherical conductor is grounded, </a:t>
            </a:r>
            <a:r>
              <a:rPr lang="en-US" sz="2000" dirty="0">
                <a:latin typeface="Symbol" pitchFamily="18" charset="2"/>
              </a:rPr>
              <a:t>f</a:t>
            </a:r>
            <a:r>
              <a:rPr lang="en-US" sz="2000" dirty="0"/>
              <a:t> = 0 on the surface.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1828800"/>
            <a:ext cx="3538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Potential outside the sphere = is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879" y="1828800"/>
            <a:ext cx="1952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2686050"/>
            <a:ext cx="19907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3999" y="3581400"/>
            <a:ext cx="716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6019800"/>
            <a:ext cx="3795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Induced charge on the surface = is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7" y="5928241"/>
            <a:ext cx="1657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2" y="3449565"/>
            <a:ext cx="16859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539" y="4278240"/>
            <a:ext cx="11525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43200" y="5181600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</a:t>
            </a:r>
            <a:r>
              <a:rPr lang="en-US" i="1" dirty="0"/>
              <a:t>e R/l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4593" y="5580356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approaches –</a:t>
            </a:r>
            <a:r>
              <a:rPr lang="en-US" i="1" dirty="0"/>
              <a:t>e</a:t>
            </a:r>
            <a:r>
              <a:rPr lang="en-US" dirty="0"/>
              <a:t> when </a:t>
            </a:r>
            <a:r>
              <a:rPr lang="en-US" i="1" dirty="0"/>
              <a:t>e</a:t>
            </a:r>
            <a:r>
              <a:rPr lang="en-US" dirty="0"/>
              <a:t> approaches surface, which looks more and more planar.</a:t>
            </a:r>
          </a:p>
        </p:txBody>
      </p:sp>
    </p:spTree>
    <p:extLst>
      <p:ext uri="{BB962C8B-B14F-4D97-AF65-F5344CB8AC3E}">
        <p14:creationId xmlns:p14="http://schemas.microsoft.com/office/powerpoint/2010/main" val="157249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2000" dirty="0"/>
              <a:t>Energy of interaction between charge and sphere = that between charge and its image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0" t="11144" r="1861" b="1411"/>
          <a:stretch/>
        </p:blipFill>
        <p:spPr bwMode="auto">
          <a:xfrm rot="5400000">
            <a:off x="2911641" y="517361"/>
            <a:ext cx="3276597" cy="879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2348"/>
          <a:stretch>
            <a:fillRect/>
          </a:stretch>
        </p:blipFill>
        <p:spPr bwMode="auto">
          <a:xfrm>
            <a:off x="1447800" y="1905000"/>
            <a:ext cx="36576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4495800"/>
            <a:ext cx="545700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The charge is attracted to the sphere                         </a:t>
            </a:r>
          </a:p>
          <a:p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5DFEE67-5F5F-4852-93C7-BF1E1A3D8B26}"/>
                  </a:ext>
                </a:extLst>
              </p14:cNvPr>
              <p14:cNvContentPartPr/>
              <p14:nvPr/>
            </p14:nvContentPartPr>
            <p14:xfrm>
              <a:off x="5054357" y="1841983"/>
              <a:ext cx="188640" cy="1010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5DFEE67-5F5F-4852-93C7-BF1E1A3D8B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36357" y="1823983"/>
                <a:ext cx="224280" cy="104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322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2000" dirty="0"/>
              <a:t>If the conducting sphere is insulated and uncharged, instead of grounded, it has nonzero constant potential on surface.</a:t>
            </a:r>
            <a:br>
              <a:rPr lang="en-US" sz="2000" dirty="0"/>
            </a:br>
            <a:r>
              <a:rPr lang="en-US" sz="2000" dirty="0"/>
              <a:t>Then we need a 2nd image charge at the center = +e’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5" t="24634" b="9484"/>
          <a:stretch>
            <a:fillRect/>
          </a:stretch>
        </p:blipFill>
        <p:spPr bwMode="auto">
          <a:xfrm rot="5400000">
            <a:off x="2101345" y="337056"/>
            <a:ext cx="4114798" cy="770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905000"/>
            <a:ext cx="1828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24800" y="3276600"/>
            <a:ext cx="457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AFE6F52-6288-4336-83AD-B5F2BD01EF8F}"/>
                  </a:ext>
                </a:extLst>
              </p14:cNvPr>
              <p14:cNvContentPartPr/>
              <p14:nvPr/>
            </p14:nvContentPartPr>
            <p14:xfrm>
              <a:off x="6992957" y="3268303"/>
              <a:ext cx="384840" cy="317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AFE6F52-6288-4336-83AD-B5F2BD01EF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30317" y="3205303"/>
                <a:ext cx="51048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186556D-2C07-4088-9013-C2BC228352C7}"/>
                  </a:ext>
                </a:extLst>
              </p14:cNvPr>
              <p14:cNvContentPartPr/>
              <p14:nvPr/>
            </p14:nvContentPartPr>
            <p14:xfrm>
              <a:off x="7317677" y="3127183"/>
              <a:ext cx="111600" cy="120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186556D-2C07-4088-9013-C2BC228352C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00037" y="3109183"/>
                <a:ext cx="1472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CAE5D17-EFED-45D7-B12E-E03CD3EC0189}"/>
                  </a:ext>
                </a:extLst>
              </p14:cNvPr>
              <p14:cNvContentPartPr/>
              <p14:nvPr/>
            </p14:nvContentPartPr>
            <p14:xfrm>
              <a:off x="2409077" y="3635143"/>
              <a:ext cx="27360" cy="81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CAE5D17-EFED-45D7-B12E-E03CD3EC018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46437" y="3572143"/>
                <a:ext cx="153000" cy="20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A3933FB5-6B23-4C84-9BF4-43AB1C5FA93F}"/>
              </a:ext>
            </a:extLst>
          </p:cNvPr>
          <p:cNvGrpSpPr/>
          <p:nvPr/>
        </p:nvGrpSpPr>
        <p:grpSpPr>
          <a:xfrm>
            <a:off x="2233037" y="3536863"/>
            <a:ext cx="156960" cy="219600"/>
            <a:chOff x="2233037" y="3536863"/>
            <a:chExt cx="156960" cy="21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167F748-C5D5-4BC0-9226-F3476AE15D27}"/>
                    </a:ext>
                  </a:extLst>
                </p14:cNvPr>
                <p14:cNvContentPartPr/>
                <p14:nvPr/>
              </p14:nvContentPartPr>
              <p14:xfrm>
                <a:off x="2233037" y="3650263"/>
                <a:ext cx="156960" cy="309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167F748-C5D5-4BC0-9226-F3476AE15D2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15397" y="3632623"/>
                  <a:ext cx="1926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749F247-238D-45BD-A4EA-54C1B343336A}"/>
                    </a:ext>
                  </a:extLst>
                </p14:cNvPr>
                <p14:cNvContentPartPr/>
                <p14:nvPr/>
              </p14:nvContentPartPr>
              <p14:xfrm>
                <a:off x="2305397" y="3536863"/>
                <a:ext cx="58320" cy="2196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749F247-238D-45BD-A4EA-54C1B343336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287757" y="3519223"/>
                  <a:ext cx="93960" cy="25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D9B2A5D-852F-499B-8178-E59FCA0B903C}"/>
                  </a:ext>
                </a:extLst>
              </p14:cNvPr>
              <p14:cNvContentPartPr/>
              <p14:nvPr/>
            </p14:nvContentPartPr>
            <p14:xfrm>
              <a:off x="2693477" y="2629303"/>
              <a:ext cx="491040" cy="136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D9B2A5D-852F-499B-8178-E59FCA0B903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30477" y="2566303"/>
                <a:ext cx="61668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71DF409-3DFD-4971-8B8B-9BA21D685FC4}"/>
                  </a:ext>
                </a:extLst>
              </p14:cNvPr>
              <p14:cNvContentPartPr/>
              <p14:nvPr/>
            </p14:nvContentPartPr>
            <p14:xfrm>
              <a:off x="6036077" y="2012263"/>
              <a:ext cx="172800" cy="2635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71DF409-3DFD-4971-8B8B-9BA21D685FC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18437" y="1994623"/>
                <a:ext cx="20844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054D927-E44C-468C-9428-CF5996B672C2}"/>
                  </a:ext>
                </a:extLst>
              </p14:cNvPr>
              <p14:cNvContentPartPr/>
              <p14:nvPr/>
            </p14:nvContentPartPr>
            <p14:xfrm>
              <a:off x="2199197" y="2671423"/>
              <a:ext cx="1677600" cy="17280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054D927-E44C-468C-9428-CF5996B672C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09197" y="2491783"/>
                <a:ext cx="1857240" cy="208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9619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1053</Words>
  <Application>Microsoft Office PowerPoint</Application>
  <PresentationFormat>On-screen Show (4:3)</PresentationFormat>
  <Paragraphs>131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Symbol</vt:lpstr>
      <vt:lpstr>Office Theme</vt:lpstr>
      <vt:lpstr>Methods of solving problems in electrostatics</vt:lpstr>
      <vt:lpstr>PowerPoint Presentation</vt:lpstr>
      <vt:lpstr>Find fictitious point charges, which together with given charges, make the conductor surface an equipotential (f = 0)</vt:lpstr>
      <vt:lpstr>The real charge e is attracted to the plane by the image force.</vt:lpstr>
      <vt:lpstr>Instead of semi-infinite, assume an isolated, uncharged conductor that is large but finite</vt:lpstr>
      <vt:lpstr>PowerPoint Presentation</vt:lpstr>
      <vt:lpstr>If spherical conductor is grounded, f = 0 on the surface.  </vt:lpstr>
      <vt:lpstr>Energy of interaction between charge and sphere = that between charge and its image</vt:lpstr>
      <vt:lpstr>If the conducting sphere is insulated and uncharged, instead of grounded, it has nonzero constant potential on surface. Then we need a 2nd image charge at the center = +e’</vt:lpstr>
      <vt:lpstr>Interaction energy of a charge with an insulated uncharged conducting sphere</vt:lpstr>
      <vt:lpstr>Spherical cavity inside a conductor with charge e at position A’</vt:lpstr>
      <vt:lpstr>PowerPoint Presentation</vt:lpstr>
      <vt:lpstr>Method of Inversion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is how the charge is transformed by inversion…</vt:lpstr>
      <vt:lpstr>PowerPoint Presentation</vt:lpstr>
      <vt:lpstr>PowerPoint Presentation</vt:lpstr>
      <vt:lpstr>Spherical conductors are transformed by inversion into new spherical conductors</vt:lpstr>
      <vt:lpstr>PowerPoint Presentation</vt:lpstr>
      <vt:lpstr>PowerPoint Presentation</vt:lpstr>
      <vt:lpstr>PowerPoint Presentation</vt:lpstr>
      <vt:lpstr>PowerPoint Presentation</vt:lpstr>
      <vt:lpstr>Derivatives of w(z) = f(z) – i A(z) in complex plane, z = x + iy</vt:lpstr>
      <vt:lpstr>PowerPoint Presentation</vt:lpstr>
      <vt:lpstr>Lines where Re(w) = f = constant are equipotentials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Trivial example:  What is the field of a charged straight wire?</vt:lpstr>
      <vt:lpstr>PowerPoint Presentation</vt:lpstr>
    </vt:vector>
  </TitlesOfParts>
  <Company>University of Central Florida - College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of solving problems in electrostatics</dc:title>
  <dc:creator>Robert Peale</dc:creator>
  <cp:lastModifiedBy>Robert Peale</cp:lastModifiedBy>
  <cp:revision>71</cp:revision>
  <dcterms:created xsi:type="dcterms:W3CDTF">2013-01-10T18:12:47Z</dcterms:created>
  <dcterms:modified xsi:type="dcterms:W3CDTF">2021-01-14T00:30:33Z</dcterms:modified>
</cp:coreProperties>
</file>