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257" r:id="rId4"/>
    <p:sldId id="259" r:id="rId5"/>
    <p:sldId id="261" r:id="rId6"/>
    <p:sldId id="263" r:id="rId7"/>
    <p:sldId id="264" r:id="rId8"/>
    <p:sldId id="266" r:id="rId9"/>
    <p:sldId id="267" r:id="rId10"/>
    <p:sldId id="268" r:id="rId11"/>
    <p:sldId id="269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930" y="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0:32.6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276 107 1152,'-1'1'48,"-1"-1"-1,1 1 1,-1 0 0,0 0-1,1 0 1,0 0 0,-1 0 0,1 1-1,0-1 1,0 0 0,-1 0-1,1 1 1,0-1 0,-1 3 0,-2 3-23,-17 18-219,18-22 233,0 0 1,1 0-1,-1 0 1,1 1-1,-4 5 1,5-7 51,0 0-1,0 0 1,0 0 0,-1 0-1,1 0 1,-1-1 0,1 1 0,-1 0-1,-2 1 1,0 0-22,3-1-58,-1-1 0,1 1 1,0 0-1,0-1 0,0 1 0,0 0 1,0 0-1,0-1 0,1 1 0,-1 0 1,1 0-1,-1 0 0,1 0 0,0 0 1,-1 0-1,1 0 0,1 3 0,-1-3-7,0 0 0,-1 1 0,1-1-1,0 0 1,-1 1 0,1-1 0,-1 0-1,0 0 1,0 2 0,0-3 6,1 0-1,0 0 1,-1 0 0,1-1 0,0 1 0,0 0-1,0 0 1,-1 0 0,1 0 0,0 0 0,0 0-1,0-1 1,1 1 0,-1 1 0,0-1 15,0-1 0,0 1 0,1-1 0,-1 1 0,0-1 0,0 1 0,0 0 0,0-1 0,0 1 0,0-1-1,0 1 1,0-1 0,-1 1 0,1-1 0,0 1 0,0-1 0,0 1 0,0-1 0,-1 0 0,1 1 0,0-1 0,-1 1 0,1-1 0,0 1 0,-1-1 0,1 0 0,0 1 0,-1-1 0,0 1 0,1-1 38,0 0 0,-1 1 1,1-1-1,-1 1 0,1-1 1,-1 0-1,1 0 0,-1 1 1,1-1-1,-1 0 0,0 0 1,1 0-1,-1 1 0,1-1 0,-1 0 1,0 0-1,1 0 0,-1 0 1,1 0-1,-1 0 0,-1 0 1,0-10 595,2 9-665,0 0-1,0 0 1,0 0 0,0 0-1,0 0 1,-1 0 0,1 0-1,0 0 1,0 0 0,-1 0-1,1 0 1,-1 0 0,1 0-1,-1 0 1,1 0-1,-1 0 1,0 0 0,1 0-1,-3-1 1,3 2-6,0 0 0,-1-1 0,1 1 0,-1 0 0,1 0 0,-1 0 0,1 0 0,-1-1 0,1 1 0,-1 0 0,1 0 0,0 0 0,-1 0 0,1 0 0,-1 0 0,1 0 0,-1 0 0,1 0 0,-1 0 0,1 0 0,-1 1 0,1-2 152,5-6-277,-3 4 129,-1 1 1,1-1 0,0 1-1,0 0 1,0-1 0,1 1-1,-1 0 1,1 0-1,-1 0 1,1 1 0,-1-1-1,6-2 1,-3 1-62,-4 2 66,-1 0 0,1 1 0,0-1 0,0 1 0,0-1 0,0 1-1,-1-1 1,1 1 0,0-1 0,0 1 0,0 0 0,0-1 0,2 1 0,3-1 13,-5 1 38,-1 0-26,0 0-65,-3 15 6,1-11 58,-1 0 0,1-1 0,-1 1 0,0 0 0,0-1 0,0 0 0,0 1 0,0-1 0,-1 0 0,1-1 0,-1 1 0,0-1 0,-4 3 0,-4 2-17,1 0-49,0 1-1,-12 12 0,2-1 13,21-19 33,-4 4-9,7-4-11,8-1-10,14 1 25,-26 4-15,-3 3 548,4-6-520,0-1-1,0 0 1,-1 0-1,1 0 1,0 0 0,0 0-1,-1 0 1,1 0-1,0 0 1,0 0-1,-1 0 1,1 0-1,0 0 1,0 0 0,-1 0-1,1 0 1,0 0-1,0-1 1,-1 1-1,1 0 1,0 0-1,0 0 1,0 0 0,-1 0-1,1 0 1,0-1-1,0 1 1,0 0-1,0 0 1,-1 0-1,1-1 1,0 1 0,0 0-1,0 0 1,0 0-1,0-1 1,0 1-1,-1 0 1,1-1-1,-2-3-7,0-1 1,1 1-1,-1-1 0,1 0 0,0 1 0,0-1 0,0 0 0,1 0 0,-1 0 0,2-9 0,-3-16 138,1 14-235,0 0 0,2-18 1,-1 3 141,1 30-48,-1-1 0,1 0 0,-1 1 1,1-1-1,0 0 0,-1 1 0,1-1 0,0 1 0,0-1 1,0 1-1,0-1 0,1 1 0,-1 0 0,0-1 1,1 1-1,1-1 0,-2 1-1,1 0 0,-1 0 1,0-1-1,1 1 0,-1 0 0,0-1 1,0 1-1,0 0 0,0-1 0,0 1 0,0-1 1,0 0-1,-1 1 0,1-1 0,-1 0 1,1-2-1,2-12 126,-3 14-116,1 0 0,-1 1-1,0-1 1,1 1 0,-1-1-1,0 0 1,0 0 0,0 1-1,0-1 1,-1 0 0,1 1-1,0-1 1,-1 0 0,1 1-1,-2-4 1,1 3-14,1 2 19,0 0-1,0-1 0,0 1 1,-1 0-1,1 0 0,0-1 1,0 1-1,0 0 0,-1 0 1,1-1-1,0 1 0,0 0 1,-1 0-1,1-1 1,0 1-1,0 0 0,-1 0 1,1 0-1,0 0 0,0 0 1,-1-1-1,1 1 0,0 0 1,-1 0-1,1 0 0,0 0 1,-1 0-1,1 0 0,0 0 1,-1 0-1,1 0 1,0 0-1,-1 0 0,1 0 1,-1 1-1,-2-1 4,-10-2-56,11 2 33,0 0 0,0 0 0,0-1 0,0 1 0,0 0 0,0 1 0,0-1 0,-3 1 0,0 0 0,0 1 0,0 0 0,1 0 0,-1 0-1,1 1 1,-1 0 0,1-1 0,0 2 0,0-1 0,0 0 0,0 1-1,1-1 1,-5 8 0,23-18-111,13-12 139,-23 14 43,1 0 0,-1 0 0,0-1 1,0 0-1,0 0 0,-1 0 0,0-1 1,4-8-1,-8 15-57,0 0 0,1 0 0,-1-1 0,0 1 0,0 0 1,0-1-1,1 1 0,-1 0 0,0-1 0,0 1 0,0-1 0,0 1 0,0 0 1,0-1-1,1 1 0,-1 0 0,0-1 0,0 1 0,0-1 0,0 1 0,-1 0 1,1-1-1,0 1 0,0-1 0,0 1 0,0 0 0,0-1 0,0 1 0,-1 0 1,1-1-1,0 1 0,0 0 0,0-1 0,-1 1 0,1 0 0,0 0 0,0-1 1,-1 1-1,1 0 0,0 0 0,-1-1 0,1 1 0,0 0 0,-1 0 0,1 0 1,0 0-1,-1-1 0,0 1 0,0 0-13,0 0-1,0 0 1,1 0-1,-1 0 1,0 1-1,0-1 1,0 0-1,0 0 1,0 0-1,1 1 1,-1-1 0,0 1-1,0-1 1,0 1-1,1-1 1,-1 1-1,0-1 1,0 2-1,-16 14-48,15-13 54,-1-1 1,1 0-1,-1 1 1,1 0-1,0-1 1,0 1-1,0 0 1,-2 5-1,2-3-71,0-1 38,1-1-1,-1 0 1,1 0-1,-1 1 1,-5 4-1,7-7 133,0-1-16,0 0 5,8-7 53,-8 7-162,1-1 0,-1 1 1,0-1-1,1 1 0,-1-1 1,1 1-1,-1 0 0,0-1 1,1 1-1,-1 0 0,1-1 1,-1 1-1,1 0 0,0-1 1,-1 1-1,1 0 0,-1 0 1,1 0-1,0-1 0,1 2 21,-1 0-1,0 0 1,1 0-1,-1 0 0,0 0 1,0 0-1,0 0 0,0 0 1,0 0-1,0 0 0,0 1 1,0-1-1,-1 0 0,2 2 1,8 24 89,-4-11-70,7 27 0,-4-8 10,-1-2-52,-5-25 46,0 0-1,-1 0 0,0 0 0,1 12 0,-3-17-88,3 2 58,-2-3 102,-1-2-11,0 0 5,0 0-10,0 0 5,0-1-82,1 1 0,-1 0 0,0 0 0,0-1 0,0 1 0,0 0 0,0-1 0,0 1 0,0 0 0,0-1 0,0 1 0,0 0 0,0 0 0,0-1 0,0 1 0,0 0 0,0-1 0,-1 1 0,1 0 0,0-1 0,0 1 0,0 0 0,-1-1 0,-10-4-233,8 2 253,0 0-1,0 0 1,0 0 0,1 0-1,-1-1 1,1 1-1,0-1 1,0 0-1,0 0 1,1 0-1,0 0 1,-1 0-1,0-7 1,0-3-66,0-1 0,2-21 0,0 34 29,0-1 0,0 1 1,0 0-1,1-1 0,0 1 1,-1 0-1,1-1 0,0 1 1,0 0-1,0 0 0,0 0 1,1 0-1,-1 0 0,0 0 1,1 0-1,-1 0 0,1 1 1,0-1-1,0 0 0,0 1 1,0 0-1,0-1 0,0 1 1,0 0-1,3-1 0,2-1-60,-6 3 59,-1-1 0,1 1 0,0 0 0,-1 0 0,1-1 0,-1 1 0,1 0 0,-1 0 0,1 0 0,0 0 0,-1 0 0,1 0 0,0 0 0,-1 0 0,1 0 0,-1 0 1,1 0-1,0 0 0,-1 1 0,1-1 0,-1 0 0,2 1 0,21 5-1109,-21-6 1046,0 0 0,0 0 0,0 1 1,0-1-1,0 1 0,0-1 0,0 1 1,0 0-1,0 0 0,0 0 0,0 0 1,0 0-1,-1 0 0,1 0 0,1 2 1,9 7-4,-11-9 182,-1-1 11,3 9 292,-3-9-376,0 1-1,1-1 1,-1 1-1,0 0 1,1 0-1,-1-1 1,0 1-1,0 0 1,0-1-1,0 1 1,0 0-1,0 0 1,0-1-1,0 1 1,0 0-1,0 0 1,0-1-1,-1 2 1,-7 21 117,-2 0 0,0-1 0,-14 22 0,23-42-134,1-1 0,-1 0 1,1 1-1,-1-1 0,1 0 1,0 1-1,0-1 0,0 1 1,0-1-1,0 0 0,0 1 1,0-1-1,0 1 0,0-1 1,1 0-1,-1 1 0,1-1 1,-1 1-1,1-1 0,-1 0 1,1 0-1,0 1 0,1 0 1,-2-1-3,1 0 0,-1 0 0,1 0 0,0-1 0,-1 1 0,1 0 0,0-1 0,0 1 0,0 0 0,-1-1 0,1 1 0,0-1 0,0 1 1,0-1-1,0 0 0,0 1 0,0-1 0,0 0 0,0 0 0,0 0 0,0 0 0,0 0 0,0 1 0,0-2 0,0 1 0,0 0 1,0 0-1,0 0 0,0 0 0,0-1 0,0 1 0,-1 0 0,1-1 0,0 1 0,1-1 0,3-2 30,0-1 1,-1 1-1,1-1 0,-1 0 1,0 0-1,7-9 0,-2 7-202,-8 5 162,-1 1 0,0 0-1,1 0 1,-1 0 0,1-1 0,-1 1-1,1 0 1,-1 0 0,0-1-1,1 1 1,-1 0 0,0-1-1,1 1 1,-1 0 0,0-1 0,1 1-1,-1-1 1,0 1 0,0 0-1,1-1 1,-1 1 0,0-1-1,0 1 1,0-1 0,0 0 91,0 1-26,0 0-75,-5 5-160,4-4 41,0 0 0,-1 0 0,1 1 0,0-1 1,0 0-1,0 1 0,0-1 0,1 1 0,-1-1 0,0 1 0,1-1 1,-1 1-1,0 2 0,-3 4-1545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1:35.97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0 365 1248,'2'0'56,"-2"0"-43,0-1 0,0 1 0,1 0 0,-1 0 0,0 0 0,0 0 0,1 0 0,-1 0 0,0 0 0,0 0 0,1 0 0,-1 0 0,0 0 0,0 0 0,1 0 0,-1 0 0,0 0 0,0 1 0,1-1 0,-1 0 0,0 0 0,0 0 0,0 0 0,1 0 0,-1 0 0,0 1 0,0-1 0,0 0 0,1 0 0,-1 0 0,0 1 0,0-1 0,0 0 0,0 0 0,0 0 0,0 1 0,1-1 0,-1 0 0,0 0 0,0 1 0,0-1 0,0 0 0,0 0 0,0 1 0,0-1 0,0 1 0,0-1 301,0 0-90,6-1 212,-6 1-409,1 0 1,-1 0-1,0 0 0,1 0 0,-1-1 1,0 1-1,0 0 0,1 0 1,-1 0-1,0 0 0,1 0 1,-1 0-1,0-1 0,1 1 0,-1 0 1,0 0-1,0 0 0,1-1 1,-1 1-1,0 0 0,0 0 0,0-1 1,1 1-1,-1 0 0,0 0 1,0-1-1,0 0 0,21-19 763,-6 9-769,-12 5-105,1 1 232,-3 3-50,0 1-1,0-1 1,0 1 0,0-1 0,0 0 0,-1 1 0,1-1-1,0 0 1,-1 0 0,0 1 0,1-1 0,-1 0-1,0 0 1,0 0 0,0-3 0,3-10 123,-2 7-189,0 1-1,-1 0 1,1 0-1,-1 0 1,-2-11-1,1-5 170,2 18-160,-1-1 0,1 1 1,0 0-1,3-9 1,-3 9-17,1 0 1,-1 0 0,0 0 0,0-8 0,-1 10 14,1-1 0,-1 1 0,1-1 0,0 1 0,0 0 0,1-4 0,0 4 7,-1-1 0,0 1-1,0 0 1,0-1 0,-1 1 0,1-5 0,4-49 193,-5 53-313,0 3-60,0 0 0,0 0 0,0 0 0,0-1 0,0 1 0,0 0 0,0 0 0,0 0 0,0 0 0,-1-2 0,-3 2-1291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0:35.3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97 13 576,'-2'3'46,"1"1"0,0-1 0,0 0 0,0 1 1,0-1-1,1 1 0,-1 0 0,1 4 0,-1 11 99,-22 118 346,14-82-198,-16 140 384,11-72-303,8-93-367,4-20 28,0 1 0,0 19 0,1-30-30,1 0 1,0 0-1,0 0 1,-1 0 0,1 0-1,0 0 1,0 0-1,0 0 1,-1 0 0,1 0-1,0 0 1,0-1-1,0 1 1,0 0 0,0 0-1,0 0 1,0 0-1,0 0 1,0 0 0,0 0-1,0 0 1,-1 0-1,1 0 1,0 0 0,0-1-1,0 1 1,0 0-1,0 0 1,0 0 0,0-1-1,0 1 1,0 0-1,0 0 1,0 0 0,0 0-1,0 0 1,0 0-1,0 0 1,0-1 0,1-60 87,17-101 0,-5 73-76,23-102 57,-5 74-37,-23 88-95,-6 24-149,-3 10 152,6 127-14,-3-111-22,8 79 63,0 37-2,-15-27 190,4-97-227,-4 21 1,2-15 252,3-18-162,-1 0 0,1 0 0,0 0 0,0 0 0,-1 0 0,0 0 0,1 0 0,-1 0 0,1 0 0,-1 0 0,0-1 0,1 1 0,-3 1 0,3-2-23,0 0-1,0 0 0,0 1 0,0-1 0,0 0 0,-1 0 0,1 0 0,0 0 1,-1 0-1,1 0 0,0 0 0,0 0 0,0 0 0,0 0 0,0 0 1,-1 0-1,1 0 0,0 0 0,-1 0 0,1 0 0,0 0 0,0 0 1,-1 0-1,1 0 0,0 0-1,0 0-1,0 0 1,-1-1 0,1 1 0,0-1 0,-1 1-1,1 0 1,0 0 0,0 0 0,0-1 0,0 1-1,0-1 1,0 1 0,0 0 0,0 0 0,0-1-1,0 1 1,0-1 0,0 1 0,0-1 0,0-24 115,-1-3-193,5-34 1,-1-8 66,-1 10-77,0-35 189,-3 50-259,1 36 156,-1-17 62,3-1 1,6-46 0,-6 62-88,-2 9 17,0 0 1,0 1-1,0-1 1,0 1-1,1-1 0,-1 0 1,1 0-1,-1 1 1,1 0-1,0-2 0,0 2 1,-1 0-1,1-1 1,0 1-1,2-2 1,-3 3 6,0 0 1,0 0 0,0-1 0,1 1 0,-1 0-1,0 0 1,0 0 0,0 0 0,1 0 0,-1 0 0,0 0-1,0 0 1,0 0 0,0 0 0,0 0 0,0 0-1,0 0 1,1 0 0,-1 0 0,0 0 0,0 0 0,0 0-1,1 0 1,-1 0 0,0 0 0,0 0 0,0 0-1,1 0 1,-1 0 0,0 0 0,0 1 0,0-1 0,0 0-1,0 0 1,0 0 0,0 0 0,0 0 0,0 0-1,1 0 1,3 9-45,2 13-27,-3 95 255,-3-88-173,-2 106-29,-2 15 44,1-90 458,-2-67-384,2-2-120,1 1 1,1-1 0,0 0-1,0 1 1,1-1 0,0 0-1,3-14 1,-2 6 5,-1 12 1,1 1 0,-1-2 0,2-4 1,2-5-79,2-6 105,-1 0 0,2-24 1,-6 38-71,0 0 0,3-9 1,2-9 67,6-128 243,-12 139-200,0 9-64,1 0 1,-1 1-1,0 0 0,-1-1 1,1 1-1,-2-9 0,1 10-26,1 9-39,-1 2 110,0 0 1,1 0-1,1 9 1,1 6-51,0 174-105,1-20 177,0-88 484,1-99-404,3-37-129,4-51-64,-9 67-45,1-19-160,-3-59 206,-3 73 4,-15 77-1519,15-34 1178,-3 1-442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0:40.5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106 126 576,'0'-1'10,"-1"1"0,0 0 0,0 0 0,1 0 0,-1 1 0,1-1 0,-1 0 0,1 0 0,-1 0 0,0 0 0,1 1 0,-1-1 0,1 0 0,-1 0 0,1 0 0,-1 1 0,1-1 0,0 1 0,-1-1 0,0 0 0,1 1 0,-1-1 0,1 1 0,0-1 0,0 0 0,-1 1 1,1 0-1,-1-1 0,1 0 0,0 1 0,-1 0 0,1 0 0,0-1-5,0 1 0,0-1 0,-1 0 1,1 0-1,-1 1 0,1-1 0,0 1 1,-1-1-1,1 0 0,-1 0 0,1 0 1,-1 0-1,1 0 0,0 1 0,-1-1 0,0 0 1,1 0-1,0 0 0,-1 0 0,1 0 1,-1 0-1,0 0 0,1 0 0,0 0 1,-1 0-1,0 0 0,-8 1 584,10-3-560,-1 1 0,0 0 1,1 0-1,0 0 0,0 0 0,-1 0 0,1 0 0,0 0 0,-1 0 0,3-1 0,-1 0 44,0 0-1,1 1 1,-1-1-1,6-2 1,-6 2-46,-1 1-1,2 0 1,-1 0 0,0 0-1,-1-1 1,1 0 0,0 1-1,-1-1 1,3-2 0,-1 0-9,0-1 0,-1 1 0,1 0 0,1 0 0,-1 0 0,1 1 0,7-7 0,-10 10-66,6 0-40,-5 0 88,-1 0 1,0 0 0,0 0-1,0 0 1,0 0 0,0 0-1,0 0 1,0 0 0,1 0-1,-1 0 1,1-1 0,-2 1-9,0 0 1,0 0 0,1 0 0,-1-1-1,0 1 1,0 0 0,0 0 0,1 0-1,-1 0 1,0 0 0,0 0 0,1 0-1,-1 0 1,0 0 0,0 0-1,0 0 1,0 0 0,0 0 0,0 0-1,1 0 1,-1 0 0,0 0 0,0 0-1,1 0 1,-1 0 0,0 0 0,0 0-1,0 0 1,0 0 0,0 0 0,0 0-1,0 0 1,1 0 0,5 2 483,-5-3-423,-1 0 1,2 1-1,-2-1 0,1 0 1,0 1-1,0-2 0,-1 2 1,1-1-1,0 0 0,-1 0 1,0 0-1,1 0 0,0-2 1,1 0-49,-2 2 10,1 0 0,-1 0 0,0 0 0,1 0 0,-1 0-1,1 0 1,-1 0 0,0 0 0,0-2 0,2-5 425,-2 8-431,0 0 1,0-1 0,0 1-1,1-1 1,-1 1 0,0 0 0,0-1-1,0 1 1,0-1 0,0 1-1,0 0 1,0-1 0,0 1-1,0-1 1,0 1 0,-1 0-1,1-1 1,0 1 0,0-1-1,0 1 1,-1 0 0,1-1 0,0 0-1,-1 0 19,-8-10 302,9 10-324,0 1-1,-1 0 1,1-1 0,0 1 0,-1 0 0,1 0 0,-1 0 0,1 0 0,0 0-1,0 0 1,0 0 0,-1-1 0,1 1 0,-1 0 0,1 0 0,0 0 0,0 0-1,-1 0 1,1 0 0,-1 0 0,1 0 0,-1 0 0,1 0 0,0 0 0,0 0-1,-1 1 1,1-1 0,0 0 0,-1 0 0,1 0 0,0 0 0,0 0 0,-1 0-1,1 0 1,0 1 0,-1-1 0,1 0 0,-1 1 0,-1 1 16,-1 0 0,1 0 0,-1 0 0,0-1 1,0 0-1,-1 1 0,-3 1 0,4-2-4,0 0 0,0 0-1,0 1 1,-1 0 0,2-1 0,-1 1 0,-3 3 0,-4 2-90,9-6 65,1 0 0,-1-1 1,0 0-1,0 1 0,1 0 1,-1-1-1,0 1 0,1 0 1,0-1-1,-1 1 0,0 0 1,1 0-1,-1 0 0,1-1 1,0 1-1,0 0 0,-1 1 1,0 2-15,-2 0 0,1 0 1,-4 4-1,0 2-8,2-5 24,2 1-1,-3-2 1,2 1 0,-2-1-1,1 0 1,-1 1 0,0-2-1,0 1 1,0-1 0,-10 6-1,14-8 47,-3 1 0,6-3-251,10-1-51,-9 2 282,-2 0 0,0 0 1,1-1-1,-1 1 0,1 0 1,0-1-1,-1 0 0,3 0 1,10-4-59,26-3-118,-28 9 80,-12-1 83,0 0-1,0 0 0,0 0 1,0 0-1,0 0 1,0 0-1,0 0 1,0 0-1,0 0 0,0 0 1,0 1-1,0-1 1,0 0-1,0 0 0,0 0 1,0 0-1,0 0 1,0 0-1,0 0 1,0 0-1,0 0 0,0 0 1,0 0-1,0 0 1,0 0-1,0 0 0,0 0 1,0 0-1,0 0 1,0 0-1,0 0 1,0 0-1,0 0 0,0 0 1,0 0-1,0 0 1,0 0-1,0 0 0,0 0 1,0 0-1,0 0 1,0 0-1,1 0 0,-5 5 78,-3 2-57,0 1 0,-1-2 0,0 1 1,0 0-1,-1-2 0,-18 11 0,1 0-234,13-6-329,12-10 76,7 0-1503,6-2 895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0:42.9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377 37 640,'-2'0'26,"1"0"-1,-1 0 1,1-1-1,-1 1 1,2 0 0,-2 0-1,1 0 1,-1 0-1,1 1 1,0-1 0,-1 0-1,-1 0 1,-12 2 249,2-2 65,1-2-1,0 1 1,-22-7 0,21 4-32,1 2 0,0 0 1,-24-2-1,-107 4 967,89-2-1585,53 2 321,1 0-54,1 0 11,1 2 26,0-1 0,-1 0-1,2 1 1,-1-2 0,-1 2 0,1-2-1,0 1 1,1 0 0,-1-1 0,0 1-1,0 0 1,0-1 0,3 0 0,5 1 15,17-1 1,-12-1-38,20 1 23,118-5 170,-122 2-210,33-4-112,-58 6 117,12-3 26,0 2 1,19-1 0,-36 3-30,-1 0 246,0 1-198,0-1 1,0 1 0,0-1 0,0 1 0,0-1 0,0 1 0,0 0 0,0-1 0,-1 1 0,1-1 0,0 1 0,-1-1 0,1 1-1,0-1 1,0 1 0,-1-1 0,0 1 0,-2 4 68,0-1-1,-1 0 1,0 0-1,0 0 1,-1-1-1,-7 7 0,9-8 2,0 0-1,-1-1 1,1 1-1,0-1 1,-1 1-1,0-1 1,0 0-1,1-1 1,-1 1-1,0 0 1,-6 0-1,0-2 105,-12 1 150,0 1 0,-27 4 0,42-4-550,0 0 1,1 1-1,-2 0 0,2 0 1,-1 1-1,1 0 0,0 0 0,-1 0 1,1 1-1,1 0 0,-7 5 1,-7 9-2255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0:45.8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124 31 160,'0'-2'58,"0"6"-36,0-3 47,-13-7 854,10 6-567,1-1-302,1 1 1,-1 0-1,1 0 1,0 1-1,0-1 1,-1 0-1,1 1 1,0-1-1,-1 0 1,1 0-1,0 1 1,-1 0-1,1 0 1,-2 1-1,-4 0 70,1 2-1,-1-2 0,0 0 1,-8 2-1,11-3-89,-1 0 19,0-1 1,-1 1-1,-6 0 0,8 0-192,-3 0 65,7-1 5,3-2 85,0 0 6,0 1 0,-1 0 0,1 1 0,0-1 0,1 0 0,-1 1 1,-1-1-1,2 1 0,-1 0 0,0 0 0,0 0 0,4 1 1,-3-1 12,1 0 0,0 0 1,0-1-1,0 0 1,-1 1-1,1-2 0,0 1 1,0 0-1,-1-1 0,8-3 1,43-18-959,-30 13-394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0:50.7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294 1 480,'-2'0'24,"1"0"0,0 1 0,-1-1 0,1 0 0,-1 1 0,2-1 0,-2 1 1,1-1-1,-1 1 0,1 0 0,-1 1 0,-1-1 6,1 0 0,0 1 0,0-1 0,0 0 0,-5 1 0,-3 2 464,9-3-316,0-1 0,-1 1-1,1-1 1,-1 1 0,0-1 0,1 1 0,-1-1 0,1 0-1,-3 0 1,1 0 166,3 0-337,-1 0 0,1 0 0,-1-1 0,1 1 0,-1 0 0,0 0 1,1 0-1,-1 0 0,1 0 0,-1 0 0,0 1 0,1-1 0,0 0 0,-1 0 0,0 0 0,0 0 0,1 0 1,0 0-1,-1 1 0,1-1 0,-1 1 0,0-1 0,1 0 0,0 0 0,-1 1 0,1 0 0,-1-1 0,1 1 1,-3 3 5,1-3 1,1 1-1,-1 0 0,1-1 0,0 1 0,0 0 0,0 0 0,0 0 0,0 0 0,0 0 0,1 0 0,-1 2 0,1-2-7,0 0 1,0-1-1,0 0 0,-1 1 0,1 0 1,-1-1-1,1 0 0,0 1 0,-1 0 0,0-1 1,0 2-1,0-3-22,1 0 0,0 0 59,-1 8-155,2-8 192,-1 0-32,0 0-86,1 0 6,1 0 21,0 0 0,0 0 1,0 0-1,0 1 0,-1-1 0,1 1 0,0-1 0,0 1 0,-1 0 0,4 0 1,-5 0-11,1-1 1,1 0 0,-2 1 0,2-1 0,-1 1 0,-1-1 0,2 0 0,-2 0 0,4 0 0,-3 0-28,5 3 223,-6-3-169,0 0-1,0 0 1,1 0 0,-1 0 0,0 0 0,1 0-1,-1 0 1,0 0 0,0 0 0,0 0 0,0 0 0,0 0-1,0 0 1,1 0 0,-1 0 0,0 0 0,1 0-1,-1 0 1,0 0 0,0 0 0,0 0 0,0 0-1,0 0 1,0 0 0,0 0 0,1 0 0,-1-1-1,0 1 1,0 0 0,0 0 0,1 0 0,-1-1-1,0 1 1,0 0 0,0 0 0,0-1 0,0 0 72,0 0 0,0 0 0,-1 0 0,1-1 0,-1 1 0,1 0 0,0 0 0,-1 0 0,0 0 0,1 0 0,-1-1 0,0 2 0,0-1 0,0 0 0,0 0 1,1 0-1,-2 0 0,1 0 0,0 1 0,0-1 0,0 0 0,-2 0 0,-5-2 216,0-1 0,-13-3-1,2 1-308,18 5 8,-2 0 3,1 0 1,-1 0 0,0 0-1,1 0 1,-1 0 0,0 1-1,0-1 1,-5 0-1,-27-1 196,34 2-202,1 0 52,0 0-42,0 0-138,0 0 20,0 0 6,1 1 101,0-1-1,0 1 0,0-1 0,0 0 0,0 0 1,0 0-1,0 1 0,1-1 0,-1 0 0,0 0 1,1 0-1,2 0-124,1 1 130,0 0-1,1-1 1,0 1 0,-1-1-1,1 0 1,-1-1-1,0 0 1,10-1 0,7-2-150,11 4-406,-20 0 244,-13 0 291,0 0 203,0 0-53,0 0-38,-3 8-42,-2-3-48,4-4 7,1-1 0,-1 1 0,1 0 0,-1-1 0,1 1-1,-1-1 1,1 1 0,-1-1 0,0 0 0,0 1 0,1 0-1,-1-1 1,0 0 0,-9 3 102,2 0 0,-2-1 0,-13 2 0,-29 4 317,41-7-415,11-1-20,-2 0 1,2 0 0,-2 0-1,1 0 1,0 0 0,0 0-1,0 1 1,0-1 0,0 0-1,0 0 1,-1 1 0,-13 2 18,13 12-272,1-12 277,-1-1-1,2 1 1,-2-1-1,2 1 1,-1 0-1,0-1 1,0 1-1,1 0 0,0-1 1,0 1-1,0 0 1,0 3-1,0-6-84,0 0 81,0 0-1,0 1 0,0-1 0,0 0 0,-1 0 0,1 0 0,0 1 1,0-1-1,0 0 0,0 0 0,0 0 0,0 0 0,0 0 0,0 0 0,0 0 1,0 0-1,0 1 0,0-1 0,0 0 0,1 0 0,-1 0 0,0 1 1,0-1-1,0 0 0,0 0 0,0 0 0,0 0 0,0 0 0,0 0 0,0 0 1,0 0-1,0 0 0,0 1 0,0-1 0,1 0 0,-1 0 0,0 0 1,0 0-1,0 0 0,0 0 0,1 0 0,-1 0 0,0 0 0,0 0 0,1 0 1,-1 1-1,0-1 0,0 0 0,0 0 0,0 0 0,0-1 0,0 1 0,3-1-29,0 1-1,-1-2 1,1 1-1,-1 0 1,0-1-1,1 1 1,-1 0-1,0-1 1,0 0-1,4-3 1,4-4-59,-3 4 212,-6 4-129,1 1 1,-1-1-1,0 0 1,0 1-1,0-1 1,0 0-1,0 0 1,1 0 0,-2 0-1,1 0 1,0 0-1,-1 0 1,1 0-1,0 0 1,0-1-1,-1 1 1,1 0-1,-1 0 1,1-2-1,0 0 192,1-3-65,-2 6-131,0 0-1,0-1 1,0 1 0,0 0 0,0 0-1,0 0 1,0 0 0,0-1-1,0 1 1,0 0 0,0 0 0,0 0-1,0 0 1,0 0 0,0 0-1,0 0 1,0 0 0,0 0 0,0 0-1,-1 0 1,1 0 0,0-1-1,0 1 1,0 0 0,0 0-1,0 0 1,0 0 0,0 0 0,-1 0-1,1 0 1,0 0 0,0-1-1,0 1 1,0 0 0,0 0 0,-1 0-1,1 0 1,0 0 0,0 0-1,0 0 1,0 0 0,-6-2 105,5 2-89,-1 0 1,1-1 0,0 0-1,0 1 1,-1 0 0,1 0 0,-4-1-1,-2 1 23,0 1-1,0-1 0,0 1 0,-10 2 0,13-2-30,0 0 1,0 1-1,0 0 0,0 0 0,1 0 1,-1 0-1,1 0 0,0 0 1,-1 1-1,1 0 0,0 0 0,1 0 1,-1 0-1,-5 7 0,8-10-6,0 0-1,0 0 1,0 0 0,0 0-1,0 0 1,0 0-1,0 0 1,0 0 0,0 0-1,0 0 1,0 0 0,0 0-1,0 0 1,0 0-1,-1 1 1,1-1 0,0 0-1,0 0 1,0 0-1,0 0 1,0 0 0,0 0-1,0 1 1,0-1 0,0 0-1,0 0 1,0 0-1,0 0 1,0 0 0,0 0-1,0 0 1,0 0-1,0 0 1,1 0 0,-1 0-1,0 0 1,0 0 0,0 0-1,0 0 1,0 0-1,0 0 1,0 1 0,0-1-1,0 0 1,0 0-1,0 0 1,0 0 0,0 0-1,0 0 1,0 0 0,0 0-1,0 0 1,0 0-1,0 0 1,0 0 0,1 0-1,7 0 27,11-5 56,-17 3-111,-1 2 23,-1 0 0,0-1 1,1 1-1,-1-1 0,1 1 1,-1 0-1,1 0 0,-1 0 1,1-1-1,0 1 0,-1 0 1,1-1-1,-1 1 0,1 0 1,-1 0-1,1 0 0,0 0 1,0 0-1,-1 0 0,0 0 1,1 0-1,0 1 0,0-1 21,0 0-1,0 0 1,0-1 0,0 1-1,-1 0 1,1 0 0,0 0-1,0 0 1,-1 0 0,2-1-1,-2 1 1,1-1 0,0 1-1,0 0 1,-1-1 0,2 0-1,1-1 72,-3 2-89,0 0 1,1-1-1,-1 1 1,0 0-1,0 0 1,0-1-1,1 1 1,-1 0-1,0 0 0,0 0 1,0 0-1,0 0 1,0 0-1,0-1 1,0 1-1,0 0 1,0-1-1,0 1 1,0 0-1,0 0 1,0 0-1,0 0 1,0 0-1,0-1 1,0 1-1,0 0 0,0-1 1,0 1-1,0 0 1,0 0-1,0 0 1,0 0-1,-1 0 1,1 0-1,0-1 1,-1 0 10,1 1 0,0-1 0,0 1 0,0 0 0,0 0 1,-1 0-1,1-1 0,-1 1 0,1 0 0,0-1 0,-1 1 0,1 0 1,0 0-1,0 0 0,-1 0 0,0 0 0,-3 0 30,0 0 0,-1 0 0,1 0-1,0 1 1,0 0 0,-5 2 0,5-3-48,0 1 1,0-1-1,0 0 1,0 0-1,-7-1 0,-1 1-78,12 0-1,0 0-85,16-3 75,16-4 24,-19 4 3,18-5 1,40-14-216,19-7 263,-72 23 114,20-6 0,-37 12-99,0 0 0,-1 0 0,1 0-1,0 0 1,0 0 0,-1 0 0,1 0 0,0 0-1,-1 1 1,1-1 0,0 0 0,0 1 0,-1-1-1,1 0 1,0 0 0,-1 1 0,1-1 0,0 1-1,0-1 1,-1 2-2,2-2 1,-2 1-1,1 0 1,0 0-1,0 0 0,-1 0 1,0 0-1,1 0 0,0 0 1,-1 0-1,0 0 1,0 1-1,1-2 0,-1 2 1,0-1-1,0 0 0,1 0 1,-2 2-1,3 6 219,-1-7-208,-1-1 1,1 0-1,-1 0 1,0 0-1,0 1 0,0-1 1,0 0-1,0 0 1,0 0-1,0 1 0,-1 0 1,-3 9 75,-1 0 1,-10 16 0,14-24-10,0-1 0,-2 0 0,2 0 0,0 0 0,-2 0 0,1 0 0,1 0 0,-1-1 0,-4 3 0,2 0-10,4-4-43,0 0 0,-1 0 0,1 0 0,-1 0 0,1 1 0,0-1 0,0 0-1,-1 1 1,1-1 0,-1 0 0,1 0 0,-1 0 0,1 0 0,0 0 0,-1 0 0,1 0 0,-1 0 0,1 0 0,-1 0 0,1 0-13,0 0 0,0 0 1,0 0-1,-1 0 0,1 0 0,0 0 1,0 1-1,0-1 0,-1 0 1,1 0-1,0 0 0,0 0 0,0 1 1,0-1-1,0 0 0,0 0 0,0 0 1,0 0-1,0 0 0,0 0 1,0 0-1,0 0 0,0 1 0,-1-1 1,1 0-1,0 0 0,0 1 0,0-1 1,0 0-1,0 0 0,0 0 1,0 0-1,0 0 0,0 0 0,0 1 1,0-1-1,1 0 0,-1 0 0,0 0 1,0 1-1,0-1 0,0 0 1,0 0-1,0 0-12,0 1 0,0 0 0,1-1 0,-1 1 0,0-1 0,1 1 0,-1-1 0,0 1 0,0-1 0,1 1 0,-1-1 0,1 0 0,0 2 0,29 7 195,-10-3-204,-4 0-137,-14-4 176,1-1 0,-1 0 0,1 0 0,0 0 0,0 0 1,0 0-1,0-1 0,6 1 0,-4-1 61,-6-1 293,-5-3-351,4 2-17,0 1 0,-1 0-1,1 0 1,0 0 0,-1 0-1,1 0 1,0 1 0,-1-1-1,1 0 1,-1 1-1,-3-1 1,-5 1-9,-16 1-1,7-1 212,-16 4-429,35-4 166,-1 14-17,2-14 84,0 0 0,-1 1 0,1 0 0,0-1 0,0 0 0,0 0 0,0 1 0,-1-1 1,1 1-1,-1-1 0,1 0 0,-1 0 0,1 1 0,0-1 0,0 1 0,-1-1 0,1 0 0,-1 0 0,1 0 0,-1 1 19,1-1 0,-1 0 0,1 1 0,-1-1 0,1 0 1,0 0-1,0 0 0,-1 0 0,1 1 0,-1-1 0,1 1 0,0-1 0,0 0 0,0 0 0,0 1 0,-1-1 1,1 1-1,0-1 0,0 1-16,-1 0 1,1-1-1,0 0 1,0 1 0,0 0-1,0-1 1,0 0-1,-1 1 1,1 0-1,0-1 1,0 0-1,0 1 1,0-1-1,-1 1 1,1-1 0,-1 0-1,1 1 1,0-1-1,0 1 1,-1-1-1,0 0 1,1 0-1,-1 1 1,1-1-1,0 1 1,-1-1 0,0 0-1,1 0 1,0 0-1,-1 0 1,0 0-1,1 0 1,-1 0-1,-1 1-76,-4 4-79,6-5 170,7 0 137,-6 1-136,2 0 1,-1-1-1,0 0 0,0 0 0,0 0 0,0 0 0,0 0 0,0 0 0,0 0 0,0 0 0,0-1 0,0 1 0,3-2 1,0 0 59,0-1 0,-1 1 0,8-6 0,-2 1-434,-5 4-172,-2 0-1,1 0 0,-1-1 0,4-4 1,-3 3-844,0 1 1,7-7 0,-2 4 124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0:58.1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3 193 224,'-3'0'61,"4"-1"31,4-4-48,-5 5-33,0 0 176,9-8 474,-5 6-600,-4 2-23,1-1 0,0 0 1,0 1-1,0 0 0,0-1 0,-1 0 1,0 1-1,1-1 0,0 0 0,-1 1 1,1-1-1,-1 0 0,1 1 0,-1-2 0,1 2 1,-1-1-1,0 0 0,0 0 0,0 0 1,1-1-1,-1 0-38,1-1 0,0 1 1,-1-1-1,1 0 0,0 1 0,2-4 0,3-9 127,-5 10-118,1-1-4,-1-1 1,0 1 0,0-8 0,2-17 111,-3 28-115,1-1-1,0 0 0,-1 1 0,2 0 1,-1-1-1,0 1 0,1 0 1,0 0-1,0-1 0,-1 2 1,4-4-1,1-3-6,-3 5-1,-1 4-6,-2 8-6,-1-1 33,1 20 168,2 60-286,-2-77 122,0-8-15,0 0-1,0 0 1,0-1-1,0 0 1,0 1 0,0 0-1,1 0 1,0-1-1,-1 1 1,2 2-1,-1-3 20,-1 0-1,0 0 0,0 0 1,1-1-1,-1 1 1,0 0-1,1-1 0,-1 1 1,0 0-1,0 0 0,0 0 1,0-1-1,0 2 1,0-1-19,0-1 1,0 0 0,0 1 0,-1-1 0,1 0 0,0 0 0,0 1 0,0-1 0,-1 0 0,1 1-1,0-1 1,0 0 0,0 0 0,0 0 0,0 1 0,-1-1 0,1 0 0,0 0 0,-1 1 0,1-1-1,0 0 1,-1 0 0,1 0 0,0 0 0,0 0 0,-1 0 0,1 0 0,-1 0 0,1 0 0,0 0 0,0 1-1,0-1 1,-1 0 0,0 0-399,0 0 311,1 0 1,0 1-1,-1-1 1,1 0-1,-1 1 1,1-1-1,0 1 1,-1-1-1,1 0 1,-1 1-1,1-1 1,-1 1-1,1-1 1,0 2-1,-1 0-418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1:01.4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214 79 640,'0'0'24,"0"0"-1,0 0 1,0 0-1,-1 0 1,1 0 0,0 0-1,0 0 1,-1 0-1,1-1 1,0 1-1,0 0 1,0 0 0,0-1-1,-1 1 1,1 0-1,0 0 1,0 0 0,0 0-1,0 0 1,0-1-1,0 1 1,0 0 0,0-1-1,0 1 1,0 0-1,0-1-63,1 0 268,0-1 0,0 0 0,-1 1-1,1-1 1,-1 1 0,1-1 0,-1 0 0,0-2 0,0 3-4,-6-4 112,6 5-344,0-1 0,0 1 0,0 0 0,0 0 0,-1 0 0,1 0 0,0-1 0,0 1 0,0 0 0,0 0 0,0 0 1,0 0-1,0 0 0,0 0 0,0 0 0,0 0 0,-1 0 0,1 0 0,0 0 0,0 0 0,0 0 0,-1 0 0,1 0 0,0 0 0,0 0 0,0 0 0,-1 0 0,1 0 0,0 0 0,0 0 1,0 0-1,0 0 0,0 0 0,0 0 0,0 0 0,0 0 0,-1 0 0,1 0 0,0 0 0,0 0 0,0 0 0,0 0 0,-1 1 0,1-1 0,0 0 0,0 0 0,0 0 0,0 0 0,0 1 0,0-1 1,0 0-1,0 0 0,-5 5 296,5-5-257,-1 0 1,1 0 0,0 0-1,-1 0 1,1 0 0,-1 0-1,1 0 1,0 0 0,0 0 0,0 0-1,-1 0 1,1 0 0,-1 0-1,1 0 1,0 0 0,0 0-1,0-1 1,-1 1 0,1 0 0,0 0-1,-1 0 1,1 0 0,0 0-1,-1 0 1,1 0 0,0-1-1,0 1 1,0 0 0,0-1 0,0 1-1,-1 0 1,1 0 0,0 0-1,0-1 1,0 1 0,-1-1-1,-3-8 93,-1-5-407,4 12 310,-1 1-49,1 1-95,1 0 64,0 0 117,0 0 37,0 0 96,0 0-69,0 0-16,0 0-21,0 0 37,0 0-53,0 0-76,0 0 1,0 0-1,0 0 1,0 0-1,0 0 1,0 0-1,-1 0 1,1-1-1,0 1 1,0 0-1,-1 0 1,1 0 0,0 0-1,0 0 1,0 0-1,0 0 1,0 0-1,0 0 1,0 0-1,0-1 1,0 1-1,0 0 1,0 0 0,0 0-1,0-1 1,-1 1-1,1 0 1,0 0-1,0 0 1,0 0-1,0 0 1,0 0-1,0-1 1,0 1 0,0 0-1,0 0 1,0-1-1,0 1 1,1 0-1,-1 0 9,0 0-1,0 0 0,0 0 0,0 0 1,0-1-1,0 1 0,0 0 1,0 0-1,0-1 0,0 1 1,0 0-1,0 0 0,0 0 1,0 0-1,0 0 0,0 0 0,0 0 1,0 0-1,-1-1 0,1 1 1,0 0-1,0 0 0,0 0 1,0-1-1,0 1 0,-1 0 0,1 0 1,0 0-1,0 0 0,0 0 1,0 0-1,-1 0 0,1 0 1,0 0-1,0 0 0,0 0 1,0 0-1,0 0 0,-4-3 267,4 3-267,0 0 0,-1-1 1,1 1-1,0 0 0,0 0 0,0 0 1,0 0-1,0 0 0,0 0 0,0-1 1,-1 1-1,1 0 0,0 0 0,-1 0 1,1 0-1,0-1 0,0 1 0,0 0 1,0 0-1,0 0 0,-1 0 0,1 0 1,0 0-1,-1 0 0,1 0 0,-1 0 0,-3-3 399,-1-2 90,4 5-505,0 0 0,0 0 1,0-1-1,-1 1 0,2 0 0,-2 0 1,1 0-1,0 0 0,0 0 1,-1 0-1,1 0 0,0 1 0,0-1 1,0 0-1,-1 0 0,0 2 0,0-2-4,1 0 1,-1 1-1,1 0 0,-1 0 0,0 0 0,1-1 0,-1 2 0,1-2 0,0 2 0,0-1 0,-2 2 0,-8 11-904,-1 0 1,0-1-1,-27 21 1,36-30 902,1-2-291,-1 1 1,-1-1-1,1-1 1,-5 3-1,6-3 223,-10 7-729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1:06.5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115 0 1312,'-1'0'43,"0"0"0,0 1 0,1-1 0,-1 0-1,0 0 1,1 0 0,0 0 0,-1 0 0,0 1 0,0-1 0,1 1 0,0-1 0,-2 0 0,2 1-12,-1 0 1,0-1 0,1 0 0,-1 0-1,1 1 1,-1-1 0,0 1 0,1-1-1,-1 0 1,0 0 0,0 0 0,1 0-1,-2 0 1,-26 6 619,25-6-360,-5 0-73,0 0 1,-13 2-1,20-2-222,-1 0 1,1 1-1,-1-1 0,1 1 1,0-1-1,-1 0 0,1 1 1,-1 0-1,2-1 0,-2 1 1,1 0-1,0 0 0,0 0 1,-1-1-1,1 2 0,1-2 1,-2 2-1,2-2 1,-1 2-1,-1 1 0,2-2 17,0 0-1,-1-1 1,1 0 0,0 1-1,0-1 1,0 1-1,0-1 1,0 0 0,0 1-1,0 0 1,0-1-1,0 0 1,1 1 0,-1-1-1,0 1 1,0-1-1,0 0 1,0 1 0,0-1-1,1 1 1,-1-1-1,0 0 1,1 0 0,-1 1-1,1-1 1,-1 1-1,0-1 1,0 0 0,1 0-1,-1 1 1,1-1-1,-1 0 1,0 1 0,1-1-1,-1 0 1,1 0-1,0 0 1,-1 0 0,22 5 233,-21-5-280,74 5-62,-8-3 221,-20-2-170,-30 0 219,21-2 0,7 0-36,-3 2-58,-41 0-32,-1 0-42,0 0 0,0 0 0,0 0 0,-1 1 0,1-1 0,0 1 1,0-1-1,-1 0 0,1 0 0,0 0 0,0 0 0,0 1 1,-1-1-1,1 0 0,0 0 0,-1 1 0,1-1 0,-1 0 0,1 0 1,0 0-1,0 0 0,0 0 0,-1 0 0,1 0 0,-1 0 1,1 0-1,0 0 0,-11 1 65,11-1-64,-87 3 1113,54-1-853,-24 4 69,50-6-211,-1 0 0,-14 4-1,-3 0-120,7-3-260,18-1 134,1 1 68,3 1 72,0-1-1,0 1 0,0-1 1,0 1-1,1-1 0,-1 0 1,0-1-1,0 1 0,1 0 1,-1-1-1,8 0 0,7 0-369,2 0 86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1:15.2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 5 64,'0'0'1,"0"0"-1,0 0 1,0 0-1,0 0 1,0 0-1,0 0 1,0 0-1,0 0 1,0 0 0,1 0-1,-1 0 1,0 0-1,0 0 1,0 0-1,0 0 1,1 0-1,-1 0 1,0 0 0,0 0-1,0 0 1,0 0-1,0 0 1,0-1-1,0 1 1,0 0-1,0 0 1,0 0 0,0 0-1,0 0 1,0 0-1,1 0 1,-1-1-1,0 1 1,0 0-1,0 0 1,0 0 0,0 0-1,0 0 1,0 0-1,0 0 1,0 0-1,0 0 1,0 0 0,0 0-1,0-1 1,0 1-1,0 0 1,0 0-1,0 0 1,0 0-1,0 0 1,0-1 0,0 1-1,0 0 1,0 0-1,0 0 1,0 0-1,0 0 1,0 0-1,0 0 1,0 0 0,-1 0-1,1 0 1,0 0-1,0 0 1,0-1-1,1 1 43,-1 0 58,0 0-42,3 23-214,-4-17 152,1 1-1,-2-1 1,1 1-1,-5 10 1,0 1 10,0 3 27,-13 28 1,17-41-83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1:16.4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4 134 64,'0'0'1,"-1"0"0,1 0 0,0 0 1,0 0-1,0 0 0,0 0 0,-1 0 0,1 0 0,0 0 1,0 0-1,0 0 0,0 0 0,0 0 0,0 1 0,0-1 0,0 0 1,0 0-1,0 0 0,0 0 0,0 0 0,-1 0 0,1 1 1,0-1-1,0 0 0,0 0 0,0 0 0,0 0 0,0 0 0,0 0 1,0 0-1,0 0 0,0 0 0,0 0 0,0 1 0,0-1 0,0 0 1,0 0-1,0 0 0,0 1 0,0-1 0,0 0 0,0 0 1,0 0-1,0 0 0,0 0 0,0 0 0,0 0 0,0 0 0,1 0 1,-1 0-1,0 0 0,0 1 0,0-1 0,0 0 0,0 0 1,0 0-1,0 0 0,0 0 0,0 0 0,1 1 4,-1-1-1,1 0 0,-1 0 1,1 1-1,-1-1 0,0 1 1,0-1-1,0 0 0,1 1 1,-1-1-1,0 1 1,1-1-1,-1 0 0,0 1 1,0 0-1,0-1 0,0 0 1,0 1-1,0 0 1,0-1-1,0 1 0,0 15-94,0-16 138,0 0-27,0 1-64,3 2 22,-3-3 64,0 0-6,0 0 11,0 0 53,0 0-42,0 0-75,0 0 0,0 0 59,0 0-22,0 0-64,0 0 1,0 0-17,0 0 27,-3 4 315,5-5-289,-1 1 1,-1-1-1,1 1 0,0 0 1,-1-1-1,1 0 1,0 1-1,-1 0 1,1-1-1,-1 0 1,1 1-1,-1-1 0,1 0 1,-1 1-1,0-1 1,1 0-1,-1 0 1,1 0-1,-1 1 1,0-1-1,1 0 0,-1 0 1,0-1-1,0 2 2,0-1 0,0 1 0,0-1 0,0 1 1,0-1-1,0 1 0,1-1 0,-1 1 0,0 0 0,1-1 0,-1 0 0,0 1 0,0 0 0,1-1 0,0 0 0,0 1-3,-1 0 0,0-1 0,0 0 0,1 1 0,0 0 0,-1-1 0,0 0 0,0 1 0,0-1 0,1 1 0,-1-1-1,0 1 1,0-1 0,1 0 0,-1-1 0,0 0 14,0 0-1,1 0 0,-1 0 0,0 0 0,1 0 1,1-3-1,0 3-10,-2 0 0,1 0 0,-1 0 0,1 0 0,0 0 0,-1-3 0,3-12 95,-3 17-160,0 0 63,0 0 145,0 0-70,0 0-170,-6-8-16,3-4 85,4 4 119,1 1-110,-2 6 23,0-1 0,0 0 1,0 1-1,0 0 0,1-1 0,-1 1 1,2-3-1,-2 3 23,1-1 0,0 1 0,-1 0 0,0-2 0,1 2 0,-1 0 0,0-3 0,0 3 25,0 1-54,-1 0 0,1-1-1,0 1 1,-1 0 0,1 0 0,-1 0-1,1-1 1,0 1 0,0 0 0,0-1-1,-1 1 1,1 0 0,-1 0-1,1-1 1,0 0 0,-1 1 0,1 0-1,0 0 1,0-1 0,0 0 0,0 1-1,0 0 1,0 0 0,0-1-1,0 0 1,0 1 0,0 0 0,0-1-1,0 1 1,0-1 0,0 1 0,0 0-1,0-2 1,1 1-13,1-6-15,-2 6-57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1:38.28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1 298 832,'6'-7'216,"-5"6"-201,0-1 0,0 1 0,0 0 0,0 0 0,0 0 0,0 0 1,1 0-1,-1 0 0,0 0 0,1 0 0,-1 0 0,0 1 0,1-1 0,1 0 1,17-6-279,-17 5 251,1 1-1,-1-1 1,1 1-1,0 0 1,-1 0-1,1 1 0,7-2 1,17 3 135,-12 0 169,0-1-1,18-2 0,-27 0-124,0-1-1,0 1 0,0-1 0,-1-1 1,1 1-1,-1-1 0,0 0 1,0-1-1,0 1 0,7-8 1,-4-10 89,-6 18-215,-1 0 1,0 0 0,0 0-1,0 0 1,2-8 0,-3 8-2,0 1 0,0 0 0,0-1 0,1 1 0,0 0 0,-1-1 0,1 1 0,0 0 0,0 0 0,1 1 0,2-4 0,-4 5-14,0 0-1,0 0 0,0 0 1,0 0-1,0 0 1,0 0-1,0-1 0,-1 1 1,1 0-1,0 0 1,-1-1-1,1 1 1,-1 0-1,1-1 0,-1 1 1,1-3-1,13 12-41,-11-3 65,0 0 0,-1 1 0,0-1 0,4 11 0,-6-13-45,1 1 0,0 0 1,1-1-1,-1 1 0,0-1 0,1 1 1,0-1-1,0 0 0,0 0 0,0 0 0,1 0 1,-1 0-1,6 4 0,-7-6 81,2 0-72,0 1 0,0-1 0,0 0 0,0 0 0,0 0 0,6 0 0,-6-2 39,0 0 0,0 0 0,0-1 0,0 1 0,0-1 0,0 1 0,0-1 0,-1 0 0,1 0 0,-1-1 0,5-3 0,-7 5-31,0 1 0,1-1 0,-1 0 0,0 0 0,0 1-1,1-1 1,-1 0 0,0 0 0,0 0 0,0 1 0,0-1 0,0 0 0,0 0-1,0 0 1,0 0 0,-1 1 0,1-1 0,0 0 0,0 0 0,-1 1 0,1-1-1,0 0 1,-1 0 0,1 1 0,-1-1 0,1 0 0,-1 1 0,1-1 0,-1 1-1,0-2 1,0 1 16,0 0 1,0 0-1,1 0 0,-1 0 0,1 0 0,-1 0 1,1 0-1,-1 0 0,1 0 0,-1 0 0,1-2 0,-10-27 385,6 10-476,3 18 79,0 0 1,1 0-1,-1 0 0,1 1 0,-1-1 0,1 0 0,0 0 1,0 0-1,-1 0 0,2 0 0,-1 0 0,0 0 0,1-3 0,1-15 511,-2 18-557,0 0 1,0 0-1,0 0 1,0 0-1,0 0 1,1 0-1,-1 0 1,0 0-1,1 0 1,0 1-1,-1-1 1,1 0-1,0 0 1,0 1-1,0-1 1,2-2-1,-3 4 23,0-1 1,1 1-1,-1 0 0,0 0 0,0 0 1,1-1-1,-1 1 0,0 0 0,0 0 1,1 0-1,-1 0 0,0-1 0,1 1 0,-1 0 1,0 0-1,1 0 0,-1 0 0,0 0 1,1 0-1,-1 0 0,0 0 0,1 0 1,-1 0-1,0 0 0,1 0 0,-1 0 1,0 1-1,0-1 0,1 0 0,-1 0 1,0 0-1,1 0 0,-1 0 0,0 1 1,1-1-1,-1 0-30,2 1-94,11 7 143,-11-7 33,1-1-1,0 1 1,0 0 0,0-1-1,0 0 1,0 0 0,3 0-1,-6 0-7,8 31 556,-8-9-500,0-21 42,0-1-38,0 0-42,0 0-10,0 0 47,0 0-32,0 0-31,0 0-28,0 0-74,0 0 16,0 0-10,0 0 15,0 0 80,0 0 1,0 0-28,0 0-74,0 0 38,0 0 68,0 0 6,0 0 27,0 0-11,0 0 59,0 0-59,0 0-80,0 0-59,0 0-144,0 0 49,0 0-17,0 0 59,0 0-11,0 0-181,-5 9-2010,-2 2-1078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1:18.9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83 140 64,'0'0'0,"0"0"1,-1 0-1,1 0 0,0 0 0,0 0 1,0 0-1,0 0 0,0 0 0,0 0 1,0 0-1,0-1 0,0 1 1,0 0-1,0 0 0,0 0 0,0 0 1,0 0-1,0-1 0,0 1 1,0 0-1,0 0 0,0 0 0,0 0 1,0 0-1,0 0 0,0 0 0,0 0 1,0 0-1,0 0 0,0 0 1,0-1-1,0 1 0,0 0 0,0 0 1,0 0-1,0 0 0,0 0 1,0-1-1,0 1 0,0 0 0,5-4 294,0 0-343,-5 5 36,-1 0 0,1-1 0,-1 1 0,1 0 1,0-1-1,0 1 0,-1 0 0,1-1 0,0 1 0,0 0 0,0 1 0,0-2-8,0 0 64,-2 8 15,-2 23 17,4 70-262,-4-69 326,15-38 80,-9 4-230,0 0 1,0 0 0,-1-1-1,1 1 1,-1 0 0,1-1-1,-1 0 1,0 0-1,0 1 1,0-1 0,0 0-1,-1 1 1,0-1 0,1 0-1,-1 1 1,0-6 0,0 8 74,0 0-11,0 0-69,0 0 0,0 0 59,0 0-22,0 0-64,0 0-15,0 0-65,0 0 48,0 0 65,0 0 100,0 0-10,0 0 6,0 0-49,0 0-122,-2 1 37,2 0 49,-1-1 0,1 0 0,0 0 0,0 0 0,0 0 0,0 1 0,0-1 0,0 0 0,-1 1 0,1-1 0,0 0 0,-1 0 1,1 0-1,-1 0 0,1 0 0,0 0 0,0 0 0,0 0 0,-1 0 0,1 1 0,0-1 0,-1 0 0,1 0 0,0 0 0,-1 0-6,1 0-38,0 0 43,0 0 139,0 0-54,0 0-122,0 0-22,2-88 251,0 79-324,-2 8 134,1 1 0,-1-1 0,1 1 1,-1-1-1,0 1 0,0-1 0,0 0 1,0 1-1,0-1 0,0 0 0,0 0 0,0 1 1,0-1-1,0 0 0,0 1 0,0-1 1,0 0-1,0 1 0,0 0 0,-1-1 1,1 0-1,-1 1 0,1-1 0,-1 0 0,1 0 1,0 1-7,0 0 0,0 0 0,0 0 1,-1 0-1,1 0 0,0 0 0,0 0 1,0 0-1,0 0 0,0 0 0,0 0 0,-1 0 1,1 0-1,0 0 0,0 0 0,0 0 1,0 0-1,0 0 0,0 1 0,0-1 1,0 0-1,0 0 0,0 0 0,0 0 0,0 0 1,0 0-1,0 0 0,0 0 0,0 0 1,-1 0-1,1 0 0,0 0 0,0 0 1,0 0-1,0 0 0,0 0 0,0 0 1,0 0-1,0 0 0,0 1 0,0-1 0,0 0 1,-2 7-45,0 8 108,2-13-33,0 2-41,0 0 0,0 0 0,0 0 0,1 0 0,0 0 0,-1 0 0,1 0 0,1 0 0,-1-1-1,3 6 1,-3-6 16,0 1 0,1 0 0,-1-1 0,0 1 0,0-1 0,-1 1 0,0 0 0,0 0 0,0 0 0,0 5 0,0 9 195,-1-18-173,1 0-24,-1 0 0,1 0 0,0 0 1,0 0-1,0 0 0,0 0 0,0 0 0,-1 0 1,1 0-1,0 0 0,-1 0 0,1 0 1,0 0-1,-1 0 0,1 0 0,0-1 0,0 1 1,0 0-1,0 0 0,0 0 0,0 0 1,-1-1-1,1 1 0,0 0 0,0 0 1,0 0-1,-1-1 0,1 1 0,0 0 0,0 0 1,0 0-1,0 0 0,0 0 0,0 0 1,0-1-1,0 1 0,-4-33 59,4-33 21,-2 28-251,-2 22 219,4 14 54,-1 1 1,0 0-1,0 0 1,1 0-1,-2 0 0,1 0 1,0 0-1,0 0 1,-2-1-1,-2-2-118,3 0 56,2 4-31,0-1 0,0 1 0,0 0 1,0-1-1,0 1 0,0 0 0,0 0 1,0 0-1,0-1 0,0 1 0,0 0 1,0 0-1,0-1 0,0 1 0,-1 0 1,1 0-1,0 0 0,0 0 0,-1 0 1,1-1-1,0 1 0,0 0 0,-1 0 1,1 0-1,0-1 0,0 1 0,0 0 1,-4 0 30,1-1 1,0 0 0,1-1 0,-2 2-1,1-2 1,1 0 0,-1 1-1,0-1 1,0 0 0,-3-3 0,5 1 74,-2 0-28,1 3-72,1 0 0,-1 0 0,1-1 1,-1 1-1,1-1 0,0 1 0,0-1 0,0 1 0,0-1 0,0 1 0,0-1 0,1 0 0,-2-2 0,-6-11 505,8 14-522,0 0 1,-1 0-1,1 0 0,-1 0 1,1 1-1,-1-2 0,1 1 1,0 0-1,0-2 0,-2-6-120,-2-6 133,5 14-190,1 2 150,5 4 2,0 5 20,0 0 0,1 0 0,-3 1 0,7 13 0,4 8 5,-1-9 73,5 6 34,-15-20-117,-4-8 9,0 0-1,0 0 0,0 0 1,0 0-1,-1 0 0,1 1 1,0-1-1,-1 0 1,1 3-1,1 12 79,0 18-1,-2-33 22,0 5-112,-2-3-49,1-4 70,-1-1 55,2 2-54,0 0-70,0 0 37,0 0 70,0 0-6,1-6 43,0 4-288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1:21.4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2 64,'0'-2'32,"0"4"-32,-2 0 0,2-2 32,0 0-32,0 5 0,0 1 0,0-6 0,0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1:21.8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4 576,'0'0'192,"-4"0"-128,4 0-32,0 0 544,0 0-320,0 0-32,0 0-128,0 0-160,0 0 32,0-3 96,0 3-32,0 0-160,0 0 64,0 0-96,0 0 64,0 0 288,0 0-128,0 0-224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1:23.5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73 1248,'0'0'19,"0"0"0,0 0-1,0 0 1,0-1 0,0 1 0,0 0-1,0 0 1,-1 0 0,1 0 0,0-1 0,0 1-1,0 0 1,0 0 0,0 0 0,0 0 0,0 0-1,0 0 1,0 0 0,0 0 0,0 0-1,0-1 1,0 1 0,0 0 0,0 0 0,0 0-1,0-1 1,0 1 0,0 0 0,0 0 0,0 0-1,0 0 1,0 0 0,0 0 0,0 0-1,0 0 1,1 0 0,-1-1 0,6-4 59,-4 5-87,-1 0-1,0-2 1,0 2-1,1-1 1,-2 0-1,2 0 1,-2 0-1,1 0 1,1 0-1,-1-1 1,1-1 28,0 0-1,0 1 1,-1 0-1,5-4 1,-4 4 6,0 0 0,0-1 0,0 1 0,1-4 1,-2 4-20,0 2-1,0-1 1,-1 0 0,2 0 0,-2 0 0,1 1 0,0-1 0,0 0 0,0 1 0,2-2 0,-2 2-12,0-1 1,0 0-1,-1 1 1,1 0 0,0-1-1,0 0 1,-1 1-1,1-1 1,0 1 0,-1-1-1,0 0 1,2 0-1,-1-1-123,-2 1 247,1 1-128,6 7-63,-1 1-1,2-1 1,6 7 0,37 22 14,-19-19 230,-29-16-186,0 1 0,0-1 1,-1 1-1,2-1 0,-2 0 0,1 1 1,0 0-1,1 2 0,0-1 20,-1 0 23,1 1 0,-1 0 1,0-1-1,3 7 1,3 5 31,-8-13-54,0-2-70,0 0 48,5 1 282,-4-1-150,-4-4-81,2 4-36,-10-15 11,-23-21 1,22 21-81,11 14 75,-1-1 0,2 0 0,-2 1 0,0-1 0,1 0 0,-1 0 0,1 1 0,-2 0 0,2-1 0,-1 1 0,0 0 0,0 0 0,-3-1 0,4 1-14,0 1 0,0-1 0,-1 0 0,1 1-1,0-1 1,0 0 0,-1-1 0,-9-6 157,6 3-447,4 5 171,1 0 53,1 15-31,0-11 123,1 0 0,1 0 0,-1 0 0,3 4 0,3 2 84,31 45-314,-34-48 255,1 1 1,6 6 0,-7-9-80,-4-4 48,-1-1 0,1 1 0,0 0 1,-1-1-1,2 1 0,-1 0 0,-1-1 0,1 0 1,0 1-1,0-1 0,0 1 0,0-1 1,0 0-1,0 0 0,0 0 0,0 1 0,0-1 1,2 0-1,-3-1 11,0 0 1,0 0 0,0 1-1,0-1 1,0 0-1,0 1 1,-1-1-1,1 0 1,-1 0 0,1 0-1,-1 1 1,0-2-1,-5-3 102,1-1 1,0 0-1,0 0 0,0 0 0,1-1 0,-5-10 1,7 13-142,0 0 1,0 0-1,-1 1 1,-4-7 0,4 6 23,0 1 0,1-1 0,-5-7 0,7 10-24,0 0 0,0-1 1,0 1-1,0 0 0,-1 0 0,1 0 0,1-1 0,-1 0 0,0-3 180,-16 5-184,-51 2-6,57-7 38,10 4 37,0 0-11,12-2-245,4 0 91,-14 2 127,-1 1 0,1 0 0,-1-1 0,1 1 0,0 0 0,-1 0 0,1-1 0,-1 0 0,0 1 0,2-1 0,-2 0 0,0 0 0,0 0 0,1 1 0,-1-2 0,2 0 0,-3 2-7,0 0 0,1-1 0,-1 1 0,0 0 0,0 0 0,0 0 0,0 0 1,0 0-1,0-1 0,0 1 0,0 0 0,0 0 0,0 0 0,0 0 0,0 0 0,0 0 0,0 0 0,0 0 0,0 0 0,0 0 0,0-1 0,0 1 0,0 0 0,0 0 0,0 0 0,0-1 0,0 1 0,0 0 0,0 0 0,0 0 0,0 0 0,0-1 0,0 1 0,0 0 1,0 0-1,0 0 0,0 0 0,0 0 0,0 0 0,0 0 0,0 0 0,0 0 0,0 0 0,0 0 0,-1-1 0,1 1 0,0 0 0,0 0 0,0 0 0,0 0 0,-1 0 0,1 0 0,0 0 0,0 0 0,0 0 0,-1 0 0,-7-1-155,6 1 67,11-6-827,-5 3-165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1:23.8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 1 64,'-7'0'32,"4"5"-32,-6 3 0,9-8 32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1:26.0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72 62 416,'0'1'17,"0"1"-1,0-1 1,-1 0-1,0 1 1,0 0-1,1-1 1,0 0 0,-1 1-1,0-1 1,-1 2-1,-1 1 218,0-1-193,1 1-1,-1-1 1,1 0 0,-2 1-1,1-1 1,0 0 0,-7 3-1,9-5 14,-8 8-17,7 0-91,2-8 49,-1-1-1,1 1 1,0 0 0,0 0-1,0 0 1,0-1 0,0 1 0,0 0-1,0 0 1,0 0 0,0-1-1,0 1 1,0 0 0,0 1 0,0 2 15,0-4-1,0 1 0,0 0 0,0-1 1,0 1-1,0-1 0,0 1 0,0-1 1,0 1-1,0 0 0,0-1 0,0 0 1,1 1-1,-1 0 0,0-1 0,0 0 0,1 1 1,-1 0-1,0-1 0,0 1 0,1-1 1,0 2-1,0-2-8,-1 0 0,0 0 0,0 0 0,1 0-1,-1 0 1,0 0 0,1 0 0,-1 0 0,0 1 0,0-1 0,0 0 0,1 0 0,-1 1-1,0-1 1,0 0 0,1 0 0,-1 0 0,0 1 0,0-1 0,1 0 0,-1 1 0,0-1-1,0 0 1,0 0 0,0 1 0,0-1 0,0 1 0,0-1 0,0 0 0,0 0 0,0 0-1,0 1 1,0-1 0,0 1 0,0-1 0,0 0-44,0 0 1,3 12-22,-3-11 66,1 0 1,0 1 0,-1-2 0,0 2-1,0-1 1,1 0 0,-1 0 0,1 0-1,-1 1 1,0-1 0,0 0 0,0 1-1,0-2 1,-1 2 0,1-1 0,0 0 0,-1 1-1,1-2 1,0 2 0,0-1 0,-1 0-1,0 0 1,1 0 0,-1 0 0,0 0-1,0 0 1,1 0 0,-3 2 0,2-3 45,1 0-11,0 0-26,0 0-75,0 0 37,0 0 70,0 0 74,0 0 267,0 0-128,0 0-123,0 0-85,0 0-106,0 0 31,3-8 112,0 3-62,0-1-1,0 2 1,-1-1-1,2 0 1,0 1-1,0-1 1,-1 1-1,9-6 1,12-16-7,-14 16-6,-8 7-1,1 0 1,-1 1 0,1-1 0,2-4 0,-5 5-35,2-1 45,0 0 0,-1 1-1,1-1 1,-2-1 0,2 2-1,-1-2 1,-1 2 0,1-2-1,-1 2 1,1-6 0,-1 8-20,0 0-139,0 0 59,0 0 133,0 0-21,0 0-53,-10 7 90,10-6-74,-1-1 0,0 0 0,1 1 0,-1 0 0,0-1 0,0 1 0,1 0 0,-1-1 0,1 1 0,-1 0 0,0 1-1,-6 6-34,4-6 46,-1 2 0,1-1-1,-1 1 1,0-1 0,2 1 0,-2 0 0,1-1-1,1 2 1,-1-1 0,-1 5 0,0 6-155,4-15 101,0 0-11,0 0 38,0 0 154,-5 8 70,4-5-216,-1-1 0,1 0 1,0 0-1,-1 0 1,1 0-1,-1 0 1,0 0-1,0-1 1,0 1-1,0 0 0,-3 1 1,-4 4-83,8-6 100,-2 1 0,1 0 0,1-1 0,-1 1 0,1 0-1,-1 0 1,1 1 0,0-1 0,-1 0 0,0 3 0,-1 2 28,2-7-32,1 0 0,-1 1 0,1-1 0,0 1 0,-1-1 0,1 0 0,0 1 0,0 0 0,0-1 0,0 0 0,0 1 0,0 0 1,-1 0-1,1-1-65,0 0 37,8 2 59,-7-2-25,1-1 0,0 1 0,-1-1 1,1 0-1,0 1 0,-1-1 0,1 0 0,-1 0 1,1 0-1,-1 0 0,0 0 0,1 0 0,1-2 0,16-21 73,-4 5-52,13-14 52,-19 20-101,-8 13 58,-1 0-26,0 0-75,0 0 37,-1-1 65,-1 2 10,-5 6-86,5-5-138,4-4 211,-1 2-34,0-1 0,-1 1 0,0-1 0,1 1 1,-1 0-1,1-1 0,-1 1 0,0-1 0,0 1 1,1 0-1,-1-1 0,0 0 0,1 1 0,-1 0 1,0-1-1,0 0 0,1 1 0,-1 0 0,0-2 1,0 0-3,1 1-1,0 0 1,-1-1 0,1 2 0,0-2 0,0 1 0,0 0 0,0 0 0,0 0 0,2-1 0,3-5-131,-1 2 146,-3 2 9,1-1 0,-1 2-1,1-1 1,0 0 0,-1 1 0,1-1 0,6-3 0,-7 5-23,1-1 0,-1 0 0,0 0 0,0-1 0,0 1 0,0-1 0,2-3 0,-2 4-5,-1 0 1,1 0-1,0-1 1,0 1-1,0 0 0,4-3 1,4 1-215,5-3 390,-15 6-173,1 0 0,0 1 0,0 0 0,-1-1 0,2 1 0,-2-1 0,1 1 0,0 0 0,0 0 0,1 0 1,7-4-26,-7 2 16,0 2 0,0-1 0,0 0-1,0 0 1,0 0 0,0 1 0,1 0 0,-1-1 0,0 1 0,0 0-1,0-1 1,1 1 0,-1 0 0,3 1 0,-3 0 11,0-1 0,1 0 0,-1 0 0,1 0 1,-1 0-1,0-1 0,0 0 0,0 1 0,0 0 0,4-2 1,-4 1 404,-2 1-364,0 0 1,1 0-1,0 0 1,-1 0 0,0 0-1,1 0 1,0 0-1,0 0 1,-1 0-1,0 0 1,1-1-1,-1 1 1,1 0-1,-1 0 1,0 0-1,1 0 1,0-1-1,-1 1 1,1-1-1,2 0 196,-1 1-264,7 0-1147,16 1 1,-19 0 320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1:28.2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13 64,'-4'-8'32,"4"6"-32,4-1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1:28.7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14 64,'0'-8'32,"0"3"-32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1:29.1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13 64,'0'-13'32,"4"13"-32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1:33.1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143 198 224,'0'-10'-109,"-1"-33"1336,1 38-1056,-1 0 0,0 0 0,0 0 0,-1 1 0,0-1 0,-2-6 0,3 11-165,1-1 1,0 1-1,0-1 1,0 1-1,-1-1 1,1 1-1,-1-1 1,1 1-1,-1 0 1,1-1-1,0 1 1,-1-1 0,1 1-1,-1-1 1,1 1-8,-1 0 0,1 0 0,0 0 0,-1 0 1,1 0-1,0 0 0,0 0 0,-1 0 0,1 0 0,0 0 1,0 0-1,0 1 0,0-1 0,0 0 0,0 0 1,-1 0-1,1 0 0,0 0 0,0 0 0,-1 0 0,1 0 1,0 0-1,0 0 0,0 0 0,0 0 0,0 1 1,0-1-1,0 0 0,-1 1-17,0 1 0,0-2 0,1 2 0,0-1 0,-1 0 0,1 1 1,-1-1-1,1 0 0,0 0 0,0 2 0,0 17-42,1-11 43,-1 0-1,-1 15 1,0-22 28,0-1-1,0 1 1,1 0 0,-1 0 0,0 0-1,-2 2 1,2-2-8,0-1 1,1 0-1,-1 1 0,0-1 1,0 0-1,1 1 1,0 0-1,-1-1 0,1 0 1,-1 4-1,1-3-13,0 1 1,-1-1-1,0 1 1,0 0-1,1-1 1,-1 1-1,-2 2 1,2 0 64,0-4-55,-4 8 85,4-9-73,1 0 0,0 0-1,-1 0 1,1 0 0,0 0-1,0 0 1,0 0 0,0 0-1,-1 0 1,1 0 0,0 0-1,-1 0 1,1 0 0,0 0-1,0 0 1,0 0 0,0-1-1,-1 1 1,1 0 0,0 0-1,0 0 1,-1-1 0,1 1-1,0 0 1,0 0 0,0 0-1,-1 0 1,1 0 0,0 0-1,0-1 1,0 1 0,0 0-1,0-1 1,0 1 0,0 0-1,0 0 1,-3-5 310,2 4-317,1 1 0,-1 0 0,1 0 0,0-1 0,0 0 0,0 1-1,0 0 1,-1-1 0,1 0 0,0 1 0,0 0 0,0-1 0,-1 0 0,1 1 0,0 0 0,0-1 0,1 0 0,-2-9-7,1 4-16,0 1 0,0-1 0,1 0 1,-1 0-1,1 1 0,0-1 0,3-5 1,-4 10 13,0 1 1,0-1-1,0 1 1,0 0 0,1-1-1,-1 1 1,0-1-1,1 1 1,-1 0 0,0 0-1,1 0 1,-1-1 0,0 1-1,0-1 1,0 1-1,1 0 1,-1 0 0,1 0-1,-1 0 1,0 0 6,1 0 1,-1 0-1,0 0 1,0 0-1,1 0 1,-1 0-1,0 0 1,0 0-1,1 0 1,-1 0-1,0 0 1,0 1 0,0-1-1,0 0 1,0 0-1,0 1 1,0-1-1,0 0 1,0 0-1,0 0 1,0 0-1,0 0 1,1 0-1,-1 1 1,0-1-1,0 0 1,0 1-1,0-1 1,0 0-1,0 0 1,0 0-1,0 0 1,0 0-1,-1 1 1,1-1-1,0 15-82,-1 40-34,0-47 155,0 0 0,-1 0-1,0-1 1,-6 15-1,8-21-32,0-1 0,0 1 0,0-1 0,0 0 0,0 1 0,-1 0 0,1-1 0,0 0 0,-1 0 0,1 1 0,-1-1 0,1 1 0,0-1 0,0 0 0,-1 0 0,1 1 0,-1 0 0,1-1 2,0 0-1,-1 0 1,1 0 0,0-1-1,-1 1 1,1 0 0,0 0-1,-1 0 1,1 0 0,0 0-1,0 0 1,0 0 0,0 0-1,0-1 1,-1 1 0,1 0-1,0 0 1,0 0 0,0 0 0,-1 0-1,1 0 1,0 0 0,0-1-1,0 1 1,0 0 0,0-1-1,-1 0 25,0 0 0,0-1 0,1 1 0,-1-1 0,1 1 0,-1-1 0,1 0 0,0 1 0,0-3 0,-4-57 8,0 44-46,2 14-12,2 0-1,-1 0 1,0 1-1,0-6 1,1 8-102,0 12-11,0-6 134,0-1 0,-1 0 1,0 0-1,0 1 1,-1-1-1,-1 6 1,-17 28 17,18-36-24,-2 6 18,4-7-10,-1-2-1,1 2 1,0-2-1,-1 2 1,1-2 0,-1 2-1,0-2 1,1 2 0,-1-2-1,0 1 1,1 0 0,-3 1-1,3-2 52,0 0-75,0 0 0,0 0 59,0 0-33,0 0-100,0 0 31,0 0 75,0 0 27,0 0 31,0 0-58,0 0-106,0 0 20,16-10 145,-14 6-36,0 0 0,1 1 1,-2-1-1,1-1 0,0 1 0,-2 0 0,2 0 1,0-7-1,0-1-168,1 1-71,6-17 0,-7 22 256,0 0 0,-1 0 0,1-8 0,0 5 13,-1-12 16,-1 14-138,0 5 35,0 2-1,1-2 1,-1 1 0,1 0-1,-1 0 1,1 0 0,0 0-1,0 0 1,-1 0-1,2-1 1,4-6 28,-4 3 64,1-6 12,-2 6-120,1 4-45,-1 2 78,-1-1 0,0 1 0,0-1 1,1 0-1,-1 1 0,1-1 0,-1 1 1,0-1-1,0 0 0,1 1 0,-1 0 0,0-1 1,0 0-1,0 1 0,0 0 0,0-1 1,0 1-1,0 0 0,1 40-171,0-14 223,-4 38-1,2-57-38,0 1-1,-1-1 1,0 1-1,-1-1 0,0 0 1,0 0-1,-1 0 1,-7 12-1,7-13-20,4-7 14,0 2 0,-1-2 0,1 1 0,-1 0 0,0 0 0,1 0 0,0-1 0,-1 1 0,0 0 0,1-1 0,-1 1 0,0 0 0,0-1 0,1 1 0,-1 0 0,0-1 0,1 0 0,-1 1 0,0-1 0,-2 1 0,3-9 22,1 0-27,0-2 0,1 2 0,0-1 0,7-16 0,1-4 0,38-150 0,-46 169-29,1 0 0,-2 0 0,0 1 1,-1-12-1,-2 33 56,-2-3-11,-10 77-339,-11 54 446,17-109-105,-1 1 1,-18 40 0,25-68 14,0-1 1,0 1-1,-1 0 1,1-1-1,-1 0 1,-5 7-1,8-28-49,8 1 27,-1 0 0,-2 0-1,1 0 1,-1 0 0,-2-1-1,0 0 1,0-25 0,-2 27-16,1 1 1,0-1-1,6-16 1,-5 17-6,1 0-1,-2 0 1,1-18 0,-4 31-2,0 2-20,-1 3-68,-11 39 23,2-1 1,-7 48 0,16-74 139,-8 22 1,3-16 6,7-21-71,0 1 0,0 0 1,0-1-1,0 0 0,0 1 0,-1-1 1,1 1-1,0-1 0,0 1 0,0-1 0,0 1 1,0-1-1,0 1 0,0-1 0,1 1 1,-1 0-1,5-5 66,5-13 59,-10 15-145,1 0-1,0 0 1,0 0 0,-1 1-1,1-1 1,0 1 0,0-1-1,2-2 1,-2 4-11,-1 0 36,0 0 0,1 0 1,-1 0-1,0 1 0,1-1 0,-1 0 1,1 1-1,-1-1 0,0 0 0,0 0 1,0 1-1,0-1 0,0 1 0,0-1 0,1 0 1,-1 0-1,0 1 0,0 0 0,0-1 1,0 0-1,2 10-184,-2 33 111,0-41 69,0 2 0,7 5 0,-5-8-2,0 1 0,0-1 1,0 0-1,0 0 0,1 0 0,-1 0 1,0 0-1,0-1 0,1 1 0,-1 0 1,0-1-1,5 1 0,-5-1 1,1 0 0,0 1-1,0-1 1,-1 1 0,1 0 0,-1-1 0,1 2-1,-1-2 1,1 2 0,-1-1 0,4 2 0,0 2 22,-4-4 0,-1 0 0,1 0-1,-2-1 1,2 2-1,-1-2 1,1 2 0,-2-1-1,2 0 1,-1 1 0,0-1-1,0 0 1,-1 1 0,2-1-1,-1 1 1,0 2 0,8 0-304,-8-3 297,0 0 1,1-1-1,-1 0 1,1 1-1,-1-1 0,0 1 1,0-1-1,1 0 1,-1 0-1,1 0 1,-1 0-1,1 0 0,-1 0 1,2-1-1,0 0-16,2 0 0,-2 0 0,7-4 0,10-4 46,-2 1-7,27-16-1,8-10-9,-53 34-35,2 0-1,-1-1 1,0 0 0,0 0 0,0 0 0,0 1-1,-1-1 1,2 0 0,-1 0 0,-1 0 0,1 0-1,0-2 1,2-3 71,-3 6-68,1-1 1,-1 1-1,0 0 0,1-1 1,-1 1-1,0 0 1,0 0-1,0 0 1,0-1-1,0 1 1,0 0-1,0-1 0,0 1 1,0 0-1,0 0 1,1-1-1,-1 1 1,0 0-1,0-1 1,0 1-1,0 0 0,0 0 1,-1-1-1,1 1 1,0 0-1,0-1 1,0 1-1,0 0 1,0 0-1,0-1 0,0 1 1,0 0-1,0-1 1,-1 1-1,1 0 1,0 0-1,0 0 1,-1 0-1,1-1 0,0 1 1,0 0-1,0 0 1,-1-1-1,1 1 1,0 0-1,-1 0 1,1 0-1,-1 0 0,1 0 1,-19-8 3,16 7-8,-2 0 0,1-1 1,0 0-1,1 0 0,-5-2 1,7 3 21,0 0 1,0 1 0,0 0-1,0 0 1,0-1 0,0 1-1,0-1 1,0 1-1,-2 0 1,-7-2-102,10 2 87,-5-2 16,0 0 0,0-1 0,0 1 1,1 0-1,-5-5 0,7 6-10,0 1 0,1-1 0,-1 0 1,0 1-1,0 0 0,0 0 0,0 0 0,0 0 0,0 0 0,1 0 0,-1 0 0,-3 0 0,-3 0-76,7 0 64,0 0 0,1 1 0,-2-1 0,1 0 0,1 0 0,-1 1 0,0-1 0,0 0 0,0 0 0,0 0 0,0 1 0,0 0 0,1-1 0,-1 0 0,0 1 0,0 0 0,1-1 0,-2 2 0,2-2 71,0 0 0,0 0-27,-8-2 22,5 1-262,3 2 201,-1-1 0,1 0 0,0 0 0,0 0 0,-1 0 0,1 0 0,0 1 0,0-1 0,0 0 0,0 1 0,0-1 0,0 0 0,0 0 0,0 0 0,0 0 0,0 1 0,0-1 0,-1 0 0,1 1 0,0-1 0,0 0 0,0 0 0,0 0 0,0 1 0,1-1 0,-1 0 0,0 1 0,0-1 0,0 0 0,0 0 1,0 0-1,0 1 0,0-1 0,0 1 0,1-1-6,-1 2 1,1-1 0,0 0 0,-1 0 0,0 0-1,1 0 1,0 0 0,-1 0 0,1 0 0,1 0 0,-2 0-1,1 0 1,0-1 0,0 1 0,0 0 0,2 1-1,22 8-108,-10-4 275,-6-2-166,0 1 1,-1 0 0,1 1 0,-1 0 0,0 0 0,13 13 0,-13-12 61,-7-6-26,1 1 0,0-1 0,-1 0 0,1 1 1,-1 0-1,1-1 0,1 4 0,-3-5-25,0 1 1,1 0-1,0-1 0,-1 1 1,0-1-1,1 1 0,0-1 1,0 0-1,-1 1 1,2 0-1,-1-1-63,-1 0 38,0 0 64,-15 0 95,14 0-141,1-1 0,0 0 0,-1 1 0,1-1-1,-1 0 1,1 1 0,0-1 0,0 0 0,0 1 0,0-1 0,-1-2-1,-2-5-6,2 7 10,-9-12-11,10 13 8,0-1 1,0 1-1,0-1 1,0 1-1,0 0 1,0-1-1,-1 1 1,1-1-1,0 1 1,0 0-1,0-1 1,0 1-1,0-1 1,0 1-1,0 0 1,0-1-1,0 1 1,0-1 0,0 1-1,1 0 1,-1-1-1,0 1 1,0-1-1,0 0 1,0 1-1,0 0 1,0 0-1,1-1 1,-1 1-1,1-1 1,-1 1-1,0 0 1,1 0-1,0-1-28,0 0 34,-1 1 1,2 0-1,-2-1 0,1 1 0,0-1 1,0 1-1,-1-1 0,1 0 0,0 1 1,-1-1-1,1 0 0,0 1 0,-1-1 1,1 0-1,-1 1 0,0-1 1,1 0-1,0 0 0,-1 0 0,0-1 1,3-3 29,-3 5-29,0 0-1,0-1 1,0 1 0,0 0-1,0 0 1,0 0 0,0 0-1,0-1 1,0 1-1,1 0 1,-1-1 0,0 1-1,0 0 1,0 0 0,0 0-1,0 0 1,0-1-1,0 1 1,0-1 0,0 1-1,0 0 1,-1 0 0,1 0-1,0 0 1,0-1 0,-1-2-14,-1 1 0,1-1 1,0 0-1,-1 1 0,0 0 1,1-1-1,-2 1 1,-2-3-1,4 4 8,0 0 1,-2 0-1,2 0 0,0 0 1,-2 0-1,2 1 0,-1-1 0,0 0 1,0 0-1,0 1 0,1 0 1,-2-1-1,1 1 0,-3 0 1,-4-1-81,0 1 95,-18 2-1,24-1-27,0-1 0,0 1 1,0 0-1,0 0 1,1 0-1,-1 0 1,0 0-1,0 1 0,-4 2 1,7-3 28,-2 0 0,1-1 0,0 0 0,0 1 1,0 0-1,-1-1 0,2 0 0,-2 0 0,2 0 0,-2 0 1,1 0-1,0 0 0,-2 0 0,-11 2-132,-5 2 62,16-3 46,-2 0-1,1 0 0,-6 2 1,9-3 9,-1 1 0,1 0 0,-1 0 0,1 0 0,0-1 0,0 2 0,0-2 0,0 2 1,0-2-1,-1 2 0,2-2 0,-1 2 0,0-1 0,-1 2 0,1 0-2,0 0 0,-1 0 0,2 0 1,-1 1-1,0-1 0,1 1 0,-1 3 0,2 26-10,-1-12 49,0-21-32,0 0 0,0 1 0,0 0 0,0-1-1,0 1 1,0 0 0,1-1 0,-1 1 0,0-1 0,0 1 0,1-1 0,-1 1 0,0 0 0,0-1 0,0 0-1,1 1 1,-1 0 0,1-1 0,-1 0 0,1 1 0,-1-1 0,0 1 0,1-1 0,0 0 0,-1 0 0,1 1-1,-1-1 1,1 1 0,0-1 0,6 2-1305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1:54.70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2078 10 992,'-10'-1'1778,"8"1"-1694,1 0 0,-1 0 0,1 0 0,-1-1 0,1 1 0,-1 0 0,1-1 0,0 1-1,-1-1 1,1 1 0,-1-1 0,-1-1 0,2 2-77,1 0-1,-1-1 0,1 1 1,-1 0-1,0-1 0,1 1 1,-1 0-1,0 0 1,1 0-1,-1 0 0,0-1 1,1 1-1,-1 0 0,0 0 1,1 0-1,-1 1 1,0-1-1,1 0 0,-1 0 1,0 0-1,1 0 0,-1 1 1,1-1-1,-1 0 1,0 0-1,0 1 0,-15 10 548,-27 20-16,24-23-233,8-5-146,-13 9 229,17-8-155,-1 0-1,0 0 0,-13 3 0,2 3-178,18-9-37,-1 0-1,0 0 1,1 0-1,-1 0 0,0-1 1,0 1-1,1 0 1,-1-1-1,0 1 0,0-1 1,-3 1-1,3 0-5,0-1-1,0 1 0,0-1 1,0 1-1,0 0 1,1 0-1,-1 0 1,0 0-1,1 1 1,-1-1-1,1 0 1,-1 1-1,1-1 0,0 1 1,-1-1-1,1 1 1,-2 3-1,-15 14 58,-25 23 332,20-20-491,19-18 82,0-1 0,0 1 0,0 0-1,-5 7 1,-8 8 34,7-10 61,0 1 1,1 1-1,0-1 1,-9 16-1,14-18-115,-1 0 0,-1-1-1,-9 10 1,13-14 56,-1-1 0,0 1 0,1-1 0,-1 0 0,0 0 1,0 0-1,0 0 0,-1-1 0,1 1 0,0-1 0,-8 2 0,-15 7 232,9-2-182,-21 8-23,-10 4 95,-17 4 59,56-22-216,1 1 0,0 0 0,-14 8 0,-25 23-195,30-19 432,-1 0-165,18-15-62,-1 0 0,1 0 0,0 0 0,0 1-1,-1-1 1,1 0 0,0 0 0,-1 1 0,1-1 0,0 0-1,0 1 1,0-1 0,-1 0 0,1 1 0,0-1-1,0 0 1,0 1 0,0-1 0,0 0 0,-1 1-1,1-1 1,0 1 0,0-1-1,0 1 0,0-1 0,0 1 0,0-1 0,0 1 0,0-1 0,-1 1 0,1-1 0,0 0 0,0 1 0,-1-1 0,1 1 0,0-1 0,0 0 0,-1 1 0,1-1 0,-1 0 0,1 1 0,0-1 0,-1 0 0,1 0 0,0 1 0,-1-1 0,1 0 0,-1 0 0,1 0 0,-1 1 0,-24 13-49,16-3 4,9-10 52,0 0-1,-1 0 1,1-1 0,0 1 0,-1-1 0,1 1 0,-1 0-1,1-1 1,-1 1 0,1-1 0,-1 1 0,1-1 0,-1 1-1,1-1 1,-1 1 0,1-1 0,-1 1 0,0-1 0,1 0-1,-1 0 1,0 1 0,1-1 0,-2 0 0,1 1-6,0-1 0,0 1 0,0-1 0,0 1 0,0-1 1,0 1-1,0-1 0,1 1 0,-1 0 0,0 0 0,0-1 0,1 1 0,-1 0 1,0 1-1,0 0-3,-1 0 1,1 0-1,-1 0 1,0 0-1,0 0 1,1-1 0,-1 1-1,0 0 1,-1-1-1,1 0 1,-4 3-1,0 2 27,5-6-21,1 1-1,0 0 1,-1 0 0,1-1-1,-1 1 1,0 0 0,1-1-1,-1 1 1,0-1 0,1 1 0,-1-1-1,0 1 1,1-1 0,-3 1-1,2 0 1,0-1 0,0 0 0,0 1 0,0 0 0,0-1 0,0 1 0,0 0 0,0-1 0,0 1 0,-1 1 0,1-1 10,0 0 0,0 0 0,0 0 0,-1 0 0,1 0 0,0-1-1,0 1 1,0 0 0,-1-1 0,0 1 0,-1 0-12,1 0-1,0 0 1,-1 0 0,1 0-1,0 1 1,0-1-1,0 1 1,0-1 0,0 1-1,-2 2 1,2-2 6,1 0-1,-1 0 1,0-1 0,-1 1-1,1-1 1,0 1-1,0-1 1,-4 2 0,-1 1 228,7-4-234,-1 1 0,0-1-1,1 0 1,-1 1 0,0-1-1,1 1 1,-1-1 0,0 0-1,1 0 1,-1 1 0,0-1-1,0 0 1,1 0-1,-1 0 1,0 0 0,-1 0-1,-5 4-27,7-3 28,-1-1 1,1 1-1,-1 0 0,0-1 1,1 1-1,-1-1 0,0 1 0,0-1 1,1 0-1,-1 1 0,0-1 1,0 0-1,0 0 0,1 1 1,-1-1-1,0 0 0,0 0 0,-1 0 1,-17 13-74,-10 6 465,19-8-439,9-10 50,0 0 0,0 1 1,-1-1-1,1 0 0,0 0 0,0 0 0,0 0 1,-1 0-1,1 0 0,-1-1 0,1 1 0,0 0 0,-3 0 1,2 1-32,-1-1 1,1 1 0,-1 0 0,1 0-1,0 0 1,0 1 0,0-1 0,0 0 0,0 1-1,-3 5 1,3-2-31,-3 6 99,4-11-39,0-1-1,1 1 1,-1-1-1,0 1 0,1 0 1,-1 0-1,1-1 1,-1 1-1,1 0 0,0 0 1,-1 0-1,1 0 1,0 0-1,-1 1 0,0 1 0,0 1-7,0 1 1,1-1 0,-1 0-1,1 0 1,0 0-1,0 0 1,0 1 0,2 6-1,-3 9-7,-1-9 20,-3 34 70,-3-18 192,5-18-213,3-8-45,-1 0 1,1 0-1,0 0 1,0 0 0,-1 0-1,1 0 1,-1 0-1,1 0 1,-1 0-1,1 0 1,-1 0-1,0 0 1,1 0 0,-1 0-1,0-1 1,0 1-1,1 0 1,-1-1-1,0 1 1,0 0-1,-1 0 1,-8 5 78,10-6-82,-1 1 0,1-1 0,-1 0-1,1 1 1,-1-1 0,0 1 0,1-1 0,-1 0 0,0 0-1,1 1 1,-1-1 0,0 0 0,0 0 0,1 0 0,-1 0-1,-1 0 1,-10 4-235,10-4 144,-1 4 102,2-4 234,1 0-54,0 0-10,0 0-85,0 0-64,0 0-17,0-4-47,0 4-96,0 0-17,0 0-159,0 0 117,0 0 107,0 0-33,0 0 54,0 0 112,4 10 57,-3-9-135,0 0 0,-1 0-1,1 0 1,-1 0 0,1 0 0,-1 0 0,1 0-1,-1 0 1,0 0 0,0 0 0,1 0 0,-1 2-1,2 10 207,4 13-266,-2 23 4,-4-48 145,0 1-15,-1 4 138,1-6-197,0 0 1,0 0-1,0 0 1,0 0-1,0 0 1,0 1-1,0-1 1,0 0-1,0 0 1,0 0-1,0 0 1,0 0-1,0 0 1,0 0-1,0 0 1,0 0-1,0 0 1,0 0-1,0 0 1,-1 0-1,1 0 1,0 0-1,0 0 1,0 0-1,0 1 1,0-1-1,0 0 1,0 0-1,0 0 1,0 0-1,0 0 1,-1 0-1,1 0 1,0 0-1,0 0 1,0 0-1,0-1 1,0 1-1,0 0 1,0 0-1,0 0 1,0 0 0,0 0-1,-1 0 1,1 0-1,0 0 1,0 0-1,0 0 1,0 0-1,0 0 1,0 0-1,0 0 1,0 0-1,0 0 1,0 0-1,0-1 1,0 1-1,0 0 1,-18 20 40,16-18-28,0 0 0,0-1 0,0 1 0,0-1 0,0 1 0,0-1 0,0 0 0,-1 0 0,1 0 0,0 0 0,-1 0-1,1 0 1,-1-1 0,1 1 0,-1-1 0,1 0 0,-5 0 0,1 3-324,-2 0 843,7-3-531,1 0 1,0 0-1,0 0 1,0 0 0,0 0-1,-1 0 1,1 0-1,0 0 1,0 0-1,0 0 1,0 0 0,-1 0-1,1-1 1,0 1-1,0 0 1,0 0-1,0 0 1,0 0 0,-1 0-1,1 0 1,0 0-1,0-1 1,0 1 0,0 0-1,0 0 1,0 0-1,0 0 1,0-1-1,-1 1 1,1 0 0,0 0-1,0 0 1,0 0-1,0-1 1,0 1-1,0 0 1,0 0 0,0 0-1,0 0 1,0-1-1,0 1 1,0 0-1,0 0 1,-4-28-280,-4-24 549,8 41-289,0 8 7,1 0 0,-1 0 0,0 0 0,0 0 0,-1 0-1,1 0 1,-1 0 0,1 0 0,-1 0 0,-1-3 0,0-7-390,4 10 116,2 10 136,11 14 150,-13-17-3,1-1 0,-1 0 1,1 1-1,-1 0 0,0-1 1,0 1-1,-1 0 0,1 0 1,-1 0-1,2 7 0,3 4-65,-5-14 57,0 1 1,0-1 0,-1 1 0,1 0-1,0-1 1,-1 1 0,1 0 0,-1-1-1,1 3 1,3 40 109,-4-43-53,0 22-69,0-3 128,-26 48-203,22-59 151,0 0 0,-1 0 0,0-1 0,0 0 0,-11 12 0,8-9-129,-18 27 52,13-16-111,7-5 282,6-15-165,-1 0 0,1 0 0,-1 0 0,1 0 0,-1-1 0,0 1 0,-2 3 0,3-3 28,-1 1-1,1-1 1,-1 1-1,1-1 1,0 1-1,0-1 1,0 1-1,0-1 1,1 4-1,0 5-56,-2-1 39,0-1 1,0 1 0,-4 12-1,2-12 45,1 0 0,1 1-1,-1 13 1,1-19-69,1 0 0,-1-1 0,0 1 1,0 0-1,-2 5 0,1-5 101,1 1-1,-1-1 1,1 0 0,0 1 0,0 7-1,2-2-135,-1-7 46,0 0 0,0 1-1,-1-1 1,0 0-1,1 0 1,-1 0-1,-1 1 1,-1 3-1,1 8 60,-1 2 123,2-14-201,0 0-1,0 0 1,1 0 0,-1 1-1,1 6 1,-3 19 44,2-15 76,1-14-74,0 0 1,0 0-1,0 0 0,0 0 1,0 0-1,0 0 0,0 0 1,0 0-1,0 0 0,-1 0 1,1 0-1,0 0 1,-1 0-1,1 0 0,-1 0 1,0 2-1,0-2-99,1 10 123,1-9-30,-1 0-1,1 1 1,-1-1-1,0 1 1,0-1-1,-1 1 1,1-1-1,0 1 1,-1-1-1,1 1 1,-1-1 0,0 1-1,-2 3 1,-9 12 30,11-16-20,0 1-1,0-1 1,-1 0 0,1 0-1,0 0 1,-1 0 0,0 0 0,1 0-1,-4 2 1,3-3-12,0 1 0,1-1 0,0 1 0,-1 0 0,1-1 0,0 1 0,-1 0 0,1 0 0,-1 2 0,1-2-7,0 0 0,0 0 0,0 0 0,0 0 1,-1-1-1,-2 4 0,1-2 7,0 0-1,0 0 1,1-1 0,-1 2-1,1-1 1,0 0-1,0 0 1,0 1 0,0-1-1,0 1 1,1 0 0,0-1-1,0 1 1,-1 4 0,2-7 0,-4 8-33,4-8 24,-1 0 0,0 1 0,1-1 0,-1 0 0,1 1 0,0-1 0,0 1 0,-1-1 0,1 3 0,-1 1 23,0 0-1,0 0 1,0 0 0,-1 0 0,0-1-1,-3 7 1,-8 20 285,6-17-264,5-11-53,1-1 0,0 0 1,0 1-1,0-1 0,0 1 0,0-1 1,1 1-1,-1-1 0,1 1 0,-1 3 1,1-1 9,-1 0 0,0-1-1,0 1 1,-2 6 0,-1 4-69,-3 5 13,3-4 216,0 2-309,-1 12 120,5-26 41,0-1 0,0 0 1,-1 0-1,1 0 1,-1 0-1,0 0 0,0 0 1,0 0-1,0 0 1,0 0-1,-1 0 0,1 0 1,-1-1-1,0 1 1,0 0-1,-4 3 0,-2 10-110,6-14 109,0 0 0,1 0 1,-1 0-1,1 0 0,-1 0 0,1 0 1,-1 4-1,-11 14 77,5-9-60,7-9-5,0 0 0,0 0 0,0 0 0,-1-1 0,1 1 0,-1 0 0,1-1 0,-3 3 0,2-2-28,-1 0 0,1 1 1,0-1-1,0 1 0,0-1 0,-2 6 1,-4 4-160,-9 1 218,14-11-21,1 0-1,-1 0 1,1-1-1,0 1 1,0 0-1,0 1 0,0-1 1,-2 3-1,-10 7-210,2-1 70,11-11 131,0 1 0,0 0 0,0-1 0,0 1 0,1-1 0,-1 1 0,0 0 0,0 0 1,1-1-1,-1 1 0,0 0 0,1 0 0,-1 0 0,1 0 0,-1 0 0,1 0 0,-1 0 0,1 2 0,-1-3-26,1 1 0,0 0-1,0 0 1,-1 0 0,1-1 0,0 1-1,-1 0 1,1-1 0,0 1-1,-1 0 1,1-1 0,-1 1-1,1 0 1,-1-1 0,1 1 0,-1-1-1,0 1 1,0 0 0,0-1 13,0 1 1,1-1-1,-1 1 1,1-1 0,-1 1-1,0-1 1,1 1-1,-1 0 1,1-1 0,0 1-1,-1 0 1,1-1-1,-1 1 1,1 0 0,0 0-1,0 0 1,-1-1-1,1 2 1,-1 0-4,1 0 1,-1 0-1,0 0 1,1 0-1,-1 0 0,0-1 1,0 1-1,-1 0 1,1-1-1,0 1 0,0-1 1,-1 1-1,1-1 0,-3 2 1,-12 16-60,13-14 45,-1 0 1,0 0-1,0-1 1,0 1-1,0-1 1,-1 1 0,0-2-1,0 1 1,0 0-1,-7 3 1,3-2 86,1 1 1,-15 13-1,15-12-114,6-5 31,0-1 0,0 1 1,1-1-1,-1 1 0,0 0 1,1 0-1,-1 0 0,1 0 1,0 0-1,-1 0 0,1 0 1,0 0-1,-1 5 0,-2 5-37,0 2 38,4-14 16,0 1 1,0-1 0,0 1 0,0-1 0,-1 1-1,1-1 1,0 1 0,0-1 0,0 1 0,0-1 0,-1 1-1,1-1 1,0 0 0,0 1 0,-1-1 0,1 1-1,0-1 1,-1 0 0,0 1 0,0 0-16,1 0 1,-1 0 0,0 0-1,0 0 1,1 0-1,-1 0 1,1 0 0,-1 0-1,1 1 1,-1-1-1,1 0 1,-1 0-1,1 1 1,0-1 0,0 0-1,0 0 1,0 1-1,0-1 1,0 2 0,0-2 27,0 1 0,0-1 0,-1 0 0,1 0 0,-1 1 1,1-1-1,-1 0 0,1 0 0,-1 0 0,0 2 0,-4 7-21,4 2-182,1-11 179,0 1 1,0-1-1,0 0 1,0 0 0,-1 1-1,1-1 1,0 0-1,0 1 1,-1-1-1,1 0 1,-1 0-1,1 0 1,-1 1-1,-1 0 1,2-1 14,0-1 0,0 1-1,-1-1 1,1 0 0,0 1 0,0-1 0,0 1-1,0-1 1,0 1 0,-1-1 0,1 1 0,0-1-1,0 1 1,0-1 0,0 1 0,1-1-1,-1 1 1,0-1 0,0 2 0,0 7-30,-1-7 28,0-1 1,0 1-1,1 0 1,-1 0-1,0-1 1,1 1-1,0 0 1,-1 0-1,1 0 0,0 3 1,0-4-13,0-1 0,0 1 0,0 0 0,0-1 0,0 1 0,0 0 0,0-1 0,0 1 0,0 0-1,0-1 1,-1 1 0,1 0 0,0-1 0,0 1 0,-1-1 0,1 1 0,0-1 0,-1 1 0,1 0 0,-1-1 0,1 0 0,-1 2 0,0-1-4,1 1-1,-1 0 1,1-1 0,0 1 0,0 0-1,0 0 1,0 0 0,0-1-1,1 4 1,-1 0 123,-4 25-45,2-22-138,1 1 0,-1-1 0,1 17-1,6 20 267,-5-39-166,5 27 154,-5-32-182,0-1 0,-1 1 0,1-1 0,0 1 0,0-1 0,0 1 0,0-1 0,0 1 0,0-1 0,0 1-1,0-1 1,0 1 0,1-1 0,-1 1 0,0-1 0,0 1 0,0-1 0,1 1 0,-1-1 0,0 1 0,0-1 0,1 1 0,2 3-79,-3-3 79,1 0 1,-1-1-1,0 1 0,0 0 0,1 0 0,-1-1 0,0 1 1,1 0-1,-1-1 0,1 1 0,-1-1 0,1 1 1,-1-1-1,1 1 0,0-1 0,-1 1 0,1-1 0,-1 1 1,1-1-1,1 1 0,2 3 42,-4-3-55,1 0 1,0 0-1,-1 0 0,1 0 1,0 0-1,-1 0 1,1 0-1,0 0 1,0 0-1,0-1 1,0 1-1,0 0 0,0 0 1,0-1-1,0 1 1,0-1-1,2 1 1,-2 0-4,3 1 31,-1 1-1,0-1 0,0 1 1,0-1-1,-1 1 1,1 0-1,0 0 0,2 6 1,14 11-211,-9-2 150,-7-13 75,0 0 0,-1-1 0,1 1 0,5 4-1,-5-4-35,-1-1-1,0 0 0,0 1 0,-1 0 0,1-1 0,0 6 1,-2-8-40,3 4 107,-2-6-54,-1 1 1,0-1 0,1 0-1,-1 1 1,0-1 0,1 1-1,-1-1 1,0 1 0,1-1 0,-1 1-1,0-1 1,0 1 0,0 0-1,0-1 1,1 1 0,-1 0-1,9 35 177,-1-12-496,-6-18 450,-1-5-130,-1 0 0,0 0 0,1 0 0,-1 0 1,1 0-1,-1 0 0,0 0 0,0 0 0,0 0 0,0 0 1,1 0-1,-1 0 0,0 0 0,-1 0 0,1 1 1,0 203 276,0-202-285,1 0 0,-1 0 0,1 0 0,0-1 0,0 1 1,1 4-1,0-4 8,-1 0 0,0 0 1,0-1-1,-1 1 0,1 0 1,0 5-1,-1-7-14,0 0-1,0 0 1,0 1-1,0-1 1,0 0 0,0 0-1,0 1 1,1-1-1,-1 0 1,0 0 0,1 0-1,-1 0 1,2 2-1,-2-2 1,1 0-1,0 1 1,-1-1 0,0 0-1,1 0 1,-1 1-1,0-1 1,1 0-1,-1 1 1,0-1-1,0 0 1,0 1-1,0 1 1,-1-2 4,0 3-12,8 8 74,3 10 119,-10-20-152,7 11-162,5 10 36,-11-19 67,0-3 50,0 1 0,0 0 0,-1 0 0,1 0 0,-1 0 0,0-1 0,0 1 1,1 0-1,-1 3 0,21 42-107,-16-28-29,-4-13 130,0-1 0,1 1 0,-1 0 0,2-1 0,-1 1 0,5 6 0,-6-9-28,0 0 0,0 0 0,0 0 1,0 0-1,-1 0 0,1 0 0,-1 0 1,1 0-1,-1 0 0,-1 6 0,1-5 25,0-1-1,0 0 0,0 0 1,0 1-1,1-1 1,-1 0-1,1 0 0,0 0 1,2 6-1,-1-4-14,0 1 1,-1-1-1,0 1 0,0-1 1,0 1-1,-1-1 0,0 10 1,0-13 2,0 0 0,0 0 0,0 0 0,0 0 0,1 0 0,-1 0 0,1 0 0,-1 0 0,1 0 0,-1 0 0,1 0 0,0 0 0,2 3 0,-2-4-7,-1 1-1,1-1 1,-1 0 0,1 1 0,-1-1 0,0 0 0,1 1 0,-1-1 0,0 1 0,0 1 0,2 11 15,2-6-6,-1 0 0,-1 0 0,1 0 0,-1 0 0,-1 1 0,2 16 0,-3 56 81,-2-37-57,2-4-15,0-39 31,0 15 22,1-9-62,-1-3-19,0 0 0,0-1 0,-1 1-1,1 0 1,-2 7 0,1-10 113,1-1-37,-4 18-214,3-11 184,0-1 1,0 0-1,-4 11 0,5-17 19,-5 20 166,5-20-207,0 1 0,0-1 1,0 1-1,0 0 0,-1-1 1,1 1-1,0-1 0,0 1 1,0-1-1,0 1 0,-1 0 0,1-1 1,0 1-1,-1-1 0,1 1 1,0-1-1,-1 1 0,1-1 1,-1 0-1,1 1 0,-1-1 1,0 1-1,-1 1-31,2-2 23,0 0 0,-1 0 0,1 0 0,0 1 0,-1-1 0,1 0 0,0 0 0,-1 1 0,1-1 0,0 0 0,0 0 0,-1 1 0,1-1 0,0 0 0,0 1 1,0-1-1,-1 0 0,1 1 0,0-1 0,0 1 0,0-1 0,0 0 0,0 1 0,0-1 0,0 1 0,0-1 0,0 0 0,0 1 0,0-1 0,0 0 0,0 1 0,0 1 0,-8 17 1,5-14-4,1 2-69,3 4 27,0-1 215,-1-8-174,0 0 1,0 0-1,1 1 1,-1-1-1,-1 0 1,1 0-1,0 0 1,0 0-1,-1 0 1,0 0-1,1 0 1,-1 0-1,0 0 1,-1 3-1,-4 14 80,4-9-123,1-8 53,1-1 0,-1 0 1,1 1-1,0-1 0,-1 1 0,1-1 1,0 1-1,0-1 0,0 1 0,0-1 1,0 1-1,0-1 0,1 2 0,-1 5-46,-2 14 77,0 0 0,1-1 0,3 28 0,-1-2-79,-1-36-5,0 0 116,0-1 0,-1 0 0,-2 16 0,1-8-23,3-17-64,-1 1 0,0 0 0,0-1 0,-1 1 0,1 0 0,0 0-1,-1-1 1,1 1 0,-1 0 0,0 2 0,-1-1 3,1 1 0,1-1 0,-1 0 0,0 0 0,1 1 0,0-1 0,-1 0 0,1 0 0,1 1 0,-1-1 0,0 0 0,2 5 0,0 15 208,-2-22-199,0 1 0,1-1-1,-1 1 1,0-1 0,1 0 0,-1 1 0,0-1-1,1 0 1,0 1 0,0 0 0,4 12-213,-2-1 209,-1-8 4,-1-1 0,-1 0-1,1 1 1,0 6-1,3 5-125,1 15 320,-4-26-220,0 1 1,0 0 0,0 0-1,-1 0 1,0 6 0,-1-5 12,-2 18 74,-1 19-236,8 37 380,-1-20-102,-3-60-155,0 14-64,0-1 5,-1-10 132,1 1 0,0-1 0,0 1 0,0-1 0,1 0 0,-1 1 0,1-1 0,0 1 0,2 6 0,-2-10-15,0 0 1,-1-1 0,1 1 0,0 0 0,-1 0 0,1 0 0,-1 1 0,0-1-1,1 0 1,-1 0 0,0 0 0,1 0 0,-1 0 0,0 0 0,0 0 0,0 1 0,0-1-1,0 0 1,0 0 0,-1 2 0,1 4 19,1 1-38,0-1-1,-1 1 1,0 8 0,0-11 16,0-4 2,0 0 1,0 0 0,0-1 0,1 1 0,-1 0 0,0 0 0,0-1-1,0 1 1,1 0 0,-1 0 0,0-1 0,1 1 0,-1 0-1,1-1 1,-1 1 0,1 0 0,0 0 1,-1-1 0,1 1-1,-1-1 1,0 1 0,1 0 0,-1-1-1,0 1 1,1-1 0,-1 1 0,0 0 0,0 0-1,0-1 1,1 1 0,-1 0 0,0-1 0,0 2-1,5 52 0,-6-42 58,0-9-66,1 1 0,0 0 0,0-1 0,0 1 0,0-1 1,0 1-1,2 4 0,4 12 219,-4-10-283,-2-9-8,0 7 37,2-3 54,-1 0 1,1 0-1,-1 1 1,0-1-1,-1 0 1,0 10-1,2-9-75,5 11 27,-6-4 47,0-11 38,1 4-10,2 18 180,-3-23-356,0 3 139,0-1 0,0 0 1,0 1-1,0-1 0,1 0 0,-1 1 1,1-1-1,3 3 0,-3-2-44,-1-3 85,-1-1 6,0 2 27,0 3-32,0-4 15,0-1 92,0 0-22,0 0 32,0 0-59,0 0-58,-1 0-17,-4 1 5,1-4 13,2 1-17,-8-8-42,2-1 1,-1-1-1,2 0 1,-1 0-1,2 0 1,-8-19-1,6 12-48,2-1 0,0 0-1,1 0 1,2-1 0,0 1-1,1-1 1,0-25 0,3 2-186,2 0 0,10-48 0,-11 62 326,-3 25-112,1 0-1,1 0 0,-1 0 0,3-10 1,-2 10 25,-1 1 1,1-1 0,-1 1 0,1-1 0,-1 1 0,-1-8-1,0-12-21,6 15-972,-3 14 958,-1 0-1,0 1 1,0 0-1,1 5 1,-2-5 51,1-1 0,0 1 0,0 0-1,0-1 1,4 10 0,-2-8 17,-1 1-1,0 0 1,-1 1-1,0-1 1,0 0-1,0 0 1,-1 0-1,-2 11 1,2 5 115,0-24-127,0 1 0,0-1-1,0 1 1,0-1 0,0 0-1,0 1 1,1-1 0,-1 1 0,-1-1-1,1 1 1,0-1 0,0 1-1,0-1 1,0 1 0,0-1-1,0 0 1,0 1 0,-1-1-1,1 1 1,0-1 0,0 0-1,-1 1 1,1-1 0,0 1 0,0-1-1,-1 0 1,1 1 0,0-1-1,-1 0 1,1 0 0,-1 1-1,1-1 1,0 0 0,-1 0-1,1 0 1,-1 1 0,1-1-1,-1 0 1,1 0 0,0 0-1,-1 0 1,1 0 0,-1 0 0,1 0-1,-1 0 1,0 0 0,-13-7 233,12 5-276,1 0 0,-1 0 0,0 0 0,0 1 0,0-1 0,-1 1 0,1-1 0,0 1 0,-1 0 0,1 0 0,-4-2 0,5 3-80,1 0-21,0 4 118,0-1 0,0 1 0,0 0 0,1-1 0,-1 1 0,1-1 0,0 1 0,0-1 0,1 0 0,2 7 0,2 7-87,-2-5 186,-3-8-91,0 0 0,0 0 0,0-1 0,0 1 1,0 7-1,2 8-27,-3-19-15,0 0-1,1 1 1,-1-1 0,0 0 0,0 1 0,0-1-1,1 0 1,-1 1 0,0-1 0,0 0 0,1 0-1,-1 1 1,0-1 0,1 0 0,-1 0 0,0 1-1,1-1 1,-1 0 0,0 0 0,1 0 0,-1 0-1,1 0 1,-1 1 0,0-1 0,1 0-1,-1 0 1,0 0 0,1 0 0,-1 0 0,1 0-1,-1 0 1,0-1 0,1 1 0,-1 0 0,1 0-1,-1 0 1,0 0 0,1 0 0,-1 0 0,0-1-1,1 1 1,-1 0 0,0 0 0,1-1 0,-1 1-1,0 0 1,2-1-86,-1 0 0,0 0 1,0 0-1,0 0 0,0 0 0,0 0 0,0 0 0,0-1 0,-1 1 1,1 0-1,0 0 0,-1-1 0,2-1 0,-1-4-602,0 1 0,-1 0 0,1 0 0,-1-7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7:52:38.9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 67 320,'-30'-27'128,"17"15"-96,-5-4-32,10 5-192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7:52:39.7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491 162 2080,'-6'-6'573,"-6"-4"198,-6 2-46,17 8-603,0 0-1,-1 0 1,1-1-1,-1 1 1,1 0-1,0-1 1,0 1-1,-1-1 1,-1-1-1,-8-2 360,8 3-384,-1 0 0,1-1 0,-1 0 0,1 0 0,0 0-1,0 0 1,0-1 0,0 1 0,0-1 0,1 1 0,-1-1 0,1 0 0,-1 0 0,-1-5 0,-20-18 625,13 17-494,-1 0 1,0 1-1,-18-9 0,23 13-90,0 1-1,0 1 0,0-1 1,0 1-1,-1 1 0,1-1 1,-1 1-1,-9 0 0,-12 0 350,15 1-460,1-1 1,0 1-1,0 1 0,0 0 0,0 1 0,0 1 0,-24 7 0,24-5-87,11-5 53,-1 1 0,1 0 0,0 0 0,0-1 0,0 1 0,0 1 0,0-1 1,-3 3-1,-5 3-69,8-6 66,1 0 0,-1 0 0,1 1 0,-1-1 0,1 0 0,-1 1 0,1-1-1,-2 3 1,3-3 7,0-1 0,-1 0-1,1 1 1,0-1-1,0 0 1,0 1-1,0-1 1,0 0 0,0 1-1,0-1 1,0 0-1,0 1 1,0-1-1,0 0 1,0 1 0,0-1-1,1 0 1,-1 1-1,0-1 1,0 0-1,0 0 1,1 1 0,9 7-136,-7-7 130,-1 0 0,0 0-1,0-1 1,0 1 0,0-1 0,1 1 0,-1-1 0,0 0 0,0 0 0,1 0 0,-1 0 0,0 0 0,1 0 0,-1-1 0,0 1 0,0-1 0,0 0-1,0 1 1,4-3 0,-1 1 28,-1 0 0,1 0 0,-1 1-1,1 0 1,0 0 0,-1 0 0,1 0-1,7 1 1,2-2-6,32-6-133,83-27 0,-121 33-258,0-1-1,0 1 1,0 1 0,0-1 0,1 1 0,-1 1 0,0 0 0,1 0 0,11 2-1,17 7-2991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7:52:42.9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310 195 992,'-3'-10'286,"2"7"-136,0 0 0,0 1-1,1-1 1,-1 0-1,1 1 1,-1-1-1,1-3 1,-5-26 1098,5 26-1050,-1-1 1,0 0-1,0 1 1,-1-1-1,0 1 1,0 0 0,-3-8-1,-1 1 261,-1 0 0,-10-14 0,17 26-432,-1 0 0,1 0 0,-1 0 1,0 0-1,1 0 0,-1 0 0,0 0 1,0 0-1,1 1 0,-1-1 0,0 0 0,0 1 1,0-1-1,0 0 0,0 1 0,0-1 0,0 1 1,-1-1-1,1 1 0,0 0 0,-2-1 1,2 2-22,-1-1 1,1 1-1,-1-1 1,1 1-1,-1 0 1,1-1-1,-1 1 1,1 0-1,0 0 1,0 0-1,-1 0 1,1 0-1,0 0 1,0 1-1,0-1 1,-1 2-1,-70 104 277,51-72 240,-47 58-1,54-73-379,14-19-197,1-2-7,7-11-15,115-185 647,-123 196-570,3-5 100,0 1-1,1-1 0,-1 1 0,1-1 0,8-7 0,-15 29 50,-9 22-29,-32 71 0,20-54-65,-87 191 424,127-281-999,27-49 249,14-13 223,27-43 243,-80 135-171,20-27 91,-24 31-112,1 0 0,0 0 0,0 0-1,0 0 1,0 0 0,-1 0 0,1 1-1,1-1 1,-1 0 0,0 1 0,0-1-1,0 0 1,0 1 0,0 0 0,1-1-1,-1 1 1,0 0 0,0-1 0,1 1-1,-1 0 1,0 0 0,0 0 0,1 0-1,0 0 1,0 1 0,-1 0 1,0 0-1,0-1 1,0 1-1,0 0 0,0 0 1,0 0-1,0 0 0,0 0 1,0 1-1,0-1 0,-1 0 1,1 0-1,0 1 1,-1-1-1,1 0 0,-1 1 1,1-1-1,-1 0 0,0 1 1,0-1-1,1 2 1,-1 3 10,1 0 0,-1 0 0,0-1 0,-2 8 0,-3 17-11,-1-1-1,-2 1 1,-14 34 0,-40 80 221,8-39-61,-3 4-680,50-93 281,38-88-518,21-41 850,7 24-457,-53 80 230,-4 6-55,1 0 0,-1 0 1,1 0-1,-1 0 0,1 0 0,0 1 1,0-1-1,0 1 0,1 0 1,3-2-1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7:53:17.5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208 222 480,'7'-13'217,"-2"8"-167,-5 4 24,1-15 12,1 13-13,-1-1 1,1 1 0,-1-1-1,0 1 1,0-1-1,0 1 1,-1-1 0,1 0-1,-1-5 1,-3-40 1584,0 12-1322,3 31-268,0 0-1,1 0 0,-1 0 1,1 0-1,0 0 0,1 0 1,2-8-1,-3 11-71,-1 3-1,1 0-1,-1 0 1,0 0-1,1 0 0,-1 0 1,0 0-1,1-1 1,-1 1-1,0 0 1,0 0-1,1 0 1,-1 0-1,0 0 1,1 0-1,-1 1 1,0-1-1,1 0 1,-1 0-1,0 0 0,1 0 1,-1 0-1,0 0 1,1 0-1,-1 1 1,0-1-1,0 0 1,1 0-1,-1 0 1,0 1-1,0-1 1,1 0-1,-1 0 1,0 1-1,0-1 1,2 3 9,0-1 0,-1 1 1,1-1-1,-1 1 1,0 0-1,0 0 0,0 0 1,0-1-1,-1 1 1,1 0-1,-1 0 0,0 0 1,1 0-1,-2 3 1,2 6-45,2 6 27,-2 0 0,0 0-1,-1 0 1,-1 0 0,-1-1-1,-1 1 1,0 0 0,-1-1-1,-6 18 1,-58 141 402,63-158-479,5-18 95,0 0 1,0 0 0,0 0-1,0 0 1,0 0 0,0 0-1,0 0 1,0 0 0,0 0 0,0-1-1,0 1 1,0 0 0,0 0-1,0 0 1,0 0 0,0 0-1,0 0 1,0 0 0,0 0 0,-1 0-1,1 0 1,0 0 0,0 0-1,0 0 1,0 0 0,0 0-1,0 0 1,0 0 0,0 0-1,0 0 1,0 0 0,0 0 0,0 0-1,0 0 1,0 0 0,0 0-1,0 0 1,0 0 0,0 0-1,0 0 1,0 0 0,0 0 0,0 0-1,0 0 1,0 0 0,-1 0-1,1 0 1,0 0 0,0 0-1,0 0 1,-1-5 72,1-16-94,1 1 0,6-35 0,-3 28 46,-2 1 0,0-51 0,-2 50 98,4 4-186,-4 23 10,0 0-11,-8 15-5,-14 20 191,17-28-157,-1 1-1,2 0 1,-6 11-1,6-10 34,-7 17 132,-16 30-1,26-55 138,1-10 187,0-1-411,0-1 0,2 0 0,-1 0 0,1 1 0,1-1 0,0 1 0,0-1 0,1 1 0,0 0 0,9-13 0,-6 14-284,-12 19 194,-11 19 122,13-25-69,0 1 0,1-1-1,0 0 1,-3 9-1,-6 11-79,-31 63 80,41-86 32,-7 6 287,4-7-238,2 0 32,0 0-1,0 0 0,0 0 1,1 0-1,-1-1 0,0 1 1,-3-1-1,4 0-112,1 1 0,-1 0 0,1-1-1,0 1 1,-1 0 0,1-1 0,0 1-1,-1-1 1,1 1 0,0 0 0,0-1-1,0 1 1,-1-1 0,1 1 0,0-1 0,0 1-1,0-1 1,0 1 0,0-1 0,0 1-1,0-1 1,0 1 0,0-1 0,0 1 0,0-1-1,0 1 1,0-1 0,0 1 0,0-1-1,0 1 1,0-1 0,1 1 0,-1 0-1,0-1 1,0 1 0,1-1 0,3-6-105,-4 6 100,1 1 0,-1-1 0,0 0 0,1 1 0,-1-1 0,0 0 0,1 0 0,-1 1-1,0-1 1,0 0 0,0 0 0,0 0 0,0-1 0,0 1-1,0 1-9,0 0-40,1-1-20,-5-5 304,3 6-243,1 0-1,0 0 0,0 0 0,0 0 0,0 0 1,-1 0-1,1 0 0,0 0 0,0 0 0,0 0 1,0 0-1,0 0 0,-1 0 0,1 0 0,0 1 1,0-1-1,0 0 0,0 0 0,0 0 0,-1 0 1,1 0-1,0 0 0,0 0 0,0 0 0,0 0 1,0 1-1,0-1 0,0 0 0,0 0 0,-1 0 1,1 0-1,0 0 0,0 1 0,0-1 0,0 0 1,0 0-1,0 0 0,0 0 0,0 0 0,0 1 1,0-1-1,0 0 0,0 0 0,0 0 0,0 0 1,0 1-1,0-1 0,0 0 0,0 0 0,0 0 1,0 0-1,0 0 0,1 1 0,-1-1 0,0 7 37,-5 8-54,5-14-65,0 1 0,-1-1 0,1 1 0,1-1-1,-1 0 1,0 1 0,0-1 0,1 1 0,-1-1 0,0 0 0,1 1 0,1 1-1,-2-2-51,1-1 0,0 1 0,-1-1 0,1 1 0,0-1 0,0 0 0,-1 1 0,1-1 0,0 0 0,0 0-1,0 1 1,-1-1 0,1 0 0,2 0 0,-2 0 71,11 1-2216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7:53:17.5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839 123 1056,'-35'7'765,"25"-5"-507,1 0-1,-1 0 1,0 1 0,-17 8-1,-10 6 150,22-10-133,-22 12 0,74-36 62,43-12 0,-51 20-336,-6 1 0,27-5 0,-49 13 0,0 0 0,1 0 0,0 0 0,-1 0 0,1 0 0,-1 0 0,1 0 0,-1 0 0,1 1 0,0-1 0,-1 1 0,3 0 0,-3 0 0,0 0 0,-1-1-1,1 1 1,-1 0 0,1-1 0,-1 1 0,1 0 0,-1 0 0,1-1 0,-1 1 0,0 0-1,1 0 1,-1 0 0,0 0 0,0-1 0,0 1 0,0 0 0,0 0 0,0 0-1,0 0 1,0 0 0,0 0 0,0-1 0,0 1 0,0 0 0,-1 0 0,1 0-1,0 0 1,-1-1 0,1 1 0,0 0 0,-1 0 0,1-1 0,-1 1 0,1 0-1,-1-1 1,0 1 0,1 0 0,-1-1 0,0 1 0,1-1 0,-1 1 0,-1 0 0,1-1 17,0 1 0,0-1 1,1 0-1,-1 1 1,0-1-1,0 0 1,0 0-1,0 1 1,0-1-1,0 0 0,0 0 1,-1 0-1,-3 0 125,3 1-85,0-1 0,0 1 0,0-1 1,0 0-1,0 0 0,0 0 0,-4 0 1,-8-1 177,9 2-191,-18 2 278,-1-1 0,1-1-1,0-1 1,-25-4 0,-51-6-215,-66 8-315,89 3 389,65-1-140,0 0 1,-1-1-1,1 0 0,0 0 1,0-1-1,1-1 0,-13-4 1,17 5 31,-66-23 659,66 23-728,0 1-1,0 0 1,0 0-1,-1 0 1,1 1-1,0 0 1,0 0 0,-1 0-1,1 1 1,0 0-1,-11 3 1,-11 2 0,21-5-22,1 0 0,0 0 0,0 1 0,-6 2 0,-4 5-50,13-4-21,10-3-47,7-3 173,26-5-1,-8 1-77,17-3 7,54-16 0,-19 3-79,-75 19 127,16-4-435,0 2 0,44-4 1,-68 8 462,3-7 76,-6 7-105,0-1 0,0 1 0,-1-1 0,1 1 0,0 0 0,0 0 0,0 0 0,-4 1 0,0-1-34,-33-3-193,39 3 220,0 0-1,-1 0 0,1 0 0,0 0 0,0 1 0,-1-1 0,1 0 0,0 0 0,0 0 0,-1 0 1,1-1-1,0 1 0,0 0 0,-1 0 0,1 0 0,0 0 0,-1 0 0,1 0 0,0 0 0,0 0 1,0-1-1,-1 1 0,1 0 0,0 0 0,0 0 0,0 0 0,-1-1 0,1 1 0,0 0 1,0 0-1,0-1 0,0 1 0,-1 0 0,1-1 0,6-7-47,-3 5 29,0 1-1,0-1 1,0 1-1,0 0 1,0 1 0,7-4-1,-8 5 1,1 0 0,0-1-1,-1 1 1,1 0 0,0 0-1,-1 1 1,1-1 0,3 1-1,10 1 86,-1-3-417,0 0 0,24-5 0,-5-2-849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7:53:17.5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617 286 1152,'-16'-6'411,"13"4"-259,-1 1-1,1 0 0,0-1 0,0 1 1,0-1-1,0 0 0,-3-3 0,1 1 240,1 0 0,0 1 0,-1-1 0,1 1-1,-10-4 1,12 6-374,1 0 0,-1 0 0,0 1 0,0-1 0,0 0-1,1 1 1,-1 0 0,0-1 0,0 1 0,0 0-1,0 0 1,0 0 0,0 0 0,0 0 0,0 1 0,0-1-1,1 0 1,-1 1 0,0 0 0,-3 1 0,-38 16-7,27-11 138,-1 0-1,-26 6 0,6-2 270,-19 7 172,-106 16 1,120-33-142,40-1-428,0-1 1,0 1 0,0-1 0,0 1-1,0-1 1,0 0 0,0 1 0,0-1-1,1 0 1,-1 0 0,0-1-1,0 1 1,-1-2 0,-5-3 35,3 2-28,0 0 0,0-1 0,1 1 0,0-1 0,0 0 0,0-1-1,1 1 1,-4-6 0,7 10-35,-1 0-1,1 0 1,0 0-1,0 0 1,-1 0-1,1 0 1,0 0-1,0 0 1,0 0 0,0-1-1,1 1 1,-1 0-1,0 0 1,0 0-1,0 0 1,1 1-1,-1-1 1,1 0-1,-1 0 1,1 0 0,-1 0-1,1 0 1,-1 0-1,1 1 1,1-2-1,21-20-56,-14 15 77,6-5 9,0 0 1,1 2-1,1-1 1,0 2-1,0 0 1,1 1-1,0 1 1,29-7-1,13 0 66,83-8 0,-138 21-93,2 1 24,0-1-1,0 0 1,0-1 0,0 1-1,12-6 1,-17 6-41,-1 0-1,1 1 1,0-1-1,0 1 1,0 0-1,0-1 1,-1 1-1,1 0 1,0 0-1,0 0 1,3 0-1,0 1 85,-4-1-19,-1 0-11,-2 9 76,2-8-98,0 0 1,-1-1 0,1 1-1,0 0 1,0 0-1,-1 0 1,1 0-1,-1 0 1,1 0 0,0 0-1,-1-1 1,0 1-1,1 0 1,-1 0-1,0 0 1,-1 0 0,1 0 0,-1 0-1,1 0 1,-1 0 0,0-1 0,1 1-1,-1-1 1,0 1 0,1-1 0,-1 1-1,0-1 1,0 0 0,0 0 0,1 0-1,-1 0 1,0 0 0,-2-1 0,-10 1 72,13 0-35,1 0-37,0 0-13,0-1 0,0 1 0,1 0 0,-1 0 0,0 0 0,0 0 0,0 0 0,0 0 0,1 0 0,-1 0 0,0-1 0,0 1 0,0 0 0,1 0 0,-1 0 0,0 0 0,0 0 0,0 0 0,1 0 0,-1 0 0,0 0 0,0 0 0,0 0 0,1 0 0,-1 0 0,0 0 0,0 1-1,0-1 1,1 0 0,-1 0 0,0 0 0,0 0 0,0 0 0,0 0 0,0 0 0,1 1 0,-1-1 3,1 0 0,0 1 0,-1-1 0,1 0 0,0 0 0,-1 0 0,1 1 0,0-1 0,-1 0 0,1 0 0,0 0 0,0 0 0,-1 0 0,1 0 0,0-1 0,-1 1 0,1 0 0,0 0 0,-1 0 0,1-1 0,0 1 0,-1-1 51,0-1-34,7 2-115,-6 0 22,1 0 38,6 0 32,-2 2-33,-4-1-127,-2-1 80,0 0 138,0 0-21,0 0-53,0 0 5,0 0 58,0 0-20,0 0-65,1 1 34,1-1-1,0 1 1,0 0 0,-1-1-1,1 1 1,0-1 0,3 1-1,19-1-390,-22 0 288,-2 0-112,0 0 96,0 0 160,0 0 118,0 0-81,-1 0-170,-1 0 37,2 0 90,-1 0-25,0 0 0,0 0 0,0-1 0,0 1 0,0 0 0,1 0 0,-1 0 0,0-1 0,0 1 0,0 0 0,0-1 0,1 1 0,-1 0 0,0-1 0,0 1-1,0-2 1,-1 0 8,0 1 0,0-1 0,0 0 1,0 1-1,0-1 0,-1 1 0,1 0 0,0 0 0,-1 0 0,1 0 0,-1 0 0,1 0 0,-1 1 0,0-1 0,1 1 0,-1-1 0,1 1 0,-1 0 0,0 0 0,1 1 0,-1-1 0,0 0 0,1 1 0,-1 0 0,-4 1 0,5-1-6,0 0-1,-1 0 0,1-1 1,0 1-1,-1-1 1,1 0-1,-1 0 1,1 0-1,0 0 1,-4 0-1,-7 0 19,12 0 75,-11-8 11,12 8-111,0 0 1,-1 0 0,1 0 0,0 0 0,0 0-1,0 0 1,0 0 0,0 0 0,0 0-1,-1 0 1,1 0 0,0-1 0,0 1-1,0 0 1,0 0 0,0 0 0,0 0-1,-1 0 1,1 0 0,0 0 0,0 0-1,0 0 1,0 0 0,0 0 0,0-1-1,0 1 1,0 0 0,0 0 0,0 0-1,-1 0 1,1 0 0,0 0 0,0-1-1,0 1 1,0 0 0,0 0 0,0 0-1,0 0 1,0 0 0,0 0 0,0-1-1,0 1 1,0 0 0,0 0 0,0 0-1,0 0 1,0 0 0,0 0 0,0-1-1,1 1 1,-1 0 0,0 0 0,0 0-1,0 0 1,0 0 0,0 0 0,0-1-1,0 1 1,0 0 0,0 0 0,0 0-1,1 0 1,-1 0 0,0 0 0,0 0 0,0 0-1,0 0 1,0 0 0,1 0 0,11-12 86,-4 3-62,-5 7-80,-3 2 61,0 0-1,1 0 1,-1 0 0,0 0-1,0 0 1,0 0 0,0 0-1,0 0 1,0 0 0,1 0 0,-1 0-1,0 0 1,0-1 0,0 1-1,0 0 1,0 0 0,0 0-1,0 0 1,0 0 0,0-1 0,1 1-1,-1 0 1,0 0 0,0 0-1,0 0 1,0 0 0,0-1-1,0 1 1,0 0 0,0 0 0,0 0-1,0 0 1,0 0 0,0-1-1,0 1 1,0 0 0,0 0-1,0-1-65,2 1 59,0 0 5,-1 1 0,0-1 1,0 0-1,0 0 0,0-1 1,0 1-1,0 0 0,1 0 1,-1 0-1,0-1 1,0 1-1,0-1 0,0 1 1,0 0-1,1-2 0,0 2-3,-1-1 0,1 1-1,-1-1 1,1 1 0,-1 0 0,1 0-1,-1 0 1,1 0 0,-1 0-1,1 0 1,0 0 0,-1 0-1,4 1 1,14 3 7,-18-3 2,1 0 1,0-1-1,-1 0 1,1 1-1,0-1 1,0 0-1,-1 0 1,1 0-1,0 0 1,0 0-1,3-1 1,1 0 5,44 1-230,-49 0 154,9 5 80,3 29-112,-6-14 149,1-1 0,11 21 1,-6-6 43,-5-10-226,1 0 94,-7-18 34,-1 0 0,2 0 0,-1 0-1,1-1 1,-1 1 0,2-1 0,-1 0-1,1 0 1,-1 0 0,9 8 0,31 32-21,-39-42 16,0 0 0,0 1 0,0-1-1,0 0 1,0-1 0,1 1-1,9 3 1,36 10 119,-9-4-117,6 1-165,-35-10 128,-1 0 0,1 1 0,-1 0 1,15 8-1,-8-2-76,-12-8 93,0 1 0,-1 0-1,1 0 1,-1 1 0,0 0-1,0-1 1,-1 2 0,1-1-1,-1 1 1,5 5 0,44 81-1427,-30-65 1221,-3-6 316,-16-14-86,0-1 0,0 0 0,0 0 0,1-1 0,0 0 0,0 1 0,0-1 0,8 4 0,-12-7 53,-1-1 22,2 0-32,-1 1-42,0 0 0,0 0 0,0-1 0,1 1 0,-1-1 1,0 1-1,0-1 0,1 0 0,-1 1 0,0-1 0,0 0 0,1 0 0,-1 0 1,0 0-1,1 0 0,-1 0 0,0 0 0,1 0 0,-1-1 0,0 1 0,0-1 1,1 1-1,-1 0 0,0-1 0,2-1 0,0 1 2,4-2 10,-1 1-1,1 0 1,0 0 0,9-1 0,14-7-77,-6 6 78,16-1-252,-39 5 296,23 3 17,-22-2-118,-2-1-15,0 0 15,0 0 80,0 0 1,14 13-76,-5-10 167,41 16 100,-50-20-225,1 1 0,-1 0 0,0 0 0,1 0 0,-1-1 0,0 1 0,1 0 0,-1 0 0,0-1 0,1 1 0,-1 0 0,0-1 0,0 1 1,1 0-1,-1-1 0,0 1 0,0-1 0,0 1 0,0 0 0,0-1 0,1 1 0,-1-1 0,0 1 0,0 0 0,0-1 0,0 1 0,0-1 0,0 0 0,-6-12 401,3 9-194,-1 0 0,1 0 1,0 1-1,-6-5 0,-4-1 194,-28-14 0,10 6-292,-4-7-278,32 22 210,-1 0-1,0-1 1,1 1 0,-1 0 0,0 1 0,0-1 0,0 1-1,0 0 1,-8-2 0,-16-4 83,22 4-117,-1 0-1,0-1 1,-9-6 0,1 0 106,7 6-90,4 2-42,3-8 29,-2-9-174,2 17 149,1 1 0,0-1 0,0 0-1,1 1 1,-1-1 0,0 0 0,0 1-1,1-1 1,-1 0 0,1 1 0,0-1-1,-1 1 1,1-1 0,0 1 0,0-1 0,0 1-1,0 0 1,0-1 0,0 1 0,0 0-1,1 0 1,-1 0 0,0 0 0,1 0-1,-1 0 1,1 0 0,-1 0 0,1 1-1,-1-1 1,1 0 0,-1 1 0,1-1-1,0 1 1,-1 0 0,1 0 0,2-1-1,26-2-473,-30 3 495,0-1-1,0 1 0,0-1 1,0 0-1,0 1 1,0-1-1,-1 1 1,1-1-1,0 1 1,0-1-1,0 1 1,-1-1-1,1 1 0,0-1 1,-1 1-1,1-1 1,0 1-1,-1-1 1,1 1-1,0 0 1,-1-1-1,-8-6 68,1 0 0,0 0 0,1 0 0,0-1 1,0-1-1,0 1 0,1-1 0,1 0 0,-1 0 0,-4-14 0,8 19-95,0 1 1,1 0-1,-1-1 1,0 1-1,-1 0 0,1 0 1,0 0-1,-1 1 1,-5-5-1,0 3 11,0 0 30,7 4 73,1 0-48,0 0-112,-18-15 69,14 11 7,-1 0 0,0-1 0,1 0-1,-7-8 1,9 5-125,-1 1 167,1 4-62,1-1 0,0 1 0,-1-1 0,1 1 0,-1-7 0,2 8 14,0 0-1,0 0 0,0 0 1,-1 0-1,1 0 0,-1 0 1,0 0-1,1 0 0,-1 0 1,0 1-1,0-1 0,-2-2 1,-14-12-140,15 15 166,1 0-41,0 1 0,0-1 1,0 1-1,0-1 0,0 0 0,1 1 0,-1-1 0,0 0 0,1 0 0,-1 1 1,-1-3-1,-2-1 68,-1 0 1,0 0 0,0 0 0,-6-3-1,5 3-71,1 1 0,-1-1 0,0 1 0,-1 0 0,1 1 0,0-1 0,-1 1 0,1 1 0,-1-1 0,0 1 0,-10-1 0,-17-2 103,-1 0-70,35 4-20,-1 0-1,1 0 0,0 0 0,-1 0 0,1 0 0,0 0 1,-1 0-1,1 0 0,0 0 0,-1 0 0,1 0 0,0 0 1,-1-1-1,1 1 0,0 0 0,-1 0 0,1 0 0,0-1 1,0 1-1,-1 0 0,1 0 0,0-1 0,0 1 0,0 0 1,-1-1-1,1 1 0,0 0 0,0-1 0,0 1 0,0 0 1,0-1-1,0 1 0,-1 0 0,1-1 0,0 1 0,0 0 1,0-1-1,0 1 0,0 0 0,0-1 0,0 1 0,1 0 1,-1-1-1,0 1 0,0 0 0,0-1 0,0 1 0,0 0 1,0-1-1,1 1 0,-1 0 0,0 0 0,0-1 1,0 1-1,1 0 0,-1-1 0,0 1 0,1 0 0,-1 0 1,0 0-1,0-1 0,1 1 0,6-1-18,0 1 0,1-1 0,-1 1 1,0 1-1,0-1 0,0 1 0,0 1 0,0-1 0,9 4 0,-6-2 14,-1-1-1,1 0 0,18 2 1,14-4-82,-40 0 70,-2 0 107,0 0-11,0 0 5,-5-8 0,4 7-78,1 0 0,0 0 0,0 1 0,-1-1 1,1 0-1,-1 1 0,1-1 0,-1 0 0,1 0 0,-1 1 0,1-1 0,-1 1 0,1-1 0,-1 1 0,-1-1 0,-2-2 32,-1 1 1,0 0 0,0 0-1,0 0 1,-1 1 0,1 0-1,0 0 1,0 0 0,-1 1-1,1-1 1,-1 1 0,1 1-1,0-1 1,-1 1 0,-5 1-1,-4 1-22,1-1 0,-1 0 0,0-1 0,-17-1 0,32 0-22,-4 0-2,0 1 0,1-1-1,-1 0 1,0 1 0,1 0-1,-1 0 1,-4 2 0,7-2 3,0-1 1,1 1 0,-1 0-1,1 0 1,-1 0 0,1 0-1,-1-1 1,1 1 0,-1 0-1,1 0 1,0 0 0,-1 0-1,1 0 1,0 0 0,0 0-1,0 0 1,0 0 0,0 0-1,0 0 1,0 0 0,0 0-1,0 0 1,1 0 0,-1 0-1,0 0 1,1 0-1,-1 0 1,0 0 0,1 0-1,-1 0 1,1 0 0,-1-1-1,1 1 1,0 0 0,-1 0-1,1-1 1,0 1 0,1 1-1,5 4-11,-1-1 0,1 0 0,13 8 0,-11-8-18,6 6 16,1 1 1,-2 0 0,0 1 0,0 0 0,22 31-1,49 86-844,-43-63-116,-31-51 946,1-1 0,0-1-1,1 0 1,1-1 0,27 22 0,-34-29-39,-6-5 52,0 0 1,0 0-1,1 0 1,-1 0-1,0 0 1,0-1 0,1 1-1,-1 0 1,0-1-1,1 1 1,-1-1-1,0 1 1,2-1-1,14 5-65,-15-3 26,1-1 1,0-1-1,0 1 0,-1 0 1,1-1-1,3 1 0,41 7-1180,-44-8 1194,0 0 0,0 1 0,0-1 0,0 1 0,0 0 0,0 0-1,0 0 1,-1 0 0,1 0 0,0 1 0,4 3 0,-6-5 0,-1 0 59,0 0 187,0 0-65,3 5 1654,-6-8-1666,1 0 0,-1 1 0,0 0-1,0-1 1,0 1 0,0 0 0,0 1-1,-1-1 1,-3-1 0,-5-4 40,7 4-120,0-1 0,0-1-1,0 1 1,0-1-1,1 0 1,0 0 0,0 0-1,0 0 1,-5-12-1,2 5-127,2-1 0,0 0 0,-5-21 0,13 43-3,1-1 0,0 1-1,1-1 1,0 1-1,0-1 1,1-1-1,10 11 1,0 1 151,2-2 0,27 23 0,-39-35-114,13 8 329,-19-13-271,1 0 0,-1 0 0,0 1 0,1-1 0,-1 0 0,1 0 0,-1 0-1,1 0 1,-1 0 0,0 0 0,1 0 0,-1 0 0,1 0 0,-1 0 0,0 0 0,1-1 0,-1 1 0,1 0-1,-1 0 1,0 0 0,1 0 0,-1-1 0,1 1 0,-1 0 0,0 0 0,1-1 0,-1 1 0,0 0-1,0-1 1,1 1 0,-1 0 0,0-1 0,0 1 0,1 0 0,-1-1 0,0 1 0,0-1 0,0 1-1,0 0 1,0-1 0,1 1 0,-1-1 0,0 1 0,0 0 0,0-1 0,0 0 0,0-2 5,-1 0 1,1 0-1,-1 0 0,1 0 1,-1 1-1,0-1 1,0 0-1,0 0 0,0 1 1,-1-1-1,1 0 0,-1 1 1,1 0-1,-1-1 1,-2-2-1,-2-3 5,-10-16-5,-2-1-110,1-2-1,-17-38 0,38 73 20,1 0 0,0-1 0,0 0 0,1 0 0,0 0 0,0-1 0,0 1 0,1-2 0,0 1 0,13 7 0,86 46 470,-15-15 283,-80-40-595,-10-4 65,-2-1 26,-19-7 134,-54-15 61,-75-34 0,68 17-233,9 4-152,32 16-37,33 16-163,5 4 43,6 4 102,-3-3 77,7 7-69,0-1 0,14 9 1,-10-6 24,8 3 37,1 0-1,0-1 1,24 10-1,-41-20 3,2 1 85,0-1 0,1 1 1,-1-1-1,0-1 0,7 2 1,-13-3-81,1 0 0,-1 0 0,0 0 0,0 0 0,0 0 0,0 0 0,1 0 0,-1-1 0,0 1 0,0 0 0,0 0 0,1 0 0,-1 0 0,0 0 0,0 0 0,0 0 0,0 0 0,0-1 0,1 1 0,-1 0 0,0 0 0,0 0 0,0 0 0,0-1 0,0 1 0,0 0 0,0 0 0,0 0 0,0 0 0,0-1 0,1 1 0,-1 0 0,0 0 0,0 0 0,0-1 0,0 1 0,-2-11 64,-5-7 50,-30-47 54,18 34-379,-20-45-1,32 66 86,7 10 117,0 0-1,-1-1 1,1 1 0,0 0-1,0 0 1,0 0-1,-1 0 1,1 0-1,0 0 1,0 0-1,-1 0 1,1 0-1,0 0 1,0 0-1,-1 0 1,1 0 0,0 0-1,0 0 1,-1 0-1,1 0 1,0 0-1,0 0 1,-1 0-1,1 0 1,0 0-1,-1 0 1,1 1-11,-1 0-1,0 0 1,1-1-1,-1 1 1,1 0 0,-1 0-1,1 0 1,-1 0-1,1 0 1,-1 0 0,1 0-1,0 0 1,0-1 0,-1 1-1,1 0 1,0 0-1,0 0 1,0 2 0,0 1 2,0 0-1,-1 0 1,2 0 0,-1 0 0,0 0 0,1 0-1,0 0 1,0 0 0,0 0 0,0 0 0,0-1 0,1 1-1,0-1 1,0 1 0,0-1 0,2 4 0,-4-7 13,3 3 16,-1 0-1,0 0 1,1 0-1,-1 0 1,1-1 0,0 1-1,0-1 1,0 0-1,0 0 1,0 0 0,1 0-1,-1 0 1,6 1-1,-2-1-27,-5-1 76,1 0 0,-1-1 1,0 1-1,1-1 0,-1 0 0,1 1 0,-1-1 0,0 0 0,1 0 0,-1-1 1,4 0-1,-4 1-34,-1 0 1,1-1 0,-1 1-1,1-1 1,-1 1 0,0-1-1,1 0 1,-1 1-1,0-1 1,0 0 0,0 0-1,2-2 1,-2 3-17,-1-1-1,0 0 1,1 0-1,-1 1 1,0-1 0,0 0-1,0 0 1,0 0-1,1 1 1,-1-1 0,0 0-1,0 0 1,-1 0-1,1 0 1,0 1 0,0-1-1,0 0 1,0 0-1,-1 1 1,1-1 0,0 0-1,-1 0 1,1 1-1,-1-1 1,0-1 0,-8-11 138,0 0 1,-1 1-1,0 0 1,-17-13 0,10 8-79,4 4-157,-28-22-1,35 31 60,0 1-1,0-1 0,0 1 0,0 0 1,0 1-1,-1-1 0,1 1 0,-11-2 1,15 4 10,0 0 0,0 0 0,0 1 0,-1-1 0,1 0 0,0 1 0,0-1 0,0 1 0,0 0 0,0 0 0,0-1 0,0 1 0,0 1 0,1-1 0,-1 0 0,0 0 0,0 1 0,1-1 0,-1 1 0,1-1 0,0 1 0,-1 0 0,0 2 0,-1-1-2,1 1 0,0-1 0,0 1 0,0 0 0,0 0 0,1-1 0,0 1 0,0 0 0,0 1 0,0-1 0,0 5 0,1-4 30,0 0 1,0-1-1,1 1 1,0 0-1,0 0 1,0-1-1,2 6 0,-2-8-9,0 0-1,0 0 0,1 0 0,-1 0 0,0 0 0,1 0 1,-1 0-1,1-1 0,-1 1 0,1 0 0,0-1 0,0 0 1,0 1-1,0-1 0,0 0 0,3 2 0,-5-3 12,1 0 0,0 0-1,-1 0 1,1 0 0,0 0-1,-1 0 1,1 0 0,0 0-1,-1 0 1,1 0-1,0 0 1,-1-1 0,1 1-1,0 0 1,-1 0 0,1-1-1,0 1 1,-1 0 0,1-1-1,-1 1 1,1-1 0,-1 1-1,1-1 1,-1 1 0,1-1-1,0 0 1,9-14 31,-9 10-38,0 1 0,0 0 0,0-1 0,-1 1 0,1-1 0,-1 1 0,0-1 0,0 1 0,-1-1 0,1 1 0,-1-1 0,0 1 0,-3-7 0,1-1 35,3 9-61,-1 0-1,1 1 1,-1-1-1,0 1 0,0 0 1,0-1-1,-1 1 1,1 0-1,0-1 1,-3-2-1,3 5 9,0-1 1,0 0-1,0 1 1,1-1-1,-1 0 0,0 1 1,0-1-1,0 1 1,0 0-1,0-1 0,0 1 1,0 0-1,0-1 1,0 1-1,0 0 0,0 0 1,0 0-1,0 0 1,0 0-1,0 0 0,0 0 1,0 0-1,0 1 1,0-1-1,0 0 0,0 0 1,0 1-1,-1 0 1,-8 4-38,0 1 0,0 1 1,0 0-1,-9 8 1,9-5 67,-2-2 1,-21 14 0,16-13 10,-2 0 1,1-2-1,-1 0 1,0-1 0,-1 0-1,1-2 1,-1 0-1,0-2 1,-31 1 0,-8-4-426,-85-12 0,141 13 383,0 0-1,0-1 1,0 1 0,0-1 0,0 0 0,1 0 0,-1 0 0,0 0 0,0 0 0,1-1 0,-1 1 0,0-1 0,1 0-1,0 0 1,-1 0 0,1 0 0,0 0 0,0 0 0,0-1 0,0 1 0,1-1 0,-1 1 0,1-1 0,-1 0 0,1 1-1,-2-6 1,2 0 6,-1-1 0,1 1 0,0 0 0,1-13-1,-8-10-38,6 20-24,1 11 69,1-1-1,0 0 1,-1 1 0,1-1 0,0 0 0,0 1-1,0-1 1,0 0 0,0 0 0,0 1-1,0-1 1,0 0 0,0 0 0,0 1 0,0-2-1,3-12-24,-1 0 0,0-1 0,-1 1 0,-1-27 0,-1 17 15,-2-3-110,-2 11-11,5 16 58,-7-1-23,6 1 86,-1 1 0,0-1-1,1 0 1,-1-1 0,0 1 0,1 0 0,-1 0-1,1-1 1,-4 0 0,4 0 4,1 1 7,0 0 0,0 0-1,-1 0 1,1 0 0,0 0 0,0-1-1,0 1 1,-1 0 0,1 0 0,0 0-1,0-1 1,0 1 0,0 0 0,-1 0-1,1-1 1,0 1 0,0 0 0,0 0 0,0-1-1,0 1 1,0 0 0,0-1 0,0 1-1,0 0 1,0 0 0,0-1 0,0 1-1,0 0 1,0 0 0,0-1 0,0 1-1,-2-4-100,-1-3 296,4 6-221,-1 0 1,1-1 0,-1 1-1,1 0 1,0 0 0,0 0-1,-1 0 1,1 0 0,0 0-1,0 1 1,0-1 0,1-1 0,4-4 4,-5 4 55,-1-6-33,0 7-122,0 1 42,2-3 198,3-4-533,-3 7 179,-2 4 120,6 13-51,-3-9 9,5 14 313,-7-22-169,-1 1 0,0 0 0,1-1 0,-1 1 0,0 0 0,0 0 0,0-1 0,0 1 0,0 0 1,0 0-1,0 0 0,0-1 0,0 1 0,0 0 0,0 0 0,0-1 0,0 1 0,-1 0 0,1 0 0,0-1 0,-1 2 0,0 6-21,0 0-1,0 0 1,1 15 0,0 10 108,0-18-104,1 0 1,0 1-1,1-1 1,6 19-1,40 158-1,-46-184 28,0 0 0,1 0 0,-1-1 0,2 1 0,-1-1 0,1 0 0,0 0 0,7 10 0,-7-13 5,-1-1 1,1 1 0,0-1-1,0 1 1,0-1-1,0 0 1,0-1-1,1 1 1,-1-1-1,1 0 1,0 0-1,0 0 1,-1-1 0,9 2-1,33 5 40,1-2 0,52-1 1,4 1-160,-2 1 108,-81-7 0,0 2 0,-1 0-1,1 1 1,26 9 0,-32-9-8,1 0 1,15 1 0,-18-3 26,-1 0-1,0 1 1,1 1 0,16 5 0,-18-4 32,-1 0 1,1-1-1,1 0 1,-1-1-1,0 0 1,0-1 0,1 0-1,-1 0 1,1-1-1,12-2 1,-22 2-49,0 0 0,0 0 0,0-1 0,0 1 0,0 0 0,0-1 1,0 1-1,0 0 0,0-1 0,0 1 0,-1-1 0,1 1 0,0-1 0,0 0 1,0 1-1,-1-1 0,1 0 0,-1 0 0,1 1 0,0-1 0,-1 0 0,1 0 1,-1 0-1,1-1 0,-1 0 16,1 1 0,-1-1 0,0 0 0,0 0 0,0 1 0,0-1 0,-1 0 0,1 0 0,0 1 0,-1-1 0,1 0 0,-2-2 0,-2-4-22,0 0 0,-1 0 0,0 0 0,-7-7 1,6 5-49,0 0 0,1 0 0,0 0 0,1 0 0,0-1 0,-4-19 0,3 14 10,3 11 89,-1-1-1,0 1 0,0 0 0,0-1 0,-7-7 0,5 7-119,5 5 71,-1 1 0,1-1 0,0 0 0,0 1-1,-1-1 1,1 0 0,0 0 0,0 1 0,0-1-1,-1 0 1,1 0 0,0 0 0,0 1 0,0-1-1,1 0 1,-1 0 0,0 1 0,0-1 0,0 0-1,0 0 1,1 1 0,-1-1 0,0 0 0,1 0-1,10-14-158,-8 16 145,0 1-1,0-1 0,-1 1 0,1-1 1,-1 1-1,1 0 0,-1 0 0,4 4 1,12 21-102,-1 0 4,-7-14-717,10 19 0,-12-17-87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7:53:17.5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198 0 224,'-23'17'44,"16"-10"440,-1-2 1,0 1-1,0-1 0,-1 0 1,1-1-1,-10 4 1,-8-1 797,20-6-1215,1 1-1,-1-1 1,0 1-1,1 0 0,0 0 1,-1 1-1,1 0 0,0 0 1,-7 5-1,7-3-306,-11 10 869,16-15-616,0 0-1,0 0 1,0 0 0,0 0 0,0 0-1,0 0 1,0 0 0,0 0 0,0 0-1,0 0 1,0 0 0,0 0 0,0 0-1,0 0 1,0 0 0,0 0 0,1 0-1,-1 0 1,0 0 0,0 0 0,0 0-1,0 0 1,0 0 0,0 0 0,0 0-1,0 0 1,0 0 0,0 0 0,0 1-1,0-1 1,0 0 0,0 0 0,0 0-1,0 0 1,0 0 0,0 0 0,0 0-1,0 0 1,0 0 0,0 0 0,0 0-1,0 0 1,0 0 0,0 0 0,0 0-1,0 0 1,0 0 0,0 0 0,0 0-1,0 0 1,0 1 0,0-1 0,0 0-1,0 0 1,0 0 0,13-6 521,24-11-421,1 1-1,49-12 1,-39 13-232,-35 10-421,0 2-1,0-1 1,1 2-1,-1 0 1,26 0 0,-4 1-1023,-32 1 1339,0-1 0,0 0 0,0 0 0,0 0 0,0 0 0,3-3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7:53:17.5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282 207 320,'-7'-9'246,"1"0"-1,1 0 1,-6-13 0,9 16 46,-1 0 1,1 1-1,-1-1 1,0 1-1,-1 0 0,1 0 1,-1 0-1,0 0 1,-1 0-1,1 1 1,-1 0-1,1 0 1,-7-4-1,-2 2 25,0 0 0,-1 0 0,1 2 0,-1-1 0,0 2 0,0 0 0,-1 0 0,-16 1 0,28 1-194,0 1 0,0 0-1,1-1 1,-1 0 0,0 1-1,1-1 1,-1 0 0,1 0-1,-1-1 1,1 1 0,0 0-1,-1-1 1,1 1 0,0-1-1,0 0 1,0 0 0,0 0-1,-3-4 1,0 0 8,4 4-292,7 1-10,0 1 175,95-5-1936,-14 0-307,-18 4 687,-1 1-965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7:53:17.5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339 38 1248,'-24'14'263,"1"0"0,-38 33 0,38-26-155,2 2-1,1 1 0,0 1 0,-17 31 1,-57 114 427,93-168-539,-2 4 12,0 0 0,1 0 0,-4 12 1,6-18 4,0 1 0,0 0 0,-1 0 0,1-1 1,0 1-1,0 0 0,0-1 0,0 1 1,0 0-1,1 0 0,-1-1 0,0 1 1,0 0-1,0-1 0,1 1 0,-1 0 1,0-1-1,1 1 0,-1 0 0,1 0 13,0-1 0,0 1 0,-1-1-1,1 0 1,0 0 0,0 1 0,-1-1-1,1 0 1,0 0 0,0 0 0,0 0-1,-1 0 1,1 0 0,0 0 0,0 0-1,0 0 1,-1 0 0,1 0 0,0-1-1,0 1 1,-1 0 0,2-1 0,8-3 42,-1 0 1,0 0 0,0-1 0,0 0 0,8-7 0,42-36 131,-49 39-173,179-166 814,-153 141-195,-35 32-588,23-23 713,-23 23-697,0 1 1,0 0 0,0-1-1,0 1 1,0-1-1,0 1 1,0-1-1,-1 0 1,1 1 0,-1-1-1,1 0 1,-1 1-1,1-1 1,-1 0-1,0 0 1,0-2-1,0 4-58,0-1 1,-1 1-1,1 0 0,0-1 0,0 1 0,-1 0 0,1-1 0,0 1 0,0 0 0,-1 0 0,1-1 0,0 1 0,-1 0 0,1 0 0,0-1 0,-1 1 0,1 0 0,-1 0 0,1 0 0,0 0 0,-1 0 0,1 0 0,-1-1 1,1 1-1,0 0 0,-1 0 0,1 0 0,-1 0 0,-15 2 132,-2 3-67,-1 0 0,1 2 0,0 0 0,-33 19 0,25-12-6,-58 37 279,20-11-191,63-40-168,1 0 1,0 1-1,-1-1 0,1 0 1,-1 0-1,1 1 0,0-1 1,-1 0-1,1 0 0,-1 0 1,1 0-1,0 0 0,-1 1 1,1-1-1,-1 0 0,1 0 1,-1 0-1,1 0 0,-1 0 1,1 0-1,-1-1 0,1 1 0,0 0 1,-1 0-1,0 0-1,1-1 0,0 1 0,0-1 0,0 1 1,0 0-1,0-1 0,0 1 0,0-1 0,0 1 0,-1 0 0,2-1 0,-1 1 0,0-1 0,0 1 0,0-1 0,0 1 0,0 0 0,0-1 0,1 0 1,10-21-48,-4 11 11,2 1 1,-1 0-1,1 0 0,14-11 1,45-30 2,-8 6 115,-23 13 148,25-20 742,-54 45-717,-14 8 11,-19 10-188,-26 17-75,-63 47 1,108-71-147,0 0 0,0 1 0,1 0 0,0 0 0,0 1 1,0-1-1,0 1 0,1 0 0,0 0 0,-6 13 0,9-14 112,1-5 101,0 0-11,0 0 22,0 0-59,0 0-107,0 0-85,4 1-524,1-1 0,-1 1 0,0 0 0,0 0 0,0 0 0,6 3-1,4 0-840,-2-2-267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7:53:17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448 130 1728,'1'1'1794,"-2"-6"1852,1 4-3252,0 1 166,0 0-213,0 0-134,-17 4 1339,8 5-1381,-5 6 181,0-2 0,-1 0 0,-24 17 0,19-16-179,15-10-184,0-1 0,0 1 0,0-1 0,0 0 0,-1-1 0,-7 4 0,4-3 119,-17 5 192,-1-1 0,-41 7 0,48-12-173,14 0-152,0-1 1,0-1 0,0 1 0,0-1-1,1 0 1,-1 0 0,0 0-1,0-1 1,0 0 0,0-1-1,1 1 1,-1-1 0,-5-2 0,8 3 29,1-1 0,-1 1 0,1 0 0,0-1 0,0 1 0,0-1 1,0 0-1,0 0 0,0 0 0,0 0 0,0 0 0,1 0 0,-1 0 0,1-1 1,-1 1-1,1 0 0,0-1 0,0 1 0,0-1 0,1 0 0,-1 1 0,0-1 1,1 0-1,0 1 0,0-4 0,0 1-8,0 0 1,1 0-1,0 0 1,0 0-1,1 0 1,-1 1-1,1-1 1,0 0-1,0 1 1,1-1-1,-1 1 1,7-7-1,3-4-199,0 2 1,16-14-1,-21 20 189,-1 2 10,1 0 0,-1 1 0,0-1 0,1 1 0,14-6 0,40-11 242,-8 3-198,-48 16-20,0-1 0,1 1 0,-1 1 0,0-1 0,1 1 0,-1 0 0,1 0 0,0 0 0,-1 1 0,1 0 0,-1 0 0,1 0 0,0 1 1,-1 0-1,1 0 0,-1 0 0,1 1 0,-1 0 0,9 4 0,8 5 115,0 1-1,-1 1 1,0 1-1,-1 0 1,0 2 0,18 19-1,-19-18-128,-14-12-14,1 0 0,-1 0 0,7 9 0,-10-12 7,0 1 0,0 0 0,0-1 0,1 0 0,-1 1 0,1-1 1,0 0-1,0-1 0,0 1 0,0 0 0,0-1 0,0 1 0,0-1 0,0 0 0,0 0 0,7 0 0,2 1 53,-1-2-1,1 0 1,18-2-1,-10 1 41,-7-1 34,0 0 0,21-6 1,9-3 66,-30 9-141,0 0 0,0-1-1,0-1 1,-1 0 0,0-1 0,0 0 0,0-1 0,-1 0 0,1-1-1,15-13 1,-17 13-217,-9 6 45,1 1-1,-1-1 1,1 0 0,-1 0 0,1 0 0,-1-1 0,1 1-1,-1 0 1,0-1 0,0 1 0,1 0 0,-1-1 0,0 1-1,1-3 1,-11 8-3145,-3 7 1318,-10 7-2182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2:01.91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87 0 896,'0'0'27,"-1"0"-1,0 0 1,0 0 0,1 0 0,-1 0-1,0 0 1,0 1 0,1-1-1,-1 0 1,0 0 0,0 0-1,1 1 1,-1-1 0,0 1 0,1-1-1,-1 0 1,1 1 0,-1-1-1,0 1 1,1-1 0,-1 1 0,1-1-1,-1 1 1,1 0 0,-5 19 650,3-12-422,1 2 40,-1 0 1,1 0-1,1 1 0,0-1 1,0 0-1,1 1 0,4 15 1,7 2-71,-9-23-174,-1-1 0,0 0 0,0 1 0,0 0 0,0-1 0,-1 1 0,0 0 0,0 0 0,0 7 0,-1-11-32,1 7 82,-1 0-1,-1 0 0,0 0 0,0 0 0,0 0 0,-4 10 0,0-3 77,0 1 0,1 0 0,0 0 0,1 0-1,1 0 1,0 17 0,1-26-156,0 1-1,0 0 1,-1-1 0,1 1-1,-2-1 1,-3 9 0,3-7 139,0 1-1,-4 17 1,6-20-148,-1 0-1,-1 0 1,1 0 0,-1 0 0,-4 7 0,-7 17 93,13-28-74,1 1 1,0-1 0,-1 1-1,1 0 1,1 5-1,-1 0-188,1-6 160,0 1 1,0-1 0,1-1 0,-1 1-1,1 0 1,-1 0 0,1 0 0,0-1-1,3 4 1,7 4 33,21 15 1,-24-18-13,-8-6-23,0 0 1,0-1-1,0 1 0,-1 0 0,1-1 0,0 1 0,0 0 0,0-1 1,0 1-1,0-1 0,0 0 0,2 1 0,0-1 4,-2 1-1,9 5 21,9 0 52,-9-3-65,11 2-121,-15-4 128,0 0 0,-1 1 0,1-1 0,-1 1 0,1 1 0,4 2 0,10 3-74,-18-8 52,1 1 1,-1 0-1,0 0 0,1 0 1,-1 0-1,0 0 0,0 0 0,2 2 1,24 16-5,-5-5-170,-22-13 224,9 15 176,-10-15-233,0 0-1,1-1 0,-1 1 0,1 0 0,-1-1 0,1 1 1,-1 0-1,1-1 0,-1 1 0,1-1 0,-1 1 1,1-1-1,0 1 0,-1-1 0,1 0 0,0 1 0,0-1 1,0 1-1,1-1 63,1 8 22,2 0-49,-4-7-25,-1 0-1,1 0 1,0 0-1,-1 0 1,1 0-1,-1 0 1,1 1-1,-1-1 1,1 0-1,-1 0 0,0 0 1,0 1-1,1 0 1,0 3-2,16 38 6,-14-32-5,1 0 0,11 20 0,-6-15 96,7 20 1,6 11 121,-20-44-229,-1-1 0,0 1 0,1 0 0,-2 0 0,1-1 1,0 1-1,0 0 0,-1 0 0,0 0 0,1 0 0,-1 0 0,-1 5 1,1-1-73,0-7 100,0 1 0,0 0 0,-1-1 0,1 1 0,0-1 0,0 1 1,-1-1-1,1 1 0,-1-1 0,1 1 0,0-1 0,-1 0 0,1 1 0,-1-1 0,1 0 1,-1 1-1,1-1 0,-1 0 0,1 1 0,-1-1 0,1 0 0,-1 0 0,0 1 1,0-1-1,-14 3 243,13-3-248,0 0 1,0 0-1,0 0 1,0-1-1,0 1 1,0-1-1,1 1 1,-1-1 0,0 0-1,0 1 1,0-1-1,0 0 1,1 0-1,-1 0 1,0-1-1,1 1 1,-1 0-1,1-1 1,-3-2-1,3 3-76,-3-3 22,1 1 26,2 2-54,1 1 6,0 0-58,0 0 26,0 0-38,0 0 76,0 0 180,0 0-58,0 0-106,0 0-17,10 5 230,-5-4-97,-10-5 309,4 3-367,0 0 0,1 1 0,-1-1 0,0 0 0,0 0 1,0 0-1,1 1 0,-1-1 0,0 0 0,1 0 0,-1 0 0,0-2 0,0 2-53,1-1 0,-1 1-1,0-1 1,0 1 0,0-1-1,0 1 1,0 0 0,-1-1-1,1 1 1,0 0 0,0 0-1,-1 0 1,1 0 0,-1 0-1,1 0 1,-1 0 0,1 1-1,-3-2 1,12 18-198,-2-7 249,-2-1 17,1 0-1,0 0 1,1-1-1,-1 0 1,11 10 0,-2-3-15,-9-9 10,0 0-1,0-1 0,9 6 0,-6-2 31,-8-7-57,1 0 0,-1-1-1,1 1 1,-1-1 0,1 1-1,0 0 1,-1-1 0,1 1-1,0-1 1,-1 1-1,1-1 1,0 0 0,0 1-1,3 1 36,0 0 0,0 0-1,0 0 1,0 1-1,4 4 1,-6-5-19,0 0-1,1 0 1,-1 0-1,0-1 1,1 1-1,-1-1 1,1 1-1,0-1 1,0 0 0,-1 0-1,1 0 1,0 0-1,5 0 1,-4 0-10,0-1-1,0 1 1,-1 0 0,1 0 0,6 2 0,4 2 72,24 11-181,-24-9 70,-1-1 92,8 3-223,-12-6 134,9 2 83,9-1 263,-12 0-336,-6-3 44,-1 1-1,0-1 1,-1 2 0,15 4 0,-11-2 71,-6-4-71,-1 1 0,0 0-1,0 0 1,1 0 0,-1 1 0,-1-1 0,1 1 0,6 5 0,-5-4-21,-4-3 9,1 0 0,-1 0 0,1 0 0,-1 0 0,1 0 0,0 0 1,0-1-1,-1 1 0,3 0 0,-3-1-1,1 0 0,-1 0 0,0 1-1,0-1 1,1 1 0,-1-1 0,0 1 0,0-1 0,0 1-1,0 0 1,2 1 0,43 36-138,-33-26 307,-11-11-176,0 1 0,0 0 0,1 0-1,-1 0 1,-1 0 0,1 1 0,0-1 0,0 0 0,-1 1 0,0-1-1,3 6 1,-4-7 7,1 1-6,-1 0 0,1 0 0,0 1 0,0-1 0,0 0 0,0 0 0,0 0 1,1 0-1,-1 0 0,0 0 0,1-1 0,0 1 0,-1 0 0,1-1 0,3 3 0,-4-4 15,0 1 0,0 0-1,0-1 1,1 1 0,-1 0 0,-1-1-1,1 1 1,0 0 0,0 0 0,1 1-1,6 5-96,-1-4 83,-6-2 43,2 2 33,10 4 24,-11-5-77,10 1 193,-9-2-205,0-1 0,0 1 1,0 0-1,0 0 1,0 0-1,0 1 0,4 2 1,-5-4-26,0 1 0,1 0 0,-1-1 0,0 0 1,0 0-1,1 0 0,-1 0 0,0 0 1,5-1-1,2 1-5,-4 0 47,-1 1 0,0-1-1,0 1 1,1 1 0,4 1-1,-5-2-54,0 1-1,0-1 0,0 0 0,0 0 0,5 0 0,-8-1 19,1 1 0,0-1 0,0 1 0,0-1 0,0 1 0,-1 0-1,1 0 1,0 0 0,1 1 0,5 2 93,2 1 21,6 3-120,0-1 0,0-1-1,0 0 1,23 4 0,37 1 20,-55-10 42,6 2-24,20 9 52,-44-12-76,0 1-2,9 7 14,13 9-107,-25-16 187,9 6-112,-5-5 0,-4-1 12,1-1 0,0 0 0,-1 0 1,1 1-1,-1-1 0,1 0 1,-1 1-1,1-1 0,-1 1 0,1-1 1,-1 0-1,0 1 0,1-1 1,-1 1-1,0-1 0,1 1 0,-1 0 1,0-1-1,1 2 0,16 12 127,5 18-128,-16-28 5,1 11-144,-4-13 65,-3-2 92,1 0-1,-1 1 1,0-1-1,1 0 0,-1 0 1,0 1-1,0-1 1,1 0-1,-1 0 1,0 1-1,0-1 1,0 0-1,1 1 1,-1-1-1,0 0 0,0 1 1,0-1-1,0 0 1,0 1-1,0-1 1,0 1-1,1-1 1,-1 0-1,0 1 1,0-1-1,0 1-14,0-1 1,0 0-1,0 0 0,0 1 1,0-1-1,0 0 1,0 0-1,0 0 0,0 1 1,0-1-1,0 0 1,0 0-1,0 0 0,0 1 1,0-1-1,1 0 0,-1 0 1,0 0-1,0 0 1,0 1-1,0-1 0,1 0 1,-1 0-1,0 0 0,0 0 1,0 0-1,0 0 1,1 1-1,-1-1 0,0 0 1,0 0-1,1 0 0,5 5-40,-5-3 58,0 0-1,0 0 1,0 0-1,1 0 1,-1 0 0,1 0-1,-1-1 1,1 1-1,0 0 1,-1-1-1,1 0 1,4 3 0,-6-4-18,0 0 1,0 0-1,0 0 1,0 0 0,1 0-1,-1 0 1,0 0-1,0 0 1,0 0-1,0 0 1,0 1 0,0-1-1,0 0 1,0 0-1,0 0 1,1 0-1,-1 0 1,0 0 0,0 0-1,0 0 1,0 0-1,0 1 1,0-1-1,0 0 1,0 0 0,0 0-1,0 0 1,0 0-1,0 0 1,0 0-1,0 0 1,0 1 0,0-1-1,0 0 1,0 0-1,0 0 1,0 0 0,0 0-1,0 0 1,0 0-1,0 1 1,0-1-1,0 0 1,0 0-1,-1 0 0,1 0 0,0 0 0,0 0 0,0 1 0,0-1 0,0 0 0,0 0 0,0 0 0,0 0 0,0 0 0,0 0 0,0 0 0,0 1 0,0-1 0,0 0 0,0 0 0,0 0 0,0 0 0,0 0 0,0 0 0,0 0 0,0 1 0,0-1 0,0 0 0,1 0 0,-1 0 0,0 0 0,0 0 0,0 0 0,0 0 0,0 0 0,0 0 1,0 1-1,0-1 0,0 0 0,0 0 0,1 0 0,-1 0 0,0 0 0,4 2 19,-3-2-3,0 1 1,0-1 0,0 1-1,-1-1 1,1 1-1,0-1 1,0 1 0,0 0-1,0-1 1,-1 1-1,1 0 1,0 0 0,0-1-1,-1 1 1,1 0 0,-1 0-1,1 0 1,-1 0-1,1 1 1,28-1 502,-16-1-607,-12 0 175,-1 0-16,27 0-85,-8-7 29,-17 6-6,1 0 1,-1 0-1,0 0 1,1 0-1,-1 0 1,0 1-1,1-1 1,2 1-1,40-5 66,-22 1 14,20-3-359,7 4 364,-34 2-121,1 0-1,-1 1 0,19 2 1,-5 6-3,-21-7 48,0 0 1,-1 1 0,1 0 0,0 0-1,-1 1 1,14 6 0,-11-4 15,15-1-91,-24-3 74,0-1-1,0 1 1,0-1-1,0 0 1,0 0-1,0 0 0,0 0 1,0 0-1,3-1 1,0 1 32,-3 1-26,-1-1-17,-1 0 0,1 0 0,-1 0 0,1 0 0,0 0 0,-1 0 0,1 0 0,-1 0 0,1 0 0,0-1 0,-1 1 0,1 0 0,-1 0 0,1 0 0,-1-1 0,1 1 0,-1 0 0,1-1 0,-1 1 0,1 0 1,-1-1-1,1 1 0,0-1 0,18-6-159,-18 7 153,0 0 0,1 0 1,-1 0-1,1-1 0,-1 1 0,0-1 0,1 1 1,-1-1-1,0 1 0,0-1 0,1 0 1,-1 0-1,0 1 0,0-1 0,0 0 0,0 0 1,2-2-1,-2 2 26,1 0 0,0 1 0,-1-1 0,1 0 1,0 1-1,0 0 0,-1-1 0,1 1 0,0 0 0,0 0 0,0 0 1,-1 0-1,1 0 0,3 1 0,0-1-66,-4 0-11,-1 0 69,0 0 0,0 0-59,19 0 176,21 19-79,-38-19-44,23 3 220,-7-2-189,-14 0-34,-1-1-1,1 0 1,0 0 0,0 0-1,0 0 1,0-1 0,-1 1-1,1-1 1,0 0 0,-1 0-1,1 0 1,4-2 0,33-13 195,-10 1-287,-10 7 130,-19 8-44,0-1 1,1 0-1,-1 1 0,1-1 1,-1 0-1,0 0 1,1-1-1,-1 1 0,3-3 1,-4 3 1,0 1 0,0-1 1,0 0-1,1 1 1,-1-1-1,0 1 1,0-1-1,1 1 0,1-1 1,10-4-1,-8 3-8,0 0 0,0 1-1,0-1 1,0 1 0,0 0 0,0 0 0,1 1 0,-1 0 0,0 0-1,0 0 1,7 1 0,9 0-82,14 4-20,-15 0 66,-4-2 114,42-3 82,-57 0-267,1 0 37,29 0 54,-18-5 186,3 0-159,-5 2-71,2 3-36,-13 0 197,9 0-48,-9 0-51,0 0 1,0 0 0,1 0-1,-1 0 1,0 0 0,0 0 0,0 0-1,1 1 1,-1-1 0,0 0-1,0 0 1,0 0 0,1 0-1,-1 0 1,0 0 0,0 0 0,0 0-1,1 0 1,-1 0 0,0 0-1,0-1 1,0 1 0,1 0 0,-1 0-1,0 0 1,0 0 0,0 0-1,0 0 1,1 0 0,-1 0-1,0-1 1,0 1 0,0 0 0,0 0-1,0 0 1,1 0 0,-1 0-1,0-1 1,0 1 0,0 0-1,0 0 1,0 0 0,0-1 0,0 1 34,0 0-22,0 0-74,11 0-346,-9 1 409,-1 0 0,1-1 0,-1 1 0,1 0 0,-1 0 0,0 0 0,0 0 1,1 0-1,-1 1 0,0-1 0,0 0 0,0 1 0,0-1 0,1 3 0,6 6-39,-7-9-125,-1-1 90,0 0 177,10 5-38,17-10 325,-26 5-336,1-3-90,0 1 0,-1 0-1,1 0 1,0-1 0,0 1-1,5-3 1,3-6-8,-10 11 50,0-1 0,0 1 0,0 0 0,0 0 0,0 0 0,0-1 0,1 1-1,-1 0 1,0 0 0,0 0 0,0-1 0,0 1 0,1 0 0,-1 0 0,0 0 0,0 0 0,1 0 0,-1 0-1,0 0 1,0-1 0,1 1 0,-1 0 0,0 0 0,0 0 0,1 0 0,-1 0 0,0 0 0,0 0 0,1 0 0,-1 0-1,0 0 1,1 0 0,7-4 104,-4 1-2677,2 12 419,0 20-1722,-4-17 3007,3 9-1499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7:53:17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209 9 3072,'0'-2'-721,"-3"-3"5266,1 3 224,3 8-3160,37 130-1278,-20-81-296,-4 0-1,-1 2 1,-3-1 0,-3 1-1,1 77 1,-6-82 133,-1-35-142,0-1 0,-1 0 0,-1 1 1,0-1-1,-6 23 0,6-18 77,1-18-93,0-1 0,0 1 0,0 0 1,0-1-1,0 1 0,-1-1 0,1 1 0,-1 0 0,0-1 0,0 0 1,0 1-1,-1 2 0,-9 12 104,10-16-23,0 1 0,1 0 0,-1-1 1,0 1-1,0-1 0,0 0 0,0 1 1,0-1-1,0 0 0,-1 1 0,1-1 1,0 0-1,-1 0 0,1 0 0,0 0 1,-1 0-1,1 0 0,-1-1 1,0 1-1,1 0 0,-1-1 0,0 0 1,-1 1-1,-13-2 266,0-1 1,1 0 0,-1-2-1,-15-4 1,-22-5-456,28 7-177,10 3-509,0 0-1,-28-1 0,32 2-1512,11 0-34,7-2 815,5 1-1454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7:53:17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4 106 3072,'-1'-1'82,"1"0"-1,0 0 1,-1 1 0,1-1-1,0 0 1,-1 0 0,1 0-1,0 0 1,0 0 0,0 0 0,0 0-1,0 1 1,0-1 0,0 0-1,0 0 1,0 0 0,0 0-1,0 0 1,1 0 0,-1 0-1,1-1 1,0 0 398,-1 1 0,1-1 0,-1 0 0,0 1 0,0-1 0,0 0 0,0 1-1,0-1 1,0 0 0,0 1 0,0-3 0,-1-3 545,14 7-502,10 1-140,-1-1 71,-1 0-1,1-2 1,32-5-1,220-38 608,-261 44-1154,0 0-1,0 0 1,24 3-1,-34-2-111,1 1-1,-1-1 0,0 1 1,0 0-1,1 0 0,-1 0 1,0 0-1,0 1 0,0-1 0,0 1 1,0 0-1,-1 0 0,1 0 1,0 0-1,-1 0 0,0 1 1,1-1-1,-1 1 0,0-1 1,2 4-1,-3-4 25,0 0 0,0 0 0,-1-1 0,1 1 0,-1 0 0,1 0 0,-1 0 0,1 0 0,-1 0 1,0 0-1,0 0 0,0 0 0,0 2 0,-1-3-65,1 1-1,-1-1 1,0 0 0,1 0 0,-1 0-1,0-1 1,0 1 0,1 0 0,-1 0 0,0 0-1,0 0 1,0-1 0,0 1 0,0 0 0,0-1-1,0 1 1,-1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7:57:09.8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2364 1 1152,'14'9'6149,"-6"6"-6040,8 24 1,-12-26-65,-1-1 1,0 1-1,-1 0 1,1 20-1,-3 54 402,-1-39-177,-1 31-201,-15 91-1,-25 77-71,32-197-25,3-15 229,-1-1 0,-24 59 0,24-74-215,1 2 31,-2-1-1,0 0 1,-1-1-1,-1 0 1,-1 0-1,-15 16 0,-9 3 110,-3-3 0,-60 44-1,-12 11 10,-69 93 41,131-133 148,-11 13-408,51-53 111,-1-1-1,1 0 1,-23 14-1,-37 20 54,48-31-42,-9 5-102,-49 21 0,-34 12 48,94-42 115,0 1 0,1 1 0,0 0 0,1 1 0,0 1 0,1 1-1,0 0 1,1 1 0,0 1 0,2 0 0,-1 1 0,-18 30 0,-14 40-302,23-43 46,-44 65-1,47-83 146,0-1-1,-31 27 0,-52 35 394,4-2 71,82-67-475,1 1 0,0 0 0,1 1 1,1 0-1,1 1 0,1 1 0,-16 36 0,4 6-133,-24 93-1,0-12 493,38-123-293,0-1-1,-23 34 1,14-31-138,14-18 109,1-1 0,0 1 0,1 0 0,-1 0-1,1 1 1,0-1 0,-4 10 0,4-6-67,-1 0 1,-8 16-1,9-20 107,0 0 0,1 0-1,-1 0 1,1 0-1,0 1 1,0-1 0,1 1-1,0 0 1,-1 10 0,1-13-54,0 1 1,-1-1 0,1 1-1,-1-1 1,0 0 0,0 1-1,-4 5 1,2-4 42,-15 19-91,13-17 116,1-1 0,1 0 0,-6 10 0,-9 10-301,16-23 252,0 1-1,0 0 0,0 0 0,0 0 1,-3 9-1,5-10-18,0-1 0,-1 1-1,1-1 1,-1 1 0,1-1 0,-1 0-1,0 1 1,-3 2 0,-12 16-153,16-20 175,1-37 371,2 1-1,9-62 1,-8 84-399,59-235-206,-44 188 178,-2-1 0,12-86 0,-11 32 440,-12 89-657,-4 25-388,-2 8 525,-3 22 30,-1 63 126,4-75-38,-1 0-1,-4 22 0,-2 9-242,-6 33 304,11-64-29,-1-3 9,0 0-1,-1-1 1,0 0 0,-9 14-1,6-9 29,-9 23-1,7-11-121,-20 75-40,-34 132 62,53-199-10,3-11 431,8-26-122,0-1-254,0 0-1,0 0 0,0 0 1,-1 0-1,1 0 0,0 0 1,0 1-1,0-1 0,0 0 1,0 0-1,0 0 1,0 0-1,0 0 0,0 0 1,-1 0-1,1 0 0,0 0 1,0 0-1,0 0 0,0 0 1,0 0-1,0 0 1,0 0-1,0 0 0,0 0 1,-1 0-1,1 0 0,0-1 1,0 1-1,0 0 0,0 0 1,0 0-1,0 0 0,0 0 1,0 0-1,0 0 1,0 0-1,0 0 0,0 0 1,-1 0-1,1 0 0,0 0 1,0 0-1,0-1 0,0 1 1,0 0-1,0 0 0,0 0 1,0 0-1,0 0 1,0 0-1,0 0 0,0 0 1,0 0-1,0-1 0,0 1 1,0 0-1,0 0 0,0 0 1,0 0-1,0 0 1,0 0-1,0 0 0,0-1 1,0-12 142,4-16-158,3 0 149,2 0 1,1 1-1,1 0 1,26-47-1,-17 41 7,2 1-1,0 1 0,33-34 1,-15 20-229,30-28-98,-44 46 230,-22 22-86,0 1-1,0 0 0,1 1 0,-1-1 1,1 1-1,0 0 0,11-6 1,-1 1-253,6-1 246,-17 8 110,1 0 0,0 0 0,0 0 0,-1-1 0,0 0-1,1 0 1,-1 0 0,0 0 0,3-4 0,-6 6-65,-1 1 1,0 0-1,0-1 0,0 1 1,0 0-1,0-1 1,0 1-1,0 0 0,0-1 1,0 1-1,0-1 1,0 1-1,0 0 0,0-1 1,0 1-1,0 0 1,0-1-1,0 1 0,-1 0 1,1 0-1,0-1 1,0 1-1,0 0 0,-1-1 1,1 1-1,0 0 1,0 0-1,-1-1 0,-8-9 92,8 9-17,-17-19-14,-91-91 90,95 99-206,0 1 1,-1 1-1,0 0 0,0 1 1,-1 1-1,-27-11 1,-85-16-2434,100 28 1003,8 1-394,20 6 1806,-1 0 0,1 0 0,0 0 1,19-17-6310,3-4 3921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7:59:17.4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39 1984,'7'-3'3769,"-9"-4"-2850,0 6-457,2 1-443,-1 0 0,1 0-1,0 0 1,-1 0 0,1 0-1,0 0 1,-1 0 0,1 0 0,0 0-1,0 0 1,-1 0 0,1 0-1,0 0 1,-1 0 0,1 0 0,0-1-1,0 1 1,-1 0 0,1 0 0,0 0-1,0-1 1,0 1 0,-1 0-1,1 0 1,0 0 0,0-1 0,0 1-1,-1 0 1,1-1 0,0 0 119,4-10 278,-2 8-106,7-5 2474,-5 23-2397,-2-7-285,0 0 1,0-1 0,-1 1 0,1 12 0,-2 1-119,-4 117 181,-1-9 491,4-122-592,1 0 0,1 0 0,0 11 1,2 10-151,-3-21 86,0-2-53,-1 0 0,2 1-1,-1-1 1,1 0-1,-1 0 1,3 5 0,-2-8 47,-1 0 1,0 0-1,1 0 1,-1 0-1,0-1 0,0 1 1,0 4-1,1 7 339,0-12-179,-1 1-123,-1-1 0,1 1 0,0-1-1,-1 1 1,1-1 0,0 1 0,0 0 0,0-1-1,0 1 1,1-1 0,-1 1 0,1 1-1,-1-1-24,0 0-25,0 0 1,0 0-1,-1 0 1,1 1-1,-1-1 1,1 0-1,-1 0 1,0 0-1,0 0 1,1 0-1,-2 0 1,1 0-1,0 0 1,-2 2 0,-1 2-431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7:59:18.6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59 1 2400,'2'7'6223,"-3"-6"-6084,-3 6 116,-1 1 0,1-1 0,1 1 0,-4 9 0,6-11-208,0-1 0,1 1 0,-1-1 0,1 9 0,-1 12 134,-3-6-29,2-9-68,1 1 1,-1 11-1,0 9 160,-5 36 0,2-36-144,1 35 0,1-22 42,1 13-374,2-52 274,0 1 0,1-1 0,0 0 0,0 0-1,1 0 1,3 10 0,-3-9 79,-1 0-1,1 1 1,-1-1-1,-1 0 1,1 1-1,-1-1 1,0 1-1,-1-1 1,-1 9-1,-4-3 92,5-11-242,0-1 1,0 0 0,1 0 0,-1 1 0,1-1 0,-1 0-1,1 1 1,-1-1 0,1 0 0,0 1 0,0 2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7:59:19.5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8 2976,'0'0'95,"0"0"-1,0 1 1,-1-1 0,1 0-1,0 0 1,0 0 0,-1 0-1,1 0 1,0 1 0,0-1-1,-1 0 96,1 0-96,0 1 1,0-1 0,-1 0-1,1 0 1,0 1 0,0-1-1,0 0 1,0 0 0,0 1-1,-1-1 1,1 0 0,0 1-1,0-1 1,0 0 0,0 1 0,0-1-1,0 0 1,0 0 0,0 1-1,0 15 1049,1-9 1214,-10 4-917,23-15 1324,5-4-2872,18-11 1,-32 16 242,1 0 0,1 1 0,-1 0-1,0 0 1,0 0 0,1 0 0,-1 1 0,11 0 0,-13 0 54,-4 2-180,1-1 1,-1 0 0,1 1 0,-1-1-1,0 1 1,1 0 0,-1-1 0,0 1 0,1-1-1,-1 1 1,0-1 0,0 1 0,0 0-1,1-1 1,-1 1 0,0-1 0,0 1-1,0 0 1,0-1 0,0 1 0,0 0 0,0 0-1,0 15-263,0-16 236,-1 9-1023,0 0 1,0 0-1,-4 12 1,-1 6-2420,2-12-470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7:59:21.8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36 3072,'-4'-1'6816,"7"3"-6641,1 1 0,-1-1 0,0 0 0,0 1 0,0 0 1,0 0-1,0 0 0,-1 0 0,1 0 0,-1 1 0,3 3 0,2 6 36,9 22-1,-11-23-191,-2 0 1,5 22-1,-1-2 9,6 29-90,-8-34 231,8 26 1,21 55 278,3 13-11,-31-108-529,-5-11 103,0-1 1,-1 0 0,1 0-1,0 1 1,-1-1 0,1 0 0,-1 1-1,0-1 1,1 1 0,-1-1 0,0 3-1,1-3-85,2 4 52,-2-3 369,-1-2-345,0 0 1,0 0-1,0 1 1,0-1-1,0 0 1,0 0-1,0 1 1,0-1-1,0 0 1,0 0-1,0 0 1,0 1-1,0-1 1,0 0-1,1 0 1,-1 1-1,0-1 1,0 0-1,0 0 1,0 0-1,0 0 1,1 1-1,-1-1 1,0 0-1,0 0 1,0 0-1,0 0 1,1 0-1,-1 0 1,0 1-1,0-1 1,0 0-1,1 0 1,-1 0-1,0 0 1,0 0-1,1 0 1,-1 0-1,0 0 1,0 0-1,1 0 1,-1 0-1,0 0 1,0 0-1,0 0 1,1 0-1,-1 0 1,0 0-1,0 0 1,0-1-1,1 1 1,-1 0-1,0 0 1,0 0-1,0 0 1,1 0-1,-1 0 1,0-1-1,0 1 1,0 0-1,0 0 1,0 0-1,1-1 1,10-10 56,1-9 165,-9 16-212,0-1-1,-1 0 1,1 0 0,1-6-1,18-41-283,-10 15 571,2-7-816,-5 24 611,-8 18-23,0 0 1,0 0-1,0 0 0,0-1 0,0 1 1,0 0-1,-1-1 0,1-2 1,-1 4-35,0-5 6,1 12-44,-1 0 0,1 0 0,0 0 0,2 5 0,0 4-42,-1 6 27,-2-18-5,0 0-1,0 0 1,1 0 0,-1 0-1,0 0 1,1 0-1,0 0 1,0 0 0,0 0-1,2 4 1,39 66 336,-41-72-470,9 1-96,-10-2 250,0 0 0,0 1 0,1-1 1,-1 0-1,0 1 0,0-1 0,0 0 0,0 1 0,0-1 0,0 0 0,1 1 0,-1-1 0,0 0 0,0 1 0,1-1 0,-1 0 0,0 0 1,0 1-1,1-1 0,-1 0 0,0 0 0,1 1 0,-1-1 0,0 0 0,1 0 0,-1 0 0,0 0 0,1 0 0,-1 0 0,0 1 1,1-1-1,-1 0 0,1 0 0,-1 0 0,0 0 0,1 0 0,-1 0 0,0 0 0,1-1 0,-1 1 0,0 0 0,1 0 0,0 0 0,20-2 640,-21 2-640,1 0 0,-1 0 0,0 1 0,1-1 0,-1 0 0,0 0 0,0 0 0,1 1 0,-1-1 0,0 0 0,1 1 0,-1-1 0,0 0 0,0 1 0,0-1 0,1 0 0,-1 1 0,0-1 0,0 0 0,0 1 0,0-1 0,0 0 0,0 1 0,1 0 0,-2-1-1,1 0 0,0 0 0,0 1 0,0-1 0,0 0 0,0 1 0,0-1 0,1 0 0,-1 0 0,0 1 0,0-1 0,0 0 0,0 0 0,0 1 0,0-1 0,0 0 0,1 0 0,-1 1 0,0-1 0,0 0 0,0 0 0,0 0 0,1 1 0,-1-1 0,0 0 1,0 0-1,1 0 0,-1 0 0,0 1 0,0-1 0,1 0 0,-1 0 0,0 0 0,0 0 0,1 0 0,-1 0 0,0 0 0,0 0 0,1 0 0,-1 0 0,0 0 0,1 0 0,-1 0 0,0 0 0,0 0 0,1 0 0,-1 0 0,0 0 0,0 0 0,1 0 0,-1-1 0,0 1 0,0 0 0,1 0 1,-1 0-1,0 0 0,0-1 0,0 1 0,1 0 0,-1 0 0,0 0 0,0-1 0,0 1 0,0 0 0,1-1 0,7-10 29,1 0 0,-2-1 0,0 0 0,0 0 0,5-14 0,-9 19-2,10-26 34,-1-1 0,10-48 0,-4 16-140,44-125 97,-60 180 88,0 1 0,0-1 0,-1-15 0,0 2-4286,9 24 214,2 4 182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7:59:34.8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317 1 1248,'-5'7'7429,"-2"0"-7048,1 1 0,0-1 0,0 1 0,0 0 1,-7 14-1,-13 19 489,13-23-495,0 0-1,2 0 0,0 1 1,-15 38-1,19-41-324,-18 27-1,22-37-73,-24 49 744,25-49-657,-1 1-1,1 0 1,0-1 0,1 1-1,0 0 1,0 0 0,0 10-1,0 9-78,-7 44 0,4 1 384,-4 12-23,6-59-211,0 0 0,-8 38 0,3-28-171,6-25 13,-1 0 0,0-1 0,-5 15 0,5-17 66,0 0 1,1 0 0,0 0 0,0 0 0,0 0 0,1 8 0,-1-7-65,1 0 1,-1 0-1,0 0 0,-4 13 1,4-15 112,-1 0 0,1 1 0,0 10 0,-2 9 195,-1-9-255,2 1-1,0-1 1,1 25 0,-4 34 347,5-72-372,-1 28-98,2-1 0,1 0 0,9 44 0,-2-35 260,5 53 0,-5-46 264,-4-25-582,15 34-362,-17-42 514,1 0-1,1 0 0,10 21 0,-12-28 10,2 9 48,0 0-1,-1 1 0,0 0 1,-1-1-1,1 28 0,2 8 19,8 81-178,-10-94 47,13 47 1,2 26 501,-11-75-349,-6-29-54,0-1 0,-1 0 1,0 1-1,1 7 0,-2-12 126,1 14-406,-1-14 253,3 3 155,12 4-646,0-5 1241,-14-4-758,13-5 374,-8-3-485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7:59:47.7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272 37 832,'-12'-36'4960,"10"36"-4854,-1 1 19,1-1-1,-1 1 1,1 0-1,-1 0 0,1-1 1,-1 2-1,1-1 1,-1 0-1,1 0 0,0 1 1,0-1-1,-3 3 0,-25 24 753,29-27-843,-43 45 782,34-37-508,1 1-1,-15 20 1,16-19-142,0-1 1,-1 0 0,-11 10 0,-40 27 1049,99-66-896,-10 0-319,46-39 0,8-5-58,-70 54-693,0 1-1,0 1 0,1 0 0,27-8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7:59:53.3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320 0 992,'-35'4'4720,"30"-4"-4562,-5-1 215,1 1 0,-1 1-1,1 0 1,-1 0 0,-16 5-1,20-4-166,0-1 0,0 0 0,0 0 0,-10 1 0,8-2-128,1 1 1,-1 0 0,-8 2-1,-2 1-158,16-3 76,-1-1 0,0 1-1,1-1 1,-1 1 0,0 0 0,1 0-1,-1 0 1,1 0 0,-5 3 0,-9 6-67,12-8 80,1-1-1,0 1 0,0 0 0,0 0 0,0 0 0,0 1 0,1-1 0,-1 0 0,0 1 0,1 0 0,0 0 0,0 0 0,-3 4 0,-5 12 142,9-17-138,-1 0 0,1 0 0,0 0 1,0 0-1,0 0 0,0 0 0,0 0 0,1 0 0,-1 0 1,1 0-1,-1 0 0,1 1 0,0 2 0,0-3-18,0 0-1,0 1 0,0-1 1,0 1-1,1-1 0,-1 0 0,1 1 1,0-1-1,-1 0 0,1 0 1,0 1-1,0-1 0,1 0 0,-1 0 1,0 0-1,1 0 0,-1 0 0,1-1 1,0 1-1,-1 0 0,1-1 1,0 1-1,0-1 0,0 0 0,0 1 1,4 0-1,-5-1-57,16 7 272,-14-7-187,1 0-1,-1 0 1,1-1 0,0 1-1,-1 0 1,1-1-1,0 0 1,-1 0 0,1 0-1,0-1 1,6-1 0,6-1-97,21-9 1,-17 5 10,-14 5 63,0 1 0,0 0 0,1 0 0,-1 1 0,0-1 0,1 2 0,-1-1 0,0 0 0,1 1 0,-1 0-1,0 1 1,10 3 0,-8-3 45,0 0-1,-1 1 0,0 0 0,1 0 0,12 9 1,-17-10-69,0 0-1,0 0 1,-1 1 0,1-1 0,-1 1 0,1 0 0,-1-1-1,0 1 1,0 0 0,0 0 0,-1 0 0,1 1 0,-1-1-1,1 0 1,0 6 0,3 14-1083,4 3 277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2:06.88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 1 1984,'0'0'54,"0"0"1,0 0-1,-1 0 0,1 0 1,0 0-1,0 0 1,0 0-1,0 0 0,0 0 1,0 0-1,0 0 0,0 0 1,0 1-1,-1-1 1,1 0-1,0 0 0,0 0 1,0 0-1,0 0 0,0 0 1,0 0-1,0 0 1,0 0-1,0 0 0,0 1 1,0-1-1,0 0 0,0 0 1,0 0-1,0 0 0,0 0 1,0 0-1,0 0 1,0 0-1,0 1 0,0-1 1,0 0-1,0 0 0,0 0 1,0 0-1,29-1 503,-21 0-331,-1 0 0,1 1 0,0 0 0,-1 0 1,1 1-1,-1 0 0,1 0 0,8 4 0,-7-2-47,0 1 0,0-1 0,0-1 0,0 0 0,0 0 0,19 1 0,-20-2-167,-1-1-1,1 2 0,0-1 0,-1 1 1,1 0-1,9 5 0,6 1 332,-10-5-250,0-1 0,0 0 0,15 1 0,21 3 196,-37-4-208,-4-1-71,0 1 1,1 0-1,-1 0 1,14 7-1,-20-8-7,-1 0 0,0 0 0,1 0 0,-1 0-1,0 0 1,0 1 0,0-1 0,0 0 0,0 1-1,0-1 1,-1 1 0,2 2 0,-1-2-6,0 0 0,-1-1 0,1 1 1,0-1-1,0 1 0,0-1 0,0 1 0,0-1 1,1 0-1,-1 1 0,0-1 0,2 1 0,22 21 41,-19-18-81,-1 1 73,0 0 1,-1 1-1,1-1 1,-1 1-1,0 0 0,-1 0 1,0 0-1,0 0 1,2 10-1,-5-16 13,0-1 58,0 0-5,0 0 53,0 0-58,0 0-6,0 0-10,-1 0-67,0 0 0,0 0 0,-1-1 0,1 1 0,0 0 0,0-1 0,0 1 0,0-1-1,0 1 1,-2-2 0,2 1 6,0 0-1,0 1 0,-1-1 0,1 1 0,0-1 0,0 1 1,0-1-1,-1 1 0,1 0 0,0-1 0,-2 1 0,-16 1-180,14-1 113,0 1 0,0-1 1,0 0-1,0 0 0,1-1 1,-1 1-1,0-1 0,-7-2 1,7 1 78,0 1 1,0 0 0,-1 0-1,1 0 1,0 1-1,0 0 1,-9 1 0,1-1-151,5 2 238,7-1-132,0-1-1,0 0 0,0 1 1,-1-1-1,1 0 0,0 1 1,0-1-1,0 0 0,0 0 0,0 0 1,-2 0-1,2 0 19,1 0 0,0 0 0,0 1 0,-1-1 0,1 0 0,0 0 0,-1 1-1,1-1 1,0 0 0,0 1 0,0-1 0,-1 0 0,1 1 0,0-1 0,0 0 0,0 1 0,0-1 0,0 0 0,-1 1 0,1-1 0,0 1-1,0-1 1,0 0 0,0 1 0,0-1 0,0 1 0,0 13-7,0-11 8,0-2 15,0 0 0,0 0 1,0 0-1,0 0 0,0 0 1,0 0-1,0 0 0,1 0 1,-1 0-1,0 0 0,1 0 1,-1 0-1,0 0 0,1 0 1,0 0-1,-1-1 0,1 1 1,1 1-1,0 1 94,-1-2 168,-1-1-5,0 0 139,-13 1-244,9-1-143,1 0 0,0 1 0,0-1 0,0 0 0,-1-1 0,1 1 0,0-1 0,0 1 1,0-1-1,-5-2 0,-4-3-190,11 5 182,1 1-80,0 0 0,0 0-58,0 0 47,0 0 54,6 9-86,0-4 102,1 0-1,-1 0 1,1-1 0,-1 0-1,1 0 1,0 0 0,1-1-1,10 3 1,9 5 175,-24-9-143,0 0 0,0-1 0,1 0 1,-1 1-1,1-1 0,-1 0 1,1-1-1,-1 1 0,5 0 1,96 4 30,-96-5 29,-1 1 0,1 0-1,10 3 1,0 0 30,-13-3-173,-1 0 0,1 0 0,-1 1 0,1-1 0,-1 1 0,0 0 0,7 4 0,-10-6 79,0 1-1,0-1 1,0 0-1,0 1 1,0-1-1,0 0 0,0 0 1,0 0-1,0 0 1,0 0-1,0 0 1,1 0-1,-1 0-22,0 0 0,0 0 0,0 0 1,0 0-1,0 0 0,0 0 0,0 0 0,0 1 0,0-1 0,0 0 0,0 1 1,1 0-1,-1 0 6,0 0 0,0-1 0,1 1 0,-1 0 1,0 0-1,1 0 0,-1-1 0,1 1 0,-1-1 1,1 1-1,-1-1 0,1 0 0,-1 1 0,1-1 1,-1 0-1,1 0 0,-1 0 0,1 0 0,2-1 1,16 0 71,7 4-271,-20-1 245,1-1 1,-1 0-1,13 0 0,58 2-41,-18-6 218,-25-2-335,25 2 292,-58 3-180,-1 0 0,0-1 0,1 1 0,-1 0-1,0 0 1,1-1 0,-1 1 0,0-1 0,3 0-1,10-3 65,-9 3-81,-1 1 0,1-1 0,-1 0 0,9-3-1,2-1 20,-7 3 27,-4 1-24,1 0-1,-1 0 0,1 0 1,0 1-1,-1 0 0,1 0 1,0 0-1,7 1 0,0 1 45,7 1 61,-10 0-139,0-1 0,1-1 0,18 2 0,-2-1-130,-18-1 113,-4-1 46,0 1-1,0 0 1,0-1 0,0 1 0,6 3-1,-3-2-11,-1 0 0,1 0 0,0-1 1,0 1-1,0-2 0,0 1 0,10-1 0,17 1 256,23-3-133,-50 1-131,0 0 0,0 0 0,0 0 0,0-1 0,0 0 0,7-3 0,19-5 112,-24 8-64,1 1 0,18 0 0,-14-5-696,-12 6 536,-1-1 0,1 1 0,-1-1 0,1 0 1,-1 0-1,1 1 0,-1-1 0,1 0 0,-1 0 0,0-1 0,1 1 0,-1 0 0,2-2 0,-3 2 117,1 1-1,-1-1 1,0 1-1,1-1 1,-1 0-1,1 1 1,-1-1 0,0 1-1,0-1 1,1 0-1,-1 1 1,0-1-1,0 0 1,0 1-1,0-1 1,1 0 0,-1 0-1,0 1 1,0-1-1,0 0 1,-1 1-1,1-1 1,0 0 0,0 1-1,0-1 1,0 0-1,-1 1 1,1-1-1,0 0 1,-1 1 0,1-1-1,-1-1 1,0 2-7,1 0 0,0 0 58,0 0-20,0 0-65,0 0 22,0 0 63,0 0-20,-18 0 63,6 7 103,10-6-180,0 0-1,0 1 0,0-1 0,0 0 0,0-1 0,0 1 0,-3 1 0,-110 29 25,71-17 17,33-10-41,1 0 1,0-1-1,-1 0 0,0-1 0,1 0 1,-12 0-1,3-1 26,-22 3-1,22-1-80,-22 0 0,8 0 97,26-2-47,1 0 1,-1-1-1,1 0 0,-1 0 0,-9-1 1,-32-11-74,44 11 68,-1 1-1,1-1 1,0 1-1,0-1 0,-1 1 1,-5 1-1,4 0-12,0-1-1,0 0 1,-9-2-1,0 1-353,10 1 46,11 1 258,2 0 102,-1 0-1,1-1 1,-1 0-1,1-1 1,-1 0 0,8-1-1,-1 0-9,10 1-82,-18 1-2,0 0 0,0-1 0,9-1 0,-6 0 70,1 1-1,0 0 1,0 1-1,0 0 1,0 0-1,11 3 1,-10-2 40,-1 0 0,1 0 0,-1-1-1,1 0 1,10-3 0,1 0-36,25-1 0,-8 1 45,5-6 24,-5 2 102,-27 5-192,-1-1-1,1 2 1,13-1-1,-3 2 87,-1-1-1,1-1 0,42-10 1,-23 6-20,-30 4-38,1 1-1,14-5 1,26-8 51,5-10-118,-48 20 29,-5 1 11,1 0 0,1 0 0,-1 1 0,0 0 0,0 0 0,1 1 1,8-2-1,-13 3 4,0 0 1,1-1-1,-1 1 1,1 0 0,-1-1-1,1 1 1,-1-1 0,0 0-1,1 1 1,1-2-1,-2 1 3,0 0 0,1 0 0,-1 1-1,0-1 1,0 0 0,1 1-1,-1 0 1,1-1 0,-1 1 0,3-1-1,0 1 36,0-1 0,-1 1 0,1-1 1,0-1-1,0 1 0,0 0 0,0-1 0,4-2 0,14-6 15,3 1-166,-17 6 174,1-1 0,14-2 0,45-10 13,-63 14-199,0 1 1,0-1-1,-1 0 0,1 0 1,0-1-1,-1 1 0,0-1 1,0 0-1,0 0 0,0-1 1,0 1-1,-1-1 0,1 0 1,-1 0-1,3-4 0,3-7-2734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7:59:55.2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 13 1728,'-4'-12'2752,"5"15"-2628,0 1-1,0 0 1,0 0 0,-1 0-1,1 0 1,-1 0 0,0-1-1,0 1 1,-1 0-1,1 0 1,-1 0 0,0 0-1,0 0 1,0-1 0,-2 5-1,2-7-45,1-1-1,0 1 0,-1 0 0,1 0 0,0 0 0,-1 0 0,1-1 0,0 1 0,0 0 0,0 0 1,0 0-1,0 0 0,0 0 0,0 0 0,0-1 0,0 1 0,1 0 0,-1 0 0,0 0 1,0 0-1,1 0 0,-1-1 0,1 1 0,-1 0 0,1 0 0,-1-1 0,1 1 0,-1 0 0,1-1 1,-1 1-1,1 0 0,0-1 0,-1 1 0,3 0 0,5 0-72,0 0-1,0-1 1,0 1 0,0-2-1,0 1 1,0-1 0,10-3 1562,-36 4-1151,16 1-423,0-1-1,0 1 1,-1 0 0,1 0 0,0 0-1,0 0 1,0 0 0,0 0 0,0 1-1,0-1 1,1 1 0,-1-1 0,0 1-1,-1 2 1,1-2-23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7:59:58.3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183 64 1888,'-6'-3'1272,"-9"-6"592,-8-14 472,19 20-2083,-1-1 0,0 0 0,0 1 0,0 0-1,0 0 1,-10-3 0,-10 5 158,24-1-401,-3 4-127,-3 8 124,6-9 49,1 1-1,-1-1 1,0 0 0,0 1-1,0-1 1,0 0 0,0 0-1,0 0 1,0 1 0,0-1-1,0 0 1,0-1 0,-1 1-1,1 0 1,0 0 0,-1 0-1,1-1 1,0 1 0,-3 0-1,2-1-52,1 1 0,-1-1-1,0 1 1,1-1 0,-1 1-1,0 0 1,1 0 0,-1 0-1,1 0 1,-1 0 0,1 0-1,0 0 1,-1 0 0,-1 3-1,3-4 60,-3 2-69,11-3-344,3 1 348,0-1 0,0 0 0,0-1 0,11-3 0,60-27 1431,-87 33-1203,-53 31 403,-25 10-627,68-33 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00:02.8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 4 480,'-35'5'7487,"35"-5"-7466,0 0 0,0 0 1,-1 0-1,1 0 1,0 0-1,0 1 0,0-1 1,-1 0-1,1 0 0,0 0 1,0 0-1,0 0 1,-1 0-1,1 0 0,0 0 1,0 0-1,0 0 0,-1 0 1,1 0-1,0 0 1,0-1-1,0 1 0,-2 0 145,2 0-159,0 0 1,0 0-1,-1 0 1,1 0 0,0 0-1,0 0 1,-1 0-1,1 0 1,0-1-1,0 1 1,0 0 0,-1 0-1,1 0 1,0 0-1,0 0 1,0-1-1,0 1 1,-1 0 0,1 0-1,0 0 1,0 0-1,0-1 1,0 1-1,0 0 1,0 0 0,0 0-1,0-1 1,-1 0 105,-8-2 47,9 3-177,0 0 0,0 0 0,0 0 0,-1 0 0,1 0 0,0 0 0,0 0 1,0 0-1,0 0 0,-1 0 0,1 0 0,0 0 0,0 0 0,0 0 0,-1 0 0,1 0 0,0 0 0,0 0 0,0 0 0,-1 0 0,1 1 0,0-1 0,0 0 1,0 0-1,0 0 0,0 0 0,-1 0 0,1 0 0,0 1 0,0-1 0,0 0 0,0 0 0,0 0 0,0 1 0,0-1 0,0 0 0,24 75-7601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00:04.7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205 60 416,'-1'-1'14,"1"0"0,-1 0 0,1 0-1,0 0 1,-1 0 0,1-1 0,0 1 0,0 0 0,0 0-1,0 0 1,0 0 0,0 0 0,0 0 0,0 0 0,0-1 0,0 1-1,0 0 1,1 0 0,-1 0 0,1 0 0,3-15 1866,-4 16-1808,-7-12 1387,6 11-1387,1 1 1,-2-1 0,-1 0 144,1 0-1,-1 0 1,0 0-1,0 0 1,0 1-1,-4-1 0,2 0-44,1 1 0,-1 0 0,0 0-1,0 1 1,0-1 0,0 1 0,0 0-1,-5 2 1,-3 4-64,0 1 0,1 1-1,-1 0 1,-20 20 0,27-23-100,3-4 3,0 0 0,1 1 0,-1 0 0,1-1 0,-1 1 0,-1 4 0,-10 5-69,21-17 276,18-7-182,6-4-136,-17 10-52,-12 5 139,0 0 1,0 1-1,0-1 1,-1 0-1,1 0 1,0 0-1,0-1 1,-1 1-1,3-2 1,8-6 180,-1 1 112,-11 10-471,0-1 193,0-1 1,0 1-1,0 0 0,0-1 0,0 1 1,-1-1-1,1 1 0,0 0 0,0-1 1,0 1-1,-1-1 0,1 1 1,-1 0-1,-1 6-115,2-5 76,1 6 534,12-9-381,-10 1-120,0-1 0,0-1 0,0 1-1,0 0 1,0-1 0,0 0 0,0 1 0,3-4 0,2-1-2,-7 5-58,-2 4 49,1-1 0,-1 0 1,-1 0-1,1 0 0,0 0 0,0 0 0,-1 0 0,1 0 1,-1 0-1,-1 1 0,-3 5 13,-6 13-411,1 1 1,2 1-1,0 0 1,1 0 0,-6 32-1,1 2-2616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00:07.7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1888,'0'2'2757,"2"0"-2700,-1 1 1,1-1 0,-1 1 0,1 0 0,0 5 0,4 12 162,-4-16-188,-1 0-1,0-1 1,0 1 0,0 0 0,-1 0 0,1 4 0,-1 31 128,3 93 698,-3-107-524,-1-21-326,1 1 1,0 0-1,0-1 1,0 1 0,1-1-1,-1 1 1,1-1-1,8 20 1311,-9-32-1147,0-111-225,-9 145-198,8-21 291,0-1 0,1 1 0,-1-1 0,1 1 0,1 7 0,-2-12-39,1 1 1,0 0-1,0 0 0,0-1 1,1 1-1,-1 0 1,0 0-1,0-1 1,0 1-1,0 0 0,1-1 1,-1 1-1,0 0 1,1 0-1,-1-1 1,0 1-1,1-1 0,-1 1 1,1 0-1,-1-1 1,1 1-1,-1-1 0,1 1 1,0-1-1,-1 1 1,1-1-1,0 0 1,-1 1-1,1-1 0,0 0 1,-1 1-1,1-1 1,0 0-1,0 0 0,-1 0 1,1 0-1,1 0 1,10-2-79,-1 0 1,20-8-1,-20 6-579,0 0 0,0 1 0,13-1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00:17.7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31 832,'12'-19'6176,"-13"18"-6183,0 1-1,0-1 1,0 0 0,0 0-1,0 0 1,0 1 0,0-1 0,0 0-1,0 0 1,-1-2 0,12 33-3294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00:19.3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116 1 992,'0'0'1531,"8"5"-1531,-7-4 46,0 1 0,1-1 0,-1 1-1,0 0 1,0-1 0,0 1 0,0 0 0,-1 0 0,1 0 0,0 0 0,-1-1 0,0 1 0,1 0 0,-1 0 0,0 0 0,0 0 0,0 0 0,0 4 0,-1-2 140,1 0 0,-1 1 1,0-1-1,0 0 0,0 0 0,-1 0 0,-2 6 0,2-5-140,1 0 0,0 0 0,0 0 0,0 0 0,1 0 0,0 1-1,0-1 1,0 0 0,1 6 0,0 2 476,-9-30 267,3 6-548,-1-5-125,4 7 14,-2 0 1,1 0-1,-1 0 0,-8-12 1,12 20-141,-1 0 0,1 0 0,-1 1 0,0-1 0,1 0 0,-1 1 0,1-1 0,-1 0 1,0 1-1,0-1 0,1 1 0,-1-1 0,0 1 0,0-1 0,0 1 0,0 0 0,1-1 0,-1 1 0,0 0 1,0 0-1,0 0 0,0-1 0,0 1 0,-1 0 0,1 1 6,-1-1 1,1 1-1,-1-1 0,1 1 1,0 0-1,-1-1 0,1 1 1,0 0-1,0 0 0,-1 0 1,1 0-1,0 0 0,-1 2 1,-3 3-15,1-1 0,0 1 1,0 1-1,1-1 0,-4 9 0,4-8-74,2-5 11,0 0 0,0 0 0,0 0 0,0 0 0,1 0 0,-1-1 0,1 1 0,-1 1-1,1-1 1,0 0 0,-1 0 0,1 0 0,0 0 0,1 0 0,-1 0 0,0 0 0,2 4-1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00:23.0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526 48 1056,'0'-1'34,"-1"0"-1,0 0 1,1 0 0,-1 0-1,1-1 1,-1 1 0,1 0 0,0 0-1,-1 0 1,1-1 0,0 1-1,0 0 1,0-2 0,0 1-57,1 0 1,-1 0 0,1 1-1,0-1 1,0 0 0,0 1 0,2-4-1,6 0-292,-4 3 115,-5 2 200,0 0 1,0-1-1,0 1 1,0 0-1,0 0 1,0 0-1,0 0 1,0-1 0,0 1-1,0 0 1,0 0-1,0 0 1,0 0-1,0 0 1,0-1-1,0 1 1,0 0-1,0 0 1,0 0-1,0 0 1,0 0-1,-1 0 1,1-1-1,0 1 1,0 0-1,0 0 1,0 0-1,0 0 1,0 0-1,0 0 1,-1 0-1,1 0 1,0 0-1,0-1 1,0 1-1,0 0 1,-1 0-1,0 0-26,-8 4 1103,2 9-720,-4 5 118,-22 25-397,9-12-119,10-15 236,-1-2-1,-1 1 1,0-2 0,-1 0-1,-35 19 1,30-18-120,3-2 133,0 2 0,1 0 0,1 1 0,1 0 0,0 2 0,1 0 0,-19 27 0,30-38-108,4-5-81,0 0 1,0 0-1,-1-1 1,1 1-1,-1 0 1,1 0-1,0-1 1,-1 1-1,0 0 0,1-1 1,-1 1-1,1-1 1,-1 1-1,0-1 1,1 1-1,-1-1 1,0 1-1,0-1 0,1 1 1,-1-1-1,-2 1 251,12-10 386,21-33-154,50-55 730,-80 96-1244,10-11 235,-10 12-221,0 0 0,0 0 0,0 0 0,0 0 1,-1 0-1,1 0 0,0 0 0,0 0 0,0 0 0,-1 0 0,1 0 0,0 0 0,0 0 0,0 0 1,0 0-1,-1 0 0,1 0 0,0-1 0,0 1 0,0 0 0,0 0 0,0 0 0,-1 0 0,1 0 0,0 0 1,0 0-1,0-1 0,0 1 0,0 0 0,0 0 0,0 0 0,0 0 0,-1 0 0,1-1 0,0 1 1,0 0-1,0 0 0,0 0 0,0 0 0,0-1 0,0 1 0,0 0 0,0 0 0,0 0 0,0 0 1,0-1-1,0 1 0,0 0 0,0 0 0,0 0 0,0 0 0,0-1 0,1 1 0,-1 0 0,0 0 0,0 0 1,0 0-1,0-1 0,0 1 0,0 0 0,1 0 0,-35 10-8,0 1-1,1 1 1,0 3-1,-33 19 1,50-21 131,14-11-120,0 0 0,0 0 1,0 0-1,-1 0 0,1-1 0,0 1 0,-1-1 0,1 1 1,-1-1-1,1 0 0,-1 0 0,1 0 0,-1 0 1,-5 0-1,30 1-2331,-13 0 1622,-3-1 208,-1 0 1,1 1-1,-1 0 0,7 2 0,2 2-891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00:26.4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 54 1152,'-9'9'1472,"24"-21"-1051,-9 9-379,-1-1-1,1 1 1,0-1 0,9-9-1,15-10 1079,-29 23-1131,0 0 0,-1 0 0,1 0-1,0 0 1,0 0 0,0 0 0,-1 0 0,1 0 0,0 0-1,0 1 1,0-1 0,-1 0 0,1 0 0,0 1 0,0-1-1,-1 0 1,1 1 0,0-1 0,-1 1 0,1-1-1,0 1 1,-1-1 0,1 1 0,-1-1 0,1 1 0,0 1-1,2 0-139,15 14-1369,-6-9 240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00:47.0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 0 1888,'-2'16'3035,"1"-13"-2802,-9 20-669,-9 17-77,15-28 570,-2-1 0,-8 16 1,10-20 18,-5 5 1335,14-7-1235,3 1-135,0-1 0,0 0-1,1 0 1,0-1 0,0-1-1,0 1 1,13 2 0,31 6 412,6 7-570,-57-18 149,1 0-41,-2 0-39,0-1 1,0 0 0,-1 0-1,1 1 1,0-1-1,0 1 1,-1-1 0,1 0-1,0 1 1,-1-1-1,1 1 1,0 0 0,-1-1-1,2 2 1,0 3-76,3 10 75,-5-14 0,0 16-11,0 4 315,0-20-320,-1 9 368,-2 0-189,-3 6 118,6-15-227,0-1 1,0 1-1,-1-1 1,1 1-1,-1-1 0,1 1 1,0-1-1,-1 0 1,1 1-1,-1-1 0,1 1 1,-1-1-1,1 0 1,-1 0-1,1 1 0,-1-1 1,1 0-1,-1 0 1,1 1-1,-1-1 1,1 0-1,-1 0 0,-1 0 1,-7 11 169,9-10-138,-1 0 0,0 1 0,1-1 0,-1 0 0,1 0 0,-1 0 0,1 0 0,-1 0 0,1 1-1,0-1 1,0 0 0,0 0 0,-1 0 0,1 1 0,0-1 0,1 0 0,-1 0 0,0 3 0,1 0 131,17 10 1831,-17-16-1983,0-1 0,0 0-1,0 0 1,0 0 0,-1 1 0,1-1-1,-1 0 1,0 0 0,0 0-1,0 0 1,0 0 0,-1-5-1,0-5-78,0 2 38,-1 0 1,0 0-1,-1 0 1,0 0-1,-1 0 1,-6-14-1,9 24 34,-4-10 110,4 10-97,0-1-1,0 1 0,0-1 0,0 0 0,1 1 0,-1-1 0,1 0 0,-1 1 0,1-1 0,-1-3 0,-3-22-1126,3 15-272,-3 1 411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2:15.22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 2379 1248,'-4'7'513,"4"-7"-500,0 0-1,0 0 0,0-1 1,0 1-1,0 0 0,0 0 1,0 0-1,1 0 0,-1 0 1,0 0-1,0 0 0,0 0 1,0 0-1,0 0 0,0 0 1,0 0-1,0 0 0,0 0 1,1 0-1,-1 0 0,0 0 1,0 0-1,0 0 0,0 0 1,0 0-1,0 0 0,0 0 1,0 0-1,0 0 0,1 0 1,-1 0-1,0 0 0,0 0 0,0 0 1,0 0-1,0 0 0,0 0 1,0 0-1,0 0 0,0 0 1,0 1-1,0-1 0,1 0 1,-1 0-1,0 0 0,0 0 1,0 0-1,0 0 0,0 0 1,0 0-1,0 0 0,0 0 1,0 1-1,0-1 0,0 0 1,0 0-1,4-2 112,0 0-1,0 1 1,1-1-1,-1 1 1,0 0 0,1 0-1,-1 1 1,1-1 0,-1 1-1,6 0 1,50 1 90,-18 0 470,-1-1 0,69-10 0,-83 5-607,-11 3-91,27-7-1,-28 4 148,1 2-1,18-3 0,18-3 223,33-7 272,6-2-171,-13 0-203,8-2-42,-48 9-48,27-8 117,-51 14-31,26-4 1,-29 7-206,0 0 0,0-1 1,0-1-1,16-7 0,-4-2-31,2 1 0,-1 1 0,2 1 0,-1 1-1,1 2 1,36-7 0,192-24 14,-236 35 110,25-6-397,-34 7 154,-1 0-1,1 1 0,15-1 1,-23 2-252,-1 0 102,0 0-10,0 0 116,0 0 49,0 0-75,0 0 53,0 0 11,-13 7-378,3-1 298,-1-1 0,-18 6-1,-10 6-292,-8 7 169,-139 66 926,119-62-475,-46 17-68,94-40-94,17-5 3,-1 0 1,1 1-1,-1-1 1,1 1-1,-1 0 1,-3 2-1,-10 1 88,15-4 128,1 0-37,0 0-16,0 0-22,2 0 107,69 8-331,-7-8 742,82-11 0,-130 8-582,1 0 0,-1 0 1,0-1-1,23-10 0,8-4-62,-29 12-29,25-12 0,-19 5 127,1-1 1,-2 0-1,34-29 0,-31 22-80,0 2-1,1 1 1,1 1 0,50-22-1,-42 25-200,-33 13 145,0 0-1,1 1 1,-1-1-1,0 1 1,1-1-1,-1 1 1,1 0-1,-1 1 1,4-1-1,-11 8-5,-1-2 44,-1-1 1,1 0-1,-1-1 0,0 0 1,-11 7-1,-2 0-24,-7 5 83,15-9-177,-21 15 1,19-11 136,0-2 1,-18 10-1,6-5 76,-8 6 0,-46 18-1,62-31-71,-28 6 1,30-9-7,14-4-7,0 0-1,0 0 0,0 0 0,0 0 0,0 0 0,0 0 1,0 0-1,0 0 0,0 0 0,1 0 0,-1 0 1,0-1-1,0 1 0,-1-1 0,2 1 0,0 0 0,0 0-1,-1 0 1,1-1 0,0 1 0,0 0-1,0 0 1,0 0 0,-1-1 0,1 1-1,0 0 1,0 0 0,0 0 0,0-1-1,0 1 1,0 0 0,0 0 0,0-1-1,0 1 1,-1 0 0,1 0 0,0-1-1,0 1 1,0 0 0,1 0 0,-1-1-1,0 1 1,0 0 0,0 0 0,0-1-1,0 1 1,0 0 0,0 0 0,0-1-1,0 1 1,1 0 0,-1 0 0,0-1-1,0 1 1,0 0 0,0 0-1,1 0 1,-1 0 0,0-1 0,0 1-1,0 0 1,1 0 0,-1 0 0,0 0-1,0 0 1,1 0 0,-1-1 0,20-16-107,22-26 1,-39 40 100,95-96-159,-77 81 73,1-3 2,-13 11 114,0 0 0,0 2-1,1-1 1,0 1 0,1 0-1,0 1 1,0 0 0,0 1-1,1 1 1,24-9 0,6 1-31,83-12 0,-77 16 123,-6 4-29,0 1-1,56 2 1,-95 2-86,10-1 81,0 0 0,0 0 0,0-2 0,19-5 0,50-21-163,2-1 323,83-2-292,-127 26-33,-6 2 23,18-3 45,-36 3-230,0 2-1,33-1 1,-46 2 160,-2 0-88,-5 4 47,-5 1 104,0 1-1,-21 5 1,18-6 20,-44 12-119,-9 2 7,21-1 187,0 1 0,-74 44 0,-6 9 369,121-69-436,-7 5-3,0-1-1,0-1 1,-1 0 0,1 0-1,-1-1 1,0-1-1,-16 4 1,22-6-41,-9 1-60,-28 7 0,37-8 69,0 1 1,1 0 0,-1 0-1,1 1 1,-1-1 0,1 1 0,0 0-1,0 0 1,-4 5 0,-8 6-73,0-1 1,-23 15-1,24-17-35,-6 6-99,18-13 271,0-1-1,0 0 0,-1-1 1,1 1-1,-1 0 0,0-1 1,1 0-1,-1 0 0,0 0 1,0-1-1,0 1 0,-5 0 0,14 6 93,-4-7-121,0-1 0,0 1 0,1 0 0,-1-1 0,0 1 0,0 0 0,1-1 0,-1 0 0,0 1 0,1-1 0,-1 0 0,0 0 0,1 1 0,-1-1 0,1 0 0,1-1 0,25-3 9,-19 3 15,14-3 113,1-1 1,0 0 0,-1-2-1,0-1 1,-1-1 0,0 0-1,40-24 1,88-67-1,-122 84-137,0 1 0,1 2 0,45-16 0,95-18-100,-70 21 51,60-24 26,117-11 384,-167 39-227,-8 2-52,-84 18-92,-5 0 14,-1 0 1,24-7 0,20-15 457,-16 9-253,-31 12-217,0 0 1,0 0-1,0-1 1,11-6-1,-4 1 40,-1 1 1,24-10-1,-31 15 14,105-40-48,-74 27-46,-16 5-24,-3 2 141,20-13 1,11-7-49,-39 23-47,0-1 1,0 0-1,15-13 1,-13 10 42,19-13-1,-29 21-38,8-3 32,-1-2-1,0 1 1,-1-1 0,1 0 0,11-13 0,-19 17-2,1 1 0,0-1 0,-1 1 0,1 0 1,4-2-1,10-10-80,69-62 353,-83 73-339,0 1-1,0-1 0,1 1 0,-1 0 1,6-2-1,6-4 32,-9 5 18,0 0 0,0 0 0,1 1 0,8-3 1,14-5 116,-8 2-33,33-8-1,-13 5-164,-7 5 51,-29 5 47,1 1 0,0-1 0,-1 0 1,1-1-1,10-3 0,-4 0 43,0 0 1,15-2-1,21-9 12,-16 4-38,-23 10-16,0-1 0,-1-1 0,14-7 0,-16 8 4,14-13-56,-10 9 34,3-5-1,13-22 110,-22 28-92,1 0 1,0 0-1,1 0 1,-1 1-1,11-7 1,7-9 19,-17 17-13,0-1 1,0 1 0,0 0 0,10-5-1,5-3-23,-15 9 54,1 1 0,-1 0 1,0 0-1,1 0 0,10-1 1,-10 2-92,19-6 161,0-1 0,-1-1-1,0-1 1,31-17 0,24-23 68,-38 23-36,-33 22-149,0-1 0,-1 0 0,1 0 0,-1-1 0,0 0 0,-1 0 0,8-10 0,-7 7 67,2-3-12,19-33-83,-27 43-3,0 0-1,1 1 1,0-1-1,-1 1 1,1-1-1,3-1 1,-3 2 34,-1 0 0,1 0 1,-1 0-1,1 0 0,-1 0 1,0 0-1,0-1 0,0 1 1,2-5-1,2-2-39,-6 9 32,1-1 0,-1 1-1,0 0 1,1-1 0,-1 1 0,1-1-1,-1 0 1,0 1 0,0-1 0,1 1-1,-1-1 1,0 1 0,0-1 0,0 0-1,0 1 1,0-2 0,12-2-39,-9 0 33,0 1 1,0 0 0,0 0 0,1 0 0,-1 0-1,1 0 1,-1 1 0,1-1 0,0 1 0,5-2-1,9-6 2,-5-2 24,0-2-54,-10 12 21,2-2-3,1-1 0,-1 0 0,0 0 0,6-8 1,-10 12 9,1-1 0,-1 1 0,0 0 0,1 0 1,-1 0-1,1 0 0,0 0 0,2-1 1,5-4 95,56-38-233,21-14 419,-74 48-244,1-1-1,-1 0 0,-1-1 1,13-17-1,-2-3-49,22-48 1,-32 58-2,-8 15-3,-1-1 0,0 1-1,0 0 1,-1-1 0,0 1 0,0-1-1,0 0 1,-1 0 0,0-12 0,-1 19-2,0 0-1,1-1 1,-1 1 0,1 0 0,-1 0 0,1 0 0,-1 0 0,1 0 0,-1 0 0,1 0-1,0 0 1,0 0 0,-1 0 0,1 0 0,0 0 0,0 1 0,1-2 0,6-6-375,-7 8 248,-1 0 31,0 0 44,1 1 24,0 1 0,0 0 0,0-1 1,0 1-1,0 0 0,-1 0 0,1 0 0,0 3 1,1 4 9,-1 0 1,-1 0-1,0 0 1,0 0 0,-2 11-1,-10 46 125,7-43-67,-2 0-4,-1-1 0,0 1-1,-2-1 1,-15 26 0,18-34-13,-15 30-209,-21 58 0,37-87 201,-13 23 0,-3 4 42,15-24-6,4-10-32,0 0-1,-1 0 0,0-1 0,-5 9 1,6-13 21,0 0 0,0-1 1,0 0-1,0 1 0,0-1 0,-5 2 1,-6 5 13,-13 9-62,15-11 22,1 1 0,-16 13 0,-46 39-173,-9 17 21,65-63 179,4-2-34,-1-1-1,0 0 0,-1-1 0,1-1 1,-2 0-1,-19 7 0,-57 22 145,-14 5-188,-7-1 96,-50 16 54,129-46-111,25-7 19,-1-2 0,0 1 0,1-1 0,-2-1 0,1 0 0,-12 1 0,8-2-25,1 0 0,0 1 0,-23 7 0,12-3 87,-6 2-117,-51 22 1,33-10 156,27-11-57,0 1 1,1 0-1,1 2 0,0 1 1,-24 20-1,22-14 282,-31 38-1,31-33-80,2 2-166,16-20-98,-1-1 0,0 0 0,0 0 0,-6 6 0,5-6 21,1 0-1,-1 0 0,-4 8 0,5-7 19,0 0 1,-1-1-1,-6 7 0,-21 23 85,13-12-226,12-16 86,3-2 33,0-1-1,0 1 1,-1-1 0,1 0-1,-1 0 1,0 0 0,-9 4-1,-12 1 3,22-7 38,3-1-28,1-1-74,3-1 50,-1 1-1,1-1 0,-1 1 1,0-1-1,1 0 1,-1 0-1,0 0 0,1 0 1,-1 0-1,4-3 0,23-19-200,-15 11 165,-2 2-319,-1 0 0,-1-1-1,0 0 1,16-23 0,-24 31 73,0 0 0,-1 0 0,1 0-1,-1 0 1,0 0 0,0 0 0,0 0 0,-1 0-1,1-1 1,0-4 0,-5-13-2824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00:49.0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 6 896,'5'-5'3237,"-2"13"-3073,-2 1-1,1 0 0,-1 0 1,0 0-1,-1 0 0,0 0 1,-3 17-1,3-24-146,0-1 0,0 1 0,0 0 0,0-1 0,0 1 0,0-1 1,1 1-1,-1 0 0,0-1 0,1 1 0,1 2 0,2 9 156,-4-11-125,6 6 752,-4-8-929,1-1 0,0 1 0,0 0 0,-1-1 0,1 0 0,4-1 0,-6 1 115,0 1 0,0 0 0,-1-1 0,1 1 0,0 0 0,0-1 0,-1 1 0,1-1 0,0 1 0,-1-1 0,1 0-1,0 1 1,-1-1 0,1 0 0,-1 1 0,1-1 0,-1 0 0,0 0 0,1 1 0,-1-1 0,0 0 0,1 0-1,-1 0 1,0 0 0,0-1 0,1-14 2089,-1 16-2046,0-1 1,0 1 0,-1 0 0,1 0 0,0 0 0,0 0 0,-1 0 0,1 0-1,0 0 1,0 0 0,-1 0 0,1 0 0,0 0 0,-1 0 0,1 0 0,0 0-1,0 0 1,-1 0 0,1 1 0,-3-1 0,0 0 0,0 1 0,1 0-1,-1 0 1,0-1 0,1 1 0,-1 1 0,0-1 0,1 0-1,0 1 1,-1-1 0,1 1 0,0 0 0,0 0-1,0 0 1,0 0 0,-2 3 0,-20 15 105,17-17-15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00:52.6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71 0 576,'-35'28'2736,"13"-16"-1013,21-11-1743,0 0 0,-1 0 0,1 0 0,0 0 0,0 0 0,0 0 0,1 0 0,-1 1 0,0-1 0,0 0 0,0 2 0,0 5-775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00:53.6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0 224,'-8'4'3557,"7"-3"-3423,1 0-81,1 0 0,0 0 0,0 0 1,0 0-1,-1 0 0,1 0 0,0 0 0,0 0 1,0 0-1,1 0 0,-1 0 0,0-1 1,0 1-1,0-1 0,0 1 0,1 0 1,1 0-1,4 0 106,1-1 1,-1 1-1,12-1 511,-19 1-652,-1 0-1,1-1 1,0 1 0,0 0-1,-1 0 1,1 0 0,0-1-1,-1 1 1,1 0 0,-1 0-1,1-1 1,-2 2-1,-3 4-198,-1 0-1,0-1 0,-9 8 0,-12 9-1869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01:04.8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349 13 1664,'-3'1'110,"3"-2"-92,-1 1 0,0 0 0,1 0 1,-1 0-1,1 0 0,-1 1 1,1-1-1,-1 0 0,1 0 0,-1 0 1,0 0-1,1 0 0,-1 1 0,1-1 1,-1 0-1,1 0 0,0 1 0,-1-1 1,1 0-1,-1 1 0,1-1 0,-1 1 1,1-1-1,0 0 0,-1 1 0,1-1 1,0 1-1,0-1 0,-1 1 1,1-1-1,0 1 0,0-1 0,-1 2 1,1-2 24,0 1 0,0-1 1,0 0-1,0 1 0,0-1 1,0 1-1,0-1 1,-1 1-1,1-1 0,0 0 1,0 1-1,-1-1 0,0 2 174,0-2-173,1 1-1,0-1 0,-1 0 1,1 0-1,0 1 0,-1-1 1,0 0-1,-14 4 458,6-1-167,-18 8 427,-39 24-1,46-23-644,18-11-92,-118 72 864,92-50-558,-8 8 523,41-32-830,9-2-141,1-5 171,22-14 0,-23 13-42,21-10 0,92-47 235,-113 56-355,22-19 0,-22 18-675,19-13-1,-33 23 737,1 1-1,-1 0 1,1 0-1,-1-1 1,1 1-1,-1 0 1,1-1-1,-1 1 1,0-1 0,1 1-1,-1 0 1,1-1-1,-1 1 1,0-1-1,0 1 1,1-1-1,-1 1 1,0-1-1,0 1 1,1-1-1,-1 0 1,0 1-1,0-1 1,0 1 0,0-1-1,0 1 1,0-1-1,0 0 1,0 1-1,0-1 1,0 1-1,0-1 1,0 1-1,0-1 1,-1 0-1,1 1 1,0-1 0,0 1-1,-1-1 1,1 1-1,0-1 1,-1 1-1,1-1 1,0 1-1,-2-1 1,2 1 76,-1 0 1,0 0-1,0 0 1,1 0-1,-1 0 1,0 0-1,1 0 1,-1 1-1,0-1 1,1 0-1,-1 0 1,0 1-1,1-1 1,-1 0-1,0 1 1,1-1-1,-1 1 1,0 0-1,-11 8 1340,3-2-995,0 1 0,0-2 0,-15 9 0,12-8 13,1 1 1,-11 8-1,-4 8 152,19-19-112,0 0-1,0 1 1,-9 11 0,11-12-244,0 0 1,0 0 0,0-1-1,0 0 1,-1 1 0,-10 5 0,0 0-175,14-8-91,1-1 0,0 0 0,-1 0 0,1 0 0,-1 0 0,0 0 0,1 0-1,-1-1 1,0 1 0,1 0 0,-1-1 0,0 1 0,0-1 0,-2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01:08.7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 1 640,'-6'1'120,"7"2"169,-1-3-275,0 0 0,0 1 0,0-1 0,0 0 0,1 0 0,-1 1 0,0-1 0,0 0 0,0 1 0,0-1 0,0 0 0,0 1 0,0-1 0,0 0 0,0 0 0,0 1 0,0-1 0,0 0 0,0 1 0,0-1 0,0 0 0,0 1 0,0-1 0,0 0 1,0 1-1,0-1 0,0 0 0,-1 0 0,1 1 0,0-1 0,0 0 0,0 0 0,0 1 0,-1-1 0,1 0 0,0 0 0,0 0 0,-1 1 0,1-1 0,0 0 0,0 0 0,-1 0 0,0 1 179,0 7 53,-2 2 35,3-8-222,0 1 0,-1-1 1,1 1-1,-1-1 0,0 0 0,0 1 0,0-1 0,0 0 1,0 0-1,0 0 0,-1 0 0,-1 3 0,1 16 1076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4:19.6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240 66 1248,'-12'-4'553,"11"3"-542,0 1 0,0-1 0,1 1-1,-1 0 1,0-1 0,0 1-1,1 0 1,-1 0 0,0-1-1,0 1 1,0 0 0,1 0 0,-1 0-1,0 0 1,0 0 0,0 0-1,1 0 1,-1 0 0,0 1 0,0-1-1,0 0 1,1 0 0,-1 1-1,0-1 1,0 0 0,0 1 0,-11 8 4,1-1 0,0 2 1,1-1-1,-10 13 1,6-7 104,6-8-49,0 0-1,0-1 1,0 0-1,-12 6 1,10-7 11,1 1 1,0 0-1,-14 13 1,11-11-10,-1 2-157,22-7 175,-6-3-89,1 0 0,-1 0 1,0 0-1,1-1 1,-1 0-1,1 0 1,-1 0-1,0 0 0,1 0 1,4-3-1,32-19-7,-40 23 5,16-11 156,20-18 1,-21 16 14,21-14 1,-35 27-162,-1-1 0,1 1 0,0-1 0,0 0-1,-1 1 1,1-1 0,0 1 0,-1-1 0,1 0 0,0 0 0,-1 1 0,1-1 0,-1 0 0,1 0 0,-1 0-1,0 1 1,1-1 0,-1-1 0,0 1-1,0 0 1,0 1-1,0-1 0,0 1 0,-1-1 0,1 0 0,0 1 0,0-1 0,-1 1 1,1-1-1,0 1 0,-1-1 0,1 1 0,-1-1 0,1 1 0,-1-1 1,1 1-1,0 0 0,-1-1 0,0 1 0,1 0 0,-1-1 0,1 1 1,-1 0-1,1 0 0,-1-1 0,0 1 0,0 0 0,-1 0 15,0 0-1,0 0 1,0 0-1,0 0 1,0 1 0,0-1-1,0 1 1,0-1-1,0 1 1,1 0-1,-4 1 1,-8 3 99,-6-1 17,-1 0 0,0-1 0,-27 1 0,47-4-138,-1 0 0,1 0 0,-1 1 0,1-1 0,-1 0 0,1 0 0,-1 0 1,1 0-1,0-1 0,-1 1 0,1 0 0,-1 0 0,1 0 0,-1 0 1,1 0-1,0 0 0,-1-1 0,1 1 0,-1 0 0,1 0 0,0-1 1,-1 1-1,1 0 0,0-1 0,-1 1 0,1 0 0,0-1 0,-1 1 1,1 0-1,0-1 0,0 1 0,0-1 0,-1 1 0,1 0 0,0-1 1,0 1-1,0-1 0,0 0-8,0 0 0,0 0 1,0 0-1,1 0 0,-1 1 1,0-1-1,1 0 0,-1 0 1,0 0-1,1 1 0,-1-1 0,1 0 1,-1 1-1,1-1 0,-1 0 1,1 1-1,1-1 0,16-16-112,23-25 0,-10 8 77,-31 34 38,0 0 1,0 0 0,0 0-1,0 1 1,0-1-1,0 0 1,0 0-1,0 0 1,0 0-1,0 0 1,1 0 0,-1 0-1,0 0 1,0 0-1,0 0 1,0 0-1,0 0 1,0 0 0,0 0-1,0 0 1,0 0-1,0 0 1,0 0-1,0 0 1,0 0-1,0 0 1,0 0 0,0 0-1,0 0 1,0 0-1,0 0 1,0 0-1,0 0 1,1 0-1,-1 0 1,0 0 0,0 0-1,0 0 1,0 0-1,0 0 1,0 0-1,0 0 1,0 0 0,0 0-1,0 0 1,-4 9 15,-6 11 294,-62 75 247,66-88-638,-1 3 20,8-7 98,5-3 59,4-3-77,0 1 0,0-2 0,0 0 0,0 0 0,-1 0 0,0-1 0,0-1 0,10-7-1,18-10 7,18-14 517,-55 36-539,1 1 0,-1-1 1,0 1-1,1 0 0,-1 0 0,1-1 0,-1 1 0,0 0 0,1 0 1,-1-1-1,1 1 0,-1 0 0,1 0 0,-1 0 0,1 0 0,-1 0 1,1 0-1,-1 0 0,1 0 0,0 0 0,-6 11 157,-36 37 259,23-28-407,12-13-17,0-1 0,-9 15-1,14-20 94,1-1-10,1-1-65,0 0 1,0 0-1,-1 0 0,1 0 0,0 1 1,0-1-1,0 0 0,0 0 0,0 1 0,0-1 1,0 0-1,0 1 0,2-1 0,5-5 119,0 1-77,-8 12-59,0 3 5,-2 29-1934,4-23-832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4:22.5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 99 992,'-7'7'287,"5"-5"-261,0 0-1,0 0 0,0-1 0,0 1 1,1 0-1,-1 0 0,1 1 0,-1-1 1,1 0-1,-1 3 0,0 1 40,-1-1 0,1 0 0,-1 1 0,0-1 0,-5 6 0,7-11 84,1 0 27,0 0 197,0 0-90,5 0-167,0-1 0,0 0-1,0 0 1,0-1 0,0 0 0,-1 0 0,1 0 0,8-5-1,14-6-21,117-30-65,-78 25-26,-41 11 152,-24 6-267,-1 1 26,0 0 108,-1 2 29,0 0 0,0 0 0,0 0 0,0 0 0,-1 0 0,1 0 0,0 0 0,-1-1 0,0 1 1,-3 2-1,0 1 16,-54 44-99,49-38 71,-126 131 519,130-135-531,3-2 27,-1-1 0,0 1 0,-1-1 0,1 0 0,-1 0 0,0 0 0,-6 4 0,32-42 79,6-5-301,2 1 0,1 2 0,69-65 0,-78 83-340,-3 4-894,21-23 0,-14 11 325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4:40.2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5 944 1568,'0'-1'112,"-1"0"1,1 0-1,-1 1 0,1-1 0,-1 0 1,1 0-1,0 1 0,-1-1 1,1 0-1,0 0 0,0 0 1,0 0-1,-1 0 0,1-1 0,1 1 44,-1 0-1,1 1 0,-1-1 0,1 0 0,-1 1 0,1-1 1,0 1-1,-1-1 0,1 1 0,0-1 0,0 1 0,-1-1 0,2 1 1,7-6 291,-1 0-82,-1 0 0,1-1 0,7-9 0,15-13-471,-21 20 233,-8 7-85,0 1 0,1 0 1,-1 0-1,0-1 1,1 1-1,-1 0 0,1 0 1,-1 0-1,1 1 1,-1-1-1,1 0 0,2 0 1,1-1 45,1-1 0,-1 0 1,0 0-1,0 0 1,0 0-1,0-1 0,-1 0 1,0 0-1,7-7 0,13-11 341,0 4-352,-13 10-64,-1 1-1,0-1 1,12-13 0,-5 0 41,-1-1 1,0 0 0,17-34-1,-16 23 35,-2 0 0,16-51 0,-9-8 76,-17 73 101,-4 14-299,0 0 0,1 0 0,0 0 1,4-9-1,-5 13 31,2-4 4,0 0-1,-1 0 1,0 0 0,1 0 0,-2-1 0,3-5-1,-4 10 0,0 0 0,1-1-1,-1 1 1,1 0-1,0 0 1,-1 0 0,1 0-1,0 0 1,0-1-1,1 0 1,6-10-2,-5-1 36,-1 10-4,-1-1-1,0 0 0,-1 0 0,2-7 0,1 5 15,-3 5-44,1 1 0,-1 0 0,1-1 0,-1 1 1,0 0-1,0-1 0,1 1 0,-1 0 0,0-1 1,0 1-1,1-1 0,-1 1 0,0-1 0,0 1 0,0 0 1,0-1-1,0 1 0,0-1 0,0 1 0,0-1 1,5-56 78,-4 54-103,-1 3 24,0-1 1,0 1 0,0-1 0,0 0 0,0 1-1,0-1 1,0 1 0,0-1 0,-1 0-1,1 1 1,0-1 0,0 1 0,0-1-1,-1 1 1,1-1 0,0 0 0,-1 1 0,1-1-1,0 1 1,-1 0 0,0-2 0,1 2-1,0-1 1,-1 0 0,1 0 0,0 0-1,-1 0 1,1 0 0,0 0-1,0 1 1,0-1 0,0 0 0,0 0-1,0 0 1,0 0 0,0 0-1,1-1 1,-1-2-35,0-12 135,0 14-156,0 2 47,-1 0-1,1 0 1,-1 0 0,1 0-1,0 0 1,-1 0-1,1 0 1,0 1-1,-1-1 1,1 0 0,-1 0-1,1 0 1,0 1-1,0-1 1,-1 0-1,1 0 1,0 1-1,-1-1 1,1 0 0,0 1-1,0-1 1,0 0-1,-1 1 1,1-1-1,0 0 1,0 1-1,0-1 1,-11 19-318,5-10 229,-7 10 139,4-3 50,-19 21 0,5-14-205,20-20 122,1-1 0,0 1 0,0 0 1,0-1-1,1 1 0,-1 0 0,-1 4 0,-10 13 192,12-19-5,1-1-53,0 0-53,0 0-43,0 0 5,0 0-15,0 0-1,10-13 91,19-43-155,-28 54 35,0 0 0,0 0-1,0 0 1,0 0 0,-1 0 0,1 0-1,-1 0 1,1 0 0,-1-4-1,0 4-5,0 1-1,1-1 0,-1 0 0,0 0 1,1 0-1,0 0 0,-1 1 0,1-1 1,0 0-1,1-1 0,-1 0-8,0 1-1,0 0 1,0-1-1,0 1 1,0 0 0,0-1-1,-1 1 1,1-1 0,-1 1-1,0-1 1,0 0-1,0-2 1,0 5 3,0-1 1,0 1-1,0 0 1,0 0-1,0-1 0,0 1 1,0 0-1,0 0 1,0 0-1,1-1 0,-1 1 1,0 0-1,0 0 1,0 0-1,0-1 0,0 1 1,0 0-1,1 0 0,-1 0 1,0 0-1,0 0 1,0-1-1,0 1 0,1 0 1,-1 0-1,0 0 1,0 0-1,0 0 0,1 0 1,-1 0-1,0 0 1,0 0-1,0 0 0,1 0 1,-1 0-1,0 0 1,0 0-1,1 0 0,-1 0 1,0 0-1,0 0 1,1 0-1,13-3 154,-13 2-140,0 1-9,0 0 0,0 0 0,0 0 0,0 0 0,0 0-1,-1-1 1,1 1 0,0 0 0,0-1 0,0 1 0,-1 0 0,1-1-1,0 1 1,0-1 0,-1 1 0,1-1 0,0 0 0,4-3 298,-4 3-96,1 0-102,0-1-69,0 0-1,0 0 1,0-1 0,0 1 0,-1-1-1,1 1 1,-1-1 0,1 0 0,-1 1-1,1-5 1,6-10 83,-5 8-262,-4 9 146,1 0 0,0 0 0,0 0-1,0 0 1,1-1 0,-1 1 0,0 0 0,0 0 0,0 0 0,0-1 0,0 1 0,0 0-1,0 0 1,0 0 0,0 0 0,0-1 0,0 1 0,0 0 0,1 0 0,-1 0 0,0 0-1,0-1 1,0 1 0,0 0 0,0 0 0,1 0 0,-1 0 0,0 0 0,0 0 0,0 0-1,1 0 1,-1 0 0,0 0 0,0-1 0,0 1 0,0 0 0,1 0 0,-1 0 0,0 0-1,0 0 1,0 0 0,1 0 0,-1 0 0,0 1 0,0-1 0,0 0 0,1 0 0,-1 0-1,0 0 1,2 0-164,1 5 53,7 11 84,-5-10 7,0 1 0,5 13 0,20 53-37,1-15-54,-2-13 480,-28-44-299,3 6 112,-5-6-164,0-1-1,1 1 1,-1-1-1,0 1 0,0-1 1,0 1-1,0-1 1,0 0-1,0 1 0,0-1 1,0 0-1,0 0 1,0 0-1,0 0 0,0 0 1,-1 0-1,-21-3 115,2 0-66,1 3-38,6 0-55,-24 2 0,34-2 13,-1 1 1,0 0-1,1 1 1,-1-1-1,1 1 1,-1 0-1,1 0 1,-8 5-1,-3 1-94,-5 4 271,3-4-83,5-2-168,11-6 131,10 0-63,-1 0 39,0-1 0,-1-1 0,1 1 0,-1-1 0,0-1-1,1 1 1,-1-1 0,0 0 0,-1-1 0,1 0 0,9-7 0,-13 9-20,8-7-128,-10 8 386,-3 3 466,2-1-950,-1 0 0,0 0 0,1 1 0,-1-1 0,1 0 0,-1 0 0,1 1 0,0-1-1,-1 1 1,1-1 0,0 0 0,0 1 0,0-1 0,0 0 0,0 1 0,0-1 0,1 1 0,-1-1-1,0 0 1,1 1 0,-1-1 0,1 0 0,-1 0 0,1 1 0,1 1 0,10 15-3772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4:59.963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70 90 1056,'0'0'34,"0"-1"0,-1 1 0,1-1 0,0 1 0,0 0 0,0-1 0,0 1 1,0-1-1,0 1 0,-1 0 0,1-1 0,0 1 0,0 0 0,-1-1 0,1 1 0,0 0 0,0-1 0,-1 1 0,1 0 0,0-1 1,-1 1-1,1 0 0,0 0 0,-1 0 0,1-1 0,-1 1 0,1 0 0,-1 0 0,-16-3 1384,16 3-1321,-1 0 1,0 0-1,1 0 0,-1-1 1,1 1-1,-1 0 1,1-1-1,-1 1 0,0-1 1,-2-1-1,2-2 154,0 0 0,0 0-1,0 0 1,0 0-1,1 0 1,-1 0 0,0-9-1,1-18 113,1 31-355,1 1 0,-1-1-1,0 0 1,0 1 0,1-1 0,-1 0 0,0 0-1,1 1 1,-1-1 0,0 0 0,1 0 0,-1 0-1,1 1 1,-1-1 0,0 0 0,1 0-1,-1 0 1,1 0 0,-1 0 0,0 0 0,1 0-1,-1 0 1,1 0 0,-1 0 0,1 0 0,13 1 125,-13-1-90,6 0-19,-3-1-13,-1 1 0,1 0 0,0 1 0,0-1-1,0 1 1,-1-1 0,1 1 0,0 0 0,-1 0 0,6 3 0,-6-2-17,1-1 0,0 1-1,0 1 1,-1-1 0,1 1 0,-1-1 0,0 1 0,0 0 0,0 0 0,0 0 0,-1 0 0,1 1 0,2 3-1,13 22 147,7 15-187,-23-40 70,0 0-1,0 1 1,-1-1 0,1 1 0,-1-1 0,0 1 0,-1 0 0,1 5 0,1-3-8,-2-7-10,1 1 0,-1 0 0,1 0 0,-1 0 0,0 0 0,0 0 0,1 0 0,-1 0 0,0 0 0,0 0 0,0 0 0,0 0 0,0 1 0,0 0 187,-1-6-70,1 0-1,0 0 0,0 1 0,0-1 0,0 0 0,2-4 0,0-7-128,1-1 0,-1-29 0,7 7-169,-9 38 245,0 0-31,0 0-1,0 0 16,0 0-53,0 0-138,0 8-92,-1 4 214,0-1 0,-1 1-1,-1 0 1,0-1 0,-5 14-1,3-13 54,2 0 0,-1 0 0,1 0-1,1 1 1,-1 15 0,3 399 406,0-426-97,1-13-207,8-36 49,-3 18-199,3-30-1,-6-25 58,-3 48-10,10-69 0,2 13-159,-7 55 208,-4 11-250,-1 26 42,0 1 11,0 0 38,0 13-33,-5 207 86,-14 97 411,12-246-28,-27 285-314,29-288 120,2-12-140,-15 85 0,-13 79 131,27-180-260,0 30 232,3-39-26,-6 36 1,6-45 145,1-16-6,0-16-101,1-80-56,-6-156 181,-5-139-674,12 255 410,6-70-266,18-131-437,-17 257 830,-7 65-329,-1-1 0,1 1-1,6-17 1,-8 26 190,0 0 1,0 0-1,0 0 1,0 0-1,0-1 1,0 1-1,0 0 0,0 0 1,0 0-1,0 0 1,0 0-1,0 0 0,0 0 1,0 0-1,0 0 1,1 0-1,-1 0 0,0-1 1,0 1-1,0 0 1,0 0-1,0 0 0,0 0 1,0 0-1,0 0 1,0 0-1,0 0 1,0 0-1,0 0 0,1 0 1,-1 0-1,0 0 1,0 0-1,0 0 0,0 0 1,0 0-1,0 0 1,0 0-1,0 0 0,0 0 1,1 0-1,-1 0 1,0 0-1,0 0 1,0 0-1,0 0 0,0 0 1,0 0-1,0 0 1,0 0-1,0 0 0,0 0 1,1 0-1,2 7-61,2 11 60,14 124-260,-7-35 205,25 390-48,-35-457 126,6 238 513,-2-76-25,-3-77-453,24 170 0,-10-195-88,29 222 460,-42-279-387,-1-8 17,-1 0 1,-1 0 0,-6 44-1,5-69 39,-4 19 33,4-28-110,0 0 0,0-1 0,-1 1 0,1-1 0,0 1 0,0-1 0,0 1 1,-1-1-1,1 1 0,0-1 0,-1 1 0,1-1 0,0 0 0,-1 1 0,1-1 0,0 1 1,-1-1-1,1 0 0,-1 1 0,1-1 0,-1 0 0,1 1 0,-1-1 0,1 0 1,-1 0-1,1 0 0,-1 0 0,1 1 0,-1-1 0,1 0 0,-1 0 0,1 0 0,-1 0 1,0 0-1,1 0 0,-1 0 0,1 0 0,-1-1 0,1 1 0,-1 0 0,1 0 1,-1 0-1,-1-2 1,0 0 0,0 1 1,1-1-1,-1 0 0,0 0 1,1 0-1,0 0 0,0 0 1,-1 0-1,1 0 0,0 0 1,1-1-1,-1 1 0,0-3 1,-1 1-17,-2-11-48,0-1 0,2 1 1,-1-1-1,1-31 0,0 14 53,-17-297-259,-13-181 366,25 458-130,4 30-310,-1-29 0,13 79-205,11 106 305,-9-43 266,52 539-14,-58-561 104,1 321 598,-7-248-645,6 378 155,-5-459-122,-2 0 0,-3 0 1,-15 72-1,19-130-75,1 1 1,-1-1-1,0 0 1,1 1-1,-1-1 1,0 0-1,0 0 1,-3 4-1,4-6-32,0 0 1,-1 1-1,1-1 1,0 0-1,0 0 1,-1 1-1,1-1 1,0 0-1,-1 0 1,1 0-1,-1 0 0,1 0 1,0 1-1,-1-1 1,1 0-1,0 0 1,-1 0-1,1 0 1,0 0-1,-1 0 1,1 0-1,-1 0 0,0-1 1,0 1 0,-1-1 0,1 1 0,0-1-1,0 1 1,0-1 0,1 0 0,-1 0 0,0 1-1,0-1 1,-1-1 0,-1-2 3,0 0-1,1-1 1,-1 1 0,1-1 0,0 1-1,0-1 1,0 0 0,1 0 0,-1 0-1,0-6 1,1 4-10,-32-187-178,12-9 57,15 127 174,-15-219-137,-2-34 46,11 155-208,11 156 140,0 10 144,0 0 0,0 1 0,0-1 0,-1 0 0,0 1 0,0-1 0,-5-8 0,6 14-41,1 0 0,-1 0 1,0 0-1,-1 0 0,1 1 1,0-1-1,-1 0 0,1 1 1,-1-1-1,1 1 0,-3-2 1,4 3 44,-3 8-122,1 12-125,2 38 0,1-21 93,15 290 126,-2-79 25,-36 364 420,17-558-89,-21 86 1,23-135-211,0-8-62,-3-13-36,-3-26-88,2 0 1,2 0-1,0-68 1,1 24-1,-8-294-103,7 190 7,6 57-40,23-175-1,-22 287 41,1 1 1,1 0-1,1-1 1,8-20-1,-13 40 101,0 0 0,1 0 1,-1 0-1,0 0 0,1 1 0,-1-1 0,0 0 1,1 0-1,-1 1 0,1-1 0,-1 0 0,1 1 1,0-1-1,-1 1 0,2-2 0,-1 2 16,-1 1 1,1-1-1,0 0 0,-1 1 0,1-1 1,-1 1-1,1-1 0,-1 1 0,1-1 0,-1 1 1,1-1-1,-1 1 0,1-1 0,-1 1 1,0 0-1,1-1 0,-1 1 0,0 0 0,1-1 1,-1 1-1,0 0 0,0 0 0,17 45-94,-1 0 0,12 69 0,8 99 161,-22-116-120,34 249 53,-35-221 114,20 247 544,-10-32 147,-16-186-26,-7-351-355,4-405-662,-2 508 195,2-56-48,0-55 147,-1 24-348,-3 157 198,-1 19 42,1 0 0,0 1 0,0-1 0,0 0-1,0 1 1,1-1 0,-1 0 0,2-4 0,-1 8 48,-1-1 1,0 1 0,0 0-1,0-1 1,1 1-1,-1 0 1,0 0-1,0-1 1,1 1-1,-1 0 1,0 0-1,1 0 1,-1-1-1,0 1 1,1 0-1,-1 0 1,0 0-1,1 0 1,-1 0 0,1 0-1,-1 0 1,0-1-1,1 1 1,-1 0-1,0 0 1,1 1-1,-1-1 1,0 0-1,1 0 1,-1 0-1,1 0 1,-1 0-1,0 0 1,1 0 0,-1 0-1,0 1 1,1-1-1,-1 0 1,0 0-1,0 1 1,1-1-1,-1 0 1,0 0-1,0 1 1,1-1-1,-1 0 1,0 1-1,0-1 1,0 0-1,1 1 1,1 5-26,0-1 0,0 1 0,-1 0 0,1 0 0,-2 0 0,2 11 1,0 7-18,32 285-493,-29-134 798,-3-57-156,1-67-71,-1 89 165,-7-10 127,-27 429 535,29-517-706,-3 0-1,-15 59 1,18-95-146,0 0 0,0 0 0,-1 0 0,0 0 0,0 0 0,0-1 0,-7 7 1,-4 6 1,-1 4 17,2 0 0,1 0 0,0 2 0,-13 35 0,13-19 38,1 0 0,-7 42 1,15-65 64,3-13-47,0 1 1,0-1-1,0 1 1,0 6 0,1-11-70,0 1 1,0-1-1,0 0 1,0 0-1,0 1 0,0-1 1,0 0-1,0 0 1,0 1-1,0-1 1,0 0-1,0 0 1,0 1-1,0-1 1,0 0-1,0 0 1,0 1-1,0-1 1,0 0-1,0 0 1,0 0-1,-1 1 1,1-1-1,0 0 1,0 0-1,0 0 1,0 1-1,-1-1 1,1 0-1,0 0 1,-6-8 352,0-17-293,0 1 0,2-1 0,1 0 0,-1-34 1,1 12-48,-19-137 90,2 28-606,20 151 525,-3-24-321,2 27 143,0 3-5,1 15-127,1 10 137,2 0 1,10 41-1,0 3 32,2 127 65,-12-127 424,22 131-1,-24-199-361,-1 1-1,1-1 0,-1 0 1,1 1-1,0-1 1,0 0-1,0 0 0,1 0 1,-1 0-1,0 0 1,1 0-1,-1 0 0,1-1 1,0 1-1,0 0 0,-1-1 1,4 2-1,-4-2 9,1 0 0,0-1-1,0 1 1,0-1 0,0 1-1,-1-1 1,1 1 0,0-1-1,0 0 1,0 0 0,0 0-1,0 0 1,0-1 0,0 1-1,0 0 1,0-1 0,-1 1-1,1-1 1,0 0 0,0 1-1,0-1 1,1-2 0,6-2-5,-1-1 1,0-1 0,-1 1 0,1-1 0,-1 0 0,-1-1 0,9-11 0,36-62 45,-50 80-65,18-33-27,-7 11-37,1 2 0,30-39 0,-16 25 9,16-17-34,-39 47 74,1 1 0,-1 0 0,1 0 1,0 0-1,0 1 0,1 0 0,-1-1 0,7-1 1,-11 5 13,0-1 1,0 1-1,0 0 1,0 0-1,0 0 1,0 0 0,0 0-1,0 0 1,0 0-1,0 0 1,0 1 0,0-1-1,0 0 1,0 0-1,0 1 1,0-1 0,-1 1-1,1-1 1,0 1-1,0-1 1,0 1-1,-1-1 1,1 1 0,0 0-1,0-1 1,-1 1-1,1 0 1,-1 0 0,1 0-1,0-1 1,-1 1-1,0 0 1,1 1 0,1 1 0,-1 0 0,1 0 1,-1 1-1,0-1 0,0 0 1,-1 1-1,1-1 1,0 6-1,-2 15 56,-7 43 0,7-62-4,0-1 0,0 0-1,0 0 1,-1 0 0,1 0 0,-4 6 0,5-10-46,-1 0 0,1 0 0,0 0 0,-1 0 0,1 1 0,0-1 0,-1 0 0,1 0 0,0 0 0,0 0 0,-1-1 0,1 1 0,0 0 0,-1 0 0,1 0 0,0 0 0,0 0 0,-1 0 0,1 0 0,0 0 1,0-1-1,-1 1 0,1 0 0,0 0 0,0 0 0,0-1 0,-1 1 0,1 0 0,0 0 0,0 0 0,0-1 0,0 1 0,-1 0 0,1 0 0,0-1 0,0 1 0,0 0 0,0-1 0,0 1 0,0 0 0,0 0 1,0-1-1,0 1 0,0-1 0,-4-16 213,4 12-161,-5-7 231,5 10-263,-1 0 1,0 0-1,0 0 1,1 0-1,0 0 1,-1 0 0,1-4-1,-5-32-276,5 38 249,0-1 1,0 1 1,0 0-1,0-1 0,0 1 0,0 0 1,0 0-1,0-1 0,0 1 0,0 0 1,0 0-1,0-1 0,0 1 0,0 0 1,0-1-1,0 1 0,0 0 0,-1 0 1,1 0-1,0-1 0,0 1 0,0 0 1,0 0-1,-1-1 0,1 1 0,0 0 1,0 0-1,0 0 0,-1 0 0,1-1 1,0 1-1,0 0 0,-1 0 0,1 0 1,0 0-1,0 0 0,-1 0 0,1 0 0,0 0 1,0 0-1,-1 0 0,1 0 0,0 0 1,-1 0-1,1 0 0,-1 1 33,0-1-1,0 1 1,0 0-1,0 0 1,0 0-1,0 1 0,0-1 1,1 0-1,-1 0 1,0 0-1,1 1 1,-1-1-1,1 0 1,-1 1-1,0 1 1,0 1 13,-11 25-42,-49 102 93,53-114 50,5-11-122,0-1-1,0 1 1,-5 7-1,4-6 65,4-6-85,0-1-1,-1 0 1,1 1-1,0-1 1,0 0-1,0 1 1,0-1-1,0 0 1,-1 0-1,1 1 1,0-1-1,0 0 1,0 1-1,-1-1 1,1 0-1,0 0 1,0 0-1,-1 1 1,1-1-1,0 0 1,0 0-1,-1 0 1,1 0-1,0 0 1,-1 1-1,1-1 1,0 0-1,-1 0 1,1 0-1,-1 0 0,0 0 56,1-2-38,0 1 0,1 0 1,-1-1-1,0 1 0,1 0 0,-1-1 0,1 1 0,0 0 0,-1 0 0,1 0 1,0-1-1,1 0 0,6-11 3,7-15-169,-10 20 170,-1 0 1,0 0 0,3-9-1,-1 1 82,-2 3-57,1 0 0,2-18-1,7-26-77,0 1 29,-12 42 71,2-26 0,-5 37-32,0 0 0,0 1 0,0-1-1,0 0 1,0 1 0,-2-3-1,0-2-45,-3-8-90,5 11 136,-1 0 0,1 0 0,-1 0 0,0 1 0,-2-5 0,1 3-29,0 0-1,1 0 0,0 0 1,0 0-1,-1-7 0,-4-9 35,2 7-367,1 0 0,0 0 0,-3-16-1,6 20-745,0 0 0,1 1-1,1-15 1,3-2-756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5:06.257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164 8 896,'1'0'64,"0"0"-1,-1 0 1,1 1-1,0-1 1,-1 0-1,1 0 1,0 0 0,-1 0-1,1 0 1,0 0-1,-1 0 1,1 0 0,0 0-1,-1 0 1,1 0-1,-1-1 1,1 1 0,0 0-1,-1 0 1,1-1-1,0 1 1,-1 0-1,1-1 1,-1 1 0,1-1-1,0 1 14,-1-1 0,0 1 0,0 0-1,1-1 1,-1 1 0,0 0 0,1-1-1,-1 1 1,0 0 0,0 0 0,1 0-1,-1-1 1,1 1 0,-1 0 0,0 0-1,1 0 1,-1 0 0,0 0 0,1 0-1,-1 0 1,1 0 0,0-1 0,-1 9 2560,1 4-2875,3 20 684,0 48-1,-13 227 814,6-218-1018,-3 30 408,-1-54 381,-3-88-417,0-28-442,1 0 0,-3-84 0,0 2 425,9 107-602,2 0-1,0 1 1,1-1 0,5-29-1,-4 26 54,-1 24-63,0 0-1,0-1 0,1 1 0,-1 0 1,2-6-1,0-7 108,-1 14-52,2 16-169,4 31 36,-1 1 0,-1 54 0,-2-42 51,0 12 92,25 236 1011,-26-297-845,0-8 33,0-11-50,5-122 232,2-22-417,-3 2-209,4-40 72,-10 191 87,1 1 1,0-1-1,-1 1 0,1-1 1,0 1-1,2-5 1,-2 7 22,-1-1 1,0 1 0,0 0 0,0-1 0,1 1 0,-1-1 0,0 1-1,0 0 1,1 0 0,-1-1 0,0 1 0,1 0 0,-1-1 0,0 1 0,1 0-1,-1 0 1,0 0 0,1-1 0,-1 1 0,1 0 0,-1 0 0,0 0 0,1 0-1,-1 0 1,1 0 0,-1 0 0,0 0 0,1 0 0,-1 0 0,1 0 0,-1 0-1,0 0 1,1 0 0,-1 0 0,1 0 0,-1 0 0,0 1 0,1-1 0,-1 0-1,0 0 1,1 0 0,-1 1 0,0-1 0,1 0 0,-1 1 0,0-1-1,1 0 1,-1 0 0,0 1 0,0-1 0,1 1 0,-1-1 0,0 1 0,3 4-19,0 0 0,0 0 0,-1 1 0,1-1 0,-1 1 0,1 9 0,0-5 16,5 25 26,-1 1 1,3 69 0,0 0 69,15 91 597,-24-185-376,-1-18 227,-1-14-280,6-412-392,-5 431-293,3 15-134,5 33 370,2 9 130,15 132 117,-11-91 170,-12-76-113,-2-15-44,1-1 0,-1 1 0,1-1 1,0 0-1,2 8 0,-2-22 571,-6-96-145,1 41-448,-10-104-143,6 121 168,6 37-136,0-1 0,-2-20 0,5 32 62,-1 0 1,0 0 0,0 0 0,0-1 0,0 1 0,0 0-1,0 0 1,0 0 0,0 0 0,0-1 0,0 1 0,0 0-1,0 0 1,0 0 0,0-1 0,0 1 0,0 0 0,-1 0-1,1 0 1,0 0 0,0-1 0,0 1 0,0 0 0,0 0-1,0 0 1,0 0 0,0 0 0,-1-1 0,1 1 0,0 0-1,0 0 1,0 0 0,0 0 0,-1 0 0,1 0 0,0 0-1,0 0 1,0-1 0,0 1 0,-1 0 0,1 0 0,0 0-1,0 0 1,0 0 0,0 0 0,-1 0 0,1 0 0,0 0-1,-1 1-2,1-1 0,0 0 0,-1 0 0,1 1 0,0-1-1,-1 0 1,1 0 0,0 1 0,0-1 0,-1 0 0,1 1-1,0-1 1,0 0 0,0 1 0,0-1 0,-1 1 0,1-1-1,0 0 1,0 1 0,0-1 0,0 1 0,0-1 0,0 0-1,0 1 1,0 5-53,5 140-340,0-30 450,-2-37-182,-3 475 533,-16-68-330,6-167 107,9-269 205,-10 54 0,10-93-315,2-10-33,-1 1-1,0-1 1,0 1-1,-1-1 1,1 0-1,0 1 1,0-1-1,-1 1 0,1-1 1,-1 0-1,1 1 1,-1-1-1,0 0 1,1 0-1,-1 1 0,-1 0 1,2-2-2,-1 0-1,1 0 1,0 0 0,0 0 0,-1 0 0,1 0-1,0-1 1,0 1 0,-1 0 0,1 0-1,0 0 1,0 0 0,-1 0 0,1-1 0,0 1-1,0 0 1,0 0 0,0-1 0,-1 1-1,1 0 1,0 0 0,0-1 0,0 1 0,-3-7-12,0 0 0,1 0 0,0 0 0,0 0 0,0-1 0,1 1 0,0-13 0,-1 4-4,-20-448-512,20 336 364,0-32 49,-1-69-35,2 87 33,-1 119-613,2 23 474,1 9 92,1 6 124,-1 1-1,-2 24 0,0-5-10,16 371-98,-4-200 219,-6-86-57,7 269 1213,-7-310-895,-5-78-319,0-1-1,0-4 64,-5-26 40,0 4-79,-21-323-336,6 57-92,8 150 275,-19-166 1,25 275-497,4 21 139,1 11 268,0 5 61,11 371-369,-1-119 694,-9-227-173,-1 235 408,-19 70 1095,20-307-1180,0-18-245,0 0 0,-2 16-1,2-25-107,0 1-1,0-1 1,0 1-1,0 0 1,0-1-1,0 1 1,0-1-1,0 1 1,-1-1-1,1 1 0,0-1 1,0 1-1,-1-1 1,1 1-1,0-1 1,-1 1-1,1-1 1,0 0-1,-1 1 1,0-1 1,1 0 1,0 0 0,-1 0-1,1 0 1,0 0-1,-1 0 1,1 0 0,0 0-1,0 0 1,-1 0-1,1-1 1,0 1 0,0 0-1,-1 0 1,1 0-1,0 0 1,0-1 0,-1 1-1,1 0 1,0 0-1,0 0 1,0-1 0,-1 1-1,1 0 1,0-1 0,-2-2 24,0 0 1,1 0-1,-1 0 1,1 0-1,-2-5 1,-14-62-225,-13-120-1,10-75-379,15 169 496,-8-275-647,15 357 453,-2 14 261,0 0-1,0 0 1,0-1-1,0 1 1,0 0-1,1 0 1,-1 0-1,0 0 1,0-1-1,0 1 1,0 0-1,0 0 1,1 0-1,-1 0 0,0-1 1,0 1-1,0 0 1,0 0-1,1 0 1,-1 0-1,0 0 1,0 0-1,0 0 1,1 0-1,-1 0 1,0 0-1,0 0 1,0 0-1,1 0 1,-1 0-1,1 0-11,0 1 0,0 0 0,0-1-1,0 1 1,0 0 0,0 0 0,0 0 0,0 0 0,-1-1-1,1 1 1,0 0 0,-1 1 0,1-1 0,-1 0 0,1 0-1,0 2 1,5 14 10,0 0 0,2 18 0,2 3-29,0 2 26,8 71 0,-7 42 86,-2-23 99,16 177 600,-25-292-713,1-3 117,0 0 1,-1 0 0,-2 16 0,-1-23 136,1-10-11,-2-10-67,0-51-534,6-120 0,1 58 231,2 28-338,2 125-166,24 264 363,-26-209 122,12 664 1392,-18-683-967,-1-30-42,5 49-1,-3-69-233,-1-13-50,-2-23-116,9-96-528,0 20 50,20-334 197,-24 420 364,-2 3-68,2 0 0,0-1-1,0 1 1,7-17 0,-8 28 21,0 4 16,4 13 23,-1 0-1,-1 0 1,3 25-1,-1 55-100,-4-46 109,4 560 761,-11-418 5,3-171-538,1-16-107,-1-7-52,-1-11-3,-2-33-393,1-76-1,4 79 248,4-471-443,-1 413 536,10-120-182,-11 216 180,-1-3-8,1 1 1,0-1 0,1 1-1,-1-1 1,5-9 0,-5 16-42,-1 4 8,3 12-23,1 31 0,-3-29 69,6 384 102,-18 1 17,-16-89 1235,24-283-1133,-6 23 12,4-43-201,5-10-24,0 0 1,0 0-1,0 0 0,-1 0 0,1 0 0,0 0 0,0 0 0,0 0 1,-1 0-1,1 0 0,0 0 0,0 0 0,0 0 0,-1 0 0,1 0 1,0 0-1,0 0 0,0 0 0,0 0 0,-1-1 0,1 1 0,0 0 0,0 0 1,0 0-1,0 0 0,-1 0 0,1 0 0,0 0 0,0-1 0,-2-1-33,1 0 0,-1 0-1,1 0 1,0 0 0,0 0-1,0 0 1,-1-4 0,-3-12-86,1 1 0,0-1 0,-1-23 0,-10-143-262,-17-124 561,25 250-51,-4-19-48,7 64-180,4 13 96,0 0 1,0 0-1,0 0 1,0 0 0,0 0-1,0 0 1,0 0-1,0 0 1,0 0 0,0 0-1,0 0 1,0-1-1,0 1 1,0 0 0,0 0-1,0 0 1,0 0-1,0 0 1,0 0 0,0 0-1,0 0 1,0 0-1,0 0 1,0 0 0,-1 0-1,1 0 1,0 0-1,0 0 1,0 0 0,0 0-1,0 0 1,0 0-1,0 0 1,0 0 0,0 0-1,0 0 1,0 0-1,-1 0 1,1 0 0,0 0-1,0 0 1,0 0-1,0 0 1,0 0 0,0 0-1,0 0 1,0 0-1,0 0 1,0 0 0,0 0-1,0 0 1,0 0-1,-1 0 1,1 0 0,0 0-1,0 0 1,0 0-1,0 0 1,0 0 0,-5 24-168,-2 57 160,5-62 12,-10 348 266,-6 91 287,15-425-420,-4 61 282,-20 98-1,11-115-116,16-75-289,-1 0 1,1 0-1,-1 0 0,0 0 1,0 0-1,0 0 1,0 0-1,0 0 0,0 0 1,0-1-1,-3 3 1,4-3-20,-1-1 0,0 1 0,1-1 0,-1 0 1,0 1-1,1-1 0,-1 0 0,0 0 0,0 0 1,1 1-1,-1-1 0,0 0 0,0 0 0,1 0 1,-1 0-1,0 0 0,0 0 0,1-1 0,-1 1 1,0 0-1,0 0 0,1 0 0,-1-1 0,0 1 1,1 0-1,-1-1 0,0 1 0,1-1 0,-1 1 1,1 0-1,-1-1 0,0 0 0,1 1 0,-1-1 1,0 0-1,-3-4-62,0 0 0,1-1 0,-1 1 1,1-1-1,0 1 0,1-1 0,-1 0 1,1 0-1,0-1 0,-2-11 0,-7-44-239,-5-111 0,13 129 285,-11-282 804,14 325-788,2-19-105,-2 20 109,0 0-1,0-1 1,0 1-1,0 0 1,0 0-1,0-1 1,0 1 0,0 0-1,1-1 1,-1 1-1,0 0 1,0-1-1,0 1 1,0 0 0,0 0-1,1-1 1,-1 1-1,0 0 1,0 0-1,0 0 1,1-1 0,-1 1-1,0 0 1,0 0-1,1 0 1,-1-1-1,0 1 1,0 0-1,1 0 1,-1 0 0,0 0-1,1 0 1,-1 0-1,0 0 1,1 0-1,-1 0 1,0 0 0,0 0-1,1 0 1,-1 0-1,0 0 1,1 0-1,-1 0 1,0 0 0,1 0-1,-1 0 1,0 0-1,0 0 1,1 1-1,-1-1 1,0 0-1,0 0 1,1 0 0,-1 1-1,3 2-12,0 0-1,-1 0 1,1 0-1,-1 0 1,0 1-1,0-1 1,0 1 0,0 0-1,0-1 1,-1 1-1,0 0 1,1 4-1,10 37 20,-2 1-1,6 70 0,-8-49-6,-8-65 4,38 343-71,-34-289 97,6 174 891,-5-75-89,-10-218-1009,0 14 15,-12-515-579,26 588 662,3 24 39,-3 0 0,4 51 0,-9-70 34,11 231 38,-8-90 306,-3-12 478,-4-127-895,2-12 147,-1-18-198,1-11-30,4-31-13,14-148-5,-19 178 219,0-1 1,1 0-1,0 0 0,8-21 0,-4 49-269,-5-12 227,4 11 34,-1 0 0,0 1 0,2 29 0,-10 210 842,-4-152-494,-1 35-67,8-130-391,-1-11-9,-4-17-48,3-20-29,2 0-1,5-63 1,1-5 128,-6 90-26,1 11-29,0-1 1,0 0-1,0 0 1,1 0-1,3-10 1,-1 30-42,-1 10 87,-16 146 404,5-91 55,-29 207 76,29-237-256,9-47-227,0 0 0,0 0 0,0 0-1,0 1 1,0-1 0,0 0-1,0 0 1,0 0 0,0 0-1,-1 0 1,1 1 0,0-1 0,0 0-1,0 0 1,0 0 0,0 0-1,0 0 1,0 0 0,0 1-1,0-1 1,0 0 0,0 0 0,-1 0-1,1 0 1,0 0 0,0 0-1,0 0 1,0 0 0,0 0-1,0 0 1,-1 0 0,1 0 0,0 0-1,0 1 1,0-1 0,0 0-1,0 0 1,-1 0 0,1 0-1,0 0 1,0 0 0,0 0 0,0-1-1,0 1 1,0 0 0,-1 0-1,1 0 1,0 0 0,0 0-1,0 0 1,0 0 0,0 0 0,0 0-1,-1 0 1,1 0 0,0 0-1,0 0 1,0-1 0,0 1-1,0 0 1,0 0 0,0 0 0,0 0-1,0 0 1,-1-1 0,-5-9 8,4 0-39,0-2-1,1 1 1,0 0 0,0 0-1,1 0 1,2-13 0,-1-9 58,-1 11-7,1 14-39,-1-1-1,0 0 1,0 1 0,-4-17 0,4 25 15,0 0-1,0 0 1,0 0 0,0-1-1,0 1 1,0 0 0,0 0-1,0 0 1,0 0 0,0 0-1,0 0 1,0 0 0,0-1-1,-1 1 1,1 0 0,0 0-1,0 0 1,0 0 0,0 0-1,0 0 1,0 0 0,0 0-1,0 0 1,0 0 0,-1-1-1,1 1 1,0 0-1,0 0 1,0 0 0,0 0-1,0 0 1,0 0 0,-1 0-1,1 0 1,0 0 0,0 0-1,0 0 1,0 0 0,-5 4 4,-4 10 72,8-13-75,-43 71 454,42-69-427,0 0-1,-1 0 1,1 0-1,-1 0 1,0 0-1,0 0 1,-5 3-1,8-6-20,-1 0 0,1 1 0,-1-1 0,0 0 0,0 1 0,1-1 0,-1 0 0,0 0 0,1 1-1,-1-1 1,0 0 0,0 0 0,0 0 0,1 0 0,-1 0 0,0 0 0,0 0 0,-1-1-1,2 1-2,-1-1 0,0 1 0,0-1 0,1 1 0,-1-1 0,0 0-1,1 1 1,-1-1 0,1 0 0,-1 1 0,1-1 0,-1 0 0,1 0-1,-1 0 1,1 1 0,0-1 0,-1 0 0,1 0 0,0 0 0,0-1-1,-2-9-8,0-1-1,1 1 0,0-1 0,1 0 1,2-20-1,16-59-15,11-9-281,-25 90 228,1 10-121,-4 1 183,0 0-1,-1 0 0,1 1 1,0-1-1,0 0 1,-1 1-1,1-1 0,-1 0 1,1 1-1,-1-1 1,0 2-1,3 15 37,0-1-1,-2 1 0,0 20 1,-6 56 160,3-73-178,-15 159 401,16-164-301,2-16-99,-1 0-1,0 0 1,0 0 0,0 0 0,0 0-1,0 0 1,0 0 0,0 0-1,0 0 1,0 0 0,0 0 0,1 1-1,-1-1 1,0 0 0,0 0-1,0 0 1,0 0 0,0 0 0,0 0-1,0 0 1,0-1 0,0 1-1,1 0 1,-1 0 0,0 0 0,0 0-1,0 0 1,0 0 0,0 0-1,0 0 1,0 0 0,0 0-1,0 0 1,0 0 0,0 0 0,1 0-1,-1 0 1,0 0 0,0 0-1,0-1 1,0 1 0,0 0 0,0 0-1,0 0 1,0 0 0,0 0-1,0 0 1,0 0 0,0 0 0,0 0-1,0-1 1,0 1 0,0 0-1,0 0 1,0 0 0,0 0 0,0 0-1,0 0 1,0 0 0,0 0-1,0-1 1,10-28 229,23-85-141,16-53-896,-48 164 747,0 0-1,0 0 0,1-1 0,0 1 0,-1 0 0,1 1 0,0-1 0,3-3 0,-5 6 51,0 0 0,0-1-1,0 1 1,0 0-1,1 0 1,-1 0-1,0 0 1,0 0-1,0-1 1,1 1 0,-1 0-1,0 0 1,0 0-1,1 0 1,-1 0-1,0 0 1,0 0-1,1 0 1,-1 0-1,0 0 1,0 0 0,1 0-1,-1 0 1,0 0-1,0 0 1,1 0-1,-1 0 1,0 0-1,0 0 1,0 0-1,1 0 1,-1 0 0,0 0-1,1 1 1,5 8-58,1 14 76,4 67 96,0-3-8,-7-60-75,-2 0 0,0 34 0,8-78 44,-3-21-19,-1-2 0,2-62-1,-8 92-49,1 1-1,0-1 0,2-10 0,0 4-44,-3 4-168,0 12 209,0 0 1,0 0-1,0 0 0,0 0 1,0 0-1,0 1 0,0-1 1,0 0-1,0 0 0,0 0 0,0 0 1,0 0-1,0 0 0,-1 0 1,1 0-1,0 0 0,0 0 1,0 0-1,0 0 0,0 0 1,0 0-1,0 0 0,0 0 0,0 0 1,0 0-1,0 0 0,-1 0 1,1 0-1,0 0 0,0 0 1,0 0-1,0 0 0,0 0 0,0 0 1,0 0-1,0 0 0,0-1 1,0 1-1,0 0 0,0 0 1,-1 0-1,1 0 0,0 0 0,0 0 1,-1 9-7,-20 99-102,7-34-171,14-74 204,0 0-1,0 0 0,0 0 0,0 0 1,0 0-1,0 0 0,0 0 0,0 0 1,0 0-1,0 0 0,0 0 0,0 0 1,0 0-1,0 0 0,-1 0 0,1 0 0,0 0 1,0 0-1,0 0 0,0 0 0,0 0 1,0 0-1,0 0 0,0 0 0,0 0 1,0 0-1,0 0 0,0 0 0,0 0 1,0 0-1,0-7-1380,2-11-746,21-74-5684,-18 76 7279,1-19-749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2:28.45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1 610 320,'0'0'112,"0"0"27,0 0 293,0 0-32,9 0 1306,27 0-1058,42 0 284,-67-1-691,0 0 0,0-1 0,0 0-1,20-7 1,-24 7-80,1 0 1,-1 0-1,9 0 0,-8 1-98,-1 0 0,0 0 0,1-1 0,9-4 0,5-2-153,-17 7 186,0 0 0,0-1 0,0 0 0,4-3-1,-8 5-87,-1-1-1,1 1 0,-1 0 0,0-1 0,1 1 1,-1 0-1,1 0 0,-1-1 0,1 1 0,-1 0 1,1 0-1,-1 0 0,1 0 0,-1 0 0,1-1 0,-1 1 1,1 0-1,-1 0 0,1 0 0,20-1 15,-12 0-109,-6 0 126,0 1-1,0 0 1,0-1-1,0 0 0,0 0 1,0 0-1,0 0 1,0 0-1,0-1 0,4-3 1,-3 3-6,1 0 0,-1-1 0,0 1 0,0 1 0,1-1 0,-1 1 0,1-1 0,0 1 0,6 0 1,25-9-13,8-4 236,-28 9-180,24-10-1,-26 9 20,1 1-1,18-4 1,11-5-36,-33 7 110,-8 4-83,-8 5-3,-11 7-150,0-2 0,-1 0 0,-23 6 0,35-11 64,-33 7 188,19-2-281,-1-1-1,-26 5 0,6-1 191,9 3 1,10-4-160,21-8 59,0-1 0,-1 0 0,1 0-1,0 0 1,-1 0 0,1 0 0,-1 0-1,1 0 1,0 0 0,-1 0-1,1 0 1,-1 0 0,1 0 0,0 0-1,-1 0 1,1 0 0,0-1 0,-1 1-1,1 0 1,-1 0 0,1 0 0,0-1-1,-1 1 1,1 0 0,0 0-1,0-1 1,-1 1 0,1 0 0,0 0-1,-1-1 1,1 1 7,0-1-1,0 1 0,0 0 1,0 0-1,0 0 1,0-1-1,0 1 0,0 0 1,0 0-1,0-1 1,0 1-1,0 0 1,0 0-1,0 0 0,0-1 1,0 1-1,0 0 1,0 0-1,0 0 0,0-1 1,0 1-1,0 0 1,0 0-1,1 0 1,-1 0-1,0-1 0,0 1 1,0 0-1,0 0 1,0 0-1,1 0 0,-1 0 1,0-1-1,0 1 1,0 0-1,1 0 1,-1 0-1,0 0 0,0 0 1,0 0-1,1 0 1,-1 0-1,0 0 0,0 0 1,0 0-1,1 0 1,-1 0-1,0 0 1,0 0-1,0 0 0,1 0 1,-1 0-1,0 0 1,0 0-1,29 0-22,-1-2-1,45-7 1,43-8 80,-50 5 166,-31 6 39,62-18-1,2-9-18,-98 33-247,46-16-30,2 3 1,52-9 0,-23 14 463,147-23-325,-203 28 6,1-1 0,-1-1 1,0-1-1,-1-1 0,1-1 1,-1-1-1,24-14 0,-1-4-81,-35 22-56,2 0 0,-1 0 0,13-3 0,21-10 254,-25 10-256,1 0 1,0 1 0,0 1 0,38-6-1,-18 3 142,12 1-246,-39 7 169,0 0-1,-1-1 1,0-1 0,16-5 0,-20 5-45,-1 1 0,1 0 0,0 0 0,0 1 0,0 0 0,0 0 0,10 1 0,12-3-127,-24 3 32,-2 0 134,0 1 0,0-2 0,0 1 0,0 0 0,-1-1 0,1 1-1,0-1 1,0 0 0,-1-1 0,5-1 0,-1 0-43,0 0 1,0 1-1,1 0 0,11-1 1,-3 0-162,1-2 271,-1 0-1,21-9 1,-21 8-2,0 0-1,29-7 1,132-22-146,-163 33 40,1 1 1,-1 0-1,1 1 0,16 2 0,13 0-177,-38-1 184,0 0 0,0 0 0,0 1 0,0 0-1,0 0 1,0 0 0,-1 1 0,11 6 0,-2 5-79,-5-4 90,8 13 177,-13-19-204,-1 0 0,1 0 0,0 0 0,-1 1 0,0 0 0,0 0 0,-1 0 0,1 0 0,-1 0 0,2 6 0,-4-10 23,1 0-1,-1 0 0,1 0 1,-1 1-1,1-1 1,0 0-1,-1 0 0,1 0 1,0 0-1,0 0 1,0 0-1,1 0 0,-1 0 4,0 0 0,0 1 0,0-1 0,0 0 0,0 0-1,0 0 1,-1 1 0,1-1 0,0 0 0,-1 1-1,2 0 1,-2 1-26,1 0 0,0 0 0,1 0 0,-1-1-1,0 1 1,3 3 0,3 5 47,-6-9 18,-1-2 53,0 0-64,0 0-149,5 2 350,4 2-225,-7-4-9,0 0 1,1 0-1,-1 0 0,0 0 0,0 1 1,0-1-1,0 1 0,3 1 0,-2-1 15,-1-1 0,1 1 0,0 0 0,-1-1 0,1 1-1,0-1 1,0 0 0,3 0 0,40-3-110,-45 3 182,17 7 42,-13-6-123,0-1-1,0 1 0,1-1 1,-1 0-1,0 0 0,0-1 1,9-1-1,13-1 28,-22 3-41,-1 0-1,1 0 1,-1 0-1,1 1 0,-1-1 1,1 1-1,-1 0 1,0 1-1,1-1 1,-1 1-1,0 0 0,0 0 1,4 2-1,-4-1 23,1 0-1,0-1 0,0 0 1,0 0-1,9 2 1,4 2-235,107 29 292,-87-16-80,-34-17 13,1 0 0,-1 0 0,1 0 0,4 4 0,-6-4-12,1 0-1,-1 0 1,0-1 0,1 1-1,-1-1 1,1 0-1,5 2 1,-2-2 10,0 1 0,-1 0 0,1 1 1,9 4-1,12 5 16,6 4-2,-9-3 8,-19-10-2,-1 0 0,1-1 0,0 0 0,0 0 0,0-1 0,0 0 0,12 1 0,-16-1-14,0-1-1,0 0 0,0 1 0,1-1 1,-1 1-1,0 0 0,0-1 0,0 1 1,2 2-1,-2-2 15,0 0 1,-1 0 0,2-1-1,-1 1 1,0 0 0,0-1-1,0 1 1,0-1-1,3 1 1,-5-1-25,1 0-1,-1 0 1,1 0 0,-1 0 0,1 0-1,-1 0 1,0 0 0,1 0-1,-1 0 1,1 1 0,-1-1 0,1 0-1,-1 0 1,0 0 0,1 1-1,-1-1 1,0 0 0,1 1-1,-1-1 1,0 0 0,1 1 0,-1-1-1,0 0 1,1 1 0,-1-1-1,0 0 1,0 1 0,1 1 3,18-2 75,-18 1-68,3 0-44,1 1 0,0-1-1,0 0 1,7 1 0,32 1 181,-26 2 145,9 1-310,-22-5 23,0 0 1,0 0 0,0 0 0,0 1 0,0 0 0,5 2-1,-2-1-40,20 6 70,-13-3-109,22 6 0,-22-7 43,22 10 0,27 4 93,-58-18-64,-5-1 0,0 0 1,0 0-1,0 0 1,0 0 0,0 0-1,0 1 1,0-1-1,0 0 1,0 1 0,0-1-1,0 0 1,0 1-1,0 0 1,0-1-1,0 1 1,0-1 0,1 3-1,1-2 4,-1 1 0,1-1 0,-1 0 0,1 1 0,0-1 0,-1-1 0,1 1 0,0 0 0,0-1 0,-1 1 0,1-1 0,0 0 0,0 0 0,0 0 0,4-1 0,1 1-20,8 5 19,-7-2 117,-7-3-131,0 1 1,-1-1-1,1 0 1,0 1-1,-1-1 1,1 1-1,-1 0 1,1-1-1,2 3 0,8 1 117,-10-3-103,0-1 0,-1 0-1,1 1 1,0-1 0,0 1 0,0-1 0,0 1 0,0 0-1,-1 0 1,4 2 0,-3-2-28,-1 0-1,1 0 0,-1-1 1,1 1-1,0 0 0,-1-1 1,1 1-1,0-1 1,-1 1-1,4-1 0,-3 1 35,1-1 1,-1 1-1,0-1 0,0 1 0,1 0 1,-1-1-1,0 1 0,0 0 0,3 3 0,-3-3-11,0 0 0,0 1 0,1-1-1,-1 0 1,0-1 0,0 1-1,1 0 1,-1-1 0,4 2 0,38 4 39,8 2 150,-47-8-223,1 1 1,0 0 0,-1 0 0,1 1 0,8 3 0,16 3 102,-22-6-62,-1 0 1,1 1-1,-1-1 1,12 7 0,9 4 83,-3-3-252,-19-8 199,-1 0 0,1 1 1,-1-2-1,1 1 1,0-1-1,-1 0 0,10 1 1,18 1-48,-30-3 44,4 3-23,2 3 38,7 4 96,-15-10-208,7 5-32,26 6 208,-33-11-75,4 8-239,20 22 346,-9-10-112,-15-19-36,-1-1 1,1 0-1,-1 1 1,1-1-1,-1 0 0,1 1 1,-1-1-1,1 1 1,-1-1-1,1 0 1,-1 1-1,0-1 1,1 1-1,-1 0 1,0-1-1,1 1 1,-1-1-1,0 1 1,0-1-1,1 1 1,-1 1-1,2 3-41,-1-4 44,-1 0 1,1 0-1,-1 0 1,1 0-1,0 1 1,-1-1-1,0 0 1,1 1-1,-1-1 1,0 0-1,0 0 1,0 2-1,3 12 3,-2-12-11,0 0 0,0 0 0,0 0 0,0 0 0,1-1 0,-1 1 0,3 3 0,0-2 11,-2-1 24,0 0-1,0-1 0,0 1 0,1-1 1,4 4-1,-6-5-29,0-1-1,1 1 1,-1 0 0,0 0 0,0 0-1,0 0 1,0 1 0,0-1-1,0 0 1,0 0 0,0 1 0,0-1-1,0 0 1,-1 1 0,1-1-1,-1 1 1,2 2 0,-3-3 6,1 0 1,0 0 0,0-1-1,0 1 1,1 0-1,-1 0 1,0-1-1,0 1 1,0 0-1,0 0 1,1-1-1,-1 1 1,0 0-1,1 0 1,-1-1-1,1 1 1,-1 0-1,1-1 1,-1 1 0,1-1-1,-1 1 1,1-1-1,0 1 1,0 0-18,0 0 0,0 0 0,0 0 1,0 0-1,0 0 0,0 1 1,0-1-1,-1 0 0,1 0 0,1 3 1,19 23 72,-21-25-53,12 10 38,9 6 48,-21-18-88,0 1 0,0-1 0,1 0 0,-1 1 1,0-1-1,0 0 0,0 0 0,0 1 0,1-1 0,-1 0 0,0 0 1,0 0-1,1 0 0,-1 1 0,0-1 0,0 0 0,1 0 0,-1 0 1,0 0-1,0 0 0,1 0 0,-1 1 0,0-1 0,1 0 0,-1 0 1,0 0-1,0 0 0,1 0 0,-1 0 0,1 0 0,0 0-11,1 0 0,-1 0 1,1 0-1,-1 0 0,1 0 0,-1 1 0,1-1 0,-1 1 0,0-1 0,3 2 1,4 1-57,-7-2 65,0-1-1,0 0 1,0 0 0,0 1 0,-1-1-1,1 1 1,0-1 0,0 1 0,0-1-1,0 1 1,-1 0 0,1-1 0,0 2-1,1-1 16,0 0 1,0 1-1,-1-1 0,1 0 0,0-1 0,0 1 0,0 0 1,0 0-1,3 0 0,2 1 14,-4-1-57,-2-2 22,-1 1 1,1 0 0,0 1 0,0-1-1,-1 0 1,1 0 0,0 0-1,0 0 1,-1 1 0,1-1 0,0 0-1,-1 0 1,1 1 0,0-1 0,-1 1-1,1-1 1,0 1 0,-1-1-1,1 1 1,-1-1 0,1 1 0,-1-1-1,1 1 1,-1 0 0,1 0 0,15 26-39,-15-27 44,-1 0-1,0 0 1,0 0 0,0 1 0,0-1 0,0 0-1,0 0 1,0 0 0,0 0 0,0 0-1,1 1 1,-1-1 0,0 0 0,0 0 0,0 0-1,0 0 1,0 0 0,1 0 0,-1 0 0,0 0-1,0 0 1,0 0 0,0 1 0,1-1-1,-1 0 1,0 0 0,0 0 0,0 0 0,0 0-1,1 0 1,-1 0 0,0 0 0,0 0 0,1 0 0,-1 0 0,0 0 0,0 0 0,0 0 1,0 0-1,1 0 0,-1 0 0,0 0 0,0 0 0,0 0 1,1 0-1,-1 0 0,0 0 0,0 0 0,0 0 0,0 0 1,0 0-1,1 0 0,-1 1 0,0-1 0,0 0 0,0 0 0,0 0 1,0 0-1,0 0 0,1 0 0,-1 1 0,0-1 0,0 0 1,0 0-1,0 1 0,10 12-3,1 0 0,20 19 1,-23-20 52,1 0 1,9 21-1,-16-30 50,2 5 135,-3-7-44,0-6 101,-1 4-165,0 1 26,0 0-84,0 0-86,0 0-38,0 0-68,0 0 114,-1-1 1,1 1 0,0 0-1,0 0 1,0 0 0,0-1 0,0 1-1,0 0 1,0 0 0,0 0-1,0-1 1,0 1 0,0 0 0,0 0-1,0-1 1,0 1 0,0 0-1,0 0 1,0 0 0,0-1 0,0 1-1,0 0 1,0 0 0,0-1-1,0 1 1,0 0 0,0 0 0,0 0-1,1-1 1,-1 1 0,0 0-1,0 0 1,0 0 0,4-8 105,-3 8-99,-1 0 0,0-1 0,1 1 0,-1-1 0,1 1-1,-1 0 1,0-1 0,0 1 0,1-1 0,-1 1 0,0-1 0,0 1-1,0-1 1,1 1 0,-1-1 0,0 1 0,0-1 0,0 1 0,0-1 0,0 1-1,0-1 1,0 1 0,0-1 0,0 1 0,0-1 0,0 1 0,0-1-1,-1 0 1,1 0-14,-3-48-123,2 46 94,0 1 0,0-1 1,-1 0-1,1 1 1,0 0-1,-1-1 1,0 1-1,1 0 0,-5-4 1,6 5 36,-4-4 43,2 4-108,1 0 1,0 0-1,0 0 1,0 0-1,0 0 1,0-1 0,0 1-1,1 0 1,-1-1-1,0 1 1,1-1-1,-1 1 1,1-1 0,-1 1-1,1-1 1,0-1-1,0 5 39,1 0 0,0 1 0,0-1-1,0 0 1,1 0 0,-1 0 0,0 0 0,1 0-1,-1 0 1,4 2 0,0 1-2,3 5 33,0 0 0,1-1-1,0 0 1,1 0-1,0-1 1,0-1 0,1 1-1,22 10 1,-29-16 44,0 1 1,0 0-1,-1-1 1,1 1-1,3 4 0,1 1-72,-4-3 35,23 45-83,-24-45 85,-1 0-1,-1 0 1,1 1-1,-1-1 0,0 1 1,0-1-1,0 9 1,0-10-5,-1 0 0,1 0 0,0 0 0,0 0 0,0-1 0,1 1 0,-1 0 0,1-1 0,2 5 0,20 27-38,30 23 329,-46-49-229,-6-7-74,0 1 1,1-1 0,-2 1-1,1-1 1,0 1 0,0 0 0,1 3-1,2 7-69,-3-10 96,0 1-1,0 0 1,-1 0 0,1 0-1,-1 0 1,1 6 0,-1-7-34,-1 0 0,1 0 0,-1 0 1,1 0-1,0 0 0,0 0 1,3 5-1,-2-5 46,-1 0 1,0-1-1,0 1 0,0 0 1,0 0-1,-1 0 1,2 5-1,-2-2-22,1-1 0,-1 0 0,1 1 0,1-1 1,-1 0-1,3 7 0,-1-5-57,5 35-46,-8-19 133,0-22 49,1 13-76,1-8-2,0 0-1,0 0 1,1 0-1,5 8 1,-7-12-14,-1-1 0,1 0 0,0 1 0,-1-1 1,0 1-1,1-1 0,-1 1 0,0-1 0,1 0 0,-1 3 1,0-2 47,0-2-40,0 0 1,1 0-1,-1 1 0,0-1 0,0 0 0,0 1 1,1-1-1,-1 0 0,0 1 0,0-1 0,0 0 1,0 1-1,0-1 0,1 0 0,-1 1 0,0-1 1,0 1-1,0-1 0,0 0 0,0 1 0,0-1 0,0 0 1,0 1-1,-1 0 0,3 10-73,2-5 61,0-1 0,-1 1 0,0 0 0,3 6 0,8 17 76,-3-14-130,-9-14 6,-2 0 15,1 1 51,0 1 25,10 5 1,2 4 94,13 1-107,-25-13-9,4 4-36,0-1 1,0 0-1,0-1 0,8 4 0,4 2-2,26 11 164,-41-19-132,-1 1-1,0-1 1,0 1-1,0-1 1,0 1-1,0-1 0,0 1 1,1 0-1,-2 0 1,1-1-1,0 1 1,0 0-1,2 2 1,1 0 3,-2-2-52,0 2 43,1 0 1,-1 0-1,1-1 1,0 0-1,0 1 1,0-1-1,0 0 1,0 0-1,1-1 1,-1 1-1,0-1 1,1 1-1,5 0 1,11 6 56,-6-1-78,1 0-1,-1 2 1,-1-1 0,17 15-1,38 30 353,-67-52-347,0 0-1,0 0 1,0 0-1,0-1 1,0 1 0,0 0-1,-1 0 1,1 1 0,0-1-1,-1 0 1,2 2 0,10 18 260,4 10-319,-12-19 46,1-1 16,0-3 13,-2-2 18,2 1 47,16 11 1,-18-17-38,-3-2-25,18 23 211,-14-17-210,1-1 0,-1 0 0,1-1 0,0 1 0,0-1 0,0 0 0,9 5 0,4 4 245,-9-4-199,26 15-391,-14-4 351,0-1-100,-20-17 106,1 0 2,1 0 0,-1 0 0,0 0 0,1 0 0,-1 0 0,0 0 1,0 1-1,0-1 0,4 4 0,2 9-178,18 32 91,-25-44 111,12 13 257,10 6-246,-21-19 11,33 9 128,-19-8-202,-15-3-33,8 1 230,16 6-81,-13-7-121,-1 1 1,1 0-1,-1 1 0,0 0 0,1 1 0,-1 0 1,0 1-1,15 8 0,39 7 116,-22 0-85,-43-19-15,5 2-3,-1 0 0,0 0 0,0 0 0,0 0 0,5 4 1,15 19-133,-17-18 178,0 1 0,0 0 0,9 12 0,-3 2-102,17 33-1,-21-36 32,0 1 1,-1 0-1,9 35 0,-10-30 9,-5-20 29,0 0 0,-1-1 0,1 1 0,-1 0 0,-1 0 0,2 6 0,-3-9-17,1-1-1,1 0 1,-1 1 0,0-1-1,0 0 1,0 0 0,1 1 0,-1-1-1,1 0 1,-1 0 0,1 1-1,-1-1 1,1 0 0,0 0 0,-1 0-1,1 0 1,0 0 0,0 0-1,0 0 1,1 1 0,13 15 138,-6-7-174,-7-8 48,0 0 0,0 0 0,0 0 0,0 1 0,-1-1 0,3 4 0,3-1 168,-5-5-161,2 4-48,0 0 0,0-1 1,0 1-1,-1 0 0,0 1 1,0-1-1,3 6 0,-5-9 50,0 0 0,0 0-1,0 0 1,0 0 0,1 0 0,-1 0-1,0-1 1,0 1 0,0 0-1,1-1 1,2 1 0,-3 0-24,0-1 1,0 0-1,0 1 1,0-1-1,0 1 1,0-1-1,0 1 1,0-1-1,0 1 1,-1 0-1,1-1 1,0 1-1,0 0 1,0 0-1,-1 0 1,2 1-1,-1-1 38,0 0-1,0 0 0,0 0 1,0-1-1,-1 1 0,1 0 1,1-1-1,-1 1 0,0-1 1,0 1-1,1-1 1,9 6-130,11 9 32,-11-10 87,2-3-9,4 2 97,-6 3-23,-5-3-166,-2-3 26,10 7 8,10 5 80,30 14 0,-11-7-13,22 11-61,-49-24 202,-11-5-155,1 0-1,-1 0 1,0 1-1,0 0 0,0 0 1,0 1-1,6 5 1,-4-1-28,-6-7 14,-1 0-1,1-1 1,-1 1-1,1 0 1,0 0-1,-1 0 1,1-1-1,0 1 1,0 0-1,0-1 1,1 1-1,-1 0 25,-1-1-1,1 1 1,-1-1-1,1 0 1,0 1-1,-1-1 1,1 1-1,-1-1 1,1 1 0,-1 0-1,0-1 1,1 1-1,-1-1 1,1 2-1,6 6-104,-2-3 88,0-1 0,0 1 0,-1 0 0,1 1 0,-1-1 0,0 1 0,-1-1 0,1 1 0,3 9 0,2 3-84,21 32 119,-9-4 96,-13-23-315,-5-10 374,-3-12-195,0 0 0,0 0 1,0 1-1,0-1 0,0 0 0,0 0 1,1 0-1,-1 0 0,1 0 0,0 2 1,9 23 162,-9-22-174,1 0-1,-1-1 1,1 1 0,-1 0 0,1-1 0,4 6 0,-4-5-1,1 0-1,-1 0 1,0 0 0,0 0-1,2 7 1,3 8-23,-5-14 68,0 0 0,-1 0 0,0 0 0,0 0 0,0 1 0,0 7 1,-1-11-10,4 6 21,13 21-32,-16-28 70,8 11-134,-8-11 54,0-1-1,0 1 1,0 0 0,0 0-1,0 0 1,0 0 0,0 0-1,0 0 1,0 0-1,-1 0 1,1 0 0,0 1-1,-1-1 1,1 0-1,-1 0 1,1 1 0,-1-1-1,0 0 1,1 3-1,1 6 205,-1-7-192,0-2-5,9 4 26,-6 1-49,-3-5-96,-1-1 63,0 0 118,0 0 27,0 1-80,0-1 0,1 1-1,-1-1 1,0 1 0,0-1 0,1 1 0,-1-1-1,0 0 1,1 1 0,-1-1 0,1 1 0,-1-1 0,0 0-1,1 1 1,-1-1 0,1 0 0,-1 0 0,2 1-1,3 4-167,0 1 153,-2-6 0,-3 0 6,1 0 0,-1 0-1,0 0 1,0 0 0,0 0-1,0 0 1,0 0 0,1 0-1,-1 0 1,0 0 0,0 0-1,0 0 1,0 0 0,0 0 0,1 0-1,-1 0 1,0 0 0,0 0-1,0 0 1,0 0 0,0 0-1,1 0 1,-1 0 0,0 0 0,0 0-1,0 0 1,0 0 0,0 0-1,0 0 1,1 0 0,-1 1-1,0-1 1,0 0 0,0 0 0,0 0-1,3 4 5,-3-3-12,1 1 1,0-1-1,0 0 0,1 1 0,-1-1 0,0 0 0,0 0 0,0 0 0,1 0 0,1 1 1,-2-1-3,0-1 0,1 1 0,-1-1 0,0 1 0,0 0 0,1 0 1,-1 0-1,0 0 0,0 0 0,0 0 0,0 0 0,0 0 0,0 0 1,-1 0-1,1 0 0,0 1 0,0 0 0,5 7-48,6-1 149,-10-6-117,1 1-1,0-1 1,0 0 0,0-1-1,6 4 1,-7-5 27,0 1 1,-1-1-1,1 1 1,0 0-1,0 0 1,-1 0-1,1 0 1,-1 0-1,1 0 1,-1 0-1,0 1 1,1-1-1,-1 0 1,0 1-1,0-1 1,2 3-1,1 3 13,10 5-41,-13-11 23,1 0 0,-1 0 0,1 0 0,-1 1 0,1-1 0,-1 1 0,0-1 0,3 4 0,13 14 45,13 22-22,-21-23-12,25 57-61,-26-55 6,0 1 0,15 24 0,-19-36 77,10 14-100,-7-12 73,-2 0-1,9 20 1,-6-16 88,-6-11-108,1 0-1,-1 0 1,0 0 0,-1 0 0,2 4 0,10 23 0,-12-29-10,0 1 0,1 0 0,-1-1 0,1 1 0,-1-1 0,4 3 0,9 18-166,-13-20 185,1 0 15,-1-1 0,-1 0 0,1 1 0,0-1 0,-1 1-1,1 3 1,2 1 31,-2-6-44,-1-1 0,1 1 0,-1 0 0,1-1 0,-1 1 1,1 0-1,-1 0 0,0-1 0,1 1 0,-1 0 0,0 0 0,0 0 1,0 0-1,0-1 0,1 1 0,-1 0 0,0 0 0,0 0 0,-1 1 1,1 0 4,-1-2 0,1 1 0,0 0 0,0-1 0,0 1 0,0 0 0,0-1 0,0 1 0,0-1 0,0 1 0,0 0 0,0-1 0,0 1 0,0 0 0,0-1 0,0 1 0,0-1 0,1 1 0,-1-1 0,0 1 0,1 0 0,1 6 15,-1 0 0,-1 0 0,1 0 0,-1 9 0,0-15-32,0 1 81,-5 19-48,-3 0 107,7-17-101,0 1-1,-1-1 0,0 1 0,0-1 1,-2 5-1,2-7-16,1 0 1,1 0-1,-1 0 0,0 1 1,0-1-1,1 0 0,-1 1 1,1 4-1,0-4 2,-1 0 0,1 0 0,-1 0-1,0 0 1,0 0 0,-1 4 0,-1 0-64,0 1 0,1-1 0,-1 1 0,-1 12 0,-3 14 11,4-24 70,0 0 0,1 0 0,0 0 0,0 0 0,1 13 0,-7 72-61,6-66 24,-1-1 1,-1 1 0,-2-1-1,0 0 1,-16 41-1,18-59 41,0 0 0,-1 0 0,-8 13 0,12-20-21,0-1 0,0 1 1,0 0-1,1-1 0,-1 1 0,0 3 0,-1 6 23,-4 26 34,3-34-26,3-3-28,0-1-74,-1 1-27,1-1 61,0 0 1,0 0-1,0 0 0,0 0 1,0 1-1,0-1 1,0 0-1,0 0 0,0 0 1,0 0-1,0 0 0,0 0 1,0 0-1,0 0 0,-1 1 1,1-1-1,0 0 0,0 0 1,0 0-1,0 0 0,0 0 1,0 0-1,0 0 1,-1 0-1,1 0 0,0 0 1,0 0-1,0 0 0,0 0 1,0 0-1,-1 0 0,1 0 1,0 0-1,0 0 0,0 0 1,0 0-1,0 0 1,0 0-1,-1 0 0,1 0 1,-19-10-3742,12 9 2145,5 1 1319,0-1 1,0 1 0,1 0 0,-1-1-1,0 0 1,0 1 0,0-1 0,0 0-1,1 0 1,-1 0 0,0 0 0,1 0-1,-1 0 1,1-1 0,-1 1 0,1-1-1,-1 1 1,-1-3 0,-15-33-1326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5:40.1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392 1103 1472,'-1'0'154,"0"0"-1,0 0 1,-1 0 0,1 0-1,0 1 1,0-1 0,0 1-1,0-1 1,0 0 0,0 1-1,0 0 1,0-1 0,0 1-1,0 0 1,0-1 0,0 1-1,1 0 1,-1 0-1,0 0 1,0 0 0,0 1-1,-1 0-24,1 0 1,-1 0-1,1-1 0,-1 1 0,0-1 0,0 1 0,1-1 0,-1 0 0,0 1 0,0-1 0,0 0 0,-1 0 0,1-1 0,0 1 0,-4 1 0,-8-2 26,0 0-1,0-1 1,0 0 0,0-1-1,1 0 1,-1-2 0,1 1-1,-1-2 1,1 1 0,0-2-1,-14-8 1,-1-3 154,-47-39 1,70 52-282,0-1 0,1 0 0,-1 0 0,1 0 1,0-1-1,0 0 0,1 1 0,0-1 0,0 0 1,0-1-1,-2-6 0,3 4 7,0 0 0,1 0 0,0-1 0,0 1-1,1 0 1,0 0 0,2-12 0,3-10 31,2 1 1,2 0-1,21-52 0,-23 64-68,9-21 186,28-52 0,-30 63-68,-11 21-93,0 0 0,1 0 0,6-9 0,4-4-11,-2-1 0,0-1 0,14-34 0,-22 45 20,0-1 1,-1 1 0,2-19-1,6-20 40,-9 42-77,-1 0 0,0 0 0,1-9-1,-1 8 3,0 1-1,3-15 0,-2 17-1,-1 0 1,0-1-1,0-7 0,3-18 131,-3 28-143,-1 1 0,1 0 0,-1 0 0,0 0 0,0-1 0,0-4 0,-1-10 109,1 17-44,0 1 0,0 0 27,0 0-48,0 0-70,0 0 22,0 0 63,0 0 17,0 0 64,0 0-49,0 0-36,0 0 10,0 2-11,-1 0-1,1 0 1,0 0 0,-1 0 0,0 0 0,1-1 0,-1 1 0,0 0 0,0-1 0,-1 3 0,1-2-6,-3 8 19,0 0 0,0-1 0,-8 12 0,-4 9 65,11-21-6,0-1-1,0 1 1,-1-1 0,-13 14 0,-33 28 8,46-45-101,-20 14 101,25-19-53,1 0-48,0 0-80,1-2 84,0-1-1,0 0 0,1 1 0,-1-1 1,1 1-1,-1-1 0,3-2 0,1-2-109,4-9 154,-1-2 0,-1 1 0,7-27 0,-10 29-208,-2 8 126,0-1 0,1 1 0,-1 0 0,7-11 0,-2 4 21,-6 11-16,0 1 0,0-1 1,0 1-1,0-1 0,1 1 1,2-4-1,-2 3 24,0 0-1,0 0 1,0-1 0,0 1-1,1-6 1,5-8-101,-4 13 137,-3 3-45,-1 1 0,1-1 0,-1 1 0,1-1 1,-1 1-1,0-1 0,1 1 0,-1-1 0,0 0 0,0 1 0,1-1 0,-1 1 0,0-1 1,0 0-1,0 1 0,0-1 0,0 1 0,0-1 0,0 0 0,0 1 0,0-1 0,0 0 1,0 0-10,1 1 1,-1 0-1,0-1 1,1 1-1,-1 0 1,0-1 0,1 1-1,-1 0 1,0 0-1,1-1 1,-1 1-1,1 0 1,-1 0 0,0 0-1,1 0 1,-1-1-1,1 1 1,-1 0-1,1 0 1,-1 0 0,1 0-1,-1 0 1,0 0-1,1 0 1,-1 0-1,1 1 1,-1-1 0,1 0-1,-1 0 1,0 0-1,1 0 1,-1 0-1,1 1 1,5 3 40,-1 1 0,0-1 1,0 1-1,-1 0 0,1 0 0,-1 1 0,0-1 1,0 1-1,-1 0 0,0 0 0,4 8 1,56 164 551,-61-172-1073,3 8-1684,0-13 241,2-10-735,6-24 196,3-16-91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5:42.8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1248 832,'0'0'251,"0"0"-150,0 0 27,2 0 213,19 1 505,0 1 0,28 7 0,11 1-114,-41-7-382,1-2 1,0 0 0,0-1-1,24-3 1,-35 1-211,0 0 0,0 0 0,0 0 0,-1-1 0,1 0 1,-1-1-1,0 0 0,0 0 0,0-1 0,0 0 0,11-11 0,-2 0 1,-1 0 0,0-1-1,-2-1 1,0-1 0,-1 0 0,-1 0 0,0-2-1,-2 1 1,9-25 0,-15 32-87,-1 0 0,-1 0-1,0-1 1,0 0 0,-1-21-1,-11-70 393,-18-29-95,13 70-51,10 48-118,-12-31 0,10 30-15,-6-23 0,-18-66 351,22 82-374,4 11-67,1-1 0,0 1 1,-3-24-1,-3-25-155,5 39 33,2 1 0,-1-26 0,4 47 93,0 1 53,0 0-32,-1 0-31,-2 0 47,2 0 182,1 0-81,0 0-63,-4 3-16,3-2-92,0-1 1,0 1-1,0 0 0,1-1 1,-1 1-1,0 0 1,1-1-1,-1 1 1,0 0-1,1 0 1,-1 0-1,1 0 1,-1-1-1,1 1 1,-1 0-1,1 2 1,-2 1 25,-5 10 36,1-1 0,1 1 1,0 0-1,-3 16 0,0-3-133,-10 18-212,12-30 378,-9 28 0,5-16-119,8-24-10,1 1 0,-1-1 0,1 0-1,0 1 1,0-1 0,0 1 0,0-1 0,0 7 0,1-8 88,1-3 347,18-23-106,-12 9-321,0-1 0,-1 0 0,-1 0 0,3-21 1,6-68 100,-8 51-180,-4 16 161,-3 29-87,1 0 0,1 0 0,0 0-1,0 0 1,3-11 0,-2 17 1,-1-1 1,-1 0-1,1 1 1,0-1-1,-1 0 1,0-5-1,0 9 7,0-1-1,0 1 1,0 0-1,0 0 1,0 0 0,0-1-1,0 1 1,0 0-1,0 0 1,0-1-1,0 1 1,0 0 0,0 0-1,0 0 1,0-1-1,0 1 1,0 0-1,1 0 1,-1 0-1,0 0 1,0-1 0,0 1-1,0 0 1,0 0-1,1 0 1,-1 0-1,0-1 1,0 1-1,0 0 1,0 0 0,1 0-1,-1 0 1,0 0-1,0 0 1,0 0-1,0 0 1,1 0 0,-1-1-1,0 1 1,0 0-1,1 0 1,-1 0-1,0 0 1,0 0-1,0 0 1,1 0 0,-1 1-1,0-1 1,0 0-1,0 0 1,1 0-1,-1 0 1,0 0 0,0 0-1,0 0 1,1 0-1,-1 0 1,0 1-1,0-1 1,0 0-1,0 0 1,0 0 0,1 0-1,-1 0 1,0 1-1,0-1 1,12 12-205,16 35 183,-13-18-4,-6-12 108,13 35 0,-14-32-79,13 25 0,14 31 368,-35-76-323,0 1 1,1 0-1,-1-1 1,0 1-1,0 0 0,1-1 1,-1 1-1,0 0 1,0-1-1,0 1 1,0 0-1,0-1 0,0 1 1,0 0-1,0-1 1,0 1-1,0 0 1,0 0-1,0-1 0,-1 1 1,1 0-1,0-1 1,0 1-1,-1-1 1,1 1-1,0 0 0,-1-1 1,1 1-1,-1-1 1,1 1-1,-1-1 1,1 1-1,-1-1 0,1 1 1,-1-1-1,0 0 1,1 1-1,-1-1 1,1 0-1,-1 1 1,0-1-1,1 0 0,-1 0 1,0 1-1,-4 0 45,0 1 1,0-1-1,0 0 0,-7 1 0,-15 3-179,19-3-190,0-1-1,-1 0 1,-7 0-1,-2 1-1412,15-1 1019,0 0 1,0-1-1,-1 0 0,1 0 1,0 1-1,0-2 0,-1 1 1,1 0-1,0-1 0,-5-1 0,-7-10-2772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6:05.86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262 110 1152,'0'0'81,"-1"1"0,0 0 1,1 0-1,-1 0 0,1 0 0,-1 0 1,1 0-1,0 0 0,-1 0 0,1 0 0,0 0 1,0 0-1,0 0 0,0 0 0,0 0 1,0 0-1,0 0 0,0 2 0,0 34 557,1-25-563,-2 69 257,1 71-131,1 61-149,-1-117 654,-8-118 595,4 2-1286,2 1 0,1 0 0,0-1 0,2-21 0,0-16-69,-10-95 107,1 44 417,0 13-294,0 60-272,4 23 186,3 11-81,1 0-1,0 0 0,-1 0 0,1 1 0,-1-1 0,1 0 0,-1 0 0,0 1 0,1-1 0,-1 0 0,0 1 1,1-1-1,-1 0 0,0 1 0,0-1 0,1 1 0,-1-1 0,0 1 0,0 0 0,0-1 0,0 1 0,0 0 1,0 0-1,0 0 0,1-1 0,-1 1 0,0 0 0,-2 0 0,3 11-45,-12 68 138,-10 166 171,19-206-165,-10 53-1,8-221 822,9-98-922,-7 190-81,2 30 75,0 0 0,0 0 0,1 0 0,0 0 0,0 0 0,1 1 0,0-1 0,0 0 0,2-8 0,-2 13 17,-1 0 0,1 0 0,-1 0-1,1 1 1,-1-1 0,0 0 0,0 0 0,0 0-1,0 0 1,0 0 0,-1-3 0,-1-6-112,4 5-71,0-1 183,-2 7-10,0 0 1,0 1-1,0-1 1,0 0-1,0 0 1,0 0 0,0 0-1,0 0 1,0 0-1,0 0 1,0 0-1,0 0 1,0 0 0,0 0-1,0 0 1,-1 0-1,1 0 1,0 0-1,0 0 1,0 0 0,0 0-1,0 0 1,0 0-1,0 0 1,0 0-1,0 0 1,0 0 0,0 0-1,0 0 1,0 0-1,0 0 1,-1 0-1,1 0 1,0 0 0,0 0-1,0 0 1,0 0-1,0 0 1,0 0-1,0 0 1,0 0 0,0 0-1,0 0 1,0 0-1,0 0 1,0 0-1,0 0 1,0 0 0,-1 0-1,1 0 1,0 0-1,0 0 1,0 0-1,0 0 1,0 0 0,0 0-1,0 0 1,0-1-1,0 1 1,0 0-1,0 0 1,0 0 0,0 0-1,0 0 1,0 0-1,0 0 1,0 0 0,0 0-1,0 0-3,1 0-1,-1-1 0,0 1 1,0 0-1,1 0 1,-1 0-1,0 0 1,0 0-1,1-1 1,-1 1-1,0 0 1,0 0-1,1 0 1,-1-1-1,0 1 1,0 0-1,0 0 0,0 0 1,1-1-1,-1 1 1,0 0-1,0 0 1,0-1-1,0 1 1,0 0-1,0-1 1,0 1-1,0 0 1,0 0-1,0-1 1,0 1-1,0 0 0,0-1 1,0 1-1,0 0 1,0 0-1,0-1 1,0 1-1,0-1 1,0 3-14,1-1 0,-1 0 0,1 0-1,-1 0 1,1 1 0,0-1 0,-1 0 0,1 0 0,0 0 0,0 0 0,0 0 0,0-1 0,0 1 0,0 0 0,0 0 0,0 0 0,0-1 0,0 1 0,1-1-1,-1 1 1,0-1 0,0 1 0,0-1 0,1 0 0,-1 0 0,3 1 0,-3-1 10,4 1 5,0 0 0,0-1 0,0 1 0,0-1 1,0 0-1,0-1 0,8 0 0,38-11 63,-21 4-49,5-1-3,-21 5-9,1 1 0,25-4 0,30-2-60,-47 5 85,43-2 0,-53 5 66,-11 0-101,0 1 0,0 0 1,0 0-1,0 0 1,0 0-1,0 0 1,0 0-1,3 1 0,20 0-119,-16 1 88,-6 0-33,5 4 45,10 13 97,-16-18-71,0 0 1,-1 0-1,1 0 1,0 0 0,-1 0-1,1 0 1,0 0-1,0 0 1,0-1 0,0 1-1,0-1 1,3 1-1,0 0-74,11 1-75,-16-2 145,0 0 0,1 0 0,-1 0 0,1 0 0,-1 0 0,0 0 0,1 1 0,-1-1 0,0 0-1,1 0 1,-1 0 0,0 0 0,0 0 0,1 1 0,-1-1 0,0 0 0,1 0 0,-1 0 0,0 1 0,0-1 0,1 1 0,0 0 13,0-1 7,-1 0 1,0 1-1,1-1 1,-1 0-1,1 0 1,-1 1-1,1-1 1,-1 0 0,1 0-1,-1 0 1,1 0-1,0 0 1,-1 0-1,1 0 1,-1 0-1,1 0 1,-1 0-1,1 0 1,0 0-1,6 1-100,9 8-154,-8-7 243,0 0 0,-1 0 1,14 7-1,-8 3 2,-12-12-54,1 1 59,0-1-1,0 0 1,0 1-1,0-1 1,0 1 0,0 0-1,3 1 1,-5-2-18,5 2-14,-3-2 58,-2 0-20,0 0-65,0 0 32,0 1 12,0-1 0,0 1-1,0-1 1,0 1 0,1-1-1,-1 0 1,0 1 0,0-1-1,1 0 1,-1 1 0,0-1-1,1 0 1,-1 1 0,0-1-1,1 0 1,-1 1 0,0-1-1,1 0 1,-1 0 0,1 1-1,-1-1 1,0 0 0,1 0-1,-1 0 1,1 0 0,-1 0-1,1 0 1,-1 0 0,1 0-1,-1 0 1,1 0 0,0 0 15,9 1-102,-8 0 92,1-1 0,-1 1-1,1 0 1,-1 0-1,0 0 1,0 1 0,1-1-1,-1 0 1,0 1-1,0 0 1,0-1-1,0 1 1,2 3 0,0-1 43,4 2-176,-2 1-12,-5-5 144,1-1 1,-1 1 0,1 0-1,-1 0 1,1-1 0,0 1-1,3 2 1,7 6 39,-5-1 37,-1-4-94,0 2 1,-1-1 0,0 0-1,0 1 1,0 0 0,-1 0-1,0 1 1,0-1 0,3 13-1,-1 9-4,-1 1 0,-2 0 0,0 40 0,2 10 198,-5-79-81,0-1 16,0 0 129,-4-5 58,2 0-304,1-1 0,0 1 0,0-1 0,0 1 0,1-1 0,0 1 0,0-1 0,1-9 0,0-4 42,-6-135 401,1 126-567,-1-17-163,3 23-303,1 16 224,1 16 320,1 4 6,0 0 1,5 22 0,2 15-41,-6-29 85,10 102 113,-8-95-170,1 1 1,11 32-1,-7-30 30,-1 0 0,-2 1-1,4 52 1,-7 101 163,-4-121-113,-3 233 42,5-278-48,4 27 0,-2-29 9,0 27 0,-2-43-3,-1-1-1,0 1 0,0 0 1,1 0-1,-1 0 0,1 0 1,0 0-1,0 0 0,1 2 1,-1-1 98,9-15 296,-6 3-371,-1 0 0,0-1 1,-1 1-1,0-1 1,-1 1-1,1-15 0,3-12-85,20-177 109,-8 57-79,0 6-264,-17 65-372,0 85 597,0-6-10,-13-13 355,5 9-226,-4-9-58,0-2 0,-10-25-1,-1-1-118,-10-23 58,-8-14-4,41 84 35,0 0 1,0-1 0,0 1-1,0 0 1,0 0-1,0-1 1,0 1 0,0 0-1,0 0 1,0-1 0,-1 1-1,1 0 1,0 0-1,0 0 1,0-1 0,0 1-1,-1 0 1,1 0-1,0 0 1,0 0 0,-1-1-1,1 1 1,0 0 0,0 0-1,0 0 1,-1 0-1,1 0 1,0 0 0,-1 0-1,1 0 1,0 0-1,0 0 1,-1 0 0,1 0-1,0 0 1,0 0 0,-1 0-1,1 0 1,0 0-1,0 0 1,-1 0 0,-5 12-190,0 21 42,5 19 3,7 72-1,0-13 44,-22 676 390,12-571-157,0 4 16,4-205-88,-4 24 59,4-38-72,-1 0 1,1 0 0,0 0-1,0 1 1,-1-1 0,1 0-1,-1 0 1,1 0 0,-1 0 0,1 0-1,-1 0 1,1 0 0,-3 1-1,3-1-37,0-1 1,0 0-1,-1 0 0,1 0 0,0 0 0,0 0 0,-1 0 0,1 0 0,0 0 1,0 0-1,-1 0 0,1 0 0,0 0 0,-1 0 0,1-1 0,0 1 1,0 0-1,-1 0 0,1 0 0,0 0 0,0 0 0,0-1 0,-1 1 1,1 0-1,0 0 0,0 0 0,0 0 0,-1-1 0,1 1 0,0 0 0,0 0 1,0-1-1,0 1 0,0 0 0,-2-4-91,0 0 0,0 0 1,0 0-1,1 0 0,-2-8 0,-2-27 9,1-1 0,3-75 0,2 57 59,0-182-125,-3-261-282,-5 285 187,5 181 280,-1 0-1,-9-40 1,7 52 170,4 13-78,1 14-227,1 13 105,8 593-138,-4-321 255,2 39 215,-6-309-162,0 0 250,0 0 0,-4 27 0,0-36-65,3-10-355,0 0 0,0 0 0,0 0 0,0 0 0,0 0 0,0 1 0,0-1 0,0 0 0,0 0-1,0 0 1,0 0 0,0 0 0,0 0 0,0 0 0,0 0 0,0 0 0,-1 0 0,1 0 0,0 0 0,0 0-1,0 0 1,0 0 0,0 0 0,0 0 0,0 0 0,0 0 0,0 0 0,0 0 0,0 0 0,-1 0-1,1 0 1,0 0 0,0 0 0,0 0 0,0 0 0,0 0 0,0 0 0,0 0 0,0 0 0,0 0-1,0 0 1,0 0 0,0 0 0,-1 0 0,1 0 0,0-1 0,0 1 0,0 0 0,0 0 0,0 0-1,-1-2 11,0 1-1,1-1 1,-1 0-1,0 0 0,1 0 1,-1 0-1,0-4 1,-22-345-914,20 268 656,-27-832-338,19 723 516,4 92 290,-1 40 36,6 50-576,-1 15 79,0 22 57,-11 227 339,-5 254-115,17-380-26,-1 4-57,-16 371 337,15-438-99,0-4 310,-18 91 1,21-146-460,1-3-12,-1 0 1,0 0-1,1 1 0,-1-1 1,0 0-1,-1 0 0,1 0 1,-1 0-1,1 0 0,-1 0 1,-3 3-1,5-5-29,-1-1 1,1 0-1,0 0 0,-1 1 1,1-1-1,0 0 0,-1 0 1,1 0-1,-1 0 1,1 0-1,-1 1 0,1-1 1,-1 0-1,1 0 0,0 0 1,-1 0-1,1 0 0,-1-1 1,1 1-1,-1 0 0,1 0 1,0 0-1,-1 0 0,1 0 1,-1 0-1,1-1 0,0 1 1,-1 0-1,1 0 1,-1-1-1,1 1 0,-1-1 1,-10-14 90,4 2-116,1-1 1,1 1 0,0-1 0,1-1 0,-4-20-1,-52-281-447,34 166 226,-70-456-168,76 474 525,-2 24-196,22 107 72,-3-14-86,3 15 86,0-1 1,0 1-1,0 0 0,0 0 1,0-1-1,0 1 0,0 0 1,-1 0-1,1-1 0,0 1 0,0 0 1,0 0-1,0-1 0,0 1 1,0 0-1,0 0 0,0 0 1,-1-1-1,1 1 0,0 0 1,0 0-1,0 0 0,0-1 1,-1 1-1,1 0 0,0 0 0,0 0 1,0 0-1,-1 0 0,1 0 1,0-1-1,0 1 0,-1 0 1,1 0-1,0 0 0,0 0 1,-1 0-1,1 0 0,0 0 1,0 0-1,-1 0 0,1 0 0,0 0 1,0 0-1,-1 0 0,1 0 1,-2 13-132,2 78 60,8 176 41,-2-134-4,24 492 139,-23-516 140,0 21 1073,-12-203-1150,-17-417-1109,-11 88 870,18 264 147,-19-136-248,29 251 257,1 13-93,4 10 6,0 0 1,0-1 0,0 1 0,0 0-1,0 0 1,-1 0 0,1 0 0,0 0-1,0 0 1,0 0 0,0 0 0,0 0-1,0 0 1,0 0 0,0 0 0,0 0-1,0 0 1,0 0 0,-1 0 0,1 0-1,0 0 1,0 0 0,0 0 0,0 0-1,0 0 1,0 0 0,0 0 0,0 0-1,0 0 1,0 0 0,-1 0 0,1 0-1,0 0 1,0 0 0,0 0 0,0 0-1,0 0 1,0 0 0,0 0 0,0 0-1,0 0 1,0 0 0,0 0 0,0 1-1,-1-1 1,1 0 0,0 0 0,0 0-1,0 0 1,0 0 0,0 0 0,0 0-1,0 0 1,0 0 0,0 0 0,0 1-1,0-1 1,0 0 0,0 0 0,0 0-1,0 0 1,0 0 0,0 0 0,0 0-1,0 0 1,0 0 0,0 1 0,-3 15-107,-1 1 1,2 0 0,0 29-1,1-22 78,-4 383 33,5-275 779,8-156-534,15-115-575,-6 26-33,12-77 160,5-245 0,-34 423 209,6-73 31,-4 77-119,0 7-94,2 13-3,5 64-52,-6-49 290,0-1 0,11 39 0,-12-60-48,-1 1-12,1 1 0,0-1 1,1 0-1,0 0 0,3 5 0,-5-9 17,0-1 0,0 0 0,0 0 0,0 0 0,0 0 0,0 0 0,0 0 0,0 0 0,0 0 0,0-1 0,0 1 0,1 0 0,-1-1 0,0 1 0,1-1 0,-1 1 0,0-1 0,1 1 0,-1-1 0,1 0 0,-1 0 0,0 0 0,1 0 0,-1 0 0,1 0 0,-1 0 0,1 0 0,2-2 0,-1 1 33,1-1 0,0 0 0,0 0 0,6-5 0,-2 2-81,-8 5 19,0-1 0,1 1 0,-1 0 0,0 0 0,1 0 0,-1 0 0,0 0 1,1-1-1,-1 1 0,0 0 0,1 0 0,-1 0 0,1 0 0,-1 0 0,0 0 0,1 0 0,-1 0 0,0 0 0,1 0 0,-1 0 0,0 1 0,1-1 0,-1 0 0,0 0 0,1 0 1,-1 0-1,0 1 0,1-1 0,-1 0 0,0 0 0,1 0 0,-1 1 0,0-1 0,0 0 0,1 1 0,-1-1 0,0 1 0,2 1-1,-1 0 0,0 1 0,0-1 0,0 0 0,-1 1 0,2 3-1,3 42-29,-5-15 30,-2 0 0,-10 53 0,5-43 14,-6 33 385,-4 0 1,-48 130 0,60-193-244,0 1-1,-14 20 1,16-29-129,0-1 0,0 1-1,0-1 1,-1 0 0,0 0 0,0 0-1,0-1 1,0 1 0,0-1 0,-6 3-1,9-5-10,0-1-1,1 0 0,-1 1 0,0-1 0,0 0 1,1 0-1,-1 0 0,0 0 0,0 1 0,1-1 1,-1 0-1,0 0 0,0 0 0,1 0 0,-1-1 0,0 1 1,0 0-1,1 0 0,-1 0 0,0 0 0,1-1 1,-1 1-1,0 0 0,1-1 0,-1 1 0,0-1 1,1 1-1,-1-1 0,1 1 0,-1-1 0,1 1 1,-1-1-1,1 1 0,-1-1 0,1 0 0,-1 1 1,1-1-1,-1 0 0,-1-4 4,0 0-1,1 0 1,-1 0-1,-1-7 1,-6-45-90,2 0 1,1-84 0,-2-30-37,6 146 148,1 14-27,0-1 0,0 1 0,-2-1 0,-2-12 0,4 24-7,1-1 0,0 0 0,0 1 1,0-1-1,-1 0 0,1 1 0,0-1 0,-1 0 0,1 1 0,0-1 1,-1 1-1,1-1 0,-1 1 0,1-1 0,-1 1 0,1-1 0,-1 1 1,1-1-1,-1 1 0,0-1 0,1 1 0,-1 0 0,0 0 0,1-1 0,-2 1 1,1 0-5,0 0 0,1 0 1,-1 1-1,0-1 1,0 0-1,0 1 0,1-1 1,-1 0-1,0 1 0,0-1 1,1 1-1,-1-1 1,0 1-1,1 0 0,-1-1 1,0 1-1,0 1 0,-3 3-34,0 0-1,1 1 1,0 0-1,-5 10 1,-3 19 0,1 1 1,1 0-1,-5 54 1,8-49 35,-41 482 132,9-175 565,37-338-595,0-5-14,1 0 0,-1 0 0,0 0 0,0 0 0,-1 0 0,0 0 0,-4 9 0,6-14-69,0 1 1,0-1-1,0 0 0,0 0 1,-1 0-1,1 1 0,0-1 1,0 0-1,0 0 0,-1 1 1,1-1-1,0 0 0,0 0 1,0 0-1,-1 0 0,1 0 1,0 1-1,0-1 1,-1 0-1,1 0 0,0 0 1,-1 0-1,1 0 0,0 0 1,0 0-1,-1 0 0,1 0 1,0 0-1,-1 0 0,1 0 1,0 0-1,0 0 0,-1 0 1,1 0-1,0 0 0,0 0 1,-1-1-1,1 1 0,0 0 1,0 0-1,-1 0 0,1 0 1,0-1-1,0 1 0,-1 0 1,1 0-1,0 0 0,0-1 1,0 1-1,0 0 1,-1 0-1,1-1 0,0 1 1,-8-18 91,4-1-126,1 0 1,0 0-1,1-25 0,1 21 2,-3-38-73,-15-341 131,-2 158-110,21 239 41,-4-19-75,4 23 95,-1 0 1,1 0-1,0 0 0,-1-1 0,1 1 0,0 0 0,-1 0 1,0 0-1,1 0 0,-1 0 0,0 0 0,1 0 0,-2-2 1,1 4 7,1-1 0,0 0 0,0 0 0,-1 0 0,1 0 0,0 0 0,-1 0 0,1 0 0,0 0 1,0 0-1,0 1 0,-1-1 0,1 0 0,0 0 0,0 0 0,-1 0 0,1 1 0,0-1 0,0 0 0,0 0 0,0 1 1,-1-1-1,1 0 0,0 0 0,0 1 0,0-1 0,0 0 0,0 0 0,0 1 0,0-1 0,0 0 0,0 0 0,0 1 1,-3 12-53,0 8-59,0 27 1,0 3 15,-6 123 361,5-146 322,4-28-572,0 0 1,0 0-1,0 1 1,0-1-1,0 0 1,0 0-1,0 0 1,0 0-1,-1 1 0,1-1 1,0 0-1,0 0 1,0 0-1,0 0 1,0 0-1,0 1 0,0-1 1,0 0-1,0 0 1,-1 0-1,1 0 1,0 0-1,0 0 0,0 1 1,0-1-1,0 0 1,-1 0-1,1 0 1,0 0-1,0 0 1,0 0-1,0 0 0,0 0 1,-1 0-1,1 0 1,0 0-1,-4-12 205,2-5-154,1 1 0,2-23 0,0 6-30,-1-39 54,-3-166-380,3 141-122,0 97 402,0 0-1,0-1 1,0 1-1,0-1 1,0 1-1,0-1 1,0 1-1,0 0 1,0-1-1,0 1 1,0-1-1,0 1 1,1 0-1,-1-1 1,0 1 0,0-1-1,0 1 1,1 0-1,-1-1 1,0 1-1,1 0 1,-1-1-1,0 1 1,1 0-1,-1 0 1,0-1-1,1 1 1,-1 0-1,0 0 1,1 0-1,-1-1 1,1 1-1,-1 0 1,0 0-1,1 0 1,-1 0-1,1 0 1,14 2-188,-14-1 250,-1-1 11,0 0 64,2 6-46,0 0-88,-1 1 0,0-1-1,0 1 1,0 8 0,-22 341 43,9-207 101,5 10-3,4-39-84,-4 77-92,2-56 188,13 259-72,-4-357-44,1 0 1,3-1 0,18 61-1,-7-36-68,14 96-1,-25-111 78,18 86 117,-18-102-56,7 59 0,-13-83-86,0 0 0,1 0 1,6 15-1,5 21 66,-2-11 297,-22-505-953,2-166 307,9 592 224,4-75-142,-5 115 126,0-1 0,1 0-1,0 0 1,-1 1 0,1-1 0,0 0 0,0 1 0,2-4-1,2 28-360,40 246 307,-30-171 126,24 190-78,-14-103 62,-8-55 39,43 245 1438,-55-364-1129,-3-11-174,0-7-55,-1-15-95,-1-31 1,-1 28-79,-16-524-1479,13-77 1388,4 620 153,10-165-148,-10 169 132,1-1-1,-1 1 1,1 0-1,0 0 1,0 0-1,2-4 1,-3 7 13,0 0 1,0-1 0,0 1-1,1 0 1,-1-1 0,0 1-1,0 0 1,0 0 0,1-1-1,-1 1 1,0 0 0,0 0-1,0 0 1,1-1 0,-1 1-1,0 0 1,0 0 0,1 0-1,-1 0 1,0-1 0,1 1 0,-1 0-1,0 0 1,1 0 0,-1 0-1,0 0 1,0 0 0,1 0-1,-1 0 1,0 0 0,1 0-1,-1 0 1,0 0 0,1 0-1,-1 0 1,0 0 0,1 0-1,-1 0 1,0 1 0,0-1-1,1 0 1,-1 0 0,0 0-1,1 1 1,10 12-148,-11-12 142,6 9-13,0 1 0,-1 0 0,0 0 0,-1 0 0,-1 1 0,1 0 0,1 18 0,52 335 23,-21 9 78,-27-240-74,12 108 689,-16-209 117,-2-23-389,-3-10-418,0 0-1,0 0 1,1 0-1,-1 0 1,0 0 0,0 0-1,0 0 1,0 0 0,0 0-1,0 0 1,0 0-1,0 0 1,0 0 0,0 0-1,0 0 1,0 0 0,0 0-1,0 0 1,1 0-1,-1 0 1,0 0 0,0 0-1,0 0 1,0 0-1,0 0 1,0 0 0,0 0-1,0 0 1,0 0 0,0 0-1,0 0 1,0 0-1,0 0 1,0 0 0,1 0-1,-1 0 1,0 0 0,0 0-1,0 0 1,0 0-1,0 0 1,0 0 0,0 0-1,0-1 1,0 1-1,0 0 1,0 0 0,0 0-1,0 0 1,0 0 0,0 0-1,0 0 1,0 0-1,0 0 1,0 0 0,0 0-1,0 0 1,0-1-1,4-23 194,51-460-1525,9-202 1072,-61 654 231,17-148-350,-20 177 349,1 0 0,0-1 0,0 1 0,0 0 0,0 0 0,2-4 0,-3 7 25,0 0-1,0 0 1,0-1-1,0 1 1,0 0-1,0 0 1,0 0-1,1-1 1,-1 1-1,0 0 1,0 0-1,0 0 1,0 0-1,0 0 1,1 0-1,-1-1 0,0 1 1,0 0-1,0 0 1,1 0-1,-1 0 1,0 0-1,0 0 1,0 0-1,1 0 1,-1 0-1,0 0 1,0 0-1,0 0 1,1 0-1,-1 0 1,0 0-1,0 0 1,0 0-1,1 0 1,-1 0-1,0 0 0,0 0 1,0 0-1,0 0 1,1 1-1,-1-1 1,0 0-1,0 0 1,0 0-1,0 0 1,1 0-1,-1 1 1,0-1-1,0 0 1,0 0-1,0 0 1,0 0-1,0 1 1,0-1-1,0 0 1,1 0-1,-1 0 0,0 0 1,0 1-1,0-1 1,0 0-1,4 12 4,-1-1-1,0 1 0,-1-1 0,2 18 0,-3-17 9,6 62 63,-4 116 0,-5-103-59,3 103 21,-6 326 346,2-389 659,1-104-624,1-23-234,0-5-31,-5-40-14,-1-282-1228,20 2 344,-9 251 841,17-277-206,-17 288 48,17-82 0,-13 115-205,-8 28 248,1 1 0,0-1 0,-1 0 0,1 1-1,0-1 1,0 1 0,0-1 0,0 1 0,0-1-1,0 1 1,0 0 0,2-2 0,2 3-23,-1 8 29,1 8 2,-1 1 0,0-1 0,1 22 0,1 57-31,-6-94 44,6 247-32,-5 271 405,-2-428 1163,10-439-1626,0 144 98,8-96-54,-11 219-290,-3 65 113,-3 16 214,0 0 0,0-1-1,0 1 1,0 0 0,0 0-1,0 0 1,0-1 0,0 1-1,0 0 1,1 0 0,-1 0-1,0-1 1,0 1-1,0 0 1,1 0 0,-1 0-1,0 0 1,0-1 0,0 1-1,1 0 1,-1 0 0,0 0-1,0 0 1,0 0 0,1 0-1,-1 0 1,0 0 0,1 0-1,0 0-16,0 1 0,0 0 0,0 0 0,-1 0 0,1 0 0,0-1 0,0 1 1,-1 0-1,1 1 0,0-1 0,-1 0 0,1 0 0,-1 0 0,0 0 0,1 0 0,-1 1 0,0-1 0,0 0 0,1 2 0,6 34-109,4 59 0,-5 42 7,-5-99 121,4 416 627,-5-410-563,0-40 23,0 0 0,0 0 0,-1 1 0,1-1 0,-4 10 0,2-21 52,1-9-173,7-137-263,34-203 0,-9 174 85,-30 173 194,0-1 1,1 0-1,0 0 0,0 1 1,1-1-1,0 1 0,8-16 1,-10 24 10,-1-1 0,0 1 1,1-1-1,-1 1 1,1-1-1,-1 1 0,0 0 1,1-1-1,-1 1 0,1-1 1,-1 1-1,1 0 1,0 0-1,-1-1 0,1 1 1,-1 0-1,1 0 1,-1 0-1,1-1 0,0 1 1,-1 0-1,1 0 0,-1 0 1,1 0-1,0 0 1,-1 0-1,2 1 0,-1-1 0,1 1-1,0-1 0,-1 1 0,1 0 1,0 0-1,-1 0 0,1 0 0,-1 0 0,3 2 1,0 1 18,0 0 1,0 0 0,-1 1-1,1-1 1,4 9-1,-8-12 4,0-1 0,0 1 0,1-1-1,-1 1 1,0 0 0,1-1-1,-1 1 1,0-1 0,1 1 0,-1-1-1,1 1 1,-1-1 0,1 1 0,-1-1-1,1 1 1,-1-1 0,1 0-1,0 1 1,-1-1 0,1 0 0,-1 0-1,1 1 1,0-1 0,-1 0 0,1 0-1,0 0 1,-1 0 0,1 0-1,0 0 1,-1 0 0,1 0 0,0 0-1,-1 0 1,1 0 0,0 0 0,-1-1-1,1 1 1,0 0 0,1-1 17,-1 0 1,1 0 0,-1 0 0,0 0 0,1-1-1,-1 1 1,0 0 0,0 0 0,0-1-1,0 1 1,0-1 0,0 1 0,-1-1 0,2-2-1,2-10-48,-1 0-1,0-1 0,-1 1 1,-1-1-1,-1-25 0,0 32-132,0 38 147,0 89 91,-18 143-1,-24 28 479,22-117-619,9-69 70,-5 16 81,-6 54 110,-4-20-151,4-39-22,11-49-63,-4 33-2,-2 340 687,12-346-767,0-19 232,-2 307 268,2-317 203,-4-93-315,-1-37-531,-3-67 0,7 55 9,-23-367-193,23 257 219,5 161 89,0 1 0,7-52 0,-3 65-39,-3 13 169,0 0 0,0 0 1,0 0-1,0 0 0,0 0 1,0 0-1,0-1 0,0 1 0,0 0 1,0 0-1,0 0 0,0 0 1,1 0-1,-1 0 0,0 0 0,0 0 1,0 0-1,0-1 0,0 1 0,0 0 1,0 0-1,0 0 0,1 0 1,-1 0-1,0 0 0,0 0 0,0 0 1,0 0-1,0 0 0,0 0 1,1 0-1,-1 0 0,0 0 0,0 0 1,0 0-1,0 0 0,0 0 0,0 0 1,1 0-1,0 2-3,1 0 1,-1-1-1,0 1 0,0 0 0,0 0 1,0 0-1,0 0 0,1 3 1,5 17-34,-1 0 1,-1 1-1,4 34 0,2 9-47,37 182 376,-22-161-206,-14-51-132,28 102 231,-37-128-154,2 18 16,-4-20-43,-15-142 490,-20-164-474,33 237-458,2 65 432,-1 0 0,1-1 0,0 1 1,-1-1-1,2 1 0,1 3 0,2 10-23,36 208 0,-19 2 58,-16-157-22,1 11 389,-8 153 0,1-231-345,0 0 1,0 0-1,-1 0 0,1 0 1,-1-1-1,0 1 1,-2 5-1,3-8-34,-1 1-1,1 0 1,-1-1 0,1 1-1,-1-1 1,0 1 0,1-1-1,-1 0 1,0 1 0,1-1-1,-1 0 1,0 1 0,1-1-1,-1 0 1,0 0 0,0 1-1,1-1 1,-1 0 0,0 0-1,0 0 1,1 0 0,-1 0 0,0 0-1,0 0 1,1 0 0,-1-1-1,0 1 1,0 0 0,1 0-1,-1-1 1,0 1 0,1 0-1,-1-1 1,0 1 0,1-1-1,-2 0 1,-1-1-15,1 0 0,-1 0 0,0 0 0,1-1 0,-1 1 0,1-1-1,0 1 1,0-1 0,0 0 0,0 0 0,0 0 0,-2-6 0,-3-8-90,-6-22 1,9 27 109,-70-282 277,38 135-195,23 103-96,6 23-19,-16-47-1,21 73-26,-4-9-89,6 16 122,0 0 0,0 0 0,-1-1 0,1 1 0,0 0 0,0 0 0,0 0 0,0-1 0,0 1 0,-1 0 0,1 0 0,0 0 0,0 0 0,0 0 0,-1 0 0,1-1 0,0 1 0,0 0 0,-1 0 0,1 0 0,0 0 0,0 0 0,0 0 0,-1 0 0,1 0 0,0 0 0,0 0 0,-1 0 0,1 0 0,0 0 1,0 0-1,0 0 0,-1 0 0,1 1 0,0-1 0,0 0 0,-1 0 0,1 0 0,0 0 0,0 0 0,0 0 0,0 1 0,-1-1 0,1 0 0,0 0 0,0 0 0,0 0 0,0 1 0,0-1 0,-1 0 0,1 0 0,0 0 0,0 1 0,0-1 0,-1 3-32,0-1 0,-1 1-1,1-1 1,1 1 0,-1-1-1,0 1 1,1 0 0,-1-1-1,1 1 1,0 5-1,-1 2-36,-6 145-318,6-85 360,-3 124 820,2-180-556,2-13-223,0-1 0,0 0-1,0 0 1,0 0 0,0 0-1,0 0 1,0 0-1,0 0 1,0 0 0,0 0-1,0 0 1,0 0 0,0 0-1,0 1 1,-1-1-1,1 0 1,0 0 0,0 0-1,0 0 1,0 0 0,0 0-1,0 0 1,0 0-1,0 0 1,0 0 0,0 0-1,0 0 1,0 0-1,-1 0 1,1 0 0,0 0-1,0 0 1,0 0 0,0 0-1,0 0 1,0 0-1,0 0 1,0 0 0,0 0-1,0 0 1,-1 0 0,1 0-1,0 0 1,0 0-1,0 0 1,0 0 0,0 0-1,0 0 1,0 0-1,0 0 1,0 0 0,0 0-1,0 0 1,0-1 0,0 1-1,-1 0 1,1 0-1,0 0 1,0 0 0,-1-3 25,0 1 0,0-1 0,0 1 0,0-1 0,0 0 0,0 1 0,0-5 1,-9-108 209,-53-337 69,59 419-336,0-6 36,-2-1 0,-19-68 0,25 107-17,0 0 0,-1 0 0,1 0 0,0 0 0,-1 0 0,1 0 0,0 0 0,-1 0 0,0 0 0,1 0 0,-1 0 0,1 0 0,-1 0 0,0 0 0,0 0 0,0 1 0,1-1 0,-1 0 0,0 0 0,-2 0 0,3 1 2,0 0 0,-1 0 0,1 1 0,0-1 0,-1 0 0,1 0 0,0 0 0,-1 0 0,1 1 0,0-1-1,-1 0 1,1 0 0,0 1 0,0-1 0,-1 0 0,1 0 0,0 1 0,0-1 0,0 0 0,-1 1 0,1-1 0,0 1 0,-6 17-71,0 20-79,1 0 1,0 65-1,5-72 90,-2 98-69,-14 201 814,2-226 227,14-101-861,-1 0-1,0 0 0,0 0 1,0 0-1,0 0 1,0 0-1,0 0 0,-1 0 1,-1 2-1,3-4-36,-1-1-1,1 0 1,-1 1-1,1-1 1,0 0-1,-1 1 1,1-1-1,-1 0 1,1 1-1,-1-1 1,1 0-1,0 0 1,-1 0 0,1 1-1,-1-1 1,1 0-1,-1 0 1,1 0-1,-1 0 1,1 0-1,-1 0 1,0 0-1,-1-1 1,1 1 0,0 0 0,0-1-1,0 0 1,0 1 0,0-1-1,0 0 1,0 1 0,0-1 0,0 0-1,0 0 1,1 0 0,-3-1 0,-5-11-28,1 1 0,-1-1 0,-7-21 0,6 14-55,-97-217-454,18-7 535,50 114 53,37 126-67,0 2-33,1-1 0,-1 1 0,0 0 0,0-1 0,0 1-1,0 0 1,0-1 0,-1 1 0,1 0 0,-1 0 0,-2-3 0,4 5 35,0 0 0,0 0 0,-1 0 0,1 0 0,0 0 0,0 0 0,0 0 0,-1 0 0,1 0 1,0 0-1,0 0 0,0 0 0,0 0 0,-1 1 0,1-1 0,0 0 0,0 0 0,0 0 0,0 0 1,0 0-1,-1 0 0,1 0 0,0 1 0,0-1 0,0 0 0,0 0 0,0 0 0,0 0 0,0 0 1,0 1-1,0-1 0,-1 0 0,1 0 0,0 0 0,0 1 0,0-1 0,0 0 0,0 0 0,0 0 1,0 0-1,0 1 0,0-1 0,0 0 0,0 0 0,0 0 0,1 1 0,-3 20-163,1 0 1,2 33-1,1-30 67,13 252 246,-14-226 555,-1-53-655,-1 1-1,1 0 1,-1 0 0,0-1 0,1 1 0,-4-4-1,-1-8-66,-34-164 222,16-5-254,12 94-319,13 74 149,1 13-37,-1 9 24,13 177-45,-7-126 886,-9-58-598,1 0 0,0 0 0,0 0 0,0 0 0,0 0 0,0 0 0,0 0 0,0 0 1,0 0-1,0 0 0,-1 0 0,1 0 0,0 0 0,0 0 0,0 0 0,0 0 0,0 0 0,0 0 0,0 0 0,-1 0 0,1 0 0,0 0 0,0 0 1,0 0-1,0 0 0,0 0 0,0 0 0,0 0 0,0 0 0,0 0 0,-1 0 0,1 1 0,0-1 0,0 0 0,0 0 0,0 0 0,0 0 1,0 0-1,0 0 0,0 0 0,0 0 0,0 0 0,0 1 0,0-1 0,0 0 0,0 0 0,0 0 0,0 0 0,0 0 0,0 0 0,0 0 0,0 1 1,-5-11 157,-37-119 386,38 114-636,0 0 0,-11-24 0,15 39 73,0-1 1,0 1-1,0 0 1,0-1-1,0 1 1,0 0-1,0-1 0,-1 1 1,1 0-1,0-1 1,0 1-1,0 0 1,0 0-1,-1-1 1,1 1-1,0 0 0,0 0 1,-1-1-1,1 1 1,0 0-1,0 0 1,-1 0-1,1 0 1,0-1-1,-1 1 0,1 0 1,-1 0-1,-1 13-331,12 163 419,-6-126-42,16 91-213,9 57 422,-23-162-50,4 37-308,-5-33 250,15 58 0,-10-60-188,3 0 0,1-1 0,1 0 0,3-2 0,23 37 0,-38-67 20,9 15 95,1-2-1,26 30 1,-29-38-110,-7-6 84,0-1-1,1 1 1,-1-1-1,1 0 1,0 0-1,0 0 1,4 2-1,-6-4 5,-1-1-12,6 4 1,-6-4 69,9 0 133,79 4-538,-76-6 306,-1 1 1,1-2-1,0 0 1,-1 0-1,0-1 0,14-6 1,-7 2-7,68-23-279,-49 19 342,-35 11-82,0-1 1,0 1 0,0 0 0,0 0-1,0 0 1,0 0 0,0 1 0,0-1 0,0 1-1,1 0 1,-1 0 0,0 0 0,0 0-1,0 0 1,0 1 0,0 0 0,1-1 0,4 3-1,-7-2 23,-1 0 0,1-1 0,-1 1 0,1 0 0,-1 0 0,0 0 1,1-1-1,-1 1 0,0 0 0,1 0 0,-1 0 0,0 0 0,0 0 0,0 0 0,0 0 0,0 0 0,0 0 0,0 1 0,-1 14 129,1-16-132,-1 3-18,-1 1 1,0 0 0,0-1-1,0 0 1,-1 1 0,1-1-1,-1 0 1,-5 4 0,0 2-35,-92 98-212,87-93 296,0-1 0,-2 0 0,1-1 0,-2 0 0,-24 13 0,2-5 32,-53 21 0,90-41-70,0 0 0,0 0 0,0 1 0,0-1 1,0 0-1,1 1 0,-1-1 0,0 1 1,0-1-1,1 1 0,-1-1 0,0 1 0,1 0 1,-1-1-1,0 1 0,1 0 0,-1-1 1,1 1-1,-1 1 0,1-2-2,0 1 0,0-1 1,0 1-1,0-1 0,0 1 0,1-1 1,-1 0-1,0 1 0,0-1 0,0 1 0,1-1 1,-1 0-1,0 1 0,0-1 0,1 0 1,-1 1-1,0-1 0,1 0 0,-1 0 0,1 1 1,-1-1-1,0 0 0,1 0 0,-1 0 1,1 1-1,0-1 0,2 1 16,0 0 1,0 0-1,0 0 0,0 0 0,1-1 1,-1 1-1,0-1 0,1 0 1,5 0-1,-4-1 35,1-1 0,0 0 0,-1 0 0,1-1 0,-1 1 0,0-1 0,0 0 0,0 0 0,0-1 1,0 0-1,-1 0 0,8-8 0,0-2-16,-1 0 1,0-1-1,8-16 0,2-8 67,31-79 1,1-46-201,-37 104 18,14-119 0,-13-64-96,-10 47 400,-2 105-109,19-158-390,-2 83 376,-17 121-143,-4 33-11,1-1 0,6-19 0,-7 28 11,0 1-1,0 0 1,0-1 0,1 1-1,0 0 1,0 0-1,0 0 1,0 0 0,0 0-1,0 0 1,1 1-1,-1-1 1,6-3 0,-7 6 39,0-1 0,0 1 0,-1 0 0,1 0-1,0 0 1,0 0 0,0 0 0,0 0 0,0 0 0,0 0 0,-1 0 0,1 0 0,0 1 0,0-1 0,0 0 0,0 0 0,-1 1 0,1-1 0,0 1 0,0-1 0,-1 1 0,1-1 0,0 1 0,-1-1 0,1 1 0,0 0 0,-1-1 0,1 1 0,0 1-1,18 24-224,-12-10 151,-1 0 1,0 0 0,-1 1-1,-1-1 1,-1 1 0,3 26-1,-5-30 78,30 316-54,-30-301 138,1 13 347,4-59-133,14-117-1061,-10 52 207,29-378-576,-30 332 1440,-11 156-220,-1 0 0,-9 43 0,2-20-62,-20 132 223,-26 140 785,47-277-834,-30 121 451,30-131-503,2 1 0,-5 52-1,6 72 25,7-120-223,-1 27 38,-10 85-1,1-102 59,5-28 51,1 1-1,-2 29 1,5-43-33,-1 0-1,-4 18 1,3-18 235,0 0 0,-1 19 0,2-23 2,-1-5-83,2-1-204,0 1 1,0-1-1,0 1 1,0-1-1,0 0 1,0 1-1,0-1 1,0 1-1,0-1 1,0 1-1,0-1 1,0 0-1,0 1 1,1-1-1,-1 1 1,0-1-1,0 1 1,1-1-1,-1 1 1,0-1-1,1 0 1,4-6-45,-1 0 1,-1 0 0,1-1-1,-1 1 1,0-1 0,-1 0-1,3-15 1,4-60-439,-8 64 365,5-317 254,-8 203-446,2 112 184,1-32-2147,2 19-3746,-2 18 4383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6:19.4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0 640,'-1'1'65,"1"0"0,0-1 0,-1 1 0,1 0 0,0-1 0,0 1 0,0 0 0,-1 0 0,1-1 0,0 1 0,0 0 0,0-1 0,0 1 1,1 0-1,-1 1 0,0-1 40,0 1 1,0 0 0,0-1 0,0 1 0,0 0-1,0-1 1,0 1 0,-1-1 0,1 1 0,-1 0-1,1-1 1,-2 3 0,-6 7 1153,-1 0-1,-16 14 1,20-20 345,10-5 177,3 0-2009,1 0 435,-1 0 0,1-1 0,0 1 0,-1-2 1,14-3-1,4-1 6,1 0 1,0 2-1,38-1 1,-50 4-172,148-2 379,-71 2-280,-50 2 241,36-6-206,21 13 64,-85-8-151,58 0 581,-26 0-4763,-42 0 633,0 2 2780,-2 0-17,7 5-2252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6:20.7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34 1728,'-2'5'473,"4"-5"-299,3-5 827,-5 5-537,0 0 0,0 0-187,0 0-165,0 0 6,19 1 2004,-15 1-1967,0 0 1,0 0-1,1-1 0,-1 1 1,1-1-1,-1 0 0,1-1 1,-1 1-1,1-1 0,-1 0 1,1 0-1,0 0 0,-1 0 1,1-1-1,7-2 0,33 0 619,-23 0-332,-3 1-319,22-6 0,-22 4 46,0 1-1,35 0 1,-17 1-190,265-6 970,-290 8-949,58-3 667,-62 3-676,0 0 0,0 0 0,0 1 0,0 0 0,15 5 1,-19-5-46,0 0 0,0 0 0,0 0 0,0 0 0,1-1 0,-1 1 0,0-1 0,0 0 0,0-1 0,6 0 0,0 0-2006,0-1 0,19-7 0,-21 6-1182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6:12.4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4 576,'-3'-3'164,"6"6"-19,-3-3-22,0 0-38,0 0 1,0 0-22,0 0 37,0 0 214,0 0-43,-1 12 917,0-10-1086,1 1 0,-1-1 0,0 0 0,1 0 0,0 1 1,-1-1-1,1 0 0,0 5 0,0-6 52,1 11 1295,7 8-1186,-8-18-200,1 0 0,-1 0 1,1 0-1,0 0 0,0-1 0,0 1 0,0 0 0,0 0 0,0-1 1,0 1-1,0 0 0,1-1 0,-1 1 0,0-1 0,1 0 0,0 0 1,2 2-1,-1 0-24,1-1 0,0 0 0,0 0 0,0-1 0,0 1 0,0-1 0,1 0 0,-1 0 0,0 0 0,0-1 0,7 1 0,32 3 424,-34-3-477,-1 0 0,0 0 0,0 1 0,0 0-1,13 6 1,3 0-95,3 1 162,-17-6-36,0 1-1,12 1 1,-4-3 28,0-1 0,27-2 0,-9 0-8,-3 1-19,0-2 1,39-6-1,-53 5 71,-14 3-112,1-1 0,-1 1-1,0-1 1,7-3 0,44-8 193,-52 11-189,3-1 62,0 1 1,0-1-1,9 1 1,13-6-125,-12 7 243,0 1 1,25 4-1,-11-1 16,-25-4-167,0 0 1,1 1-1,-1 0 1,0 0 0,0 1-1,8 2 1,-11-3-150,0 0-1,1 0 1,-1 0 0,1 0 0,5-1-1,-7 0-312,1 1 0,0-1-1,-1 0 1,1 1 0,0-1-1,-1 1 1,5 2 0,0-2-1169,-6-1 1328,0 0-1186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6:14.3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53 1248,'2'7'458,"-2"-7"-454,0 0 0,0 0-1,0 0 1,0 0 0,0 0 0,0 0 0,0 0-1,0 0 1,0 1 0,0-1 0,0 0 0,0 0-1,0 0 1,0 0 0,0 0 0,0 0 0,0 0 0,0 1-1,0-1 1,0 0 0,0 0 0,0 0 0,0 0-1,0 0 1,0 0 0,0 0 0,0 1 0,0-1-1,0 0 1,0 0 0,0 0 0,0 0 0,0 0-1,0 0 1,0 0 0,0 0 0,0 0 0,-1 0-1,1 1 1,0-1 0,0 0 0,0 0 0,0 0-1,0 0 1,-1 1 146,1-1-98,-1 1 1,1-1 0,0 1 0,0-1-1,-1 1 1,1-1 0,0 1-1,-1-1 1,1 1 0,0-1 0,-1 0-1,1 1 1,-1-1 0,1 1 0,-1-1-1,1 0 1,-1 0 0,1 1 0,-1-1-1,1 0 1,-1 0 0,1 1-1,-1-1 1,1 0 0,-1 0 0,0 0-1,1 0 1,-1 0 0,1 0 0,-1 0-1,1 0 1,-1 0 0,0 0 0,-1 0 78,1 0 0,0 0 0,0 0 0,0 0 1,-1 0-1,1 1 0,0-1 0,0 0 0,0 1 1,0-1-1,0 1 0,-2 0 0,-9 0 210,7-2 262,8-1 1093,4 2-1546,-6 0-120,0 0-1,0 0 1,0 0 0,0 0-1,0 0 1,0-1 0,0 1-1,0 0 1,0 0 0,0-1-1,0 1 1,-1-1 0,2 0-1,0 0-27,-1 1 0,1-1-1,0 0 1,-1 0 0,1 1-1,0-1 1,-1 1 0,1-1-1,0 1 1,3 0-1,-3 0 7,0-1-1,0 1 0,1 0 0,-1-1 0,0 0 0,0 1 0,4-3 0,-2 1 14,1-1 1,0 1-1,0 0 0,0 1 0,0-1 1,0 1-1,0 0 0,10 0 0,45 1 268,-32 1-230,145-9 314,-140 8-132,-5 1-136,1-2 0,0-1 0,46-8 0,15-5-318,-30 7 288,-50 7-24,0 0 1,1 0-1,-1 1 1,13 1-1,4 1 12,15 6 209,-41-8-315,-1 0-16,0 0-63,0 0-92,0 0-442,0 0 70,0 0-220,0 0 134,0 0-325,0 0-48,-2 0-2214,0 0 2817,2 0-753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6:32.6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0 576,'11'6'840,"-3"0"2347,-5-4-3034,0 0 1,1 0-1,-1 0 1,1-1 0,-1 0-1,1 1 1,-1-1-1,1 0 1,6 0-1,24 2 1005,24 2 495,53-10-965,12-2 139,-82 4-601,45 2 1,-49 1-184,11 5-99,-18-1 32,17 3 50,-36-4-23,1-1 1,22 1 0,-17-3 55,0 0-1,0-2 1,0 0 0,23-6-1,-35 7-65,0 1-1,0-1 0,-1 1 0,9 1 0,-3-1-97,-1 3 219,9 7-174,32 8 390,-48-17-359,1 0-1,0-1 0,0 1 1,0-1-1,-1 0 0,1 0 1,0 0-1,0 0 0,4-1 1,2 0-69,34-4-44,-18 1 257,-18 4-182,80-7-1557,-85 7 771,-2 0 181,0 1 542,0 0-1,0 0 1,-1 0 0,1 0-1,0 0 1,0 0 0,-1 0-1,1 0 1,0 0-1,-1 0 1,1 0 0,-1 0-1,1 0 1,-1 0 0,1-1-1,-1 1 1,0 0-1,1 0 1,-1-1 0,0 1-1,0 0 1,0-1 0,0 1-1,1-1 1,-1 1 0,-2 0-1,-12 7-2082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6:16.5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30 1728,'-5'6'704,"5"-5"-496,0-1 235,0 0-118,-1 1-166,0-1 1,0 1-1,0 0 0,0 0 1,0-1-1,0 1 1,0-1-1,0 1 0,-1-1 1,1 1-1,0-1 0,0 0 1,0 1-1,-1-1 0,1 0 1,0 0-1,0 0 1,-1 0-1,-1 0 0,3 0-152,-1 0 153,1 0-21,0 0 160,0 0-49,0 0 44,0 0-44,0 0 156,0 0-129,0 0-53,0 0-85,9 12 709,-6-10-776,0-1 0,0 0 0,0 0 0,0 0 0,0 0 0,0 0 0,1-1 0,-1 1 0,0-1 0,4 0 0,36-3 277,-13 1-344,57-6 507,-32 5-128,-3-2-101,-4 0-214,-23 1-53,18 1 127,-25 2-105,-1 0 0,32-8-1,-37 7-8,-1 0 0,14 0 1,-16 1-41,-1 1 1,1-1 0,0-1 0,-1 0 0,16-5 0,-23 7 23,1-1 0,-1 1 0,0-1 1,1 1-1,-1 0 0,0 0 0,1-1 0,-1 1 0,0 0 0,1 0 0,-1 0 1,1 1-1,-1-1 0,3 1 0,7 0-103,-10-1 36,9 1 182,13 7-85,-13-5-22,3 0 459,-11-3-455,0 0-1,0 0 0,-1 1 1,1-1-1,0 1 0,0 0 1,3 1-1,-4-1-4,0-1 0,0 1 1,0-1-1,0 1 0,1-1 0,-1 0 1,0 1-1,0-1 0,0 0 0,0 0 1,0 0-1,0 0 0,1 0 0,-1 0 0,0 0 1,2-1-1,10 3-7,-2 0-1035,-11-1 956,0-1 1,1 0-1,-1 0 0,0 0 0,0 0 0,0 0 0,1 0 0,-1 0 0,0 0 0,0 0 0,0 0 0,0-1 0,1 1 0,-1 0 0,0 0 0,0 0 0,0 0 1,0 0-1,1 0 0,-1 0 0,0 0 0,0 0 0,0-1 0,0 1 0,0 0 0,1 0 0,-1 0 0,0 0 0,0 0 0,0-1 0,0 1 0,0 0 1,0 0-1,0 0 0,0 0 0,0-1 0,0 1 0,0 0 0,0 0 0,0-1 0,-3-2-4551,-5-2 2510,6 4 1477,-10-5-1125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6:17.9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69 832,'-1'6'3937,"1"-7"-3837,0 1 1,0-1 0,0 1 0,1 0-1,-1-1 1,0 1 0,0-1 0,1 1 0,-1 0-1,0-1 1,1 1 0,-1 0 0,0 0 0,1-1-1,-1 1 1,1 0 0,-1 0 0,0 0 0,1-1-1,0 1 1,6 2 383,-1 0 1,1 0-1,-1 0 0,10 6 0,-14-7-430,0 0 0,0-1 0,0 1-1,0-1 1,0 1 0,0-1 0,0 0-1,0 0 1,0 0 0,0 0-1,0 0 1,0-1 0,1 1 0,-1-1-1,0 1 1,3-2 0,18-2-8,41-2 356,0 1-425,40 1 156,-36 0-31,5-3-113,-3-1-42,37 0 1167,-8-8-783,-73 11-221,-21 4-134,1 0-1,-1 0 1,0 0 0,1 1-1,-1-1 1,1 1 0,-1 1-1,1-1 1,6 2 0,-1 0-1193,-11-2 1124,1 0-1,-1 0 0,0 0 0,0 0 0,0 0 1,0 0-1,0 0 0,1 0 0,-1 0 1,0-1-1,0 1 0,0 0 0,0 0 0,0 0 1,0 0-1,1 0 0,-1 0 0,0 0 1,0 0-1,0 0 0,0-1 0,0 1 0,0 0 1,0 0-1,0 0 0,0 0 0,0 0 1,0-1-1,1 1 0,-1 0 0,0 0 0,0 0 1,0 0-1,0 0 0,0-1 0,0 1 1,0 0-1,0 0 0,0 0 0,0 0 0,0 0 1,-1-1-1,1 1 0,0 0 0,0 0 1,0 0-1,0 0 0,0 0 0,0 0 0,0-1 1,0 1-1,0 0 0,0 0 0,0 0 1,-1 0-1,1 0 0,0 0 0,0 0 1,0 0-1,0-1 0,0 1 0,0 0 0,-1 0 1,1 0-1,-9-10-2610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2:30.74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0 640,'0'0'224,"0"0"-133,0 0-11,0 0 138,0 0 38,0 0 304,0 8 880,0-6-1347,0 0 0,0 0 0,0 0 0,1 0 0,-1 0 0,1 0 0,0 0 0,-1 0 0,1 0 0,0 0 0,0 0 0,0 0 0,1 0-1,-1-1 1,0 1 0,1 0 0,-1-1 0,1 1 0,2 1 0,4 2 231,-1 0 0,1-1-1,13 6 1,-3-2 90,-3 0-94,1-1 0,-1-1 0,1 0 0,26 5 0,-38-10-207,1 0 0,-1 1 0,1-1 0,-1 1 0,0 0 0,0 0 1,0 0-1,0 0 0,7 7 0,-9-8-82,-1 0 1,1 0-1,-1 0 0,1 0 1,0 0-1,-1 0 1,1-1-1,0 1 0,-1 0 1,4 0-1,-4-1-22,0 0 0,0 0 1,0 1-1,1-1 0,-1 0 0,0 1 0,0-1 0,0 1 0,0 0 0,0-1 1,0 1-1,0 0 0,0-1 0,0 1 0,0 0 0,-1 0 0,1 0 0,0 0 1,0 1-1,1 1 19,-1 0 0,0 0 1,1 0-1,0 0 0,-1 0 1,1 0-1,0-1 0,1 1 0,-1-1 1,0 1-1,1-1 0,3 3 1,-5-4-19,0 1 0,0 0-1,0-1 1,0 1 0,0 0 0,-1-1 0,1 1 0,-1 0 0,1 0 0,-1 1 0,1 0 35,12 32 158,-12-13 234,-1-20-346,-1 12 149,-2-3-211,1 1 0,1-1 0,0 1 0,1 0 0,0-1 0,2 17 0,0 7 51,-2-26-52,0-1 1,3 15-1,2 20-129,-3-34 102,0 1 1,-1-1-1,1 20 0,-1-2 116,-2 7-59,0-27-56,1-1-1,0 1 1,0-1 0,0 1-1,1-1 1,2 9 0,-3-14 6,1 1 1,0-1 0,-1 0 0,0 1 0,1-1-1,-1 0 1,0 1 0,0-1 0,0 1 0,0-1-1,0 1 1,0-1 0,0 0 0,0 1 0,-1-1-1,1 0 1,0 1 0,-1-1 0,0 2 0,0 0-1,0-1-1,1 1 1,-1 0 0,1 0 0,0 0 0,0-1 0,0 1 0,0 0 0,1 4-1,-1 16-5,-2-8 92,1 0-1,1 17 1,0-22-23,3 30 147,-3-30-187,1-6-25,-1 0 1,0-1-1,0 1 0,0 0 1,0 0-1,-1 0 0,0 0 1,0-1-1,0 1 0,0 0 1,-2 3-1,2-6-1,1 1-1,-1-1 1,0 1 0,1-1-1,0 0 1,-1 1 0,1-1-1,0 1 1,-1-1 0,1 1-1,0 2 1,-1 9 24,-2-8-61,2-4-133,1-1 90,0 0 177,0 0-22,0 0-22,0 0 6,15-7 54,-5-1-146,0-1 0,-1 0 0,-1 0 0,1-1 0,-2-1 0,1 1 0,7-16 0,-4 5-61,-2-1 1,11-32 0,-9 24 43,-6 15-19,3-24 0,-3 13-133,-1-3 0,-4 22 153,1 0 0,0 0 0,2-8 0,13-59 34,-11 49-146,-3 10-441,0-28 0,-2 39 594,0 1 1,0-1 0,-1 1 0,1-1 0,-1 0-1,0 1 1,0-1 0,0 1 0,-1 0-1,1-1 1,-3-2 0,1 0-228,3 6 185,0 0-1,0-1 1,0 1-1,0-1 1,0 1-1,0 0 1,-1-1 0,1 1-1,0 0 1,0-1-1,-1 1 1,1 0-1,0 0 1,0-1-1,-1 1 1,1 0-1,0 0 1,-1-1-1,1 1 1,0 0-1,-1 0 1,1 0-1,0 0 1,-1 0 0,1-1-1,0 1 1,-1 0-1,1 0 1,-1 0-1,1 0 1,0 0-1,-1 0 1,1 0-1,-1 0 1,1 0-1,-1 0-3,1 0 0,-1 0 0,1 0 0,0 1-1,-1-1 1,1 0 0,0 0 0,-1 0 0,1 0-1,0 0 1,-1 0 0,1 0 0,0 1 0,-1-1-1,1 0 1,0 0 0,0 0 0,-1 1 0,1-1-1,0 0 1,0 0 0,-1 1 0,0 1-281,-8 5-2187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6:34.6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 2144,'1'-1'80,"-1"1"-1,1 0 1,-1-1 0,1 1-1,-1 0 1,1-1 0,-1 1-1,1 0 1,-1 0 0,1-1-1,0 1 1,-1 0 0,1 0-1,-1 0 1,2 0 0,-1 0 495,0 1 0,0 0 0,0 0 0,0-1 0,0 1 0,0 0 0,0 0 0,0 0 0,-1 0 0,1 0 0,0 0 0,0 0 0,-1 0 0,1 0 1,0 2-1,1 19 1652,-2-19-2445,0-2 357,0-1 21,0 0-48,0 0-22,9 14 129,-5-11-183,0 0 1,0 0-1,1 0 1,-1-1-1,1 0 0,-1 0 1,1 0-1,0 0 1,0-1-1,7 2 1,-4-1-123,16 4 16,42 4 1,-42-7 127,16 1 129,193 2 16,-16-4 150,-116-3-498,7-3 374,-91 4-332,22-5 0,-22 2 126,23 0 0,14 1 17,-37 0-72,0 1-1,0 1 1,0 0-1,28 5 1,-6 1-25,0-1 1,0-2 0,43-2 0,-75-1 67,11 0-1069,25 5-1,-41-5 667,0 1 1,1 0-1,-1-1 1,0 1-1,1 0 1,-1 0-1,0 0 1,0 0-1,0 1 1,0-1-1,0 0 1,0 1-1,0 0 1,0-1-1,-1 1 1,1 0-1,-1 0 1,1 0-1,-1 0 1,0 0-1,2 4 1,2 12-2393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6:22.3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35 1248,'-7'1'1249,"11"1"2561,7 0 11,-5-2-4072,2 0 730,0-1 0,0-1 0,13-3 0,-12 3-176,-1 0-1,1 1 0,14-2 0,-14 3-248,0-1 0,14-3 1,-15 2 75,1 0 1,14 0 0,85-5 610,-86 4-708,1 2 0,-1 0 0,1 1 0,34 5 1,-48-3-77,0 1 0,17 7 1,2 1 52,-19-8 36,-1-2-1,1 1 0,-1-1 1,1 0-1,12-1 0,93-8 57,-88 7-77,-15 1-7,1-1 0,12 3 1,-2-1-77,-16 0 74,0-1 0,0 1-1,0 0 1,11 3 0,12 4-51,-23-7 19,1 0-1,-1 1 0,12 5 1,-13-5-299,1-1 1,-1 0 0,0 0 0,1 0 0,-1-1-1,0 0 1,1 0 0,9-1 0,5 0-400,36 1-2278,-39 4 1974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6:23.6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3 1984,'0'-2'345,"0"1"62,-4 4-76,3-3 42,1 0-122,0 0-33,0 0 1,0 0 293,0 1-379,0 0 0,0 0-1,0 1 1,1-1 0,-1 0 0,0 0 0,1 0 0,-1 0-1,1 0 1,1 2 0,5 10 612,-6-11-673,-1-1 0,1 1 1,0 0-1,0-1 0,0 1 0,1-1 1,-1 1-1,0-1 0,1 1 0,-1-1 1,0 0-1,1 0 0,0 0 0,-1 0 0,1 0 1,0 0-1,-1 0 0,3 1 0,4 0 70,0 1-1,0-1 0,0 0 1,0-1-1,1 0 0,-1 0 1,0-1-1,1 0 0,-1 0 1,0-1-1,1 0 0,-1-1 1,10-2-1,-8 1-121,0 1 0,0 0 0,0 1 0,1 0 0,14 0 0,53 8 274,-64-5-292,20 1 257,50-4-1,-30 0-258,80 1 406,-118-1-235,24-3 0,-19 1-33,22-5 32,-38 7-114,0-1-1,0 1 0,9-5 0,-10 5-53,0-1 0,0 1 0,0-1 0,0 1 0,0 0 0,7 0 0,-6 1 9,1-1 1,-1 0-1,0 0 1,0 0-1,7-3 1,12-3 36,-17 4-90,3 0-243,6 2-9201,-16 1 7913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6:36.1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42 1472,'6'-1'8205,"22"5"-7050,-15-2-611,0-1 1,24-2-1,-24 1-335,-1 0 1,25 3-1,-13 0-156,0-1-1,47-3 1,-26 1 178,230-8 89,-234 7-237,-5 0-63,56 7 0,-73-5 3,-15-1-27,-1 0 1,1 0-1,0 0 0,0 1 0,4 1 0,-2-1-32,-1 0 0,1 0 0,-1 0 0,10-1 0,18 3 168,-22-1-121,1-1 0,-1-1 0,0 0 0,1-1 0,-1 0 0,0 0 1,18-6-1,-8 3 33,203-30 138,-195 29-296,0 1 0,32 1 0,-60 3-542,-1 0-106,0 0-828,0 0-4,0-3-1734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6:25.3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65 1728,'-2'1'1041,"6"0"527,7 1-108,50-9 1409,-46 7-1839,28-6 0,-29 3-937,30-1 0,-12 4-66,28 0 79,114 2 734,-91-4-443,17 7 51,-34-6-527,100 5 276,-75 2-256,-78-5 140,-1 0 43,1 0 0,18-1 0,-8 0-62,-18 0-47,0 0 1,0 0-1,0 0 1,0-1 0,0 1-1,7-3 1,12-2-108,-21 5 76,0-1 0,0 1 0,1-1 0,-1 0 0,0 0 1,0 0-1,0 0 0,0 0 0,3-3 0,-1 1-137,1 0-1,-1 0 1,10-3-1,-11 4-447,1 1 0,-1-1 0,0-1 0,1 1 0,-1-1 0,6-4 0,2-4-3772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6:26.5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38 576,'0'0'31,"-1"0"0,1-1-1,-1 1 1,1-1 0,0 0 0,-1 1-1,1-1 1,-1 1 0,1-1 0,0 1-1,0-1 1,-1 0 0,1 1 0,0-1 0,0 0-1,0 1 1,0-1 0,0 0 0,0 1-1,0-1 1,0 0 0,0 1 0,0-2-1,0-2 1467,0 5-1372,0-1-1,-1 0 1,1 0 0,0 1 0,-1-1 0,1 0 0,0 0 0,0 1 0,-1-1 0,1 0 0,0 1 0,0-1 0,0 0-1,-1 1 1,1-1 0,0 0 0,0 1 0,0-1 0,0 1 0,0-1 0,0 0 0,0 1 0,0-1 0,0 1 0,0 0-1,-1 5 623,1-5-668,0-1 0,0 1 1,0 0-1,0-1 0,0 1 0,0 0 0,0-1 1,0 1-1,0 0 0,0-1 0,0 1 0,0 0 1,0-1-1,1 1 0,-1-1 0,0 1 0,0 0 1,1-1-1,-1 1 0,0-1 0,1 1 0,-1-1 1,1 1-1,-1-1 0,1 1 0,-1-1 0,1 1 1,-1-1-1,1 0 0,-1 1 0,1-1 0,-1 0 1,1 0-1,0 1 0,-1-1 0,1 0 0,0 0 1,-1 0-1,2 0 0,2 2 21,0-1 0,1 0 0,-1 0-1,1-1 1,-1 0 0,1 1 0,-1-1 0,8-1 0,37-9 610,-39 7-564,1 0 0,0 1-1,16-1 1,150-3-162,-154 6 139,96-4-214,-94 2 167,28 3 0,-30-1-155,35-2 1,-39 1 137,-14 1-50,-1-1 1,1 1-1,-1-1 1,7-1-1,-7 1-8,0 1 0,0-1 1,1 1-1,-1-1 0,6 2 0,15-2-2,-5 0 25,-17 1-22,0 0 0,0 0 0,0 0-1,0-1 1,0 1 0,6-2 0,0-1-189,1 2-1,-1-1 1,1 1 0,0 1 0,-1-1-1,18 3 1,-1-1-3441,-24-2 2082,-2-6-1542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6:49.8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47 576,'-6'2'517,"7"-4"1169,-1 2-1398,0 0 256,0 0-203,0 0-154,0 0-91,0 0 10,0 0 33,0 0 208,0 0-1,0 0 235,0 0-122,0 0 138,10-12 2102,-7 9-2612,1-1 1,0 1-1,-1 1 1,1-1-1,0 1 1,0-1-1,0 1 1,0 0-1,1 1 0,-1-1 1,6-1-1,2 1 154,0 1-1,0 0 0,15 1 1,61 5-295,0 1 65,75-2 410,10 0-415,-104 4 159,42-15 187,-101 6-437,-6 1 81,15-2 17,1 0-1,-1 2 0,1 0 1,22 4-1,-30-3-3,0 0-1,14 0 0,-14-1 21,-1 0 0,19 4 0,-19-2 1025,-9-2-1405,-1 0 0,0 0 0,1 0 0,-1 0 0,1 1 0,-1-1 0,0 1 0,1-1 0,-1 1 0,0-1 0,0 1 0,0 0 0,1-1 0,-1 1 0,0 0 0,0 0 0,0 0 0,0 0 0,0 0 0,0 0 0,0 0 0,-1 0 0,2 3 0,6 14-1782,-3-9 538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6:27.9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84 992,'-3'-2'136,"1"1"-37,0 0 1,0-1-1,0 1 0,0 0 0,0 1 0,0-1 1,0 0-1,0 0 0,0 1 0,-1-1 1,1 1-1,0 0 0,-3 0 0,-32 0 3031,23 0-533,11 0-419,6 0 824,84 8-2746,-31-6-105,-33-1-75,0 0 0,41-5-1,122-27-165,-112 12 378,-26 8-298,-30 7-1,1 0 0,-1 0 0,24 0 0,14 3-65,-28 0 73,0 1 0,55 7 0,41 19-125,-112-24-156,0 0 0,0 0 0,19-1 1,-23-2-832,0 1 0,0-1 0,13-4 0,-7 1-367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6:29.2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2144,'5'10'2555,"-5"21"602,0-30-2843,0-1-36,0 0-92,1 1 44,0 1-173,0-1 1,0 1 0,0-1-1,0 0 1,0 1-1,0-1 1,0 0 0,1 0-1,-1 1 1,0-1-1,1 0 1,-1 0 0,1 0-1,1 0 1,1 0 51,0 0 1,-1 0 0,1-1 0,0 1-1,0-1 1,4 0 0,-2 0-112,0 0-12,1 0 0,-1-1 0,1 1 0,-1-1 0,8-2 0,-5 1 42,0 0 0,0 1 1,0 0-1,0 1 0,12 1 0,-8-1 82,24-2 1,-2-2-67,59 2 0,-16 1-31,-22-1 310,81 6-1,-98 1-13,-17-2-103,30 1-1,-28-4-121,0-1 0,0-2 0,25-4 0,-31 4-661,0 1 0,0 0 0,21 2 0,22-2-3333,-44-1 918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6:51.4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1312,'0'0'421,"0"0"-245,0 0 59,0 0 533,0 0-171,0 0 43,0 0-170,0 0 148,0 0-106,0 0 299,1 1-246,4 1-185,-1-1-1,1 0 1,0 0-1,0 0 1,8 0-1,-12-1-272,-1 0 229,0 0-69,3 0-143,0 1 0,0-1 0,-1 1 0,1 0 1,0 0-1,-1 0 0,4 2 0,-5-3-56,10 4 48,0 0 1,1-1-1,0 0 0,-1-1 1,1 0-1,0-1 1,0-1-1,0 1 0,0-2 1,18-2-1,-2-1-19,0 2 1,1 1-1,29 2 0,-5 0-49,-43-1-27,19 1 43,0-2 0,34-6 1,-48 5-84,0 1 0,-1 1 0,18 1 0,5 0 36,249-1 276,-277 1-332,0 0 0,0 0 1,14 5-1,-15-4-1224,0 0 1,0-1-1,13 1 1,-21-2 1207,0 0 0,0 0-1,0 0 1,0 0 0,0 0 0,0 0 0,0 0-1,0 0 1,0 0 0,0 0 0,0 0 0,0 0 0,0 0-1,0 0 1,0 0 0,0 0 0,0 0 0,0 0-1,0 0 1,0 0 0,0-1 0,0 1 0,0 0-1,0 0 1,0 0 0,0 0 0,0 0 0,0 0-1,0 0 1,0 0 0,0 0 0,0 0 0,0 0-1,0 0 1,0 0 0,0 0 0,0 0 0,0 0-1,0 0 1,-8-7-3214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3:00.372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4090 28 1472,'4'-13'171,"-4"10"2261,-11-1-1768,9 3-518,0 0-1,0 0 0,-1 0 1,1 0-1,0 0 1,0 1-1,0-1 0,-4 1 1,4 0-93,-1 0 1,1 1-1,0 0 0,-1-1 1,1 1-1,0 0 1,0 0-1,-1 0 0,1 0 1,0 1-1,-2 1 1,-15 7 110,4-5-53,11-4-85,0 0 0,-1 0 0,1 0 0,0 1 0,-5 3 0,2-1 12,-1 1 0,1-2 0,-1 1 1,-10 2-1,9-2 47,0-1 1,0 1 0,-8 5-1,13-7 6,0-1-1,0 0 1,0 0 0,-1 0-1,1 0 1,0-1 0,0 0-1,-7 0 1,-41-6 261,16 4-245,24 1-71,-1 0 0,1 1 0,-1 0 1,-12 3-1,-216 31 300,158-18-432,62-12 112,-39 13 169,38-10-115,-34 7 0,14-6-45,-27 3 164,20-4-244,29-3 10,-36 1 1,31-4 44,-49 8 0,50-7 237,20-3-215,-1 2 0,0-1 0,0 0-1,-5 2 1,-6 2-37,-19 5-10,1 1 0,-39 18 0,56-21 65,0-1 0,-24 6 0,37-11-59,-28 6-25,22-6 19,0 1 1,-1 1 0,1 0 0,-16 8 0,10-4 85,0-1 0,-19 6 0,18-7 45,-32 15-1,-99 48 318,13-6-88,121-54-391,0 1 1,0 1 0,-16 14 0,-2 2 132,-15 11 19,29-23-132,14-11 49,0 1 0,-1-1 0,0 0 0,0 0 0,-6 3 0,-4 6-61,3-1 6,3-7 42,1 0-1,-1 0 1,1-1 0,-1 0 0,-11 2 0,-16 5 11,-24 6-43,23-4 118,-50 9 0,50-13-140,-46 16 0,72-21 88,0 0 0,0 0 0,0-1-1,0 0 1,-21 0 0,10 7-141,20-8 105,0 0-1,0 0 0,1-1 1,-1 1-1,0 0 0,0-1 1,0 1-1,0-1 0,0 0 1,0 1-1,-3-1 0,5 0 8,-1 0 1,1 0-1,0 0 0,-1 0 0,1 1 0,0-1 0,-1 0 0,1 0 0,0 0 0,-1 1 1,1-1-1,0 0 0,0 0 0,-1 1 0,1-1 0,0 0 0,0 0 0,-1 1 0,1-1 1,0 0-1,0 1 0,0-1 0,0 0 0,0 1 0,-1 0 0,1-1 8,0 1 1,0 0-1,-1-1 0,1 1 0,-1-1 0,1 1 0,0 0 1,-1-1-1,1 1 0,-1-1 0,1 1 0,-1-1 1,1 1-1,-2 0 0,-9 2 112,8-3-88,1 1 0,0 0 0,-1-1 0,1 1 0,0 0 0,0 0 0,-4 2 0,1 1-27,0 0 1,-1 0-1,1-1 0,-1 0 0,0 0 0,0-1 1,0 1-1,-9 1 0,6-1 20,0 0 1,0 0-1,-11 7 1,-33 21 118,49-29-141,0 0 0,0 0 0,0 0 1,-1 0-1,-4 0 0,5 0-7,0-1 1,-1 1 0,1 0-1,0 0 1,-5 3 0,-26 15 67,29-16-139,2-2 56,1 0 1,-1 0-1,1 1 1,0-1-1,0 1 0,-5 6 1,1-3 32,1 1-1,-1-1 1,-10 8 0,-15 13 2,28-23-18,-1 0 1,1 0-1,-1-1 1,-9 6-1,8-6 5,1 0 1,0 0-1,1 1 0,-8 7 0,-32 30-130,23-15 164,9-16-95,11-9 49,0-1 1,0 1-1,0 0 1,0-1-1,0 1 1,0 0-1,0 0 0,0 0 1,0-1-1,0 1 1,1 0-1,-1 0 1,0 0-1,0 2 1,-2 3-21,0 0 1,-1 0-1,0-1 1,-5 7-1,5-8 0,1 1 0,-1 0 0,1 0 0,0 1 0,-4 7 0,2 0 64,4-10-43,-1 0-1,1 1 0,0 0 1,0-1-1,0 1 0,0-1 1,0 6-1,0-5 5,1 1 1,-1-1 0,-1 0-1,1 0 1,0 0-1,-1 0 1,0 0-1,0 0 1,-4 5-1,-6 13 59,4-11-114,8-11 48,-1 1 0,0 0 0,1-1 0,-1 1 0,0 0 0,1 0 0,-1-1 0,1 1 0,-1 0 0,1 0 0,0 0 0,-1 0 0,1 0 0,-1 1 0,-17 48 48,17-47-39,-1 1 0,1 0-1,0-1 1,-1 1 0,0-1-1,0 1 1,0-1 0,0 0-1,-4 4 1,6-7-3,-1 1-1,1-1 1,0 1 0,0-1-1,-1 1 1,1-1 0,0 1-1,0-1 1,-1 1 0,1-1-1,0 1 1,0-1 0,0 1 0,0-1-1,0 1 1,0-1 0,0 1-1,0-1 1,0 1 0,0 0-1,0 0 1,0 0 0,0-1 1,1 1-1,-1 0 0,-1-1 0,1 1 0,0 0 0,0-1 0,0 1 0,0 0 0,0-1 0,-1 1 0,1-1 0,0 1 0,0 0 1,-1 0-1,-1 2 1,0-1-4,1 0 0,0 0 0,-1 0 1,1 1-1,0-1 0,0 0 0,0 0 0,1 1 1,-2 4-1,-5 20-144,5-23 180,0 1 1,1-1-1,0 1 1,0-1-1,0 8 0,0 2-34,0-1-1,-5 19 1,0 2-21,-1 2 8,5-28 10,0 1 0,1-1 0,0 0 0,0 1 0,1 15 0,0-18 10,0 0 0,0-1-1,-1 1 1,-1 9-1,-2 17 63,-4 9 236,7-38-289,1-1-1,0 1 0,-1-1 0,0 0 1,0 1-1,1-1 0,-1 0 0,-1 1 1,0 1-1,0-2-20,1 0-1,0 0 1,0 0 0,0 0 0,1 1-1,-1-1 1,0 0 0,1 0 0,-1 3-1,1-3 13,-1 0 0,1 1 1,-1-1-1,0 0 0,1 0 0,-1 0 0,0 0 0,0 0 0,-1 0 0,1 0 0,-2 2 0,-6 12-95,-14 45 63,20-50 54,-2 0 1,1 0-1,-10 15 1,-1 3-47,4-2-7,2 0 1,0 0-1,-4 31 0,2-9 12,2-7 57,6-27-5,0 0 1,-1-1 0,0 0 0,-1 0 0,-10 21-1,-76 119-257,81-135 273,-9 23-1,18-39-41,-3 5 4,0 0-1,-1-1 1,0 1-1,-7 7 0,-6 9 78,10-10-38,0 0 0,0 0 0,1 0 0,1 1 0,-8 30 0,-4 18-89,9-34 18,-8 41-1,15-54 18,-1-1 0,-9 25 0,10-33-47,1 0 0,-1 0 1,1 1-1,0 10 1,-3 18 283,3-31-237,0 0-1,1 0 1,0 0 0,0 9 0,1-3 79,4 5-22,-5-5-76,2 1 1,-1-1-1,1 0 0,5 14 1,-3-15 0,-2 1 1,1 0 0,-1 0-1,0 14 1,15 393 111,-13-380-70,6 46-233,-7-71 226,1 10 15,6 29 30,-7 87 155,-3-80-205,-3 115 52,2-23 80,2-80 33,-2-55-222,-4 26 0,-1 4 166,0 205-419,6-250 299,-5 164 456,5-159-470,1 0 0,-1 0 0,1 0 0,0 0 0,0-1 0,0 1 0,1 0 0,0 0 0,0-1 0,1 1 0,0-1 0,-1 0 0,2 0 0,-1 0 0,6 6 0,-6-7 22,0 0 0,0 1 0,-1-1 0,1 1 1,-1-1-1,0 1 0,2 5 0,5 12-26,-3-8 52,0 2-1,-1-1 0,4 26 0,-1-6-170,1 8 139,3 18 193,7 8-196,-12-38 10,15 38 0,-17-59 26,-1 0 0,2 0 1,-1 0-1,1 0 0,1-1 0,12 15 0,-9-10-9,-8-11-40,-1 0 0,1 0 0,0 0 0,1 0 0,-1-1 0,0 1 0,4 2 0,1-2 49,-1 0 24,-5-2-57,-1 0 1,1 1-1,0-1 1,0 0-1,-1 0 1,1 0-1,0 0 1,0 0-1,0 0 1,0-1-1,2 2 1,32 25 63,-34-26-70,13 8-4,-5 3 70,-8-12-71,0 1 1,0 0-1,0 0 1,0-1-1,0 1 1,0-1-1,0 1 1,0-1-1,1 1 1,-1-1-1,0 1 1,0-1-1,2 0 1,-2 0 3,0 1 1,0-1-1,1 0 0,-1 0 1,0 1-1,0-1 1,0 1-1,0-1 0,0 1 1,0-1-1,1 2 1,6 4-18,0-1 1,1 1-1,0-2 0,0 1 1,10 3-1,-1 0 125,6 1-100,-17-6-9,0-1 0,0 1 1,0 1-1,-1-1 0,9 6 1,-2 1-67,21 19-92,-21-18 173,1-1-1,0 0 1,0-1-1,1 0 1,0-1-1,25 9 1,15 9-82,-36-17 104,2 0-1,-1-2 1,34 9 0,65 6-46,-106-21 33,62 3 32,-48-2-23,42-3 0,-25 0-122,68-2 210,223 6-150,-312-1 44,0 1 1,0 0 0,43 13 0,-54-13-54,58 24 191,-35-13-330,-26-10 181,1 0 0,0-1 0,12 3 0,17 1-1,73 16 0,-73-13 2,69 8 1,-62-11 50,17-3 78,-9-1-187,58 1-61,-11 1 315,13 2-402,-36 1 311,-5 3 32,48 7-49,-77-17-138,-31-1 11,-1 1-1,18 2 1,-20-2 76,-1 0 1,15-1-1,10 1-29,-11 0 9,0 0-1,23-3 1,9-1-5,52-2-85,-64 2 83,56-5 153,-67 8-187,-4 0-20,50 4 0,-68-3 43,1 0 0,20-2 0,-23 0 0,0 1 1,0-1 0,0 2 0,0-1 0,0 1 0,10 2 0,-12-1 3,0-1 1,0 0 0,0-1 0,0 1 0,7-1 0,-6-1 4,0 1 0,0 1 0,0 0 0,8 1 0,-6 0-31,1-1 1,0 0-1,0 0 1,16-2-1,21 1 140,4 6-115,0-4 0,0-1 0,54-6 0,-85 2-9,38-2 15,-3 1 17,-39 3-45,32-5 1,-17 1 15,-8 0 26,-17 3-5,-1 1-1,0 0 1,1 0-1,6 0 1,87-7 104,-67 8-161,1-1 1,44-9 0,-50 5 103,53-17 1,31-15-72,-98 32 5,0 0 0,1 2 0,-1-1 0,1 2 0,23-2 0,-24 3 14,-1-1 1,22-4 0,3-1 79,-15 3-18,-1-1 0,0-1-1,21-8 1,11-3-11,113-44 41,-70 23-78,-20 5-74,-49 20 19,-1 2-1,36-10 1,-12 9 32,59-6 0,-55 11 62,-8 1-26,51-1 1,20 4-186,-73 1 186,50-9 0,1 0 76,138 0-208,-162 2 90,-45 5 13,40-2 0,-44 5 31,-1-1-1,1-1 1,-1-1 0,0-1-1,-1 0 1,1-2 0,-1 0-1,0-2 1,-1 0 0,24-15-1,-15 10-67,-1 1-1,2 2 0,42-12 1,-41 15 107,-1-2 0,0-1 1,34-18-1,-47 20-75,0-1 1,-1 0-1,0 0 0,-1-2 1,0 0-1,15-17 0,18-26 12,51-66-274,-84 103 269,2 0 1,0 0 0,1 2-1,0 0 1,1 1-1,1 0 1,1 2 0,0 0-1,0 1 1,1 2-1,1 0 1,23-8-1,119-47 12,-144 57-56,-1 0 0,-1-2-1,25-15 1,47-43 93,-82 61-75,-1 0 1,0-1-1,9-11 0,6-8 139,4-6-98,-19 23-176,16-17 1,25-25 104,25-22 279,-43 46-234,2 2 0,1 1 0,44-25 0,-37 28 71,32-18 37,-58 31-110,0-2 1,-1 0 0,0 0-1,-1-1 1,0-1 0,-1 0-1,17-27 1,-9 19-48,-16 17 18,1 1 0,-1-1 0,0 0-1,0 0 1,5-9 0,7-14 128,-10 17-130,1 1 0,-2-1-1,1 1 1,-1-1 0,-1-1-1,0 1 1,2-12 0,2-20 100,-4 29-66,-1 0 0,1-24-1,-3 23-71,-1-1 0,0 1 0,-2-1-1,-6-24 1,1-1 39,8 33 25,-1 0 0,0 0-1,-1 0 1,0 1 0,-5-14-1,5 15 9,0-1 0,0 1 0,1-1 0,-2-9 0,-4-16-115,5 25 109,1 0-1,-1-1 1,2 1 0,-1-6-1,0 5 2,1 1 1,-1-1-1,-1 1 0,-1-8 1,-14-36 14,-18-49 18,25 74-11,8 19-16,0 0 0,0 0 0,-1 1 1,-4-9-1,-21-31 8,-17-24-1,37 60-36,-1-1 1,0 1 0,0 0-1,-1 1 1,-20-14 0,-59-26-189,38 21 166,-62-22-61,27 14-236,71 27 162,2 3 148,0-1-1,1-1 1,0 0 0,-21-17 0,-36-42 64,51 45-117,-24-36 1,11 13-3,4 9 37,-123-155 41,125 164 86,13 14-86,-15-20 0,-52-59 104,76 87-94,-18-14-83,-1-3-87,-9-13 388,20 22-249,1 0 1,0-1 0,-14-23 0,0-2 108,16 27-63,1 0 1,-7-13-1,-7-27-68,13 30 98,-1 0-1,-21-36 1,17 38-125,-22-31-194,16 23 374,12 17-40,0 0-1,-12-12 1,4 8-87,0 1 1,-1 0-1,0 2 1,-1-1-1,0 2 1,-1 0-1,0 2 1,-22-9-1,27 12 48,0-2-1,-22-13 0,22 11-82,-25-11 0,28 15 44,0-1 0,0-1 0,0 1 0,1-2 1,0 1-1,1-1 0,-14-16 0,-2-2 200,4 3-182,1-1 1,1-1 0,2-1 0,-18-35 0,25 45-65,-17-33 103,9 15 39,-43-62 0,43 76-111,0 1 0,-1 1 0,-1 0 0,-1 1 0,0 2 0,-1 0 0,-32-17 0,-46-30 154,60 36-132,22 16-41,9 6 48,1 0 0,0-1 0,0 0 0,0 0-1,-6-7 1,-5-9-119,6 8 42,-21-28 0,5-1 153,-36-52 206,49 75-326,-58-69-187,62 77 236,0 0 0,-1 1 1,0 0-1,0 1 1,-18-10-1,-21-11 190,28 15-80,-27-11 0,24 14-196,0 1 1,-52-13-1,56 18 15,1-1-1,-40-19 1,36 14 112,-38-23-17,35 19-25,-16-11-1,18 11 29,-33-16 0,-83-36-72,-9-5 28,111 55 70,1-2 0,-71-47 0,102 61-104,-1 1 1,0 0-1,-17-6 1,15 7 54,0-1 0,-11-7 0,2 1 17,-1 1 0,0 1 0,-1 1 0,-40-9 1,27 7-87,-7 1 94,-79-8 0,52 9-151,40 4 26,13 3 108,0-1-1,-22-7 0,-49-10 57,42 8-154,30 7 34,-1 1-1,-19-3 1,-5 1 91,25 3-24,-25-1 0,-36 1-216,21 1 293,-78 7 0,-72 25-265,75-12 129,-8 4 79,98-17-46,0 1-1,0 2 1,-69 26 0,89-27 5,0 0 0,0 2 0,0 0 0,1 1 0,1 1 0,0 1 0,-18 16 0,3-1-66,-2 0 0,-48 27 1,57-37-10,-18 7 104,0-1 1,-57 20-1,48-22 28,-62 36-1,92-45-51,-2 0 1,0-2-1,-33 10 1,-80 16-54,89-26 28,2 2 0,-79 32 1,77-19 60,1 3 0,-76 58 1,6 17-149,89-78 94,-47 36-45,28-25 193,35-28-137,0 0 1,-1-1-1,-14 6 1,-19 12-26,-39 22 14,-22 15-14,90-49 37,-1 0 1,2 1 0,0 1 0,0 0 0,2 2 0,-26 36 0,24-26 75,-21 50 1,-9 17 40,15-48-55,-43 51 1,8-13-30,3-1 377,37-52-445,20-26 0,1 1 0,1 0 0,-10 14 1,-5 12 95,13-22-12,1 0-1,-1 0 1,2 0-1,0 1 1,-5 15-1,0 10 15,-19 90 113,25-107-232,-8 25 0,-2 8 33,6-24-45,-1 4 12,7-20 82,0-1 0,-6 15 0,4-16-7,1 0-1,-3 22 1,4-23-18,0 0 0,-4 13 1,-3 14-56,4-12 105,3-13-104,0-1-1,-1 23 0,-6 91 134,8-113-67,1 1 1,1 13 0,0-14-12,-1 1 1,-1 14 0,-1-2-50,1 0-1,2 0 1,3 28-1,-3-42 85,-2 21 43,0-26-91,0-1 1,1 0-1,0 0 1,0 1-1,1 7 1,0-7-7,1-2 9,-1 0 1,-1 0-1,1 1 1,0-1 0,-1 0-1,0 0 1,0 0-1,0 1 1,-1-1 0,-1 6-1,1-2 17,0 0-1,0-1 1,1 1 0,0 0-1,2 11 1,-1 12 9,6 94-226,-6-108 226,-1 0 1,-2 23 0,0-20 12,2 24 1,0 12-169,-1-39 169,1 0 1,3 31-1,-2-43-18,0 1 0,0 0 0,-1-1 0,0 1 1,0 0-1,-1-1 0,0 1 0,-1 7 0,-2 24 128,4-28-174,-1 0 0,-3 16 0,-2 16-17,5-30 100,0-1 0,-4 16 0,2-13-77,1 0 1,0 1 0,1 24-1,0-21-40,-3 29 0,2-30-31,0 32-1,2-31 125,-4 29 0,2-34 12,1-1 1,1 1-1,1 12 0,-1 2-93,-8 26 43,9-42 84,-1-8-36,0 1-1,0 0 0,0-1 1,0 1-1,0 0 1,0-1-1,0 1 0,-1 0 1,0-1-1,1 1 1,-1-1-1,0 1 0,0-1 1,0 1-1,-1-1 1,1 0-1,-3 3 1,4-5-21,-1 0 0,1 0 0,-1 1 0,1-1 0,-1-1 0,1 1 0,-1 0 0,1 0 0,-1 0 0,1 0 0,-1 0 0,1 0 0,0 0 0,-1-1 0,1 1 0,-1 0 0,1 0 0,-1-1 0,1 1 0,0 0 0,-1-1 0,1 1 0,-1 0 0,1-1 0,0 1 0,0-1 0,-1 1 0,1-1 0,-1 0 22,-3-3-66,0-1-1,1 0 1,0 0-1,-1 0 0,2 0 1,-1 0-1,1-1 1,-4-10-1,-9-51-213,8 29 227,-93-299-207,59 210-240,26 74 317,3-1-1,2 0 1,2-1-1,3 0 1,2 0 0,5-62-1,0 93 16,1-1 0,12-41 0,20-47-368,-27 88 338,27-81-582,-32 98 694,0 1-1,0-1 1,0 1 0,1 0 0,0 0 0,0 0 0,0 1 0,7-8 0,-11 14 26,1-1 0,-1 1-1,1-1 1,-1 1 0,1-1 0,0 1 0,-1-1 0,1 1-1,-1-1 1,1 1 0,0-1 0,-1 1 0,1 0 0,0 0-1,0-1 1,-1 1 0,1 0 0,0 0 0,0 0 0,-1 0-1,1 0 1,0 0 0,0 0 0,-1 0 0,2 0-1,0 1-4,-1-1 0,0 1 0,0 0 0,0-1 0,0 1 1,0 0-1,0 0 0,0 0 0,0 0 0,0 0 0,0 0 0,-1 0 0,2 2 0,2 5-26,0 0 1,-1 0 0,4 13 0,-6-18 60,4 16-62,3 26 1,1 2 88,1 13-77,-3 0 0,0 79 0,-6-115 75,-9 300 605,7-297-632,-5 25 50,3-33-5,0 30 0,1 36 3,4 90 195,0-106-129,-2-43-67,7 47 1,0-8 25,-5-37-53,0-17 8,0 1-1,1-1 1,0 0-1,8 18 1,5 19 24,-13-40-81,-1 0-1,1 0 1,0 0 0,8 13 0,-8-16 44,-1 0-1,0 1 0,0-1 1,-1 0-1,2 7 0,6 21 99,-3-17-158,6 27 0,-8-25 125,9 22-1,10 31-37,-18-52-80,1-1 1,1 1 0,15 30-1,12 15 156,-23-42-106,1 0 0,1-1 1,0-1-1,25 30 0,71 62 307,-100-102-308,0-1 0,0 0 1,1 0-1,1-1 0,-1 0 1,1-1-1,1 0 1,-1-1-1,1 0 0,0-1 1,1 0-1,21 5 1,15-1 65,82 3 1,-22-3 19,37 12-270,37 4-25,-112-15 173,94 23-1,-128-26 224,73 5 0,-64-8-251,95 2 50,59 7-55,-176-10 55,12 3 2,50 0 1,427-6-188,-450-3 288,104-18 0,-31 2-251,267-41 326,-198 26-177,-136 27 1,1 4 0,114 8-1,-144-4 22,73-7 0,-46 1 80,-13 2-124,53-2 142,31-5-165,3 1 267,-115 8-171,1-1 1,0-1-1,-1-1 0,0-1 1,31-10-1,-33 8 60,0 2 1,33-3-1,-29 4-53,103-10 119,56-10 63,-37-12-74,7-2 43,79-15-262,-55 11 0,-140 33 62,92-16 69,209-18 109,-322 40-188,-1-1 0,1-1 0,-1-1-1,-1 0 1,1-2 0,19-10-1,100-66 390,-62 42-502,-52 30 36,43-29 0,195-135 521,-250 167-425,0 1 0,-1-2 0,0 1 0,0-1-1,-1-1 1,15-19 0,-2-4 106,19-40 0,-39 69-133,153-278-427,-142 261 271,1 2 0,0 0 1,22-21-1,-28 32 65,1 0 1,17-11-1,-16 13-16,-1-1 0,18-17 0,45-48-501,-71 70 637,0 0 0,0 0 0,0-1 0,-1 1 1,1 0-1,-1-1 0,0 1 0,0-1 0,0 0 1,0 1-1,0-1 0,-1 0 0,0-5 1,4-16 63,-3 18-152,0 0 0,-1-1 0,0 1 0,-1-13 0,1-1 177,-8-5-12,6 17-110,0-1 0,0 1 0,0-1 0,-1 1 0,-1 0 0,-5-10 0,2 1 45,-12-32 2,6 16 30,-1 1 1,-23-40-1,23 52-170,-2 1 0,-21-23 0,15 19 117,-6-5-130,-53-42 0,-4-4-467,24 19 349,53 49 210,0 2 0,-1-1 0,0 1-1,0 1 1,0-1 0,-12-3 0,-108-36 124,119 40-72,0-1 1,0 0 0,-18-13-1,13 9 47,-5-6-63,2 0 1,-1-1-1,2 0 1,0-2-1,-26-35 1,17 22 121,-51-46 1,47 51-219,15 13 44,0 0 0,-16-19 0,-9-17-37,-72-94 70,1-18 102,78 119-36,-63-65 1,17 38 14,42 38-55,11 8-78,1 0 0,2-1 0,-32-41 0,46 50 93,1 1 0,-9-26 1,4 11 4,-9-22-20,16 34-45,-2 0 1,1 0 0,-19-27-1,-6-8-87,25 40 49,-1-1 1,1 1-1,-2 1 1,-16-19-1,8 14 60,-1 1 1,0 1 0,-1 0-1,-1 1 1,-24-11-1,-115-45-344,131 59 359,0 0-1,1-2 1,0-2 0,1 0 0,-39-29 0,29 17-99,20 15 17,1 0 1,-28-27-1,5 0 50,-1 2 1,-81-58-1,-102-43-388,148 88 516,19 13-169,-39-31 103,43 33-163,14 10 76,-69-35 1,-61-9-377,166 67 414,-32-12 24,1-2 0,-46-29 0,62 35-70,0 1-1,0 0 1,-1 1 0,1 1-1,-2 0 1,1 2 0,-1 0 0,1 1-1,-1 0 1,0 2 0,0 0-1,0 1 1,0 1 0,-33 6 0,6 0-2,1 3-1,1 1 1,0 3 0,-71 31 0,79-28-3,11-5 1,-44 27 0,6-5 51,47-25 19,0-1 0,0-1-1,-28 8 1,-51 11 78,69-20-93,-174 46 62,5 17 38,61-12-97,-50 22-54,127-52 126,-62 40 0,56-27-135,-75 51 256,108-72-207,0-1 1,0-2 0,-35 14 0,-99 28 4,103-38-46,-87 41 0,107-39 55,1 2 0,-71 56 0,53-31-133,3 3 0,-47 58 0,55-51 153,-8 7 37,45-57-58,1 0 1,-1-1-1,-1 0 0,0-1 0,-10 6 0,3-2-41,0 1 1,-28 26 0,27-21 35,-56 55 37,53-51-95,9-8-21,0-1 1,0 2 0,2-1 0,-16 25 0,-7 27 58,-69 121-125,78-147 111,-2 0 1,-49 53-1,55-69 41,0 1 0,-19 31 1,28-38-9,2 1 0,0 0 1,1 1-1,-8 27 0,-25 111-65,9-33 98,15-37-148,8-34 92,-15 130-75,17-117 84,3 118 230,4-125-187,9 116 0,-1-65-181,0-24 206,0 10 52,-6-50 8,1-1 0,3 0 0,2 0-1,1 0 1,20 56 0,-23-90-95,-1 0-1,1 0 1,1-1 0,0 1-1,0-2 1,1 1 0,0-1-1,1 0 1,18 14 0,-23-20 19,0-1 0,0 1 0,0-1 1,0 0-1,0 0 0,8 1 1,-11-2-20,1-1 0,0 1 1,-1-1-1,1 0 1,-1 1-1,1-1 0,0 0 1,-1 0-1,1 0 1,0-1-1,-1 1 0,1 0 1,0-1-1,-1 1 1,1-1-1,-1 1 0,1-1 1,-1 0-1,4-1 1,6-6 286,-10 7-297,1 0 0,-1 0 0,0 0 0,0 0 0,0 0 0,0 0 0,1 0 0,-1 0 0,0 0-1,-1 0 1,1 0 0,0-1 0,0 1 0,0 0 0,-1-1 0,1-1 0,5-16-12,-2 1-1,0-1 0,2-32 1,-4-60-212,-1 39 87,6-67-211,41-219 1,-43 331 319,32-146-109,-26 130-71,35-81 1,-32 91 83,32-62-133,-19 48 274,-3 4-164,59-78-1,51-21 7,11 11 115,-114 103 54,21-14-20,-29 25-7,35-37 1,-28 21 36,-3-1 0,0-1 0,-3-1 1,-1-2-1,-1 0 0,24-61 0,-30 60-100,37-65 0,-41 83 38,2 2 0,0 0 0,1 0 0,29-27 0,-2 7-25,45-53 0,-68 70 12,-2 2 14,-1 0 0,18-29 1,41-91 54,-57 102-16,24-71-1,-27 63-8,-6 18-101,9-37 0,-13 40 85,-1 7-21,-1-1-1,2-34 1,3 0-582,-8 53 395,0 0 48,0 0-5,5 5 26,8 7 196,-11-11-45,0 0-1,-1 0 0,1 0 0,-1 1 1,1-1-1,-1 1 0,0-1 1,0 1-1,1-1 0,0 4 0,29 60-203,-12-37 167,-14-22 17,0 1 0,0 0 1,-1 0-1,5 12 0,-1 5-10,-1 1 0,-1-1 0,5 46-1,-4 76-9,-9-112 140,0 0 0,-2 0 0,-14 56 0,16-85-112,0 0 0,0 0-1,0 0 1,-6 8 0,-6 16 97,-16 42 102,4-12-35,-112 244 38,128-282-164,-1-1 0,-1 0 1,-1-1-1,0 0 0,-2-1 0,-28 28 0,8-11 151,23-23-87,0 0 0,-20 14 1,17-14-102,0 0 1,0 1 0,2 1-1,-1 0 1,2 1-1,-19 29 1,-52 107 111,32-51 40,29-60-107,-2 4-13,-46 63 0,52-84 101,-1-1-1,-26 22 0,-61 56 43,-104 126 0,100-104-26,72-79-94,14-16 17,-23 33 0,40-50-39,0-1 0,-16 14 0,0 0 163,3-1-146,2 0-1,0 0 1,-25 43 0,12-9-143,-19 36 162,24-37-48,9-23-100,3 1 1,0 0 0,-10 40-1,22-61 34,0-1 0,1 1 0,0 0 0,1-1-1,1 17 1,-1-21 7,1 0-1,1 0 1,-1 0-1,1 0 1,0-1-1,1 1 1,-1 0-1,1-1 1,1 0-1,3 7 1,9 9 149,-10-12-103,0-2 0,0 1 0,1-1 0,0 0-1,15 12 1,40 22-23,9 6-30,37 44 89,-31-26-48,-49-43-122,46 29-1,-58-43 180,1 0-1,0-1 0,1 0 1,30 8-1,-24-9-36,-15-4-20,0 0-1,0-1 1,0 0 0,19 1-1,23-2 0,-22 0 75,50-4 1,-6-16 99,-21 9-294,-43 9 158,0 0 0,0 1 0,0 0 0,0 1 0,-1 0 0,16 3 1,2 0-447,-23-3 404,0-1 0,0 2 0,0-1 0,0 0 0,0 0 0,0 1 0,0 0 0,0 0 0,4 3 1,-5-3 4,1 0 1,0 0 0,0 0 0,0 0-1,0-1 1,1 1 0,-1-1 0,4 1 0,4 1 5,0 1-1,0-1 1,11 7 0,17 5-9,29 12 17,-45-16 56,24 1-30,-36-9-25,0 0 1,0 0 0,17 0 0,14 5-133,-32-7 105,-1 1 1,0-1 0,14 0 0,-1 0 60,2-1 5,-1-1 0,1 0-1,-1-2 1,34-8 0,22-3-12,161-21-243,-194 25 330,-23 5-76,33-3 1,-20 3-115,-23 3 65,24-2 0,-20 3-111,-14 1 95,0 0 0,1-1 0,-1 1 1,0 0-1,6 2 0,2-1 18,0 0-1,0 0 1,0-1 0,12-1-1,7-1 11,16 0 50,0-2 0,47-12 1,10 0-66,-88 14 20,123-17-45,-104 12 39,0-1 0,33-13 0,-29 7 24,1 2 1,0 2-1,56-8 0,-36 7-192,-38 7 243,25-3 1,-27 6-83,0-2 0,-1 0 0,1-1 0,-1 0 0,0-2 0,0 0 0,20-11 0,-27 13 24,0-1 1,0 1 0,16-3-1,-4 1 2,-10 2-5,0 0 0,-1-1-1,19-9 1,-8 3-55,0 1 1,1 1-1,0 2 1,37-8-1,-21 6 214,174-33-154,-123 25 127,-42 7-89,-13 2 55,-24 5-67,1 0 0,0 1 0,17-1 1,-21 3-27,-1-2 0,1 1 0,-1-1 1,0 0-1,0 0 0,11-6 1,26-6 61,157-29 50,-167 35-192,16-2 74,79-14 66,-96 17-173,-17 2 60,-1 0 0,21-9 0,-20 6 23,25-6 0,83-23 334,-44 16-296,44-9 91,-83 18-198,3 1-31,-27 8 153,20-8 1,-8 3 41,-17 3-21,0 0 0,0-1 1,-1-1-1,0 0 1,19-14-1,-16 8-69,1 0-9,15-10 2,-6 3 0,208-113 59,-131 72-77,-3 2-23,-72 41 92,-22 14-33,1 0 0,0 0 0,8-4 0,16-11-125,-24 17 137,-1-1 0,1 0 0,-1-1 0,0 1 0,0-1 0,0 0 0,-1 0-1,1 0 1,4-7 0,-6 9-57,0-1 0,-1 0 0,1 1 0,0 0-1,1 0 1,-1 0 0,0 0 0,1 0 0,-1 1 0,5-2-1,14-11 28,-5 5 57,-12 7-82,-1 0 0,1-1 0,-1 1 0,1 1 0,0-1 0,-1 1 0,7-1-1,0 0 40,1-1-1,-1 0 0,0-1 0,19-9 0,-18 7 8,1 1 0,-1 1 0,19-5 0,-19 5-18,1 0 1,-1 0-1,1-2 1,-1 0-1,-1 0 1,18-13-1,-15 11-11,-2 0-36,-7 6 69,0-1 1,-1 0 0,1 0-1,-1 0 1,0 0 0,0-1-1,0 0 1,5-6-1,-6 5-46,3-3 17,0-1-1,-1 1 1,0-1 0,0 0 0,-1 0 0,0 0 0,-1-1 0,3-13 0,4-13-197,-7 27 117,-1 0 0,4-17-1,0-20 9,-3 26-27,1-33 0,-4 42-16,0 1-1,-4-21 1,4 28 80,-1 0 0,0 1 0,0-1-1,0 1 1,0-1 0,0 1 0,0-1 0,-1 1-1,1 0 1,-1 0 0,1-1 0,-1 1 0,0 0-1,0 0 1,0 1 0,-3-3 0,-12-14-148,5 12 94,-22-9 0,3 1-249,27 12 313,1 1-1,-1 0 0,0 0 1,0 0-1,-5 0 0,-11-3-384,15 3 339,1 0 1,-1 0-1,1 1 0,-1 0 0,-5 0 0,6 0 71,1 0 0,0 0 0,-1 0 0,1 0 0,-1-1 0,1 1 0,0-1 0,-6-2 0,-16-8 345,4 5-548,7 3 52,11 2 123,-1 0 1,1 1 0,0-1 0,-1 1 0,-4 0 0,7 0-44,1 0 11,0 0-58,0 0 26,18 7-811,-14-6 547,-1 0-83,1 0 0,-1-1 1,0 1-1,0 0 0,1 1 0,-1-1 0,0 1 0,0-1 1,0 1-1,0 0 0,-1 0 0,1 0 0,0 0 0,3 5 1,-2 3-1969,-10-20 683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09:30.2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391 439 64,'2'-3'39,"0"1"0,0-1 0,-1 0 0,1 0 0,-1 0 0,0 0 0,1 0 0,-1 0 0,-1-1 0,1 1 0,0 0 0,-1 0 0,0-1 0,1 1 0,-1 0 0,-1-1 0,1 1 0,-1-6 0,-1-17 291,2 23-344,0 0 0,0 0 0,0 0 0,0 0-1,-1 0 1,1 0 0,-1 0 0,-1-5 0,-7-26 121,5 15-134,0 6 159,-10-21 0,2 4 15,10 23-108,0 0 0,1 1 0,-2-12 0,-2-13 2,1 18-49,-12-26 0,2 8 168,13 23-76,-3-1-200,1 0-86,3 9 201,0 0 1,0-1-1,0 1 0,0 0 1,0 0-1,0-1 1,0 1-1,0 0 0,0 0 1,0-1-1,0 1 0,0 0 1,0 0-1,0-1 0,0 1 1,0 0-1,-1 0 1,1-1-1,0 1 0,0 0 1,0 0-1,0 0 0,0-1 1,-1 1-1,1 0 1,0 0-1,0 0 0,0-1 1,-1 1-1,1 0 0,0 0 1,0 0-1,0 0 0,-1 0 1,1 0-1,0 0 1,0 0-1,-1-1 0,1 1 1,0 0-1,0 0 0,-1 0 1,1 0-1,0 0 0,0 0 1,-1 0-1,1 0 1,0 1-1,0-1 0,-1 0 1,1 0-1,0 0 0,0 0 1,-1 0-1,1 0 0,0 0 1,0 0-1,-1 1 1,1-1-1,-1 1 1,0 0 0,0 1 0,0-1 0,0 1 0,0-1 1,0 1-1,0-1 0,0 1 0,1-1 0,-1 1 0,1-1 0,-1 1 0,1 0 0,0 0 1,-1 2-1,0 1-2,-30 239-498,19-122 216,7 25 463,6-111-251,8 60 184,-9-92-149,0 0 0,1 0 1,-1 0-1,1 0 0,0 0 1,0 0-1,3 7 0,-1-17-149,-1-2 138,-1-3-12,0 0 0,1 0-1,0 0 1,7-20 0,-5 21 149,-1-1 0,-1 0 0,0 0 0,2-22 0,-1-28 284,-2 55-342,-1-1 0,1 1 0,1-1 0,2-8 0,-3 9-4,1 0-1,-1 0 1,0 0-1,1-9 1,6-28 26,0 6 705,-9 35-757,1 1 0,0 0 0,0 0-1,0 0 1,1 0 0,-1 0 0,0 0 0,0 0 0,0 0 0,1 0 0,-1 0 0,1 0 0,-1 0 0,1 0 0,-1 0 0,1 0 0,-1 0 0,1 0 0,0 1 0,-1-1 0,2-1 0,-1 1 15,9-2-59,31 6 123,-40-3-58,0 0 0,-1 0 0,1 0 0,0 0 0,-1-1 0,1 1 0,0 0 0,-1-1 0,1 1 0,0-1 0,-1 1 0,1 0 0,-1-1 0,1 1-1,-1-1 1,1 0 0,-1 1 0,1-1 0,-1 1 0,1-1 0,-1 0 0,1-1 0,7-19 169,-3 7-241,15-31 7,-18 33-33,-3 20 3,-4 64-55,-3-23 490,8-47-426,0-2 22,0 0 106,0 0 37,2-5 219,1-3-203,-3-117-138,0 124 15,0 0 0,0 0 1,0 0-1,0 0 0,0 0 1,-1 0-1,1 0 0,0 0 0,0 1 1,-1-1-1,1 0 0,-1 0 1,0-1-1,0 3-58,2 8 16,11 62-16,-9-57 64,-1 0 0,0 18 0,4 21 0,-2-2-33,-3-39 25,-1 0 1,2 0-1,4 19 0,6 22 51,-15-35 15,3-18-53,0 0-1,0 0 1,0 0-1,0 1 1,-1-1-1,1 0 1,0 0-1,0 0 1,0 0 0,0 0-1,0 0 1,0 0-1,0 0 1,-1 0-1,1 0 1,0 1-1,0-1 1,0 0-1,0 0 1,0 0-1,0 0 1,-1 0-1,1 0 1,0 0 0,0 0-1,0 0 1,0 0-1,0 0 1,-1 0-1,1 0 1,0 0-1,0 0 1,0 0-1,0 0 1,0 0-1,0-1 1,-1 1-1,1 0 1,0 0-1,0 0 1,0 0 0,0 0-1,0 0 1,0 0-1,0 0 1,-1 0-1,1-1 1,0 1-1,0 0 1,-6-6-18,-3-9 103,8 13-99,-1 0 1,1-1-1,0 1 1,0 0-1,0-1 0,0 1 1,-1-5-1,-6-17-159,6 20 193,1-1 1,-1 1-1,1-1 1,0 1-1,0-1 1,0-6 0,-7-49-53,10-1-10,-2 53-296,0 8-35,1 15 295,1 10 70,-2 42 0,-2 1-129,-1-37-914,-2-23 1030,-13 34-325,10-28 261,8-13 83,0 0 0,-1-1 0,1 1-1,0-1 1,-1 1 0,1 0 0,-1-1 0,1 1 0,-1-1 0,1 0-1,-1 1 1,1-1 0,-1 1 0,1-1 0,-1 0 0,1 1 0,-1-1-1,0 0 1,1 0 0,-1 1 0,0-1 0,1 0 0,-1 0 0,0 0-1,1 0 1,-1 0 0,0 0 0,1 0 0,-1 0 0,0 0 0,1 0-1,-1 0 1,0 0 0,0-1 0,0 1 14,0 0-6,1-1-1,-1 1 0,0 0 0,0-1 0,0 1 0,0-1 1,0 1-1,1-1 0,-1 0 0,0 1 0,0-1 1,1 0-1,-1 1 0,1-1 0,-2-1 0,-7-7-50,6 8 28,1 0 1,-1 0-1,0 1 0,1-1 1,-1 1-1,0 0 0,1 0 1,-5 0-1,4 0 48,0 0 0,0 0-1,0 0 1,0 0 0,0-1 0,1 0 0,-6-1-1,-22-5 179,29 6-214,1 1 1,-1 0-1,1 0 1,-1 0-1,1 0 0,-1-1 1,1 1-1,-1 0 1,1 0-1,-1 0 1,1 0-1,-1 0 1,1 0-1,-1 0 1,1 0-1,-1 0 1,1 1-1,-1-1 1,1 0-1,-1 0 1,1 0-1,-1 0 0,1 1 1,-1-1-1,1 0 1,-1 1-1,1-1-4,-1 1 1,1-1-1,-1 0 0,1 0 0,-1 1 0,1-1 0,0 0 0,-1 0 1,1 0-1,-1 1 0,1-1 0,-1 0 0,1 0 0,-1 0 0,1 0 1,-1 0-1,1 0 0,-1 0 0,1 0 0,-1 0 0,1 0 0,-1-1 0,0 1 1,-12-5 84,12 5-9,-1-1-1,0 1 1,1-1 0,-1 0-1,1 1 1,-1-1-1,1 0 1,-1 0 0,1 0-1,-2-2 1,0 2 3,2 1-69,1 0 0,-1-1 1,0 1-1,0 0 0,0 0 1,0 0-1,0 0 1,0 0-1,1 0 0,-1 0 1,0 0-1,0 0 0,0 0 1,0 0-1,0 0 1,1 1-1,-1-1 0,0 0 1,0 1-1,0-1 1,1 1-1,-3 0 0,3-1 18,-1 1-61,1-1 0,0 0 40,0 0 0,0 0 0,0 0 0,0 0 0,-1 0 0,1 0 0,0 0 1,0 0-1,0 0 0,0 0 0,0 0 0,0 0 0,0 0 0,0 0 0,-1 0 1,1 0-1,0 0 0,0 0 0,0 0 0,0 0 0,0 0 0,0 1 0,0-1 1,0 0-1,0 0 0,-1 0 0,1 0 0,0 0 0,0 0 0,0 0 0,0 0 1,0 0-1,0 0 0,0 1 0,0-1 0,0 0 0,0 0 0,0 0 0,0 0 0,0 0 1,0 0-1,0 0 0,0 1 0,0-1 0,0 0 0,0 0 0,0 0 0,0 0 1,0 0-1,-2 10 122,2-6-102,-1-3 39,0 0 0,1 0 0,-1 0 0,0 0 0,0 0 0,0 0 0,0 0 0,0-1 0,0 1 0,0 0 0,0 0 0,0-1 0,0 1 0,0-1 0,0 1 1,0-1-1,-1 1 0,1-1 0,0 0 0,0 1 0,-1-1 0,1 0 0,0 0 0,-1 0 0,0 0 0,1 0-70,-11-8 88,11 8-144,1 0 21,0 0 81,0 0-28,0-1 2,0 1-1,0-1 1,0 1-1,0 0 1,0-1 0,0 1-1,0-1 1,0 1-1,-1-1 1,1 1-1,0 0 1,0-1-1,-1 1 1,1-1 0,0 1-1,0 0 1,-1-1-1,0 1 22,-1-1 0,1 1 0,0-1-1,0 0 1,0 1 0,-1-1 0,1 0 0,0 0 0,0 1-1,0-1 1,0 0 0,0 0 0,1 0 0,-1 0-1,0 0 1,0-1 0,1 1 0,-1 0 0,0 0 0,1 0-1,-1-1 1,1 1 0,0 0 0,-1 0 0,1-2-1,-5-5-218,5 7 170,0 1 0,0 0 59,0 0 5,0 0 26,0 0-47,0 0-70,0 0-26,-3 59-235,3-52 325,1-6-16,-1 1 0,0-1 0,0 1-1,0-1 1,0 1 0,0-1 0,0 1 0,0-1 0,-1 1 0,0 2 0,-2-1 21,2-2-13,1 0 1,-1-1-1,0 1 0,1 0 1,-1-1-1,0 1 0,0-1 1,1 1-1,-1-1 0,0 1 0,0-1 1,0 0-1,0 1 0,0-1 1,0 0-1,0 0 0,0 0 0,1 1 1,-1-1-1,0 0 0,0 0 1,0 0-1,0-1 0,0 1 0,0 0 1,0 0-1,0 0 0,0-1 1,0 1-1,-1-1 0,-1-1-1,-1-1 1,1 1-1,0-1 0,0 0 0,-5-6 0,-10-8 170,14 14-54,1 1-655,10 3 249,13 6 324,-17-6-40,0 0-1,-1 0 1,1 0-1,0 0 1,0 0-1,0-1 1,4 1-1,6-1 79,-6 1-36,1-1 0,0 0 0,-1-1 0,1 0 1,0 0-1,-1 0 0,1-1 0,9-4 0,8 0-126,-23 6 81,1 0-1,0-1 0,-1 1 1,1-1-1,0 0 0,-1 0 1,1 0-1,-1 0 0,1 0 1,-1 0-1,0-1 0,3-1 0,14-9-55,-14 9 32,-3 2-49,17 1 33,-15 0-80,-2 0 196,0 0 0,0 1 0,0-1-1,0-1 1,0 1 0,0 0 0,1-1 0,-1 1 0,3-2 0,-5 2-143,0 0-11,0 0-10,0 0-32,1-1 34,-1 1 1,0 0-1,1 0 1,-1-1-1,1 1 0,-1 0 1,0 0-1,1-1 1,-1 1-1,1 0 0,-1 0 1,1 0-1,-1 0 1,1 0-1,-1-1 1,1 1-1,-1 0 0,1 0 1,-1 0-1,0 0 1,1 1-1,-1-1 1,1 0-1,-1 0 0,1 0 1,-1 0-1,1 0 1,-1 1-1,1-1 0,0 0 1,7 10-1598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10:31.2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170 50 416,'-3'-6'55,"3"6"2,-1-1-1,1 0 1,0 1-1,-1-1 1,1 0-1,-1 0 1,1 1-1,-1-1 1,1 1-1,-1-1 1,1 0-1,-1 1 0,1-1 1,-1 1-1,0 0 1,0-1-1,0 0 1,0 0 56,-1 1 0,1-1 0,0 0 0,0 0 0,0 0 0,0 0 0,0-1 0,1 1 0,-1 0 0,0 0 0,1 0 0,-1-1 0,0-2 0,-8-11 140,10 17-276,-1 0 0,0-1 0,1 1 0,-1 0 1,0 0-1,0 0 0,0 0 0,-1 0 1,1-1-1,-1 4 0,-8 32 52,0-1 22,3 1-79,-4 30-24,-1 12 129,-43 151 1,52-225-59,1 1 1,-1-1 0,0 0 0,-1 0 0,1 0 0,-1 0 0,0 0 0,0 0-1,-1-1 1,-5 7 0,8-11 76,1 0 54,0-8 84,1 3-236,0-1-1,0 1 1,0 0-1,1 0 1,-1 0-1,1 0 1,3-4-1,8-23-3,-7 5 45,2-2 45,11-32 1,6 0-203,-22 53 107,-1 7-18,1 14-44,-1-2 42,0-3 59,-1-1 0,0 1 0,-1-1 0,0 0 0,0 1-1,-2 10 1,0 14 33,2-23-42,-1-1-1,0 0 0,-3 10 1,2-10-7,0 0 0,1 0 1,0 9-1,-4 24 148,5-40-16,0-1-27,0 0-5,0 0 0,0 0 112,0 0-42,0 0 52,0 0-111,0 0-155,0 0-48,0 0-53,0 0-102,0 0-501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10:32.9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 28 320,'6'4'208,"-5"-1"-64,4 4-230,-5-7 106,0 0-1,0 1 1,0-1-1,1 0 1,-1 0-1,0 0 1,0 0-1,0 0 1,0 0-1,0 0 1,0 0-1,0 1 1,0-1 0,0 0-1,0 0 1,0 0-1,0 0 1,0 0-1,0 0 1,0 0-1,0 0 1,0 1-1,0-1 1,0 0-1,0 0 1,0 0-1,0 0 1,0 0 0,0 0-1,0 0 1,0 0-1,0 1 1,0-1-1,-1 0 1,1 0-1,0 0 1,0 0-1,0 0 1,0 0-1,0 0 1,0 0-1,0 0 1,0 0 0,0 0-1,0 0 1,-1 0-1,1 1 1,0-1-1,0 0 1,0 0-1,0 0 1,0 0-1,0 0 1,0 0-1,-1 0 1,1 0 321,0 0 59,0 0-133,0 0-64,0 0-97,0 0-63,0 0-32,0 0-75,0 0 58,0 0 145,0 0 16,0 0 117,0 0-102,0 0-31,-2-3 1,1 1-1,-1 0 1,1 1 0,-1-1-1,0 0 1,0 0 0,-2-1-1,-10-12 834,13 14-966,1 0-1,-1 0 0,0 0 1,1 0-1,-1 0 0,0 0 0,0 0 1,0 0-1,0 0 0,0 1 1,0-1-1,0 0 0,0 1 0,0-1 1,0 1-1,-2-2 0,2 2-75,1 0-102,0 0 86,5 18 180,-1-5-14,-4-13-39,0 0 17,4 4-374,6 11-2058,2-7 592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10:36.8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72 832,'8'-5'110,"0"0"-1,0 1 1,0 0-1,1 0 1,10-3 0,12-5 123,-23 8-122,1 0-1,-1-1 1,0 0 0,9-7 0,-16 12-105,1 0-26,-1 0 1,1 0-1,-1 0 1,1 0 0,-1 0-1,1 1 1,-1-1-1,1 0 1,-1 1 0,2 0-1,-2 0 52,0 0 1,0-1-1,-1 1 0,1 0 0,0 0 0,-1 0 0,1-1 1,-1 1-1,1 0 0,-1 0 0,1 0 0,-1 0 0,0 0 0,1 0 1,-1 0-1,0 0 0,0 0 0,0 0 0,0 0 0,0 1 1,3 11-111,-3-11-45,-2 25 240,2-25-139,0-2 19,0 0-1,0 1 1,0-1 0,0 0 0,0 1 0,0-1-1,0 0 1,0 1 0,-1-1 0,1 0 0,0 1-1,0-1 1,0 0 0,0 1 0,0-1 0,-1 0-1,1 1 1,0-1 0,0 0 0,0 0 0,-1 1-1,1-1 1,0 0 0,-1 0 0,1 1 0,0-1-1,-1 0 1,0 1-71,-7 14 287,7-9-202,1-5 37,0-1-27,2 0-18,1-1 1,-1 0-1,0 0 1,1 0-1,-1 0 1,0 0-1,0 0 0,0-1 1,3-1-1,5-4 11,-4 4-12,-5 2-2,0 0 0,0 0 1,0 1-1,0-1 0,0 0 0,0 1 0,0-1 0,0 1 0,0-1 1,0 1-1,1 0 0,-1-1 0,0 1 0,0 0 0,0 0 0,1 0 1,-1 0-1,0 0 0,0 0 0,2 1 0,-2-1 5,0 0-2,-1 0 0,1 0-1,-1 0 1,1 0 0,-1 0-1,1 1 1,-1-1-1,1 0 1,-1 0 0,1 0-1,-1 1 1,0-1 0,1 0-1,-1 1 1,1-1 0,-1 0-1,0 0 1,1 1-1,-1-1 1,0 1 0,0-1-1,1 0 1,-1 1 0,0-1-1,0 1 1,1-1 0,-1 1-1,0-1 1,0 1-1,0-1 1,0 1 0,0-1-1,0 1 1,0-1 0,0 0-1,0 1 1,0-1-1,0 1 1,0-1 0,0 1-1,0 0 1,0 1 25,0-1 68,0-1 11,0 0 90,0 0-42,0 0 69,-5 1 290,4-1-488,1 0 0,0 0 0,-1 0 0,1 0 0,0 0 0,-1 0 0,1 0 0,0 0 0,-1-1 0,1 1 0,0 0 0,-1 0 0,1 0 0,0 0 0,0 0 0,-1-1 0,1 1-1,0 0 1,0 0 0,-1 0 0,1-1 0,0 1 0,0 0 0,-1 0 0,1-1 0,-5-8 13,5 9-44,0 0 0,0-1 0,0 1 0,0 0 0,0 0 0,0-1-1,0 1 1,0 0 0,0-1 0,0 1 0,-1 0 0,1 0 0,0-1 0,0 1 0,0 0 0,0 0 0,-1-1 0,1 1 0,0 0-1,0 0 1,0 0 0,-1 0 0,1-1 0,0 1 0,0 0 0,-1 0 0,1 0 0,0 0 0,0 0 0,-1 0 0,1-1 0,0 1 0,-1 0-1,1 0 1,0 0 0,0 0 0,-1 0 0,1 0 0,0 0 0,-1 0 0,1 0 0,0 0 0,0 1 0,-1-1 0,1 0 0,0 0 0,-1 0-1,1 0 1,0 0 0,0 0 0,0 1 0,-1-1 0,1 0 0,0 0 0,-1 1 0,0-1-38,1 0 22,0 0 64,0 0 5,0 0 26,0 0-58,0 0-106,0 0 10,0 0-6,0 0 49,0 0 122,0 0-15,0 0-33,0 0 48,0 0 182,0 0-112,0 0-182,0 0 22,0 0 202,0 0-117,0 1-208,-3 2 11,0-1 36,3-1 84,0-1-1,-1 1 1,1-1 0,-1 1 0,1-1 0,-1 1-1,1-1 1,-1 1 0,1-1 0,-1 0 0,1 0-1,-1 1 1,1-1 0,-1 0 0,1 0 0,-1 1-1,0-1 1,1 0 0,-1 0 0,1 0 0,-1 0-1,0 0 1,1 0 0,-2 0 0,2 0-46,-18-1 416,16-4-496,2 4-239,5 3 373,-3-2 32,-2 0 31,0 0-20,0 0 20,0 0-58,0 0-106,1 0 20,1 0 74,-1 0 1,1 0-1,-1 0 0,1 0 1,-1 0-1,0 0 0,1 0 1,-1 0-1,1 1 0,-1-1 1,0 1-1,3 0 0,-2 0 10,0 0 60,16 5-10,-13-6-43,-4 1-20,0-1-1,0 0 1,1 0 0,-1 0-1,0 0 1,0 0-1,0 0 1,0 0 0,0 0-1,0-1 1,0 1 0,0 0-1,0-1 1,0 1 0,0-1-1,0 1 1,0-1-1,0 1 1,0-1 0,0 0-1,0 1 1,0-1 0,0 0-1,-1 0 1,2-1 0,5-6-229,-5 5 337,-1-10-161,-2 11 52,-1 0 1,0 0-1,1 1 0,-1-1 1,0 0-1,0 1 0,0-1 1,0 1-1,0 0 0,0-1 1,0 1-1,0 0 0,-1 0 1,1 1-1,-4-2 0,-6-2 180,11 4-201,0-1 1,0 1-1,0-1 0,-1 1 0,1-1 1,0 1-1,0 0 0,0-1 1,-1 1-1,-1 0 0,0 1-106,0-1 0,0 1 0,0 0 0,0 0 0,0 0 0,0 1 0,0-1 0,0 1 0,0-1 0,-5 5 0,1 0-435,-1 0 1,-9 12-1,6-3-553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10:38.6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245 3 896,'-9'-1'218,"0"0"-1,0 0 1,0 1 0,0 1-1,0-1 1,-1 2 0,1-1-1,0 1 1,-15 5-1,19-5-185,-43 10 651,47-11-693,0-1 0,0 0 0,-1 1 0,1-1 0,0 1 0,0 0 0,0-1 0,0 1 0,0 0 1,0 0-1,0-1 0,0 1 0,0 0 0,0 0 0,0 0 0,1 0 0,-1 0 0,0 0 0,1 0 0,-2 2 1,2-2 62,0-1-69,0 0 0,0 0 59,-4 7 383,1-6-348,3-1-66,0 0 0,0 0 1,0 0-1,-1 0 0,1 0 1,0 0-1,0 0 0,0 0 1,0 0-1,0 0 0,-1 1 1,1-1-1,0 0 0,0 0 1,0 0-1,0 0 1,0 0-1,0 0 0,-1 1 1,1-1-1,0 0 0,0 0 1,0 0-1,0 0 0,0 1 1,0-1-1,0 0 0,0 0 1,0 0-1,0 1 0,0-1 1,0 0-1,0 0 0,0 0 1,0 0-1,0 1 0,0-1 1,0 0-1,0 0 0,0 0 1,0 0-1,0 1 0,1-1 1,-1 0-1,0 0 1,-17 8 360,15-8-284,0 1 0,0-1 1,0 0-1,0 1 0,0-1 0,-1 0 1,1 0-1,-4-1 0,-9 0 14,14 1-167,1 0 0,9 0-112,81-7 458,-1 0-1070,-87 7 79,-2 0-982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10:42.2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104 71 832,'-3'6'234,"-2"6"1,5-10-152,-1-1 0,0 1 0,1-1 0,-1 1 0,0-1 0,0 0 0,0 1 0,0-1 0,-2 2 0,-4 8 111,1 2-154,3-6 16,-1-1 0,1 1 0,-1-1 0,-7 9 0,4-1 171,6-9 55,5-9 415,10-19-562,10-11-350,-11 19-116,-12 14 294,1 9 259,-2-7-219,1 0 1,-1-1-1,0 1 1,1 0-1,-1 0 1,0-1 0,0 1-1,0 0 1,0 0-1,0 0 1,0-1-1,0 1 1,0 1 0,-2 6 50,0 0 0,0 0 0,-1 0 0,0 0 0,-1-1 0,1 1 1,-2-1-1,1 0 0,-1 0 0,0-1 0,0 1 0,-8 7 1,-20 27 19,33-41-61,-1 0-1,1 0 1,0 0-1,0 1 0,0-1 1,0 0-1,0 0 1,-1 0-1,1 0 1,0 0-1,0 1 1,0-1-1,0 0 0,-1 0 1,1 0-1,0 0 1,0 0-1,0 0 1,-1 0-1,1 0 1,0 0-1,0 0 0,0 0 1,-1 0-1,1 0 1,0 0-1,0 0 1,-1 0-1,1 0 1,0 0-1,0 0 0,0 0 1,-1 0-1,1 0 1,0 0-1,-3-8 307,3-12-227,3 8-23,1 1 1,-1 0-1,8-13 0,7-21 171,-7 27-532,1 0 1,0 1-1,1 1 0,1 0 0,1 1 0,24-20 1,-26 24-360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10:42.9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77 1 480,'-12'32'223,"6"-15"-73,-11 22 0,9-25 111,-8 17 470,10-16-533,4-11-175,0 0 1,1 1-1,-1-1 0,1 0 1,0 0-1,0 1 0,0-1 0,1 1 1,-1-1-1,1 1 0,0-1 1,1 6-1,-1-9-26,1 0 0,-1 0 0,1 0 0,-1 0 0,1 0 0,0 0 0,-1 0 0,1 0 0,0 0 0,0 0 0,-1 0 0,1-1-1,0 1 1,0 0 0,0-1 0,0 1 0,0 0 0,0-1 0,0 1 0,0-1 0,0 0 0,0 1 0,0-1 0,1 0 0,-1 0 0,1 1 0,5-1-21,1 1-1,-1-1 1,8-1-1,-3 1 13,24-2 127,43-7 0,-45 5-78,-21 2-100,0-1 1,-1 0-1,19-7 1,-14 4 45,-15 4 1,-2 2-53,0 0 63,0 0 145,-4 3-117,0 1 0,-1-1 0,1 0 0,-1 0 0,0-1-1,1 1 1,-8 2 0,-39 11 212,29-10 13,-43 10-44,65-16-205,0 0 1,-1 0-1,1 0 1,0 0-1,-1 0 1,1 1-1,0-1 1,0 0-1,-1 0 1,1 0-1,0-1 1,0 1-1,-1 0 1,1 0-1,0 0 1,-1 0-1,1 0 1,0 0-1,0 0 1,-1 0-1,1 0 1,0-1-1,0 1 1,0 0-1,-1 0 1,1 0-1,0-1 1,0 1-1,0 0 1,-1 0-1,1 0 1,0-1-1,0 1 1,0 0-1,0 0 1,0-1-1,0 1 1,-1 0-1,1 0 1,0-1-1,0 1 1,0 0-1,0-1 1,0 1-1,0 0 1,0 0-1,0-1 1,0 1-1,1-1 1,23-9-861,28-15-1,-48 23 775,18-10-254,0 0-127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10:45.8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114 16 1408,'-7'-4'315,"4"6"34,2-2-306,1 1-1,0-1 1,0 0-1,-1 1 1,1-1-1,0 0 0,-1 0 1,1 0-1,0 1 1,-1-1-1,1 0 1,0 0-1,-1 0 0,1 0 1,-1 0-1,1 1 1,0-1-1,-1 0 0,1 0 1,-1 0-1,1 0 1,0 0-1,-1 0 1,1 0-1,0-1 0,-1 1 1,1 0-1,-1 0 1,1 0-1,0 0 1,-1 0-1,1-1 0,0 1 1,-1 0-1,-7-2 384,0 0-1,0 1 1,0 0 0,-15-1-1,23 2-361,0 0 59,0 0-81,0 0-48,1 0-1,0-1 1,-1 1-1,1-1 1,0 1-1,0 0 1,0-1-1,-1 1 1,1 0-1,0 0 1,0 0-1,0 0 1,-1 0-1,1 0 1,0 0-1,0 0 1,1 0-1,4 0 12,3-2-97,1 0-1,0 2 0,0-1 1,0 1-1,-1 1 0,11 1 1,22 0-497,-16-3 620,-15 1-13,1 0 0,22 2 1,-27 0-35,-6-2 106,-1 0-31,0 0-75,0 0-37,0 0-70,-69 4 1584,51-5-1096,13 0-381,0 1 1,0 0 0,0 0-1,-8 1 1,-9 1-454,20 4 472,0 3 383,-3 16-749,5-24 378,0 0-1,0 0 0,-1 1 0,1-1 0,0 0 0,-1 0 0,1 0 0,0-1 0,-1 1 0,1 0 0,-2 2 0,-1 6 121,2-8-123,0 0 0,1 0 0,-1 0 0,0 0 0,0 0 0,0 0-1,0 0 1,0 0 0,0 0 0,0-1 0,0 1 0,0 0-1,0-1 1,-1 1 0,1-1 0,0 1 0,-2 0 0,-3 2 142,4-2-155,-1 0 0,1 0 0,-1 0-1,1 0 1,-1 0 0,-3 0 0,3 0 16,1-1 0,-1 1 0,0 0 0,0 0 0,1 0-1,-4 2 1,4-2-19,-1 0-1,1 0 0,0 0 0,-1 0 0,0-1 1,1 1-1,-1-1 0,1 0 0,-1 1 0,1-1 1,-5-1-1,2 1-34,5 0 13,0 0 68,0 1-39,1-1 0,-1 1-1,1-1 1,-1 1-1,1-1 1,0 0-1,-1 1 1,1-1-1,-1 0 1,1 1 0,0-1-1,0 0 1,-1 0-1,1 0 1,0 0-1,-1 1 1,1-1-1,0 0 1,0 0 0,-1 0-1,2-1 1,0 1 4,88 8 100,-72-8-62,-7 1 0,0-1 0,11-2 0,-19 2-15,0-1-1,0 1 1,-1-1 0,1 0-1,0 0 1,-1 0 0,1 0-1,-1-1 1,1 1 0,-1 0-1,1-1 1,3-3-1,3-3 42,-8 7-61,0 1 1,0-1 0,0 1 0,0-1 0,-1 0-1,1 0 1,0 0 0,0 1 0,-1-1 0,1 0 0,0 0-1,-1 0 1,1 0 0,-1 0 0,1 0 0,-1 0-1,1 0 1,-1 0 0,0 0 0,0 0 0,1-1-1,-1 1 1,0 0 0,0 0 0,0 0 0,0 0-1,0 0 1,-1 0 0,1-1 0,0 1 0,-1-1-1,0-1-4,1 0-1,-1 0 0,0 1 0,0-1 0,0 0 0,-1 1 0,1-1 0,0 1 0,-1 0 0,0-1 0,-3-3 0,3 5-7,1 0-1,-1 0 0,0 0 0,1 0 1,-1 0-1,0 1 0,1-1 0,-1 0 0,0 1 1,0 0-1,0-1 0,0 1 0,1 0 0,-1 0 1,0 0-1,0 0 0,0 0 0,0 0 1,-2 1-1,-3 0-133,2 0 117,1 0 0,0 0 0,-1 0 0,1 0 1,-7 4-1,9-4 12,0 0 0,1 0 0,-1 0 0,1 1 0,0-1 0,-1 0 0,1 1 0,0-1 0,0 1 0,0 0 0,0-1 0,0 1 0,0 0 0,1 0 0,-1 0 0,0 2 0,0-1 42,0 1 0,-1-1 1,1 0-1,-1 0 0,1 1 1,-1-1-1,-3 3 0,5-5-14,-1-1 0,0 1 0,1 0 0,-1-1 0,0 1 0,1-1 0,-1 1-1,0 0 1,0-1 0,1 0 0,-1 1 0,0-1 0,0 1 0,0-1-1,0 0 1,1 0 0,-1 0 0,0 1 0,0-1 0,0 0 0,0 0-1,0 0 1,0 0 0,0 0 0,0-1 0,1 1 0,-1 0 0,0 0-1,0-1 1,0 1 0,0 0 0,0-1 0,-1 0 0,0 0-90,-1-1 0,1 1 1,-1 0-1,0 0 0,1 0 0,-1 0 1,0 0-1,-4 0 0,2-3-2011,5 3-837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14:19.2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276 433 832,'0'1'12,"-2"7"944,-1-7-322,-1-8-129,-10-33-77,1-1 0,2 0 1,-6-47-1,-6-26-227,17 88 58,5 16-215,-1 1-1,-5-15 1,6 17-210,1 6 118,0 18 198,-11 46 721,10-46-735,-2 0 0,-8 30 0,8-31-109,0 0-1,0 0 1,2 0-1,0 0 1,0 0 0,3 18-1,-1 8 39,-1-40-74,1 0 0,-1 0 0,0 0 0,1-1 0,-1 1 0,1 0 0,0-1 0,-1 1 0,1 0-1,0-1 1,0 1 0,2 2 0,-2-3 8,0 0-1,0 0 0,-1 0 1,1 0-1,0 0 1,-1 1-1,1-1 0,-1 0 1,1 0-1,-1 1 1,0-1-1,1 2 0,-1-2-14,1 1 38,1 1 441,-6-3-110,2-1-328,0-1 0,0 1 1,0-1-1,0 0 0,0 1 1,1-1-1,-1 0 0,1 0 1,-1 0-1,1-1 0,-2-3 1,-12-31 289,10 24-305,-16-46 37,7 21-48,-1 0-1,-20-35 1,12 26-474,20 43 301,2 7-47,5 10 189,1 0 97,8 26-1,-6-15-59,10 34 131,13 86 0,-29-134-102,0 0 0,-2 19 0,1-10 173,0-18-122,0-1-47,0 0-124,0 10 78,0-5-51,0-6-66,0 0 99,0 1 68,0 0-4,0 0 20,0 0 92,0 0-44,0 0-42,0 0-67,1-1-1,0 1 0,-1 0 0,1-1 1,-1 1-1,1-1 0,-1 1 0,0 0 1,1-1-1,-1 0 0,1 1 0,-1-1 0,0 1 1,1-1-1,-1 1 0,1-2 0,0-1 64,0 1-1,-1-1 0,1 0 1,0 1-1,-1-1 0,0 0 1,1-4-1,-1-28 314,4 12-37,-3-5-250,-3-1-1,-6-44 0,4 52-112,-17-65 140,14 66-51,5 11-95,-1-1 0,-7-13-1,1-8-202,6 22 248,2-1 25,1 10-177,0-1 0,1 1 0,-1 0 0,0-1-1,0 1 1,0 0 0,0-1 0,0 1 0,0-1 0,0 1-1,0 0 1,-1-1 0,1 1 0,0 0 0,0 0 0,0-1-1,0 1 1,0 0 0,0-1 0,-1 1 0,1 0 0,0-1-1,0 1 1,-1 0 0,1 0 0,0-1 0,-1 1-1,7 0-1640,-5-6-336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14:19.2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773 12 992,'-28'-6'339,"-8"0"-150,11 6-24,-111 4-378,56-2 490,9 0 753,50-1-781,16-1-212,0 0 0,0 0 0,0 0 0,0 1 0,0 0 0,0 0 0,0 0 0,0 1 0,0 0 0,1 0 0,-7 3 0,-1 2 121,-25 10 0,13-7 49,17-6-206,0 0 0,1 0 1,-1 1-1,1 0 1,-6 6-1,-16 12 577,19-17-450,9-6-121,0 1 1,0-1-1,-1 0 0,1 0 0,0 0 1,-1 0-1,1 0 0,0 1 0,0-1 1,-1 0-1,1 0 0,0 0 0,0 1 1,-1-1-1,1 0 0,0 1 0,0-1 1,0 0-1,0 0 0,-1 1 0,1-1 1,0 0-1,0 1 0,0-1 0,0 0 1,0 1-1,0-1 0,0 0 0,0 1 1,0-1-1,0 0 0,0 1 0,0-1 1,0 0-1,0 0 0,0 1 0,0-1 1,0 0-1,1 1 0,-1 0 0,4 6 128,-1-3-110,0 0-1,0-1 0,1 1 1,-1-1-1,1 0 0,-1 0 1,7 4-1,9 8 138,9 8 229,-26-22-352,1 1 0,-1 0 0,0 0 0,0 0 0,0 0 0,0 0 0,0 0 0,-1 0 0,1 0 0,-1 1 0,3 3 0,2 6-32,-1 1-1,1 1 0,-2-1 1,4 16-1,-4-13-15,1 0-1,1-1 1,13 27 0,-15-36 18,-1 1 1,2-1 0,-1 0 0,1-1-1,0 1 1,0-1 0,0 0-1,1 0 1,0 0 0,0-1-1,0 0 1,0 0 0,1-1-1,0 1 1,0-1 0,-1-1-1,15 4 1,4-1-1,-1-1 0,1-1 0,0-1 0,25-1-1,10-4 54,-30 1-2,31 3 0,370 7 373,-298-9-210,-113-2 152,-20 3-368,1 0-1,-1 0 1,0 0 0,0 0 0,0 0 0,0 0 0,0 0 0,0 0-1,0 0 1,1 0 0,-1 0 0,0 0 0,0 0 0,0 0 0,0 0-1,0-1 1,0 1 0,0 0 0,0 0 0,0 0 0,1 0 0,-1 0-1,0 0 1,0 0 0,0 0 0,0 0 0,0 0 0,0-1 0,0 1-1,0 0 1,0 0 0,0 0 0,0 0 0,0 0 0,0 0 0,0 0-1,0-1 1,0 1 0,0 0 0,0 0 0,0 0 0,0 0 0,0 0-1,-10-5 70,-145-41 366,132 37-506,-1 2-1,1 1 0,-1 1 0,-1 1 0,-28 0 0,52 3 53,0 1-1,0 0 0,0 0 1,0 1-1,0-1 1,0 0-1,0 0 1,0 0-1,0 1 1,1-1-1,-1 0 0,0 1 1,0-1-1,0 1 1,1-1-1,-1 1 1,0-1-1,0 1 1,1-1-1,-1 1 0,0 0 1,1 0-1,-1-1 1,1 1-1,-1 0 1,1 0-1,-1-1 1,1 1-1,0 0 0,-1 0 1,1 0-1,0 0 1,0 0-1,-1 0 1,1 0-1,0-1 1,0 3-1,0-1-2,0 1-1,1 0 1,-1 0 0,1 0-1,-1-1 1,1 1 0,0 0-1,0 0 1,0-1-1,0 1 1,3 3 0,-2-4 33,0 1 0,0-1 0,0 0 1,0 0-1,1 0 0,-1-1 0,1 1 0,0 0 0,-1-1 1,1 0-1,0 0 0,0 1 0,-1-2 0,1 1 1,0 0-1,0-1 0,0 1 0,0-1 0,0 0 1,0 0-1,0 0 0,0 0 0,0 0 0,0-1 0,0 0 1,0 1-1,0-1 0,0 0 0,0 0 0,0-1 1,-1 1-1,1-1 0,-1 1 0,1-1 0,-1 0 1,1 0-1,-1 0 0,4-4 0,-4 4-51,0-1 0,0 1 0,0 1 1,0-1-1,1 0 0,-1 0 0,1 1 0,-1 0 0,1-1 0,-1 1 0,1 0 0,0 0 0,0 0 1,-1 1-1,1-1 0,5 0 0,5 0 29,0 1-1,18 1 1,-23-1-5,19 3-68,-1 1 0,1 2 0,41 13 0,-33-8 145,40 7 1,-48-14 84,127 26-285,-114-21 202,45 3 0,-33-5-2,75 3-61,-58-6 200,-36-2-211,0-3 0,0 0 0,51-10 0,-75 10 21,-1 0-1,0 1 1,0 0 0,1 0 0,-1 1-1,15 3 1,-20-3-13,0-1 0,0 1 0,1-1 0,-1 0 0,0 0 1,4 0-1,4-1 36,-10 1-29,8 1-160,-3 4 154,-5-5 14,-1 1 1,1-1-1,-1 1 0,0-1 0,1 1 0,-1-1 1,1 0-1,0 1 0,-1-1 0,1 0 0,-1 1 1,1-1-1,-1 0 0,1 0 0,0 0 0,-1 0 1,1 1-1,0-1 0,-1 0 0,1 0 0,0 0 0,-1 0 1,1 0-1,0-1 0,-1 1 3,-1 0-1,0 0 1,0 0-1,0 0 1,1 0-1,-1 0 1,0 0-1,0 0 1,0 0-1,1-1 1,-1 1-1,0 0 1,0-1-1,1 1 1,-1 0-1,-1-2 1,-5-1 33,-3 0-58,1-1 1,-1 0-1,1 0 0,0-1 0,1 0 0,-13-10 0,-20-11 55,-55-22-58,-1 4-1,-3 5 0,-165-43 1,205 70-91,-118-9 0,75 11 109,38 3-13,-219-32 2,284 39 0,-50-10-42,0 3 0,-57-2 0,41 7 116,35 0-100,-1 2 0,-34 4 0,-45 18 25,75-12 65,-32 7 3,52-16 19,0 1 0,-1-2 1,-17-1-1,-4-1-73,-39-4 97,65 5-100,-3 0-71,-1 1-1,-19 2 0,-6 0 94,40-2-39,1 0-1,0 0 1,-1 0-1,1 0 1,0 0-1,-1 0 1,1 0-1,0 0 1,-1 0-1,1 0 1,0 0 0,-1 0-1,1 0 1,0 0-1,-1 0 1,1-1-1,0 1 1,-1 0-1,1 0 1,0 0-1,0 0 1,-1-1 0,1 1-1,0 0 1,0 0-1,-1 0 1,1-1-1,0 1 1,0 0-1,-1-1 1,1 1-1,0 0 1,0 0 0,0-1-1,0 1 1,0 0-1,-1-1 1,20 0-352,25 3 197,62 11-1,-62-6 193,63 1 0,-67-7-61,152-5-41,-140 1 196,87-18 0,28-24-114,-116 31-27,73-9 1,2-1 291,-108 21-270,-1 0-1,0 2 0,27 0 1,-26 2-23,29 5 0,-4 1 40,-17-4-18,24 2 75,7-5-1685,-57 0 720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3:02.045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162 157 1472,'-8'3'96,"2"1"0,-1 0 0,0 1 0,1 0 0,0 0 0,0 0 0,0 1 0,1-1 0,0 1 0,-7 11 0,-35 43 1381,7-6 699,50-60-1619,8-8-362,43-35 206,125-76 0,-142 97-419,-7 5 141,46-38-1,-80 58-111,1 0 42,0 0-1,-1-1 0,1 0 0,4-5 0,-8 9-50,0 0 1,0 0-1,0 0 0,0-1 0,0 1 0,0 0 0,0 0 0,0 0 0,0 0 0,0 0 0,0 0 0,0 0 0,0 0 0,0 0 1,0 0-1,0-1 0,0 1 0,0 0 0,0 0 0,0 0 0,0 0 0,0 0 0,0 0 0,0 0 0,0 0 0,0 0 0,0-1 0,0 1 1,0 0-1,0 0 0,0 0 0,0 0 0,0 0 0,0 0 0,0 0 0,-1 0 0,1 0 0,0 0 0,0 0 0,0 0 0,0 0 1,0 0-1,0-1 0,0 1 0,0 0 0,0 0 0,0 0 0,0 0 0,-1 0 0,1 0 0,0 0 0,-8 0 9,-10 4-39,-244 97 71,170-50-1418,67-37 248,7-2-1443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14:19.2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 0 832,'-1'1'18,"1"0"0,-1 0 0,1 1-1,-1-1 1,1 0 0,-1 0 0,1 1 0,0-1 0,-1 0 0,1 0-1,0 1 1,0-1 0,0 0 0,0 0 0,0 1 0,0-1-1,1 0 1,-1 1 0,0-1 0,1 2 0,2 16 50,-16 128-62,3-53 420,4-49-36,4-26-297,-2 27 0,4-39-100,0-1 0,0 1 0,-1-1 0,0 0 0,-1 1 0,-2 8 1,3 0 411,2-14 319,-1-9-419,0-15-299,4-111 194,-2 114-183,1 0-1,1 1 0,0 0 1,13-33-1,21-31 715,-25 55-470,-11 26-342,-3-4 210,0 7-43,0 0-1,-1 0 0,1 0 1,-1 0-1,1-1 0,0 1 0,-1 0 1,1-1-1,-1 1 0,-1-1 1,1 0-87,0-1 0,0 0 1,0 0-1,0 0 0,0 0 0,1 0 1,-1 0-1,0-1 0,1 1 1,-1-1-1,1 1 0,-1-1 0,0-1 1,-12-10-3515,10 12 2160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14:19.2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9 1728,'7'-2'989,"-6"3"-958,0-1 0,0 0 0,0 0 0,0 0 0,0-1 0,0 1 0,-1 0 1,1 0-1,0 0 0,0-1 0,0 1 0,0 0 0,-1-1 0,1 1 0,0-1 0,0 1 0,-1-1 0,1 1 0,1-1 1,-2 0 16,1 1 3,1 0 1,-1 0 0,0 0 0,1 0 0,-1 1 0,0-1-1,1 1 1,-1-1 0,0 1 0,0-1 0,1 1-1,-1 0 1,0-1 0,0 1 0,0 0 0,0 0 0,0 0-1,0 0 1,0 0 0,0 0 0,0 0 0,-1 0 0,1 0-1,0 1 1,0 1 0,2 4-4,-1 0 1,0 0-1,3 14 0,3 11 214,16 19 650,-22-44-821,0 1-1,0-1 1,0 1 0,-1 0-1,0-1 1,-1 1 0,0 9-1,-5-2 153,5-14-251,-1 1 0,0 0 0,1-1 0,-1 1 0,1 0 0,-1-1 0,1 1 0,-1 3 0,1-2 70,0 0 1,0-1-1,-1 1 0,1-1 0,-1 1 0,0 0 1,0-1-1,-2 4 0,-2 7-35,5-4-58,0-8 32,0 0-1,0 1 1,0-1 0,0 0-1,0 1 1,0-1 0,-1 0-1,1 1 1,0-1 0,-1 0-1,1 1 1,-1-1 0,0 2-1,0-1 10,0 3 52,2 8-139,-1-10 119,1 0 0,0 0 0,-1 0 0,1 0 0,1-1 0,-1 1 0,0 0 0,1-1 0,-1 1 0,1-1 0,-1 1 0,1-1 0,0 0-1,4 3 1,-6-4-34,1 0 0,-1-1 1,1 1-1,-1-1 0,0 1 0,1-1 0,0 1 0,-1-1 0,1 1 0,-1-1 0,1 0 0,0 1 0,-1-1 0,1 0 0,-1 1 0,1-1 0,0 0 0,0 0 0,-1 0 0,1 1 0,0-1 0,-1 0 0,1 0 0,0 0 0,0 0 0,-1 0 0,2-1 0,9 1 50,6-4 235,-16 4-271,-1 0-65,1 0 11,4 0 37,-3 0 43,-2 1-29,1 0 0,0-1 0,-1 1 0,1-1 0,-1 1 0,1 0 0,-1-1 0,1 1 0,-1 0 0,1 0 0,-1-1 0,0 1 0,1 0 0,-1 0 0,0-1 0,0 1 0,0 0 0,1 1 0,0 1-22,1 7 243,-3-6-572,0-7-1934,-5-9 864,-5-9-1430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14:19.2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99 160,'5'-1'12,"0"0"0,0 0 0,0 0 0,-1 0 0,1 1 1,0 0-1,0 0 0,0 0 0,5 2 0,6-2 603,22 2 331,-25-1-959,-1 0 1,1-1-1,23-3 1,-22 2 131,0 0 0,20 2-1,-12-1-287,-20 0 233,-2 0 0,0 0-44,1 0 1,-1 0 0,1 0 0,-1 0 0,0 0-1,1 0 1,-1 1 0,1-1 0,-1 0 0,1 0-1,-1 0 1,0 0 0,1 1 0,-1-1 0,1 0-1,-1 0 1,0 1 0,1-1 0,0 1 0,-2-1-14,1 1 1,-1-1 0,1 0-1,-1 1 1,1-1 0,-1 1-1,1-1 1,-1 0 0,1 0-1,-1 1 1,0-1 0,1 0-1,-1 0 1,1 0 0,-1 0-1,0 1 1,1-1 0,-1 0-1,1 0 1,-1 0 0,0 0-1,0-1 1,-1 1 88,1 0-22,-12 7 353,11-6-388,0-1 1,0 0-1,-1 1 1,1-1-1,0 0 1,0 0-1,0-1 1,0 1 0,0 0-1,0-1 1,-3 0-1,-10-2 148,-45-5 565,55 8-761,0 0-1,1-1 1,-1 0-1,0 0 1,1-1 0,-1 1-1,-5-4 1,-21-5 84,28 9-92,1 1 0,-1 0 0,1-1 0,-1 1 0,0 0 0,1 1 0,-1-1 0,0 0 0,1 1 0,-1 0-1,1-1 1,-1 1 0,1 0 0,-5 2 0,2 0-176,3-2 165,1-1 0,-1 1 1,1-1-1,0 1 0,-1 0 0,1 0 1,0 0-1,-1 0 0,1 0 0,0 0 0,0 0 1,0 0-1,0 0 0,0 0 0,0 1 1,0-1-1,1 0 0,-1 1 0,0-1 1,1 0-1,-1 1 0,0 1 0,1-2 26,0-1 1,0 0-1,0 1 0,0-1 0,0 0 0,0 1 0,0-1 1,0 1-1,-1-1 0,1 0 0,0 1 0,0-1 0,0 0 1,-1 0-1,1 1 0,0-1 0,0 0 0,0 1 0,-1-1 1,1 0-1,0 0 0,-1 1 0,1-1 0,-5 6 78,5-6-76,0 0 0,0 0 0,0 1 0,0-1 0,0 0 0,0 1 0,0-1 0,0 0 0,0 1 0,0-1 0,0 0 0,0 0-1,0 1 1,1-1 0,-1 0 0,0 0 0,0 1 0,0-1 0,0 0 0,1 0 0,-1 1 0,0-1 0,0 0 0,1 0 0,-1 0 0,0 0 0,0 1 0,1-1-1,-1 0 1,0 0 0,1 0 0,-1 0 0,0 0 0,0 0 0,1 0 0,-1 0 0,0 0 0,1 0 0,-1 0 0,0 0 0,1 0 0,-1 0 0,1 0 0,15 1 111,-15-1-156,5-1 74,1 1-1,-1-1 1,11-3-1,-12 2 28,1 1-1,0 0 1,10-1-1,32-6-12,37 5 101,-71 1-84,-14 2-67,1 0-1,0-1 1,0 1-1,0 0 1,0 0 0,0 0-1,0 0 1,0 0 0,0 0-1,0 0 1,0 0-1,0 0 1,0 0 0,0 0-1,0 1 1,0-1 0,0 1-1,1-1 1,0 1-4,-1 0 0,1-1-1,0 1 1,0-1 0,0 1 0,-1-1 0,1 0 0,0 0-1,3 0 1,10 1 192,-9 0-203,1 0 0,-1 0 0,0-1-1,8 0 1,8 0 0,-5 0-166,-12 0 61,-11 0 74,-27 4 320,-5-4-571,37 0 378,1 0-47,0 0-70,0 0 1,0 0-17,0 0 16,0 0 81,0 0-1,0 0 11,-1 0-21,1 0-1,-1 0 1,0 0-1,0 0 1,0 0 0,1 0-1,-1 0 1,0 0 0,1-1-1,-1 1 1,0 0 0,0 0-1,1-1 1,-1 1-1,0-1 1,0 0 0,1 1-32,0 0 5,-6-2-45,5 2 48,1 0-1,-1 0 0,1 0 0,-1 0 0,1 0 0,0 0 0,-1 0 0,1 0 0,-1 0 0,1-1 1,-1 1-1,1 0 0,0 0 0,-1-1 0,1 1 0,-1 0 0,1 0 0,0-1 0,-1 1 0,1 0 0,0-1 1,0 1-1,-1-1 0,1 1 0,0 0 0,0-1 0,-1 1 0,1-1 0,0 1 0,0-1 0,0 1 1,0-1-1,0 1 0,0-1 0,0 1 0,0 0 0,0-1 0,0 0 0,0 0-5,1 1 1,-1-1-1,0 1 0,1-1 0,-1 1 0,1-1 0,-1 1 1,1 0-1,-1-1 0,1 1 0,0 0 0,-1-1 1,1 1-1,-1 0 0,1 0 0,0-1 0,-1 1 0,1 0 1,-1 0-1,1 0 0,0 0 0,0 0 0,16-2-12,50 2-107,-65 0 95,-2 0 70,0 0-6,0 0 32,0 0 129,0 0-6,0 0 106,-13-4 1,8 3-303,1 0 0,-1 0 0,1 0-1,-1 1 1,1-1 0,-1 1 0,0 0 0,-5 1 0,-4-1-7,4 2-52,9-2 69,0 0 1,0 0-1,0 1 1,0-1-1,0 0 0,1 0 1,-1 0-1,0 0 1,0 0-1,0-1 0,0 1 1,0 0-1,-2-1 1,-19-3-162,-8-4 491,27 8-347,1-1 0,0 0-1,-1 0 1,1 0 0,0 0 0,0 0 0,0 0 0,0 0 0,0-1 0,0 1-1,0-1 1,0 1 0,0-1 0,1 0 0,-1 0 0,1 0 0,-2-2 0,-16-16 110,4 7 112,13 12-246,1-1 1,0 1-1,-1-1 1,0 1 0,1 0-1,-1 0 1,0 0 0,1 0-1,-1 0 1,0 0-1,0 0 1,0 0 0,0 1-1,0-1 1,0 1 0,-3-1-1,3 1 34,0-1 0,1 1 0,-1 0 0,0 0-1,0 1 1,0-1 0,1 0 0,-1 0 0,0 1 0,0-1 0,1 1-1,-1 0 1,0 0 0,1-1 0,-3 3 0,3-2-22,1 0 1,-1 1 0,0-1-1,1 1 1,-1-1 0,1 1-1,-1 0 1,1-1 0,0 1 0,0-1-1,0 1 1,0 0 0,0-1-1,0 1 1,0 0 0,0-1-1,1 1 1,0 2 0,0-2 24,-1 0 0,1 0 0,0 0 0,0 0 0,1 0 0,-1 0 0,3 3 0,5 9 62,13 16-27,-20-28-45,-1-1 0,1 1 0,0-1 1,-1 0-1,1 1 0,0-1 0,0 0 0,-1 0 1,1-1-1,0 1 0,0 0 0,0 0 0,0-1 1,0 0-1,1 1 0,-1-1 0,0 0 0,0 0 1,0 0-1,3 0 0,0 0-41,20 0 182,-17 0-73,9-1-197,-9-4-15,-7 4 280,-1 1-43,0 0-26,0 0-65,0 0-154,0 0 16,0 0-64,0 0 70,0 0 141,0 0 1,0 0 0,0 0-1,0-1 1,0 1 0,0 0-1,0 0 1,0 0 0,0 0-1,0-1 1,0 1 0,0 0-1,0 0 1,0 0 0,0 0-1,0 0 1,0-1 0,0 1-1,0 0 1,-1 0 0,1 0-1,0 0 1,0 0 0,0-1-1,0 1 1,0 0 0,0 0-1,0 0 1,-1 0 0,1 0-1,0 0 1,0 0 0,0 0-1,0 0 1,0 0 0,-1-1-1,1 1 1,0 0 0,0 0 0,0 0-1,0 0 1,-1 0 0,1 0-1,0 0 1,-68 0 172,24-3 224,38 3-347,5-1-68,-1 1 0,1 0 1,0 0-1,-1 0 0,1 0 1,0 0-1,-1 0 0,1 0 0,0 0 1,0 0-1,-1 1 0,1-1 0,0 0 1,-1 1-1,1-1 0,-2 2 1,3-2-109,0 0 48,9 0 38,4 1 58,-8-1-8,0 0 0,0 0 0,0 0 0,0 0 0,0-1 0,6-1 0,-9 1-82,-2 1 77,1 0 0,-1 0 1,0 1-1,1-1 1,-1 0-1,0 0 1,1 0-1,-1-1 1,0 1-1,1 0 1,-1 0-1,1 0 0,-1 0 1,0 0-1,1 0 1,-1 0-1,0-1 1,1 1-1,-1 0 1,0 0-1,0 0 1,1-1-1,-1 1 1,0 0-1,1-1 0,-1 1 1,0 0-1,0 0 1,0-1-1,1 1 1,-1 0-1,0-1 1,0 1-1,0 0 1,0-1-1,0 1 0,0-1 1,0 1-1,0 0 1,1-1-1,-1 1 1,0 0-1,-1-1 1,1 1-1,0 0 1,0-1-1,0 1 0,0-1 1,0 1-1,0 0 1,0-1-1,0 1 1,-1 0-1,1-1 1,0 1-1,0 0 1,-1 0-1,1-1 0,0 1 1,0 0-1,-1-1 1,1 1-1,0 0 1,0 0-1,-1 0 1,1-1-1,0 1 1,-1 0-1,0 0 1,-4-2 75,0 0 0,0 1 0,-1 0 0,1 0 0,0 1 0,-1-1 0,-9 1 0,11 1-147,0-1 0,1 1 1,-1 0-1,1-1 1,0 2-1,-1-1 1,1 0-1,0 1 1,0-1-1,-5 4 1,-18 7 206,26-12-251,0 0 54,-14 5 629,6-5-555,7 0-389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14:19.2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172 1 320,'0'0'2,"0"0"0,0 0 0,0 0 0,0 0 0,0 0 0,0 0 0,-1 0 0,1 0 0,0 0 0,0 0 0,0 0 0,0 1 0,0-1 0,0 0 0,0 0 0,0 0 0,0 0 0,0 0 0,0 0 0,0 0 0,0 0 0,0 0 0,0 0 0,0 0 0,0 0 0,0 1 0,0-1 0,0 0 0,0 0 0,0 0 0,0 0 0,0 0 0,0 0 0,0 0 0,0 0 0,0 0 0,0 0-1,0 0 1,0 0 0,0 1 0,0-1 0,0 0 0,0 0 0,1 0 0,-1 0 0,0 0 0,0 0 0,0 0 0,0 0 0,0 0 0,0 0-23,0 0 64,0 0 5,0 0 26,0 0-47,0 0-70,0 0-15,0 9-113,0 0 174,0-4-14,0 1-1,0 0 1,0 0 0,-1 0 0,-2 8 0,2 0 39,1-13-20,0 1 0,0-1 0,0 1 0,0-1 0,-1 0 1,1 1-1,0-1 0,-1 1 0,1-1 0,-1 2 0,-2 4 33,3-6-53,-1 1 0,1-1-1,-1 0 1,1 0 0,-1 1-1,0-1 1,1 0 0,-1 0 0,0 0-1,0 0 1,-1 1 0,1-1 60,0 0-44,0 0 0,0 1 0,0-1 0,0 1 1,1-1-1,-1 1 0,0-1 0,1 1 0,-1-1 1,1 1-1,-1 0 0,1-1 0,0 3 0,-1 1-6,-1 0 0,1 0-1,-1 0 1,0 0-1,0-1 1,0 1 0,-1-1-1,1 0 1,-1 1 0,-6 5-1,4-3 205,-9 7 104,11-12-256,0 1 0,0-1 0,1 1 1,-1 0-1,1 0 0,-1-1 0,1 2 0,-2 2 1,4-5 98,-4 9-10,-4 2-91,7-11-112,-6 11 197,9 6-288,-5-5 411,1-5-358,1-6 89,1 0 0,-1 0 0,1 1 0,-1-1 0,1 0 0,0 0 0,0 0 1,0 4-1,1 0 13,2 4 28,-3-10-29,0 0 0,0 0 0,0 0 0,0 1 0,0-1 0,0 0 0,0 0 0,0 0-1,0 0 1,0 1 0,0-1 0,0 0 0,0 0 0,0 0 0,0 0 0,0 1 0,0-1 0,0 0 0,0 0 0,0 0 0,0 0 0,0 0 0,0 1 0,-1-1 0,1 0 0,0 0-1,0 0 1,0 0 0,0 0 0,0 0 0,0 0 0,-1 1 0,1-1 0,0 0 0,0 0 0,0 0 0,0 0 0,0 0 0,-1 0 0,1 0 0,0 0 0,-1 0 11,0 14 732,0-14-724,-1 2-41,-1 9 1,1 13-63,1-16 68,0-6 16,1-1 0,0 1-1,-1 0 1,1 0 0,-1 0 0,0 0 0,0-1 0,-1 3 0,1-2-5,0-1 0,0 1-1,0 0 1,0 0 0,1-1 0,-1 1 0,0 0 0,1 0 0,-1 0-1,1-1 1,0 1 0,0 4 0,0-2-28,0-3 50,0 1 1,0-1 0,0 1 0,0 0 0,0-1 0,0 1 0,0 0 0,0-1-1,-1 1 1,1 0 0,0-1 0,-1 1 0,0-1 0,0 3 0,0-3 132,1-1-42,0 0-43,0 3-97,0-2 30,1 0-1,-1-1 0,0 1 1,0 0-1,0-1 0,0 1 1,0-1-1,0 1 1,0 0-1,0-1 0,0 1 1,-1 0-1,1-1 1,0 1-1,0-1 0,-1 1 1,1-1-1,0 1 1,0 0-1,-1-1 0,1 1 1,-1-1-1,1 1 1,-1 0-1,0 0-7,-7 5-2074,8-6 1877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14:19.2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 28 1056,'-3'-6'309,"6"4"-107,1-1-89,-4 3 186,0 0-102,0-1-192,0 1-1,1 0 1,-1-1-1,0 1 1,0-1 0,0 1-1,0-1 1,1 1 0,-1 0-1,0-1 1,1 1-1,-1 0 1,0-1 0,0 1-1,1 0 1,-1-1 0,0 1-1,1 0 1,-1 0-1,1-1 1,-1 1 0,0 0-1,1 0 1,-1 0 0,1 0-1,-1-1 1,1 1-1,-1 0 1,0 0 0,1 0-1,-1 0 1,1 0-1,-1 0 1,1 0 0,0 0-1,0 0 24,0 0 0,0 0 0,1 0 0,-1-1-1,0 1 1,0 0 0,0-1 0,1 1 0,-1-1-1,0 1 1,0-1 0,2-1 0,-2 1-49,-1 1-38,0 0 64,0 0 246,0 0-59,0 0-48,0 0-69,-15 8 778,13-7-800,0 0 1,0-1-1,0 1 0,0-1 1,0 1-1,-1-1 0,1 0 1,0 0-1,0 0 0,0 0 1,0-1-1,0 1 0,0 0 1,0-1-1,0 1 0,-4-3 1,3 0-3,2 2-89,1 1 0,0 0-1,0 0 1,0-1 0,-1 1-1,1 0 1,0 0 0,0-1-1,-1 1 1,1 0 0,0 0-1,0 0 1,-1 0 0,1-1-1,0 1 1,-1 0 0,1 0-1,0 0 1,-1 0 0,1 0-1,0 0 1,-1 0 0,1 0-1,-1 0 1,0 0-277,-6 4-1871,6 0 1311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14:19.2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114 79 480,'-12'-4'339,"11"3"-312,0 1-1,0-1 0,0 1 1,0-1-1,0 1 1,0 0-1,0-1 0,0 1 1,0 0-1,0 0 1,-2 0-1,-6 0 106,6 0-45,0 0 1,0 0 0,0 0 0,1 0-1,-1 0 1,-4-2 0,6 2-77,1 0 1,-1-1-1,0 1 1,1 0-1,-1-1 1,1 1 0,-1-1-1,0 1 1,1-1-1,-1 1 1,1-1 0,-1 1-1,1-1 1,-1 0-1,1 1 1,0-1 0,-1 1-1,1-1 1,0 0-1,0 0 1,-1 1 0,1-1-1,0 0 1,0 1-1,0-1 1,0 0-1,0 0 1,0 1 0,0-2-1,0 1 67,0-1 0,-1 1-1,1 0 1,0 0 0,-1 0-1,1-1 1,-1 1 0,1 0-1,-1 0 1,1 0 0,-1 0-1,0 0 1,0 0 0,1 0-1,-1 0 1,0 0 0,0 0-1,0 1 1,0-1 0,0 0 0,0 0-1,-1 0 1,-6-5 136,8 5-208,0 1 0,-1-1 0,1 1-1,-1-1 1,1 1 0,-1-1 0,1 1 0,-1-1 0,1 1 0,-1 0 0,0-1 0,1 1 0,-1 0 0,1-1 0,-1 1 0,0 0 0,1 0 0,-1 0 0,0-1 0,1 1 0,-1 0 0,0 0 0,0 0 0,0 0 0,1 0-5,0 1 1,0-1 0,0 0 0,-1 0 0,1 0 0,0 0-1,0 0 1,0 0 0,0 0 0,0 0 0,0 0-1,0 0 1,0 0 0,0 0 0,0 0 0,-1 0 0,1 0-1,0 0 1,0 0 0,0 0 0,0 0 0,0 0 0,0 0-1,0 0 1,0 0 0,0 0 0,0 0 0,-1 0 0,1 0-1,0 0 1,0-1 0,0 1 0,0 0 0,0 0 0,0 0-1,0 0 1,0 0 0,0 0 0,0 0 0,0 0-1,0 0 1,0 0 0,0 0 0,0 0 0,0-1 0,0 1-1,0 0 1,-1 0 0,1 0 0,0 0 0,0 0 0,0 0-1,0 0 1,0 0 0,0 0 0,1-1 0,-1 1 0,0 0-1,0 0 1,0 0 0,0 0 0,0 0 0,0 0 0,-1-6-551,2 6 623,1 0-69,0 0-1,-1 0 1,1 0-1,0 1 0,-1-1 1,1 0-1,0 0 1,-1 1-1,1-1 1,-1 1-1,1 0 1,-1-1-1,1 1 0,2 2 1,3 1 3,0-1-5,-1-1 0,1 1-1,0-1 1,0-1 0,0 1 0,1-1 0,-1 0 0,0-1-1,0 1 1,1-2 0,-1 1 0,0-1 0,0 0 0,14-4 0,-10 3 73,-6 0-26,5-5-230,-10 6 106,0 1 47,0 0 70,0 0-22,0 0-64,0 0 22,-17 11-240,15-9 290,0-1 0,-1 0 0,1 0 0,-1 0 0,1 0 0,-1 0 0,1 0 0,-1-1 1,1 0-1,-1 1 0,0-1 0,1 0 0,-1 0 0,0 0 0,-4-1 0,-4 1-84,-10-5 29,21 5 31,-1-1 0,1 1 0,0 0 0,-1 0 0,1-1 0,0 1 0,-1 0 0,1-1 0,0 1 0,-1 0 0,1-1 0,0 1 0,0 0 0,-1-1 0,1 1 0,0-1 0,0 1 1,0 0-1,0-1 0,0 1 0,-1-1 0,1 1 0,0-1 0,0 1 0,0 0 0,0-1 0,0 1 0,0-1 0,0 1 0,1-1 0,-1 1 0,0-1 0,0 1 0,0-1 0,1-4 5,-1 5-100,0 0 20,-1 0 38,-3 0 27,-17-4 16,7 0 623,28 8-3215,-6 0 1477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14:19.2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139 3 320,'-1'-1'12,"1"1"0,-1 0 0,1 0 0,-1 0 0,1-1 0,-1 1 0,1 0 0,-1 0 0,1 0 0,-1 0 0,1 0 0,-1 0 0,1 0 0,-1 0 0,1 0 0,-1 0 1,1 0-1,-1 0 0,1 1 0,-1-1 0,1 0 0,-1 0 0,1 0 0,-1 1 0,1-1 0,-1 1 0,-13 11 228,13-10-264,-1 0 1,1-1 0,-1 1 0,0-1-1,1 0 1,-1 0 0,-2 2 0,-4-1 244,-1 0 0,1 0 1,0-1-1,0 0 0,-16 0 1,22-2-164,1 1 0,0 0 1,0 0-1,-1-1 0,1 1 1,0-1-1,0 1 0,0-1 1,-1 0-1,0-1 0,-9-3-1,7 5-89,3-3 11,1 2-48,0 1 21,0 0-11,0 0 27,0 0 117,0 0-26,0 0-75,0 0-21,14 5 74,21 7 144,-22-6-148,1-1 0,0 0 0,0-2-1,0 1 1,0-2 0,18 2 0,29 4-167,-57-8 28,0 1-1,-1-1 1,1 1-1,7 2 1,-7-1 73,1-1-1,-1 0 1,0 0 0,9 0 0,69-5-1258,-69 2 827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14:19.2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117 37 832,'-1'-1'54,"0"1"1,0 0-1,0 0 0,0-1 1,0 1-1,0 0 0,-1 0 1,1 0-1,0 0 0,0 0 1,0 0-1,0 0 0,0 1 1,0-1-1,-1 1 0,-21 6 119,11-2 102,1 0-205,9-5-59,1 1 1,-1 0-1,0 0 0,1-1 0,-1 1 0,0-1 1,1 0-1,-4 1 0,4-1 400,1 0-91,-1 0-284,1 1 1,-1-1 0,1 0 0,-1 0-1,1 0 1,-1 1 0,1-1 0,-1 0 0,1 0-1,-1 0 1,1 0 0,-1 0 0,1 0-1,-1 0 1,1 0 0,-1 0 0,1 0-1,-1-1 1,1 1 0,-1 0 0,1 0 0,-1 0-1,1-1 1,-1 1 0,1 0 0,-1 0-1,1-1 1,0 1 0,-1 0 0,1-1-1,-1 1 1,1-1 0,0 1 0,0 0 0,-1-1-1,1 1 1,-1-2 0,1 1-4,-1 0-1,0-1 1,1 1 0,-1 0 0,0 0-1,0 0 1,0 0 0,0 0 0,0 0-1,0 0 1,0 0 0,0 0 0,-3-1 0,3 2-103,1 0 6,0 0 6,0 0-65,0 0 48,10 4-47,-9-3 103,1 1 1,0-1 0,0 0 0,0 0-1,0 0 1,0 0 0,0 0 0,1-1 0,-1 1-1,0 0 1,0-1 0,3 1 0,16 1-44,-15 0 114,-10 0 61,-14-2 53,17 0-204,6 0-84,-1 0 148,1 0-26,0 0-1,0 0 0,0 0 1,-1-1-1,1 0 0,0 0 1,8-3-1,-5 1 1,0-1 0,0 1 0,0 1 0,1-1 0,10 0 0,-15 1-44,-1 0 61,8 1 42,-8 0-28,1 1 1,-1-1-1,1 0 1,-1 0-1,1 0 1,-1-1-1,0 1 1,1-1-1,3-2 1,14 4-582,-4-5 1452,-16 5-812,3-1-47,0-1-11,-3 2 112,2-6 674,-2 6-1079,-1 0-1,1 0 1,0 0-1,-1-1 1,1 1-1,0 0 1,0 0-1,-1 0 1,1 0-1,0 0 1,0 0-1,-1 1 1,1-1-1,1 0 1,-1 1-907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14:19.2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121 313 1312,'1'-5'483,"-1"4"-476,0 1 0,0 0 0,0-1 0,0 1 0,0 0 0,0 0 0,0-1 0,0 1 0,0 0 0,0-1 0,0 1 0,0 0 0,-1-1 0,1 1 0,0 0 0,0 0 0,0-1 0,0 1 0,0 0 0,-1 0 0,1-1 0,0 1 0,0 0 0,0 0 0,-1 0 0,1-1 0,0 1 0,0 0 0,-1 0 0,1-1 4,-1 1-1,1-1 1,0 1 0,0 0-1,-1-1 1,1 1-1,0-1 1,0 1-1,0-1 1,-1 1-1,1 0 1,0-1 0,0 1-1,0-1 1,0 1-1,0-1 1,0 1-1,0-1 1,0 1-1,0-1 1,0 1 0,1-1-1,-1 1 1,0-1-1,5-12 4,-3 9 34,-2 3-33,0 0 1,0-1 0,0 1-1,-1 0 1,1-1 0,0 1-1,-1 0 1,1 0 0,0-1-1,-1 1 1,0 0 0,1 0-1,-2-3 1,-2-3 42,-32-66 646,2 5-427,0-12-95,29 70-188,1-2-159,13 15-75,-5 2 230,0 1 0,0-1 0,0 1 0,-1 0 0,1 0 0,-1 0 0,-1 1 0,3 7 0,10 21-81,70 121-5,-79-148 137,-4-6 31,-1-1 1,0 1-1,1 0 1,-1-1-1,0 1 0,0 0 1,0 0-1,1 3 1,6-14 812,-6 1-819,0-1 0,-1 0 1,0 1-1,0-1 0,-1 0 0,-1 0 0,-1-15 0,0 3-8,-4-63 102,-3 46-507,8 39 158,3 5 58,5 7-12,-6-11 116,6 15-31,0 0 1,-1 0-1,-1 0 1,4 25-1,1 5 186,-7-39-105,0 0 1,0 1 0,10 14 0,3 8 131,-12-23-112,-4-7 5,0-1 53,0 0-21,0 0 6,0 0-1,0 0 43,-13-8 197,12 7-291,0 0 0,0 0 0,0 0 0,0 0 0,0 0-1,0 0 1,0 0 0,1 0 0,-1-1 0,0 1 0,1 0 0,-1 0 0,1-1 0,-1 1-1,1-3 1,-1 3-5,0-1-12,0 0-1,0 1 1,0-1 0,0 1 0,0-1 0,0 1-1,0-1 1,-1 1 0,1 0 0,-2-2 0,-9-9 107,3 1-260,8 10 128,0 0 1,0 1-1,0-1 0,0 0 1,0 0-1,1 0 0,-1 0 1,0 0-1,0-1 0,1 1 1,-1 0-1,1 0 0,-1 0 1,1 0-1,0-1 0,-1-1 0,1 2-5,0 1-1,0 0 0,-1-1 0,1 1 0,0-1 0,0 1 0,-1 0 0,1-1 0,0 1 0,-1 0 0,1-1 1,0 1-1,-1 0 0,1-1 0,0 1 0,-1 0 0,1 0 0,-1 0 0,1-1 0,0 1 0,-1 0 1,1 0-1,-1 0 0,-8-5 65,14 6-102,-5-1 47,0 0 1,0 0-1,0 0 0,1 0 1,-1 0-1,0 0 1,0 0-1,0 0 0,0 0 1,1 0-1,-1 0 1,0 0-1,0 0 1,0 0-1,0 0 0,1 0 1,-1 0-1,0 0 1,0 0-1,0 0 0,0 0 1,1 1-1,-1-1 1,0 0-1,0 0 0,0 0 1,0 0-1,0 0 1,0 0-1,1 1 0,-1-1 1,0 0-1,0 0 1,0 0-1,0 0 0,0 1 1,0-1-1,0 0 1,0 0-1,0 0 0,0 0 1,0 1-1,0-1 1,0 0-1,0 0 0,0 0 1,0 1-1,0-1 1,0 0-1,0 0 0,0 0 1,0 0-1,0 1 1,0-1-1,-1 0 0,1 0 1,0 1 2,0-1 0,0 1-1,0-1 1,0 1 0,0-1 0,0 1 0,0-1 0,0 1 0,0-1-1,1 1 1,-1-1 0,0 1 0,0-1 0,0 0 0,1 1 0,-1-1-1,0 1 1,1 0 0,2 5-14,-1 17 41,3-20 209,-2-2-82,-6-1 8,4 0-160,-1 0 0,0 0 0,0 0-1,0 0 1,0 0 0,0 0 0,0 0-1,0 0 1,1 0 0,-1-1 0,0 1-1,0 0 1,0 0 0,0 0 0,0 0-1,0 0 1,0 0 0,0 0 0,0-1-1,0 1 1,0 0 0,0 0 0,0 0-1,0 0 1,0 0 0,0 0 0,0-1-1,0 1 1,0 0 0,0 0 0,0 0-1,0 0 1,0 0 0,0-1 0,0 1-1,0 0 1,0 0 0,0 0 0,0 0-1,0 0 1,0 0 0,0 0 0,0-1-1,-1 1 1,1 0 0,0 0 0,0 0-1,0 0 1,0 0 0,0 0 0,-6-7 3,-2 5-235,4 4 127,7 12-431,-1-5-360,2 0-161,7 2-768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7:26:57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17 736,'15'7'5717,"-15"-7"-5786,0 0 140,1 0 0,-1 1 0,0-1 0,1 0-1,-1 0 1,0 0 0,1 0 0,-1 1 0,0-1 0,1 0 0,-1 0 0,1 0-1,-1 0 1,0 0 0,1 0 0,-1 0 0,1 0 0,-1 0 0,0 0-1,1 0 1,-1 0 0,1 0 0,-1-1 0,0 1 0,1 0 0,-1 0 0,0 0-1,1 0 1,-1-1 0,1 1 0,-1-1 153,0 1 203,9 0 142,-6 1-433,-1-1 0,1 0 1,-1 0-1,1 0 0,-1 0 0,0-1 0,1 1 0,-1-1 0,5-1 0,-6 2 158,-1 0-113,33-1 384,0-2 1,38-8-1,-51 8-422,34 2 0,-51 1-157,76 3-45,-11 2 502,-52-3-487,16 6 109,-16-4 298,-15-4-128,-1 0 10,0 0-80,7 4 141,-6-3-4398,-5-1 284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0:36.1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 1 640,'0'0'224,"0"0"-133,0 0-22,0 0 102,0 0-75,-5 12 997,5 1-810,0-11-347,0-2 68,0 1 0,0-1 1,0 1-1,0-1 1,-1 0-1,2 1 1,-1-1-1,0 1 1,0-1-1,0 1 0,0-1 1,0 1-1,0-1 1,0 0-1,0 1 1,1-1-1,-1 1 1,1 1 42,1-1 0,-1 0 0,0 1 0,0 0 0,0-1 1,0 1-1,-1-1 0,1 1 0,0 0 0,-1 0 1,1-1-1,0 3 0,-1 2 68,0-10 375,0 4-468,0-1-1,0 1 1,0 0-1,0-1 1,0 1 0,0 0-1,0-1 1,0 1 0,0-1-1,0 1 1,0 0 0,0-1-1,0 1 1,-1 0 0,1-1-1,0 1 1,0 0-1,0-1 1,-1 1 0,1 0-1,0-1 1,-1 1 0,1 0-1,0 0 1,0-1 0,-1 1-1,0 0 33,1-32-214,5 49 314,-6-6-9,-1-4 87,1-7-226,1 0 0,0 0 0,0 0 0,0 0-1,0 0 1,0 0 0,0 0 0,0 0 0,0 0 0,0 1 0,-1-1-1,1 0 1,0 0 0,0 0 0,0 0 0,0 0 0,0 0 0,0 0-1,0 0 1,-1 0 0,1 0 0,0 0 0,0 0 0,0 0 0,0 0-1,0 0 1,0 0 0,0 0 0,-1 0 0,1 0 0,0-1 0,0 1-1,0 0 1,0 0 0,0 0 0,0 0 0,0 0 0,0 0 0,0 0-1,-1 0 1,1 0 0,0 0 0,0-1 0,0 0-12,0 0 16,0 1-1,0 0 1,0-1-1,1 1 1,-1 0-1,0 0 1,0-1-1,0 1 1,0 0-1,0-1 1,0 1-1,0 0 1,-1 0 0,1-1-1,0 1 1,0 0-1,0 0 1,0-1-1,0 1 1,0 0-1,0-1 1,-1 1-1,1 0 1,0 0-1,0 0 1,0-1-1,-1 1 1,1 0-1,0 0 1,0 0-1,-1-1 1,1 1-1,0 0 1,0 0-1,-1 0 1,1 0-1,-1 0 39,1 0-26,0 0-65,0 0 54,0 0 175,0 0 6,0 0 107,0 0-123,0 0-37,0-1-139,0 1 0,0 0 0,0 0 0,0 0 0,0-1 1,0 1-1,0 0 0,0 0 0,0-1 0,0 1 0,0 0 0,0 0 0,0 0 0,-1-1 1,1 1-1,0 0 0,0 0 0,0 0 0,0-1 0,0 1 0,-1 0 0,1 0 1,0 0-1,0 0 0,0-1 0,0 1 0,-1 0 0,1 0 0,0 0 0,0 0 1,0 0-1,-1 0 0,1 0 0,0-1 8,-1 1 1,1 0-1,0 0 1,0 0-1,0 0 1,-1 0-1,1 0 1,0 0-1,0 0 1,0-1-1,0 1 1,-1 0-1,1 0 1,0 0-1,0 0 1,0 0 0,0-1-1,0 1 1,-1 0-1,1 0 1,0 0-1,0-1 1,0 1-1,0 0 1,0 0-1,0 0 1,0-1-1,0 1 1,0 0-1,0 0 1,0-1-1,0 1 1,0 0-1,0-1 8,0 1-107,0 0 11,0 0-5,0 0 16,0 0 5,0 0 32,0 0 117,0 0-26,0 0-75,0 0-22,0 0-20,0 0 15,0 0 80,0 0 1,0 0-29,1 0 0,-1 0 0,0 0 0,1 0 1,-1 0-1,0-1 0,1 1 0,-1 0 0,0 0 1,1 0-1,-1 0 0,0-1 0,0 1 0,1 0 0,-1 0 1,0-1-1,0 1 0,1 0 0,-1 0 0,0-1 0,0 1 1,0 0-1,0-1 0,1 1 0,-1 0 0,0-1 0,0 1 1,0 0-1,0-1 0,0 1 0,0-1 0,1-11 216,-1 10-226,0 2-15,-1 0-144,-2 2 64,0 0 61,-2 8 17,3-8 162,-6 3-70,8-4-132,0-1 26,-4 19-2085,4-17-310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3:09.504"/>
    </inkml:context>
    <inkml:brush xml:id="br0">
      <inkml:brushProperty name="width" value="0.5" units="cm"/>
      <inkml:brushProperty name="height" value="1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1322 146 896,'-6'-2'429,"6"2"-414,0 1-1,0-1 1,0 0-1,0 0 1,-1 0-1,1 0 0,0 0 1,0 0-1,0-1 1,0 1-1,0 0 1,0 0-1,0 0 1,-1 0-1,1 0 1,0 0-1,0 0 0,0 0 1,0 0-1,0 0 1,0 0-1,0 0 1,0 0-1,0 0 1,-1 0-1,1 0 1,0-1-1,0 1 0,0 0 1,0 0-1,0 0 1,0 0-1,0 0 1,0 0-1,0 0 1,0 0-1,0-1 1,0 1-1,0 0 1,0 0-1,0 0 0,0 0 1,0 0-1,0 0 1,0 0-1,0-1 1,0 1-1,0 0 1,0 0-1,0 0 1,0 0-1,0 0 0,0 0 1,0 0-1,0 0 1,1-1-1,-9-8 1288,7 7-1160,1 0 0,-1 1 1,0-1-1,0 0 1,0 1-1,0-1 1,0 1-1,0-1 1,-3-2-1,-6-8 519,8 8-452,-1 0-1,0 1 1,0-1 0,-6-5 0,7 7 5,-9-10 530,8 8-519,-1 0-1,1 0 1,-1 1-1,-5-5 1,0 3 167,5 1-297,-1 0-1,-1 1 1,1 0 0,0 0 0,-1 0 0,0 0 0,1 1 0,-1 0 0,0 1 0,0-1 0,-12-1 0,18 3-89,-6 0-13,0 0 0,0 0 0,0 1 1,0 0-1,0 0 0,0 0 0,-8 3 1,-10 6 124,1 1 0,1 1 1,-1 1-1,-31 25 1,33-25-172,17-11 45,0 0-1,0 0 1,0 1-1,1-1 1,-1 1-1,-3 4 1,-54 55-83,48-52 270,-5 7-49,15-13-110,0-1 0,0 0 0,-1 0 0,0 0 0,1 0 0,-1 0 0,-8 3 0,8-4 7,0 1 0,-1 0-1,1-1 1,0 1 0,0 1-1,-3 3 1,4-4 1,1-1 0,-1 0 0,0 0 0,0 0 0,0 0 0,0-1 0,0 1-1,-4 1 1,-11 6 158,-6 4 68,-27 12-1,49-24-263,1 0-1,-1 0 1,1 0-1,0 0 1,-1 0-1,1 0 1,0 0-1,0 0 1,-3 3-1,4-3 14,-1 0-1,1 0 0,-1-1 1,1 1-1,-1 0 1,0-1-1,0 1 0,1 0 1,-1-1-1,0 1 0,0-1 1,0 1-1,1-1 0,-1 0 1,0 1-1,0-1 0,0 0 1,0 0-1,0 1 1,0-1-1,0 0 0,0 0 1,-1 0-1,1 0 25,1 0-70,10-5 6,68-36 63,-31 15 34,1 2 1,75-26 0,-117 48 3,-4 2-51,-1 0 0,1-1 0,-1 1 0,1-1 0,-1 1 0,0-1 1,1 1-1,-1-1 0,0 0 0,0 0 0,1 0 0,0-1 0,-1 1 9,-1 1-65,0 0 44,0-1 0,0 1 0,0 0 0,0-1 0,0 1 0,0-1 0,0 1 0,0 0 0,0-1-1,0 1 1,0-1 0,0 1 0,0-1 0,0 1 0,0 0 0,-1-1 0,1 1 0,0 0 0,0-1 0,0 1 0,-1-1 0,1 1 0,0 0 0,0-1 0,-1 1 0,1 0 0,-1-1 0,-11-1-43,11 1 41,0 1-1,0-1 0,0 1 0,-1 0 1,1 0-1,0-1 0,-1 1 0,1 0 1,0 0-1,0 0 0,-1 1 0,-1-1 1,-70 18-101,49-12 214,18-4-121,0-1-1,0 1 1,-9 3 0,-58 22-364,-8 9 405,76-34-17,0 0 0,0 1 0,1 0 1,-1 0-1,-5 5 0,6-5-5,0 0-1,0 0 1,0 0 0,-1 0-1,-6 2 1,-23 12-85,14-8 61,16-7 34,-1 1 0,1-1 0,-1 0 0,-9 2 0,2 1-40,12-4 25,-1-1-1,0 1 0,0-1 0,0 1 1,0-1-1,0 1 0,0-1 1,0 0-1,-1 1 0,1-1 0,-1 0 1,0 1-10,0-1 0,0 1 0,1-1 0,-1 1 0,0 0 0,0 0 0,1 0 0,-4 2 0,-11 5-100,-18 3 356,-40 16-406,70-26 122,0 1 0,0 0 0,1 0 1,-1 0-1,1 1 0,0-1 0,-1 1 0,1-1 0,0 1 0,1 0 0,-5 5 0,4-4 76,0 0-1,0-1 1,-1 1 0,1-1 0,-1 0-1,0 0 1,0 0 0,-6 2 0,-6 3-267,11-6 240,3-1 5,1 0 0,-1-1-1,0 1 1,1-1 0,-1 1 0,1-1 0,-1 0 0,0 0 0,1 0 0,-1 0-1,-2 0 1,2 0-57,0 0 0,0 0 0,0 0 0,-1 1 0,1-1 0,0 1 0,0-1 0,0 1 0,-3 1 0,-1 0-62,-20 3-100,24-4 166,1 0-1,-1 0 1,0 1-1,1-1 1,-1 1-1,1-1 1,-1 1-1,1-1 1,-1 1-1,1 0 1,0 0-1,0-1 1,0 1 0,0 0-1,0 0 1,0 4-1,-2 3 60,1 0 0,-1 16 1,0 0-182,2 7 334,1-21-248,3 9 23,-1-9 48,-2 4 43,-2-1 0,-3 25 0,3-30-38,2-1 0,-1 1-1,2 0 1,0 12 0,0-13 2,0-1 1,-1 1-1,0 0 1,0 0-1,-3 11 1,-1-8-107,-1 6 128,6-2 6,0-11-31,-1 1-1,1-1 1,-1 0 0,-1 1 0,1-1-1,-2 9 1,1-10-21,0-1 0,0 1-1,-1 0 1,1-1 0,-1 1 0,1 0-1,-1-1 1,0 0 0,0 1 0,0-1 0,0 0-1,0 0 1,-1 0 0,-3 2 0,10 5-3085,-3-4 2263,-1 0-1,1-1 0,-1 1 1,-1 0-1,1 0 1,-1 5-1,-6 7-592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07:35.3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20 224,'0'0'11,"-1"0"-1,1 0 1,0 0-1,0 0 1,0-1-1,0 1 1,0 0 0,0 0-1,-1 0 1,1 0-1,0 0 1,0-1 0,0 1-1,0 0 1,0 0-1,0 0 1,0-1-1,0 1 1,0 0 0,0 0-1,0 0 1,0 0-1,0-1 1,0 1 0,0 0-1,0 0 1,0 0-1,0-1 1,0 1-1,0 0 1,0 0 0,0 0-1,0 0 1,0-1-1,1 1 1,-1 0 0,0 0-1,0 0 1,0 0-1,0-1 1,4-11 1651,-3 40 3565,0 3-3930,2 39-1192,-3-15 578,2 0-1,3 0 1,19 88 0,-18-124-894,0 0 0,15 26 0,-11-23-922,0-6-1197,-7-8 1274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07:35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4 992,'-2'-3'2314,"5"6"-1457,9 11 548,-9-9-1209,-1 1 0,0-1 0,0 0-1,-1 1 1,1-1 0,-1 1 0,0 9 0,-1 45 511,-1-27-176,6 277 1570,-5-307-2197,0-1-1,0 0 0,0 0 0,0 0 1,1 0-1,-1 0 0,0 0 0,1 0 1,0 0-1,-1 0 0,1 0 0,0-1 1,2 4-1,-3-5-7,1 1-1,0-1 1,0 1 0,-1-1 0,1 1-1,0-1 1,0 1 0,0-1 0,0 0-1,0 1 1,0-1 0,0 0-1,-1 0 1,1 0 0,0 0 0,0 0-1,0 0 1,0 0 0,0 0 0,0 0-1,0 0 1,0 0 0,0-1 0,0 1-1,-1 0 1,1-1 0,0 1 0,0-1-1,0 1 1,1-1 0,11-7-2808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07:35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1312,'9'5'4693,"-8"-5"-4673,0 1 0,-1-1 0,1 0 0,0 0 0,0 1 0,-1-1 0,1 0 0,-1 1 0,1-1 0,0 0 0,-1 1 0,1-1-1,-1 1 1,1-1 0,-1 1 0,1 0 0,-1-1 0,1 1 0,-1-1 0,0 1 0,1 0 0,-1-1 0,1 2 0,-1-1-8,5 5 14,-4-5-20,0 0-1,0 0 0,0 0 1,0 0-1,0 0 0,0-1 1,0 1-1,1 0 0,-1-1 0,0 1 1,0-1-1,1 1 0,-1-1 1,1 1-1,1-1 0,-1 0-36,0 1 335,8 3 405,-3-1-642,0-1-1,0 0 1,0 0-1,1 0 1,-1-1 0,1-1-1,-1 1 1,1-1-1,8-1 1,-3 1-141,93 0 645,-105 0-581,1 0 1,0 0 0,0 0 0,-1 1-1,1-1 1,0 0 0,-1 1 0,1-1-1,0 1 1,-1-1 0,1 1 0,-1 0-1,1 0 1,-1 0 0,1 0 0,-1 0-1,1 0 1,-1 0 0,0 0 0,0 1-1,0-1 1,1 0 0,-1 1-1,-1-1 1,1 1 0,0-1 0,0 1-1,1 2 1,-1 3-587,1-1 0,-1 1 0,0 0 0,0-1 0,-1 14 0,0-4-2007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07:35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1 832,'0'0'64,"0"0"1,0 1-1,0-1 0,0 0 1,0 0-1,0 0 0,0 1 1,0-1-1,0 0 0,0 0 1,0 0-1,0 1 0,0-1 1,0 0-1,0 0 0,0 0 1,0 1-1,0-1 0,0 0 1,0 0-1,1 0 0,-1 0 1,0 1-1,0-1 0,0 0 65,0 0-65,1 0 1,-1 0-1,0 1 0,0-1 1,0 0-1,0 0 0,1 0 1,-1 0-1,0 0 0,0 0 1,0 0-1,0 0 0,1 0 1,-1 0-1,0 0 0,0 0 1,0 0-1,1 0 0,-1 0 1,0 0-1,0 0 0,0 0 1,1 0-1,-1 0 0,0 0 1,0 0-1,0 0 0,1 0 1,-1 0-1,0 0 0,0 0 1,0-1-1,0 1 0,1 0 65,-1 0-65,0 0 1,0 0-1,0-1 0,1 1 1,12-4 157,135 9 1010,-131-6-1440,-3-3-805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07:35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1312,'27'19'2411,"-23"-14"-2158,-4-4-213,0-1-1,1 0 1,-1 1-1,0-1 1,0 0-1,1 0 1,-1 1-1,0-1 1,1 0-1,-1 0 1,0 0 0,1 0-1,-1 1 1,0-1-1,1 0 1,-1 0-1,0 0 1,1 0-1,-1 0 1,1 0 0,-1 0-1,0 0 1,1 0-1,-1 0 1,0 0-1,1 0 1,-1 0-1,0 0 1,1-1 0,59 1 429,46 0 619,-75-4-822,-29 4-218,-2 0-44,1 0 0,-1 0 0,0 0 0,1 0-1,-1 0 1,1 0 0,-1 0 0,1 0 0,-1 0 0,1 0-1,-1 0 1,0 0 0,1 0 0,-1 0 0,1 0 0,-1-1 0,0 1-1,1 0 1,-1 0 0,0-1 0,1 1 0,-1 0 0,0 0 0,1-1-1,31-5 541,-31 6-545,0-1 1,-1 1-1,1-1 0,0 1 0,0 0 0,0-1 0,-1 1 0,1 0 0,0 0 0,0 0 0,0 0 0,0 0 0,0 0 0,-1 0 0,2 0 0,0 0-7,-1 0 1,0 0-1,1 0 0,-1 0 0,0 0 0,1-1 0,-1 1 1,0 0-1,1-1 0,1 0 0,-1-1 55,21-1 7,-10 0-875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07:35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9 1248,'0'0'110,"-1"0"0,1 1 0,0-1 0,0 0 0,-1 1 0,1-1 0,0 0 0,0 1 0,-1-1 0,1 0 0,0 1 0,0-1 0,0 0 0,0 1 0,0-1 0,-1 1 0,1-1 0,0 1 0,0-1 0,0 0 0,0 1 0,0-1 0,0 1 0,1-1 0,-1 0-1,0 1 1,0-1 0,0 1 0,0-1 0,0 0 0,0 1 0,1-1 0,-1 1 0,0-1 0,0 0 0,1 1 0,-1-1 0,0 0 0,1 0 0,-1 1 0,0-1 0,1 0 0,-1 0 0,1 1 0,0-1 111,1 0-1,-1 0 0,1 0 1,-1 0-1,1 0 1,-1-1-1,1 1 1,-1 0-1,1-1 1,-1 1-1,3-2 0,-3 1-129,0 1-173,-1-1 82,1 1 0,-1 0 0,0 0 0,1-1 0,-1 1 0,0 0 0,1 0 0,-1-1 0,0 1 1,1 0-1,-1 0 0,0 0 0,1 0 0,-1 0 0,1 0 0,-1-1 0,0 1 0,1 0 0,-1 0 1,1 0-1,-1 0 0,1 0 0,-1 0 0,0 1 0,1-1 0,27-3 368,103 3-187,-123-1-169,-1 0-1,0 0 0,10-3 0,-10 2-38,1 1 0,-1-1 0,12 1-1,77 9 135,-89-8 12,-3-1-127,-1 1-1,1 0 0,0 1 0,0-1 0,0 0 0,-1 1 0,7 2 0,-9-2 84,51 2 21,-49-3 8,6 4-155,-3 0 14,0 0-419,14-13-7456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08:40.4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106 1 1728,'-2'4'349,"1"1"0,-1-1-1,-1 1 1,-2 4 0,-10 18 348,-3 5 638,17-30-1250,-1 0 1,0 0-1,1 0 0,-1 0 1,0-1-1,0 1 0,0-1 1,-1 1-1,1-1 0,0 0 1,0 1-1,-4 0 0,1 0 337,-7 1 441,16 7-779,-3-4-29,1-4 35,-1 1-1,0-1 1,0 0-1,-1 1 0,1-1 1,0 1-1,0 4 1,-1-5-27,0-1 0,0 0 0,0 0-1,0 1 1,0-1 0,0 0 0,-1 0 0,1 1 0,0-1 0,-1 0 0,1 0-1,0 0 1,-1 0 0,0 0 0,1 1 0,-1-1 0,1 0 0,-1 0-1,-1 1 1,0-1 10,1 0-1,-1 0 0,1 0 1,-1 0-1,1-1 0,-1 1 0,0 0 1,-3 0-1,5-1-136,1 1 80,6 2 89,1 0 1,-1-1-1,1 1 0,-1-1 1,1-1-1,10 2 1,28-2-2967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08:44.1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851 214 1312,'-2'-5'82,"1"0"0,0-1 0,0 1 0,0 0 0,1 0 0,0-1 0,0-6 0,2-10-172,-2 17 26,0 1 0,1-1 0,-1 1-1,3-8 1,-1 2 61,0-1-1,-1 1 0,0-1 0,0 0 1,-3-49 5976,2 85-5517,-2 15-7,-8 44 0,3-26-137,-21 122 55,7-62-254,8-42 69,-4-1-1,-4-1 0,-2-1 1,-38 78-1,-35 68 784,57-145-591,36-71-41,3-5-184,2-12-210,8-20-190,31-69 263,9-24 14,-8-14-8,39-102 774,-75 222-408,-6 20-371,1 1-1,-1-1 0,0 1 1,0-1-1,0 1 1,0 0-1,0-1 0,0 1 1,0-1-1,0 1 0,0-1 1,0 1-1,0 0 1,0-1-1,-1 1 0,1-1 1,0 1-1,0 0 0,0-1 1,0 1-1,-1 0 0,1-1 1,0 1-1,0 0 1,-1-1-1,1 1 0,0 0 1,-1-1-1,1 1 0,0 0 1,-1 0-1,1-1 1,0 1-1,-1 0 0,1 0 1,-1 0-1,1 0 0,0-1 1,-1 1-1,1 0 1,-1 0-1,1 0 0,-1 0 1,1 0-1,0 0 0,-1 0 1,1 0-1,-1 0 1,0 1-1,-1-1-29,1 1 0,-1 0-1,0 0 1,1 1 0,-1-1 0,0 0 0,1 0 0,-1 1 0,1-1 0,0 1-1,-1-1 1,1 1 0,0 0 0,0-1 0,0 1 0,0 0 0,-1 3-1,-3 4-9,-65 123-104,-29 50 6,78-149 166,-58 86 259,63-102 1,15-17-292,1 0 1,0 0 0,0 0 0,-1 1 0,1-1 0,0 0-1,0 0 1,-1 0 0,1 0 0,0 0 0,0 0 0,-1 0-1,1 0 1,0 1 0,-1-1 0,1 0 0,0 0 0,0 0-1,-1 0 1,1 0 0,0-1 0,-1 1 0,1 0 0,0 0-1,0 0 1,-1 0 0,1-1-1,-1 1 0,1-1 0,0 1 0,0-1 0,-1 1 0,1-1 0,0 0 0,0 1 0,0-1 0,0 1 0,0-1 0,0 0-1,0 1 1,0-1 0,0 1 0,0-1 0,0 0 0,0 0 0,11-59-104,-1 13 41,7-34-97,31-88-1,41-82 33,10-28 13,-50 138 186,-42 118 124,-6 21-100,-2 4-9,-4 12 9,5-12-102,-20 62 10,-51 116 0,-193 330 271,250-485-233,-1 2 29,-32 48 0,47-75-94,-1 0-1,1 1 1,0-1 0,0 0-1,0 0 1,0 1 0,-1-1 0,1 0-1,0 0 1,0 1 0,0-1 0,-1 0-1,1 0 1,0 0 0,0 1-1,-1-1 1,1 0 0,0 0 0,-1 0-1,1 0 1,0 0 0,-1 0-1,1 0 1,0 0 0,0 1 0,-1-1-1,1 0 1,0 0 0,-1 0-1,1-1 1,-1 1 0,-3-9-276,3-23-6,5 0 288,0-1-1,3 1 1,0 1 0,2 0 0,1 0 0,2 0 0,1 1 0,1 1 0,28-42 0,-31 54-107,11-15 139,-21 30 10,-1 5 2,-12 21 22,-89 204 226,6-9 415,38-107-778,57-112 72,0 0-1,0 0 1,0-1-1,0 1 1,0 0-1,0 0 1,0 0 0,0 0-1,0-1 1,0 1-1,0 0 1,0 0-1,0 0 1,-1 0-1,1 0 1,0-1-1,0 1 1,0 0 0,0 0-1,0 0 1,0 0-1,-1 0 1,1 0-1,0-1 1,0 1-1,0 0 1,0 0-1,-1 0 1,1 0 0,0 0-1,0 0 1,0 0-1,0 0 1,-1 0-1,1 0 1,0 0-1,0 0 1,0 0-1,-1 0 1,1 0 0,0 0-1,0 0 1,0 0-1,0 0 1,-1 0-1,1 0 1,0 1-1,0-1 1,0 0-1,0 0 1,-1 0 0,1 0-1,0 0 1,0 0-1,0 0 1,0 1-1,0-1 1,0 0-1,0 0 1,-1 0-1,1 0 1,0 1 0,-1-19-276,25-105 152,-1 4 46,-22 102 167,-7 32 24,-13 57 154,-48 115 0,54-158-189,-100 266-284,126-314-496,59-113 146,22-34 611,-88 156-56,9-13-100,34-39 0,-44 57 105,0 0 1,0 0-1,0 0 1,1 1-1,0 0 1,0 0 0,0 0-1,0 1 1,1-1-1,-1 2 1,1-1-1,10-2 1,-12 4-28,0 1 1,0 0-1,0 0 1,0 0-1,0 0 1,0 1-1,0 0 0,0 0 1,0 0-1,-1 1 1,1-1-1,0 1 1,-1 0-1,8 5 0,0 1 151,0 0 0,-1 1 0,18 19 192,-25-38 184,-2-4-400,-1 0 0,-1 0-1,-1-15 1,0-6-95,1-308-406,-1 340 117,-2 7 186,-1 12 76,-4 36-559,0 90 1,15 55-5255,-3-131 2602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08:49.3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381 661 1568,'0'0'27,"0"0"0,0 0 0,0 0 0,0 0-1,-1 0 1,1 0 0,0 0 0,0 0 0,0 0 0,0 0 0,0 0 0,0 0 0,-1 0 0,1 0-1,0 0 1,0 0 0,0 0 0,0 0 0,0 0 0,-1 0 0,1 0 0,0 1 0,0-1 0,0 0-1,0 0 1,0 0 0,0 0 0,0 0 0,0 0 0,-1 0 0,1 0 0,0 0 0,0 1 0,0-1-1,0 0 1,0 0 0,0 0 0,0 0 0,0 0 0,0 0 0,0 0 0,0 1 0,0-1 172,-1 1 1,1 0 0,0-1-1,0 1 1,-1-1 0,1 1-1,0-1 1,-3 3 998,3-3-999,-1 1 1,1-1 0,-1 0-1,1 1 1,-1-1-1,0 1 1,-26 10-296,25-10 222,-1 0 1,1-1-1,-1 1 1,1-1-1,0 0 0,-1 0 1,1 1-1,-1-1 0,1-1 1,-1 1-1,-3-1 0,-9 0 315,-56 1 850,59-3-1177,10 3-109,1-1 1,0 1-1,0 0 1,-1-1 0,1 1-1,0 0 1,0 0-1,-1 0 1,1 0-1,0 0 1,-1 0-1,1 0 1,0 0 0,-1 0-1,-1 1 1,2 0-11,-11 3-6,1 0 0,-1 1-1,1 0 1,0 1 0,1 1-1,-1-1 1,1 2-1,-10 8 1,12-8 25,-19 22 239,19-21 115,7-9-362,1 1 0,-1-1-1,1 0 1,-1 1-1,1-1 1,-1 0-1,1 1 1,0-1-1,-1 0 1,1 1-1,0-1 1,-1 1-1,1-1 1,0 1-1,0-1 1,-1 1 0,1-1-1,0 1 1,0-1-1,0 1 1,0-1-1,0 1 1,0-1-1,0 1 1,0-1-1,0 1 1,0-1-1,0 1 1,0-1-1,0 1 1,0 0-1,0-1 1,0 1 0,1-1-1,-1 1 1,0-1-1,0 0 1,1 1-1,-1-1 1,0 1-1,1-1 1,-1 1-1,0-1 1,1 0-1,-1 1 1,1-1-1,-1 0 1,0 1-1,2-1 1,3 4 13,0 0 0,0 0 0,1-1-1,-1 0 1,1 0 0,9 3 0,-1 0 190,6 2-81,30 8 0,-3-2-176,-1 0-245,-32-11 412,0 1 0,14 7 0,-24-10-84,0 0-1,0-1 1,0 1 0,1-1-1,6 0 1,-9 0 13,-1 0 171,4-3 155,-5 3-370,1 0 0,-1 0 0,0 0 0,1 0 0,-1-1 0,1 1 0,-1 0 0,0 0 0,1 0 0,-1-1 0,1 1 0,-1 0 0,0-1-1,1 1 1,-1 0 0,0-1 0,0 1 0,1 0 0,-1-1 0,0 1 0,0 0 0,1-1 0,-1 1 0,0-1 0,0 1 0,0-1 0,0 0 0,0-178 274,-5 129-124,5 32-61,-2 1 0,0-1 0,-1 1 0,0 0 0,-2 0 0,0 0 1,-1 0-1,-15-29 0,1 9 288,-44-61 0,53 85-428,0 1 0,-1 0 1,-1 1-1,-23-16 0,27 20-17,-31-17 314,33 19-233,-1 0 0,0 1 0,0 0 0,-17-6 1,22 9-3,1 0 0,0 0 1,0-1-1,0 1 0,-1-1 1,1 0-1,1 1 0,-1-1 1,0 0-1,0 0 1,1 0-1,-1-1 0,1 1 1,0 0-1,-1-1 0,1 1 1,0 0-1,0-1 0,1 1 1,-1-1-1,0 0 0,1 1 1,0-1-1,-1-2 1,0-12-144,0 15 95,1 0 0,0 0 0,-1-1 1,1 1-1,0 0 0,0 0 0,0 0 0,1 0 0,-1 0 0,1 0 1,-1 0-1,1-2 0,2-3 13,0 0 1,0 1-1,0 0 0,1 0 0,0 0 1,0 0-1,1 0 0,-1 1 1,1 0-1,0 0 0,1 0 1,7-5-1,-4 3-36,28-19 213,-34 25-162,1-1-1,-1 0 1,1 1 0,-1-1-1,1 1 1,0 0 0,0 1-1,-1-1 1,7 0 0,59 4 155,-60-2-116,-1 1 0,0 0 1,0 0-1,0 0 0,0 1 0,9 5 0,-6-3 218,1 0-1,16 4 1,-16-6-27,21 10 1,-28-10-869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08:52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293 38 1664,'-1'-1'123,"0"-1"571,11-3 2036,-5-6-1733,-1 6-797,-4 5-151,1 0 0,-1-1 0,1 1 0,-1-1 0,1 1-1,-1 0 1,0-1 0,1 1 0,-1-1 0,0 0 0,0 1 0,1-1-1,-1 1 1,0-6 2617,-1 5-2614,-3 3-332,3-1 331,1 0 0,-1 0 0,0 0 0,1 0-1,-1 0 1,1 0 0,0 0 0,-1 0-1,1 0 1,0 1 0,0-1 0,0 0 0,0 0-1,0 0 1,0 0 0,0 3 0,0-2-19,0-1 1,0 1-1,0 0 1,0 0-1,0-1 1,-1 1 0,1 0-1,-1 0 1,1-1-1,-2 3 1,-28 48 201,15-27 8,2 0 0,-13 32 0,9-16-200,-17 51-416,4-6 647,-40 93-428,59-142 280,1 0 1,2 1-1,-4 40 1,7-24-44,-11 150 113,13-143-139,6 62 0,-1-99 18,2 0 0,1-1 1,14 41-1,34 65 182,-35-89-265,56 119 656,-48-106-505,26 42 360,-49-89-399,1 0 0,-1-1 0,1 0 0,5 6 0,-5-5-27,1-1 1,-1 0-1,4 10 1,-5-10-193,5 11-1695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3:29.567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1419 766 1472,'-4'-3'109,"-1"-1"-1,0 0 1,1 1-1,-2 0 1,1 0-1,0 1 1,0-1-1,-1 1 1,1 0-1,-1 1 1,0-1 0,0 1-1,1 0 1,-1 1-1,0-1 1,-9 1-1,-25 1 24,3 0 471,0-2 0,-71-11 1,97 9-545,1 0 0,-1-1 0,-17-10 0,18 9-34,9 4-16,1 1 0,-1 0-1,0-1 1,1 1 0,-1 0 0,0-1 0,1 1 0,-1-1 0,1 1 0,-1-1 0,1 0-1,-1 1 1,1-1 0,-1 0 0,0 0-14,0 0-1,0-1 1,1 1 0,-1 0-1,0 0 1,0 0 0,0 0-1,-1 1 1,-1-3 0,2 3-166,-2-4 406,1 5 289,3 5-403,0-3-75,0 1 0,0-1 0,0 0 0,0 1 0,-1-1 0,0 1 0,0-1 0,0 0 0,0 1 0,0-1 0,-1 1 0,1-1 0,-1 0 0,0 1 0,-1 3 0,0-6-30,1 1 1,1 0-1,-1 0 1,0 0-1,0 0 0,1 0 1,-1 4-1,1-4 6,-1 0-1,1 0 1,-1 0 0,1 0-1,-1 0 1,0 0-1,-1 3 1,-6 11 171,7-13-162,0-1 1,-1 1-1,1-1 1,0 0-1,-1 1 0,1-1 1,-1 0-1,0 0 0,-3 3 1,4-3-32,0-1 1,0 0 0,0 1 0,0-1-1,1 1 1,-1-1 0,0 1-1,1-1 1,-1 1 0,1 0-1,-1 2 1,0-2 7,1 0 1,-1 0-1,0 0 0,1 0 1,-1 0-1,0 0 0,-2 3 0,2-4-13,1 0-1,-1 0 0,1 0 0,0 0 0,-1 0 1,1 1-1,0-1 0,0 0 0,0 0 0,0 0 1,0 3-1,-1 10-117,-2 3 219,1 1-1,1-1 1,0 1-1,3 20 1,-1 2 8,-1 191 29,-10-120 6,10-95-197,0-8 60,-1 0 1,2 0-1,-1 0 1,1 0 0,3 12-1,-3-15 16,0 0 0,0 0-1,0 0 1,-1 6 0,0-7 23,0-1 0,0 1 0,0 0 1,1-1-1,0 1 0,-1-1 1,1 1-1,1-1 0,2 7 0,-2-4-18,0 0 0,-1 1 0,0-1 0,0 1-1,0-1 1,-1 0 0,0 1 0,0 6 0,0-5-127,5 57 162,-1-35 636,1-59-319,-1 5-260,9-98-248,-9 79 148,1-32-105,-4-20 297,-2-89-467,1 165 304,0 15-80,0-1 1,0 1-1,0 0 1,-1 0-1,1 0 1,-1 0-1,-2-6 1,-14-47-466,16 54 495,0 1 0,1-1 0,-1 1 0,1-1 0,0 1 0,0-1 0,0-3 0,0-9 16,-5-61-138,-1 35 24,5 25 97,-2 1 0,0 0 0,0 0 1,-7-17-1,8 26-9,-9-15-195,11 21 208,-1-1-1,1 1 1,0 0-1,0-1 1,-1 1-1,1 0 1,0-1-1,-1 1 1,1 0-1,-1 0 1,1-1-1,0 1 1,-1 0-1,1 0 1,-1 0-1,1-1 1,-1 1-1,1 0 1,0 0-1,-1 0 1,1 0-1,-1 0 1,1 0-1,-1 0 1,1 0-1,-1 0 1,1 0-1,-1 0 1,1 0-1,0 1 1,-1-1-1,1 0 1,-1 0-1,1 0 1,0 1-1,-1-1 1,1 0-1,-1 0 1,1 1-1,0-1 1,-1 0-1,1 1 1,0-1-1,-1 1 1,0 0-11,-1 1 1,1 0-1,0-1 1,0 1-1,0 0 1,0 0-1,0 0 1,0 0-1,0 0 1,1 0-1,-1 0 1,1 0-1,-1 3 0,-3 11-47,0-1 37,1 0-1,1 0 1,-1 19-1,-2 10 0,4-29 78,1 1-1,1-1 0,0 0 0,3 16 1,-3-27-44,0 0 0,0 0 0,1 1 1,-1-1-1,1 0 0,0 0 0,0 0 0,1-1 1,-1 1-1,4 4 0,-5-8-6,-1 1-1,0-1 1,1 1-1,-1-1 1,0 1 0,0-1-1,1 1 1,-1-1-1,0 1 1,0-1 0,0 1-1,0-1 1,0 1-1,0-1 1,0 1 0,0-1-1,0 1 1,0 0-1,0 2-8,16 20 36,-14-21-19,0 1-1,0-1 1,0 1 0,0 0 0,0 0 0,0 0 0,-1 0 0,2 6 0,4 12-32,-5-18 19,-1 1 1,0-1-1,1 1 1,-2-1 0,1 1-1,0-1 1,0 5 0,-1-5 16,0-1 0,1 0 0,0 1 0,-1-1 0,1 0 0,0 1 0,0-1 0,0 0 0,0 0 0,3 3 0,-3-3 2,0 0-1,1 0 1,-1 1-1,0-1 1,0 0-1,0 1 0,0-1 1,-1 1-1,1-1 1,0 5-1,0 14-34,0-15 31,-1 0 0,0-1 1,0 1-1,-1 8 0,-13 73 606,10-69-539,1 0 0,0 1 0,1 18 0,-1-6 8,0 1 0,-2-1 1,-1-1-1,-17 49 0,19-66-134,2-6 71,-1 0 1,-7 12 0,-5 12 174,12-24-184,-1 0 0,0 0 1,-1 0-1,1 0 0,-1-1 0,0 0 1,-1 0-1,1-1 0,-13 10 0,8-7 7,1 1-1,-16 19 0,-2 4-64,20-25 91,0 0 1,1 1-1,0 0 1,0 0-1,1 0 1,-5 10-1,-4 24-164,10-31 158,0 1-1,0 0 0,-1-1 0,-1 0 1,-12 20-1,-8 4-51,15-20-42,0 0 0,-1 0 0,-19 16 0,-69 62 275,92-85-312,0 1 1,-9 12 0,-1 2-14,9-6 385,7-15-301,1 1 0,0 0 0,0-1 0,-1 1 0,0-1 0,-2 4 0,-22 32-20,19-29 39,-3 2 161,2-1-132,8-9-44,-1 0 0,1 0-1,-1 0 1,0 0 0,1 0 0,-1 0-1,0 0 1,0 0 0,1 0 0,-1 0 0,-1 0-1,-67 50 190,59-44-193,1 1 0,0 1-1,1-1 1,-15 19-1,13-14 89,6-9-64,1-1 0,-1 1 0,-1-1 1,-5 4-1,-3 2 27,5-3 15,-1-1 0,1 0 0,-1-1 0,0 0 0,-13 3 0,11-3-113,0 0 0,1 0-1,-18 11 1,23-12 11,5-2 62,-1-1-1,1 1 1,-1-1 0,1 0 0,-1 1 0,1-1 0,-1 0 0,0 1 0,1-1 0,-1 0-1,1 0 1,-1 0 0,0 1 0,1-1 0,-1 0 0,0 0 0,-1 0 0,2 0-25,0 0-27,0 0-32,-1 2 54,1 0-1,1 1 1,-1-1-1,0 0 0,0 1 1,1-1-1,-1 0 1,1 0-1,0 0 0,1 3 1,-2-4 25,1 0 1,0 0-1,0-1 1,0 1-1,-1 0 1,1 0-1,0-1 1,0 1 0,0 0-1,0-1 1,1 1-1,-1-1 1,0 1-1,0-1 1,0 0-1,0 1 1,0-1-1,1 0 1,-1 0-1,0 0 1,0 0-1,3 0 1,76-8 38,-78 8-86,-2 0 32,0 0 102,-18 7 106,-10 1-314,22-6 119,0 0 0,0-1 0,0 1-1,0-1 1,-9 0 0,-5 3-408,33-2 387,0 0-1,0-1 0,1 0 1,-1-1-1,0 0 1,25-5-1,-7 0-5,55-19 1,-53 11 115,-1-1 0,37-23 0,-38 20 6,1 1 1,34-12-1,-4 10-211,119-19 0,-34 9 150,-82 12 32,-24 5-193,50-7 1,-25 9 195,44-5 7,-49 7-611,-54 6 534,-3 1-5,-11 5-31,3-4 16,1 0 0,0 0-1,-1 0 1,1 0-1,-1-1 1,1 0 0,-7 0-1,-12 2 5,-145 33-204,-191 29-176,260-54 599,-101 16-120,181-22-169,1 1 0,-31 12-1,43-14 64,1-1-1,0 0 1,0 1-1,0 0 0,0 0 1,0 0-1,1 1 1,-1-1-1,1 1 1,0 0-1,0 0 0,0 0 1,0 0-1,-2 8 1,1-4-19,1-1 1,1 1 0,0 0-1,0 0 1,0 1 0,1-1-1,0 16 1,1-23 49,0 1 1,0-1-1,1 1 0,-1-1 1,1 1-1,-1-1 0,1 1 1,0-1-1,-1 1 0,1-1 1,0 0-1,0 1 0,0-1 1,0 0-1,0 0 0,0 0 1,1 0-1,-1 0 0,0 0 1,1 0-1,-1 0 0,0 0 1,1-1-1,-1 1 0,1 0 1,-1-1-1,1 0 0,-1 1 1,3-1-1,4 2 57,0 0-1,0-1 1,1 0-1,9-1 1,36-2 12,0-2 0,79-17 1,-101 14-56,3 2 76,0-3 1,-1-1-1,58-23 1,16-13-68,57-10 40,-102 36-53,2 3 58,106-15 1,-123 24-73,150-23 0,-142 16-33,-37 9 25,0 0 0,21-1 0,213-29 93,-251 35-89,10-2-31,-1 1-1,21 0 1,-19 0 42,-1 0 1,0-1-1,0-1 1,0 0 0,-1-1-1,1 0 1,-1-1 0,0 0-1,0-1 1,20-13-1,24-15-6,-49 29-9,1 0 1,0 1 0,0-1 0,0 1-1,0 1 1,16-6 0,-15 6 8,0 1 0,-1-1 0,10-6 0,-10 6-2,0-1 0,0 1 0,0 1 0,0-1 0,9-1 0,31-7-36,-35 9 61,-1-1 1,19-6-1,-21 6 48,-1 0 0,1 0 0,0 1-1,0 0 1,15-1 0,36-5 238,60 0-385,-105 5 194,0 0-1,23-8 0,2-2-173,-20 7 132,-1-1-1,-1-2 0,20-10 1,-20 9-1,-13 6-128,1 1 0,-1 0 0,13-4 0,-5 2 89,0-1-1,21-12 1,-22 11-69,1 0-1,23-8 1,27-8-75,8-2 405,-47 16-355,32-15 137,-40 16-70,8-3 66,-7 6-70,0 0 1,-1-2-1,0 0 0,23-14 0,-23 13-147,13-4 350,-23 11-223,0-1-1,0-1 0,0 1 0,5-4 1,8-5 23,1 1 1,0 1 0,41-12-1,-5 2 280,-47 15-268,-1 0 1,14-9-1,9-4-52,-25 13 44,0 1 1,-1 0-1,1-1 1,-1 0-1,1-1 0,-1 1 1,0-1-1,-1 0 1,1 0-1,6-11 1,-10 14-37,0 0 1,0 0 0,0 0 0,0 0-1,0 0 1,0 0 0,-1 0 0,1 0 0,-1-1-1,0 1 1,0 0 0,1-3 0,3-49 571,-4 39-632,-2 1-1,0 0 1,-4-16 0,-2-9 263,3 15-167,-1 0 0,-10-24 0,-7-28-376,20 65 358,0 1-1,0-1 0,-1 1 1,0 0-1,-1 0 0,0 0 1,-1 1-1,0 0 1,0 0-1,-1 0 0,0 1 1,-1 0-1,0 1 0,0-1 1,0 1-1,-13-7 1,-53-32 64,67 41-42,0 0 1,0 0 0,0 0 0,1 0 0,0-1 0,-10-12 0,-14-13-199,28 29 194,-7-7-5,-1-1 1,-7-11-1,-18-30 32,-22-33 140,47 65-218,-1 1-1,-1 0 1,0 1 0,-28-29 0,23 29 159,-16-22 0,22 25-134,-1 0 0,-1 0-1,-18-15 1,14 16 20,0 1 0,0 1 0,-23-10 0,6-2-44,-14 0-123,43 21 166,1 0-1,-1 0 0,1-1 0,-1 1 1,1-1-1,0 0 0,0 0 0,0-1 1,0 1-1,0-1 0,1 0 0,-6-8 1,7 10-26,1 0 1,-1 1 0,1-1-1,-1 0 1,0 1-1,1-1 1,-1 1 0,0-1-1,0 1 1,-3-2 0,3 2-9,0 0 1,-1-1-1,1 1 1,0-1 0,0 0-1,-3-3 1,4 3 37,-1 0 0,0 1 0,0-1 1,0 0-1,0 1 0,-4-3 0,-11-9 162,12 9-195,1 0 0,-1 0 0,0 1 0,0 0 0,0 0 0,-6-2 0,8 3 16,3 2-12,-1 0 1,0-1 0,0 1 0,1-1-1,-1 1 1,0-1 0,1 0 0,-1 1-1,1-1 1,-1 0 0,1 1 0,-1-1-1,1-1 1,-1 1 10,1 1 1,-1-1-1,1 0 0,-1 0 0,1 1 1,-1-1-1,0 0 0,1 1 0,-1-1 1,0 0-1,1 1 0,-1-1 0,-1 0 1,-6-2 28,6 2-14,0 0 1,1 1 0,-1-1-1,0 0 1,0 0 0,1 0-1,-1 0 1,1 0-1,-1 0 1,1-1 0,-1 1-1,1 0 1,0-1 0,0 1-1,-1-1 1,1 1-1,0-1 1,0 0 0,1 1-1,-1-1 1,-1-3 0,1 1-16,-1 1 1,1 0 0,-1 0-1,0-1 1,0 1 0,0 1-1,0-1 1,0 0 0,-4-3 0,-10-13-29,1-6 114,6 11-53,0 0 0,1-1 0,-7-17 0,12 24-38,0 1 0,-1 0 1,0 0-1,-1 1 0,0-1 0,0 1 1,0 0-1,-6-5 0,-2-1-1,0 1 1,-23-15-1,25 20 17,1 2 0,-1-1 0,0 2 1,0-1-1,-1 1 0,1 1 0,-17-2 0,-1 0-9,13 2-29,1 1 1,0 0 0,-17 3-1,-1-1 4,4 0 42,19 0 0,0-1 0,0 0 0,0 0 0,0-1 0,-16-3 0,-20-7-16,27 7 1,-6 0-237,24 4 213,0 0 0,0 0 0,0 0 0,0 1 0,0-1-1,1 0 1,-1 1 0,0-1 0,0 1 0,0-1 0,0 1 0,1-1 0,-1 1-1,0 0 1,1-1 0,-1 1 0,0 0 0,1-1 0,-1 1 0,0 1-1,-11 22-188,5-8 100,-25 41 69,18-29-5,-1-1 0,-1-1 0,-31 37 0,9-25 53,-77 60 0,-16 15-84,-42 97 232,52-57 9,94-122-135,-3-1-1,-54 44 0,47-44-83,-24 17-78,46-36 68,1 0-1,-23 24 1,35-33 53,0 0 0,0 0 0,1 0 0,-1 0 0,0 1 0,1-1 0,-1 1 0,1-1 1,0 1-1,-2 4 0,3-5 14,0-1 1,0 0 0,1 0-1,-1 0 1,0 1 0,0-1-1,1 0 1,-1 0 0,0 0-1,1 0 1,0 0 0,-1 0-1,1 0 1,-1 0 0,1 0 0,0 0-1,0 0 1,-1 0 0,1 0-1,0-1 1,0 1 0,0 0-1,0-1 1,0 1 0,0 0-1,0-1 1,0 1 0,2-1-1,5 3-20,0 0 0,0-1-1,0 0 1,1 0 0,-1-1 0,1-1-1,-1 1 1,1-1 0,11-2-1,6 2 118,29 0-3,-1-2 0,91-15 0,124-27-43,-33 8-80,-148 18-54,-22 3 92,111-9 1,-163 23-12,29 0 35,0-2 1,0-3 0,64-15 0,-84 14-79,0-1 0,-1 0 0,34-19 1,-49 23-12,-1-1 0,1 1 1,-1-1-1,1 0 1,-1 0-1,-1-1 0,1 0 1,-1 0-1,0 0 1,0-1-1,-1 0 0,0 1 1,0-2-1,4-10 1,-6 9 28,0 0 0,0 0 1,-1 0-1,0-1 0,-1 1 1,0 0-1,-1 0 0,0 0 1,0 0-1,-1 0 0,0 0 1,0 0-1,-1 0 0,-1 0 1,-6-12-1,7 16 6,-1 0-1,0 1 1,-1-1 0,1 1 0,-1 0-1,1 0 1,-1 1 0,0-1 0,-1 1-1,1 0 1,0 1 0,-1-1 0,0 1-1,0 0 1,-9-2 0,-8 0-218,1 1 1,-42-2-1,29 5 249,1 1-1,-1 2 1,1 2 0,-38 9 0,24-1 91,1 2 1,-58 26 0,-6 14-106,-147 100 1,104-48 120,97-66-42,18-10 346,37-30 245,7-7-454,9-7-210,95-88-205,16-18 333,37-32-160,-134 128-40,1 2 0,1 0 0,1 2 0,36-16 0,-29 21-142,-35 13 196,1 0 0,-1 0 1,0 1-1,1 0 1,-1-1-1,1 1 0,-1 1 1,0-1-1,7 1 1,-9 0 15,0-1 0,0 0 0,0 1-1,-1-1 1,1 1 0,0-1 0,0 1 0,-1-1 0,1 1 0,0 0 0,-1-1 0,1 1 0,0 0 0,-1-1 0,1 1 0,-1 0 0,1 0 0,-1-1 0,0 1 0,1 0 0,-1 0 0,0 0 0,0 0-1,1 0 1,-1 0 0,0-1 0,0 1 0,0 0 0,0 0 0,0 0 0,0 0 0,0 0 0,0 0 0,-1 0 0,1 0 0,0-1 0,-1 1 0,1 0 0,-1 1 0,-2 5 6,0 1 0,-1-1 0,-6 10-1,6-10 11,-13 21 49,-1-1-1,-1 0 1,-1-1-1,-2-2 1,0 0 0,-2-1-1,0-1 1,-49 33-1,-51 25-50,-161 109 100,-20 42 287,13 19 41,276-236-441,-37 40-16,49-49-13,0 0 1,0 1-1,0-1 1,1 1-1,-1 0 1,1 0-1,1 1 1,-4 10 0,6-17 33,0 1 1,0 0 0,0 0 0,0 0-1,0 0 1,0 0 0,0-1 0,0 1 0,1 0-1,-1 0 1,0 0 0,1-1 0,-1 1-1,0 0 1,1 0 0,-1-1 0,1 1-1,-1 0 1,1-1 0,0 1 0,-1 0 0,1-1-1,-1 1 1,1-1 0,0 1 0,0-1-1,-1 1 1,1-1 0,0 0 0,0 1-1,0-1 1,2 1 23,0 0 0,1 0 0,-1 0 0,0 0 0,0 0 0,7-1 0,15-1 40,1-2-1,-1-1 1,1-1-1,25-9 1,12-2-28,-6 2 13,0-3 1,0-2-1,-2-2 0,83-46 1,52-42 44,107-57-99,-210 119 10,-19 9 3,105-41-1,16 19 124,-112 38-114,12-10-51,-2-1 72,-79 31-47,0-1 0,0 0 1,-1 0-1,0-1 0,0 0 1,0 0-1,0-1 0,0 0 1,10-11-1,-7 6 37,1 0-1,21-16 1,-22 20-52,0 1 0,1 1 0,0 0 0,0 0 0,0 1 0,0 0 0,21-1 0,-24 3 10,-1 1 1,1 0-1,0 0 0,-1 1 0,1 0 1,-1 0-1,1 1 0,-1 0 0,0 1 1,0-1-1,1 1 0,-2 1 0,1-1 1,0 1-1,-1 0 0,0 1 0,0-1 1,0 1-1,0 1 0,-1-1 0,9 12 1,-13-16 19,0 1 1,0-1 0,0 0-1,-1 1 1,1-1 0,-1 1-1,1-1 1,-1 1-1,1-1 1,-1 1 0,0-1-1,0 1 1,0 0 0,0-1-1,0 1 1,0-1 0,0 1-1,0-1 1,0 1 0,-1 0-1,1-1 1,-1 1 0,1-1-1,-1 0 1,0 1 0,0-1-1,1 1 1,-1-1 0,0 0-1,0 0 1,0 1 0,0-1-1,-3 2 1,-3 2 36,0 1 0,-1-1 0,0 0 0,-14 7 0,11-7 1,-3 3-58,-4 2 113,-35 13 1,-67 24 433,54-20-438,-64 25-101,-241 135 0,333-165 58,0-2 1,-55 19 0,-84 19-281,-39 15 230,-166 50-11,312-104-132,25-6 141,-83 36 0,112-42-21,0 2-1,0 0 0,1 1 1,0 0-1,1 1 0,0 1 1,1 0-1,-12 15 1,13-12-176,2 0 0,0 1 1,-15 32-1,23-45 164,1-1 0,0 1 0,0-1 0,0 1 0,1 0 0,-1 0 0,1-1 0,-1 1 0,1 0 0,0 0 0,0 0 0,1 5 0,-1-8 25,1 1-1,-1 0 1,0-1 0,1 1-1,-1 0 1,0-1 0,1 1-1,-1 0 1,1-1 0,-1 1-1,1-1 1,-1 1 0,1-1 0,0 1-1,-1-1 1,1 1 0,0-1-1,0 1 1,1-1 9,0 1 0,0-1-1,0 1 1,0-1 0,0 0 0,0 0 0,0 0-1,-1 0 1,1 0 0,2-1 0,12-2 43,-1-1 0,0-1-1,0 0 1,23-12 0,-12 5-6,170-78 133,36-15-66,6 18 39,216-70-193,-400 134 70,182-76 238,5 15-82,-206 75-267,1 1 1,67-7 0,-78 14 32,1 1-1,0 1 1,0 1-1,43 9 1,-64-10 54,110 27-72,-91-20 41,0 0 0,37 19 1,-50-21 10,-3-3 5,-2 1 0,1 0 0,0 0 0,-1 0 0,1 1 0,-1 0 1,8 9-1,-12-12 16,0 0 0,0 1 1,-1-1-1,1 0 0,-1 0 1,0 1-1,0-1 0,0 1 1,0-1-1,0 1 0,1 5 1,-2-7-1,0 1 0,-1 0 1,1-1-1,0 1 0,0 0 1,-1-1-1,1 1 1,-1 0-1,0-1 0,1 1 1,-1-1-1,0 1 1,0-1-1,0 0 0,0 1 1,0-1-1,0 0 0,0 0 1,-1 0-1,-1 2 1,-3 1 22,-1 0 0,0-1 1,0 1-1,-1-1 0,1-1 1,0 0-1,-14 3 0,6-1-11,-111 19-110,58-11 242,-44 0-149,12-2-164,10 3 167,-240 46-126,185-22-54,-87 20 217,166-42-44,0 3-1,1 2 1,1 4 0,-66 33-1,68-24-55,-104 51 0,85-45-14,-34 14 96,-37 19-650,145-66 403,8-1 104,0-4 120,0-1-1,0 1 0,0-1 0,0 0 0,0 1 1,0-1-1,1 0 0,-1 1 0,0-1 0,0 0 1,0 0-1,2 0 0,30-1 88,0-2-1,0-1 1,0-2 0,37-11-1,128-50-19,-186 62-52,321-121-29,-153 50 105,-49 20 62,62-9-195,6 15 58,-161 41 48,166-48-195,-117 37 126,286-63 19,-247 51 133,-6 2-162,-106 28-55,1 0 1,26 2-1,-31 0 93,0 0 1,1 0 0,-1-1-1,0 0 1,1-1 0,18-5-1,-19 3-101,1 0 194,-1 0 0,14-7 0,-14 6-469,2-1 166,-12 5 18,2 1 164,0 0-1,0 0-1,0 0 1,-1 0 0,1 0-1,0 0 1,0 0-1,0 0 1,-1 1 0,1-1-1,0 1 1,0-1-1,-1 1 1,1 0 0,2 1-1,-3-1 6,0 1 0,0 0 0,0 1 0,0-1 0,0 0 0,-1 0 0,1 0 0,-1 0 0,1 1 0,-1-1 0,0 0 0,0 0 0,0 1 0,0-1 0,0 3 0,-1 4 36,2 3 120,-1-12-150,0 0 0,0 1 0,0-1 0,0 0 0,0 0 1,1 0-1,-1 0 0,0 1 0,0-1 0,0 0 0,1 0 1,-1 0-1,0 0 0,0 0 0,0 0 0,1 0 0,-1 0 1,0 1-1,0-1 0,1 0 0,-1 0 0,0 0 0,0 0 1,1 0-1,-1 0 0,0 0 0,0 0 0,0 0 0,1 0 0,-1-1 1,0 1-1,0 0 0,1 0 0,-1 0 0,0 0 0,0 0 1,0 0-1,1-1 0,10-4-4,0 0-1,0-1 1,-1-1 0,0 0 0,0 0-1,-1-1 1,0 0 0,12-14-1,-20 21-23,1-1 10,0 1 0,0-1 0,0 1 0,1 0 0,-1-1 0,0 1 0,0 0 0,1 1 0,-1-1 0,1 0 0,-1 1 0,1-1 0,-1 1 0,1 0 0,-1-1 0,1 1 0,-1 1 0,1-1 0,-1 0 0,1 1 0,-1-1 0,1 1 0,-1-1 0,0 1 0,4 2 0,0 0 3,-5-2 12,1 0 0,-1 0 0,0 0 1,1 0-1,-1-1 0,1 1 0,-1-1 0,1 1 0,-1-1 0,1 0 0,2 1 1,10 2 1,-7-2-1,0 1-1,1-1 1,-1 0-1,10-1 1,-10 0 26,-6 0 117,-1 0-27,2 1-5,4 2-59,-4-2-90,-2-1 16,0 0 63,0 0-20,0 0-65,0 0 32,0 0 102,8-8-75,-4 4-37,-3 3-49,-1 1 6,0 0-58,0 0 58,0 0 80,-1 12-102,-4 8 23,-12 40-175,15-53 262,-1 0 0,0 0 0,0 0 0,-1-1 0,0 0 0,-6 8 0,-4 1 88,-19 16 0,20-19-59,-7 4-55,0-1 1,-1-2-1,-39 21 0,8-5-12,39-20 84,0 0 0,-12 12 0,21-17-45,1-1-45,0 0 0,0 1 0,1-1 0,-1 1 0,-1 3 1,-10 14 154,4-12-62,-1 0 0,1-1 0,-2 0 0,1 0 0,-1-1 0,-16 6-1,-19 13-284,21-11 268,-53 21-1,62-29-48,-116 46-34,44-8-138,69-35 191,-1 0 1,0-2 0,-29 9 0,-15 5 31,-60 27-101,108-46 79,16-2-29,-1-1-1,1 0 1,-1 0-1,1 0 1,-1 1-1,1-1 1,-1 1 0,1-1-1,-1 1 1,1 0-1,-1-1 1,1 1 0,-2 2-1,3-3 2,-1 0-1,1 1 0,-1-1 1,1 0-1,-1 1 0,1-1 1,-1 0-1,1 0 0,-1 0 1,1 1-1,-1-1 0,1 0 1,-1 0-1,1 0 0,-1 0 1,0 0-1,1 0 1,-1 0-1,0 0 0,0 0 1,1 0-168,0 0 27,0 0-27,1 1 69,1 0 101,-1-1 1,1 1-1,0 0 1,0-1-1,-1 1 0,1-1 1,0 0-1,0 0 1,0 1-1,0-1 1,0 0-1,3-1 0,27-6 163,-10 1-172,-11 4-40,137-29 73,-117 21 11,0 0 0,-1-2 0,0-1 0,-1-1 0,-1-2 0,34-24 0,123-110-67,-170 137 80,-7 7-79,0-1 0,8-9 0,-5 5-31,0 0-1,1 1 1,0 1 0,24-15 0,-26 18 42,0 1 0,1 1 0,0 0 0,21-5 0,-17 4 3,21-7 0,-30 9-38,1 0 0,-1 1 0,0 0 0,1 0 0,-1 0 0,13 0 0,-14 1 159,-4 0 35,-9 0-124,-61 15 38,-90 24 221,140-33-242,0-1 1,-1-1 0,-30 2 0,-62-5 219,47-1-215,-183 15-327,75-2 90,-75-20 414,144 1-101,-129-12-364,-1 0-1059,-130 8 932,352 11 341,-9-1-45,1 1 1,-1 2-1,0 0 1,-24 6 0,10 0-187,10-2 94,-26 9-1,48-13 226,0-1 1,-1 0-1,1-1 0,0 1 1,0 0-1,-1-1 0,1 0 0,0 0 1,0 0-1,-1 0 0,1 0 1,0-1-1,0 1 0,-1-1 1,1 0-1,0 0 0,0 0 0,-4-3 1,4 3-37,1-1 1,0 0-1,0 1 0,0-1 1,0 0-1,0 0 1,0 0-1,1-1 0,-1 1 1,0 0-1,1 0 1,0-1-1,0 1 1,0-1-1,0 0 0,0 1 1,0-1-1,1 1 1,-1-1-1,1 0 0,0 0 1,-1-4-1,-3-54-131,4 53 99,-1 0 0,0-1 0,0 1 1,-1 0-1,0 0 0,0 0 0,-1 0 1,0 0-1,0 1 0,-1-1 1,0 1-1,0 0 0,0 0 0,-1 0 1,-8-7-1,5 6-24,0 0 1,-1 1 0,0 0-1,0 0 1,-1 1-1,0 0 1,0 1-1,0 0 1,-1 0-1,-16-4 1,-210-49-418,165 40 464,65 16 5,0 0-1,0 0 1,0 0-1,0-1 1,0 0 0,1 0-1,-1-1 1,-9-7-1,12 8-26,1 0 0,-1 0 0,1-1-1,0 1 1,0-1 0,0 0-1,0 0 1,1 0 0,0 0-1,0 0 1,0 0 0,0-1-1,0 1 1,0-7 0,1 8-6,1 0 0,0 0 0,0 0-1,0 0 1,1 1 0,-1-1 0,1 0 0,0 0 0,0 0 0,0 0 0,2-4 0,17-28-243,-19 33 292,1-1-27,0 0 0,1 1 0,-1-1 1,0 1-1,1 0 0,3-3 0,-4 4-33,0-1 1,0 1-1,0-1 0,0 0 1,0 0-1,0 0 0,-1 0 0,3-4 1,-4 6 19,1 0 0,-1 0 0,0-1 0,0 1 0,0 0 1,0 0-1,1 0 0,-1 0 0,0 0 0,0 0 0,0 0 1,1-1-1,-1 1 0,0 0 0,0 0 0,0 0 0,1 0 1,-1 0-1,0 0 0,0 0 0,1 0 0,-1 0 0,0 0 1,0 0-1,0 0 0,1 0 0,-1 0 0,0 0 0,0 1 1,0-1-1,1 0 0,-1 0 0,0 0 0,0 0 0,0 0 1,0 0-1,1 1 0,-1-1 0,0 0 0,0 0 0,0 0 1,0 0-1,0 1 0,1-1 0,-1 0 0,8 10-296,-7-8 409,5 3-46,-4-4-64,1 2 965,-6-6-640,-1-9-480,4 11 150,0 0 0,0 0 0,0 0 1,0 0-1,-1 0 0,1 0 0,0 0 0,-1 0 0,1 0 0,-1 1 0,1-1 0,-2-2 1,-8-8 0,9 8-16,0 1 1,-1 0 0,1 0 0,-1 0 0,0 0-1,0 0 1,0 0 0,0 1 0,0-1 0,0 1-1,-1-1 1,1 1 0,0 0 0,-1 0-1,1 0 1,-1 0 0,1 0 0,-1 0 0,1 1-1,-1-1 1,-3 1 0,-3-1 49,8 1-57,0 0 0,-1-1 0,1 1 0,0 0 0,-1 0 0,1 1 0,-1-1 0,1 0 0,0 0 0,-2 1 0,2-1 27,1 1-1,0-1 1,-1 0-1,1 1 1,-1-1-1,1 0 0,0 1 1,-1-1-1,1 0 1,0 1-1,0-1 1,-1 1-1,1-1 1,0 1-1,0-1 0,-1 0 1,1 1-1,0-1 1,0 1-1,0-1 1,0 1-1,0-1 1,0 1-1,0-1 0,0 1 1,0-1-1,0 1 1,0-1-1,0 1 1,0-1-1,0 1 1,1 0-1,-1 0-18,1 2 0,0 0 1,0 0-1,0 0 0,0 0 1,0 0-1,1 0 0,-1 0 1,1-1-1,0 1 0,0-1 1,0 1-1,4 3 0,2 3 43,-1 0-113,1-1 0,10 8 0,-11-10 114,0 1-1,0-1 1,-1 1 0,7 10-1,16 23-20,8 13 56,-23-31-69,1 0-1,1-1 0,31 32 0,67 47 391,-109-96-349,-1-1-16,-1 0 0,1 0-1,-1 0 1,0 0 0,0 1-1,5 6 1,-7-9-16,-1 0-1,0 1 0,1-1 1,-1 0-1,0 0 0,1 1 1,-1-1-1,0 0 0,0 0 1,0 1-1,0-1 0,0 0 1,0 0-1,-1 1 0,1-1 1,0 0-1,-1 0 0,1 1 1,0-1-1,-1 0 0,0 0 1,1 0-1,-1 0 0,0 0 1,1 0-1,-1 0 0,0 0 1,0 0-1,-1 1 0,-11 10 31,-1 0-1,0 0 1,-23 13 0,-1 1 65,18-11-236,8-7 201,1 1-1,-19 18 0,19-16-71,8-8 22,0 0 0,0 0 0,0 0-1,0 0 1,1 1 0,0-1 0,0 1 0,-1-1-1,2 1 1,-3 5 0,1 1-51,0 0 1,1 1-1,0-1 1,1 1-1,0 0 0,0-1 1,1 1-1,1 0 1,0-1-1,0 1 1,6 20-1,-5-23 40,1-1 0,0 0 1,0 1-1,1-2 0,0 1 0,0 0 0,0-1 1,1 1-1,0-1 0,0-1 0,1 1 0,0-1 1,0 0-1,0 0 0,0 0 0,1-1 0,9 5 1,20 6-3,1 0 0,39 8 1,80 14 141,-134-32-158,-12-3-2,47 11-19,85 7-1,-51-15 103,1-3-1,0-5 0,157-25 1,-97-2-76,157-54 1,-244 60-67,85-46 0,8-4-352,-41 24 235,-100 46-54,-14 1 214,-2 2 122,-1 1-37,0 0-112,0 0 21,0 0 42,1 0-1,-1 0 1,0 0-1,1 0 1,-1 0-1,1 0 0,-1 0 1,0 0-1,1 1 1,-1-1-1,1 0 1,-1 0-1,0 0 0,1 0 1,-1 0-1,0 1 1,1-1-1,-1 0 1,0 0-1,1 1 1,-1-1-1,0 0 0,0 0 1,1 1-1,-1-1 1,0 0-1,0 1 1,0-1-1,1 0 1,-1 1-1,0 0 5,0 0 1,0 0-1,0 0 0,0 0 1,0 0-1,0 0 0,0 0 1,0 0-1,-1 0 0,1 0 1,0 0-1,-1 1 0,0 0 36,-1 1 0,1-1-1,-1 1 1,1-1-1,-1 1 1,0-1 0,-4 4-1,-20 13-15,1 2-1,1 0 1,1 2-1,-33 41 0,46-52-8,-25 20 0,7-6-4,-8 6 13,25-24-2,2 0 0,-1 1 0,-15 19-1,10-10 114,14-17-117,0 0 1,0 0-1,0 0 0,-1 0 0,1 0 0,0 0 0,0 0 1,-1 0-1,1 0 0,0-1 0,-1 1 0,-2 0 1,3-1-61,1 0 22,0 0 63,0 0 17,-20 1 16,6 1-25,-20 3 257,10-4-334,1 2 0,-30 6 1,20-3-49,7-1 93,0 1-1,0 1 0,-48 21 1,37-15 13,-2 1 66,21-3-151,16-9 65,1-1 1,-1 1-1,-1-1 1,1 0-1,0 1 1,0-1-1,0 0 1,-1 0-1,1-1 1,0 1-1,-1 0 0,1-1 1,-3 1-1,12-2-23,0 0 0,0 0-1,0-1 1,0 0-1,11-4 1,11-3 140,96-21 63,97-29-297,-184 44-27,-20 8-22,1 0 1,26-6-1,-30 9 73,23-8 0,-30 9 107,-1 0-4,-5-1-74,-2 3-208,0 1-27,0 0-283,0 0 16,0 0-469,-7 8-2693,5-7 3570,1-1 0,-1 1 1,1 0-1,-1-1 0,1 1 0,-1-1 0,1 0 0,-1 1 0,1-1 0,-1 0 1,1 0-1,-3 0 0,-32-8-1965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08:54.2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10 480,'5'-9'9910,"1"11"-10226,4 1 386,-6-2 76,-1 0 1,1 0 0,-1 1-1,0-1 1,5 3 0,1 4 19,0 1 0,0 0 0,0 0 0,9 14 0,-16-20-170,4 5-48,0 1 0,0 1 0,-1-1-1,-1 1 1,0-1 0,0 1 0,-1 1 0,5 20-1,-3 4 131,1 49 0,-2-18 82,1 222 548,-6-177-600,-4 305-135,8-325 298,-1-40 113,-6 76 1,-14-16-228,5-39 214,10-59-335,0 0 0,-1 1 0,-1-1 0,0-1 0,-1 1 0,0-1 0,-14 20 0,11-15 36,-2 4-456,11-21 199,-1 1 0,0 0 0,0 0 0,1-1 0,-1 1 0,0 0 1,0-1-1,0 1 0,0-1 0,0 1 0,0-1 0,0 0 0,0 1 0,0-1 0,0 0 0,0 0 0,0 1 0,0-1 0,-1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08:55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28 1472,'0'0'65,"0"-1"-1,-1 1 1,1-1-1,0 0 1,0 1-1,-1-1 1,1 1 0,0-1-1,0 0 1,2-20 9283,2 29-8916,1 2-293,0 1 1,-1-1-1,0 1 0,-1 0 0,0 0 0,-1 0 1,0 1-1,-1-1 0,0 15 0,-4 181 325,-3-131-51,2-39-468,-4 5-132,8-73-10666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08:56.3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94 2912,'-1'-7'993,"-6"7"1781,7-1-2739,1 1 115,-1-1 0,0 1 0,1-1 0,-1 1 0,0-1 0,1 1 0,-1-1 0,1 1 0,-1-1 0,1 1 0,-1-1 0,1 1 0,-1 0 0,1-1 0,-1 1 0,1 0 0,-1-1 0,1 1 0,0 0 0,-1 0 0,1 0 0,0 0 0,-1-1-1,1 1 1,0 0 0,-1 0 0,1 0 0,-1 0 0,2 1 0,30-2 42,-15 2 669,156-26 1388,-35 3-1239,-55 9-983,-49 11-2685,-67-14-8572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09:02.3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167 1 320,'-1'3'2144,"-1"2"-2050,-1 0-1,0 0 1,0 0-1,0 0 1,-1 0-1,1-1 1,-9 9 0,-3 2 304,-7 10 477,13-16-688,1 1-1,-10 13 0,8-8-96,4-7 4,1 1 0,-1-1 1,2 1-1,-1 0 0,1 0 1,0 0-1,1 1 0,-3 11 1,3 0-341,-2 41 1,5-34-1760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09:03.3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1056,'0'12'1136,"2"-9"-1118,0 0 0,0 1 0,0-2 1,0 1-1,3 4 0,-2-4 140,0 1-1,0 0 1,0-1 0,-1 1 0,3 6 0,2 7-33,-4-13-28,-1 0-1,0 1 1,0-1-1,0 1 1,-1-1 0,0 1-1,0 0 1,0 0-1,0 0 1,-1 0-1,0-1 1,0 1 0,-1 8-1,-2 3 86,-1-1-1,-1-1 0,0 1 1,-1 0-1,-10 17 0,15-31-202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09:04.9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144 39 1248,'0'0'24,"-1"0"0,1 0-1,0 0 1,-1 0 0,1 0 0,0 0 0,-1-1 0,1 1-1,-1 0 1,1 0 0,0 0 0,-1 0 0,1 0-1,-1 0 1,1 1 0,0-1 0,-1 0 0,1 0 0,0 0-1,-1 0 1,1 0 0,-1 1 0,1-1 0,0 0-1,-1 0 1,1 0 0,0 1 0,0-1 0,-1 0 0,1 0-1,0 1 1,-1-1 0,1 1 37,-1 0-1,0 0 1,0 0 0,0-1-1,0 1 1,0-1 0,0 1 0,0-1-1,0 1 1,0-1 0,0 1-1,0-1 1,0 0 0,0 1-1,-1-1 1,1 0 0,0 0 0,-3 0 428,-9 1-196,10 1-256,0 1 0,0 0 0,0-1 0,0 1 0,1 1 0,0-1 0,-1 0 0,1 1 0,0-1 0,1 1 0,-3 4 0,-8 16 79,7-14-33,0 0 0,1 0 0,0 1-1,1-1 1,0 1 0,-3 16 0,0 5-439,2-13 503,-2 25-1,-1 10 393,6-40-647,3-11 160,0-10 89,4-31 24,2-46 0,5-26-628,-10 72 83,-3 32 49,0-1 0,1 0-1,0 0 1,0 0 0,0 1 0,1-1 0,3-8 0,11-18-1029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09:20.2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0 1408,'0'1'28,"-1"0"1,1 0-1,-1 1 0,1-1 1,0 0-1,-1 0 0,1 0 0,0 1 1,0-1-1,0 0 0,0 0 1,0 1-1,0-1 0,1 0 1,-1 0-1,0 0 0,0 1 1,1-1-1,-1 0 0,1 0 0,-1 0 1,1 0-1,0 0 0,-1 0 1,1 0-1,1 1 0,-1 0-6,0-1 1,0 1-1,0 0 0,0-1 0,-1 1 0,1 0 0,-1-1 0,1 1 1,-1 0-1,1 3 0,4 11 442,-2-1-96,-3-14-208,11 16 357,2 3-10,-13-20-503,0 0 0,0 1 0,0-1 0,1 0 0,-1 1 0,0-1-1,0 1 1,0-1 0,0 0 0,0 1 0,0-1 0,0 1 0,0-1 0,0 0 0,0 1 0,0-1 0,0 1 0,0-1 0,0 0 0,0 1 0,-1-1 0,1 0 0,0 1 0,0-1-1,0 0 1,-1 1 0,1-1 0,0 0 0,0 1 0,-1-1 0,1 0 0,0 0 0,0 1 0,-1-1 0,1 0 0,0 0 0,-1 1 0,1-1 0,-1 0 0,-4 4-34,2-2-35,2 4 123,1-1-8,-4 9-80,-2 5 6,5-17 0,1 0 0,2 7-120,-1-6 176,0 0 0,0 0 0,1 0 0,-1 0-1,1 0 1,0-1 0,2 4 0,-3-5-36,0 0 0,0 0 1,-1 0-1,1 0 0,0 0 0,-1 0 0,1 0 1,-1 0-1,0 0 0,1 0 0,-1 0 1,0 0-1,1 0 0,-1 1 0,0-1 0,0 0 1,0 1-1,0 2 4,0 0 0,1 0 0,-1 0 0,1-1 0,0 1 0,0 0 0,3 4 0,5 20-64,-9-27 48,2 6 123,0 0-1,1-1 1,0 1 0,5 9-1,-7-13-104,0 1 0,0-1 0,0 1 0,0-1 0,-1 1 0,1 0-1,-1 0 1,0-1 0,-1 5 0,1-3-56,0 1 0,0-1 0,1 0 0,1 7 1,0 2-6,-2-13 75,0 0 1,0 1-1,0-1 1,0 0-1,0 1 1,0-1-1,1 0 1,-1 0-1,0 1 1,2 0-1,-1 0-53,-1 14 277,4-4-407,0 7 238,1 16-306,-5-29 292,1 0 0,-1-1-1,2 1 1,1 7 0,-1-8-71,-1 1 0,0-1 0,0 0 0,1 7 0,2 44 131,-4-25-176,2-8 190,-1-18-119,-1 0 0,1 0 1,-1 0-1,0-1 0,-1 1 1,1 0-1,-2 5 1,1 11 385,1-19-398,0 0 0,0 0-1,0 0 1,0 0 0,0 0-1,0 0 1,0 0 0,-1 0-1,1 0 1,-1 0 0,0 0-1,0 3 1,0-3 19,0 0 0,0 0-1,0 0 1,1 0 0,-1 0 0,1 0 0,0 0-1,0 0 1,0 0 0,0 1 0,0-1-1,0 0 1,0 0 0,1 0 0,0 4 0,2 10-203,-3-14 180,1 0-1,0-1 1,0 1-1,0-1 1,1 1-1,-1-1 0,0 1 1,1-1-1,-1 0 1,1 0-1,-1 1 1,1-1-1,2 1 0,-3-1 19,0 0 0,0-1 0,0 1 0,0 0 0,0 0 0,0 0 0,0 0 0,-1 0 0,1 0 0,0 0 0,-1 0 0,1 0 0,-1 0 0,1 1 0,-1-1 0,1 0 0,-1 0 0,0 0 0,0 1 0,1-1 0,-1 0 0,0 2 0,4 14-256,-1-13 271,0 1-1,-1 1 0,0-1 0,0 0 0,-1 0 1,1 1-1,0 5 0,3 13-126,-3-17 152,-1 1-1,0 14 0,-1-20-154,4 9-14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09:08.3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176 1 1248,'-7'8'326,"2"-1"-118,0 0 1,0 0 0,0 1 0,1 0-1,0-1 1,-5 18 0,-18 67 932,2-9-1024,19-54 466,-3 38 0,2-7 235,-6 23-482,12-80-322,1-2-20,0 0 0,-1 0 0,1 0 0,0 0 0,0 0 0,0 0 0,0 0 1,0 0-1,0 0 0,0 0 0,0 0 0,0 0 0,1 0 0,-1 0 0,0 0 0,1 0 0,-1 0 0,0 0 0,1 0 0,-1-1 0,1 1 0,0 1 0,1-2-6,0-1 0,0 0 0,0 1 0,0-1 0,0 0 0,0 0 0,2-2 0,-2 1 57,-1 0-1,1 0 1,-1 0-1,0 0 1,0 0-1,0-1 1,0 1-1,1-3 0,3-7 127,-2 7-63,-1 0 0,-1 0 0,1 0 1,-1 0-1,0 0 0,0 0 0,0-1 0,-1-7 0,2-7 114,3-27-155,-3 18-93,11-51 1,-11 74 36,-2-1 1,1 1 0,-1 0 0,0 0-1,-1-7 1,1-5 686,4 10-560,-4 8-139,0 0 0,0 0-1,0 0 1,0 0 0,0 0 0,0 0-1,-1 0 1,1 0 0,0 0-1,0 0 1,0 0 0,0 0-1,0 0 1,0 0 0,0 0-1,0 0 1,0 0 0,0 0 0,0 0-1,0 0 1,0 0 0,0 0-1,0 0 1,0 0 0,0 0-1,0 0 1,-1 0 0,1-1-1,0 1 1,0 0 0,0 0-1,0 0 1,0 0 0,0 0 0,0 0-1,0 0 1,0 0 0,0 0-1,0 0 1,0 0 0,0 0-1,0 0 1,0 0 0,0 0-1,0 0 1,0 0 0,0 0 0,0 0-1,0-1 1,0 1 0,0 0-1,0 0 1,0 0 0,0 0-1,0 0 1,0 0 0,0 0-1,0 0 1,0 0 0,0 0 0,0 0-1,0 0 1,0 0 0,-5 1-48,3 0 59,0 1-8,0 1 0,0 0 0,0 0 0,0 0 0,0 0 0,1 0 0,-1 0 0,1 0 0,-2 7 0,-5 9 127,-24 38 378,26-52-939,2-8 236,2-9 200,3 9-16,0 0 0,-1 1 0,1-1 0,-1 0 0,0 0 1,0 1-1,0-1 0,-1-3 0,1 6 27,0 0-1,0-1 1,0 1-1,0 0 1,0 0-1,-1 0 1,1 0-1,0 0 1,0-1-1,0 1 1,0 0-1,0 0 1,0 0 0,-1 0-1,1 0 1,0 0-1,0-1 1,0 1-1,0 0 1,-1 0-1,1 0 1,0 0-1,0 0 1,0 0-1,0 0 1,-1 0 0,1 0-1,0 0 1,0 0-1,0 0 1,-1 0-1,1 0 1,0 0-1,0 0 1,0 0-1,0 0 1,-1 0-1,1 0 1,0 1-1,0-1 1,0 0 0,-1 0-1,-6 9 82,-2 15-54,1-2-50,7-18-21,-1-1 1,1 0 0,0 1-1,0-1 1,0 1 0,0-1-1,0 5 1,-3-2 357,4-8-274,26-75-2044,-12 33-1030,-1 21 470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09:10.6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275 1 1568,'-2'3'180,"0"1"1,-1-1-1,0 0 1,1 0-1,-1 0 1,0 0-1,-1 0 0,1-1 1,0 1-1,-7 3 1,-3 1 973,-23 8 0,30-13-937,-1 0-1,0-1 0,1 1 1,-9-1-1,-19 5 366,34-6-583,0 0-1,-1 0 1,1 0 0,0 0-1,0 0 1,0 0-1,0 0 1,-1 0 0,1 0-1,0 0 1,0 0 0,0 0-1,-1 0 1,1 1-1,0-1 1,0 0 0,0 0-1,0 0 1,-1 0 0,1 0-1,0 0 1,0 0 0,0 1-1,0-1 1,0 0-1,-1 0 1,1 0 0,0 0-1,0 0 1,0 1 0,0-1-1,0 0 1,0 0-1,0 0 1,0 1 0,0-1-1,0 0 1,0 0 0,8 4-168,-6-3 199,9 3 140,1 0 0,0-1 0,0 0 0,1-1 0,-1 0 0,21-1-1,19 4 1197,-54-3-1339,1 1 1,-1-1-1,1 0 0,-1 0 1,0 0-1,0 0 1,0 0-1,0-1 1,0 1-1,0 0 1,0-1-1,0 0 1,-1 1-1,1-1 0,-1 0 1,1 0-1,-5 1 1,-7 1-67,1 0 1,-16 2-1,25-5 71,-23 4 28,7 0 124,-33 0-1,-21 4-626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09:12.5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299 102 1728,'-1'-1'47,"0"0"1,1 0-1,0 0 1,-1-1-1,1 1 0,0 0 1,-1 0-1,1 0 1,0 0-1,0 0 1,0 0-1,0 0 0,0-1 1,0 1-1,0 0 1,0 0-1,0 0 0,1 0 1,0-2-1,11-19 147,-1 5-35,6-11-105,-17 28-39,0 0 1,0-1 0,0 1-1,0 0 1,0-1 0,0 1 0,0 0-1,0-1 1,0 1 0,0 0 0,0-1-1,0 1 1,0 0 0,0-1-1,0 1 1,0 0 0,0 0 0,0-1-1,-1 1 1,1 0 0,0-1-1,0 1 1,0 0 0,0 0 0,-1-1-1,1 1 1,0 0 0,0 0 0,-1 0-1,1-1 1,0 1 0,0 0-1,-1 0 1,1 0 0,0 0 0,-1-1-1,1 1 1,0 0 0,0 0-1,-1 0 1,1 0 0,0 0 0,-1 0-1,1 0 1,0 0 0,-1 0 0,0 0-1,-16-1 1220,-7 6 382,-39 13 1,-16 5-837,71-22-626,0-1 0,0 1 1,-8-2-1,-1 1 498,17-2-767,0 2 123,0 0-1,1 0 1,-1 0 0,0-1-1,0 1 1,0 0 0,0 0 0,1-1-1,-1 1 1,0 0 0,0 0 0,0 0-1,1 0 1,-1 0 0,0-1-1,0 1 1,1 0 0,-1 0 0,0 0-1,0 0 1,1 0 0,-1 0-1,0 0 1,1 0 0,-1 0 0,1 0-1,11 0 171,-8 0-239,-3 0 49,1 0-1,0 0 0,0 0 1,-1 0-1,1 0 1,0 1-1,0-1 0,-1 1 1,1-1-1,0 1 0,1 0 1,-3 0 26,1 0-1,0-1 1,-1 1 0,1 0 0,-1-1 0,1 1 0,-1 0 0,1-1-1,-1 1 1,1 0 0,-1 0 0,0 0 0,1-1 0,-1 1-1,0 0 1,0 0 0,0 0 0,0 0 0,0 0 0,0-1 0,0 1-1,0 0 1,0 0 0,0 0 0,0 0 0,-1 1 0,0 2-14,-1-1 0,0 0 0,0 0 0,0 0 0,0 0 0,-1 0 0,1-1 0,-1 1 0,-5 4 0,2-2-17,-6 5 41,0 0 0,-20 11-1,4-3-76,21-12 52,6-5-3,1 0 1,-1 0-1,0-1 1,0 1-1,1 0 1,-1 0-1,0-1 1,0 1-1,0-1 1,0 1-1,0-1 1,0 1-1,0-1 1,-1 1-1,30-2-1359,39-6 308,-41 3 52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4:05.1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8 757 224,'-8'-5'85,"8"5"-110,13 10 557,-13-10-239,0 0 1,0 0-118,4-9 4095,3 6-3924,-6 2-123,-1 1 16,14-10 2107,-12 6-2291,0 1 1,0 0 0,1 0-1,-1 0 1,1 0-1,0 0 1,-1 1 0,1-1-1,1 1 1,-1 0-1,0-1 1,7-2 0,20-14-8,-23 14-4,0 0 0,1 1 0,8-5 0,20-8 173,-23 11-100,21-9-1,13-1-47,83-25 106,-126 40-161,110-34 274,-96 28-239,0 0 0,0-2 0,-1 0 0,17-12 0,35-32 174,-42 31-34,0 1 1,37-20-1,-4 10-101,1 3 0,80-24 0,-45 23-14,74-27 106,-116 39 320,-36 11-525,23-9 0,-28 10 4,0 1 0,1 0 0,0 0 0,0 2 0,0 0 0,0 0 0,24 1 0,-26 1 25,23-5 0,-22 2 70,25 0 0,-31 2-66,-1 0 0,1 0-1,0-1 1,7-2 0,-8 2-53,-3 1 7,-1 1 55,-1-1 0,1 1 0,-1-1 1,1 1-1,-1-1 0,0 0 0,1 0 0,-1 1 1,0-1-1,1 0 0,0-2 0,-2 3-24,1 0 0,-1 0 0,0 0 1,0-1-1,0 1 0,1 0 0,-1 0 0,0 0 0,0 0 0,1 0 0,-1 0 0,0-1 0,0 1 0,1 0 0,-1 0 0,0 0 0,0 0 0,1 0 1,-1 0-1,0 0 0,1 0 0,-1 0 0,0 0 0,1 1 0,1-2 236,-1-5 1102,-1 6-1162,-1-12-7,1 12-158,0-1 0,0 1 0,0-1 0,0 1 0,0 0 0,1-1 0,-1 1 0,0-1 0,0 1 0,0-1 0,0 1 0,0 0 0,1-1 1,-1 1-1,0-1 0,0 1 0,1 0 0,-1-1 0,0 1 0,0 0 0,1-1 0,-1 1 0,0 0 0,1-1 0,-1 1 0,1 0 0,0-1 0,10-7-261,-6 2-1059,-3 7-1085,-2 5 974,-3 1-1811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09:25.1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129 206 160,'4'4'28,"1"-1"-1,0 1 1,0-1-1,0 0 1,0 0-1,9 3 1,13 7 136,20 23-158,-41-28-6,-4-3 34,1 1 0,-1-1-1,-1 1 1,1 0 0,-1 0 0,0 0 0,0 0 0,0 0 0,-1 0 0,-1 9 0,1 37-151,-6-41 271,1 15-82,5-21-84,-1 0-1,0 0 0,0 0 1,0 0-1,-1 0 1,-4 9-1,5-10 41,-1 0 0,0 0 1,1 0-1,0 0 0,0 0 0,0 0 0,0 8 0,1-7 71,-1 1 0,0-1 0,0 1 0,-3 7 0,2-9-41,1 1 0,-1 0 0,1 0 0,0 0 0,0 0 0,1 0 0,0 7 448,-6-21-314,-28-145-458,29 134 165,3 11 35,0-1 0,0 1-1,0-1 1,1-10 0,-2-83-94,3 120 469,0 243 1014,2-246-1214,9 12 1003,-11-39-792,0-15-10,-4-126-625,2 101 75,2 35 232,-3-32 0,1 23 10,3 24 13,-1 0-1,0 0 1,0 1 0,0-1-1,-1 0 1,1 0 0,-1 1-1,1-1 1,-1 0 0,0 1-1,0-1 1,0 0 0,0 1-1,0-1 1,-1 1 0,1 0-1,-4-4 1,5 6-16,0 0 0,0 0-1,0 0 1,0 0 0,0 0 0,0 0-1,-1 0 1,1 0 0,0 0-1,0 0 1,0 0 0,0 0 0,0 0-1,0 0 1,0 0 0,0 0 0,-1 0-1,1 0 1,0 0 0,0 0 0,0 0-1,0 0 1,0 1 0,0-1-1,0 0 1,0 0 0,-1 0 0,1 0-1,0 0 1,0 0 0,0 0 0,0 0-1,0 0 1,0 0 0,0 1-1,0-1 1,0 0 0,0 0 0,0 0-1,0 0 1,0 0 0,0 0 0,0 0-1,0 0 1,0 1 0,0-1 0,0 0-1,0 0 1,0 0 0,0 0-1,0 0 1,0 0 0,0 0 0,0 1-1,-2 13-84,2 22 70,0-32 66,1 17-75,6 29 0,-3-19 32,-1-7-72,-1-1 129,2 0 1,10 39-1,-13-58-8,-1 1 0,1 0 0,-1-1 0,0 1 0,0 0 0,0 0 0,-6 17 1264,11 54-1864,-5-75 538,-4-71-287,1-60 261,4 86-224,-10-85 0,9 126 246,-3-16-151,-9-32 0,10 45 158,0 0 0,-1 1 0,1-1 0,-1 1 0,-1 0 0,1 0 0,0 0 0,-1 0 0,-7-7 0,-16-11-189,17 14 173,-1 0 0,1-1-1,1 0 1,-11-15 0,11 16 58,7 8-74,1-1-1,-1 1 1,1-1 0,-1 1 0,1-1 0,0 0 0,-1 0-1,0-2 1,7 11-605,17 31 901,-17-27-179,0-1-1,1 0 1,12 14-1,8-1-332,-26-22 289,14 20 255,-11-14-231,0-1 0,-1 0 0,1 1 1,-2 0-1,1-1 0,-1 1 0,0 0 0,1 13 0,1 15-210,5-1 319,-5-22-210,0 1 0,-1-1 0,1 18 1,-3-23 150,0 0 1,1 0 0,0 0-1,0 0 1,1 0-1,-1-1 1,6 12 0,-3-10-92,0 1 0,-1-1 0,5 14 0,-5-10 33,1-1 24,-1 0 0,0 0 0,0 1-1,-2-1 1,1 1 0,-1 17-1,-1 19 35,0-47-104,0 2 52,0-1 1,0 1 0,0 0 0,0-1 0,0 1 0,1-1-1,0 1 1,1 4 0,-1-6-136,-1-13 598,-2-33-487,-1-1-1,-14-64 1,4 46-36,10 37 26,3 23-8,0 0-1,-1 0 1,1 0 0,-1 1-1,0-1 1,0 0 0,0 0-1,0 1 1,-3-6-1,3 5 49,1 1-48,-7 2-75,6 1 49,1 0 0,0 0 0,0 0 0,-1 0 0,1 1 0,0-1 0,0 0 0,-1 0 0,1 0 0,0 0 0,0 0 0,-1 1-1,1-1 1,0 0 0,0 0 0,-1 0 0,1 1 0,0-1 0,0 0 0,0 0 0,0 1 0,0-1 0,-1 0 0,1 0 0,0 1 0,0-1 0,0 0 0,0 1 0,0-1 0,0 0 0,0 0 0,0 1-1,0 12-45,0-9 27,0 2 25,4 111-92,-2-100 68,0 0 1,1 0-1,1-1 1,11 31-1,-13-42-13,-1-1 0,0 0 0,0 1 0,0 8 0,3 11 101,-3-18-73,-4-8 100,-4-11-82,1-7-86,1 0-1,-3-38 1,1 13 3,-2-20 8,-8-37 130,15 86-90,-1-23 184,4 46-158,-1 1 0,2 0 0,1 8 0,3 16-91,0 38 292,6 46-201,-11-69 834,-2-47-833,1 0-1,0-1 0,-1 1 0,1 0 0,-1-1 0,1 1 1,0-1-1,-1 1 0,1-1 0,0 1 0,-1-1 0,1 1 1,0-1-1,0 1 0,0-1 0,-1 0 0,1 1 0,0-1 1,0 1-1,0-1 0,0 1 0,0-1 0,0 0 0,0 1 1,0-1-1,1 0 0,0-17-247,2 1-45,0 0 1,0-34 0,-3 58 54,-1 13-394,2 0 1,0 0-1,1 0 0,8 36 0,-2-36-412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09:26.7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1248,'3'3'2384,"-2"6"-2672,14 21-91,-8-22-154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09:31.3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 1 576,'5'3'896,"-10"-3"-800,0 3 32,0 2-64,2-5-128,-7 0 32,2 0-128,3 0 96,-8-5 32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09:37.5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178 70 640,'4'-1'2389,"-1"-1"-2378,-3 2-8,1 0 0,-1-1 0,0 1 0,1 0 0,-1 0 0,0-1 0,1 1 0,-1 0 0,0 0 0,0-1 0,1 1 0,-1 0 0,0-1 0,0 1 1,1 0-1,-1-1 0,0 1 0,0 0 0,0-1 0,0 1 0,0-1 0,1 1 0,-1 0 0,0-1 0,0 1 0,0-1 0,0 1 0,0 0 0,0-1 0,0 1 0,0-1 0,-1 1 0,1 0 0,0-1 0,0 1 0,0-1 0,0 1 0,0 0 0,-1-1 1,1 1-1,0 0 0,0-1 0,-1 1 0,1 0 0,0-1 0,-1 1 0,1 0 0,0 0 0,-1-1 0,0 0 8,0 0 1,0 0-1,-1 1 0,1-1 1,0 0-1,-1 1 0,1-1 1,0 1-1,-1-1 0,1 1 1,-3-1-1,1 1 18,-1-1 1,0 1-1,1-1 1,0 0 0,-7-2-1,7 2 1,0 0 0,0 0 0,-1 0 0,1 1 0,-6-1 0,5 0-26,0 1-1,0-1 1,0 1-1,1-1 1,-5-2 0,4 2 38,0 0 1,0 0 0,0 0-1,0 0 1,-5 0 0,-5-2-60,13 3 20,0-1 0,-1 1 0,1 0 0,0-1-1,0 1 1,0 0 0,0 0 0,-1 0 0,1-1 0,0 1-1,0 1 1,-1-1 0,1 0 0,0 0 0,0 0 0,-2 1 0,2 0-16,1-1 1,-1 0 0,1 0-1,-1 0 1,1 0 0,-1 0-1,1 0 1,-1 1 0,1-1-1,-1 0 1,1 0 0,-1 0-1,1-1 1,-1 1 0,1 0-1,-1 0 1,0 0 0,-7-1-38,7 1 98,1 0-50,0 0 1,0 1 0,0-1-1,0 0 1,0 0 0,0 0 0,-1 0-1,1 0 1,0 0 0,0 0-1,0 0 1,0 0 0,0 0 0,0 0-1,0 0 1,0 0 0,0 0 0,0 0-1,0 0 1,0 0 0,-1 0-1,1 0 1,0 0 0,0 0 0,0 0-1,0 0 1,0 0 0,0 0-1,0 0 1,0 0 0,0 0 0,0 0-1,0 0 1,-1 0 0,1 0-1,0 0 1,0 0 0,0 0 0,0 0-1,0 0 1,0 0 0,0 0-1,0 0 1,0 0 0,0 0 0,0 0-1,0-1 1,0 1 0,0 0 0,0 0-1,0 0 1,-1 0 0,1 0-1,0-7 114,0 7-114,-1 0 1,1 0-1,0-1 1,0 1 0,0 0-1,0 0 1,0-1 0,0 1-1,0 0 1,0 0-1,0 0 1,0-1 0,0 1-1,0 0 1,0 0-1,0-1 1,0 1 0,0 0-1,0 0 1,1 0-1,-1-1 1,0 1 0,0 0-1,0 0 1,0 0-1,0-1 1,0 1 0,1 0-1,-1 0 1,0 0-1,0 0 1,0 0 0,1-1-1,-1 1 1,0 0-1,0 0 1,0 0 0,1 0-1,-1 0 1,0 0-1,0 0 1,0 0 0,1 0-1,-1 0 1,0 0-1,0 0 1,1 0 0,-1 0-1,0 0 1,0 0-1,0 0 1,1 0 0,8 9-663,-8-7 495,0-1 0,1 1 0,-1-1 0,1 1 0,-1-1 0,1 1 0,0-1 0,-1 0 0,1 0 0,3 2 0,4-3-503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09:38.8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212 0 1248,'-10'2'1664,"8"-1"-1536,-7 12 1051,5-5-948,-1-1 1,0 0 0,0-1 0,0 1 0,-1-1 0,-8 7 0,-17 19 539,27-27-795,3-3 37,0 0 1,-1 0 0,1-1 0,0 1 0,-1 0 0,1-1 0,-1 1 0,0-1-1,1 0 1,-1 1 0,0-1 0,0 0 0,0 0 0,0 0 0,0 0-1,0-1 1,0 1 0,0 0 0,0-1 0,-4 1 0,15-17-84,17-38-143,-25 54 212,-1-1-1,0 0 0,1 0 1,-1 0-1,1 0 0,-1 1 1,0-1-1,0 0 1,0 0-1,1 0 0,-1 0 1,0 0-1,0 0 0,0 0 1,0 1-1,0-1 1,-1 0-1,1 0 0,0 0 1,0 0-1,0 0 0,-2-1 1,2 0-2,-1 1 0,-1 0 0,1-1 0,0 1-1,0 0 1,0 0 0,-1-1 0,1 1 0,-1 0 0,1 0 0,-3-1 0,1 1 47,-1-1 1,1 1-1,-1-1 1,0 1-1,1 0 0,-1 1 1,0-1-1,0 1 1,1-1-1,-1 1 0,-5 1 1,7-1-15,1 1-24,-1-1 0,0 1-1,0-1 1,1 0 0,-1 1-1,0-1 1,0 0 0,0 0-1,1 0 1,-1 0 0,0 0-1,0-1 1,0 1 0,1-1-1,-1 1 1,0-1 0,1 1-1,-1-1 1,0 0-1,-2-2 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09:39.8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166 4 320,'-1'0'28,"1"0"1,-1-1-1,1 1 1,-1 0-1,0-1 0,1 1 1,-1 0-1,1 0 1,-1-1-1,0 1 0,1 0 1,-1 0-1,0 0 1,0 0-1,1 0 0,-1 0 1,0 0-1,1 0 1,-1 0-1,0 0 0,0 1 1,-18 5 1048,5-1-880,-9 2 291,0 1 1,-27 12 0,49-19-488,0 0 1,-1 0-1,1 0 0,0 0 0,0 0 0,0 1 0,0-1 0,0 0 1,0 1-1,0-1 0,0 1 0,0-1 0,1 1 0,-1-1 1,0 3-1,0-1-208,-1 1 0,2 0 1,-1-1-1,0 1 1,1 4-1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09:40.4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119 1 1152,'-18'5'416,"15"3"-320,-15 3 0,8 1 352,2-1-256,-5 5-224,0 4 0,0-1 0,3 0 32,-3-2 128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09:45.3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0 832,'0'0'1531,"0"16"-193,0-9-1105,0-2-133,0 1 0,0 0 0,1-1-1,0 1 1,2 10 0,-1-11 14,-1 1-1,0 0 0,0-1 1,-1 1-1,0 0 1,0 6-1,0-5-38,0 0 0,0-1 0,3 13-1,-3-4 80,-2-10-131,-9-22-1629,3-2-543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09:46.0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0 832,'-1'2'59,"0"0"-1,0 0 1,0 1 0,0-1-1,0 0 1,0 0 0,1 0-1,-1 1 1,1-1 0,0 0-1,0 23 2833,-2-14-2465,1-9-378,0 0-1,1 0 0,-1 0 1,1 0-1,0 0 0,0 0 1,0 4-1,0-6-84,1 0-1,-1 1 1,0-1-1,1 0 1,-1 0-1,1 0 1,-1 0-1,0 1 1,1-1-1,-1 0 1,1 0-1,-1 0 1,1 0-1,-1 0 1,1 0-1,-1 0 1,0 0-1,1 0 1,-1 0-1,1 0 1,-1-1-1,1 1 1,-1 0-1,0 0 1,1 0-1,-1 0 1,1-1-1,-1 1 1,0 0-1,1-1 1,0-1-239,1-1 0,-1 1 0,0 0 1,0-1-1,0 1 0,-1-1 0,1 0 1,0 1-1,-1-6 0,4-28-497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09:48.0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 1 1056,'-3'6'174,"0"1"-1,1-1 1,0 1-1,0 0 1,-1 7-1,0-2-110,-21 132 1323,4-20-1385,16-92-1409,0-20 293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4:08.2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0 127 896,'6'0'363,"-2"1"3333,5 1-3422,0-1 1,1 0 0,-1-1 0,0 0 0,1 0 0,14-3 0,-5 1-24,83-10 108,71-3 40,-143 16-274,0-2-1,0-2 1,0 0 0,48-13 0,-26 4 205,70-8 0,-80 14-233,122-5 123,-19 3 131,-93 1-174,73-6 51,129 14-179,-99 2 153,14 2 390,-53 0-413,1 1-305,149 9 169,-198-4-49,69 22 1,-23-5 368,239 48 645,-304-68-818,-32-5-1483,29 6 1,-45-8 1093,1-1 0,-1 0 0,0 1 0,1-1 0,-1 1 0,0 0 0,0-1 0,0 1 0,0 0 0,1 0 0,-1 0 0,0 0 0,0 0 0,-1 0 0,1 0 0,0 0 0,0 0 0,0 0 0,-1 1 0,1-1 0,-1 0 0,1 1 0,-1-1 0,1 0 0,-1 1 0,0-1 0,0 0 0,1 1 0,-1-1 0,0 0 0,-1 3 0,-6 15-1982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09:49.0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85 0 832,'-10'0'288,"7"8"-224,-7-8 0,5 4 96,2-1-96,-7 2-32,2-2 0,-2 5-32,2-5 0,4 2-352,0-5 192,-5 3-384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11:01.0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138 120 736,'-4'-3'578,"4"2"-482,-1 1 0,0-1 0,0 1 1,0 0-1,0-1 0,1 1 0,-1 0 1,0 0-1,0 0 0,0-1 1,-1 1-1,1 1-17,-1-1-1,1 1 1,0-1 0,0 1 0,0-1 0,0 1-1,0 0 1,-1-1 0,1 1 0,0 0 0,1 0-1,-3 1 1,1 1 117,0 0-126,0-1 0,0 0-1,0 0 1,0 0 0,-1 0 0,1-1 0,0 1 0,-1 0-1,0-1 1,1 0 0,-1 1 0,1-1 0,-6 1 0,-1 0 761,15 0-1346,-4-2 529,-1 0 1,1 0 0,0 0-1,0 0 1,-1 1 0,1-1-1,0 0 1,0 1 0,-1-1-1,1 1 1,-1 0 0,1 0-1,0-1 1,-1 1 0,1 0-1,-1 0 1,0 1 0,1-1-1,-1 0 1,1 2 0,-1-3-11,-1 1 0,1 0 0,-1 0 0,1-1 0,-1 1 0,1-1 0,-1 1 0,1 0 0,0-1 0,0 1 0,-1-1 0,1 0 0,0 1 0,4 2 463,-5-3-443,0 1 0,0-1 1,0 0-1,0 0 0,0 0 1,1 1-1,-1-1 0,0 0 0,-2 4 511,1-3-510,0 1-18,0 1 0,0 0 1,0-1-1,-1 1 0,1-1 0,-1 0 1,0 1-1,0-1 0,1 0 1,-4 3-1,3-5-151,4-1 64,7-5 57,6-13 1522,-15 18-1471,-3 4 17,-1 0 1,1-1-1,-1 0 1,1 0-1,-1 0 1,0 0 0,1 0-1,-1-1 1,0 0-1,0 1 1,-1-2-1,-5 2 1,9-2-56,1 0 0,-1 0 0,0 0 0,1 0 0,-1 1 1,0-1-1,1 0 0,-1 0 0,0 1 0,1-1 0,-1 0 0,1 1 0,-1-1 1,1 0-1,-1 1 0,-7 3-88,17-4-270,-9 0 392,1 0 1,0 0 0,-1 0-1,1 0 1,-1 1-1,1-1 1,-1 0 0,1 0-1,-1 0 1,1 1-1,0-1 1,-1 0 0,0 0-1,1 1 1,-1-1-1,1 0 1,-1 1 0,1-1-1,-1 1 1,0-1-1,1 1 1,-1-1-1,0 1 1,1-1 0,-1 1-1,0-1 1,0 1-1,1-1 1,-1 1 0,0-1-1,0 1 1,0-1-1,0 1 1,0 0 0,0 0-18,0 0 0,0 0-1,0 0 1,0 0 0,0 0 0,0 0 0,0 0 0,-1 0 0,1 0 0,0 0 0,-1 0 0,1 0 0,-1 0 0,1-1 0,-1 1-1,1 0 1,-1 0 0,0 0 0,1-1 0,-1 1 0,-1 1 0,1 4 324,1-1-710,18-5-106,-12 0 502,0 0 0,0-1-1,0 0 1,0 0 0,0 0 0,-1-1 0,1 0 0,0 0 0,-1-1 0,0 0 0,11-6 1274,-15 11-1507,-1 1 166,1-1-1,-1 1 1,1-1 0,0 1-1,0-1 1,0 1-1,0-1 1,0 0-1,0 1 1,1-1 0,1 2-1,4 8 365,-9 4 310,1-9-605,2-7-14,-1 1-1,0-1 1,0 1 0,0-1 0,0 1 0,0-1 0,0 1 0,0-1 0,0 1 0,0-1 0,-1 1-1,1-1 1,0 0 0,0 1 0,0-1 0,0 1 0,-1-1 0,1 1 0,0-1 0,0 0 0,-1 1-1,1-1 1,0 0 0,-1 1 0,1-1 0,-1 0 0,1 1 0,0-1 0,-1 1 0,-1 0 10,0 0 0,0 0 0,1 0 0,-1 1 0,0-1 0,1 1 0,0-1 0,-3 3 0,3-2 17,-1 0 0,0 0-1,1 0 1,-1 0 0,0 0 0,0-1-1,-4 3 1,0-1-160,-1 0-127,7-2 172,3-1 74,12-4-341,-7 1 354,19-12 924,-28 16-984,1-1 58,-1 0-1,1 1 1,-1-1-1,1 0 1,-1 1 0,1-1-1,-1 0 1,1 0-1,-1 0 1,0 1-1,1-1 1,-1 0 0,1 0-1,-1 0 1,0 0-1,0 0 1,-11 3-43,11-2 54,-1-1-1,1 1 0,0-1 1,-1 1-1,1-1 1,0 1-1,-1-1 0,1 0 1,0 0-1,-1 1 0,1-1 1,0 0-1,-3-1 1,0 1 75,-5-8-766,1-11 609,7 17 79,0 1 0,0-1-1,0 0 1,1 1 0,-1-1 0,1 1 0,-1-1-1,1 0 1,-1-2 0,1 2-2,0 0 0,0 0-1,-1 0 1,1 1 0,-1-1 0,1 0 0,-1 1-1,0-1 1,-1-2 0,-2-5-153,4 8 133,0 1 0,0-1 1,0 1-1,0-1 1,0 1-1,-1-1 0,1 1 1,0-1-1,0 1 0,-1-1 1,1 1-1,0-1 1,-1 1-1,1-1 0,0 1 1,-1 0-1,1-1 1,-1 1-1,1 0 0,-1-1 1,-3-4 359,4 4-343,0 1 1,0 0-1,0 0 1,0 0-1,0 0 1,0-1-1,0 1 0,0 0 1,0 0-1,-1 0 1,1 0-1,0 0 1,0-1-1,0 1 1,0 0-1,0 0 0,0 0 1,0 0-1,-1 0 1,1 0-1,0 0 1,0-1-1,0 1 1,0 0-1,0 0 0,-1 0 1,1 0-1,0 0 1,0 0-1,0 0 1,0 0-1,-1 0 0,1 0 1,0 0-1,-4 26-634,2-13 842,-6 38-202,-2 3-112,8-46 463,2-3-387,7 10-462,-2-7 850,-5-8-371,1 0-1,-1 0 1,1 0-1,-1 0 1,1 0-1,-1 0 1,1 0-1,-1 0 1,1 0-1,-1 0 1,1 0-1,-1 0 1,1 0-1,-1 1 1,1-1-1,0 0 1,0 2-7,-1-2 37,0 0 1,0 0 0,1 0-1,-1 1 1,0-1-1,0 0 1,0 0 0,0 1-1,0-1 1,0 0-1,0 0 1,0 1 0,0-1-1,0 0 1,0 0 0,0 1-1,0-1 1,0 0-1,0 0 1,0 0 0,0 1-1,0-1 1,0 0-1,0 0 1,0 1 0,0-1-1,0 0 1,-1 0-1,0 2 137,1-2-137,-1 0 16,-12-3 175,12 2-239,0-1-1,0 1 1,0 0 0,0-1-1,0 1 1,0-1-1,0 1 1,1-1 0,-2-3-1,-5-8 120,3 7-335,8 12 260,-2-1-12,0 1-1,-1-1 0,1 1 1,-1-1-1,0 1 0,-1 0 1,1 0-1,-1-1 0,-1 10 337,0-15-467,-8-1 234,3-19-129,5 16 22,0 0-1,0 1 1,0-1 0,-1 0-1,1 0 1,-1 1 0,0-1-1,0 1 1,0-1-1,0 1 1,-5-5 0,2-3-113,5 8-13,5 10 177,-4-6-69,-1 0 10,0-1 1,0 1-1,0-1 1,0 0-1,1 1 1,-1-1-1,0 1 1,0-1-1,1 0 0,-1 1 1,0-1-1,1 1 1,-1-1-1,0 0 1,1 0-1,-1 1 1,1-1-1,-1 0 1,1 0-1,-1 1 0,0-1 1,1 0-1,0 1 81,-1 1-10,1-8 34,3-30-2,-4 25-139,1-1-1,0 1 0,1-1 1,0 1-1,1 0 0,4-12 1,37-110-214,-32 101 419,-8 26-140,-2 0 0,1 0 0,-1 0 0,0-1 0,0 1 0,-1-1-1,2-11 1,-3 18-23,0-1 0,0 0-1,0 0 1,0 1 0,0-1-1,0 0 1,0 1 0,0-1-1,1 0 1,-1 0 0,0 1-1,0-1 1,1 0 0,-1 1-1,0-1 1,1 1-1,0-2 1,1 4-181,-4 8 91,-4 8 219,3-9-163,0 0 1,1 0-1,-2 10 1,-1 33-26,2-19 105,-1 1 1,-9 33-1,1-9 82,11-50-180,0-1 0,1 0 0,0 13-1,1-5-240,-1-13 309,10 3-64,-7-6 47,0 1-1,0-1 1,0 0-1,1 0 1,-1 0-1,0-1 1,-1 1-1,1 0 0,0-1 1,0 0-1,-1 0 1,1 0-1,-1 0 1,1 0-1,-1-1 1,3-3-1,2-2-49,0-1 1,-1 0-1,10-19 0,46-104 94,-56 121-55,1-1 0,0 1 0,9-12 0,9-12-164,-12 16 169,23-26-1,-24 30 49,27-20 391,-35 33-496,-3 2 24,-1 4 48,0-3 120,0 0-124,0-1-1,1 1 0,-1-1 0,0 1 0,0-1 1,0 0-1,0 1 0,0-1 0,0 1 1,-1-1-1,1 1 0,0-1 0,0 0 1,0 1-1,0-1 0,0 1 0,-1-1 0,1 0 1,0 1-1,0-1 0,-1 1 0,-2 7 70,3-6-50,-1 1 0,1-1 0,-1 0 0,0 0 1,0 0-1,0 0 0,0 1 0,0-1 0,0-1 0,0 1 0,-1 0 0,-2 3 0,3-4-48,-1 1 1,0 0 0,1 0 0,0 0-1,-1 0 1,1 0 0,0 0 0,0 0-1,0 1 1,1-1 0,-1 0 0,0 5-1,-3 11 36,4-17 48,0 13 223,0-14-347,0 1 1,0-1-1,0 1 0,0 0 0,0-1 0,0 1 0,0-1 0,0 1 0,0-1 0,1 1 0,-1-1 0,0 1 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11:04.8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293 10 1664,'0'0'1701,"-19"0"118,-24 3-929,24-2-669,15 0-65,-1-1 1,0 0-1,1 0 0,-1 0 0,-6-1 0,-5-1 471,14 1-608,0 1 1,0 0-1,0 0 0,-1-1 1,1 1-1,0-1 1,0 1-1,0-1 1,-3-2-1,3 2-26,1 1 0,-1-1-1,1 0 1,-1 1 0,1 0 0,-1-1-1,1 1 1,-1 0 0,1-1 0,-1 1-1,1 0 1,-1 0 0,0 0 0,1 1 0,-3-1-1,-22 11 327,23-9-246,1 0 0,-1-1 0,0 1 0,-1-1 0,1 0 0,0 0 0,0 0 0,0-1 0,-4 1 0,4 0-70,1-1-1,0 1 1,0-1-1,0 1 1,0 0-1,0-1 1,0 1-1,0 0 1,-3 2-1,4-2-52,-1 0 1,0 0-1,1 0 1,-1 0-1,0-1 1,0 1-1,0 0 1,-3 0-1,4-1 18,-5 0-142,13 0-159,30-1 93,-23-1 296,0 2 1,0 0-1,0 1 1,1 0-1,-1 1 1,20 5-1,-24-4-104,0-1-1,-1 0 1,1 0-1,13-1 1,-12 0 62,0 0 0,0 1 0,13 3-1,23 9 174,-46-13-64,4 1-123,1 3 620,-12-4-563,3-2-28,-1 1 0,1-1 1,0 0-1,-1 0 0,1 0 0,-5-3 1,-8-2 5,-21-5 93,-67-22-331,98 31 248,-1 1 0,0-1 0,1 1 0,-11-1-1,-13 2-620,31 3 217,-1-2 332,0-1 0,0 0-1,0 1 1,0-1 0,0 0 0,1 0 0,-1 1 0,0-1 0,0 0 0,0 1 0,1-1 0,-1 0 0,0 0 0,0 1-1,0-1 1,1 0 0,-1 0 0,0 0 0,1 1 0,39 18-4751,-12-11 2975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11:06.4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331 14 1824,'-23'24'3715,"23"-24"-3618,-1 0 1,0 1-1,-1 0 0,-27 5 605,15-3-287,6-1-242,0-1 0,0 0 0,-1 0 0,1-1-1,0 0 1,0 0 0,-10-2 0,-58-14 780,13 1-612,36 8-538,12 5-152,15 2 338,0 0 0,0 0 0,0 1 0,-1-1 1,1 0-1,0 0 0,0 0 0,0 0 0,0 0 0,0 0 0,-1 0 0,1-1 0,0 1 0,0 0 1,0 0-1,0 0 0,-1 0 0,1 0 0,0 0 0,0 0 0,0 0 0,0 0 0,0 0 0,0 0 1,-1 0-1,1-1 0,0 1 0,0 0 0,0 0 0,0 0 0,0 0 0,0 0 0,0 0 1,0-1-1,0 1 0,0 0 0,0 0 0,-1 0 0,1 0 0,0-1 0,0 1 0,0 0 0,0 0 1,0 0-1,0 0 0,0-1 0,0 1 0,0 0 0,1 0 0,-1 0 0,0 0 0,0 0 0,0-1 1,0 1-1,0 0 0,0 0 0,0 0 0,0 0 0,1-1-4,0 1-1,0 0 0,0 0 1,0 0-1,0-1 1,-1 1-1,1 0 1,0 0-1,0 0 1,0 0-1,0 1 1,0-1-1,0 0 1,-1 0-1,1 1 1,0-1-1,0 0 1,1 1-1,8 2 226,191 0-280,-198-3 99,1-1-1,0 1 1,-1-1-1,1 0 1,-1 0-1,5-2 1,7-2 38,-15 5-37,1-1 0,-1 1-1,1 0 1,-1 0 0,1 0 0,0 0 0,-1-1-1,1 1 1,-1 0 0,1 0 0,-1 0-1,1 0 1,-1 0 0,1 0 0,0 0 0,-1 1-1,1-1 1,-1 0 0,1 0 0,0 1-1,-6 6 105,-20 10-834,19-15 560,-8 5-1313,-24 8 0,9-7-1485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11:08.7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206 28 896,'0'-1'26,"0"1"-1,0 0 1,0-1-1,0 1 1,-1-1-1,1 1 1,0 0-1,0-1 1,0 1-1,-1 0 1,1-1-1,0 1 1,0 0-1,-1 0 1,1-1-1,0 1 1,-1 0 0,1 0-1,0-1 1,-1 1-1,1 0 1,-1 0-1,1 0 1,0 0-1,-1 0 1,1-1-1,0 1 1,-1 0-1,1 0 1,-1 0-1,1 0 1,0 0 0,-1 0-1,1 0 1,-1 1-1,1-1 1,0 0-1,-1 0 1,1 0-1,-1 0 1,1 0-1,0 0 1,-1 1-1,1-1 1,0 0-1,-1 0 1,1 1-1,0-1 1,0 0 0,-1 0-1,1 1 1,-1 0-1,1-1-14,-1 1-1,1-1 0,-1 1 1,0-1-1,1 1 1,-1-1-1,0 1 0,0-1 1,0 1-1,1-1 1,-1 0-1,0 0 0,0 1 1,-1-1-1,1 0-11,1 0 0,-1 0-1,1 0 1,0 0 0,-1 1-1,1-1 1,-1 0 0,1 0 0,-1 0-1,1 1 1,0-1 0,-1 0-1,1 0 1,0 1 0,-1-1-1,1 0 1,0 1 0,-1-1 0,1 0-1,-1 1 1,1 0-9,0-1-1,0 1 1,-1-1-1,1 0 1,0 1 0,-1-1-1,1 0 1,0 1 0,-1-1-1,1 0 1,0 1-1,-1-1 1,1 0 0,-1 0-1,1 0 1,-1 1-1,1-1 1,0 0 0,-1 0-1,0 0 1,0 0-43,-17 0 671,10 2-655,7-1 18,0-1 1,1 1-1,-1-1 0,0 0 1,0 0-1,0 1 0,0-1 1,0 0-1,0 0 0,0 0 1,0 0-1,0 0 0,-1 0 118,-19 1 701,20-1-808,0 0-7,1 1 0,-1-1 0,0 0 0,0 1 0,0-1 0,0 0 0,0 0 1,0 0-1,0 1 0,0-1 0,1 0 0,-1 0 0,0 0 0,0-1 0,0 1 0,0 0 0,0 0 0,0 0 0,0-1 0,0 1 0,1 0 0,-2-1 0,1 0 4,0 1 55,-1 0 0,1-1 0,0 1 1,-1-1-1,1 1 0,0-1 0,0 0 0,0 1 0,0-1 0,-1 0 0,1 0 0,-1-1 0,1 1-2,0 0 0,0 0 0,0 0 0,0 0 0,0 1 0,-1-1 0,1 0-1,0 1 1,0-1 0,-1 1 0,1-1 0,0 1 0,-1-1 0,1 1 0,-1 0 0,-1 0 0,-31-5 1035,33 5-1104,19 3-804,-16-3 831,1 1-1,-1 0 0,1-1 1,-1 0-1,1 1 0,-1-1 0,0 0 1,5-1-1,5 0 107,0 0 0,18 0-1,-22 2-248,-1-1-1,0 0 0,0 0 0,1-1 1,-1 0-1,0 0 0,0-1 0,0 0 0,0 0 1,8-4-1,3-5-1472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11:12.2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4 480,'-7'-3'4587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11:14.6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 0 736,'-7'9'1499,"7"-8"-1434,-3 19 394,0-8-130,-1 7-11,0 0 0,2 1-1,0-1 1,1 32 0,-4 55 951,5-121-1322,-3-67 128,3 71-78,0-1 0,1 1 1,1 0-1,0 0 0,5-15 1,-6 11 114,-1 14-128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0:29.1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77 113 1056,'0'0'10,"0"0"0,0 0 1,0 0-1,0 0 0,1-1 1,-1 1-1,0 0 0,0 0 0,0 0 1,0 0-1,0 0 0,0 0 0,0 0 1,0 0-1,1 0 0,-1 0 0,0 0 1,0 0-1,0 0 0,0 0 0,0-1 1,0 1-1,0 0 0,0 0 0,0 0 1,0 0-1,0 0 0,0 0 0,0 0 1,0 0-1,0-1 0,0 1 0,0 0 1,0 0-1,0 0 0,0 0 0,0 0 1,0 0-1,0 0 0,0-1 0,0 1 1,0 0-1,0 0 0,0 0 1,0 0-1,0 0 0,0 0 0,0 0 1,0 0-1,0-1 0,0 1 0,0 0 1,-1 0 14,1 0 0,0-1 0,0 1 1,0-1-1,0 1 0,0 0 0,0-1 1,0 1-1,0 0 0,0-1 0,0 1 1,0 0-1,0-1 0,0 1 1,0-1-1,0 1 0,0 0 0,0-1 1,1 1-1,-1 0 0,0-1 0,0 1 1,0 0-1,1-1 0,-1 1 0,0 0 1,0 0-1,1-1 0,-1 1 1,0 0-1,0 0 0,1-1 0,0 1 1,23-12 310,-24 12-332,1-1 0,0 1 1,-1 0-1,1-1 1,0 1-1,-1-1 1,1 1-1,0-1 1,-1 1-1,1-1 1,-1 1-1,1-1 0,-1 1 1,1-1-1,-1 0 1,0 1-1,1-1 1,-1 0-1,0 0 1,1 1-1,-1-1 1,0 0-1,0 0 0,0 0 1,2-22 524,-2 21-460,-1 0-7,1 1-1,-1 0 1,1 0 0,-1 0 0,0 0 0,0 0-1,0 0 1,1 0 0,-1 0 0,-2-1 0,-4-5 234,5 3-169,1 3-22,0 0 0,0-1 0,1 1 0,-1 0 0,1 0 0,-1 0 0,1-1 0,-1 1 0,1 0 0,0-1-1,0 1 1,0 0 0,-1-1 0,1 0 0,0 2-97,0 0 1,0 0-1,0 0 0,0 0 0,0 1 1,0-1-1,-1 0 0,1 0 0,0 0 0,0 0 1,0 0-1,0 0 0,-1 1 0,1-1 1,0 0-1,0 0 0,0 0 0,0 0 1,-1 0-1,1 0 0,0 0 0,0 0 0,0 0 1,-1 0-1,1 0 0,0 0 0,0 0 1,0 0-1,-1 0 0,1 0 0,0 0 1,0 0-1,0 0 0,-1 0 0,1 0 0,0 0 1,0-1-1,0 1 0,0 0 0,-1 0 1,1 0-1,0 0 0,0 0 0,0-1 1,-1 1-1,1 0 12,0 1 1,0-1 0,0 0-1,0 1 1,0-1 0,-1 0-1,1 0 1,0 1-1,0-1 1,-1 0 0,1 0-1,0 1 1,0-1 0,-1 0-1,1 0 1,0 0-1,-1 0 1,1 1 0,0-1-1,-1 0 1,1 0-1,0 0 1,-1 0 0,1 0-1,0 0 1,-1 0 0,1 0-1,0 0 1,-1 0-1,0 0-14,1 5 10,0 7-181,0-12 171,0 0-1,-1 1 1,1-1 0,0 0-1,0 0 1,0 1 0,0-1-1,0 0 1,-1 0 0,1 1-1,0-1 1,0 0-1,0 0 1,-1 1 0,1-1-1,0 0 1,0 0 0,-1 0-1,1 0 1,0 1 0,-1-1-1,1 0 1,0 0 0,0 0-1,-1 0 1,1 0 0,0 0-1,-1 0 1,1 0-1,0 0 1,-1 0 0,1 17 298,0-13-300,0-1-37,0 1 0,0 0-1,0-1 1,1 1 0,-1 0 0,1-1 0,1 6-1,11 24 82,26 40-144,-36-69 121,0 0-1,0 0 1,1 0-1,6 4 1,1 2 39,-9-8-43,4 4-15,-5-6-10,-1 1 0,1-1 1,0 1-1,-1 0 1,1 0-1,-1-1 0,1 1 1,-1 0-1,1 0 0,-1-1 1,0 1-1,1 0 0,-1 0 1,0 1-1,1-2 2,-1 1 0,0-1 0,0 1 0,0-1 0,1 0 0,-1 1 0,0-1 0,0 0 0,1 0 0,-1 1 0,0-1-1,1 0 1,-1 0 0,0 1 0,1-1 0,-1 0 0,0 0 0,1 0 0,-1 1 0,1-1 0,-1 0 0,0 0 0,1 0 0,-1 0 0,1 0 0,-1 0 0,1 0 0,0 1 44,-1-1-4,0 0 10,0 0 53,0 0 6,0 0 90,0 0-80,0 0-53,-1-1-36,1 1-18,1-1-7,-1 1-1,1 0 0,-1 0 0,0 0 0,1-1 0,-1 1 0,0 0 1,1-1-1,-1 1 0,0 0 0,1-1 0,-1 1 0,0 0 0,0-1 1,0 1-1,1 0 0,-1-1 0,0 1 0,0-1 0,0 1 0,0-1 1,0 1-1,0 0 0,0-1 0,1 1 0,-1-1 0,0 1 0,-1-1 1,1 1-1,0 0 0,0-1 0,0 1 0,0-1 0,0 1 0,0-1 1,-1 0-1,-1-2-18,0 0 1,0-1-1,0 1 0,-1 0 1,1 0-1,-6-5 0,5 5 47,-1 0 0,1 0-1,1-1 1,-1 1 0,-3-7-1,2 4-19,0 1-1,0 0 1,0-1-1,0 2 0,-1-1 1,-7-6-1,-12-11-51,16 13 150,7 8-90,0 1 0,0-1 0,0 0 0,0 0 0,0 0-1,0-1 1,0 1 0,0 0 0,1 0 0,-1 0 0,0-1-1,1 1 1,-1 0 0,1 0 0,-1-1 0,1 1 0,-1-2-1,1 0-31,0 1 0,0-1 0,0 1 0,-1-1 0,1 1 0,-1-1 0,0 1 0,0 0 0,0-1-1,-2-3 1,-1 3 26,1-1 0,-1 1 0,1-1 0,-4-5-1,6 6-45,-2-5 45,-3 4-63,6 4 41,0 0 0,0 0 0,0 0 0,-1 0 0,1 0 0,0 0 0,0 0 0,0 0 0,0 0 0,-1 0 0,1 0 0,0 0 0,0 0 0,0 0 0,0 0 0,0 0 0,-1-1 0,1 1 0,0 0 0,0 0 0,0 0 0,0 0 0,0 0 0,0 0 0,0-1 0,0 1 0,0 0 0,-1 0 0,1 0 0,0 0 0,0 0 0,0-1 0,0 1 0,0 0 0,0 0 0,0 2-7,0 1-1,0-1 0,0 1 1,0-1-1,1 1 1,-1-1-1,1 1 0,-1-1 1,1 1-1,0-1 0,0 0 1,3 5-1,26 55-73,-19-44 6,8 18-1,2 5-36,-20-40 159,13 16 123,-13-15-141,0-1-1,0 1 0,0-1 0,-1 1 0,1 0 0,0-1 0,0 1 0,-1 0 1,1 3-1,-1-4-61,0-1 150,0 0-27,0 0-22,0 0-15,-10 3 96,5-8-104,1 0-1,0 0 1,0 0 0,0-1 0,1 1 0,0-1 0,0 0 0,-2-7 0,-2-2-51,1 3 83,3 7-89,1-1 0,-1 1 1,0 0-1,-1 0 0,-5-8 0,5 9 23,0-1 0,1 1 0,0-1 0,0 0 0,0-1 0,0 1 0,1 0 0,0-1-1,0 1 1,0-1 0,-1-11 0,3 16 5,0 0 0,0 0 0,0 0-1,0 0 1,0 0 0,0 0 0,0 0 0,0 0 0,0 0-1,-1 0 1,1 0 0,0 0 0,-1 0 0,0-1 0,-1-3 2,2 4-7,0 1 1,0 0-1,0-1 1,0 1-1,0 0 0,-1-1 1,1 1-1,0 0 0,0-1 1,0 1-1,0 0 0,-1 0 1,1-1-1,0 1 1,0 0-1,-1 0 0,1-1 1,0 1-1,-1 0 0,1 0 1,-1 0-1,-3-6 54,4 5-17,-3-1-577,6 8 488,0-1 0,0 1-1,1-1 1,7 8 0,11 16-2,-4-5 91,-14-21-63,-1 1 0,0 0 0,0 0 0,-1 0 0,4 6 0,-5-7 44,1-1-1,0 1 1,0 0 0,1 0 0,-1-1 0,0 0 0,1 1-1,-1-1 1,7 4 0,-6-4 0,0 0 1,1 1-1,-1 0 0,0 0 0,4 5 1,-5-6-63,17 9 133,-9-4 273,-10-7-352,1-1-1,-1 1 1,0-1-1,1 1 0,-1-1 1,0 1-1,1-1 1,-1 1-1,0-1 1,0 0-1,0 1 0,1-1 1,-1 1-1,0-1 1,0 1-1,0-1 0,0 0 1,0 1-1,0-1 1,0-1-1,-22-31-69,12 16 180,8 15-123,0 0-1,0-1 1,1 0 0,-1 1 0,1-1 0,-1 0 0,1 0 0,-1-4 0,-6-14-110,5 4 321,3 17-197,0-1-1,0 0 1,0 1 0,0-1-1,-1 0 1,1 0 0,0 1-1,0-1 1,-1 0 0,1 1-1,0-1 1,-1 0 0,1 1-1,-1-1 1,1 1 0,-1-1-1,1 1 1,-1-1 0,0 0-1,-3-11 117,-1 9-60,5 3-61,0 0 0,-1 0 1,1 0-1,-1 0 1,1 0-1,0 0 1,-1-1-1,1 1 1,0 0-1,0 0 1,-1 0-1,1-1 1,0 1-1,-1 0 1,1 0-1,0-1 0,0 1 1,0 0-1,-1-1 1,1 1-1,0 0 1,0-1-1,0 1 1,0 0-1,0-1 1,-1 1-1,1 0 1,0-1-1,0 1 1,0-1-1,0 0-12,0 1-107,0 0 48,0 0 80,-5-3-80,1 1 127,-5-1-4,-2 1-241,9 1 185,1 1-1,-1-1 1,0 0-1,1 1 1,-1 0 0,1-1-1,-1 1 1,0 0-1,1 0 1,-1 0-1,0 0 1,1 0-1,-1 1 1,0-1 0,1 0-1,-4 2 1,5-2-73,0 0 44,-1 0 68,-2 0-4,2 0-28,1 0-74,0 0 38,0 0 68,0 0 28,0 0 100,0 0-58,0 0-48,0 0-48,0 0-80,0 0 48,0 0 107,0 0-11,0 0-55,-1-1 1,1 1-1,-1 0 0,1-1 0,-1 1 0,1-1 1,0 1-1,-1-1 0,1 1 0,0-1 1,-1 1-1,1-1 0,0 1 0,0-1 1,-1 1-1,1-1 0,0 0 0,0 1 1,0-1-1,0 1 0,0-1 0,0 0 1,0 1-1,0-1 0,0 1 0,0-2 1,-1-9-79,0 10 91,1 1-60,-1 0-186,-2 0 64,2 0 75,1 0 58,0 0 102,0 0-22,0 0-31,0 0-1,0 0 16,0 0-31,0 0-65,0 0 0,0 0-15,0 0 15,0 0 80,0 0 33,0 0 100,0 0-79,0 0-128,0 0-43,0 0-54,0 0 76,0 0 180,0 0-36,0 0-28,0 0-63,0 0-155,-1 1 64,-2 3 107,3-4-10,0 1 0,0-1 0,-1 0 0,1 0 0,0 1 1,0-1-1,0 0 0,-1 1 0,1-1 0,0 0 0,0 1 1,0-1-1,0 0 0,0 1 0,0-1 0,0 0 0,0 1 1,0-1-1,0 0 0,0 1 0,0-1 0,0 0 0,0 1 1,0-1-1,0 0 0,0 1 0,0-1 0,1 0 0,-1 1 1,0-1-1,0 1 0,0-1-3,1 0-1,-1 0 1,0 0 0,0 0 0,0 0-1,0 0 1,0 0 0,0 1 0,0-1-1,0 0 1,0 0 0,0 0-1,0 0 1,0 0 0,0 1 0,0-1-1,0 0 1,0 0 0,0 0 0,0 0-1,0 0 1,0 1 0,0-1 0,0 0-1,0 0 1,0 0 0,0 0 0,0 0-1,0 0 1,0 1 0,0-1-1,0 0 1,0 0 0,-1 0 0,1 0-1,0 0 1,0 0 0,0 0 0,0 1-1,-1 1-79,0 1-1,0-1 1,0 1-1,1-1 1,-1 1-1,1-1 1,0 5-1,-2 10-2281,2-16 2154,0 0-1,0 0 0,0 0 0,0-1 0,0 1 0,0 0 0,1 0 1,-1 0-1,0 0 0,0 0 0,1-1 0,-1 1 0,0 0 0,1 0 1,-1 0-1,1-1 0,-1 1 0,1 0 0,0-1 0,0 2 1,0-2 115,8 8-1489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0:32.6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114 0 576,'-4'2'233,"3"0"305,1 0-445,0-1 40,-5 18 75,3-12 115,-2 6 277,3-12-576,1 0 0,-1 1 0,1-1 1,0 1-1,0-1 0,0 0 0,0 1 0,0-1 0,0 3 1,0-1 0,-3 4 126,0 0 0,0 0 1,-1-1-1,0 1 1,0-1-1,-1 0 0,0 0 1,-8 8-1,11-11-116,-1 1 6,-1 0 0,2 0 0,-1 0-1,0 0 1,1 0 0,0 1 0,0-1 0,-3 9 0,-4 25-169,5 4 944,4-41-787,-1-1 1,1 1-1,0 0 0,0-1 1,-1 1-1,1-1 0,0 1 1,-1-1-1,1 1 1,-1-1-1,1 1 0,0-1 1,-1 1-1,1-1 0,-1 0 1,1 1-1,-1-1 1,-1 1-1,1 0 431,6-2-337,20-2 43,-17 2-85,-1 0-1,1 0 1,-1-1 0,1 0-1,-1 0 1,8-4 0,59-28 180,-71 32-267,0 0 0,0 1 1,1 0-1,-1 0 0,0 0 0,1 0 0,-1 0 1,1 1-1,0-1 0,5 1 0,25 0 70,-33 0-11,17 1-15,-18 1-168,0-1-1,0 0 1,0 1 0,0-1 0,0 0-1,0 1 1,-1-1 0,1 0 0,0 0 0,-1 1-1,1-1 1,-1 0 0,1 0 0,-1 0-1,0 1 1,1-1 0,-1 0 0,0 0 0,0 0-1,0 0 1,0 0 0,0-1 0,-1 2 0,-1 3-916,6 2-799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0:48.7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109 97 3072,'-1'0'48,"1"0"0,-1 0 1,1 0-1,-1-1 0,1 1 1,0 0-1,-1-1 0,1 1 0,-1-1 1,1 1-1,0 0 0,-1-1 0,1 1 1,0-1-1,-1 1 0,1-1 0,0 1 1,0-1-1,0 1 0,-1-1 1,1 1-1,0-1 0,0 0 0,0 1-34,0 0-1,0-1 1,0 1-1,0 0 1,0 0-1,0 0 1,0-1-1,0 1 1,0 0-1,0 0 1,0 0-1,-1-1 0,1 1 1,0 0-1,0 0 1,0 0-1,0 0 1,0-1-1,0 1 1,-1 0-1,1 0 1,0 0-1,0 0 1,0 0-1,0 0 1,-1-1-1,1 1 1,0 0-1,-1 0 1,1 0-8,0 0 0,0 0 0,0 0 0,0 0 0,0-1 1,0 1-1,0 0 0,0 0 0,0 0 0,0 0 1,0 0-1,0 0 0,0-1 0,0 1 0,0 0 1,0 0-1,0 0 0,0 0 0,0 0 0,0 0 1,0-1-1,0 1 0,0 0 0,0 0 0,0 0 1,0 0-1,0 0 0,0 0 0,0 0 0,0-1 0,0 1 1,1 0-1,-1 0 0,0 0 0,0 0 0,0 0 1,0 0-1,0 0 0,0 0 0,0 0 0,0 0 1,1 0-1,-1-1 0,0 1 0,0 0 0,0 0 1,8-5 65,-6 3-19,-1 1-65,0 0 1,0 1 0,1-1 0,-1 0 0,0 0 0,0 1 0,1-1-1,-1 1 1,1-1 0,-1 1 0,0 0 0,1-1 0,-1 1 0,1 0 0,-1 0-1,1 0 1,2 0 0,2 0-12,-4 0 369,3 9 2465,2-7-2725,0 0 0,0-1 0,0 0 0,0 0 0,0-1 1,1 0-1,-1 0 0,0-1 0,13-2 0,4-2 297,36-15 0,-19 6 278,-40 14-632,-1 0-1,1 0 1,-1 0 0,1 0 0,0 0 0,-1 0 0,1 0 0,-1-1-1,1 1 1,-1 0 0,1-1 0,-1 1 0,1 0 0,-1-1 0,1 1-1,-1 0 1,1-1 0,-1 1 0,1-1 0,-1 1 0,0-1 0,1 1 0,-1-1-1,1 0 1,-1 0-4,-1 1 0,1-1 1,0 1-1,-1-1 0,1 1 0,0-1 0,-1 1 0,1-1 0,-1 1 0,1-1 0,-1 1 1,1 0-1,-1-1 0,1 1 0,-1 0 0,1-1 0,-1 1 0,1 0 0,-2 0 0,-30-10 146,32 10-184,-21-4 78,-1 1 0,1 2 0,-27 0 0,35 1-320,13 0 246,-1 0 0,1 0 0,-1 0 0,1 0-1,0 0 1,-1 0 0,1 0 0,0 0-1,-1 0 1,1 0 0,0 1 0,-1-1 0,1 0-1,0 0 1,-1 0 0,1 0 0,0 0 0,-1 1-1,1-1 1,0 0 0,0 0 0,-1 1 0,1-1-1,0 0 1,0 0 0,-1 1 0,1-1 0,0 0-1,0 0 1,0 1 0,0-1 0,-1 0 0,1 1-1,0-1 1,0 0 0,0 1 0,0-1 0,0 1-1,0-1 1,0 0 0,0 1 0,0-1 0,0 0-1,0 1 1,0-1 0,0 0 0,0 1 0,0-1-1,1 0 1,-1 1 0,0-1 0,0 0 0,0 1-1,1 1 7,-1-1 0,0 1 0,0-1 0,0 1 0,0 0 0,0-1 0,0 1 0,0-1 0,0 1 0,-1 0 0,0 2 0,0-3 31,1 1 0,-1 0 1,0-1-1,0 1 0,0-1 0,0 1 1,0-1-1,0 1 0,-1-1 0,1 0 0,0 1 1,-1-1-1,1 0 0,-1 0 0,1 0 1,-1 0-1,1 0 0,-1-1 0,0 1 0,0 0 1,1-1-1,-1 1 0,-2-1 0,-49 20 15,34-12 0,1 1-1,-33 19 1,49-26-74,1-1 1,-1 0-1,1 0 0,0 1 0,-1-1 1,1 0-1,0 1 0,0-1 1,0 1-1,0 0 0,1-1 1,-1 1-1,0 0 0,1-1 1,-1 1-1,1 0 0,-1 0 0,1 0 1,0-1-1,0 1 0,0 0 1,0 0-1,0 0 0,0 0 1,0-1-1,1 1 0,-1 0 0,1 0 1,-1-1-1,1 1 0,0 0 1,-1 0-1,2 1 0,-1 0 64,1-1-1,-1 1 1,1 0-1,0-1 0,-1 0 1,1 1-1,0-1 1,0 0-1,1 0 1,-1 0-1,0 0 0,1 0 1,-1 0-1,1-1 1,0 1-1,-1-1 1,1 0-1,0 0 0,0 0 1,3 1-1,-3-2 8,9 2 8,0-1 1,-1-1-1,1 0 1,-1 0-1,15-3 1,35-8-124,18-4-1760,-26 2-2570,-51 13 4159,1-1-1,0 0 1,0 0-1,-1 0 1,1-1-1,0 1 1,-1 0-1,4-4 1,-4 3-8,0 0 0,0-1 0,0 1 0,0-1 0,-1 0 0,1 0 0,1-3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4:10.6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 51 1472,'-1'0'27,"1"0"0,0 0 0,-1-1-1,1 1 1,0 0 0,-1-1 0,1 1 0,0 0 0,0-1-1,0 1 1,-1 0 0,1-1 0,0 1 0,0 0 0,0-1 0,0 1-1,0-1 1,-1 1 0,1 0 0,0-1 0,0 1 0,0-1-1,0 1 1,0 0 0,0-1 0,0 1 0,1-1 0,5-14-25,0 0 1415,-6 14-953,0 1-128,-5-5 677,5 5-934,0 0 1,0 0-1,0 0 1,0 0-1,0-1 1,0 1-1,0 0 1,0 0-1,0 0 1,0 0-1,0-1 1,0 1-1,0 0 1,0 0-1,0 0 1,0 0-1,-1 0 1,1-1-1,0 1 1,0 0-1,0 0 1,0 0-1,0 0 1,0 0-1,0-1 1,-1 1-1,1 0 1,0 0-1,0 0 0,0 0 1,0 0-1,0 0 1,-1 0-1,1 0 1,0 0-1,0 0 1,0 0-1,0 0 1,-1 0-1,1-1 1,0 1-1,0 0 1,0 0-1,0 1 1,-1-1-1,1 0 1,-11 4 6,-3 1-58,5-4 72,-3-1-56,-5-6 527,16 6-459,1 0-21,0 0-77,0 0 1,0 0 0,0 0-1,0 0 1,0 0 0,0 0-1,0 0 1,-1 0 0,1 0-1,0 0 1,0 0 0,0 0-1,0 0 1,0 0 0,0 0-1,0 0 1,-1 0 0,1 0-1,0 0 1,0 0 0,0 0-1,0 0 1,0 0 0,0 0-1,0 0 1,0 0 0,-1 0-1,1 0 1,0 0 0,0 0-1,0 0 1,0 0 0,0 0-1,0 1 1,0-1 0,0 0-1,0 0 1,0 0 0,0 0-1,0 0 1,-1 0 0,1 0-1,0 1 1,9 18 443,-7-13-350,0-1 0,0 0 0,5 9 1,-1-7-6,0 1 0,1-1 0,7 6 0,8 9 82,3 11 97,-1 0 1,-1 1-1,26 58 1,-18-35-293,-13-27 112,1-1 0,1 0 1,2-2-1,50 50 0,-26-36 21,101 69 0,-130-99-76,2 1-18,0 1 0,-1 1 0,0 1 0,20 21 0,35 37 195,-39-34-207,-1 1 2,2-1-1,2-2 0,48 38 1,-51-50-1,-8-5 29,31 18 0,-1-5-12,104 58 154,-79-45-242,-70-39 60,0 1 1,-1 0 0,18 18-1,7 5-155,171 129 452,-110-94-414,-5-5 135,72 57 300,-157-112-341,0-1 1,11 12-1,9 9-177,-19-21 219,0 1 0,-1-1 0,0 1-1,0 0 1,6 8 0,-7-8-2,1-1 0,-1 0 1,1 0-1,0 0 0,1-1 0,11 7 1,14 10 258,-16-9-33,30 24-1670,-4 4-4924,-33-29 3544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0:56.5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399 701 1664,'-35'8'1968,"18"-13"-1111,15 4-713,0 0 0,-1 0 1,1 0-1,0 1 0,0-1 0,-1 1 0,-3-1 0,5 1-141,0 0-1,1-1 1,-1 1-1,0 0 0,0 0 1,1 0-1,-1 0 0,0 0 1,0 0-1,0 0 0,1 1 1,-1-1-1,0 0 0,1 0 1,-1 1-1,0-1 1,0 0-1,1 1 0,-1-1 1,1 0-1,-1 1 0,0-1 1,1 1-1,-1-1 0,1 1 1,-1 0-1,1-1 0,-1 1 1,1-1-1,-1 1 0,1 0 1,0-1-1,-1 1 1,1 0-1,0 0 0,0-1 1,0 1-1,-1 0 0,1 1 1,-2 5-55,1-4 46,0 0-1,0 0 0,1 0 1,-1 0-1,1 0 1,0 0-1,0 0 1,0 0-1,0 0 1,0 0-1,1 0 0,-1 0 1,2 4-1,1 1 46,1 0-1,0 0 0,5 9 0,7 11 88,0 5-24,1 0 1,2-2-1,1 0 0,37 43 1,-50-68-14,3 5 638,-9-14-567,-1-1 0,0 1 0,0 0 0,0 0-1,0 0 1,0 0 0,-1 0 0,1 0 0,-1 0 0,0 0 0,0 0 0,-2-5 0,-4-5-246,-12-19 0,7 13 291,-24-35 58,24 38-327,0-2-1,-14-27 0,25 41 56,-5-8-5,-12-21 0,17 32 14,0-1 0,0 1 1,1 0-1,-1 0 1,1-1-1,-1 1 0,1 0 1,-1-1-1,1 1 1,0-1-1,0-1 0,-3-10-52,2 13 38,1 0 0,0-1 0,0 1 0,0 0 0,0 0 1,-1 0-1,1-1 0,0 1 0,0 0 0,0 0 0,-1 0 0,1 0 1,0-1-1,0 1 0,-1 0 0,1 0 0,0 0 0,0 0 0,-1 0 1,1 0-1,0 0 0,-1 0 0,1 0 0,0 0 0,-1 0 0,0 0-313,8 6 253,-1 0 0,9 13 0,14 13-14,26 25 78,-55-56 35,0 0 0,1-1 1,-1 1-1,1-1 0,-1 1 1,1 0-1,0-1 0,-1 1 1,1-1-1,0 1 0,-1-1 1,1 0-1,0 1 0,-1-1 1,1 0-1,0 1 0,0-1 1,-1 0-1,1 0 0,0 0 1,0 0-1,0 1 0,0-1 1,0-1 24,0 1 0,-1-1 0,1 1 0,-1-1 0,1 1 0,-1-1 0,1 1 0,-1-1 0,0 0 0,1 1 0,-1-1 0,0 1 0,1-1 0,-1 0 0,0 1 0,0-1 0,1 0 0,-1 1 0,0-1 0,0-1 0,1-6 138,-1 0 0,0-1 0,0-9 0,-10-92-51,-5-129-1154,23 248 431,-4-2 555,-1 0 1,0 1-1,0 0 0,-1 0 1,0 0-1,0 0 1,1 14-1,1 6-71,10 32 20,6 41 164,-9-46-110,5 39 216,-12-66-20,0 9 747,-4-37-904,0 0 0,0 0 0,0 0 0,0 0 0,0 0 0,0 0 0,0 1 0,0-1 0,0 0 0,0 0 0,0 0 0,0 0 1,-1 0-1,1 0 0,0 0 0,0 0 0,0 0 0,0 0 0,0 0 0,0 0 0,0 0 0,0 0 0,0 0 0,-1 0 0,1 0 0,0 0 0,0 0 1,0 0-1,0 0 0,0 0 0,0 0 0,0 0 0,-1 0 0,1 0 0,0 0 0,0 0 0,0 0 0,0 0 0,0 0 0,0 0 0,0 0 0,0 0 1,0 0-1,-1 0 0,1 0 0,0 0 0,0 0 0,0 0 0,0-1 0,0 1 0,0 0 0,0 0 0,0 0 0,0 0 0,-5-4 69,1-3-61,0-1 1,0 0-1,1 0 0,0 0 1,-4-15-1,1 1-55,-31-98-135,34 111 190,0 1-1,1-1 1,0 1 0,1-1-1,-1-15 1,-3 6-339,5 18 48,0 0 80,1 1 129,1 1 0,-1 0 1,0 0-1,1-1 0,-1 1 0,0 0 0,0 0 1,1 4-1,52 111-172,-46-103 244,0 0 0,1 0 0,0-1 0,2 0 0,-1 0 0,1-1 0,1-1 0,0 0 0,1 0 0,0-1 0,1-1 0,27 14 0,-33-19 4,-1-1-1,1 0 1,0 0-1,0 0 1,13 1-1,4 1 134,-20-3 2,-1-1 0,1 0-1,0 0 1,7 0 0,-11-2-113,-1 0-1,1 0 0,-1 1 0,0-1 1,1 0-1,-1 0 0,0 0 1,1 1-1,-1-1 0,0 0 0,0 0 1,0 0-1,0 0 0,-1-4-6,-1 1 0,0 0-1,-1 0 1,1 1 0,0-1-1,-1 0 1,0 1-1,0-1 1,0 1 0,-7-5-1,7 5-47,-1 0 0,1-1-1,0 1 1,-4-7-1,-8-8-47,14 18 64,-16-16 13,0 0 0,1-1 1,1-1-1,-26-38 0,-2-5-419,39 57 261,2 5-296,4 10 31,8 9 361,1 0 0,1-1 0,1 0 0,0-1 1,32 32-1,-32-37 84,1 0 1,1-2 0,0 0-1,0 0 1,1-1-1,1-1 1,28 11 0,57 18 250,-100-38-20,-2 0-70,-18-11 133,-58-18-484,49 19 159,0 0-1,-29-17 1,36 15 20,-1-1 0,2-1 0,0-1 0,1 0-1,0-1 1,1-1 0,1-1 0,1 0 0,1-1 0,-14-23 0,18 23-51,1-1 1,-7-23 0,-1-2-7,10 26 36,6 15-13,0 1 0,0-1 0,0 1 0,-1 0 0,0 0 0,1-1 1,-4-3-1,3 5-20,0-1 1,1 1 0,-1-1 0,1 0 0,0 0-1,-1 1 1,1-1 0,1 0 0,-1 0-1,0 0 1,1 0 0,-1-5 0,-2 24-629,-7 143 422,7-78 299,1-67 155,0-11 53,1-10-108,11-169-46,-2 70-242,-4 70-128,13-56-1,-4 29 101,10-30-2,-3 17 195,-15 54-176,-3 15 66,0 0 1,0-1 0,-1 1 0,1-11 0,-4 8-55,-4 20 37,3-5 75,-56 100-123,53-95 146,-1 1-1,1-1 1,-1-1-1,-1 0 1,-14 14-1,-48 37-17,58-50-65,-11 7 70,-1-1 0,-47 24-1,-56 16-44,123-54 47,-1 0 32,-1 0 0,0 0 0,0 0 1,-8 0-1,13-1-14,0-1 0,0 0 0,1 0 0,-1 0 0,0 0 0,0 0 0,0-1 0,1 1 0,-1 0 0,0 0 0,0 0 0,1-1 0,-1 1 0,0 0 0,0-1 0,1 1 0,-2-1 0,1 0-15,1 0 0,0 1 1,-1-1-1,1 0 1,0 1-1,0-1 0,-1 0 1,1 0-1,0 1 1,0-1-1,0 0 0,0 0 1,0 1-1,0-1 1,0 0-1,0 0 1,0 1-1,1-1 0,-1 0 1,0 1-1,0-1 1,1 0-1,-1 0 0,2-3-32,-1 1 0,1 0 0,0 0 0,0 0 0,0 0 0,0 0-1,0 1 1,0-1 0,1 1 0,5-5 0,32-18 31,-25 16-10,18-10-2,-1-2 0,-2-1 0,0-2 0,34-35 0,-49 45 135,-12 12-63,-1 1-1,0-1 0,0 0 0,0 0 0,0 0 1,0 0-1,-1 0 0,1-1 0,-1 1 1,1 0-1,-1-1 0,0 1 0,0-1 0,0 1 1,0-1-1,0 0 0,-1 1 0,1-1 1,-1 0-1,0-2 0,0 3-44,0 0 1,-1 0-1,1 0 0,-1 0 1,0 0-1,1 1 0,-1-1 1,0 0-1,0 1 1,0-1-1,0 1 0,-1-1 1,-1-1-1,0-2 35,2 1-108,1 4 60,0 0 0,0-1 0,0 1-1,0 0 1,0-1 0,0 1-1,0 0 1,0-1 0,0 1 0,0 0-1,-1-1 1,1 1 0,0 0-1,0 0 1,0-1 0,0 1 0,-1 0-1,1-1 1,0 1 0,0 0 0,0 0-1,-1-1 1,1 1 0,0 0-1,0 0 1,-1 0 0,1-1 0,0 1-1,-1 0 1,1 0 0,0 0-1,-1 0 1,1 0 0,0 0 0,-1 0-1,1 0 1,0 0 0,-1 0 0,1 0-1,0 0 1,-1 0 0,1 0-1,0 0 1,-1 0 0,1 0 0,0 0-1,0 0 1,-1 0 0,1 0-1,0 0 1,-1 1 0,1-1 0,0 0-1,-1 0 1,-2 3 0,-1-1-1,1 0 0,0 1 1,0-1-1,0 1 1,1 0-1,-1 0 1,0 0-1,-2 6 1,-5 4-27,4-8-81,4-4 100,1 1 0,0-1 0,0 0 0,0 0 0,0 0-1,0 0 1,0 1 0,1-1 0,-1 1 0,0-1 0,1 0 0,-1 1 0,1-1 0,-1 3 0,-2 1 18,19-7 81,11-16-52,-16 9 7,-3 2-4,0-1 0,-1 0 0,0 0 0,0-1 0,-1 0 0,0 0 0,0-1-1,4-11 1,8-12-77,-17 31-44,0 1 1,-1 0 0,1 0 0,-1-1 0,1 1-1,-1 0 1,0-1 0,1 1 0,-1 0 0,0-1-1,0-2 1,0 4-1751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1:45.8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66 2 160,'-4'-1'40,"3"2"-21,6 3-3,-5-4-80,-1 8 21,-1-2 150,-1 0 0,0 0 1,0 0-1,-1-1 0,1 1 0,-7 7 0,5-8 4,1 1-1,0 0 1,0 0-1,1 1 1,-4 7-1,5-7-101,0 0-1,0 0 0,1 0 1,0 1-1,0-1 1,1 11-1,0-17-13,1 1-8,0 0 0,0-1 0,0 1 0,0 0 0,0 0 0,-1 0 0,1 0 0,0 3 0,-1-3 7,2 6-43,-1 1 1,0-1 0,-1 16-1,0-20 83,0-3-39,0-1 95,0 0-10,0 0 6,0 0-22,0 0-48,1-4-2,-1 1 0,0-1 0,0 0 0,0 0 0,0 0 0,-1 0 0,1 0 0,-3-6 0,-2-18 265,4 15-292,1 12 3,0-1 1,0 1-1,0 0 1,0-1 0,0 1-1,0 0 1,0 0-1,0-1 1,0 1 0,1 0-1,-1 0 1,0-1-1,1 1 1,-1 0 0,1 0-1,-1 0 1,1 0-1,1-2 1,-2 3 3,0-1 1,0 1-1,0 0 0,0 0 1,1-1-1,-1 1 0,0 0 1,0 0-1,0-1 1,0 1-1,1 0 0,-1 0 1,0 0-1,0-1 0,1 1 1,-1 0-1,0 0 0,0 0 1,1 0-1,-1-1 1,0 1-1,0 0 0,1 0 1,-1 0-1,0 0 0,0 0 1,1 0-1,-1 0 0,5 8-85,-3-3 69,-1-1 1,1 1 1,-1 0 0,0 0 0,0 10-1,-1-10-17,1 0-1,0-1 1,0 1 0,2 9-1,0-12 33,-2 20 7,0-11-16,3-15-17,0-15 10,-3 8 37,0 1 1,1-1-1,3-13 1,-2 13 26,-1 0-1,0 0 1,0-15 0,-2-3-229,0 28 11,0 17-133,0-8 292,0 3-9,0-1 0,-3 20 0,2-27 47,0 1-1,0-1 0,0 1 1,-1-1-1,1 1 0,-1-1 1,0 0-1,0 0 0,0 0 1,0 0-1,-5 5 0,7-8-9,0 0 0,0 1 0,0-1 0,-1 0 0,1 0 0,0 0 0,0 0 0,0 0 0,0 1 0,-1-1 0,1 0 0,0 0-1,0 0 1,0 0 0,0 0 0,-1 0 0,1 0 0,0 0 0,0 1 0,-1-1 0,1 0 0,0 0 0,0 0 0,0 0 0,-1 0 0,1 0 0,0 0 0,0 0 0,0 0-1,-1-1 1,1 1 0,0 0 0,0 0 0,-1 0 0,1 0 0,0 0 0,0 0 0,0 0 0,-1-1 0,-3-9 174,4-16-173,13-30-23,-7 32 19,-4 21-56,-1-1-1,0 0 1,0 1 0,0-1-1,-1 0 1,1-4 0,-1 7 47,0 1 0,0 0 0,0 0 1,0 0-1,0 0 0,0-1 1,0 1-1,0 0 0,0 0 0,0 0 1,0 0-1,0 0 0,0-1 1,0 1-1,0 0 0,0 0 0,0 0 1,0 0-1,0 0 0,0-1 0,0 1 1,0 0-1,0 0 0,0 0 1,0 0-1,-1 0 0,1 0 0,0-1 1,0 1-1,0 0 0,0 0 1,0 0-1,0 0 0,-1 0 0,1 0 1,0 0-1,-5 3-72,-2 10 45,4 103-223,3-98-101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1:48.9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 27 64,'2'-4'15,"-2"4"-11,0 0-1,0 0 0,0 0 0,0 0 0,0 0 1,0 0-1,0 0 0,0 0 0,0 0 0,1 0 0,-1 0 1,0 0-1,0 0 0,0 0 0,0 1 0,0-1 0,0 0 1,0 0-1,0 0 0,0 0 0,0 0 0,0 0 1,0 0-1,0 0 0,0 0 0,0 0 0,0 0 0,0 0 1,0 0-1,0 0 0,1 0 0,-1 0 0,0 0 0,0 0 1,0 0-1,0 0 0,0 0 0,0 0 0,0 0 1,0 0-1,0 0 0,0 0 0,0 0 0,0-1 0,0 1 1,0 0-1,0 0 0,0 0 0,0 0 0,0 0 0,0 0 1,0 0-1,0 0 0,0 0 0,1 0 0,-1 0 1,0 0-1,0 0 0,0 0 0,0 0 0,0 0 0,0 0 1,0 0-1,0 0 0,0 0 0,0-1 0,0 1 0,0 0 1,-8 12 92,8-11-128,0-1-91,0 0 86,0 0 165,0 0-32,0 0 10,0 0-15,0 0 37,0 0-53,0 0-38,0 0 59,-1 0-63,0 0 0,0 1 0,0-1 0,0 0 0,0 1 0,0-1 0,0 0 0,0 1 1,1-1-1,-1 1 0,0-1 0,0 1 0,1 0 0,-2 0 0,-6 6-188,7-7 251,1 0-26,0 0-33,1 1-44,-1-1 0,0 0-1,1 0 1,-1 0 0,1 0 0,-1 0 0,0 1 0,1-1 0,-1 0-1,1 0 1,-1 0 0,0 0 0,1 0 0,-1 0 0,1 0-1,-1 0 1,0-1 0,1 1 0,-1 0 0,1 0 0,-1 0-1,0 0 1,1 0 0,-1-1 0,0 1 0,1 0 0,-1 0-1,0-1 1,1 1 0,-1-1 0,19-12 64,-3-6-100,-15 18 86,-1 0-70,1 1 0,-1-1 0,0 0 0,0 1 0,1-1 0,-1 1 0,0-1 1,1 1-1,-1-1 0,1 1 0,-1-1 0,1 1 0,-1-1 0,1 1 0,-1 0 0,1-1 1,-1 1-1,1 0 0,0-1 0,-1 1 0,1 0 0,-1 0 0,2-1 0,-1 1 38,-1 0 5,4-2-117,-17 24 159,10-19-79,2-1 87,0-1 1,-1 0-1,1 0 1,-1 0-1,1 0 1,0 0-1,-1 0 0,1 0 1,-1 0-1,-2 0 1,4-1 2,0 0-85,0 0 0,-2 0 109,2 0-70,0 0-1,0 0 0,0 0 1,-1 0-1,1 0 1,0 0-1,0 0 0,-1 0 1,1 0-1,0 0 0,0 0 1,0 0-1,-1 0 0,1 0 1,0 0-1,0 0 0,0 0 1,-1 0-1,1 0 0,0 1 1,0-1-1,0 0 0,0 0 1,-1 0-1,1 0 0,0 0 1,0 1-1,0-1 1,0 0-1,0 0 0,-1 0 1,1 0-1,0 1 0,0-1-139,0 0 53,0 0 80,0 0 0,0 0-59,0 0-37,0 0-138,0 0 143,0 0 315,0 0-59,0 0-79,-6 10 320,3-8-101,6-5-243,-2 2-147,-1 1 53,0 0 106,0 0 17,0 0 90,-13-2 81,13 4-282,0-2-8,0 1 0,1-1 0,-1 0 0,0 1 0,0-1 0,0 0 1,0 1-1,0-1 0,0 1 0,0-1 0,0 0 0,0 1 0,0-1 1,0 0-1,-1 1 0,1-1 0,0 0 0,0 1 0,0-1 0,0 0 1,-1 1-1,1-1 0,0 0 0,0 1 0,0-1 0,-1 0 1,1 0-1,0 1 0,0-1 0,-1 0 0,1 0 0,0 0 0,-1 1 1,1-1-1,0 0 0,-1 0 0,1 0 0,0 0 0,-1 0 0,1 0 1,0 1-1,-1-1 0,1 0 0,-1 0 0,0 0 0,1 0 108,-11 2 164,7 0-994,11 1 104,1-3-431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1:54.9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535 1 992,'-1'1'83,"0"1"1,0-1-1,-1 1 0,1-1 0,0 1 1,0-1-1,-1 0 0,1 0 1,-1 0-1,1 0 0,-1 0 0,0 0 1,1 0-1,-1 0 0,0-1 1,1 1-1,-1-1 0,0 1 1,0-1-1,0 0 0,1 1 0,-1-1 1,0 0-1,0 0 0,0-1 1,0 1-1,1 0 0,-1 0 0,0-1 1,0 1-1,0-1 0,1 0 1,-3-1-1,-10-1 180,-1 1 1,1 0 0,-1 0-1,0 2 1,1-1 0,-24 4-1,24-1-232,0 1 0,0 0-1,-15 6 1,-16 4 54,22-8 0,0 1-1,1 1 1,-44 21-1,57-23-121,-1 0 0,1 1 0,0 0 0,0 1 0,0 0 0,1 0 0,0 1 0,1 0 0,0 0 0,-10 16 0,17-23 40,0 0-1,1-1 1,-1 1 0,0 0-1,1-1 1,-1 1 0,1-1-1,-1 1 1,1 0 0,0-1-1,-1 1 1,1-1 0,-1 1-1,2-1 1,-2 0-1,3 3-5,0-1 0,0-1 0,0 1-1,0 0 1,0-1 0,0 0 0,1 0-1,-1 0 1,1 0 0,-1 0 0,1-1-1,-1 1 1,1-1 0,4 0 0,9-1-57,28-4-1,-24 2 70,141-26 301,-78 11 47,-8-1-255,-45 11-131,38-6-1,0 6 108,1 4 1,-1 2 0,99 12-1,-51-7-120,-84-3 41,-1 0-1,1 2 1,36 8-1,27 14 7,-56-12 109,0-2 0,76 8 0,-48-11 47,24-1 734,-89-6-882,0 0 0,0-1 1,0 0-1,0 1 0,0-1 0,0 0 0,0-1 1,0 1-1,-1-1 0,1 1 0,0-1 0,-1 0 1,1 0-1,-1 0 0,0 0 0,0 0 0,0 0 1,3-5-1,-2 4 53,1-1 1,-1 1 0,1-1-1,-1 1 1,6-3-1,-5 4-67,-1 0 0,0-1-1,0 1 1,0-1-1,0 1 1,-1-1-1,1 0 1,-1 0 0,0 0-1,3-6 1,-4 8 1,1-4 40,0 0 0,0 0 0,0 0 0,-1 0 1,2-7-1,-3 10-18,0 1 1,0-1 0,0 1-1,-1-1 1,1 1-1,0-1 1,0 1-1,-1-1 1,1 1-1,-1-1 1,1 1 0,-1 0-1,0-1 1,1 1-1,-1 0 1,0 0-1,0-1 1,0 1 0,0 0-1,0 0 1,0 0-1,0 0 1,-1 0-1,-1-1 1,-4-2 5,-1 1-1,1-1 1,-1 1 0,0 0-1,0 1 1,0 0 0,0 0-1,-1 1 1,1 0 0,0 0-1,-11 1 1,-13 2 110,-51 9 0,51-6 22,19-2-349,0-1-1,-1 1 1,1 1 0,0 1-1,1 0 1,-1 0 0,1 1-1,0 1 1,1 0 0,-1 0-1,2 1 1,-1 1 0,1 0-1,0 0 1,-9 13 0,-59 70-174,74-88 395,0 1 0,0-1 0,-1 0 0,1-1 0,-1 1 0,-9 4 0,11-6 40,0-1-1,-1 0 0,1 0 1,0 0-1,-1-1 0,1 1 1,-1-1-1,1 0 1,0 0-1,-1 0 0,1 0 1,-7-1-1,6-1-434,0 1 1,0-1-1,0 0 0,0 0 0,0-1 1,-5-3-1,3 2-1642,6 4 80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1:55.6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233 69 1568,'3'-8'421,"-2"7"-338,-1 0-1,1 1 0,-1-1 0,0 0 0,1 0 0,-1 1 0,0-1 0,1 0 0,-1 0 0,0 0 0,0 1 0,0-1 1,0 0-1,0 0 0,0 0 0,0 0 0,0 1 0,0-1 0,0 0 0,0 0 0,-1 0 0,1 1 0,0-1 1,-1 0-1,1 0 0,0 0 0,-1 0 0,-6-7 1328,7 8-1329,-1-1 0,1 0 1,-1 0-1,1 1 1,-1-1-1,0 0 1,1 1-1,-1-1 1,0 0-1,0 1 1,1-1-1,-1 1 1,0-1-1,0 1 1,0 0-1,0-1 1,1 1-1,-1 0 1,0 0-1,0-1 1,0 1-1,0 0 1,-2 0-1,-8-1 91,0 0 1,0 0-1,-15-5 1,15 3-74,0 0 1,-1 2-1,-15-2 1,16 3 145,0 1 1,-22 4-1,32-5-264,-1 0 1,1 1-1,-1-1 1,1 0-1,-1 1 1,1-1-1,-1 1 1,1 0-1,-1-1 0,1 1 1,0 0-1,0 0 1,-1 0-1,1 0 1,0 0-1,0 0 1,0 0-1,0 0 0,0 1 1,0-1-1,0 0 1,1 1-1,-1-1 1,-1 3-1,-1 5-1426,3 1 405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1:56.7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262 194 2304,'-1'-1'106,"-1"0"0,0 0 0,0-1 0,1 1 0,-1-1 0,0 1 0,1-1 0,0 1 0,-1-1-1,1 0 1,0 0 0,0 0 0,0 0 0,-1-3 0,1 4-4,0-1 0,-1 0-1,1 1 1,0-1 0,0 1 0,-1 0 0,1-1-1,-4-1 1,5 2-42,-1 1-1,0-1 1,0 1-1,0-1 1,1 1 0,-1-1-1,0 1 1,0-1-1,0 1 1,0 0-1,0 0 1,0-1 0,0 1-1,0 0 1,0 0-1,0 0 1,0 0 0,-2 0-1,1 2-26,-1-1 0,0 1 0,1 0 1,-1 0-1,1 0 0,0 0 0,-1 1 0,1-1 0,0 0 0,-3 6 0,-16 31 85,6-9-61,9-18-83,-2 0 0,1-1 0,-2 1 0,1-2-1,-2 1 1,1-1 0,-1-1 0,-20 15 0,7-14 18,22-10 50,0 0 0,0 1 0,0-1-1,0 0 1,0 0 0,0 1 0,1-1-1,-1 0 1,0 0 0,0 0 0,0 0-1,0 0 1,0-1 0,0 1 0,0 0 0,0 0-1,0 0 1,0-1 0,0 1 0,0-1-1,0-1-9,1 1 0,0 0-1,0-1 1,0 1-1,1-1 1,-1 1 0,0-1-1,0 1 1,1 0 0,-1-1-1,1 1 1,-1 0-1,1-1 1,0 1 0,-1 0-1,2-2 1,0 0 113,51-91 575,-45 82-630,0 0 0,1 0 0,1 1-1,0 1 1,16-14 0,-31 33 34,-26 43-30,-10-4 150,25-29 256,-19 25-1,60-77-470,2 0 1,1 2-1,34-29 0,-24 25-203,2 2-1,2 1 0,61-35 1,-101 66 150,-1 0 0,0 0 0,0 0 0,1 1 0,-1-1 0,1 1 0,-1-1 0,0 1 0,1-1 0,-1 1 0,1 0 0,-1 0 0,1 0 0,-1 0 1,1 0-1,-1 0 0,1 0 0,-1 0 0,1 1 0,-1-1 0,3 1 0,-3 0 9,0 0 0,0 0 0,0 0 1,0 0-1,0 1 0,0-1 0,-1 0 0,1 0 0,0 1 0,-1-1 1,1 0-1,-1 1 0,1-1 0,-1 1 0,1-1 0,-1 1 1,0-1-1,0 1 0,0-1 0,0 1 0,0 2 0,-1 8 93,0 1 1,-1 0-1,0-1 0,-1 1 0,-1-1 0,0 0 0,0 0 0,-10 18 0,5-12 67,-1-2 0,-1 0 0,0 0 0,-2-1 1,-13 15-1,21-25-224,-18 17 120,22-21-92,-1 0 0,1 0 0,-1 0 1,1 1-1,-1-2 0,0 1 0,1 0 0,-1 0 0,0 0 1,1-1-1,-1 1 0,-2 0 0,3-1-25,1-1 0,0 1 0,0 0 0,-1 0 0,1 0 0,0 0 0,0 0 0,-1 0 0,1 0 0,0-1 0,0 1 0,-1 0 0,1 0 0,0 0 0,0 0 0,0-1 0,-1 1 0,1 0 0,0 0 0,0-1 0,0 1 0,0 0 0,0 0 0,-1-1 0,1 1 0,0 0 0,0 0 0,0-1 0,0 1 0,0 0 0,0-1 0,0 1 0,0 0 0,0 0 0,0-1 0,0 1 0,0 0 0,0-1 0,0 1 0,0 0 0,0 0 0,1-1 0,-1-3-512,0-6-2633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1:58.5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994 58 2496,'-100'-26'1837,"74"18"-1662,0 1 1,-1 1-1,0 2 1,-27-2 0,-218 7 202,124 16 344,58-5-233,-66 17-106,113-20-414,40-8 19,0-1-1,0 1 1,0 1 0,0-1 0,0 0 0,-4 3-1,8-4 25,-1 1 0,0 0-1,1-1 1,-1 1 0,1 0-1,-1-1 1,1 1 0,-1-1-1,1 1 1,0-1 0,-1 1-1,1-1 1,0 1 0,-1-1-1,2 1 1,4 2 24,1-1 0,-1 0 0,1 0 0,0 0 0,0-1 0,12 2 0,48-2-25,-46-1-18,281 17-332,-190-8 337,209-4 623,-198-6-128,41 1-13,-225 3-152,-78 14 0,27-1-397,-86 0 115,-165 25 244,335-36-389,0 2 1,1 1-1,0 1 0,0 1 1,-28 15-1,52-23 71,0-1 0,1 1 0,-1 0 0,1 0 0,-1 0-1,1 0 1,0 0 0,0 1 0,0-1 0,0 0 0,-1 4 0,2-5 19,1 0 1,-1 0-1,1 0 1,0 0-1,0-1 1,-1 1-1,1 0 1,0 0-1,0 0 1,0 0-1,0 0 1,0 0-1,0 0 0,0 0 1,0 0-1,1 0 1,-1 0-1,0 0 1,0 0-1,1 0 1,-1 0-1,1 0 1,-1 0-1,1-1 1,-1 1-1,1 0 1,-1 0-1,1 0 1,0-1-1,0 1 0,-1 0 1,1-1-1,0 1 1,0-1-1,0 1 1,-1-1-1,2 1 1,3 1 26,0 0 0,1 0 0,-1-1 0,0 1 0,1-1 0,-1 0 0,0-1 0,10 1 0,-2 0-4,70 2 76,-1-2 1,133-17 0,79-46 535,-137 26 12,-135 30-379,-17 5-92,-16 3-49,-48 17-146,-89 41 1,64-24 167,-293 123-401,343-146 151,22-8-29,0 0-1,-20 11 1,32-16 125,-1 0-1,0 1 1,1-1 0,-1 0 0,0 1 0,1-1 0,-1 1 0,1-1 0,-1 1 0,1-1 0,-1 1-1,1 0 1,-1-1 0,1 1 0,0-1 0,-1 1 0,1 0 0,0-1 0,-1 1 0,1 1 0,0-2 5,0 1 0,0-1 0,1 1 0,-1-1 0,0 1 0,0-1 0,0 1 0,1-1 0,-1 0 0,0 1 0,1-1 0,-1 0 0,0 1 0,1-1 0,-1 0 0,1 1 0,-1-1 0,0 0 0,1 0 0,-1 1 0,1-1 0,0 0 0,3 2-12,1-1 0,-1 0 0,1 0 0,-1 0 0,7 0-1,35 1 24,59 4 66,112-9 1,62-5 571,-267 7-541,-16 0 260,-21-2 58,14 2-453,-227-9 88,189 9 43,-52 2-105,-39 7-865,175-8 922,0-2 0,0-1 0,0-2 0,41-12 0,-28 2 80,-1-1 0,71-38 0,80-59 489,-154 87-482,-25 15-39,-10 6-4,0 0 0,-1-1-1,1 0 1,-1 0 0,0-1 0,10-10-1,-18 17-81,1-1-1,-1 1 0,1-1 1,-1 1-1,1-1 0,-1 0 1,1 1-1,-1-1 0,0 0 1,1 1-1,-1-1 0,0 0 1,0 0-1,1 1 1,-1-1-1,0 0 0,0 0 1,0 1-1,0-1 0,0 0 1,0 0-1,0 1 0,0-1 1,0 0-1,0 0 0,-1 1 1,1-1-1,0 0 0,0 0 1,-1 1-1,1-1 0,-1 0 1,1 1-1,0-1 1,-1 1-1,1-1 0,-1 0 1,1 1-1,-2-1 0,-1-1-16,1 0-1,-1 0 0,0 1 1,0-1-1,-1 1 0,1 0 1,0 0-1,-5-1 0,-13-2-105,-1 1 0,0 1 1,1 2-1,-1 0 0,0 1 0,0 1 0,-21 5 0,-151 42-127,139-32-421,1 3-1,1 2 0,-51 29 1,46-17-1370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2:01.5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442 171 1248,'-3'-11'597,"3"10"-518,-1 0 0,1 0 0,0 1 1,0-1-1,-1 0 0,1 0 1,0 0-1,-1 0 0,1 0 0,-1 1 1,1-1-1,-1 0 0,1 0 1,-1 1-1,1-1 0,-1 0 0,0 1 1,1-1-1,-1 1 0,0-1 1,0 1-1,0-1 0,1 1 0,-1-1 1,0 1-1,0 0 0,0-1 1,-1 1-1,-16-4 905,-33-4 1,7 2-442,26 3-438,0 1 0,1 1 0,-1 0 0,-28 4 1,-68 15 173,106-16-295,0-1-28,0 1-1,-1 0 1,1 1-1,0-1 1,-15 8-1,23-10 44,0 1 0,-1-1 0,1 0-1,0 0 1,0 0 0,-1 0 0,1 0-1,0 0 1,0 0 0,0 0 0,-1 1-1,1-1 1,0 0 0,0 0 0,0 0-1,-1 1 1,1-1 0,0 0 0,0 0-1,0 0 1,0 1 0,0-1 0,0 0-1,0 0 1,-1 0 0,1 1 0,0-1-1,0 0 1,0 0 0,0 1 0,0-1-1,0 0 1,0 0 0,0 1 0,0-1-1,0 0 1,0 0 0,0 1 0,1-1-1,-1 0 1,0 0 0,0 1 0,0-1-1,0 0 1,0 0 0,0 0-1,1 1 1,-1-1 0,0 0 0,0 0-1,0 0 1,0 0 0,1 1 0,-1-1-1,0 0 1,0 0 0,0 0 0,1 0-1,-1 0 1,0 0 0,0 0 0,1 0-1,-1 1 1,0-1 0,16 4 82,5-4 48,0 0-1,0-2 0,0 0 1,22-6-1,-25 5-98,1-1 71,0-1 0,0-1 0,0 0 0,0-1 0,-1-1 0,-1-1-1,1-1 1,-1 0 0,-1-2 0,18-14 0,30-31 128,-64 58-228,0-1-1,0 0 1,0 0 0,0 0 0,0 0-1,0 0 1,0 0 0,0 0-1,0 0 1,0 0 0,0 0-1,0 0 1,1 1 0,-1-1-1,0 0 1,0 0 0,0 0 0,0 0-1,0 0 1,0 0 0,0 0-1,0 0 1,0 0 0,0 0-1,0 0 1,0 0 0,0 0-1,0 0 1,1 0 0,-1 0 0,0 0-1,0 0 1,0 0 0,0 0-1,0 0 1,0 0 0,0 0-1,0 0 1,0 0 0,0 0-1,0 0 1,0 0 0,1 0 0,-1 0-1,-7 16-39,-14 25-188,2-9 181,-1 0-1,-2-2 0,-25 28 1,-11 10-40,-50 73 1,96-122 104,-55 87-113,56-87 30,1 1 0,1 0 0,-10 32 0,18-50 69,0 1 0,1-1-1,-1 1 1,1-1-1,0 0 1,0 1 0,0-1-1,0 1 1,0-1-1,0 0 1,0 1-1,1-1 1,0 1 0,-1-1-1,1 0 1,2 4-1,-2-4 11,0-1-1,0 1 1,1-1-1,-1 1 1,0-1-1,1 0 1,-1 1-1,1-1 1,0 0-1,-1 0 1,1 0-1,0 0 1,0-1-1,0 1 1,0 0-1,-1-1 1,1 1-1,0-1 1,3 1-1,3-1 54,0 0 0,-1 0-1,1 0 1,-1-1 0,1-1 0,-1 1-1,10-4 1,-4 1 43,1-1 0,-2-1 1,15-8-1,0-4 78,0-2 0,37-34 0,12-9-111,-48 43-87,1 0 1,38-18-1,-50 32 9,-17 6 0,1 0 0,-1 0 0,1 0 0,-1 0 0,0 0 0,1 0 0,-1 0 0,1 0 0,-1 0 0,1 1 0,-1-1 0,0 0 0,1 0 0,-1 0 0,1 0 0,-1 1 0,0-1 0,1 0 0,-1 0 0,0 1 0,1-1 0,0 2 0,-1-1 0,1 1 0,-1 0 0,0-1 0,1 1 0,-1-1 0,0 1 0,0 0 0,0-1 0,0 1 0,-1-1 0,1 1 0,0-1 0,-1 1 0,1 0 0,-1-1 0,0 2 0,-17 49 41,-3-1-1,-35 64 1,-23 54-57,63-127-149,15-41 168,1-1-1,0 0 1,0 1 0,-1-1 0,1 1-1,0-1 1,0 1 0,0-1-1,0 1 1,0-1 0,0 0 0,-1 1-1,1-1 1,0 1 0,0-1-1,0 1 1,1-1 0,-1 1 0,0-1-1,0 1 1,0-1 0,0 1 0,0-1-1,1 1 1,-1-1 0,0 0-1,0 1 1,0-1 0,1 1 0,-1-1-1,0 0 1,1 1 0,-1-1-1,0 0 1,1 1 0,-1-1 0,1 0-1,-1 0 1,0 1 0,1-1-1,-1 0 1,1 0 0,-1 0 0,1 1-1,-1-1 1,1 0 0,-1 0-1,1 0 1,-1 0 0,1 0 0,-1 0-1,1 0 1,-1 0 0,1 0-1,-1 0 1,1-1 0,4 0 50,-1 0 0,1 0 1,-1 0-1,1-1 0,4-2 1,62-31 115,190-85-114,-255 117-45,-2 1 7,0 1 0,0-1 0,0 0 1,0 1-1,1 0 0,-1 0 1,0 0-1,1 1 0,-1-1 0,0 1 1,1 0-1,7 1 0,-12-1-7,1 1-1,-1-1 0,1 0 0,-1 1 0,1-1 1,0 0-1,-1 1 0,0-1 0,1 1 1,-1-1-1,1 1 0,-1-1 0,1 1 1,-1-1-1,0 1 0,0-1 0,1 1 1,-1-1-1,0 1 0,0 0 0,1-1 0,-1 1 1,0 0-1,0-1 0,0 1 0,0-1 1,0 1-1,0 0 0,0-1 0,0 1 1,0 0-1,0-1 0,-1 1 0,1 0 0,0-1 1,0 1-1,-1-1 0,1 1 0,-1 0 1,-1 3 27,0 1 0,0-1 0,0-1 0,-5 7 0,-14 16 67,-2-2 0,0 0 0,-53 39 0,69-57-57,-2 1-9,19-12-118,-1 0 155,-5 2-123,-1 1-1,1 0 1,0 0-1,1 0 0,-1 1 1,0-1-1,0 1 0,9-1 1,-16 10-32,-22 29 198,-9 13 159,-44 87 0,57-95-309,19-33 47,7-12 20,9-15 43,10-16 105,34-44 39,-36 52-178,44-47-130,-52 59-33,0 2 1,0 0-1,19-12 0,-19 11-100,-14 13 218,0 0 0,0 0 0,0 0-1,0 0 1,0 0 0,0 0 0,0 0 0,0 0 0,0 0 0,0 0 0,0 0 0,0 0 0,0 0 0,0 0 0,-1 0 0,1 0 0,0 0 0,0 0 0,0 0 0,0 0 0,0 0 0,0 0 0,0 0 0,0 0 0,0 0 0,0 0 0,0 0 0,0 0 0,0 0 0,0 0 0,0 0 0,0 0 0,0 0 0,0 0 0,0 0 0,0 0 0,0 0 0,0 0 0,0 0 0,0 0 0,0 0-1,0 0 1,0 0 0,0 0 0,-1 0 0,1 0 0,0 0 0,0 0 0,0 0 0,0 0 0,0 0 0,0-1 0,0 1 0,0 0 0,0 0 0,0 0 0,0 0 0,0 0 0,1 0 0,-1 0 0,0 0 0,0 0 0,0 0 0,-10 6 147,-58 36 403,51-28-420,-5 3-122,-1 0 0,-47 25 0,69-41-7,1-1 0,-1 0 0,1 1 0,-1-1 1,0 0-1,0 1 0,1-1 0,-1 0 1,0 0-1,0 0 0,1 0 0,-1 1 0,0-1 1,0 0-1,1 0 0,-1-1 0,0 1 0,0 0 1,1 0-1,-1 0 0,0 0 0,-1-1 1,2 0-5,-1 1 0,1-1 0,0 1 0,-1-1 1,1 0-1,0 1 0,0-1 0,-1 0 1,1 1-1,0-1 0,0 0 0,0 1 1,0-1-1,0 0 0,0 1 0,0-1 1,0 0-1,0 1 0,0-2 0,1-5-58,1 1-1,0-1 0,0 1 0,4-7 1,33-70-290,41-95 192,14-82 96,-91 251 90,0 0 1,0 0-1,-1 0 1,0-1-1,0-9 1,-2 18-20,0-1 0,0 1 0,0-1 0,0 1 0,0 0 0,-1-1 0,1 1 1,0-1-1,-1 1 0,1 0 0,-1-1 0,1 1 0,-1 0 0,0-1 0,0 1 0,0 0 0,0-1 0,-1 1-8,1 0 0,0 0-1,-1 1 1,1-1 0,-1 0 0,1 1-1,-1-1 1,1 1 0,-1 0 0,1-1-1,-1 1 1,1 0 0,-1 0 0,1 0-1,-1 0 1,1 0 0,-1 0-1,0 1 1,-2 0 0,-2 1 2,-1 0 0,1 0 1,-1 1-1,1 0 0,0 0 0,0 0 0,0 1 1,1 0-1,-1 0 0,-6 8 0,-8 7 27,-21 30-1,20-23-31,-53 66-127,-11 14 166,83-104-39,0 1-1,-1-1 1,1 1-1,-1-1 1,-4 3-1,7-5 2,-1 0-1,1 0 0,-1 0 0,1 1 0,0-1 0,-1 0 0,1 0 0,-1 0 0,1 0 0,0 0 0,-1 0 0,1 0 0,-1 0 0,1 0 0,-1 0 0,1 0 0,0 0 0,-1 0 1,1 0-1,-1 0 0,0-1-2,1 1 0,-1-1 1,1 1-1,0-1 0,-1 1 0,1-1 1,0 1-1,-1-1 0,1 1 1,0-1-1,0 1 0,-1-1 0,1 1 1,0-1-1,0 1 0,0-1 1,0 0-1,0 1 0,0-1 0,0 0 1,-1-21-91,1 0 1,2 0 0,4-28 0,18-67-303,-17 90 377,44-185 463,-50 207-397,0-1-1,0 0 1,-1 0 0,0 1-1,0-1 1,-1-6-1,1 11-36,0 1-1,0-1 0,0 0 1,0 0-1,-1 1 0,1-1 1,0 0-1,0 1 0,-1-1 1,1 0-1,0 1 0,-1-1 1,1 0-1,-1 1 0,1-1 0,-1 1 1,1-1-1,-1 1 0,1-1 1,-1 1-1,0-1 0,0 1-16,0 0 0,0 0 0,0 0 0,0 0 1,0 0-1,0 1 0,0-1 0,0 0 0,0 1 0,0-1 0,1 0 0,-1 1 0,0-1 0,0 1 0,0 0 0,1-1 0,-1 1 0,0 0 0,1-1 0,-1 1 0,0 0 0,0 1 0,-1 0-15,0 0 0,1 0 0,-1 0 0,1 1 0,-1-1 0,1 0 0,-1 1 0,1 0 0,0-1 0,0 1 0,1 0 0,-1-1 0,0 1 0,1 0 0,0 0 0,0 0 0,-1-1 0,2 1 0,-1 0 0,0 0 0,0 0 0,1-1 0,1 4 0,-1-2-7,1 0 1,0 0-1,0 0 0,0 0 0,0 0 0,1-1 0,0 1 0,0-1 0,0 0 1,0 0-1,0 0 0,1 0 0,6 4 0,13 7-307,2-1-1,-1-1 1,44 13 0,82 16-3598,-141-39 3540,25 4 273,-1-1 1,1-2-1,55-1 0,-80-2 396,-1 0 0,1 1 0,0 0 0,0 0 0,-1 1 1,1 0-1,0 1 0,-1 0 0,13 6 0,-16-6-192,-1-1 1,1 0-1,0 0 1,0 0-1,-1-1 1,1 1-1,0-1 0,1-1 1,-1 1-1,0-1 1,6 0-1,7-1 229,33-6 0,-33 3-307,39-5 264,94-30 0,-131 33-753,-1-2 1,-1 0 0,0-1-1,0-1 1,-1 0-1,0-1 1,0-1 0,22-22-1,-36 32-991,-9 11-539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2:04.3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420 48 1728,'-5'0'367,"4"1"-328,0-1-1,1 0 1,-1 0-1,1 0 1,-1 0-1,1 0 1,-1 1-1,1-1 1,-1 0-1,1 0 1,-1 0 0,0-1-1,1 1 1,-1 0-1,1 0 1,-1 0-1,1 0 1,-1 0-1,1-1 1,-1 1-1,1 0 1,-1 0-1,1-1 1,-1 1-1,1 0 1,-1-1-1,1 1 1,0 0-1,-1-1 1,1 1-1,-1-2 1,0 0 167,-1 0-1,1-1 1,-1 1 0,1 0-1,-1 0 1,0 0 0,0 0 0,0 0-1,0 0 1,0 0 0,0 1-1,0-1 1,-5-1 0,5 3-192,1-1 0,-1 1 0,0 0 0,0 0 0,0 1 0,0-1 0,1 0 0,-1 1 0,0-1 0,0 1 0,1-1 0,-1 1 0,0 0 0,1 0 0,-3 1 0,-26 22 46,16-12-51,-113 99 49,58-49-20,45-41-45,1 1 0,-24 31 0,43-44 424,10-8-73,13-7 127,-9 0-348,0-1-1,0 0 1,-1 0 0,16-16 0,31-42 209,-35 40-164,137-146 115,-157 170-291,15-13-220,-7 11 111,-9 3 116,1 0-1,-1 0 1,0 0-1,0 0 0,1 0 1,-1 1-1,0-1 1,0 0-1,0 0 0,1 0 1,-1 0-1,0 1 1,0-1-1,0 0 0,0 0 1,0 0-1,1 1 1,-1-1-1,0 0 1,0 0-1,0 1 0,0-1 1,0 0-1,0 0 1,0 1-1,0-1 0,0 0 1,0 0-1,0 1 1,0-1-1,0 0 0,0 1 1,-1 4 12,1-1 0,-1 1 0,0 0-1,-1-1 1,1 1 0,-1-1 0,0 1 0,-4 6 0,-3 7 35,-14 31 87,-1-1 0,-35 50 1,-50 37 415,20-25-464,86-106-72,2-3 5,-1 1 0,0 0 0,1 0 0,-1 0 0,1 0-1,0 1 1,0-1 0,0 0 0,0 0 0,0 1 0,0-1 0,0 1-1,1-1 1,0 1 0,-1 2 0,1-4-13,0-1 0,0 0-1,0 1 1,1-1 0,-1 0 0,0 1-1,0-1 1,0 1 0,1-1 0,-1 0-1,0 0 1,0 1 0,1-1 0,-1 0 0,0 1-1,1-1 1,-1 0 0,0 0 0,1 0-1,-1 1 1,0-1 0,1 0 0,-1 0-1,1 0 1,-1 0 0,0 0 0,1 0 0,-1 0-1,1 1 1,-1-1 0,0 0 0,1 0-1,-1-1 1,1 1 0,-1 0 0,1 0-1,17-6 97,-15 5-79,9-4 38,0-2-1,0 1 1,-1-1 0,1-1 0,-2 0 0,1-1 0,-1 0-1,14-16 1,4-10-2,29-44-1,-50 68-65,130-191-173,-134 198 174,12-19-128,-10 19 93,-8 14 87,-1 1-26,-15 41 174,-48 88 0,-32 10 88,8-14-34,82-121-243,-4 5-72,-13 31-1,25-48 4,4-5 29,44-37 126,-2-1 1,40-47 0,-21 15-56,65-69-316,-122 133 307,-6 6-12,1 0 1,-1 0 0,1 0 0,0 0 0,-1 1 0,1-1 0,0 1 0,0-1-1,0 1 1,1-1 0,-1 1 0,3-1 0,-5 2-9,0 0-1,0 1 1,0-1-1,0 0 1,1 0 0,-1 0-1,0 0 1,0 1-1,0-1 1,0 0 0,0 0-1,0 0 1,1 1-1,-1-1 1,0 0 0,0 0-1,0 0 1,0 1 0,0-1-1,0 0 1,0 0-1,0 1 1,0-1 0,0 0-1,0 0 1,0 0-1,0 1 1,0-1 0,-1 0-1,1 0 1,0 1-1,0-1 1,0 0 0,0 0-1,0 0 1,0 0-1,0 1 1,-1-1 0,-5 16 60,-1 0 0,0 0 1,-11 16-1,2-3-33,-19 40-130,3 1 0,3 2-1,-30 116 1,55-172 77,0 0 1,-1 18-1,5-30 3,-1 1-1,1-1 0,1 1 0,-1-1 0,1 1 1,-1-1-1,1 1 0,1-1 0,-1 1 1,1-1-1,3 8 0,-4-11 7,-1 0 1,1 0-1,-1 0 0,1 0 1,0 0-1,-1-1 1,1 1-1,0 0 0,0 0 1,0 0-1,0-1 0,-1 1 1,1 0-1,0-1 1,0 1-1,1-1 0,-1 1 1,0-1-1,1 1 0,0-1-16,0 0-1,0 0 0,1 0 0,-1-1 0,0 1 1,0 0-1,0-1 0,0 0 0,3-1 0,9-4-39,0-1 0,-1 0 0,0-2 0,21-17 0,-18 14 29,456-295 201,-466 303-155,-2 2 17,34-19 144,-35 20-142,1 0 0,-1-1 0,0 1 0,1 1 0,-1-1 0,1 0 0,-1 1 0,1 0 0,5 0 0,-8 0-20,-1 0 0,1 0 0,-1 0 0,1 0 0,-1 0 0,1 0 0,-1 1 0,1-1 0,-1 0 0,1 0 0,-1 1 0,1-1 0,-1 0 0,1 0 0,-1 1 0,1-1 0,-1 1 0,0-1 0,1 0 0,-1 1 0,0-1 0,1 1 0,-1-1 0,0 1 0,0-1 0,1 2 0,-1-1 23,1 1 1,-1 0-1,0 0 1,0 0-1,0 0 1,0-1 0,0 1-1,-1 2 1,-11 56-27,-3 0-1,-25 63 1,27-85 33,-6 14-67,8-25-108,2 0 1,-11 50-1,20-74 95,-1 0 1,1 0-1,0 0 0,0 0 1,0 0-1,1 4 1,-1-7 35,0 1 0,1-1 1,-1 1-1,0-1 1,0 1-1,0-1 1,0 1-1,1-1 0,-1 1 1,0-1-1,1 0 1,-1 1-1,0-1 0,1 1 1,-1-1-1,0 0 1,1 1-1,-1-1 1,1 0-1,-1 0 0,1 1 1,-1-1-1,0 0 1,1 0-1,-1 0 1,1 1-1,-1-1 0,1 0 1,-1 0-1,1 0 1,0 0-1,-1 0 0,1 0 1,-1 0-1,1 0 1,-1 0-1,1 0 1,-1-1-1,1 1 0,-1 0 1,1 0-1,0-1 1,3-1-6,0 0 0,0-1 0,0 1 0,0-1 0,0 0 0,-1 0 0,1 0 0,-1-1 0,0 1 0,0-1 0,4-7 0,63-91-55,31-41 70,-70 108 62,1 2 0,2 1 1,70-51-1,-88 70-100,-29 25 198,-6 10-34,1 1 0,-18 30-1,-28 57 94,-2 3-142,31-60-217,-89 146 87,121-190-5,7-11-2,11-14-17,66-102-83,-25 32 239,137-173 414,-205 275-325,-11 20 1,6-7-147,15-26-23,-166 266 75,14 10 25,127-220-411,49-80 80,186-205 86,-2 2 339,-135 142-161,131-117-1,-182 184 121,-20 15-152,1-1 0,-1 1-1,0 0 1,0 0 0,0 0 0,0 0 0,1-1 0,-1 1-1,0 0 1,0 0 0,1 0 0,-1 0 0,0 0-1,0 0 1,0 0 0,1 0 0,-1 0 0,0 0 0,0 0-1,1 0 1,-1 0 0,0 0 0,0 0 0,1 0-1,-1 0 1,0 0 0,0 0 0,1 0 0,-1 0 0,0 0-1,0 1 1,0-1 0,1 0 0,-1 0 0,0 0-1,0 0 1,0 1 0,0-1 0,1 0 0,-1 0 0,0 0-1,0 0 1,0 1 0,0-1 0,0 0 0,0 0-1,0 1 1,1-1 0,-1 0 0,0 0 0,0 0 0,0 1-1,0-1 1,0 0 0,0 0 0,0 1 0,0-1-1,0 0 1,0 0 0,0 1 0,-1-1 0,-2 22 55,2-19-35,-8 31 44,-1-1-1,-2 0 1,-1-1 0,-1 0-1,-32 51 1,-93 127 29,12 9-42,93-153-158,-36 103-1,68-165 71,0 1-1,1 0 0,0 0 0,0-1 1,0 1-1,1 0 0,-1 9 1,1-14 29,0 0 1,0 1-1,0-1 1,1 1-1,-1-1 0,0 1 1,0-1-1,0 1 1,0-1-1,1 0 1,-1 1-1,0-1 1,0 1-1,1-1 1,-1 0-1,0 1 1,1-1-1,-1 0 1,0 1-1,1-1 1,-1 0-1,1 0 1,-1 1-1,0-1 1,1 0-1,-1 0 1,1 0-1,-1 0 1,1 1-1,-1-1 1,1 0-1,2-1-3,-1 1-1,0 0 1,0-1 0,0 0-1,0 1 1,0-1 0,0 0-1,0 0 1,0 0-1,0-1 1,3-1 0,26-22-56,56-58 0,-68 63 48,249-290-16,-168 181 152,155-156 0,-220 251-98,63-58 121,-92 87-127,2-2 43,-16 19 111,-46 64 70,19-26-106,-101 147-11,13 11-92,-74 187-52,185-369-411,11-21 44,4-8 172,8-14-129,21-45-29,2-4 451,45-65 1,138-151 816,-213 277-839,4-6 101,-6 7-85,0 1 0,1 0 0,-1 0 1,1 0-1,-1 1 0,1-1 0,6-4 1,-7 9 70,-5 4-12,-5 8-42,-1-1 1,0 1 0,-15 15 0,-9 11-7,4 4-47,1 1 0,2 2 1,2 0-1,-31 92 0,51-127-59,-1 1 3,1-1 0,0 0 1,1 1-1,1 0 0,-2 14 0,4-27 17,0 0 1,0 0 0,0 0 0,0 0 0,0 0 0,0 0 0,0 1 0,0-1 0,0 0 0,0 0 0,0 0-1,0 0 1,0 0 0,0 0 0,0 1 0,0-1 0,0 0 0,0 0 0,0 0 0,0 0 0,0 0 0,0 0-1,0 1 1,0-1 0,0 0 0,0 0 0,0 0 0,0 0 0,0 0 0,1 0 0,-1 0 0,0 0 0,0 1-1,0-1 1,0 0 0,0 0 0,0 0 0,0 0 0,0 0 0,1 0 0,-1 0 0,0 0 0,0 0 0,0 0-1,0 0 1,0 0 0,0 0 0,1 0 0,-1 0 0,0 0 0,0 0 0,0 0 0,0 0 0,0 0 0,0 0-1,1 0 1,-1 0 0,0 0 0,0 0 0,0 0 0,0 0 0,0 0 0,0 0 0,0 0 0,1 0 0,-1 0-1,0 0 1,0-1 0,5-4-43,0 0 1,-1 0-1,1 0 0,3-8 0,9-10-23,14-13 17,1 2-1,52-42 1,82-54 215,-130 103-95,59-44 386,-93 70-399,0-1 0,0 1 0,1 0 0,-1 0 1,0 0-1,0 0 0,4-1 0,-6 2-48,0 0 0,1 0 0,-1 0 0,0 0 0,0 0 0,1 0-1,-1 0 1,0 0 0,0 0 0,1 0 0,-1 0 0,0 0 0,0 0 0,1 0 0,-1 0 0,0 1 0,0-1-1,0 0 1,1 0 0,-1 0 0,0 0 0,0 0 0,0 1 0,1-1 0,-1 0 0,0 0 0,0 0-1,-1 11 90,-4 1-46,-1 0 0,0-1-1,-10 14 1,-7 11 7,-91 201 31,88-179-37,25-56-67,0 0 0,0 0 1,0 0-1,0 1 0,1-1 0,-1 0 0,1 0 1,0 4-1,0-6 12,0 0 0,0 0 1,0 0-1,0 0 0,0 0 1,0 0-1,0 1 0,0-1 0,0 0 1,0 0-1,0 0 0,0 0 0,0 0 1,0 0-1,0 0 0,0 0 1,0 0-1,0 0 0,1 1 0,-1-1 1,0 0-1,0 0 0,0 0 1,0 0-1,0 0 0,0 0 0,0 0 1,0 0-1,0 0 0,1 0 0,-1 0 1,0 0-1,0 0 0,0 0 1,0 0-1,0 0 0,0 0 0,0 0 1,0 0-1,1 0 0,-1 0 1,0 0-1,0 0 0,0 0 0,0 0 1,0 0-1,0 0 0,0 0 0,0 0 1,0-1-1,1 1 0,-1 0 1,11-10-293,176-228-861,-157 197 1111,9-10 263,-35 49-107,-6 9-49,-9 17 88,-17 32-114,-28 83 0,30-69-15,23-63-21,1 0-1,0 0 0,0 0 1,-1 9-1,3-14-21,0-1 0,0 0 1,0 1-1,0-1 0,0 0 0,0 1 0,1-1 1,-1 0-1,0 0 0,1 1 0,-1-1 0,1 0 1,0 2-1,0-2-4,0 0 1,-1-1-1,1 1 1,-1-1-1,1 1 0,0-1 1,-1 0-1,1 1 1,0-1-1,0 0 0,-1 1 1,1-1-1,0 0 1,0 0-1,0 0 1,-1 0-1,1 0 0,0 1 1,0-2-1,0 1 1,-1 0-1,1 0 0,0 0 1,1-1-1,2 0-293,1 0-1,-1-1 0,0 0 0,-1 0 1,1 0-1,0 0 0,-1 0 1,1-1-1,5-5 0,5-3-5175,-19 7 3309,-13-9 779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2:05.5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630 55 1056,'-4'-1'84,"-1"0"0,1 1 0,0 0-1,0 0 1,0 0 0,-1 0 0,1 1 0,0 0 0,0 0 0,-7 2 0,-118 34 2849,81-24-2525,-76 29 0,108-35-420,-103 49 303,104-48-252,0 1 0,0 1-1,1 0 1,1 1 0,-18 18 0,24-22-71,1 1 0,1-1 0,-7 11 0,11-16 21,0 1 1,-1-1 0,2 0 0,-1 1 0,0-1 0,0 0 0,0 5 0,1-6 6,0 0 0,0 0 0,0-1 0,0 1 0,1 0 0,-1 0 0,0 0 0,0 0 0,0 0 0,1 0 0,-1 0 0,1 0 0,-1-1 0,0 1 1,1 0-1,0 0 0,-1 0 0,1-1 0,1 2 0,2 2 11,1-1 0,0 0 1,0 0-1,0-1 0,0 1 1,1-1-1,-1 0 0,0-1 1,1 1-1,0-1 0,7 1 0,8 0 99,37-1-1,-33-2 18,1-1 0,-1-1-1,0-2 1,0 0 0,-1-1-1,0-2 1,0 0 0,0-2-1,-1 0 1,32-21 0,139-105 660,-78 52-718,-111 80-66,-1 2 11,0-1 0,0 0 0,-1 0 0,1 0-1,5-6 1,-9 9-10,0-1-1,0 1 0,0 0 1,1 0-1,-1 0 0,0 0 1,0-1-1,0 1 0,0 0 0,0 0 1,0 0-1,0-1 0,1 1 1,-1 0-1,0 0 0,0 0 1,0-1-1,0 1 0,0 0 1,0 0-1,0-1 0,0 1 0,0 0 1,0 0-1,0-1 0,0 1 1,0 0-1,0 0 0,-1 0 1,1-1-1,0 1 0,0 0 0,0 0 1,0 0-1,0-1 0,-1 1 1,-8-1-56,-12 5-49,21-4 105,-28 11-60,-1 1-1,2 2 1,-52 32 0,-7 5-147,28-22 415,-1-3 0,-115 34 0,145-53-129,8-2-114,0 1-1,-31 14 1,52-20 37,0 0 0,0 0-1,0 0 1,0 0 0,0 0 0,0 0-1,0 0 1,0 0 0,0 0 0,0 0-1,0 0 1,0 0 0,0 0 0,0 0-1,0 0 1,0 0 0,0 0 0,0 1-1,0-1 1,0 0 0,0 0 0,0 0-1,0 0 1,0 0 0,0 0 0,0 0-1,0 0 1,0 0 0,0 0 0,0 0-1,0 0 1,10-2 23,18-4 6,-10 1-21,32-8 129,-2-1 0,53-24 0,106-66 370,48-21 384,-253 124-886,4-1 58,-1 0 0,0-1 0,8-5 0,-12 8-55,-1 0 0,1-1 1,-1 1-1,0 0 0,1 0 0,-1-1 1,0 1-1,0 0 0,1-1 0,-1 1 0,0-1 1,0 1-1,1 0 0,-1-1 0,0 1 1,0-1-1,0 1 0,0 0 0,1-1 0,-1 1 1,0-1-1,0 1 0,0-1 0,-1 0 6,1 0-1,0 1 0,-1-1 0,1 1 0,-1-1 1,0 1-1,1-1 0,-1 1 0,1-1 0,-1 1 1,0-1-1,1 1 0,-1 0 0,0-1 0,1 1 1,-1 0-1,0 0 0,1-1 0,-3 1 0,-9-3 58,0 1 0,0 0 0,-24 0 1,-40 4-193,68-2 73,1 1-255,1-1 0,0 1-1,-1 0 1,1 0 0,0 1-1,-1 0 1,1 0 0,0 0-1,0 1 1,1 0 0,-1 0-1,1 0 1,-1 1 0,1 0-1,0 0 1,0 0 0,-5 7-1,-22 26-2876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4:13.6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6 896,'0'-4'-997,"-1"3"6500,-3 1-3092,4 0-2283,0 0-96,0 0 107,0 0-11,0 0 32,0 0 0,0 0 144,0 0-38,0 0 97,0 0-123,0 0-43,0 0-90,0 0-64,0 0 15,0 0 92,0 0-22,0 0 32,0 0-48,0 0-22,0 0 6,0 0 80,6 9 502,-1 14 868,-3-16-1422,-1-7-93,-1 0 0,0 1 1,1-1-1,-1 1 0,0-1 1,0 1-1,0-1 0,0 0 0,1 1 1,-1-1-1,0 1 0,0-1 1,0 1-1,0-1 0,0 1 1,0-1-1,0 1 0,0-1 0,0 1 1,0-1-1,0 1 0,-1-1 1,1 1-1,0 0 54,0-1 22,0 0 117,-2 3-29,-1 0-188,7 4 298,-3-6-247,-1-1 92,0 0-65,0 0-122,0 0-22,0 0 38,0 0 63,0 0-4,0 0-1,0 0 16,-2 2-16,-1 0-38,7 6 45,-3-7 4,-1-1-10,0 0-28,0 1-74,3 36-229,-3-29 267,1 0 1,0 0-1,3 10 1,-2-10 40,0 0-1,-1 0 1,0 11 0,0-6-19,1 1-1,0-1 1,3 14 0,3 12-64,-2-8 56,0-1 0,2 0 0,17 42 0,-3-22 73,32 52 1,-29-50-47,-1 0 0,28 99 1,-15-39-20,4-7 238,-18-51-175,29 107 0,-21 2 18,15 61 97,-42-212-140,39 160 410,-32-120-310,5 71 0,-7-23-264,4 74 287,-9-16 222,0-25-385,-4-34 134,4-44-176,1 5 155,-2 47-310,-3-106 123,1 3-283,0-2-6720,-2-4-125,-2-3 7868,-7-13-2585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2:07.1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6 160,'5'-3'64,"0"0"-64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2:08.1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2307 345 1472,'-9'5'364,"-1"-1"1,0 0-1,0 0 0,-1-1 1,1 0-1,-1-1 0,-17 2 1,-4 1 197,-174 17 1117,90-13-1374,-188 29 656,3 26-1826,288-62 623,13-2 239,0 0-1,0 0 1,-1 0 0,1 0 0,0 0 0,0 0-1,0 0 1,0 0 0,0 0 0,0 0 0,0 0-1,0 0 1,0 0 0,0 0 0,-1 0 0,1-1 0,0 1-1,0 0 1,0 0 0,0 0 0,0 0 0,0 0-1,0 0 1,0 0 0,0 0 0,0 0 0,0-1-1,0 1 1,0 0 0,0 0 0,0 0 0,0 0-1,0 0 1,0 0 0,0 0 0,0 0 0,0-1-1,0 1 1,0 0 0,0 0 0,0 0 0,0 0 0,0 0-1,0 0 1,0 0 0,0 0 0,0 0 0,1 0-1,-1-1 1,0 1 0,0 0 0,0 0 0,17-17-107,-12 13 130,79-79 1214,92-114 1,-159 177-1070,-14 17-137,1-2 57,0 0 1,0 0-1,0 0 1,-1 0-1,6-11 1,-9 15-72,0 0 1,1 0 0,-1 0 0,0 0 0,0 0 0,0 0-1,0 0 1,0 0 0,0 0 0,0 0 0,0 0 0,0 0-1,0 0 1,0 0 0,-1 0 0,1 0 0,-1-1-1,0 1-4,0-1 0,0 1 0,0 0 0,0 0 0,0 0 0,0 0 0,-1 0 0,1 1-1,0-1 1,-1 0 0,1 1 0,0-1 0,-1 0 0,1 1 0,-3-1 0,-2 0 11,0 0 0,0 0 0,-1 0 0,1 1 0,0 0 0,-1 0 0,-8 1 0,-47 13 92,44-10-106,-430 134 273,-59 13 170,450-137-502,-136 23-34,190-36 96,-2 0-35,0-1 0,-1 0 0,-9 0 0,15 0 20,-1 0-1,1 0 0,-1 0 1,1 0-1,-1 0 0,0 0 1,1 0-1,-1 0 0,1-1 1,-1 1-1,1 0 0,-1 0 0,1 0 1,0-1-1,-1 1 0,1 0 1,-1-1-1,1 1 0,-1 0 1,1-1-1,0 1 0,-1 0 0,1-1 1,0 1-1,0-1 0,-1 1 1,1-1-1,0 1 0,0-1 1,-1 1-1,1-1 0,0 1 0,0-1 1,0 1-1,0-1 0,0 1 1,0-1-1,0 1 0,0-1 1,0 1-1,0-1 0,0 1 1,0-1-1,0 1 0,0-1 0,1 1 1,-1-2-1,3-2-31,0 0 0,-1 0 0,2 0-1,-1 1 1,0-1 0,1 1 0,-1 0 0,1 0 0,0 0 0,7-4-1,0-1-6,378-251-255,-183 148 368,-197 106 5,-7 5-45,1-1 0,-1 0 0,1 0-1,-1 0 1,0-1 0,1 1 0,-1 0-1,0-1 1,0 0 0,0 1 0,0-1 0,2-3-1,-4 4-21,0 1-1,0 0 0,0 0 1,0-1-1,0 1 0,0 0 1,0 0-1,0 0 1,0 0-1,0-1 0,0 1 1,0 0-1,-1 0 0,1 0 1,0 0-1,0-1 0,0 1 1,0 0-1,0 0 0,-1 0 1,1 0-1,0 0 0,0 0 1,0-1-1,-1 1 1,1 0-1,0 0 0,0 0 1,0 0-1,-1 0 0,1 0 1,0 0-1,0 0 0,0 0 1,-1 0-1,1 0 0,0 0 1,0 0-1,0 0 1,-1 0-1,1 0 0,0 0 1,0 0-1,0 0 0,-1 1 1,1-1-1,-6 1-4,0 0-1,0 0 1,0 1-1,0 0 1,0 0-1,-10 6 1,-36 24-220,43-26 217,-154 101-131,-271 191 168,425-290-28,-6 2-99,0 1-1,1 1 1,1 0 0,0 1 0,-21 29 0,32-40 81,1 0 0,0 0 0,-1 0 0,1 0 0,0 0 0,1 0 0,-1 1 0,0-1-1,0 0 1,0 5 0,2-6 9,-1 0 1,0 0-1,0 0 0,1-1 0,-1 1 0,0 0 1,1 0-1,-1-1 0,1 1 0,-1 0 0,1 0 1,-1-1-1,1 1 0,-1 0 0,1-1 0,0 1 0,-1-1 1,1 1-1,0-1 0,0 1 0,-1-1 0,1 0 1,0 1-1,0-1 0,0 0 0,-1 0 0,1 1 1,0-1-1,0 0 0,0 0 0,0 0 0,0 0 1,1 0-1,18 1-51,0-1-1,27-3 1,-27 2 6,35-5 58,-1-2 0,0-2 1,0-3-1,62-24 0,-27 3 387,135-75 0,-147 68-35,-2-4 1,70-56-1,-128 86-316,-24 16 26,-9 6-73,-53 34-233,-81 65 1,149-106 230,-39 32-42,2 2 0,-51 57 1,79-81-83,1 1 0,1 0 0,-1 0 0,2 1 0,0 0 0,-8 17 0,15-29 105,0 0 1,-1 1-1,1-1 0,0 1 0,0-1 0,0 0 1,0 1-1,0-1 0,0 1 0,0-1 1,0 0-1,0 1 0,0-1 0,0 1 1,0-1-1,0 0 0,0 1 0,0-1 1,0 1-1,1-1 0,-1 0 0,0 1 1,0-1-1,0 0 0,1 1 0,-1-1 1,0 0-1,0 1 0,1-1 0,0 1 1,0-1-2,0 1 1,0-1 0,0 1 0,0-1 0,0 0 0,1 1-1,-1-1 1,0 0 0,0 0 0,2 0 0,30-4-205,-32 4 207,25-7-1156,44-18 0,-12 4-451,-10 6-1026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2:09.8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175 473 1728,'0'0'19,"0"0"0,0 0 0,-1-1 0,1 1 0,0 0 0,0 0 0,0-1 0,-1 1 0,1 0 0,0-1 0,0 1 0,0 0 0,0-1 0,0 1 0,0 0 0,0-1 0,0 1 0,0 0 0,0-1 0,0 1 0,0 0 0,0-1 0,0 1 0,0 0 0,0-1 0,0 1 0,0 0 0,0-1 0,0 1 0,1 0-1,-1-1 1,0 1 0,0 0 0,0-1 0,1 1 0,-1 0 0,0 0 0,0-1 0,1 1 0,-1 0 0,0 0 0,0 0 0,1-1 0,-1 1 0,0 0 0,1 0 0,-1 0 0,0 0 0,1 0 0,-1 0 0,0 0 0,1 0 0,-1 0 0,0-1 0,1 1 0,-1 0 0,1 1 0,0-1-23,-1 0 0,1 0 1,-1 0-1,1 0 0,0 0 0,-1 0 0,1 0 0,-1 0 0,1 0 1,0 1-1,-1-1 0,1 0 0,-1 0 0,1 1 0,-1-1 0,1 0 1,-1 1-1,1-1 0,-1 1 0,1-1 0,-1 1 0,1-1 0,-1 1 1,0-1-1,1 1 0,-1-1 0,0 1 0,1-1 0,-1 1 0,0-1 1,0 1-1,0 0 0,0-1 0,1 1 0,-1-1 0,0 1 0,0 0 1,3 173 1304,-3-98-1163,-3 144 775,4-170 1865,2-59-2719,0 0 0,-1-1 0,-1 1 0,1-1 0,-1 1 0,-1-1 0,0-12 1,0-1-48,8-88-119,1-29-468,-24 167 649,-9 28 209,-6 14 320,16-39-252,-9 16-76,20-42-227,1 0 1,-1 0-1,1-1 0,-1 0 1,0 1-1,-1-1 0,1 0 1,-6 4-1,5-7 80,4-6-78,3-9-41,-3 14-4,61-190-106,-61 190 96,4-12 33,-4 13-28,0 0 0,0 0 1,0 0-1,0 0 1,0 0-1,1-1 0,-1 1 1,0 0-1,0 0 0,0 0 1,0 0-1,0 0 0,0-1 1,0 1-1,0 0 1,0 0-1,0 0 0,0 0 1,0 0-1,0-1 0,0 1 1,0 0-1,0 0 0,0 0 1,0 0-1,0 0 1,0-1-1,-1 1 0,1 0 1,0 0-1,0 0 0,0 0 1,0 0-1,0 0 0,0 0 1,0-1-1,0 1 0,-1 0 1,1 0-1,0 0 1,0 0-1,0 0 0,0 0 1,0 0-1,0 0 0,-1 0 1,1 0-1,0 0 0,0 0 1,0 0-1,0 0 1,-1 0-1,1 0 0,0 0 1,0 0-1,0 0 0,0 0 1,0 0-1,-1 0 0,1 0 1,0 0-1,0 0 1,0 0-1,0 0 0,0 0 1,0 0-1,-1 0 0,1 1 1,-1 0-25,-1 0 0,1 0 0,0 0 0,0 0 0,0 1 0,0-1 0,0 0 0,0 1 0,0-1 0,0 1 0,-1 2 0,-2 5-19,-114 179 470,114-182-395,-3 2 519,6-12-13,9-18-59,45-120 277,-17 42-670,-22 62-62,28-68 79,32-125 0,-62 178-93,31-109-335,-41 158 299,-1 0-64,1 1 1,-1-1 0,0 1 0,-1-1 0,1 1-1,0-6 1,-14 40-604,4 1 605,-2 6 84,-20 47 0,17-50 80,9-21 171,6-14-230,-1 0 0,0 0 0,0 0 0,0 0 0,0 0 0,0 0 0,0 0 0,0 0 0,0 0 0,0 0 0,0 0 0,0 0 0,0 0 0,0 0 0,0 0 0,0 0 0,0 0 0,1 0 0,-1 0 0,0 0 0,0 0 0,0 0 0,0 0 0,0 0 0,0 0 0,0 0 0,0 0 0,0 1 0,4-10-93,1 1 0,-2-1 0,1 0 1,-1 0-1,-1 0 0,3-13 0,7-23-3201,-8 36 1848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2:12.1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400 287 832,'2'-2'101,"0"0"-1,1 0 1,0 0-1,-1 1 1,1-1-1,0 1 1,-1 0 0,4-1-1,-3 1-4,0 0 0,-1 0-1,1 0 1,-1-1 0,6-2 0,-8 3 15,1 0 0,0 0 0,0 0 0,-1 1 0,1-1 0,0 0 0,-1 0 0,1 0 0,-1 0 0,1-1 1,-1 1-1,0 0 0,1 0 0,-1 0 0,0 0 0,0 0 0,0 0 0,0-1 0,0 0 0,0 2-74,1 0 0,-1-1 0,0 1 0,0 0 1,0-1-1,0 1 0,0 0 0,0 0 0,-1-1 0,1 1 0,0 0 0,0-1 0,0 1 0,0 0 0,0 0 0,0-1 0,0 1 1,0 0-1,-1 0 0,1-1 0,0 1 0,0 0 0,0 0 0,-1 0 0,1-1 0,0 1 0,0 0 0,0 0 0,-1 0 0,1 0 1,0 0-1,-1-1 0,1 1 0,0 0 0,-12 4 180,-11 12-255,-4 7 350,-1-1 0,-1-2-1,-1-1 1,-1-1 0,0-2-1,-61 23 1,74-31-195,14-6-88,1 0 0,-1 0 1,0-1-1,0 1 1,0-1-1,0 0 0,1 0 1,-1 0-1,-1-1 0,1 1 1,-5-1-1,8 0-28,1 0 1,0 0-1,0-1 1,0 1-1,-1 0 1,1 0-1,0 0 0,0 0 1,0-1-1,-1 1 1,1 0-1,0 0 1,0 0-1,0-1 0,0 1 1,0 0-1,0 0 1,0 0-1,-1-1 1,1 1-1,0 0 0,0 0 1,0-1-1,0 1 1,0 0-1,0 0 0,0-1 1,0 1-1,0 0 1,0 0-1,0-1 1,0 1-1,1 0 0,-1 0 1,0-1-1,0 1 1,0 0-1,0 0 1,0 0-1,0-1 0,1 1 1,-1 0-1,0 0 1,0 0-1,0 0 1,0-1-1,1 1 0,-1 0 1,0 0-1,0 0 1,1 0-1,10-12 130,-10 11-117,51-43 10,-24 21 30,-2 0 0,41-47 0,-46 46 29,-15 17-40,1 0 0,-1-1 0,0 1 0,0-1 1,5-11-1,-11 16 174,-4 4-143,-6 6 8,-121 98 14,122-100-57,-15 11 117,24-16-155,0 0 0,0 0 0,0 0 0,0 0 0,0 0 0,0 0 0,0 0 1,0 0-1,0 0 0,0 0 0,0 0 0,0 0 0,0 0 0,0 0 0,0 0 1,0 0-1,0 0 0,0 0 0,0-1 0,0 1 0,0 0 0,0 0 0,0 0 1,0 0-1,0 0 0,0 0 0,0 0 0,-1 0 0,1 0 0,0 0 0,0 0 1,0 0-1,0 0 0,0 0 0,14-13-27,22-24 15,-2-1 0,56-81 0,-55 70 33,-18 22 1,-8 12 123,-18 35 16,-3 2-159,-2 0 0,0-1 0,-1 0-1,-2-1 1,0-1 0,-24 21 0,-7 1 131,-73 48 0,101-79 262,20-10-393,0 0 0,-1 0 0,1 1 0,0-1 0,-1 0 0,1 0 0,0 0 0,0 0 0,-1 0 0,1 0 0,0 0 0,0 0 0,-1-1 0,1 1 0,0 0 0,-1 0-1,1 0 1,0 0 0,0 0 0,-1 0 0,1 0 0,0-1 0,0 1 0,-1 0 0,1-1-8,0 1-1,0-1 1,0 1 0,-1-1-1,1 0 1,0 1-1,0-1 1,0 1 0,0-1-1,0 1 1,0-1 0,0 0-1,1 1 1,-1-1-1,0 1 1,0-1 0,0 1-1,1-1 1,2-5-20,0 0 0,0 0-1,1 0 1,-1 1 0,1 0 0,6-6 0,6-10 20,-2 3 8,23-33 115,32-58 1,-56 82-189,-22 33-15,0 0 0,-12 10-1,-137 130 284,157-145-270,3-2 40,5-4 54,11-10 124,60-75 199,-15 15-696,-52 64 295,-10 11 20,-2 3 4,-15 20 103,-61 83 613,13-18-381,55-75-1185,1 0-1,0 0 1,0 1 0,-6 17 0,13-28 206,0 1 0,1-1 0,-1 1 0,0-1 0,1 1 0,0 4 0,0-6 512,0 1-1489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2:13.7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736 0 640,'0'3'83,"0"-1"0,0 0 0,0 0 0,0 0 0,0 1 0,-1-1 0,1 0 0,-1 0 0,0 0 0,1 0 0,-1 0 0,0 0 0,0 0 0,0 0 0,-1 0 0,1 0 0,0 0 0,-1-1 0,1 1 0,-1-1 0,0 1 0,1-1 0,-1 1 0,-4 1 0,-25 20 349,1 2 1,1 0-1,1 2 1,1 1-1,1 2 1,2 0 0,1 2-1,-24 44 1,-5 21-433,51-94-20,2-3 34,8-7 72,13-13 36,33-33-42,125-87 0,-146 116-55,15-9 24,96-51 0,-134 81-96,-11 3 51,0 0 0,0 0-1,0 0 1,1 0 0,-1 1 0,0-1 0,0 0-1,0 0 1,0 0 0,0 0 0,0 0 0,0 0-1,0 1 1,0-1 0,0 0 0,1 0 0,-1 0-1,0 0 1,0 0 0,0 1 0,0-1 0,0 0-1,0 0 1,0 0 0,0 0 0,0 0 0,0 1-1,0-1 1,0 0 0,-1 0 0,1 0 0,0 0-1,0 0 1,0 1 0,0-1 0,0 0 0,-13 18 265,-435 423 1485,438-432-1711,5-4-13,0 1-1,-1-1 1,1-1 0,-1 1-1,0-1 1,0 0-1,-1 0 1,-7 3 0,13-7-31,1 1 1,0-1 0,-1 0 0,1 0 0,0 0-1,-1 0 1,1 0 0,0 0 0,-1 0 0,1 0-1,0 0 1,-1 0 0,1 0 0,0 0-1,-1 0 1,1 0 0,-1 0 0,1 0 0,0 0-1,-1 0 1,1-1 0,0 1 0,-1 0 0,1 0-1,0 0 1,0-1 0,-1 1 0,1 0-1,0 0 1,0-1 0,-1 1 0,1 0 0,0 0-1,0-1 1,-1 1 0,1 0 0,0-1 0,0 1-1,0 0 1,0-1 0,0 1 0,0 0-1,-1-1 1,1 1 0,0 0 0,0-1 0,0 1-1,0-1 1,0 1 0,0 0 0,1-1-1,-1 1 1,0 0 0,0-1 0,6-25-72,-4 22 102,8-26-3,1 1-1,1 0 0,2 1 0,1 0 0,21-28 0,-12 23-68,2 1 1,1 1-1,45-40 0,100-93 36,-170 162-10,0 0-1,1 0 1,-1 0-1,0-1 1,0 1-1,-1-1 1,1 1-1,1-4 1,-23 18 53,-10 7 21,-1 1 38,0 2 0,1 1 0,1 1 0,1 2 0,2 1 0,-37 45 0,29-27-54,-143 168 321,177-213-355,-3 3 51,0 0 0,1 0 0,-1 0-1,0 0 1,0-1 0,-1 1 0,1-1 0,0 0 0,-1 0 0,-4 2 0,8-4-61,0 0 0,-1 0 0,1 0 0,0 0 0,-1 0 0,1 0 0,0 0 0,0 0 0,-1-1 0,1 1 0,0 0 0,-1 0 0,1 0 0,0 0 0,0 0 0,-1-1 0,1 1 0,0 0 0,0 0 0,-1 0 0,1-1 0,0 1 0,0 0 0,0 0 0,-1-1 0,1 1 0,0 0 0,0 0 0,0-1-1,0 1 1,0 0 0,0-1 0,0 1 0,-1 0 0,1 0 0,0-1 0,0 1 0,0 0 0,0-1 0,0 1 0,0 0 0,1-1 0,1-18-77,-1 15 53,7-34-63,2 1-1,1 0 0,2 1 0,1 1 0,36-65 1,15 3 112,-23 35 279,-42 61-298,1 1 0,-1 0 1,0-1-1,1 1 0,-1-1 0,0 1 0,0-1 0,1 1 0,-1 0 1,0-1-1,0 1 0,0-1 0,0 1 0,0-1 0,0 1 1,0-1-1,0 1 0,0-1 0,0 0 0,-6 1 98,-13 9 161,-3 9-224,1 1 0,0 2 1,2 0-1,-23 30 0,-4 5 53,-9 4 121,-108 90 1,157-144-185,-9 6-5,14-11-27,1-1 0,-1 0 0,1 1 0,-1-1 0,1 0 0,-1 1 1,1-1-1,-1 0 0,1 0 0,-1 1 0,1-1 0,-1 0 0,0 0 0,1 0 0,-1 0 0,1 0 1,-1 0-1,0 0 0,1 0 0,-1 0 0,0 0 0,1-1 0,-1 1 0,1 0-1,0-1 1,0 1 0,0-1 0,-1 1 0,1-1 0,0 1 0,0-1-1,0 1 1,0-1 0,0 1 0,0-1 0,0 1 0,0-1-1,0 1 1,0-1 0,0 1 0,0 0 0,0-1 0,1 1-1,-1-1 1,0 1 0,0-1 0,0 1 0,1-1 0,6-17-86,0 1-1,21-34 1,26-31-43,-49 75 116,38-51-230,66-69 1,-68 85 224,-54 65-33,-80 100 182,-73 86-109,143-182 21,1 3 323,19-26-264,4-7-139,6-9-73,28-34-168,15-18 264,-39 52-76,-8 7-82,1 1-1,0 0 1,0-1 0,0 1-1,0 1 1,1-1-1,-1 1 1,1 0 0,0 0-1,0 0 1,11-4-1,1 6-826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2:15.3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39 442 1248,'3'-9'222,"0"1"1,2-15-1,2-4 114,-4 10-50,-1 1 1,-1-1-1,0 1 0,-2-31 1,-1 5 361,2 24-280,-2-62 735,0 70-890,0 0-1,0 0 1,0 0 0,-2 0-1,1 0 1,-5-8-1,3 11 39,1 0 0,-1 1-1,0-1 1,-10-9 0,14 16-449,1 1 158,0 0 0,1 1-1,-1-1 1,1 0 0,-1 1-1,1-1 1,-1 0 0,1 1-1,1 1 1,5 10 91,13 95-1822,-18-98 1366,1 17-1989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2:18.4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174 258 1248,'0'-1'24,"-1"1"0,0 0 0,1 0 0,-1 0 0,0 0 0,0 0 0,1 0 0,-1 0 0,0 0 0,0 0 0,1 0 0,-1 1 0,0-1 0,0 0 0,1 0 0,-1 1 0,0-1 0,1 0 0,-1 1 0,0-1 0,1 1 0,-1-1 0,1 1 0,-1-1 0,1 1 0,-1-1 0,1 1 0,-1-1 0,1 1 0,-1 0 0,1-1 0,0 1 0,-1 1 0,-2 4 185,2-5-88,1 0 0,-1 0 0,1 0 1,-1 0-1,0 1 0,0-1 0,0 0 0,0 0 0,0-1 0,-1 2 0,1-1 119,1-1-96,0 0-74,0 1 4,-1 0 0,0 0 0,0 1 1,0-1-1,0 0 0,0 0 1,0 0-1,0-1 0,0 1 1,-1 0-1,1 0 0,-2 0 1,-2 3 15,-18 26 843,15-18-935,1-1 0,-1 1 0,-5 15 0,2-5 84,-36 68 660,46-88-662,1-2-22,1-1-42,0 0 0,0 1-1,0-1 1,0 0 0,0 0-1,-1 0 1,1 0 0,0 0-1,0 0 1,-1 0 0,1 0-1,0 0 1,-1 0 0,1 0-1,-1 0 1,0 0 0,1-2-1,1-1 2,8-19-17,0 2 0,2-1 0,1 1 0,0 1 0,2 0 0,0 1 0,20-19 0,-17 21 7,1 1-1,0 1 0,1 0 1,33-17-1,-14 13-214,-48 31 507,-80 118 170,73-103-381,1 0 0,2 0 0,-12 35 0,20-47-51,5-16-36,1 1 0,-1 0-1,0 0 1,0 0-1,0 0 1,0 0 0,0 0-1,0 0 1,0 0 0,0 0-1,0 0 1,0 0-1,0 0 1,0 0 0,0 0-1,0 0 1,0 0-1,0 0 1,0 0 0,0 0-1,0 0 1,0 0-1,0 0 1,0 0 0,0 0-1,0 0 1,0 0 0,0 0-1,0 0 1,1 0-1,-1 0 1,0 0 0,0 0-1,0 0 1,0 0-1,0 0 1,0 0 0,0 0-1,0 0 1,0 0-1,0 0 1,0 1 0,0-1-1,0 0 1,0 0 0,0 0-1,0 0 1,0 0-1,0 0 1,0 0 0,0 0-1,0 0 1,0 0-1,0 0 1,0 0 0,0 0-1,5-5 24,7-9 13,5-11 37,2 1 0,1 1-1,0 0 1,33-26-1,182-123 503,-228 167-587,25-15-59,-30 19 72,0 0 1,1 0 0,-1 0 0,1 0 0,0 0 0,-1 1-1,1-1 1,0 1 0,-1-1 0,1 1 0,2 0-1,-4 0-1,-1 0 1,0 0-1,1 0 0,-1 1 0,1-1 0,-1 0 0,0 0 0,1 0 0,-1 0 0,0 0 0,1 1 1,-1-1-1,0 0 0,1 0 0,-1 0 0,0 1 0,0-1 0,1 0 0,-1 0 0,0 1 0,0-1 0,1 0 1,-1 1-1,0-1 0,0 0 0,0 1 0,0-1 0,0 0 0,1 1 0,-1 0 0,-3 14 9,-11 14 53,0-10 117,-29 31 0,2-3 9,4 4-104,-30 56 0,0 0-73,62-101-16,1 1 1,0 0 0,0-1 0,-5 14 0,9-14-56,3-8 32,8-10 26,-10 10 2,55-63 98,83-73 0,6-12-266,40-35 40,-176 177 145,0 1 0,0 0 0,0 0-1,1 1 1,17-8 0,-25 13-22,-1 1 0,0-1 0,1 1 0,-1-1 0,1 1 0,-1 0-1,0-1 1,1 1 0,-1 0 0,1 0 0,-1 0 0,1 0 0,-1 0 0,1 1 0,-1-1 0,0 0 0,1 1 0,-1-1-1,0 1 1,3 0 0,-4 0 6,1 0 0,0 0 0,0 0 0,0 0 0,-1 0 0,1 0-1,-1 0 1,1 0 0,-1 1 0,1-1 0,-1 0 0,0 0 0,1 0 0,-1 1-1,0-1 1,0 0 0,0 0 0,0 1 0,0-1 0,0 0 0,0 0-1,-1 3 1,-1 9 47,-2 0 0,1-1 0,-1 1-1,-8 14 1,-28 51 103,4-8-73,-64 183 150,83-210-187,10-28-113,1 1 0,-6 26 1,12-42 65,0 0 1,0 1-1,0-1 1,-1 0-1,1 0 1,0 0-1,0 0 1,0 1-1,0-1 1,0 0-1,0 0 1,0 0-1,0 1 1,0-1-1,0 0 1,0 0-1,0 0 1,0 1-1,0-1 1,0 0-1,0 0 1,0 0-1,0 0 1,1 1-1,-1-1 1,0 0-1,0 0 1,0 0-1,0 0 1,0 1-1,0-1 1,1 0-1,-1 0 1,0 0-1,0 0 1,0 0-1,7-3-78,6-12 2,24-45-6,-24 36 15,1 1-1,26-32 1,-37 52 71,0-1 1,1 0-1,0 1 1,0-1-1,0 1 1,0 0-1,0 1 1,1-1-1,6-2 1,-11 5 1,0 0 1,0-1-1,0 1 1,1 0-1,-1 0 1,0 0-1,0 0 1,1 0-1,-1 0 1,0 0-1,1 0 1,-1 0-1,0 0 1,0 0-1,1 0 1,-1 0-1,0 0 1,0 1-1,1-1 1,-1 0-1,0 0 1,0 0-1,0 0 1,1 0-1,-1 0 1,0 1-1,0-1 1,0 0-1,1 0 0,-1 0 1,0 1-1,3 9 37,-4 17 27,1-24-50,-4 26 18,-1-1-1,-9 29 0,-6 30 47,17-73-55,0 2-112,5-16 71,7-8 66,13-20 167,23-40-1,0 1-363,-21 34 95,1 2 1,2 0-1,1 2 1,1 1-1,56-41 1,-72 58 29,-9 8 24,0-1 0,1 1 0,-1-1 1,1 1-1,7-3 0,-15 9 36,-1 0 0,1 1-1,0-1 1,-4 7 0,2-2-18,-60 86 48,-11 16 58,42-64-56,119-161-385,-72 100 290,2 0 1,0 0 0,1 1 0,32-21-1,-27 21 4,17-11-35,-35 23 54,0 1 0,0-1-1,0 1 1,0-1 0,0 1-1,1 0 1,-1 0 0,1 1 0,3-1-1,-7 1 6,0 0 0,1 0 0,-1 1 0,0-1-1,1 0 1,-1 0 0,0 0 0,0 1 0,1-1-1,-1 0 1,0 1 0,0-1 0,0 0 0,1 0-1,-1 1 1,0-1 0,0 0 0,0 1 0,0-1 0,0 0-1,0 1 1,0-1 0,0 1 0,0-1 0,0 0-1,0 1 1,0-1 0,0 1 0,1 12 12,-2-11-11,-2 23 64,2-18 117,3-18 2,-1 9-188,0 0-1,0 0 1,0 0-1,0 0 1,1 0-1,-1 0 1,0 0-1,1 0 1,0 1-1,-1-1 1,1 0-1,0 1 1,0-1-1,4-1 1,4-5-9,20-26-16,-16 18-37,26-40-1,-7 9-62,-23 29 58,-32 55 197,12-21-231,9-14 91,-1-1-1,1 1 1,0 0 0,0 0-1,0-1 1,0 1 0,0 0 0,0 0-1,0 0 1,1 0 0,-1 4-1,19-13-56,-12 4-14,-3 2 75,-1 0 1,0 0-1,0 0 1,0 0-1,0 0 1,0-1 0,0 1-1,0-1 1,0 1-1,1-3 1,5-4 46,-1 1 1,1 1-1,1 0 1,-1 0-1,14-7 1,-3 1 16,-18 12-38,0-1 0,0 1 1,0-1-1,0 1 0,0-1 0,0 0 0,0 0 0,-1 1 1,1-1-1,0 0 0,-1 0 0,2-1 0,0-20 210,-1 14-417,-1 8 192,1-1-1,-1 1 0,0-1 1,0 1-1,0-1 1,0 1-1,0-1 1,1 1-1,-1-1 1,0 1-1,0-1 1,0 1-1,0-1 1,0 1-1,-1-1 1,1 1-1,0-1 0,0 1 1,0-1-1,0 1 1,0-1-1,-1 1 1,1 0-1,0-1 1,0 1-1,-1-1 1,1 1-1,0-1 1,-1 1-1,1 0 1,0-1-1,-1 1 0,1 0 1,-1 0-1,1-1 1,-1 1-1,1 0 1,0 0-1,-1-1 1,1 1-1,-1 0 1,1 0-1,-1 0 1,1 0-1,-1 0 0,1 0 1,-1 0-1,1 0 1,-1 0-1,1 0 1,-1 0-1,1 0 1,-1 0-1,0 0 1,-1 0-7,-1 0 0,1 0-1,0 0 1,0 0 0,-1 0 0,1 1 0,0-1 0,0 1 0,0-1 0,-1 1 0,1 0 0,0 0 0,0 0 0,0 0 0,0 0-1,-2 2 1,-6 5-122,8-7-91,1 0 1,-1 0-1,1 0 1,0 0-1,-1 0 0,1 0 1,0 0-1,0 0 1,0 1-1,0-1 1,-1 2-1,-3 8-940,-3 2-811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2:20.3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 0 1472,'-1'0'72,"-1"0"0,1 0 0,0 0 0,0 1 0,0-1 0,0 0 0,0 0 0,0 1 0,0-1 0,0 1 0,0-1 0,0 0 0,0 1-1,0 0 1,1-1 0,-1 1 0,-1 1 0,-10 6 590,-2-5 135,-2 1 262,14-2-1044,1-1 0,-1 1 0,1-1 0,0 1 0,0 0 0,0 0 0,0 0-1,0-1 1,0 1 0,0 0 0,0 0 0,1 0 0,-1 0 0,1 0 0,0 0 0,-1 5 0,-1 41-149,3-39 89,-2 8 3,1 8 93,1 1 1,4 25-1,20 127-41,-5 47-40,-3-17 295,1-28 178,-17-131-193,-1-48-31,0-1-38,-5-3 465,4 0-629,1-1 0,-1 1 0,1 0 0,-1 0 1,0 0-1,-2-4 0,-3-10 17,-6-51-140,-6-124 1,10 75 2,-3 24 103,-3-34 0,13 88-30,1 0-1,8-47 1,-7 53 37,-1 23 10,1 0 0,1-13 1,-2-7-301,0 28 220,1 6 8,0 5 18,12 97-320,6 517 1045,-21-598-564,-1 1 0,-1-1 0,-13 42 0,13-57 309,1-18-124,3-25-143,0 25-263,1-11 131,6-36 1,2-10-344,-5-97-129,8-91 220,-11 230 185,-2 0 0,0 0 1,-1 1-1,-1-1 0,-1 0 1,-2 1-1,-11-33 0,16 52 36,-1 0 0,1 1 0,-1 0 0,1-1-1,-1 1 1,0 0 0,0 0 0,0 0 0,-2-2-1,-3-2-131,4 8-185,2 6 260,1 8 114,0-15-72,-10 189-89,22 93 218,20-26-138,-29-228 48,-3-22-416,1 1-1,0-1 1,0 0 0,1 1-1,0-1 1,0 0-1,1 0 1,3 6 0,-1-2-1446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2:23.7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81 85 640,'0'-1'12,"-1"1"1,1 0-1,-1 0 1,1 0 0,-1 0-1,1 0 1,0 0-1,-1 0 1,1 0-1,-1 0 1,1 1-1,-1-1 1,1 0-1,-1 0 1,1 0-1,0 0 1,-1 1-1,1-1 1,-1 0-1,1 0 1,0 1-1,-1-1 1,1 0-1,0 1 1,-1-1-1,1 0 1,0 1-1,-1 0 1,0 0 61,1-1 1,0 0 96,0 0 10,0 0 192,-13-11 401,-9-15-326,22 25-400,0 1-86,-1 0 35,1 0 0,-1 1-1,1-1 1,0 1 0,-1-1-1,1 0 1,0 1 0,-1-1-1,1 1 1,0-1 0,0 1-1,-1-1 1,1 1 0,0-1-1,0 1 1,0-1 0,0 1-1,0 0 1,0-1 0,0 1-1,0-1 1,0 1 0,0-1-1,0 1 1,0-1 0,0 1-1,0-1 1,1 2 0,-1-1-23,0 4 29,0 59 282,-1 0 0,-19 109 0,17-149-304,0 1 0,2 0 0,1 1-1,3 24 1,8 55-26,3 50 218,-9-33-247,1-77 45,-4-32 35,0 0-1,-1 1 1,0 0 0,-1-1-1,-1 1 1,-2 14-1,3-17 110,0-10-97,0 1 1,0-1 0,0 0-1,0 0 1,0 0 0,0 0-1,0 1 1,0-1 0,-1 0-1,1 0 1,0 0 0,-1 0 0,1 0-1,-1 1 1,0-1 109,0-4-35,-1 0 0,1 0 1,0 0-1,0 0 0,-1-5 0,1 4-65,-4-25 8,2 7-147,-1-4 65,2-1 0,0 1 0,4-34 0,-1 9 6,15-215 202,-6 134-207,-7 90 39,3-62-20,-6-110-240,-5 150-2652,5 63 2097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2:26.2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484 269 576,'-5'-5'217,"5"5"-209,0 0 0,0 0 0,0-1 1,-1 1-1,1 0 0,0 0 0,0-1 0,-1 1 1,1 0-1,0 0 0,-1 0 0,1-1 0,0 1 0,-1 0 1,1 0-1,0 0 0,-1 0 0,1 0 0,0 0 0,-1 0 1,1 0-1,0 0 0,-1 0 0,1 0 0,-2 0 29,1-1-1,0 1 0,-1 0 1,1-1-1,0 1 1,-1 0-1,1-1 0,0 0 1,0 1-1,-1-1 0,1 0 1,0 1-1,0-1 1,0 0-1,0 0 0,-2-2 1,2 2 76,0 0 1,0 0 0,0 0 0,0 0 0,0 0-1,0 0 1,-1 0 0,1 1 0,0-1 0,0 0-1,-3 0 1,-4-1 104,1-1-1,0 0 0,0 0 1,0-1-1,0 0 1,-6-5-1,8 6-48,2 1-43,1 0 1,-1-1-1,1 1 1,-1-1-1,1 0 0,-2-4 1,-7-7 214,2 2-126,8 10-177,0 0 0,-1 0 0,1 0 0,-1 0 0,0 0 0,-3-2-1,2 2-1,0 0-1,0-1 0,0 1 0,0-1 0,1 0 0,-1 0 0,1 0 0,0 0 0,-1 0 1,1 0-1,-2-6 0,-6-6 149,8 12-125,0 1 1,1 0 0,-1-1-1,1 1 1,0-1 0,-1 1-1,0-3 1,-1-9 349,2 10-309,0 1-1,0-1 0,0 1 1,0 0-1,-4-6 0,4 8-76,0 0 0,0-1 0,0 1 0,0 0 0,0 0-1,0 0 1,-1 0 0,1 0 0,-1 0 0,1 0 0,0 1-1,-1-1 1,1 1 0,-1-1 0,-3 0 0,-8-4 621,11 4-579,0 0 0,0 0 0,0 1 1,0-1-1,0 0 0,0 1 0,0 0 0,0-1 0,-3 1 1,-8 0 45,4 0-141,0 0-1,0 0 1,0 1 0,0 0-1,1 0 1,-11 3-1,14-2 144,0-1-1,0 0 1,-1-1-1,1 1 1,0-1-1,-8 0 0,2-1-253,9 3 106,0-1 0,1 0 1,-1 1-1,1-1 1,0 1-1,-1-1 0,1 1 1,0 0-1,0 0 0,0-1 1,-1 5-1,1-5 40,-9 16-50,7-12 23,-1 1-1,1-1 1,0 1-1,1 0 1,-3 7-1,5-11 10,-1 0 1,1 0-1,0-1 1,0 1-1,0 0 0,0-1 1,0 1-1,0 0 0,0 0 1,0-1-1,1 1 0,-1 0 1,1-1-1,0 1 0,-1 0 1,1-1-1,0 1 1,0-1-1,0 1 0,0-1 1,0 0-1,0 1 0,0-1 1,2 2-1,9 8-19,-8-6 27,0-1-1,1 0 1,-1 0 0,1-1-1,0 1 1,0-1 0,0 0-1,0-1 1,6 3 0,-4-3 4,-1 0 0,1-1 0,-1 0 0,1 0 0,0 0 0,-1-1 0,1 0 0,0 0 0,0-1 0,-1 0 0,11-2 0,1-3-16,0 0-1,32-15 1,-41 17-14,0 0 0,0 1 0,1 0 1,-1 0-1,1 1 0,0 1 0,-1-1 1,1 2-1,0-1 0,0 1 0,0 1 0,12 1 1,-21-2 34,-1 0 1,1 0-1,-1 0 1,1 0-1,-1 1 1,1-1-1,-1 0 1,1 0-1,-1 0 1,1 0-1,-1 0 1,1 1-1,-1-1 1,1 0-1,-1 0 1,1 1-1,-1-1 1,1 0-1,-1 1 1,0-1-1,1 1 1,-1-1-1,0 0 0,1 1 1,-1-1-1,0 1 1,0-1-1,1 1 1,-1-1-1,0 1 1,0-1-1,0 1 1,0-1-1,0 1 1,0-1-1,1 1 1,-1-1-1,0 1 1,0-1-1,-1 1 1,1 0-1,0 0 20,0 0 0,-1 0 0,1 0 1,-1 0-1,1 0 0,-1-1 0,1 1 0,-1 0 0,1 0 0,-1 0 0,0-1 0,1 1 0,-1 0 0,-1 0 0,-36 16 248,23-10-290,-1 0 1,1 0 0,-16 13 0,24-14-561,0 1-1,1 0 1,0 1 0,0-1 0,0 1 0,1 0 0,-7 17-1,-14 20-1462,-14 2 116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4:15.3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488 1 2400,'0'0'151,"0"0"1,1 1 0,-1-1-1,0 1 1,0-1-1,0 1 1,0-1-1,0 1 1,0-1-1,0 0 1,0 1-1,0-1 1,0 1-1,0-1 1,0 1 0,0-1-1,0 1 1,0-1-1,0 0 1,-1 1-1,1-1 1,0 1-1,0-1 1,0 1-1,-1-1 1,1 0-1,0 1 1,-1-1 0,1 1-1,-11 17 1484,10-14-1579,-1-1 0,1 0 1,0 1-1,-1-1 0,2 1 0,-1 0 0,0 4 1,-3 9 106,-28 124 725,-17 166 0,-7-16 435,14-9-689,24-132-393,-38 165-60,26-147 86,-22 130 294,52-293-557,-3 13 2,-20 102 127,17-84 79,6-28-172,-1-1 0,0 0 1,-4 15-1,0-5 82,1 0 0,-3 21 0,-4 16 99,3-8-152,5-35-27,1-1 0,-1 16 1,1-15-20,1 0 1,-5 15-1,3-13-32,0-1-1,-1 15 1,0-2 69,-1-2 6,3-16-81,1 0 0,-1 0-1,1 0 1,0 8 0,2 6-52,0-14 56,-1 0 0,0 0 0,0 0 0,0 0 0,-1 0 0,0 0 0,-3 11 0,2-14-344,1-1 1,0 1 0,1 0-1,-1 0 1,1-1-1,0 1 1,0 6-1,0-6-649,0-3-1844,0-1 907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2:28.0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306 239 1472,'-4'1'39,"1"-1"0,0 1 0,0 0 0,0 0 1,0 0-1,0 0 0,0 1 0,0-1 0,1 1 0,-1 0 0,0-1 0,1 1 0,0 1 0,-1-1 1,1 0-1,0 0 0,0 1 0,0-1 0,0 1 0,-1 3 0,-17 21-91,13-18 61,0 0-1,-7 15 1,14-24-1,0 0 0,0 0 1,0 0-1,-1 0 0,1 0 1,0 0-1,0 0 0,0 1 1,0-1-1,0 0 1,0 0-1,0 0 0,0 0 1,0 0-1,0 1 0,0-1 1,0 0-1,0 0 0,0 0 1,0 0-1,0 1 1,0-1-1,0 0 0,0 0 1,0 0-1,0 0 0,0 0 1,0 1-1,0-1 0,0 0 1,0 0-1,0 0 1,0 0-1,0 0 0,1 0 1,-1 1-1,0-1 0,7-1 358,14-10 235,-17 9-531,41-24 546,-1-1 0,-1-3 0,56-51 0,105-90 280,-200 169-802,-7 5-22,-13 12 32,-7 6 21,-33 29 145,-1-3 1,-3-2-1,-2-2 1,-2-4-1,-1-2 1,-115 47-1,172-81-261,1 0-1,-1-1 1,0 0 0,-15 2-1,22-4-18,-1 0 0,1 0 0,-1 0 0,0 0 0,1 0 0,-1 0 0,1-1 0,-1 1 0,0-1-1,1 1 1,-1-1 0,1 1 0,-3-3 0,3 3-7,1-1 0,-1 0-1,0 0 1,1 0 0,-1 0-1,0 1 1,1-1 0,-1 0-1,1 0 1,-1 0 0,1 0-1,0 0 1,0 0 0,-1-1 0,1 1-1,0 0 1,0 0 0,0 0-1,0 0 1,0 0 0,0 0-1,1-2 1,-1-1-132,1 0 0,0 0 0,1 1 0,-1-1 0,1 0 1,-1 1-1,1-1 0,0 1 0,0 0 0,1 0 0,4-6 0,4-2-800,21-16-1,-31 26 898,48-37-2647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2:29.1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 35 4576,'-5'-4'619,"-16"-9"783,20 13-1411,1-1 0,-1 1 1,0 0-1,1 0 0,-1 0 1,0-1-1,1 1 0,-1 0 0,1 0 1,-1 0-1,0 0 0,1 0 1,-1 0-1,0 0 0,1 0 0,-1 1 1,0-1-1,1 0 0,-1 0 1,1 0-1,-1 1 0,1-1 0,-1 0 1,0 1-1,1-1 0,-1 0 0,1 1 1,-1-1-1,1 1 0,0-1 1,-1 1-1,0 0 0,19 7 516,-16-7-437,0 0 1,0-1 0,0 1-1,1-1 1,-1 0 0,0 0-1,0 0 1,1 0 0,-1 0-1,0 0 1,0 0-1,0-1 1,4 0 0,24-14 632,-25 11-635,1 1 0,-1 1 0,1-1 0,6-1 0,-12 3-85,1 1 0,0 0 0,-1 0 0,1 0 0,-1 0 0,1 0-1,-1 1 1,1-1 0,0 0 0,-1 0 0,1 0 0,-1 0 0,1 1 0,-1-1 0,1 0 0,-1 0 0,1 1 0,-1-1 0,1 1 0,-1-1 0,1 0 0,-1 1 0,0-1 0,1 1 0,-1-1 0,0 1 0,1-1 0,-1 1 0,0-1 0,0 1 0,1-1 0,-1 1-1,0-1 1,0 1 0,0-1 0,0 1 0,0 0 0,0 0 0,2 25-1105,-6 0 125,-1 5-1227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2:33.1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563 199 1888,'-1'0'823,"3"0"-1002,-2 1 288,0-1 0,0 0 1,0 0-1,0 0 0,1 0 1,-1-1-1,0 1 0,0 0 0,0 0 1,0 0-1,1 0 0,-1 0 1,0 0-1,0 0 0,0 0 0,0 0 1,0 0-1,1 0 0,-1 0 1,0-1-1,0 1 0,0 0 1,0 0-1,0 0 0,0 0 0,0 0 1,1 0-1,-1-1 0,0 1 1,0 0-1,0 0 0,0 0 0,0-1 211,-12 4 128,6 1-395,0 1 0,0-1 0,1 1 0,-1 0 0,1 1 0,1-1 0,-6 9 0,-8 7 89,1-2 17,-1-1 0,0-1 0,-2-1-1,-37 25 1,-3-5 120,1 2 0,2 3-1,-66 61 1,113-93-191,6-4-45,0-1 0,-1 0 0,1 0 0,-1 0 0,0-1 0,0 1 0,-6 2 0,11-6-43,0 0 0,0 0 0,0 0 0,-1 0 0,1 0 0,0 1 1,0-1-1,0 0 0,-1 0 0,1 0 0,0 0 0,0 0 0,-1 0 0,1 0 0,0 0 0,0 0 0,0 0 0,-1 0 0,1 0 0,0 0 0,0 0 1,0 0-1,-1-1 0,1 1 0,0 0 0,0 0 0,0 0 0,-1 0 0,1 0 0,0 0 0,0 0 0,0-1 0,0 1 0,-1 0 0,1 0 0,0 0 1,0 0-1,0-1 0,0-9-38,7-13-7,-2 13 27,1-1-1,0 1 1,1 0 0,0 0-1,0 1 1,16-16 0,60-46-217,-59 52 209,-1 1 12,151-128 1633,-173 145-1421,-3 2-75,-10 4-31,-12 8-57,8-4 25,-6 4-40,35-36-415,6-6 273,-2-2 0,26-62-1,1-5 336,-41 95-175,5-13 115,-8 16-144,0 0 1,0-1-1,0 1 1,1 0-1,-1-1 1,0 1-1,0 0 0,0-1 1,0 1-1,0 0 1,0-1-1,0 1 1,0 0-1,0-1 0,0 1 1,0-1-1,0 1 1,0 0-1,0-1 1,0 1-1,0 0 0,0-1 1,0 1-1,0 0 1,0-1-1,-1 1 1,1 0-1,0-1 0,0 1 1,0 0-1,-1 0 1,1-1-1,-1 1 1,1 0-2,-1 0 0,1 0 1,-1 0-1,1 0 0,-1 0 1,1 0-1,-1 1 0,1-1 0,-1 0 1,1 0-1,-1 1 0,1-1 1,-1 0-1,1 1 0,0-1 1,-1 0-1,1 1 0,-1-1 1,1 1-1,0-1 0,-1 0 1,1 1-1,0-1 0,0 1 0,-1-1 1,1 1-1,0 0 0,-2 2 10,-169 232 308,160-220-431,1 0 0,-8 16 0,17-30 104,1-1 1,0 0-1,0 0 0,-1 1 0,1-1 1,0 0-1,0 1 0,0-1 1,-1 0-1,1 1 0,0-1 1,0 1-1,0-1 0,0 0 0,0 1 1,0-1-1,0 0 0,0 1 1,0-1-1,0 1 0,0-1 0,0 0 1,0 1-1,0-1 0,0 1 1,0-1-1,0 0 0,0 1 1,0-1-1,1 0 0,-1 1 0,0-1 1,0 0-1,0 1 0,1-1 1,-1 0-1,0 1 0,0-1 0,1 0 1,-1 0-1,0 1 0,1-1 1,-1 0-1,0 0 0,1 0 1,-1 1-1,1-1 0,-1 0 0,0 0 1,1 0-1,-1 0 0,0 0 1,1 0-1,-1 0 0,1 0 0,-1 0 1,0 0-1,1 0 0,-1 0 1,1 0-1,-1 0 0,0 0 1,1 0-1,0-1 0,27-5-118,57-32-136,-37 15 35,-42 20 207,1 1 1,-1 0-1,0 0 1,12-2-1,-17 3 19,0 1-1,0 0 1,0 0-1,0 0 1,-1 0 0,1 0-1,0 0 1,0 0-1,0 0 1,0 0-1,0 0 1,-1 1-1,1-1 1,0 0-1,0 0 1,0 1-1,-1-1 1,1 1-1,0-1 1,0 1-1,-1-1 1,1 1-1,0-1 1,-1 1 0,1-1-1,-1 1 1,1 0-1,0-1 1,-1 1-1,0 0 1,1 0-1,-1 0 1,1-1-1,-1 1 1,0 0-1,0 0 1,1 0-1,-1 0 1,0-1-1,0 1 1,0 0 0,0 0-1,0 0 1,0 0-1,0 0 1,0-1-1,-1 2 1,-2 16 99,0 0 1,-1 0-1,-1 0 1,-7 17 0,33-52 75,-10 4-225,-1-1 1,0 0-1,10-20 0,12-19 128,-49 83-138,10-16 56,0-1 0,-12 15 0,-9 5 116,-1 0-1,-1-2 0,-50 40 1,75-67-86,-7 7 10,9-10-24,5-6 2,0 2-73,1 0 0,-1 1 1,1-1-1,-1 1 0,6-4 1,2-3-75,-3 4 1,4-5 107,1-1 0,-2 0 0,10-12-1,-2 0-172,29-26 0,-47 48 134,0 3 4,-7 13 145,-1 0 0,0 0-1,-1 0 1,0-1 0,-2-1-1,-11 14 1,-130 162 704,47-54-545,74-94-272,22-28 28,0-1-1,-1 0 1,-1 0-1,-18 16 1,28-28-26,1 1 0,-1-1 0,1 1 1,-1-1-1,0 0 0,1 1 0,-1-1 0,0 1 1,1-1-1,-1 0 0,0 0 0,1 1 1,-1-1-1,0 0 0,1 0 0,-1 0 1,0 0-1,0 0 0,0 0 4,1 0-1,0 0 1,-1-1-1,1 1 1,0 0-1,0 0 1,-1-1-1,1 1 1,0 0-1,0 0 1,0-1-1,-1 1 1,1 0 0,0-1-1,0 1 1,0 0-1,0-1 1,0 1-1,0 0 1,0-1-1,-1 1 1,1 0-1,0-1 1,0 1-1,1-1 1,-1-3-70,0 1 1,1-1-1,-1 0 1,1 1-1,2-6 0,11-28-239,2 1 0,2 1-1,24-36 1,-24 43 303,2 1-1,1 2 1,2 0-1,31-27 1,-48 46 80,1 1 0,0 0-1,0 0 1,0 1 0,10-5 0,-16 9-101,0 4 107,0 0 0,0 0 0,0 1 0,3 6 0,-3-10-72,0-1 0,1 1-1,-1-1 1,0 0 0,1 0 0,-1 0 0,0 0-1,1 0 1,-1 0 0,0 0 0,1 0 0,1-1-1,0 0-41,1 0-1,-1 0 0,1-1 1,-1 1-1,0-1 0,0 0 1,0 0-1,4-3 0,5-4-991,-10 9 135,-3 2-997,-4 8 283,-7 5-987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2:35.9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1960 141 1472,'0'-5'3397,"0"2"-3050,0 0 0,0 0-1,-1 0 1,1 0 0,-1 0-1,-1-4 1,0 3-210,1 4-121,1-1-1,0 1 1,0-1-1,-1 1 0,1-1 1,-1 1-1,1-1 1,0 1-1,-1-1 0,1 1 1,-1-1-1,1 1 1,-1 0-1,1-1 0,-1 1 1,1 0-1,-1 0 1,1-1-1,-1 1 0,1 0 1,-1 0-1,0 0 1,1 0-1,-1 0 0,1-1 1,-1 1-1,0 0 1,1 0-1,-1 1 0,0-1 1,1 0-1,-1 0 1,0 0-1,-32 2 72,0 1 0,0 1 0,0 2 1,1 1-1,0 2 0,0 1 0,1 2 0,-45 23 0,-87 38 279,-22 13 95,131-57-360,1 4 0,2 1 1,-79 70-1,89-64-32,21-20-99,-1-1 0,-44 32 0,57-48-340,8-10 162,9-12 92,5-3 56,1 2 1,0 0-1,2 0 0,1 2 0,0 0 0,1 1 0,23-17 0,161-92-23,-41 29 411,-139 80-133,-17 11-103,1 1 0,0 0 0,1 1 0,10-6 1,-24 18 120,-8 2-224,0-1 0,-1 0 0,0-2 0,0 1-1,0-2 1,-19 6 0,10-4 14,-53 23 21,2 3 0,2 4 0,-95 63 0,104-62-13,63-38-44,0-1 0,0 1 0,0 0 0,0-1 0,0 0 0,0 1 0,0-1 0,0 0 0,0 1 0,0-1 0,0 0 0,0 0 0,0 0 0,0 0 0,0 0 0,0 0 0,0 0 0,0 0 0,-1 0 0,0-1 0,1 0 4,1 1 0,-1-1 0,1 0 0,-1 1 0,1-1 0,-1 0 1,1 0-1,0 0 0,-1 1 0,1-1 0,0 0 0,0 0 0,0 0 0,-1 0 1,1 1-1,0-1 0,0 0 0,0 0 0,0 0 0,1 0 0,-1 0 1,0 1-1,0-1 0,0 0 0,1 0 0,-1 0 0,0 0 0,1 0 0,2-5-28,-1 0-1,1 1 0,0 0 0,0-1 0,0 1 0,1 0 0,0 1 0,0-1 1,0 1-1,6-5 0,9-6-63,26-17 1,-36 26 96,127-76-125,48-34 383,-117 66-200,125-90 1298,-189 138-1286,0 0 0,0 0 0,0 1 0,0-1 0,6-2 0,-8 4-43,-1 0 0,0 0 0,0 0 0,1 0 0,-1 0 0,0 0 0,0 0 0,1 0 0,-1 0 0,0 0 0,0 0 0,1 0 0,-1 0 0,0 0 0,0 0 0,1 0 0,-1 0 0,0 1 0,0-1 0,1 0 0,-1 0 0,0 0 0,0 0 0,0 0 0,1 1 0,-1-1 0,0 0 0,0 0 0,0 0 0,1 1 0,-1 0 5,0 0-1,0 0 1,0 0-1,0 0 1,0-1-1,0 1 1,0 0-1,0 0 1,0 0-1,0 0 1,-1 0-1,1 0 1,-1 1-1,-3 8 90,-1 0-1,0 0 0,0-1 1,-1 0-1,0 0 0,0 0 1,-10 8-1,2-2-38,-1-1 0,0-1 0,-19 13 0,-90 50 10,3-2 56,-61 67 0,115-85-109,49-42-277,-29 18 1,46-32 231,0 1 1,0 0-1,0-1 1,0 1-1,0-1 1,0 1-1,0-1 0,0 0 1,0 1-1,0-1 1,0 0-1,-1 0 1,1 0-1,0 1 0,0-1 1,0 0-1,0-1 1,0 1-1,0 0 0,0 0 1,0 0-1,0-1 1,-2 0-1,2 1 5,1-1 1,-1 0-1,1 0 0,-1 0 0,1 0 0,-1 0 1,1 1-1,0-1 0,-1 0 0,1 0 0,0 0 1,0 0-1,0 0 0,-1 0 0,1 0 0,0 0 1,0 0-1,1 0 0,-1 0 0,0 0 0,0 0 1,0 0-1,1 0 0,-1 0 0,1-2 0,3-7-41,0 0 0,1 1-1,0 0 1,0-1 0,1 1-1,0 1 1,0-1 0,1 1-1,1 1 1,13-13 0,10-4 52,52-32 0,-69 47 19,127-74 75,30-19 1878,-187 111-1896,0 0 0,-1-1 1,0-1-1,-25 7 0,-17 7 155,-22 15 55,-118 71 0,168-87-276,-13 7-263,-64 29-1,87-49-25,21-7 278,0 1 0,-1-1 0,1 0 0,0 0 0,0 0 0,0 0 0,-1 0 0,1 0 0,0 0 0,0 0 0,0 0 0,-1 0 0,1 0 0,0 0 0,0 0 0,0 0 0,0 0 0,-1 0 0,1-1 0,0 1 0,0 0 0,0 0 0,-1 0 0,1 0 0,0 0 0,0 0 0,0 0 0,0-1 0,0 1 0,0 0 0,-1 0 0,1 0 0,0 0 0,0-1 0,0 1 0,0 0 0,0 0 0,0 0 0,0 0 0,0-1 0,0 1 0,0 0 0,0 0 0,0-1 0,3-11-308,13-13-45,6-3 283,3 0-1,0 1 0,52-41 0,97-55 1144,-199 138-187,-35 24-558,-150 109 34,14-12-166,166-112-238,-8 5-120,-80 48 0,118-77 158,-1 1 1,0-1-1,0 0 0,1 1 0,-1-1 0,0 0 0,0 1 0,1-1 1,-1 0-1,0 0 0,0 0 0,0 0 0,1 0 0,-1 0 0,0 0 1,0 0-1,0 0 0,1 0 0,-2 0 0,2-1 1,-1 1-1,1 0 0,-1-1 1,1 1-1,0 0 1,-1-1-1,1 1 0,0-1 1,0 1-1,-1-1 1,1 1-1,0 0 0,0-1 1,0 1-1,0-1 1,-1 1-1,1-1 0,0 1 1,0-1-1,0 1 1,0-1-1,0 0 0,1-3-37,-1 0-1,1 1 0,0-1 1,0 0-1,0 1 0,0-1 0,3-4 1,4-7-15,2 0 1,-1 1 0,2 0-1,0 0 1,19-17 0,72-58 74,-68 62 24,23-18 28,15-13 811,-70 55-451,-6 4-239,-11 5-4,15-6-166,-46 21 291,-181 93 322,221-110-603,-15 9-19,-1-1 0,-24 9-1,45-20-12,0-1-1,0 1 1,0-1 0,0 1-1,-1-1 1,1 0-1,0 0 1,0 0 0,0 1-1,-1-1 1,1 0-1,0-1 1,0 1 0,0 0-1,-1 0 1,1 0-1,0-1 1,0 1-1,0 0 1,0-1 0,0 1-1,0-1 1,0 0-1,0 1 1,0-1 0,0 0-1,0 0 1,0 1-1,0-1 1,0 0 0,0 0-1,1 0 1,-1 0-1,0 0 1,1 0-1,-1 0 1,1 0 0,-1 0-1,1-1 1,0 1-1,-1 0 1,1 0 0,0 0-1,0-2 1,-1-2-51,0-1 0,0 1 1,1-1-1,0 1 0,0-1 0,1 0 1,0 1-1,1-7 0,7-11-70,-7 19 142,-1 1-1,1-1 0,-1 0 0,0 0 0,1 0 0,-2 1 0,1-1 0,0 0 0,-1 0 0,0 0 0,0 0 1,0-6-1,-1 9 2,1 0 0,0 1 0,0-1 0,-1 0 0,1 1 0,0-1 0,-1 0 0,1 1 0,0-1 0,-1 0 0,1 1 0,-1-1 0,1 1 0,-1-1 0,1 1 0,-1-1 0,1 1 0,-1-1 0,0 1 0,1 0 0,-1-1 0,0 1 0,1 0 0,-1 0 0,0-1 0,0 1 0,1 0 0,-1 0 0,0 0 0,1 0 0,-1 0 0,0 0 0,0 0 0,1 0 0,-1 0 0,0 0 0,0 0 0,0 1 0,-5 1-15,1 0-1,-1 0 0,1 0 1,-6 4-1,2-1 24,-136 64 406,143-67-401,-1-1-1,1 0 0,-1-1 1,0 1-1,1 0 0,-1-1 1,-4 1-1,19-14-526,-8 7 369,3 0 94,-1 0 0,1 0 0,1 0 0,7-4 0,11-9 98,-13 9 37,-1 1 0,2 0-1,23-12 1,-39 23-57,-1 0-1,1 0 1,0-1-1,1 1 1,-1 0-1,0 0 1,1 1-1,-1-1 1,1 0-1,-1 1 1,1-1-1,-1 4 1,-8 12 31,4-10-55,0-1-1,1 1 0,0 1 0,-5 12 0,9-18-92,0-1-1,0 1 1,1 0 0,-1-1-1,1 1 1,-1 0-1,1 0 1,0-1-1,0 1 1,0 0-1,1 0 1,-1-1-1,1 1 1,-1 0-1,1-1 1,0 1 0,0 0-1,0-1 1,1 1-1,1 2 1,-1-2-5,0 1-284,1 0 0,-1 0-1,1 0 1,1 0-1,-1-1 1,0 1 0,6 3-1,7 0-2112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2:38.3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440 1 576,'-1'0'12,"0"-1"0,-1 1 0,1 0 0,0 0 0,0 0 1,0 0-1,0 0 0,0 1 0,0-1 0,0 0 0,0 0 0,0 1 0,0-1 0,0 1 1,0-1-1,0 1 0,0-1 0,0 1 0,0 0 0,0-1 0,1 1 0,-1 0 0,0-1 0,0 1 1,0 1-1,-2 1-4,0-1 0,0 0 0,0 0 1,0 0-1,-1 0 0,1 0 0,-1-1 0,1 0 1,-1 1-1,1-1 0,-7 1 0,-1 1 0,-58 11 360,56-11-72,-1-1 0,1 0 0,-1-1 0,0-1 0,-20-2-1,-2 1 421,25 1-755,4-1 78,0 1 0,1 1 0,-1-1 0,0 1 0,0 0 1,-10 4-1,10-3 26,2 0 102,-1 1 1,0-1-1,0 0 0,0-1 0,0 0 0,0 0 0,-1 0 0,1 0 0,0-1 0,-8-1 0,28-6 95,44-4-252,0 3 1,108-1 0,37 3 351,-202 6-420,-1 0 77,1 1-1,-1 0 1,0-1 0,0 1 0,0 0 0,0-1 0,0 1 0,0 0-1,0-1 1,0 1 0,0 0 0,0-1 0,0 1 0,-1 1-1,-1-1 19,0 0-1,0 1 0,0-1 0,0 0 1,-1 0-1,1 0 0,0 0 0,-1-1 1,1 1-1,0-1 0,-1 1 0,-3-1 1,-13 4 35,1-1-47,1 0-1,-1-1 1,0 0-1,1-2 0,-28-2 1,1 1-124,19 1-898,24 0 293,1 0-933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2:40.9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994 21 1248,'2'-5'491,"-3"3"-374,-2-2 17,3 4-116,0 0 1,0 0-1,-1-1 1,1 1-1,0 0 0,0 0 1,0 0-1,0 0 1,-1 0-1,1-1 0,0 1 1,0 0-1,0 0 1,-1 0-1,1 0 0,0 0 1,0 0-1,0 0 1,-1 0-1,1 0 0,0 0 1,0 0-1,-1 0 1,1 0-1,0 0 0,0 0 1,0 0-1,-1 0 1,1 0-1,0 0 0,0 0 1,-1 0-1,-59-4 2776,40 2-2386,0 1-1,-26 1 0,-143 20 1072,133-12-1093,-74 22 0,69-13-245,-58 18 0,73-22-75,-1-2 0,-75 8 0,122-19-66,-63 5-299,57-3-116,10 1 64,10 2 50,1-2 232,0-1-1,0-1 0,-1 0 1,28-2-1,61-12-112,-56 5 88,127-14-84,137-21 362,60-9 273,-331 47-397,-33 4-50,29-4 150,0 2 0,53 1 1,-78 5-31,-11-2-126,0-1 0,0 0-1,1 0 1,-1 0 0,0 0 0,0 0-1,0 0 1,0 0 0,0 1 0,0-1 0,0 0-1,0 0 1,0 0 0,0 0 0,1 0 0,-1 1-1,0-1 1,0 0 0,0 0 0,0 0-1,0 0 1,0 0 0,0 1 0,0-1 0,0 0-1,0 0 1,0 0 0,0 0 0,-1 0 0,1 1-1,0-1 1,0 0 0,0 0 0,0 0 0,0 0-1,0 1 1,-1 0 17,-1 0 0,1 0 0,0 0 0,-1 0 0,1 0 0,-1 0 0,1 0 0,-1-1 0,1 1 0,-4 1 0,-91 27 358,-26 9-315,-188 92-22,293-124-364,14-5 74,11-5 8,53-20 8,-26 10 169,53-15 0,232-32 698,-309 59-636,-3 1 26,1 0 0,0 0 0,-1 0-1,1 1 1,0 1 0,-1 0 0,16 3-1,-24-4-22,1 0 0,-1 0-1,1 0 1,-1 0 0,1 0-1,0 0 1,-1 0 0,1 1-1,-1-1 1,1 0 0,-1 0 0,1 1-1,-1-1 1,1 0 0,-1 1-1,0-1 1,1 0 0,-1 1-1,1-1 1,-1 1 0,0-1-1,1 1 1,-1-1 0,0 1-1,1-1 1,-1 1 0,0-1-1,0 1 1,0-1 0,0 1-1,1 0 1,-1-1 0,0 1-1,0-1 1,0 1 0,0-1-1,0 1 1,0 0 0,0-1-1,-1 2 1,0 0 5,0 0-1,-1 1 1,1-1-1,-1 0 1,0 0 0,1 0-1,-1 0 1,-4 2-1,-64 56-47,-62 56-2104,95-75-655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2:44.5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72 249 480,'-2'23'49,"0"5"191,-1 0 0,-2-1-1,-13 47 1,10-50-78,1 0 0,-4 36-1,10-37-127,1-1 124,0-21-99,0-21-864,0-122 1503,0 138-693,-1-1 0,1 0-1,-1 1 1,0-1 0,-1 1 0,1-1-1,-1 1 1,-2-5 0,3 6-5,1 0 1,-1 1-1,1-1 1,-1 0-1,1 0 1,0 0-1,0 0 1,1 0-1,-1-2 1,1-7 10,0 0-66,1 1-1,0 0 1,1 1 0,0-1-1,9-19 1,-4 8-146,-7 19 130,0-1 1,0 1-1,1-1 1,0 1 0,-1 0-1,1-1 1,1 1-1,-1 0 1,5-5 0,-6 7 58,0 0 0,0 0 0,-1-1 1,1 1-1,0-1 0,0 1 0,-1 0 1,1-1-1,0-2 0,3-7 34,-1-8-404,-2 8 609,3-5 13,-4 13-238,0 1 0,0 0 0,1-1 1,-1 1-1,1 0 0,0 0 0,0 0 1,0 0-1,0-1 0,0 1 0,2-2 1,-1 0 16,1 1 0,-1 0 1,-1-1-1,1 1 0,0-1 1,-1 0-1,0 1 0,0-1 1,0 0-1,0 0 0,0 0 1,-1 0-1,0 0 0,0 0 1,0-7-1,0 8-46,0 2-27,0 0 0,0 0 0,1 0 0,-1 0-1,1 1 1,-1-1 0,1 0 0,-1 0 0,1 0 0,-1 1-1,1-1 1,0 0 0,-1 0 0,1 1 0,0-1 0,0 1-1,-1-1 1,2 0 0,-1 0-26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2:51.1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80 257 64,'-3'9'12,"1"1"-1,-1 0 1,2 1-1,-1-1 1,1 12-1,-1 14 368,-9 58 1,2-27-360,3-22 71,-13 50-1,1 1 86,17-57-234,18-48 127,-13 4-95,-1-1 0,0 1 0,-1-1 1,1 0-1,-1 1 0,0-1 0,0 0 0,-1 0 0,0 0 1,1-11-1,5-23-63,-4 30 111,2-4-4,-1-1 0,-1 1 0,0-1 0,1-24 0,-4 15-26,0 4 325,0 0 0,-4-26 1,2 32-142,-2-8-43,3 16-95,-1-1 1,1 0-1,0 0 1,1-1-1,0 1 0,1-11 1,0-2 71,0 9-104,0 0 0,1 1 0,0-1 0,0 1 0,7-14 0,-1-2-5,-2 13-20,-5 12 12,0-1-1,0 0 1,0 1 0,-1-1-1,1 1 1,0-1-1,-1 0 1,1-3 0,1-6 18,0 9-163,-1 7 31,-10 104 89,1-18 27,4-17 205,-18 97 0,18-155-165,2-7-24,1-1 0,-1 1 1,1 9-1,7-17-666,-3-1 500,-1 1 0,0-1 1,0 0-1,0 1 0,0-1 0,0-1 1,1 1-1,3-1 0,-6 1 352,-4-77 1041,3 70-1075,0 0 1,0 1-1,0-1 1,-3-7-1,-4-21 134,7-62-444,2 52 188,0 29-56,0 1 1,2-1 0,5-20 0,-1 8 55,-6 14-29,-1 13-30,0-1 0,0 1 0,0-1 0,0 0 0,0 1 0,0-1 0,1 1 1,-1-1-1,1 1 0,-1-1 0,2-1 0,1-3-90,-3 5 55,0 0 1,0 0-1,1 0 0,-1 1 0,0-1 0,1 0 1,-1 0-1,0 1 0,1-1 0,-1 0 1,1 1-1,-1-1 0,1 1 0,-1-1 1,1 0-1,0 1 0,-1-1 0,1 1 0,0 0 1,0-1-1,0 21-272,0-9 322,0 1 0,-1 0 1,0-1-1,-1 1 0,-4 19 0,-1 18-44,4 2 200,-5 50-205,3-66 85,-1-1 241,-11 43 0,13-64-189,-3 7 204,5-19-145,1-1-54,0 0-31,1-1 42,3-7-122,-1 1 0,0-1-1,-1 0 1,1 0-1,1-12 1,5-18-288,33-113-651,-25 87 837,-14 50 103,-1-1-1,0 0 1,-1 1-1,-1-19 1,0 24 48,-8-29-39,7 34-121,0 4 29,-2 8 18,3-5 76,1 34 115,-2-1 0,-1 0 1,-13 61-1,11-79 15,-1 4 208,-12 30 0,10-30-235,0 1-1,2-1 1,0 1 0,-1 23 0,2-13-57,1-12-55,2 0 0,0 1 0,1-1 0,3 24 0,2 32 210,0-43-331,-4-33 222,0-5-33,0-13-23,0-23-80,-1-11-341,-3-93 201,-1 83-991,2 28 870,2 20 34,-3 34 378,1 47 199,2-40 72,-4 34 0,1-33 404,3-29-768,0 0-1,0 1 1,0-1 0,0 0 0,0 0-1,0 0 1,0 0 0,0 0 0,0 0 0,0 0-1,0 0 1,0 0 0,-1 0 0,1 1-1,0-1 1,0 0 0,0 0 0,0 0-1,0 0 1,0 0 0,0 0 0,0 0-1,-1 0 1,1 0 0,0 0 0,0 0-1,0 0 1,0 0 0,0 0 0,0 0-1,0 0 1,-1 0 0,1 0 0,0 0-1,0 0 1,0 0 0,0 0 0,0 0 0,0 0-1,0 0 1,0 0 0,0-1 0,-1 1-1,1 0 1,0 0 0,0 0 0,0 0-1,0 0 1,0 0 0,-5-3 66,4 0-56,0 0 1,0 0-1,0 0 0,1 0 0,-1 0 0,1-1 0,0 1 0,0 0 0,0 0 1,1-5-1,0-3 21,-1-56 247,-2 0-1,-19-113 1,18 163-254,1 0 1,1 0-1,0 0 0,1 0 1,3-20-1,0 25 31,0 0 0,0 0 0,2 0 0,5-12 0,-8 20-29,0-2-184,-3 15 71,-7 80 9,1 1-67,7-26-420,14 120 0,-11-158 478,-3-22 79,0 0 0,0 0 0,1-1 0,-1 1 0,1 0 0,0 0 0,0-1 0,0 1 0,3 5 0,-3-8 131,-1-1-6,0 0 97,0 0-38,0 0 145,0 0-81,0 0 0,1-8 91,-1 6-335,42-141 510,-32 114-712,-2-1 0,0 0-1,4-45 1,-11 54-19,-1 14 178,1 1 1,-1 0-1,1 0 1,1 0-1,2-11 1,-4 17 23,0 0 0,1 0 1,-1 0-1,0 0 1,0 0-1,0-1 0,0 1 1,0 0-1,0 0 1,1 0-1,-1 0 0,0 0 1,0 0-1,0 0 1,0 0-1,0 0 0,1 0 1,-1 0-1,0 0 1,0 0-1,0 0 0,0 0 1,1 0-1,-1 0 1,0 0-1,0 0 0,0 0 1,0 0-1,0 0 1,1 0-1,-1 0 0,0 0 1,0 0-1,0 0 1,0 0-1,0 1 0,1-1 1,-1 0-1,0 0 1,0 0-1,0 0 0,0 0 1,0 0-1,0 0 1,0 1-1,0-1 0,0 0 1,1 0-1,-1 0 1,0 0-1,0 1 0,0-1 1,6 9-64,-4-2 71,-1 0-1,0-1 0,0 1 1,0 0-1,-1 0 1,1 0-1,-2-1 0,0 9 1,0 8 4,1-3 62,-1 1 1,-1-1-1,0 1 0,-2-1 1,0 0-1,-13 34 1,12-41 121,0 0 0,-3 18 1,7-26-167,0 0 1,0 0-1,1-1 1,0 1-1,0 0 0,0 0 1,0 0-1,1 0 1,0-1-1,2 6 1,-1 0 46,0 0 1,0-1 0,-1 1 0,0 0-1,-1 0 1,0 11 0,0-5 39,0-12-75,-1 1 1,1-1-1,-1 1 1,0-1 0,0 0-1,0 1 1,0-1-1,-1 0 1,-2 5-1,3-7 115,1 4-48,1 2 153,0-12-52,2-14 92,-2-4-420,5-28 0,0-9-56,1-59 165,-6 97-14,-5-99-611,1 52 410,2 9 94,0 37 163,-2-18-24,1 32-26,2-1 1,-1 0 0,2-13 0,0 2-37,4-18-356,-5 29 397,1 13-587,0 18 240,-13 94 478,-8 33 56,18-136-111,-23 113 562,-1-38-277,23-71-120,2-16-193,1 1 0,0 0-1,0 0 1,-1 0-1,1-1 1,-1 1 0,1 0-1,-1 0 1,0-1 0,0 1-1,0-1 1,0 1 0,-1 1-1,2-3-7,0 1 0,0-1 0,0 0 0,0 0 0,0 0 0,0 0-1,0 1 1,-1-1 0,1 0 0,0 0 0,0 0 0,0 0 0,0 0 0,0 0 0,0 1 0,0-1-1,-1 0 1,1 0 0,0 0 0,0 0 0,0 0 0,0 0 0,0 0 0,-1 0 0,1 0-1,0 1 1,0-1 0,0 0 0,0 0 0,-1 0 0,1 0 0,0 0 0,0 0 0,0 0-1,0 0 1,-1 0 0,1 0 0,0-1 0,0 1 0,0 0 0,0 0 0,-1 0 0,1 0 0,0 0-1,0 0 1,0 0 0,0 0 0,-1 0 0,1 0 0,0-1 0,0 1 0,0 0 0,0 0-1,0 0 1,-2-14 78,6-20-245,8-10 22,-3 0 1,-1-1-1,3-82 0,-3-14 199,-8 127-64,0 0 0,-1 0 0,-1 1 0,-3-17 0,1 0 74,3 24-40,1 1-1,-1-1 1,-2-9-1,2 12-47,0 1-1,1 0 0,0-1 1,-1 1-1,1-1 1,0 1-1,0-1 1,0 1-1,0-1 0,1 1 1,-1 0-1,1-1 1,0 1-1,-1-1 1,1 1-1,0 0 0,0 0 1,3-5-1,3-7-44,-5 8 151,1 1-102,-1 0 0,0-1 0,0 1 0,-1-1 0,1 0 0,0-7 0,5 3-321,-7 9 313,0 1-1,0 0 1,0 0 0,0-1-1,0 1 1,1 0-1,-1 0 1,0 0-1,0-1 1,0 1-1,0 0 1,1 0-1,-1 0 1,0-1 0,0 1-1,1 0 1,-1 0-1,0 0 1,0 0-1,1 0 1,-1 0-1,0 0 1,1-1-1,-1 1 1,0 0 0,0 0-1,1 0 1,-1 0-1,0 0 1,1 0-1,-1 0 1,0 0-1,0 1 1,1-1-1,-1 0 1,0 0 0,1 0-1,-1 0 1,0 0-1,0 0 1,1 0-1,-1 1 1,0-1-1,0 0 1,0 0 0,1 0-1,-1 1 1,1 0 17,-1 0 1,1 0-1,0 0 1,-1 1-1,1-1 1,-1 0 0,1 0-1,-1 1 1,0-1-1,1 0 1,-1 1-1,0-1 1,0 0 0,0 1-1,0-1 1,0 0-1,0 1 1,-1 0-1,0 6-22,1 335 385,5-190-159,-5-152-246,0-1 22,1-1 0,0 1 0,0-1 0,1 0 0,-1-1-1,0 1 1,0 0 0,0 0 0,-1 0 0,1-1 0,0 1 0,0 0 0,-1-1 0,1 1-1,-1-1 1,1 1 0,0-3 0,1-1-73,10-31-123,-1 0 0,-1 0 1,4-42-1,2-7 337,-11 40-234,-5 35 82,1 1 1,0-1-1,1 1 1,3-14-1,-4 18 16,0 0 0,0 0 1,0 1-1,-1-1 0,1-1 0,-1-6 0,-1 5 164,1 7-156,-1 0 0,1 0-1,-1 0 1,1-1 0,-1 1 0,0 0-1,1 0 1,-1 0 0,0 0 0,1 0-1,-1 0 1,1 0 0,-1 0 0,0 1-1,1-1 1,-1 0 0,1 0 0,-1 0-1,-1 1 1,2-1 58,-1-1 0,0 1 0,0-1 0,0 1-1,1-1 1,-1 1 0,0-1 0,1 0 0,-1 1 0,0-1 0,1 0 0,-1 0 0,1 1 0,-1-1 0,1 0-1,0 0 1,-1 0 0,1 0 0,0 1 0,-1-1 0,1 0 0,0 0 0,0 0 0,0 0 0,0 0-1,0 0 1,0-1 0,0-119 766,0 120-693,-1-7-494,1 16 241,-4 20 235,2-19-95,1 0-1,-1 0 1,-6 17 0,2-7-26,1 1 1,0 0-1,1 0 0,2 0 1,-2 34-1,0 4-8,-1 6 129,-1-3 208,-12 65 0,-4-26 55,21-97-381,1 0 1,-1 0 0,1 0-1,0 0 1,0 0-1,0-1 1,1 1-1,-1 0 1,1 0-1,0 0 1,-1 0 0,1 0-1,0 0 1,3 5-1,-3-7 12,-1 1-1,1-1 1,-1 1-1,0 0 1,0-1-1,0 1 1,0 0-1,0-1 1,0 1-1,0 2 1,-1-1 17,1-1-80,-1 8-32,1-6 92,-1-2 4,1 0 0,-1 0 0,1 0 0,-1-1-1,1 1 1,-1 0 0,0-1 0,0 1 0,-1 1 0,-1 2 0,3 0-16,0-4-53,0-1 21,0 1 43,0-1 1,0 0 0,1 0 0,-1 0 0,0 1 0,0-1 0,0 0 0,1 0-1,-1 1 1,0-1 0,0 0 0,0 1 0,0-1 0,0 0 0,0 1 0,1-1-1,-1 0 1,0 1 0,0-1 0,0 0 0,0 1 0,0-1 0,0 0 0,0 1-1,0-1 1,0 0 0,-1 1 0,1-1 0,1 6-37,3-9 42,1-3-63,-1 0 1,0 0 0,-1 0 0,1-1-1,3-11 1,10-36-563,-5-2 487,7-79 1,-8 47 73,-7 67-21,-2 0 1,-1 0 0,-1 0 0,-3-29 0,-2 27 14,3 18 142,1-1-1,0 1 0,0 0 1,0-8-1,1 12-397,-1 10 63,-33 164 1122,21-98-525,6-31-327,2 2 1,2-1 0,1 0-1,10 86 1,-6-93 47,-2-26-37,1 1-1,4 21 1,1-8 87,-3-14 6,-3-11-58,1 7 20,2 7 198,-3-14-384,0-1 166,0 0 36,0 0 65,0 0-43,1-12-69,6-14-254,-2 5 270,-1 1 1,0 0-1,1-34 0,-6 16-129,0 24 28,1-1-1,0 1 0,0 0 1,2 0-1,0 0 1,5-17-1,-7 30 35,0 1-1,0-1 1,0 1-1,0-1 1,0 1-1,0-1 1,0 1-1,0-1 0,0 1 1,0-1-1,0 1 1,0-1-1,0 1 1,-1-1-1,1 1 1,0 0-1,0-1 1,0 1-1,-1-1 1,1 1-1,0-1 1,-1 1-1,1 0 0,0-1 1,-1 1-1,1 0 1,0-1-1,-1 1 1,1 0-1,-1-1 1,1 1-1,-1 0 1,1 0-1,-1-1 1,0 1-115,1 0 48,0 0 17,0 0-65,0 0 59,0 1 65,1-1 0,-1 0-1,0 0 1,0 0 0,1 1 0,-1-1-1,0 0 1,0 0 0,1 1 0,-1-1 0,0 0-1,0 1 1,0-1 0,1 0 0,-1 1 0,0-1-1,0 0 1,0 1 0,0-1 0,0 1 0,0-1-1,0 0 1,0 1 0,0-1 0,0 1 0,1 12-55,-1-12 55,-1 9 106,0-1 1,-1 0-1,0 0 1,0 0-1,-5 11 0,3-11-82,1 0-1,1 0 0,0 0 0,0 0 0,-1 13 0,3-18-7,-1 0 0,1 0 0,-1 0 0,0-1 0,-1 1 0,1 0 0,0-1 0,-1 1 0,0-1 0,-3 5 0,3-3 11,2-5-100,0 1 0,0-1 0,0 0 0,1 0 0,-1 0 0,0 0 0,-1 0 0,1 1 0,0-1 0,0 0 0,0 0-1,0 0 1,0 0 0,0 0 0,0 1 0,0-1 0,0 0 0,0 0 0,0 0 0,0 0 0,0 0 0,0 0 0,0 1 0,-1-1 0,1 0 0,0 0 0,0 0 0,0 0 0,0 0 0,0 0 0,0 0 0,-1 0 0,1 0 0,0 0 0,0 0 0,0 0-531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2:53.2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229 70 896,'-11'1'666,"11"-1"-654,0 0 0,0 1 0,0-1 1,-1 0-1,1 0 0,0 0 0,0 0 0,-1 0 0,1 0 1,0 0-1,0 0 0,0 0 0,-1 0 0,1 0 0,0 0 0,0 0 1,-1 0-1,1 0 0,0 0 0,0-1 0,0 1 0,-1 0 1,1 0-1,0 0 0,0 0 0,0 0 0,-1 0 0,1-1 0,0 1 1,0 0-1,0 0 0,0 0 0,-1 0 0,1-1 0,0 1 1,0 0-1,0 0 0,0 0 0,0-1 0,0 1 0,0 0 0,0 0 1,0-1-1,0 1 0,0 0 0,0-1 0,-1 1-5,1 0 0,0 0 0,0-1 0,0 1 0,0 0 0,0 0-1,0 0 1,0-1 0,-1 1 0,1 0 0,0 0 0,0 0 0,0 0 0,-1-1-1,1 1 1,0 0 0,0 0 0,0 0 0,-1 0 0,1 0 0,0 0 0,0 0-1,-1-1 1,1 1 0,0 0 0,0 0 0,-1 0 0,1 0 0,0 0 0,0 0-1,-1 0 1,1 0 0,0 0 0,0 0 0,0 1 0,-1-1 0,1 0 0,0 0-1,0 0 1,-1 0 0,1 0 0,0 0 0,0 0 0,0 1 0,-1-1 0,1 0-1,0 0 1,0 0 0,-1 1 0,-3 0 524,-15-20 701,18 18-1210,1 0 1,-1-1 0,0 1-1,0 0 1,0 0-1,0 0 1,0 0 0,0 0-1,0 0 1,0 0-1,0 0 1,0 0 0,0 1-1,-1-1 1,1 0 0,0 1-1,0-1 1,-1 1-1,1-1 1,-3 0 0,-2-2 352,6 3-373,0-1 0,0 1 0,-1 0 0,1-1 0,0 1 0,0 0 0,-1 0 0,1-1 0,0 1 0,-1 0 0,1 0 0,0-1 0,-1 1 0,1 0 0,-1 0 0,1 0 0,0 0 0,-1 0 0,1 0 0,0 0 0,-1-1 0,0 1 0,-37-3 376,-22-1 390,47 0-613,12 4-176,-3 0 42,4 0-21,0 0-1,0 0 0,0 0 0,0 0 0,-1 0 0,1 0 1,0 0-1,0 0 0,0 0 0,0 0 0,0 0 0,0 0 0,-1 0 1,1 0-1,0 0 0,0 0 0,0 0 0,0 0 0,0 0 1,0 0-1,-1-1 0,1 1 0,0 0 0,0 0 0,0 0 1,0 0-1,0 0 0,0 0 0,0 0 0,0 0 0,0-1 0,0 1 1,-1 0-1,1 0 0,0 0 0,0 0 0,0 0 0,0 0 1,0-1-1,0 1 0,0 0 0,0 0 0,0 0 0,0 0 1,0 0-1,0-1 0,0 1 0,0 0 0,0 0 0,0 0 0,0 0 13,0-1-1,0 1 1,0 0-1,0 0 0,0-1 1,0 1-1,0 0 0,-1 0 1,1-1-1,0 1 0,0 0 1,0 0-1,0 0 0,-1-1 1,1 1-1,0 0 0,0 0 1,0 0-1,-1 0 0,1 0 1,0 0-1,0-1 1,-1 1-1,1 0 0,0 0 1,0 0-1,-1 0 0,1 0 1,0 0-1,-1 0 0,1 0 1,0 0-1,0 0 0,-1 0 1,1 0-1,0 0 0,0 0 1,-1 0-1,1 1 1,0-1-1,0 0 0,-1 0 1,-6 0-15,6 0 13,1 0-74,0 0-21,0 0-134,17 8-79,-11-5 185,0-1 0,0 0 0,0-1 0,0 1 0,7 0 0,18 8-14,0-5 92,-18-2-359,0-1 0,15 0 1,33 3 158,-59-5 171,0 0 1,0 0-1,0 0 0,-1 1 1,1-1-1,0 1 1,0-1-1,0 1 0,-1 0 1,3 1-1,-2-1 55,0-1 19,6 0-207,0-4-328,0 1 0,0-1 0,11-8-1,-18 12 430,7-4-363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2:54.1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45 278 1408,'-1'-3'165,"-1"-1"-1,1 1 1,0-1-1,-1 0 1,2 1-1,-1-1 1,0 0 0,0-6-1,2-35-10,0 20-258,-1 15 116,1 1 1,-1 0 0,1 0-1,1 0 1,0 0 0,0 0-1,7-17 1,-6 20-10,-1 0-1,0-1 1,0 1 0,-1-1-1,1 0 1,-1 1 0,0-9-1,0 1 236,0 10-149,0 10-53,-2 23 343,-1 1-1,-1-2 1,-1 1 0,-10 34-1,11-45 69,-1 2 375,4-20-819,0 0 0,0 0 1,0 0-1,0 0 0,0 0 0,0 0 1,0 0-1,0 0 0,0 0 0,0 0 1,-1 0-1,1 0 0,0 0 0,0 1 0,0-1 1,0 0-1,0 0 0,0 0 0,0 0 1,0 0-1,0 0 0,0 0 0,0 0 1,0 0-1,0 0 0,0 0 0,0 0 1,0 0-1,0 0 0,0 0 0,-1 0 0,1 0 1,0 0-1,0 0 0,0 0 0,0 0 1,0 0-1,0 0 0,0 0 0,0 0 1,0 0-1,0 0 0,0 0 0,0 0 0,0 0 1,0 0-1,0 0 0,0 0 0,-1 0 1,1 0-1,0 0 0,0-1 0,0 1 1,0 0-1,0 0 0,0 0 0,0 0 1,0 0-1,0 0 0,0 0 0,0 0 0,0 0 1,0 0-1,0 0 0,0 0 0,-4-12-98,3 0-9,0 0 0,1 0 1,0 0-1,1-1 0,4-21 0,-1 7-79,-2 9 63,0 5-107,-2 30 238,-1-1 136,0 0-1,-2 0 1,-6 24-1,2-14 207,0-8 301,6-15-546,0-1 1,0 1-1,0 0 1,0-1-1,1 1 1,-2 4-1,2-6-198,0-1-22,0 0 86,0-1 0,0 1-1,0 0 1,0 0 0,0-1 0,-1 1 0,1 0 0,0 0 0,0-1 0,0 1 0,0 0 0,0 0-1,0-1 1,0 1 0,0 0 0,0 0 0,0-1 0,0 1 0,0 0 0,0 0 0,0-1 0,0 1-1,0 0 1,1 0 0,-1-1 0,0 1 0,0 0 0,0 0 0,0-1 0,0 1 0,1 0 0,-1 0-1,4-5-866,-4 7 1020,0 0-1,0 0 1,-1 0 0,1-1-1,0 1 1,-1 0 0,1 0-1,-1 0 1,0 0 0,0-1-1,-1 4 1,1-4-84,-3 12-870,4-12 809,0-1 0,-1 1 0,1-1 0,0 0 0,0 1 0,0-1 0,-1 1 0,1-1-1,0 1 1,0-1 0,0 1 0,0-1 0,0 1 0,0-1 0,0 1 0,0-1 0,0 0 0,0 1 0,0-1 0,0 1 0,0-1 0,1 1-1,-1 0 1,4 11-1063,-3-11 879,2 10-2342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4:16.7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2292 1 2912,'-2'0'1242,"1"0"3441,0 9-4219,-15 15-220,-1-1 0,-1-1 0,-22 20 0,-158 164 780,115-127-840,11-10-91,38-36 98,-1-1 0,-2-2-1,-77 49 1,31-25 28,2 4-1,3 2 1,-70 73 0,104-91-114,-1-1 0,-2-3 1,-94 59-1,-115 38 562,211-106-624,2 2 1,2 1 0,-39 39 0,-32 26 389,87-78-232,0-2 0,-50 27-1,49-31-152,5-1-58,0-2 0,-1 0 1,0-2-1,-1 0 0,-26 4 1,22-6 72,19-5-208,0 1 0,-1-1-1,-8 1 1,16-2-751,3 0 488,0 0 0,0 1-1,1-1 1,-1 0 0,0 0-1,0 0 1,0 0 0,3-1 0,3 1-462,36-1-3396,-15-2 1386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2:57.4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61 171 1984,'0'-1'95,"0"0"0,0 0 0,0-1 0,0 1 0,1 0 0,-1 0 0,0-1 0,0 1 0,1 0 0,0-2 0,-1 3 113,0-12-352,0-99 1664,-3 89 251,3 22-1734,0-10-64,1 74-95,-2 19 183,2-54 38,-1 1-1,-6 37 1,2-34-5,4-23-68,-1 0 1,-1 0-1,0 0 0,0-1 0,-1 1 0,-5 10 0,6-9-21,2-10-4,0-1 0,0 1 0,0-1 0,0 1 0,0-1 0,0 1 0,0-1-1,0 1 1,0-1 0,0 1 0,-1-1 0,1 1 0,0-1 0,0 1-1,-1-1 1,1 0 0,0 1 0,0-1 0,-1 1 0,1-1 0,0 0 0,-1 1-1,1-1 1,-1 1 0,0-21 228,6-178-714,3 41 634,-5 133-371,-1 22 11,-2 14 79,-5 103 121,5-74 22,-2 1 0,-2-1-1,-16 74 1,12-85-230,4-6-799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3:00.2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101 122 832,'-5'0'271,"5"0"-265,-1 0 1,1 0-1,0 0 0,0 1 0,0-1 0,0 0 0,-1 0 0,1 0 0,0 0 1,0 0-1,0 0 0,0 0 0,-1 0 0,1 0 0,0 0 0,0 0 0,0-1 1,0 1-1,0 0 0,-1 0 0,1 0 0,0 0 0,0 0 0,0 0 0,0 0 1,0 0-1,-1 0 0,1 0 0,0-1 0,0 1 0,0 0 0,0 0 0,0 0 1,0 0-1,0 0 0,0-1 0,0 1 0,-1 0 0,1 0 0,0 0 0,0 0 1,0-1-1,0 1 0,0 0 0,0 0 0,0 0 0,0 0 0,0 0 0,0-1 1,0 1-1,0 0 0,0 0 0,0 0 0,0 0 0,1-1 0,-1 1 0,0 0 1,0 0-1,0 0 0,0-1 0,0-5 16,1-4 18,0-1 0,0 1 0,1-1 0,1 1 0,-1-1 0,2 1 0,4-11 0,-4 7 210,-4 14-195,-1 5 77,0-1-71,0-1-1,0 0 1,-1 0-1,1 0 1,-1 0-1,1-1 1,-1 1 0,-3 2-1,-4 9 110,4-6-56,-8 16 376,-2-1 0,-30 36 0,38-53-77,2-8-116,5 1-290,0 0 1,0 0-1,-1 0 0,1 0 0,0 0 0,0 0 0,0 0 0,0 0 1,0-1-1,1 1 0,-1 0 0,0 0 0,1-2 0,33-84 26,-22 59-82,2 4 3,-6 13 50,1 22-495,3 7-805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1:32.0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46 224,'0'0'3,"0"0"0,0 0-1,0 0 1,0 0 0,0 0 0,0 0 0,0 0 0,0 0-1,0 0 1,0 0 0,0 0 0,0 0 0,0 0 0,0 0-1,0 0 1,1 0 0,-1 0 0,0 0 0,0 0 0,0 0-1,0-1 1,0 1 0,0 0 0,0 0 0,0 0 0,0 0-1,0 0 1,0 0 0,0 0 0,0 0 0,0 0-1,0 0 1,0 0 0,0 0 0,0 0 0,0 0 0,0 0-1,0 0 1,0 0 0,0 0 0,0 0 0,0 0 0,0 0-1,0 0-4,0-1 0,0 1 0,0 0 0,0 0 0,0 0-1,0 0 1,0 0 0,0 0 0,0 0 0,0 0 0,0 0-1,0 0 1,0 0 0,0 0 0,0 0 0,0 0-1,0 0 1,0-1 0,1 1 0,-1 0 0,0 0 0,0 0-1,0 0 1,0 0 0,0 0 0,0 0 0,0 0 0,0 0-1,0 0 1,0 0 0,0 0 0,0 0 0,0 0 0,0 0-1,0 0 1,0 0 0,0 0 0,1 0 0,-1 0 0,0 0-1,0 0 1,0 0 0,0 0 0,0 0 0,0-1-57,0 1 64,0 0 246,0 0 21,0 0 229,0 0-58,0 0 245,0 0-197,0 0-335,-1 0-1,1 0 1,-1 1 0,1-1 0,0 0 0,-1 0 0,1 0 0,0 0 0,-1 0 0,1 0 0,0 1 0,-1-1 0,1 0 0,0 0 0,-1 1-1,1-1 1,0 0 0,0 0 0,-1 1 0,1-1 0,-1 4-82,0 0 0,1 0 0,0-1 0,-1 1 0,1 0 1,1 7-1,0-1-22,0-6 23,0 0 0,0 0 0,1 0 0,3 6 0,-2-3-40,2 8 116,-2-8-91,-1 0 1,1-1 0,0 1-1,6 9 1,13 17 75,-18-24-107,1-1 1,0-1 0,0 1 0,1-1 0,8 8-1,18 17 63,-22-22-35,-1-1-1,1 0 0,1 0 0,12 7 1,149 71 23,-46-22-64,-96-49-22,-12-7 57,22 7 0,14 6 178,-25-10-136,0-1-1,0-2 0,41 8 1,-25-6-63,88 14 286,-52-12-216,-10-1 95,86 3-1,74-11 137,-170-4-302,256-11 523,-194-12-189,-1 0 37,201-39-411,-215 32 38,260-32-23,-228 40-35,42-16 160,-22 3-146,-97 23 88,173-22-120,-210 32 65,21-1-40,90 4 0,-49 10 70,0 2 0,92 29 0,-141-32-45,0 3 0,-1 1 1,0 2-1,45 26 0,-68-32-1,1 0 0,22 20 0,130 103 570,-151-125-388,-16-7-108,-1-1-36,0 0 31,0 0 128,13-4 262,-10 0-461,0 0 1,0-1-1,0 1 1,-1-1-1,1 1 1,-1-1-1,2-9 1,11-19-3,-9 23-35,1 0-1,0 0 1,1 0 0,0 1-1,13-11 1,50-33-393,-60 46 423,2-1 9,1 0 0,29-10 0,11-6-123,-33 12 98,1 1 0,1 0 0,-1 2 0,2 1 1,23-5-1,-17 7 12,12-2 19,63-5 1,-70 12-37,-1 2 0,0 1 1,45 9-1,-56-6 27,0 1 0,0 1-1,0 1 1,-1 1-1,34 19 1,14 16-147,-49-29 190,1-1-1,0-1 0,1-1 0,0-1 0,40 13 0,8-8 17,0-4 0,0-3 0,75 1 0,81-7 56,-184-2-65,50 4 77,-34 2-125,174 31 338,-164-24-217,87 6 0,-47-4 115,56 3 16,-17 0-412,-120-16 375,36 11 0,-42-9-206,-1 0-1,1-2 1,30 2 0,148 0 263,3 1-147,-43-11-386,41-10 530,-88 4-162,61 6-119,-95 5 6,104-14 0,55-8 111,-34 6 37,-175 10-123,44-12 0,-15 2-16,43-12 26,-15 3 24,-37 13-54,-1-3 1,48-22 0,-74 27 68,0-1 1,-1-1 0,0-1-1,-1-1 1,-1-1-1,24-22 1,53-70 44,-12 12-80,-64 75 44,1 0 1,35-24-1,123-68-918,-153 94-1932,-24 14 924,-12 4-2342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1:38.2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92 681 1312,'1'0'84,"-1"-1"0,0 0-1,1 0 1,-1 1 0,1-1 0,-1 1 0,1-1 0,-1 0-1,1 1 1,0-1 0,-1 1 0,1-1 0,0 1-1,-1 0 1,1-1 0,0 1 0,0 0 0,-1-1 0,1 1-1,0 0 1,0 0 0,1-1 0,8-3 159,0-5-3,0-1 1,0 0 0,-1 0 0,0-1 0,-1-1 0,14-23 0,4-6 136,47-49 53,-44 57-445,27-43 0,-35 46 83,-10 14 53,0 0 1,15-33-1,-14 22 116,-2 4-190,10-34 0,-8 21 64,4-23 13,-12 51 21,-4 8-133,0 0 0,0 0 0,0 0 0,0-1 0,1 1-1,-1 0 1,0 0 0,0-1 0,0 1 0,0 0-1,0-1 1,0 1 0,0 0 0,0 0 0,0-1 0,0 1-1,0 0 1,0 0 0,0-1 0,0 1 0,0 0-1,0-1 1,0 1 0,0 0 0,0 0 0,0-1 0,0 1-1,-1 0 1,1 0 0,0-1 0,-1 10-4,-1-1 0,0 1 0,-6 15 0,-9 44 98,-1 6-335,-2-15 200,-42 85-1,-23 52 59,20-40 50,50-124-193,-2-1 0,-37 52 0,-37 31 236,40-57 310,38-46-434,12-11 4,8-8 9,13-10 17,1 1-1,1 1 1,1 1-1,0 1 1,29-12-1,87-61 65,-132 82-61,12-10-13,0 0-1,-2 0 0,22-25 1,40-58-179,-54 60 53,-15 22 178,19-23 0,49-56 0,-71 87-61,1 1 0,-1 0 1,14-8-1,-21 14 130,6-5 440,-5 4-239,-4 7-401,-3 5 91,1 1-1,-1 1 0,2-1 1,0 1-1,-4 15 0,5-5-18,0 41 0,5-35 37,0 1 0,12 51 0,-13-75-39,0 1 1,1-1-1,-1 0 0,1 0 1,0 0-1,1 0 1,-1 0-1,1 0 1,0 0-1,0-1 1,1 1-1,4 4 0,-1-3-18,-1-1 74,-1 0-1,1-1 1,9 6-1,-12-8-39,0-1-1,0 0 1,0 0 0,0 0-1,0 0 1,1-1-1,-1 1 1,0-1 0,0 0-1,0 0 1,5 0-1,-2-1 10,0 0-1,0 1 0,0-2 0,0 1 0,0-1 0,0 0 1,-1 0-1,1-1 0,-1 1 0,1-1 0,-1-1 1,0 1-1,0-1 0,0 0 0,-1 0 0,1 0 0,6-8 1,3-8-45,0 1 0,-1-1 1,-1-1-1,-1 0 0,0-1 1,8-29-1,8-10-5,-19 45 75,-1 0-1,9-30 1,-12 19-246,-4 26 65,0 1-1,0 0-122,3 0 190,1 0 0,-1 0 0,1 0 0,-1 1 0,0-1 0,1 1 0,-1 0 0,6 1-1,6 2-51,-8-3 104,0 1 0,0-1 0,0 1 0,0 1-1,0-1 1,0 1 0,0 1 0,-1-1 0,0 1 0,1 0 0,9 9 0,-7-4 20,-7-7-10,-1 0 1,1-1-1,0 1 1,-1 0-1,1 0 1,-1 0-1,0 0 1,1 0-1,-1 0 1,0 0-1,0 0 1,0 0 0,-1 1-1,1-1 1,-1 0-1,1 1 1,-1-1-1,1 5 1,-1 3 31,1-1 1,4 18 0,-3-18 4,0 1 0,0 17-1,3 85 491,-5-108-499,1 0 0,0 1 0,-1-1 0,2 0 0,1 6 0,-2-6-50,0 0 1,0 0-1,0 0 0,0 0 1,0 5-1,-1-6 24,1 1 0,-1-1 0,1 0 0,0 1 0,0-1 0,0 0-1,0 0 1,1 0 0,-1 0 0,3 3 0,-3-4 17,1 0 0,-1 0 1,0 0-1,1-1 0,-1 1 0,1 0 1,-1-1-1,1 1 0,0-1 0,0 0 0,0 1 1,-1-1-1,1 0 0,0 0 0,4 1 1,-5-2 3,1 0 1,-1 1 0,1-1 0,-1 0-1,1 0 1,-1 0 0,1 0-1,0 0 1,-1-1 0,1 1 0,-1 0-1,1-1 1,-1 1 0,1-1-1,-1 1 1,0-1 0,1 0 0,-1 0-1,2-1 1,0-1 16,0 0 0,-1 0 1,1 0-1,-1-1 0,0 1 0,2-5 0,2-2-181,7-14 82,-2-1-1,9-25 0,-9 19 3,-4 13 67,6-16-110,1 1 1,36-61-1,-46 88 56,0 0 0,0 1 0,1-1 0,0 1 0,0 0 0,1 1 0,-1-1 0,1 1 0,0 0 0,0 1 0,6-4 0,-9 6 34,0 0 0,-1 0-1,1 1 1,0-1 0,0 0 0,-1 1 0,1 0 0,0-1 0,0 1 0,0 0 0,0 0 0,-1 1 0,1-1 0,0 1 0,0-1 0,-1 1 0,1 0 0,0 0 0,-1 0 0,1 0 0,-1 1 0,1-1 0,-1 1 0,1 0 0,-1-1 0,0 1 0,0 0-1,0 0 1,0 0 0,2 3 0,5 8 16,0 1 0,-1-1 0,0 1 0,-1 1 0,-1 0 0,8 27 0,-7-15 2,-1 0-1,-2 0 1,2 34 0,-5-54 5,-1 1 0,-1 0 0,1 0 1,-1-1-1,0 1 0,-1 0 1,0-1-1,0 1 0,-5 9 0,6-15-11,0 1-1,-1-1 0,1 1 1,-1-1-1,0 1 1,1-1-1,-1 0 0,0 0 1,-1 0-1,1 0 1,0 0-1,0-1 0,-1 1 1,1-1-1,-1 1 0,0-1 1,1 0-1,-1 0 1,0 0-1,0 0 0,1-1 1,-1 1-1,0-1 0,0 0 1,0 1-1,0-1 1,-5-1-1,-3 0-57,1-1 1,-1 0-1,0-1 1,1 0-1,0 0 0,0-1 1,0 0-1,-19-12 1,16 10-39,10 6 68,1-1 0,0 0 0,-1 0 0,1 0 0,0 0 0,0-1 0,0 1-1,0 0 1,-2-3 0,3 3 27,1 0-1,0 1 0,0-1 1,0 0-1,0 0 0,0 0 1,0 0-1,0 0 1,0 0-1,0 1 0,0-1 1,1 0-1,-1 0 0,0 0 1,1 0-1,-1 1 0,0-1 1,1 0-1,-1 0 1,1 1-1,-1-1 0,1 0 1,-1 1-1,1-1 0,0 0 1,-1 1-1,1-1 0,0 1 1,-1-1-1,3 0 0,23-13 133,-16 11-131,0 0 0,-1 1-1,1 1 1,0 0 0,0 0-1,0 0 1,0 2 0,14 1-1,33-2 133,-45-1-51,0 0 1,1-1-1,19-6 1,-26 6-72,-1 0 0,1-1 0,-1 1 1,0-1-1,1 0 0,-1-1 1,-1 1-1,1-1 0,7-7 1,8-13-75,-2-1 1,31-52 0,-2 1-29,57-70-215,-81 112 293,31-50-35,-48 72 16,0-1 1,0 1-1,-1-2 0,-1 1 1,4-15-1,-7 24 21,2-13 3,2-23 0,-5 36-3,1 0 1,-1 0-1,-1-1 0,1 1 1,-1 0-1,1 0 0,-1 0 1,0 0-1,-1-1 1,-2-6-1,3 10-7,1 0 0,0 1-1,-1-1 1,1 0 0,-1 0 0,1 1-1,-1-1 1,0 0 0,1 1 0,-1-1-1,0 0 1,1 1 0,-1-1 0,0 1-1,0-1 1,0 1 0,1 0 0,-1-1-1,0 1 1,0 0 0,0-1 0,0 1 0,0 0-1,0 0 1,0 0 0,-1 0-8,1 0 0,-1 1 0,1-1 0,-1 1-1,1-1 1,0 1 0,-1 0 0,1 0 0,0-1 0,0 1 0,0 0 0,-1 0 0,-1 2 0,-1 3-26,-1 0 1,0 0 0,1 0-1,-7 13 1,-3 15 80,1 0 1,1 1-1,2 0 0,2 0 1,1 1-1,2 0 0,1 1 1,2-1-1,1 1 0,2-1 1,2 1-1,1-1 0,2 0 1,17 60-1,-16-76 4,1 1 1,11 19-1,-14-31-41,0 0 1,0 0 0,1-1-1,1 0 1,-1 0-1,12 10 1,-8-9-26,0-1 1,1-1-1,0 0 1,0 0-1,0-1 1,1 0-1,-1-1 1,1-1-1,1 0 1,-1 0-1,1-1 1,-1-1-1,1 0 1,20 1-1,-30-3-344,1 0 0,-1-1 0,0 1 0,1 0-1,5-3 1,-9 3 279,1 0-1,-1 0 1,0 0-1,1 0 1,-1 0 0,0-1-1,1 1 1,-1 0-1,0 0 1,0 0-1,1-1 1,-1 1-1,0 0 1,0 0-1,1-1 1,-1 1-1,0 0 1,0-1 0,0 1-1,0 0 1,1-1-1,-1 1 1,0 0-1,0-1 1,0 1-1,0-1 1,0 0-68,0 0-1,-1 1 1,1-1 0,0 0 0,-1 0-1,1 0 1,-1 0 0,1 1 0,-1-1-1,1 0 1,-1 0 0,1 1 0,-1-1-1,0 0 1,0 0 0,-15-14-1746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1:38.6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 3968,'15'-3'1472,"-12"3"-1120,6 3-128,-1-3-320,0 5 0,7-5-160,0 3 128,3-3 640,4-3-288,4 3 640,-1 0-480,10 0 0,-5 3-224,1 2-800,-1-2 352,0 0-1056,-4 2 768,-6-5-1984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1:38.9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26 6560,'-17'-3'2432,"12"0"-1888,2 3-160,3 0-1888,3-5 736,-3 5-3136,0-3 2176,-3-9 416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1:44.2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1007 2912,'12'-9'1173,"-1"7"-882,0 0 1,0 0-1,18 1 0,-18 0 91,0 1 0,1-2 0,17-3 0,-13 0-146,1-1 0,-1 0-1,-1-1 1,18-11-1,-24 12-159,-1 0-1,1 0 0,-1-1 1,0 0-1,-1-1 0,0 1 1,0-2-1,6-8 0,5-12 60,-1 0-1,-1 0 1,-2-2-1,20-60 0,-23 55-101,-7 26 38,0-1 0,-1 0 0,0 0 0,-1 0 0,1-19 0,-3 30-74,0 0 0,0 0 0,0 0 0,0-1-1,0 1 1,0 0 0,0 0 0,0 0 0,0 0 0,0 0 0,0 0 0,0 0-1,0 0 1,0-1 0,0 1 0,0 0 0,0 0 0,0 0 0,-1 0 0,1 0-1,0 0 1,0 0 0,0 0 0,0 0 0,0 0 0,0 0 0,0-1 0,0 1-1,0 0 1,0 0 0,-1 0 0,1 0 0,0 0 0,0 0 0,0 0-1,0 0 1,0 0 0,0 0 0,0 0 0,0 0 0,-1 0 0,1 0 0,0 0-1,0 0 1,-7 3-93,6-2 96,-1 0 0,1 0 1,0 0-1,0 0 0,0 0 0,0 0 1,0 0-1,0 0 0,-1 2 0,-10 21 145,9-19-92,0-1 0,0 1 1,1 0-1,0 1 0,0-1 0,-1 6 1,-2 22 6,2 0-1,1 0 1,2 1 0,1-1 0,2 0 0,1 0 0,1 0-1,15 47 1,-16-66-24,2-1-1,0 1 1,1-1 0,0 0-1,1-1 1,0 0-1,1 0 1,13 14-1,-21-25-5,1 1 0,0 0 0,0-1 0,0 1 0,0-1 0,0 1 0,0-1 0,0 0 0,0 0 1,0 0-1,1 0 0,-1 0 0,0-1 0,1 1 0,-1-1 0,1 0 0,-1 1 0,0-1 0,1 0 0,-1 0 0,1 0 0,2-1 0,-1 0 10,0 0 0,0-1 0,0 1 0,0-1 0,-1 0 0,1 0 0,0 0 0,-1-1 0,1 1 0,-1-1 0,0 0 0,3-3 0,20-24-70,-1 0 0,-2-2 0,-1-1 0,24-47 1,-31 52-74,1 2-1,31-38 1,-45 61 121,1 1-1,-1-1 1,1 1-1,0 0 1,-1-1-1,7-2 1,-8 4-14,0 1 0,0-1-1,0 1 1,-1 0 0,1-1 0,0 1 0,0 0 0,0 0-1,0 0 1,0 0 0,0-1 0,0 1 0,-1 1 0,1-1-1,0 0 1,0 0 0,0 0 0,0 0 0,0 0 0,0 1-1,0-1 1,-1 1 0,1-1 0,0 0 0,0 1 0,0-1-1,-1 1 1,1 0 0,0-1 0,-1 1 0,2 0 0,1 4-19,1 0 0,-1 0 0,0 0 0,0 0 0,-1 1 0,0-1 0,0 1 0,3 9 0,5 51-245,-5-30 137,-1-10 369,2 49-1,-7-75-236,1 1 0,0-1 0,0 1 0,0 0 0,0-1 0,0 1 0,0-1 0,0 1 1,1-1-1,-1 1 0,0 0 0,0-1 0,0 1 0,0-1 0,1 1 0,-1-1 0,0 1 0,1-1 0,-1 1 0,0-1 0,1 1 0,-1-1 0,1 1 0,0 0 0,0-1-4,-1 0-1,1 0 0,0 0 0,-1 0 0,1 0 1,0 0-1,-1 0 0,1 0 0,0 0 0,-1-1 1,1 1-1,-1 0 0,1 0 0,0-1 0,-1 1 1,1 0-1,-1-1 0,2 1 0,2-3 8,0-1-1,0 1 0,-1 0 0,7-8 1,0-4-76,14-25 1,-3 5 40,82-134 354,-92 159-247,-5 5 8,3 24-39,-7-11-63,0 1 1,0-1-1,-1 1 0,0-1 0,-1 10 0,0-8 8,0-1-1,1 1 1,4 15-1,5 20-36,-9-35 37,1 0-1,0-1 0,1 1 0,0-1 0,0 1 0,1-1 1,1 0-1,9 16 0,-12-23-8,0 0 1,1 0-1,-1 0 1,0 0-1,1-1 1,-1 1-1,1-1 1,0 1-1,-1-1 1,1 0-1,0 0 1,0 0-1,0-1 1,0 1-1,0-1 1,0 1-1,0-1 0,-1 0 1,1 0-1,0 0 1,0-1-1,0 1 1,5-2-1,0 0-42,1 0-1,-1-1 0,0 0 0,0-1 1,0 0-1,-1 0 0,9-5 0,-6 1 7,-1 0 0,1-1 0,-2 0 0,1-1 0,10-14 0,33-57 1,-41 62 33,85-154-375,-77 134 368,-1-1 0,17-64 0,-28 74 8,-1 1-1,3-57 1,-8-61-49,-2 79-70,-7-8 67,8 75 39,0-1 0,0 1 0,-1 0 1,1 0-1,0-1 0,-1 1 0,1 0 0,-1 0 1,1 0-1,-1-1 0,0 0 0,-4 0-199,1 9 79,2 7 112,0 0-1,1 0 1,0 0 0,3 18-1,-2 24 126,-5 1 138,-2 59-65,7 323 182,1-421-284,0 1 0,2 0 0,0-1 0,2 1 0,7 22 0,-10-36-24,1 1 0,-1-1-1,1-1 1,-1 1 0,8 9 0,-8-12-34,-1 0 1,1 0 0,0 0 0,0 0 0,0 0 0,0 0 0,0-1 0,1 1 0,-1-1-1,0 0 1,1 1 0,-1-1 0,6 1 0,5 2 57,-12-3-50,0-1 0,1 1 0,-1-1-1,1 1 1,-1-1 0,1 0 0,0 1 0,-1-1 0,1 0 0,-1 0-1,1 0 1,-1 0 0,1-1 0,2 1 0,44-15 35,-40 11-124,0-1-1,0 0 1,-1 0-1,0 0 1,0-1 0,0 0-1,7-9 1,38-53 231,-45 59-78,5-7-119,-1-1-1,-1-1 0,0 0 1,-1 0-1,-1-1 0,-1 0 1,0 0-1,4-23 0,-11 39 44,1 1-1,-1-1 0,1 0 0,-1 0 1,0 0-1,0 1 0,0-1 0,-1 0 1,1 0-1,-1 1 0,1-1 1,-1 0-1,0 1 0,0-1 0,0 0 1,-1 1-1,1 0 0,0-1 0,-1 1 1,0 0-1,1-1 0,-1 1 0,0 0 1,0 0-1,0 1 0,0-1 1,-1 0-1,1 1 0,0-1 0,-1 1 1,1 0-1,-1 0 0,0 0 0,1 0 1,-1 0-1,0 0 0,1 1 0,-1-1 1,-3 1-1,1-1-1,0 1 0,0 0 1,0 0-1,1 0 0,-1 0 0,0 1 1,0 0-1,0 0 0,0 0 0,1 1 1,-1 0-1,1 0 0,-5 2 0,-4 4 96,2 0-1,-1 1 1,-11 11-1,20-17-45,-2 2-35,1-1 1,-1 1-1,1 1 0,1-1 0,-1 1 1,1-1-1,0 1 0,0 0 0,0 0 1,1 0-1,0 1 0,1-1 0,-1 0 1,1 1-1,0-1 0,1 1 1,-1-1-1,1 1 0,2 11 0,0-2 16,0 0-1,2 0 0,0 0 1,1-1-1,0 1 0,14 26 1,-15-33-11,1-1 0,0 0 0,1 0 0,0 0 0,0 0 0,0-1 0,15 12 0,-16-15-9,0 0 1,1-1-1,0 1 0,0-1 1,0-1-1,0 1 1,0-1-1,0 0 1,1-1-1,-1 0 1,1 1-1,9-1 1,9 0-34,0-1 0,0-1 0,1-1 0,-1-1 0,0-1 1,34-11-1,-46 11 18,0-1 0,0-1 0,-1 0 0,0 0 0,0-1 0,-1 0 0,0-1 0,0-1 0,-1 0 0,0 0 0,0-1 0,-1 0 0,12-19 0,40-77-217,-23 38 130,-25 37-46,-7 15 46,-4 15-169,-2 7 166,-3 11 105,1-11-22,0 0 1,1 1-1,-1-1 0,1 11 1,-3 11 47,3-22 75,-1 8 161,1-14-267,1 0 0,0 0-1,0 0 1,0 1 0,-1-1-1,1 0 1,0 0 0,0 0-1,-1 0 1,1 1 0,0-1-1,0 0 1,-1 0 0,1 0-1,0 0 1,-1 0 0,1 0-1,0 0 1,0 0 0,-1 0-1,1 0 1,0 0-1,-1 0 1,1 0 0,0 0-1,0 0 1,-1 0 0,1 0-1,0 0 1,-1-1 0,1 1-1,0 0 1,0 0 0,-1 0-1,1 0 1,0-1 0,0 1-1,0 0 1,-1 0 0,1 0-1,0-1 1,0 1 0,0 0-1,0 0 1,-1-1 0,-3-3 43,0-1 0,0 1 0,1-1 0,-4-5 0,4 5-95,0 0 1,0 0 0,-1 0 0,0 1 0,-8-8-1,10 11 25,0-1 0,1 1 0,-1 0 0,0 0-1,0 0 1,0 0 0,0 0 0,0 0 0,0 1-1,0-1 1,0 1 0,0-1 0,0 1 0,-1 0 0,1 0-1,0 0 1,0 0 0,0 0 0,0 0 0,0 0-1,-1 1 1,1-1 0,-2 2 0,0 0 10,1 0-1,-1 0 1,1 1 0,-1-1 0,1 1 0,0 0-1,0 0 1,0 0 0,0 0 0,-4 7 0,0 1 16,0 1-1,1 0 1,0 0 0,0 1 0,-4 19 0,-12 66-54,21-90 44,0 0 0,0 0 1,1 0-1,0 0 0,1 0 0,1 10 1,-1-14 18,0 1 1,0-1 0,1 0 0,-1 0-1,1 0 1,0 0 0,0 0 0,1 0 0,-1 0-1,1-1 1,0 1 0,5 4 0,-5-5-14,1-1 1,0 0 0,1 1-1,-1-1 1,0-1 0,1 1-1,-1-1 1,1 1 0,-1-1-1,1-1 1,-1 1 0,1-1-1,0 1 1,0-1 0,5-1-1,-6 0-1,-1 0 1,1 0-1,-1 0 0,0-1 0,0 1 0,1-1 0,-1 1 0,0-1 0,0 0 1,-1-1-1,1 1 0,0 0 0,-1-1 0,1 1 0,-1-1 0,0 0 0,0 0 0,0 0 1,0 0-1,2-5 0,2-6-97,1-1 0,-2-1 0,4-16 0,-1 3 22,4-35 1,-11 55 65,0 0-1,0 0 0,-1 0 1,-1 0-1,0 0 1,0 1-1,0-1 1,-5-13-1,6 21 8,0 1 0,0-1 0,0 1-1,0-1 1,-1 1 0,1-1 0,0 1-1,0-1 1,-1 1 0,1-1 0,0 1 0,0-1-1,-1 1 1,1-1 0,0 1 0,-1 0-1,1-1 1,-1 1 0,1 0 0,-1-1-1,1 1 1,0 0 0,-1 0 0,1-1 0,-1 1-1,1 0 1,-1 0 0,0 0 0,0 0 5,0 0 0,1 0 0,-1 1 0,0-1 1,1 1-1,-1-1 0,0 0 0,1 1 0,-1-1 1,1 1-1,-1 0 0,0-1 0,1 1 0,0-1 0,-1 1 1,0 1-1,-2 2-16,1 1-1,0-1 1,0 1 0,-3 9-1,-2 36 57,1 1 0,3 88 0,1-17 584,-8-35-109,3-36-346,5-32-97,-9 37-1,9-49-41,0 1 1,-1-1-1,0 0 0,-1 0 1,1 0-1,-1-1 0,-8 11 1,11-16-25,0 0 0,0 0 0,0 0 1,0 0-1,0 0 0,-1 0 0,1 0 1,0 0-1,-1 0 0,1-1 1,0 1-1,-1 0 0,1-1 0,-1 0 1,1 1-1,-1-1 0,1 0 0,-1 1 1,1-1-1,-1 0 0,0 0 0,1 0 1,-1-1-1,1 1 0,-1 0 0,1-1 1,-1 1-1,1 0 0,-1-1 1,1 0-1,0 1 0,-1-1 0,1 0 1,0 0-1,-1 0 0,0-1 0,0 1-25,1 0 0,-1-1 0,1 1 0,-1-1 0,1 1 0,0-1 0,0 0 0,-1 0 0,1 1 0,1-1 0,-1 0 0,0 0 0,0 0 0,1 0 0,-1 0 0,1 0-1,-1 0 1,1 0 0,0 0 0,0 0 0,0-1 0,0 1 0,0 0 0,0 0 0,1 0 0,0-3 0,1 0-28,1 0-1,0-1 1,0 1 0,0 1-1,1-1 1,-1 0 0,7-5-1,33-27-229,-18 16 214,160-137 509,-160 134-372,-1-1-1,-1 0 0,-2-2 1,0-1-1,-2 0 0,-1-2 1,24-54-1,-38 75-38,-1 1 0,0-1 1,-1 1-1,0-1 0,0 0 0,0-16 0,-1 22-30,-1 0 0,0 0 0,0 1-1,0-1 1,-1 0 0,1 0 0,-1 1-1,1-1 1,-1 0 0,0 1 0,0-1-1,0 1 1,-1-1 0,1 1 0,0 0-1,-1-1 1,0 1 0,1 0 0,-1 0-1,0 0 1,0 0 0,0 0 0,-1 1-1,1-1 1,0 0 0,-3 0 0,0 0-42,-1 1 1,1 0 0,0 0 0,-1 0 0,1 1-1,0-1 1,-1 1 0,1 1 0,0-1 0,-1 1-1,1 0 1,0 0 0,0 1 0,0-1 0,-1 1-1,-4 3 1,10-5 30,-1 1-1,1-1 0,-1 1 0,1-1 0,0 1 1,-1-1-1,1 1 0,0-1 0,-1 1 1,1-1-1,0 1 0,0-1 0,-1 1 0,1 0 1,0-1-1,0 1 0,0 0 0,0-1 1,0 1-1,0-1 0,0 1 0,0 0 0,0-1 1,0 1-1,0-1 0,0 1 0,0 0 1,1-1-1,-1 1 0,0-1 0,0 1 0,1 0 1,10 18-121,-11-19 125,22 32-18,-2 2-1,-1-1 1,-2 2 0,17 49 0,-7-3 253,-26-77-193,1 1 1,0-1 0,0 0 0,1 0 0,-1 0 0,1 0-1,0 0 1,0 0 0,0-1 0,1 0 0,-1 1 0,5 2-1,-5-4-23,-1-1 0,1 1 0,0-1 0,-1 0 0,1 0 0,0 0 0,0 0 0,0 0 0,-1-1 0,1 1 0,0-1 0,0 0 0,0 0 0,0 0 0,0 0 0,0 0 0,0-1-1,0 1 1,0-1 0,4-2 0,8-2-59,-1-1 0,0-1 0,0 0 0,0-1 0,-1 0 0,0-1 0,-1-1 0,0 0 0,13-15 0,1-3 131,-1-2 0,-2-1-1,23-41 1,-38 57 316,-7 11-217,-6 10-110,-27 42-29,-73 113 341,103-158-338,-4 7-35,0 0 0,-5 12 1,10-20-41,1 0 0,-1-1 0,0 1 0,1 0 0,-1 0 1,1-1-1,-1 1 0,1 0 0,0 0 0,0 0 0,0 0 1,0-1-1,0 1 0,0 0 0,0 0 0,1 0 0,-1 0 1,1-1-1,-1 1 0,1 0 0,1 2 0,-1-3 23,0-1 1,0 1-1,0 0 0,0-1 0,0 1 0,0 0 0,0-1 1,0 1-1,0-1 0,0 0 0,0 1 0,0-1 0,1 0 1,-1 0-1,0 0 0,0 0 0,0 0 0,0 0 0,1 0 0,-1 0 1,0 0-1,0 0 0,0-1 0,0 1 0,1 0 0,-1-1 1,0 1-1,1-1 0,4-2-19,0 0 0,0-1 0,7-5 0,-7 5-45,0 0 0,-1-1 0,0 0 0,0 0 0,-1-1 0,1 1 0,-1-1 1,6-11-1,-1-2-24,10-33 0,-11 32 388,0-14-110,-8 34-201,0 0-1,0-1 0,0 1 1,0 0-1,0 0 0,0 0 1,0 0-1,0 0 0,0 0 1,0 0-1,1 0 0,-1 0 1,0 0-1,0 0 0,0 0 1,0 0-1,0 0 0,0 0 1,0 0-1,0-1 1,0 1-1,0 0 0,0 0 1,0 0-1,0 0 0,0 0 1,0 0-1,0 0 0,0 0 1,0 0-1,0 0 0,0 0 1,0 0-1,0-1 0,0 1 1,0 0-1,0 0 0,0 0 1,0 0-1,0 0 0,-1 0 1,1 0-1,0 0 1,0 0-1,0 0 0,0 0 1,0 0-1,0 0 0,0 0 1,0 0-1,0 0 0,0 0 1,0 0-1,0-1 0,0 1 1,0 0-1,0 0 0,-1 0 1,1 0-1,0 0 0,0 0 1,0 0-1,0 0 0,0 0 1,0 0-1,0 0 1,-3 7-294,3-5 329,0 0 1,-1 0-1,1 0 0,1 0 1,-1 0-1,0 1 1,1-1-1,-1 0 0,1-1 1,-1 1-1,1 0 1,0 0-1,0 0 0,0 0 1,0 0-1,0-1 0,0 1 1,2 2-1,5 8 91,-8-11-111,1 0 0,-1 0 0,1 0-1,0 0 1,-1 0 0,1 0 0,0 0-1,0 0 1,0 0 0,0 0 0,0 0-1,1 1 1,15 10 49,-14-9-80,1 0 1,0 0-1,-1 0 0,1-1 1,0 1-1,1-1 1,-1 0-1,0 0 0,1 0 1,-1-1-1,1 0 0,-1 0 1,1 0-1,5 0 1,6-1 50,0 0-1,-1-2 1,1 0 0,-1 0 0,23-8 0,-31 8-24,-1-1 0,1 0 0,-1 0 0,1 0 1,-1-1-1,0 0 0,0 0 0,-1-1 0,1 1 0,-1-1 0,0-1 0,0 1 0,-1-1 0,6-6 0,-2-4-82,0 0 0,0 0-1,7-26 1,11-55-190,-18 63 173,9-45-76,13-137 0,-29 196 167,-1 0 0,-1 0 0,0 0 0,-2 0 0,0 0 0,-2 1 0,-8-25 0,12 39-35,-1 0 0,-1 0 0,1 1 1,0-1-1,-1 1 0,-5-7 0,7 10 39,0 0 0,0 0 0,0 0 0,0 0 0,0 0 0,0 0 0,0 0 1,0 1-1,0-1 0,0 0 0,-1 1 0,1-1 0,0 1 0,0-1 0,-1 1 0,1-1 0,0 1 0,-1 0 0,1 0 0,0 0 0,-1 0 0,1 0 0,0 0 0,-1 0 0,1 0 0,0 0 0,-1 1 0,1-1 0,0 1 0,-3 0 0,-3 4 37,-1 0 1,1 0-1,0 1 0,0 0 1,1 0-1,-1 1 0,1 0 1,1 0-1,-1 0 1,1 0-1,1 1 0,-6 11 1,-3 11 107,-19 63 1,30-86-112,-4 16-8,1 0 0,1 1 0,-1 30 0,4 70 2,2-94 69,1 0-1,1 0 0,2-1 0,9 32 1,-10-47-34,1 0-1,1 0 1,0-1 0,1 1 0,0-1 0,1-1 0,0 0 0,1 0 0,1 0 0,11 11 0,-11-14-119,0 0 0,1-1 0,-1 0 0,1-1 0,1 0 1,0-1-1,-1 0 0,2-1 0,-1-1 0,1 0 0,-1 0 0,26 3 1,-36-7-177,1 0 0,-1 0 0,1 0 0,-1 0 1,1 0-1,-1-1 0,1 1 0,-1-1 0,0 1 0,1-1 1,-1 0-1,0 0 0,0 0 0,1 0 0,-1-1 1,0 1-1,0-1 0,3-2 0,5-10-3691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1:44.7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4 3552,'-3'-3'1112,"6"6"-379,-3-3-472,0 0-74,2 0 138,166 14 3264,-97-5-3199,107 23-2006,-110-18-352,-43-7 768,-2-3-1573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1:45.1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85 9216,'-5'-8'3424,"-3"-8"-2656,8 1-224,0 3-2048,0-3 704,0-4-3296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1:46.2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23 1472,'1'-2'92,"-1"2"-81,0 0-1,0 0 0,0 0 1,1 0-1,-1 0 0,0 0 0,0 0 1,0-1-1,0 1 0,0 0 1,0 0-1,0 0 0,1 0 1,-1 0-1,0 0 0,0 0 1,0 0-1,0 0 0,0-1 1,0 1-1,0 0 0,0 0 0,0 0 1,0 0-1,0 0 0,0 0 1,0-1-1,0 1 0,0 0 1,0 0-1,0 0 0,0 0 1,0 0-1,0 0 0,0-1 1,0 1-1,0 0 0,0 0 0,0 0 1,0 0-1,0 0 0,0 0 1,0-1-1,0 1 0,0 0 1,0 0-1,0 0 0,0 0 1,0 0-1,-1 0 0,1 0 1,0 0-1,0-1 0,0 1 0,0 0 1,0 0-1,0 0 0,0 0 1,-1 0-1,1 0 0,0 0 1,0 0-1,0 0 0,0 0 1,0-3-972,-2-6 5142,2 6-894,2 10-2509,-2-6-724,1 1 0,0-1 0,0 0 0,0 1 0,1-1 1,-1 0-1,0 0 0,0 0 0,1 0 0,-1 0 0,0 0 0,1 0 1,-1-1-1,1 1 0,1 0 0,26 9 738,5-3-239,0-2 0,62 2 0,316-4-1182,-410-3 69,-15 1-2539,-21 6-1065,19-5 3187,-14 4-959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4:19.2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3047 3 1056,'2'-3'427,"-4"3"245,2 0-262,0 0 273,0 0-208,0 0-81,0 0-116,0 0 84,-13 3 715,7 1-882,-1 0 0,1 0-1,-1-1 1,0-1 0,0 1-1,0-1 1,-15 3 0,-64 3 935,-45 9-785,55-9 314,-77 20 1,94-15-300,-65 5 0,100-17-67,-1 0-1,-47-7 0,48 3-203,1 1 0,-1 1-1,-33 4 1,-127 33 59,109-20-125,-115 17 916,147-27-774,0-2 0,-60-2 0,22-1 70,-63 0 88,80-1 5,3-4-40,1-1-1,-67-16 1,9 1-111,79 13-65,23 4-119,0 1 0,-25-2 0,-52-3 109,0 0-124,79 7 91,10 1-67,-1-1 1,1 0-1,0 0 0,-1 0 1,1-1-1,0 0 0,-1 1 1,-5-3-1,8 2-12,-1 0 0,1 0-1,0 1 1,0-1 0,-1 1 0,1 0-1,-5 0 1,-15-3 28,-32-22 236,44 19-234,-1 0 0,0 1 0,0 1 1,0 0-1,-1 0 0,-14-2 0,-42 1 140,-14 0-91,-13 5-666,96 0 153,1 1 0,0-1 1,-1 1-1,1-1 0,-1 1 0,1 0 1,-1 0-1,3 1 0,3 2-1205,11 4-756,6 3-1824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1:46.8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0 224,'0'0'85,"-3"0"-106,4 0 3269,1 1-2929,0 0 0,-1-1 1,1 1-1,0 0 0,-1 0 0,1 0 0,0 0 1,-1 1-1,0-1 0,1 0 0,-1 1 1,0-1-1,2 3 0,-2-3-224,0-1 1,0 1-1,0 0 1,0-1-1,0 1 0,0-1 1,0 0-1,0 1 1,0-1-1,0 0 0,0 0 1,0 1-1,0-1 1,0 0-1,0 0 0,0 0 1,1 0-1,-1-1 1,2 1-1,2 0 77,10 0 379,0 1 0,27 6 0,96 16 660,-108-18-1357,-14-3-1418,-1 1 1,30 9-1,-44-11-799,-1-1 566,0 0-427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1:48.1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442 1 2720,'-5'1'197,"-1"0"0,0 1 0,1-1 0,-1 1 0,1 0 1,0 1-1,0 0 0,0-1 0,-9 8 0,-5 2 728,-123 71 1976,140-82-2871,-75 43 957,64-36-766,1 1 1,1 0 0,-20 19 0,23-18-129,0 0 0,1 0 0,0 0 0,1 1 0,0 0 0,1 1-1,0-1 1,1 1 0,0 0 0,1 0 0,-3 21 0,4-17-15,1-1 0,1 1 1,0 0-1,1-1 0,0 1 0,1-1 0,1 1 0,9 26 1,-7-30-38,0 0 0,1-1 1,0 1-1,0-1 1,2-1-1,-1 0 0,1 0 1,1 0-1,-1-1 0,2 0 1,-1-1-1,21 14 1,-16-13 7,1-1 0,0 0 0,1-1 0,0 0 0,0-2 0,0 0 1,1 0-1,0-2 0,17 2 0,-19-3 20,67 3 146,-72-5-170,0-1-1,-1 0 1,1-1 0,0 0 0,-1 0-1,13-5 1,-7 1-8,-1 0 0,0-1 0,-1-1 0,1 0 0,-2-1 0,1 0-1,-1-1 1,0 0 0,-1-1 0,0-1 0,11-15 0,-7 3 24,-1 0 1,0-1-1,-2 0 0,-1-1 1,12-44-1,-20 60-29,0 0-1,-1 1 1,0-1 0,-1 0 0,0 0-1,0 0 1,-1 0 0,-1 0 0,1 0-1,-2 0 1,1 0 0,-2 1 0,1-1-1,-1 0 1,0 1 0,-1 0 0,0 0-1,-1 0 1,0 0 0,-7-10 0,1 6 11,-1 0 1,0 1 0,-1 0 0,0 1 0,-1 1 0,0 0-1,0 1 1,-21-10 0,21 14-176,0 0 0,0 1 0,0 1 0,-1 0 0,1 1 0,-1 0 0,-23 1 0,18 2-1278,0 0 0,0 2-1,1 0 1,-1 1 0,1 1 0,-35 13 0,23-2-1321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1:50.7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2 536 2720,'-2'-1'351,"5"-1"1786,9 0 1017,-6 3-3052,-1-1 0,1 1-1,-1-1 1,1-1 0,-1 1 0,0-1-1,1 1 1,-1-2 0,0 1-1,0-1 1,1 1 0,-1-1-1,-1-1 1,1 1 0,0-1 0,7-5-1,-6 3-5,0-1 0,0 1 0,-1-1 0,0 0 0,0-1 0,0 1 0,-1-1 0,0 0-1,0 0 1,4-14 0,20-53 210,35-99-340,-50 138-62,0 1 0,22-36 0,-15 33-448,-10 44 475,10 16 47,0 1-1,-2 1 1,0 1 0,26 54-1,-36-63 35,-1 0-1,0 0 0,-2 1 0,0 0 0,-1 0 0,-1 0 1,-1 0-1,0 1 0,-2 29 0,0-41 17,-1 0 1,0 0-1,-1 1 0,1-1 1,-1 0-1,-1 0 0,1-1 1,-1 1-1,-1-1 1,1 1-1,-1-1 0,0 0 1,-5 6-1,6-9-9,0 0 1,-1 0-1,1 0 0,-1 0 1,0-1-1,1 1 1,-1-1-1,0 0 0,0 0 1,0-1-1,-1 1 0,1-1 1,0 0-1,-1 0 1,1 0-1,0-1 0,-1 0 1,1 0-1,-1 0 1,1 0-1,-1 0 0,-4-2 1,-3-1-25,1 0 0,1-1 1,-1 0-1,0-1 0,1 0 1,0 0-1,-10-8 0,12 9 66,-9-5-180,17 8 106,0 1-1,-1 0 1,1-1 0,-1 1-1,1 0 1,0-1-1,-1 1 1,1-1 0,0 1-1,0-1 1,-1 1 0,1 0-1,0-1 1,0 1 0,-1-1-1,1 1 1,0-1 0,0 1-1,0-1 1,0 1 0,0-1-1,0 1 1,0-1 0,0 1-1,0-1 1,0 1 0,0-1-1,0 1 1,1-2 0,-1 2 6,0 0 0,1-1 1,-1 1-1,1-1 0,-1 1 1,1 0-1,-1 0 0,0-1 1,1 1-1,-1 0 0,1 0 0,-1-1 1,1 1-1,0 0 0,-1 0 1,1 0-1,-1 0 0,1 0 1,-1 0-1,1 0 0,-1 0 1,1 0-1,-1 0 0,1 0 1,0 0-1,18 4 145,-17-4-118,34 8 8,-1-2 0,1-2 0,0-1 0,0-2 1,1-2-1,38-5 0,-58 3 50,-1 0 0,0-1 0,0-1-1,0-1 1,0 0 0,-1-1 0,0-1 0,0 0 0,-1-1 0,0-1-1,-1 0 1,0 0 0,0-2 0,21-24 0,-31 31-83,73-92 11,-65 80-67,0-1 1,0-1 0,13-35 0,-23 52 74,-1 0 0,1-1 0,-1 1 0,1 0 0,-1 0 0,0 0 0,0-1 0,0 1 0,0 0 0,0 0 0,0-1-1,-1 1 1,1 0 0,-1 0 0,-1-3 0,2 4-17,-1-1-1,0 1 0,1 0 0,-1 0 1,0 0-1,0 0 0,1 1 1,-1-1-1,0 0 0,0 0 0,0 0 1,0 1-1,0-1 0,0 0 1,-1 1-1,1-1 0,0 1 1,0-1-1,0 1 0,0 0 0,-1 0 1,1-1-1,0 1 0,0 0 1,-1 0-1,1 0 0,0 0 0,0 0 1,-3 1-1,-4 1 8,1 0 0,-1 0 0,0 1 0,1 0-1,0 1 1,-1-1 0,1 1 0,1 1 0,-1-1 0,1 1 0,-1 0 0,1 1-1,1-1 1,-8 10 0,2-1-25,1 0 0,1 1-1,0 0 1,0 0 0,-9 28 0,15-34 13,1 0 0,-1 0 0,2 0 0,-1 0 0,1 1 0,1-1 1,0 1-1,0-1 0,1 1 0,0-1 0,0 0 0,1 0 0,0 1 1,1-1-1,0 0 0,1-1 0,0 1 0,0-1 0,0 1 0,9 9 1,-6-8 27,0-1 0,0 0 1,1-1-1,1 1 0,-1-2 1,1 1-1,0-1 1,1-1-1,0 1 0,0-2 1,0 1-1,1-2 0,0 1 1,0-1-1,0-1 1,14 3-1,1-2 57,-1-2 1,0 0 0,1-2-1,-1-1 1,36-5-1,-47 3-73,0 0 1,1-1-1,-2 0 0,1-1 0,0 0 1,-1-1-1,0-1 0,-1 0 0,1-1 1,22-18-1,-11 1-94,0-2 1,-1 0-1,-2-1 1,19-33-1,-33 51 53,-2 0 0,1-1 0,-1 0 0,-1 0 0,5-21 0,-7 28 42,-2 0-1,1 0 1,0 0-1,-1 0 0,0 0 1,1-1-1,-2 1 1,1 0-1,0 0 0,-1 0 1,0-1-1,0 1 1,0 0-1,-1 0 1,1 0-1,-1 1 0,0-1 1,0 0-1,-4-4 1,5 6-18,-1 0 0,0 1 0,0-1 1,0 1-1,0-1 0,0 1 0,0 0 0,0-1 1,0 1-1,0 1 0,-1-1 0,1 0 1,0 0-1,-1 1 0,1-1 0,0 1 0,-1 0 1,1 0-1,-1 0 0,1 0 0,-1 0 1,1 0-1,0 1 0,-1-1 0,1 1 1,0 0-1,-1 0 0,1-1 0,-4 4 0,0-2 2,1 2 0,0-1 0,0 0 0,0 1-1,0 0 1,1 0 0,-1 0 0,1 1-1,0 0 1,-6 9 0,4-4 33,1 1 1,0 0-1,0 1 1,1-1-1,1 1 0,0 0 1,0 0-1,1 0 1,1 0-1,0 0 0,0 0 1,2 0-1,1 18 1,0-20 72,0 0 0,0 0 0,1 0 0,0-1 0,1 1 0,0-1 0,1 1 1,0-1-1,0-1 0,1 1 0,0-1 0,0 0 0,1 0 0,0-1 0,0 1 0,11 6 1,-12-9-5,0 0 1,1-1-1,-1 0 1,1-1-1,0 0 1,0 0-1,0 0 1,0-1-1,0 0 1,0 0-1,1-1 1,-1 1-1,1-2 1,-1 1-1,1-1 1,-1 0-1,1-1 1,7-1-1,0-1-648,-1 0 0,1 0-1,-1-2 1,0 0 0,0 0-1,0-2 1,-1 1 0,0-2-1,0 0 1,-1 0 0,22-20-1,-3-6-3980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1:52.5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6 334 2976,'-1'-1'145,"1"1"0,0-1 1,-1 1-1,1 0 0,0-1 0,-1 1 1,1-1-1,0 1 0,-1-1 0,1 1 1,0-1-1,0 1 0,0-1 0,-1 1 1,1-1-1,0 1 0,0-1 0,0 1 1,0-1-1,0 1 0,0-1 0,0 1 1,0-1-1,0 1 0,0-1 0,0 0 1,0 1-1,1-1 0,-1 1 0,0-1 1,0 1-1,1-1 0,-1 1 0,0 0 1,0-1-1,1 1 0,-1-1 0,1 0 1,18-20-619,-12 14 726,45-50 408,98-83 1,-139 130-586,1 0 1,1 1 0,-1 0 0,1 1 0,1 0-1,-1 2 1,1-1 0,0 1 0,21-5 0,-33 11-67,1 0 1,-1-1 0,0 1-1,0 0 1,1 0 0,-1 1-1,0-1 1,0 0 0,1 1-1,-1-1 1,0 1 0,0 0-1,0 0 1,0 0 0,0 0-1,0 0 1,0 0 0,0 0-1,0 1 1,0-1 0,-1 1-1,1-1 1,0 1 0,-1 0-1,0-1 1,1 1 0,-1 0-1,0 0 1,0 0 0,0 0-1,1 4 1,3 5 25,-2 1 0,0-1 1,0 0-1,2 22 0,-4-11 132,0-1 0,-1 1-1,-1 0 1,-1 0-1,-1-1 1,-11 40 0,1-27 696,13-34-858,-1-1 1,1 1-1,0-1 1,-1 1 0,1 0-1,0-1 1,0 1 0,-1-1-1,1 1 1,0-1-1,0 0 1,0 1 0,-1-1-1,1 1 1,0-1 0,0 1-1,0-1 1,0 1 0,0-1-1,0 0 1,0 1-1,0-1 1,0 1 0,0-1-1,1 1 1,-1-2 0,6-19-96,-4 15 31,6-19-1,1-1 0,2 1 1,0 1-1,28-43 1,-30 53 62,1 0 0,1 1 0,0 0 0,1 1 0,0 0 0,1 1 0,0 1 1,28-18-1,-39 27-17,0 0 0,-1 0 0,1 1 0,0-1 0,-1 0 1,1 1-1,0-1 0,0 1 0,-1-1 0,1 1 0,0 0 1,0 0-1,0 0 0,-1 0 0,1 0 0,0 0 0,0 1 1,0-1-1,-1 0 0,4 2 0,-2-1 7,-1 1-1,0-1 1,-1 1-1,1 0 1,0-1-1,0 1 1,-1 0 0,1 0-1,-1 0 1,1 0-1,-1 0 1,0 0-1,2 4 1,1 5 5,-1 0 1,0 0-1,0 0 1,-1 1-1,0 15 1,0 17-124,-1-20 216,0-1-1,8 42 0,-8-59-94,1-1 0,0 1 0,0 0 0,0-1-1,0 1 1,1-1 0,0 0 0,0 0 0,0 0-1,1 0 1,0 0 0,0-1 0,0 1 0,0-1-1,1 0 1,5 3 0,-6-4-1,1-1-1,0 0 1,0 0-1,0 0 1,0 0-1,0-1 1,1 0-1,-1 0 1,0 0 0,1-1-1,-1 0 1,0 0-1,1 0 1,-1-1-1,0 1 1,1-1-1,-1-1 1,10-3-1,-5 2-5,-1-1-1,0-1 0,0 0 0,0 0 1,-1-1-1,1 0 0,-1 0 0,-1-1 1,8-8-1,-9 10 2,-1-1 0,0 0-1,0 0 1,0-1 0,-1 1 0,0-1-1,-1 0 1,1 0 0,-1-1 0,3-11 0,-2 3 36,-1 1-1,0 0 1,-2-1 0,1-19 0,-2 30-22,0 0 0,-1 1 0,1-1 0,-1 1 0,0-1 0,0 1 0,0-1 0,-1 1 0,1 0 0,-1-1 0,0 1 0,0 0 0,-1 0 0,1 0 0,-1 1 0,0-1 0,0 1 0,-6-6 0,8 8-12,0 0 0,0 1 0,0-1 0,0 1 0,1-1 0,-1 1 0,0 0 0,0-1 0,0 1 0,0 0 0,0 0 0,0 0 0,0 0 0,0 0 0,0 0 0,0 0 0,0 0 0,0 0 0,0 0 0,0 0 0,0 1 0,0-1 0,0 0 0,0 1 0,0-1 0,0 1 0,0-1 0,1 1 0,-1-1 0,0 1 0,0 0 0,0-1 0,1 1 0,-1 0 0,0 0 0,1-1 0,-1 1 0,1 0 0,-1 1 0,-2 3-28,1-1 1,-1 0 0,1 1-1,1-1 1,-1 1 0,1-1 0,-2 7-1,0 8-20,1 1 1,1 0-1,1 1 0,2 22 0,-1-32 57,0-1 0,1 1 0,1 0-1,0-1 1,0 1 0,1-1 0,0 0 0,1 0-1,8 13 1,-9-18 42,0 1 0,1-1 0,-1 0 0,12 8-1,-14-11-11,0 0 0,0-1-1,0 1 1,1-1 0,-1 0-1,1 0 1,-1 0 0,1 0-1,-1 0 1,1-1-1,0 1 1,-1-1 0,1 1-1,0-1 1,4 0 0,5-2 26,1-1 0,-1-1 0,0 0 0,0 0 0,-1-1 0,1 0 0,10-8 0,73-54 88,-84 59-84,34-27-31,-18 12-99,1 2 0,0 2 1,36-19-1,-59 35 44,0 1 1,0 0 0,1 0 0,-1 1 0,0-1-1,1 1 1,0 1 0,-1-1 0,9 0 0,-11 2 23,-1-1 1,1 0-1,0 1 1,-1 0 0,1-1-1,-1 1 1,1 0-1,-1 0 1,0 0-1,1 1 1,-1-1 0,0 1-1,0-1 1,0 1-1,0 0 1,0 0 0,0-1-1,0 1 1,0 1-1,-1-1 1,1 0-1,0 3 1,10 18 66,10 33 1,-13-32 152,17 33 1,-23-52-192,6 13 160,2-1 0,14 20 0,-21-32-84,1 0 0,-1-1 0,1 1 0,0-1 0,0 0 0,0 0 0,0-1 0,1 1 0,0-1 0,0-1 0,6 3 0,8 2 265,-9-3-259,-1 0-1,1-1 1,1 0 0,-1-1 0,22 2 0,41 4-2314,-75-18-1296,0 8 3010,0 0-1,0 0 1,-1 1-1,1-1 1,0 0-1,-1 1 0,1-1 1,-1 1-1,-2-3 1,-4-3-930,-2-6-917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1:52.9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637 1 3072,'-4'0'145,"0"1"0,0-1 1,1 1-1,-1 0 0,0 0 0,1 1 1,-1-1-1,1 1 0,0 0 0,-1 0 1,1 0-1,0 0 0,0 1 0,0-1 1,0 1-1,-2 3 0,-5 4 296,1 2 1,1-1-1,-8 14 0,-19 33 544,-54 81 628,73-116-1301,-2 0 0,-1-1 0,-37 32 0,24-26-202,-14 12-49,-3-1 0,-63 38 0,105-73-316,-21 11-616,26-14 654,1 0 0,0-1 0,-1 1 1,1-1-1,-1 1 0,0-1 0,1 1 0,-1-1 0,1 0 1,-1 0-1,0 0 0,1 0 0,-1 0 0,-2-1 0,4 1 164,0 0 0,0 0 0,0 0 0,0 0-1,0 0 1,0 0 0,0 0 0,0 0-1,0 0 1,0-1 0,-1 1 0,1 0-1,0 0 1,0 0 0,0 0 0,0 0 0,0 0-1,0 0 1,0 0 0,0 0 0,0-1-1,0 1 1,0 0 0,0 0 0,0 0-1,0 0 1,0 0 0,0 0 0,0 0 0,0 0-1,0 0 1,1-1 0,-1 1 0,0 0-1,0 0 1,0 0 0,0 0 0,0 0 0,0 0-1,0 0 1,0 0 0,0 0 0,0 0-1,0 0 1,0 0 0,0-1 0,1 1-1,-1 0 1,0 0 0,0 0 0,0 0 0,11-10-1830,6-5 395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1:53.8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0 800 3072,'1'8'1365,"2"-1"-1199,-2-6-134,0-1 40,0 0 0,0 0 0,1 0 0,-1 1 0,0-1-1,0 0 1,0 1 0,0-1 0,0 1 0,2 0 0,-3 0 74,1-1 0,0 1 0,0-1-1,0 1 1,0-1 0,0 0 0,0 0-1,0 1 1,0-1 0,0 0 0,0 0-1,0 0 1,0 0 0,0 0-1,0 0 1,0 0 0,0 0 0,0 0-1,1-1 1,18-5 294,0 0 0,0-2 0,-1 0 0,22-13 0,-28 13-326,-1 0 1,0-1 0,0 0-1,-1-1 1,0-1 0,17-21 0,0-9 182,43-82 0,-32 51-299,73-140-258,-84 150 550,30-99 0,-57 160-301,-1 1 1,0-1 0,1 0-1,-1 0 1,0 1 0,0-1-1,0 0 1,0 1 0,1-1-1,-1 0 1,0 0 0,0 1-1,-1-1 1,1 0 0,0 0-1,0 1 1,0-1 0,0 0-1,-1-1 1,0 3-5,1-1-1,-1 0 1,1 0-1,-1 1 1,1-1 0,-1 0-1,1 1 1,-1-1-1,1 1 1,0-1-1,-1 0 1,1 1 0,0-1-1,-1 1 1,1-1-1,0 1 1,-1-1 0,1 1-1,0 0 1,0-1-1,0 1 1,0-1-1,-1 1 1,1 0 0,-14 42-80,-7 18 46,6-24 188,2 1 0,2 0 0,1 0 0,-6 57 1,9-30 232,3 124 0,5-181-357,0 1 1,0 0 0,0 0-1,1 0 1,1-1-1,0 1 1,0-1 0,0 0-1,1 0 1,0 0 0,1 0-1,0-1 1,0 0 0,0 0-1,1 0 1,0 0 0,0-1-1,1 0 1,0 0-1,0-1 1,0 0 0,1 0-1,0-1 1,0 0 0,0 0-1,0-1 1,0 0 0,1 0-1,14 2 1,-3-2-589,0-1 0,0 0 0,0-2 0,34-2 0,-41 0-374,-1 0 0,1-1 0,-1-1 0,22-8 0,-15 5-2162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1:54.2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81 3488,'-1'0'59,"1"-1"1,-1 1-1,1-1 0,0 1 0,0-1 1,-1 1-1,1-1 0,0 1 1,0-1-1,0 0 0,0 1 1,0-1-1,-1 0 0,1 1 0,0-1 1,0 1-1,1-1 0,-1 0 1,0 1-1,0-1 0,0 0 1,0 1-1,0-1 0,1 1 1,-1-1-1,0 1 0,1-1 0,-1 1 1,1-2-1,0 1 66,0 0 0,1 0 1,-1 0-1,1 0 0,-1 0 0,1 0 0,-1 0 0,1 1 1,0-1-1,2 0 0,5-1 844,1 0 0,19-1 1,114-2 3697,16-1-3393,-15-2-1688,125-8-3519,-160 5 2387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44:36.1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3842 1 576,'0'0'171,"0"0"-91,0 0-11,0 0 102,0 0 10,-3 20 2107,-2 22-1701,6-30-385,-1 0 1,0 0 0,-1 0-1,-1 0 1,0 0 0,-1-1-1,0 1 1,-5 12-1,-6 7-224,-6 11 551,-43 72-1,42-81-355,11-17-237,-1 0-1,-16 19 0,4-4 116,20-26-20,0 0-1,0 0 1,-1-1 0,1 1 0,-1-1-1,0 1 1,-1-1 0,1-1 0,-1 1-1,-7 5 1,7-7 31,0 1 0,1 0 0,0 0 0,0 0 0,-5 5 0,-16 12-295,4-8 303,5-2 95,0-1 0,0 0 0,-2-1 1,-29 10-1,-46 11 178,18-5-596,-14 9 246,7-3 370,69-26-319,0-1 0,0-1 0,-1 0 0,-21 1 0,7-3-137,0-1 0,1-1-1,-36-7 1,51 6 169,-145-37 157,30 4-177,-156-23 0,264 56-219,12 3 144,-1-1 0,1-1-1,-12-3 1,4 1 16,-1 0 0,-28-3-1,15 2 169,-9 1 13,-73 1 0,89 3-246,-6 1-21,0 2-1,-39 9 0,9-2 279,-80 17 296,48-8-287,-14 1-668,45-4 602,0 2-1,-59 28 1,88-31-189,1 2-1,0 0 1,-34 29 0,6 5-125,-16 8 408,0 0-169,21-23-190,-2-2-1,-59 26 1,19-7 799,41-21-452,39-22-179,-1 0 0,1 1-1,1 1 1,-23 26 0,8-8-28,-38 48 438,50-57-484,-7 6 91,-18 26-104,41-52 153,0-1-32,-2 1 2,2 0-60,0-1 1,0 0 0,0 0-1,0 1 1,-1-1-1,1 0 1,0 1 0,0-1-1,-1 0 1,1 0-1,0 0 1,0 1 0,-1-1-1,1 0 1,0 0 0,0 0-1,-1 0 1,1 0-1,0 1 1,-1-1 0,1 0-1,0 0 1,-1 0-1,1 0 1,0 0 0,-1 0-1,1 0 1,0 0-1,-1 0 1,1 0 0,0 0-1,-1 0 1,1 0 0,0-1-1,-1 1 1,1 0-1,0 0 1,0 0 0,-1 0-1,1 0 1,0-1-1,0 1 1,-1 0 0,0-3 54,1 1 0,-1-1 1,1 1-1,0 0 1,0-1-1,0 1 0,0-1 1,1-4-1,-1-1 94,1 3-172,-1 1-1,1-1 1,0 1 0,0 0-1,0 0 1,1-1 0,0 1-1,0 0 1,4-7 0,8-18 156,-11 21-137,0 0 0,1 1 0,-1 0 0,2 0 1,7-11-1,-6 10 83,-1 0 1,10-18 0,-7 10-93,1-1 1,16-21-1,-15 22-57,21-26-144,-7 13 427,25-81-298,-46 104-222,-2 7 65,-4 14-61,-8 25 215,-2-14 67,-1 0 0,-22 30 0,21-34 18,-1 3 11,-15 23-91,-42 81 67,49-83 126,-2-1 0,-2-2 1,-57 69-1,81-108-95,4-3-34,-1 0 0,1 0 1,-1 0-1,0 0 0,1 0 1,-1 0-1,0 0 0,0 0 0,1-1 1,-1 1-1,0 0 0,0-1 1,0 1-1,0 0 0,0-1 1,0 1-1,0-1 0,0 0 1,-1 1-1,15-9 589,6-4-409,-1-1-1,34-29 0,28-38-363,-74 74 142,23-27-103,-15 17 147,17-16 0,-13 16 66,1 0 1,0 1-1,1 1 1,1 1-1,24-12 1,20-2-131,-62 27 116,-1-1 0,1 0 0,0-1 0,-1 1 0,1 0-1,-1-1 1,0 1 0,1-1 0,2-2 0,-5 2-20,1 1 1,0 0-1,0 0 1,-1-1-1,1 1 0,0 0 1,-1-1-1,0 1 1,1 0-1,-1-1 0,0 1 1,0-1-1,1 1 1,-1-1-1,0 1 0,0-1 1,-1 1-1,1 0 1,0-1-1,-1-1 1,-1-2-3,0 0 1,-1 1 0,1-1 0,-1 1 0,0-1 0,0 1 0,-1 0 0,0 0 0,-5-5 0,2 2 62,2 2-10,-1 0 1,1 0-1,-1 1 1,0 0 0,0 0-1,0 1 1,-11-5-1,10 5-745,-1 0-1,1 1 1,-12-2-1,11 4-963,2 3-1882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44:48.1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63 576,'-3'-8'142,"7"7"-49,2 2-67,-6-1-116,7-10 154,3-2 2208,-9 12-2139,13-4 720,15 0 715,-25 3-1367,0 1 1,0-1-1,0 1 0,0 0 1,7 1-1,3 0-140,10-3-87,-18 1 134,1 1 1,-1 0-1,0 0 1,1 0-1,-1 0 1,0 1-1,1 0 0,8 3 1,-3 0-77,2-1 1,-1 0-1,0-1 1,26 1-1,-20-1-110,29 4-1,-34-3 327,1-1-1,-1 0 1,0-1-1,1-1 1,-1-1-1,24-3 1,1-3 125,43-15 1,-55 16-308,2 1 0,-1 2 0,0 0 0,50 3-1,22-2-522,-57 1 655,-25 1 28,27-3 1,-33 2-239,-1 1 1,0 0 0,1 0 0,-1 2-1,19 3 1,-15-2 16,0 0 0,19 0-1,363-3 1575,-374 1-1509,0 1 0,33 8-1,10 1 218,-19-5-415,40-1 0,133-13-53,-129 6 359,84 3 225,-137 1-512,40-4-1,-7 0 457,10-6-390,23 3 262,46-1 218,-123 5-514,45 5 0,-34 1 115,-20-2 281,25 0 1,-13 0 24,-23-2-318,-1 0 1,0-1-1,1 1 0,-1-1 0,1-1 1,7 0-1,8-2 90,-1 1-1,1 0 1,33 4 0,-9-1-190,166-4 949,-138 8-576,-41-2-369,-3-1 159,-15-2-81,-1 1-1,27 6 1,-2 1-2429,-35-7 1666,0 0 1,1 0-1,-1-1 0,0 1 1,0-1-1,1 0 0,4-1 1,12-1-3502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44:52.2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20 1408,'-7'0'397,"14"0"603,-7 0-605,0 0-107,0 0-133,0 0-59,0 0 21,0 0 160,0 0-15,0 0 100,0 0-63,13 4 2005,-6-2-2145,0 0 1,0-1-1,1 1 1,-1-1-1,0-1 1,1 1 0,7-2-1,-14 1-145,34-3-232,-24 1 474,0 1 0,16-1 0,15 10 368,22-5-331,-41-1-74,0-1-1,40-3 1,48-21-475,-107 22 266,0 0 1,0 1-1,-1-1 1,1 1-1,0 0 0,0 0 1,0 1-1,-1-1 1,1 1-1,0-1 0,0 1 1,5 3-1,0 0 74,0 1-1,0 0 1,13 10-1,-20-13-95,0-1 0,1 0 0,-1 0 1,1 0-1,-1 0 0,0 0 0,1 0 0,0-1 0,-1 1 0,1-1 0,-1 0 0,1 0 0,0 0 0,-1 0 0,4-1 0,5-1-110,1 0 1,13-6-1,5 0 524,3 5-226,-31 3-91,0 1-64,1 2-35,1-2-1,0 1 0,0 0 1,0-1-1,0 0 0,1 0 1,-1 0-1,0 0 0,0-1 1,1 1-1,-1-1 0,0 0 1,1-1-1,-1 1 0,8-3 1,2-1 18,29-10 50,-38 12-43,1 0-1,-1 0 0,1 1 1,0-1-1,0 2 0,-1-1 1,9 0-1,44 4-287,-14 0 439,67-10 62,48 19-672,-142-10-677,-16-2 786,6 1-607,-7-1 865,0 0-1,1 0 0,-1 0 1,0 0-1,0 0 1,0 0-1,0 0 0,1 0 1,-1 0-1,0 0 1,0 0-1,0 0 0,0 0 1,0 0-1,1-1 1,-1 1-1,0 0 1,0 0-1,0 0 0,0 0 1,0 0-1,0 0 1,1 0-1,-1 0 0,0-1 1,0 1-1,0 0 1,0 0-1,0 0 0,0 0 1,0 0-1,0 0 1,0-1-1,0 1 0,0 0 1,0 0-1,1 0 1,-1 0-1,0-1 0,0 1 1,0 0-1,0 0 1,0 0-1,0 0 0,-1-1 1,1 1-1,-6-22-2467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4:21.2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2794 1474 1248,'-4'-3'223,"3"4"69,2 1-183,-1-2-264,0 0 91,0 0 214,0 0 95,0 0 411,0 0-69,0 0 303,0 0-202,0 0 197,0 0-277,-14 0 1099,-175-7 597,50 1-1211,116 4-826,-25-7-1,-13-2 103,-167-20 916,194 26-989,-1-2 1,1-1-1,0-2 1,-49-21 0,70 24-182,0-1 1,0 0 0,-23-19 0,-30-34 82,18 7-107,-3-2 186,-20-8-17,58 54-266,0 0-1,-1 1 1,-27-13 0,-40-11 220,-44-22 126,91 38-350,20 10 40,0 0 1,1 0 0,0-1-1,1-1 1,-1 0 0,2 0-1,-17-18 1,-59-81-69,68 87 38,13 15 23,0-1 1,1 1 0,0-1-1,-4-7 1,-1 0-13,0 0-1,-1 0 1,-1 1 0,0 0 0,-22-17 0,32 28-7,-20-16-12,-1 1-1,0 2 1,-1 0 0,-1 1-1,0 1 1,-27-9-1,-9 2-43,-17-7-13,45 15 152,19 7-55,1 0-1,-1-1 1,1 0 0,-19-13-1,22 12-64,0 1 0,-11-5 0,10 6 31,2 0 0,-1-1 0,-15-11 1,-99-94 209,99 90-175,17 15 11,0 0 0,0-1 1,1-1-1,0 1 0,-8-12 0,9 12-72,0 1-1,0-1 1,-1 1-1,0 0 1,-10-7-1,-3-2-66,-19-11-23,18 15-165,21 11 246,0 0-1,0 0 0,-1 0 0,1 0 0,0 0 1,0 0-1,-1-1 0,1 1 0,0 0 0,-1 0 1,1 0-1,0 0 0,0 0 0,-1 0 0,1 0 1,0 0-1,-1 0 0,1 0 0,0 0 0,0 0 1,-1 1-1,1-1 0,0 0 0,0 0 0,-1 0 1,1 0-1,0 0 0,0 1 0,-1-1 1,1 0-1,0 0 0,0 0 0,0 1 0,-1-1 1,1 0-1,0 0 0,0 0 0,0 1 0,0-1 1,-1 0-1,1 1 0,0-1 0,0 0 0,0 0 1,0 1-1,0-1 0,0 0 0,0 1 0,0-1 1,0 0-1,0 0 0,0 1 0,0-1 0,0 0 1,0 1-1,0-1 0,0 0 0,0 0 0,1 1 1,-1-1-1,0 0 0,0 0 0,0 1 0,0-1 1,0 0-1,1 0 0,-1 1 0,2 3-474,1 0 0,-1-1-1,0 1 1,1 0 0,0-1 0,0 0-1,0 1 1,0-1 0,1-1 0,-1 1-1,1 0 1,0-1 0,0 0 0,0 0-1,0 0 1,0 0 0,0 0 0,0-1-1,6 1 1,24 3-1957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7:08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 19 832,'0'0'84,"0"-1"-1,0 1 1,1 0-1,-1 0 1,0 0-1,0 0 1,0-1 0,0 1-1,0 0 1,0 0-1,0 0 1,-1 0-1,1-1 1,0 1 0,0 0-1,0 0 1,0 0-1,0 0 1,0-1-1,0 1 1,0 0 0,0 0-1,0 0 1,0 0-1,-1 0 1,1-1-1,0 1 1,0 0 0,0 0-1,0 0 1,0 0-1,-1 0 1,1 0-1,0 0 1,0 0 0,0 0-1,0 0 1,-1-1-1,1 1 1,-8 5 1097,-14 16-1655,13-11 931,0-2-206,0 0 0,-14 18 0,7-7-343,-22 19 540,38-37-435,-1-1-1,1 1 1,-1-1 0,0 1-1,1-1 1,-1 1 0,1-1 0,-1 0-1,0 1 1,0-1 0,1 0 0,-1 1-1,0-1 1,1 0 0,-1 0 0,0 0-1,0 0 1,1 0 0,-1 0-1,0 0 1,0 0 0,0 0 0,1 0-1,-1 0 1,0 0 0,0 0 0,1 0-1,-1-1 1,0 1 0,1 0-1,-1-1 1,0 1 0,1-1 0,-1 1-1,0-1 1,-1-1 36,1 1 0,-1 0 0,1-1 0,0 1-1,0-1 1,0 0 0,0 1 0,0-1 0,0 0 0,0 0-1,1 1 1,-2-5 0,1 1-133,-1-5 71,0 0 1,1 0 0,0-12 0,-1 10-88,1 11 110,1 0 1,0 0 0,-1 0-1,1 1 1,0-1-1,0 0 1,0 0 0,0 0-1,0 0 1,0 0-1,0 1 1,0-1 0,0 0-1,1 0 1,-1 0-1,0 0 1,0 1 0,1-1-1,0-1 1,2-5 349,-2 6-335,-1 0 1,1 0-1,0 0 1,0-1-1,-1 1 0,1 0 1,0 0-1,0 0 1,0 0-1,1-1 1,1 0-18,1 0 0,-1 1 0,0-1-1,0 0 1,1 1 0,-1 0 0,1 0 0,-1 0 0,1 0 0,5 0 0,39-1 197,-43 2-97,-1-1-66,0 1 0,0 0-1,-1 0 1,1 1 0,0-1 0,-1 1 0,1 0 0,-1 0 0,1 0 0,-1 0 0,1 1 0,-1-1-1,5 4 1,-2-1-60,-1 0-1,0 0 0,12 5 1,2 1 188,-13-7-100,0-1 0,1 1 0,-1-1 0,1-1 0,-1 1 0,1-1-1,0 0 1,0-1 0,12 0 0,49 1 426,76-2-635,-75-7 566,-40 3-332,-18 3-141,0 0 0,15 0 0,-23 2 251,-2 0-369,-1 0 0,1 0 0,-1-1 0,1 1 0,-1 0 0,1 0 1,0 0-1,-1 0 0,1 0 0,-1 0 0,1 0 0,-1 1 0,1-1 0,-1 0 0,1 0 1,-1 0-1,1 1 0,-1-1 0,1 0 0,-1 0 0,1 1 0,-1-1 0,1 0 0,-1 1 0,1-1 1,-1 1-1,0-1 0,1 0 0,-1 1 0,0-1 0,1 1 0,-1-1 0,0 1 0,0-1 0,1 2 1,0 8-2584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7:08.2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209 1 992,'0'0'43,"0"0"1,0 0-1,0 0 1,0 0-1,0 0 0,0 0 1,0 0-1,0 0 1,0 0-1,0 0 0,-1 1 1,1-1-1,0 0 1,0 0-1,0 0 0,0 0 1,0 0-1,0 0 1,0 0-1,0 0 0,0 0 1,0 0-1,0-1 1,0 1-1,0 0 0,0 0 1,0 0-1,0 0 1,-1 0-1,1 0 0,0 0 1,0 0-1,0 0 1,0 0-1,0 0 0,0 0 1,0 0-1,0 0 1,0 1 12,-1-1 1,1 1-1,0-1 1,-1 1-1,1-1 1,0 1-1,-1-1 1,1 0-1,-1 1 1,1-1-1,-1 1 1,1-1 0,-1 0-1,1 1 1,-1-1-1,1 0 1,-1 0-1,0 1 1,1-1-1,-2 0 1,-6 2 955,8-2-980,0 0 0,0 0 0,-1 1 0,1-1 0,0 0 0,0 0 0,0 0 0,-1 0 0,1 0 0,0 0 0,0 0-1,-1 0 1,1 1 0,0-1 0,0 0 0,-1 0 0,1 0 0,0 0 0,0 0 0,-1 0 0,1 0 0,0 0 0,0-1 0,0 1-1,-1 0 1,1 0 0,0 0 0,0 0 0,-1 0 0,1 0 0,0 0 0,0 0 0,0-1 0,-1 1 0,1 0 0,0 0 0,0 0 0,0 0-1,0-1 1,-1 1 0,1 0 0,0 0 0,0 0 0,0-1 0,0 1 0,0 0 0,0 0 0,0-1 0,0 1 0,0 0 0,0 0-1,-1-1 1,1 1 0,0 0 0,0 0 0,1 0 0,-1-1 0,0 1 0,0 0 0,0-1 0,0 0 325,0 1-117,0 0-43,0 0-42,0 0 96,17-3 757,-15 3-1014,-1 0 0,0 1 0,1-1 1,-1 0-1,0 1 0,0-1 0,1 1 1,-1-1-1,0 1 0,0-1 0,0 1 0,0 0 1,1 0-1,-1-1 0,0 1 0,-1 0 1,1 0-1,0 0 0,0 0 0,0 0 1,1 2-1,1 3 108,0 0 0,0 1 1,2 6-1,-1-3-107,1 6 89,0 0-1,-2 0 1,0 0-1,2 32 1,-1-3-171,5 73-154,-5-49 12,-2-55 407,7 25-1,-6-27-62,0 0 0,-1 1 0,2 21 0,-4-30-42,0-1 1,-1 1-1,1 0 1,-1-1 0,1 1-1,-1-1 1,0 0-1,0 1 1,-1-1-1,1 0 1,-1 0 0,0 1-1,1-1 1,-1-1-1,-1 1 1,1 0-1,-5 4 1,4-5 26,1 0 0,-1-1 0,0 1 0,0-1 1,0 0-1,0 0 0,0 0 0,-1 0 0,1 0 0,0-1 0,0 1 0,-1-1 1,1 0-1,-5 0 0,-9-1 84,-25-5 0,32 4-81,-103-24-43,79 18-648,28 5-1373,5 2-3459,8 4 2567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7:08.2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1 102 1312,'0'-1'31,"0"1"0,1 0 0,-1-1 0,0 1 0,1-1 0,-1 1 0,0-1 0,0 1 1,0-1-1,1 1 0,-1-1 0,0 1 0,0-1 0,0 1 0,0-1 0,0 1 0,0-1 0,0 1 0,0-1 0,0 0 0,0 1-37,0-1 0,0 0 0,0 1-1,0-1 1,0 1 0,0-1 0,0 1-1,0-1 1,0 1 0,0-1 0,0 1-1,1-1 1,-1 1 0,0-1 0,0 1-1,0 0 1,1-1 0,-1 1-1,0-1 1,1 1 0,-1-1 0,0 1-1,1 0 1,0-1 0,2-2-12,-1 1 129,0 0 0,0 0 1,1 0-1,-1 1 1,1-1-1,-1 1 0,1-1 1,-1 1-1,1 0 1,0 0-1,-1 0 0,1 0 1,5-1-1,-6 2 201,0 0 0,0 0 0,0-1 0,1 0 0,-1 1-1,0-1 1,2-1 0,16-4 766,126-13 773,60-3-896,-185 20-1032,31 2-1,-45 0-187,0 1-1,-1-1 1,1 2-1,0-1 1,-1 1-1,1 0 1,-1 0-1,10 6 1,6 9-3463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7:08.2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237 337 1472,'0'0'475,"0"0"-283,0 0-27,0 0 203,0 0-69,0-16 1871,0 16-2151,-1-1 0,1 0 0,0 0 0,0 0-1,-1 0 1,1 1 0,-1-1 0,1 0 0,0 0 0,-1 1 0,1-1 0,-1 0-1,0 1 1,1-1 0,-1 1 0,0-1 0,1 1 0,-1-1 0,0 1-1,1-1 1,-1 1 0,0-1 0,0 1 0,0 0 0,1 0 0,-1-1-1,0 1 1,0 0 0,0 0 0,0 0 0,1 0 0,-1 0 0,0 0 0,0 0-1,-1 0 1,0 0 30,-1 0-1,1 0 0,0 1 0,-1-1 1,1 0-1,0 1 0,-1 0 0,1-1 1,0 1-1,0 0 0,0 0 1,-4 2-1,-4 8 287,6-8-241,1 0 0,0 0 0,-1 0 0,-6 4 0,2-2-63,1 1-1,0 0 1,0 0-1,0 1 1,1 0-1,-9 12 1,-2 2 144,10-13-221,6-7 40,-1 1 1,0-1 0,1 1-1,0-1 1,-1 1-1,1 0 1,0 0 0,0 0-1,0 0 1,0 0-1,0 0 1,1 0 0,-1 0-1,0 0 1,1 0-1,0 0 1,-1 0 0,1 3-1,-2 14-116,1-17 153,1 0 1,-1 0-1,1 1 0,0-1 0,0 0 1,0 1-1,0-1 0,0 1 0,0-1 1,1 0-1,-1 1 0,1-1 0,-1 0 1,3 4-1,1 1-9,0 0 1,0-1-1,1 1 1,0-1-1,1 0 1,-1 0 0,1-1-1,0 1 1,0-1-1,11 6 1,-14-9-19,0-1 0,0 1 0,1 0 0,-1-1 0,0 0 0,1 0 0,0 0 0,-1 0 0,1-1 0,-1 1 0,1-1 0,0 0 0,-1 0 0,1 0 0,0-1 0,-1 1 0,1-1 0,-1 0 0,1 0 0,-1 0 0,1 0 0,-1-1 0,0 1 0,1-1 0,3-3 0,-1 0 30,1-1 0,-1 1 0,0-1 0,-1-1 1,1 1-1,-1-1 0,7-13 0,-2 2 65,-1-1 0,7-20 0,-15 34-93,1-1-1,-1 1 0,0 0 1,0 0-1,0-1 0,-1 1 1,1-1-1,-2 1 0,1 0 1,0-1-1,-1 1 0,0 0 1,0-1-1,-1 1 0,0 0 1,0 0-1,0 0 0,0 0 1,-1 0-1,1 1 0,-1-1 1,0 1-1,-1 0 0,1 0 1,-1 0-1,0 0 0,-5-4 1,-15-13 59,-32-27 200,14 17-143,-33-21 162,70 48-298,-1 1 0,1-1 1,0 0-1,0 0 0,0-1 1,0 1-1,1-1 0,0 0 1,-5-7-1,8 10 3,0 0-1,0 1 0,0-1 1,1 0-1,-1 0 0,1 0 1,-1 1-1,1-1 0,0 0 1,-1 0-1,1 0 0,0 0 1,0 0-1,0 0 1,1-2-1,0 2 4,0 0 0,-1 0-1,1 0 1,0 0 0,1 0 0,-1 1 0,0-1 0,0 0-1,1 0 1,-1 1 0,1-1 0,0 1 0,-1-1 0,1 1 0,4-2-1,4-4 75,0 1-1,1 0 0,0 1 0,0 0 0,0 0 0,1 1 0,0 1 1,-1 0-1,1 1 0,0 0 0,0 1 0,1 0 0,15 1 0,-24 1-70,1 0 0,0 0-1,-1 0 1,1 1 0,-1 0-1,0 0 1,1 0 0,-1 0-1,0 0 1,0 1 0,0 0-1,4 4 1,-2-1 39,0 0-1,0 0 1,-1 0-1,0 1 1,-1 0-1,7 11 1,-10-15-67,1 1 1,-1 0-1,0 0 1,0 0 0,0 0-1,0 0 1,-1 0-1,0 0 1,0 6 0,-6 37-3851,5-40 2661,1 8-410,7 1-203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7:08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405 2 320,'1'-1'153,"0"1"-117,-1 0 1,0 0-1,1 0 0,-1 0 0,0 1 0,1-1 1,-1 0-1,0 0 0,1 1 0,-1-1 0,0 0 0,1 1 1,-1-1-1,0 0 0,0 1 0,1-1 0,-1 0 1,0 1-1,0-1 0,0 0 0,0 1 0,1 0 503,-1-1 160,0 0-648,1 1 0,-1-1 0,0 0 0,0 0 0,1 1 0,-1-1 0,0 0 0,0 0 0,1 1 0,-1-1 0,0 0 0,0 1 0,0-1 0,1 0 0,-1 1 0,0-1 0,0 0 0,0 1 0,0-1 0,0 0 0,0 1 0,0-1 0,0 1 0,0-1 0,0 1 0,0 9 351,-3 1-62,0 1 1,-1-1 0,-1 0 0,1 0-1,-13 19 1,14-25-270,0 0 0,-1-1-1,0 1 1,0-1 0,-1 0-1,1 0 1,-1 0 0,0 0 0,0-1-1,0 0 1,0 0 0,0 0-1,-9 2 1,-2 0 93,0 0-1,1-1 1,-2-1-1,1-1 1,0 0-1,0-2 1,-1 1 0,-21-4-1,16 1-129,12 2-17,-1-1 1,1 0-1,0 0 1,0-1 0,0-1-1,1 0 1,-1 0-1,-14-7 1,23 9-29,0 0 1,0 1-1,0-1 1,0 0-1,0 0 1,0 1-1,0-1 1,0 0-1,0 0 0,0 0 1,1 0-1,-1 0 1,0 0-1,1 0 1,-1-1-1,1 1 0,-1 0 1,1 0-1,-1 0 1,1-1-1,-1-1 1,2 1-5,-1 0 1,0 1 0,1-1 0,-1 1 0,1-1 0,-1 1 0,1-1 0,0 1 0,-1-1-1,1 1 1,0 0 0,0 0 0,0-1 0,0 1 0,2-1 0,3-4 7,1 1 1,0 0 0,0 0 0,0 0-1,11-4 1,-4 3 52,0 1 1,1 1-1,-1 0 1,1 1-1,0 0 0,0 1 1,0 1-1,0 0 1,20 3-1,-23-1 29,1 1 0,18 6 0,-19-5-1,67 24 507,-58-19-312,-14-5-144,0 0 0,0-1 0,0 0 1,0 0-1,1-1 0,-1 1 0,0-2 0,1 1 0,-1-1 0,1 0 1,12-2-1,62-20 545,-2 0-1774,-27 14-2953,-35 7 964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7:08.2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 3 1728,'-3'1'683,"1"-1"-321,-1-3 2929,3 2-2790,0 1-176,0 0-47,0 0-118,0 0-43,0 0-5,0 0 112,0 0-27,0 0 102,16 16-187,-15-15-97,0 0 0,0 0 0,0 1 0,0-1 0,0 0 0,0 1 0,0-1 0,-1 1 0,1-1-1,0 1 1,-1-1 0,1 1 0,0 2 0,4 13-11,5 4 11,-1 1-1,-2 0 0,10 41 0,4 72 236,-15-94 131,-5-33-222,0 1 0,0-1 0,0 0-1,-1 1 1,-1-1 0,1 0 0,-1 1 0,-1-1-1,0 0 1,0 0 0,0 0 0,-7 13-1,8-19-123,0-1 0,0 0 0,0 1 0,0-1 0,0 0-1,0 0 1,-1 0 0,1 0 0,0 0 0,-1 0 0,1 0 0,-1-1-1,1 1 1,-1 0 0,1-1 0,-1 1 0,1-1 0,-1 1 0,0-1-1,1 0 1,-1 0 0,0 0 0,1 0 0,-1 0 0,1 0 0,-1 0-1,-3-1 1,-3-1 27,-1-1-1,0 1 1,-15-9-1,16 8-99,-12-7-812,-30-18-1,37 25-731,10 3-2297,11 7 1447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7:08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 1824,'13'-18'1061,"1"14"2784,-4 9-3456,0-1 0,19 12 0,-21-11-231,0 0 0,0-1 0,1 0 0,-1 0 0,1-1-1,13 3 1,-3-3-858,1-2-1,-1 0 0,1-2 0,25-3 1,7-3-2239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7:27.9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3677 99 832,'0'-2'84,"0"1"-75,0 1 0,0 0 1,0 0-1,0-1 0,-1 1 0,1 0 0,0-1 0,0 1 1,0 0-1,0 0 0,0-1 0,0 1 0,0 0 1,1 0-1,-1-1 0,0 1 0,0 0 0,0-1 1,0 1-1,0 0 0,0 0 0,0-1 0,1 1 1,-1 0-1,0 0 0,0 0 0,0-1 0,0 1 1,1 0-1,-1 0 0,0 0 0,0-1 0,1 1 1,-1 0-1,0 0 0,0 0 0,1 0 0,-1 0 1,9-21 1899,-9 14-1288,0 3-135,0-1-1,0 1 1,0 0 0,0-1 0,1 1-1,2-8 1,-2 11-391,0-1 0,0 1-1,0-1 1,0 1 0,0 0-1,0 0 1,0-1 0,0 1-1,1 0 1,-1 0 0,0 0 0,1 0-1,-1 1 1,1-1 0,-1 0-1,1 1 1,0-1 0,-1 1-1,1-1 1,-1 1 0,1 0-1,0-1 1,1 1 0,6 0-111,1 0 0,-1 0 1,10 2-1,-6-1 94,-3 1-37,0-1 1,-1 1-1,1 0 0,-1 1 1,1 0-1,-1 1 0,0 0 1,0 1-1,0-1 0,-1 2 1,11 7-1,-13-8-6,1 1-1,-1-1 1,-1 1 0,1 1-1,-1-1 1,0 1 0,-1 0-1,1 0 1,-1 0 0,-1 0-1,1 1 1,-1 0 0,4 15-1,-7-17-22,1-1 0,-1 1 0,0 0 0,-1 0 0,1-1 0,-1 1 0,-2 7 0,-1 7-49,1-5 67,-1 0 0,0 0 0,-1-1 0,-1 1 1,0-1-1,0 0 0,-14 19 0,-1-3 41,-1-1 0,-26 27-1,29-34 86,-2-2-1,0 0 0,-1-1 0,-1 0 1,-1-2-1,-1-1 0,0-2 0,-40 19 1,42-24-27,0-1 1,-46 10 0,15-9-82,0-2 0,-70 0 0,-172-1 6,-1-1-97,-114 19-60,131-5 232,111-16 104,-89 6-300,213-10 234,36 1-136,0-1 1,0 1-1,-12 2 1,17-2 4,-1 1 1,0-1-1,0-1 0,0 1 1,0-1-1,-8-1 0,-20-3 366,28 5-475,-21 0-40,0 1 1,-39 6-1,-1 1 216,49-7-56,0 1 1,-1 0 0,-26 8 0,26-5-103,-33 5 1,36-8 15,1 1 0,-1 0 0,1 1 0,-22 8 0,8-2-171,23-9 189,-1 1 0,1 0 0,0 0 0,0 0 0,-6 4 0,3-2 68,0 0 0,-1 0 0,-12 3 0,-17 8 37,30-12-76,0 0 0,0-1-1,0 0 1,0-1 0,0 0 0,0 0 0,-16-1 0,-23 3 51,31-1 12,9-1-77,0 0 1,0 0-1,0 0 1,0 1-1,0 0 1,1 0-1,-12 6 1,-1 1-166,16-8 139,-1 1 1,1-1 0,-1 1 0,1 0-1,0 0 1,0 0 0,-4 4 0,-6 5 110,0-1 0,0 0 1,-2 0-1,-17 8 0,-5 4 5,31-19-77,1 1 1,0-1 0,0 1-1,0 0 1,1 1 0,-1-1 0,1 1-1,-5 7 1,5-7 14,1 0-1,-1 0 1,0-1-1,0 1 1,0-1 0,-1 0-1,-7 6 1,5-5 75,1 1 0,-11 10 0,-22 23 378,39-39-518,-5 24-378,5-22 429,-1 0 0,0 0 0,1 0 0,-1 0 0,0 0 0,0 0 1,0-1-1,0 1 0,0 0 0,0-1 0,-2 3 0,-7 12 33,9-14-28,-1 0 0,1 0 0,0 0 0,-1 0-1,1-1 1,-1 1 0,1 0 0,-4 2 0,-9 11 143,8-7-117,1-1-1,-10 10 1,1-2-176,-3 11 30,-2-1 219,16-19 118,3-6-227,0 0 0,0 1 0,0-1-1,0 0 1,0 0 0,0 0-1,0 1 1,0-1 0,0 0 0,0 0-1,0 1 1,0-1 0,0 0-1,-1 0 1,1 0 0,0 1-1,0-1 1,0 0 0,0 0 0,0 0-1,-1 0 1,1 1 0,0-1-1,0 0 1,0 0 0,-1 0 0,1 0-1,0 0 1,0 0 0,0 0-1,-1 1 1,1-1 0,0 0 0,0 0-1,0 0 1,-1 0 0,1 0-1,0 0 1,0 0 0,-1 0 0,1 0-8,-1 0 1,1 0-1,0-1 0,0 1 1,-1 0-1,1 0 1,0 0-1,-1 0 1,1 1-1,0-1 1,-1 0-1,1 0 1,0 0-1,0 0 1,-1 0-1,1 0 1,0 0-1,-1 0 1,1 1-1,0-1 1,0 0-1,-1 0 1,1 0-1,0 1 1,0-1-1,0 0 1,-1 0-1,1 1 1,0-1-1,0 0 1,0 0-1,0 1 1,0-1-1,-1 0 1,1 0-1,0 1 1,0-1-1,0 0 1,0 1-1,0-1 1,0 0-1,0 1 1,0-1-1,0 0 0,0 1 1,0-1-1,0 0 1,0 0-1,0 1 1,1-1-1,-1 1 1,1 0 404,-1 13-1067,0-14 675,0 0-1,0 0 1,0 0-1,0 0 0,0 0 1,0 0-1,0 0 1,0 0-1,0 0 1,0 0-1,0 0 1,0 0-1,0 0 0,0 0 1,0 0-1,0 0 1,-1 0-1,1 0 1,0-1-1,0 1 1,0 0-1,0 0 1,0 0-1,0 0 0,0 0 1,0 0-1,0 0 1,0 0-1,0 0 1,0 0-1,0 0 1,0 0-1,0 0 0,0 0 1,0 0-1,0 0 1,0 0-1,0-1 1,0 1-1,0 0 1,0 0-1,0 0 0,0 0 1,0 0-1,1 0 1,-1 0-1,0 0 1,0 0-1,0 0 1,0 0-1,0 0 1,0 0-1,0 0 0,0 0 1,0 0-1,0 0 1,0 0-1,0 0 1,0 0-1,0 0 1,0 0-1,-9 7 161,8-6 98,-4-7-132,5 6-141,0 0 0,0 0 1,0-1-1,0 1 1,0 0-1,0 0 1,0 0-1,0 0 1,0-1-1,0 1 1,0 0-1,0 0 1,0 0-1,0 0 0,0 0 1,0-1-1,0 1 1,1 0-1,-1 0 1,0 0-1,0 0 1,0 0-1,0-1 1,0 1-1,0 0 1,0 0-1,1 0 0,-1 0 1,0 0-1,0 0 1,0 0-1,0 0 1,0 0-1,1 0 1,-1-1-1,0 1 1,0 0-1,0 0 1,0 0-1,1 0 0,-1 0 1,-61-33-13943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7:45.7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 1 576,'-18'0'192,"13"8"-128,-8-5-32,8 2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7:46.3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186 101 1408,'-9'2'483,"0"-3"-145,7 1-157,0 0-1,0-1 1,-1 1-1,1 0 1,0 0-1,0 0 1,-1 1-1,1-1 1,0 0-1,0 1 1,-3 1-1,-5 0 49,-26 9 438,28-10-316,1 1 1,0 0 0,0 0 0,0 0 0,-9 5 0,-7-1-143,23-6-199,-1 1 0,1-1 0,-1 0-1,1 0 1,-1 0 0,1 0 0,-1 0 0,1 0-1,-1 0 1,1 0 0,-1 0 0,1 0-1,-1 0 1,0 0 0,1 0 0,-1 0 0,1 0-1,-1 0 1,1-1 0,-1 1 0,1 0-1,-1 0 1,1-1 0,-1 1 0,1 0 0,0-1-1,-1 1 1,1 0 0,-1-1 0,1 1-1,0-1 1,-1 1 0,1 0 0,0-1 0,0 1-1,-1-2 1,3-1 26,-1 0 0,1 0-1,0 0 1,0 0 0,1 1-1,-1-1 1,1 1 0,4-4 0,0-1-54,16-10-245,-19 15 263,0 0 1,-1-1-1,1 1 0,-1-1 0,4-3 1,-4 2 3,1 0 0,1 1 1,-1-1-1,6-2 0,13-12 823,-23 17-800,0 1 0,0 0-1,0-1 1,0 1 0,0 0 0,0-1 0,0 1 0,0 0 0,-1-1 0,1 1 0,0 0-1,0-1 1,0 1 0,0 0 0,-1-1 0,1 1 0,0 0 0,0 0 0,0-1 0,-1 1-1,1 0 1,0 0 0,-1-1 0,1 1 0,0 0 0,0 0 0,-1 0 0,1 0 0,0 0-1,-1-1 1,1 1 0,0 0 0,-1 0 0,1 0 0,0 0 0,-1 0 0,-14-2 124,-6 3-313,18-1 136,0 0 0,0 0 0,0 0 0,-1 1 1,1-1-1,1 1 0,-1-1 0,0 1 0,-5 2 0,-5 1-74,8-3 45,10-5-284,-1 3 271,0-1 1,0 1-1,0-1 1,0 1-1,1 1 1,-1-1-1,0 1 1,8-1-1,21-2-483,-22 0 164,1 1 0,0 1 1,18-1-1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1:11.52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1296 1 320,'-9'0'156,"0"1"1,0 1-1,0 0 0,-14 4 1,-4 2 181,-38 11-103,22-12 298,1 3 0,-63 22 1,-41 34-44,114-51-527,0 2 0,-39 27-1,-21 10 307,21-12-95,50-31-217,-36 16 1,41-19 40,11-6 23,0 0 1,1 0-1,-1 0 1,0 0-1,-1 0 1,1-1-1,0 0 1,0 0-1,-8-1 1,-18 0 89,19-1-125,0 0 0,0 1 0,0 1 0,0 0 0,0 1 1,0 0-1,-17 6 0,-2 6-34,-29 19 1,0 0 14,5-2-170,47-26-214,11-3-98,14-6 130,4-8 414,-1 0-1,0-1 1,21-18 0,51-52 261,-33 27-199,-43 43-84,22-13 1,-24 17 6,0-1 1,20-18 0,-24 19 22,21-14 1,-6 5-188,-23 16 135,1 1 1,-1-1-1,1 1 0,0 0 1,0 0-1,0 0 0,0 0 1,0 0-1,0 0 0,0 1 1,0 0-1,0-1 0,0 1 1,0 0-1,0 1 0,4 0 1,6 1-36,1 1 1,16 6 0,-16-5 110,43 19-1677,-54-23 1550,0 1 0,-1 0 0,1 0 0,0 0 0,-1 1 0,1-1 0,-1 1 0,0-1 0,1 1 0,-1 0 0,0 0 0,2 2 0,-2-3 118,-1 1-1,0-1 1,0 1 0,-1-1 0,1 1 0,0 0-1,0-1 1,-1 1 0,1 0 0,-1-1-1,1 1 1,-1 0 0,0 0 0,0-1 0,0 1-1,0 0 1,0 0 0,0 0 0,0-1 0,-1 4-1,-7 22 86,-2-1 0,0 0 0,-2 0 0,0-1-1,-23 32 1,-1-7-187,-57 64-1,61-74 82,2 2 1,1 0-1,-28 61 0,38-70-118,0 5 134,1 0 1,-17 56-1,-14 82 257,48-173-297,-1 1-43,1 1 0,1 0 1,-1-1-1,0 1 0,1 0 0,0 0 0,0-1 1,1 1-1,-1 0 0,2 5 0,-1-8-9,0 1 1,0-1-1,0 0 0,0 0 0,0 0 0,1 0 1,-1 0-1,0 0 0,1 0 0,0 0 1,-1-1-1,1 1 0,0-1 0,0 1 0,0-1 1,0 1-1,0-1 0,0 0 0,0 0 0,0 0 1,1 0-1,3 0 0,8 2-76,-1-2 0,0 0 0,1 0 0,21-2-1,-16 0 72,32-2-158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4:22.9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1332 1713 1568,'-17'0'2923,"2"-2"-1834,1 1 1,-1-2 0,-21-6 0,18 4-399,-1-5 565,3 2-421,-3 2-304,0-1 1,1-1-1,0 0 1,0-1-1,-20-14 1,9 5 36,-7-7-96,-28-25-173,31 24-80,1 0-1,-46-49 0,12-6-18,4-2-1,-67-118 0,107 166-146,-16-31-10,-32-79-379,56 114 358,2 0 1,1-1 0,-11-54-1,-5-22-123,22 86 156,0 3-98,-1 0 0,-9-20-1,3 9 116,11 23-72,-2 1 0,1 0 0,-1-1-1,0 1 1,0 1 0,-1-1-1,0 0 1,-7-7 0,-72-74 0,73 77 12,-18-14-1,22 19-14,-1 0-1,1 0 0,0-1 1,0 0-1,0 0 1,1-1-1,-9-12 0,7 4-34,0 0-1,1 0 0,-4-17 1,-2-10-885,9 37-1301,0 9 173,-1 10-1471,4 3 685,0-15 1341,0-3-144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7:43.5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418 51 2816,'-8'-2'1010,"15"-3"-624,-1-17 2049,-12 24-1920,0-4-401,0 1 0,-1 0-1,1 1 1,-1-1-1,1 1 1,0 0 0,-1 1-1,1 0 1,-11 2-1,-8-1 58,21-2-133,0 0-1,0 0 0,0 1 0,0-1 1,0 1-1,-7 2 0,5 0 114,-1-1 0,0 0-1,1 0 1,-1 0 0,0-1-1,0-1 1,-13 1 0,18-1-94,0-1 0,0 0 0,0 0 0,0 0 1,0 0-1,1 0 0,-1 0 0,0 0 0,-2-3 0,-6-4 97,6 6-17,1 0 1,-1 0-1,1 0 1,-1 1-1,0-1 1,0 1-1,0 0 0,0 0 1,0 0-1,0 1 1,0-1-1,-8 1 1,-83-8 454,257 8-1488,-152 1 910,0 0 1,17 4 0,-17-3 213,8 6 897,-30-5-373,-17-4-181,16 1-590,1-1-1,-1 2 0,1-1 1,0 2-1,-21 4 0,13 0-76,-1-1 0,-20 2 0,14-2 170,4-1-496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7:44.4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106 0 3136,'0'0'306,"-9"9"774,0 0 0,-13 9 0,13-12-680,0 0 0,0 1 0,-12 12 0,15-15 176,5-4-532,0 0 0,1 1-1,-1-1 1,1 0 0,-1 1-1,1-1 1,-1 0 0,0 1-1,1-1 1,-1 1 0,1-1 0,0 1-1,-1-1 1,1 1 0,-1-1-1,1 1 1,0-1 0,-1 1-1,1 0 1,0-1 0,0 1 0,-1-1-1,1 1 1,0 0 0,0 0-1,13 2 624,-4-3-551,0 0 0,-1 0 1,1-1-1,0-1 0,0 1 0,9-4 1,-7 2-106,0 1 0,0 0 0,16-1 1,-14 3-12,-8 1 47,1-1-1,-1 0 1,0 0-1,0-1 0,1 1 1,5-3-1,-10 3 39,-1 0-45,0 1-1,0-1 1,0 1 0,0 0-1,0-1 1,0 1-1,-1-1 1,1 1 0,0-1-1,0 1 1,0-1-1,-1 1 1,1-1-1,0 1 1,-1-1 0,1 1-1,0-1 1,-1 1-1,-3 1 105,0 0 0,1 0 0,0 0 0,-1 0 0,1 0 0,0 1 0,-3 3 0,1-4-38,0 1 0,1-1 0,-1 0 0,0 0 0,0 0 0,0 0 0,0-1 0,-1 0 0,1 0 0,0-1 0,-8 1-1,-12 2-101,16-3-5,8 0-13,0 0-1,0 0 1,0 0-1,0 0 1,0 0-1,1 0 1,-1 0-1,0 1 1,0-1-1,0 0 1,0 0-1,0 1 1,0-1-1,1 1 1,-1-1 0,0 0-1,-1 2 1,-8 3-417,14-3 18,-3-2 409,1 1-148,0-1 1,0 1-1,-1-1 0,1 1 1,0-1-1,0 0 1,-1 0-1,1 0 1,0 0-1,0 0 1,0 0-1,-1-1 1,1 1-1,0-1 1,0 1-1,1-2 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7:48.1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364 4 2144,'-13'0'1648,"-8"0"-763,-20 8 1446,27-7-2054,0 0 0,-23 5 1,-2-2 95,31-3-236,1 0-1,-1 0 1,0-1 0,0 0-1,0 0 1,0-1 0,-11-2-1,1-4 242,16 6-322,0 0 1,0 0-1,0 0 0,-1 0 1,1 1-1,0-1 1,0 1-1,-3-1 1,-12-3 266,15 3-283,0 1 0,0-1 1,1 0-1,-1 1 0,0 0 0,0-1 1,-4 1-1,0 0-31,4-1-19,-1 1 0,1 0 0,0 0 0,-1 0 0,1 0 0,0 1 0,-1-1 0,1 1 0,-5 1 0,7-2-48,0 16-913,0-14 1035,-1-1 0,1 1 1,0-1-1,1 1 0,-1-1 0,0 1 0,0-1 0,1 1 1,-1-1-1,0 0 0,1 1 0,0-1 0,-1 1 0,2 1 1,0-2-38,-1 0 1,0 0-1,0-1 0,1 1 1,-1 0-1,0-1 1,1 1-1,-1-1 1,1 1-1,-1-1 1,1 0-1,-1 0 1,0 0-1,1 0 0,-1 0 1,3 0-1,43-5-1228,-15 1-606,-25 4 1096,0-2 0,1 1-1,-1-1 1,10-3-1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7:52.5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39 172 1472,'-9'-4'6820,"9"4"-6803,-17-11 1552,17 11-1501,0-1 0,0 1 0,0-1-1,0 0 1,-1 1 0,1-1 0,0 1 0,0-1 0,0 0-1,0 1 1,0-1 0,1 0 0,-1-26-61,0 19 191,0-1-131,-1 1 0,-4-17 0,3 21-350,1-1 0,0 0 0,0 0 0,0 0 1,1-1-1,0 1 0,-1 0 0,2 0 0,-1 0 0,1 0 0,0 0 0,2-7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7:54.3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80 90 992,'-17'-28'3280,"25"10"-1158,-8 18-2113,-1 1-1,1 0 1,0-1-1,-1 1 1,1-1-1,0 1 0,-1 0 1,1-1-1,0 1 1,0-1-1,0 1 1,-1 0-1,1-1 0,0 1 1,0 0-1,0 0 1,0-1-1,0 1 1,0 0-1,1 0 0,-1 0 25,0-1-1,0 1 0,0-1 1,0 1-1,0-1 0,0 1 1,0-1-1,0 1 0,0-1 1,0 1-1,0-1 0,0 1 1,0-1-1,0 1 1,0-1-1,0 1 0,0-1 1,0 1-1,-1-1 0,1 0 1,0 1-1,0-1 0,-1 1 1,1-1-1,0 0 0,-1 1 1,1-1-1,0 0 0,-1 1 1,1-1-1,-1 0 0,1 1 1,0-1-1,-1 0 0,1 0 1,-1 0-1,1 1 0,-1-1 1,1 0-1,-1 0 0,1 0 1,-1 0-1,0 0 0,-3 0 192,4 0-209,-1 0 1,1 1-1,0-1 0,0 0 0,-1 0 0,1-1 0,0 1 0,0 0 0,-1 0 0,1 0 1,0 0-1,0 0 0,0 0 0,-1 0 0,1 0 0,0 0 0,0 0 0,-1-1 0,1 1 1,0 0-1,0 0 0,0 0 0,-1 0 0,1-1 0,0 1 0,0 0 0,0 0 0,0-1 1,0 1-1,0 0 0,-1 0 0,1 0 0,0-1 0,0 1 0,0 0 0,0 0 0,0-1 1,0 1-1,0-1 0,-1-1-1,-9-28 384,9 25-341,0 1 0,-1-1 0,1 1 0,-5-8 0,6 12-57,0-1 1,0 1 0,0 0-1,0 0 1,0 0-1,0-1 1,0 1 0,0 0-1,0 0 1,-1-1 0,1 1-1,0 0 1,0 0-1,0 0 1,0 0 0,0-1-1,-1 1 1,1 0 0,0 0-1,0 0 1,0 0-1,-1 0 1,1-1 0,0 1-1,0 0 1,-1 0 0,1 0-1,0 0 1,0 0-1,0 0 1,-1 0 0,1 0-1,0 0 1,0 0 0,-1 0-1,1 0 1,0 0-1,0 0 1,-1 0 0,1 0-1,0 0 1,0 0 0,0 1-1,-1-1 1,1 0-1,0 0 1,0 0 0,0 0-1,-1 0 1,1 0-1,0 1 1,0-1 0,0 0-1,0 0 1,-1 0 0,1 1-1,0-1 1,0 0-1,-8 18 164,4-6 105,3-11-130,2 9-27,-1-10-168,1 1-1,-1-1 1,0 1-1,0 0 1,0-1-1,0 1 1,0-1-1,0 1 1,0 0-1,0-1 1,0 1-1,0 0 1,0-1-1,-1 1 1,1-1-1,0 2 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7:56.3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128 1 2304,'6'1'1998,"-6"-1"-1963,2 16 264,-2-10-294,0 0 0,0-1 0,-1 1 0,-2 7 0,-7 19 369,6-17-61,-2-1 0,1 1 1,-10 15-1,0 6 113,13-30-323,0 1 0,-1-1 0,0 0 1,0 1-1,-10 14 1234,27-35-843,-13 13-484,-1 1 0,0 0 0,0 0-1,0 0 1,0-1 0,0 1 0,1 0 0,-1 0 0,0-1 0,0 1-1,0 0 1,0 0 0,0-1 0,0 1 0,0 0 0,0 0-1,0-1 1,0 1 0,0 0 0,0 0 0,0-1 0,0 1 0,0 0-1,0-1 1,0 1 0,0 0 0,0 0 0,-1 0 0,1-1-1,0 1 1,0 0 0,0 0 0,0-1 0,0 1 0,-1 0-1,1 0 1,0-1 0,-8-5 363,-1 4 19,7 2-366,1 0-1,0-1 1,0 1-1,0 0 0,0 0 1,0-1-1,0 1 0,0 0 1,0-1-1,0 1 1,0-1-1,0 0 0,0 1 1,-1-2-1,-12-8 87,12 9-141,0 0-1,0-1 0,0 1 0,0-1 1,0 1-1,-2-4 0,3 4-86,1 1 93,0 0 0,0 0 0,0-1 0,0 1 0,0 0 0,0 0-1,0-1 1,0 1 0,0 0 0,0 0 0,0 0 0,0 0 0,0-1-24,0 1 24,33-15-3816,-5 6 559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7:57.5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45 352 896,'-1'0'39,"0"0"-1,0 0 1,0 0 0,1 1 0,-1-1-1,0 0 1,0 0 0,0 1-1,1-1 1,-1 0 0,0 1 0,1-1-1,-1 1 1,0-1 0,-1 2 72,2-1-39,-1-1 0,0 1 0,1-1 0,-1 1 1,0-1-1,1 0 0,-1 1 0,0-1 0,1 0 1,-1 1-1,0-1 0,0 0 0,0 0 0,1 0 0,-1 0 1,0 0-1,0 0 0,1 0 0,-1 0 0,0 0 1,0 0-1,-1 0 0,2 0-32,-1-1 1,0 1-1,0 0 1,1 0-1,-1-1 1,1 1-1,-1 0 0,0-1 1,1 1-1,-1-1 1,1 1-1,-1-1 1,1 1-1,-1-1 0,1 1 1,-1-1-1,1 0 1,-1 1-1,1-1 1,0 1-1,-1-1 1,1 0-1,0 1 0,0-1 1,0 0-1,-1 0 1,1 1-1,0-1 1,0 0-1,0 0 0,0-1 1,1-3 49,-1 1 1,1-1-1,0 0 1,2-5-1,2-11 57,-4 12-125,0 0 0,1 0 0,0 0 0,1 1-1,0-1 1,0 1 0,10-16 0,-2-1 528,-9 23-462,-1 0 0,0 0 0,1 0-1,-1 1 1,1-1 0,0 0-1,0 1 1,2-3 0,10-9 349,-11 9-409,-2 3-28,-1 1-1,0-1 1,1 1 0,-1-1-1,0 1 1,1-1 0,-1 1-1,0-1 1,1 0-1,-1 1 1,0-1 0,0 1-1,0-1 1,0 0 0,0 1-1,0-1 1,0 0-1,0 0 36,0 0 0,0 0 0,1 0-1,-1 0 1,0 0 0,0 1 0,0-1-1,1 0 1,-1 0 0,0 0 0,1 1-1,-1-1 1,1 0 0,-1 0 0,1 1-1,0-2 1,0 1-21,0 0-1,0-1 1,0 1-1,0-1 1,0 1-1,-1-1 1,1 1 0,-1-1-1,1 0 1,-1 1-1,1-1 1,-1 0-1,0 1 1,0-1 0,0 0-1,0-2 1,3-30 1111,2 18-704,-5 14-434,1 0 0,-1 0 0,1 0 0,0 1 0,0-1 0,-1 0 0,1 0 0,0 1 0,0-1 0,3-2 0,-3 3 12,0-1 0,0 1 0,0-1 0,0 1 0,0-1 0,0 0 0,0 0 0,-1 1 0,1-1 0,0-3 0,-1 4 86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8:00.0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245 122 992,'0'7'3915,"0"-5"-3867,0 0 1,0 1 0,0-1-1,0 0 1,-1 1 0,1-1-1,-1 0 1,1 0 0,-1 1 0,0-1-1,0 0 1,0 0 0,0 0-1,0 0 1,0 0 0,-1 0 0,1 0-1,-1 0 1,1-1 0,-1 1-1,0-1 1,0 1 0,1-1 0,-1 1-1,0-1 1,0 0 0,0 0-1,-1 0 1,-3 1 0,-8 0 368,9-1-296,1-1 0,0 1 0,0-1 1,0 1-1,1 1 0,-1-1 0,-6 3 0,6-2-93,1 0 0,0-1-1,-1 1 1,1-1-1,-1 0 1,1 0 0,-7 1-1,8-2-5,1 0 0,0 0-1,-1 0 1,1 0 0,-1 0-1,1 0 1,0 0 0,-1 0-1,1-1 1,-1 1 0,1 0 0,0-1-1,-1 1 1,1-1 0,0 0-1,0 1 1,0-1 0,-1 0-1,1 0 1,0 0 0,0 1-1,0-1 1,-2-2 0,-6-11-50,7 13 46,1-1 0,-1 0-1,1-1 1,-1 1-1,1 0 1,0 0-1,0-1 1,0 1 0,0 0-1,0-1 1,0 1-1,1-1 1,-1-4-1,-4-17 10,0 7 183,4 16-195,1-1 0,-1 0-1,0 1 1,1-1-1,-1 0 1,1 0-1,0 0 1,-1-2-1,1 3 80,0 0-83,-1 1 0,1-1 0,0 0 0,-1 0-1,1 0 1,-1 1 0,1-1 0,-1 0 0,1 1 0,-1-1-1,0 0 1,0 0 0,0 5-147,1-2 256,0-5-24,-1 3-20,-1-1 1,1 1-1,0-1 0,-1 1 0,1 0 1,-1-1-1,1 1 0,-1 0 0,-2 0 1,3 0-120,0-1-10,-2-2 69,2 2-16,0 1-53,1 0 85,-1 0 0,1 0 0,-1 0 0,1 0 0,-1 0 1,1 0-1,-1 0 0,1 0 0,-1-1 0,1 1 0,-1 0 1,1 0-1,0 0 0,-1-1 0,1 1 0,-1 0 0,1-1 1,0 1-1,-1 0 0,1-1 0,-1 1 0,1-1 0,0 1 0,0 0 1,-1-1-1,1 1 0,0-1 0,0 1 0,0-1 0,-1 1 1,1-1-1,0 1 0,0-2 0,-3-20-80,7 4-139,-3 18 184,-1-1 0,1 1 0,-1-1 0,0 0 0,1 1 0,-1-1 0,0 1 0,1-1 0,-1 0 0,0 0-1,0 1 1,1-1 0,-1 0 0,0 1 0,0-1 0,0 0 0,0 0 0,0 1 0,0-1 0,-1-1 0,2 1-56,5-4-646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8:04.0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154 75 1152,'-12'8'1684,"11"-19"-604,-5 2-83,6 9-909,-1-1 1,0 1-1,0-1 0,1 1 1,-1-1-1,0 1 0,0 0 1,0 0-1,0-1 0,1 1 1,-3 0-1,-2-8 8,5 7-105,0 1 0,-1-1 1,1 0-1,0 1 0,0-1 0,0 0 0,0 0 0,0 1 0,-1-1 0,1 0 0,0 0 1,1 1-1,-1-2 0,0 1 31,0 1-1,0-1 1,0 1 0,0-1 0,0 1 0,0 0-1,0-1 1,0 1 0,0-1 0,0 1 0,0-1-1,0 1 1,0 0 0,0-1 0,0 1-1,-1-1 1,1 1 0,0 0 0,0-1 0,0 1-1,-1 0 1,1-1 0,0 1 0,-2-2 240,2 1-257,0 1-1,0-1 0,0 0 1,0 1-1,0-1 0,0 0 0,0 1 1,0-1-1,0 0 0,-1 1 0,1-1 1,0 0-1,0 1 0,-1-1 1,1 1-1,0-1 0,-1 0 0,1 1 1,0-1-1,-1 1 0,1-1 1,-2 0-1,1 1 93,0-1-1,-1 1 1,1 0 0,0-1 0,-1 1 0,1 0 0,0 0-1,-1 0 1,-1 1 0,-7-1 282,-2 2-278,11-2-114,0 1-1,-1-1 1,1 1-1,0-1 1,-1 0-1,1 0 0,0 0 1,-1 0-1,1 0 1,0 0-1,0 0 1,-3-1-1,4 2-18,-3 2 37,2-2 43,-3-1 267,-1 3-550,2-3 235,2 0 48,-3 0 299,-10-8 245,13 7-601,-9-8 541,4 5-516,9 6-315,-1-1 294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8:05.7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354 1 1728,'-2'0'70,"0"0"-22,0 0-1,-1 0 1,1 0 0,0 0 0,0 0-1,0 0 1,0 1 0,0-1-1,0 1 1,0-1 0,0 1-1,0 0 1,0 0 0,0 0-1,0 0 1,0 0 0,0 0 0,0 0-1,-1 3 1,-18 14-101,19-16 95,1-1 0,-1 1 0,1-1 0,-1 1 0,0-1 0,1 0 0,-1 0 0,-3 2 0,-15 11 1468,18-13-1350,1 0 0,0-1 0,-1 0 0,1 1 0,0-1-1,-1 0 1,1 0 0,-4 1 192,4-2-354,0 1 0,-1 0 0,1 0 0,-1 0 0,1 0 0,0 0 0,-1 1 0,1-1-1,0 0 1,-1 1 0,-1 0 0,-1 0 225,-36 4 1190,37-5-1404,-1 1 0,1-1-1,0 1 1,0 0 0,-1 0 0,1 1 0,0-1 0,-3 3-1,-17 5 20,16-5-131,0-1-82,-15 4 675,21-7-479,-7 4 512,-2 6-467,7-7-12,-1 0 1,1 0 0,-1 0 0,0-1 0,-7 5 0,2-5 161,8-2-210,0 1-1,0-1 1,0 0 0,0 1 0,0-1-1,0 0 1,0 1 0,0-1 0,0 1-1,0-1 1,-1 2 0,-7 1 127,6-2 4,10-1-79,7 0 55,-4 0-100,0 0-1,16-3 1,-23 3-23,1-1 0,0 0-1,-1 0 1,1-1 0,-1 1 0,1-1-1,-1 0 1,0 0 0,0 0 0,5-4-1,57-53-3632,-47 44 2064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4:24.6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1747 2656,'1'3'612,"-1"-3"-567,0 0 0,0 0 0,0 0 0,0 1 0,1-1 0,-1 0 0,0 0 1,0 0-1,0 0 0,0 0 0,0 1 0,0-1 0,0 0 0,0 0 0,0 0 0,0 0 0,1 0 1,-1 0-1,0 0 0,0 1 0,0-1 0,0 0 0,0 0 0,0 0 0,1 0 0,-1 0 0,0 0 1,0 0-1,0 0 0,0 0 0,1 0 0,-1 0 0,0 0 0,0 0 0,0 0 0,0 0 0,0 0 0,1 0 1,-1 0-1,0 0 0,0 0 0,0 0 0,0 0 0,0 0 0,1 0 0,-1 0 0,0 0 0,0-1 1,0 1-1,0 0 0,0 0 0,0 0 0,1 0 0,-1 0 0,0 0 0,0 0 0,0-1 0,0 1 1,0 0-1,0 0 0,0 0 0,1-3 400,0 0 0,-1 0 1,1 0-1,-1 1 0,0-1 1,0-5-1,1-3 400,3-68 1603,-2 58-2095,0-23-1,-2 27-18,1-1 0,4-24 0,16-84 669,-13 56-566,-5 35 24,8-34 0,5 1-212,19-100-18,-24 90-307,-2 11 122,19-74 0,-19 105 70,12-37 83,6 0-276,-9 20 204,32-62-1,-33 78-122,-9 19-32,1 0 0,22-31 0,-14 25 9,-1 3 55,27-30 0,-30 37-153,-5 6 101,-1 1 0,1-1 0,0 1 0,0 1 0,1 0 0,12-7 0,3 0-170,-19 9-471,0 1 1,0 0-1,1 1 0,-1-1 0,1 1 0,8-2 0,-14 4 527,0 0-1,0 0 1,1 0-1,-1 0 1,0 0-1,0 0 1,1 0-1,-1 0 1,0 0-1,0 0 1,1 0-1,-1 0 1,0 0-1,0 0 1,1 0-1,-1 0 1,0 0-1,0 1 1,1-1-1,-1 0 1,0 0-1,0 0 1,0 0-1,1 0 1,-1 1-1,0-1 1,0 0-1,0 0 1,0 0-1,1 1 1,-1-1 45,0 0 0,0 1 0,0-1 0,0 0 0,0 1 1,-1-1-1,1 0 0,0 0 0,0 1 0,0-1 0,0 0 0,0 0 0,-1 1 0,1-1 0,0 0 1,0 0-1,0 0 0,-1 1 0,1-1 0,0 0 0,0 0 0,0 0 0,-1 0 0,1 1 1,0-1-1,-1 0 0,1 0 0,0 0 0,0 0 0,-1 0 0,-21 2-3264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8:07.9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324 7 224,'-2'1'27,"0"1"0,-1-1 1,1 0-1,0 0 0,0 1 0,0 0 0,0-1 0,0 1 1,1 0-1,-1 0 0,0 0 0,1 0 0,0 0 1,-1 0-1,0 3 0,-12 14 1470,13-19-1351,-1 1-1,1 0 0,0 0 1,-1 0-1,1-1 0,0 1 1,-1-1-1,1 1 0,-1-1 1,1 0-1,0 1 1,-1-1-1,1 0 0,-1 0 1,1 0-1,-1 0 0,1 0 1,-1 0-1,1-1 1,-1 1-1,1 0 0,-1-1 1,1 1-1,0-1 0,-3-1 1,-10 1-58,12 1-30,0 0 0,0 0-1,0 0 1,0 0 0,0 0 0,0 0-1,0-1 1,-2 0 0,3 1-32,-1-1 0,1 1 1,0 0-1,0-1 0,0 1 0,-1 0 1,1 0-1,0 0 0,0 0 1,-1 0-1,1 0 0,0 1 0,0-1 1,0 0-1,0 1 0,-1-1 0,1 0 1,0 1-1,0 0 0,0-1 0,0 1 1,0-1-1,0 1 0,0 0 1,0 0-1,-1 1 0,-4 7-36,0 0 0,-5 14 0,-9 14 131,16-27-327,4-9 216,0 0 1,-1 0-1,1 0 0,0 0 1,0 0-1,-1 0 1,1-1-1,0 1 0,-1 0 1,1 0-1,-1 0 1,1 0-1,-1-1 1,1 1-1,-1 0 0,1-1 1,-1 1-1,0 0 1,0-1-1,-8 4 1054,8-15-946,-6 8-149,7 3 36,0 0 0,-1 0 0,1 0 0,0 0 0,0 0-1,-1 0 1,1 0 0,0 0 0,0 0 0,0 0 0,-1 0-1,1 0 1,0 0 0,0-1 0,-1 1 0,1 0 0,0 0 0,0 0-1,0 0 1,-1 0 0,1 0 0,0-1 0,0 1 0,0 0-1,0 0 1,0 0 0,-1-1 0,1 1 0,0 0 0,0 0 0,0 0-1,0-1 1,0 1 0,0 0 0,0-1 0,-17-4 496,16 4-430,-1 0-1,1 0 1,-1 0 0,0 1-1,1-1 1,-1 0-1,0 1 1,1-1 0,-1 1-1,0-1 1,0 1 0,1 0-1,-4 0 1,-30 1-1,17-1 407,19-2-536,0 0 1,-1 0-1,1 1 0,0-1 1,1 0-1,-1 0 0,2-1 1,2 1 7,0-1 0,-1 1 1,1-1-1,0 0 0,-1 0 1,1 0-1,-1 0 1,6-8-1,30-37-1450,-19 21 418,20 12-3685,-15 18 3328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8:19.2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53 75 1472,'-7'-3'335,"2"1"-194,0 1-1,0-1 1,-1 1-1,-19-7 2814,28 9-2889,0 0 0,-1 0 0,1 0 0,0 0 0,-1 1 0,1-1 1,-1 1-1,1-1 0,-1 1 0,0 0 0,0 0 0,0 0 0,3 4 1,11 8 349,-6-6-350,0 1-1,-1 1 0,16 19 0,-23-26-33,1 1-126,13 13-53,-16-17 179,1 1-1,-1-1 0,1 1 1,0-1-1,-1 1 1,1-1-1,0 0 0,0 1 1,-1-1-1,1 0 1,0 0-1,0 0 0,-1 0 1,1 0-1,0 1 1,0-1-1,0-1 0,-1 1 1,1 0-1,0 0 1,0 0-1,-1 0 0,1 0 1,0-1-1,0 1 1,-1 0-1,2-1 0,0-1 74,1-1-1,-1 1 0,0 0 1,0-1-1,-1 1 0,1-1 1,0 1-1,-1-1 0,0 0 1,1 0-1,-1 1 0,0-1 1,0-5-1,2 0 22,-2 0 0,1-1 0,-1-14 0,-1 15-54,0 1-1,-1 0 1,0 0-1,0 0 1,-1 0-1,0 0 1,0 0-1,-6-10 1,47 46-396,4 3 522,-41-31-155,-2-1-25,0 1-1,1-1 1,-1 0-1,0 1 0,0-1 1,1 0-1,-1 0 1,0 1-1,0-1 0,1 0 1,-1 0-1,0 0 1,1 1-1,-1-1 0,0 0 1,1 0-1,-1 0 1,1 0-1,-1 0 0,0 1 1,1-1-1,-1 0 1,0 0-1,1 0 0,-1 0 1,1 0-1,-1 0 1,0-1-1,1 1 0,-1 0 1,1 0-1,-1 0 0,0 0 1,1 0-1,-1 0 1,0-1-1,1 1 0,-1 0 1,0 0-1,1 0 1,-1-1-1,0 1 0,0 0 1,1-1-1,-1 1 1,0 0-1,0-1 0,1 1 1,-1 0-1,0-1 1,0 1-1,0 0 0,0-1 1,0 1-1,1 0 1,-1-1-1,0 1 0,0-1 1,0 1-1,0 0 1,0-1-1,0 1 0,0 0 1,0-1-1,-1 1 1,1-1-1,0 0 37,0 24-309,0-23 240,0 1 0,0 0-1,0-1 1,1 1 0,-1 0-1,0-1 1,0 1-1,0-1 1,1 1 0,-1 0-1,0-1 1,0 1 0,1-1-1,-1 1 1,1-1 0,-1 1-1,1-1 1,-1 1 0,0-1-1,1 0 1,-1 1-1,1-1 1,0 0 0,-1 1-1,1-1 1,-1 0 0,1 0-1,-1 1 1,1-1 0,0 0-1,-1 0 1,1 0 0,0 0-1,-1 0 1,1 0-1,0 0 1,-1 0 0,2 0-1,6 1-433,2-2 1077,-9 1-571,21 37-845,-22-38 825,0 0 0,1 0 1,0 0-1,-1 0 0,1 0 0,0 0 1,-1 0-1,1 0 0,2-1 0,50-48-361,-44 41 596,-6 7-309,-1 0 0,1-1 0,-1 1 0,0-1 0,3-3 0,-5 5 38,1 0 0,-1 1 1,1-1-1,0 0 0,-1 1 1,1-1-1,0 1 0,0-1 1,-1 1-1,1-1 0,0 1 1,1-1-1,-1 1 1,-1 0 1,1 0-1,0-1 0,-1 1 0,1 0 1,-1 0-1,1-1 0,-1 1 0,1-1 1,-1 1-1,1 0 0,-1-1 0,1 1 1,-1-1-1,0 1 0,1-1 0,-1 1 1,0-1-1,1 1 0,-1-1 0,1-1 1,-1 0 3,0 1 6,0 1 1,0-1-1,0 1 1,0-1-1,1 1 0,-1 0 1,0-1-1,0 1 0,0-1 1,1 1-1,-1 0 0,0-1 1,0 1-1,1 0 0,-1-1 1,0 1-1,0 0 1,1-1-1,-1 1 0,1 0 1,-1 0-1,1-1 0,-8 2 132,5 0-139,-1-1 0,1 0-1,-1 1 1,1-1 0,0 1-1,-1 0 1,1 0 0,-4 2-1,0 0-216,11-6-262,-4 3 523,-1-1-48,0 1 0,1 0-1,-1-1 1,0 1 0,0-1 0,0 1-1,1 0 1,-1-1 0,0 1-1,0 0 1,1 0 0,-1-1-1,0 1 1,1 0 0,-1-1-1,0 1 1,1 0 0,-1 0-1,0 0 1,1 0 0,-1-1 0,1 1-1,-1 0 1,0 0 0,1 0-1,0 0 3,-1 0-1,1 0 0,-1-1 0,1 1 1,-1 0-1,1 0 0,-1 0 1,0-1-1,1 1 0,-1 0 0,1 0 1,-1-1-1,1 1 0,-1 0 1,0-1-1,1 1 0,-1-1 0,0 1 1,0 0-1,1-1 0,-1 1 1,0-1-1,0 1 0,1-1 0,-1 1 1,0-1-1,8-12 298,-6 7-612,-2 6 258,-1 3 44,-7 14-129,-1-1 0,-18 24 0,0 1-373,-113 223-4479,126-236 3104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8:21.6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5 244 1152,'6'-1'198,"-1"-1"0,1 0 0,0 0 0,-1 0 0,1-1 0,7-5 1,39-25-247,-48 30 198,0 1 1,-1-1-1,1 0 1,-1 0-1,0 0 1,0 0 0,0-1-1,-1 1 1,1-1-1,-1 1 1,0-1-1,3-6 1,-1 2-133,-3 6 64,0 0 0,0 0 0,0 0 0,0-1 0,0 1 1,0 0-1,-1-1 0,1-2 0,0 2 4,0-1-1,0 1 0,0 0 0,0 0 1,0 0-1,4-5 0,27-34 449,-13 18 2031,-19 24-2566,0 0-1,0 0 0,0 0 1,0 0-1,0 1 1,0-1-1,0 0 1,0 0-1,0 0 1,0 0-1,0 0 0,0 0 1,0 0-1,0 0 1,0 0-1,0 1 1,0-1-1,0 0 1,0 0-1,0 0 0,0 0 1,0 0-1,0 0 1,0 0-1,0 0 1,0 0-1,0 0 1,0 0-1,0 0 0,1 0 1,-1 0-1,0 1 1,0-1-1,0 0 1,0 0-1,0 0 1,0 0-1,0 0 0,0 0 1,0 0-1,0 0 1,1 0-1,-1 0 1,0 0-1,0 0 1,0 0-1,0 0 0,0 0 1,0 0-1,0 0 1,0 0-1,1-1 1,5-3-215,11-12 765,-49 60-572,4-6-25,-51 57 1,59-75-183,-25 32-1,40-45-378,-1 1 0,1 0 0,1 0 1,-1 1-1,2 0 0,-1-1 0,1 1 0,-2 10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8:24.0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488 6 1728,'-13'0'942,"-13"-1"873,11-1-1359,-1 1 1,0 0-1,-17 2 0,3-1 194,-62 4 496,75-1-895,1 1 0,0 0 0,0 1 0,0 0 0,-18 10-1,-8 3 805,37-17-845,0 0 1,0 0-1,-1-1 0,-4 1 0,-33-1 921,42 0-1073,0 0-1,-2 0 10,7-3-367,3-2-540,-7 5 830,1 0 0,-1 0 0,1 0 0,0 0 0,11 0-112,-12 0 105,22-1 91,28-5 0,-8 1 98,7-3 559,-51 8-714,0 1 1,1-1-1,-1 0 1,0 0 0,1 1-1,-1-1 1,0 1-1,1-1 1,-3 2 0,-39 12 83,11 0 333,-6 3 156,21-8-456,-14 10 4,11-8-730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8:25.3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237 20 2400,'0'0'30,"0"-1"0,0 1 0,-1 0 0,1 0-1,0-1 1,0 1 0,-1 0 0,1 0 0,0 0 0,-1-1 0,1 1 0,0 0 0,-1 0 0,1 0-1,0 0 1,-1 0 0,1 0 0,0-1 0,-1 1 0,1 0 0,0 0 0,-1 0 0,1 0 0,-1 0 0,1 0-1,0 1 1,-1-1 0,1 0 0,0 0 0,-1 0 0,1 0 0,0 0 0,-1 0 0,1 1 0,0-1-1,0 0 1,-1 0 0,1 0 0,0 1 0,-1-1 0,1 0 0,0 1 0,-8 5 172,-19-1 1366,24-5-1455,0 1 1,0-1-1,0 1 1,0-1-1,0 0 1,0 0 0,0 0-1,0-1 1,0 1-1,0-1 1,0 0-1,0 1 1,0-1-1,0 0 1,1-1-1,-1 1 1,-4-3-1,-11-5 222,-8 5 263,22 3-468,0 0 0,0 0 1,0 1-1,0-1 0,0 1 0,0 0 1,0 0-1,0 1 0,0-1 1,0 1-1,0 0 0,1 0 0,-6 2 1,7-2-123,1-1 1,0 0 0,0 0-1,0 1 1,0-1 0,0 0 0,-1 0-1,1 0 1,0 0 0,-2 0-1,-9-1 57,38 10 809,-21-8-1092,0-1 1,0 1-1,0-1 0,0 0 0,0 0 0,0 0 0,0-1 0,0 0 0,0 0 0,0 0 0,0 0 1,-1-1-1,7-3 0,11-5-1142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8:27.8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421 17 1984,'0'-4'2613,"0"4"-2615,0-1-1,0 1 1,0 0 0,-1-1-1,1 1 1,0 0 0,0 0-1,0-1 1,-1 1 0,1 0-1,0 0 1,0-1-1,-1 1 1,1 0 0,0 0-1,0 0 1,-1 0 0,1-1-1,0 1 1,-1 0-1,1 0 1,0 0 0,-1 0-1,1 0 1,0 0 0,-1 0-1,1 0 1,-1 0-1,-3-2 275,3 1-247,0 0 0,0 1 0,0-1 1,0 1-1,0 0 0,0-1 0,0 1 1,0 0-1,0-1 0,0 1 0,0 0 0,0 0 1,0 0-1,0 0 0,0 0 0,0 0 0,-1 0 1,0 1-1,-22 3 120,-13 14-48,30-13-67,0-1 1,0-1-1,-14 6 0,-28 11-323,41-15 404,8-5-61,-1 1 1,1-1 0,-1 1-1,0-1 1,1 1-1,-1-1 1,1 0 0,-1 1-1,0-1 1,1 0-1,-1 1 1,0-1 0,0 0-1,1 0 1,-1 0-1,0 0 1,0 0 0,-1 0-1,2 0-42,0 0-1,-1-1 1,1 1-1,-1 0 1,1-1-1,0 1 1,0-1-1,-1 1 1,1-1-1,0 1 1,0-1-1,-1 1 1,1 0-1,0-1 1,0 1-1,0-1 1,0 0-1,0 1 1,0-1-1,0 1 1,0-1-1,0 1 1,0-1 0,0 0-1,0-19-836,-39 14 2977,-19 13-391,51-6-1781,0-1 0,0 1 0,-12-2 0,14 0 130,-1 1 1,1-1 0,-1 1 0,1 1-1,0-1 1,-10 3 0,-5-2 99,14-1-204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8:31.8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292 120 2304,'-28'2'1425,"21"-1"-1134,1-1-1,0 1 1,-1-1-1,1 0 1,-1-1-1,1 0 1,0 0-1,-1 0 1,-9-4-1,-13-7-24,15 7 270,1-1 0,0-1 1,-14-8-1,20 11-203,0 0 0,0 0-1,-9-2 1,-13-8 171,24 12-339,4 1-140,1 1 1,-1 0-1,1 0 0,-1 0 0,0-1 1,1 1-1,-1 0 0,1-1 0,-1 1 1,1-1-1,-1 1 0,1 0 1,-1-1-1,1 1 0,-1-1 0,1 1 1,0-1-1,-1 0 0,1 1 1,0-1-1,0 1 0,-1-1 0,1 0 1,0 1-1,0-1 0,0 0 1,-2-5 171,-5-4-96,6 10-108,1 0-1,0 0 0,0 0 0,0 0 0,0-1 1,0 1-1,0 0 0,-1 0 0,1 0 1,0 0-1,0 0 0,0 0 0,0 0 0,0-1 1,0 1-1,0 0 0,0 0 0,0 0 0,0 0 1,0 0-1,-1 0 0,1-1 0,0 1 1,0 0-1,0 0 0,0 0 0,0 0 0,0-1 1,0 1-1,0 0 0,0 0 0,0 0 1,0 0-1,1 0 0,-1-1 0,0 1 0,0 0 1,0 0-1,0 0 0,0 0 0,0 0 1,0 0-1,0-1 0,0 1 0,0 0 0,0 0 1,1 0-1,-1 0 0,0 0 0,0 0 1,0 0-1,0 0 0,0 0 0,0-1 0,1 1 1,-1 0-1,0 0 0,0 0 0,0 0 1,0 0-1,0 0 0,1 0 0,8 3-211,-7-3 230,36 12-160,-4-2 399,52 22 1,-81-29-225,0 0 0,0 0 0,9 8 1,-12-9-7,0-1 1,-1 0-1,0 1 0,1-1 1,-1 1-1,0-1 1,1 1-1,-1 0 1,0-1-1,0 1 0,0 0 1,-1 0-1,1 0 1,0 0-1,0 2 1,-1-1-16,-2 14-63,2-17 83,0 1 0,-1-1 1,1 1-1,0-1 0,-1 1 0,1-1 0,0 1 0,-1-1 1,1 1-1,-1-1 0,1 1 0,0-1 0,-1 0 0,1 1 1,-1-1-1,1 0 0,-1 0 0,1 1 0,-1-1 0,1 0 1,-1 0-1,0 0 0,1 0 0,-1 1 0,1-1 0,-1 0 1,1 0-1,-2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8:40.0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234 1 64,'4'8'4768,"-7"4"-4627,-1-1 1,-1 1-1,-11 18 1,0 0-36,-1 4-94,-26 59 13,25-52 211,-37 65 0,10-23 593,35-70-501,4-5-225,10-10 48,1-3-136,-1 0 0,0 0-1,0-1 1,0 1 0,-1-1 0,4-6 0,16-41-212,-12 26 183,29-85 291,-32 89-67,2 0-1,12-22 1,-11 23 20,-6 13-130,0 0 1,0 0-1,1 0 0,13-14 0,-19 23-102,0 0-1,0 0 0,0-1 0,0 1 1,1 0-1,-1 0 0,0 0 0,0 0 0,0 0 1,0 0-1,0 0 0,0 0 0,0 0 1,0 0-1,1 0 0,-1 0 0,0-1 1,0 1-1,0 0 0,0 0 0,0 0 0,0 0 1,0 0-1,1 0 0,-1 0 0,0 0 1,0 0-1,0 0 0,0 0 0,0 0 1,0 0-1,1 1 0,-1-1 0,0 0 0,0 0 1,0 0-1,0 0 0,0 0 0,0 0 1,0 0-1,1 0 0,-1 0 0,0 0 1,0 0-1,0 0 0,0 1 0,0-1 0,0 0 1,0 0-1,0 0 0,0 0 0,3 11 8,-2 17 224,-1-24-175,-3 27 25,0 1 1,-2 0-1,-13 45 0,15-67-49,15-33-330,-5 13 402,-2 0-1,1-1 1,5-16 0,3-8-174,-11 31 155,-1-1 1,0 0-1,0 0 1,0 0-1,0 0 1,-1 0-1,0 0 0,0 0 1,0-6-1,-11 25 67,-6 16-262,2 2 0,-18 56 0,-6 1 250,12-30 17,22-51-159,0 0 1,0 0-1,0 0 1,-1-1-1,0 0 1,0 0-1,-1 0 1,-11 10-1,24-21 21,-1 0 1,0 0-1,11-10 0,-5-3-9,-1 0-1,0-1 0,-1-1 1,-1 1-1,-1-1 0,0-1 1,6-27-1,5-11 103,10-40 425,-28 66-549,-2 21 338,0 10-253,-1 1 1,1-1-1,-1 1 1,1-1-1,-1 1 0,1 0 1,-1-1-1,1 1 1,-3 0-1,2 0-67,0 0-1,0 1 0,0-1 0,0 1 0,0-1 1,1 1-1,-1 0 0,0 0 0,0-1 1,1 1-1,-1 0 0,1 1 0,-1-1 1,1 0-1,-1 0 0,1 1 0,0-1 1,-2 3-1,-3 5-110,0-1 0,-6 14 1,-1 1 375,-9 9-130,21-31-155,1-1 20,0 0 0,-1 0 0,1 0 0,0 0 0,0 0 0,0 0 0,-1 0 0,1 0 0,0 0 0,0 0 0,-1 0 0,1 0 0,0 0 0,0 0 0,-1 0 0,1 0 0,0 0 0,0 0 0,-1 0 0,1 0 0,0 0 0,0-1 0,0 1 0,-1 0 0,1 0 0,0 0 0,0 0 0,0 0 0,-1-1 0,1 1 0,0 0 0,0 0 0,0 0 0,0 0 0,0-1 0,0 1 0,-1 0 0,1 0 0,0-1 0,0 1 0,0 0 0,0 0 0,0-1 0,0 1 0,0 0 0,0 0 0,0-1 0,-8-76-52,3 57 421,5 20-371,0 0 0,0 0 1,0 0-1,0 0 0,0-1 0,-1 1 1,1 0-1,0 0 0,0 0 0,0 0 1,0 0-1,0-1 0,-1 1 0,1 0 0,0 0 1,0 0-1,0 0 0,0 0 0,-1 0 1,1 0-1,0 0 0,0 0 0,0 0 1,0 0-1,-1 0 0,1 0 0,0 0 1,0 0-1,0 0 0,-1 0 0,0 1-22,0 1 0,0-1 0,0 1-1,0 0 1,0-1 0,0 1 0,1 0-1,-1 0 1,1 0 0,-1-1 0,1 1 0,-1 4-1,-2 6-94,1-7 137,1 0 1,-1 0 0,1 0-1,0 1 1,1-1 0,-1 1-1,1 6 1,0-11-26,0 0 1,0-1-1,0 1 0,-1-1 1,1 1-1,0-1 0,0 1 1,-1 0-1,1-1 0,0 1 1,0-1-1,-1 1 0,1-1 1,-1 0-1,1 1 0,0-1 1,-1 1-1,1-1 0,-1 0 1,1 1-1,-1-1 0,1 0 1,-1 0-1,0 1 0,1-1 1,-1 0-1,1 0 0,-1 0 1,-2 1 415,6-5-176,-2 4-240,-1-1 0,0 1 0,1 0 1,-1 0-1,1-1 0,-1 1 0,0 0 1,1-1-1,-1 1 0,0 0 0,0-1 0,1 1 1,-1-1-1,0 1 0,0 0 0,1-1 1,-1 1-1,0-1 0,0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8:43.3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326 4 1472,'-16'-1'815,"15"0"-672,-1 0-1,1 1 0,-1 0 1,0-1-1,1 1 0,-1 0 1,1 0-1,-1 0 0,0 0 1,1 0-1,-1 1 0,1-1 1,-1 0-1,0 1 0,1-1 1,-1 1-1,1-1 0,-1 1 1,1 0-1,-1 0 0,-1 1 1,-18 16 1453,16-14-1523,0 1 1,0-1-1,0 1 1,1 0-1,-8 10 1,-37 69-28,-20 29 558,63-105-397,4-5-90,0 1 1,-1-1-1,0 1 1,0-1-1,0 0 1,0 0-1,0 0 1,-4 2-1,6-5-104,1 1 0,0-1 0,0 0 0,-1 0 0,1 0 0,0 0 0,0 0 0,-1 0 0,1 0 0,0 0 0,-1 0 0,1 0 0,0 0 0,0 0 0,-1 0 0,1 0 0,0 0 0,0-1 0,-1 1 0,1 0 0,0 0 0,0 0 0,-1 0 0,1 0 0,0-1 0,0 1 0,-1 0 0,1 0 0,0 0 0,0-1 0,0 1 0,0 0 0,-1 0 0,1 0 0,0-1 0,0 1 0,0 0 0,0 0 0,0-1 0,0 1 0,0 0 0,0-1 0,0 1 0,0 0 0,0 0 0,0-1 0,0 1 0,0-1 0,-1-16 126,1 14-152,7-105 245,1-2 512,-9 107-697,0 0 1,0 1-1,0-1 0,0 1 0,0-1 1,0 1-1,-1-1 0,1 1 0,-1 0 1,1 0-1,-1-1 0,0 1 1,0 0-1,-4-2 0,3 0-4,2 4-57,0 0-1,1-1 1,-1 1-1,1 0 1,-1 0 0,1-1-1,-1 1 1,1 0-1,-1 0 1,0 0 0,1 0-1,-1 0 1,1 0-1,-1 0 1,0 0 0,1 0-1,-1 0 1,1 1-1,-1-1 1,0 0 0,1 0-1,-1 0 1,1 1-1,-1-1 1,1 0 0,-1 1-1,0 0 1,-12 11 204,11-8-195,0 0 0,1 0 1,-1 0-1,1 0 0,0 0 1,1 0-1,-1 1 0,0 3 0,2 38-47,0-21 51,-1-24-16,0 0-1,1-1 1,-1 1 0,0-1 0,0 1 0,1 0 0,-1-1 0,0 1 0,1-1 0,-1 1 0,1-1 0,-1 1-1,0-1 1,1 1 0,-1-1 0,1 1 0,-1-1 0,1 0 0,0 1 0,-1-1 0,1 0 0,-1 1 0,1-1-1,1 0 1,-2 0 18,1 1 47,9 0-203,29 23-3146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8:50.7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140 5 832,'-16'-4'2674,"10"8"-2479,-64 62 2472,43-38-1883,27-27-770,-1 0 1,0 0-1,1-1 1,-1 1-1,1 0 1,-1 0-1,1 0 1,-1 0-1,1 0 0,-1 0 1,1 0-1,0 0 1,0 0-1,-1 0 1,1 0-1,0 0 1,0 0-1,0 0 1,0 0-1,0 0 1,1 0-1,-1 0 0,0 0 1,0 0-1,1 2 1,0-1-21,0 0 0,0 1-1,0-1 1,0 0 0,0 0 0,0 0 0,1 0 0,-1 0 0,3 2-1,-2-2 41,0 0 0,0 0 0,0 1 0,0-1 0,0 1 0,-1-1 0,3 5 0,-4-5 14,0 14 475,-3 18 149,-19-34 981,21 0-1656,0 0-1,0 0 0,0 0 1,0-1-1,0 1 0,0 0 0,0 0 1,0-1-1,0 1 0,0-1 1,0 1-1,0-1 0,0 1 1,0-1-1,0 0 0,0 1 0,1-1 1,-1 0-1,-1-1 0,1 1-151,9-10-170,6-2 107,-12 11 249,1 0-1,-1 0 1,0 0-1,0 0 1,1 0-1,-2-1 0,1 1 1,0-1-1,0 0 1,2-5-1,-3 6-36,0-1-1,1 1 1,-1 0-1,1-1 1,-1 1-1,4-3 1,-3 4 33,-1 0 0,0 0 1,0 0-1,0-1 0,0 1 0,0 0 0,0-1 0,0 1 1,0-1-1,-1 1 0,1-1 0,-1 1 0,1-1 1,0-3-1,-2 6 2,1 1 0,-1-1 1,0 0-1,1 0 0,-1 0 0,0 0 1,0 0-1,0 0 0,0 0 0,0 0 1,0 0-1,0 0 0,0 0 1,-1 0-1,-6 6 406,-9 16 488,9-13-918,1 1 1,-13 11-1,19-20-289,1-1 251,0 0 0,0 0 0,0 0 0,0 0 0,1 0 0,-1 0 1,0-1-1,0 1 0,1 0 0,-1 0 0,1 0 0,-1 0 0,0-1 1,1 1-1,0 0 0,-1 0 0,1-1 0,-1 1 0,1 0 0,0-1 0,-1 1 1,1-1-1,0 1 0,0-1 0,0 1 0,-1-1 0,1 1 0,0-1 1,0 0-1,0 1 0,0-1 0,0 0 0,0 0 0,-1 0 0,1 0 1,0 0-1,0 0 0,0 0 0,0 0 0,0 0 0,0 0 0,1-1 0,2 0-200,0 0 0,0 0-1,0 0 1,0-1-1,-1 1 1,1-1-1,0 0 1,-1 0 0,5-4-1,-1 0-350,-1-1-1,0 1 1,-1-1-1,9-14 1,5-13-2275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4:35.3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1273 3497 480,'-6'-4'223,"6"4"-192,0 0-1,0 0 1,1 0 0,-1 0 0,0 0-1,0 0 1,0 0 0,0 0-1,0-1 1,0 1 0,0 0 0,0 0-1,0 0 1,0 0 0,0 0-1,0 0 1,0 0 0,0 0 0,1 0-1,-1 0 1,0 0 0,0 0 0,0 0-1,0 0 1,0-1 0,0 1-1,0 0 1,0 0 0,0 0 0,0 0-1,0 0 1,0 0 0,0 0-1,0 0 1,0 0 0,0 0 0,0 0-1,0-1 1,0 1 0,0 0 0,0 0-1,0 0 1,0 0 0,0 0-1,0 0 1,0 0 0,-1 0 0,1 0-1,0 0 1,0 0 0,0 0-1,0 0 1,0-1 0,0 1 0,0 0-1,0 0 1,0 0 0,0 0 0,0 0-1,0 0 1,0 0 0,-1 0-1,1 0 1,0 0 0,0 0 0,1 0 251,-1 0-164,0-1-84,-1 1 0,1 0 0,0 0 1,0 0-1,0 0 0,-1-1 0,1 1 1,0 0-1,0 0 0,0 0 0,0-1 1,-1 1-1,1 0 0,0 0 0,0-1 1,0 1-1,0 0 0,0 0 0,0-1 1,0 1-1,0 0 0,0 0 0,0-1 1,0 1-1,0 0 0,0-1 0,0 1 1,0 0-1,0 0 0,0-1 0,0 1 1,0 0-1,0 0 0,0-1 0,0 1 1,0 0-1,1 0 0,-1-1 0,0 1 1,0 0-1,0 0 0,0 0 0,1-1 1,-1 1-1,1-1 425,-1 1-171,0 0-150,0 0-63,0 0-17,0 0-36,0 0-65,0 0 80,0 0 267,0 0 27,-1 0-213,0-1-1,1 1 0,-1-1 1,0 0-1,1 1 1,-1-1-1,1 0 0,-1 0 1,1 1-1,-1-1 1,1 0-1,0 0 0,-1 0 1,1 0-1,0 0 0,-1 0 1,1 1-1,0-1 1,0 0-1,0 0 0,0-1 1,-5-15 419,-25-25-90,-34-47 274,-61-81 479,103 133-1162,1-1-1,2 0 1,-21-64 0,17 40-77,-28-69-92,-35-149 1,75 232 199,-15-58 275,-42-110 0,38 137-281,-146-346 221,118 300-100,-55-169 0,-78-469-803,144 578-340,5 19-2818,32 120 2348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8:51.7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395 1 2400,'-3'0'124,"0"0"0,-1 0 0,1 0 0,0 0-1,0 0 1,-1 1 0,1 0 0,0 0 0,0-1 0,-5 4 0,-30 17 193,11-5-365,16-10 142,0 1 0,1 0-1,0 1 1,0 0 0,1 1 0,0 0 0,0 0 0,1 1-1,-11 17 1,-3 11 42,-27 58 1,23-41-169,-34 77 1050,51-113-559,8-18-502,7 6-58,-5-6 147,0 0 1,0 0-1,0 0 0,0 0 1,0 0-1,0 0 1,-1 0-1,1 0 1,0 1-1,-1-1 0,1 0 1,-1 0-1,1 1 1,-1-1-1,1 0 0,-1 1 1,0-1-1,0 0 1,0 1-1,1-1 0,-1 1 1,-1-1-1,1 0 1,0 1-1,0-1 1,0 0-1,-1 1 0,1-1 1,-1 0-1,1 1 1,-1-1-1,0 0 0,1 0 1,-1 0-1,0 0 1,-1 2-1,-25 28 738,39-45-1254,-1 0 330,0 0 1,-1-1-1,-1-1 1,0 0-1,-1 0 1,9-28-1,-7 21-178,33-85-2279,-21 57 122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8:53.0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89 0 576,'-1'0'32,"1"1"-1,-1-1 1,1 0 0,0 0-1,-1 1 1,1-1 0,0 0 0,-1 0-1,1 1 1,0-1 0,-1 0-1,1 1 1,0-1 0,-1 1-1,1-1 1,0 0 0,0 1-1,0-1 1,-1 1 0,1-1 0,0 1-1,0-1 1,0 0 0,0 1-1,0-1 1,0 1 0,0 0-1,-3 19 761,2-8-386,-1 10-322,1-1 0,0 0-1,2 1 1,3 21-1,1 35 230,-15 144 2321,-28 15-1689,15-104-1148,22-125 198,-1 1 174,1 0 0,-1-1 1,-5 14-1,7-38 439,5-17-480,10-35-251,44-120 0,-32 115-2245,-10 36-538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8:55.8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115 0 896,'-1'0'30,"0"1"0,0 0 1,0-1-1,0 1 0,0 0 0,0-1 0,0 1 0,0 0 1,0 0-1,0 0 0,0 0 0,0 0 0,1 0 1,-1 0-1,0 1 0,-11 19 10,9-14 120,0 1 0,0-1 0,1 1 0,0 0 0,-2 12 0,4-17-59,0 1 1,0-1 0,1 0 0,-1 1-1,1-1 1,0 0 0,0 1 0,0-1-1,0 0 1,0 0 0,1 0-1,2 5 1,35 63 80,-38-70-147,-1 0 0,1 0 0,-1 0 0,1 0 0,-1 0 0,0 1 0,1-1 0,-1 0 0,0 0 0,0 0 0,0 0 0,0 0 0,0 0 0,0 1 0,0-1 0,0 0 0,0 0 0,-1 0 0,1 0 0,0 0 0,-1 0 0,1 0 1,-1 0-1,1 0 0,-1 0 0,1 0 0,-2 1 0,-1 1 189,0 0 1,-1 0 0,1-1-1,-1 1 1,-7 3 0,-11 9 64,13-8-148,9-7-133,-1 0 0,1 0 1,-1 1-1,1-1 0,-1 1 1,1-1-1,-1 0 0,1 1 1,-1-1-1,1 1 0,-1-1 0,1 1 1,0-1-1,-1 1 0,1-1 1,0 1-1,-1 0 0,1-1 1,0 1-1,0-1 0,0 1 1,0 0-1,-1-1 0,1 1 1,0 0-1,0-1 0,1 2 0,-2 0-24,1 0 0,0 0-1,-1 0 1,1-1 0,-1 1-1,1 0 1,-1 0 0,-1 1-1,-3 11 68,-11 53-200,12-52 170,3-9-20,-1-1 1,1 0-1,0 10 1,-7 63 238,3 4-352,3-47 15,0-23 106,2 0-1,0 14 0,0-22-42,1 0 0,0 0 0,0 0-1,0 0 1,0 0 0,0-1 0,1 1-1,0 0 1,-1-1 0,5 6 0,16 26-2787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8:56.6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75 366 480,'0'-20'177,"1"3"249,-2 1 1,-3-29-1,2 32-331,1 0 0,0-18 0,1 18-85,-1 1 0,-2-19 0,1 18 336,1-1-1,1 0 1,1-21 0,0 2 249,-1 25-499,0 5-156,-1 1 1,1-1-1,0 0 0,1 1 1,-1-1-1,0 1 1,1-1-1,-1 1 0,1-1 1,1-2-1,0-1 22,-3 13 82,-9 144 948,-12-7-926,8-63-411,-7 148 0,21-195-1650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8:58.9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454 31 1472,'-1'1'80,"0"1"1,0-1-1,0 1 1,0-1-1,0 1 1,-1-1-1,1 0 1,-1 0-1,1 0 0,-1 0 1,1 0-1,-1 0 1,1 0-1,-1 0 1,-2 0-1,-28 3 1832,1 1-1463,6 3-82,-1-1 0,1 0 0,-1-2 0,0-1 0,-31 0 0,55-4-335,-1 0 0,1 0 0,-1-1 0,1 1 0,-1-1 0,1 0 0,0 1 0,0-1 0,-1 0 0,1 0 0,0 0 0,-3-3 0,-21-20-124,6 4 360,14 15-113,4 3-87,0 1 0,0-1 0,0 1 0,0-1 0,0 1-1,-1 0 1,1 0 0,0 0 0,0 0 0,-5-1 0,1 1-77,0 0 1,-1 0-1,-9 1 1,10 0 106,-21-8 291,27 8-392,0 0 1,1 0-1,-1 0 0,0 0 0,0 0 1,0 0-1,0 0 0,0 0 0,0 0 0,0 0 1,0 0-1,0 0 0,0 0 0,0 0 1,1 0-1,-1-1 0,0 1 0,0 0 1,0 0-1,0 0 0,0 0 0,0 0 1,0 0-1,0 0 0,0 0 0,0 0 1,0 0-1,0 0 0,0-1 0,0 1 1,0 0-1,0 0 0,0 0 0,0 0 1,0 0-1,0 0 0,0 0 0,0 0 1,0 0-1,0-1 0,0 1 0,0 0 1,0 0-1,0 0 0,0 0 0,0 0 1,0 0-1,0 0 0,0 0 0,0 0 1,-1 0-1,1 0 0,0 0 0,0 0 0,0-1 1,0 1-1,0 0 0,0 0 0,0 0 1,0 0-1,0 0 0,0 0 0,0 0 1,-1 0-1,1 0 0,0 0 0,0 0 1,0 0-1,9-4-292,-2 5 104,-1-1-1,1 1 1,-1 1 0,0-1 0,1 1 0,-1 0-1,0 1 1,9 4 0,-5-2-168,24 10-1801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9:00.3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271 269 1248,'-1'0'37,"1"-1"-1,-1 1 1,0 0-1,0-1 1,0 1-1,1 0 1,-1-1 0,0 1-1,0-1 1,1 1-1,-1-1 1,0 0-1,1 1 1,-2-2 0,-4-3 630,-7 10 789,9-3-1252,0-1 0,-1-1 0,1 1 0,0 0 0,-1-1 0,1 0 0,-1 0 0,1 0 0,-1-1 0,1 0 0,-6-1 1,-3-2 157,0-1 0,-16-7 1,-11-4 517,39 16-826,-1-1 0,1 0 1,-1 1-1,0-1 1,1 1-1,-1-1 0,0 1 1,-2 0-1,-9-4 230,-3-3-260,14 6 39,-1 0 0,1-1 0,0 1-1,-1 0 1,1-1 0,-4-2 0,0-1-28,6 4-35,-1 1 0,1-1 0,-1 1 1,1 0-1,-1-1 0,1 1 0,-1-1 1,1 0-1,-1 1 0,1-1 0,-1 1 1,1-1-1,0 0 0,0 1 0,-1-1 1,1 0-1,0 1 0,0-1 0,0 0 1,-1 1-1,1-1 0,0 0 0,0 1 0,0-1 1,0 0-1,1 0 0,-1 1 0,0-1 1,0 0-1,0 1 0,0-1 0,1-1 1,-1 1 1,1-1 1,-1 0 0,1 0 0,0 1-1,-1-1 1,1 0 0,0 1 0,0-1 0,0 1-1,0-1 1,0 1 0,0 0 0,1-1-1,-1 1 1,0 0 0,1 0 0,-1 0-1,1 0 1,-1 0 0,2-1 0,0 1-14,0 0 0,0 1 0,0-1 0,0 1 0,0 0 0,0-1 0,0 1 0,0 1 0,0-1 0,-1 0 0,1 1 0,0-1 0,0 1 1,0 0-1,0 0 0,3 2 0,-6-3 34,0 0 1,1 0-1,-1 1 1,0-1-1,1 0 1,-1 0-1,1 1 1,-1-1 0,1 0-1,-1 0 1,1 0-1,-1 0 1,1 0-1,-1 0 1,0 0-1,1 0 1,-1 0-1,1 0 1,-1 0-1,1 0 1,-1 0-1,2 0 1,-8-10 765,-1 0-834,-16-27 270,-12-19-279,27 44 24,7 9-34,-1 1 1,1-1-1,-1 1 0,0-1 1,0 1-1,0 0 1,-3-2-1,13 10 30,-1 0 0,0 0 0,-1 1 0,11 14 0,-10-12 33,0 0-1,1-1 1,11 11-1,-7-11-153,-2 1 1,1 0-1,-1 1 0,-1 0 1,1 1-1,-2 0 0,10 15 1,-9-10-1532,0-1 492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9:02.1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378 123 416,'-31'-13'618,"1"-1"0,-40-25 0,57 31 477,-66-30 1476,53 30-2513,25 7-30,0 1-1,0 0 0,0-1 0,0 1 0,0 0 0,0 0 0,0 0 1,0 0-1,0 0 0,0 0 0,0 0 0,0 0 0,0 0 0,0 1 1,0-1-1,0 0 0,0 1 0,0-1 0,0 0 0,0 1 0,0-1 0,0 1 1,0 0-1,1-1 0,-1 1 0,0 0 0,0-1 0,1 1 0,-1 0 1,-1 1-1,-2 3-19,1 0 0,-1 0 1,-4 10-1,-7 16-79,9-18 179,1-1 1,-2 0-1,-14 20 1,17-27-31,1 0-1,-1 0 1,1 0 0,-3 8 0,5-12-231,0 1 0,0 1 0,0-1 0,1 0 0,-1 0 0,1 0 0,-1 0 0,1 0 0,0 1 0,0-1 0,0 0 0,0 0 0,0 0 0,1 1 0,0 3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9:03.6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 53 3072,'-3'-7'777,"3"7"-750,0 0 1,0 0 0,-1 0-1,1 0 1,0 0 0,0 0 0,-1 0-1,1 0 1,0 0 0,0 0 0,-1 0-1,1 0 1,0 0 0,0 0 0,-1 0-1,1 0 1,0 0 0,0 0 0,-1 0-1,1 0 1,-1 1 138,0-1-138,-11 10-296,10-6 198,1 0-1,0-1 0,0 1 1,0 0-1,0 0 1,1 0-1,-1-1 1,1 1-1,0 6 0,-1 17 404,-9 4 319,7-26-477,1 1 1,1-1 0,-1 0 0,1 1 0,0-1 0,-1 9-1,20-18 156,2-4 142,-15 6-359,0-1 0,0 1 0,0-1-1,0 0 1,0 0 0,6-5-1,5-8 84,17-14-85,-31 28-124,0 0-1,1 1 0,-1-1 1,1 1-1,0 0 0,-1-1 1,1 1-1,0 0 0,-1 1 0,1-1 1,0 0-1,5 1 0,-7 0 11,0 0-1,1 0 1,-1 0-1,0-1 1,0 1-1,1 0 1,-1 0-1,0-1 1,0 1-1,1-1 1,-1 1-1,0-1 1,0 1-1,0-1 1,0 0-1,2-5 673,-3 6-660,-6-1 94,0-1-1,0-1 1,0 1-1,-9-6 1,8 3-1,1 0 0,0-1 0,0 0 0,1 1 0,-1-2 0,1 1 0,1-1 1,-8-12-1,12 19-115,0-1 0,-1 1 1,1 0-1,0 0 0,0 0 0,0-1 1,-1 1-1,1 0 0,0 0 1,0-1-1,0 1 0,0 0 0,0-1 1,-1 1-1,1 0 0,0-1 0,0 1 1,0 0-1,0 0 0,0-1 1,0 1-1,0 0 0,0-1 0,0 1 1,0 0-1,0-1 0,0 1 1,1 0-1,-1-1 0,0 1 0,0 0 1,0 0-1,0-1 0,0 1 0,1 0 1,-1 0-1,0-1 0,0 1 1,0 0-1,1 0 0,-1-1 0,0 1 1,0 0-1,1 0 0,-1 0 1,0 0-1,0-1 0,1 1 0,-1 0 1,0 0-1,1 0 0,-1 0 1,0 0-1,1 0 0,-1 0 0,0 0 1,1 0-1,-1 0 0,0 0 0,1 0 1,19 3-197,11 8 145,-23-7 45,0-1 1,0 0-1,11 2 1,-7-3 53,-3-1 67,0 1 0,0 0 0,18 7 645,-106-2 1359,10-4-800,50-1-1750,-29-2 0,67 4 281,-16-4 156,-1 1 0,1 0 0,0-1 0,-1 1 0,1-1 0,0 0 0,0 0 1,-1 0-1,1 0 0,0-1 0,0 1 0,-1-1 0,5-1 0,-3 1-38,26-10-19,-28 10 37,0 0 0,-1 0 0,1 0 0,0 0 1,0 0-1,-1 0 0,1-1 0,-1 1 0,1-1 0,-1 1 1,0-1-1,2-2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9:05.1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88 73 2240,'-35'8'5850,"40"-16"-4906,-3-10-625,-2 16-296,0 0 0,1 0-1,-1 0 1,0 0 0,0 0-1,0 0 1,0 0 0,0 0 0,0 1-1,0-1 1,-1 0 0,1 0 0,-1 0-1,1 0 1,-1 0 0,0 1 0,0-1-1,0 0 1,-1-1 0,-2-2-51,4 4 40,-1 0-1,1 0 0,-1 0 1,1 0-1,-1 1 0,0-1 1,0 0-1,1 1 0,-1-1 1,0 0-1,-2 0 0,3 1-12,-1 0 0,1 0-1,-1 0 1,0 0 0,1 0 0,-1 1-1,1-1 1,-1 0 0,1 0-1,-1 1 1,1-1 0,-1 0-1,1 1 1,-1-1 0,1 1-1,-1-1 1,1 0 0,-1 1 0,1-1-1,0 1 1,-1-1 0,1 1-1,0-1 1,-1 1 0,1 0-1,-8 12 128,-10 12 260,18-24-370,3 2-198,-2-2 180,1 0 1,-1 0-1,1 0 1,0 0-1,-1 0 1,1 0-1,0 0 1,0-1-1,0 1 1,0-1-1,0 1 1,-1-1-1,1 0 1,0 0-1,0 1 1,0-1-1,4-1 1,-3 1 29,0 0-20,-1 1 0,1-1 1,-1 1-1,0-1 0,1 1 0,-1 0 0,0 0 1,1 0-1,-1 0 0,4 3 0,-3-2 8,-1 0 0,1-1 0,-1 0 0,1 0 0,0 1 1,-1-1-1,4 0 0,34 4-96,-34-3 31,0-1 0,0-1 0,0 1 0,11-1 0,-10 0-212,-1 0-1,0 0 1,11 2-1,-14-1-1,0-1 0,-1 1 1,1-1-1,0 0 0,-1 0 0,1 0 0,0 0 0,-1-1 0,1 1 1,0-1-1,2-1 0,-3 2 311,0-1 1,0 0-1,0 0 1,0 0 0,0 0-1,0-1 1,0 1-1,-1 0 1,1-1-1,0 1 1,-1-1-1,0 0 1,3-2-1,-1-2 644,-3 5-768,0 1 1,0-1-1,1 0 1,-1 1-1,0-1 1,24-12-2643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9:06.2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442 31 736,'-18'19'340,"15"-15"-85,0 0-1,-1-1 0,1 0 1,-1 0-1,0 0 0,1 0 1,-1 0-1,-6 2 0,-1-1 312,0 0 1,-1-1-1,1-1 0,-16 2 0,-15 4-90,4 0-306,16-4 110,0 2 0,1 0 0,-22 9 0,33-11-108,-1 1-1,1 1 0,0 0 0,0 0 1,1 1-1,0 0 0,0 0 0,-13 15 1,21-21-124,1 0 0,-1-1 0,0 1 0,0 0 0,0 0 0,0 0 0,0-1 0,0 1 0,0 0 0,0-1 0,0 1 0,0-1 0,0 1 0,0-1 0,-1 0 0,1 1 0,0-1 0,0 0 0,0 0 0,-1 0 0,1 0 0,-2 0 0,12-15 250,41-33-1072,-12 13-980,-8 6-420,20-20-174,-40 35 1252,13-21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4:36.5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994 3841 2560,'-5'-1'1918,"11"-2"-1574,-4 2-294,0 0 0,1 0 1,-1 0-1,0 0 0,1 0 0,3-4 0,-5 3 47,1 0 0,-1-1 0,1 1 0,-1-1 0,0 1 0,0-1 0,0 1 0,0-1 0,-1 1 0,1-1 0,0 0 0,-1-5 0,-1-37 1091,0 32-885,-6-60 840,-4 1 0,-21-75 0,9 49-391,-38-160-333,1 6-486,58 241 65,-85-339-182,-79-166-23,86 272 291,-110-466-6,123 437 41,59 241-117,-21-80-128,-59-155 0,-6 46-1560,91 215 1467,0 0-159,0-1 0,1 0 0,-1 0 0,1 0 0,1 0 0,-1 0 0,1 0 0,0-11 0,2 17 79,-1 0 0,0 0 0,0-1 0,1 1 0,-1 0 0,1 0-1,-1 0 1,1 0 0,-1 0 0,1 0 0,0-1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9:12.4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222 9 1248,'-3'1'119,"0"-1"1,0 1-1,0 0 1,0 0-1,0 0 1,0 0-1,0 0 1,-5 4-1,5-3 68,0 0 0,0-1 0,0 1 0,0-1 0,0 0-1,0 0 1,0 0 0,-1 0 0,-3 0 0,-3-2 314,0 0 1,0-1-1,0 0 0,0 0 0,1-1 1,-1 0-1,1-1 0,-13-6 1,18 8-467,0 1 0,-1 0 0,1 1 0,0-1 1,0 1-1,-1-1 0,1 1 0,-4 1 0,-3-1 70,11 0-98,0 1-1,0-1 1,0 0-1,0 0 1,-1 0-1,1 1 1,0-1-1,0 0 1,0 0-1,0 1 1,0-1-1,0 0 1,0 0-1,0 1 1,0-1-1,0 0 1,0 0-1,0 1 1,0-1-1,0 0 1,0 0-1,0 0 1,0 1-1,0-1 1,0 0-1,1 0 1,-1 1-1,0-1 1,0 0-1,0 0 1,0 0-1,1 1 1,3 7-115,13 13 102,1-2 1,21 19 0,-30-29 113,-1 0 0,0 1 1,0-1-1,-1 2 0,0-1 0,-1 1 1,0 0-1,-1 0 0,5 15 0,-8-23-117,18 22 2877,-25-28-2765,0 1 0,-1-1 0,-8-1 0,-8-4 40,-5-2-145,22 9-27,0-1 1,1 1-1,-1-1 0,1 0 1,-1 0-1,1-1 0,0 0 1,0 1-1,-8-8 1,12 10 12,-1-1 1,1 0 0,-1 1-1,1-1 1,-1 0-1,1 1 1,-1-1 0,0 1-1,1-1 1,-1 1 0,0-1-1,1 1 1,-1-1 0,0 1-1,0 0 1,0-1 0,1 1-1,-1 0 1,0 0-1,0 0 1,0 0 0,0-1-1,1 1 1,-1 0 0,0 0-1,0 1 1,-1-1 0,-3 0-158,4 0 269,-1 0 111,1-1-214,5-2-70,13-8-1102,21-8-3216,-33 18 4010,1 1 17,-1-1 1,0-1-1,0 1 0,4-3 1,-3 1-221,-1 0 0,0 0 0,0-1 1,7-6-1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9:14.5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361 1 736,'-6'3'2044,"6"-2"-1997,-13 7 19,1 2 1,0-1 0,1 2-1,0 0 1,-17 21 0,26-29-49,-1 0 1,0 0 0,0-1 0,-1 1 0,1-1 0,-1 1 0,1-1 0,-1 0 0,-6 2 0,2 0 165,-6 8-141,6-5 151,9-1 111,1-2-191,-2-2-79,-1 0 0,1 0 1,-1 0-1,0 0 0,0 0 1,0 0-1,0 0 0,0 0 0,0 0 1,0-1-1,0 1 0,-1 0 1,1-1-1,-2 2 0,-7 8 113,9-9-122,-1 0 1,1 0-1,-1-1 0,0 1 0,0-1 0,0 1 1,0-1-1,0 0 0,0 0 0,0 0 0,-4 1 1,-7 4 575,-18 6-180,30-12-401,0 0-1,0 1 1,0-1 0,0 0-1,0 0 1,0 0 0,0 0 0,-1 0-1,1 0 1,0 0 0,0 0 0,0 0-1,0 0 1,0-1 0,0 1-1,0-1 1,-2 0 0,-6-1 70,-18-5-379,26 7 333,-1 0 1,1-1-1,-1 1 1,1 0-1,-1-1 1,1 0-1,-1 1 1,1-1-1,-2-1 1,1 1 17,1 0 1,0 0-1,-1 1 0,0-1 0,1 0 1,-1 1-1,1-1 0,-1 1 0,-2-1 1,3 1 0,-12-15 240,13 13-318,0 1 1,1-1-1,-1 1 0,1-1 1,-1 1-1,1-1 0,0 1 1,-1-1-1,1 1 1,0-1-1,0 1 0,0 0 1,0 0-1,0-1 1,0 1-1,0 0 0,1 0 1,-1 0-1,0 0 0,1 0 1,1-1-1,6-2 38,-1 0 0,15-5 0,-17 7 6,72-26-1918,-51 20 134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9:15.6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223 76 2304,'-2'1'99,"0"0"-1,-1 0 1,1-1 0,0 1 0,0-1-1,0 1 1,0-1 0,-1 0-1,1 0 1,0 0 0,0 0 0,-4 0-1,3-1-53,0 1-1,0 0 1,0 0-1,0 0 1,0 0-1,1 1 1,-1-1-1,0 1 0,-4 1 1,-29 12 462,33-14-404,1 0 1,-1 0-1,0 0 1,0 0 0,0 0-1,1 0 1,-1-1 0,0 1-1,1-1 1,-1 0-1,0 0 1,1 0 0,-1 0-1,-2-2 1,0 1 256,-3-3 203,7 4-536,1 1-1,-1-1 1,1 1 0,-1-1 0,0 1 0,1-1-1,-1 1 1,0 0 0,0-1 0,1 1 0,-1 0-1,0 0 1,0 0 0,1-1 0,-1 1 0,0 0-1,0 0 1,-1 0 0,-7-1 57,8 1-81,0 0 0,-1 0 0,1 0 0,0 0-1,0 0 1,0 0 0,0 0 0,-1 0 0,1 1 0,0-1 0,0 0 0,0 1 0,0-1 0,0 0 0,0 1 0,-2 1-1,-15 4-79,18-6 77,-1 0 1,1 0 0,0 0 0,0 0 0,0 0 0,0 0 0,0 0 0,0 0 0,0 0 0,0 0 0,0 0 0,0 0 0,0 0 0,0 0 0,0 0 0,-1 0-1,1 0 1,0 0 0,0 0 0,0 0 0,0 0 0,0 0 0,0 0 0,0 0 0,0 0 0,0 0 0,0 0 0,0 0 0,0 0 0,0 0 0,0 0 0,0 0 0,0 0-1,0 0 1,-1 0 0,1 0 0,0 0 0,0-1 0,0 1 0,0 0 0,0 0 0,0 0 0,0 0 0,0 0 0,0 0 0,0 0 0,0 0 0,0 0 0,0 0 0,0 0-1,0 0 1,0 0 0,0 0 0,0-1 0,0 1 0,0 0 0,0 0 0,1 0 0,6-7 48,-4 5-41,-1 1 0,0 0 0,0 0-1,1 0 1,-1 0 0,1 0 0,2 0 0,13-6-50,-12 3 92,0 1 0,0 1 0,1-1 0,-1 1 0,1 0 0,11-2 0,13-4-58,31-7-46,-53 12 84,0 1 0,0 1 0,0 0 0,15 0 0,-23 1-30,0 0 0,-1 0 0,1 0 0,0 0 0,0 0 0,0 1 0,-1-1 0,1 0 0,0 1 0,0-1 0,-1 0 0,1 1 0,0 0 0,0-1 13,0 1 1,0-1-1,-1 1 0,1-1 1,0 0-1,0 1 0,0-1 1,0 0-1,-1 0 0,1 1 0,0-1 1,0 0-1,1 0 0,9 3-79,-9-2 61,-1 0 0,0-1 0,0 1 1,0-1-1,0 0 0,0 1 0,1-1 1,-1 0-1,0 0 0,0 0 0,0 0 1,1 0-1,1 0 0,12-3-87,-1-1-1,22-8 1,-33 11-125,0 0 0,0 0 0,0 1 0,0-1 0,0 0 0,0 1 0,0 0 0,0 0 0,0 0 0,0 0 0,0 0 0,5 2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9:19.4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5 736,'4'-2'99,"5"-1"895,16 3 361,-24 0-1227,19 5 496,-5-5-443,-14 0-186,1 1 48,4 1-6,-4-2-37,14 0 101,-7 0-203,-8 0 175,0 0 0,0 0-1,0 0 1,0 0-1,1 0 1,-1 0-1,0 0 1,0 0 0,0 0-1,0 1 1,1 0-1,-1-1-34,-1 1-1,1-1 0,-1 1 0,0 0 1,1-1-1,-1 1 0,0 0 1,1-1-1,-1 1 0,0 0 0,0 0 1,0-1-1,1 1 0,-1 0 0,0 0 1,0-1-1,0 1 0,0 0 1,-1 1-1,1-1-45,0 1 1,0 0 0,-1-1-1,1 1 1,-1 0-1,0-1 1,1 1-1,-2 1 1,-3 8-124,2-2 178,-1 0-1,-9 16 1,3-6 192,9-16-235,0 0-1,0 0 1,0 0 0,1 0-1,-1 0 1,1 0-1,0 0 1,0 5 0,-2 18-378,-4-8 352,6-13 49,0-4 69,0 14 16,0-14-109,0 0 1,0-1-1,0 1 0,0-1 0,0 1 0,0 0 0,0-1 1,0 1-1,0-1 0,0 1 0,0 0 0,0-1 1,0 1-1,-1-1 0,1 1 0,0 0 0,-1-1 0,1 1 1,0-1-1,-1 1 0,1-1 0,0 1 0,-1-1 0,1 0 1,-1 1-1,-2 5-198,-2 40 403,5-42-377,0-2 159,0 0 0,-1 0 0,1 0 0,1 0 0,-1-1 0,0 1 1,0 0-1,1 0 0,-1 0 0,1-1 0,2 5 565,-3-4-526,-1-1 0,1 1 0,0-1 0,0 1-1,0-1 1,1 0 0,-1 1 0,0-1 0,1 3-1,1-5-38,0 1 0,0-1 0,0 1-1,0-1 1,0 0 0,0 1-1,0-1 1,0 0 0,0 0-1,0-1 1,-1 1 0,1 0-1,0 0 1,-1-1 0,3-2-1,2-1-37,2-3 11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9:20.1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99 94 416,'-3'0'23,"0"0"-1,1 1 1,-1-1-1,0 1 1,0 0-1,0-1 1,0 1-1,-4 2 1,-4 2 430,9-5-264,-1 0 0,0 0 0,0 0 0,1 0 0,-1-1 0,0 1 0,0-1 0,1 1-1,-1-1 1,1 0 0,-1 0 0,1-1 0,-1 1 0,1 0 0,-1-1 0,1 1 0,0-1 0,0 0 0,0 0 0,-3-3 0,5 4-182,-1 1 0,1 0 1,0-1-1,0 1 0,0-1 1,-1 1-1,1-1 0,0 1 1,0-1-1,0 1 0,0 0 1,0-1-1,0 1 0,0-1 1,0 1-1,0-1 0,0 1 1,0-1-1,0 1 0,0-1 1,1 1-1,-1-1 0,0 1 1,0 0-1,0-1 0,1 1 1,-1-1-1,0 1 0,0 0 1,1-1-1,-1 1 0,0-1 0,1 1 1,-1 0-1,0 0 0,1-1 1,18-8 399,-11 6-253,41-16 496,-35 14-606,-1 0 0,1 1 0,21-3-1,-3 0-79,-20 5 17,-1 0 1,1 0-1,-1 1 0,1 1 1,18 1-1,-29-1-79,0 0 0,0 1 0,0-1 0,0 0 0,0 1 0,0-1 0,0 1 0,0-1 0,0 1 0,0 0 0,0-1 0,0 2-1,4 1-396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9:20.6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187 148 3488,'-2'-1'65,"-1"0"1,1 0-1,0 0 0,0 1 1,0-1-1,-1 0 0,1 1 1,0-1-1,0 1 0,-1 0 1,1 0-1,-1 0 1,1 0-1,0 0 0,-1 1 1,1-1-1,0 1 0,0-1 1,-1 1-1,1 0 0,0 0 1,0 0-1,-3 1 1,-4 2-72,1-1 153,1-1-80,0 1 0,1 0 0,-1 0 0,1 0 0,-1 1-1,1 0 1,-7 6 0,12-10-21,1 1 0,-1-1-1,0 0 1,0 1 0,1-1-1,-1 0 1,0 1 0,0-1-1,0 0 1,0 0 0,1 0-1,-1 1 1,0-1 0,0 0-1,0 0 1,0 0 0,1-1-1,-1 1 1,0 0 0,0 0-1,0 0 1,0-1 0,1 1-1,-1 0 1,0-1 0,0 1-1,1 0 1,-1-1 0,0 1-1,1-1 1,-1 1 0,0-1-1,0 0 1,-1-1-43,1 1-1,-1-1 1,0 0-1,1 1 1,-1-1 0,1 0-1,0 0 1,0 0-1,-1 0 1,1 0 0,-1-3-1,-1-6 455,2 10-443,1 0-1,-1 0 1,0 0-1,1 0 1,-1 0-1,1-1 1,0 1-1,-1 0 1,1 0-1,0-1 1,0 1-1,0 0 1,0 0-1,0 0 0,0-1 1,0 1-1,0 0 1,1 0-1,-1-1 1,0 1-1,1 0 1,-1 0-1,1 0 1,-1 0-1,1 0 1,-1-1-1,1 1 1,1-1-1,13-9-324,1 2-1,0-1 1,0 2-1,1 0 1,0 1 0,22-6-1,8-4-2841,-7 2 1574,6 0 710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9:23.0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23 235 832,'-22'15'3013,"22"-35"-2085,5 1-659,0 5-95,-4 10-91,1 0 0,0 0 0,0 0-1,0 0 1,0 1 0,1-1 0,-1 1 0,1-1 0,4-3 0,5-8 101,-9 12-146,0 0-1,0 0 1,0 0-1,1 0 1,-1 0-1,1 1 1,5-4-1,17-12 650,-10 4-552,1 0 0,19-11 0,-32 22-104,-1 1-1,1-1 1,-1 1 0,1-1-1,-1 0 1,0-1 0,3-4-1,-3 7-6,0 0-1,0 0 1,1 0-1,-1 0 0,0 0 1,1 0-1,-1 1 1,6-1-1,18-3-383,-21 3 383,0 0 0,0 0 1,0 0-1,10 1 0,-13 0-75,-4 0 55,1 0 1,0 0-1,0 0 0,0 0 0,0 0 0,0 0 1,0 0-1,0 0 0,0 0 0,0 0 0,0 0 1,0 0-1,0 1 0,0-1 0,0 0 1,0 0-1,0 0 0,0 0 0,0 0 0,0 0 1,0 0-1,0 0 0,0 0 0,0 0 0,0 0 1,0 0-1,0 0 0,0 0 0,0 0 1,0 0-1,-1 0 0,1 0 0,0 0 0,0 0 1,0 0-1,0 1 0,1-1 0,-1 0 1,0 0-1,0 0 0,0 0 0,0 0 0,0 0 1,0 0-1,0 0 0,0 0 0,0 0 0,0 0 1,0 0-1,0 0 0,0 0 0,0 0 1,0 0-1,0 0 0,0 0 0,0 0 0,0 0 1,0 0-1,0 0 0,0 0 0,0 0 0,0 0 1,0 0-1,-7 6 80,-10 3-89,-27 13-117,34-17 96,0 1-1,1 0 1,-17 12-1,20-13-1,-1 1 34,1 0 0,0 0-1,-6 8 1,4-4 136,-16 7-109,16-12-34,1 0-1,-1 1 0,1 0 1,0 0-1,-7 9 0,9-10-21,0 1 0,0 0-1,1 0 1,-1 1 0,2-1-1,-6 12 1,9-18 27,0 1 0,-1-1 0,1 0 1,0 1-1,0-1 0,0 0 0,0 1 0,0-1 1,0 1-1,0-1 0,0 0 0,0 1 0,0-1 1,0 0-1,0 1 0,0-1 0,0 1 0,0-1 1,0 0-1,0 1 0,0-1 0,0 0 0,1 1 1,-1-1 3,0 0 0,1 0 0,-1 0 0,0 0 0,0 0 0,1 0 0,-1 0 0,0 0 0,0 0 0,1-1 0,-1 1 0,0 0 0,0 0 0,1 0 0,-1 0 0,0-1 0,0 1 0,1 0 0,-1 0 0,0 0 0,0-1 0,0 1 0,0 0-1,0 0 1,1-1 0,-1 1 0,0 0 0,0-1 0,0 1 0,0 0 0,0 0 0,0-1 0,0 1 0,17-26-93,-13 22 3,-1-1-1,0 0 0,5-9 0,-5 9-205,-1 0 0,1 0 0,-1 1-1,1 0 1,0-1 0,1 1 0,-1 0 0,8-6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9:23.7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154 3 1728,'-23'-2'3149,"21"3"-3056,1 0-36,-1-1 0,1 1 0,-1 0 0,1 0 0,-1-1 1,0 1-1,1-1 0,-1 0 0,-3 1 0,-1-1 62,1 1-1,-1-1 1,0 1 0,0 0-1,1 1 1,-1 0-1,1 0 1,-7 3 0,-3 2-784,-22 18 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9:24.6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286 2 1408,'-3'0'152,"3"0"-133,0-1 0,0 1-1,-1 0 1,1 0 0,0 0-1,-1 0 1,1 0 0,0 0-1,-1 0 1,1 0 0,0 0-1,-1 0 1,1 0 0,0 0-1,-1 0 1,1 0 0,0 0-1,-1 1 1,1-1-1,0 0 1,0 0 0,-1 0-1,1 0 1,0 0 0,0 1-1,-1-1 1,1 0 0,0 0-1,0 1 1,-1-1 0,-6 8 959,7-8-882,-1 1 0,0-1 0,0 1 1,0-1-1,0 0 0,0 0 0,0 1 1,0-1-1,1 0 0,-1 0 0,-1 0 0,1 0-63,-34 15 1460,28-13-937,0-1-1,1 0 0,-13 0 1,-12 2 769,-5 5-451,31-6-878,-1 0 0,0 0 0,1 0-1,-1 1 1,1 0 0,0 0-1,0 0 1,0 1 0,-5 4 0,-10 6-194,8-5 240,11-8-36,0 0 0,0 0 1,0 0-1,0 0 0,0 0 0,0 0 0,-1-1 0,1 1 0,0 0 0,-1-1 0,1 1 0,0-1 0,-1 0 0,1 1 0,-3-1 0,3 0 69,2-1-78,1 0 0,-1 0 0,1 0 0,-1 1 0,1-1 1,0 0-1,-1 1 0,1-1 0,-1 1 0,3-1 0,-2 1 13,11-4-6,-10 4-32,0-1 0,0 0 0,0 0 0,0 0 0,0 0 0,0 0 0,0-1 0,0 1 0,-1-1 0,5-3 0,2-1-6,-7 5 68,-1 0 1,0 1-1,0-1 1,0 0-1,0 1 1,0-1-1,0 0 0,-1 0 1,1 0-1,0 0 1,0 0-1,-1 0 1,2-1-1,-2 1-44,0 1 0,0 0-1,0 0 1,0-1-1,0 1 1,0 0 0,0 0-1,0-1 1,0 1-1,1 0 1,-1 0 0,0-1-1,0 1 1,0 0 0,0 0-1,0 0 1,1-1-1,-1 1 1,0 0 0,0 0-1,0 0 1,1-1-1,-1 1 1,0 0 0,0 0-1,1 0 1,-1 0 0,0 0-1,0 0 1,1 0-1,-1 0 1,0 0 0,1-1-1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49:25.7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234 0 1984,'-5'2'213,"4"-2"-171,0 1 0,0-1 0,0 0 0,0 1 0,0-1 0,0 1 0,0-1-1,0 1 1,0-1 0,0 1 0,0 0 0,0 0 0,1-1 0,-1 1 0,0 0 0,0 0 0,1 0 0,-1 0-1,1 0 1,-1 1 0,-1 1 72,0 0 0,-1 0 0,1 0 0,0 0-1,-1-1 1,1 1 0,-1-1 0,0 0 0,0 1-1,0-1 1,-4 2 0,-6 5 259,-3 4-148,0 0 0,1 2 0,0 0 0,-24 33 0,32-37-82,1-3 205,0 0 0,1 1 1,-5 30 2703,10-39-3054,1-1-1,-1 1 0,0 0 1,0 0-1,0-1 1,0 1-1,0 0 1,1 0-1,-1 0 1,0-1-1,0 1 1,0 0-1,1 0 1,-1 0-1,0 0 1,0 0-1,0-1 1,1 1-1,-1 0 1,0 0-1,0 0 0,1 0 1,-1 0-1,0 0 1,0 0-1,1 0 1,-1 0-1,0 0 1,0 0-1,1 0 1,-1 0-1,0 0 1,1 0-1,-1 0 1,0 0-1,0 0 1,1 0-1,-1 0 1,0 0-1,0 1 0,0-1 1,1 0-1,-1 0 1,0 0-1,0 0 1,0 1-1,1-1 1,-1 0-1,0 0 1,0 0-1,0 1 1,0-1-1,1 0 1,-1 0-1,0 1 1,0-1-1,0 0 1,0 0-1,0 1 0,0-1 1,0 0-1,0 0 1,0 1-1,0-1 1,0 1-1,1 24-76,-1-14 154,0-11-85,1 3-2,0 0 0,-1 0 0,0 0 0,0 0-1,0 0 1,0 3 0,0-5 31,-1 0-1,1 0 0,0-1 0,-1 1 0,1 0 0,-1 0 1,1 0-1,-1-1 0,1 1 0,-1 0 0,1-1 1,-1 1-1,0 0 0,1-1 0,-1 1 0,0-1 0,0 1 1,1-1-1,-1 1 0,0-1 0,0 0 0,0 1 1,0-1-1,-27 13-587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4:37.0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1248,'0'0'448,"0"5"-352,0-5-32,0 0-576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3:24.0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383 438 480,'-3'2'49,"0"-1"0,0 1 1,0-1-1,0 1 0,0 0 1,0 0-1,-3 5 0,3-5 45,1 0 1,-1 1-1,1-1 0,-1 0 0,0-1 1,0 1-1,0 0 0,-5 1 1,-12 7 178,18-9-259,0 1-1,0-1 1,-1 0 0,1 0 0,0 0 0,0 0 0,-5 1 0,29-18 732,-6 7-505,0 0 0,0-1 0,-1 0 0,0-1 0,16-17 0,-25 23-173,1-1 0,-1 1 0,1 0 0,7-4 1,-2 1-69,-12 8-3,0 0 0,0 0 1,1-1-1,-1 1 0,0 0 0,0 0 1,0 0-1,0 0 0,0 0 0,0 0 1,0 0-1,1-1 0,-1 1 1,0 0-1,0 0 0,0 0 0,0 0 1,0 0-1,1 0 0,-1 0 0,0 0 1,0 0-1,0 0 0,0 0 0,1 0 1,-1 0-1,0 0 0,0 0 0,0 0 1,0 0-1,1 0 0,-1 0 0,0 0 1,0 0-1,0 0 0,0 0 0,0 0 1,1 0-1,-1 1 0,0-1 1,0 0-1,0 0 0,0 0 0,0 0 1,0 0-1,0 0 0,1 0 0,-1 1 1,0-1-1,0 0 0,0 0 0,0 0 1,0 0-1,0 0 0,0 1 0,-3 10-3,-8 4 62,1-1 0,-2-1-1,0 0 1,0 0 0,-1-1 0,-21 14 0,19-14-143,9-8 139,0 1-1,0-1 1,-1 0 0,0-1 0,0 1 0,-10 2 0,12-5 40,8-4-99,9-3-62,80-38-129,-74 29 72,-8 6 455,-7 5 113,-8 2-203,-13 4-41,12-1-64,1-1-81,-3 0 65,1 0 0,-1 0 0,0-1 0,0 0 0,-10-3 0,16 4-114,0-1 0,1 0 0,-1 0 1,0 0-1,0 0 0,0 0 0,1 0 0,-1 0 0,1-1 0,-1 1 0,1-1 1,-1 1-1,1-1 0,0 1 0,0-1 0,0 0 0,0 0 0,0 0 0,0 1 0,0-1 1,1 0-1,-1 0 0,1 0 0,-1-4 0,1 1-11,0 0 1,0 1-1,1-1 0,-1 0 1,1 1-1,1-1 0,-1 1 1,0-1-1,1 1 1,0 0-1,0-1 0,4-5 1,-2 4-8,-1-1 0,0 0 1,0 1-1,3-11 0,-1 2-156,-5 13 112,-4 7 40,0 0 30,-5 5-6,3-3-31,0-1-1,0 0 0,-1 0 0,-12 9 0,-1 0 109,-22 21 0,36-31 98,29-24-105,-5 4-91,-2 0 0,0 0 0,22-28 0,44-77 79,-84 125-84,1 0 0,0-1 0,-1 1 1,0 0-1,0-1 0,-3 6 0,-11 12 91,-2 0-1,0-2 1,-1 0-1,-1-1 1,-1-1-1,0-1 1,-2-1-1,-24 14 1,44-28-32,0-1 0,0 0 1,-1 1-1,1-1 0,0-1 1,-1 1-1,1 0 0,0-1 1,-7 0-1,9 0-32,0 1 0,0-1 0,0 0 1,0-1-1,0 1 0,0 0 0,0 0 0,0 0 1,0-1-1,0 1 0,1 0 0,-1-1 0,0 1 1,0-1-1,0 1 0,0-1 0,0 1 0,1-1 1,-1 0-1,0 1 0,1-1 0,-1 0 0,0 0 1,1 1-1,-1-1 0,1 0 0,-1 0 0,1 0 1,-1 0-1,1 0 0,0 0 0,-1 0 0,1 0 1,0 0-1,0 0 0,0 0 0,0-1 0,0-5-11,2 0-1,-1-1 1,1 1-1,0 0 1,0 0-1,1 0 1,0 1-1,0-1 1,6-8-1,-4 6-85,0-1 1,7-19-1,-13 26 93,-2 5 51,-6 6 30,9-7-92,-14 14-37,2 0-1,-1 2 1,2-1 0,0 2-1,-14 31 1,25-49 52,0 0 0,-1 1 0,1-1 1,0 1-1,-1-1 0,1 1 0,0-1 0,0 1 0,0-1 0,0 1 0,-1-1 0,1 1 0,0 0 1,0-1-1,0 1 0,0-1 0,0 1 0,0-1 0,0 1 0,0-1 0,0 1 0,1-1 1,-1 1-1,0-1 0,0 1 0,0 0 0,1-1 0,-1 0 0,0 1 0,1-1 0,-1 1 0,0-1 1,1 1-1,-1-1 0,0 0 0,1 1 0,0 0 0,1-1 15,-1 1-1,1-1 1,0 1-1,0-1 1,-1 0-1,1 1 1,0-1-1,0 0 1,0 0-1,-1-1 1,4 1-1,-2-1-11,1 0 0,-1 0 0,1-1 0,-1 1 0,0-1 0,1 0 0,-1 0-1,0 0 1,3-3 0,27-24 11,-25 21-18,-3 4 15,1-2 0,-1 1 0,0 0 0,-1-1 0,1 0 0,-1 0 0,0 0 0,-1-1 0,1 1 0,-1-1 0,-1 0 0,4-13 0,-1-14 121,-5 26-124,1 1 0,0-1 0,1 0 0,0 0 1,4-11-1,1-1-83,3-6 98,-4 6 270,-6 18-298,1 0 1,-1-1-1,1 1 0,-1 0 0,1 0 1,0 0-1,0 0 0,1-3 0,24-45 36,-24 40 97,-3 10-137,1-1 1,0 1 0,0-1 0,0 1-1,0 0 1,0-1 0,0 1-1,0-1 1,0 1 0,0 0 0,1-1-1,-1 1 1,0-1 0,0 1-1,0 0 1,0-1 0,1 1 0,-1 0-1,0-1 1,0 1 0,1-1-1,-2 0 11,1 1-1,-1-1 0,1 0 1,-1 1-1,0-1 0,1 1 1,-1-1-1,0 1 0,1-1 1,-1 1-1,0-1 0,0 1 1,0-1-1,1 1 0,-3-1 1,-1 2-16,0 0 0,0-1 0,1 1 0,-1 1-1,0-1 1,0 1 0,1-1 0,-1 1 0,1 0 0,-6 4 0,-34 29-63,42-34 68,-14 13-18,1 2 1,0 0-1,-17 27 0,-11 14-2,-35 37-5,72-82 139,5-12-111,0 1 1,0 0 0,-1-1-1,1 1 1,0-1 0,0 1-1,0-1 1,-1 1 0,1-1-1,0 1 1,0-1 0,-1 1-1,1-1 1,0 0 0,-1 1-1,1-1 1,0 1 0,-1-1-1,1 0 1,-1 1 0,1-1-1,-1 0 1,1 1 0,-1-1-1,0 0 1,-5 3 47,9-2-98,12-5 60,3-7 37,21-17 0,-22 15-59,3-1-146,13-11 250,-29 21-128,0 0 12,0 0 0,0 0 0,0 0 0,0 1 0,1 0 0,-1 0 0,1 0 0,0 0 0,0 1 0,7-2 0,-4 4 18,-7 1-5,0-1 1,0 1-1,0 0 1,-1-1-1,1 1 0,0 0 1,0 0-1,-1-1 1,1 1-1,-1 0 1,1 0-1,-1 0 1,1 0-1,-1 0 1,1-1-1,-1 1 0,0 0 1,1 2-1,0 0 0,-1 1 1,0-1-1,0 0 0,0 0 0,0 0 0,-1 4 0,0 3 8,-1 0 1,-7 18-1,2-12 1,4-11-1,1 1 0,0-1 1,1 0-1,-1 1 0,1-1 1,0 1-1,0-1 0,0 8 1,1-9-2,0 1 1,0-1-1,1 1 1,0-1-1,-1 1 1,1-1-1,1 1 1,1 5-1,-2-9 2,0 1 0,0-1 0,0 0 0,0 1 0,0-1 1,0 0-1,0 0 0,0 0 0,0 0 0,1 0 0,-1 0 0,0 0 0,1-1 0,-1 1 0,0 0 1,1-1-1,-1 1 0,1-1 0,-1 1 0,1-1 0,0 0 0,-1 0 0,1 0 0,-1 1 0,1-2 1,-1 1-1,3 0 0,10-2 19,0-1 0,15-4-1,21-4-6,-21 6-15,-25 4-12,0 0-1,1 0 0,-1 0 1,0 0-1,0 1 1,1 0-1,-1 0 0,0 0 1,0 1-1,1-1 1,6 3-1,11 7-164,-21-10 177,0 1 1,0-1 0,0 1 0,0 0 0,-1-1 0,1 1 0,0 0-1,0 0 1,-1 0 0,1 0 0,-1-1 0,1 1 0,-1 0 0,1 0-1,-1 0 1,1 0 0,-1 0 0,0 0 0,0 0 0,1 0 0,-1 2-1,2 10 91,-1-12-58,-1-1 1,0 1-1,1 0 0,-1-1 0,0 1 1,0 0-1,0 0 0,0-1 0,0 1 1,0 0-1,0 0 0,0-1 0,0 1 1,0 0-1,0 0 0,0-1 0,-1 2 1,1-2-7,-1 1 1,0-1 0,1 0-1,-1 0 1,0 0-1,0 1 1,1-1-1,-1 0 1,0 0 0,1 0-1,-1 0 1,0-1-1,1 1 1,-1 0 0,0 0-1,0 0 1,1 0-1,-1-1 1,0 1 0,1 0-1,-1-1 1,1 1-1,-1 0 1,0-1 0,1 1-1,-1-1 1,1 1-1,-1-1 1,-18-21 60,11 11-90,-3-1 27,1-2 0,1 1-1,0-1 1,1-1-1,1 1 1,-9-24-1,13 29-90,-1 0-1,0 1 0,0-1 0,-1 1 0,0 0 0,-8-9 0,13 16 62,0 1 0,0 0 0,-1 0-1,1 0 1,0 0 0,0-1 0,0 1 0,-1 0-1,1 0 1,0 0 0,0 0 0,0 0-1,-1-1 1,1 1 0,0 0 0,0 0 0,-1 0-1,1 0 1,0 0 0,0 0 0,-1 0-1,1 0 1,0 0 0,-1 0 0,1 0 0,0 0-1,0 0 1,-1 0 0,1 0 0,0 1-1,0-1 1,0 0 0,-1 0 0,1 0 0,0 0-1,0 0 1,-1 0 0,1 1 0,0-1-1,0 0 1,0 0 0,0 0 0,-1 1 0,1-1-1,0 0 1,0 1 0,-7 11-144,7-10 158,-2 6-24,0 1 1,0-1-1,1 1 0,0 0 1,1-1-1,0 1 0,1 11 0,0 5-50,-1 0 49,0-1 0,2 1 0,0-1-1,8 32 1,-9-53 35,1 0 0,-1 1 1,1-1-1,-1 0 0,1 0 0,3 4 0,-5-6 5,1 0-1,0 0 0,-1 0 0,1-1 0,0 1 1,0 0-1,0-1 0,-1 1 0,1 0 0,0-1 1,0 1-1,0-1 0,0 1 0,0-1 1,0 0-1,0 1 0,0-1 0,0 0 0,0 0 1,0 1-1,0-1 0,0 0 0,0 0 1,2-1-1,-2 1-2,-1 0 0,0 0 1,1-1-1,-1 1 1,1 0-1,-1 0 0,0-1 1,0 1-1,1-1 1,-1 1-1,0 0 0,1-1 1,-1 1-1,0 0 1,0-1-1,0 1 0,0-1 1,1 1-1,-1-1 0,0 1 1,0-1-1,0 1 1,0 0-1,0-1 0,0 1 1,0-1-1,0 1 1,0-1-1,0 1 0,-1-1 1,1 1-1,0-1 0,0 1 1,0 0-1,0-1 1,-1 1-1,1-1 0,0 1 1,-10-20 27,9 18-27,-26-51-2,11 28 18,13 18-39,-1 1-1,0-1 1,0 1-1,0 0 0,-1 1 1,0-1-1,0 1 1,-1 0-1,-6-6 1,12 11-11,-1 0 1,1 0-1,0 0 1,-1 0 0,1 0-1,0 0 1,0 0-1,-1-1 1,1 1-1,0 0 1,0 0-1,0 0 1,-1-1 0,1 1-1,0 0 1,0 0-1,0 0 1,-1-1-1,1 1 1,0 0 0,0 0-1,0-1 1,0 1-1,0 0 1,0-1-1,0 1 1,-1 0 0,1 0-1,0-1 1,0 1-1,0 0 1,0-1-1,0 1 1,1 0-2,-1-1 0,1 1 0,-1 0 1,1 0-1,-1 0 0,0 0 0,1 0 0,-1 0 0,1 0 1,-1 0-1,1 0 0,-1 0 0,0 0 0,1 0 0,-1 0 1,1 0-1,-1 1 0,0-1 0,1 0 0,-1 0 0,1 0 1,0 1-1,81 40-1135,-53-30-752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3:40.3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64,'8'42'36,"-5"-25"48,0 1 0,1 28 0,-4-38-73,1 0-1,0 1 1,3 14 0,-3-17 37,0-1 0,0 1 1,-1 0-1,0 8 0,-1-10-22,1 1-1,0 0 1,1 0-1,-1-1 1,3 10-1,0 15-73,-2-28-5,1-1 75,6-1-33,-6-3 48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3:40.7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77 224,'0'-19'96,"0"8"-64,5-5-32,3 9-128,-3-5 64,-2 0 32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3:41.2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1 832,'0'0'5,"0"0"0,0 0 0,0 0 0,0 0 0,0 0 0,0 0 0,0 0 0,0 0 0,0 0 0,0 0 0,0 0 1,0 0-1,0 0 0,0 1 0,0-1 0,0 0 0,0 0 0,0 0 0,0 0 0,0 0 0,0 0 0,0 0 0,0 0 0,0 0 0,0 0 0,0 0 0,0 1 0,0-1 0,0 0 0,0 0 0,0 0 0,0 0 0,0 0 1,0 0-1,0 0 0,1 0 0,-1 0 0,0 0 0,0 0 0,0 0 0,0 0 0,0 0 0,0 0 0,0 0 0,0 0 0,0 0 0,0 0 0,0 0 0,0 0 0,1 0 0,-1 0 0,0 0 0,0 0 0,0 0 0,0 0 1,0 0-1,0 0 0,0 0 0,0 0 0,0 0 0,0 0 0,0 0 0,1 0 0,-1 0-4,0 0 1,0 0-1,0 0 0,0 0 1,0 0-1,0 0 0,0 0 1,0 0-1,0 0 1,0 0-1,0 0 0,0 0 1,0 0-1,0 0 0,1 0 1,-1 0-1,0 0 1,0 0-1,0 0 0,0 0 1,0 0-1,0 0 0,0 0 1,0 0-1,0 0 1,0 0-1,0 0 0,0 0 1,0 0-1,0 0 0,0 0 1,0 0-1,0 1 0,0-1 1,1 0-1,-1 0 1,0 0-1,0 0 0,0 0 1,0 0-1,0 0 0,0 0 1,0 0-1,0 0 1,0 0-1,0 0 0,0 0 1,0 0-1,0 0 0,0 0 1,0 1-1,0-1 1,0 0-1,0 0 0,0 0 1,0 0-1,0 0 0,-1 0 1,1 0-1,0 0 1,0 0-1,0 0 0,0 0 1,5 15 35,-4-12-47,-1 1 1,1-1-1,-1 0 1,0 1-1,0-1 1,0 6-1,0 15-35,5-6 83,-4-13 13,1 0-1,-1 0 1,0 0-1,0 1 1,0 5-1,-1 23 77,-4 93 152,-2-20-269,12-34 92,-3-55-26,-2-8-205,1 0 1,-1 19-1,-5-19-630,1-9 517,2-7 70,-4-29 423,5 28-265,-1 0 1,1 1 0,-2-1-1,1 0 1,-3-8 0,-1 0-286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3:42.3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 1 416,'-2'2'20,"0"1"-1,1 0 1,-1-1-1,1 1 1,0 0-1,0 0 1,0-1-1,0 1 1,0 0 0,1 0-1,-1 0 1,1 0-1,0 0 1,0 0-1,0 1 1,0-1-1,0 0 1,1 0 0,-1 0-1,2 3 1,0 6 403,-2-9-365,0 0 0,1-1 0,-1 1 0,1 0 0,0-1 0,0 1 0,0-1 0,0 1 0,0-1 0,3 5 0,-3-6-67,-1 0 0,1-1-1,-1 1 1,1 0 0,0 0 0,-1 0 0,1 0 0,0-1-1,-1 1 1,1 0 0,0-1 0,0 1 0,0-1-1,0 1 1,0-1 0,0 1 0,0-1 0,0 1 0,0-1-1,0 0 1,1 1 0,24-3 118,-24 2-100,1-1 0,-1 1 0,1-1 0,-1 1 0,1 0 0,-1 0 0,1 0 0,0 1 1,-1-1-1,1 0 0,3 2 0,2 2-95,19 8 97,-16-5 248,2 3-160,-12-9-51,9 0 12,4-2-195,-8 3 21,-6-2 126,0 0 0,1 1 0,-1-1 0,0 0 0,1 1 0,-1-1 0,1 0 0,-1 0 0,0 1 0,1-1 0,-1 0 0,1 0 0,-1 0 0,0 0 0,1 0 0,-1 0 0,1 1 0,-1-1 0,1 0 0,-1 0 0,0 0 0,1 0 0,-1-1 0,1 1 1,-1 0-1,1 0 0,-1 0 0,1 0 0,13-5-103,-12 5 92,1 0 0,-1 0 1,0-1-1,0 1 0,0-1 1,1 1-1,-1-1 0,0 0 0,0 1 1,0-1-1,0 0 0,0-1 0,0 1 1,0 0-1,0 0 0,-1-1 1,1 1-1,0-1 0,-1 0 0,3-2 1,1 1-86,-5 3 87,1 0-1,-1 0 0,1-1 1,0 1-1,-1 0 0,1 0 1,-1-1-1,1 1 0,-1 0 1,1-1-1,0 1 0,-1-1 1,0 1-1,1 0 0,-1-1 1,1 1-1,-1-1 0,1 0 1,-1 1-1,0-1 0,1 0 1,-1 0 9,0 0 0,0 0 1,-1 0-1,1 0 0,0 0 1,0 0-1,0 0 0,-1 0 1,1 0-1,-1 0 0,1 1 1,-1-1-1,1 0 0,-1 0 1,1 0-1,-1 0 0,0 1 1,1-1-1,-1 0 0,0 1 1,0-1-1,1 1 0,-3-2 1,1 0 2,0 1 0,0-1 0,0 1 0,0 0 1,0-1-1,0 1 0,-1 0 0,1 0 0,-4-1 1,-45 6 677,50-4-666,2 3-49,-1 0 1,2 1-1,-1-1 1,0 0-1,1 0 1,-1 0-1,1 1 1,0-2-1,0 1 1,0 0 0,0 0-1,1-1 1,3 4-1,2 3 19,-1-2-7,0-1 0,1 1 0,0-1 0,0-1 0,0 0 0,14 7 0,8 5-11,9 5-976,51 21-1,-64-32 369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3:46.9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20 64,'-5'-8'32,"2"8"-32,3-8 0,-5 5 32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3:48.5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 38 64,'5'6'129,"-1"-1"0,0 1 0,0-1 0,5 11 0,6 9-7,0-3-57,-14-20-65,0 0 0,9 6 0,-8-6 9,0 0-1,-1 0 1,1 0 0,0 0 0,-1 0-1,1 1 1,-1-1 0,0 1 0,0-1-1,1 5 1,-1 5 143,-2-8-58,-2-8-52,-21-64-350,9 22 141,13 33 100,1 12 45,1-1 1,0 1-1,0-1 1,-1 1-1,1-1 1,-1 1-1,1-1 1,-1 1-1,-1-3 1,-4-10-156,6 13 181,0 0-1,0 0 0,0 1 1,0-1-1,0 0 1,-1 0-1,1 1 1,0-1-1,-1 0 1,1 0-1,0 1 1,-1-1-1,1 0 1,-1 1-1,1-1 0,-1 1 1,1-1-1,-1 0 1,1 1-1,-1-1 1,0 1-1,1 0 1,-1-1-1,0 1 1,0 0-1,1-1 0,-1 1 1,0 0-1,0-1 1,-1 1-1,2 16 157,-1 1-81,1-13-80,-1 0 0,1 0 0,0-1 1,1 1-1,-1 0 0,1 0 0,-1 0 0,1 0 0,2 5 0,0-3-30,4 10 101,-1 0 1,3 19 0,-7-28 135,-1-4 75,-2-6-165,-6-16-68,6 15-45,0 0 0,0 0-1,-1 0 1,1 0-1,-1 1 1,0-1-1,-3-3 1,0-1 9,1 1-1,0 0 1,0-1 0,-5-15 0,7 12-66,6 13-24,7 18 119,22 55 258,-32-73-171,-1-2-123,0 0-1,0 1 1,0-1 0,0 1 0,0-1 0,0 1 0,0-1 0,0 0 0,0 1 0,0-1 0,0 1-1,0-1 1,0 1 0,0-1 0,0 0 0,-1 1 0,1-1 0,0 0 0,0 1 0,0-1 0,-1 1 0,1-1-1,0 0 1,-1 1 0,1-1 0,0 0 0,-1 0 0,1 1 0,-1-1 3,1 0-1,-1 0 1,0-1-1,1 1 1,-1 0 0,1 0-1,-1 0 1,1-1 0,-1 1-1,1 0 1,-1 0-1,1-1 1,-1 1 0,1 0-1,-1-1 1,1 1-1,-1-1 1,-16-21 43,10 10-213,4 7 172,0-1 1,0 1-1,0-1 0,0 0 0,1 0 1,0 0-1,-2-11 0,2 7-48,1 9 24,1 1 0,0-1 0,-1 0 0,1 1 0,0-1 0,0 0 0,0 0 1,0 1-1,0-1 0,0 0 0,0 0 0,0 1 0,0-1 0,0 0 0,0-1 0,1 2 14,-1 0-1,1 1 1,-1-1-1,0 0 1,1 0 0,-1 1-1,1-1 1,-1 0 0,0 0-1,1 1 1,-1-1-1,0 0 1,0 1 0,1-1-1,-1 0 1,0 1 0,0-1-1,1 1 1,-1-1-1,0 0 1,0 1 0,0-1-1,0 1 1,0-1 0,0 1-1,1-1 1,-1 1 0,8 25-27,-2-9-11,-4-11 158,0 0-1,-1-1 1,1 1-1,0 9 0,1 5-124,-2-14 11,-1-4 42,0-2-27,0 0-64,-1-4 69,1 0-1,-1 1 1,0-1-1,0 1 1,0-1-1,0 1 1,-3-5-1,-4-17 118,2 8-280,4 15 114,1 0-1,1 0 0,-1 0 1,0-1-1,1 1 1,-1 0-1,0-3 1,1 4 87,0 1-11,1 8-96,2 0-37,1 0 0,0-1 0,6 11 0,-5-11-5,-5-5-43,0-2 64,0 0 80,0 0 37,0 0 70,0 0-48,0 0-38,0 0 0,0 0 17,0 0 4,0 0 65,0 0-22,-13 0 289,12 0-417,1 0-229,0 1-128,0 5-736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3:51.9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0 480,'2'2'35,"-1"0"0,1 1 0,0-1-1,-1 0 1,0 0 0,1 1 0,-1-1 0,0 0 0,0 1-1,-1-1 1,1 1 0,0-1 0,-1 1 0,1 3 0,1 2 51,0-1 1,0 1-1,1-1 1,-1 0-1,2 0 0,-1 0 1,1-1-1,0 1 1,1-1-1,-1 0 1,1 0-1,1 0 1,5 5-1,-9-10-64,1 1-1,-1-1 0,0 0 1,0 0-1,1-1 0,-1 1 1,1 0-1,-1-1 0,1 1 1,-1-1-1,5 0 0,-6 0-42,-1 0 64,0 0 26,0 0 102,0 0-59,0 0-48,1 2-1,-1-2-57,0 0 0,1 0 1,-1 1-1,0-1 0,1 0 0,-1 0 0,0 1 1,1-1-1,-1 1 0,0-1 0,0 0 0,1 1 0,-1-1 1,0 0-1,0 1 0,0-1 0,0 1 0,0-1 1,1 1-1,-1-1 0,0 0 0,0 1 0,0-1 0,0 1 1,0-1-1,0 1 0,0-1 0,0 0 0,-1 1 1,1-1-1,0 1 0,0 0 4,0 0 0,0 0 1,0 0-1,0-1 0,0 1 1,0 0-1,0 0 0,0 0 1,0-1-1,-1 1 0,1 0 0,0 0 1,-1 0-1,1-1 0,0 1 1,-1 0-1,1-1 0,-1 1 0,1 0 1,-1-1-1,1 1 0,-1 0 1,0-1-1,1 1 0,-1-1 1,0 1-1,1-1 0,-1 0 0,0 1 1,1-1-1,-1 0 0,0 1 1,0-1-1,0 0 0,1 0 0,-1 0 1,-1 0-1,0 0-2,1 0-1,-1 0 1,0 0-1,0-1 1,1 1 0,-1-1-1,1 1 1,-1-1-1,0 0 1,1 1 0,-1-1-1,1 0 1,-1 0-1,1 0 1,0 0 0,0-1-1,-3-1 1,-5-9-79,1-1 1,0 0 0,1 0-1,-8-19 1,14 25 387,7 11-177,6 9-74,25 42-257,-1 1 531,-6-17-516,-28-38 156,-2 0 16,1-1-1,-1 1 0,1-1 1,-1 1-1,1-1 0,-1 1 1,1 0-1,-1-1 0,0 1 1,1-1-1,-1 1 0,0 0 1,0-1-1,0 1 0,1 0 1,-1 0-1,0-1 1,0 1-1,0 0 0,0 1 1,4 11-151,-3-12 102,-6 12 303,3-14-257,1 1 0,-1 0 0,0-1 0,1 0 0,-1 1 0,1-1 0,-1 0 0,1 0 0,-1 1 0,1-1 0,0 0 0,-1 0 0,1-1 0,0 1 0,0 0 0,0 0-1,-2-3 1,-15-25-234,10 14 253,0-1 0,2-1-1,0 1 1,-6-28 0,11 26-106,1 15 76,1 1 1,-1-1-1,-1 1 1,1-1-1,0 1 0,-1-1 1,0-2-1,-1 1 17,2 4 1,0-1-1,0 1 1,0 0 0,0 0 0,0 0 0,0-1 0,0 1 0,0 0 0,0 0 0,0 0 0,-1-1 0,1 1-1,0 0 1,0 0 0,0 0 0,0-1 0,-1 1 0,1 0 0,0 0 0,0 0 0,-1 0 0,1 0 0,0 0-1,0 0 1,0-1 0,-1 1 0,1 0 0,0 0 0,0 0 0,-1 0 0,1 0 0,0 0 0,0 0 0,-1 0 0,1 0-1,0 0 1,0 0 0,0 0 0,-1 1 0,1-1 0,-1 0 0,1 0 43,0 0-6,0 1-10,3 5-28,-1 1 1,0-1 0,0 1-1,-1-1 1,2 12 0,1 8-78,-2-16 57,0-1 18,0 0-1,0-1 1,1 1-1,0 0 1,0-1-1,1 0 1,5 9 0,-7-15-13,-1 1 1,0-1 0,0 1 0,0-1 0,0 1 0,1 4-1,-2-6 11,4 7-6,0-5 32,-4-3-16,1 0 0,-1 0 0,0 0 0,0 0 0,0 0 0,1 0 0,-1 0 0,0 0 1,0 0-1,0 0 0,1 0 0,-1 0 0,0 0 0,0 0 0,0 0 0,1 0 0,-1 0 0,0 0 0,0-1 0,0 1 0,0 0 0,0 0 0,1 0 0,-1 0 0,0 0 0,0-1 0,0 1 0,0 0 0,0 0 0,0 0 0,0-1 0,1 1 0,-1 0 0,0 0 0,0-1 0,2-5 17,-1-5-19,0 1 0,-1 0 0,-1 0 0,0-1 0,0 1 0,-1 0 0,0 0 0,-7-19 0,-2-9-83,10 31 88,-1 1 0,0-1 1,0 1-1,-1 0 0,0 0 1,-6-10-1,9 16-11,0-1 0,0 1 0,0 0 0,0 0 0,0 0 0,0 0 0,0-1 1,0 1-1,0 0 0,0 0 0,0 0 0,-1 0 0,1 0 0,0 0 0,0-1 0,0 1 0,0 0 0,0 0 0,0 0 0,-1 0 0,1 0 0,0 0 0,0 0 0,0 0 0,0 0 0,-1 0 0,1 0 0,0 0 0,0 0 0,0 0 0,0 0 0,-1 0 0,1 0 1,0 0-1,0 0 0,0 0 0,0 0 0,-1 0 0,1 0 0,0 0 0,0 0 0,0 0 0,0 0 0,0 0 0,-1 0 0,1 0 0,0 1 0,-4 10-30,1 14 144,4-12-142,0 0 0,1 0-1,5 18 1,-3-17 121,-2 1 0,1-1 0,0 24 0,-3-36 11,0-2-5,0 0 54,-1 0-147,0-1 0,0 1 1,1-1-1,-1 1 1,0 0-1,0-1 1,1 1-1,-1-1 0,0 0 1,1 1-1,-1-1 1,1 1-1,-1-1 1,1 0-1,-1 1 0,1-1 1,-1-1-1,-8-15-148,8 15 186,0-1-36,-11-16 169,12 18-167,-1 1 1,0-1-1,1 0 1,-1 1-1,0-1 0,0 0 1,0 1-1,1-1 1,-1 1-1,0-1 1,0 1-1,0 0 0,0-1 1,0 1-1,0 0 1,0 0-1,0-1 0,-2 1 1,3 0-10,0 0 0,0 1-1,0-1 1,0 0 0,0 0 0,-1 0 0,1 0 0,0 0 0,0 0 0,0 0-1,0 1 1,0-1 0,0 0 0,0 0 0,0 0 0,0 0 0,-1 0-1,1 1 1,0-1 0,0 0 0,0 0 0,0 0 0,0 0 0,0 0 0,0 1-1,0-1 1,0 0 0,0 0 0,0 0 0,0 0 0,0 1 0,0-1-1,0 0 1,1 0 0,-1 0 0,0 0 0,0 1 0,0-1 0,0 0 0,0 0-1,0 0 1,0 0 0,0 0 0,0 0 0,1 1 0,-1-1 0,0 0-1,0 0 1,0 0 0,6 8-72,41 42 127,-41-47-42,-4-2 37,-2-1-27,0 0-64,0 0 22,0 0 64,0-2-37,0-1 0,0 1 1,0 0-1,0 0 0,0 0 1,-1-1-1,1 1 0,-1 0 1,1 0-1,-1 0 0,0 0 1,0 0-1,0 0 1,-2-3-1,-18-25-85,21 29 68,-25-36 75,31 39-388,4 7 365,5 18-8,9 11 148,-20-32-186,0 0 1,0 1 0,3 9 0,1 1 42,-7-17-33,-1 1 1,0-1 0,0 1-1,1 0 1,-1-1-1,0 1 1,0-1 0,0 1-1,0 0 1,0-1-1,0 1 1,0 0 0,0-1-1,0 1 1,0-1-1,0 1 1,0 0-1,-1-1 1,1 1 0,0-1-1,0 1 1,-1-1-1,1 1 1,0 0 0,-1-1-1,1 1 1,0-1-1,-1 1 1,1-1-1,-1 0 1,1 1 0,-1-1-1,1 1 1,-1-1-1,1 0 1,-1 1 0,1-1-1,-1 0 1,1 0-1,-1 0 1,-1 1 0,-6-1 297,-9 0-1460,15 2 147,8 3 4,1-1 302,-6-4 283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4:11.2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205 9 1152,'0'0'363,"-1"1"-73,0 0 0,0 0 1,0 0-1,0 0 0,0 0 1,0 0-1,0 0 1,-1 3-1,2-3-295,1 3 75,-1 0 0,0 1 0,-1-1-1,1 0 1,-1 0 0,0 0 0,0 0 0,0 0-1,-3 6 1,3-6-2,-1 0 0,1 0 0,0 0 0,0 0-1,1 0 1,-1 0 0,1 8 0,-3 10 221,2-18-244,0 11 113,3 34-14,0-35-153,-1-1 0,-1 0 0,0 1 0,-1-1 0,-4 21 0,-11 63-29,10-60 103,3-4-89,0 38 0,1-7 104,-2-11-76,-4 96-275,3-74 629,3-66-422,2-10-80,1-2-11,35-138-1114,-16 54 1425,6-20-72,-17 78-187,2-2 155,8-43-1,-19 51-27,-4 14-18,4 9-6,-1 0 0,1 0 0,-1 0 0,1 0 0,0 0 0,-1 1 0,1-1 0,0 0 0,-1 0 1,1 0-1,0 0 0,-1 0 0,1 0 0,0 1 0,-1-1 0,1 0 0,0 0 0,-1 1 0,1-1 0,0 0 0,0 0 0,-1 1 0,1-1 1,0 0-1,0 1 0,-1-1 0,1 1 0,-7 9-23,0 0 1,0 1 0,1 0-1,-8 21 1,-13 52-150,14-41 141,-18 71 191,22-82-245,6-27 132,1 0 0,1 0 1,-1 1-1,1-1 0,0 0 0,-1 10 1,2-5-151,0 1 885,0-18 160,-4-3-1046,3 10 112,1-1 0,-1 0 0,1 0 0,-1 1 0,1-1 0,-1 0 0,1 0 0,0 0 0,0 0 0,-1 0 0,1 1 0,0-2 0,-3-41-8,0 40-23,0 0-95,5-7 200,-1 5-122,1 0 1,-1 0-1,2-10 0,2-12 44,16-49 114,-18 63-120,-1-1 0,0 0-1,-1 0 1,0-22 0,-1 35-89,-1 10-74,-8 19 91,6-20 115,0 1-1,-3 14 1,-45 216 23,51-230-51,0-8-18,0-1 0,0 0-1,0 1 1,0-1 0,0 1 0,0-1 0,0 1-1,-1-1 1,1 1 0,0-1 0,0 1 0,0-1-1,0 1 1,0-1 0,-1 0 0,1 1 0,0-1-1,0 1 1,-1-1 0,1 0 0,0 1 0,-1 0-1,0-1 134,-7-26 6,13-3-214,-1 16 64,-3 8-13,0 1-1,1 0 1,0 0 0,3-6 0,-3 6 15,0 0 1,0 0 0,0 0-1,-1 0 1,0 0-1,2-6 1,12-52-110,-12 48 89,0-1-1,1 1 1,0-1 0,7-14-1,-5 14-8,0 0-1,-2 0 0,5-22 0,-6 20 84,7-23 0,-11 37-17,1 1 0,0-1-1,-1 1 1,1-1-1,-1 0 1,0 1-1,0-1 1,-1-2-1,-8 24-278,-1 26-35,-8 72 0,16-82 311,-3 0 1,0-1-1,-2 0 1,-16 40-1,21-66 37,-1 1 0,-1-1 0,1-1 0,-1 1 0,-9 9 0,14-17-55,0 1 1,0-1 0,-1 0 0,1 1 0,0-1 0,-1 0 0,1 1 0,0-1 0,0 0 0,-1 0 0,1 0 0,-1 1 0,1-1-1,0 0 1,-1 0 0,1 0 0,-1 0 0,1 0 0,0 0 0,-1 1 0,1-1 0,-1 0 0,1 0 0,0 0 0,-1 0 0,1-1 0,-1 1-1,1 0 1,0 0 0,-2 0 0,2-1-2,-1 1 0,1-1 1,-1 0-1,0 1 0,1-1 0,0 0 0,-1 1 0,1-1 0,-1 0 0,1 0 0,0 0 1,-1 1-1,1-3 0,-4-26-118,4 28 117,0-2-5,0-1-1,0 0 0,0 0 0,0 1 0,1-1 0,-1 0 1,1 0-1,0 1 0,0-1 0,1 1 0,1-6 1,10-17-93,-9 16 155,1 1 1,8-14-1,0 4-62,-13 16 28,1 0 1,0 0 0,-1 1-1,0-1 1,1 0 0,-1-3-1,0-4-60,19-130 853,-11 107-868,-6 27 42,0-1 0,-1 1 0,1-1 0,0-11 0,-2 14 20,1 0-1,0 0 0,1 0 0,-1 0 1,1 0-1,0 0 0,0 1 0,0-1 0,0 1 1,3-4-1,-3 5-32,-1 0-1,0 0 1,0 1 0,0-1-1,0 0 1,0 0 0,-1 0-1,1 0 1,-1 0 0,1-2 0,0 2 24,-1-1 0,1 1 1,-1 0-1,1 0 0,0 0 1,0 0-1,2-3 0,0 0 20,-1 1 0,0-1-1,0 1 1,0-1-1,0 0 1,-1 0 0,1 0-1,-1 0 1,0-10 0,0-7-111,-2-23 1,0 13 3,1 25 99,-1 0 1,1 0 0,-2 1-1,1-1 1,-1 0 0,0 1-1,0-1 1,-5-8-1,3 7-99,3 6 59,1 0 0,-1 0 0,0 0 0,0 0 0,0 1 0,0-1 0,-1 0 0,1 1 0,0-1 1,-1 1-1,1-1 0,-1 1 0,1 0 0,-4-2 0,-7-7-127,7 8-33,3 21-475,1-7 640,0 0 0,0 0-1,1 0 1,3 23 0,-2-28-3,1 0 0,0 0 1,0 0-1,0 0 1,1 0-1,0-1 1,1 1-1,-1-1 0,6 8 1,-1-3-16,-3-5 33,-1 0 1,1 0 0,0 0-1,0-1 1,1 1 0,0-1 0,7 5-1,9 3 84,1-1-1,44 17 1,-45-21-76,-1 1 0,0 2 0,0 0 0,-1 1 0,0 1 0,-1 1 0,-1 1 0,0 0 0,29 34 0,-31-31-3,-12-14 22,0 0-1,0 0 1,0 0 0,-1 0 0,1 1-1,-1 0 1,0 0 0,-1 0 0,1 0-1,-1 0 1,2 6 0,-4-11-20,0 1 0,0-1 1,0 0-1,0 1 0,1-1 0,-1 0 0,0 0 1,0 1-1,0-1 0,0 0 0,0 1 1,0-1-1,0 0 0,0 1 0,0-1 0,0 0 1,0 0-1,0 1 0,0-1 0,0 0 1,0 1-1,-1-1 0,1 0 0,0 1 1,0-1-1,0 0 0,0 0 0,0 1 0,-1-1 1,1 0-1,0 0 0,0 0 0,-1 1 1,1-1-1,0 0 0,0 0 0,-1 0 0,1 1 1,0-1-1,0 0 0,-1 0 0,1 0 1,0 0-1,-1 0 0,1 0 0,0 0 1,0 0-1,-1 0 0,1 0 0,0 0 0,-1 0 1,1 0-1,0 0 0,-1 0 0,1 0 1,0 0-1,-1 0 0,0-1-13,-1 1-1,1-1 0,0 0 1,-1 0-1,1 1 1,0-1-1,-1 0 1,1 0-1,0 0 1,0 0-1,-1-2 1,-1-2-52,-1-1 1,1 1-1,1-1 1,-1 0-1,1 0 1,0 0 0,1-1-1,-1 1 1,0-11-1,0-9-56,2-28 0,0 25 74,8-199 394,-8 227-321,1 0 0,-1 0 0,0 0 1,0 0-1,0 0 0,0 0 0,0 0 0,-1 0 0,1 0 1,0 0-1,0 0 0,-1 0 0,1 0 0,-1 0 0,1 0 1,-1 0-1,1 0 0,-1 0 0,1 0 0,-2 0 0,1 0-19,0 1 1,0 1-1,0-1 0,0 0 0,0 0 0,1 0 0,-1 0 0,0 1 0,0-1 0,0 0 0,0 1 1,0-1-1,1 1 0,-1-1 0,0 1 0,0-1 0,1 1 0,-1-1 0,0 1 0,1 0 1,-1-1-1,0 1 0,0 1 0,-21 24 1,0 1 0,2 1 0,-19 35 0,1 10 105,-46 126-1,40-86-1,0 9-20,34-105-192,6-13-15,5-10 23,37-126 287,5-19 7,-16 68-175,32-90 103,-55 163 148,-9 21-123,-5 13-211,2 0 0,-10 40 0,-4 53-102,22-116 159,-17 97 48,-18 118 128,33-203-230,-1 13 696,4-24-443,0-5-33,6-16-21,50-181 3,-2 4-312,39-129 431,-92 317-242,6-26 263,-7 32-255,-1 0 1,0 0 0,0 0-1,0 0 1,0 0 0,-1 0-1,1 0 1,0 0 0,-1 0-1,0 0 1,1 0 0,-1 0-1,-2-3 1,3 4-36,-1 1 1,0-1-1,1 0 1,-1 1-1,0-1 0,0 1 1,1-1-1,-1 1 1,0-1-1,0 1 0,0 0 1,1-1-1,-1 1 1,0 0-1,0 0 0,0 0 1,0-1-1,0 1 1,0 0-1,0 0 0,0 0 1,0 1-1,1-1 0,-1 0 1,0 0-1,0 0 1,0 1-1,0-1 0,0 0 1,0 1-1,1-1 1,-1 1-1,-1 0 0,-5 3-24,1 0 0,0 0-1,-6 6 1,9-8 26,-49 48 16,37-35-46,12-12 32,0 0 0,0 1-1,-1-1 1,1 0 0,-1-1 0,0 1-1,-5 2 1,5-3 47,0 0-44,0 0-1,-1-1 1,1 1 0,-1-1 0,-9 1-1,13-2-1,0 0-1,0 0 0,0 0 1,0 0-1,0 0 1,0 0-1,0-1 0,0 1 1,0 0-1,0-1 0,1 1 1,-1-1-1,0 1 0,0-1 1,0 1-1,0-1 1,0 0-1,1 1 0,-1-1 1,0 0-1,1 1 0,-1-1 1,0 0-1,1 0 0,-1 0 1,1 0-1,0 0 1,-1 0-1,1 1 0,-1-1 1,1 0-1,0 0 0,0 0 1,0-2-1,-1 1-21,1-1-1,-1 0 1,1 1-1,0-1 1,0 1-1,0-1 1,0 0-1,0 1 1,1-1 0,-1 1-1,1-1 1,0 0-1,0 1 1,0 0-1,0-1 1,0 1-1,0 0 1,1-1-1,2-2 1,-3 3 4,1 0-1,0 1 1,0-1 0,0 1 0,0 0-1,0 0 1,1-1 0,-1 1-1,0 1 1,0-1 0,1 0 0,-1 1-1,1-1 1,-1 1 0,0-1-1,1 1 1,-1 0 0,1 0 0,-1 0-1,1 1 1,3 0 0,14 3 51,0 2 1,22 9-1,4 1-76,161 40-35,-195-53 241,23 2-1,-34-5-151,-1 0 0,0 0 1,1 0-1,-1-1 0,1 1 0,-1 0 0,0 0 0,1 0 0,-1-1 1,0 1-1,1 0 0,-1 0 0,0-1 0,1 1 0,-1 0 0,0-1 1,1 1-1,-1 0 0,0-1 0,0 1 0,0 0 0,1-1 0,-1 1 1,0 0-1,0-1 0,0 1 0,0-1 0,0 1 0,0-1 0,0 1 1,0 0-1,0-1 0,0 1 0,0-1 0,0 1 0,0 0 0,0-1 1,0 1-1,0-1 0,0 1 0,-1-1 0,-5-21 519,5 20-513,-5-14 37,2 2-3,-1 1-1,0 1 1,-12-20 0,11 23-61,2 1-6,-1 1 1,0 0-1,-1 0 1,0 0-1,-8-7 1,13 13-3,0-1 1,0 1-1,-1 1 1,1-1 0,-1 0-1,1 0 1,-1 0-1,1 1 1,-1-1-1,1 1 1,-1-1-1,1 1 1,-1 0-1,0-1 1,1 1-1,-1 0 1,0 0-1,1 0 1,-1 0 0,0 1-1,1-1 1,-1 0-1,0 1 1,1-1-1,-1 1 1,1-1-1,-1 1 1,1 0-1,-1 0 1,1-1-1,0 1 1,-1 0-1,1 0 1,0 1 0,-2 0-1,-3 5-14,0 0 0,0 1 1,1-1-1,0 1 0,0 0 0,1 0 0,0 1 0,0-1 1,1 1-1,0 0 0,1 0 0,0 0 0,0 0 1,1 0-1,0 0 0,0 13 0,2 2-80,0 0-1,2 0 1,0-1-1,2 1 1,9 26-1,-1-8-115,-6-25 252,-2 0 0,0 0 0,-1 0 0,0 1 0,1 27-1,-5-40-15,0 18-14,-3 26 0,2-41 11,-1 0 0,0 0 0,0-1 0,0 1 1,-1-1-1,0 1 0,-5 6 0,2-4-27,0-2 0,0 1 1,-1-1-1,0 0 0,-1 0 1,0-1-1,0 0 0,0 0 1,-1-1-1,0 0 0,-12 5 1,19-10-138,0 0 1,0 0-1,-1 0 1,1-1-1,0 1 1,-1-1-1,1 0 1,-1 0-1,1 0 1,-5 0-1,6 0 10,0 0 1,0 0-1,0 0 0,0-1 0,0 1 1,0 0-1,0-1 0,0 1 0,0-1 1,0 1-1,0-1 0,0 1 0,0-1 1,1 1-1,-1-1 0,0 0 0,0 0 1,1 1-1,-1-1 0,0 0 0,1 0 1,-1 0-1,0 0 0,0-1 0,0-6-739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4:13.2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291 341 1408,'2'-8'171,"1"0"-1,0 0 1,0 0 0,6-10 0,-4 9 124,-1 0 0,6-18 0,-9 26-222,-1 1 1,0-1 0,1 0 0,-1 0 0,0 0-1,0 0 1,0 0 0,1 1 0,-1-1 0,0 0-1,0 0 1,0 0 0,-1 0 0,1 0 0,0 0-1,0 0 1,0 1 0,-1-1 0,1 0-1,0 0 1,-1 0 0,1 0 0,-1 1 0,1-1-1,-1 0 1,1 0 0,-1 0 0,0 1-7,0 0 0,0 0 1,0-1-1,-1 1 0,1 0 0,0 1 0,0-1 1,0 0-1,0 0 0,0 0 0,0 1 1,0-1-1,1 0 0,-1 1 0,0-1 1,0 1-1,0-1 0,0 1 0,0 0 1,0-1-1,1 1 0,-1 0 0,-1 0 0,-22 20 500,-1 2 99,-58 39 1,74-57-660,-1 0 0,1 0 0,-1 0 0,0-2 1,0 1-1,-1-1 0,1 0 0,0-1 1,-1-1-1,-18 2 0,24-3-8,-19-1 126,23 1-122,1 0 0,-1 0 0,1 0 0,-1 0 0,1 0 0,-1 0 1,1 0-1,0 0 0,-1 0 0,1 0 0,-1 0 0,1 0 0,0 0 0,-1-1 0,1 1 0,-1 0 1,1 0-1,0-1 0,-1 1 0,1 0 0,0 0 0,-1-1 0,1 1 0,0 0 0,0-1 0,-1 1 0,1 0 1,0-1-1,0 1 0,-1-1 0,1 1 0,0 0 0,0-1 0,0 1 0,0-1 0,0 1 0,0 0 0,0-1 1,0 1-1,0-1 0,0-1-12,1 1 1,0 0 0,-1 0-1,1 0 1,0 0 0,0 0-1,0 0 1,0 1 0,0-1-1,0 0 1,0 0 0,0 1-1,0-1 1,1 1 0,-1-1-1,0 1 1,0-1 0,0 1-1,3-1 1,29-5-268,-24 5 196,26-4 87,-13 3 7,-1-1 0,1-1 0,-1-1 0,0-1 0,33-14 0,-49 18 29,12-6 323,-17 8-360,0 0 0,0 0 0,1 0 0,-1 0 0,0 0 0,0 0 0,0-1 0,0 1 0,1 0 0,-1 0 0,0 0 0,0 0 0,0-1 0,0 1 0,1 0 0,-1 0 0,0 0 0,0-1 0,0 1 0,0 0 0,0 0 0,0-1 0,0 1 0,0 0 0,0 0 0,0-1 0,0 1 0,0 0 0,0 0 0,0-1 0,0 1 0,0 0 0,0 0 0,0 0 0,0-1 0,0 1 0,0 0 0,0 0 0,0-1 0,0 1 0,-1 0 0,1 0 0,0 0 0,0-1 0,0 1 0,0 0 0,0 0 0,-1 0 0,1 0 0,0-1 0,0 1 0,0 0 0,-1 0 0,1 0 0,0 0 0,0 0 0,-1 0 0,-18-11 118,0 2 0,-1 0-1,-27-8 1,3 1-566,30 10 83,20 6 128,24 6 373,-21-3-113,0-1-1,1-1 0,9 1 0,-16-1-16,0-1 0,1 0 0,-1-1 1,0 1-1,0 0 0,0-1 0,0 0 0,0 0 0,0 0 0,-1 0 1,1 0-1,0 0 0,4-4 0,9-10-10,-12 11-5,0 1 0,0-1 1,0 1-1,7-5 1,-10 7 0,0 0 0,0 1 0,0-1 1,1 1-1,-1-1 0,0 1 0,0 0 1,1 0-1,-1-1 0,0 1 0,0 0 1,1 0-1,-1 0 0,0 0 0,0 1 1,1-1-1,-1 0 0,0 0 0,0 1 1,1-1-1,-1 1 0,0-1 0,2 2 1,10 5 9,-1-1 1,1-1 0,26 8 0,12 4-151,-28-9 194,-19-8-61,-1 1 0,0 0 0,0 0 0,1 0 0,-1 0 0,0 1 1,0-1-1,0 1 0,5 4 0,-8-6 5,0 1 1,1-1-1,-1 1 1,0-1-1,0 1 1,0-1 0,0 1-1,0-1 1,0 1-1,0-1 1,0 1-1,0-1 1,0 1-1,0-1 1,0 1-1,0-1 1,-1 1 0,1-1-1,0 1 1,0-1-1,0 1 1,-1-1-1,1 1 1,-7 9 91,4-8-66,-1-1-1,1 0 1,-1-1-1,1 1 0,-1 0 1,1-1-1,-1 0 1,1 0-1,-1 0 1,1 0-1,-6-1 1,-4 0-13,-132-5-137,110 6 44,30 1 55,0-1 0,0 1 0,0-1 0,0-1 0,1 1 0,-1-1 0,0 1 0,0-2 0,0 1 0,1 0 0,-8-4 0,12 5 18,-1 0 1,1-1 0,0 1 0,-1 0-1,1 0 1,0-1 0,0 1 0,-1 0 0,1-1-1,0 1 1,0 0 0,-1-1 0,1 1-1,0 0 1,0-1 0,0 1 0,0-1-1,0 1 1,0 0 0,0-1 0,0 1-1,0-1 1,0 1 0,0 0 0,0-1-1,0 1 1,0-1 0,0 1 0,0 0-1,0-1 1,0 1 0,0 0 0,1-1-1,11-17-104,23-14 110,-32 30-6,5-4 6,1 0 1,0 1 0,0-1-1,1 2 1,-1-1-1,1 1 1,12-3 0,75-12-15,-64 14-10,31-10 0,-14 1 79,141-47-106,-176 55 108,2 0 130,33-9 0,-46 14-151,26-2 72,-29 3 41,-1 0-16,-6-1-109,0 0 0,1 0 0,-1 1 0,0 0 0,0 0 0,1 0-1,-1 1 1,-9 2 0,1-1 19,-85 9 26,-81 13-192,63 4 44,98-22 50,1 1-1,-1 0 1,1 2-1,-18 11 1,-43 33-78,79-53 104,-1 1 0,1-1 0,-1 0 0,1 1 0,-1-1 0,0 0 0,1 0 0,-1 1 0,1-1 0,-1 0 0,0 0 0,1 0 0,-1 0 0,0 1 0,1-1 0,-1 0 0,0 0 0,0-1 0,0 1 5,1 0-1,0 0 1,0-1-1,-1 1 1,1 0 0,0-1-1,0 1 1,0 0 0,0-1-1,0 1 1,0 0-1,0 0 1,-1-1 0,1 1-1,0 0 1,0-1 0,0 1-1,0 0 1,0-1-1,0 1 1,1 0 0,-1-1-1,0 1 1,0 0-1,0-1 1,0 1 0,0 0-1,0-1 1,1 1 0,-1 0-1,0-1 1,0 1-1,1 0 1,6-12-46,0 0 1,1 1-1,0 1 0,1-1 1,0 1-1,0 1 0,16-12 1,-17 15 40,0 1 0,1 0 0,0 0 0,-1 0 0,2 1 0,-1 1 0,0 0 0,1 0 0,0 1 0,-1 0 0,1 0 0,12 1 0,-2 0-11,-1 2 0,1 0 0,0 1 0,-1 1-1,23 7 1,8 1 51,-32-8-14,-1 1 1,1 1 0,-1 0 0,0 1-1,31 17 1,-46-22-12,0 1 0,1-1 0,-1 0 0,0 1 0,-1 0 0,1-1 0,0 1 0,0 0-1,-1 0 1,1 0 0,-1 0 0,0 0 0,1 0 0,-1 0 0,0 1 0,0-1 0,-1 0 0,1 1 0,0 2 0,0 11-156,0-15 119,-1 1 0,0 0-1,1-1 1,-1 1 0,0 0 0,0-1-1,0 1 1,-1 0 0,1-1 0,0 1-1,-1 0 1,1-1 0,-1 1 0,1-1-1,-1 1 1,0-1 0,1 1 0,-1-1-1,0 1 1,-2 1 0,1 0-421,0 0 1,0 0-1,0 0 1,1 0-1,-1 1 0,1-1 1,-2 4-1,0 1-691,3-6-122,0-1 496,3 9 363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4:37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 4113 2720,'-12'35'3184,"10"-29"-3368,0-2 756,1 1 0,-1-1 0,1 0 0,1 1-1,-1-1 1,1 1 0,-1-1 0,1 1 0,0-1-1,1 7 1,-1 41-748,8-25 1232,-6-55-43,0-10-575,-16-167 198,-31-539 68,31-6-785,62-532-1066,-35 1007 608,-5-78-643,13-175-3860,-12 443 3752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4:19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310 281 480,'-31'6'3387,"-46"-6"-1318,51 8-1509,-9 0-176,30-7-348,-1 0 0,1 0 1,0 1-1,0 0 0,0 0 0,0 0 1,0 0-1,1 1 0,-1 0 0,1 0 1,-1 0-1,1 1 0,0-1 1,-6 8-1,-20 30 150,28-38-175,0-1 0,0 1-1,0-1 1,1 1 0,-1 0-1,1 0 1,0 0 0,0 0-1,0 0 1,0 0 0,0 4-1,-4 9-63,5-14 58,0-1 0,0 1 0,-1 0 0,1-1 0,-1 1 0,1 0 0,-1-1 0,-1 3 0,2-3 9,-1 1 0,0 0 0,1-1 0,-1 1 0,1 0 0,-1-1 0,1 1 0,0 2 0,-1 12-46,0-13 38,1 1 0,0-1 0,0 1 0,0 0 0,0-1 0,0 1 0,1 0 0,-1-1 0,1 1 0,0-1 0,0 1 0,0-1 0,1 1 0,2 4 0,2-1 66,-5-5-56,0-1 0,0 1 0,1 0 0,-1-1-1,0 0 1,1 1 0,-1-1 0,1 0 0,0 0 0,-1 0 0,1 0 0,0 0-1,0 0 1,-1 0 0,1 0 0,0-1 0,0 1 0,3 0 0,8 1 66,0 0 0,1-1 0,-1-1 0,0 0 0,17-2 0,-25 1-53,0 0 0,0-1-1,0 1 1,0-1 0,0 0 0,0 0-1,0 0 1,-1-1 0,1 0 0,-1 0-1,0 0 1,0 0 0,0-1 0,0 1 0,0-1-1,3-6 1,-5 9-17,5-9-30,0 0-1,6-12 1,-11 18 34,-1 0 0,1-1 0,-1 1 0,1 0 0,-1-1 0,-1 1 0,1-1 0,0-8 0,-2-24 2,0 17-33,1-1 0,2-20 1,15-20-178,-14 47 184,-1 10-1,-1 0-1,0 0 1,-1 0-1,1 0 1,-1-5 0,0 0 44,-1 0 0,-1 0 0,0 0 0,0 0 0,0 0-1,-1 0 1,-1 1 0,-5-13 0,-18-23-243,26 40 203,0 0-1,0 0 0,0 0 0,0 0 0,1 0 0,-1 1 0,1-1 0,0 0 0,0 0 1,2-7-1,-1-5 12,-6 3-236,4 11 166,-2 1 38,2 2 20,0 0 0,1 0 1,-1-1-1,0 1 1,1 0-1,-1 0 0,0 0 1,1 0-1,0 0 0,-1 0 1,1 0-1,-1 1 1,0 1 24,-2 2-5,0-1-1,0 1 0,1 0 0,0 0 0,0 0 0,0 0 0,1 0 0,0 1 1,0-1-1,0 1 0,0-1 0,1 6 0,0-1 20,-1-6-22,1 0 0,0 0 1,0-1-1,0 1 0,1 0 0,0 0 0,-1 0 0,4 6 0,-2-4-20,0 0-1,-1-1 1,1 1 0,0 10-1,2 5 52,-2-13-48,0-1-1,0 1 0,1 0 1,0-1-1,0 0 1,0 1-1,1-1 1,8 10-1,-3-4-12,-8-11 26,0 0 0,0 0 0,0 0 0,0 0 0,1 0 0,-1-1 1,3 3-1,0 1-6,0-1 1,0 1-1,0 0 0,-1-1 1,0 2-1,0-1 1,0 0-1,-1 1 0,4 9 1,6 14 5,-8-19 7,0 0 0,-1 0-1,0 1 1,3 17 0,-1-5-35,7 14 106,-11-35-288,-1-1 0,0 1 0,0 0 0,0-1 0,0 1-1,0-1 1,0 1 0,0-1 0,0 1 0,-1 0-1,1-1 1,-1 1 0,1-1 0,-1 1 0,0-1 0,1 0-1,-1 1 1,-1 0 0,2-1 133,-1 0-2698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4:22.1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63 736,'0'-8'528,"0"8"-443,0 0 1,0 0 47,0 0 208,0 0-122,0 0-112,0 0-38,0 0-10,0 0-1,0 0 65,0 0-11,1-3 17,1 1 1,0-1-1,0 1 0,-1 0 1,1 0-1,1 0 0,-1 0 1,0 0-1,5-3 1,-4 3-107,9-11 528,-12 13-506,0-1 1,0 1-1,0-1 0,0 1 1,1 0-1,-1-1 0,0 1 1,0-1-1,0 1 1,0-1-1,0 1 0,0-1 1,0 1-1,0-1 0,0 1 1,0-1-1,-1 1 1,1-1-1,0 1 0,0 0 1,0-1-1,0 1 0,-1-1 1,1 1-1,0 0 1,0-1-1,-1 1 0,1-1 1,0 1-1,-1-1 0,0 1-23,1 0 234,0 0-75,0 0-85,0 0 11,0 0 207,0 0-52,0 0 52,0 0-95,0 0 21,0 0-75,0 0 1,0 0-54,0 0-22,12 12 38,-10-11-100,-1 1-1,0 0 1,1 0-1,-1 1 1,0-1-1,0 0 1,0 0 0,0 3-1,7 13 83,-7-15-91,0 0 0,0 0 0,0 0 0,0 0 1,-1 0-1,1 1 0,-1 5 0,0-4 8,1-1 0,-1 0 0,1 0 0,0 1 0,2 5-1,2 2-2,-4-8-18,0-1 0,1 1-1,0 0 1,0-1 0,0 1-1,0-1 1,3 4 0,2 2-5,0 0 1,-1 1 0,8 18 0,-6-13-31,-5-9 27,-1 0-1,0 0 0,0 1 0,2 11 0,-3-11 9,0-1 0,1 0 0,0 0 0,0 0 0,4 9 0,-3-10-6,-1 0 0,0 0 0,0 1 0,-1-1 0,2 8 0,-2-7 0,1 0 0,-1 0 0,5 8 0,6 25 87,-10-31-58,0 0 1,0-1-1,1 1 1,4 7-1,-4-10 43,-1 0 0,0 0 0,0 0 0,0 0 0,1 7 0,-3-11 46,0 0 48,0 0-151,-1-1 0,1 1 0,0 0 0,0-1 1,0 1-1,0-1 0,0 1 0,0 0 1,0-1-1,0 1 0,1 0 0,-1-1 0,0 1 1,0 0-1,0-1 0,1 1 0,-1-1 0,0 1 1,1-1-1,0 2 0,-1-1-68,0-1 10,0 0 80,0 0-15,0 0-65,6 5 123,-5-2-78,0 0 1,1 0-1,-2 0 1,1 0-1,0 0 0,0 1 1,-1-1-1,0 0 1,0 0-1,0 6 0,0-5 15,0-3-55,0-1-20,0 0 4,0 4 65,-1 5 22,0-13-60,0-17-38,2-2-169,1 0 0,8-40 0,18-45 252,-22 85-27,13-27 11,-12 33-3,7-25 0,-10 31-28,1-1 0,0 1 0,0 0 0,2 0 0,-1 0 0,11-11 0,-16 20 3,19-22 115,-15 20-65,-1-1 0,0 1 0,-1-1 0,1 0-1,-1 0 1,0 0 0,0-1 0,3-7 0,-5 9-111,-1 1 1,0 0 0,0-1-1,0 1 1,0-5 0,-1-1-852,1 9 282,0-12-3392,0 12 2160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5:05.4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324 102 480,'-7'-6'117,"1"1"0,0 0 0,-1 0 0,0 1 0,-10-5 0,14 7-109,0 1 0,-1 0 0,1 0 0,-1 0 0,1 0 0,-1 1 0,1-1 0,-1 1 0,1 0 0,-1 0 0,1 0-1,-1 1 1,1-1 0,-8 2 0,-62 18 1294,71-19-1317,-1 0 0,1 0 0,-1 1 1,1-1-1,0 0 0,-1 1 1,1-1-1,0 1 0,0 0 0,0 0 1,-3 4-1,-14 10-40,18-15 87,0 0-1,0-1 1,0 1 0,0-1-1,-1 0 1,1 1-1,0-1 1,0 0-1,0 0 1,-1 0-1,1 0 1,0 0-1,0 0 1,-1 0-1,1 0 1,0 0 0,0 0-1,-2-1 1,-19-18 128,2-7 954,19 26-1121,1-1 0,0 1 0,0 0 0,-1 0 0,1 0 1,0 0-1,0-1 0,-1 1 0,1 0 0,0 0 0,-1 0 0,1 0 0,0 0 0,-1 0 0,1 0 0,0 0 0,-1 0 0,1 0 0,0 0 0,-1 0 0,1 0 0,0 0 0,-1 0 1,8 1-153,4-4 95,0 0 0,13-6-1,12-3-153,23-7 234,10-3-42,-58 18 10,7 0 32,-17 4-80,-2 0 90,0 1 1,0 0 0,0 0-1,0-1 1,0 1 0,0-1 0,0 1-1,0-1 1,0 1 0,0-1-1,-1 0 1,1 1 0,0-1 0,0 0-1,-2 0 1,-21 0 164,-12-2-85,29 2-137,0 0 0,-1-1 1,1 0-1,-9-2 0,11 2 28,-1 1 0,1-1 0,-1 1 0,0 0 0,1 0 0,-1 1-1,1-1 1,-1 1 0,1 1 0,0-1 0,-8 4 0,9-3 3,0 0 0,0 1-1,0-1 1,0 1 0,1 0 0,-1 1 0,1-1 0,0 0 0,-5 8 0,2-4 1,1 1 1,0 1 0,-6 14-1,11-23 0,0 1 1,0-1-1,0 1 0,-1-1 0,1 1 0,1 0 0,-1-1 1,0 1-1,0-1 0,0 1 0,0-1 0,0 1 0,0-1 0,1 1 1,-1-1-1,0 1 0,0-1 0,1 1 0,-1-1 0,0 1 1,1-1-1,-1 1 0,0-1 0,1 0 0,-1 1 0,1-1 1,-1 0-1,1 1 0,-1-1 0,1 0 0,-1 0 0,1 1 1,-1-1-1,1 0 0,-1 0 0,2 0 0,1 1 9,0 0 0,0 0-1,0 0 1,0-1 0,6 1 0,67-4 6,-74 3-77,1 0 0,0 1 0,-1-1 0,1 1 0,-1 0 0,1 0 0,-1 0 0,1 0 0,-1 0 0,0 1 1,1-1-1,-1 0 0,4 4 0,-2-1-325,0 0 0,0 1 0,0-1 0,-1 1 0,4 5 1,-6-9 134,2 15 1046,-4-5-825,0-9-13,1 0 1,0-1-1,0 1 1,-1 0 0,1 0-1,0-1 1,0 1-1,1 0 1,-1 0-1,0-1 1,0 1 0,1 0-1,1 2 1,-2-3 39,0-1 0,0 1 1,0-1-1,0 1 0,0-1 1,1 1-1,-1-1 0,0 1 0,0-1 1,1 1-1,-1-1 0,0 0 1,1 1-1,-1-1 0,1 1 1,-1-1-1,0 0 0,1 1 1,-1-1-1,1 0 0,-1 0 1,1 1-1,-1-1 0,1 0 1,-1 0-1,1 0 0,-1 1 1,2-1-1,-1 0-10,9 1-67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5:07.1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156 91 832,'1'-1'88,"-1"-1"0,0 1 0,0 0 0,1-1 0,-1 1 0,0-1 0,1 1 0,0-1 0,-1 1 0,1 0 0,0 0 0,-1-1 0,1 1 1,0 0-1,2-2 0,-1 1-38,-1 0 1,0 1-1,0-1 1,1 0 0,-1 1-1,0-1 1,1-4-1,7-12 336,-7 16-376,-1 0 0,1 0 0,-1 0 0,0-1 0,0 1 0,0-1 0,0 1 1,0 0-1,-1-1 0,1 0 0,-1-2 0,-14 16-31,5 8 4,-8 8 103,16-25-40,0-1 0,0 0 0,0 1 0,0-1-1,-1 0 1,1 0 0,0 1 0,-1-1 0,1 0 0,-1 0 0,1-1 0,-1 1 0,0 0 0,1 0 0,-1-1-1,0 1 1,1-1 0,-1 1 0,0-1 0,0 0 0,1 0 0,-5 0 0,6 0-41,0 0 1,0 0 0,-1 0-1,1 0 1,0 0-1,0 0 1,-1-1-1,1 1 1,0 0-1,0 0 1,0 0-1,-1 0 1,1 0 0,0-1-1,0 1 1,0 0-1,-1 0 1,1 0-1,0-1 1,0 1-1,0 0 1,0 0 0,0-1-1,0 1 1,-1 0-1,1 0 1,0-1-1,0 1 1,0 0-1,0-1 1,0 1-1,0 0 1,0 0 0,0-1-1,0 1 1,0 0-1,0 0 1,0-1-1,1 1 1,2-16-72,-2 9-69,7-31-83,-8 37-6,-12 14 74,2-2 171,-14 19 172,24-30-180,-1 1 0,1-1 0,0 1 0,0-1 1,-1 1-1,1-1 0,0 1 0,-1-1 0,1 0 1,-1 1-1,1-1 0,-1 0 0,1 1 1,-1-1-1,1 0 0,-1 1 0,1-1 0,-1 0 1,1 0-1,-1 0 0,1 0 0,-2 1 0,2-5 240,7-4-116,8-7 315,-12 11-329,1 0 0,-1 0 0,1 1 0,4-4-1,0 4-391,-6 11 352,-2-7 114,0-1-69,0 0-16,-4 0-125,-1 1 0,1-1 0,-1 1 0,1 0-1,-1 0 1,1 0 0,0 0 0,0 1 0,0 0 0,-1 0-1,1 0 1,1 0 0,-1 1 0,-7 5 0,9-6 48,0-1-1,-1 1 1,0-1 0,1 1-1,-1-1 1,0 0 0,0 0-1,0 0 1,0-1 0,0 1 0,0-1-1,0 1 1,0-1 0,0 0-1,0 0 1,-5-1 0,6 1-71,1 0-44,1 0 54,0 0 68,0 0 17,0 0 64,0 0-38,0 0 0,18-16-378,-11 5-219,-6 11 379,-1 0-38,5 7-714,3 0 69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5:11.3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86 189 832,'0'0'198,"0"0"-193,1 0 0,-1-1 0,0 1 0,0 0 0,0 0 0,0 0-1,0 0 1,0 0 0,1 0 0,-1 0 0,0-1 0,0 1 0,0 0 0,0 0-1,0 0 1,0 0 0,0 0 0,0-1 0,0 1 0,0 0 0,0 0-1,1 0 1,-1 0 0,0 0 0,0-1 0,0 1 0,0 0 0,0 0 0,0 0-1,0 0 1,-1-1 0,1 1 0,0 0 0,0 0 0,0 0 0,0 0-1,0-1 1,0 1 0,0 0 0,0 0 0,0 0 0,0 0 0,0 0-1,-1 0 1,1-1 0,0 1 0,0 0 0,-1-1 123,-5-3 192,6 4-317,0 0 0,0 0 1,0 0-1,0 0 0,0 0 0,0-1 1,0 1-1,0 0 0,0 0 0,0 0 1,0 0-1,0 0 0,0 0 0,0 0 1,0 0-1,0 0 0,0-1 0,0 1 1,0 0-1,0 0 0,-1 0 0,1 0 1,0 0-1,0 0 0,0 0 0,0 0 1,0 0-1,0 0 0,0 0 0,0 0 1,0 0-1,0 0 0,0 0 0,0-1 1,-1 1-1,1 0 0,0 0 0,0 0 1,0 0-1,0 0 0,0 0 0,0 0 1,0 0-1,0 0 0,0 0 0,-1 0 1,1 0-1,0 0 0,0 0 0,0 1-1,-1-1 0,1 0-1,0-1 1,-1 1-1,1 0 1,0 0 0,-1 0-1,1 0 1,0 0 0,0 0-1,-1 0 1,1 0 0,0 0-1,-1-1 1,1 1-1,0 0 1,0 0 0,-1 0-1,1-1 1,0 1 0,0 0-1,-1 0 1,1-1-1,0 1 1,0 0 0,0 0-1,-1-1 1,-3-22 894,-48-77 763,51 98-1669,-1-1 27,1-1-1,-1 1 0,1 0 1,0 0-1,-1-1 0,2 1 1,-1 0-1,0-1 0,1 1 1,-1-7-1,1 9 123,0 1-70,0 0-170,0 0 10,0 0-15,0 16 31,5 76-261,-4-80 364,0 0 0,1 1 0,0-1 0,1 0 0,1 0 0,6 15 0,1 2 144,-10-22-186,1 0 1,-2 1-1,1-1 0,-1 0 0,0 7 1,0-6 42,0-7 45,0-1 38,0 0 224,0 0-117,0 0-112,0 0-75,0 0-139,0 0 22,4 6 34,2 9-32,-6-14 121,0-1-1,0 0-37,0 10-160,0-7 127,0 1 0,0 0 0,0 0 0,1 0 0,-1 0 1,1 0-1,0-1 0,0 1 0,1 0 0,-1-1 0,4 6 0,17 26 278,-19-27-232,1-1 0,1-1 0,-1 1 0,8 7 0,19 10 35,-30-24-160,0 0 85,1 1 1,0-1 0,0 0 0,-1 1 0,1-1 0,0 1-1,-1 0 1,3 1 0,-3-2-4,1 1 0,0 0 0,-1 0 0,1-1-1,0 1 1,0-1 0,-1 1 0,3-1 0,1 0 12,0 0 0,0 0-1,0 0 1,0-1 0,0 0 0,-1 0 0,1 0 0,0-1 0,7-3 0,17-6-1657,-27 11 1088,-2 0-282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5:12.4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1 307 2240,'-1'-3'128,"1"1"0,0 0-1,0-1 1,1 1 0,-1-1 0,0 1 0,1-1 0,-1 1-1,1 0 1,0 0 0,0-1 0,0 1 0,0 0-1,0 0 1,2-3 0,2-4 54,1 1 1,11-14-1,-5 10-155,1 1-1,0 0 1,1 1 0,0 0-1,0 1 1,32-14 0,-4 4 154,-26 11-235,8-3-48,-23 10 105,0 1-1,-1-1 0,1 1 1,0-1-1,0 1 0,-1-1 1,1 0-1,-1 1 0,1-1 1,0 0-1,-1 1 0,1-1 1,-1 0-1,1 0 0,-1 1 1,0-1-1,1 0 0,-1 0 1,0 0-1,1-1 0,-1 1-4,0 1 0,0-1-1,0 1 1,0-1 0,0 1 0,1-1-1,-1 1 1,0-1 0,1 1 0,-1 0-1,0-1 1,0 1 0,1-1-1,-1 1 1,1 0 0,-1-1 0,0 1-1,1-1 1,0 1 8,-1 0 0,1-1 0,-1 1 0,1-1 0,-1 1-1,1-1 1,-1 1 0,1-1 0,-1 1 0,0-1 0,1 1 0,-1-1 0,0 1 0,0-1-1,1 0 1,-1 1 0,0-1 0,0 1 0,0-2 0,0 2-9,0-1 0,0 0-1,0 0 1,0 1 0,0-1 0,-1 0 0,1 1 0,0-1-1,-1 0 1,1 1 0,0-1 0,-1 0 0,1 1 0,-1-1 0,1 1-1,-1-1 1,1 1 0,-1-1 0,1 1 0,-1-1 0,0 1-1,1 0 1,-1-1 0,1 1 0,-2-1 0,1 1 21,1 0 0,-1 0 0,1-1 1,-1 1-1,1 0 0,-1 0 0,1-1 1,-1 1-1,1-1 0,0 1 0,-1 0 0,1-1 1,-1 1-1,1-1 0,0 1 0,-1-1 0,1 1 1,0-1-1,0 1 0,-1-1 0,1 1 1,0-1-1,0 1 0,0-2 0,-5-24 243,4 25-255,0-1-1,1 1 0,-1-1 1,0 1-1,0 0 0,0 0 1,0-1-1,-1 1 0,1 0 1,0 0-1,-2-1 0,-4 7 157,6-4-164,-1 0 0,1-1 0,-1 1 1,1 0-1,0 0 0,0 0 1,-1 0-1,1 0 0,-1 2 0,1-2-8,0 0-1,0 1 0,0-1 0,0 0 0,0 0 0,0 0 0,0-1 1,-1 1-1,-1 1 0,-10 9-3,10-9-8,0 1-1,0-1 1,0 1 0,0-1 0,0 0 0,-1 0 0,1 0 0,-1-1-1,-5 3 1,4-3 63,1 1-1,-1 0 1,1 0-1,0 1 1,-4 2-1,5-2-28,0-1 0,-1 1 0,1-1 0,-1 0 0,1 0 0,-1-1 0,-6 3 0,9-4 47,1 0-75,0 0-22,0 0-20,0 0-6,0 0 0,0 9-315,-1 1 459,1-10-112,0 0 0,0 1 0,0-1 0,0 0 0,0 0 0,0 0 0,0 1 1,0-1-1,0 0 0,0 0 0,0 1 0,0-1 0,0 0 0,0 0 1,0 0-1,0 1 0,0-1 0,0 0 0,0 0 0,0 1 0,0-1 1,0 0-1,1 0 0,-1 0 0,0 1 0,0-1 0,0 0 0,0 0 1,0 0-1,1 0 0,-1 1 0,0-1 0,0 0 0,0 0 0,1 0 1,-1 0-1,0 0 0,0 0 0,0 0 0,1 0 0,-1 1 0,0-1 1,2 0 68,-2 0-26,0 0-75,0 0-160,0 0-715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5:37.1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67 416,'-3'2'5800,"5"1"-4041,8 8-2968,-6-7 1744,35 34-268,-12-13-320,-20-19 94,0 1 0,-1-1 0,0 1-1,0 0 1,8 12 0,-7-5-79,8 24 0,1 1-25,43 69 229,-54-98-97,10 23-114,-13-26 58,1-1 0,-1 0-1,1 0 1,1 0 0,6 11 0,9 9-57,-14-19 44,0 1 1,10 9-1,-12-13 13,0 0 0,0 1 0,-1-1 0,1 1 0,-1 0 0,0-1 0,0 1 0,-1 0 0,1 1 0,-1-1 0,1 7 0,-1-8 28,2 9 71,-2-8-33,0-1 0,0 1 0,-1 0 0,1 7 0,-1 63 449,5-46-645,3 3 47,-4-16 134,0-7-17,-2-8 234,3-15 351,-1-1-813,15-44 223,-15 43 21,1 0-1,12-27 0,-7 22-9,-7 16-37,-1-1 0,1 0 0,1 1 0,-1 0 1,8-10-1,-7 10-21,0 0 0,0 0 0,3-9 1,12-13 1,-4 4 107,-13 19-128,1 0 1,-1 0-1,1 0 1,0 1-1,4-5 1,5-4 45,-1-1 0,0 0 1,14-25-1,-24 37-20,14-25 38,-2-1 0,0-1-1,13-41 1,-20 51-77,-4 11 72,2-4-63,0 0-1,0 0 1,1 1-1,0 0 0,1 0 1,11-16-1,-13 21 0,0 0 0,-1-1 0,1 0 0,2-7 0,-4 8 35,1 0-1,-1 0 1,1 1-1,0-1 0,0 1 1,0 0-1,5-5 1,14-22 106,-5 12-198,-17 18 83,1 1 0,-1-1 0,1 1 0,0-1 0,-1 0 0,1 1 0,-1-1 0,1 1 0,-1-1-1,0 0 1,1 0 0,-1 1 0,0-1 0,1 0 0,-1 1 0,0-1 0,0 0 0,0 0 0,0 0-1,1-1 1,-2 2-2,1-1 0,0 1 0,-1-1 0,1 1 0,0-1 0,-1 1-1,1 0 1,-1-1 0,1 1 0,-1 0 0,1-1 0,0 1 0,-1 0-1,1-1 1,-1 1 0,0 0 0,1 0 0,-1 0 0,1 0 0,-1-1-1,0 1 1,-7-1-47,1 1 1,0 0-1,-11 1 0,9-1 32,-9 1 47,-30 5-1,30-3-15,-32 1 0,-48 4-91,79-8 113,4 1 87,1-1 1,-21-3-1,24 1-193,-1 2 0,1 0 0,-21 2 0,-6 0 280,-129-5 209,52 3-2149,134 8-4192,-9-2 4298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5:38.4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14 1728,'2'4'646,"-1"-2"4281,-3 9-4850,1-10-82,1 1-1,-1 0 1,1 0-1,0 0 1,0 0-1,-1-1 1,1 1-1,0 0 1,1 0 0,-1 0-1,0 0 1,0-1-1,1 1 1,-1 0-1,1 0 1,0-1 0,-1 1-1,1 0 1,0-1-1,2 3 1,-2-3 63,-1-1-18,1 0-1,0 0 1,-1 0-1,1 0 0,0 0 1,-1-1-1,1 1 1,-1 0-1,1 0 0,0-1 1,-1 1-1,1 0 0,-1-1 1,1 1-1,0-1 1,-1 1-1,1 0 0,-1-1 1,0 1-1,1-1 1,-1 0-1,1 1 0,-1-1 1,0 1-1,1-1 1,-1 0-1,0 1 0,0-1 1,0 0-1,1 0 0,1-24 1076,-2 25-1109,0 0 0,0 0 0,0-1 0,0 1-1,0 0 1,0 0 0,0-1 0,0 1-1,0 0 1,0 0 0,0-1 0,0 1 0,0 0-1,0 0 1,0 0 0,0-1 0,0 1 0,0 0-1,-1 0 1,1-1 0,0 1 0,0 0 0,0 0-1,0 0 1,-1 0 0,1-1 0,0 1 0,0 0-1,0 0 1,-1 0 0,1 0 0,0 0-1,0-1 1,0 1 0,-1 0 0,1 0 0,-10 4 87,-6 12 218,0 6-215,15-21-95,1-1 0,0 0 0,0 1 0,-1-1-1,1 1 1,0-1 0,-1 1 0,1-1 0,0 1 0,0-1 0,0 1 0,0-1 0,0 1-1,0 0 1,0-1 0,-1 1 0,2-1 0,-1 1 0,0 0 0,0-1 4,0 0 0,0 1 1,1-1-1,-1 0 1,0 0-1,0 0 0,1 0 1,-1 0-1,0 0 0,0 0 1,1 0-1,-1 1 1,0-1-1,0 0 0,1 0 1,-1 0-1,0 0 0,0 0 1,1 0-1,-1 0 0,0-1 1,0 1-1,1 0 1,-1 0-1,0 0 0,1 0 1,1-1 32,0 1 0,-1-1 0,1 0 0,0 0 0,0 0 0,-1 0 1,1 0-1,0-1 0,1-1 0,1-3 56,-1 1 1,0-1-1,0-1 1,0 1-1,-1 0 1,2-7-1,-4 12-76,0 1-1,1-1 1,-1 0-1,0 1 1,0-1-1,0 0 1,0 1-1,0-1 1,-1 0-1,1 1 1,0-1-1,0 1 1,0-1-1,-1 0 1,1 1-1,-1-2 1,-1-4-4321,2 13 282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5:39.8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31 1152,'1'-2'1046,"2"-11"1881,-3 12-2870,0 1 1,0-1-1,0 0 0,0 0 1,-1 1-1,1-1 0,0 0 0,0 1 1,0-1-1,-1 0 0,1 1 0,0-1 1,-1 0-1,1 1 0,0-1 1,-1 1-1,1-1 0,-1 0 0,1 1 1,-1-1-1,1 1 0,-1-1 0,0 1-67,1 0-44,0 0-68,0 0 26,3 6 796,-1-4-697,0 0 0,-1 0 0,1 1 0,-1-1 0,0 0 0,0 1 0,0 0 0,0-1 0,1 6 0,-1-5 1,-1 0 0,1 0 0,0 1 0,0-1 0,0 0 0,0 0 0,0 0-1,2 2 1,-1-1 23,0 0 0,0 0 1,-1-1-1,0 1 0,1 4 0,3 44 280,-3 0 1,-7 84 0,3-116-293,-1 9 25,-2-1-1,-14 49 1,-3 19 369,21-87-391,0 0-1,1-1 0,0 1 1,1 0-1,-1-1 0,2 1 1,-1-1-1,1 1 0,1-1 1,-1 0-1,5 9 0,-6-16-10,-1 0 0,1 0 0,0 0 0,0 1 0,-1-1 0,1-1 0,0 1 0,0 0 0,0 0 0,0 0 0,2 1-1,6 7 87,-9-8-18,1 0-32,0 0-138,-1-1 0,1 1 0,0-1 0,-1 1 0,1 0 0,0 0 0,-1-1 0,1 1 0,-1 0 0,1 0 0,-1 0 0,0 0 0,1 0 0,-1 0 0,0-1 0,0 1 0,1 0 0,-1 0 0,0 0 0,0 2 0,0-3-790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5:40.9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1 992,'2'3'3457,"8"8"-3389,-8-7-4,0-1 1,-1 1-1,1 0 0,-1-1 0,1 1 0,-1 0 0,0 0 1,-1 0-1,1 0 0,-1 0 0,1 0 0,-1 0 0,-1 6 1,1-10-52,0 7 36,0 15 177,-5 40 0,-6 56 49,6-53-171,3-43-84,1 1-1,4 44 1,6-14 22,-8-44-24,1-1-1,0 1 0,1 0 0,4 10 0,-4-13 46,-1 0 1,0 0-1,0 0 1,0 0-1,-1 0 1,0 0-1,0 0 1,0 1-1,-1-1 1,-1 13-1,-1-15 58,1 1 0,-1 0 0,0 0 0,-1-1 0,-2 5 0,-6 12 241,-9 21 294,19-41-720,0 11-698,-2-12-92,2 0-1348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4:38.6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4818 1728,'-6'1'681,"10"-7"-316,2-5-72,-3 5 158,-2 0 1,1-1 0,-1 1 0,0-1 0,0 1-1,0-8 1,-1 11-214,0-1 1,1 1-1,-1 0 0,1 0 0,-1 0 0,1 0 1,0 0-1,2-3 0,0-2 197,-1 0 0,0 0 0,0 0 0,0-12 0,1 2 67,0-12-2,-1-43 0,2-13-246,10-87 407,7-68 235,33-116-150,32-1-303,61-52-155,-126 363-268,118-292 456,-139 338-475,163-381 350,39 38-273,20 9-197,-160 244 27,244-318-580,3 37-1269,-216 261 13,137-125 0,-77 104-270,-6 11-1764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5:41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 2144,'-1'0'1200,"2"0"-731,-1 0-101,0 0 102,0 0-113,0 0 86,0 0-113,0 0 107,0 0-133,0 0 16,0 0-85,13-3 501,68-12 560,-75 14-1233,-1 0 1,1 0-1,0 1 1,10 0-1,-9 1-7,-1-1 0,1-1 0,-1 1 0,8-2 0,-6 1-88,1-1-1,-1 2 0,1-1 1,0 2-1,-1-1 1,1 1-1,0 0 0,-1 1 1,1 0-1,-1 0 0,0 0 1,0 2-1,0-1 1,0 1-1,0 0 0,8 6 1,-14-9-343,0 1 0,0 0-1,0 0 1,-1 0 0,1 0 0,0 0 0,-1 1 0,2 3 0,1 1-2681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5:42.6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 1152,'42'-1'6256,"20"-1"-4361,41 0-2254,-39-2 534,-45 1-199,-1 2 0,1 0 1,20 3-1,-36-2-91,0 0 0,0 1 1,0 0-1,0-1 0,-1 1 1,1 0-1,0 0 0,0 1 1,-1-1-1,1 1 0,0-1 1,-1 1-1,5 3 0,-2 3-2375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5:43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58 2400,'0'0'779,"8"-5"799,18-6 139,-24 10-1542,0 0-1,0 0 0,0 0 0,0 0 1,0 1-1,1-1 0,-1 1 0,0-1 0,0 1 1,0 0-1,1 0 0,-1 0 0,0 0 1,0 0-1,0 1 0,1-1 0,2 2 0,7-1-10,1 0-1,-1 0 1,17-3-1,1 1-214,6-1 37,0-1-1,49-12 1,12-1-1196,-63 14 47,1 2-1994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5:44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3 1248,'0'0'77,"-1"-1"0,1 1 0,0 0 1,0 0-1,-1 0 0,1 0 0,0-1 0,-1 1 0,1 0 1,0 0-1,-1 0 0,1 0 0,0 0 0,-1 0 0,1 0 1,0 0-1,-1 0 0,1 0 0,0 0 0,-1 0 0,1 0 1,0 0-1,-1 0 0,1 1 0,0-1 0,0 0 0,-1 0 1,1 0-1,0 0 0,-1 0 0,1 1 0,0-1 0,0 0 1,-1 0-1,1 1 0,0-1 0,0 0 0,0 0 0,-1 1 1,1-1-1,0 0 0,0 1 0,0-1 0,0 1 0,-10 9 1731,10-10-1680,0 0-160,0 0-16,0 0 64,0 0 0,0 0-59,0 0-16,0 0-63,0 0 116,0 0 284,0 0-44,0 0-15,0 0-70,0 0 54,1 1-48,3 1-24,-2 0-86,-1-1 1,1 0-1,0 0 1,0 0-1,0 0 1,0-1-1,0 1 1,0-1-1,0 1 1,0-1-1,0 1 1,0-1-1,2 0 1,26 0 281,12-1-48,71 9 0,-106-7-272,8 2 168,29 0 0,-40-3 618,8 2-3251,-15 10-3026,3-11 5332,-1 0-1245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5:45.3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6 1152,'-3'-5'339,"6"10"47,-3-5 222,0 0-90,0 0 207,0 0-208,0 0-47,0 0-134,0 0 127,0 0-201,0 0-177,0 0 198,0 0-1,0 0 150,0 0-138,0 0-22,6-5 208,19 5-56,52 7 0,-51-4-366,0-1 0,1-1 0,46-5 0,7 0-1736,-62 4 804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5:47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311 91 2080,'-9'0'2021,"8"0"-1738,1 0-54,0 0 193,0 0-76,-13-2 2726,-21 62-1823,18-34-1002,-15 35 1,-2 3 32,22-44-132,-13 31 0,8-17-87,0-1 0,-39 58 0,39-66-47,11-17-13,0 0 0,0 1 0,1 0 0,0-1 0,1 1 0,0 1 0,-2 9 0,4-14-6,1-1 1,0 1-1,-1 0 0,1 0 0,1 0 0,-1 0 1,1 0-1,0-1 0,0 1 0,0 0 0,1-1 0,-1 1 1,1-1-1,1 1 0,2 5 0,3 1 57,1 1 0,0-2-1,0 1 1,1-2 0,15 13 0,60 37 288,-82-58-324,-1 1 1,1-1 0,0 0 0,0 0 0,0 0 0,-1 0-1,1 0 1,0-1 0,0 1 0,0-1 0,0 0 0,0 0 0,0 0-1,1 0 1,-1 0 0,0-1 0,-1 0 0,1 1 0,0-1-1,0 0 1,0 0 0,5-3 0,-1 0 6,-1-1 0,1 1 0,-1-1 0,0 0 0,-1-1-1,1 1 1,7-12 0,15-18 84,1 1 0,53-49-1,-75 77-72,0-1-1,0 0 1,-1 0-1,0 0 1,0-1-1,0 0 1,-1 0-1,0 0 1,-1-1-1,0 1 1,0-1-1,-1 0 1,0 0-1,-1-1 0,0 1 1,0-1-1,0-12 1,-2-17 137,-2 0-1,-1 0 1,-2 0 0,-1 1-1,-3-1 1,-13-38 0,-13 2 282,32 68-457,0 1 0,0 0 0,-1 0 1,0 1-1,0-1 0,0 1 0,-1 0 0,0 0 1,0 0-1,0 1 0,0 0 0,-1 0 0,-11-6 1,4 4-105,6 3-22,-1 0 1,0 0-1,-15-3 1,20 5-22,0 1 0,0 0 0,-1 0 1,1 0-1,0 0 0,0 1 1,0-1-1,0 1 0,0 0 0,0 0 1,0 0-1,0 0 0,-6 3 1,6-2-120,0 1 0,0-1 0,0 0 0,0 1 1,0 0-1,1-1 0,-1 1 0,1 0 0,0 1 0,-1-1 1,2 0-1,-3 5 0,-1 4-938,0 0 1,-3 17-1,6-20 787,-6 26-1947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6:00.8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0 511 992,'9'1'5448,"1"0"-5109,-1 0-1,16-2 1,-14-2-34,1-1 0,-1 0 0,0-1 0,16-9 0,-17 8-204,0-1 1,-1 0-1,0 0 0,10-12 1,-10 11-102,-7 7-4,1-1 1,-1 0-1,0 1 0,-1-1 0,1 0 0,0 0 1,0 0-1,-1-1 0,2-2 0,-1 1 23,0 0-1,0 0 0,0 0 0,0 0 0,1 1 0,4-6 1,-3 4 11,-1 1 0,0-1 0,0 0 0,4-7 0,-4 3-40,-2 6 11,0-1 0,0 1 0,0 1 0,0-1 0,0 0 0,1 0 1,0 0-1,3-4 0,-3 5-1,1 0 0,-1 0 0,0-1 0,0 0 0,0 1 0,0-1 0,0 0 0,-1 0 0,1 0 0,-1 0 0,0 0 0,0 0 0,1-4 0,3-4 54,-4 10-45,0-1 0,0 0 0,0 1 1,-1-1-1,1 0 0,-1 1 0,1-1 0,-1 0 0,1 0 0,-1-2 0,0 2-27,1 0 0,0-1 0,-1 1 0,1 0 0,0 0-1,0-1 1,0 1 0,1 0 0,-1 0 0,3-3-1,-2 3 14,0-1-1,0 0 0,-1 0 1,1 0-1,-1 0 0,2-5 0,8-22 19,-4 14-10,-7 16 7,0-1-1,1 0 1,-1 1-1,0-1 1,0 0-1,1 0 1,-1 1-1,0-1 1,0 0-1,0 1 1,0-1-1,0 0 0,0 0 1,0 1-1,0-1 1,0 0-1,-1 0 1,1 1-1,0-1 1,0 0-1,-1 1 1,1-1-1,0 0 1,-1 1-1,1-1 1,-1 1-1,1-1 0,-1 0 1,1 1-1,-1-1 1,0 1-6,1 0 0,-1-1-1,1 1 1,-1 0 0,1 0 0,-1 0 0,0 0-1,1 0 1,-1 0 0,1 0 0,-1 0 0,1 0 0,-1 1-1,1-1 1,-1 0 0,1 0 0,-1 0 0,1 1 0,-1-1-1,1 0 1,-1 0 0,1 1 0,-1-1 0,1 0-1,0 1 1,-1-1 0,1 1 0,0-1 0,-1 0 0,1 1-1,0-1 1,-1 1 0,1-1 0,0 1 0,0-1 0,0 1-1,-1-1 1,1 2 0,-7 12 116,-15 24-1,3-7-129,16-26 2,0 0 0,-1 0 0,0 0 0,1 0 0,-6 5 0,-8 8-114,16-10 111,24-30-26,-15 13 42,-1 0 1,0-1 0,-1 0 0,0 0-1,6-12 1,2-5 8,-3 9-24,5-10 79,39-51 0,-48 68 14,0 1 111,-9 15 910,-4 11-1050,0 0 1,1 1-1,1-1 1,-4 35-1,7-42-70,1 0 0,0 0 0,1 0 0,0 0 0,0 0 0,1 0 0,0 0 0,1-1 0,0 1 0,0 0 0,1-1 0,0 0 0,6 10 0,-9-17 101,-1-1-10,0 0 5,0 0 43,0 0 133,0 1-240,0-1-1,0 0 1,0 1 0,0-1-1,0 0 1,0 1 0,0-1-1,0 0 1,0 0 0,0 1-1,0-1 1,0 0 0,0 0-1,0 1 1,-1-1 0,1 0-1,0 0 1,0 1 0,0-1-1,0 0 1,-1 0 0,1 1-1,0-1 1,0 0 0,-1 0-1,1 0 1,0 0 0,0 1-1,0-1 1,-1 0 0,1 0-1,-1 0 1,-37 7 341,25-8-363,7 1 9,1 0-1,-1 0 0,1 0 0,-1 1 0,1-1 0,0 1 0,-8 3 0,-22 6-1370,18-7-453,16-3 1383,-1 1 141,1-1-3150,8 4 1341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6:16.3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508 1 832,'0'0'7,"0"0"0,0 0 1,0 0-1,0 1 0,1-1 0,-1 0 0,0 0 1,0 0-1,0 0 0,0 0 0,0 0 1,0 0-1,0 0 0,0 0 0,0 0 0,0 0 1,0 0-1,0 0 0,0 0 0,0 0 0,0 0 1,1 0-1,-1 0 0,0 0 0,0 0 1,0 0-1,0 0 0,0 0 0,0 0 0,0 0 1,0 0-1,0 0 0,0 0 0,0 0 0,0 0 1,0-1-1,0 1 0,0 0 0,1 0 1,-1 0-1,0 0 0,0 0 0,0 0 0,0 0 1,0 0-1,0 0 0,0 0 0,0 0-4,0 0 0,0 0 0,0 0-1,0 0 1,0 1 0,0-1 0,0 0 0,0 0-1,0 0 1,0 0 0,0 0 0,0 1-1,0-1 1,1 0 0,-2 0 0,1 0 0,0 0-1,0 0 1,0 1 0,0-1 0,0 0-1,0 0 1,0 0 0,0 0 0,0 0 0,0 0-1,0 1 1,0-1 0,0 0 0,0 0-1,0 0 1,0 0 0,-1 0 0,1 0 0,0 0-1,0 0 1,0 1 0,0-1 0,0 0-1,0 0 1,-1 0 0,1 0 0,0 0 0,0 0-1,0 0 1,0 0 0,0 0 0,0 0 0,-1 0-1,1 0 196,0 0-33,-8 6 1408,6-4-1412,0 0-1,0-1 0,0 1 1,-1-1-1,1 0 1,-4 2-1,4-2-83,0 0-1,0 0 1,-1 0-1,1 0 1,0 0-1,1 1 1,-1-1-1,0 1 1,-3 3-1,5-5-27,0 0 1,-1 1-1,1-1 0,0 1 0,0-1 0,0 0 1,0 1-1,0-1 0,0 1 0,0-1 0,0 0 1,0 1-1,0-1 0,0 1 0,0-1 1,0 1-1,0-1 0,0 0 0,0 1 0,0-1 1,0 1-1,1-1 0,-1 0 0,0 1 0,0-1 1,1 0-1,-1 1 0,0-1 0,0 0 0,1 1 1,-1-1-1,0 0 0,1 0 0,-1 1 0,0-1 1,1 0-1,15 8-24,-11-6 118,4 4-67,4 0 83,-11-5-148,1 0-1,-1-1 0,0 1 1,0 1-1,1-1 1,-1 0-1,0 1 1,2 1-1,11 6 72,-11-6-18,-1 0 0,1 0 0,-1 1 0,1-1 0,4 8 0,-7-9-28,1 1 0,-1 0 0,0-1 0,0 1 0,0 0 0,0 0 0,0 0 0,-1 0-1,1 0 1,-1 0 0,0 0 0,0 0 0,0 0 0,0 0 0,-1 0 0,1 0 0,-1 0 0,-1 3 0,-1 5 406,2-7-406,0 1 0,-1-1 1,1 0-1,-5 7 1,-21 33 351,14-25-348,-12 26 1,14-27 52,0 0 0,-1 0 0,-1-2-1,-29 31 1,3-4 24,26-30 21,1-1-1,-28 20 1,6-4-7,4-3-165,9-8-58,-23 24 0,26-23 193,12-13-105,1 1 1,0-1-1,0 1 1,1 0-1,-5 6 1,6-6-4,1-4-4,0 0-1,1 0 1,-1 1-1,1-1 0,0 0 1,0 1-1,0 0 1,0-1-1,0 1 1,0 2-1,0-1 21,0 0 0,0-1 0,0 1 0,0-1 0,-1 1 0,1-1 0,-1 1-1,0-1 1,0 0 0,0 0 0,-4 4 0,6-6-41,-4 34 256,0-24-197,4-5-17,0 4-189,0-9 215,0 1 0,0 0 0,0 0 0,0 0 0,0 0 0,0-1 0,-1 1 0,1 0 0,-1 0-1,1-1 1,-1 1 0,0 2 0,0 2-114,1-5 78,0-1 1,0 0-1,0 1 1,0-1-1,0 1 1,0-1-1,0 1 1,0-1-1,0 1 0,0-1 1,-1 1-1,1-1 1,0 0-1,0 1 1,0-1-1,0 1 1,-1-1-1,1 0 0,0 1 1,-1-1-1,1 0 1,0 1-1,-1-1 1,1 0-1,0 1 1,-1-1-1,1 0 1,0 0-1,-1 1 0,1-1 1,-1 0-1,0 1-64,0 0 27,-2 2 16,2-2-49,1-1 54,0 0 107,-3 0 37,3 0-122,0 0 0,0 0 0,0 0 0,0 0 0,-1 0 0,1 0 0,0 0-1,0 0 1,0 0 0,0 0 0,0 0 0,0 0 0,0 0 0,0 0 0,0 0 0,-1 0 0,1 0 0,0 0 0,0-1 0,0 1 0,0 0 0,0 0 0,0 0 0,0 0 0,0 0 0,0 0 0,0 0 0,0 0 0,0 0 0,0 0 0,-1 0 0,1 0 0,0-1 0,0 1 0,0 0 0,0 0 0,0 0 0,0 0 0,0 0 0,0 0 0,0 0 0,0 0 0,0-1 0,0 1 0,0 0 0,0 0 0,0 0 0,0 0 0,0 0 0,0 0 0,1 0 0,-1 0 0,0 0 0,0-1 0,0 1 0,0 0 0,0 0 0,0 0 0,0 0 0,0 0 0,0-5-67,0-4 44,0 3 23,0 0 1,0 0-1,1 0 1,-1-1-1,3-6 0,-2 9-2,0 1 0,-1 0 0,1-1 0,-1 1 0,0-1 0,0-3 0,0 4-31,0 0 0,0 0 1,0 0-1,0 0 0,0 0 0,1 0 1,0 0-1,1-3 0,-1 2-40,0 2 69,0 0 1,0 0-1,-1 0 1,1 0-1,0 0 1,-1 0-1,0 0 0,1 0 1,-1-3-1,5-40-188,-1-12 239,-4 26-21,0 30-192,0 1 48,-3-3 132,3 3-31,-1-1 0,1 1 1,0-1-1,0 1 1,-1-1-1,1 1 0,0-1 1,-1 1-1,1-1 1,-1 1-1,1 0 0,-1-1 1,1 1-1,-1 0 1,1 0-1,-1-1 0,1 1 1,-1 0-1,1 0 1,-1 0-1,1-1 0,-1 1 1,1 0-1,-1 0 0,0 0 1,1 0-1,-1 0 1,0 0-1,0 1-21,1-1 23,-1 1-1,1-1 1,-1 0-1,1 1 1,-1-1-1,1 1 1,0-1-1,-1 1 1,1 0-1,0-1 1,0 1-1,-1-1 1,1 1-1,0-1 1,0 1-1,0 0 1,0-1 0,0 1-1,0-1 1,0 1-1,0 0 1,0-1-1,0 1 1,0-1-1,0 1 1,1 1-1,-1 2-27,-5 52 53,6-52-28,-1 0 0,1 0 0,0 0 0,0 0 0,3 7 0,-3-7 11,0-1 1,0 1-1,0 0 1,0 0-1,1 7 1,-2-4-1,1-1-1,0 0 1,3 12 0,-2-12-6,-1 0 0,0 0 1,1 12-1,0 6 27,-1-20 2,0 1 0,-1-1 0,1 1 0,-1-1 0,0 1 0,-1-1 0,1 1 0,-1-1 0,-2 9 0,0-4-117,2-6 122,0-1-1,0 0 1,0 0-1,0 1 1,0-1-1,0 0 1,0 0 0,-1 0-1,1 0 1,-3 2-1,4-4-24,0 0-1,0-1 0,0 1 1,0 0-1,0 0 1,0 0-1,0 0 0,0 0 1,0 0-1,0 0 0,0 0 1,0 0-1,0 0 1,0 0-1,0 0 0,0 0 1,0 0-1,0 0 0,-1 0 1,1 0-1,0 0 0,0 0 1,0 0-1,0 0 1,0 0-1,0-1 0,0 1 1,0 0-1,0 0 0,0 0 1,0 0-1,0 0 1,0 0-1,0 0 0,0 0 1,0 0-1,-1 0 0,1 0 1,0 0-1,0 0 0,0 0 1,0 1-1,0-1 1,0 0-1,0 0 0,0 0 1,4-11 108,7-13 41,-6 13-167,1 1 1,0-1 0,0 1-1,1 0 1,1 1 0,0-1-1,12-10 1,-7 8 26,23-27 1,-17 17 125,-17 20-153,0 1 0,1-1-1,-1 0 1,0 1 0,1-1 0,-1 1-1,1 0 1,-1 0 0,4-1 0,9-5-217,-14 7 148,4-3 72,2-1 259,-7 3-143,-4 1-76,-9 0 95,-23 5 1,-5 0 53,23-3-494,1 0 1,-1 1-1,1 1 0,-1 1 0,1 0 1,-27 13-1,31-10-1026,7 3-1349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6:45.0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14 1056,'0'0'416,"0"-5"-352,0-3 32,0 8-288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6:45.9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106 23 1248,'2'1'179,"0"1"0,0 0-1,1-1 1,-1 0 0,0 1 0,1-1 0,3 1 0,-3-1-149,-1 0 1,0 0 0,0-1 0,1 2-1,-1-1 1,0 0 0,0 0 0,0 1-1,0-1 1,-1 1 0,1 0 0,0-1-1,1 3 1,-2-1 10,1-1 1,-1 1-1,0 0 0,0 0 0,0 0 0,0 0 1,-1 0-1,1 0 0,0 4 0,-2 31 262,0-18-266,2 71 309,-2 108-238,-4-152-150,-2-1 1,-25 90 0,8-39 143,6-31 71,-2 10-122,10-37-5,9-36-31,0 0-1,0 0 1,0 0 0,0 0-1,-1 0 1,1-1-1,-1 1 1,0 0 0,-3 3-1,5-5-4,-1-1 1,1 0-1,-1 1 0,1-1 1,0 0-1,-1 0 0,1 0 0,-1 1 1,1-1-1,-1 0 0,1 0 1,-1 0-1,1 0 0,-1 0 0,1 0 1,0 0-1,-1 0 0,1 0 0,-1 0 1,1 0-1,-1 0 0,1 0 1,-1-1-1,1 1 0,-1 0 0,1 0 1,0 0-1,-1-1 0,1 1 1,-1 0-1,1 0 0,0-1 0,-1 1 1,1 0-1,0-1 0,-1 1 0,1-1 1,0 1-1,-1 0 0,1-1 1,0 1-1,-1-1 0,-6-20-4,1-77 203,4 39-268,4-27 113,1 22-226,7-53 258,0-3 20,-2-185 107,-3 232-175,-6 72-44,1 0 1,0 0-1,0-1 1,0 1-1,1 0 0,-1-1 1,0 1-1,0 0 1,1 0-1,-1-1 1,1 1-1,-1 0 0,1 0 1,0 0-1,-1 0 1,1 0-1,0 0 1,0 0-1,-1 0 1,1 0-1,0 0 0,2-1 1,-3 3 33,0 0 1,0 0-1,0 1 1,0-1-1,0 0 1,1 1-1,-1-1 1,0 0 0,1 0-1,0 2 1,0 1 3,1 14 73,-1-1 0,-2 31-1,0-11-71,1 283-156,-5-227 643,1-48-512,1-4-189,-2 71-1797,5-70 191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4:39.5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4011 3072,'8'-21'1040,"6"-23"0,-13 40-849,0-1 0,1 1 0,0 0 0,0 0 0,0 1 0,0-1 0,0 0 0,1 1 0,0-1 0,0 1 0,0 0 0,0 0 0,0 0 0,0 0 0,5-2 0,-1-1 226,0 0 0,-1 0 0,1-1 0,9-14 0,11-17 661,32-58-1,13-46-135,-20 36-492,-39 81-316,134-278 942,-106 207-692,56-94 0,39-41-37,42-72-123,-109 176-78,90-149 161,6 49 203,-47 71-284,-18 8-114,72-95-37,4 44-133,-38 45-242,-22 12-575,38-45-433,15 13-935,-10 34 334,-9 2-1675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6:49.9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122 101 224,'-1'-1'14,"1"1"0,0-1 0,0 1 0,0 0 0,-1-1 0,1 1 0,0 0 0,-1-1 0,1 1 0,0 0 0,-1 0 0,1-1 0,0 1 0,-1 0 0,1 0 0,-1 0 0,1-1 0,0 1 0,-1 0 0,1 0 0,-1 0 0,1 0 0,0 0 0,-1 0 0,1 0 0,-1 0 1,1 0-1,-1 0 0,1 0 0,-1 0 0,1 0 0,0 0 0,-1 0 0,1 0 0,-1 1 0,1-1 0,0 0 0,-1 0 0,1 1 0,0-1 0,-1 0 0,1 0 0,0 1 0,-1-1 0,1 0 0,0 1 0,-1-1 0,1 0 0,0 1 0,-7 5 149,6-5 29,1-1-48,0 0-16,0 0 149,0 0-15,7 0 91,1 1 0,-1-1 0,12-2 0,10 0 107,-14 2-311,-14 0-106,-1 0-33,10 3 380,7-3-406,11-5 46,-23 3 4,1 1-1,-1 0 1,12-1 0,-9 2-37,1 0 1,-1 0-1,1-1 0,0 0 1,-1-1-1,0 0 0,1 0 1,-1 0-1,12-6 0,8-13-135,-20 14 303,-4 4-165,-3 2-112,-1 1 85,2-4 135,-1 1-298,-4 5 294,3-1-30,-13-1-191,-160 116-416,142-96 466,-33 16 1,48-28 161,14-7-90,0 0-1,1 0 1,-1-1-1,0 1 1,0-1-1,0 0 1,1 0-1,-1 1 0,-3-1 1,-10 2 62,25-6-463,1 1 351,0-1-1,18-11 0,-23 12-41,-1-1 1,1 1 0,-1-1-1,0-1 1,0 1 0,0-1-1,0 0 1,-1 0-1,5-7 1,-8 11 91,0-1-1,0 1 1,0 0 0,0 0-1,0-1 1,1 1 0,-1 0-1,0 0 1,2-1 0,-1 1 1,-1 0 0,1 0 0,-1-1 0,1 1 0,-1 0 0,0-1 0,0 1 0,2-3 0,-1 1-2,1-1-1,-1 1 0,1 0 0,0 0 1,0 0-1,3-3 0,-2 4 11,-1-1 0,0 0 0,-1 0-1,1 0 1,0 0 0,-1 0 0,3-4 0,1-4 66,-5 9-48,0 0 0,1 0 0,-1 0 0,0 0 0,0-1 0,0 1 0,0 0 0,-1-1 0,1 1 0,0-3 0,-1 4-23,0 0 0,0 0 0,1 0 1,-1 0-1,0 0 0,1 0 0,-1 1 1,1-1-1,-1 0 0,1 0 0,-1 0 1,1 0-1,0 0-12,0 0 1,0 0-1,-1 0 1,1 0-1,0 0 1,-1 0-1,1 0 1,-1 0-1,0 0 1,1-1-1,-1 1 1,0 0-1,1-2 1,-1 3 9,0 0 1,0 0-1,0 0 1,0 0-1,0-1 1,0 1-1,0 0 1,0 0-1,0 0 1,0-1-1,0 1 1,0 0-1,0 0 1,0 0-1,0 0 1,-1-1-1,1 1 1,0 0-1,0 0 1,0 0-1,0 0 1,0-1-1,0 1 1,0 0-1,0 0 1,-1 0-1,1 0 1,0 0-1,0 0 1,0-1-1,0 1 1,0 0-1,-1 0 1,1 0-1,0 0 1,0 0-1,0 0 1,-1 0-1,1 0 1,0 0-1,0 0 1,0 0-1,0 0 1,-1 0-1,1 0 1,0 0-1,0 0 1,0 0-1,-1 0 1,1 0-1,0 0 1,0 0-1,-1 0 1,1 1 17,-1-1-1,1 0 1,-1 0 0,0 0 0,1 0 0,-1 0-1,1 0 1,-1 0 0,0 0 0,1-1 0,-1 1-1,1 0 1,-1 0 0,1 0 0,-1-1 0,0 1 0,-29 2 28,29-1-63,0-1 0,0 0 0,1 1 0,-1-1 0,0 0 0,0 1 0,0-1 0,0 1 0,1-1 0,-1 1 0,0 0 0,1-1 0,-1 1 0,0 0 1,1-1-1,-1 1 0,1 0 0,-1 0 0,1 0 0,-1 0 0,1-1 0,-1 3 0,0-1 7,0 1 0,0 0 0,0-1-1,1 1 1,-1 0 0,0 4 0,1 0-23,-1 1 0,0-1 0,0 0 0,-1 0 0,0 0 0,0 0 0,-6 13 0,3-5 158,-3 8-72,4-14-137,4-8 70,-1 0 1,1 0 0,0 0-1,-1 0 1,1 0 0,-1 0-1,1 0 1,-1-1 0,0 1-1,1 0 1,-1 0 0,-1 1-1,1-2-14,1 0 5,0 0 59,-13 9 255,1 3-576,10-9 209,0-1 0,-1 1-1,1-1 1,0 0 0,-5 4 0,-3 1 60,1 0 1,1 1 0,-1 1-1,1-1 1,1 1-1,-7 11 1,1-4-8,7-7-18,0 0-1,1 1 1,-6 13-1,6-12 5,0-1-1,-13 19 1,14-23 62,4-4 112,0 2-53,17 1-406,-4-2 312,0 0 1,1-2-1,16 1 0,59 5-18,-49-3-112,-38-4 18,-1 0 0,1 1 0,0-1 0,0 0 0,-1 1 0,1-1 0,0 1 0,0-1 0,-1 1 0,1 0 0,-1 0 0,1 0 0,-1 0 0,1 0 0,-1 0 0,1 0 0,1 2 0,4 2-386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7:03.3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 51 224,'-1'1'-136,"-5"7"2527,4-8-1166,1-5-1596,1 4 371,0 0 1,0 0-1,1 0 0,-1 1 0,0-1 0,0 0 0,1 0 1,-1 0-1,1 0 0,-1 0 0,1 1 0,-1-1 0,1 0 1,-1 0-1,1 1 0,0-1 0,-1 0 0,1 1 0,0-1 1,-1 1-1,2-2 0,4-3 215,-5 5-263,-1 0 64,0-16 1488,0 13-1520,0 2 59,0 1-54,0 0-176,0 0 33,0 0 15,0 0 91,0 0 133,0 0-37,0 0-112,0 0 11,0 0 69,0 0 16,0 0 5,0 0 17,0 0-17,0 0 11,0 0 53,-20-1 995,20 1-1091,-1 0 0,1 0 0,-1 0 0,1 0 0,-1 0 0,1-1 0,-1 1-1,1 0 1,0 0 0,-1 0 0,1-1 0,-1 1 0,1 0 0,-1 0 0,1-1-1,0 1 1,-1 0 0,1-1 0,0 1 0,-1 0 0,1-1 0,0 1 0,0-1 0,-1 1-1,1 0 1,0-1 0,0 1 0,0-1 0,-1 0 0,1 0-48,0 1-5,0 0-27,-1 0-28,-5 3-103,1 9 73,5-11 64,0-1 42,-8 15 192,6-6-201,1-7 4,1-1-1,-1 0 1,1 1-1,0-1 1,-1 0-1,1 0 0,0 1 1,0-1-1,0 0 1,0 1-1,1 1 1,6 27-240,-7-6-2752,0-16 1989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7:05.3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57 320,'0'0'112,"0"0"-64,0 0 11,0 0 90,0 0-42,0 0-43,0 0-22,0 0 12,0 0 15,0 0 102,0 0-38,0 0 27,14-3 53,-11 3-202,-2 0 176,11-12 1503,13-10-1871,-24 21 138,-1 1 22,0 0 64,0 0 5,0 0 26,0 0-58,21 0 656,-20 0-512,-1 0-21,1-4-20,-1-3 407,-3 3-421,3 4-121,0 0 0,0 0 1,0 0-1,0 0 1,0 0-1,0 0 0,0 0 1,0 0-1,0-1 1,0 1-1,0 0 0,0 0 1,-1 0-1,1 0 1,0 0-1,0 0 0,0 0 1,0 0-1,0 0 1,0 0-1,0 0 0,0-1 1,0 1-1,0 0 1,0 0-1,0 0 0,0 0 1,0 0-1,0 0 1,0 0-1,1 0 0,-1 0 1,0 0-1,0 0 1,0-1-1,0 1 0,0 0 1,0 0-1,0 0 1,0 0-1,0 0 0,0 0 1,0 0-1,0 0 1,0 0-1,0 0 0,0 0 1,0 0-1,1 0 1,-1 0-1,0 0 0,0 0 1,0 0-1,0 0 1,0 0-1,0 0 0,0 0 1,0 0-1,1-1-1621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7:10.0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71 4 576,'0'0'-3,"0"0"-1,0 1 1,0-1-1,0 0 1,0 0-1,0 1 1,0-1-1,0 0 1,0 0-1,0 0 1,0 1 0,0-1-1,0 0 1,0 0-1,0 1 1,0-1-1,0 0 1,0 0-1,0 0 1,0 1-1,-1-1 1,1 0-1,0 0 1,0 0 0,0 1-1,0-1 1,0 0-1,-1 0 1,1 0-1,0 0 1,0 0-1,0 1 1,0-1-1,-1 0 1,1 0 0,0 0-1,0 0 1,-1 0-1,1 0 1,0 0-1,0 0 1,0 0-1,-1 0 1,1 0-1,0 0 1,0 0 0,-1 0-1,1 0 1,0 0-1,0 0 1,0 0-1,-1 0 1,-7 1 2127,8-2-1955,-1 0-1,0 1 0,0-1 0,0 0 1,0 1-1,0-1 0,0 1 1,0-1-1,0 1 0,0-1 0,0 1 1,0 0-1,0 0 0,0-1 1,0 1-1,-1 0 0,-1 0 0,3 0-184,0 0 107,-1-3-267,-2 3 91,2 0-43,1 0 53,0 0 54,0 0 64,0 0-6,0 0 0,0 0 17,0 0-33,0 0-64,0 0 1,0 0-17,-4 19 70,-9-11 356,12-8-329,1 0-28,0 0-74,0 0 0,0 0-58,0 0 58,0 0 80,0 0 59,0 0 143,0 0-95,0 0-123,0 0-3,1 0 0,-1 0 0,0-1 0,0 1 0,0 0 1,0 0-1,0 0 0,0 0 0,0 0 0,0-1 1,0 1-1,0 0 0,0 0 0,0 0 0,0 0 0,0 0 1,0-1-1,0 1 0,0 0 0,0 0 0,0 0 1,0 0-1,0 0 0,0 0 0,0-1 0,0 1 0,0 0 1,0 0-1,-1 0 0,1 0 0,0 0 0,0 0 1,0 0-1,0-1 0,0 1 0,0 0 0,0 0 0,0 0 1,-1 0-1,1 0 0,0 0 0,0 0 0,0 0 1,0 0-1,0 0 0,0 0 0,-1 0 0,1 0 0,0 0 1,0 0-1,-1 0-40,1 0 22,0 0 63,0 0 17,0 0 64,0 0-81,0 0-154,0 0 11,0 0 53,0 0 85,-5 1 27,1 2-48,4-2 32,0-1 0,0 0 27,0 0-22,0 0 22,0 0-59,-1 1-16,1 0 1,0 0-1,0 0 0,0 0 0,0 1 0,0-1 1,1 0-1,-1 0 0,0 0 0,0 0 0,1 0 1,-1 0-1,0 0 0,1 0 0,-1 0 0,1 0 1,0 0-1,-1 0 0,1 0 0,0 0 0,-1-1 1,1 1-1,0 0 0,0 0 0,1 0 0,-1 0 86,-1-1-28,0 0-15,0 0 10,0 0-31,0 0-65,0 0 0,0 0-15,0 0 26,0 0 117,0 0-37,0 0-112,0 0-11,0 0-10,0 0 48,0 0 122,0 0 11,0 0 53,0 0-69,0 0-42,1-1-12,0 1-28,-1-1 0,1 1-1,0-1 1,-1 1 0,1-1-1,-1 1 1,1-1-1,-1 1 1,1-1 0,-1 0-1,1 1 1,-1-1-1,0 0 1,1 1 0,-1-1-1,0 0 1,0 1-1,1-1 1,-1 0 0,0-1-1,0 2-21,0-1 40,0 1 16,0-16 353,0 14-380,0 8-129,0-5 60,0-1 38,0 0 68,0 0 17,0 0 64,0 0-81,0 0-154,0 0 0,0 0 0,0 0 59,0 0 90,0 0-15,0 0-65,0 0 22,0 0 63,0 0 6,0 0 27,0 0-48,0 0-70,0 0 54,0 0 175,0 0-79,0 0-182,0 0 27,0 0 107,0 0-6,0 0 27,0 0-64,0 0-197,0 0 69,0 0 160,0 0-5,0 0-6,7-8-149,-6 8 149,-1 0-15,0 0-65,0 0-5,0 0-27,0 0 49,0 0 68,0 0-20,0 0-65,0 0 0,0 0-15,0 0 26,0 0 117,0 0-26,0 0-75,13-5 336,-13 5-325,0-1 0,0 1 0,0 0 0,0 0 0,0 0 0,0 0 0,0 0 0,0-1 0,0 1 0,0 0 0,0 0 0,-1 0 0,1 0 0,0 0 0,0 0 0,0-1 0,0 1 0,0 0 0,0 0 0,0 0 0,0 0 0,0 0 0,0 0 0,-1 0 0,1 0 0,0 0 0,0-1 0,0 1 0,0 0 0,0 0 0,0 0 0,0 0 0,-1 0 0,1 0 0,0 0 0,0 0 0,0 0 0,0 0 0,0 0 0,-1 0 0,1 0 0,0 0 0,0 0 0,0 0 0,0 0 0,0 0 0,0 0 0,-1 0 0,1 0 0,0 0 0,0 0 0,0 1 0,0-1 0,0 0 0,0 0 0,-11 6-173,2-1 236,3 11-3423,6-16 1722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7:13.1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 76 832,'-3'-11'1835,"3"8"-1679,-1-1 1,1 0 0,-1 0 0,1 1-1,0-1 1,0 0 0,1-4-1,0-3-1,1 5 14,0 0 246,-2 6-403,0 0 0,0-1 0,0 1 0,0 0 0,0 0 0,0 0 1,0 0-1,0 0 0,0-1 0,-1 1 0,1 0 0,0 0 0,0 0 0,0 0 1,0 0-1,0 0 0,0 0 0,0-1 0,0 1 0,0 0 0,0 0 0,-1 0 1,1 0-1,0 0 0,0 0 0,0 0 0,0 0 0,0 0 0,0 0 0,-1 0 0,1 0 1,0 0-1,0-1 0,0 1 0,0 0 0,0 0 0,-1 0 0,1 0 0,0 1 1,0-1-1,0 0 0,-7-3 226,7 3-236,0 0 0,-1 0 0,1 0-1,0-1 1,-1 1 0,1 0 0,0 0-1,-1 0 1,1 0 0,0 0 0,-1 0-1,1 0 1,0 0 0,-1 0 0,1 0 0,0 0-1,-1 0 1,1 0 0,0 0 0,-1 0-1,1 0 1,0 0 0,-1 0 0,1 1 0,0-1-1,-1 0 1,1 0 0,0 0 0,-1 0-1,1 1 1,0-1 0,0 0 0,-1 1-1,-17 0 95,13 0 376,-1-2-250,5 1-297,1 2 27,0-1-27,1 15-101,0-15 180,0 1-1,1-1 0,-1 0 0,1 0 0,-1 0 0,1-1 0,-1 1 0,1 0 1,0 0-1,-1-1 0,1 1 0,0-1 0,0 0 0,-1 1 0,1-1 0,2 0 0,8 2 8,-11-2 11,4 0-48,-2 0 32,-1 0 0,0 0 0,0 0 1,0 0-1,0 1 0,1-1 0,-1 1 1,0-1-1,0 1 0,3 1 0,-4 0-20,12-1 2,-11-1 22,-2 0-74,0 0 59,0 0 144,0 0-33,0 0-42,0 0-21,0 0 10,0 0-15,0-1-12,-1-7 1,-1 7 29,-5-4-128,6 5 62,1-1 0,-1 1 1,1 0-1,-1 0 0,0-1 0,1 1 0,-1 0 1,1 0-1,-1 0 0,1 0 0,-1 0 0,0 0 0,1 0 1,-1 0-1,1 0 0,-1 0 0,1 0 0,-1 0 0,0 0 1,1 1-1,-1-1 0,0 0 0,-12 7-242,10-6 319,3-1-66,0 0-1,-1 0 0,1 0 0,0 0 0,-1 0 0,1 0 0,0 0 0,-1 0 0,1 0 1,0 0-1,0 0 0,-1 0 0,1 1 0,0-1 0,-1 0 0,1 0 0,0 0 0,0 0 1,-1 1-1,1-1 0,0 0 0,0 0 0,-1 0 0,1 1 0,0-1 0,0 0 0,0 1 1,-1-1-1,1 0 0,0 0 0,0 1 0,0-1 0,0 0 0,0 1 0,0-1 0,0 0 1,-1 1-1,1-1 0,0 0 0,0 1 0,0-1 0,0 0 0,1 1 0,-1-1 0,0 0 0,0 0 1,0 1-1,0 0 0,-2 2 116,0 3 615,3-6-729,-1 1 0,1-1 1,-1 1-1,1-1 0,-1 1 0,1-1 0,0 1 1,-1-1-1,1 1 0,0-1 0,-1 0 0,1 1 0,0-1 1,1 1-1,-1-1-13,-1 0-149,14 0-597,13 5-2982,-12-5 2454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7:23.0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489 17 160,'-1'-1'6,"1"1"-1,0 0 1,0-1 0,-1 1 0,1 0-1,0 0 1,0-1 0,-1 1 0,1 0-1,0 0 1,-1 0 0,1-1 0,0 1-1,0 0 1,-1 0 0,1 0 0,-1 0-1,1 0 1,0 0 0,-1 0 0,1-1-1,0 1 1,-1 0 0,1 0 0,0 0-1,-1 1 1,1-1 0,0 0 0,-1 0-1,1 0 1,-1 0 0,1 0 0,0 0-1,-1 0 1,1 1 0,0-1 0,0 0-1,-1 0 1,1 0 0,0 1 0,-1-1-1,1 0 1,0 0 0,0 1 0,0-1-1,-1 0 1,1 1 0,0-1-1,0 0 1,0 1 0,-1-1 0,1 0-1,0 1 1,-1 0-108,-19 14 1077,17-14-966,1 1 0,0-1 0,-1 1 0,1-1-1,0 1 1,0 0 0,0 0 0,0 0 0,0 0-1,0 0 1,0 1 0,1-1 0,-3 5 0,3-5-11,0 1 1,0-1 0,0 1 0,-1-1 0,1 0 0,-4 4-1,-5 9 139,-5 18-128,-17 30-77,30-59 65,0 0 0,0 1 0,1-1 0,-1 1 0,1-1 0,-1 10 0,2-9 39,-1 0 1,0 0-1,0 0 1,-1-1 0,1 1-1,-3 5 1,-5 4 80,0-1 0,-12 14 1,16-22-6,0 0 1,-1 0 0,0 0-1,-6 3 1,6-4 0,1 0 1,-1 1-1,1-1 1,-7 9-1,-6 2 34,16-14-131,0 1 1,0-1 0,0 1 0,0 0-1,0 0 1,0-1 0,0 1 0,1 1-1,-1-1 1,-1 3 0,2-2-25,-1-1 1,0 1-1,0 0 1,0-1 0,0 0-1,0 1 1,-1-1-1,1 0 1,-6 3-1,8-4 13,0-1 0,-1 0 0,1 1 0,0-1-1,-1 0 1,1 1 0,0-1 0,-1 0 0,1 1 0,0-1-1,0 0 1,0 1 0,-1-1 0,1 1 0,0-1 0,0 1-1,0-1 1,0 1 0,0-1 0,0 1 8,0-1-1,0 1 1,0-1-1,0 1 1,-1-1 0,1 1-1,0-1 1,0 0 0,0 1-1,0-1 1,-1 1 0,1-1-1,0 1 1,0-1 0,-1 0-1,1 1 1,0-1 0,-1 0-1,1 1 1,0-1-1,-1 0 1,1 0 0,0 1-1,-1-1 1,1 0 0,-1 0-1,1 0 1,0 1 0,-1-1-1,1 0 1,-1 0 0,-1 2-35,-1-1 1,1 1 0,0 0-1,1 0 1,-1 1 0,0-1-1,-2 3 1,-4 5 88,8-10-60,-1 1 1,0-1-1,1 1 1,-1 0-1,0-1 1,1 1-1,-1 0 0,1 0 1,-1 0-1,1-1 1,-1 1-1,1 0 0,0 0 1,-1 0-1,1 0 1,0 0-1,0 0 0,0 1 1,-6 7-72,4-6 48,-1 6 20,2-6-6,0 0 1,0 0-1,0 0 1,-1 0-1,-2 4 1,-3 6-79,6-11 90,0 0 0,0 1 0,0-1 0,-1 0 0,1 0 0,-1 0 0,1 0 0,-4 3 0,3-4-1,0 1-1,0 1 1,0-1-1,0 0 1,1 0-1,-1 1 1,1-1-1,0 0 1,-2 5 0,1-6 5,-4 8 5,5-7-19,0 1 1,0-1-1,1 1 0,-1-1 1,1 1-1,-1-1 1,1 1-1,0 2 1,0 41 138,0 42-27,5-30-27,-5 42-37,-1-92-48,0 1 0,-6 15 0,3-9 1,2-10 0,0 0 0,1 0 1,-1 0-1,1 1 1,1-1-1,-1 6 1,1-7 19,-1-1 1,1 1 0,-1-1 0,0 1 0,0-1-1,0 1 1,-3 5 0,-3 8 44,6-8-56,0 1 0,1-1 1,-1 0-1,3 14 0,-1 0-179,-1-21 157,0 3 9,-1-1 1,2 0-1,-1 0 1,0 0-1,1 0 1,0 0-1,0 0 1,0 0-1,3 7 1,1 2 59,-4-11-50,-1 1 0,1-1 0,0 0 0,0 0 0,0 1 0,0-1 0,0 0 1,0 0-1,3 2 0,0 2-6,0 0 1,-1 1-1,1-1 1,-1 1-1,-1 0 0,1-1 1,-1 1-1,0 0 1,-1 1-1,0-1 1,0 0-1,0 0 0,-1 1 1,0 8-1,4 72 21,-3-70-6,1-1 0,4 19 0,-4-23-10,-1-7-12,0 0-1,0 1 1,1-1-1,-1 0 1,1 0-1,1 0 0,-1 0 1,1 0-1,3 5 1,7 9-106,-12-19 128,0 0-1,1 1 1,-1-1 0,0 1 0,0 0 0,-1-1 0,1 1-1,0 0 1,0-1 0,0 4 0,6 12-126,-5-15 103,0 1-4,-1 12 72,-1-13-55,0 0 1,1 0 0,-1-1 0,0 1 0,1 0 0,-1-1 0,1 1 0,0-1 0,1 3 0,-1-2 3,0 0 0,0-1 0,-1 1 0,1 0 1,0 0-1,-1 1 0,1-1 0,-1 0 0,1 3 0,-1-2-14,0 0-1,0 0 0,1 0 1,-1 0-1,1 0 1,0 0-1,0 0 1,0 0-1,0 0 0,1-1 1,-1 1-1,1-1 1,-1 1-1,1-1 1,0 1-1,0-1 0,0 0 1,1 0-1,-1 0 1,4 3-1,0-2-53,7 9 45,-13-11 14,0-1 0,0 0-1,0 0 1,1 1-1,-1-1 1,0 0 0,0 0-1,0 0 1,1 1 0,-1-1-1,0 0 1,0 0-1,1 0 1,-1 0 0,0 0-1,0 0 1,1 1-1,-1-1 1,0 0 0,0 0-1,1 0 1,-1 0-1,0 0 1,1 0 0,-1 0-1,0 0 1,1 0-1,1 0 6,-2 0-1,1 0-1,-1 0 0,1 0 1,0 0-1,-1 0 0,1 0 1,-1 1-1,1-1 0,-1 0 1,1 1-1,0-1 0,-1 0 1,1 1-1,-1-1 1,1 1-1,5 3-154,7-3 319,-13-1-165,0 0 0,0 0 1,1 0-1,-1 0 0,0 0 1,0 0-1,0 0 1,1 0-1,-1 0 0,0 0 1,0 0-1,0 0 0,1 0 1,-1 0-1,0 0 0,0 0 1,0-1-1,1 1 1,-1 0-1,0 0 0,0 0 1,0 0-1,0 0 0,1-1 1,-1 1-1,0 0 1,0 0-1,0 0 0,0-1 1,0 1-1,0 0 0,0 0 1,0 0-1,0-1 0,1 1 1,-1 0-1,0 0 1,0-1-1,0 1 0,0 0 1,0 0-1,0 0 0,0-1 1,-1 1-1,1 0 1,0 0-1,0-1 0,0 1 1,0 0-1,0 0 0,0 0 1,0-1-1,0 1 0,-1 0 1,1 0-1,0 0 1,0 0-1,0-1 0,0 1 1,0 0-1,-1 0 0,1 0 1,0 0-1,-2-2 10,1 1 1,0-1-1,0 0 0,0 1 0,0-1 1,1 0-1,-1 1 0,-1-5 0,2 5-14,-1 0 0,1 1 0,-1-1 0,1 0 1,-1 0-1,1 0 0,-1 0 0,0 1 0,0-1 0,1 0 0,-1 1 0,0-1 0,-1 0 0,-7-8-70,8 5 77,-1 1 0,0 0 0,1 0 0,-1 0 0,0 1 0,0-1 0,0 0 0,-1 1 0,1-1 0,-1 1 0,1 0 0,-1 0 0,0 0 0,0 0 0,-4-2 0,-32-11-92,26-3 223,9 14-321,4 4 178,0 0 0,0-1 1,-1 1-1,1 0 0,0 0 0,0-1 0,0 1 0,-1 0 0,1 0 0,0-1 0,0 1 0,-1 0 0,1 0 1,0 0-1,-1 0 0,1-1 0,0 1 0,0 0 0,-1 0 0,1 0 0,0 0 0,-1 0 0,1 0 0,0 0 0,-1 0 1,1 0-1,0 0 0,-1 0 0,-2-1-34,-2 2 62,0 10-412,4 0 380,-4 7 44,5-17-39,0-1-1,-1 1 0,1 0 1,0 0-1,-1-1 0,1 1 1,0 0-1,0 0 0,0 0 1,0-1-1,0 1 0,0 0 1,0 0-1,0 0 1,0-1-1,0 1 0,0 0 1,0 0-1,1 0 0,-1-1 1,0 1-1,0 0 0,1 0 1,-1-1-1,1 1 0,-1 0 1,1-1-1,-1 1 0,1-1 1,0 2-1,0-1 17,-1 0 0,1 0 1,-1 0-1,0 0 0,1 0 0,-1 0 0,0 0 0,0 0 0,0 1 0,0-1 1,0 0-1,0 0 0,0 0 0,0 2 0,-1 3 14,3 20 139,-2-26-162,1 0 0,-1 1 0,0-1 0,0 0 1,0 0-1,0 0 0,0 1 0,0-1 0,-1 0 0,1 0 1,0 0-1,0 1 0,0-1 0,0 0 0,0 0 0,0 0 0,0 0 1,0 1-1,0-1 0,0 0 0,-1 0 0,1 0 0,0 0 1,0 1-1,0-1 0,0 0 0,0 0 0,-1 0 0,1 0 0,0 0 1,0 0-1,0 0 0,-1 0 0,1 0 0,0 0 0,0 1 1,0-1-1,-1 0 0,1 0 0,0 0 0,0 0 0,0 0 0,-1 0 1,1 0-1,0 0 0,0-1 0,0 1 0,-1 0 0,1 0 1,0 0-1,0 0 0,0 0 0,0 0 0,-1 0 0,1 0 1,-3-5 12,1 1 0,0-1 0,-1 1 0,1-1 0,1 0 0,-1 0 0,0-5 0,-3-14-24,-3-12-43,4 25 40,2-1 1,-1 0-1,1 0 0,1 0 1,0 0-1,1-14 0,8-8-250,-3-27 394,-4 43-172,4-27 1,1 0 217,-5 24-178,2 0 0,0 0 1,8-27-1,1-20-140,-11 61 188,0 0 0,-1 1-1,1-1 1,-2-12 0,0 3-90,3 9-211,-2 7 256,0-1-1,0 1 1,0 0-1,0-1 1,0 1-1,0 0 1,0-1-1,0 1 1,0 0 0,0-1-1,0 1 1,0 0-1,0-1 1,0 1-1,0 0 1,0-1-1,0 1 1,0 0-1,0-1 1,0 1-1,0 0 1,-1 0-1,1-1 1,0 1-1,0-1 1,-3-7 33,0 0 0,-2-16 0,1 4 92,-8-11-513,5 15 229,5 9 135,0 0-1,-3-14 1,0-5-4,3 17 31,0-1 1,1 0-1,0 1 1,1-1-1,2-19 1,-1 16-2,-1 1 0,-2-24 1,0 22-16,1-1 0,0 0-1,1 1 1,0-1 0,1 0 0,6-27 0,-3 24-44,-3 10 51,1 1 0,0 0-1,0 0 1,4-10 0,7-13 18,-10 22-18,1 0 0,-1 0-1,1 1 1,9-13 0,8-19-3,-1 9-83,-15 23 80,-1 0 0,1-1 0,1 2 0,10-12 0,-9 10 20,0 0 0,0 0 0,-1-1 0,0 0 0,8-15 0,8-14 39,16-20 13,41-52-256,-66 93 77,1 1 0,1 0 1,20-15-1,-17 13-36,-13 13 105,0 1 0,0-1-1,9-6 1,41-31-109,-54 42 152,0 0-1,0-1 1,0 1 0,-1-1-1,1 0 1,0 1-1,-1-1 1,1 1 0,0-1-1,-1 0 1,1 1-1,-1-1 1,1 0 0,0-1-1,-1 1 4,0 1 1,0 0-1,-1 0 0,1-1 0,0 1 1,0 0-1,0 0 0,0-1 0,0 1 0,0 0 1,-1 0-1,1-1 0,0 1 0,0 0 0,0 0 1,-1 0-1,1-1 0,0 1 0,0 0 0,-1 0 1,1 0-1,0 0 0,0 0 0,-1 0 0,1-1 1,0 1-1,0 0 0,-1 0 0,1 0 0,0 0 1,-1 0-1,1 0 0,0 0 0,0 0 1,-1 0-1,1 0 0,0 0 0,0 0 0,-1 1 1,0-1 89,-20 0 166,20 0-274,0 0 0,0 1 1,-1-1-1,1 0 0,0 1 0,0-1 0,0 1 0,0 0 0,0-1 1,0 1-1,0 0 0,0 0 0,0-1 0,0 1 0,0 0 0,0 0 0,0 0 1,1 0-1,-2 2 0,1 1-57,1-4-666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7:26.0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135 0 160,'-5'46'149,"4"-39"-60,0-1-1,0 1 0,-1-1 0,0 1 0,0-1 1,0 0-1,-5 9 0,-5 13 134,9-20-169,0-1 0,-1 0 0,0 0-1,0 0 1,-1 0 0,1-1-1,-1 0 1,-8 8 0,9-6-73,4-7 12,0-1 1,0 1 0,-1-1-1,1 1 1,0-1 0,0 1-1,0-1 1,-1 1 0,1 0-1,0-1 1,-1 1-1,1-1 1,0 0 0,-1 1-1,1-1 1,0 1 0,-1-1-1,0 1 1,0 0 50,1 8 21,0-4-16,0 23 522,-4-26-514,4-2-54,0 0 1,0 0-1,0 0 1,0 0-1,-1 0 0,1 0 1,0 0-1,0 0 0,0 0 1,0 0-1,0 0 1,-1 0-1,1 0 0,0 0 1,0 0-1,0 1 1,0-1-1,0 0 0,-1 0 1,1 0-1,0 0 0,0 0 1,0 0-1,0 0 1,0 0-1,0 1 0,0-1 1,0 0-1,-1 0 1,1 0-1,0 0 0,0 0 1,0 1-1,0-1 0,0 0 1,0 0-1,0 36 260,0-35-321,26 22 54,-25-23 5,1 1 0,-1 0 0,1 0 0,-1 0 0,0 0 0,1 0 0,-1 0 0,0 1 0,0-1 0,0 0 0,0 1 0,0-1 0,0 0 0,0 1 0,0-1 0,-1 1 0,1 0 0,0-1 0,-1 1 0,0 0 0,1-1 0,-1 1 0,0 0 0,0-1 0,0 1 0,0 0 0,0-1 0,0 3 0,4 5 266,-4-9-233,0 0 1,0 0-1,1 1 0,-1-1 1,0 0-1,0 0 0,0 0 0,0 1 1,1-1-1,-1 0 0,0 0 1,0 1-1,0-1 0,0 0 1,0 0-1,0 1 0,0-1 1,0 0-1,0 0 0,0 1 0,0-1 1,0 0-1,0 0 0,0 1 1,0-1-1,0 0 0,0 1 1,0-1-1,0 0 0,0 0 0,0 1 1,-1-1-1,1 0 0,0 0 1,0 0-1,0 1 0,0-1 1,0 0-1,-1 0 0,1 1 1,-1-1 56,1 0-31,0 0-75,0 0-21,-3 4-86,1-1 92,-6 9-130,8-11 118,0-1 81,-4 4 47,4-4-82,0 0-1,0 1 1,0-1 0,0 0-1,0 0 1,0 0 0,0 1-1,0-1 1,0 0 0,0 0-1,0 0 1,0 1 0,0-1-1,0 0 1,0 0 0,0 0-1,0 1 1,0-1 0,-1 0-1,1 0 1,0 0 0,0 0-1,0 1 1,0-1 0,0 0-1,0 0 1,-1 0 0,1 0-1,0 0 1,0 1 0,0-1-1,0 0 1,0 0 0,-1 0-1,1 0 1,0 0 0,0 0-1,0 0 1,-1 0 0,1 0-1,0 0 1,0 0 0,0 0-1,-1 0 1,-9-6 209,-8-14 80,5-1-344,11 18 38,1 0 0,-1 1 0,1-1 0,-1 0 0,0 1 0,0-1 0,-1 1 0,1-1 0,-3-1 0,5 3 10,-1 1 1,1-1-1,0 0 1,0 1 0,0-1-1,0 1 1,0-1-1,0 0 1,0 1-1,0-1 1,0 1-1,0-1 1,0 0-1,0 1 1,0-1 0,0 1-1,1-1 1,-1 0-1,0 1 1,1-1-1,-1 1 1,0-1-1,1 1 1,-1-1-1,0 1 1,1-1-1,-1 1 1,1-1 0,-1 1-1,1 0 1,-1-1-1,1 1 1,-1 0-1,1-1 1,-1 1-1,2 0 1,-1 0-6,0 0 1,0 1-1,0-1 0,0 1 1,-1-1-1,1 1 0,0-1 1,0 1-1,0-1 0,0 1 1,-1 0-1,1-1 0,0 1 1,1 1-1,17 18-53,-9-10 66,11 8 45,-21-18-48,3 0 30,2 11-111,-4-3 75,-1 0 5,0 0 0,2-2 11,-1-5-17,0 1 1,0-1 0,-1 0-1,1 0 1,0 0 0,0 0-1,0 0 1,0 0 0,0 0-1,0 0 1,0-1 0,1 1-1,-1 0 1,2 0 0,-1 0 26,-2-1-64,1 1 11,6 2 27,0 0 37,-5-2 112,-2-1-117,7 7-881,-1-3-863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7:26.9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11 64,'0'-4'32,"3"4"-32,-3-4 0,5 1 32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7:28.2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71 311 576,'-3'-42'619,"-2"26"-667,4 14 55,0 0 0,1 1 0,-1-1 0,1 0 0,-1 0 0,1 1 0,-1-1 1,1-3-1,0 3 26,1-11 28,-2 0-1,1 0 1,-1 0 0,-1 1 0,-1-1 0,-4-15-1,6 25-19,1 0-1,-1-1 0,1 1 0,0 0 1,-1-1-1,2-5 0,-1 5-13,0 1 1,0 0-1,0-1 0,0 1 0,0 0 0,-1 0 1,1-1-1,-1 1 0,0 0 0,-2-4 1,-7-20-119,4 21-11,6 6 102,-1 0 0,1-1 0,0 1 0,-1 0 0,1 0 0,0-1 0,-1 1 0,1 0 0,0 0 0,-1-1 0,1 1 0,0-1 0,0 1 0,-1 0 0,1-1 0,0 1 1,0 0-1,0-1 0,0 1 0,-1-1 0,1 1 0,0-1 0,0 0 0,0 0 3,0 1 0,0-1 1,0 0-1,-1 0 1,1 1-1,0-1 0,0 0 1,-1 0-1,1 1 1,-1-1-1,1 0 1,-1 1-1,1-1 0,-1 1 1,1-1-1,-1 0 1,1 1-1,-1-1 0,1 1 1,-1-1-1,0 1 1,0 0-1,1-1 1,-2 1-1,1 11-190,0-6 174,1 1-1,0-1 1,0 0-1,1 1 1,-1-1-1,1 0 1,0 0-1,3 7 1,2 15-4,5 81 150,-8-60-80,14 63 1,-11-72-308,-5-30 257,0-1 0,0 1-1,1 0 1,5 13 0,0 15 215,-6-36-159,0 4-155,0-11 132,2-15 99,-11-55-135,3 48-123,0-10 266,0-4-505,-3-26 469,13-78-278,-7 148-57,-1 4 227,3 8 19,0 10-136,5 42-1,8 39 103,-5-56 160,-3-29-213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7:30.1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303 0 224,'-13'30'213,"10"-23"-218,0-1 0,0 1 0,0-1 0,-8 11 0,-9 17 78,16-26-48,-1-1 0,1 1-1,-1-1 1,-9 9-1,-11 19-72,-1-5 101,23-25-42,0-1-1,-1 1 1,0-1 0,1 0-1,-2 0 1,-7 6-1,-13 12 60,-13 14-42,27-27-47,0 0 0,1 1 0,-10 14 0,10-18 142,5-5-52,6-5 205,3-1-214,1 0 0,-1 0 0,8-4 0,7-9-241,-11 10-47,1 0 0,12-8 0,-11 9 233,-1 0 1,11-11-1,32-36-316,-39 38 218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4:40.6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163 3613 1984,'-3'2'160,"1"0"1,-1 0-1,0 0 0,0 0 1,0 0-1,0-1 0,0 1 1,0-1-1,0 0 0,0 1 1,-1-2-1,1 1 0,0 0 1,-1-1-1,-5 1 0,8-1 779,1 0-225,0 0 38,-17-7 592,13 6-1185,-1 0 0,1 1-1,0 0 1,-1 0-1,1 0 1,0 1 0,0-1-1,-1 1 1,1 0 0,-6 2-1,5-1 315,-1-1 0,1 0 1,-12 1-1,17-2-456,0 0 0,0 0 0,0 0 1,-1 0-1,1 0 0,0 0 1,0 0-1,0 0 0,0 0 0,0 0 1,-1 0-1,1 0 0,0 0 0,0 0 1,0 0-1,0 0 0,0 0 1,0 0-1,-1-1 0,1 1 0,0 0 1,0 0-1,0 0 0,0 0 0,0 0 1,0 0-1,0 0 0,0 0 0,0-1 1,0 1-1,-1 0 0,1 0 1,0 0-1,0 0 0,0 0 0,0-1 1,0 1-1,0 0 0,0 0 0,0 0 1,0 0-1,3-9 166,10-10-243,-11 17 124,7-11 35,-1 0 0,9-18 0,-1-1 46,-2 10 19,0 0 0,1 1 1,1 0-1,20-19 0,83-69 590,-85 79-483,97-94 342,-96 88-442,85-82 367,180-135 434,-199 173-579,408-314 674,-221 196-800,8-20-225,155-87-72,-281 193-4,-45 29 17,385-247-814,-98 91-389,-220 130 179,212-118-1097,7 24-668,-289 152 438,247-69 0,-138 69-1058,-231 51 3418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7:33.0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219 230 320,'-12'11'127,"11"-10"-131,-1 0-1,1 1 0,-1-1 1,1 0-1,0 1 1,0-1-1,-1 1 1,1-1-1,0 1 0,0-1 1,1 1-1,-1 0 1,0-1-1,0 3 1,1-3 1,-1 1-9,1 0 0,-1 0 0,1 0 0,-1 0 0,0 0 0,0 0 0,0 0 0,0-1 0,-2 4 0,2-4 36,0 1 1,0 0-1,1-1 1,-1 1-1,0 0 0,1-1 1,0 1-1,-1 0 1,1 0-1,0 0 0,0 2 1,-3 14 215,-3-10-146,5-7-75,1-1 0,-1 1 1,1-1-1,-1 1 0,1-1 0,0 1 0,-1-1 1,1 1-1,0-1 0,-1 1 0,1-1 0,0 1 1,0 0-1,-1-1 0,1 1 0,0 0 1,0-1-1,0 2 0,13-21 13,68-67-214,-58 64 119,22-20-19,13-12 30,-43 39 50,1 0 0,24-15 0,-21 15 2,24-21 1,-31 22-161,-11 13-11,-1 1 86,0 0 138,0 0-10,-13 11 5,-1-5-160,3-3 192,8-1-76,0-1 0,1 1 0,-1 0 0,1 1 1,0-1-1,0 0 0,0 1 0,0-1 0,0 1 0,0-1 0,0 1 0,1 0 1,-2 3-1,-9 15-14,-16 10 92,0-1 0,-48 37 0,57-50-72,7-7-7,1 0-1,0 1 1,-16 20 0,12-12 158,-29 27 0,-9 11 429,48-51-573,0 0 1,-1-1 0,1 1 0,-1-2-1,-10 7 1,16-10-18,-1-1 0,1 0 0,0 0-1,-1 1 1,1-1 0,-1 1 0,1-1-1,0 0 1,0 1 0,-1-1 0,1 1-1,0-1 1,0 1 0,-1-1-1,1 1 1,0-1 0,0 0 0,0 2-1,0-2 1,0 0 0,0 1-1,0-1 1,0 0-1,0 0 1,-1 1 0,1-1-1,0 0 1,0 0-1,0 1 1,0-1-1,0 0 1,0 0 0,-1 1-1,1-1 1,0 0-1,0 0 1,0 0-1,-1 1 1,1-1 0,0 0-1,0 0 1,0 0-1,-1 0 1,1 0-1,0 1 1,0-1 0,-1 0-1,1 0 1,0 0-1,0 0 1,-1 0-1,1 0 1,0 0 0,-1 0-1,1 0 1,0 0-1,-1 0 1,0 0-69,1 0 42,1 1 70,2 5-6,-2-5 0,-1-1 17,0 0-17,3-2-46,1-1 0,-1 1 0,0-1 0,0 0 0,3-3 1,4-11 26,-9 16-22,0-1-1,0 1 0,0 0 0,0-1 1,0 1-1,0-1 0,0 1 1,0-1-1,-1 0 0,1 1 0,-1-1 1,1-2-1,1-2 16,0 0 1,1 0-1,0 0 1,0 1-1,0-1 1,7-7-1,-6 9-50,4-11-29,-8 14-49,1 2 64,0 2 68,0-1 0,-1 1 0,1 0 0,-1-1 0,1 1 0,-1-1 0,0 1 0,0 0 0,0-1 0,-1 1 0,1 0 0,-1-1 0,1 1 0,-1-1 0,0 1 0,-1 3 0,-4 14 28,1 0-89,0-1 0,-2-1-1,-14 30 1,3-5 258,17-42-174,1-1 0,0 1 0,-1 0 0,1-1 0,0 1 0,-1 0 0,1-1 0,-1 1 0,1-1 0,-1 1 0,1-1 0,-1 1 0,1-1 0,-1 1 0,0-1 0,1 1 0,-2 0 0,-1-3 350,4-7-367,9-15-67,17-34-1,3-4-20,10-15-183,-11 24 95,-25 46 191,-4 6-30,1 0-1,0-1 1,-1 1-1,1 0 0,0-1 1,-1 1-1,0-1 1,1 1-1,-1-1 0,0 1 1,0-1-1,0-1 1,8-27-113,-8 21 206,-2 23-521,0 0 484,-1-1-15,0 0-1,-1 1 1,-1-1 0,-9 18 0,-4 4-256,-29 64 408,30-69-253,13-23 41,0 0-1,0 1 1,-3 8 0,-10 20 72,13-29-46,1 1 0,-1-1-1,1 1 1,-3 10 0,4-3-56,0-1 0,1 1 1,1 15-1,0-29 44,0 1 0,0 0 0,1 0 0,-1-1 0,1 1 0,-1-1 0,1 1 0,1 2 0,3 9 43,-2 1 28,-2-12-73,0 1-1,0 0 0,-1 0 0,1 0 0,-1 1 0,0-1 0,0 0 0,0 0 0,-1 6 1,0 5 64,1-11-58,-1 0 0,1 0 1,0 1-1,-1-1 1,0 0-1,0 0 1,-2 6-1,-39 65-159,40-70 153,1-3 5,1 0-1,0 0 0,-1 0 0,0 0 1,1 0-1,-1 0 0,0-1 0,1 1 1,-1 0-1,0 0 0,0 0 1,0-1-1,0 1 0,0 0 0,0-1 1,0 1-1,-1 0 0,6-16 147,4 5-129,-8 10-19,1-1-1,0 0 0,0 1 1,0-1-1,-1 0 0,1 0 0,0 0 1,-1 0-1,1 0 0,0 0 1,0-1-1,4-15-1,-3 13 0,-1-1 0,1 0 0,0 1 0,3-7 0,-1 5-25,-1 0 0,0-1 0,-1 0 0,0 0-1,3-10 1,6-20-5,-9 31-1,0 0 1,0-1-1,0-10 1,2-4 29,1-17-591,-4 33 537,-1 1 0,1 0 0,-1-1 0,0-6-1,3-15-73,-2-9 63,-2 26-66,1 9 109,0-1-1,1 1 1,-1 0-1,0 0 1,0-1-1,0 1 0,0 0 1,-1-1-1,1 1 1,0 0-1,0 0 1,0-1-1,0 1 1,0 0-1,0 0 0,0-1 1,0 1-1,0 0 1,-1 0-1,1 0 1,0-1-1,0 1 1,0 0-1,-1 0 0,1 0 1,0-1-1,0 1 1,-1 0-1,0-1-29,1 1-176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8:06.1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137 97 1056,'-12'7'624,"12"-7"-571,0 0 1,0 0-1,0-1 0,-1 1 1,1 0-1,0-1 0,0 1 1,0 0-1,0-1 0,0 1 1,0 0-1,0-1 0,0 1 1,0 0-1,0-1 0,0 1 1,0 0-1,0-1 0,0 1 1,0 0-1,0-1 0,0 1 1,0 0-1,0-1 0,0 1 1,0 0-1,1 0 0,-1-1 1,0 1-1,0-1 0,450-21 1650,-333 13-1614,-5-6-89,-64 7-5,-42 9 10,-8 2 7,-6 1 30,-17 8 202,19-9-152,0 0 0,0-1 1,-12 4-1,-26 3 85,0-3 0,-1-1 0,1-3 0,-76-5 0,86 0 172,-66-16-1,-31-19-61,117 34-204,-7-7-169,17 10 174,5-1-89,6 0-32,3 0 20,0 2-1,1-1 1,16 3 0,6-1 82,13-1-100,13 1 95,70-9-1,-126 8-72,52-5 162,-51 5-177,0 0 0,0 0 0,0 0 0,0 1 0,0 0 0,0-1 0,0 1 0,-1 1 0,1-1 0,0 0 0,3 3 0,-7-4 24,0 0 1,0 0-1,0 0 1,0 0-1,0 0 0,0 0 1,0 0-1,1 0 1,-1 0-1,0 0 1,0 0-1,0 0 1,0 0-1,0 1 1,0-1-1,0 0 0,0 0 1,0 0-1,0 0 1,0 0-1,0 0 1,0 0-1,0 0 1,0 0-1,0 0 1,0 0-1,0 0 0,0 0 1,0 1-1,0-1 1,0 0-1,0 0 1,0 0-1,0 0 1,0 0-1,0 0 0,0 0 1,0 0-1,0 0 1,0 0-1,0 0 1,0 0-1,0 0 1,0 1-1,0-1 1,0 0-1,0 0 0,0 0 1,0 0-1,0 0 1,0 0-1,-1 0 1,1 0-1,0 0 1,0 0-1,0 0 1,0 0-1,0 0 0,-4 4 18,0 0 0,0 0-1,0-1 1,0 1 0,-1-1-1,0 0 1,0-1-1,1 1 1,-1-1 0,-1 0-1,-6 2 1,-10 3 20,-30 4 0,-134 15 133,155-21-137,-1-2 0,1-1 0,-1-2 1,-53-6-1,44-3 124,33 7-268,-1 0 1,1 0-1,-1 1 1,-10-1-1,70 8 436,29-7-172,82-11 1,-30 0 3,-32 4-92,28-3-98,-108 12-33,-20-1 67,0 0-1,0 0 1,0 0-1,0 0 1,0 0-1,0 0 1,0 0-1,0 0 1,0 0-1,0 0 1,0 0-1,0 1 1,0-1-1,0 0 1,0 0-1,0 0 1,0 0-1,0 0 1,0 0-1,0 0 1,0 0-1,0 0 1,0 0 0,0 0-1,0 0 1,0 0-1,0 0 1,0 0-1,0 0 1,0 0-1,0 0 1,0 0-1,0 0 1,0 1-1,0-1 1,0 0-1,0 0 1,0 0-1,0 0 1,0 0-1,0 0 1,0 0-1,0 0 1,0 0-1,0 0 1,0 0-1,0 0 1,0 0-1,0 0 1,0 0-1,0 0 1,0 0-1,0 0 1,1 0-1,-1 0 1,0 0-1,0 0 1,0 0-1,0 0 1,0 0-1,0 0 1,0 0-1,-11 3 28,-8-2 2,-1 0-1,-33-3 1,-1-1 21,5 2 79,-39 2-156,63-1 33,0-1-1,-47-6 0,48-1-167,410-2 282,-353 9-539,-1 2-1,36 6 0,-41-4-995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8:09.0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557 1 320,'-1'0'21,"-1"0"0,1 0 0,0 0 0,0 1 1,0-1-1,0 1 0,0-1 0,-1 1 0,1-1 0,0 1 0,0 0 0,0-1 1,0 1-1,1 0 0,-3 1 0,-10 8 793,5-6-455,-72 32 1179,69-32-1392,1-1 1,-1 0-1,0-1 1,0 0-1,0 0 1,-11-1 0,-190-1 253,206 2-578,8 3 152,12 4 416,-1-5-272,0-1-1,0 0 1,0-1-1,19 1 1,56-3-70,-41-1 84,124-10 88,-3 0-93,-156 12-153,11-2 185,-68 12-8,0-2 0,0-3 0,0-1 1,-1-3-1,-69-4 0,73 1-209,0 2 0,-57 8 0,81-7 72,-102 17 396,93-14-327,17-3 87,-1 0 0,-19 1-1,108-8 62,25-3-190,-41 9-57,116-16 0,-163 12-1,1 1-1,27 1 0,-38 1 14,1 0-1,-1 1 1,0-1-1,0 1 1,0 1-1,0-1 1,0 1-1,0 0 1,0 0-1,0 0 0,-1 1 1,6 2-1,-10-4 5,1-1 0,0 1 0,-1 0 0,1-1 0,0 1 0,-1 0 0,1-1 0,-1 1 0,1 0 0,-1 0 0,1 0 0,-1-1 0,0 1 0,1 0 0,-1 0 0,0 0 0,0 0 0,0 0 0,1 0 0,-1 0 0,0 0 0,0-1-1,0 1 1,-1 1 0,1 1-2,-1-1 0,0 0 0,1 0 0,-1 0 0,0 0-1,0 0 1,0 0 0,-1 0 0,1-1 0,-2 3 0,0 0 18,-1-1 0,0 1 1,0-1-1,1 0 0,-2 0 1,1 0-1,0 0 0,-1-1 1,-4 2-1,-11 1 6,0-2-1,0 0 1,0-1 0,0-1 0,-29-3-1,8 2 244,34 0-322,-1 1 0,0 0 0,0 0 0,0 1 0,1 0 0,-1 1 1,1 0-1,-12 5 0,19-7 50,0-1 0,0 1 0,0-1-1,0 0 1,-1 1 0,1-1 0,0 1 0,0-1 0,0 0 0,0 1 0,1-1 0,-1 1 0,0-1 0,0 0 0,0 1-1,0-1 1,0 0 0,0 1 0,1-1 0,-1 1 0,0-1 0,0 0 0,0 1 0,1-1 0,6 11-8,-4-8 34,0-1 1,0 1-1,0 0 0,0-1 1,1 1-1,-1-1 1,1 0-1,0 0 0,0 0 1,-1-1-1,1 0 1,0 1-1,0-1 0,0-1 1,1 1-1,-1 0 1,0-1-1,0 0 1,5 0-1,8-2 131,1 0 1,-1-1 0,21-5-1,-18 3-138,17 1-81,-35 4 26,-2 0-15,0 0 36,0 0 156,-7 11-220,6-10 101,0 0 0,0 0 0,0 0 0,0 0 1,0 0-1,-1 0 0,1 0 0,-1 0 0,1-1 0,0 1 0,-1 0 0,1-1 0,-1 1 0,1-1 0,-1 0 0,1 0 0,-1 1 0,-2-1 0,-35-1-65,23 0-298,15 1 114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8: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201 3 576,'-4'0'251,"-8"0"111,11 0-250,1 0-58,0 0-92,0 0-4,0 0-17,0 0 16,0 2 81,0-2-32,0 1 0,0 0 0,0 0 1,0-1-1,0 1 0,0 0 1,0 0-1,-1-1 0,1 1 0,0 0 1,0-1-1,0 1 0,-1 0 1,1-1-1,0 1 0,-1 0 0,1-1 1,-1 1-1,1-1 0,-1 1 1,1-1-1,-1 1 0,0 0 0,-1 1 30,1 0 56,-1-1 0,0 1 0,0 0 0,0 0 0,0-1 0,0 1 0,-3 0 0,-6 5 58,2-6 563,8-1-678,1-1-1,0 1 1,-1 0 0,1 0 0,0 0 0,-1 0 0,1 0-1,0 0 1,-1 0 0,1 0 0,0 0 0,-1 0 0,1 0-1,0 0 1,-1 0 0,1 0 0,0 0 0,-1 0 0,1 0-1,0 0 1,-1 0 0,1 0 0,0 1 0,-1-1-1,1 0 1,0 0 0,0 0 0,-1 0 0,1 1 0,0-1-1,0 0 1,-1 0 0,1 1 0,0-1 0,0 0 0,0 1-1,-1-1 1,1 0 0,0 1 0,0-1 0,0 1 0,-2-2 29,1 0-87,4-2-2,5-1-25,0 0 0,0 1 0,16-5 1,-16 5 81,0 0 0,0 0 1,13-7-1,-10 8-21,-11 2-22,1 0 0,0 0 0,0 0 0,0 0 0,-1 0 0,1 0 1,0 0-1,0 0 0,-1 0 0,1 0 0,0-1 0,0 1 0,-1 0 0,1-1 0,0 1 0,-1 0 0,1-1 0,1 0 0,-2 0-58,0 1 15,0 0-20,0 0 58,0 0 106,0 0-20,0 0-33,0 0-26,0 0-75,1 1 26,2 1 6,15 6 59,-11-6-27,-5 4 0,1 2 9,-2-7-5,-1 0 1,1 0 0,-1 0-1,1-1 1,-1 1 0,0 0-1,1 0 1,-1 0 0,0 0 0,0 0-1,0 0 1,0 0 0,0 0-1,0 0 1,0 0 0,0 0 0,0 0-1,0 0 1,0 0 0,-1 0-1,1 0 1,0 0 0,-1 0 0,1 0-1,-1 0 1,1-1 0,-1 1-1,1 0 1,-1 0 0,-1 1 0,1-1 69,-7 5-234,-8 10 43,16-15 116,-1 0 1,1 0 0,-1-1-1,0 1 1,0 0-1,1 0 1,-1-1-1,0 1 1,0-1-1,0 1 1,0-1 0,0 1-1,0-1 1,0 1-1,0-1 1,0 0-1,0 1 1,0-1-1,0 0 1,0 0 0,0 0-1,0 0 1,-2 0-1,3 0-89,0 0 20,0-1 70,0-1 0,1 1 0,0-1 0,-1 1 0,1 0 0,0-1 0,-1 1 1,1 0-1,0 0 0,0-1 0,0 1 0,2-1 0,17-17-94,-15 15 102,19-7-232,-24 10 96,0 1 53,7 1 48,-9 2 28,-3 4 47,3-4-11,-4-2 182,5-1-202,-1 0 1,1 0-1,-1 0 0,1 1 1,0-1-1,-1 0 1,1 0-1,-1 1 1,1-1-1,-2 2 1,-1-2 29,1 1 0,0-1 1,-1 1-1,1-1 1,-1 0-1,1-1 0,0 1 1,-5-1-1,8-2-57,-2 2-2,1 1 0,-1 0 0,1 0 1,-1 0-1,1 0 0,-1 0 0,1 0 1,0 0-1,-3 1 0,0 2 54,0 0 1,0 0-1,0 0 0,-6 2 1,5-2-22,0 0 1,0-1 0,0 2-1,-5 4 1,8-6 13,1-1 0,0 1 0,-1-1 0,1 0-1,-1 0 1,0 0 0,1 0 0,-1 0 0,0 0 0,0 0-1,0 0 1,0-1 0,0 1 0,-3 0 0,3 0-39,0 0 0,0 1 0,1-1 0,-1 0 0,0 1 0,0-1 0,1 1 0,-2 2 0,1-3-125,-4 4 333,6-4-201,-1 0-1,0 0 1,0 0 0,1-1 0,-1 1-1,0-1 1,0 1 0,0 0 0,0-1-1,0 0 1,0 1 0,0-1-1,0 1 1,-2-1 0,-2 2 134,3-1 81,5-4-120,24-15-191,-17 10 90,1 1 1,18-9-1,-25 14-10,-2 2 1,-1-1-1,1 1 1,0-1-1,-1 0 0,1 0 1,-1 1-1,1-1 1,-1 0-1,0-1 1,1 1-1,-1 0 0,2-2 1,15 1-1327,-10-3 1016,3 0 1270,-2 5-971,-7 0 25,-1 0-1,0 1 1,0-1 0,0 0-1,1 0 1,-1 0-1,0 0 1,0-1-1,1 1 1,-1 0 0,0 0-1,0-1 1,0 1-1,1-1 1,-1 1-1,0-1 1,0 1 0,0-1-1,0 0 1,0 1-1,0-1 1,1-1 0,-2 2-6,0 0 1,0-1-1,0 1 1,0 0-1,0 0 1,0 0-1,0 0 1,1 0-1,-1 0 1,0-1-1,0 1 1,0 0-1,0 0 1,0 0-1,0 0 1,0 0 0,0 0-1,1 0 1,-1 0-1,0 0 1,0 0-1,0 0 1,0 0-1,0 0 1,1 0-1,-1 0 1,0-1-1,0 1 1,0 0-1,0 0 1,0 1-1,0-1 1,1 0 0,-1 0-1,0 0 1,0 0-1,0 0 1,0 0-1,0 0 1,1 0-1,-1 0 1,0 0-1,0 0 1,0 0-1,0 0 1,0 0-1,0 0 1,0 1-1,1-1 1,-1 0 0,0 0-1,0 0 1,0 0-1,-1 9-1124,-2-4 1140,0 0 1,-1-1-1,1 1 1,-1-1-1,0 0 0,-5 4 1,-16 22 80,17-19-72,-23 31-164,25-28 302,6-14-154,0 0 0,0 0-1,1 0 1,-1 0-1,0 0 1,0 1 0,0-1-1,0 0 1,0 0 0,0 0-1,1 0 1,-1 0-1,0 0 1,0 0 0,0 0-1,0 1 1,0-1 0,1 0-1,-1 0 1,0 0-1,0 0 1,0 0 0,0 0-1,1 0 1,-1 0 0,0 0-1,0 0 1,0 0-1,0 0 1,1 0 0,-1 0-1,0 0 1,0 0 0,0 0-1,0-1 1,0 1 0,1 0-1,-1 0 1,0 0-1,0 0 1,26-14 148,28-21-168,-51 34-11,9-4 14,-11 5 12,-1 0-1,0 0 1,0 0-1,1 0 0,-1 0 1,0 0-1,1 0 1,-1 0-1,0 1 0,0-1 1,1 0-1,-1 0 1,0 0-1,0 0 0,1 1 1,-1-1-1,0 0 0,0 0 1,1 0-1,-1 1 1,0-1-1,0 0 0,0 0 1,0 1-1,0-1 1,1 0-1,-1 0 0,0 1 1,0-1-1,0 0 1,0 1-1,0-1 0,0 0 1,0 1-1,0-1 1,0 0-1,0 0 0,0 1 1,0-1-1,0 0 1,0 1-1,-1 1 25,1 1 1,-1-1-1,0 1 1,0-1-1,0 0 1,0 0-1,0 1 1,0-1-1,0 0 1,-1 0-1,1 0 1,-1 0-1,0-1 1,1 1-1,-1 0 1,0-1-1,0 1 1,0-1-1,0 1 1,0-1 0,-1 0-1,1 0 1,0 0-1,-1 0 1,1-1-1,-3 2 1,5-2 40,-1-1-49,1 1 0,-1 0 1,1-1-1,0 1 1,-1 0-1,1-1 1,0 1-1,0 0 1,-1-1-1,1 1 1,0 0-1,0-1 1,0 1-1,-1-1 1,1 1-1,0 0 0,0-1 1,0 1-1,0-1 1,0-2-20,1 0 1,-1 1 0,1-1-1,0 1 1,0-1 0,0 1-1,0-1 1,1 1 0,-1-1-1,0 1 1,1 0-1,0 0 1,2-3 0,8-11 2,6-11 12,-17 26-12,-1 0-4,1 1 0,0-1 0,-1 0 0,1 0 0,0 0 0,-1 0 0,1 0 0,-1 0 0,0 0 0,1 0 0,-1 0 0,0-1 0,0 1 0,0 0 0,0-2 1,0 3 8,2-3 52,8 1-79,-9 2 34,-1 0-75,0 0 16,0 1-11,0 5 6,-2-1 53,1-4 48,1-1 10,0 0 65,0 0-80,0 0-155,0 0 26,0 0 87,1 0-1,-1 0 1,0 1-1,0-1 1,1 0 0,-1 0-1,0 1 1,0-1-1,0 0 1,1 1-1,-1-1 1,0 0 0,0 1-1,0-1 1,0 0-1,0 1 1,0-1-1,0 0 1,0 1-1,1-1 1,-1 0 0,0 1-1,-1-1 1,1 0-1,0 1 1,0-1-1,0 0 1,0 1 0,0-1-1,0 0 1,0 1-1,-3 11-119,1-8 153,-1 0 0,1-1 0,-1 1 0,-4 4 1,-19 23-227,5-9 277,20-21-69,-4 3-21,1 1 1,-1-1 0,0 1-1,0-1 1,-5 3-1,9-6-5,-12 4 127,12-5-111,-1 0 0,1 0 0,0 0 0,-1-1 0,1 1 0,0 0-1,-1 0 1,1-1 0,0 1 0,-1-1 0,1 1 0,0-1 0,0 0 0,0 1 0,-2-2 0,2 1-13,1 0 0,-1 0 0,1 1 0,-1-1 0,1 0 0,-1 0 0,1 0 0,0 0 0,0 0 0,-1 0 0,1 0 0,0 0 0,0 0 0,0 1 0,0-1 0,0 0 0,0 0 0,0 0 0,0 0 0,0 0 0,1 0 0,-1 0 0,0 0 0,1-1 0,1-3-13,-1 1 0,1-1 0,0 1 0,0 0 0,1-1 0,-1 1 0,1 0 0,0 0 0,0 1 0,0-1 0,5-4 0,22-22-385,-27 27 443,-6 9-7,2-3-35,-1-1 1,1 1-1,-1-1 1,1 0-1,-1 1 0,0-1 1,0 0-1,0 0 1,0 0-1,0 0 0,0 0 1,-1-1-1,1 1 1,-4 1-1,3-1-7,-1 0-1,1 0 1,0 0 0,0 1 0,1-1-1,-1 1 1,-4 5 0,1 1-13,4-7 24,1 0-1,0 1 1,-1-1-1,1 0 1,0 1-1,0-1 1,1 1-1,-1-1 1,0 1-1,1-1 1,-1 1-1,1 0 1,0-1-1,0 1 1,0-1-1,1 5 1,0-6-43,2 7 43,-2-6 139,-1-2-70,0 0-170,0 0 10,0 0-15,0 0 63,0 0 128,0 0 11,0 0 54,-13 11-252,2-4 31,11-6 68,-1-1 1,0 0 0,1 1 0,-1-1 0,0 0 0,1 1 0,-1-1 0,0 1 0,1-1 0,-1 1 0,1-1 0,-1 1 0,1-1 0,-1 1 0,1 0 0,0-1 0,-1 1 0,1 0 0,0-1 0,-1 1 0,1 0 0,0 0 0,0-1 0,0 2 0,-1-1 6,1 0 0,0-1 0,-1 1 0,1 0 0,0-1 0,-1 1 0,1-1 0,-1 1 0,1-1 0,-1 1 0,1-1 0,-1 1 0,0-1 0,1 0 0,-1 1 0,1-1 0,-2 1 0,1-1-5,1 0 0,-1 1-1,1-1 1,-1 0 0,1 1 0,-1-1 0,1 0 0,-1 1 0,1-1 0,-1 1 0,1-1-1,0 1 1,-1-1 0,1 1 0,0-1 0,-1 1 0,1 6-192,0-6 214,0 0 0,-1 0 0,1 0-1,0 0 1,1 0 0,-1 0 0,0 0 0,0 0 0,0 0-1,0 0 1,1 0 0,0 1 0,-1-2 0,1 1 1,0 0-1,-1-1 1,1 0-1,0 1 1,-1-1-1,1 1 0,0-1 1,0 0-1,0 1 1,-1-1-1,1 0 1,0 0-1,0 0 0,0 0 1,0 0-1,0 0 1,-1 0-1,3 0 1,-3 0-28,0 0 1,1 0 0,-1 0 0,0 0 0,1 0 0,-1 0 0,0 0 0,1 0 0,-1 0-1,0 0 1,0 0 0,1 0 0,-1 0 0,0 0 0,1 0 0,-1 0 0,0 0 0,1 0-1,-1 0 1,0 1 0,0-1 0,1 0 0,-1 0 0,1 2 53,1 0 0,-1 0 0,0 0 0,0 0 0,-1 0 0,1 0 0,0 0 0,0 4 0,-6-29 96,4 20-144,-2-1 43,2 3 149,1 0-135,0 0 0,0 0 0,0 1 0,0-1 0,-1 0 0,1 0 0,0 0 0,-1 0 0,1 0 0,-1 1 0,1-1 0,-1 0-1,1 0 1,-1 1 0,-1-2 0,2 2-115,0 0 15,0 0 80,0 0-15,0 0-65,0 0 0,0 0-15,0 0-6,0-2 69,1 0 1,0 0-1,0 0 1,1 0 0,-1 1-1,0-1 1,1 0-1,-1 1 1,1-1-1,-1 1 1,3-2-1,5-6 83,-4 4-138,-1 0-1,1-1 1,6-11-1,10-8-157,-18 21 160,-1 1 0,1-1-1,0 1 1,7-6 0,9-10-154,-11 12 32,4-7-330,-11 11 391,1 0 0,0 1-1,0 0 1,1-1 0,-1 1 0,4-3 0,-2-15-329,-17 13 364,10 7 98,1 0 0,0 0 0,-1 0 0,1 0 0,-1 1 1,1-1-1,0 1 0,-1-1 0,1 1 0,0 0 1,0 0-1,0 0 0,0 0 0,-3 2 0,4-2 72,-17 11 155,-6 4-11,22-15-227,1 0 1,-1 0-1,1 0 1,0 0-1,-1 0 1,1 1-1,0-1 0,-1 2 1,2-2-8,0-1-1,-1 0 1,1 1 0,0-1 0,0 1 0,-1-1-1,1 0 1,0 0 0,-1 1 0,1-1 0,0 0-1,-1 1 1,1-1 0,0 0 0,-1 0 0,1 0-1,0 1 1,-1-1 0,1 0 0,-1 0-1,1 0 1,-1 0 0,1 0 0,0 0 0,-1 0-1,0 0 1,-2 1 12,0-1 0,0 1 0,0-1 0,1 1 0,-1 0 0,-4 3 0,-3 0-5,4-1 94,5-2-82,0 0 0,0 0 0,-1-1 0,1 1-1,0 0 1,0-1 0,0 1 0,-1-1 0,1 0 0,0 1-1,-1-1 1,1 0 0,0 0 0,-2 0 0,2 0 12,-2-7-122,1-2 160,1 8-58,1 0 0,-1 0 0,1 0 1,0 0-1,-1 0 0,1 0 0,0 0 0,0 0 0,-1 0 1,1-1-1,0 1 0,0 0 0,1 0 0,-1 0 0,0 0 1,0-1-1,1-1 0,12-15-182,-12 16 164,0 1 0,0-1 0,1 0 0,-1 1 0,1 0 0,-1-1 0,4-1 0,1-2 57,-5 4-46,-1 1-100,0 0 68,0 0 198,0 0-80,0 0-98,0 0-1,0 0 1,-1 0 0,1 0 0,0 0 0,0-1-1,-1 1 1,1 0 0,0 0 0,0 0-1,-1 0 1,1 0 0,0 0 0,-1 1-1,1-1 1,0 0 0,0 0 0,-1 0-1,1 0 1,0 0 0,0 0 0,-1 0-1,1 1 1,0-1 0,0 0 0,-1 0-1,1 0 1,0 0 0,0 1 0,0-1 0,-1 0-1,1 0 1,0 1 0,0-1 0,0 0-1,0 0 1,0 1 0,-19 12 404,16-12-409,0 0 0,1 1 0,-1 0-1,1-1 1,0 1 0,-3 2 0,-13 19-112,13-16 146,0-1 0,0 1 0,-10 8 0,4-6-66,13-11 101,20-18 106,-10 10-236,4-5 103,-1 0 1,20-27-1,-25 32-146,-9 10 113,0-1-1,-1 1 0,1-1 1,0 1-1,0-1 1,-1 0-1,1 1 1,0-1-1,-1 0 0,1 0 1,-1 1-1,1-1 1,-1 0-1,1 0 1,-1 0-1,0 0 0,1 0 1,-1 0-1,0 0 1,0 1-1,1-3 1,-15 19-141,10-10 122,0 0 1,0-1-1,0 1 1,-10 8 0,-8 11 173,13-15-111,8-9-70,-1 0 1,1 1 0,0-1-1,-1 1 1,1 0 0,0-1-1,0 1 1,0 0 0,0-1-1,0 1 1,0 0 0,1 0-1,-1 0 1,0 2 0,1-3-111,0-1-68,0 0 63,19-5 112,-17 5 97,-2 0-17,4 4-10,-3-3-646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9:39.00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2033 3283 576,'-12'16'107,"1"0"-1,-8 19 1,14-26-12,-1-1 1,-10 14-1,-6 9 24,12-15-34,0 0 0,-1-1-1,-1 0 1,-1-1-1,-17 15 1,-75 56-106,102-83 9,-216 140 209,200-130-170,-71 44-16,78-49 1,10-7-16,1 1 0,0-1 0,0 1 0,-1-1 0,1 1 0,0 0 0,0-1 0,0 1 0,0 0 0,0 0 0,0 0 0,0 0 0,0 0 0,-1 2 0,-3 3 88,15-12 104,-4 3-180,-1 1 1,0-2-1,0 1 0,0 0 1,0-1-1,6-5 1,8-7 1,70-43 149,20-15 82,-82 53-248,27-21 41,-2-2 1,50-55-1,-95 92-28,0-1 0,0 0 0,-1-1 0,-1 1 0,1-1 0,-2 0 0,8-18 0,-10 24 68,-1 0-1,1-1 1,-1 1 0,1 0 0,0 0-1,3-2 1,-4 3-84,1 0 0,-1 0 0,1 0 1,-1 0-1,0 0 0,0 0 0,0 0 0,0 0 0,0-1 0,0 1 0,-1 0 1,1 0-1,-1-1 0,1-4 0,-1 6 17,0 1 0,0-1 0,1 0 1,-1 0-1,0 0 0,1 0 0,-1 1 0,0-1 1,1 0-1,-1 0 0,1 1 0,0-1 0,-1 0 0,1 1 1,0-1-1,3-4 88,-11 3-33,5 3-49,1 0 0,0-1 0,0 1 0,0 0 0,-1 0 1,1 0-1,0 0 0,0 0 0,0 0 0,-1 2 0,-2 2-29,-64 63-43,38-37 16,24-23 57,-1-1 1,-12 12-1,-17 10 127,11-8-340,-30 19 1,19-13 306,27-19-36,-1-1 0,-1 0-1,-12 7 1,-3-1 96,15-7-167,-2 0-1,1-1 1,-16 6 0,13-10-215,-1 2 268,8-2-49,-2 2-5,-38 33 80,-33 39-85,77-71 34,0-1 0,1 0 0,-1 0 0,-1-1 0,-7 5 0,-11 6-134,15-8 113,1-1-1,-1 0 1,-8 4 0,3-3-23,4 0 32,9-5-14,0 0 0,0 0-1,0 0 1,0 0 0,0 0 0,0 0-1,0 0 1,0 0 0,0 0 0,0 0-1,0 0 1,0 0 0,0 0 0,0 0 0,0 0-1,0 0 1,0 0 0,0 0 0,0 0-1,0 0 1,-1 0 0,1-1 0,0 1-1,0 0 1,0 0 0,0 0 0,0 0-1,0 0 1,0 0 0,0 0 0,0 0-1,0 0 1,0 0 0,0 0 0,0 0-1,0 0 1,2-7-111,-1 4 92,1 0 1,0 0-1,-1 0 1,1 1-1,0-1 1,1 1-1,-1-1 1,0 1-1,1 0 1,3-3-1,5-5 16,14-22 55,-21 25-62,1 0 0,0 1 0,12-12 0,8-12-79,-24 29 97,-1 1-54,-1 12 94,-1-8 91,2-12-239,0-11 135,0 19-65,-1-1 76,1 1-51,1 0 0,-1 0-1,0 0 1,0-1 0,0 1-1,0 0 1,0 0 0,0 0 0,0-1-1,0 1 1,0 0 0,0 0-1,0-1 1,0 1 0,0 0-1,-1 0 1,1 0 0,0-1 0,0 1-1,0 0 1,0 0 0,0 0-1,0-1 1,0 1 0,0 0-1,-1 0 1,1 0 0,0 0 0,0 0-1,0-1 1,0 1 0,-1 0-1,1 0 1,0 0 0,0 0-1,0 0 1,-1 0 0,1 0 0,0 0-1,-1-1-3,1 0 0,0 1 0,0-1 0,0 1-1,0-1 1,0 1 0,-1-1 0,1 0 0,0 1-1,1-1 1,-1 1 0,0-1 0,0 0 0,0 1 0,0-1-1,0 1 1,0-1 0,1 0 0,4 1-141,-3 0 163,-1 1-1,0-1 1,1 0 0,-1 0 0,0 0 0,1 0 0,-1 0 0,0-1 0,0 1-1,1 0 1,-1-1 0,0 1 0,0-1 0,1 1 0,-1-1 0,1 0 0,-1 0 58,0 1-84,1 0 0,-1 0 0,0-1 0,1 1 0,-1 0 0,0-1 0,1 1 0,-1-1 0,0 0 0,0 1 0,0-1 0,1 0 0,-1 0 0,0 0 0,1-1 0,12-3 90,-9 0-92,1 0 0,0 1 0,0-1 0,13-5 0,11-9 62,-29 18-216,-1 1 70,-5 11 315,3-9-212,-1 0 0,1 0 0,-1 0 0,0 0 0,1-1-1,-1 1 1,0-1 0,0 0 0,-4 1 0,0-1 5,0 0 0,0 0 0,-9-1 0,-2-15 266,13 14-241,5 1-36,0 0 0,-1 0 0,1 0 0,0 0 0,-1 0 0,1 0 0,0 0 0,0 0 0,-1 0 1,1 0-1,0-1 0,0 1 0,-1 0 0,1 0 0,0 0 0,0 0 0,0 0 0,-1 0 0,1 0 0,0-1 0,0 1 0,0 0 0,-1 0 0,1 0 1,0-1-1,0 1 0,0 0 0,0 0 0,-1-1 0,1 1 3,0-1 0,-1 1 0,1-1 0,-1 1 0,1-1 0,-1 1 0,1 0 0,-1-1 1,1 1-1,-1-1 0,1 1 0,-1 0 0,1 0 0,-1-1 0,0 1 0,1 0 0,-1 0 0,1 0 0,-1 0 0,0 0 0,1 0 0,-1 0 1,0 0-1,1 0 0,-1 0 0,1 0 0,-1 0 0,0 0 0,1 0 0,-1 0 0,1 1 0,-1-1 0,0 0 0,-24 11 207,21-9-187,-55 33 319,42-24-283,0 0-1,-1-2 1,-20 9 0,-269 98 244,141-37-258,129-60 20,-102 68 25,37-21-129,-2-1 251,95-57-309,9-7 95,0-1 0,0 0-1,0 0 1,0 0 0,0 0-1,0 0 1,0 0 0,0 0-1,0 0 1,0 0 0,0 0-1,0 0 1,0 0-1,0 0 1,0 1 0,0-1-1,0 0 1,0 0 0,0 0-1,0 0 1,0 0 0,0 0-1,0 0 1,0 0 0,0 0-1,0 0 1,0 1 0,0-1-1,0 0 1,0 0 0,0 0-1,0 0 1,0 0 0,0 0-1,0 0 1,0 0 0,0 0-1,0 0 1,0 0-1,0 0 1,0 1 0,0-1-1,0 0 1,0 0 0,1 0-1,-1 0 1,0 0 0,0 0-1,0 0 1,1 0 3,0 0-1,0 0 1,0-1 0,1 1-1,-1 0 1,0-1-1,0 1 1,0-1 0,0 1-1,0-1 1,0 1 0,0-1-1,0 0 1,1-1-1,157-123-17,-97 73 22,3 3-1,126-72 0,-82 59-58,-72 39 16,-32 19 21,-4 3-53,-1 1 53,-1-10 133,-1 8-122,-1 1 0,1 0 1,-1 0-1,0 0 0,1 0 1,-1 0-1,0 1 0,0-1 1,-3 0-1,-6-1 153,-33-14-215,7 1 27,26 13 67,0-1-1,0 2 0,0-1 0,0 2 1,-20 0-1,-1 1 126,32-1-149,0 0 1,1-1-1,-1 1 0,0 0 1,0 0-1,0-1 0,1 1 1,-1 0-1,0-1 0,0 1 1,1-1-1,-1 1 0,0-1 1,1 1-1,-1-1 0,1 1 1,-1-1-1,1 0 1,-1 0-1,-2-2 52,-53-31 580,44 24-631,-1 2 0,1 0 0,-18-8 0,28 14-1,-1 1-1,0-1 1,1 0-1,-1 0 0,1 0 1,-1 0-1,1 0 1,0 0-1,0-1 1,0 1-1,0-1 1,-1-3-1,3 5-119,0 1 21,0 0-38,0 0 49,2 1 80,0 0 0,0 0 0,0 0 0,0 0 0,0 0 0,0 0 0,0 0 0,0 0 0,2 3 0,-1-1 2,10 6 5,-5-3 9,0-1 0,0 0-1,13 6 1,-18-10-7,0 0 1,0 0-1,0 0 1,0 0-1,1-1 0,-1 1 1,0-1-1,0 0 1,1 0-1,-1 0 0,0 0 1,1-1-1,4-1 0,3-1 41,0-1-1,15-9 0,-15 8-61,0 0-1,13-4 0,-5 2 132,-16 6-118,-1 0 1,1 0-1,0 0 1,-1 0-1,1 0 1,0 0 0,-1 1-1,1-1 1,0 1-1,0 0 1,0 0-1,-1 0 1,1 0 0,0 0-1,0 1 1,-1-1-1,1 1 1,3 1-1,-3 1 2,1 0-1,-1 1 0,0-1 1,0 1-1,0-1 0,-1 1 0,0 0 1,3 6-1,1 0-42,-5-8 184,8 9-177,51 20-79,-56-29 112,1-1 0,0 1-1,0-1 1,0 0 0,0-1 0,0 1-1,0-1 1,0 0 0,0-1 0,1 1-1,8-3 1,6-1 137,30-13 0,-44 15-146,10-4-14,12-4-24,20 7 36,-34 3 10,1 0-3,1 0 0,-1 0 0,0 2 0,0 0 0,-1 0 0,21 7-1,-20-5 25,0 0-1,0-1 0,1-1 0,-1 0 1,24-1-1,-1-4 11,1 0 0,40-11 0,-15 3 1,-22 4-93,-1-2-1,42-14 0,-72 18 99,0 0-1,0-1 0,0 0 1,-1-1-1,15-12 0,-8 6 55,-7 5-70,-1-1-1,0 0 1,15-20 0,-15 10-31,-8 17 14,0-1 0,0 1 0,0-1-1,1 1 1,-1-1 0,1 1 0,-1 0 0,1 0 0,2-3-1,-2 4 8,-1 0-1,0-1 0,0 1 0,0 0 1,-1 0-1,1-1 0,0 1 0,0-1 1,-1 1-1,1-1 0,0-1 0,-1 1 3,1 0-1,-1 1 1,1-1-1,0 0 0,0 1 1,-1-1-1,1 1 1,0-1-1,0 1 1,1 0-1,0-2 0,1 1-28,-1 0-1,-1 0 1,1 0-1,0 0 1,0-1-1,-1 1 1,3-5-1,1-2 171,-4 9-160,0-1-1,-1 0 0,1 0 0,0 0 0,0 0 0,0 1 0,1-1 0,-1 0 0,0 1 0,2-2 0,-2 2 21,0 0 0,0-1 0,0 1 0,0-1 0,0 1 0,0-1 0,0 0 0,0 0-1,0 1 1,-1-1 0,1 0 0,0 0 0,0 0 0,-1 0 0,1 1 0,0-1 0,0-2-1,-1 1-9,1 1-1,0-1 0,0 1 1,0-1-1,0 0 0,0 1 0,0-1 1,2-1-1,-1 2-2,-1 0 0,0-1-1,0 1 1,0 0 0,0 0 0,-1-1 0,1 1 0,0-1 0,0 1-1,-1-1 1,1 1 0,-1-1 0,1 1 0,-1-1 0,0 1 0,1-4-1,-1 5 7,0-1 0,0 0 0,0 0-1,0 0 1,1 1 0,-1-1-1,0 0 1,1 0 0,-1 1-1,0-1 1,1 0 0,-1 1-1,1-1 1,-1 1 0,2-2 0,-2 1 6,1 1 1,0-1 0,-1 0 0,1 1 0,-1-1 0,1 0 0,-1 0 0,0 1 0,1-1 0,-1 0 0,0 0 0,1 0 0,-1 1 0,0-1 0,0-2 0,4-15 24,-4 16-42,1 0 0,0 0-1,-1 0 1,0 0 0,1 0 0,-1 0-1,0 0 1,0 0 0,0 0 0,0 0 0,-1-4-1,-2-2 24,3 5 14,-1 0 1,0 1 0,1-1-1,-1 1 1,0-1 0,-1 1-1,1-1 1,-3-3 0,2 3-24,0 0-1,0 0 1,1-1 0,-1 0 0,1 1 0,0-1-1,0 0 1,0 1 0,0-5 0,-1-37-260,0 4 180,2 33 88,0 0 0,0 0 0,0-1-1,4-12 1,0-14 57,-2 21-94,0 0 0,1 1 0,0-1 0,1 1 0,5-13 0,34-63 58,-30 65-104,2 1 1,0 1-1,24-28 0,-15 24 66,-21 22-355,-3 8 211,-4 10 163,3-10-10,-3 11-14,-2 0 0,1 0 0,-13 22 0,7-15-99,1-3 88,-14 18 0,-3 7 58,-59 100 123,71-123-124,11-17-29,0 1 0,1-1 0,-5 9 0,-34 70 153,41-81-159,0 1 0,0-1 0,0 1 1,1 0-1,-1-1 0,1 1 0,0 0 0,-1 3 0,-7 43-54,9-45 52,0-1 1,0 1-1,0-1 0,0 0 1,1 1-1,-1-1 0,3 4 1,-3-6-70,-1-1 54,0 0 107,0 0-43,0 0-112,1 9 80,-1-8-11,1 0 1,-1 0-1,1 0 0,-1 0 1,0-1-1,0 1 0,1 0 1,-1 0-1,0 0 0,0 0 1,0 0-1,0 0 0,0 0 1,0 0-1,0 0 0,0 0 1,-1 0-1,1 0 0,-1 2 1,1-2-15,-1 0 0,1 0 0,0 0 0,0 0 0,-1 0 0,1 1 0,0-1 0,0 0 0,0 0 0,0 0 0,0 0 0,1 2-1,-1-2 13,0 1 0,1-1 0,-1 1 0,0-1-1,0 0 1,0 1 0,-1-1 0,1 1 0,0-1-1,0 1 1,-1-1 0,0 2 0,-3 15 78,4-7-75,-2 0 1,1 0-1,-6 17 1,-3 19-1,6-26-44,3-18 34,0-1-1,1 1 1,-1 0-1,1 0 1,0 0 0,-1-1-1,1 1 1,0 0-1,1 0 1,-1 0 0,1 3-1,0-1 129,-3-4-36,1-1-86,1-1 0,0 1 0,-1-1 0,1 1 0,0-1 0,0 1 0,0-1 0,-1 1 0,1-1 0,0 1 0,0-1 0,0 1 0,0-1 0,0 1 0,0-1 0,0 0 0,0 1 0,0-1 0,0 1 0,0-1 0,1 0 0,6-27 35,2 1-1,0 0 0,2 1 1,1 0-1,18-28 1,154-342 9,-132 273-44,-35 88 9,-10 22 50,0-2-1,5-18 0,3-9-74,-11 33-8,-1 0-1,1 0 0,-2 0 1,1-1-1,-1 0 0,-1 1 1,0-1-1,0 0 0,-1-13 1,-2 2 22,1 12 0,0 0 0,0 0 0,-4-15 0,2 15 11,2 0 0,-3-13 0,-1-15-7,-31-172-118,21 105 228,10 55-82,4 33 6,-1 0-1,-4-18 0,-1-24-426,6 17 517,-1 34-469,-2 11 230,-4 13 19,2 2 69,0-2 0,-2 1 1,-18 32-1,10-20-24,-17 46 0,31-71 98,-1 5-76,0 1 0,-3 15 0,1 1-81,0 6 133,4-30-38,1 0 0,-1 1 0,1-1 0,0 0 1,0 0-1,1 6 0,-2 13 151,-3 1-109,3-14-51,0-1 1,-1 0-1,-5 16 0,-5 17 18,10-32 15,-1 0 0,-6 17 0,7-22 21,1 0 0,0 0 0,0 0 0,0 0 0,0 5-1,0-5-38,1 1 0,-1-1-1,0 1 1,-3 5-1,3-7 47,1-1-1,-1 1 0,0 0 1,1 0-1,0-1 1,-1 1-1,1 4 0,0-3-45,0-1 0,0 0 0,0 0 0,0 0 0,-1 0 0,0 0 0,-1 4 0,2-6-1,-1 0 1,1 0 0,-1 0 0,1 0-1,-1 0 1,1 1 0,0-1-1,0 0 1,0 0 0,0 1-1,0-1 1,0 0 0,0 0-1,0 1 1,0-1 0,1 0-1,-1 0 1,0 0 0,1 2 0,3 13 116,-4-16-102,0 1-1,0-1 0,0 1 1,1 0-1,-1-1 1,0 1-1,0-1 1,0 1-1,1-1 1,-1 1-1,0-1 0,1 1 1,-1-1-1,0 1 1,1-1-1,-1 1 1,1-1-1,-1 0 1,1 1-1,-1-1 0,1 0 1,-1 1-1,2-1 1,3 13-79,2-7 134,-5-5-26,2 6-209,1 0 75,2-2 107,-6-4-3,0 0 1,0 0-1,0 0 1,0 1-1,0-1 1,0 0-1,0 1 1,0-1 0,-1 1-1,1-1 1,-1 1-1,1 0 1,-1-1-1,1 1 1,-1-1-1,0 3 1,2 3-64,1 13 225,-3-19-175,0 0 0,0 1 1,0-1-1,0 0 0,0 1 0,1-1 0,-1 0 0,0 0 1,1 1-1,-1-1 0,1 0 0,0 2 0,0-2 144,-1 1-98,0-1-39,-1-1 0,1 1 0,0 0 0,0-1 0,0 1 0,0 0 0,0-1 0,0 1 0,0-1 0,0 1 0,0 0 0,0-1 0,0 1 0,0 0 0,1-1 0,-1 1 0,0-1 0,0 1 0,1-1 0,-1 1 1,0 0-1,1-1 0,-1 1 0,1-1 0,-1 0 0,1 2 0,0-2 35,1 0 29,-1 0 0,1 0-1,-1-1 1,1 1 0,0 0 0,-1-1 0,1 1-1,1-2 1,4-5 21,-1 0 1,-1 0-1,1 0 0,-1-1 1,8-16-1,11-16 157,14-11-292,-10 15 34,31-52 1,-18 27 115,-2 3-102,-36 52-5,112-176-102,-46 83 128,-67 96-43,1-1 0,-1 0-1,0-1 1,0 1 0,2-6 0,7-13-37,-10 20 59,1 0-1,-1 0 1,1 0 0,-1 0-1,0 0 1,0 0-1,-1 0 1,1-1 0,0 1-1,-1 0 1,0-1 0,0 1-1,0 0 1,0-1-1,-2-5 1,1-13 1,0 18-8,1 1 0,-1 0 0,0 0 1,0-1-1,0 1 0,-1 0 0,1 0 0,-1 0 0,0 0 1,0 1-1,0-1 0,0 0 0,0 1 0,-3-3 1,-8-12-20,10 13 28,1 1 7,1 0 0,-1 0-1,0 0 1,-1 1 0,1-1 0,0 1 0,-1 0 0,1-1 0,-6-2-1,-22-16-35,20 13 21,-1 1-1,0 0 1,-18-8-1,-91-26-115,49 18 79,-28-5-27,31 10 86,-10-1 32,46 10 47,-34-10-168,-24-7 79,20 6-18,-145-32 20,206 50-21,-67-11-35,0 4 0,-118 1 0,152 8 49,0 3-1,1 1 1,-67 15 0,83-12-12,1 0 0,0 1 0,1 2 0,0 0 0,0 2 0,1 0 0,-28 22 0,20-10-3,1 1-1,-40 44 1,51-50 46,13-15-74,1 1 0,-1-1 0,1 1 0,0 0 0,0 0 1,-4 9-1,8-14 41,0 1 0,0-1-1,0 0 1,0 1 0,1-1 0,-1 0 0,0 0 0,0 1 0,0-1 0,0 0 0,1 0-1,-1 1 1,0-1 0,0 0 0,1 0 0,-1 0 0,0 1 0,0-1 0,1 0 0,-1 0-1,0 0 1,1 0 0,-1 0 0,0 0 0,0 0 0,1 1 0,-1-1 0,0 0 0,1 0-1,-1 0 1,0 0 0,1 0 0,-1 0 0,0-1 0,1 1 0,-1 0 0,0 0 0,21 0-36,-16 0 9,50-8 209,-39 5-221,0 0 0,28-9-1,-24 6 86,23-5-1,-12 7-32,0 2-1,1 0 0,31 4 0,95 14-156,-134-13 117,43 6 13,-15-2-55,71 2 1,-6-9 126,212 4 232,-262-1-193,83-9 0,-121 5-106,0 2-1,43 6 1,-12-1-1,-50-5-44,0 1 0,20 6-1,-22-6 77,0 1-1,1-1 0,-1-1 1,14 1-1,-20-2 86,-2 0-42,0 0-10,0 0 47,0 0-5,-18-3 181,-81-32-303,77 26 17,-1 1 1,0 1-1,-1 1 1,-34-4-1,30 8 2,0 1-1,0 1 1,0 2-1,-30 4 1,3 2 46,-139 19 215,111-14-322,23-5-45,-75 21 1,88-16 114,0-3 0,0-1 0,-1-3 0,-82 2 0,88-7 47,-27-1 132,13-2-345,41 3 167,1-1 0,-1-1 0,1 0-1,-19-5 1,-16-6-109,49 12 103,0 0 0,0 0 1,0 0-1,-1 0 0,1 0 0,0 0 1,0 0-1,0-1 0,-1 1 0,1 0 1,0 0-1,0 0 0,0 0 0,0 0 1,-1-1-1,1 1 0,0 0 1,0 0-1,0 0 0,0 0 0,0-1 1,0 1-1,0 0 0,0 0 0,0 0 1,-1-1-1,1 1 0,0 0 0,0 0 1,0 0-1,0-1 0,0 1 1,0 0-1,0 0 0,0 0 0,0-1 1,1 1-1,5-8-8,13-4-130,-9 11 127,-1 0 1,1 1 0,0-1-1,10 3 1,7-1 26,67-1-318,165-3 402,-205 1-145,68 7 0,-83 1 111,9 1-99,56 5 175,-6 0-246,-73-9 52,-1 1 1,34 9-1,-40-8 43,78 28 177,-69-22-11,-23-9-169,0 0-1,1 0 0,-1 0 0,1-1 0,-1 0 0,1 0 0,0 0 0,5 0 0,-5-1 5,0 1 0,0 0 0,0 0 0,7 2 1,-7-2 7,0 0 0,0 0 0,0 0 0,7 0 0,-3 0 8,0 0 1,0 0 0,0 1-1,-1 1 1,11 3 0,-9-3-6,0 0 1,1 0 0,11 1 0,8 0 94,0 2 1,-1 1-1,0 2 0,32 13 1,-46-16-114,-5-2 23,0 0 0,0 1 1,13 10-1,-20-13-37,19 18 160,-18-8-5,-4-12-117,0 0 1,0 1 0,0-1 0,0 0-1,0 0 1,0 1 0,-1-1-1,1 0 1,0 1 0,0-1 0,0 0-1,0 0 1,0 1 0,0-1-1,0 0 1,-1 1 0,1-1-1,0 0 1,0 0 0,0 0 0,-1 1-1,1-1 1,0 0 0,0 0-1,0 0 1,-1 1 0,1-1 0,0 0-1,-1 0 1,1 0 0,0 0-1,0 0 1,-1 0 0,1 1-1,0-1 1,-1 0 0,1 0 0,0 0-1,0 0 1,-1 0 0,1 0-1,0 0 1,-1 0 0,1-1-1,-12-2 164,12 2-167,-68-26 88,38 12-6,20 11-73,0 1-1,1-1 0,0 0 1,0-1-1,0 0 0,0-1 1,-12-10-1,7 3-18,0 0 1,1-1-1,-13-18 0,10 14-9,11 12 59,0 0-1,0-1 1,0 1 0,-6-12 0,-23-46-96,22 42 53,-19-42-1,16 30-14,-1 0 0,-33-50-1,46 80 9,-4-8 20,-1 1-1,0 0 0,-1 1 1,-1 0-1,1 0 1,-1 1-1,-1 1 1,-18-13-1,12 12-31,0 0-1,0 0 1,-1 2-1,0 0 1,-28-6-1,4 5-23,-1 2-1,0 2 0,0 2 0,-76 5 0,49 5-55,-79 19 0,96-16 137,-118 33-47,136-34 23,-20 8 11,31-9-45,-44 9-1,63-16 27,-1 0 0,1 0-1,0 1 1,0 0-1,0 0 1,-5 4-1,0-1-65,0 1 60,0-1 0,1 1 0,0 1 0,-9 9 0,-18 34-192,-21 10 438,10-12-343,11-7 119,-43 38-1,52-55-23,-39 44 0,55-55-34,1-1 0,1 1 0,0 0 1,1 1-1,-12 29 0,-21 98 103,-4 11-139,8-28 142,25-77-44,1-2-95,-6 74-1,13-82 166,-10 59 91,14-83 56,0-11 48,0-10-94,1-3-203,0 0 1,1 0 0,1 0-1,0 0 1,7-16-1,0-3 65,21-63 49,33-118-114,-24 58-155,-33 130 148,2 1-1,0 0 0,1 0 0,23-34 0,-14 29-2,0 1 0,2 0 0,0 2 0,2 0 0,46-35 0,-44 38-30,-2-1 0,-1 0 0,32-42-1,-48 57 30,36-53 187,2 0-292,-40 53 69,69-75-124,-72 80 225,-1 9-186,-1-1 125,0 0 0,-1 0 0,1 0 0,-1-1 0,0 1 0,-1-1 0,-4 9 0,-6 18-65,5-11 13,-19 37-1,-2 5 123,21-46-150,-16 28 0,0-2-20,-104 242 358,57-143-293,13-29 107,40-78 1,-8 18-88,12-19 13,5-15 55,-10 34-1,0 30 169,17-78-82,1-7 25,5-11 31,16-40-79,-2 5-41,-14 37-44,0-1-1,2-11 1,-4 14-29,0 0 1,0 1-1,1-1 1,0 1-1,6-12 0,1 1-129,-9 11 50,-1 7 85,-1 0-1,1 0 0,0 0 1,0 0-1,0 0 0,-1 0 1,1 0-1,0 0 1,0 0-1,0 0 0,-1 0 1,1 0-1,0 0 0,0 0 1,0 0-1,-1 0 0,1 0 1,0 0-1,0 0 1,0 0-1,-1 0 0,1 1 1,0-1-1,0 0 0,0 0 1,0 0-1,-1 0 1,1 0-1,0 1 0,0-1 1,0 0-1,0 0 0,-9 7-22,1 0-1,0 1 0,0-1 0,-12 17 0,7-4-16,5-9 71,1-1 0,0 1 1,1 1-1,0 0 0,-7 20 0,9-19-5,2-4-51,-1 0-1,0 0 1,-7 13-1,8-20 326,2-8-153,3-10-206,2 4-7,-4 6 79,1 1 0,0 0 0,1 0 0,-1 0 0,1 0 0,0 0 0,0 1 0,7-8-1,11-13-132,-3 3 133,-18 21-5,2-1 55,9 1-380,-8 1 321,0 1 0,-1-1 0,1 1 0,0 0 0,0 0 0,0 0 0,-1 0 0,1 0 0,-1 1 0,1-1 0,3 4 0,-2-2 2,0 0 0,0 0 0,0 1 0,-1 0 0,5 6 0,-7-9 74,4 6-150,-3-7 80,-1 1 0,0-1 0,1 0 0,-1 1 0,1-1-1,-1 0 1,1 0 0,-1 0 0,1 0 0,-1 0 0,1 0 0,-1 0-1,1-1 1,1 0 0,20-7 61,-18 5-56,-1 1 0,-1-1 1,1-1-1,0 1 0,-1-1 0,0 1 0,1-1 0,-1 0 0,-1 0 1,5-9-1,2 0 33,-9 12-58,1 0 1,0 0-1,0 1 1,-1-1-1,1 0 1,0 1-1,0-1 1,0 1-1,0-1 1,0 1 0,0-1-1,0 1 1,0 0-1,0-1 1,0 1-1,2 0 1,-2 0 26,0-1 1,0 1-1,0 0 1,0 0-1,0-1 1,0 1-1,0-1 1,0 1-1,0-1 1,0 1-1,1-2 1,42-2-179,-35 2 156,0 1-1,0 0 0,11 1 1,-16 15-81,0 1 85,-3-13 6,0 0 0,0 1 0,0-1 0,0 0 0,0 0 1,3 4-1,8 20-224,-11-24 230,0-1 1,0 0-1,0 0 1,0 0-1,0 0 1,-1 1-1,1-1 1,-1 0-1,0 0 1,0 1-1,0-1 1,0 0-1,0 1 1,-1 3-1,-1 5 27,0-1 0,-5 11 0,-1 6-5,7-23-28,-1 1 0,0-1 0,0 0 0,0 1 0,-1-1 0,-2 4 0,-7 12 0,5-9 14,1-1 1,-1-1 0,-17 19-1,-62 71-72,74-86 42,-27 24 0,-17 5 149,51-36-114,5-5-27,-1-1 0,1 1 0,0-1 0,-1 1 0,1-1 0,-1 1 0,1-1 0,-1 1 0,1-1 0,-1 1 0,1-1 0,-1 1 0,1-1 0,-1 0 0,1 1 0,-1-1 0,0 0 0,1 0 0,-1 1 0,0-1 0,1 0 0,-2 0 0,15-8 189,-1 2-179,0 0 1,0-1-1,-1 0 0,14-12 1,-19 15-4,23-24 1,-3 2 0,-13 15-47,-1 0 0,18-22 0,-11 12 49,2-6-7,-33 31-86,11-3 92,0 1-1,-1-1 1,1 0-1,0 0 1,-1 1 0,1-1-1,-1 0 1,0 0-1,1 0 1,-1 0 0,0-1-1,1 1 1,-1 0-1,0-1 1,0 1 0,1-1-1,-1 1 1,0-1-1,0 0 1,0 0 0,0 0-1,0 0 1,0 0-1,1 0 1,-1-1-1,-3 0 1,-6-1-122,11 2 123,-1 1 0,1-1 0,-1 0 0,1 0 1,0 0-1,-1 0 0,1 0 0,-1 0 0,1 0 0,0 0 0,-1-1 0,1 1 0,-1 0 0,1 0 0,0 0 0,-1 0 0,1 0 0,0-1 0,-1 1 0,1 0 0,0 0 0,-1-1 0,1 1 0,0 0 0,0 0 0,-1-1 0,1 1 0,0 0 0,0-1 0,-1 1 0,1 0 0,0-1 0,0 1 0,0-1 0,0 1 0,-1-1-2,1 0-1,0 0 1,0 0 0,-1 0-1,1 0 1,0 0 0,0 0-1,0 0 1,0 0-1,0 1 1,0-1 0,1 0-1,-1 0 1,0 0 0,0 0-1,1 0 1,-1 0 0,0 1-1,1-1 1,0-2-1,15-14-78,-4 5 49,7-5-74,-16 15 86,0 0 0,0-1 1,-1 1-1,1 0 0,-1-1 1,1 1-1,3-7 0,-4 6 31,0-1 0,1 0 0,0 1 0,0 0-1,0 0 1,0 0 0,0 0 0,1 0 0,4-3-1,-7 6-9,-1 0 0,0 0-1,0-1 1,1 1 0,-1 0 0,0-1-1,0 1 1,0 0 0,0-1-1,0 1 1,1-1 0,-1 1-1,0 0 1,0-1 0,0 1-1,0-1 1,0 1 0,0 0 0,0-1-1,0 1 1,0 0 0,0-1-1,-1 1 1,1-1 0,0 1-1,0 0 1,0-1 0,0 1-1,-1 0 1,1-1 0,0 0-3,-1 1 0,1-1 0,0 0 0,0 1 0,-1-1 1,1 0-1,0 1 0,0-1 0,0 0 0,0 0 0,0 1 0,0-1 0,0 0 1,1-1-1,-1 1-18,2-2 26,-1 0-1,0 0 1,0-1 0,0 1 0,0 0 0,0-7 0,-1 9-45,0 1-22,1 1 42,-1-1 0,0 1-1,1-1 1,-1 0 0,0 1 0,0-1-1,1 1 1,-1-1 0,0 1 0,0-1-1,0 1 1,1-1 0,-1 1 0,0-1-1,0 1 1,0-1 0,0 1 0,0-1-1,0 1 1,0 0 0,-1 0 0,-1 16-20,1-11 58,-1 9-15,-1 0 0,-1 0 0,0 0 0,-1-1-1,0 0 1,-10 17 0,-4 4-21,-27 37 0,28-46 41,-2-1 0,-1 0 0,-1-2 0,-1-1 0,-1-1 0,-1 0 0,-32 19 0,27-20-104,1 2 0,-33 31-1,14-6 319,42-43-222,9-11 26,10-13 44,-13 20-88,0-1 12,8-12 21,1 1 1,0 0-1,0 0 1,1 1 0,22-20-1,-24 25-49,0-1 0,-1 0 0,1-1 0,7-11-1,8-8 87,-20 24-60,9-10-45,0 1 0,16-12-1,51-33-38,-67 48 142,-1 0-1,13-13 1,1-1-63,-12 10-77,0 0 1,19-25 0,-20 23 34,0 0 0,18-16-1,1-3 276,-9 10-502,-19 19 372,1 1-187,-3 8 2,3 7-45,-4-9 128,1-1 0,-1 0 1,1 0-1,-1 0 0,1 0 0,-1 1 1,0-1-1,0 0 0,1 0 0,-1 2 0,0 1-1,0 0 0,-1-1 0,1 1 0,-1 0 0,0 0 0,0-1-1,0 1 1,-1-1 0,1 1 0,-3 3 0,-9 27-128,12-28 158,-1 0 0,0-1 0,0 0 0,-1 1 0,0-1 0,-3 5 0,-17 25 0,13-19-164,-16 18-1,12-17 121,-4 4 96,-40 37 1,24-28-99,19-15 3,-2-1 0,0-1 0,-21 13 0,30-20 21,-1 0 1,1 0-1,-12 12 0,-4 3 35,22-18-49,-1 0 0,0 0 0,1 0 0,-1 0 0,1 1 0,0-1 0,0 1 0,0-1 0,0 1 0,1 0-1,-2 7 1,1-2-14,0 0-1,0 0 1,1 1-1,1 9 1,0 2 34,-1-4-25,1 1 0,1-1 0,1 0 0,4 20 0,0-10 55,-4-17-39,0-1 1,1 1 0,0 0-1,1-1 1,-1 1-1,2-1 1,-1 0 0,11 14-1,-8-15 1,0 0 1,0 0-1,1-1 0,0 0 0,1 0 1,-1-1-1,1 0 0,15 7 0,8 9-12,-25-16 12,0-1 0,0 0 0,13 6 0,-10-6-49,-2-2 23,-1 0-1,1 1 0,10 8 0,-14-10 22,-1 1 0,0-1 0,1 0 0,0 0 0,-1 0 0,1-1 0,0 1 0,0-1 0,7 1 0,6 3 56,3 3-81,7 2-74,4-4 283,21 4-198,-41-8-20,-1 0 0,13 4-1,-14-3 41,-1 0 0,1-1-1,0-1 1,15 2-1,56 0 394,-80-3-398,0 0 0,0 0 0,1 0-1,-1 0 1,0 0 0,0 0 0,0 0-1,1 0 1,-1 0 0,0 0-1,0 0 1,0 0 0,0 0 0,1 0-1,-1 0 1,0 0 0,0 0 0,0 0-1,0 0 1,1 0 0,-1 0 0,0 0-1,0 0 1,0-1 0,0 1-1,1 0 1,-1 0 0,0 0 0,0 0-1,0 0 1,0 0 0,0-1 0,0 1-1,0 0 1,0 0 0,1 0 0,-1 0-1,0-1 1,-5-5 109,-8-4-57,-111-62-767,95 53 664,-21-17 93,34 23-135,0 2 0,0 0 0,-27-13 1,38 22 63,0 0 0,0 0 1,-1 0-1,1 1 1,-1 0-1,0 0 0,1 0 1,-1 0-1,0 1 1,1 0-1,-1 1 0,0-1 1,1 1-1,-1 0 1,0 0-1,-7 3 0,4-1-7,1 1 0,0 0-1,-1 0 1,1 1 0,1-1-1,-1 2 1,1-1 0,0 1-1,0 0 1,0 1 0,1-1-1,0 2 1,1-1 0,-1 0-1,1 1 1,1 0 0,-1 0-1,2 0 1,-1 1 0,1-1-1,0 1 1,1 0 0,-3 14-1,4-14 76,-2 4-22,1 0-1,1 1 0,0-1 0,1 1 0,0-1 0,4 21 0,12 42-23,-13-70 155,-2-8 201,0-9-77,-9-45 177,4 24-437,-2 1-1,-10-34 1,-16-32-17,-70-193-191,100 285 191,0-1 2,0-1 0,-1 1 0,0 0 0,0 0 0,-1 0 1,1 1-1,-1-1 0,-1 1 0,-7-9 0,11 14-25,0 0 0,0-1 0,-1 1 0,1 0 0,0-1-1,-1 1 1,1 0 0,0 0 0,0 0 0,-1 0 0,1 0 0,0 1 0,0-1 0,-1 0 0,1 0 0,0 1 0,0-1 0,-1 1 0,1-1 0,0 1 0,0 0 0,0-1 0,0 1 0,0 0 0,0 0 0,-2 1 0,-1 2 2,0 0 1,1-1 0,-1 1 0,0 1 0,-3 6-1,2-2 20,0 1 0,0 0-1,2 0 1,-1 1-1,-2 13 1,-6 55-27,9-49 22,-1 16 23,3 56-1,1-60-7,5 66 1114,-13-128-554,3-94-390,-7-74-262,2 33 135,9 137-92,1 14-35,0-1 0,0 0 0,-1 0 0,0 1 0,0-1 0,-3-7 0,5 19-24,-1-1 0,0 1 0,0-1 0,-1 1 0,-1 7 0,-2 17 7,4 125-37,1-73 89,-1-20 85,-4 122 274,3-172-260,-2 6 49,2 1 0,0-1 0,3 33 0,-2-51-100,1 0 0,-1 0-1,0 1 1,0-1 0,0 0 0,0 0-1,1 0 1,-1 0 0,1 0-1,-1 0 1,1 0 0,-1 0 0,1 0-1,-1 0 1,1 0 0,0 0 0,-1 0-1,1-1 1,0 1 0,0 0 0,0 0-1,0-1 1,0 1 0,0-1 0,0 1-1,0-1 1,0 1 0,0-1 0,0 1-1,0-1 1,0 0 0,0 0 0,0 0-1,0 1 1,0-1 0,0 0-1,1 0 1,-1 0 0,0-1 0,0 1-1,0 0 1,2-1 0,5-2 25,0 0 0,-1 0 0,1-1 1,13-8-1,-3 1-171,18-5 160,1 1 0,0 1 0,56-11 0,122-13 237,-147 27-245,240-17 15,-45 6 109,-134 12 265,-127 10-325,-2 0-27,-15-5 70,-5-1-143,-1 0 0,1 2 0,-1 0 1,0 1-1,0 1 0,0 2 0,0 0 0,0 0 0,0 2 0,0 1 1,-27 7-1,4 2 19,0 3 1,1 1 0,0 2-1,-44 27 1,51-24-44,1 1 0,2 2-1,0 1 1,2 1 0,0 2 0,-32 40 0,45-47-48,-41 53 24,57-71 62,1 0 1,-1 0 0,1 0-1,0 0 1,0 1 0,1-1-1,-1 0 1,1 0 0,-1 1-1,1-1 1,0 0 0,0 1-1,1-1 1,-1 0 0,0 0-1,1 1 1,2 4 0,1 5-88,1 0 1,12 22-1,-14-30 121,0 0 0,0 0 0,1 0 0,-1-1 0,1 1 0,1-1-1,7 7 1,-9-9-24,-1 0 0,1 0 1,0-1-1,0 1 0,0-1 0,0 1 0,0-1 0,0 0 0,0 0 0,0-1 0,0 1 0,1-1 0,-1 1 0,0-1 0,6 0 0,19-6 16,-1 0 0,0-2 0,0-1 0,48-24 0,-4 3 35,-19 7-29,-1-3 0,71-46 1,89-78 141,-122 84-154,-57 45-26,1 0 0,1 2 0,0 2 0,1 1 0,1 2 0,1 1 0,52-11 0,0 2 68,34-6-64,-79 15 49,-34 10-34,-1 0 0,1 0 0,16-1 1,-7 1-8,-15 2-29,0 1 0,1-1 0,0 1 0,-1 0 0,1 0 0,4 0 0,0 5-67,-9-4 101,1 0 0,-1 0-1,1 0 1,-1 0 0,1 0-1,-1 0 1,1 0 0,-1 0 0,0 0-1,0 0 1,0 0 0,1 0 0,-1 0-1,0 1 1,0-1 0,-1 0 0,1 0-1,0 0 1,0 0 0,0 0 0,-1 0-1,1 0 1,-1 0 0,1 0 0,-1 1-1,-16 27 25,16-26-32,-11 11-2,0 0-1,0-1 0,-1-1 0,-23 18 1,13-12 33,-88 75 83,-172 152-270,195-160 319,72-72-169,29-22-14,40-22 66,71-54-1,41-49 72,-47 36 82,72-40-100,-86 76-81,247-165 189,-296 192-460,-55 35 253,0 0 0,0 0 0,0 0 0,0 0 0,0 0 0,0 0 0,0 0 0,0 0 0,0 0 0,0 0 0,0 1 0,0-1 0,0 0 0,0 0 1,0 0-1,0 0 0,0 0 0,0 0 0,1 0 0,-1 0 0,0 0 0,0 0 0,0 0 0,0 0 0,0 0 0,0 0 0,0 0 0,0 0 0,0 1 0,0-1 0,0 0 0,0 0 0,0 0 1,0 0-1,0 0 0,0 0 0,0 0 0,0 0 0,1 0 0,-1 0 0,0 0 0,0 0 0,0 0 0,0 0 0,0 0 0,0 0 0,0 0 0,0 0 0,0 0 0,0 0 0,0 0 1,0 0-1,0 0 0,0 0 0,1 0 0,-1 0 0,0 0 0,0 0 0,0-1 0,0 1 0,0 0 0,0 0 0,0 0 0,0 0 0,0 0 0,0 0 0,0 3-9,0 0 1,0 0-1,0 0 0,0 0 0,0 0 0,-1 0 0,0-1 0,1 1 0,-1 0 0,0 0 0,-1 0 0,1-1 0,0 1 0,-1-1 1,-1 4-1,-7 7 17,-17 18 0,22-25-11,-26 25-13,-1-1 0,-53 36 0,44-35 125,-47 46-1,56-42-99,1 1 0,-29 45-1,-44 87-180,90-146 179,-19 41-20,22-41-54,11-21 70,-1 0 0,0 0 0,1 0 0,-1 0 0,1 0 0,0 1 0,-1-1 0,1 0 0,0 0 0,0 1 0,0-1 0,0 0 0,0 0 0,0 1 0,0-1 0,0 0 0,0 0 0,1 2 0,-1-2 3,1-1 1,-1 0-1,0 1 0,0-1 0,1 0 1,-1 1-1,0-1 0,1 0 1,-1 0-1,0 1 0,1-1 0,-1 0 1,1 0-1,-1 1 0,0-1 1,1 0-1,-1 0 0,1 0 0,-1 0 1,1 0-1,0 0 0,0 0 11,1 0 0,-1 0 0,1 0 0,0 0 0,-1-1 0,1 1 0,-1 0 0,4-2 0,11-7 33,1 0 0,-2-1 0,1-1 0,23-21 0,1 0-37,376-239-69,-366 242 70,2 2 0,1 2-1,1 3 1,1 2 0,63-14-1,-115 34-20,34-7-54,-35 6 46,0 1 0,1 0 0,-1 0 0,0 0 0,1 0 0,-1 0 0,0 1 0,1-1-1,-1 0 1,0 1 0,0 0 0,3 1 0,-4-2 15,-1 0-1,0 1 1,1-1-1,-1 0 1,0 0 0,1 1-1,-1-1 1,0 0-1,1 1 1,-1-1 0,0 1-1,0-1 1,0 0-1,1 1 1,-1-1 0,0 1-1,0-1 1,0 0-1,0 1 1,0-1 0,0 1-1,0-1 1,0 0-1,0 1 1,0-1 0,0 1-1,0-1 1,0 1-1,0-1 1,0 0 0,0 2-1,-9 12 1,-41 41 36,2-3-13,11-5-89,-57 95 0,20-24 89,26-44 130,-3-2-48,120-137 426,-33 27-517,-10 8-25,51-42 1,9 9-110,143-80 0,-200 127 113,1 1-1,45-15 0,-74 29 1,0 1 0,0-1 0,0 1 0,1-1 0,-1 1 0,0 0 0,0 0 0,0-1 0,0 1 0,0 0 0,1 0 0,-1 0 0,0 0 0,0 1 0,0-1 0,0 0 0,1 0 0,-1 1 0,0-1 0,0 0 0,2 2 0,-3-1 3,1 0 0,0 0 0,-1 0 0,1 1 0,-1-1 0,1 0 0,-1 1-1,0-1 1,1 0 0,-1 1 0,0-1 0,0 0 0,0 1 0,0-1-1,0 0 1,0 1 0,-1-1 0,1 0 0,-1 3 0,-4 18-17,-1-1 1,-1 0 0,0 0-1,-2 0 1,-1-1 0,0 0-1,-22 30 1,3-11 53,-2-1 0,-50 49 1,-8-8 145,46-42-102,33-30-101,-6 6 155,16-11-17,10-6 13,12-9-115,-1-1 1,-1 0-1,0-1 0,-1-1 0,0-1 0,30-37 0,44-69-98,40-46 66,46 0 174,-109 107-184,65-73 1,-131 130 36,21-27 49,-25 31-55,1 0 0,0-1 1,0 1-1,0 0 0,-1-1 1,1 1-1,-1-1 0,1 1 1,-1-1-1,0 1 0,1-1 0,-1 1 1,0-1-1,0 1 0,0-1 1,0 0-1,0 1 0,-1-1 0,1 1 1,-1-3-1,1 4-1,-1-1 0,1 1 0,-1-1 0,1 0 0,-1 1 0,1-1 0,-1 1 0,1-1 0,-1 1 0,1 0 0,-1-1 0,0 1 0,1-1 0,-1 1 0,0 0 0,1 0 1,-1-1-1,0 1 0,1 0 0,-1 0 0,0 0 0,0 0 0,1 0 0,-1 0 0,0 0 0,0 0 0,-23 4-88,21-3 81,-20 6-68,1 1 0,-44 22-1,-39 31 36,8-5 150,-214 101-235,151-70 59,156-85 68,0 1 21,1-1-1,-1 0 1,0 0 0,0-1-1,0 1 1,0-1-1,0 0 1,0 0 0,0 0-1,-1-1 1,-4 1-1,9-1-14,-1 0-1,1 0 0,-1 0 1,1 0-1,-1 0 0,1-1 0,-1 1 1,1 0-1,-1 0 0,1 0 1,0-1-1,-1 1 0,1 0 1,-1 0-1,1-1 0,0 1 0,-1 0 1,1-1-1,-1 1 0,1 0 1,0-1-1,0 1 0,-1-1 1,1 1-1,0 0 0,0-1 0,-1 1 1,1-1-1,0 1 0,0-2 1,0 1-2,0-1 0,0 1 1,0-1-1,0 1 1,1-1-1,-1 1 0,0-1 1,1 1-1,-1 0 1,2-2-1,3-6-15,1 0 0,0 1 0,0-1 0,1 2 0,0-1 0,1 1-1,0 0 1,16-12 0,6-5-18,9-11 48,56-67 0,23-50 101,-78 99-194,3 2 1,81-77-1,2 22 46,45-41 175,-169 146-151,-1-1-1,1 1 0,-1-1 1,1 1-1,-1-1 1,0 0-1,0 1 0,0-1 1,0 0-1,2-3 1,-3 5 1,0-1 1,0 1 0,0 0 0,0 0 0,0 0 0,0-1 0,-1 1 0,1 0-1,0 0 1,0 0 0,0 0 0,0-1 0,0 1 0,0 0 0,0 0-1,0 0 1,0 0 0,-1-1 0,1 1 0,0 0 0,0 0 0,0 0 0,0 0-1,0 0 1,-1 0 0,1 0 0,0 0 0,0-1 0,0 1 0,0 0-1,-1 0 1,1 0 0,0 0 0,0 0 0,0 0 0,0 0 0,-1 0 0,-16 3-83,-7 5 48,0 1 0,1 2 1,0 0-1,0 1 0,-38 29 1,-98 91-162,131-107 192,10-9 7,-236 198 0,181-156 51,-43 33 158,82-67-99,-55 30 0,84-51-56,-14 5 97,18-8-149,1 0 0,0 0 0,-1 0 0,1-1 0,-1 1 0,1 0 0,0 0 0,-1 0 0,1 0 0,0 0 0,-1 0 0,1 0 0,-1-1 0,1 1 0,0 0 0,0 0 0,-1-1 0,1 1 0,0 0 0,-1 0 0,1-1 0,0 1 0,0 0 0,-1-1 0,1 1 0,0 0 0,0-1 0,0 1 0,0 0 0,-1-1 0,1 1 0,0-1 0,0 1 0,0 0 0,0-1 0,0 1 0,0-1 0,0 1 0,0 0 0,0-1 0,0 1 0,0-1 0,1 0 0,0-10 3,1-1 0,0 1 0,1-1 0,0 1 1,1 0-1,0 0 0,1 0 0,6-12 0,-3 7-19,12-22 6,1 0 1,2 2-1,29-37 0,96-92 2,-42 45 90,-88 95-61,-1 0 0,-1-1 0,16-34 0,-31 58-27,8-21-7,-9 23 8,0-1 0,0 1 0,0 0 0,0-1 0,0 1 0,0-1-1,1 1 1,-1 0 0,0-1 0,0 1 0,0 0 0,0-1 0,0 1 0,0-1 0,-1 1-1,1 0 1,0-1 0,0 1 0,0 0 0,0-1 0,0 1 0,0 0 0,-1-1-1,1 1 1,0 0 0,0-1 0,0 1 0,-1 0 0,1 0 0,0-1 0,-1 1 0,1 0-1,0 0 1,0-1 0,-1 1 0,1 0 0,0 0 0,-1 0 0,1 0 0,0-1 0,-1 1-1,1 0 1,-1 0 0,1 0 0,0 0 0,-1 0 0,1 0 0,0 0 0,-1 0-1,1 0 1,-1 0 0,1 0 0,0 0 0,-1 1 0,1-1 0,-1 0 0,-14 5-93,0 1 1,0 0 0,1 1-1,-28 17 1,16-9 65,-150 95 17,140-84-7,2 1-1,-54 55 0,40-29 4,-49 50 226,76-83-47,-2 0 0,-42 28 0,62-46-124,0 0 1,0 0-1,0-1 0,-1 1 1,-6 1-1,9-3-28,1 0 1,-1 0-1,0 0 0,1 1 0,-1-1 0,0 0 0,1 0 0,-1 0 0,0 0 0,1 0 0,-1-1 1,0 1-1,1 0 0,-1 0 0,0 0 0,1-1 0,-1 1 0,1 0 0,-1 0 0,0-1 0,1 1 1,-1-1-1,1 1 0,-1-1 0,1 1 0,-1 0 0,1-1 0,-1 0 0,1 1 0,0-1 0,-1 1 1,1-1-1,0 1 0,-1-1 0,1 0 0,0 1 0,0-1 0,0 0 0,-1 0 0,1-4-21,0 1 1,0-1-1,1 1 0,-1 0 0,1-1 0,0 1 0,0 0 0,0 0 1,0 0-1,4-8 0,0-1 2,19-43-15,3 0-1,52-80 1,-16 29-100,40-83 204,-101 187-102,-1 2 6,0 0 0,-1 0 0,1 0 0,0 0 0,-1-1 0,1 1 0,0 0 0,-1 0 0,0-1 0,1 1 0,-1 0 0,0-1 0,0 1 1,1-1-1,-1 1 0,0-2 0,-1 3 12,1 0 1,0 0 0,0-1 0,0 1 0,0 0-1,0 0 1,0 0 0,0 0 0,0 0 0,0 0-1,-1 0 1,1 0 0,0 0 0,0 0 0,0 0-1,0 0 1,0 0 0,0 0 0,-1 0 0,1 0-1,0 0 1,0-1 0,0 1 0,0 1 0,0-1-1,0 0 1,-1 0 0,1 0 0,0 0 0,0 0-1,0 0 1,0 0 0,0 0 0,0 0 0,-1 0-1,1 0 1,0 0 0,0 0 0,0 0 0,0 0-1,0 0 1,0 1 0,0-1 0,0 0 0,0 0-1,-1 0 1,1 0 0,0 0 0,0 0 0,-6 7-38,-1 0 1,1 0-1,1 0 0,-1 1 1,-7 15-1,6-10 56,-16 20 0,2-9-1,-1-1-1,-1-1 0,-1 0 1,0-2-1,-2-2 0,0 0 1,-1-1-1,-1-2 0,-56 23 1,57-33 309,14-8-160,13 3-162,0 0 1,-1 0 0,1-1 0,0 1 0,0 0 0,0 0 0,0-1-1,-1 1 1,1 0 0,0 0 0,0-1 0,0 1 0,0 0 0,0-1-1,0 1 1,0 0 0,0 0 0,0-1 0,0 1 0,0 0 0,0-1-1,0 1 1,0 0 0,0-1 0,0 1 0,0 0 0,0-1 0,0 1-1,0 0 1,0 0 0,1-1 0,-1 1 0,0 0 0,0 0 0,0-1-1,1 1 1,4-7-16,0 0 0,1 0-1,-1 1 1,2 0 0,6-6-1,8-7-5,1-3 50,-1-2 0,32-45 0,-20 20-24,-12 20-3,-1-1 1,20-44-1,-37 68-26,-1 1-33,0 1 0,0 0 0,0 0 0,5-7-1,-1 7-61,-9 12 60,-18 21-59,5-7 48,-2 0-1,-26 27 1,-100 72 314,-25 18-399,140-114 250,26-22-34,2-2-43,1-1 1,0 0-1,-1 1 0,1-1 0,-1 1 1,1-1-1,-1 0 0,1 1 0,-1-1 0,0 0 1,1 1-1,-1-1 0,1 0 0,-1 0 1,0 0-1,0 1 0,5-10 130,6 0-154,1 0 0,-1 1-1,17-11 1,9-5 0,2-7 31,-2-2 1,-1-1 0,-2-2-1,-1-1 1,45-71 0,-23 25 187,-2 2 47,96-115 0,-115 158-130,113-133 52,-119 137-185,-14 20-17,-1-1 0,9-17 1,-18 24-26,-7 9-64,-12 9-167,14-9 248,-152 117-536,-20 14 1094,173-131-529,-2 1 22,0 0 1,0 0-1,0 0 0,0-1 0,-5 2 1,7-3-19,1 0 0,0 1 1,-1-1-1,1 0 0,-1 0 1,1 0-1,-1 0 0,1 0 1,-1 0-1,1 0 0,-1 0 1,1-1-1,-1 1 0,1 0 1,-1 0-1,1 0 0,0 0 1,-1-1-1,1 1 0,-1 0 1,1 0-1,0-1 0,-1 1 1,1 0-1,-1-1 0,1 1 1,0 0-1,0-1 0,-1 1 1,1-1-1,0 1 0,0 0 1,-1-1-1,1 1 0,0-1 1,0 1-1,0-1 0,0 1 1,0-1-1,-1 1 0,1-1 1,0 1-1,0-1 0,0 1 1,1-1-1,-1 1 0,0 0 1,0-1-1,0 0 0,1-5-4,0 1-1,0-1 1,0 1-1,1-1 0,-1 1 1,1 0-1,5-10 1,-2 5-19,12-27-10,1 1 1,2 1-1,2 1 0,1 1 1,1 1-1,47-48 0,68-47-19,7-6 108,-3-15-355,-139 144 248,0 0 1,0 0-1,1 0 1,-1 1-1,1 0 0,0-1 1,-1 2-1,1-1 1,1 1-1,7-4 0,-12 6 31,0 0 0,0 0 0,0 0 1,0 0-1,0 0 0,-1 0 0,1 0 0,0 0 0,0 0 0,0 0 0,0 1 0,0-1 0,0 0 0,0 0 0,-1 1 0,1-1 0,0 1 0,0-1 0,-1 1 0,1-1 0,0 1 0,0-1 0,-1 1 1,1 0-1,-1-1 0,1 1 0,0 0 0,-1 0 0,1-1 0,-1 1 0,0 0 0,1 0 0,-1 0 0,0 0 0,1-1 0,-1 1 0,0 2 0,1 2-1,0-1-1,-1 1 0,0 0 0,0 0 1,0-1-1,-2 7 0,-4 19 7,-2-1 0,-1 1-1,-16 32 1,13-31 14,-24 59 9,-73 132-1,62-143-56,-72 134-170,27 18 352,87-218-107,3-7 0,-1 1 0,1 0 0,0 0 0,0 0 0,1 0 0,0 0 0,-1 9 0,2-16-26,0 1 0,0-1 0,0 1 0,0-1 0,0 1 0,0-1 1,0 1-1,0-1 0,1 1 0,-1 0 0,0-1 0,0 1 0,0-1 0,1 1 1,-1-1-1,0 1 0,0-1 0,1 0 0,-1 1 0,0-1 0,1 1 0,-1-1 0,1 0 1,-1 1-1,0-1 0,1 0 0,-1 1 0,1-1 0,-1 0 0,1 0 0,-1 1 1,1-1-1,0 0 0,1 0 18,-1 0 0,1 0 0,-1-1 1,1 1-1,0-1 0,-1 1 0,0-1 0,1 1 1,-1-1-1,1 0 0,-1 0 0,2-1 0,11-9 146,23-22 1,-10 9-80,10-9-51,163-159-10,-71 58 55,-123 129-120,0 1 0,0-1-1,0 1 1,9-4 0,-15 8 29,1 0-1,-1 0 1,0-1-1,0 1 1,1 0 0,-1 0-1,0 0 1,0 0-1,1 0 1,-1-1 0,0 1-1,0 0 1,1 0-1,-1 0 1,0 0 0,1 0-1,-1 0 1,0 0-1,1 0 1,-1 0 0,0 0-1,0 0 1,1 0-1,-1 0 1,0 0 0,1 0-1,-1 0 1,0 1-1,0-1 1,1 0 0,-1 0-1,0 0 1,1 0-1,-1 0 1,0 1 0,0-1-1,0 0 1,1 0-1,-1 1 1,0-1 0,0 0-1,0 0 1,0 1-1,1-1 1,-1 0 0,0 0-1,0 1 1,0-1-1,0 0 1,0 1 0,0-1-1,0 0 1,0 0-1,0 1 1,-3 16 70,-44 94-252,34-86 214,1 1 0,1 1 0,2 0-1,-10 42 1,18-64-7,0 0 0,1 0 0,0 0 0,1 10 0,-1-14-13,0 0-1,0 0 1,0 0-1,0-1 1,0 1-1,0 0 1,0 0-1,1-1 1,-1 1-1,0 0 1,1 0-1,-1-1 1,1 1-1,-1 0 1,1-1-1,-1 1 0,1-1 1,-1 1-1,1 0 1,-1-1-1,1 1 1,0-1-1,-1 0 1,1 1-1,0-1 1,-1 1-1,1-1 1,0 0-1,0 0 1,-1 1-1,1-1 1,0 0-1,0 0 1,0 0-1,-1 0 1,1 0-1,0 0 1,0 0-1,-1 0 1,1 0-1,2-1 1,4-1 50,-1-1 1,1 0 0,0 0-1,-1-1 1,1 0 0,-1 0-1,9-8 1,10-6 124,39-23-233,2 4 0,2 2 0,84-30 0,-150 64 40,0 1-1,0-1 1,0 1 0,0-1-1,0 1 1,1 0-1,-1 0 1,0-1-1,0 2 1,0-1 0,0 0-1,0 0 1,3 2-1,-4-2 5,0 0 0,-1 0 0,1 1 1,-1-1-1,1 1 0,0-1 0,-1 0 0,1 1 0,-1-1 0,1 1 0,-1-1 0,0 1 0,1-1 0,-1 1 0,1 0 1,-1-1-1,0 1 0,1-1 0,-1 1 0,0 0 0,0-1 0,0 1 0,0 0 0,1-1 0,-1 1 0,0 0 0,0 0 0,0-1 1,0 1-1,0 0 0,-1-1 0,1 1 0,0 0 0,0-1 0,0 1 0,-1 0 0,1-1 0,0 1 0,0 0 0,-1-1 1,0 1-1,-11 23-97,-1-1 1,-22 28 0,18-25 107,-118 160 134,14-20 121,112-152-232,1-3 18,0 1 0,0-2 0,-12 12 1,14-18 96,8-8 1,9-13-36,73-91-15,142-140-1,-135 157-152,56-52-201,-127 131-112,-20 12 370,0 0 0,1 0 0,-1-1 0,0 1 0,0 0 0,1 0 0,-1 0 0,0 0 0,0 0 0,1 0 0,-1-1 0,0 1 0,1 0 0,-1 0 0,0 0 0,0 0 0,1 0 0,-1 0 0,0 0 0,1 0 0,-1 0 0,0 1 0,0-1 0,1 0 0,-1 0 0,0 0 0,0 0 0,1 0 0,-1 0 0,0 0 0,0 1 0,1-1 0,-1 0 0,0 0 0,0 0 0,0 1 0,1-1 0,-1 0 0,0 0 0,0 1 0,0-1 0,0 0 0,1 0 0,-1 1 0,0-1 0,0 0 0,0 0 0,0 1 0,0-1 0,0 0 0,0 1 0,0-1 0,0 0 0,0 0 0,0 1 0,0-1 0,0 0 0,0 1 0,0-1 0,0 0 0,0 0 0,-1 1 0,1-1 0,0 0 0,0 0 0,0 1 0,0-1 0,-1 0 0,-1 7 5,-1 0 0,-1-1 0,1 0-1,-1 0 1,0 0 0,-1 0 0,1 0 0,-8 6 0,2-1-15,2-1-29,-106 115 184,91-101-40,-2-2 0,0-1 0,-33 20 0,56-39-80,-4 2 55,-1 0 0,1-1 1,-15 6-1,20-9-65,0 1-1,0-1 1,-1 1 0,1-1-1,0 0 1,-1 1 0,1-1 0,-1 0-1,1 0 1,0 0 0,-1 0-1,1-1 1,0 1 0,-1 0 0,1 0-1,0-1 1,-1 1 0,1-1-1,0 1 1,-1-1 0,1 0 0,0 1-1,0-1 1,0 0 0,0 0-1,0 0 1,0 0 0,-1-1 0,0-1-2,1 0 0,-1 0 0,1 1 0,0-1 0,0 0 0,0 0 0,0 0 0,1 0 0,-1 0 0,1 0 0,0 0 0,0-1 0,0 1 0,0 0 0,1 0 0,-1 0 0,1-3 0,3-7 12,0 0-1,9-20 0,52-90-7,-25 52-72,141-311 18,-161 341 45,-14 29-55,-1 0 1,1 0-1,4-19 1,-10 30 36,0 1 1,1-1-1,-1 0 1,0 0-1,0 1 1,0-1-1,0 0 0,1 0 1,-1 0-1,0 1 1,0-1-1,-1 0 1,1 0-1,0 0 0,0 1 1,0-1-1,0 0 1,-1 0-1,1 1 0,0-1 1,-1 0-1,1 1 1,-1-1-1,0 0 1,0 0-1,1 1 1,-1 0 0,0 0-1,0 0 1,0 0-1,1 0 1,-1 0 0,0 0-1,0 0 1,0 0 0,0 0-1,1 0 1,-1 1-1,0-1 1,0 0 0,1 0-1,-1 1 1,0-1 0,0 1-1,1-1 1,-1 1-1,0-1 1,0 2 0,-12 8-87,0 1 1,-14 16 0,10-9 65,-293 280-80,197-191 310,66-65 173,38-36-189,9-7-173,0 1 1,0 0 0,0-1 0,-1 1 0,1-1-1,0 1 1,0 0 0,0-1 0,0 1 0,0-1-1,0 1 1,0 0 0,0-1 0,1 1 0,-1 0-1,0-1 1,0 1 0,0-1 0,0 1 0,0 0 0,0-1-1,1 1 1,-1 0 0,0-1 0,0 1 0,1-1-1,5-9 38,0-1 1,1 1-1,15-17 0,-6 6-13,204-238 39,92-134-294,-301 378 224,263-315 282,-270 327-272,11-16-19,-15 19-2,0 0 0,1-1 1,-1 1-1,0 0 0,0-1 0,1 1 0,-1-1 0,0 1 0,0 0 1,1-1-1,-1 1 0,0-1 0,0 1 0,0-1 0,0 1 1,0-1-1,0 1 0,0-1 0,0 1 0,0 0 0,0-1 0,0 1 1,0-1-1,0 1 0,0-1 0,0 1 0,0-1 0,0 1 1,-1-1-1,1 1 0,0 0 0,0-1 0,-1 0 0,0 1-2,0 0 0,1 0 0,-1 0 0,0 0-1,0 0 1,0 0 0,0 0 0,1 0 0,-1 0-1,0 1 1,0-1 0,0 0 0,1 0 0,-1 1-1,0-1 1,0 1 0,1-1 0,-2 1 0,-12 8-29,1-1 1,0 2 0,1-1-1,0 2 1,-12 12 0,-52 66-198,36-41 187,-6 1 160,-1-3-1,-3-2 1,-1-1 0,-95 57 0,131-89-3,-1-2 1,0 0 0,-1 0 0,0-2 0,-30 10-1,46-16-93,0-1-1,0 0 1,0 1-1,0-1 1,0 0-1,0 0 0,0 0 1,0 1-1,0-1 1,0 0-1,0 0 1,0-1-1,0 1 1,0 0-1,0 0 1,0 0-1,0-1 1,0 1-1,0 0 0,0-1 1,0 1-1,1-1 1,-1 1-1,0-1 1,0 1-1,-1-2 1,2 1-3,0-1 1,0 1-1,-1-1 1,1 1-1,0 0 1,0-1-1,0 1 1,0-1 0,1 1-1,-1-1 1,0 1-1,1 0 1,-1-1-1,1 1 1,-1 0-1,1-1 1,0 1-1,1-3 1,10-17-85,22-29 0,-8 13-58,214-336 43,52-78 106,-273 421 10,-18 29-44,-1 0-1,1 0 1,-1 1-1,1-1 1,-1 0-1,0 0 1,1 0-1,-1 0 0,0 0 1,0 1-1,1-1 1,-1 0-1,0 0 1,0-1-1,-1 2 5,1 0 0,-1 0 0,0 0 0,1 0 0,-1 0 0,0 0 0,1 1 0,-1-1 0,1 0 0,-1 0 0,0 1 0,1-1 0,-1 0 0,1 1 0,-1-1 0,1 1 0,-1-1 0,1 1 0,-1-1 0,1 1 0,-1 0 0,-19 19-274,-34 43 1,7-7 115,-89 82 45,42-46 105,-258 307 123,272-301 486,77-95-457,4-6-88,10-12-17,253-276-152,-74 89 286,-139 144-155,274-300-45,-178 208-13,-142 144 65,12-11-28,-16 16 8,-1 1 0,1-1 1,-1 1-1,1-1 0,-1 0 1,1 1-1,-1-1 0,0 1 1,1-1-1,-1 0 0,0 1 1,1-1-1,-1 0 0,0 0 1,0 1-1,0-1 0,0 0 1,0 1-1,0-1 0,0 0 1,0-1-1,0 2 2,-1 0 0,0-1 1,1 1-1,-1-1 0,1 1 0,-1 0 1,0 0-1,1-1 0,-1 1 0,0 0 1,1 0-1,-1 0 0,1 0 0,-1 0 0,0 0 1,0 0-1,1 0 0,-1 0 0,0 0 1,1 0-1,-1 0 0,1 0 0,-1 1 1,0-1-1,0 1 0,-8 1-40,0 2 0,1-1 0,0 1 0,0 0 1,-11 8-1,-38 31-61,-45 54-21,22-19 87,-126 83 120,47-40 4,-91 120-17,94-83 190,150-152-224,-1 1 34,-1 1 1,1-2 0,-1 1 0,-1-1-1,1 0 1,-12 5 0,20-11-66,-1 0 1,1 1 0,-1-1 0,1 0 0,-1 0 0,1 1 0,-1-1-1,1 0 1,-1 0 0,1 0 0,-1 0 0,1 0 0,-1 0-1,0 0 1,1 0 0,-1 0 0,1 0 0,-1 0 0,1 0-1,-1 0 1,1 0 0,-1 0 0,1-1 0,-1 1 0,1 0 0,-1 0-1,1-1 1,-1 1 0,1 0 0,-1-1 0,1 1 0,-1 0-1,1-1 1,0 1 0,-1-1 0,1 1 0,0-1 0,-1 1 0,1-1-1,-1 0 1,1-2-2,-1 1-1,1-1 1,0 0-1,0 1 1,-1-1-1,2 0 1,-1 0-1,1-3 1,2-11-22,0 0 1,2 1-1,0-1 0,13-26 0,-2 10-80,30-43 0,196-245 5,-111 156 116,7-12 8,119-162 92,-245 323-92,-6 8-131,-1 0 0,0 0 0,5-9-1,-10 15-60,-4 5 28,-113 114-240,-262 259 388,170-151 49,-16-18-64,220-202 9,-2 1 58,-1 0 1,1-1-1,-1 0 0,0 0 1,-9 4-1,16-9-49,0 1-1,1-1 0,-1 0 1,0 0-1,1 0 0,-1 1 0,0-1 1,1 0-1,-1 0 0,0 0 1,1 0-1,-1 0 0,0 0 1,1 0-1,-1-1 0,0 1 1,0 0-1,1 0-7,-1-1 1,1 1 0,0 0-1,0-1 1,0 1-1,0 0 1,-1-1 0,1 1-1,0 0 1,0-1-1,0 1 1,0-1-1,0 1 1,0 0 0,0-1-1,0 1 1,0 0-1,0-1 1,0 1-1,0-1 1,0 1 0,0 0-1,0-1 1,1 1-1,-1 0 1,0-1-1,0 1 1,0 0 0,1-1-1,-1 1 1,0-1-1,26-36 79,-5 7-77,43-76-23,-33 54-19,42-57 1,-15 42 63,88-80 0,-88 90-66,13-13-9,96-89-340,-166 158 369,-1 0-1,1 1 1,0-1-1,0 1 1,0-1-1,0 1 1,0-1 0,0 1-1,0-1 1,-1 1-1,1 0 1,2-1-1,-1 4-86,-5 5 35,-1-2 56,0-1 0,0 1 0,-1-1 0,1 1 0,-1-2 0,-1 1 0,-7 6-1,-3 2 2,-40 38-74,2 2 1,-78 99 0,130-150 81,-187 220 98,143-176-52,-202 217 199,-2 35 394,239-287-491,12-17-49,16-23-41,1 4-30,2 1-1,35-35 1,54-39-77,-2 2 88,-30 18 5,37-35-96,-112 111 53,1-2-33,1 1 0,-1 0 0,1 0 0,0 0 0,0 0 1,0 1-1,0-1 0,1 1 0,8-3 0,-12 5 28,-1 0 1,0 0-1,1 0 1,-1 0 0,1 0-1,-1 0 1,1 0-1,-1 0 1,1 0 0,-1 0-1,1 1 1,-1-1-1,1 0 1,-1 0 0,0 0-1,1 0 1,-1 1-1,1-1 1,-1 0 0,0 1-1,1-1 1,-1 0-1,0 1 1,1-1 0,-1 0-1,0 1 1,0-1-1,1 1 1,-1 0-5,1 1 0,-1-1 0,0 0 1,1 1-1,-1-1 0,0 0 0,0 1 0,0-1 0,0 0 1,0 2-1,-9 31-107,0-13 87,-1-2 1,0 1-1,-1-1 1,-24 29-1,12-15 72,-44 57 26,-103 109-1,-104 65 386,268-258-361,-1-1 0,0 0 0,1 0 0,-10 4 0,15-9-73,0 1 0,0-1 0,0 1 0,0-1 0,0 0 0,0 1 0,0-1 0,0 0 0,0 0 0,0 0 0,0 0 0,0 0 0,0 0 0,0 0 0,0 0 0,0 0 0,0 0 0,-1-1 0,1 0-9,1 1 0,-1-1 0,0 0 0,1 0 0,-1 1 0,1-1 1,-1 0-1,1 0 0,-1 0 0,1 0 0,0 0 0,-1 1 0,1-1 0,0 0 0,0 0 1,-1 0-1,1 0 0,0 0 0,0 0 0,0 0 0,0 0 0,1 0 0,-1 0 1,0-1-1,3-20-18,2 1 1,0 0 0,13-34-1,-6 23-13,2 0 1,1 1-1,20-29 0,67-83-8,47-67-59,-16-6 153,-20 32-42,-71 125-86,6-14 82,-47 71-30,1 0-1,-1 0 1,-1 0-1,1-1 0,0 1 1,-1 0-1,1-1 1,-1 1-1,1-4 1,-1 6 1,0-1 0,0 1 1,0-1-1,0 1 0,0 0 0,-1-1 1,1 1-1,0-1 0,0 1 1,0 0-1,0-1 0,-1 1 1,1 0-1,0-1 0,0 1 1,0 0-1,-1-1 0,1 1 0,0 0 1,-1-1-1,1 1 0,0 0 1,-1-1-1,0 1-3,0 0-1,0 0 1,0 0 0,1 0-1,-1 0 1,0 0 0,0 0 0,0 0-1,0 0 1,0 0 0,0 0-1,1 1 1,-1-1 0,0 0-1,-1 1 1,-9 5-27,1 0 0,0 0 0,1 1-1,0 0 1,-10 9 0,6-5 39,-166 145 121,-132 108-268,121-100 52,15-12 239,172-150-120,-28 22 279,30-23-274,-1 0-1,0 0 0,0 1 1,0-1-1,0-1 0,0 1 1,0 0-1,0 0 0,0-1 0,0 1 1,0-1-1,-4 1 0,5-2-20,1 1-1,0 0 0,-1 0 1,1 0-1,0 0 0,-1-1 1,1 1-1,0 0 0,0-1 0,-1 1 1,1 0-1,0 0 0,0-1 1,-1 1-1,1 0 0,0-1 1,0 1-1,0-1 0,-1 1 1,1 0-1,0-1 0,0 1 1,0 0-1,0-1 0,0 1 1,0-1-1,0 1 0,0 0 1,0-1-1,0 1 0,0-1 0,0 1 1,0 0-1,0-1 0,1 1 1,-1 0-1,0-1 0,0 1 1,0-1-1,0 1 0,1-1 1,3-7 13,1-1 1,0 1 0,1-1-1,0 2 1,13-15-1,-1 1-12,38-47-37,235-266-103,-203 246 153,159-169-76,-179 179 77,259-282 62,-264 299-605,-60 60 238,-6 5 208,-10 14 50,-37 46-27,-86 87 1,-107 71 48,91-67 5,-73 69 0,-64 13 210,155-130-63,105-83-77,-60 44 420,85-65-465,-1-1-1,1 1 1,-1-1 0,0 0-1,0 0 1,0-1 0,-6 2-1,10-3-22,1 1-1,-1-1 0,0 0 0,1 0 1,-1 0-1,0 0 0,1 0 1,-1 0-1,0-1 0,1 1 0,-1 0 1,1 0-1,-1 0 0,0-1 0,1 1 1,-1 0-1,1 0 0,-1-1 1,0 1-1,1-1 0,-1 1 0,1 0 1,-1-2-1,0 1-1,1 0 1,-1 0-1,1-1 0,0 1 1,0 0-1,0 0 1,-1-1-1,1 1 0,0 0 1,1 0-1,-1-1 0,0 1 1,0 0-1,0-1 1,1 1-1,-1 0 0,1-2 1,3-6-2,1 0 1,0 0-1,0 0 1,1 1 0,0 0-1,0 0 1,1 0 0,10-8-1,0-2-11,164-205-60,-15 16 32,34 0-63,9-10 24,-153 152 187,77-80-440,-125 139 168,-8 6 163,1 0-1,-1 0 1,0 0-1,0 0 1,0 0 0,0 0-1,0 0 1,0 0-1,0 0 1,0 0 0,0 0-1,0 0 1,0 0-1,0 0 1,0 0-1,0 0 1,0 0 0,1 0-1,-1 0 1,0 0-1,0 0 1,0 0 0,0 0-1,0 1 1,0-1-1,0 0 1,0 0 0,0 0-1,0 0 1,0 0-1,0 0 1,0 0 0,0 0-1,0 0 1,0 0-1,0 0 1,0 0 0,0 0-1,0 0 1,0 0-1,0 1 1,0-1 0,0 0-1,0 0 1,0 0-1,0 0 1,0 0 0,0 0-1,0 0 1,0 0-1,0 0 1,0 0 0,0 0-1,0 0 1,0 0-1,0 0 1,0 0 0,0 0-1,-1 1 1,1-1-1,-11 19-89,0-2 44,-1-2 0,-1 1-1,-16 13 1,-49 41-17,18-18 45,-157 157 15,-70 61-83,-46 31 279,297-266-80,-135 123 326,166-154-428,-28 22 101,30-24-78,1-1 0,-1 1 0,1-1 0,-1 0 0,0 0 0,1 0 1,-1 0-1,0 0 0,0-1 0,-4 1 0,6-1-26,1 0 0,-1 0 1,0 0-1,1 0 0,-1 0 0,0 0 1,1-1-1,-1 1 0,0 0 0,1 0 1,-1-1-1,1 1 0,-1 0 0,1-1 0,-1 1 1,1-1-1,-1 1 0,1 0 0,-1-1 1,1 1-1,-1-1 0,1 0 0,0 1 1,-1-1-1,1 1 0,0-1 0,0 1 1,-1-1-1,1 0 0,0 1 0,0-1 0,0 0 1,0 1-1,0-2 0,1-24 65,4 9-78,-1 0 0,2 1 0,1-1 0,0 1 0,1 1 0,16-25-1,1-4 8,17-31 6,3 3 0,78-98 0,26 9-44,29-36 21,-116 127-635,-69 76 579,-1 0 0,0-1 1,0 0-1,-11 5 0,-10 6 10,0 2 10,2 2 0,-50 44 0,-43 58 118,6-6-3,-83 52-154,-11-11 217,147-112-44,40-30-65,9-4 70,-1-2 1,0 0-1,0 0 1,-1-1 0,0-1-1,-16 6 1,29-13-76,0 1 1,0-1 0,0 0 0,0 0 0,0 1 0,0-1-1,0 0 1,0 0 0,0 0 0,0 0 0,0 0-1,0 0 1,0-1 0,0 1 0,0 0 0,0 0 0,-1-1-1,1 0-7,1 1 0,0-1 0,-1 1 0,1-1 0,0 1 0,-1-1 0,1 0 0,0 1 0,0-1 0,-1 1 0,1-1 0,0 0-1,0 1 1,0-1 0,0 0 0,0 1 0,0-1 0,0 0 0,0 1 0,0-1 0,0 0 0,0 1 0,1-1 0,-1 1 0,0-1 0,0 0 0,1 1-1,-1-1 1,1 0 0,4-10-6,1 1 1,1 1-1,-1-1 0,2 1 0,14-15 0,-7 7-10,223-270-53,16-19 32,-141 176 162,78-82-494,-174 197-43,-36 38 232,-223 213-118,120-121 224,-283 279 250,357-346 275,-108 83 0,153-129-446,1 0 0,-1 0 1,-1 0-1,1-1 0,0 1 0,-4 0 0,7-2-11,0 0 0,-1 0-1,1 0 1,0 1-1,-1-1 1,1 0 0,0 0-1,-1 0 1,1 0-1,0 0 1,-1-1-1,1 1 1,0 0 0,-1 0-1,1 0 1,0 0-1,-1 0 1,1 0-1,0 0 1,-1-1 0,1 1-1,0 0 1,0 0-1,-1 0 1,1-1-1,-1 0 3,1 0-1,0 0 0,0 1 0,0-1 0,-1 0 1,1 0-1,0 0 0,0 1 0,0-1 0,0 0 0,0 0 1,1 0-1,-1 0 0,0 1 0,1-3 0,4-12 95,1 0 0,1 0 0,0 0 0,13-19 0,10-13-79,3 0 1,42-46-1,88-81-137,68-82 113,-187 196 68,46-55-504,-84 110 211,-4 8 103,-6 11-19,-2-2 137,0 0 0,-1-1 0,0 0-1,-1 0 1,0-1 0,-17 18 0,-69 53-17,34-32 26,-154 163 3,-21 20 0,-116 36 234,334-256-186,-2 1 54,0-1-1,-22 12 0,39-23-93,0 0-1,0-1 0,1 1 0,-1 0 1,0-1-1,0 1 0,0-1 0,0 0 1,0 0-1,0 1 0,0-1 0,1 0 1,-1-1-1,0 1 0,0 0 0,-3-1 1,5 1-7,0-1 0,-1 1 1,1 0-1,-1 0 0,1-1 0,0 1 1,-1 0-1,1-1 0,0 1 0,-1 0 1,1-1-1,0 1 0,0-1 0,-1 1 1,1 0-1,0-1 0,0 1 0,0-1 1,-1 1-1,1-1 0,0 1 0,0-1 1,0 1-1,0-1 0,0 0 0,0 0 1,1-1 0,-1 0 0,0 0 0,1 1-1,0-1 1,-1 0 0,1 1 0,0-1 0,0 0-1,1-1 1,7-10 0,1 0-1,1 1 1,12-11 0,10-11 7,130-171 48,-22 27-119,239-197-13,-306 310-202,-62 58 83,-12 7 183,0 1 1,0-1 0,0 1-1,0-1 1,0 1-1,0-1 1,0 1 0,0-1-1,0 1 1,0-1 0,0 1-1,-1-1 1,1 1 0,0-1-1,0 1 1,-1-1 0,1 0-1,0 1 1,-1-1-1,1 1 1,0-1 0,-1 0-1,1 1 1,-1-1 0,-13 16-45,0-1-1,-1 0 1,-27 19 0,-13 13 73,-89 111 120,20-20-196,-140 99-191,50-49 354,190-164-23,10-10 19,0 0 0,-2-1 0,1 0 0,-28 16 0,42-29-95,0 1 0,1-1 1,-1 1-1,0-1 1,1 1-1,-1-1 0,0 1 1,0-1-1,0 0 0,1 0 1,-1 1-1,0-1 1,0 0-1,0 0 0,0 0 1,1 0-1,-1 0 0,0 0 1,0 0-1,0 0 1,0 0-1,1-1 0,-1 1 1,0 0-1,0 0 0,0-1 1,1 1-1,-1 0 1,0-1-1,1 1 0,-1-1 1,0 1-1,1-1 0,-2 0 1,1-1-9,1 0 0,-1 1-1,1-1 1,-1 0 0,1 0 0,0 1 0,0-1 0,-1 0 0,1 0-1,0 1 1,1-1 0,-1 0 0,0 0 0,0 1 0,1-1-1,1-3 1,4-11-50,1 1 0,1-1 0,0 1-1,14-18 1,-8 11 25,48-68-66,109-124 0,146-182 114,-267 326 86,-44 60-277,-7 9 55,-4 6-16,-19 17 30,0-2 0,-2 0 0,-51 30 0,1-1 105,-64 66-56,6 13 12,-76 67 228,147-146 94,-131 75 1,187-120-251,2 0 14,-1-1 1,0 0-1,0 0 1,-1 0-1,1-1 1,-11 3-1,17-5-44,0 0 0,0 0 0,-1 0 0,1 0 0,0 0 0,0 0 0,-1 0-1,1 0 1,0 0 0,-1 0 0,1 0 0,0 0 0,0 0 0,-1 0 0,1 0 0,0 0 0,0 0-1,-1 0 1,1 0 0,0 0 0,0-1 0,-1 1 0,1 0 0,0 0 0,0 0 0,0 0 0,-1 0-1,1-1 1,0 1 0,0 0 0,0 0 0,0-1 0,-1 1 0,1 0 0,0 0 0,0 0 0,0-1-1,0 1 1,0 0 0,0 0 0,0-1 0,0 1 0,0 0 0,0-1 0,0 1 0,0 0-1,0 0 1,0-1 0,0 1 0,0 0 0,0 0 0,0-1 0,0 1 0,0-1 0,8-14-21,115-164-120,-57 80 136,134-152 1,-120 160 52,88-89-319,-154 167 8,-32 30 127,-54 46 79,-85 79-140,107-93 207,-295 279 61,289-278-42,-143 114 423,193-160-402,3 0 7,-1-1-1,-1 0 0,1-1 0,0 1 1,-1-1-1,1 0 0,-1 0 1,0 0-1,1-1 0,-8 2 1,11-3-55,0 0 0,0 0 1,1 0-1,-1 0 0,0 0 1,0 0-1,0 0 0,0 0 1,0-1-1,1 1 0,-1 0 1,0 0-1,0-1 0,0 1 1,1 0-1,-1-1 0,0 1 1,0-1-1,0 0 0,0 0-2,1 0-1,-1 0 0,1 0 0,-1 0 0,1 0 0,-1 0 1,1 0-1,0 0 0,0 0 0,0-1 0,-1 1 0,1 0 1,0 0-1,0 0 0,0 0 0,1-2 0,2-15 9,0 0-1,2 0 1,0 1 0,10-22-1,3-5-54,3 2 0,1 1 0,2 1 0,2 0 1,2 2-1,59-62 0,-30 39 54,125-145 19,-162 182-124,-13 17-130,-21 19 15,-19 17 32,-58 38 1,-10 8-25,61-37 338,-48 57 0,31-31-5,54-61-123,-17 16 154,20-19-155,0 1-1,-1-1 1,1 0-1,0 1 1,0-1-1,-1 0 1,1 0-1,-1 1 1,1-1-1,0 0 1,-1 0-1,1 0 1,0 0-1,-1 0 1,1 1-1,-1-1 0,1 0 1,0 0-1,-1 0 1,1 0-1,-1 0 1,1 0-1,-1 0 1,1 0-1,0-1 1,-1 1-1,1 0 1,-1 0-1,1 0 1,0 0-1,-1 0 1,1-1-1,0 1 1,-1 0-1,1 0 1,0-1-1,-1 1 0,1 0 1,0 0-1,0-1 1,-1 1-1,1 0 1,0-1-1,0 1 1,-1 0-1,1-1 1,0 1-1,0-1 1,0 1-1,-1-1 1,1-2 13,-1 0 0,1-1 0,0 1 0,0 0 0,0 0 0,0 0 0,1-1 1,-1 1-1,1 0 0,0 0 0,0 0 0,1-4 0,20-38 37,-9 26-36,0 0 1,2 1 0,0 0 0,21-18 0,-17 17-35,98-89-208,-7 7 18,-110 101 200,18-16-129,-17 15 125,-1 1 1,1-1 0,-1 1 0,1-1 0,0 1 0,-1-1-1,1 1 1,0 0 0,-1-1 0,1 1 0,0 0 0,0 0-1,-1-1 1,1 1 0,0 0 0,0 0 0,-1 0 0,1 0-1,0 0 1,0 0 0,0 0 0,-1 0 0,1 0-1,0 1 1,0-1 0,0 0 0,0 2 6,-1-1 1,0 0-1,0 0 1,0 0-1,0 1 1,0-1-1,0 0 0,0 0 1,0 0-1,-1 1 1,1-1-1,0 0 1,-1 0-1,1 0 1,-1 0-1,1 0 0,-1 0 1,0 2-1,-12 19-95,-1-1-1,0 0 0,-23 24 1,-13 18-88,19-17 184,-41 84 0,-10 58 0,17 18 45,57-176-53,-1 7-20,2 0-1,-3 66 1,9-57 132,6 53 0,0 4-104,-2 97-112,2-136 97,0-13 72,3 6-16,0-6 132,14 107-86,0-7 103,-19-124-126,-1 1 0,-4 54 0,-2-47-6,0-7 43,-1 36 1,1 65 362,9-137 112,0-3-445,0 0-1,4-20 0,2-3-14,13-28-98,35-104-15,-9-28-172,11-37-136,51-212-47,-99 388 224,-7 33-124,-4 17-53,-2 6-168,-63 268-35,36-168 398,18-65 140,-23 80 320,24-91-217,-1 0 0,-19 34-1,18-46 132,10-13-255,0 0 0,-1 0 0,1 1 0,0-1 0,0 0 0,0 0 0,-1 0 0,1 0 0,0 0 0,0 0 0,-1 1 0,1-1-1,0 0 1,-1 0 0,1 0 0,0 0 0,0 0 0,-1 0 0,1 0 0,0 0 0,0 0 0,-1 0 0,1-1 0,0 1 0,0 0-1,-1 0 1,1 0 0,0 0 0,-1 0 0,0-2 10,1 1 0,-1 0-1,0-1 1,0 1 0,1 0 0,-1-1-1,1 1 1,-1-1 0,1 1 0,-1-1 0,1 1-1,0-1 1,0 1 0,0-1 0,0-1-1,0-29 32,2 0 1,9-51-1,-4 31-105,70-457-489,-74 485 527,-1 0-1,-1-26 1,-1 39-69,0 9 60,0 1 1,0 0 0,0 0-1,0-1 1,0 1 0,-1 0-1,1 0 1,0-1 0,-1 1-1,1 0 1,-1 0 0,1 0-1,-1 0 1,0-2-1,0 3 14,1 0 0,0-1 0,0 1 0,-1 0 0,1 0 0,0 0 0,0 0 0,-1 0 0,1-1 0,0 1 0,-1 0 0,1 0 0,0 0 0,-1 0 0,1 0 0,0 0 0,0 0 0,-1 0 0,1 0 0,0 0 0,-1 0 0,1 0-1,-1 0 1,-9 8-220,4-1 181,1 0 0,0 0 0,0 0 0,1 0 0,0 1 0,-4 12 0,-15 52-82,-31 211-143,27-121 312,23-142 19,-26 123 250,21-104 32,-25 60 0,33-97-287,0 0-1,0 1 1,0-1 0,-1 0-1,1 0 1,-1 0-1,1 0 1,-1 0-1,-3 3 1,5-5-41,-1 0 1,1 1-1,0-1 0,0 0 1,-1 0-1,1 0 0,0 0 1,0 0-1,-1 0 0,1 0 1,0 0-1,0 0 0,-1 0 1,1 0-1,0 0 0,0 0 1,-1 0-1,1 0 0,0 0 0,0 0 1,-1 0-1,1 0 0,0 0 1,0 0-1,-1 0 0,1 0 1,0 0-1,0 0 0,-1-1 1,1 1-1,0 0 0,0 0 1,-1-1 2,0-1 0,1 1 0,-1 0 0,1 0 1,-1 0-1,1 0 0,-1-1 0,1 1 0,0 0 0,0 0 0,-1-3 1,0-28 9,3-54 0,1 11 62,4-27 23,-1 3-1356,-7 117 1002,-5 30 0,-1-8 187,-24 418-366,16-158 1060,2 14-522,21-199 277,-7-81-321,0-16-1,-2 26 1,-16 82-95,7-54 0,-2 93 1,20 52 292,-8-216-253,0-1-1,0 1 0,0-1 0,0 0 0,0 1 1,0-1-1,0 0 0,0 1 0,0-1 1,0 1-1,0-1 0,1 0 0,-1 1 1,0-1-1,0 0 0,0 1 0,1-1 1,-1 0-1,0 0 0,0 1 0,1-1 1,-1 0-1,0 0 0,1 1 0,-1-1 0,0 0 1,1 0-1,-1 0 0,0 1 0,1-1 1,-1 0-1,0 0 0,1 0 0,-1 0 1,0 0-1,1 0 0,-1 0 0,1 0 1,-1 0-1,0 0 0,1 0 0,-1 0 0,1 0 1,-1 0-1,0 0 0,1-1 0,1 1 32,0-1-1,0 1 1,0-1-1,0 0 1,0 0-1,0 0 1,2-2-1,3-5-40,0 0-1,0 0 1,-1-1-1,0 0 1,6-15 0,-2 7 8,7-16 99,-1-1-1,16-55 1,-14 37-2,46-123-417,-62 172-44,0 3 128,-1 10 45,-2 19 122,-4 45-118,3 0 0,14 136 0,-2-133 178,22 130 24,-26-177-17,2-1 0,1 0 1,2-1-1,25 51 0,-30-70 22,-1 0 0,2 0-1,-1 0 1,1-1-1,0 0 1,1 0 0,0-1-1,0 0 1,1-1-1,10 7 1,-12-9-11,0-1 0,0 1 1,0-2-1,0 1 0,0-1 1,1 0-1,-1 0 0,1-1 1,0 0-1,-1 0 0,1-1 0,0 0 1,-1-1-1,1 1 0,7-3 1,25-9 136,-30 8-151,1 0 0,15-2 1,-9 3-61,-7 1 41,-1 0-1,0 1 0,1 0 0,-1 0 1,1 1-1,14 2 0,-18-1-11,6 1-5,0 0 0,-1 1-1,1 0 1,-1 0 0,0 2 0,0-1 0,11 7 0,17 9-32,-28-15 126,0 0-1,10 8 0,2 2-134,1 2 22,0-1-1,37 17 1,-53-29 70,1-1 0,-1 1 0,1-2-1,0 0 1,0 0 0,0 0 0,1-1 0,-1 0 0,0-1 0,0 0 0,16-3 0,18-2-14,-24 3 27,30-6-1,-12-2-15,1 3 0,52-5-1,-68 11-43,-1 1-1,1 0 0,0 2 1,-1 0-1,37 10 1,-48-9 5,-1 1 1,1 0 0,-1 0-1,0 1 1,-1 0-1,1 1 1,-1-1 0,0 2-1,0-1 1,12 16 0,-12-15 7,1 1 1,-1-2 0,14 9 0,4 3 119,-24-17-87,0 0 0,0 0 0,0 0 0,1 0 0,-1 0-1,0-1 1,1 1 0,-1-1 0,0 0 0,1 1 0,-1-1 0,0 0-1,1 0 1,-1-1 0,0 1 0,1 0 0,-1-1 0,3-1 0,7-1 29,0-1 0,12-7 0,-19 9-35,61-29 102,33-15-83,-75 37-10,262-91-206,-275 97 182,0 0 0,0 1 0,0 0 0,1 0 0,-1 1 0,1 1 0,-1 0 0,1 1 0,-1 0 0,0 0 0,1 1-1,-1 1 1,0 0 0,16 6 0,29 20 67,9 4 18,34 15-302,-66-32 212,-14-5 104,32 23 0,-34-22-12,-16-12-52,-1 1 0,1-1 0,-1 0 0,1 0 0,0 0 0,-1 1 0,1-1 0,-1 0 0,1 0 0,-1 0 0,1 0 0,0 0 0,-1 0 0,1 0 0,-1 0 0,1 0 0,0-1 0,-1 1 0,1 0 0,-1 0 0,1 0 0,-1-1 0,1 1 0,-1 0 0,1-1 0,-1 1 0,1 0 0,-1-1 0,1 1 0,-1-1 0,1 0 0,15-18-63,-11 11 90,16-20-84,-2 0-1,29-58 1,20-69 120,-26 54-86,-12 33-28,49-106 92,-15 39-49,-19 38 92,64-103 0,-69 137-100,-3-2 1,-3-1 0,48-134-1,-64 141-156,13-92-1,-22 110 159,23-63 0,-7 26 36,4-26 128,53-170-544,-55 208 366,41-75 1,-37 82 32,40-106 0,-7-60 276,-10 34-550,-43 149 224,-1 0 1,-2 0 0,-2 0 0,-2-1 0,-1 0-1,-3 0 1,-1 0 0,-2 0 0,-2 1 0,-12-46 0,13 74-5,0-1 1,-1 1 0,-1 0-1,0 0 1,-1 1 0,0 0-1,-14-19 1,9 17-8,-1 0 0,-1 1 1,0 1-1,-1 0 0,-20-14 0,13 11-14,-1 2-1,0 0 0,-1 1 1,-1 1-1,0 1 0,0 2 1,-50-13-1,-60-1 71,-36-8-127,138 23 100,1-2 0,0 0-1,-52-27 1,-84-59 52,135 75-81,-1 3 1,-2 0 0,1 2-1,-2 2 1,-67-17 0,33 16-61,0 3 1,0 2 0,-81 1-1,48 14 53,-104 19 0,197-23 29,6 0-2,-12 1-57,1 0-1,0 1 0,-21 8 1,49-8-171,105 3 254,-35-3-112,240-3 44,-142-3-2,-95 3 108,98-1-124,-128-2 112,71-13 1,89-22 146,-204 36-174,21-5 130,-32 7-150,0 1-1,0-1 0,0 0 0,0 0 0,1-1 1,-1 1-1,0 0 0,0 0 0,0 0 1,0 0-1,0 0 0,0 0 0,0 0 0,1 0 1,-1 0-1,0 0 0,0 0 0,0 0 1,0 0-1,0 0 0,0 0 0,0 0 1,0 0-1,0-1 0,1 1 0,-1 0 0,0 0 1,0 0-1,0 0 0,0 0 0,0 0 1,0 0-1,0-1 0,0 1 0,0 0 1,0 0-1,0 0 0,0 0 0,0 0 0,0 0 1,0 0-1,0-1 0,0 1 0,0 0 1,0 0-1,0 0 0,0 0 0,0 0 0,0 0 1,0 0-1,0-1 0,-1 1 0,-7-4 153,-12-2-33,-222-32-186,67 14 17,133 22 29,1 1 0,-53 5 0,-43 16 16,-27 2-50,-405 53-1,348-52 69,-45 9-5,95 13-246,85-23 383,47-13-217,-41 15 1,40-11 132,-47 9 1,42-12-104,-151 33-83,56-17 228,104-20-21,18-2-34,-1-2 1,-20 1 0,28-3-32,-88-3-126,83 2 81,0-1 1,0-1 0,0 0 0,-16-7-1,19 7 62,11 3-42,0-1-1,0 1 0,0 0 1,0-1-1,0 0 0,0 1 0,0-1 1,0 0-1,0 0 0,0 0 1,0 0-1,1 0 0,-3-3 1,4 3-12,1 1 0,-1-1-1,1 1 1,0-1 0,-1 1 0,1-1 0,0 1 0,0-1 0,-1 1 0,1-1 0,0 1 0,0 0 0,0-1 0,-1 1 0,1 0 0,0 0 0,0 0 0,1 0 0,0-1-1,8-1 27,288-71-139,-221 58 79,148-9-1,38 26-96,-170 1 126,1-1-5,243 1-138,28-38 355,-237 18-71,265-48-178,-42 13 253,4 31-334,-100 28 107,-59 1 231,-109-10-81,163-26 1,-223 25-143,0 1 1,36 2-1,-28 0 29,-11 1 36,32 6 1,-32-3 14,34 0 1,-20-4 46,-36 0-113,-15 15-240,0 4 239,10-14-4,0-1 1,0 1-1,0 0 0,-3 8 1,-1 8-30,2 0 0,0 0-1,1 1 1,-2 26 0,4 88-146,2-96 378,0-36-170,-1 0 0,1 0 1,-1 0-1,-2 8 0,2-9 22,0 1 1,0 0-1,0-1 0,0 8 1,1-10-28,0-1 0,0 1-1,1-1 1,-1 1 0,0-1 0,0 1 0,0-1-1,1 1 1,-1-1 0,0 0 0,0 1 0,1-1-1,-1 1 1,0-1 0,1 0 0,-1 1 0,0-1-1,1 0 1,-1 1 0,0-1 0,1 0 0,-1 0-1,1 0 1,-1 1 0,1-1 0,-1 0 0,1 0-1,-1 0 1,1 0 0,-1 0 0,1 0 0,-1 0-1,1 0 1,18-2-40,38-23 76,-39 17-26,-14 7-6,0-1 1,0 1 0,0-1-1,0 0 1,0 0 0,-1-1-1,7-4 1,-9 6 31,3-5-117,-1 2 58,-2 3-149,-1 1-235,0 0-922,1 1-11,18 13-3104,4-10 1483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49:56.512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372 45 992,'-17'-27'517,"17"26"-510,0 1 0,0 0-1,0 0 1,-1-1 0,1 1-1,0 0 1,0 0 0,0-1-1,0 1 1,0 0 0,0 0-1,1-1 1,-1 1 0,0 0-1,0 0 1,0-1-1,0 1 1,0 0 0,0 0-1,0 0 1,0-1 0,1 1-1,-1 0 1,0 0 0,0-1-1,0 1 1,1 0 0,-1 0 1,0 0 0,-1 0 0,1 0 0,0 0 0,0 0 0,0 0 0,0 0 0,0 0 0,0 0 0,0 0 0,-1 0 0,1 0 0,0 0 0,0 0 0,0 0 0,0 0 0,0 0 0,0 0 0,0-1 0,0 1 0,0 0 0,-1 0 0,1 0 0,0 0 0,0 0 0,0 0 0,0 0 0,0 0 0,0 0 0,0 0 0,0-1 0,0 1 0,0 0 0,0 0 0,0 0 0,0 0 0,0 0 0,0 0 0,0 0 0,0 0 0,0-1 0,0 1 0,0 0 0,0 0 0,0 0 0,0 0 0,0 0 0,0 0 0,0 0 0,0 0 0,0-1 0,0 1 0,0 0 0,0 0 0,0 0 0,0 0 0,0 0 0,0 0 0,0 0 0,1 0 0,-1 0 0,-1 0 403,-1-1-267,1 1 0,-1 0 0,1 1 0,-1-1 0,1 0 0,-1 0 0,1 1 0,0-1 0,-1 1 0,-1 0 0,-3 3-169,1 0 1,-1 1 0,1-1 0,0 1 0,0 0-1,0 1 1,1-1 0,0 1 0,0 0 0,1 0 0,-1 0-1,1 0 1,0 1 0,-2 10 0,1-8 19,0 1-1,1 1 1,1-1 0,0 0-1,0 1 1,1-1 0,0 1-1,1-1 1,1 20 0,0-28 7,-1 0 1,1 0 0,-1 0 0,1 0 0,0 0 0,-1-1 0,1 1 0,0 0-1,0 0 1,1-1 0,-1 1 0,0 0 0,1-1 0,-1 0 0,0 1 0,1-1-1,0 0 1,-1 1 0,1-1 0,0 0 0,-1 0 0,1 0 0,0-1 0,0 1-1,0 0 1,0-1 0,0 1 0,0-1 0,0 0 0,0 1 0,0-1 0,0 0-1,0 0 1,0-1 0,4 0 0,-1 1 11,-1-1 1,1 0-1,0 0 1,-1-1-1,1 1 1,-1-1-1,0 0 1,1 0-1,-1-1 0,0 1 1,0-1-1,-1 0 1,1 0-1,5-5 1,-8 6 39,0 1 1,0-1 0,0 1-1,0-1 1,0 0 0,0 1-1,0-1 1,0 0 0,-1 0 0,1 0-1,-1 1 1,0-1 0,1-3-1,-1 3-10,0 1-1,-1 0 0,1-1 0,0 1 1,-1 0-1,1-1 0,-1 1 0,1 0 1,-1 0-1,1 0 0,-1-1 0,0 1 1,0 0-1,0 0 0,0 0 0,0 0 1,0 0-1,0 1 0,0-1 0,0 0 1,-2-1-1,1 1-30,1 1 0,-1-1 0,0 1 0,0-1-1,0 1 1,1-1 0,-1 1 0,0 0 0,0 0 0,0 0 0,0 0 0,0 0 0,1 1 0,-1-1 0,0 0 0,0 1 0,1 0 0,-1-1-1,-2 2 1,-5 2-12,0 1-1,-10 6 0,16-9 18,0 0-34,-1 0 0,0 1 0,1-1 0,0 1 0,-1 0 0,1 0 0,0 0 0,0 1 0,-4 6 0,6-5 16,1-5 8,0 1-1,1-1 1,-1 0-1,0 1 1,0-1-1,0 0 0,0 1 1,1-1-1,-1 0 1,0 1-1,0-1 1,0 0-1,1 0 1,-1 1-1,0-1 1,1 0-1,-1 0 1,0 0-1,0 1 1,1-1-1,-1 0 1,0 0-1,1 0 0,-1 0 1,1 0-1,-1 1 1,0-1-1,1 0 1,-1 0-1,0 0 1,1 0-1,-1 0 1,0 0-1,1 0 1,-1 0-1,1-1 1,-1 1-1,0 0 1,1 0-1,-1 0 1,0 0-1,1 0 0,-1-1 1,0 1-1,0 0 1,1-1-1,15-6 106,-14 6-87,-1 1 0,0-1 0,0 0-1,0 0 1,1 0 0,-1 0 0,0 0 0,0 0-1,-1 0 1,1-1 0,0 1 0,0 0 0,0 0 0,-1-1-1,1 1 1,-1 0 0,1-1 0,-1 1 0,1-1-1,-1 1 1,0-1 0,0 1 0,0-1 0,0 1-1,0 0 1,0-1 0,0 1 0,0-1 0,0 1 0,-1-1-1,1 1 1,-1-1 0,1 1 0,-1-2 0,-1 1 24,1-1 0,-1 1 0,1 0 0,-1-1 0,0 1 0,0 0 0,0 0 0,0 0 0,0 0 0,0 0 0,0 1 0,-1-1 0,1 1 1,-1 0-1,1-1 0,-6-1 0,-2 1-42,-1 0 0,1 1 0,-19-1 0,29 2-120,-1 0 101,1 0 0,0 0 1,0 0-1,0 0 0,-1 0 0,1 0 1,0 0-1,0 1 0,0-1 0,-1 0 1,1 0-1,0 0 0,0 0 0,0 0 1,0 0-1,-1 0 0,1 0 0,0 1 1,0-1-1,0 0 0,0 0 1,0 0-1,-1 0 0,1 1 0,0-1 1,0 0-1,0 0 0,0 0 0,0 1 1,0-1-1,0 0 0,0 0 0,0 0 1,0 1-1,0-1 0,0 0 0,0 0 1,0 0-1,0 1 0,0-1 0,0 0 1,0 0-1,0 0 0,0 0 1,0 1-1,-1 5 217,1-6-181,0 1 0,-1-1 1,1 1-1,0-1 1,0 1-1,-1-1 0,1 1 1,0-1-1,-1 0 0,1 1 1,0-1-1,-1 1 0,1-1 1,-1 0-1,1 0 1,-1 1-1,1-1 0,-1 0 1,1 0-1,0 1 0,-1-1 1,0 0-1,0 0-12,1 0 1,0 0-1,-1-1 0,1 1 0,0 0 0,-1-1 0,1 1 1,0 0-1,0-1 0,-1 1 0,1 0 0,0-1 1,0 1-1,0 0 0,-1-1 0,1 1 0,0 0 1,0-1-1,0 1 0,0-1 0,0 0 0,-3-28 68,3 26-57,0-1 0,0 1 0,-1-1 0,0 1 0,1-1 0,-1 1-1,0-1 1,-1 1 0,1 0 0,-1 0 0,1 0 0,-1-1 0,0 1-1,0 1 1,0-1 0,-1 0 0,1 1 0,-1-1 0,1 1-1,-4-3 1,4 4-27,-1-1-1,1 1 1,0 0-1,-1 0 0,1 0 1,-1 0-1,1 0 0,-1 1 1,1-1-1,-1 1 1,1 0-1,-1-1 0,0 1 1,1 0-1,-1 1 1,0-1-1,1 0 0,-1 1 1,1-1-1,-1 1 1,1 0-1,-1 0 0,1 0 1,-1 0-1,1 0 1,0 1-1,-3 1 0,3-1-8,0-1 0,-1 1 0,1 0 0,0 0 0,0 0 0,1 0 0,-1 0 0,0 0 0,1 1 0,-1-1 0,1 0 0,0 1 0,0-1 0,0 1 0,0 0 0,0-1 0,0 1 0,1 0 0,-1-1 0,1 1 0,0 0 0,0 0 0,0-1 0,0 1 0,0 0 0,1 0 0,-1-1 0,1 1 0,0 0 0,0-1 0,1 5 0,1-3 103,-2-1-96,0-1 0,0 0 0,0 1 0,0-1 1,1 0-1,-1 0 0,1 0 0,-1 0 0,1 0 0,0-1 0,0 1 0,3 2 0,5 4-51,-9-7 55,0 0-1,0 0 1,0 0 0,0 0-1,0-1 1,0 1 0,0 0-1,0-1 1,0 1 0,1 0-1,-1-1 1,0 0 0,3 1-1,11 2-58,1 0 0,21-1 0,-32-2 51,0 0 0,0 0 0,0-1 0,0 0 0,0 0 0,0-1 0,0 1 0,0-1 0,0 0 0,0 0 0,4-4 0,-2 1 39,0-1-1,0 0 0,0 0 1,-1-1-1,0 1 0,-1-2 1,1 1-1,-1 0 0,5-12 1,1 6-2,-10 12-21,-1 0 1,1 0-1,0 0 0,0 0 1,0 0-1,0 0 1,-1 0-1,1 0 0,0-1 1,-1 1-1,1 0 1,-1 0-1,1-1 0,-1 1 1,0 0-1,0-1 1,0 1-1,1 0 0,-1-3 1,0 1 50,0 2-53,0 1 0,0-1 0,0 1 1,0-1-1,0 1 0,0-1 0,0 0 0,0 1 0,0-1 1,0 1-1,0-1 0,0 1 0,0-1 0,-1 0 0,1 1 1,0-1-1,0 1 0,-1-1 0,1 1 0,0-1 0,-1 1 1,1 0-1,0-1 0,-1 1 0,1-1 0,-1 1 0,1 0 1,-1-1-1,-1 0-29,2 1 26,-1 0 0,1 0 0,-1 0 0,0-1-1,1 1 1,-1 0 0,1 0 0,-1-1-1,1 1 1,0 0 0,-1-1 0,1 1 0,-1-1-1,1 1 1,0-1 0,-1 1 0,1 0 0,0-1-1,-1 1 1,1-1 0,0 1 0,0-1-1,-1 0 1,1 1 0,0-1 0,0 1 0,0-1-1,0 1 1,0-1 0,0 0 0,0 1-1,0-1 1,0 0 0,14 2-354,-12 0 348,0 0 0,0-1 0,-1 1-1,1 0 1,0-1 0,0 1 0,0-1 0,0 0 0,0 0 0,0 1-1,0-1 1,0-1 0,0 1 0,4-1 0,30-11 191,-30 10-134,-1 0 0,1 0 0,0 0 0,-1 1 0,1 0 0,7-1 0,145 7 22,-152-5-72,0 1 0,0 0-1,0 1 1,0-1 0,0 1 0,0 1 0,0-1 0,-1 1 0,0 0 0,1 0 0,-1 0 0,7 7 0,11 5 17,45 39-201,-60-47 204,-7-6-18,0 0-1,-1 0 0,1 0 0,-1-1 0,1 1 1,0 0-1,0 0 0,-1-1 0,1 1 0,0-1 1,0 1-1,0 0 0,0-1 0,0 0 1,1 1-1,4 3 44,-5-4-37,0 1-1,0-1 1,0 1 0,-1-1-1,1 1 1,0-1 0,0 1-1,0-1 1,-1 1 0,1 0-1,0-1 1,-1 1 0,1 0-1,0 0 1,-1 0 0,1-1-1,-1 1 1,1 0 0,-1 0-1,0 0 1,1 0 0,-1 0-1,0 0 1,0 0-1,0 0 1,1 0 0,-1 0-1,0 0 1,0 0 0,0 0-1,-1 1 1,1-1 69,-12 7 416,-18-19-325,29 10-191,-1 0 0,1-1 0,-1 1 1,1 0-1,0-1 0,0 1 0,-1-1 0,1 1 1,0-1-1,0 0 0,0 1 0,1-1 0,-1 0 1,0 0-1,1 1 0,-1-1 0,1 0 0,-1-2 1,1-5 16,-1 1 0,2-17 1,0 8 50,-1 14-75,0 1 0,1 0 1,-1 0-1,1 0 0,-1 0 1,1 0-1,0 0 0,0 0 1,0 0-1,0 0 0,0 0 1,0 0-1,1 0 0,-1 1 1,1-1-1,-1 1 0,1-1 1,0 1-1,-1-1 0,1 1 1,0 0-1,0 0 0,0 0 1,0 0-1,0 0 0,0 0 1,0 1-1,0-1 0,0 1 1,0-1-1,4 1 0,6 2-58,-8 1 63,-3-1 1,0-1 25,1 0-1,0 1 0,-1-1 1,1 0-1,0 0 0,0-1 1,0 1-1,0 0 0,0-1 1,-1 1-1,1-1 0,0 1 1,0-1-1,0 0 0,0 0 1,0 0-1,0 0 0,0 0 1,0 0-1,0-1 0,0 1 1,0-1-1,2 0 0,-1 0-7,0 0-1,-1 0 0,1 0 0,-1 0 0,0-1 0,1 1 0,2-4 0,11-5 23,-15 10-12,-1 0-1,1 0 0,-1-1 1,1 1-1,-1 0 1,0-1-1,1 1 1,-1 0-1,1-1 1,-1 1-1,0 0 0,1-1 1,-1 1-1,0-1 1,1 1-1,-1 0 1,0-1-1,0 1 1,1-1-1,-1 1 0,0-1 1,0 1-1,0-1 1,0 1-1,0-1 1,0 1-1,0-1 1,0 1-1,0-1 0,0 0 1,0 0 8,0 0 0,0 0 0,0 1 0,0-1 1,0 0-1,0 1 0,1-1 0,-1 0 0,0 0 0,0 1 0,1-1 0,-1 0 1,0 1-1,1-1 0,-1 1 0,0-1 0,1 0 0,0 0 0,-1 1-25,0 0 0,0 0 0,0 0 0,0 0-1,0 0 1,0-1 0,1 1 0,-1 0-1,0 0 1,0 0 0,0 0 0,0 0 0,0 0-1,0 0 1,0 0 0,0 0 0,1 0-1,-1 0 1,0 0 0,0 0 0,0 0 0,0 0-1,0 0 1,0 0 0,1 0 0,-1 0 0,0 0-1,0 0 1,0 0 0,0 0 0,0 0-1,0 0 1,0 0 0,0 0 0,1 0 0,-1 0-1,0 0 1,0 0 0,0 1 0,0-1-1,0 0 1,0 0 0,0 0 0,0 0 0,0 0-1,0 0 1,1 0 0,-1 0 0,0 0 0,0 1-1,0-1 1,0 0 0,0 0 0,0 0-1,0 0 1,0 0 0,0 0 0,0 0 0,0 1-1,0-1 1,0 0 0,7 10-24,-5-8 29,-1 1 0,1-1 0,-1 1 0,0-1 1,0 1-1,0-1 0,0 1 0,0 0 0,0-1 1,0 1-1,-1 0 0,0 0 0,1-1 0,-1 1 0,0 0 1,-1 0-1,1-1 0,0 1 0,-1 0 0,1 0 1,-2 3-1,-9 25-4,9-24 0,-1 0 1,1-1-1,-6 11 1,-3 3-117,-17 44 1,27-59 131,0-1 1,0 1-1,0 0 0,1 0 0,0 9 1,0-6 14,1-7-12,-1 1 1,1-1-1,0 1 1,-1-1-1,1 0 0,0 1 1,0-1-1,0 0 1,0 0-1,0 0 1,0 0-1,0 0 1,0 0-1,0 0 0,1 0 1,-1 0-1,0 0 1,1 0-1,-1-1 1,0 1-1,1-1 1,-1 1-1,1-1 0,-1 0 1,1 1-1,-1-1 1,1 0-1,-1 0 1,1 0-1,-1 0 1,1 0-1,-1 0 0,1-1 1,1 1-1,0-2 35,0 0-1,0 0 1,-1 0-1,1-1 1,-1 1-1,1 0 1,-1-1-1,0 0 1,0 1-1,0-1 1,0 0-1,-1 0 0,1 0 1,-1 0-1,0-1 1,0 1-1,0 0 1,0 0-1,0-6 1,20-73 36,-13 5 5,-8 75-98,1 0 1,-1 0-1,0 0 0,-1 1 1,1-1-1,0 0 0,0 0 0,-2-3 1,0-10-18,2 15 29,0 0-1,0 0 1,0 0 0,0 0-1,1-1 1,-1 1 0,0 0-1,0 0 1,0 0 0,0 0-1,0-1 1,0 1 0,0 0-1,0 0 1,0 0 0,-1-1-1,1 1 1,0 0 0,0 0-1,0 0 1,0 0 0,0-1-1,0 1 1,0 0 0,0 0-1,0 0 1,-1 0 0,1 0-1,0-1 1,0 1 0,0 0-1,0 0 1,0 0 0,0 0-1,-1 0 1,1 0 0,0 0-1,0 0 1,0 0 0,-1 0-1,1 0 1,0-1 0,0 1-1,0 0 1,0 0 0,-1 0-1,1 0 1,0 0 0,0 0-1,0 0 1,0 1 0,-1-1-1,1 0 1,0 0 0,0 0-1,-1 0-2,1 0-1,-1 1 0,1-1 0,0 0 0,-1 1 0,1-1 0,0 0 1,-1 1-1,1-1 0,0 0 0,0 1 0,-1-1 0,1 1 0,0-1 1,0 1-1,0-1 0,-1 1 0,1-1 0,0 0 0,0 1 1,0 0-1,1 7 14,-1-7-9,0 0-1,0-1 1,1 1-1,-1 0 0,0 0 1,0 0-1,0 0 1,0-1-1,-1 1 1,1 0-1,0 0 1,0-1-1,0 1 0,-1 0 1,1 0-1,-1 0 1,0 1-112,1-2 125,0 0 1,0 0-1,0 0 0,0 1 1,0-1-1,0 0 1,0 0-1,0 0 0,0 0 1,0 1-1,0-1 1,0 0-1,0 0 1,0 0-1,0 0 0,0 1 1,1-1-1,-1 0 1,0 0-1,0 0 0,0 0 1,0 0-1,0 1 1,0-1-1,0 0 1,0 0-1,1 0 0,-1 0 1,0 0-1,0 0 1,0 0-1,0 0 0,0 1 1,1-1-1,-1 0 1,0 0-1,0 0 1,0 0-1,0 0 0,0 0 1,1 0-1,-1 0 1,0 0-1,0 0 1,0 0-1,0 0 0,1 0 1,-1 0-1,0 0 1,0 0-1,0 0 0,0 0 1,1 0-1,-1-1 1,0 1-1,0 0 1,0 0-1,0 0 0,0 0 1,1 0-1,-1 0 1,0-1 0,1 1 0,-1 0 1,1-1-1,-1 1 1,1 0-1,-1-1 1,0 1-1,1-1 1,-1 1-1,0-1 0,1 1 1,-1-1-1,0 1 1,0-1-1,1 1 1,-1-2-1,1 0-25,0-1 0,-1 1 1,1 0-1,0-1 0,0 1 0,1 0 0,-1 0 1,0 0-1,1 0 0,0 0 0,-1 0 0,3-2 1,2-3-117,-2-3 51,-4 10 77,0-1 0,0 1 0,1-1 0,-1 1 1,0-1-1,0 0 0,1 1 0,-1-1 0,0 1 0,0-1 0,1 1 0,-1 0 0,0-1 0,1 1 0,-1-1 0,1 1 0,-1 0 0,1-1 0,-1 1 0,0 0 0,2-1 0,-2 1-16,0 0 12,1 0-1,-1 0 1,0 0-1,1 0 1,-1-1 0,0 1-1,1 0 1,-1 0 0,0 0-1,1 0 1,-1 0 0,0-1-1,0 1 1,1 0 0,-1 0-1,0-1 1,0 1-1,1 0 1,-1 0 0,0-1-1,0 1 1,0 0 0,0 0-1,1-1 1,-1 1 0,0 0-1,0-1 1,0 1-1,0 0 1,0-1 0,0 1-1,1-1-9,-1 1-1,0 0 0,1 0 0,-1 0 0,1 0 0,-1 0 1,1 0-1,-1 0 0,1 0 0,-1 0 0,0 0 1,1 0-1,-1 0 0,1 0 0,-1 0 0,1 0 0,-1 0 1,0 0-1,1 0 0,-1 1 0,1-1 0,1 4 7,-1-1 0,0 1-1,0 0 1,-1 0-1,1 0 1,-1 0 0,0-1-1,0 1 1,0 0 0,0 0-1,-1 0 1,-1 7-1,-6 34 39,6-30 10,-1 1 1,-9 26-1,5-16 117,5-19-89,1-1-1,-1 0 1,-5 10-1,-5 16 14,10-25-104,0-1-1,0 0 0,-1 1 0,-5 8 0,0-1-92,0 0 0,-11 29 0,12-25 53,-12 20 0,-18 41 547,34-75-383,2-6 120,5-8-231,20-24-237,7-11-308,-15 25 365,-2-1 0,0 0 0,10-26 0,2 0 134,-21 30 43,-5 16 1,0 0 0,0 0 0,0 0 0,1 0-1,-1 0 1,0 0 0,1 0 0,-1 0 0,0 0 0,1 0-1,-1 0 1,1 0 0,0 0 0,-1 1 0,1-1 0,0 0-1,-1 0 1,2-1 0,5-2-21,-7 4 32,0 0 0,0 0 0,0 0 0,0 0 0,0-1 0,1 1 0,-1 0 0,0 0 0,0 0 0,0 0 0,0 0 0,0 0 0,0-1 1,0 1-1,0 0 0,1 0 0,-1 0 0,0 0 0,0-1 0,0 1 0,0 0 0,0 0 0,0 0 0,0 0 0,0-1 0,0 1 0,0 0 0,0 0 0,0 0 0,0 0 0,0-1 0,0 1 0,0 0 0,0 0 0,-1 0 0,1 0 0,0-1 0,0 1 0,0 0 0,0 0 0,0 0 0,0 0 0,0 0 0,0-1 0,-1 1 1,1 0-1,0 0 0,0 0 0,-2 0 51,2 0-41,0 0-1,0 0 0,0 0 0,0 0 0,0 0 0,0 0 1,0 0-1,0 0 0,0 0 0,0 0 0,0 0 0,0 0 1,-1-1-1,1 1 0,0 0 0,0 0 0,0 0 0,0 0 1,0 0-1,0 0 0,0 0 0,0 0 0,0 0 0,0 0 1,0 0-1,0 0 0,0 0 0,0 0 0,0 0 0,0 0 1,0-1-1,0 1 0,0 0 0,0 0 0,0 0 0,0 0 1,0 0-1,0 0 0,0 0 0,0 0 0,0 0 0,0 0 1,0 0-1,0 0 0,0 0 0,0 0 0,0 0 0,0-1 1,0 1-1,0 0 0,1 0 0,-1 0 0,0 0 0,0 0 1,0 0-1,0 0 0,0 0 0,0 0 0,0 0 0,0 0 1,0 0-1,0 0 0,0 0 0,0 0 0,0 0 0,0 0 1,0 0-1,1 0 0,-6-4 209,5 4-173,-1-1 185,1 1-145,-8-19 59,9 7-60,-2-6 45,0 3-177,1 15 39,0-1 0,0 1 0,-1 0 0,1-1 0,0 1 1,0 0-1,-1-1 0,1 1 0,0 0 0,0 0 0,-1-1 0,1 1 0,0 0 0,-1 0 0,1 0 0,-1-1 0,1 1 0,0 0 0,-1 0 0,1 0 0,0 0 0,-1 0 0,1 0 0,-1 0 0,1 0 0,0 0 0,-1 0 0,1 0 0,-1 0 0,1 0 0,0 0 0,-1 0 0,1 0 0,0 0 0,-1 0 0,1 1 0,0-1 0,-1 0 0,1 0 0,-1 1 0,-5 9-136,5-8 123,0-1-1,0 0 1,0 1 0,0-1 0,0 1 0,1-1 0,-1 1 0,1-1-1,-1 1 1,0 2 0,-2 15 80,-1 0 0,-12 32-1,4-13 63,-18 44 117,18-51-190,-11 40 0,11-28-17,-1-1 0,-36 79 1,15-64 283,28-49-253,3-14 51,3-21 96,0 21-189,3-72-237,25-149-1,-26 212 136,0-28 1,-2 43 70,0 0 0,0 0 0,0-1 0,0 1 1,0 0-1,0-1 0,0 1 0,0 0 1,0 0-1,0-1 0,0 1 0,0 0 0,0 0 1,-1-1-1,1 1 0,0 0 0,0 0 0,0-1 1,0 1-1,-1 0 0,1 0 0,0 0 0,0-1 1,0 1-1,-1 0 0,1 0 0,0 0 0,0 0 1,-1 0-1,1-1 0,0 1 0,0 0 0,-1 0 1,1 0-1,0 0 0,0 0 0,-1 0 0,1 0 1,0 0-1,-1 0 0,1 0 0,0 0 0,0 0 1,-1 0-1,1 0 0,0 0 0,-1 0 0,1 1 1,-14 6-382,0 7 405,0 1-1,1 1 0,1 1 1,0 0-1,1 0 1,-10 22-1,7-14 5,-47 96 152,15-28-64,12-32 419,38-98-342,7-8-402,22-62 0,26-43 76,-8 24 321,-43 96-469,-8 30 285,0 0 0,1 0 0,-1 0 0,0-1 0,0 1 0,0 0 0,0 0 0,0 0 0,0 0 0,0-1 0,0 1 0,-1 0 0,1 0 0,0 0 1,0 0-1,0-1 0,0 1 0,0 0 0,0 0 0,0 0 0,0 0 0,0 0 0,0 0 0,0-1 0,-1 1 0,1 0 0,0 0 0,0 0 0,0 0 0,0 0 0,0 0 0,-1 0 0,1 0 0,0 0 0,0-1 0,0 1 0,0 0 0,0 0 0,-1 0 0,1 0 0,0 0 0,0 0 0,0 0 0,0 0 0,-1 0 0,1 0 1,0 0-1,0 0 0,0 0 0,0 0 0,-1 1 0,1-1 0,0 0 0,0 0 0,0 0 0,0 0 0,0 0 0,-1 0 0,1 0 0,0 0 0,-10 6-6,9-6-3,-11 8 74,0 1 1,1 0-1,0 0 1,1 1 0,0 1-1,-12 15 1,7-4 56,1 0 1,-18 39-1,-29 58 516,61-119-622,0 1-1,0-1 1,0 1 0,-1-1 0,1 1 0,0-1 0,0 1 0,-1-1-1,1 0 1,0 1 0,-1-1 0,1 0 0,0 1 0,-1-1 0,1 0-1,0 1 1,-1-1 0,1 0 0,-1 1 0,-3-7 116,2-16-101,6-6-169,0 0 1,14-40-1,-6 22 39,-5 18 9,-3 15 74,-1 0 0,0 0 0,-1-1-1,1-15 1,-3 29 14,0 0 0,-1 0-1,1 0 1,0 0 0,0 0 0,0 0 0,-1 0 0,1 0-1,0 0 1,0 0 0,0 0 0,-1 0 0,1 0-1,0 0 1,0 0 0,0 0 0,0 0 0,-1 0 0,1 0-1,0 1 1,0-1 0,0 0 0,0 0 0,-1 0-1,1 0 1,0 0 0,0 1 0,0-1 0,0 0 0,0 0-1,0 0 1,-1 1 0,-5 7 58,0 1 0,1 0-1,0 0 1,0 1 0,1 0 0,-5 14 0,7-19-36,-75 199 681,55-157-368,22-46-315,0 0-1,0-1 1,-1 1-1,1-1 1,0 1-1,-1-1 0,1 1 1,0 0-1,-1-1 1,1 1-1,-1-1 1,1 1-1,-1-1 1,1 0-1,-1 1 1,1-1-1,-1 1 0,0-1 1,0 0-5,1 0-1,-1 1 1,1-1 0,-1-1 0,1 1 0,-1 0-1,1 0 1,0 0 0,-1 0 0,1 0-1,-1 0 1,1 0 0,-1-1 0,1 1-1,0 0 1,-1 0 0,1 0 0,0-1-1,-1 1 1,1 0 0,-1-1 0,0-1-1,-1 1 1,1-1 0,0 0-1,0 0 1,0 0 0,0 0 0,0 0-1,0 0 1,0 0 0,0-2-1,-5-23-182,-17-40-1,17 40 327,-2-7-97,7 33-100,0-1 0,1 0 0,-1 0 0,0 1 1,0-1-1,0 0 0,0 1 0,0-1 0,-1 1 0,1-1 0,0 1 0,-1 0 1,-1-2-1,2 3 26,1 0 1,-1 0-1,1 0 1,-1 0-1,1 0 1,-1 0-1,1 0 1,-1 0-1,1 0 1,0 0-1,-1 0 1,1 0-1,-1 1 0,1-1 1,-1 0-1,1 0 1,0 0-1,-1 1 1,1-1-1,0 0 1,-1 1-1,1-1 1,0 0-1,-1 1 1,1 0-1,-10 10-182,9-9 185,-5 7 80,0-1 0,1 1-1,-5 13 1,-1 0 58,-2 10-139,13-30 197,0-2-167,0 0 0,0 0 1,0 0-1,0 1 0,-1-1 0,1 0 1,0 0-1,0 0 0,0 0 0,0 1 1,0-1-1,0 0 0,0 0 0,0 0 1,0 0-1,0 1 0,-1-1 0,1 0 1,0 0-1,0 0 0,0 0 0,0 0 0,0 1 1,-1-1-1,1 0 0,0 0 0,0 0 1,0 0-1,0 0 0,-1 0 0,1 0 1,0 0-1,0 0 0,0 0 0,-1 0 1,1 0-1,0 0 0,0 0 0,0 0 0,-1 0 1,1 0-1,0 0 0,0 0 0,0 0 1,-1 0-1,1 0 0,0 0 0,0 0 1,0-1-1,-11-3 329,10 2-340,-1 0 0,1 0 0,-1 0 0,1 0 0,0-1 0,0 1 0,0 0 0,1-1 0,-1 1-1,0 0 1,1-1 0,-1-2 0,1 4-115,0 1-22,0 0 22,11 22-87,-6-11 177,0 1-1,2-1 0,8 13 0,-3-6 58,6 5 84,-16-20-95,-1-1-1,1 0 0,0 1 0,-1-1 0,0 1 0,0-1 0,1 1 1,0 5-1,6 11 229,-6-14-243,0 1-1,0 0 1,0 0-1,-1 0 1,0 1 0,0 6-1,0-9 105,1 4 279,-2-7-374,0 0-1,1-1 0,-1 1 1,0-1-1,0 1 0,0 0 0,0-1 1,0 1-1,0-1 0,0 1 1,0 0-1,0-1 0,0 1 1,0-1-1,0 1 0,0 0 1,-1-1-1,1 1 0,0-1 1,0 1-1,-1-1 0,1 1 1,-1 0-1,-4 7 26,0 0 0,-1 0 0,0-1 0,0 0 0,-15 13 0,3-6 104,-26 17 0,29-23-149,11-6-1,0 0 0,0 1-1,0-1 1,0 1 0,1 0 0,-6 5 0,8-7-67,1-1 59,0 0 107,0 0-22,0 0-31,-1 0-21,1 1 1,-1-1 0,1 1-1,-1-1 1,1 0 0,-1 1 0,1-1-1,-1 0 1,0 0 0,1 0-1,-1 1 1,1-1 0,-1 0 0,0 0-1,1 0 1,-1 0 0,1 0-1,-1 0 1,0 0 0,0 0 0,-2 0 10,-3 1-71,0 1 1,1 0-1,-1 0 1,1 0-1,-7 4 1,6-2 31,0-1 0,-1 0 0,-8 2 0,3 3-113,11-7 101,1-1 0,-1 1 0,0 0 0,0 0 0,0-1 0,0 1 0,0-1 0,0 1 0,-1-1 0,1 1 0,-2-1 0,3 0-73,0 0 91,0 0-38,0 0 32,0 0 102,0 0-32,0 0-75,0 0-27,0 0-32,1 1 86,0 0-1,0-1 1,1 1-1,-1-1 1,0 0-1,1 1 1,-1-1-1,1 0 0,-1 0 1,0 0-1,1 0 1,-1 0-1,2 0 1,0 0 13,11-1 11,-1 0 0,1-1 0,-1-1 0,0 0 0,0 0 0,14-7 0,75-36 147,-54 21-173,-1-1 0,-2-3 1,74-60-1,-95 70-71,1 1 0,32-18 1,-4 3 54,-86 67-346,-20 20-35,25-28 388,14-13 0,-22 16 0,15-13 11,-12 7 76,-1-1 0,-41 20 0,-57 10-447,117-46 448,-58 17 205,73-23-301,0 0 1,0 0-1,0 0 1,0 0-1,0 0 1,0 0-1,0 0 1,0 0-1,0 0 1,0 0-1,-1 0 1,1 0-1,0 0 1,0 1-1,0-1 1,0 0-1,0 0 1,0 0-1,0 0 1,0 0-1,0 0 1,0 0-1,0 0 1,0 0-1,0 0 1,0 0-1,0 1 1,0-1-1,0 0 1,0 0-1,0 0 1,0 0-1,0 0 1,0 0-1,0 0 1,0 0-1,0 0 1,0 0-1,0 0 1,0 1-1,0-1 1,0 0-1,0 0 1,0 0-1,0 0 1,0 0-1,1 0 1,-1 0-1,0 0 1,0 0-1,0 0 1,0 0-1,0 0 1,0 0-1,0 0 0,0 0 1,8 5-39,10 3 157,-2-5-55,0 0-1,0-2 1,0 0-1,1 0 1,-1-2 0,18-2-1,-2 1-81,19-3 194,75-18 0,-79 13-243,-33 7 106,-1 1-1,25-1 0,-37 3 23,-1 0-15,0 2-39,-1-1 1,1 0 0,-1 0-1,0 1 1,1-1 0,-1 0 0,0 0-1,0 0 1,0 0 0,0 0-1,0 0 1,0 0 0,0 0-1,0 0 1,0-1 0,0 1 0,-3 1-1,2-1-17,-1 1 0,0-1 0,0 1 0,1 0 0,-1 0 0,1 0 0,-5 5 0,5-6 39,0 1 1,-1-1-1,1 0 0,-1 1 0,1-1 0,-1 0 0,1-1 1,-4 2-1,-17 6-169,18-5 177,0-1 0,-1 1 0,1-2 0,-1 1 0,0 0 0,0-1 0,1 0 0,-9 0 1,-13 3 7,9-1 142,9-1-127,0 0 1,-1-1-1,-10 1 1,-13 1-176,27-2 143,0 0 0,0-1 1,0 0-1,0 0 0,1 0 1,-1 0-1,0-1 0,0 0 1,-6-2-1,-61-22 540,55 17-760,16 7 192,1 0 0,-1 0 1,0 0-1,0 0 0,1 0 0,-1 1 0,0-1 1,0 1-1,0-1 0,0 1 0,-4-1 1,-71 5-463,67-2 405,9 0-205,7-2 61,0 1 221,0 0-1,0 0 0,0 0 0,8 2 0,18 4 195,11-5 165,84-10 0,-66 3-361,-37 2 9,-1-1 0,45-14 0,-40 10-98,28-8-27,69-29-1,-99 34 130,-14 6 3,0 0 0,14-9 0,-13 6-45,-9 7 36,0-2 0,0 1 0,0 0 0,-1-1 0,1 0 0,-1 0 0,0 0 0,1 0 0,-1 0 0,-1-1 0,1 1 0,0-1 0,2-5 0,6-12-229,4-8 424,-9 14-192,-5 13-12,0-1 1,0 1-1,0 0 0,0-1 0,-1 1 0,1-1 0,-1 1 0,1-1 0,-1-2 0,1-11-34,1 0-1,0 0 0,7-21 1,-2 3-268,0 17 207,-3 12-137,-3 9-211,-1 7 447,-1 1 1,0-1-1,-1 0 1,0 0-1,-1 0 1,0 0-1,-1 0 1,0 0-1,0-1 1,-1 1-1,-1-1 1,0-1-1,0 1 1,-1-1-1,0 0 1,-1-1-1,0 1 1,0-1 0,-1-1-1,1 0 1,-2 0-1,-15 8 1,-1-1 75,-1-1 1,-38 12 0,10-5 109,-64 23-412,86-32 235,1-2 0,-1-1 0,-55 5 0,-101-4 125,188-9-216,44-1-52,-15-3 205,0-1 1,0-1-1,-1-2 1,0-1-1,42-19 1,-39 13-52,-1-1 0,-1-2 0,0 0 0,-1-2 0,-1-1 0,-1-1 0,-1-1 0,22-28 0,-34 38-20,67-87 226,-71 89-255,-1-1 0,0 0-1,-1 0 1,-1 0 0,0-1 0,0 0-1,3-18 1,-7 9-35,-2 19-9,1 0 0,0 0 0,0 1 1,1-1-1,-1 0 0,0 0 0,2-5 0,1 4-484,-4 8 65,0 8 241,-2 27 148,-1 0 0,-2 0-1,-17 59 1,16-69-34,-3 5 167,-1-2 1,-2 1 0,-26 48-1,31-66-6,5-11-8,0 0 0,1 1 0,0-1 0,-2 6 0,3-6-25,0-1 159,8-2 57,5-4-122,-1-1 0,0 0 0,0 0-1,0-1 1,15-10 0,-13 9-70,5-4-24,-1-1 0,0 0-1,0-1 1,-1 0 0,16-17-1,-7 9 14,-20 16-13,0 0 0,0 0-1,0 0 1,0-1 0,-1 0-1,0 1 1,5-8 0,-3 2-25,-4 8 15,-1 0 0,0 1 0,0-1 1,0 0-1,0 0 0,0 0 0,0 0 0,0-1 0,-1 1 1,1 0-1,-1 0 0,1 0 0,-1-4 0,0-2 64,1-1 1,4-15-1,-1 1-202,4-2 33,-7 22 111,0 0 1,1 0-1,-1 0 0,-1-1 0,1 1 0,0-7 1,-1 11-15,0-1 0,0 0 1,1 0-1,-1 1 0,0-1 1,0 0-1,0 1 0,0-1 0,0 0 1,0 0-1,0 1 0,1-1 1,-1 0-1,0 0 0,0 1 1,0-1-1,1 0 0,-1 0 1,0 0-1,0 1 0,1-1 1,-1 0-1,0 0 0,0 0 0,1 0 1,-1 0-1,0 0 0,0 1 1,1-1-1,-1 0 0,0 0 1,1 0-1,-1 0 0,0 0 1,0 0-1,1 0 0,-1 0 1,0 0-1,1 0 0,-1 0 0,0-1 1,1 1-1,-1 0 0,0 0 1,0 0-1,1 0 0,-1 0 1,0 0-1,0-1 0,1 1 1,-1 0-1,0 0 0,0 0 1,0-1-1,1 1 0,-1 0 1,0 0-1,0-1 0,0 1 0,0 0 1,0 0-1,1-1 0,-1 1 1,0 0-1,0-1 0,0 1 1,0 0-1,0-1 0,0 4 1,0 0 0,0 0 0,0 1 0,0-1-1,0 0 1,-1 0 0,1 0 0,-1 0 0,0 0-1,-1 3 1,-15 30 282,9-24-208,-1 0 0,0-1 0,0 0-1,-1-1 1,-1 0 0,0 0-1,0-1 1,-1 0 0,-14 7 0,8-7-58,-22 7 0,26-11 26,13-4-19,0-1 1,1 0 0,-1 1 0,0-1 0,0 0-1,1 1 1,-1-1 0,0 0 0,0 0 0,0 0-1,1 0 1,-1 0 0,0 1 0,0-2 0,0 1-1,0 0 1,1 0 0,-1 0 0,0 0-1,0 0 1,0-1 0,1 1 0,-1 0 0,0-1-1,1 1 1,-1 0 0,0-1 0,0 1 0,1-1-1,-1 0 1,1 1 0,-1-1 0,0 1 0,1-1-1,0 0 1,-1 1 0,1-1 0,-1 0 0,1 1-1,0-1 1,-1 0 0,1-1 0,-1-2-26,0-1 0,1 1 0,-1 0 0,1 0 0,0 0 0,1-1 0,0-3 0,5-27-29,2 0-1,15-41 1,32-65 305,-32 85-213,3-3-319,-17 21 288,0 22-126,-8 15 114,0 0 1,0 0-1,-1-1 0,1 1 1,0 0-1,0-1 0,-1 1 1,1 0-1,-1-1 0,1 1 1,-1-1-1,0-1 0,8-34-25,-3 9 234,-5 24-220,0 0 0,0 1 0,-1-1 0,0 1 0,0-1 0,0 1-1,0-1 1,-3-5 0,1 2 110,3 4-84,-1 1 1,0 0-1,0 0 0,0 0 0,-1 0 0,1 1 0,-2-4 0,-1 1-2,0 0 0,0 0-1,-1 0 1,1 1 0,-1-1-1,0 1 1,0 0 0,0 1 0,0-1-1,-1 1 1,1 0 0,-1 0-1,1 1 1,-1-1 0,0 1-1,1 0 1,-1 1 0,0 0-1,0 0 1,0 0 0,1 0 0,-11 3-1,2 1-84,-7 1-222,-18 9-1,34-12 166,0 0 0,0 0 0,1 1 0,-1 0 0,0 0 0,1 0 0,0 0 1,0 1-1,-5 4 0,8-7 51,1 0 1,-1 1-1,0-1 0,0 0 1,1 0-1,-1 0 1,0 0-1,1 1 1,0-1-1,-1 0 0,1 0 1,0 1-1,-1-1 1,1 0-1,0 1 1,0-1-1,0 0 0,0 1 1,0-1-1,0 0 1,1 2-1,0 0-226,0 0-1,1 0 1,-1-1 0,1 1-1,-1 0 1,1-1 0,4 5-1,6 7-2445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0:40.4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1384 0 992,'-1'1'236,"5"1"147,7 6 257,-10-7-601,0 1 0,0-1 1,0 0-1,1 0 0,-1 0 0,1-1 1,-1 1-1,0 0 0,2 0 1,12 9 345,36 51 197,-44-52-530,0 0 0,-1 0 1,0 1-1,-1 0 1,6 16-1,-10-22-48,1 0 0,-1 1 0,0-1 0,-1 0 0,1 8 0,1 6 10,2 25 47,-2 0 0,-2 0 1,-1 0-1,-3 0 0,-17 83 1,17-112-20,-1 0 0,0 0 0,0-1 0,-2 1 0,0-1 0,0-1 0,-1 0 0,-1 0 0,0 0 0,0-1 0,-1 0 0,-1-1 0,-12 10 0,-16 9 101,-1-2-1,-70 35 1,83-47-87,-158 73 770,171-83-769,0-1-1,1-1 0,-2 0 1,1-1-1,-16 1 0,-75-3 63,50-1 5,18 1-132,-119 5 82,136-3-50,0 1-1,0 1 1,1 0 0,-1 2 0,-31 13-1,43-15-57,1 1-1,-1-1 0,1 1 1,0 1-1,0-1 0,-11 13 1,6-4-80,-22 32 1,25-30 130,2 1 0,-1 0-1,2 0 1,0 0 0,-3 20-1,3-16-9,-7 48 94,11-50-51,-2 0-1,-8 28 1,2-12-5,-8 46-1,6-24-26,0-5 38,-22 85 197,17-75-140,-9 27 57,-4 2-5,23-69-191,0 0 0,2 1 0,0 0 0,-3 35 0,5 93-31,3-114 143,0-16-44,0 0 0,2 0 0,0 0 0,1 0 0,2 0 0,0-1 0,13 33 0,-15-46-2,0-1-1,1 0 1,0 0 0,0 0-1,1 0 1,0-1-1,10 10 1,0-3 136,27 16 1,-31-20-154,10 5-17,42 20 0,-56-30 15,1 0 0,-1-1 0,1 0-1,-1 0 1,1-1 0,0 0 0,-1 0-1,1 0 1,0-1 0,9-1-1,8-1-34,0 1-1,0 1 1,36 6-1,27 0-33,-82-6 49,22-1 84,1 2 0,33 6 0,-51-4-87,-7-2 3,0 0 1,-1 0-1,1 0 0,0-1 1,0 0-1,0 1 1,0-1-1,3-1 0,-5 1 47,-2 0-10,1 1-1,5 2 27,-1 0-108,0 0 0,1 0 0,9 3 0,8 3 161,-16-7-106,-5-2 85,-2 0-37,0 0-75,0 0-22,0 0-20,0 0 15,0 0 80,0 0-15,0 0-65,9 5-117,6-2 64,-14-3 235,10 0-337,7 0-20,-16 0 84,-2 0 38,3 0 80,1 1 136,-4-1-120,1 0 0,-1 0-1,0 0 1,1 0 0,-1 0 0,1 0-1,-1 0 1,0 0 0,1 0-1,-1 0 1,1 0 0,-1 0-1,0 0 1,1-1 0,-1 1-1,0 0 1,1 0 0,-1 0 0,0-1-1,1 1 1,-1 0 0,0 0-1,0-1 1,1 1 0,-1-1-1,1 1 49,3-5 174,-4 5-218,0 0 0,0 0-1,1 0 1,-1 0 0,0 0 0,0-1-1,1 1 1,-1 0 0,0 0 0,0 0-1,0 0 1,1-1 0,-1 1 0,0 0-1,0 0 1,0-1 0,0 1 0,0 0-1,1 0 1,-1-1 0,0 1 0,0 0 0,0-1-1,0 1 1,0 0 0,0 0 0,0-1-1,0 1 1,0-3 58,0 2-57,0 1 0,0-1 0,0 1 0,0-1 0,0 1 0,0-1 0,0 1-1,0 0 1,0-1 0,0 1 0,0-1 0,0 1 0,0-1 0,0 1 0,0-1 0,-1 1 0,1 0 0,0-1 0,0 1 0,-1-1 0,1 1 0,0 0 0,0-1 0,-1 1 0,1 0 0,-1 0 0,1-1 0,0 1 0,-1 0 0,1-1 0,0 1 0,-1 0 0,1 0-1,-1 0 1,1 0 0,-1-1 0,-9-6 2,8 5-9,1 1 0,-1-1 0,1 1-1,-1 0 1,0 0 0,1-1 0,-4 0 0,-98-40-52,68 28 197,-37-9-1,71 22-139,-25-5-77,10 5 154,15 1-192,1 0 16,0 0-38,0 0 17,1 1 92,1 0-1,-1-1 1,1 1-1,0-1 1,-1 0 0,1 1-1,-1-1 1,1 0-1,3 0 1,-3 0 7,13 3 36,0 0-1,24 9 1,-22-6-45,22 4 1,-17-4 21,30 10-1,-24-7-74,-20-6 90,-1 1 0,0-1 0,0 1-1,11 8 1,5 3 5,14 8 263,-36-22-193,4 1-27,-5-2-49,0 0 1,0 0 0,-1 0-1,1 0 1,0 1-1,0-1 1,0 0 0,0 0-1,0 0 1,0 0 0,0 0-1,0 0 1,0 0 0,0 0-1,0 1 1,0-1 0,0 0-1,0 0 1,-1 0-1,1 0 1,0 0 0,0 0-1,0 0 1,0 1 0,0-1-1,0 0 1,0 0 0,0 0-1,1 0 1,-1 0 0,0 0-1,0 1 1,0-1-1,0 0 1,0 0 0,0 0-1,0 0 1,0 0 0,0 0-1,0 0 1,0 0 0,0 1-1,0-1 1,0 0 0,1 0-1,-1 0 1,0 0-1,0 0 1,0 0 0,0 0-1,-26 8 87,9-4-5,-36 8 150,38-10-185,0 1 1,-19 7 0,13-1-77,0 0 1,0 2-1,1 1 0,0 0 1,-35 30-1,46-37 176,8-11 153,9-18 229,-6 19-527,3-12 94,-1-1 1,0 1-1,-1-1 1,1-32-1,-4-2-2792,0 51 1124,0 1-2250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3:54.4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3085 396 1664,'-8'-3'164,"-1"0"0,0 1-1,0 0 1,1 0 0,-1 1 0,0 0-1,0 0 1,0 1 0,-16 2 0,-6 2 495,-45 13-1,29-6-514,-26 9 176,2 3 0,-86 40 0,62-24-449,19-8 161,2 3 0,-81 50 0,76-30-112,68-47-37,11-7 116,-1 0-1,1 0 0,0 0 0,0 0 1,0 0-1,0 0 0,0 0 1,0-1-1,0 1 0,0 0 1,0 0-1,-1 0 0,1 0 1,0 0-1,0 0 0,0 0 1,0 0-1,0 0 0,0 0 1,0 0-1,0 0 0,0 0 0,0-1 1,0 1-1,0 0 0,0 0 1,0 0-1,0 0 0,0 0 1,0 0-1,0 0 0,0 0 1,0 0-1,0-1 0,0 1 1,0 0-1,0 0 0,0 0 1,0 0-1,0 0 0,0 0 0,0 0 1,0 0-1,0-1 0,0 1 1,0 0-1,0 0 0,0 0 1,0 0-1,0 0 0,0 0 1,0 0-1,2-3 4,0-1 1,-1 1-1,1 0 1,1 0-1,2-3 1,9-7 79,0 1 1,0 1 0,2 0 0,-1 1-1,23-11 1,5-4 50,178-119 1008,-180 117-1445,-41 27 289,1 0 0,0-1 1,-1 1-1,1 0 0,0-1 0,-1 1 0,1 0 0,0 0 0,-1 0 1,1 0-1,0 0 0,-1 0 0,1 0 0,0 0 0,0 0 0,-1 0 9,1 0 0,-1 0 0,0 1 0,0-1 1,0 0-1,0 1 0,1-1 0,-1 0 0,0 0 0,0 1 0,0-1 0,0 0 0,0 1 0,0-1 0,0 0 0,0 1 0,0-1 0,0 0 0,0 0 0,0 1 0,0-1 0,0 0 0,0 1 0,0-1 0,0 0 0,0 1 0,-1-1 0,1 0 0,0 0 0,0 1 0,0-1 0,0 0 0,-1 0 0,1 1 0,0-1 0,-1 0 0,-2 5-35,-2 0 0,1 0-1,0-1 1,-1 1 0,0-1-1,0 0 1,0-1-1,-1 1 1,1-1 0,-7 2-1,10-3 28,-95 46-107,-20 11 333,-132 91 988,187-112-710,61-37-475,0-1-1,0 1 0,1-1 0,-1 0 0,0 1 0,0-1 0,0 0 0,0 1 0,0-1 1,0 0-1,0 0 0,0 0 0,-2 0 0,3 0-11,0 0-1,0 0 1,-1 0 0,1 0-1,0 0 1,0-1 0,-1 1-1,1 0 1,0 0 0,0 0-1,-1-1 1,1 1 0,0 0-1,0 0 1,0 0 0,0-1-1,-1 1 1,1 0 0,0 0-1,0-1 1,0 1 0,0 0-1,0-1 1,0 1 0,0 0-1,0 0 1,0-1-1,0 1 1,0-3-23,0 0 0,0 1 1,1-1-1,-1 1 0,1-1 0,0 0 0,0 1 0,2-4 0,2-5-49,2 0-1,0 0 0,0 1 0,1 0 0,0 1 0,13-12 1,63-49-137,-64 53 180,232-198-176,27-71 308,-266 271-31,-14 13-16,-4 3-30,-7 4 11,-15 11-52,2 1 0,-38 33 0,20-16 0,-309 226 737,342-253-605,-1 1-1,-17 7 0,27-14-105,0-1 1,0 1-1,0-1 0,0 0 1,0 1-1,0-1 0,0 0 1,0 1-1,0-1 1,0 0-1,0 0 0,0 0 1,0 0-1,0 0 1,0 0-1,0 0 0,0 0 1,-1-1-1,1 0-20,1 1 0,-1-1 0,1 1 1,0-1-1,-1 1 0,1-1 0,0 0 0,-1 1 0,1-1 0,0 1 0,0-1 0,-1 0 1,1 0-1,0 1 0,0-1 0,0 0 0,0 1 0,0-1 0,0 0 0,0 1 0,0-1 0,1 0 1,-1 1-1,0-1 0,0 0 0,0 1 0,1-1 0,-1 0 0,0 1 0,1-2 0,6-13-96,0 0 0,1 1 0,1 0 0,0 0 0,18-20 0,2 2-43,34-29 1,202-139-83,-261 197 219,125-81-242,-125 82 255,0 0 0,0 0-1,1 0 1,7-2 0,-11 4-7,-1 0 0,1-1-1,0 1 1,-1 0 0,1 0 0,0 0-1,-1 0 1,1 0 0,0 0 0,-1 0 0,1 0-1,0 0 1,-1 0 0,1 0 0,0 0-1,-1 0 1,1 1 0,0-1 0,-1 0-1,1 1 1,-1-1 0,1 0 0,0 1 0,-1-1-1,1 0 1,-1 1 0,1-1 0,-1 1-1,0-1 1,1 1 0,-1 0 0,1-1 0,-1 1-1,0-1 1,1 1 0,-1 0 0,0-1-1,0 1 1,1-1 0,-1 1 0,0 1-1,0 5-11,-1-1-1,1 1 0,-1-1 0,-1 1 0,1-1 0,-1 0 0,0 1 0,-1-1 0,-4 9 0,2-4-1,-11 24 73,-2-1 0,-1-1 0,-36 47 0,-85 83 798,77-94-667,3 2 1,-59 91-1,114-150-254,5-12 66,0 0 0,0 0 0,0 0 0,0 0 0,0 1 0,0-1 0,0 0 0,0 0 0,0 0 0,0 0 0,0 0 0,0 0 1,0 0-1,0 0 0,0 1 0,0-1 0,0 0 0,0 0 0,0 0 0,0 0 0,1 0 0,-1 0 0,0 0 0,0 0 0,0 0 0,0 0 1,0 0-1,0 0 0,0 0 0,0 0 0,0 0 0,1 0 0,-1 0 0,0 0 0,0 0 0,0 0 0,0 0 0,0 0 0,0 0 0,0 0 1,0 0-1,1 0 0,-1 0 0,0 0 0,0 0 0,0 0 0,0 0 0,0 0 0,0 0 0,0 0 0,0 0 0,23-12 85,-11 4-70,5-1 52,38-22-61,0-3 0,76-61 1,33-69 44,-95 90-113,-60 64-68,0 1 0,1 0 0,0 1 0,19-12-1,-29 19 120,1 1-1,0-1 0,0 1 0,-1-1 1,1 1-1,0 0 0,0-1 1,0 1-1,-1 0 0,1 0 0,0 0 1,0-1-1,0 1 0,0 0 0,0 0 1,-1 0-1,2 1 0,-1-1 5,-1 1 1,1-1-1,-1 1 0,0-1 0,1 1 1,-1-1-1,0 1 0,0 0 0,1-1 1,-1 1-1,0 0 0,0-1 0,0 1 1,0 0-1,0-1 0,0 1 0,0 0 1,0-1-1,0 1 0,0-1 0,0 1 1,0 0-1,-1 0 0,-1 16 61,-2 0 0,0 0 0,-1 0 1,-1-1-1,0 0 0,-1 0 0,-1 0 0,0-1 0,-12 15 0,-16 20 466,-49 52 0,83-99-517,-163 199 594,44-52-394,55-65-587,59-78 218,10-13 52,11-16 5,178-208-281,-146 179 172,-43 47 205,2-2-42,0 0-1,1 0 0,-1 0 0,1 1 0,0 0 1,1 1-1,8-6 0,-15 10 55,0 0 0,0 0-1,0 0 1,0 0 0,1-1-1,-1 1 1,0 0 0,0 0 0,0 0-1,1 0 1,-1 0 0,0 0-1,0 0 1,0 0 0,0 0-1,1 0 1,-1 0 0,0 0 0,0 0-1,0 0 1,1 0 0,-1 0-1,0 0 1,0 0 0,0 0 0,1 0-1,-1 0 1,0 1 0,0-1-1,0 0 1,0 0 0,1 0 0,-1 0-1,0 0 1,0 0 0,0 1-1,0-1 1,0 0 0,1 0 0,-1 0-1,0 0 1,0 1 0,0-1-1,0 0 1,0 0 0,0 0 0,0 0-1,0 1 1,0-1 0,0 0-1,-2 15 31,-3-3 25,-1-1 0,0 0-1,-10 15 1,-1 1 29,-39 59 337,-4-2 0,-98 106-1,120-144-1022,50-61 298,18-18-1,-3 4 181,48-64-110,41-44-154,-37 49-219,-69 80 587,-10 8 21,0 0 1,0 0-1,1 0 0,-1 0 1,0 0-1,0 0 1,0 0-1,0 0 0,0 0 1,0 0-1,0 0 1,0 1-1,1-1 0,-1 0 1,0 0-1,0 0 1,0 0-1,0 0 0,0 0 1,0 0-1,0 1 1,0-1-1,0 0 0,0 0 1,0 0-1,0 0 1,0 0-1,0 0 0,0 1 1,0-1-1,0 0 1,0 0-1,0 0 0,0 0 1,0 0-1,0 1 1,0-1-1,0 0 0,0 0 1,0 0-1,0 0 1,0 0-1,0 0 0,-1 0 1,1 1-1,-13 27 126,-18 18 311,-2 0 1,-3-3-1,-72 71 0,-66 74 1,164-177-571,-1-1 0,-14 11 0,17-15 52,8-5 63,0-1-1,-1 1 1,1-1 0,-1 1 0,1-1 0,-1 0-1,1 1 1,-1-1 0,1 0 0,-1 0 0,1 1-1,-1-1 1,1 0 0,-1 0 0,1 1 0,-1-1-1,0 0 1,1 0 0,-1 0 0,1 0 0,-1 0-1,1 0 1,-1 0 0,0 0 0,0 0 0,1-1-3,-1 1 0,1-1 0,0 1 0,-1-1 0,1 1 0,0-1 0,0 1 0,-1-1 0,1 1 0,0-1 1,0 0-1,0 1 0,0-1 0,0 1 0,0-1 0,0 0 0,0 1 0,0-1 0,0 0 0,5-26-138,-3 18 103,-6 6 21,2 4 48,1-1 0,0 1 0,0-1-1,0 1 1,0-1 0,0 1 0,0 0 0,0-1 0,0 1 0,0 0 0,-1 1 0,0 1 68,0 0-1,0 0 0,0 0 1,0 1-1,1-1 1,-1 0-1,-1 6 1,2-5-48,0 1 0,-1-1 1,0 0-1,-5 8 1,6-11-42,1 0 0,-1 0 0,0-1 0,1 1 0,-1 0 0,1 0 0,-1 0-1,1 0 1,-1 0 0,1 0 0,0 0 0,0 0 0,-1 0 0,1 0 0,0 0 0,0 0 0,0 0 0,0 0 0,0 0 0,0 0 0,0 0 0,1 0 0,-1 0 0,0 0 0,1 0 0,-1 0 0,1 2 0,4 11-50,-5-13 45,1-1 1,-1 1-1,1 0 1,-1 0-1,1-1 0,-1 1 1,1 0-1,-1-1 0,1 1 1,0-1-1,0 1 1,-1-1-1,1 1 0,0-1 1,0 1-1,-1-1 0,1 0 1,0 1-1,0-1 0,0 0 1,0 0-1,-1 0 1,1 0-1,0 0 0,2 0 1,29 0-284,-21 0 163,14 0-6,-24 0 143,0 0 1,0 0-1,-1 0 0,1 0 1,0 0-1,0 0 1,0 0-1,-1 0 0,1 0 1,0 1-1,0-1 0,-1 0 1,1 0-1,0 1 0,0-1 1,-1 1-1,1-1 0,0 0 1,0 2-1,-1 4 61,0-5-46,-1 7 7,0 0 0,0 1 0,-1-1 0,-1 0 0,1-1 0,-1 1 0,-5 9 0,-7 20 70,11-25-43,-1 0-1,0 0 1,0-1 0,-1 1-1,-1-1 1,0-1 0,-1 1 0,-10 11-1,-8 11-356,17-23 220,8-9 104,1 0 1,-1 0-1,1 0 1,-1 0 0,0 0-1,1-1 1,-1 1 0,0 0-1,0-1 1,1 1 0,-1 0-1,0-1 1,0 1 0,0-1-1,0 0 1,0 1 0,0-1-1,0 1 1,0-1-1,0 0 1,0 0 0,0 0-1,-1 0 1,1 0-11,1 0 0,0 0-1,0 0 1,0 0 0,0 0 0,-1 0 0,1 0-1,0 0 1,0 0 0,0 0 0,-1 0 0,1-1-1,0 1 1,0 0 0,0 0 0,0 0-1,0 0 1,0 0 0,-1-1 0,1 1 0,0 0-1,0 0 1,0 0 0,0 0 0,0-1 0,0 1-1,0 0 1,0 0 0,0 0 0,0-1-1,0 1 1,0 0 0,0 0 0,0 0 0,0-1-1,0 1 1,0 0 0,0 0 0,0 0 0,0-1-1,0 1 1,0 0 0,0 0 0,5-15 99,-2 4-25,5-20-60,0 0-1,3 0 1,0 1 0,2 0-1,1 1 1,21-31-1,-6 18 20,54-60-1,-1 2 33,-60 71-51,0-2 0,-3 0 0,24-48 0,-38 66-17,6-13 57,13-43 0,-22 61-51,0 1 0,0-1 0,-1 0 0,-1 0 0,1 1 0,-1-1 0,-1 0 0,1 0 0,-1 0 0,-3-12 0,2 16-13,0 0 1,0 1 0,0-1 0,0 0-1,-1 1 1,0-1 0,1 1-1,-1 0 1,0 0 0,0 0-1,-1 0 1,1 1 0,-1-1 0,1 1-1,-1 0 1,0 0 0,0 0-1,-5-1 1,-6-2 46,1 0 1,-1 1-1,-25-3 0,26 6-48,-1 0 0,1 1 0,-1 1 0,1 0 0,0 1 0,-1 1 0,1 0 0,0 0 0,0 2 0,-23 10 0,-7 7-46,-74 49 1,73-42-20,-375 249-41,410-271 135,0 0 0,0-1 0,-20 8 0,14-11 17,16-3-47,0 0 1,-1-1-1,1 1 1,-1 0-1,1 0 1,-1 0-1,1 0 1,0-1-1,-1 1 1,1 0-1,0 0 1,-1-1-1,1 1 1,0 0-1,-1 0 1,1-1-1,0 1 0,0 0 1,-1-1-1,1 1 1,0-1-1,-1-1-6,1 0-1,-1-1 1,1 1-1,0 0 1,0 0-1,0-1 1,0 1-1,0 0 1,1 0-1,-1 0 1,2-4-1,6-27-23,2 0 0,2 0 0,0 1 0,3 1 0,19-32 0,-9 22-35,2 1 1,2 2-1,39-39 1,-5 9 197,-4-3 1,55-82-1,-106 140-112,18-21 0,-19 27 16,-15 14 106,-25 22 42,-1-1 0,-2-3 1,-43 26-1,43-29-42,12-7-18,-5 4 78,-1-1 0,-41 18 0,69-35-179,0-1 1,1 1 0,-1 0 0,0-1-1,0 1 1,0-1 0,0 0 0,0 0 0,0 1-1,0-1 1,0-1 0,0 1 0,0 0-1,0 0 1,1-1 0,-5 0 0,5 0-33,0 0 0,0 0 0,0 1 0,0-1 0,0 0 1,1 0-1,-1 0 0,0 0 0,1 0 0,-1-1 0,0 1 0,1 0 1,-1 0-1,1 0 0,0 0 0,-1-1 0,1 1 0,0 0 0,0 0 1,0-1-1,0 1 0,0 0 0,0 0 0,0-1 0,0 1 1,0 0-1,0 0 0,1-2 0,4-14-112,-1 0 1,2 0-1,1 0 1,13-25-1,-7 15 26,94-200-613,-102 216 580,-5 10 67,0 2 3,-10 17-138,2-1 110,-88 148 243,0 0 291,40-51-282,47-88-327,9-14 138,0-12 30,1 1 0,-1-1-1,0 0 1,0 0 0,0 1 0,1-1 0,-1 0-1,0 0 1,0 0 0,1 0 0,-1 1-1,0-1 1,0 0 0,1 0 0,-1 0 0,0 0-1,1 0 1,-1 0 0,0 0 0,0 0-1,1 0 1,-1 0 0,0 0 0,1 0 0,-1 0-1,0 0 1,0 0 0,1 0 0,-1 0-1,0 0 1,1 0 0,-1 0 0,0-1 0,1 1-1,5-3 41,1-1-1,-1 1 0,0-1 1,6-5-1,8-5-5,59-39-12,165-121 141,-208 142-233,-16 14-93,1 0-1,0 1 1,28-16 0,-49 33 152,1-1 1,-1 1-1,1 0 0,-1-1 1,1 1-1,-1 0 0,1 0 1,-1 0-1,1-1 0,0 1 1,-1 0-1,1 0 0,-1 0 1,1 0-1,0 0 0,-1 0 1,2 0-1,-2 1 6,0-1-1,0 1 1,0-1-1,0 1 1,0-1-1,0 1 1,0-1 0,0 1-1,-1-1 1,1 1-1,0-1 1,0 1 0,0-1-1,0 0 1,-1 1-1,1-1 1,0 1 0,-1-1-1,1 1 1,0-1-1,-1 0 1,1 1 0,0-1-1,-1 1 1,-13 14 59,-1-1 0,0 0 1,-1-1-1,0-1 0,-23 13 1,8-4 9,-60 45 135,-104 100 0,-24 19 243,84-94-95,65-45-252,58-37-92,-98 60 23,97-62-28,-1 0 1,-1-1 0,1 0 0,-1-1 0,0-1-1,-15 3 1,26-6-22,1-1 0,-1 0 0,0 1-1,1-1 1,-1 0 0,0-1-1,1 1 1,-1-1 0,0 0 0,1 0-1,-7-2 1,7 1 0,1 1-1,-1-1 1,1 0 0,0 0-1,0 0 1,0 0-1,0 0 1,0 0 0,0 0-1,0-1 1,1 1 0,-1-1-1,1 1 1,0-1-1,-2-4 1,-1-7-40,0 1 0,1-1 0,0 0 0,-1-23 0,3-60-105,2 52 145,13-129 38,-11 149 11,-2 17-45,-1-1-1,1 1 0,-2-1 1,1 1-1,-1-1 1,-1 1-1,1 0 0,-5-12 1,6 20 13,0 0 1,0-1 0,0 1-1,-1 0 1,1-1 0,0 1-1,0 0 1,-1-1 0,1 1 0,0 0-1,0-1 1,-1 1 0,1 0-1,0 0 1,-1-1 0,1 1-1,0 0 1,-1 0 0,1 0-1,0-1 1,-1 1 0,1 0 0,0 0-1,-1 0 1,1 0 0,-1 0-1,1 0 1,0 0 0,-1 0-1,-15 4 51,-14 16-66,29-19-4,-80 63 202,-10 8 199,90-71-389,-2 1 57,-1 1 1,0-1-1,0 1 0,0-1 0,-5 1 0,9-2-38,-1-1-1,1 0 1,-1 0 0,0 0-1,1 0 1,-1 0 0,1 0-1,-1 0 1,0 0 0,1 0-1,-1 0 1,1 0-1,-1 0 1,1 0 0,-1 0-1,0-1 1,1 1 0,-1 0-1,0-1 1,0 1-14,1-1 1,-1 0-1,1 1 1,0-1-1,-1 0 0,1 0 1,-1 1-1,1-1 0,0 0 1,0 0-1,-1 1 1,1-1-1,0 0 0,0 0 1,0 0-1,0 0 1,0 1-1,0-2 0,0-3-16,1 0-1,0 0 1,0 0-1,0 0 1,1 0-1,-1 0 0,1 1 1,4-8-1,25-38-122,-11 18 39,3-9 30,32-54-395,-55 95 461,0 0-1,0 0 1,0-1-1,0 1 1,0 0 0,0 0-1,1 0 1,-1 0-1,0-1 1,0 1 0,0 0-1,0 0 1,0 0-1,0 0 1,0 0 0,0 0-1,0-1 1,0 1-1,1 0 1,-1 0 0,0 0-1,0 0 1,0 0-1,0 0 1,0 0 0,0 0-1,1 0 1,-1-1 0,0 1-1,0 0 1,0 0-1,0 0 1,1 0 0,-1 0-1,0 0 1,0 0-1,0 0 1,0 0 0,1 0-1,-1 0 1,0 0-1,0 0 1,0 0 0,0 1-1,0-1 1,1 0-1,-1 0 1,0 0 0,0 0-1,0 0 1,0 0-1,0 0 1,0 0 0,1 0-1,-1 1 1,0-1-1,2 10-119,-3-4 112,0 0-1,0-1 1,0 1-1,-1 0 1,0-1-1,-3 7 0,1 0 21,-121 309 10,33-122 148,56-126-116,3 1 1,-27 90 0,41-94-199,-8 74 1,27-143 147,-2 24-25,3-24 29,-1-1 1,0 0 0,0 1-1,0-1 1,0 1-1,0-1 1,0 0 0,0 1-1,0-1 1,1 0-1,-1 0 1,0 1-1,0-1 1,0 0 0,1 1-1,-1-1 1,0 0-1,0 0 1,1 1 0,-1-1-1,0 0 1,1 1-1,0-1 7,-1 0 0,1 0 0,-1 0 0,1 0-1,0-1 1,-1 1 0,1 0 0,-1 0-1,1 0 1,-1 0 0,1-1 0,-1 1 0,1 0-1,0 0 1,-1-1 0,0 1 0,1 0 0,0-1-1,5-4 40,-1 0-1,0-1 0,0 1 0,-1-1 0,5-6 1,0-2 20,7-7-27,47-60 6,-49 66-153,-1 0 0,2 2 0,18-15 0,-33 27 100,1 1 0,-1-1 1,1 1-1,-1-1 0,1 1 0,0-1 0,-1 1 0,1-1 0,0 1 0,0 0 0,-1-1 0,1 1 0,0 0 0,0 0 0,-1-1 0,1 1 1,0 0-1,0 0 0,0 0 0,-1 0 0,1 0 0,0 0 0,0 0 0,0 1 0,1-1 0,-2 1 6,1 0-1,-1 0 0,1 0 1,0 0-1,-1 0 1,0 1-1,1-1 0,-1 0 1,0 0-1,1 0 1,-1 0-1,0 1 1,0-1-1,0 0 0,0 0 1,0 0-1,0 1 1,-1 0-1,-2 23-1,-1 1 0,-1-1 0,-14 39 0,-34 72 229,41-109-163,-134 345 389,102-212-341,53-171-91,17-33 16,-9 14-21,33-44 1,-42 64-27,29-32-130,-34 38 86,0 1-1,0 0 1,1 1 0,-1-1-1,1 1 1,0-1-1,-1 1 1,1 0 0,6-2-1,-9 4 50,-1 0 0,1 0-1,-1 0 1,1 0-1,-1 0 1,1 0-1,-1 0 1,1 0 0,-1 0-1,1 0 1,-1 0-1,1 0 1,-1 0 0,0 0-1,1 1 1,-1-1-1,1 0 1,-1 0 0,1 1-1,-1-1 1,0 0-1,1 0 1,-1 1-1,0-1 1,1 0 0,-1 1-1,0-1 1,1 1-1,-1-1 1,0 0 0,0 1-1,1-1 1,-1 1-1,0-1 1,0 1 0,0-1-1,1 1 1,2 23-17,-3-23 20,0 23-11,-1 1 0,-1-1 0,-1 0 0,-11 44 0,-38 99 114,34-115-25,-145 549 889,154-555-1167,9-46 202,0 0-1,0 1 1,0-1 0,0 0 0,0 0 0,0 1 0,0-1 0,0 0 0,0 0-1,0 0 1,0 1 0,0-1 0,0 0 0,0 0 0,0 1 0,0-1 0,0 0-1,0 0 1,0 0 0,0 1 0,0-1 0,1 0 0,-1 0 0,0 0 0,0 1-1,0-1 1,0 0 0,0 0 0,0 0 0,1 1 0,4-5-31,7-11-94,28-52-56,102-150-241,-128 199 458,-6 6-39,1 1 0,0 0 0,1 1 0,14-12 0,-9 13-93,-15 9 92,1 0 1,-1 0-1,1-1 1,-1 1-1,0 0 1,1 0-1,-1 0 1,1 0-1,-1 0 1,1 0-1,-1 0 1,0 0-1,1 0 1,-1 1-1,1-1 1,-1 0-1,1 0 1,-1 0-1,0 0 0,1 1 1,0-1-1,0 2 1,-1-1 0,1 0 0,0 1 0,-1 0 0,1-1 0,-1 1 0,1-1 0,-1 1 0,0 0 0,1-1 0,-1 1-1,0 0 1,0-1 0,0 1 0,-1-1 0,1 1 0,-1 2 0,-3 32 97,-3-1-1,-1 1 1,-21 59-1,-55 103 272,7-14-123,29-52 57,41-119-314,4-12-26,1-8-68,3-7-10,0-1 0,1 1 0,1 0-1,1 1 1,-1-1 0,12-25 0,2 2 72,26-41 0,-8 21-87,56-73 1,-88 127 92,0-1 0,0 0 0,1 1-1,-1 0 1,1 0 0,0 0 0,0 0 0,7-3 0,-10 5 26,0 1-1,0 0 1,0-1 0,0 1 0,0 0 0,0 0 0,0 0 0,0 0-1,0 0 1,0 0 0,0 0 0,0 0 0,0 0 0,0 0-1,0 0 1,0 1 0,2 0 0,-2 0 10,1 0 0,-1 0 1,0 0-1,0 0 0,0 0 0,1 0 0,-1 1 1,0-1-1,-1 0 0,1 1 0,0-1 0,0 0 0,-1 1 1,1-1-1,0 3 0,0 1 4,1 0 0,-1 0 0,-1 0 0,1 0 0,-1 1 1,0-1-1,0 0 0,-1 5 0,-9 44 76,9-46-41,-34 116 749,10-40-430,16-52-180,-7 28 70,16-60-242,0 0-1,0 0 1,0 0-1,0 0 1,0 1-1,0-1 1,0 0-1,0 0 1,0 0-1,0 0 1,-1 0-1,1 0 1,0 0-1,0 0 1,0 0-1,0 0 1,0 0-1,0 0 1,0 1-1,0-1 0,0 0 1,0 0-1,0 0 1,0 0-1,0 0 1,0 0-1,0 0 1,0 0-1,0 0 1,0 0-1,0 0 1,0 1-1,0-1 1,0 0-1,0 0 1,0 0-1,1 0 1,-1 0-1,0 0 1,0 0-1,0 0 1,0 0-1,0 0 1,0 0-1,0 0 1,0 0-1,0 0 1,0 1-1,0-1 0,0 0 1,0 0-1,1 0 1,-1 0-1,0 0 1,0 0-1,0 0 1,0 0-1,0 0 1,0 0-1,0 0 1,0 0-1,0 0 1,0 0-1,0 0 1,1 0-1,5-7 9,10-16-24,-14 19 11,39-52-120,58-63 1,-8 13-164,-88 102 235,1 0-1,-1 0 1,1 1-1,1-1 1,7-5-1,-8 6 32,-4 4 24,0-1 0,0 0 0,0 0 0,0 0 0,0 0 0,0 0 0,0 0 0,0 0 0,0 0 0,0 0 0,0 0 0,0 1 0,0-1 0,0 0 1,0 0-1,1 0 0,-1 0 0,0 0 0,0 0 0,0 0 0,0 0 0,0 0 0,0 0 0,0 0 0,0 0 0,0 0 0,0 1 0,0-1 0,0 0 0,0 0 0,0 0 0,1 0 0,-1 0 0,0 0 0,0 0 0,0 0 0,0 0 0,0 0 0,0 0 0,0 0 0,0 0 0,0 0 0,0 0 0,1 0 0,-1 0 0,0 0 0,0 0 0,0 0 0,0 0 0,0 0 0,0 0 0,0 0 0,0 0 0,0 0 0,0 0 0,0-1 0,1 1 0,-1 0 0,0 0 0,0 0 0,0 0 0,-5 13 146,-12 18 91,-4-5-47,-1-1 0,-49 45 0,35-36-73,25-22-1,-14 13 69,23-24-158,1 0-1,-1 0 0,1 0 1,-1 0-1,0 0 1,1 0-1,-1 0 1,0 0-1,0 0 1,0-1-1,0 1 1,0-1-1,-2 1 1,4-1-30,-1 0 0,1 0 0,-1 0 0,1 0 1,-1-1-1,1 1 0,-1 0 0,1 0 0,0 0 0,-1 0 0,1 0 1,-1-1-1,1 1 0,-1 0 0,1 0 0,0-1 0,-1 1 0,1 0 0,0-1 1,-1 1-1,1 0 0,0-1 0,-1 1 0,1-1 0,0 1 0,-1-1 1,0-14-206,1 10 139,1 0-1,1 0 1,-1 0-1,3-5 1,9-17-77,1 0 1,19-27-1,4-6 43,-27 44 128,9-18 5,0 0 0,18-52 1,-36 85-30,-1 0 13,0 0-1,1 0 1,-1 0-1,1 0 1,-1 0-1,0 0 1,0 0-1,1 0 1,-1 0-1,0 0 1,0 0-1,0 0 1,0 0-1,0 0 1,-1-1 0,1 1-1,0 0 1,0 0-1,-1 0 1,1 0-1,-1-1 1,1 2-8,-1 0 1,1 0-1,0 0 1,-1 0-1,1 0 1,-1-1-1,1 1 1,0 0-1,-1 0 1,1 0-1,-1 0 1,1 0-1,0 0 1,-1 0-1,1 0 1,-1 1-1,1-1 1,0 0-1,-1 0 1,1 0-1,0 0 1,-1 0-1,1 1 1,-1-1-1,1 0 1,0 0-1,0 1 1,-1-1-1,1 0 1,-15 11 91,12-8-71,-78 67 231,108-104-285,45-69 1,-44 59-159,-24 38 78,1 1 0,-1-1 0,1 0 0,0 1 0,7-5 0,-1 5-128,-11 5 227,0 0-1,0 0 0,1 0 1,-1 0-1,0 0 0,0 0 1,1 0-1,-1 0 1,0 0-1,0 1 0,1-1 1,-1 0-1,0 0 0,0 0 1,0 0-1,1 0 0,-1 1 1,0-1-1,0 0 1,0 0-1,0 0 0,0 1 1,1-1-1,-1 0 0,0 0 1,0 1-1,0-1 0,1 3-7,-1 0-1,1 1 0,-1-1 0,0 0 1,0 0-1,-1 4 0,-2 22-9,-2 0 0,0 0-1,-13 35 1,-37 89-121,7-25 83,-43 131 299,20-61-39,52-140-173,2 0-1,3 1 1,2 0-1,-8 115 1,20-162-10,0 0 0,1 0 1,0-1-1,1 1 0,0-1 0,1 1 0,8 21 1,-10-30-33,1 0 0,0 1 0,-1-1 0,1 0 0,0 0 0,0 0 1,1 0-1,-1 0 0,1-1 0,-1 1 0,1-1 0,0 1 0,0-1 0,0 0 0,0 0 1,0-1-1,1 1 0,-1 0 0,1-1 0,-1 0 0,1 0 0,-1 0 0,1 0 1,-1-1-1,1 1 0,0-1 0,-1 0 0,1 0 0,5-1 0,4-1 15,0-1 0,0-1 0,0 0 0,0 0 0,-1-1 0,22-13 0,66-48 136,-72 45-131,-6 4-147,1 2-1,28-16 1,175-61 257,-124 54-170,130-58 371,-225 93-292,-1 0 0,1-1 0,-1 0 0,12-10 0,7-4 219,-22 16-224,0 0-1,0-1 1,-1 1-1,1-1 1,-1 0-1,1 0 1,-1 0-1,0 0 1,0 0-1,0 0 1,-1 0-1,1-1 1,-1 1-1,0 0 1,0-1-1,0 0 0,1-5 1,4-9 351,-5 16-380,0 0 0,0 0 1,-1 0-1,1 0 0,0 0 0,-1 0 1,0 0-1,1-4 0,-6-128-202,5 128 214,-1 1 0,0-1 1,0 0-1,-2-7 0,1 7-7,1 1-1,0-1 0,0 0 1,-1-7-1,-5-19-62,2-33 223,3 52-306,1 12 145,1 1 0,0 0 0,0 0 0,0 0 0,0 0 0,0 0 0,0 0 1,-1 0-1,1 0 0,0 0 0,0 0 0,0 0 0,0 0 0,0 0 0,-1 0 0,1 0 1,0 0-1,0 0 0,0 0 0,0 0 0,0 0 0,-1 0 0,1 0 0,0 0 0,0 1 1,0-1-1,0 0 0,0 0 0,0 0 0,-1 0 0,1 0 0,0 0 0,0 0 0,0 0 0,0 1 1,0-1-1,0 0 0,0 0 0,0 0 0,0 0 0,0 0 0,0 1 0,-3 2-69,2 1-1,-1 0 1,0-1-1,-1 8 0,-7 26-83,4-13 169,0 0-1,-2 0 1,-1-1-1,-17 35 1,-1-16 181,-2 0 0,-39 43 1,34-43-50,2 1 0,2 1 1,-33 67-1,46-79-107,-70 119 247,87-150-284,0-1 0,0 1 1,-1-1-1,1 1 0,0-1 1,0 1-1,-1-1 1,1 0-1,0 1 0,-1-1 1,1 1-1,0-1 0,-1 0 1,1 1-1,-1-1 1,1 0-1,-1 0 0,1 1 1,0-1-1,-1 0 0,1 0 1,-1 0-1,0 1 0,1-2-20,0 0 0,-1 0 0,1 1 0,0-1 0,0 0 0,0 0-1,0 0 1,1 1 0,-1-1 0,0 0 0,0 0 0,0 1-1,0-1 1,1 0 0,-1 1 0,0-1 0,1-1 0,9-22-127,1 0-1,1 1 1,1 0 0,1 1 0,1 1 0,21-24 0,136-119 32,-118 116-25,-45 40 95,0 0 1,0 1 0,1 0 0,0 0-1,0 1 1,19-8 0,-28 14 43,-1-1 0,1 1 0,-1 0 0,1 0 0,-1-1 0,1 1 0,-1 0 0,1 0 0,-1 0 0,1 0 0,-1 0 0,1 0 0,0 0 0,-1 0 0,1 0 1,-1 0-1,1 0 0,-1 0 0,1 0 0,-1 0 0,1 1 0,0-1 0,-1 0 0,1 0 0,-1 0 0,1 1 0,-1-1 0,1 1 0,0 0 2,-1 0 1,0 0 0,1 0-1,-1 0 1,1 0-1,-1 0 1,0 0-1,0 0 1,0 0 0,0 0-1,0 0 1,0 0-1,0 0 1,0 1-1,-1 6 67,0 0 0,-1-1 0,-4 11 0,-6 13 169,-2-1 0,-25 40 0,10-18-30,-2 5 195,-2-1-1,-53 66 0,-81 81-291,164-200-147,-6 8-52,9-11 82,0 1 1,0-1-1,-1 0 0,1 1 1,0-1-1,0 0 0,-1 0 1,1 1-1,0-1 0,-1 0 1,1 0-1,0 1 0,-1-1 1,1 0-1,0 0 0,-1 0 1,1 0-1,-1 0 0,1 0 1,0 0-1,-1 0 0,1 0 1,0 0-1,-2 0 0,2 0-4,0 0 0,0 0 1,0 0-1,0-1 0,0 1 0,0 0 0,0 0 0,0 0 0,-1 0 0,1-1 0,0 1 1,0 0-1,0 0 0,0-1 0,0 1 0,0 0 0,0 0 0,0 0 0,0-1 0,0 1 0,0 0 1,1 0-1,-1 0 0,0-1 0,0 1 0,0 0 0,0 0 0,0 0 0,0 0 0,0-1 0,0 1 1,1 0-1,-1 0 0,0 0 0,0 0 0,0-1 0,1 1 0,8-9-188,-7 6 154,80-88-214,-23 24 92,-19 24-81,60-49 0,-93 86 208,0 1-1,0 0 0,1 1 1,0 0-1,0 0 1,10-3-1,-15 5 32,0 2 1,0-1-1,0 0 1,0 1-1,0-1 1,0 1-1,0 0 0,0 0 1,0 0-1,0 0 1,0 0-1,0 1 1,0 0-1,0-1 0,0 1 1,0 0-1,-1 0 1,1 1-1,0-1 1,0 1-1,2 1 0,2 5 12,0-1-1,0 2 1,0-1-1,-1 1 0,-1 0 1,1 0-1,4 13 1,0-3 15,2 4 52,-4-6-13,1-1-1,0 0 1,2 0 0,13 16-1,-20-28-37,-1-1-1,1 1 0,0-1 0,0 1 1,0-1-1,1-1 0,-1 1 0,1-1 1,-1 1-1,1-1 0,0 0 0,0-1 0,0 1 1,0-1-1,0 0 0,0-1 0,0 1 1,0-1-1,9 0 0,-1-2 51,0 0 1,0-1-1,0 0 0,-1-1 1,1-1-1,-1 0 0,0-1 1,0 0-1,-1 0 0,0-1 0,20-17 1,-11 6-16,0-1 0,-1 0 0,-2-1 0,29-43 0,0-7-89,67-76 1,-86 113-101,-17 21 120,0 0 1,0 1-1,20-16 1,44-41-228,-57 54 357,-11 9-108,0 0-1,12-8 0,-11 9 33,-2 0 0,1-1-1,7-6 1,7-7-72,14-6 168,-1-2 0,-1-2 0,46-51 0,-56 57-297,-22 21 101,-4 9 314,3-8-245,1 0 0,0 0 1,0 0-1,0 0 0,0 0 0,0 0 0,0 0 0,0 0 0,-1 0 0,1 0 0,0 0 0,0 0 0,0 0 0,0 0 0,0 0 1,-1 0-1,1 0 0,0 0 0,0 0 0,0 0 0,0 0 0,0 0 0,0 0 0,-1 0 0,1 0 0,0 0 0,0 0 1,0 0-1,0 0 0,0 0 0,0 0 0,-1-1 0,1 1 0,0 0 0,0 0 0,0 0 0,0 0 0,0 0 0,0 0 0,0 0 1,0-1-1,0 1 0,0 0 0,0 0 0,0 0 0,0 0 0,0 0 0,0 0 0,0-1 0,0 1 0,0 0 0,0 0 0,0 0 1,0 0-1,1-10 115,0 8-114,5-12-59,0 0-1,0 1 1,2 0 0,0 0-1,12-16 1,-19 28 29,0 0 0,0 0 0,0 0 0,0 1 0,0-1 0,1 0 0,-1 0 0,0 0 0,0 1 0,1-1 0,-1 1 0,0-1 0,3 0 0,-3 1 17,-1 0 0,1 0-1,-1 0 1,1 0-1,0 1 1,-1-1 0,1 0-1,-1 0 1,1 0-1,0 0 1,-1 1 0,1-1-1,-1 0 1,1 0-1,-1 1 1,1-1 0,-1 0-1,1 1 1,-1-1-1,1 1 1,-1-1 0,1 1-1,-1-1 1,0 1 0,1-1-1,-1 1 1,0-1-1,0 1 1,1-1 0,-1 1-1,0 0 1,0-1-1,1 2 1,0 6 12,1 0 1,-1 1-1,0-1 0,-1 1 1,0-1-1,0 1 0,-2 9 1,-2 7-1,-9 28 0,1-15 53,-1-1 1,-28 55-1,-47 67 747,49-92-739,-22 40 88,50-95-220,11-12 60,0 0 0,0 1 0,-1-1 0,1 0 0,0 0 0,-1 0 0,1 0 0,0 0 0,0 0-1,-1 0 1,1 0 0,0 0 0,-1 1 0,1-1 0,0 0 0,-1-1 0,1 1 0,0 0 0,-1 0 0,1 0 0,0 0 0,-1 0 0,1 0-1,0 0 1,0 0 0,-1-1 0,0 0-21,1 0 0,-1 0 0,0 0 0,1 0-1,-1 0 1,1 0 0,-1 0 0,1-1 0,0 1 0,-1 0-1,1 0 1,0 0 0,0-1 0,0 1 0,0 0 0,0 0-1,0-1 1,0 1 0,1-2 0,2-14-123,1 1-1,0 0 1,1 0 0,1 0 0,1 0-1,9-17 1,60-89-66,-52 86 241,-9 13-23,10-16-69,55-65-1,-77 101 65,18-17-203,-21 20 200,0 0 0,1 0 1,-1 0-1,0-1 0,0 1 1,1 0-1,-1 0 1,0 0-1,0 0 0,1 0 1,-1 0-1,0 0 1,1 0-1,-1 0 0,0 0 1,1-1-1,-1 2 0,0-1 1,1 0-1,-1 0 1,0 0-1,0 0 0,1 0 1,-1 0-1,1 0 0,-1 1 0,0-1 0,1 1 0,-1-1 0,0 1 0,1 0 0,-1-1 0,0 1 0,0-1 0,0 1 0,0 0 0,0-1 0,0 1 0,0 0 0,0-1 0,0 1 0,0-1 0,0 2 0,-1 6 35,-1 1 0,0-1 1,0 0-1,0 0 0,-1-1 0,0 1 0,-9 13 1,-36 50 394,37-55-341,-62 95 680,-72 147 0,141-251-747,-117 200 69,119-204-68,1-1 1,0-1-1,-1 1 0,1 0 1,-1 0-1,0-1 0,1 1 1,-1 0-1,0-1 0,0 0 1,-4 3-1,5-4-21,1 0 0,0 0 1,0 0-1,0 0 0,-1 0 0,1 0 0,0 0 0,0 0 1,0 0-1,-1 0 0,1 0 0,0 0 0,0 0 1,0 0-1,-1 0 0,1 0 0,0 0 0,0 0 1,0 0-1,0-1 0,-1 1 0,1 0 0,0 0 1,0 0-1,0 0 0,0 0 0,-1 0 0,1-1 1,0 1-1,0 0 0,0 0 0,0 0 0,0 0 1,0-1-1,0 1 0,0 0 0,0 0 0,-1 0 0,1-1 1,0 1-1,0 0 0,0 0 0,0 0 0,0-1 1,0 1-1,0 0 0,0 0 0,0 0 0,0 0 1,1-1-1,-1 1 0,0 0 0,0 0 0,0 0 1,0-1-1,4-15-103,-3 12 70,7-25-19,1 1 0,1-1 0,2 2 0,0-1 0,2 2 0,1 0 0,2 0 0,0 2 0,1 0 0,2 1 0,0 1 0,1 1 0,35-27 0,158-113 93,-193 145-26,-1-1 0,0-1 1,-2 0-1,0-2 0,-1 0 0,-1-1 0,-1 0 1,0-1-1,12-28 0,-11 18-12,-7 15 30,0-1 0,12-36-1,16-60 62,3-6-217,-37 108 96,-1 1-1,0 0 1,-1-1 0,0 1 0,0-1 0,-3-19-1,2 30 21,-1 0-1,1 0 1,-1 0 0,1 0-1,0 0 1,-1 1-1,0-1 1,1 0-1,-1 0 1,1 1-1,-1-1 1,0 0-1,0 1 1,1-1 0,-1 1-1,0-1 1,0 1-1,0-1 1,0 1-1,1 0 1,-1-1-1,0 1 1,0 0-1,0 0 1,0 0 0,0-1-1,0 1 1,0 0-1,0 0 1,0 0-1,0 1 1,0-1-1,-1 0 1,-2 1-18,1-1-1,0 1 1,-1-1 0,1 1-1,0 0 1,0 0 0,-1 1-1,1-1 1,-3 2 0,-10 7 112,14-9-84,-1 0 1,1 0 0,0 0-1,0 1 1,0-1 0,0 1 0,0-1-1,0 1 1,-2 3 0,4-5 9,0 1 0,0-1 0,0 0 0,-1 1 1,1-1-1,0 1 0,-1-1 0,1 0 0,0 1 0,-1-1 1,1 0-1,0 1 0,-1-1 0,1 0 0,0 0 0,-1 1 1,1-1-1,-1 0 0,1 0 0,-1 0 0,1 1 0,0-1 1,-1 0-1,1 0 0,-1 0 0,1 0 0,-1 0 1,1 0-1,-1 0 0,1 0 0,-1 0 0,0-1-8,0 0-1,0 1 1,1-1 0,-1 0-1,0 1 1,1-1-1,-1 0 1,1 0 0,-1 1-1,1-1 1,-1 0-1,1 0 1,0 0-1,-1-1 1,0-3-26,0 1 1,0-1-1,0 0 1,1 1-1,-1-10 0,10-95-101,-2 20 183,-6 76-93,3-13 456,-4 26-417,0-1 0,0 0 0,0 1-1,0-1 1,0 1 0,0-1 0,0 0 0,0 1 0,0-1-1,0 1 1,0-1 0,0 0 0,-1 1 0,1-1 0,0 1-1,-1-1 1,-1-7 152,2 7-171,0 1 26,-1 0 0,1 0 1,0 0-1,-1 0 0,1 0 1,-1 0-1,1 0 0,0 0 1,-1 0-1,1-1 1,0 1-1,-1 0 0,1 0 1,0 0-1,-1 0 0,1-1 1,0 1-1,-1 0 0,1 0 1,0-1-1,0 1 0,-1 0 1,1-1-1,0 1 0,0 0 1,0-1-1,0 1 1,-1 0-1,1-1 0,0 1 1,0 0-1,0-1 0,0 1 1,0-1-1,0 1 0,0 0 1,0-1-1,0 1 0,0 0 1,0-1-1,-4-11-24,3 10 31,0 0-1,0 0 0,-1 0 0,1 0 0,-1 1 1,0-1-1,-3-2 0,5 3-24,-1 1 0,0 0 0,0-1 0,0 1 0,0 0 0,0 0 0,0-1 0,0 1 0,0 0 0,0 0 0,0 0 0,0 0 1,0 0-1,0 1 0,0-1 0,0 0 0,0 0 0,0 1 0,1-1 0,-1 0 0,0 1 0,-1 0 0,-8 4-82,2 1-1,-1 1 1,-9 8 0,15-12 72,-20 26-136,3-7 223,19-21-16,1-1-51,0 0-1,0 0 1,0 0-1,0 0 1,0 0 0,0 0-1,-1 0 1,1 0-1,0 0 1,0 0-1,0 0 1,0 0-1,0 0 1,0 0-1,0 0 1,-1 0 0,1 0-1,0 0 1,0 0-1,0 0 1,0 0-1,0 0 1,0 0-1,0 0 1,-1 0-1,1 0 1,0 0 0,0-1-1,0 1 1,0 0-1,0 0 1,0 0-1,0 0 1,0 0-1,0 0 1,0 0-1,-1-1 1,5-4 38,-1-1-1,0 0 1,0 0 0,-1 0 0,3-11-1,-2 7-45,0 2-1,6-15 1,-8 21 5,7-10-4,-2-1-1,0 0 1,0 0 0,6-25 0,-12 35-21,1 0 1,0 1-1,1-1 1,-1 0-1,0 0 0,3-2 1,2-7 81,-6 10-27,-1 2-26,1 0-1,0 0 0,0 0 1,0 0-1,0 0 0,-1-1 1,1 1-1,0 0 0,0 0 1,0 0-1,0 0 0,0 0 1,-1 0-1,1-1 0,0 1 1,0 0-1,0 0 0,0 0 1,0 0-1,0-1 0,0 1 0,0 0 1,0 0-1,0 0 0,0-1 1,0 1-1,0 0 0,0 0 1,0 0-1,0 0 0,0-1 1,0 1-1,0 0 0,0 0 1,0 0-1,0-1 0,0 1 1,1-4 29,-4-4 208,-5-9-501,8 17 261,0-1 1,0 1 0,-1-1-1,1 1 1,0-1-1,0 1 1,0-1 0,0 1-1,0-1 1,0 0 0,0 1-1,0-1 1,0 1 0,0-1-1,0 1 1,0-1-1,0 1 1,1-1 0,-1 1-1,0-1 1,0 1 0,1-1-1,-1 1 1,0-1 0,0 1-1,1-1 1,-1 1-1,1 0 1,-1-1 0,0 1-1,1-1 1,0 1 0,3-4-412,-4 4 294,0 0 5,11 19-262,-8-5 318,4 26 0,-3-8 24,13 80-106,-10-52 93,3-1 1,20 67-1,-23-105 98,-2-4-34,1 1 0,1-1 0,15 28-1,-20-41-10,1 0-1,0 1 0,0-2 1,0 1-1,1 0 0,-1-1 0,1 1 1,0-1-1,0 0 0,0 0 1,0-1-1,0 1 0,1-1 1,-1 0-1,1 0 0,0 0 0,-1-1 1,9 2-1,-4-2 55,0-1 1,0 0-1,-1-1 1,1 0-1,0 0 0,-1 0 1,1-1-1,-1-1 0,1 1 1,-1-2-1,0 1 1,0-1-1,-1 0 0,1 0 1,13-12-1,-4 3-15,0-2 0,-1 0 0,-1 0 0,-1-2 0,16-22 0,3-12-70,-18 28-206,19-25 1,-34 47 211,1 0-1,0 0 1,0 0-1,-1 0 1,1 0-1,0 0 1,0 0-1,0 1 1,0-1-1,0 0 1,0 1-1,0-1 1,0 1-1,0-1 1,0 1-1,1 0 1,-1-1-1,0 1 1,0 0-1,0 0 1,2-1-1,-2 2-1,1-1 0,-1 1-1,0-1 1,0 1-1,0 0 1,1-1-1,-1 1 1,0 0 0,0 0-1,0-1 1,0 1-1,0 0 1,-1 0-1,1 0 1,0 0-1,0 1 1,0-1 0,-1 0-1,1 2 1,6 10-4,-2 0 1,6 18-1,0 0-75,11 40 2,-18-55 130,-2 0 0,2 25 0,0 2 40,1 47-18,-2-19-42,1-25-5,19 145 78,-21-179-130,1-1 1,0 0-1,5 11 1,-7-19 50,0 0 0,1 0 0,-1 0 0,1 0 0,0 0 0,0-1 0,0 1 0,0-1-1,0 1 1,1-1 0,-1 0 0,1 0 0,-1 0 0,1 0 0,3 1 0,-4-2-5,0-1 0,0 1-1,-1-1 1,1 0 0,0 0 0,0 0-1,0 0 1,0 0 0,0 0 0,0-1-1,-1 1 1,1 0 0,0-1 0,0 0 0,0 1-1,-1-1 1,4-2 0,1 0 1,-1 0 0,1-1 0,-1 0-1,5-6 1,2-3-9,-1-1 0,-1 0 0,0 0 0,-1-1 0,12-27 0,-20 41 3,44-92-59,-5-2 0,-3-1-1,24-104 1,43-262 440,-78 370-241,-24 74-626,-4 15 46,-2 9 210,-43 117 65,20-48 190,-113 239 515,48-92-23,17 5-330,69-208-197,-28 109 304,29-109-280,3-9 10,1 0-1,0 0 0,0 18 1,18-31-150,-17 2 125,0 1 0,0 0 0,0 0 0,0 0 0,0 0 0,0 0 0,0 0 0,0 0 0,1 0 1,-1 0-1,0 0 0,0 0 0,0 0 0,0 0 0,0 0 0,0 0 0,0 0 0,0 0 0,0 0 0,0 0 1,0 0-1,0 0 0,0 0 0,1 0 0,-1 0 0,0 0 0,0 0 0,0 0 0,0 0 0,0 1 0,0-1 1,0 0-1,0 0 0,0 0 0,0 0 0,0 0 0,0 0 0,0 0 0,0 0 0,0 0 0,0 0 0,0 0 1,0 0-1,0 0 0,0 0 0,0 0 0,0 1 0,0-1 0,0 0 0,0 0 0,0 0 0,0 0 0,0 0 1,0 0-1,0 0 0,0 0 0,0 0 0,0 0 0,0 0 0,0 0 0,0 0 0,0 1 0,0-1 0,-2 9 17,-9 15 210,10-21-201,-3 6-10,-11 23-127,1 2-1,-10 36 1,2 0 331,12-42 280,-10 50-1,21-76-321,4-5-102,10-11-124,17-20-87,-19 16 264,-1-1-1,-1 0 1,0 0 0,-2-1-1,11-31 1,25-109-51,-36 125-3,73-259-148,-19 74 3,148-652-28,-206 848 150,64-379 184,-49 223-178,29-216-595,-42 353 448,67-343-600,-64 349 502,1 0 0,20-42-1,-29 74 146,0 1-1,1-1 1,-1 1-1,1 0 0,6-8 1,-8 12 29,-1-1 0,0 1 0,1-1-1,-1 1 1,1 0 0,-1-1 0,1 1 0,-1 0 0,1 0 0,-1-1 0,1 1 0,-1 0 0,1 0-1,0 0 1,-1 0 0,1 0 0,-1 0 0,1 0 0,-1 0 0,1 0 0,-1 0 0,1 0 0,1 0-1,-1 1 5,0-1-1,0 1 0,0 0 0,0 0 1,0-1-1,-1 1 0,1 0 0,0 0 1,0 0-1,0 0 0,-1 0 0,1 0 1,-1 1-1,1-1 0,0 2 0,4 11-47,-1-1 0,-1 1 0,0 1-1,-1-1 1,0 0 0,-1 18 0,0-8 44,-3 224 118,0-215-44,1-11 75,-1-1 97,2 1-1,3 39 0,-3-61-214,0 0 0,0 0 0,0 1 0,0-1 0,0 0-1,0 1 1,0-1 0,0 0 0,0 0 0,0 1 0,0-1 0,1 0-1,-1 1 1,0-1 0,0 0 0,0 0 0,0 1 0,1-1-1,-1 0 1,0 0 0,0 0 0,0 1 0,1-1 0,-1 0 0,0 0-1,0 0 1,1 1 0,-1-1 0,0 0 0,0 0 0,1 0-1,-1 0 1,0 0 0,1 0 0,-1 0 0,0 0 0,0 0 0,1 0-1,-1 0 1,0 0 0,1 0 0,-1 0 0,0 0 0,0 0-1,1 0 1,-1 0 0,0 0 0,1 0 0,-1 0 0,0-1 0,0 1-1,1 0 1,-1 0 0,0 0 0,0 0 0,1-1 0,-1 1 0,0 0-1,0 0 1,1-1 0,13-15 258,-7 4-332,-1 0 1,0 0-1,-1 0 1,-1 0-1,5-19 1,-8 26 36,32-103-394,59-224-368,-82 278 821,-2 0 0,3-108 1,-11 160-40,0 0 0,0 0 1,0 0-1,0 1 1,0-1-1,-1 0 1,1 0-1,-1 0 0,1 0 1,-3-3-1,3 5-1,0 0 0,0 0 0,0-1 0,0 1 0,-1 0 0,1 0 0,0 0 0,0 0 0,0 0 0,0 0 0,-1 0 0,1-1 0,0 1 0,0 0 0,0 0 0,-1 0 0,1 0 0,0 0 0,0 0 0,0 0 0,-1 0 0,1 0 0,0 0 0,0 0 0,0 0 0,-1 0 0,1 0 0,0 0 0,0 0 0,0 0 0,-1 1 0,1-1 0,0 0 0,-10 11-123,-70 117 294,60-91-60,-26 61 0,33-60-38,3-12 218,0 1 0,-17 29 0,27-55-269,0-1 0,-1 1 0,1-1 0,-1 1 0,1 0 0,0-1 0,-1 1 0,1-1 1,-1 1-1,1-1 0,-1 1 0,1-1 0,-1 0 0,0 1 0,1-1 0,-1 0 0,-1 1 1,2-1-9,0 0 0,-1 0 0,1 0 1,0 0-1,-1 0 0,1 0 0,-1 0 1,1-1-1,0 1 0,0 0 0,-1 0 1,1 0-1,0 0 0,-1-1 1,1 1-1,0 0 0,0 0 0,-1-1 1,1 1-1,0 0 0,0-1 0,-1 1 1,1 0-1,0-1 0,-2-3 6,1 1-1,-1-1 1,1 0 0,0 0-1,-1-4 1,1-5-128,-1 0-1,2 1 1,0-1 0,0 0-1,4-18 1,17-68-135,-5 26 269,-5 14 26,30-143 233,-38 183-778,-2 13 164,-2 13 88,-1 9 216,-1-1 1,-1 1-1,-1-1 1,0 1-1,-12 23 1,-45 70 459,-53 48 469,113-156-865,1 1 1,0 0-1,-1 0 1,1-1-1,-1 1 1,0-1-1,1 1 1,-1-1-1,0 0 1,0 1-1,0-1 1,0 0-1,0 0 0,0-1 1,0 1-1,-1 0 1,1-1-1,0 1 1,0-1-1,0 0 1,-4 1-1,4-2-21,0 1 0,0-1 1,0 0-1,0 0 0,0 0 0,0 1 0,0-2 1,0 1-1,1 0 0,-1 0 0,0-1 0,1 1 0,-1-1 1,1 1-1,-1-1 0,1 0 0,0 1 0,0-1 0,-1 0 1,1 0-1,-1-3 0,-3-9-71,0 0 1,1 0-1,1-1 1,0 1-1,-1-28 1,0 6 47,-3-17 50,-19-121-193,19 138 143,-2-1 0,-23-57-1,31 90-7,-1 0 1,0 1-1,0-1 0,0 1 0,0-1 0,-1 1 1,1 0-1,-1 0 0,0 0 0,0 1 0,0-1 1,0 0-1,-1 1 0,-6-4 0,7 5-23,0 0-1,0 0 1,0 0-1,0 0 1,-1 0 0,1 1-1,0 0 1,-1-1-1,1 1 1,0 0-1,-1 1 1,1-1-1,0 1 1,0-1-1,-1 1 1,1 0 0,0 0-1,-6 3 1,1 1-11,0 0 0,0 0 0,0 1 1,0 0-1,1 0 0,0 1 0,1 0 1,-8 10-1,-5 9-57,-18 34 0,-79 175 351,91-180-301,-92 266 611,92-244-532,-13 17 79,7-18 155,21-52 14,2-14-143,8-10-122,0 0-1,0 1 1,0-1-1,-1 0 1,1 0-1,0 0 1,0 0-1,0 0 1,-1 0-1,1 1 1,0-1-1,0 0 1,0 0-1,-1 0 1,1 0-1,0 0 0,0 0 1,0 0-1,-1 0 1,1 0-1,0 0 1,0 0-1,-1 0 1,1 0-1,0 0 1,0 0-1,0 0 1,-1 0-1,1 0 1,0 0-1,0 0 1,0-1-1,-1 1 1,1 0-3,0-1 0,-1 1 0,1-1-1,0 1 1,0-1 0,0 1 0,0-1 0,0 1 0,0-1 0,-1 1 0,1 0 0,0-1 0,0 1 0,1-1 0,-1 1 0,0-1 0,0 1 0,0-2 0,10-50-209,22-65 0,-27 99 184,12-38-141,2 1 1,36-73-1,-55 127 107,1-1-1,0 1 1,0-1-1,0 1 1,0-1-1,0 1 1,0-1 0,1 1-1,-1 0 1,0 0-1,1-1 1,1 0-1,-2 17-224,-4 68 357,-23 131 0,16-144 57,-1-1 203,-3-1 0,-2 0-1,-29 72 1,30-96-112,-15 35-82,25-69-92,1-1-1,-2 0 1,1 0-1,-1-1 1,0 0-1,-8 8 1,12-14-32,0 0 0,0 0 0,0 0 1,0 0-1,-1-1 0,1 1 0,-1 0 0,1-1 1,-1 0-1,0 0 0,1 0 0,-1 0 0,0 0 1,0 0-1,0-1 0,0 1 0,-5-1 0,3 0-45,0 1 1,0-1-1,0 1 0,1 0 0,-1 0 0,0 1 1,0 0-1,1 0 0,-1 0 0,1 0 0,-8 5 1,-1 3-90,0 1 0,-13 14 0,4-4 81,-42 32 324,63-52-273,0-1 1,1 1-1,-1-1 0,0 1 0,1-1 1,-1 1-1,0-1 0,1 0 0,-1 1 0,0-1 1,0 0-1,1 0 0,-1 0 0,0 1 0,-1-1 1,2 0-10,0-1 0,-1 1 1,1 0-1,0 0 1,0 0-1,0-1 0,0 1 1,-1 0-1,1 0 0,0 0 1,0-1-1,0 1 1,0 0-1,0 0 0,0-1 1,0 1-1,0 0 1,0 0-1,0-1 0,0 1 1,0 0-1,0 0 1,0-1-1,0 1 0,0 0 1,0 0-1,0-1 0,0 1 1,0 0-1,0-1 1,11-25 53,64-112-214,-57 111 139,0 0 1,41-42-1,19-9-593,-77 78 588,-1-1-1,1 0 0,0 1 0,-1-1 1,1 1-1,0-1 0,0 1 0,0-1 1,-1 1-1,1-1 0,0 1 0,0 0 1,0-1-1,1 1 0,-2 0 17,0 0-1,1 0 0,-1 0 1,0 0-1,0 1 0,1-1 1,-1 0-1,0 0 1,0 0-1,0 0 0,1 0 1,-1 1-1,0-1 0,0 0 1,0 0-1,0 0 0,1 1 1,-1-1-1,0 0 0,0 0 1,0 1-1,0-1 1,0 0-1,0 0 0,0 1 1,0-1-1,0 0 0,0 0 1,0 1-1,0-1 0,0 0 1,0 6-8,0-1 0,-1 0 0,-2 9 1,-4 12 90,-2 0 1,-1 0-1,0-1 0,-2-1 1,-1 0-1,-1 0 1,-1-1-1,-1-1 1,-28 30-1,41-49-29,1-1 0,-1 1 0,1-1 0,-1 0 0,0 0 0,0 0 0,0 0 0,0 0 1,-1-1-1,-5 3 0,7-4-34,1 1 1,-1-1 0,1 0 0,0 0 0,-1 0 0,1 0-1,-1 0 1,1-1 0,-1 1 0,1 0 0,0 0 0,-1-1-1,1 1 1,0-1 0,-1 0 0,1 1 0,0-1-1,0 0 1,0 0 0,-1 1 0,1-1 0,0 0 0,0 0-1,0 0 1,0 0 0,1-1 0,-1 1 0,0 0 0,0 0-1,0-2 1,-3-5-21,1 1 1,1-1-1,-1 1 0,1-1 0,0 0 1,1 0-1,0 0 0,0 0 0,1 0 1,1-14-1,1 0-27,1-1 1,10-36-1,0 16-69,3 0 1,1 1-1,2 1 1,2 1-1,41-60 1,-9 7-39,-40 68 20,-13 25 101,1-1 1,-1 0 0,1 0 0,-1 0-1,1 0 1,-1 1 0,1-1 0,0 0-1,-1 1 1,1-1 0,0 0 0,-1 1-1,3-2 1,-3 2 2,0 0 0,0 0 0,1 0 0,-1 0-1,0 0 1,0 0 0,1 0 0,-1 0 0,0 0 0,0 0 0,1 0-1,-1 0 1,0 0 0,0 0 0,1 1 0,-1-1 0,0 0 0,0 0-1,1 0 1,-1 0 0,0 0 0,0 1 0,0-1 0,1 0 0,-1 0-1,0 0 1,0 1 0,0-1 0,0 0 0,1 1 0,0 1-21,-1-1 0,1 1 1,0 0-1,-1 0 0,1 0 0,-1 1 1,1-1-1,-1 0 0,0 0 0,0 0 1,-1 3-1,-3 19 64,-1 0 0,-1 0 0,-2 0 0,0-1 0,-15 28 0,-8 25-70,31-75 40,-7 22 169,7-23-163,0 1 0,0-1 0,0 0 1,-1 1-1,1-1 0,0 0 0,0 1 0,0-1 0,0 0 0,0 1 1,0-1-1,0 0 0,0 1 0,0-1 0,0 0 0,0 1 0,0-1 0,1 0 1,-1 1-1,0-1 0,0 0 0,0 0 0,0 1 0,0-1 0,1 0 0,-1 1 1,0-1-1,0 0 0,0 0 0,1 1 0,-1-1 0,0 0 0,0 0 1,1 0-1,-1 1 0,0-1 0,1 0 0,-1 0 0,0 0 0,1 0 0,-1 0 1,0 0-1,1 1 0,-1-1 0,0 0 0,1 0 0,-1 0 0,0 0 0,1 0 1,-1 0-1,0 0 0,1-1 0,-1 1 0,0 0 0,1 0 0,-1 0 1,0 0-1,1 0 0,-1-1 0,11-4-26,-1-1-1,0 0 1,0-1 0,0 0-1,-1 0 1,0-1 0,-1-1-1,1 1 1,7-13 0,-2 2 58,-2-1 1,15-33 0,-14 27 30,-6 12-54,0-1 1,-1 1 0,-1-1-1,-1 0 1,0-1-1,0 1 1,-2-1-1,0 0 1,-1 0-1,-1-22 1,0 36-23,0 0 0,0 0-1,-1-1 1,1 1 0,-1 0 0,1 0 0,-1 0 0,0 0 0,0 0-1,0 0 1,0 0 0,0 0 0,0 1 0,-1-1 0,1 0 0,-1 1-1,-2-4 1,1 4-2,1 0 0,0-1 0,0 1 0,-1 0-1,1 1 1,0-1 0,-1 0 0,1 1 0,-1-1 0,1 1-1,-1 0 1,1 0 0,-1 0 0,1 0 0,-5 1 0,-113 22 202,34-5 10,34-8-76,-57 1-1,91-10-106,0-1 1,0-1-1,0 0 0,0-2 1,0 0-1,1 0 0,-19-8 1,27 9-51,1-1 1,-1-1-1,1 0 1,-1 0 0,1 0-1,1-1 1,-1-1-1,0 1 1,-9-11 0,6 6 46,6 5-55,0 0 1,1 0-1,-6-8 0,9 12 24,0 0-1,1 0 1,-1-1-1,0 1 1,1 0-1,-1 0 1,1-1-1,0 1 1,-1 0-1,1-1 0,0 1 1,0-1-1,0 1 1,0 0-1,0-1 1,0 1-1,0-1 1,0 1-1,0 0 1,1-1-1,0-1 1,-1 3 3,0 0 1,0-1-1,0 1 1,0-1-1,0 1 0,0 0 1,0-1-1,0 1 1,0-1-1,0 1 1,0 0-1,0-1 1,0 1-1,0 0 1,-1-1-1,1 1 1,0 0-1,0-1 1,0 1-1,-1 0 1,1-1-1,0 1 1,0 0-1,-1 0 0,1-1 1,0 1-1,0 0 1,-1 0-1,1-1 1,-1 1-1,-2 13-108,-3 26-1,5-23 108,-7 25 1,-64 152 73,65-176-42,3-5-40,0 0 1,1 0 0,-3 22-1,5-27 23,1-6 7,0 0 0,-1 0 0,1 0 0,0 0 0,0 0 1,0 0-1,0 0 0,0 0 0,0 0 0,0 0 1,0 1-1,1-1 0,-1 0 0,0 0 0,1 0 0,-1 0 1,0 0-1,1 0 0,-1 0 0,1 0 0,0 0 0,0 0 1,0 0 1,0-1 1,0 1 0,0-1 0,-1 0-1,1 0 1,0 1 0,0-1 0,0 0-1,0 0 1,0 0 0,0 0-1,0 0 1,0 0 0,0 0 0,0 0-1,0 0 1,0-1 0,0 1 0,1-1-1,4-1 32,-1-1 0,1 1 0,-1-1 0,1-1 0,-1 1 0,5-5 0,15-17 19,-1-1 0,35-51 0,-4 6 8,71-66-342,-106 121 123,-12 12 107,-7 4 43,-1 0 0,0 0-1,0 0 1,0 0 0,0 0 0,0 0-1,0 1 1,1-1 0,-1 0-1,0 0 1,0 0 0,0 0 0,0 1-1,0-1 1,0 0 0,0 0-1,0 0 1,0 0 0,0 1-1,0-1 1,0 0 0,0 0 0,0 0-1,0 0 1,0 1 0,0-1-1,0 0 1,0 0 0,0 0-1,0 1 1,0-1 0,0 0 0,0 0-1,0 0 1,0 0 0,0 1-1,0-1 1,0 0 0,-1 0-1,1 0 1,0 0 0,0 0 0,0 1-1,-34 70 205,-43 70 0,35-67-167,33-57-78,-11 32 0,5-10-66,15-38 104,0-1 0,-1 0 1,1 1-1,0-1 0,0 1 1,0-1-1,0 1 0,-1-1 1,1 0-1,0 1 1,0-1-1,0 1 0,0-1 1,0 1-1,0-1 0,0 1 1,0-1-1,0 1 0,0-1 1,1 0-1,-1 1 1,0-1-1,0 1 0,0-1 1,1 0-1,-1 1 0,0-1 1,0 1-1,1-1 0,-1 0 1,0 1-1,0-1 0,1 0 1,-1 1-1,1-1 1,-1 0-1,0 0 0,1 1 1,-1-1-1,1 0 0,-1 0 1,0 0-1,1 0 0,-1 0 1,1 1-1,-1-1 1,1 0-1,-1 0 0,1 0 1,-1 0-1,0 0 0,1 0 1,-1 0-1,1-1 0,0 1 1,5 0 41,0-1 0,0 0 1,9-2-1,87-20-63,26-6-66,-99 23 61,1 0 0,0 3 1,0 0-1,32 2 0,-60 1 29,1 0 0,-1 0-1,1 0 1,-1 0-1,1 1 1,-1-1 0,0 1-1,1 0 1,-1-1-1,0 1 1,1 0 0,-1 0-1,0 1 1,0-1 0,0 0-1,0 1 1,0-1-1,0 1 1,2 2 0,-3-2-3,0 0 1,1 1-1,-1-1 0,0 0 1,0 1-1,0-1 1,-1 1-1,1-1 0,-1 1 1,1 0-1,-1-1 1,0 1-1,0-1 1,0 1-1,0 0 0,0-1 1,-2 6-1,-1 5 89,-2 0 0,0 0 0,0 0 0,-15 23-1,8-13-104,-7 12 64,-15 30-82,-28 75 0,61-139 32,1 0 1,-1 0 0,1 1 0,-1-1 0,1 0-1,0 1 1,0-1 0,-1 1 0,1-1 0,0 0-1,0 1 1,0-1 0,1 1 0,-1-1 0,0 0-1,1 2 1,-1-2-1,0-1-1,0 0 1,1 1 0,-1-1-1,0 0 1,1 0 0,-1 1-1,0-1 1,1 0 0,-1 0-1,0 1 1,1-1 0,-1 0-1,1 0 1,-1 0-1,0 0 1,1 0 0,-1 0-1,1 1 1,0-1 0,15-3-21,-4-2 89,1-1 0,0 0-1,-1 0 1,18-14 0,44-38-110,-6 4-24,-44 37 136,49-33-26,-62 44-91,0 0-1,0 1 1,1 0 0,23-6 0,-33 11 40,1-1 0,-1 1 0,1-1 0,0 1 0,-1 0 0,1 0-1,0 0 1,-1 0 0,1 0 0,0 1 0,-1-1 0,1 1 0,-1 0 0,1 0-1,-1 0 1,1 0 0,-1 0 0,1 0 0,-1 1 0,0-1 0,0 1 0,0 0-1,0-1 1,0 1 0,0 0 0,0 0 0,-1 0 0,1 1 0,-1-1 0,1 0-1,-1 0 1,0 1 0,0-1 0,1 5 0,2 3 15,-1 0 0,0 0 1,-1 1-1,3 20 0,-4 44-70,-1-50-822,1 0 0,3 25 0,1-23-1592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4:14.8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3094 1248,'-7'1'709,"5"-7"2420,6-5-2552,-2 5-390,-2 0-29,0 0 0,1-1-1,0 1 1,1 0 0,-1 0-1,1 0 1,0 0-1,6-10 1,-7 11-145,1 1 0,-1-1 1,0 0-1,0 1 0,1-8 0,3-15-28,59-157 1732,-58 167-1725,2 0-1,0 1 1,1 0-1,13-18 1,50-56 439,-72 89-425,13-13 64,1 1 0,16-12 0,-6 4-24,-2 4 91,35-21 0,-39 26-75,0 0 0,0-1 0,26-26 1,-27 21 22,-1-1 0,-1-1 1,-1 0-1,0-1 0,18-41 1,46-91 31,-63 127-151,1 0 0,30-37 1,-38 54 41,1 0-1,0 0 1,0 0 0,20-12 0,45-23 72,-6 4-18,71-48-201,-115 70 242,-1-1 1,21-21-1,-26 23-250,-11 11 126,-2 1 0,1-1 1,-1 0-1,6-8 0,31-47-22,-25 38 119,-14 19-47,0 0 0,0 0 1,0-1-1,0 1 0,4-10 0,-4 8-50,0-1-1,1 1 1,0 0 0,0 0-1,9-8 1,3-6-32,-11 13 52,5-7 0,1 0-1,24-23 0,-27 29-1,1 0-1,1 1 0,-1 0 0,1 0 0,1 1 0,13-6 1,29-10-56,-15 9 22,31-13 95,-23 11-48,-34 11-35,0 0 1,13-6-1,70-28 4,-76 28 26,-1-1 1,0 0-1,-1-1 0,22-21 1,-33 29-39,0 0 0,-1 0 1,1 1-1,12-5 1,10-7-61,16-12 130,-16 11 55,-5 5-120,46-24 177,-55 27-145,-1 0 0,0-1-1,0 0 1,13-12 0,-15 11-36,1 1 1,0 0-1,1 0 1,19-9 0,-21 13 19,0 1 0,0 1 0,0-1 0,0 2 0,1-1 1,-1 2-1,1 0 0,13 0 0,-23 1 30,0 0 0,0 0 0,0 0 0,0 0 0,0 0 0,0-1 0,0 1 0,0-1 0,0 1 0,0-1 0,0 0 0,0 0 0,0 1 0,0-2 0,-1 1 1,1 0-1,0 0 0,-1 0 0,1-1 0,1-1 0,-1 1-48,1 0 1,-1 1 0,1-1-1,0 0 1,0 1 0,0 0-1,4-2 1,1 2 42,-7 1-13,-1 0 0,1 0 0,0 0 0,-1 0 0,1 0 1,0 0-1,-1 0 0,1 0 0,-1 0 0,1 0 0,0-1 1,-1 1-1,1 0 0,-1 0 0,1-1 0,0 1 0,-1-1 1,1 1-1,0-1 0,-1 0 3,1 1-1,0-1 1,0 1 0,0 0-1,-1-1 1,1 1 0,0 0-1,0-1 1,0 1 0,0 0 0,0 0-1,1 0 1,8-3 106,-1-2-77,-6 3-24,1 0-1,-1 1 0,1-1 0,-1 1 0,8-2 0,12-12 3,19-10-106,-24 20 230,13-7-92,20-7-52,-43 16-2,-1 0 0,1 1 0,13-2 1,13-3 79,-14 1-121,33-3-1,16 0 108,-18 0-97,-26 5 94,28-9-1,-25 9-85,-24 4 44,0-1 0,0 1 0,0-1 0,0 1 0,0-1 0,0-1 1,5-1-1,-4 1 8,0 0 0,1 0 1,-1 0-1,10-1 1,5-1-127,-19 3 99,5 0-41,0-1 0,0 1-1,0 0 1,12 0 0,-8 0 129,0-1 1,0 1 0,0-1-1,0-1 1,0 0 0,17-9-1,14-3 108,-1 0-229,-26 9 176,28-7 1,31-10 74,-59 20-207,79-17-29,-79 16-12,2 0-55,24-11 1,-21 7 146,-4 1 87,24-13 0,-4 2-192,16-21 122,-29 28-36,-19 10-27,0-1-1,0 1 1,0-1 0,0 1 0,0-1-1,0 0 1,0 0 0,-1-1 0,1 1 0,2-3-1,0-1-7,0 1 1,1-1-1,0 1 0,0 1 0,0-1 0,0 1 0,11-5 0,0-2-20,11-9 94,-20 13-34,1 0 0,14-8 1,47-27-226,-57 33 304,-7 4-121,1 1 0,-1 0 0,13-5 0,-15 8-10,0-1 0,0 0 0,0 0-1,0 0 1,5-4 0,-8 5-7,-1 1 63,0 0-31,0 0-102,0 0 59,1 0 32,0 0 1,1-1-1,-1 1 0,0 0 0,1-1 0,-1 1 0,1 0 1,-1 0-1,0 0 0,1 0 0,-1 1 0,3-1 0,-3 1 2,0-1 0,0 0 0,0 0 0,0 0 0,0 1 0,0-1-1,0 0 1,1-1 0,-1 1 0,0 0 0,0 0 0,0 0 0,0-1 0,0 1-1,2-1 1,-2 0 73,-1 1-48,0 0-70,0 0 32,0 0 102,0 0-43,0 0-112,0 0 0,0 0 75,0 0 175,0 0-68,0 0-145,0 0 0,0 0 49,-18 0-225,6 1 200,0 0-1,-1 0 1,1 1 0,0 1-1,1 0 1,-1 0 0,-21 10-1,-119 57 623,146-68-550,-7 5-96,1 1 0,-19 14 0,0 0 7,15-13 160,-20 9 0,15-8 39,3-4-73,1 0-90,-66 38 48,50-28-74,25-12 92,0-1 0,0-1 0,0 1 0,-1-1 0,1-1 1,-18 2-1,-55-3 34,39-1-402,57 4 1,22 2-1,-10-5 295,99-4-3,-108 2 13,0-1-1,0 0 0,0-1 1,31-13-1,-28 9 11,7-3-94,-1-1 1,27-18-1,104-51 102,-135 71 38,78-31-101,-21 10 25,5 0 188,-84 31-202,19-9 30,-20 8 4,0 0 1,1 1-1,-1-1 1,0 0-1,1 1 1,-1-1-1,0 0 0,0 0 1,0 1-1,0-1 1,0 0-1,0 0 0,0 0 1,0 1-1,0-1 1,0-1-1,0-6-8,0 2-195,0 6 188,0-1 0,0 1-1,0-1 1,1 1-1,-1 0 1,0-1 0,0 1-1,0-1 1,0 1 0,-1-1-1,1 1 1,0-1-1,0 1 1,0 0 0,0-1-1,0 1 1,-1-1-1,1 1 1,0-1 0,0 1-1,0 0 1,-1-1-1,1 1 1,0 0 0,-1-1-1,1 1 1,0 0 0,-1-1-1,1 1 1,0 0-1,-1 0 1,1 0 0,-1-1-1,1 1 1,-1 0-1,1 0 1,0 0 0,-1 0-1,-5-3 22,6 3-38,-1 0 0,1-1 1,-1 1-1,0 0 0,1 0 1,-1-1-1,0 1 0,0 0 1,1 0-1,-1 0 0,0 0 1,1 0-1,-1 0 0,0 0 1,0 0-1,1 0 0,-1 0 1,0 1-1,1-1 0,-1 0 1,0 0-1,1 1 0,-1-1 1,0 0-1,1 1 1,-1-1-1,1 0 0,-1 1 1,1-1-1,-2 2 0,-22 15-79,-41 39 0,8-7 207,-25 19 45,49-39-73,1 1 0,-54 65 0,53-53-145,30-39 56,0 1 1,0 0-1,1 0 1,0 0-1,-3 4 1,-4 7 58,-1 4-7,-6 8 182,15-26-232,1-1 1,0 0-1,-1 1 0,1-1 0,-1 0 0,1 1 1,-1-1-1,1 1 0,0-1 0,-1 1 0,1-1 0,0 1 1,0-1-1,-1 1 0,1-1 0,0 1 0,0-1 1,0 1-1,0-1 0,-1 1 0,1-1 0,0 1 0,0-1 1,0 1-1,0 0 0,0 0 0,0-1 1,0 0-1,0 1 1,0-1-1,0 1 0,0-1 1,0 0-1,0 1 0,0-1 1,0 0-1,0 1 1,0-1-1,0 0 0,-1 1 1,1-1-1,0 0 1,0 1-1,0-1 0,-1 0 1,1 1-1,0-1 1,-1 0-1,1 0 0,0 1 1,0-1-1,-1 0 0,1 0 1,-1 1-1,-1 3 181,-1 1 390,2-10-325,2 0-259,1 0 1,-1 0-1,1 1 1,-1-1 0,1 1-1,1-1 1,-1 1-1,1 0 1,-1 0 0,5-4-1,-2 0-21,142-198-409,-126 182 439,1 2-1,32-25 1,-31 28-9,1-1-46,1 2 0,1 1 1,1 1-1,30-13 0,-33 12 237,-21 15-195,0 0 0,0-1 0,0 1 0,0 0 0,0 1 0,7-4 0,-9 6 12,6-6-33,-6 4-127,-1 1 80,-1 2 83,-1-1 1,1 0 0,-1 0-1,1 1 1,-1-1 0,1 0-1,-1 0 1,1 0 0,-1 0 0,0-1-1,-3 2 1,0 0 97,-10 7-109,0 1-1,1 0 1,-19 18 0,15-13 2,-24 16 0,-22 7 518,-125 56-1,160-81-330,21-8-178,0-2 0,0 1 1,-1-1-1,1 0 0,-1 0 0,0-1 1,1 0-1,-18 1 0,17-3 53,-5 0 2,0 0 0,0-1-1,0-1 1,-17-3 0,12 1-69,0 0 0,0 2 0,0 0 0,-1 2 0,1 0 0,-1 1 0,1 1 0,0 0 0,0 2 0,-38 11 0,37-10 69,-1-1 1,0-1-1,0 0 1,0-2-1,-37-2 1,19 1-764,39 0 512,3 4 97,-2-4 91,0 1 1,0 0-1,0 0 1,1-1-1,-1 1 1,0-1-1,0 1 0,1-1 1,-1 1-1,0-1 1,0 0-1,1 0 1,-1 0-1,0 1 1,3-1-1,6 1 72,7 1-37,0-1 0,0 0 1,0-1-1,1-1 0,18-3 0,13 0 48,54-7-74,-42 3-120,-44 6 158,0-1 0,0-1 1,0-1-1,0-1 0,-1 0 1,0-1-1,0-1 0,-1 0 1,21-15-1,72-65-160,-52 42 267,-48 40-160,-1 0 1,2 0-1,-1 1 0,1 0 1,-1 0-1,1 1 0,13-4 0,68-16-325,-70 20 424,46-8-307,-37 5 293,-14 4 29,0-1 0,20-9 0,-27 11-13,-7 2-78,-1 0 0,1 0 0,0 0 0,-1 0 0,1 0-1,0 0 1,-1 0 0,1 0 0,0-1 0,-1 1 0,1 0-1,0 0 1,-1-1 0,1 1 0,-1 0 0,1-1-1,-1 1 1,1-1 0,-1 1 0,1-1 0,-1 1 0,1-1-1,-1 1 1,1-1 0,-1 1 0,0-1 0,1 1 0,-1-1-1,0 0 1,0 1 0,1-2 0,-14 9-66,-6 11 68,-24 17-1,-3 1-3,-6 11 9,2 2 0,-50 63 0,83-90-28,-1-1 0,-28 26 0,35-37 35,0 1 1,1 1 0,-12 16-1,11-12 83,-19 18-1,12-11 175,-7 5-76,19-22-192,1 0 0,0 0 0,0 0 1,1 1-1,-7 12 0,-1 1 110,-6-3-34,5-1-36,11-14-47,1-1-94,-7 6 150,9-10-95,0 0 0,0 0 0,0-1 0,1 1 0,-1 0 0,1 0 0,0 1 0,0-1 0,0 0 0,0 1 0,4-5 1,4-4-233,18-29-114,3 2-1,1 1 0,63-57 1,-86 88 344,-1 0 0,15-7 1,1-1 48,6-5 149,-30 19-224,0 0-58,0 0 58,0 0 80,-1 0-9,0 1 1,0 0-1,-1-1 1,1 1 0,0 0-1,0 0 1,0 0 0,0 0-1,0 0 1,0 0 0,0 1-1,0-1 1,-1 2-1,-3 5 20,-9 0-168,13-7 134,-1-1 0,0 1 0,0 1 0,0-1 0,0 0 0,1 0 0,-4 3 0,-24 22-183,15-14 214,1-7-44,12-5-7,0 0 1,0 0 0,0 0-1,0 0 1,0 1-1,0-1 1,0 0 0,0 1-1,0-1 1,1 1 0,-1-1-1,0 1 1,0-1-1,0 1 1,0 0 0,18-5-134,15-9 258,59-35 0,-78 41-129,74-49-38,-40 25 74,-36 26-16,-1 0 0,0 1 0,1 0 0,12-2 0,-23 6 13,10-2 122,-15 2 562,3 1-598,0-1-1,0 1 1,0-1 0,-1 0 0,1 0-1,0 0 1,0 0 0,-3-1 0,-8-3 169,12 4-249,1 0-1,-1 0 0,0 0 1,0 0-1,0 0 0,0 0 0,0-1 1,0 1-1,0 0 0,1 0 1,-1-1-1,0 1 0,0-1 1,0 1-1,1-1 0,-1 1 0,0-1 1,1 1-1,-1-1 0,0 0 1,1 1-1,-1-1 0,1 0 1,-1 0-1,1 0 0,-1 1 1,1-1-1,0 0 0,-1 0 0,1 0 1,0 0-1,0 1 0,-1-1 1,1 0-1,0 0 0,0-1 1,0-1-50,0 1 1,0-1 0,1 1 0,-1-1 0,0 1-1,1 0 1,0-1 0,-1 1 0,1 0 0,0 0 0,0 0-1,0-1 1,1 1 0,-1 0 0,0 0 0,1 0-1,2-2 1,-3 4-44,-1 0 58,0 0 161,-6 0 36,1 2-202,0 1 0,0-1 0,0 1 0,-7 5 0,-3 1 96,-42 22 68,-40 25 168,56-30-181,0-1 0,-84 36 1,12-23-200,79-27 138,21-8 32,-1 1-1,1-2 1,-1 0-1,1-1 1,-16 0-1,21-1-58,-1 0 0,0-1 0,0 0 0,1-1 0,-1 0 0,1 0 0,0 0 0,-16-8 0,21 8-83,0 1 0,1 0-1,-1 0 1,0 1 0,0-1 0,0 1-1,1-1 1,-1 1 0,-4 0 0,4-1-3,-1-6-29,4 7 121,0 0-37,0 0-138,0 0 31,0 0 0,1 1-117,1 1 213,1 0 0,0-1 0,-1 1 0,1-1 0,0 1-1,0-1 1,0 0 0,0 0 0,0-1 0,0 1 0,0 0 0,0-1-1,6 0 1,46-2 289,-50 2-277,33-6-8,-1-1 1,-1-2-1,68-26 0,-66 18-204,-28 12 213,0 1 0,0 0 0,13-4 1,-9 5-10,-1-1 1,0 0 0,0-1 0,0 0-1,19-12 1,-31 17 13,-1 0-1,0-1 1,1 1-1,-1 0 0,1 0 1,-1 0-1,0-1 1,1 1-1,-1 0 1,0 0-1,1-1 1,-1 1-1,0 0 1,1-1-1,-1 1 0,0 0 1,0-1-1,1 1 1,-1-1-1,0 1 1,0 0-1,0-1 1,0 1-1,1-1 0,-1 1 1,0 0-1,0-2 1,-1 2-7,1 0 0,-1-1 0,1 1 0,-1-1 1,1 1-1,-1 0 0,1 0 0,-1-1 0,1 1 0,-1 0 1,1 0-1,-1-1 0,0 1 0,1 0 0,-1 0 0,-1 0 0,-36-1-89,32 1 134,-97-8-40,97 9 22,-1 0 1,1 1-1,0 0 0,0 0 0,-1 0 0,2 0 0,-1 1 0,-6 4 1,-13 5-214,-19 11 177,15-7-275,3-5 673,26-11-395,0 0 0,0 0 0,0 0 0,0 0 1,0 0-1,0 0 0,0 0 0,0 0 0,0 0 0,0 0 1,0 0-1,-1 0 0,1 0 0,0 0 0,0 0 0,0 1 0,0-1 1,0 0-1,0 0 0,0 0 0,0 0 0,0 0 0,0 0 0,0 0 1,0 0-1,0 0 0,0 0 0,0 0 0,0 0 0,0 0 0,0 0 1,0 0-1,0 0 0,0 0 0,0 1 0,1-1 0,-1 0 0,0 0 1,0 0-1,0 0 0,0 0 0,0 0 0,0 0 0,0 0 1,0 0-1,0 0 0,0 0 0,0 0 0,0 0 0,0 0 0,0 0 1,0 0-1,0 0 0,0 0 0,0 0 0,0 0 0,0 0 0,1 0 1,-1 0-1,0 0 0,0 0 0,0 0 0,8 3-132,16 1 132,-10-1-158,-4-2 134,0 0 0,1 0-1,-1-1 1,0-1 0,12-1 0,-13 1 61,38-8 54,1-1-223,11 0-1,-53 9 182,1 0 0,-1-1 0,0 0 0,7-3-1,1 0 32,-7 3-55,4-4 357,-23 14-312,11-7-69,-1-1 0,0 1 1,1 0-1,-1 0 0,1 0 0,0 0 1,-1 0-1,-1 3 0,-10 11-10,6-7-10,1 0 0,-10 15 0,-30 42-247,32-43 421,-25 28 0,39-49-141,-5 4-16,1 1 0,-1-1 0,0 0 0,-10 7 0,61-50 670,-37 29-691,0 0 1,15-21 0,-5 6-90,-7 9 110,0 2 0,1 0 0,23-18 0,45-35-29,-72 59 46,-1-1 0,0 0 1,-1 0-1,0-1 0,0 0 1,6-10-1,11-16 0,-9 16 9,0 0-98,0 0-1,1 1 1,35-29-1,-46 44 27,0-1 0,0 2 0,1-1 0,-1 1 0,7-3 0,-7 4-55,-1-1 1,0 1-1,1-1 1,-1-1-1,0 1 1,0 0-1,0-1 0,6-5 1,-9 7-580,-1 1 37,0-2-1198,-2 2-2062,-11 1 1581,-12-3 74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4:26.424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377 271 1728,'-32'-9'2880,"29"8"-2720,0-1-1,0 1 1,0-1 0,0 0-1,-5-3 1,7 4-83,-1-1 0,0 1 0,0 0 0,0-1 0,0 1 0,0 0 0,0 0 0,0 1 0,-3-2 0,4-18 515,1 18-538,-1 0 1,1-1-1,0 1 1,-1 0-1,1-1 1,-1 1-1,0 0 0,0 0 1,0-1-1,0 1 1,0 0-1,-2-3 1,-22-21 432,0 0-18,23 22-439,-1 1 1,0 0 0,0-1 0,-1 1-1,1 0 1,-1 1 0,-6-5 0,9 6-45,0 1 1,0-1 0,0 1-1,0-1 1,0 1 0,-1 0-1,1 0 1,0-1 0,0 1-1,0 0 1,0 0 0,0 0-1,0 0 1,-1 0-1,1 0 1,0 1 0,0-1-1,0 0 1,0 1 0,0-1-1,0 1 1,0-1 0,0 1-1,0-1 1,0 1 0,0-1-1,0 1 1,0 0 0,1 0-1,-1-1 1,0 1-1,0 0 1,1 0 0,-1 0-1,-1 2 1,-5 10-18,1-1 0,0 2 0,1-1 0,0 1 0,1 0-1,1 0 1,0 0 0,0 0 0,2 1 0,0-1 0,0 0 0,2 1 0,0-1 0,0 1-1,1-1 1,1 0 0,5 16 0,-5-25 25,-1 1-1,1-1 0,0 0 1,1 0-1,-1 0 1,1-1-1,0 1 1,0-1-1,0 0 1,9 6-1,3 4 90,-13-12-65,-1 0 1,1 0 0,0 0 0,0-1-1,0 1 1,0-1 0,0 1-1,0-1 1,0 0 0,0 0-1,0-1 1,0 1 0,1-1 0,3 1-1,-2-1 25,0 0 0,0-1 0,0 1 0,0-1 0,0 0 0,0 0 0,0-1-1,6-2 1,-10 4-25,0-1 0,0 1 0,0 0 0,0-1 0,-1 1 0,1-1 0,0 0 0,0 1-1,0-1 1,-1 1 0,1-1 0,0 0 0,-1 0 0,1 1 0,-1-1 0,1 0 0,-1 0 0,1 0-1,-1 0 1,0 1 0,1-1 0,-1-2 0,0 2-3,0-1 0,0 1 0,0-1 0,0 1 0,-1-1 0,1 1 0,0 0 0,-1-1 0,1 1-1,-1 0 1,0-1 0,1 1 0,-3-2 0,-1-3 41,-2 0-1,1 0 0,-1 1 1,-7-7-1,13 12-46,-30-27 212,-16-11 150,37 30-493,7 6 73,-1 0 0,1 0-1,-1 0 1,0 0-1,-4-2 1,7 3 25,-1 1 0,0 0 0,0-1 1,0 1-1,0 0 0,0 0 0,0 0 1,0 0-1,0 0 0,-1 0 0,1 0 0,0 0 1,0 0-1,0 0 0,0 0 0,0 1 0,0-1 1,0 0-1,0 1 0,1-1 0,-1 1 1,-2 0-1,2 0-136,1-1 69,0 0 102,0 0 31,0 0 33,13-8 346,-12 4-382,-1 0-1,1 1 0,-1-1 1,0 0-1,0 0 0,0 0 1,-1-4-1,0-7-67,1 15 18,0-1 0,0 0 0,0 0 0,0 0 0,0 1 0,0-1 0,0 0 0,0 0 0,0 1 1,-1-1-1,1 0 0,0 0 0,-1 1 0,1-1 0,0 0 0,-1 1 0,0-2 0,1 2 4,-1 0 1,1 0-1,-1 0 0,1-1 0,-1 1 0,1 0 1,-1 0-1,1 0 0,-1 0 0,1 0 0,-1 0 1,1 0-1,-1 0 0,1 0 0,-1 1 0,1-1 1,-1 0-1,1 0 0,-1 0 0,1 0 0,-1 1 1,1-1-1,-1 0 0,1 0 0,-1 1 0,0 0 20,1-1-1,-1 0 0,1 0 0,-1 0 0,1 0 0,-1 0 1,1 0-1,-1 0 0,1 0 0,-1 0 0,0 0 0,1 0 0,-1 0 1,1 0-1,-1-1 0,1 1 0,-1 0 0,1 0 0,-1 0 1,1-1-1,-1 1 0,1 0 0,0-1 0,-1 1 0,1 0 1,-1-1-1,1 0 0,-13-13 150,10 10-259,-1 2 145,4 2-53,0 0 1,-1 0 0,1 0 0,0 0 0,0-1 0,0 1 0,-1 0 0,1 0 0,0 0-1,0 0 1,0 0 0,-1 0 0,1-1 0,0 1 0,0 0 0,0 0 0,0 0 0,-1 0-1,1-1 1,0 1 0,0 0 0,0 0 0,0 0 0,0-1 0,0 1 0,0 0 0,0 0-1,-1-1 1,1 1 0,0 0 0,0 0 0,0 0 0,0-1 0,0 1 0,-3-4-88,3 4 95,0 0-1,-1-1 1,1 1 0,0 0-1,0 0 1,-1 0 0,1 0 0,0-1-1,0 1 1,-1 0 0,1 0-1,0 0 1,0-1 0,0 1-1,0 0 1,-1 0 0,1-1 0,0 1-1,0 0 1,0 0 0,0-1-1,0 1 1,0 0 0,0-1 0,0 1-1,0 0 1,-1 0 0,1-1-1,1 0 1,-1-1 45,0 0 1,0-1-1,-1 1 1,1 0-1,0-1 0,-1 1 1,1 0-1,-1-1 1,0 1-1,0 0 1,0 0-1,-2-4 0,3 5-61,0 1 0,0 0 0,-1 0 0,1 0-1,0 0 1,0 0 0,0 0 0,0-1 0,0 1 0,0 0-1,0 0 1,-1 0 0,1 0 0,0 0 0,0 0-1,0 0 1,0 0 0,0 0 0,-1 0 0,1 0 0,0 0-1,0 0 1,0 0 0,0 0 0,0 0 0,-1 0 0,1 0-1,0 0 1,0 0 0,0 0 0,0 0 0,0 0-1,-1 0 1,1 0 0,0 0 0,0 0 0,0 0 0,0 0-1,0 0 1,0 1 0,-1-1 0,1 0 0,0 0-1,0 0 1,0 0 0,0 0 0,0 0 0,0 0 0,0 1-1,0-1 1,0 0 0,0 0 0,-8 14-44,7-10 61,-1 1 0,1 0 0,-1 0-1,0 7 1,0-4 61,2-2 108,5-8-69,-3 0-88,0 0 0,0-1 0,-1 1 1,1 0-1,0-1 0,-1 0 0,0 1 1,1-1-1,-1 0 0,0 1 0,0-5 1,4-5 113,-4 7-77,1 0 0,-1 1 0,0-1 0,1-6 0,3-16 93,-3 22-87,-1-1-1,0 1 1,0 0 0,-1 0 0,0-11 0,0 12-55,-2 6-387,-1 3 174,3 3 184,-1 0 0,-1-1 0,1 1 0,-2-1 0,-2 10 0,-3 8 42,2-7 1,4-13 32,0 0-1,1 0 0,0 1 1,0-1-1,-1 7 0,2-7 181,-1-8 259,0-9-328,3-10-545,-9 29 342,-8 34 6,-9 18 2,23-57 75,-4 8-145,5-10 113,0 0-1,0 0 1,0-1-1,0 1 1,0 0-1,0 0 1,0 0 0,0 0-1,0 0 1,-1 0-1,1 0 1,0 0-1,0 0 1,0 0-1,0 0 1,0 0-1,0 0 1,0 0-1,0 0 1,0-1-1,0 1 1,0 0 0,0 0-1,0 0 1,-1 0-1,1 0 1,0 0-1,0 0 1,0 0-1,0 0 1,0 0-1,0 0 1,0 0-1,0 0 1,0 0 0,0 0-1,-1 0 1,1 0-1,0 1 1,0-1-1,0 0 1,0 0-1,0 0 1,0 0-1,0 0 1,0 0-1,0 0 1,-8-39 386,6 30-225,2 8-190,0 1 0,-1-1 0,1 0 0,0 1 0,0-1 0,0 0 0,0 0 1,0 1-1,0-1 0,0 0 0,0 1 0,0-1 0,0 0 0,1 1 0,-1-1 0,0 0 0,0 1 1,1-2-1,1-2-10,0-1 1,0 1 0,0 0-1,1-1 1,0 1 0,0 0-1,0 1 1,0-1 0,5-4-1,6-6 284,19-23 0,-23 26-217,0-1 0,0 1 0,25-19 0,-15 17-71,0 2 0,1 0 0,0 1 0,43-14 0,-59 23 34,0-1 0,1 1 0,-1 0 0,1 0 0,-1 1 0,0 0 0,1 0 0,-1 0 0,1 0 0,-1 1 0,1 0 0,-1 0 0,0 1 0,0-1 0,0 1 0,0 0 0,0 1 0,0-1 0,0 1 0,0 0 0,5 5 0,4 8-7,0 1 1,-2 0-1,13 22 1,-11-17 26,-9-14-15,0 2-7,1-1-1,1 0 1,-1 0 0,1 0 0,1-1 0,16 14 0,-11-10 219,-12-11-188,-1 0-1,1 0 0,0 1 0,0-2 1,0 1-1,0 0 0,0 0 1,0 0-1,0 0 0,0-1 1,1 1-1,-1 0 0,0-1 1,0 1-1,1-1 0,-1 1 1,0-1-1,1 0 0,1 1 1,-2-2-20,-1 1 1,1 0-1,-1 0 1,1-1-1,-1 1 0,1 0 1,-1-1-1,0 1 1,1 0-1,-1-1 1,0 1-1,1-1 1,-1 1-1,0-1 1,1 1-1,-1-1 1,0 1-1,0-1 1,1 1-1,-1-1 1,0 1-1,0-1 0,0 1 1,0-1-1,0 1 1,0-1-1,0 1 1,0-1-1,0 1 1,0-1-1,0 1 1,0-1-1,0 0 1,0 1-1,-1-1 1,1 0-1,-6-20 126,-1 8-66,0-1 1,-8-24-1,0 8-174,13 25 113,-1 1-1,0-1 1,1 0-1,0 0 1,0 0-1,1 0 1,0 0-1,-2-10 1,3 15-34,0-1-1,0 1 1,0 0 0,0-1 0,0 1 0,0 0 0,0 0 0,0-1 0,0 1 0,0 0 0,0-1 0,0 1 0,0 0 0,0-1 0,1 1-1,-1 0 1,0 0 0,0-1 0,0 1 0,0 0 0,1 0 0,-1 0 0,0-1 0,0 1 0,0 0 0,1 0 0,-1 0 0,0-1 0,1 1-1,-1 0 1,0 0 0,0 0 0,1 0 0,-1 0 0,1 0 0,12 3-239,18 17 477,-26-16-250,3 2 29,14 7-8,-14-9 27,-7-4-2,0 1 0,1-1 0,-1 1 0,1-1 0,-1 1-1,1-1 1,-1 0 0,1 0 0,-1 0 0,1 0 0,-1 0 0,1 0-1,-1 0 1,0-1 0,3 1 0,19-9 154,0-7 9,9 2-507,-2-4 542,-20 12-87,7-13-135,-8 13-213,-8 5 261,2 0 131,10 5-299,-12-4 136,-1 0 42,0 0-4,0 0-1,0 1-38,-1-1-1,1 1 1,-1-1-1,1 1 1,-1-1 0,1 1-1,-1-1 1,1 1 0,0 0-1,-1-1 1,1 1-1,0 0 1,0-1 0,-1 1-1,1 0 1,0-1-1,0 1 1,0 0 0,0 0-1,0-1 1,0 1 0,0 0-1,0-1 1,0 2-1,1 0 2,-1-1 0,0 0 0,0 1 0,0-1 0,0 0-1,-1 1 1,1-1 0,0 0 0,0 0 0,-1 1 0,1-1 0,-1 0-1,1 0 1,-1 0 0,0 1 0,1-1 0,-2 1 0,1-1 58,1-1-52,1 0 1,-1 0-1,0 0 0,0 0 0,0 0 0,0 0 0,0 1 1,0-1-1,0 0 0,0 0 0,0 0 0,0 0 0,0 0 0,0 0 1,0 1-1,0-1 0,-1 0 0,1 0 0,0 0 0,0 0 0,0 0 1,0 0-1,0 0 0,0 0 0,0 1 0,0-1 0,0 0 1,0 0-1,0 0 0,0 0 0,-1 0 0,1 0 0,0 0 0,0 0 1,0 0-1,0 0 0,0 0 0,0 0 0,0 0 0,-1 1 1,-3-5 92,-3-4-109,7 8 0,0 0 1,0 0 0,-1 0 0,1 0-1,0 0 1,0 0 0,0 0 0,0 0 0,0 0-1,0 0 1,-1 0 0,1 0 0,0 0-1,0 0 1,0 0 0,0 0 0,0 0-1,0 0 1,-1 1 0,1-1 0,0 0-1,0 0 1,0 0 0,0 0 0,0 0 0,0 0-1,0 0 1,0 0 0,-1 0 0,1 0-1,0 0 1,0 1 0,0-1 0,0 0-1,0 0 1,0 0 0,0 0 0,0 0-1,0 0 1,0 1 0,0-1 0,0 0 0,0 0-1,-5 12-141,-2 17 42,6-26 61,-4 19 29,-5 47 1,8-54 18,0 1 1,-9 27 0,1-6-19,3-9 108,-19 48 1,17-47 25,8-23-114,-1 0 0,0 0 0,-1 0 0,0 0 0,-4 8 0,-40 63 179,43-71-168,0 0-13,0-1-1,0 1 1,-1-1 0,1 0-1,-10 7 1,27-39 272,0 8-205,-4 5-141,0 1 0,-1-2-1,-1 1 1,8-19 0,1-7 10,-9 26 18,9-30 1,27-113-200,-41 149 201,1-1-288,-3 9 325,0 0 1,0 0 0,1 0 0,-1 0 0,0 0-1,1 0 1,-1 0 0,0 1 0,0-1 0,1 0-1,-1 0 1,0 0 0,0 0 0,1 0-1,-1 0 1,0 1 0,0-1 0,1 0 0,-1 0-1,0 0 1,0 0 0,0 1 0,0-1 0,1 0-1,-1 0 1,0 1 0,0-1 0,0 0 0,0 0-1,0 1 1,0-1 0,1 1 0,0 1-12,-1 0-1,1 0 1,0 0 0,-1 0 0,1 0 0,-1 0 0,0 0 0,1 0 0,-1 1-1,0-1 1,-1 3 0,2 8 1,2 24-20,-1 0-1,-4 55 1,-6-47 211,4-30-51,-1 23 1,-3 10-5,5-33-82,1-1 0,-1 21 0,-6 60 64,9-83-128,-1 1 1,-2 19-1,2-29 66,1-1 0,0 0 0,1 1 0,-1-1 0,0 0 0,2 5 0,-2-6-37,1 0-1,-1 1 1,1-1-1,-1 0 0,0 1 1,0-1-1,0 0 1,0 1-1,0-1 1,0 1-1,0-1 1,0 0-1,0 1 1,0-1-1,-1 0 1,1 1-1,-1-1 1,1 0-1,-1 0 0,0 2 1,3-6 6,1-1 0,-1 0 0,1 0 0,-1-1 0,0 1 0,-1 0 0,1-1-1,-1 1 1,0-1 0,0 1 0,0-8 0,4-14 126,-1 16-122,-2-1 0,1-1-1,-2 1 1,2-14 0,-3 17-15,1-1 0,0 1 0,0 0 0,1 0 0,1 0 0,5-14 0,-6 7-76,-2 14 57,0 0-1,0 0 0,1 0 1,-1 0-1,0 0 1,0 0-1,0 0 0,1 0 1,-1 1-1,0-1 0,1 0 1,-1 0-1,1 0 1,-1 1-1,1-1 0,-1 0 1,1 0-1,-1 1 0,1-1 1,0 0-1,-1 1 1,1-1-1,0 1 0,0-1 1,0 0-1,0 1 18,0-1 0,0 1 0,0-1 0,0 0 0,0 1 0,0-1 0,0 0 0,-1 0 0,1 0 0,0 0 0,-1 1 0,1-1 0,-1 0 0,1 0 0,-1 0 0,1-2 0,17-20 495,-15 10-267,-5 11-180,-4 6-117,-13 17 17,2 0 1,-25 39-1,7-9 131,27-40-46,-65 83 129,59-78-63,0-1 0,-2 0 0,-27 21-1,23-22 25,-2 0 1,0-2-1,0 0 0,-1-1 0,-44 13 1,64-22-105,-1-1 1,0-1-1,0 1 1,0 0-1,0-1 1,0 0-1,1 0 1,-1 0-1,0 0 1,0-1-1,0 0 1,0 1-1,0-1 1,1-1-1,-1 1 1,-5-3-1,6 2-23,1 0-1,-1 0 1,1 0-1,0 0 1,0-1-1,-1 1 1,1-1-1,1 1 1,-1-1 0,0 0-1,1 1 1,-1-1-1,1 0 1,0 0-1,0 0 1,0-1-1,0 1 1,1 0-1,-1 0 1,1-5 0,-1-6-31,1 0 1,1 0 0,0 0 0,1 0 0,1 0 0,0 1-1,1-1 1,5-13 0,6-8-65,33-58 1,-25 62 19,-18 25 69,-1 1-1,0-1 1,0 0-1,0 0 1,-1 0-1,5-11 1,-8 16 14,0 1-1,0 0 1,0 0 0,0 0 0,0 0 0,0 0 0,1 0 0,-1 0 0,0 0-1,0 0 1,0-1 0,0 1 0,0 0 0,0 0 0,0 0 0,0 0 0,0 0 0,0 0-1,0 0 1,0 0 0,-1-1 0,1 1 0,0 0 0,0 0 0,0 0 0,0 0 0,0 0-1,0 0 1,0 0 0,0 0 0,0 0 0,0-1 0,0 1 0,0 0 0,0 0 0,0 0-1,-1 0 1,1 0 0,0 0 0,0 0 0,0 0 0,0 0 0,0 0 0,0 0-1,0 0 1,0 0 0,0 0 0,-1 0 0,1 0 0,0 0 0,0 0 0,0 0 0,0 0-1,0 0 1,0 0 0,0 0 0,-1 0 0,1 0 0,0 0 0,0 0 0,0 0 0,0 0-1,0 0 1,0 0 0,0 0 0,0 0 0,0 0 0,0 0 0,-1 1 0,-12 7-173,-12 13-102,-2 5 266,2 1 0,0 2 1,2 0-1,-36 62 1,33-44 92,-25 43 319,34-66-249,-26 29 0,13-17 181,29-35-344,1-1 0,0 1 0,-1-1 0,1 1 0,-1-1-1,1 1 1,-1-1 0,1 1 0,-1-1 0,0 1 0,1-1 0,-1 0 0,1 1 0,-1-1 0,0 0 0,1 0 0,-1 1 0,0-1 0,1 0-1,-1 0 1,0 0 0,0 0 0,1 0 0,-1 0 0,0 0 0,0 0 0,0 0 47,0 0 1,-2 0-28,2 0-74,1 0 16,0 0-10,0 0 36,0 0 156,0 0-65,0 0-170,1-1 102,0 0 0,0 1 0,0-1 0,0 0 1,0 1-1,1-1 0,-1 1 0,0-1 0,0 1 0,0 0 1,3-1-1,2-1 22,4-4-41,-1 0 1,0-1-1,0 0 0,-1 0 1,1-1-1,12-17 1,-5 7 7,37-36 114,3 1 1,79-57 0,-101 84-7,-1 1-230,47-27 1,-55 34 232,-21 15-112,1-1 1,0 1-1,0 0 0,-1 1 1,8-4-1,-13 6 13,1 0-1,0-1 1,0 1-1,0 0 1,-1-1-1,1 1 1,0 0-1,0-1 1,-1 1-1,1 0 1,0 0-1,-1-1 1,1 1-1,0 0 1,-1 0-1,1 0 1,0 0-1,-1-1 1,1 1-1,-1 0 1,1 0-1,0 0 1,-1 0-1,0 0 1,-2 0-34,-1 1 0,1 0 0,-1-1 1,1 1-1,0 1 0,0-1 1,-1 0-1,1 1 0,-4 2 0,-29 22-120,28-21 131,-25 24 31,1 1-1,1 1 1,-28 37-1,8-10 129,-116 144-143,97-124 133,70-78-135,0 0 0,-1 0 1,1 0-1,0 0 0,0 0 1,0 1-1,0-1 0,-1 0 1,1 0-1,0 0 0,0 0 1,0 0-1,0 0 0,0 1 0,-1-1 1,1 0-1,0 0 0,0 0 1,0 0-1,0 1 0,0-1 1,0 0-1,0 0 0,0 0 1,0 1-1,0-1 0,0 0 1,0 0-1,-1 0 0,1 1 1,1-1-1,-1 0 0,0 0 1,0 0-1,0 0 0,0 1 1,0-1-1,0 0 0,0 0 1,0 1-1,10-2-38,13-8 145,0-5-7,-2 0-1,0-2 1,21-19 0,-8 6-64,-29 25-22,95-73-23,-82 65-91,1 1 0,0 0 0,37-14 0,-52 23 107,1 1 1,-1 0-1,1 0 1,0 0-1,8 1 1,-12-1 1,0 1 1,0 0-1,0 0 1,0 0-1,0 0 1,0 1-1,0-1 1,0 0-1,0 0 0,0 1 1,0-1-1,0 0 1,0 1-1,0-1 1,0 1-1,0-1 1,0 1-1,0 0 1,0-1-1,-1 1 1,1 0-1,0 0 1,0-1-1,-1 1 1,1 0-1,-1 0 1,1 0-1,-1 0 1,1 0-1,0 1 1,0 4-32,0-1 0,0 1 1,1-1-1,0 0 1,0 1-1,4 6 0,-5-10 22,0-1-1,0 1 0,1-1 0,-1 1 1,1-1-1,-1 0 0,1 1 0,-1-1 1,1 0-1,0 0 0,0 0 0,-1 0 1,1 0-1,0-1 0,0 1 0,0-1 1,0 1-1,0-1 0,0 0 0,0 1 0,0-1 1,3 0-1,66 0 163,-70-1-146,0 1 1,-1 0 0,1 0-1,0 0 1,0 0 0,0 0-1,0 1 1,-1-1 0,1 0-1,0 0 1,0 0 0,-1 1 0,1-1-1,0 0 1,0 1 0,-1-1-1,2 2 1,-2-2-2,0 0 0,1 1 0,-1-1 1,0 0-1,0 1 0,0-1 0,0 0 0,0 1 0,0-1 0,0 0 1,0 1-1,0-1 0,-1 0 0,1 1 0,0-1 0,0 0 0,0 1 1,0-1-1,0 0 0,-1 1 0,1-1 0,0 0 0,0 0 0,0 1 1,-1-1-1,1 0 0,0 1 0,-3 1 4,1 0 0,-1 1 0,0-1-1,0 0 1,0 0 0,-5 2 0,-52 17-18,-1-2-1,-82 14 1,13-3 9,120-29-13,1 1 0,-1-1 0,0-1 0,0 0 0,1 0-1,-1-1 1,0 0 0,-12-3 0,13 3 82,9 2-83,-1-1 0,0 0 0,0 0 1,1 0-1,-1 0 0,0 0 0,0 0 1,0 0-1,1 0 0,-1-1 0,0 1 1,0 0-1,1 0 0,-1-1 0,0 1 1,0 0-1,1-1 0,-1 1 0,0 0 1,1-1-1,-1 1 0,0-2 0,14-6-143,68-41 113,2-1 418,-28 7-271,-2-3 1,83-90 0,-100 95-120,-11 12-114,31-27 0,-55 55 128,0 0 1,0 0-1,1 0 0,-1-1 1,0 1-1,0 0 0,0-1 1,0 1-1,-1-1 0,1 1 1,1-4-1,7-3 74,-7 6-86,-1 0 0,1 0 1,-1-1-1,1 1 0,-1 0 1,0 0-1,1-3 1,8-14-71,3 2 128,0-1-1,15-30 0,3-3-89,3-12 138,-29 54-94,-3 5-9,-1 0-1,0 0 0,1 0 1,-1 0-1,-1 0 0,1-1 1,0-5-1,-1 10 8,0 0 1,0 0-1,0 0 0,0-1 0,0 1 1,0 0-1,0 0 0,0 0 1,0 0-1,0 0 0,0-1 0,0 1 1,0 0-1,0 0 0,0 0 1,0 0-1,0 0 0,0-1 1,0 1-1,0 0 0,0 0 0,-1 0 1,1 0-1,0 0 0,0 0 1,0-1-1,0 1 0,0 0 0,0 0 1,0 0-1,-1 0 0,1 0 1,0 0-1,0 0 0,0 0 1,0 0-1,0 0 0,-1 0 0,1 0 1,0 0-1,0 0 0,0 0 1,0 0-1,-1 0 0,-6 4-17,-8 12-113,6-4 28,-16 19-1,-6 6-73,19-22 158,0 0 1,-1-1-1,-27 23 1,-50 32-37,52-42 87,-37 34 1,-124 152-12,123-128 214,71-80-203,-1 1 0,-12 8 1,0 0 67,52-84 156,-20 46-215,1 0 0,1 1 1,1 0-1,1 2 0,1 0 0,1 1 0,1 1 1,0 1-1,2 1 0,30-18 0,-43 29 19,0-1 0,-1 0 0,13-11 0,-5-8 20,-15 23-1737,-2 3 1565,1 0-1,-1 0 1,0-1 0,0 1 0,0 0 0,0 0-1,0 0 1,1 0 0,-1 0 0,0-1 0,0 1-1,0 0 1,0 0 0,1 0 0,-1 0 0,0 0-1,0 0 1,0 0 0,1 0 0,-1 0 0,0 0-1,0 0 1,1 0 0,-1 0 0,0 0 0,0 0-1,0 0 1,1 0 0,-1 0 0,0 0 0,0 0-1,0 0 1,1 0 0,-1 0 0,0 0 0,0 0-1,0 0 1,1 1 0,7 3-4409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4:41.9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 3884 896,'-27'1'253,"17"0"-25,-1 0-1,1-1 1,-1 0-1,1-1 0,0 0 1,-12-3-1,21 3-96,0 1 0,0 0 0,0-1 0,0 1 0,0-1 0,-1 0 0,1 1 0,0-1 0,0 0 0,1 0 0,-1 1 0,0-1 0,0 0 0,0 0 0,0 0 0,1 0 0,-1 0 0,0 0-1,1 0 1,-1-1 0,1 1 0,-1 0 0,1 0 0,0 0 0,-1 0 0,1-3 0,0 67 178,-2-59 644,2-4-741,6-4 53,18-10 465,32-25 1,-5 3-198,-14 11-280,270-166 1585,-6-4-677,-127 78-701,252-148 676,-252 151-845,168-106 122,-48 49 94,20-19-102,374-186 555,-319 190-293,-188 91-426,402-194 264,-297 167-371,-183 80-86,356-157 193,185-76-216,-277 139-142,222-62-446,-249 87-351,403-120-3017,-649 206 726,188-23 0,-122 41-891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0:24.0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29 992,'0'0'15,"1"0"0,-1 0 0,0 0 1,0 0-1,0 0 0,0 0 0,1 0 0,-1 0 0,0 0 0,0 0 1,0 0-1,0 0 0,1 0 0,-1 0 0,0-1 0,0 1 1,0 0-1,0 0 0,0 0 0,1 0 0,-1 0 0,0 0 0,0 0 1,0-1-1,0 1 0,0 0 0,0 0 0,0 0 0,0 0 0,0 0 1,1-1-1,-1 1 0,0 0 0,0 0 0,0 0 0,0 0 0,0-1 1,0 1-1,0 0 0,0 0 0,0 0 0,0 0 0,0-1 1,0 1-1,0 0 0,0 0 0,0 0 0,-1 0 0,1-1 0,0 1 1,0 0-1,0 0 0,0 0 0,0 0 0,0 0 0,0-1 0,0 1 1,-1 0-1,1 0 0,0 0 0,0 0 0,0 0 0,0 0 1,0 0-1,-1 0 0,1-1 0,0 1 0,0 0 0,0 0 0,22-1 1715,6-1-1347,-4-4-2,0 2 0,0 0 0,31 1 0,74 6 538,-74-1-855,186 18 437,-227-18-469,348 59 136,-274-41-112,-1 3 0,88 37 0,-110-33-402,86 21 0,-126-42-205,0-1-1,-1-1 0,2-1 0,-1-2 0,0 0 0,49-6 1,-10-6-1124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0:25.0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1312,'5'2'368,"0"-1"-1,0 1 1,-1 0-1,1 0 1,-1 1 0,1-1-1,-1 1 1,5 4-1,3 2 155,-1 0 0,15 16 0,-13-8-115,21 35 0,-3-3-170,192 227-125,-110-142-565,-54-65-118,57 75-501,-72-79 566,-1-6-529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0:25.8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1568,'1'1'111,"0"-1"-1,-1 1 1,1 0 0,0 0-1,-1 0 1,1-1 0,-1 1-1,1 0 1,-1 0 0,1 0-1,-1 0 1,0 0 0,1 0-1,-1 0 1,0 0-1,0 0 1,0 0 0,1 0-1,-1 0 1,-1 1 0,5 34 1798,-4-25-1630,2 13 176,2 28 55,2-17-279,1 67-1,-10 36-100,0-58-113,-11 201-703,13-261 524,-5 35-393,-3-9-799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0:26.7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660 0 1984,'-3'8'1456,"1"-3"-1249,1 0 0,-1 0-1,0 0 1,0-1 0,0 1 0,-5 6 0,2-2 30,-14 27 609,-2 5-245,-33 47 0,-167 208 749,102-155-2332,-9-9-3391,88-97 2650,36-32 1524,0 0-1,-1 0 1,1-1-1,-10 3 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0:27.7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801 38 992,'-1'1'32,"1"-1"-1,-1 1 1,1-1 0,0 1-1,-1-1 1,1 1 0,0 0-1,-1-1 1,1 1 0,0 0-1,0-1 1,0 1 0,-1 0-1,1-1 1,0 1 0,0 0-1,0-1 1,0 2 0,0-2 9,1 1-1,-1-1 1,0 0 0,0 1 0,0-1 0,0 0 0,0 1 0,0-1 0,0 0 0,0 1 0,0-1 0,0 0 0,-1 1-1,1-1 1,0 0 0,0 0 0,0 1 0,0-1 0,0 0 0,-1 1 0,1-1 0,0 0 0,0 0 0,0 1 0,-1-1-1,1 0 1,0 0 0,0 0 0,-1 1 0,1-1 0,0 0 0,-1 0 0,0 0 162,1 0-86,0 1-10,1-1 0,-1 1 0,0 0 0,0-1 0,0 1 0,0-1 0,0 1 0,0 0 0,0-1 0,0 1 0,-1-1 0,1 1 0,0-1 0,0 1 0,0 0 0,-1-1 0,1 1 0,0-1 0,0 1 0,-1-1 0,1 1 0,0-1 0,-1 1 0,1-1 0,-1 0 0,1 1 0,-1-1 0,1 0 0,-1 1 0,1-1 0,-1 0 0,1 1 0,-1-1 0,1 0 0,-1 0 0,1 0 0,-1 1 1,0-1-1,1 0 0,-1 0 0,1 0 0,-2 0 0,-2-1 21,0 0 0,0 0 0,0 0 1,0-1-1,-6-2 0,-7-3 634,-19-2-239,-1 2 0,-57-4 0,56 7-497,10 1-159,-200-18-956,-1 15-4654,189 9 3508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0:20.3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 1839 416,'3'-2'-133,"-5"6"822,-6 8 1358,7-12-1775,1 0-91,0 0 6,0 0-43,-9 5 698,6-5-740,2 0-97,1 0 38,0 0-12,0 1 1,0-1 0,0 0-1,0 0 1,0 1 0,-1-1-1,1 0 1,0 0 0,0 0-1,0 1 1,0-1 0,-1 0 0,1 0-1,0 0 1,0 0 0,0 0-1,-1 1 1,1-1 0,0 0-1,0 0 1,-1 0 0,1 0-1,0 0 1,0 0 0,-1 0 0,1 0-1,0 0 1,0 0 0,-1 0-1,1 0 1,0 0 0,0 0-1,-1 0 1,1 0 0,0 0-1,0 0 1,-1 0 0,1 0 0,0 0-1,0 0 1,-1-1 0,1 1-1,0 0 1,0 0 0,0 0-1,-1 0 1,1-1 0,0 1-1,0 0 1,0 0 0,0 0 0,-1-1-1,1 1 1,0 0 0,0 0-1,0-1 1,0 1 0,0 0-1,0-1 1,-3-19 234,2 10-92,-1-7 89,2 15-239,0-1 0,-1 1-1,1-1 1,0 1 0,-1 0 0,0-1-1,-1-2 1,1 1 38,1 1-1,-1 0 1,1 0 0,-1 0-1,1-1 1,0 1-1,0 0 1,2-6 0,-1-8 98,7-332 1002,-7 211-470,-1-116 35,-3 161-653,-3-73 161,-20-59 23,5 58-276,-1-53-2339,21 209 2215,0 3-527,0-1 1,0 1-1,1-1 0,0 1 1,1-1-1,0 1 0,0-1 1,4-13-1,4-1-1096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0:21.6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1368 576,'1'0'8,"0"0"-1,0 0 1,-1 0-1,1 0 1,0 0-1,-1 0 1,1 0 0,0 0-1,-1-1 1,1 1-1,0 0 1,-1-1 0,1 1-1,0 0 1,-1-1-1,1 1 1,-1-1-1,1 1 1,-1-1 0,1 1-1,-1-1 1,1 1-1,-1-1 1,1 0-1,-1 1 1,0-1 0,1 1-1,-1-1 1,0 0-1,0 0 1,1 1 0,-1-1-1,0 0 1,0 1-1,0-1 1,0 0-1,0 0 1,12-5-152,-12 5 361,0 1 0,1-1 0,-1 0 1,0 1-1,0-1 0,1 0 0,-1 1 0,0-1 0,0 0 1,0 1-1,0-1 0,0 0 0,0 1 0,0-1 0,0 0 0,0 1 1,-1-1-1,1 0 0,0 1 0,0-1 0,-1 0 0,1 0-197,-1 1-1,1-1 1,0 0 0,0 1-1,0-1 1,0 1-1,-1-1 1,1 1-1,0-1 1,0 0-1,0 1 1,0-1-1,0 1 1,0-1-1,0 1 1,1-1-1,-1 0 1,0 1-1,0-1 1,0 1 0,0-1-1,1 1 1,-1-1-1,0 1 1,1-2-1,24-30 651,-14 16-442,1 1-1,0 1 1,1 0-1,23-19 1,210-167 578,-19 16-119,-145 125-83,113-59 0,-109 69-336,110-81 0,-162 103-217,33-27-37,130-78 1,-108 85-350,128-47 0,-3 26-2941,-182 60 1870,0 1-1,35-3 1,2 8-343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0:22.9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1 336 576,'3'0'90,"-3"0"114,-3 5 1523,3-5-1188,0 0-187,0 0-91,0 0-74,0 0 69,0 0-80,12 3 848,-5-4-930,1 0 0,-1 0 0,1-1 0,-1-1 0,0 1 0,13-7 0,5-2 133,325-85 903,-299 84-959,343-48 759,-231 40-718,927-80-2239,-939 85-1002,-93 5 1029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0:28.5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914 494 1472,'-1'0'50,"0"1"0,0-1-1,0 0 1,0 0 0,0 0 0,0 0 0,0 1-1,0-1 1,0 1 0,0-1 0,0 1-1,-1 0 1,-4 2 39,4-3-148,2 0-15,0 0-12,0-1 138,0 1-1,0-1 1,-1 0-1,1 1 1,0-1-1,0 0 1,-1 1-1,1-1 1,0 1-1,-1-1 1,1 0-1,0 1 1,-1-1-1,1 1 1,-1-1-1,1 1 1,-1 0-1,1-1 1,-1 1-1,1-1 1,-1 1-1,0 0 1,1 0-1,-1-1 1,-1 1-1,-7-6 1426,4 0-968,0 1-1,0 0 1,0 0 0,-1 1-1,0-1 1,-10-5 0,-15-11 847,13 8-833,-1 0 0,0 2-1,-30-14 1,10 6-283,-289-170-1904,276 156-107,-1 4 1,-1 1-1,-57-20 1,61 35-161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0:29.2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814 1195 992,'0'-1'306,"0"-1"1,-1 1-1,1 0 1,0 0-1,-1 0 1,1 0-1,0 0 1,-1-1-1,1 1 1,-1 0 0,0 0-1,1 0 1,-1 0-1,0 0 1,0 1-1,0-2 1,-19-14 1432,9 9-908,-5-6 69,1 0 0,1-1 0,0-1 0,-18-24 1,13 11-274,2 0 1,-15-33 0,21 39-434,-97-178 583,-8 43-959,50 71-234,-189-288-3968,196 272 790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1:17.18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390 509 480,'-1'4'67,"1"0"-1,-1 0 1,1 0-1,-1 0 1,0 0-1,-1 0 1,1 0-1,-1 0 1,-3 6-1,-25 32 756,21-30-355,-11 18 0,-75 128 83,68-120-319,-15 26 183,36-56-395,1 0-1,-12 11 1,12-14-2,1 0 1,-1 0 0,1 0-1,0 1 1,1 0 0,-1-1 0,-4 12-1,-5 16 139,9-24-226,0-1 1,1 0-1,-3 14 1,-16 51 293,14-9-201,-1 5 39,6-58-65,1 0 1,0 0 0,1 0-1,1 0 1,-1 0 0,2 1-1,-1-1 1,4 12 0,-4-17-49,1 3-89,-1-9 146,0 0 1,0 0-1,0 0 0,0 0 1,0 0-1,0 0 1,0-1-1,0 1 1,0 0-1,0 0 0,0 0 1,0 0-1,0 0 1,0 0-1,0 0 1,0 0-1,0 0 1,0 0-1,0 0 0,0 0 1,0 0-1,0 0 1,1 0-1,-1 0 1,0 0-1,0-1 0,0 1 1,0 0-1,0 0 1,0 0-1,0 0 1,0 0-1,0 0 0,0 0 1,0 0-1,0 0 1,1 0-1,-1 0 1,0 0-1,0 0 1,0 0-1,0 0 0,0 1 1,0-1-1,0 0 1,0 0-1,0 0 1,0 0-1,0 0 0,0 0 1,1 0-1,-1 0 1,0 0-1,0 0 1,0 0-1,0 0 1,4-11-14,0 0 1,-1 0 0,0 0 0,2-20 0,2-12-134,4-1 6,14-54-320,-19 82 401,-1 1 0,2 0 0,0 0 0,9-15 0,-12 26 85,-1-1 1,0 1-1,1 0 1,0 0 0,6-4-1,-3 2-30,-7 5-16,1 1 0,-1-1 0,1 0 0,-1 0 0,1 0 0,-1 0 0,1 1 0,-1-1 0,0 0 0,1 0 0,-1 0 0,0-2 0,0 3 11,0-1-1,0 1 1,0-1 0,0 1 0,0-1 0,0 1-1,0-1 1,1 1 0,-1-1 0,0 1-1,0-1 1,0 1 0,1-1 0,-1 1-1,0-1 1,1 1 0,-1-1 0,0 1-1,1-1 1,-1 1 0,0 0 0,1-1-1,-1 1 1,1 0 0,-1 0 0,1-1-1,-1 1 1,1 0 0,-1 0 0,1-1-1,-1 1 1,1 0 0,-1 0 0,1 0-1,0 0 1,3-4-12,-4 4 18,0 0 0,0-1 1,1 1-1,-1 0 0,0 0 0,0-1 0,0 1 0,0 0 1,1 0-1,-1 0 0,0-1 0,0 1 0,1 0 0,-1 0 1,0 0-1,0 0 0,1-1 0,-1 1 0,0 0 0,0 0 1,1 0-1,-1 0 0,0 0 0,1 0 0,0 0-6,0 0-1,-1 0 1,1 0-1,0 0 1,0 0-1,-1-1 1,1 1-1,0 0 1,0 0-1,-1 0 1,1-1-1,0 1 1,-1 0 0,1-1-1,0 1 1,-1-1-1,1 1 1,-1-1-1,1 1 1,-1-1-1,1 1 1,0-2-1,2 2-99,-3 0 96,0 0-1,1 0 1,-1 0 0,0 0 0,1 0-1,-1-1 1,0 1 0,0 0 0,1 0-1,-1 0 1,0 1 0,1-1 0,-1 0-1,0 0 1,1 0 0,-1 0 0,0 0-1,0 0 1,1 0 0,-1 0 0,0 1-1,1-1 1,-1 0 0,1 2-19,-1 0 1,1 1-1,-1-1 1,0 0 0,0 0-1,0 0 1,0 0-1,0 1 1,0-1-1,-1 0 1,1 0-1,-1 0 1,0 3-1,-14 30-23,8-19 18,-17 35 57,-2-1 1,-40 57 0,66-106-26,-26 34 543,24-33-490,0 0 1,0 0-1,-1 0 1,1 0 0,-1 0-1,1 0 1,-1 0-1,0-1 1,1 1-1,-1-1 1,-4 1 0,7-2-61,0 0 0,-1 1 1,1-1-1,0 0 1,-1 0-1,1 0 1,0 0-1,-1 0 1,1 0-1,0 0 1,-1 0-1,1 0 1,0 0-1,-1 0 0,1 0 1,0 0-1,-1-1 1,1 1-1,0 0 1,-1 0-1,1 0 1,0 0-1,0 0 1,-1-1-1,1 1 1,0 0-1,0 0 0,-1-1 1,1 1-1,0 0 1,0 0-1,0-1 1,-1 1-1,1 0 1,0 0-1,0-1 1,0 1-1,0 0 1,0-1-1,0 1 0,0 0 1,0-1-1,0 1 1,-1 0-1,1-1 1,2-15-338,0 9 267,3-11 11,0 0-1,14-30 1,-11 31 194,1 0 0,1 0 0,0 1 0,1 0 1,1 1-1,0 1 0,1-1 0,1 2 0,28-22 0,-13 14-129,37-24 0,-6 3 117,-45 33-27,23-20 1,-13 9 22,35-18-49,-55 34-97,-1 0 0,1 0 1,0 0-1,3-5 1,9-7-77,7-8 145,-1 0 1,29-41 0,-10 13-89,-26 34 49,1 1 0,0 1 0,2 1 0,19-14 0,85-45 72,-95 61 52,-21 11-126,-1-1 0,0 0 0,0 0 0,9-6 0,15-8-379,-22 14 261,-7 3 114,-1 0 0,1 0 1,-1 0-1,1 0 1,0 0-1,-1 0 0,1 0 1,-1-1-1,1 1 1,-1 0-1,1 0 0,-1-1 1,1 1-1,-1 0 1,1-1-1,-1 1 0,1-1 1,-1 1-1,1 0 0,-1-1 1,0 1-1,1-1 1,-1 1-1,0-1 0,1 0 1,-22 1 8,-11 5 12,12-2-93,11-1 52,-1 1 0,1 0 1,0 0-1,-11 6 0,-4 1-94,2-1 66,-23 14 1,9-4 57,26-14 23,0 1 1,-13 11 0,14-10-16,0-1 0,-16 9 0,4-3-25,17-9 31,-1-1 0,0 1 0,0-1 0,-7 3 0,-5 1-27,13-4 12,0 0 0,0-1 0,0 0 1,0 1-1,0-2 0,-7 2 0,11-2 38,0-3-19,0 1 1,0-1 0,1 1-1,-1 0 1,1-1 0,-1 1 0,1 0-1,0-1 1,0 1 0,0 0 0,1 0-1,-1 0 1,0 0 0,1 0-1,-1 0 1,1 0 0,2-2 0,4-3-36,0 1 0,0 1 0,11-6 0,-11 6 64,0 0 1,13-10 0,-10 6 45,0 0 0,1 1 0,0 0 0,1 1 0,0 0 0,0 1 0,18-6 0,29-11 429,-36 13-520,47-14-1,79-14 174,-130 34-66,-15 3-113,-1 0 0,1 0-1,-1 0 1,1-1 0,5-3-1,-2 2-22,0 0-1,0 0 1,8-2-1,13-4 192,-15 3-212,-3 2 40,0 0 0,0 0 0,14-2 0,-18 4-20,0 1 0,0-2 0,7-2 0,7-2 87,79-14 6,-66 15-148,22-4 164,-18 4-129,1-2 1,48-15-1,-51 11-36,-20 8 122,22-10-1,2-2-1,-25 11-124,0-1 0,14-9 0,14-8 199,-7 8-229,-33 13 103,6-3 132,0 0 1,12-10-1,-17 12-139,11-12 392,-14 14-366,-1 1 0,0 0 0,0 0 0,0 0 0,0-1 0,0 1 0,0 0 0,0 0-1,0-1 1,1 1 0,-1 0 0,0 0 0,0-1 0,0 1 0,0 0 0,0 0 0,0-1 0,-1 1-1,1 0 1,0 0 0,0-1 0,0 1 0,0 0 0,0 0 0,0-1 0,0 1 0,-11-5-157,6 4 128,0 0 1,0 1-1,-1-1 0,1 1 0,0 0 0,-1 0 0,1 0 1,0 1-1,-1 0 0,1 0 0,0 0 0,0 1 0,0 0 1,-9 4-1,-103 47-296,57-30 217,-73 16-1,26-8 28,49-13 162,3 1-126,-81 15 0,103-27 115,16-4-20,0 0 0,-28 1-1,-56-1 42,101-3-95,0 0 0,0 0 0,0 0 0,0 0-1,0 0 1,0 0 0,0 0 0,-1 0 0,1 0-1,0 0 1,0 0 0,0 0 0,0 0 0,0 0-1,0 0 1,0 0 0,-1 0 0,1 0 0,0 0-1,0 0 1,0 0 0,0 0 0,0 0-1,0 0 1,0 0 0,0 0 0,0 0 0,-1 0-1,1 0 1,0-1 0,0 1 0,0 0 0,0 0-1,0 0 1,0 0 0,0 0 0,0 0 0,0 0-1,0 0 1,0-1 0,0 1 0,0 0 0,0 0-1,0 0 1,0 0 0,0 0 0,0 0-1,0 0 1,0-1 0,0 1 0,0 0 0,0 0-1,0 0 1,0 0 0,0 0 0,0 0 0,0 0-1,0-1 1,1 1 0,-1 0 0,0-1 1,1 1-1,-1 0 0,0-1 0,1 1 0,-1 0 0,0 0 0,1-1 0,-1 1 1,0 0-1,1 0 0,-1 0 0,1 0 0,-1 0 0,1-1 0,-1 1 1,0 0-1,2 0 0,4 0 23,0-1-1,1-1 1,-1 1 0,0-1 0,0 0-1,0 0 1,7-4 0,12-4 68,10-3-3,-18 6-125,31-7-1,-18 5 16,53-20 0,-42 13-65,-11 6 95,-1 2 0,61-10 0,63 5 50,-112 11 25,-22 2 19,-1-1 0,1 0 0,25-7 0,12-3 2,-36 8 93,21-6 0,-28 7-179,0 0 0,-1 0-1,1 2 1,0-1 0,17 3 0,5-1 81,-26-1-100,0 0 0,0 1 0,0 0 0,0 1 0,0 0 0,-1 0 0,1 1 0,11 4 0,2 3-116,49 23-22,-62-28 129,-2 0-1,1 1 1,0-1 0,-1 1-1,0 1 1,8 9-1,2 5-15,-10-10 62,1-1 0,0-1 0,1 0 0,16 14 0,-14-15-96,17 18 0,-21-19 26,0 1 1,1-2-1,0 1 0,13 7 0,-4-4 21,-10-6-6,-1 0-1,1-1 1,9 4-1,70 31 174,105 40-1173,-46-17 1012,-122-52-28,0 1-1,0 1 1,-1 1 0,0 1-1,-2 1 1,1 1 0,-2 0-1,23 23 1,-34-30 132,1-1 1,0 0 0,0 0-1,1-1 1,-1-1 0,2 1-1,-1-1 1,0-1 0,1 0-1,0-1 1,0 0 0,0 0-1,0-1 1,0-1 0,15 1-1,-17-2-108,0 2-1,1-1 1,-1 1-1,11 4 1,13 2 14,-12-3 32,0 2 0,38 16 0,-52-20-42,50 22-112,84 50 1,-133-69 138,1 0-1,-2 1 1,1-1-1,-1 1 1,0 1 0,8 10-1,-14-16-19,12 13-18,-2 1 1,12 19 0,-13-19-58,0-1 0,18 20 0,-14-17 33,14 22 0,-24-35-37,27 48-798,3-2 1,64 76 0,-69-96 70,-5-5-795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4:43.2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87 1575 640,'-21'8'1285,"-16"15"1563,10-2-320,26-20-2357,1-1-91,0 0-22,2-1 33,62-21 1184,48-5-388,32-10-180,-126 32-624,430-144 912,-242 64-777,289-100 502,260-23 567,-264 79-568,-294 74-323,245-68 315,17 14 144,306-28 551,-745 134-1356,1129-157 1193,717-13-2022,-1367 154-2685,-8 35-4117,-350-4 5037,-21-5-261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4:33.9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1389 640,'-7'7'-49,"7"-7"180,0 0 1,0 0-1,0 0 1,0 0-1,0 0 1,0 0-1,0 0 0,0 0 1,0 0-1,0 0 1,0 0-1,0 0 0,-1 0 1,1 0-1,0 0 1,0 0-1,0 0 1,0 0-1,0 0 0,0 0 1,0 0-1,0 0 1,0 0-1,0 0 0,0 0 1,0 0-1,0 0 1,0 0-1,0 0 1,0 0-1,0 0 0,0 0 1,0-1-87,1 0 1,0 0 0,0 0-1,0 0 1,0 0 0,-1 0-1,1 0 1,0 0-1,1 0 1,0 0 0,3-3 44,6-14 330,-1-1 1,0 0 0,-2 0-1,0 0 1,6-25 0,18-106 562,5-18-581,16 15-146,6-21 187,-7 21-424,8-33-17,4-1-930,-42 119-2656,-21 64 1083,-1 10 805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4:34.9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1245 640,'-1'1'13,"1"-1"0,0 1 0,-1-1 1,1 0-1,0 1 0,-1-1 0,1 1 0,-1-1 0,1 0 1,-1 0-1,1 1 0,-1-1 0,1 0 0,-1 0 0,1 1 0,-1-1 1,1 0-1,-1 0 0,0 0 0,1 0 0,-1 0 0,1 0 1,-1 0-1,1 0 0,-1 0 0,0 0 0,1 0 0,-1 0 0,0-1 1,-1 1 204,2 0 1,0 0 181,0 0-53,0 0 186,2 0-96,-1 1-343,0-1 1,1 1-1,-1-1 0,1 1 0,-1-1 0,1 0 0,-1 0 1,0 0-1,1 0 0,-1 0 0,1 0 0,-1 0 0,1 0 1,-1-1-1,0 1 0,1 0 0,-1-1 0,0 0 0,1 1 1,-1-1-1,0 0 0,1 1 0,-1-1 0,0 0 0,0 0 0,0 0 1,0 0-1,0 0 0,0 0 0,0 0 0,1-2 0,9-14 371,0 0-1,-1 0 0,13-32 0,16-62 281,-8 20-349,-15 54-352,36-61 1,31-31 2,-31 50-39,34-59-103,119-173-440,-183 281 270,24-30-1284,-41 54 1055,1 1 0,-1-1 0,1 1 1,0 0-1,1 1 0,-1 0 0,11-5 0,5 0-1175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4:35.8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1 938 576,'0'1'10,"-1"-1"-1,1 0 1,0 0 0,0 1-1,0-1 1,0 0-1,0 0 1,0 1 0,0-1-1,0 0 1,0 0 0,0 1-1,0-1 1,0 0 0,1 0-1,-1 1 1,0-1 0,0 0-1,0 0 1,0 1-1,0-1 1,0 0 0,1 0-1,-1 0 1,0 1 0,2-1-4,-1 1 1,0-1 0,1 0-1,-1 0 1,1 0 0,-1 0-1,1 0 1,-1 0 0,0 0-1,1-1 1,-1 1 0,1 0-1,-1-1 1,0 1 0,2-2-1,-1 1 874,-2 1-160,29-3 4389,-13-8-4654,-1 2-18,-1-1 0,20-18 0,116-129 299,-13-9 26,-111 137-620,2 1 1,0 2-1,2 0 0,36-23 0,0 6-220,72-34 0,-78 45-158,-1-3-1,59-46 1,-55 24-1837,-22 18-105,-14 13-1502,-15 18 2043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4:36.7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0 341 1664,'1'-1'63,"0"0"0,0 0 0,0-1 0,0 1 0,0 0 0,0 0 0,0 0 0,0 0 0,0 0 1,0 1-1,1-1 0,-1 0 0,0 1 0,1-1 0,-1 0 0,0 1 0,3-1 0,4-3 327,23-14 119,-21 12-210,0 0-1,0 0 0,0 1 0,1 0 1,19-5-1,-22 8-91,-1-1 1,1 0-1,0 0 0,12-8 1,8-3 88,74-31 387,-84 39-530,0 1 0,0 0 0,25-3 0,-5 1 24,49-9 81,68-15-94,-123 23-235,0-2-1,52-23 1,6-10-1097,-67 31-341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4:37.8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46 736,'0'0'11,"0"-1"1,1 1-1,-1-1 1,0 1-1,0-1 1,1 1-1,-1-1 1,0 1-1,1-1 1,-1 1-1,0-1 1,1 1-1,-1-1 1,1 1-1,-1 0 1,1-1-1,-1 1 1,1 0-1,-1 0 1,1-1-1,-1 1 1,1 0-1,-1 0 1,1 0-1,-1 0 1,1-1-1,-1 1 1,1 0-1,0 0 1,-1 0-1,1 0 1,-1 0-1,1 0 1,-1 1-1,1-1 1,0 0-1,-1 0 0,2 1 1,13-4 975,179 13 1073,-129-5-1230,-28-2-425,1-2 1,-1-1-1,61-9 0,22-16-839,-66 13-603,-16 4-782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4:38.8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1 992,'3'1'515,"0"0"-1,0 0 1,0 0 0,0 1-1,0 0 1,0-1 0,5 5 0,-7-5-782,19 11 545,0 0 0,1-2 0,43 16 0,-35-15-106,32 17-1,-30-11-249,161 81 788,-154-81-633,1-1 0,1-3-1,46 10 1,-78-21-82,32 6-491,-1-1 0,69 3 0,-85-10-436,0 1 1,34 6-1,-31 0-641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4:39.7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8 480,'0'0'5,"0"0"-1,0 0 1,0 0-1,0-1 1,-1 1-1,1 0 1,0 0 0,0 0-1,0 0 1,0-1-1,0 1 1,0 0-1,0 0 1,0 0 0,0-1-1,0 1 1,-1 0-1,1 0 1,0-1-1,0 1 1,0 0 0,0 0-1,0 0 1,1-1-1,-1 1 1,0 0 0,0 0-1,0 0 1,0-1-1,0 1 1,0 0-1,0 0 1,0 0 0,0-1-1,0 1 1,1 0-1,-1 0 1,0 0-1,0-1 1,1 1 0,-1 0 1,0 0-1,1 0 0,-1 0 0,0 0 1,1 0-1,-1 0 0,0 0 0,0 1 1,1-1-1,-1 0 0,0 0 1,1 0-1,-1 0 0,0 0 0,0 0 1,1 1-1,-1-1 0,0 0 0,0 0 1,1 1-1,-1-1 0,0 0 0,0 0 1,0 0-1,1 1 0,-1 0 331,11 0 1062,-2 4-1028,0 0 0,0 0 1,0-1-1,0 0 1,13 3-1,9 3-155,-8 0-5,93 39 703,-96-39-847,0 2 0,0 0 0,27 23-1,-29-20-37,0 2 0,-1 0-1,-1 1 1,0 1-1,14 23 1,1 5 164,58 69-1,-65-90-1969,48 42 0,-50-53 519,3-3 27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4:40.6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11 1824,'-8'-4'679,"19"7"-334,-9-7 387,-2 4-692,0 0 0,0 0 1,0-1-1,0 1 0,0 0 1,0 0-1,0-1 0,0 1 1,0 0-1,0 0 0,0 0 1,0-1-1,1 1 0,-1 0 1,0 0-1,0 0 0,0 0 1,0-1-1,0 1 0,0 0 1,0 0-1,1 0 0,-1 0 0,0-1 1,0 1-1,0 0 0,0 0 1,1 0-1,-1 0 0,0 0 1,0 0-1,0 0 0,1 0 1,-1 0-1,0-1 0,0 1 1,0 0-1,1 0 0,-1 0 1,0 0-1,0 0 0,0 0 1,1 0-1,-1 0 0,0 1 1,4 1 23,1 0 1,-1 0 0,-1 0 0,1 1 0,0 0 0,0 0 0,-1 0 0,0 0 0,0 1 0,0-1 0,0 1 0,0 0 0,-1 0 0,1 0 0,2 7 0,2 6 32,-1 0 0,6 31 0,-4-15-52,118 317 1590,-107-302-1435,26 78 275,-23-62-2230,33 69 0,-55-132 1683,0-1 0,0 1 0,1 0-1,-1-1 1,0 1 0,1-1 0,-1 1-1,0-1 1,1 1 0,-1-1 0,1 1-1,-1-1 1,1 0 0,-1 1 0,1-1-1,-1 1 1,1-1 0,-1 0-1,2 1 1,-2-1-60,1-1 0,0 1 0,-1 0 0,1 0 0,-1-1 0,1 1 0,-1-1 0,1 1 0,-1 0-1,1-1 1,-1 1 0,0-1 0,1 1 0,-1-1 0,0 1 0,1-2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4:41.4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1664,'2'6'709,"0"-3"2624,-1-1-3188,0 1-1,0-1 1,0 1-1,-1-1 0,1 1 1,-1 0-1,1 3 0,2 14 205,15 97 386,-11-57-600,18 179 158,-24-199-273,-1 234-93,-2-242 36,-17 193-4054,14-200 1883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4:41.9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4 64,'-5'-3'32,"2"3"-32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4:44.2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121 239 992,'-6'1'92,"0"0"0,1-1 0,-1 1-1,0-2 1,0 1 0,0 0 0,0-1 0,-8-2 0,6 2-30,7 1-47,0 0 0,1 0 1,-1 0-1,0 0 1,0 0-1,0 0 0,0-1 1,0 1-1,0 0 0,1 0 1,-1-1-1,0 1 1,-1-1-1,-1 0 282,1 0 1,-1 0-1,0 0 0,0 1 1,0-1-1,1 1 0,-1 0 1,0 0-1,-3 0 1,4 0-168,-3 3 294,4-3-291,1-2 62,19 1 1010,100-6 33,-55 2-663,210-19 739,-84 6-654,372-31 348,1019-24 720,-1047 79-686,839-1 1105,-543-31-2257,-730 22-31,63-3-13,422-14-1474,-6 16-1395,-144 27-1137,-264-4 123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4:42.2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 1 2080,'-5'1'674,"10"1"199,-5-2-543,0 0 113,0 0-11,0 0 368,0 0-192,0 0 74,0 0-266,0 0-85,1 2-134,1 5-134,-1 1-1,1-1 0,-1 1 1,-1-1-1,0 1 0,0 0 1,-1 8-1,0 10 37,-2 78 999,-24 153 1,11-140-554,7-37-460,-35 137 0,36-188-276,-21 61-1081,23-73-59,-1-2 1,0 1 0,-13 19 0,16-31-179,7-9-230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4:43.0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786 0 832,'0'0'331,"0"2"2901,-1 3-2764,0 0 1,0 1-1,0-1 1,-3 6 0,-2 9-61,2-3-105,-1-1-1,-1 0 0,0-1 0,-15 27 0,-42 55 86,8-27 424,-84 81 0,93-103-591,-147 151-679,-9-14-4209,171-160 2038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4:43.7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680 1 992,'-3'0'120,"-1"1"-1,0 0 1,0 0-1,1 1 1,-1-1-1,1 1 1,-1 0-1,1 0 1,0 0-1,0 0 1,-5 4-1,-15 10 554,-23 9 1135,-2-2-1,-65 22 1,36-26-1841,-79 11-1,35-8-1643,71-11-173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4:44.5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746 42 1408,'-1'0'103,"0"0"-1,-1 0 1,1 1 0,0-1-1,0 0 1,-1 1 0,1-1-1,0 1 1,0-1 0,0 1-1,0 0 1,0 0 0,0-1-1,0 1 1,-2 1 0,3-1-29,-1 0 0,0 0 0,0 0 0,0 0 0,0-1 0,0 1 0,0 0 0,0-1 0,0 1 0,-1-1 0,1 1 0,0-1 0,0 0 0,0 0 0,-2 1 0,-28-3 851,1-1 0,0-2 0,-52-14 0,45 9-714,-73-9 0,71 17-632,1 2 0,0 1 0,-50 7-1,62-3-918,-1 1-1,-50 18 1,43-8-26,14-2 529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4:45.3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986 1 1056,'14'0'133,"-11"1"2571,-5 1-2401,0 0-1,-1 0 1,1 0 0,0 0-1,-1-1 1,0 1-1,1 0 1,-1-1 0,0 0-1,1 0 1,-1 0-1,0 0 1,-5 1 0,-43 4 1120,43-5-1115,-363 18 1868,137-9-3663,185-5-282,1 2 0,-87 24 0,97-18 35,11 1-271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4:45.7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3 64,'-5'-3'32,"5"3"-32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4:46.1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634 338 1248,'-3'-1'90,"1"0"0,0 1 0,-1-1 0,1 1 0,-1 0 0,0-1 0,1 1 0,-1 0-1,1 0 1,-1 1 0,1-1 0,-1 0 0,1 1 0,-1 0 0,-2 0 0,-4 2 562,9-3-565,-4 1 267,1 0-1,0 0 1,-1 0-1,1-1 1,-1 1 0,1-1-1,-1 0 1,1 0 0,-1 0-1,1 0 1,-1-1 0,1 1-1,-1-1 1,-4-1-1,-10-6 143,1-1 0,0 0 0,1-1 0,0-1 0,-18-16 0,-9-4-373,-163-104-2852,90 62-1059,74 45 908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4:48.2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345 14 1312,'-3'0'863,"7"-2"-278,10 1 1002,-9 1-1039,-10 1 716,-10 1-303,10-1-796,0 1 1,-1-2-1,1 1 1,0-1-1,-1 1 1,1-1-1,-6-1 1,-22 1 446,8 2-494,1-2-1,0-1 1,0 0 0,-47-11 0,50 9-558,14 2 47,1 0 1,0 0-1,0 1 0,0 0 1,0 1-1,-1-1 0,-10 3 1,4 4-2728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4:49.2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793 396 1472,'-42'-24'5935,"23"12"-5028,-256-155 3637,220 134-5304,-1 3-1,-82-31 0,-36 2-4295,140 50 2096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4:50.0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1 1152,'-11'7'597,"10"-6"-607,1-1-198,0 0 208,0 0 570,0 0-52,0 0 207,0 0-224,0 0-101,0 0-122,0 0 84,0 0-100,0 0 31,0 0-101,0 0-48,0 0-59,0 0-5,0 0-53,0 0-70,0 0-16,0 0-63,0 0 58,-13 10-229,6-5 279,-3-1-900,6-4-1305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4:45.2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27 177 3552,'-3'-1'321,"0"0"1,0 0-1,-1 0 1,1 1-1,0-1 1,-5 1-1,8-3 88,0-3-459,2 4 5969,17 5-5346,10 2-224,177-10 361,-44 1-380,601-16 1553,-319 7-1297,932-50 328,-836 34-596,481-5 504,-269 51-920,-514 1-626,276 59-1,315 122-6971,-568-137 977,-165-41 4980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4:50.8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500 878 1568,'0'0'70,"0"0"0,0 0 0,0 0 0,0-1 0,0 1 0,0 0 0,0 0 0,0 0 0,0 0 0,0 0 0,0 0 1,0 0-1,0 0 0,0 0 0,0 0 0,0 0 0,0 0 0,0 0 0,0 0 0,0 0 0,0 0 0,0 0 0,0 0 0,0 0 0,0 0 0,0 0 0,0 0 0,0 0 0,0 0 0,0 0 0,0-1 0,0 1 0,-10 2 5683,4-3-5399,0 0 1,0 0 0,0 0-1,0-1 1,1 0 0,-1 0-1,1-1 1,-1 1 0,1-1-1,0 0 1,-10-8 0,3 1 11,0-2 1,1 1 0,0-1 0,1-1-1,1 0 1,-10-15 0,-41-90-324,41 79-19,-39-76-559,-37-78-2275,69 133 413,-23-80 1,27 58 796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4:51.5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1215 2144,'0'0'699,"-1"0"-754,-3-1 5885,-8-238 1319,-14 0-7442,-4-56-3928,26 2-3539,12 145 5483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4:58.1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 1 1248,'-7'4'3996,"6"-2"-3865,-1-1 1,1 0 0,-1 1-1,1-1 1,0 1-1,0-1 1,-1 1-1,1 0 1,1-1 0,-1 1-1,0 0 1,-1 2-1,-1 17 171,3-15-269,-1 0 0,0-1 0,-1 1 0,1 0 1,-1 0-1,-4 8 0,-33 68 730,35-70-726,0 1 1,0-1-1,1 1 0,1-1 0,-1 16 0,2-5-24,1 0 1,1 0-1,1 0 0,1-1 0,1 1 0,1-1 0,13 38 0,-13-46-6,1-1 0,1 0 0,0-1 0,0 0 0,1 0 0,1 0 0,0-1 0,1-1 0,0 1 0,0-2 0,1 1 0,0-1 0,19 11 0,-6-7 161,0 0 1,0-2-1,2 0 0,-1-2 0,1-1 0,0 0 1,1-3-1,-1 0 0,1-1 0,29 0 1,62-6-10,63 1-420,-115 5 297,-1 2-1,0 4 1,0 2 0,-1 4-1,66 24 1,-86-23-59,0 3 1,-1 2 0,-1 1 0,-2 2 0,73 59-1,40 34 36,-103-79 81,98 59-113,-7-5 58,-118-76-59,-2 1 0,0 1 0,-1 1 0,19 24 0,-4 7 11,-1 1-1,-3 2 1,28 65 0,-37-66 3,-2 1 0,15 62 1,14 112-36,-23-101 13,-5-16 164,13 185 0,-38 232-73,0-407-83,-16 235-146,5-120 204,-27 228 167,31-359-165,-54 337 150,36-267-305,-36 146 195,34-210 30,-61 147 0,53-158 38,-3 7-145,-80 148-1,114-240 16,-100 192 87,76-135-4,-70 144 86,83-181-186,-2-1 0,-2-1 0,-1 0 0,-28 28 0,-38 26 60,-21 23-116,56-44 108,-59 93 0,86-117 11,-2-1 0,-1-2 0,-3-1 0,-54 49 0,65-70-26,-45 27 0,21-15 14,2-1 102,2 3-1,0 2 0,-66 67 1,76-66-149,11-12 93,-27 36 1,48-57-8,1 0-72,-1-1 0,1 1 1,-1-1-1,1 1 1,0-1-1,-1 1 0,1-1 1,-1 1-1,1-1 0,-1 0 1,1 1-1,-1-1 0,1 0 1,-1 1-1,0-1 1,1 0-1,-1 0 0,1 0 1,-1 0-1,0 1 0,1-1 1,-1 0-1,0 0 0,1 0 1,-1 0-1,0-1 1,0 1 6,1 0 49,0 0-59,0 0-107,0 0 22,0 0 69,0 0 139,0 0-22,0 0-5,0 0-32,0 0 0,0 0-27,0 0 22,0 0 10,0 0 134,0 0-59,0 0-21,-1-1-115,1-1 0,0 1 1,0-1-1,0 1 0,0-1 1,0 1-1,1-1 1,-1 1-1,0-1 0,1 1 1,-1 0-1,1-1 0,1-2 1,2-16 1308,-3 20-1193,-1 0-134,1 0 1,-1 0 0,0 0-1,1 0 1,-1 0 0,0 0-1,1 0 1,-1 0 0,0 0-1,0 0 1,1 0 0,-1 0 0,0 0-1,1 0 1,-1 0 0,0 0-1,0-1 1,1 1 0,-1 0-1,0 0 1,0 0 0,1-1-1,-1 1 1,0 0 0,0 0-1,0-1 1,1 1 0,-1 0-1,0 0 1,0-1 0,1-2-16,-1-1 0,1 1 0,0-1 0,0 1 0,2-5 0,4-11 201,-2-2-152,1 0 0,2 1 0,16-34-1,-3 8 74,-11 19-39,-4 11-139,1 1-1,8-16 1,-15 29 86,1-1 0,-1 0 0,1 0 0,-1 0 1,0 0-1,0-1 0,-1-4 0,0 0 39,1 5-85,-1 1-1,1-1 1,-1 1 0,0-1-1,0 1 1,0 0 0,-2-4-1,2 6-160,-7 8-614,5-2 700,0 0 0,1 0 1,0 0-1,0 0 0,-1 12 0,-5 13 160,-38 141-151,29-107 140,5 9 85,10-56-103,0-1-1,-1 1 1,-2 0 0,-6 18 0,6-25 347,7-17-65,6-19-109,-2 10-203,0 0 0,0 1 0,2-1 0,-1 2 0,2-1-1,0 1 1,1 0 0,0 1 0,0 0 0,2 1 0,-1 0-1,26-18 1,-28 24-13,0-1 0,-1 1-1,2 1 1,-1 0 0,0 0-1,1 1 1,0 0 0,0 1-1,-1 0 1,2 0 0,-1 1-1,15 0 1,-19 1 32,0 0-1,0 1 1,1 0-1,-1 0 1,9 3-1,-13-3 24,-2-1 16,3 0 157,0 0-16,-7-4-46,-14-12-22,-1 0 0,-30-17-1,31 22-136,-122-67-619,126 70 132,9 5-135,-1 1 0,1-1 0,0 1 0,-8-2 0,12 4 302,0 0 103,0 0 0,0-1 1,0 1-1,0 0 1,1 0-1,-1 0 0,0-1 1,0 1-1,0 0 0,1-1 1,-1 1-1,0-1 0,0 1 1,1-1-1,-1 1 1,1-1-1,-1 1 0,0-1 1,1 0-1,-1 1 0,1-1 1,-1 0-1,1 0 0,-1 0 1,2-14-4083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0:43.6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158 132 992,'16'-8'2631,"-15"6"-2529,5-14 110,-6 15-144,3-7 55,2-8 1210,-6 17-1327,1-1 0,0 0 0,0 0 0,0 0 0,0 0 0,-1 0 0,1 0 0,0 1 0,0-1 0,0 0 0,-1 0 0,1 0 0,0 0 0,0 0 0,0 0 0,-1 0 0,1 0 0,0 0 0,0 0 0,0 0 0,-1 0 0,1 0 0,0 0 1,0 0-1,0 0 0,-1 0 0,1 0 0,0 0 0,0 0 0,0-1 0,-1 1 0,1 0 0,0 0 0,0 0 0,0 0 0,0 0 0,-1 0 0,1-1 0,0 1 0,0 0 0,0 0 0,0 0 0,0 0 0,0-1 0,0 1 0,-1 0 0,1 2-7,-1 1 159,-7 6-166,2-1 3,6-5 5,-2 2 0,-1-2 8,3-3-12,0 1 1,-1-1-1,1 0 0,0 1 0,0-1 0,-1 0 1,1 0-1,0 1 0,-1-1 0,1 0 0,-1 0 0,1 0 1,0 1-1,-1-1 0,1 0 0,-1 0 0,1 0 1,0 0-1,-1 0 0,1 0 0,-1 0 0,1 0 1,0 0-1,-1 0 0,0 0 0,1 30 340,-1-36-367,1-1 1,1 0-1,-1 0 0,1 0 0,0 0 0,1 0 0,-1 1 1,6-14-1,6-19-92,-12 15 391,-1 15-157,-5 13-421,5-3 325,-1 1 0,1-1-1,0 0 1,0 1 0,-1-1-1,1 0 1,-1 1-1,1-1 1,-1 0 0,1 0-1,-1 0 1,0 1-1,0-1 1,0 0 0,0 0-1,1 0 1,-1 0-1,0 0 1,-1-1 0,1 1-1,0 0 1,-2 1-1,-3 4 90,6-6-116,-1 0 0,1 1 0,0-1 0,0 0 0,0 1 0,0-1 0,-1 0 0,1 0 0,0 1 0,0-1 0,-1 0 0,1 0 0,0 0 0,-1 1 0,1-1-1,0 0 1,0 0 0,-1 0 0,1 0 0,0 0 0,-1 0 0,1 0 0,0 1 0,-1-1 0,-33 3 231,-3 2-6,22-2-167,15-2-40,-1-1-1,1 0 0,-1 1 0,0-1 0,0 0 1,1 1-1,-1-1 0,0 0 0,0 0 1,1 0-1,-1 0 0,0 0 0,0 0 0,1 0 1,-1 0-1,0 0 0,0 0 0,1 0 1,-1-1-1,0 1 0,1 0 0,-1 0 0,0-1 1,0 1-1,1 0 0,-1-1 0,1 1 1,-1-1-1,0 1 0,1-1 0,-1 0 0,0 1 33,-13-6 548,7-4-513,-2-2-60,24 54-589,-11-35 528,-2-1 76,0 0 1,1 0-1,0-1 1,1 0-1,-1 1 0,1-1 1,0 0-1,7 6 1,2 6-29,-12-15-5,0-1 0,0 0-1,-1 0 1,1 0 0,0 1 0,-1-1 0,1 0 0,-1 1 0,0-1 0,1 1 0,-1-1-1,0 0 1,0 1 0,0-1 0,0 1 0,0-1 0,0 0 0,-1 3 0,2 14-160,-1-17 165,0-1 0,0 1-1,1-1 1,-1 0-1,0 1 1,0-1-1,0 1 1,0-1-1,0 1 1,0-1-1,0 1 1,0-1 0,0 1-1,0-1 1,0 1-1,0-1 1,0 1-1,0-1 1,0 1-1,0-1 1,0 0-1,0 1 1,-1-1-1,1 1 1,0-1 0,0 1-1,-1-1 1,1 0-1,0 1 1,-1-1-1,1 0 1,0 1-1,-1-1 1,1 0-1,0 1 1,-1-1 0,1 0-1,-1 0 1,0 1-1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0:48.4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286 40 64,'-14'24'3227,"14"-24"-3195,0 1 1,-1-1 0,1 0 0,0 1 0,0-1 0,0 0 0,0 1 0,-1-1 0,1 0-1,0 0 1,0 1 0,-1-1 0,1 0 0,0 1 0,-1-1 0,1 0 0,0 0 0,-1 0 0,1 1-1,0-1 1,-1 0 0,1 0 0,0 0 0,-1 0 0,1 0 0,-1 0 0,1 0 0,0 0-1,-1 0 1,1 0 0,0 0 0,-1 0 0,1 0 0,-1 0 0,1 0 0,0 0 0,-1 0-1,1 0 1,-2-1 56,1 0 0,0 0 0,0 0 0,0-1 0,0 1 0,0 0-1,0 0 1,1 0 0,-1-1 0,-1-1 0,0-2 59,0 0-1,0 0 1,1 0 0,-1 0-1,0-8 1,2 12-152,0 1-1,1-1 0,-1 1 1,0-1-1,0 1 1,1-1-1,-1 1 1,0-1-1,1 1 1,-1-1-1,0 1 1,1-1-1,-1 1 0,1-1 1,-1 1-1,1 0 1,-1-1-1,1 1 1,-1 0-1,1-1 1,-1 1-1,1 0 0,-1 0 1,1 0-1,0-1 1,-1 1-1,1 0 1,-1 0-1,1 0 1,0 0-1,0 0 1,23 0-298,-21 0 370,-1 0-62,-3 8 63,-1-3-21,-1 0-1,0 1 1,0-1-1,0 0 0,-1 0 1,-6 7-1,-10 14-75,13-15 8,-1 0 0,0-1-1,-1 0 1,-1-1 0,1 1-1,-16 9 1,14-9-9,-6 5 205,16-14-277,1 0 42,0 5 59,0-5 59,10 10-192,-9-10 143,0 0 0,1 0 0,-1 0 1,1 0-1,-1 0 0,0-1 0,1 1 1,-1 0-1,1-1 0,0 1 0,-1-1 0,1 1 1,-1-1-1,1 0 0,0 0 0,-1 0 1,1 1-1,0-2 0,-1 1 0,1 0 0,0 0 1,-1 0-1,3-1 0,0-1-55,-1 0-1,1 0 0,-1 0 1,1 0-1,-1 0 0,0 0 1,0-1-1,4-4 0,-6 6-39,12-18 672,0-20-427,-11 36-141,0 0-35,0 0 0,-1 0 0,1 0-1,0 0 1,-1-1 0,0 1-1,0 0 1,0-1 0,0 1-1,0-1 1,0-4 0,4-46 277,-5 46-350,1 6 60,-1-1 0,0 1-1,0-1 1,0 1 0,0 0 0,0-1 0,0 1-1,-1-3 1,-14 22-286,9-10 360,0 0-1,1 0 0,-2 0 0,1-1 0,-1 0 0,0 0 0,-16 9 0,-2-1-52,-33 13-1,-6 3 47,60-27-229,0-1 1,1 0-1,-1 1 1,1-1-1,-1 1 1,-5 6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0:49.8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155 51 1472,'2'-5'556,"-9"7"88,4-22 865,2 20-1499,1-1 0,0 1 0,0-1 0,0 1-1,0-1 1,0 1 0,-1-1 0,1 1 0,0 0 0,0-1 0,-1 1-1,1-1 1,0 1 0,0 0 0,-1-1 0,1 1 0,-1 0-1,1-1 1,0 1 0,-1 0 0,1 0 0,-1-1 0,1 1 0,0 0-1,-1 0 1,1 0 0,-2-1 0,2 1 4,-1 0 1,1 0 0,0 0-1,-1 0 1,1 0-1,-1-1 1,1 1-1,0 0 1,-1 0-1,1-1 1,-1 1-1,1 0 1,0 0-1,-1-1 1,1 1-1,0 0 1,0-1 0,-1 1-1,1-1 1,0 1-1,0 0 1,-1-1-1,1 1 1,0-1-1,0 1 1,0-1-1,0 0 1,0 1 16,-1 0-1,1-1 1,0 1 0,0 0 0,0-1 0,0 1-1,-1-1 1,1 1 0,0 0 0,0-1-1,-1 1 1,1 0 0,0 0 0,-1-1 0,1 1-1,0 0 1,-1 0 0,1-1 0,0 1-1,-1 0 1,1 0 0,-1 0 0,1-1 0,0 1-1,-1 0 1,1 0 0,-1 0 0,0 0-1,-12-1 86,11 1-115,0 0 0,1 1-1,-1-1 1,0 0 0,0 1 0,1 0 0,-1-1 0,0 1-1,1 0 1,-1 0 0,1 0 0,-1 0 0,1 0 0,-1 0 0,1 0-1,0 1 1,0-1 0,-1 0 0,1 1 0,0-1 0,0 1 0,1-1-1,-1 1 1,-1 2 0,-6 9-6,-31 45-694,17-28-1290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0:50.8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10 114 640,'-5'-19'5232,"3"-6"-4410,1 21-787,1 1 0,-1 0 0,1-1 1,0 1-1,0 0 0,0-1 0,0 1 0,1 0 0,-1-1 0,1 1 1,0 0-1,0-1 0,0 1 0,2-3 0,14-9-638,-17 14 593,1 1 0,-1 0 0,0 0 0,1 0 0,-1 0 0,1-1 0,0 1 0,-1 0 0,1 0 0,-1 0 0,1 0 0,-1 0 0,1 0 0,-1 0 0,1 1 0,-1-1 0,1 0 0,-1 0-1,1 0 1,-1 0 0,1 1 0,0-1 0,12 6-18,-12-6-17,1 1 58,-1-1-1,1 1 1,-1 0-1,1-1 0,-1 1 1,0 0-1,1 0 0,-1 0 1,0 0-1,0 0 1,0 0-1,1 0 0,-1 0 1,0 0-1,0 1 0,-1-1 1,1 0-1,0 1 0,0-1 1,-1 1-1,1-1 1,0 2-1,5 10 98,-5-12-94,1 7-139,-1 0-76,-1 0 0,-1 0 0,0 0-1,0 0 1,0 0 0,-1 0-1,0 0 1,-5 11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0:53.3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285 269 576,'-18'-16'3963,"-9"-3"-3457,24 17-455,-1 0-1,1 1 0,-1-1 1,1 1-1,-1 0 0,1 0 1,-1 0-1,0 0 0,0 0 0,1 1 1,-1 0-1,0 0 0,0 0 1,0 0-1,-6 2 0,1 2 104,8-4-132,0 1 0,0-1 0,0 0 1,0 1-1,0-1 0,0 0 1,0 1-1,0-1 0,0 0 0,0 0 1,0 0-1,-1 0 0,-9 1 237,10 0-253,0-1 0,0 0-1,0 0 1,0 1 0,0-1-1,0 0 1,0 0-1,0 0 1,0 0 0,1-1-1,-1 1 1,0 0-1,0 0 1,0 0 0,0-1-1,0 1 1,0 0 0,1-1-1,-1 1 1,0-1-1,0 1 1,1-1 0,-1 1-1,0-1 1,0 0-1,-1-1 56,0 0 0,0 1 0,0 0 0,0-1 0,-1 1 0,1 0 0,-5-2 0,5 3-43,0-1-1,1 0 0,-1 1 0,0-1 1,0 0-1,1 0 0,-1 0 0,0 0 1,1-1-1,-1 1 0,1 0 0,0-1 1,-1 1-1,-1-3 0,-1-5-142,8 5-79,-1 2 277,19-22-521,-20 22 483,0 0 0,-1 0 0,1 0 0,-1 0 0,0 0 0,1-1 0,-1 1 0,1-4 0,6-10-3,1-4 149,-7 7-262,-1 12 89,-1 0-1,0 0 1,1 1 0,-1-1-1,0 0 1,0 0 0,0 0 0,0 0-1,1 0 1,-1 1 0,-1-1-1,1 0 1,0 0 0,0 0-1,0 0 1,0 0 0,0 1 0,-1-1-1,1 0 1,0 0 0,-1 0-1,1 1 1,-1-1 0,1 0 0,-1 1-1,1-1 1,-1 0 0,0 1-1,1-1 1,-1 1 0,0-2-1,-5-6 262,0 1-337,5 7 55,0 0 0,1-1-1,-1 1 1,0 1 0,0-1 0,0 0 0,0 0-1,0 0 1,0 0 0,0 1 0,1-1 0,-1 0-1,0 1 1,0-1 0,-1 1 0,-11 3 45,12-3-46,-1-1 0,1 0 0,0 1 1,0-1-1,0 0 0,0 1 0,0 0 0,1-1 1,-1 1-1,0-1 0,0 1 0,0 0 1,0 0-1,1-1 0,-1 1 0,0 0 0,0 1 1,-3 3 213,3-4-201,0 0 0,1 0 0,-1-1 0,1 1 0,-1 0-1,1 0 1,0 0 0,-1 0 0,1 0 0,0 0 0,0 0 0,-1 0 0,1 0 0,0 0 0,0 2 0,1 22-458,-1-14 449,0-120 1029,2 106-1018,-1 2-6,-1 1-1,0 0 1,0 0 0,1 0 0,-1-1 0,0 1 0,0 0-1,0 0 1,0-1 0,1 1 0,-1 0 0,0-1 0,0 1 0,0 0-1,0 0 1,0-1 0,0 1 0,0 0 0,0-1 0,0 1 0,0 0-1,0-1 1,0 1 0,0 0 0,0-1 0,5 20-217,-1-7 161,-2 5-19,0 1 0,-1-1 0,-1 0 0,-1 1 0,-1-1 0,0 1 0,-7 23 0,4-24 35,0 0-1,-2 0 1,-11 22 0,16-36 41,0 0 1,0 0 0,0-1-1,0 1 1,-3 3 0,-6 5-212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0:55.2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6 283 1056,'-5'12'3184,"18"-24"-2288,-8 7-769,-3 4-124,0-1 0,0 0-1,-1 0 1,1 0 0,0 0 0,-1 0-1,0 0 1,1 0 0,0-3 0,3-7 121,0 1 0,12-18 0,4-9 485,-18 32-636,34-65-58,-34 66 72,-2 4 2,-1 1-1,1-1 1,-1 0-1,1 1 1,-1-1-1,0 0 1,1 0-1,-1 1 1,0-1-1,0 0 1,1 0-1,-1 0 1,0 1-1,0-1 1,0-3 414,2 3-416,0 0 64,1-1-1,-1 0 1,0 0-1,-1 0 1,1 0-1,0 0 1,0 0-1,2-4 1,-4 5-23,2-1 39,0-1 0,0 1 0,-1-1 1,1 1-1,-1-1 0,0 1 0,0-1 0,0 0 1,0 0-1,0 1 0,0-1 0,-1 0 0,1 0 1,-1-6-1,-4 21-483,4-10 453,-8 25 0,-28 80-453,32-100 479,-1 3-83,5-8-7,-1-1-55,0-1 0,-1 1 0,1 0 0,0 0 0,0 0 0,0 1 0,0-1 0,0 0 0,0 0 0,0 0 0,-1 3 0,-9 16-2228,11-20 2314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0:57.8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245 6 576,'14'4'1765,"-14"-4"-1754,0 0 0,-1 0-1,1 1 1,0-1-1,-1 0 1,1 1 0,0-1-1,0 0 1,-1 1 0,1-1-1,0 0 1,0 1-1,0-1 1,0 0 0,-1 1-1,1-1 1,0 1 0,0-1-1,0 0 1,0 1-1,0-1 1,0 1 0,0-1-1,0 0 1,0 1 0,0-1-1,0 1 1,0-1 0,1 0-1,-1 1 1,0 0-3,0-1 0,0 1 0,1-1 0,-1 1 0,0-1 1,0 1-1,0-1 0,0 1 0,0 0 0,0-1 0,0 1 0,0-1 0,-1 1 1,1-1-1,0 1 0,0-1 0,0 1 0,-1-1 0,1 1 0,0-1 0,0 1 0,-1-1 1,1 1-1,0-1 0,-1 0 0,1 1 0,-1-1 0,1 0 0,0 1 0,-2 0 1,-2 0 262,0 1 0,0-1 0,0 1 0,0-1 0,0 0 0,0-1 0,-1 1 1,1-1-1,0 0 0,0 0 0,-9-1 0,-3 1-565,-9 4 913,24-3-628,1 0 7,-1 1 0,0-1 0,0 1 0,0-1 0,0 1 0,-1-1 0,1 0 0,0 0 0,0 0 0,-1 1 0,1-1 0,-1-1 0,-1 2 0,-1 1 12,0-1 1,1 1-1,-1 0 0,1 0 1,0 0-1,0 0 1,-3 4-1,3-4-26,1 1 1,-1-1-1,0 0 0,0-1 0,-1 1 1,1 0-1,-7 3 0,-29 18 299,38-23-221,0-1-1,0 0 1,-1 1 0,1-1 0,0 0-1,0 1 1,-1-1 0,1 0 0,0 0-1,0 0 1,-1 0 0,1 0 0,0 0-1,0-1 1,-1 1 0,1 0 0,0-1-1,-3-1 438,3 2-446,1 0-44,-1 0-1,1 0 0,0 0 1,0 0-1,0 0 0,-1 0 1,1 0-1,0-1 0,0 1 1,0 0-1,0 0 0,-1 0 1,1 0-1,0 0 0,0 0 1,0-1-1,0 1 0,0 0 1,-1 0-1,1 0 0,0 0 1,0-1-1,0 1 0,0 0 1,0 0-1,0 0 0,0 0 1,0-1-1,0 1 1,0 0-1,0 0 0,0 0 1,0-1-1,0 1 0,0 0 1,0 0-1,0 0 0,0-1 1,0 1-1,0 0 0,0 0 1,0 0-1,0-1 0,0 1 1,0 0-1,0 0 0,0-1 1,2-1-20,0 0 0,0 0 0,1 0 0,-1 1 0,0-1 0,0 0 0,1 1 0,4-3 0,3-1 19,125-88-264,-99 72-2810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4:46.0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2 4064,'-3'-2'1284,"3"4"-704,0-2-536,1 1 0,-1 0 0,1-1-1,0 1 1,-1-1 0,1 0 0,-1 1 0,1-1-1,0 1 1,-1-1 0,1 0 0,0 0 0,0 1 0,-1-1-1,2 0 1,4 1 33,-1-1-1,1 0 1,-1 0-1,1-1 1,-1 1 0,9-3-1,-9 2 23,1 0-1,-1 0 1,1 0 0,-1 1-1,1 0 1,10 1 0,80 11 1682,56 11-454,-50-8-995,62 9 224,-50-9-64,174 47 1,66 59 72,-143-45-527,367 100-1154,14-28-2211,-340-92 666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0:58.8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46 1248,'27'-12'7264,"-22"8"-7195,0 1 1,0-1-1,1 1 1,-1 1-1,1-1 1,0 1-1,6-2 1,11-5-2194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1:01.1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98 20 416,'0'0'112,"7"-5"-171,-6 6 193,1 0 1,0 0-1,-1 0 0,1 0 0,-1 0 0,1 0 0,-1 1 0,1-1 0,-1 0 1,0 1-1,0-1 0,0 1 0,0-1 0,0 1 0,0 0 0,0-1 1,0 1-1,-1 0 0,1 2 0,2 2 9,-1 0 0,1 0 0,5 7 1,-7-12-88,-1 0-34,1 0 0,-1 0 1,0 0-1,0 0 0,1 0 0,-1 0 0,0 0 0,0 0 0,0 0 1,0 0-1,0 0 0,0 0 0,0 0 0,-1 0 0,1 0 0,0 0 0,0-1 1,-1 1-1,1 0 0,-1 0 0,1 0 0,-1 0 0,1 0 0,-1-1 0,1 1 1,-1 0-1,-1 1 0,-19 15 995,3 0-847,16-14-159,-1 0-1,1-1 1,-1 0 0,0 1 0,1-1 0,-1 0 0,-4 2-1,0-2 322,7-2-327,-1 0 1,0 0-1,1 0 1,-1 0-1,1 0 1,-1 0-1,1 0 1,-1 1-1,1-1 1,-1 0 0,1 0-1,-1 1 1,1-1-1,-1 0 1,1 1-1,-1-1 1,1 0-1,-1 1 1,1-1-1,0 1 1,-1-1-1,1 1 1,0-1-1,-1 1 1,0 1-2,0 0 0,0-1 1,0 1-1,0 0 0,0-1 1,0 1-1,0-1 0,0 0 1,-3 2-1,3-1 2,-1-1 1,1 0-1,0 1 0,-1-1 1,1 0-1,0 1 0,0 0 1,0-1-1,-1 3 0,-19 40 58,18-37-61,1 1-1,1-1 0,-1 1 0,0 9 0,2-14 23,0 1 0,0-1 0,0 1-1,1-1 1,-1 1 0,1-1 0,0 1 0,0-1 0,0 1 0,0-1 0,9 11 1218,-10-15-1215,7-1 86,-4 1-35,0-1 0,-1 0 1,1 1-1,-1-1 0,1 0 1,-1 0-1,0-1 0,1 1 1,-1 0-1,-1-1 0,1 1 1,0-1-1,1-3 0,3-3 59,87-135-1856,-89 138 1276,-1-1 0,1 1 0,-1-1 0,0 0 0,-1 0 0,1 0 0,-2-1-1,1 1 1,1-14 0,-5-51-1403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1:12.1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226 207 576,'-2'0'81,"0"-1"-1,0 1 1,0 0-1,0 0 1,-1 0 0,1 1-1,0-1 1,0 0-1,-3 2 1,3-2 53,1 1 1,-1-1-1,0 1 1,1-1-1,-1 0 0,0 1 1,1-1-1,-1 0 1,0 0-1,1 0 1,-1-1-1,0 1 0,1 0 1,-1-1-1,0 1 1,1-1-1,-1 1 0,-1-2 1,1 1-104,-21-15 825,22 15-827,0 0 0,0 0 0,0 0 0,0 0 0,0 0 0,0 0 0,0 0 0,0-1 0,0 1 1,1 0-1,-1 0 0,1-1 0,-1 1 0,1-1 0,-1 1 0,0-3 0,-3-22 83,-5-9 885,8 30-905,-1 0 0,1 1 0,-1-1 0,-1 0 0,1 1 0,-1-1 0,0 1 0,0 0 0,0 0 0,0 0 0,-7-6 0,6 6-44,-1 1 0,0-1 0,0 1 0,-1 0 0,1 0 0,0 0 0,-8-1 0,-1-6 407,13 9-451,0 0 0,0 0 0,0 1 0,0-1 0,0 0 0,0 0 0,0 1 0,0-1 0,-1 1 0,1-1 0,0 1 0,-3-1 107,2 0-257,5 5 68,3 6 76,0 0-1,1-1 1,0 0 0,1 0 0,11 10 0,15 18 207,84 117-269,-94-128 5,-18-20-295,1 1-1,-1 0 0,9 14 0,-6-6-455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1:14.1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88 0 832,'-1'4'43,"0"-1"0,0 0 0,0 0 0,0 1 0,0-1 0,1 0 0,-1 1 0,1 3 1,0-2 3,0-1 0,-1 1 1,0-1-1,0 1 1,-1 5-1,-3-1 198,2 0-1,0 1 1,0 0 0,1 0-1,0 0 1,0 0 0,0 11-1,2-13-155,-1-1-1,-1 0 1,1 1-1,-4 7 1,1 1 146,-1-3-51,1 6 112,-1 14 695,3-24-902,2-7 94,-1 0 0,1 0 0,0 0-1,-1 0 1,1 0 0,0 0-1,0 0 1,1 3 0,-2-4-162,1 0-1,0 0 1,0-1 0,-1 1 0,1 0 0,-1 0 0,1 0 0,-1 0-1,1 0 1,-1-1 0,1 1 0,-3 1 0,-2 5 214,3-1-79,2-5-146,0 0 0,0 0 1,-1 0-1,1 0 0,0-1 0,-1 1 1,1 0-1,-6 6 782,6-7-790,0 0-1,0 0 1,0 0 0,0 0 0,0 1-1,0-1 1,0 0 0,0 0 0,0 0 0,0 0-1,0 1 1,0-1 0,0 0 0,0 0-1,0 0 1,0 1 0,0-1 0,0 0-1,0 0 1,0 0 0,0 0 0,0 1 0,0-1-1,0 0 1,0 0 0,1 0 0,-1 0-1,0 0 1,0 1 0,0-1 0,0 0 0,1 0-1,1 1 50,19 1-182,-20-2 270,3 1-244,-4-1 108,0 0 1,0 0-1,1 0 1,-1 0-1,0 0 1,0 0-1,0 0 1,1 0-1,-1 0 0,0 0 1,0 0-1,0 0 1,1 0-1,-1 0 1,0 0-1,0 1 1,0-1-1,1 0 0,-1 0 1,0 0-1,0 0 1,0 0-1,1 1 1,-1-1-1,0 0 1,0 0-1,0 0 1,0 0-1,0 1 0,0-1 1,1 0-1,-1 0 3,0 1-1,0-1 1,0 0-1,0 0 1,0 0-1,0 0 0,0 0 1,0 1-1,0-1 1,0 0-1,0 0 0,0 0 1,0 0-1,0 0 1,0 0-1,0 1 1,0-1-1,1 0 0,-1 0 1,0 0-1,0 0 1,0 0-1,0 0 1,0 0-1,0 0 0,1 0 1,-1 1-1,0-1 1,0 0-1,0 0 1,0 0-1,0 0 0,1 0 1,-1 0-1,0 0 1,0 0-1,0 0 0,0 0 1,0 0-1,1 0 1,-1 0-1,0 0 1,0 0-1,0 0 0,0 0 1,0-1-1,1 1 1,11-5 23,15-13-101,-23 15 126,15-11-65,-13 9-561,0 0 0,0 1 1,0 0-1,1 0 0,-1 1 0,1-1 1,0 2-1,11-4 0,-17 6 445,0-1 1,0 1-1,0 0 0,0 0 0,0-1 0,8-4-888,-9 3 895,1 1-1,-1 0 1,1 0-1,-1 0 1,0-1 0,0 1-1,1 0 1,-1-1-1,0 1 1,0 0-1,0-2 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1:20.7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6 214 1248,'-4'-5'482,"8"2"-127,9-12 632,-8-31-342,0 30-166,-5 15-491,1 0 0,-1 0 0,1 0 0,-1 0 0,1-1 0,-1 1 0,0 0 0,0 0 0,1 0 0,-1-1 0,0 1 0,0 0 0,0 0 0,-1-3 0,5 0 412,-3 4-376,-1-1 0,0 1 0,1 0 0,-1 0-1,0 0 1,1 0 0,-1-1 0,0 1 0,0 0 0,1 0 0,-1-1 0,0 1 0,0 0 0,1 0-1,-1-1 1,0 1 0,0 0 0,0-1 0,0 1 0,0 0 0,1-1 0,-1 1 0,0 0-1,0-1 1,0 1 0,0-1 0,0 0 44,0 0 0,0-1 0,0 1 0,0 0 0,0 0-1,0-1 1,1 1 0,-1 0 0,0 0 0,1 0 0,-1 0 0,1-1 0,-1 1-1,1 0 1,1-1 0,-1 0-55,0 0-32,0 0-1,0 1 1,0-1 0,-1 0 0,1 0 0,0 0-1,-1 0 1,0 0 0,1 1 0,-1-3 0,0 3 40,0 0 0,0 1 0,0-1 1,0 1-1,0-1 0,0 0 0,0 1 1,0-1-1,1 1 0,-1-1 0,0 1 1,0-1-1,1 1 0,-1-1 0,0 1 0,1-1 1,-1 1-1,0-1 0,1 1 0,-1-1 1,1 1-1,-1 0 0,1-1 0,5-16 518,2 5-582,-7 11 50,-1 1-1,1-1 0,0 0 0,-1 0 0,1 1 0,0-1 0,0 0 0,0 1 0,-1-1 0,1 1 0,0-1 0,0 1 0,0 0 0,1-1 0,1 0-6,-20 51 96,8-35-157,4-8 9,1 0 1,0 0 0,-3 8-1,4-3 86,-2 3-4,1-7 43,0 0-1,1 1 1,-4 11-1,7-19-42,-5 23-78,1-10-160,4-13 205,0 0 0,0 0 0,-1 0 0,1 1 1,0-1-1,-1 0 0,1 0 0,0 0 0,-1 0 1,1 0-1,-1 0 0,-1 1 0,2-1 4,-1 1-1,1-1 0,-1 0 1,1 0-1,-1 0 1,1 0-1,0 1 0,0-1 1,-1 0-1,1 0 1,0 0-1,0 3 0,0-3 22,0 9-518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1:22.0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242 77 1728,'-3'-3'197,"-1"0"0,1 1 1,0 0-1,-1 0 0,1 0 1,-1 0-1,0 1 0,1-1 0,-8-1 1,2 1-72,1 0 1,-1 1 0,-14 0 0,2-1 342,18 1-386,-1 1 0,0 0 0,0-1 1,1 1-1,-1 0 0,0 1 0,0-1 1,1 1-1,-5 0 0,4 0 20,-1 0 1,1 0-1,-1-1 0,1 0 1,-1 0-1,-8-1 0,-4 0 657,2-4-77,14 5-620,0 0 0,0-1 0,1 1 0,-1 0 0,0-1 1,1 1-1,-1-1 0,0 1 0,1-1 0,-1 1 0,1-1 0,-1 1 1,1-1-1,-1 0 0,1 1 0,-1-1 0,1 1 0,-1-2 0,-2-7 716,3 8-786,0 1 1,-1 0-1,1 0 0,0-1 0,0 1 0,0 0 0,0 0 0,0-1 0,0 1 0,0 0 0,0-1 0,0 1 0,0 0 1,0 0-1,0-1 0,0 1 0,0 0 0,0-1 0,0 1 0,0 0 0,0 0 0,1-1 0,-1 1 0,0 0 0,0 0 1,0-1-1,0 1 0,1 0 0,-1 0 0,0 0 0,0-1 0,0 1 0,1 0 0,-1 0 0,0 0 0,0 0 0,1 0 1,-1-1-1,0 1 0,0 0 0,1 0 0,-1 0 0,1 0 0,2 1 1,-2-1 5,0 0-1,0 0 1,0 0 0,1 0-1,-1 0 1,0 0 0,0 0-1,0 0 1,1-1-1,-1 1 1,0 0 0,0-1-1,0 1 1,0-1 0,0 1-1,0-1 1,0 1-1,1-2 1,2 1-26,-1 0-1,1 0 1,-1 1-1,1-1 1,5 0-1,8-1 204,-10 1-175,-1 0 0,0 0 0,1 1 0,-1 0-1,1 1 1,-1-1 0,10 3 0,7 0-686,-16-1-69,0-1-1,0 1 0,10 4 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1:23.8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388 79 1728,'-7'-4'608,"7"3"-582,0 1 0,-1-1 0,1 1 0,-1 0 0,1 0 0,-1-1 0,1 1 0,-1 0 0,0 0 0,1-1 1,-1 1-1,1 0 0,-1 0 0,1 0 0,-1 0 0,0 0 0,0 0 0,-32-2 1149,-36-5 0,31 2-565,15 2-107,5 2-139,0-2 0,-28-7 0,37 8-298,0 1-1,0 0 1,0 0 0,1 1 0,-16 1 0,-1 0-104,12-4 274,12 3-220,1 0 0,-1-1 1,1 1-1,0 0 1,-1 0-1,1 0 0,-1-1 1,1 1-1,-1 0 1,1 0-1,-1-1 1,1 1-1,0-1 0,-1 1 1,1 0-1,0-1 1,-1 1-1,1-1 0,0 1 1,0-1-1,-1 1 1,1 0-1,0-2 0,-1-4 264,1 6-274,-1-1 0,1 1 0,0-1-1,0 1 1,0-1 0,0 1 0,-1-1 0,1 0 0,0 1 0,0-1 0,0 1 0,0-1-1,0 1 1,0-1 0,0 1 0,1-1 0,-1 1 0,0-1 0,0 1 0,0-1 0,0 1 0,1-1-1,-1 1 1,0-1 0,1 1 0,-1-1 0,0 1 0,1 0 0,-1-1 0,0 1 0,1 0 0,-1-1-1,1 1 1,-1 0 0,0-1 0,1 1 0,-1 0 0,1 0 0,-1-1 0,1 1 0,-1 0 0,1 0-1,-1 0 1,1 0 0,-1 0 0,1 0 0,0 0 0,-1 0 0,1 0 0,-1 0 0,1 0-1,0 0 1,8 1-30,-1 0 0,1 1 0,0 0-1,-1 0 1,1 1 0,-1 0 0,0 0-1,0 1 1,8 5 0,-3-2-64,0-1 0,18 6 0,22 0 680,-66-10-80,-1 0-533,-1-1 1,1-1-1,-15-1 0,-4 0 34,-28-2 542,25-1-358,36 4-197,-1 1 0,1-1 0,0 0 0,-1 0 0,1 0 0,0 0 0,-1 0 0,1 0 0,0 0 0,-1 0 0,1 0 0,0-1 0,-1 1 0,1 0 0,0 0 0,-1 0 0,1 0 0,0 0 0,-1-1 0,1 1 0,0 0 0,-1 0 0,1 0 0,0-1 0,0 1 0,-1 0 0,1 0 0,0-1 0,0 1 0,0 0 0,-1-1 0,1 1 0,0 0 0,0-1 0,0 1 0,0 0 0,0-1 0,0 1 0,0 0 0,0-1 0,0 1 0,0 0 0,0-1 0,0 1 0,0 0 0,0-1 0,0 0 0,0 0-6,1 0 1,-1 0-1,1 0 0,-1-1 0,1 1 1,0 0-1,-1 0 0,1 0 1,0 0-1,0 0 0,0 1 0,1-2 1,3-2-65,1 1 0,-1 0 0,1 0 0,-1 1 0,1 0 0,0 0 0,8-2 0,44-4-1546,-20 5-656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1:25.7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405 164 832,'-2'0'96,"0"0"0,0 0-1,0 0 1,1 0 0,-1-1 0,0 1 0,0-1-1,1 1 1,-1-1 0,0 0 0,1 0 0,-1 0-1,1 0 1,-1 0 0,1 0 0,-1 0 0,1 0-1,0 0 1,0-1 0,-1 1 0,1 0 0,0-1-1,0 1 1,0-1 0,1 0 0,-2-2 0,-2 1 92,1-1 1,-1 1 0,0 0 0,-6-3 0,-6-6 578,13 10-700,1 0 0,0 0 0,-1 0 1,0 1-1,1-1 0,-1 1 0,0-1 1,0 1-1,0 0 0,1 0 0,-1 1 1,0-1-1,-1 0 0,-4 1 0,-112 10 481,113-10-456,-13 2 291,-32-2-1,19-1-245,24 3-235,9-1 101,-1-1 1,1 0-1,0 0 1,0 0-1,0 0 1,0 0-1,-1 1 1,1-1-1,0 0 0,0 0 1,0 0-1,-1 0 1,1 0-1,0 0 1,0 0-1,0 0 1,-1 0-1,1 0 0,0 0 1,0 0-1,-1 0 1,1 0-1,0 0 1,0 0-1,-1 0 1,1 0-1,0 0 0,0 0 1,0 0-1,-1 0 1,1 0-1,0 0 1,0 0-1,0-1 1,-1 1-1,1 0 0,0 0 1,0 0-1,0 0 1,0 0-1,-1-1 1,1 1-1,0 0 1,0 0-1,0 0 0,0-1 1,0 1-1,0 0 1,0 0-1,0 0 1,0-1-1,-1 1 1,1 0-1,0 0 0,0-1 1,0 1-1,0 0 1,0 0-1,0 0 1,0-1-1,1 1 1,-1 0-1,0-1 0,0 1 10,0 0-1,0-1 0,0 1 0,-1-1 0,1 1 0,0 0 1,0-1-1,0 1 0,0 0 0,0-1 0,-1 1 0,1 0 0,0-1 1,0 1-1,-1 0 0,1 0 0,0-1 0,0 1 0,-1 0 1,1 0-1,0 0 0,-1-1 0,1 1 0,0 0 0,-1 0 0,0 0-18,1-1-1,0 1 0,-1 0 0,1 0 1,-1 0-1,1-1 0,0 1 0,-1 0 1,1-1-1,0 1 0,-1 0 0,1-1 0,0 1 1,0 0-1,-1-1 0,1 1 0,0 0 1,0-1-1,0 1 0,-1-1 0,1 1 1,0 0-1,0-1 0,0 1 0,0-1 1,0 0-1,-4-10 262,4 10-242,-1 0 0,0-1 0,1 1 0,-1 0 1,1-1-1,0 1 0,-1 0 0,1-1 1,0 1-1,0 0 0,0-1 0,0-1 0,14-1-543,-9 2 570,-1 0 1,1 1 0,0 0 0,0 0 0,0 0-1,0 0 1,0 1 0,0 0 0,6 1 0,2 0-73,-9-2 74,-3 1-42,11-5 304,-19 7-194,6-1-107,1-1 1,-1 0 0,1 0-1,-1 0 1,1 1 0,-1-1-1,1 0 1,0 0 0,-1 0-1,1 0 1,-1 0-1,1 0 1,-1 0 0,1 0-1,-1 0 1,1 0 0,-1 0-1,1-1 1,-1 1 0,1 0-1,-1 0 1,1 0 0,0-1-1,-1 1 1,1 0 0,-1-1-1,-1 1 16,0-1-1,0 1 0,0-1 1,0 1-1,0 0 0,0 0 1,0 0-1,0 0 1,-4 1-1,-10-1-202,11-1 70,3 1 156,0 0 0,0-1 0,0 1 0,0 0 0,0-1 0,1 0 0,-1 1 0,0-1 0,0 0 0,1 0 0,-1 0 0,-2-2 0,-1-1 265,4 4-316,1-1 0,-1 1 0,0 0 0,1-1 0,0 1 1,-1-1-1,1 1 0,-1-1 0,1 1 0,-1-1 0,1 1 0,0-1 0,-1 1 0,1-1 0,0 0 0,0 1 0,-1-1 0,1 1 1,0-1-1,0 0 0,0 1 0,0-1 0,0 0 0,0 1 0,0-1 0,0 0 52,0 1-46,0 0 1,0 1-1,-1-1 1,1 1 0,0-1-1,0 0 1,0 1-1,0-1 1,0 1-1,1-1 1,-1 0 0,0 1-1,0-1 1,0 1-1,0-1 1,0 0 0,0 1-1,1-1 1,-1 0-1,0 1 1,0-1-1,3 0-13,11 11 86,-12-9-73,0-1 0,0 1 0,0 0 0,1-1 0,-1 1 0,1-1 1,-1 0-1,1 0 0,0 0 0,-1 0 0,1 0 0,3 0 0,-3 0-113,-1 0 0,1 0 0,0 0 0,-1 0 0,1 0 0,-1 1 0,0-1 0,3 3 0,10 6-797,32 14-2767,-25-10 1643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1:27.0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567 1 1248,'-4'1'74,"1"0"-1,0 0 1,0 1-1,0-1 1,0 1-1,0 0 1,0 0-1,1 0 1,-4 3 0,3-3-32,0 1 1,0-1 0,0 0-1,0 0 1,0 0 0,-1 0 0,1 0-1,-5 1 1,-3-1 310,-1 0-1,0-1 1,0 0-1,0-1 1,-14-1-1,-4 0 40,-75-4 317,-114 2 1067,166-5-582,45 3-1482,16 8 142,1 1-1,-1-1 0,11 8 1,11 1 332,-8 2-196,-9-6 119,19 11 0,-27-17-125,-1 0 0,1 0 0,0 0 0,0-1 0,0 0 0,0 0 0,0 0 0,7-1 0,41 0 603,-52 0-502,24 6 673,-30-4-723,0 1 1,-1-1 0,1 0 0,-1 0-1,1 0 1,-1-1 0,0 0-1,0 0 1,0-1 0,-8 1-1,5-1 124,-1 1 0,-14 3 0,15-2-147,1 0 0,-1-1 0,0 0 0,-16 0 0,23 0-6,0-1 0,0 0 0,1-1 0,-1 1 0,0 0 0,0 0 0,0-1 0,1 1 0,-1-1 0,0 1 0,1-1 0,-1 0 0,0 0 0,1 0 0,-1 0 0,1 0 0,-1 0 0,1 0-1,0 0 1,-1-1 0,1 1 0,0 0 0,0-1 0,0 1 0,0-1 0,0 1 0,0-1 0,1 0 0,-1 1 0,0-3 0,1 3-70,0-1-1,0 1 1,0 0-1,0-1 1,0 1-1,0 0 1,1-1 0,-1 1-1,0 0 1,1-1-1,-1 1 1,1 0-1,0 0 1,-1 0-1,1-1 1,0 1-1,0 0 1,0 0-1,0 0 1,0 0-1,0 0 1,0 1-1,0-1 1,0 0-1,0 0 1,0 1-1,2-2 1,5-2-670,0 0-1,1 1 1,8-3-1,-12 5 481,37-12-2727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1:16.1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369 0 640,'-22'23'597,"5"-4"-359,12-13-91,0-1-1,0 1 0,-1-1 0,0 0 0,-11 8 0,10-9 101,1 1 1,0 0-1,0 0 1,-8 9-1,-9 8 297,22-21-606,0 0 182,0 0 0,0 0 0,0-1-1,0 1 1,0 0 0,0 0 0,0-1-1,-1 1 1,1-1 0,0 1 0,0-1-1,-1 1 1,1-1 0,0 0 0,0 1-1,-1-1 1,1 0 0,-3 0-1,-21 8 719,24-8-833,-1 0 0,1 0 0,0 1 0,-1-1 0,1 1-1,0-1 1,-1 1 0,1-1 0,0 1 0,0 0 0,-1 0 0,1-1 0,0 1 0,-1 1 0,1-1 24,0 0 1,-1 0 0,1 0-1,0 0 1,0 0-1,-1 0 1,1-1-1,0 1 1,-1-1-1,1 1 1,0-1-1,-1 1 1,1-1 0,-3 0-1,1 0 63,0 0 0,-1 1 0,1-1 0,0 0-1,-1 1 1,1 0 0,0 0 0,0 0 0,-4 2 0,0 1-80,0 1 0,-12 9 0,19-14-12,-22 21 345,17-15-298,-1-1 0,0 0 0,-7 5 0,8-5 460,5-5-508,0 0 0,-1 0 1,1 0-1,0 0 0,0 0 0,0 0 1,0 0-1,-1 0 0,1 0 0,0 0 1,0 0-1,0 0 0,0 0 1,0 0-1,-1 0 0,1 0 0,0-1 1,0 1-1,0 0 0,0 0 0,0 0 1,0 0-1,0 0 0,-1 0 0,1 0 1,0-1-1,0 1 0,0 0 1,0 0-1,0 0 0,0 0 0,0 0 1,0-1-1,0 1 0,0 0 0,0 0 1,0 0-1,0 0 0,0 0 1,0-1-1,0 1 0,0 0 0,0 0 1,0 0-1,0 0 0,0 0 0,0-1 1,0 1-1,0 0 0,0 0 1,0 0-1,0 0 0,0 0 0,0-1 1,0 1-1,1 0 0,2-6-75,2-1-430,0 1-1,0-1 0,1 1 1,-1-1-1,1 2 0,1-1 1,-1 1-1,1 0 1,0 0-1,12-6 0,4-1-1738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4:47.2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1 1984,'0'-1'85,"-1"1"1,1 0-1,-1 0 0,1 0 1,-1 0-1,1 0 0,-1 0 1,1 0-1,-1 1 0,1-1 0,-1 0 1,1 0-1,-1 0 0,1 0 1,-1 1-1,1-1 0,-1 0 1,1 0-1,0 1 0,-1-1 1,1 0-1,-1 1 0,1 0 117,0-1-1,0 1 0,0 0 1,0-1-1,0 1 0,0-1 1,0 1-1,0-1 0,0 1 1,0-1-1,0 1 0,0-1 1,1 1-1,-1-1 0,0 1 1,0-1-1,1 1 0,-1-1 1,1 1-1,-1 0 183,0-1 155,1 3-318,0 0 1,1-1-1,-1 0 1,0 1 0,1-1-1,-1 0 1,1 1-1,0-1 1,0 0-1,1 2 1,45 23 329,-32-17-409,0 0-1,21 8 1,2 0-228,0 1-1,-1 3 1,-2 1-1,65 53 1,-41-33 37,97 54 0,-110-70 46,18 10-200,104 45 0,180 44-1838,-30-12-2787,-122-35 2588,-5-8 747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1:17.9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452 2 576,'-1'-1'7,"1"1"-1,0 0 1,0 0-1,0 0 1,-1 0-1,1 0 1,0 0-1,0 0 1,-1 0 0,1 0-1,0 0 1,0 0-1,0 0 1,-1 0-1,1 0 1,0 0 0,0 0-1,0 0 1,-1 0-1,1 0 1,0 1-1,0-1 1,0 0-1,-1 0 1,1 0 0,0 0-1,0 0 1,0 0-1,0 1 1,-1-1-1,1 0 1,0 0 0,-4 10 64,4-9-48,-1 1 0,1-1 0,-1 1 0,0 0 0,1-1 1,-1 1-1,0-1 0,-2 3 0,-23 34 1001,1-21-267,20-13-447,0 0 0,0-1 0,-1 1 0,-8 3 0,-9 6 306,17-10-472,-1 0 1,0 0 0,0-1 0,0 0 0,0 0-1,0 0 1,0-1 0,-8 0 0,4 0-142,1 1 1,-1 0-1,-15 5 1,12-1 185,6-2 22,-1-1-1,-16 5 1,19-7-172,-1 1 1,1 1-1,0-1 0,0 1 0,0 0 1,1 0-1,-1 0 0,1 1 1,-1 0-1,-5 6 0,-16 9 372,7-10 463,19-9-884,-17 11 191,25-11-501,8 3 855,-24-3-14,8 0-548,-1 0 1,1 1-1,-1-1 1,1 0-1,-1 0 1,1 1-1,-1-1 1,1 1-1,-3 1 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1:28.8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395 0 1728,'-4'0'133,"1"0"0,-1 1-1,1-1 1,0 1 0,-1 0 0,1 0 0,0 0-1,0 0 1,-6 3 0,3-1 102,-16 3 805,-3 2-390,-27 16 273,45-22-720,6-1-185,-1-1 0,1 1 0,-1-1-1,1 1 1,0-1 0,-1 1-1,1 0 1,0 0 0,-1 0 0,1 0-1,0 0 1,0 0 0,0 0-1,-2 2 1,-2 4 57,0 0-1,0-1 1,-1 0 0,0 0-1,-12 8 1,10-7 72,0 0 0,1 1 0,-11 12 0,-4 5 81,1 1-219,18-21-20,0 0-1,-1 0 1,0-1 0,-6 6-1,6-6 53,0 0-1,1 1 1,-1-1-1,1 1 1,-3 5-1,-5 8 0,-16 26 610,20-30-634,6-11 110,5-10-86,6-12-99,1 1 0,0 0 1,1 1-1,1 1 0,17-19 1,1 7-1926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1:33.5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262 11 1568,'-17'2'2962,"12"-1"-2715,3 0 12,0 0 0,-1 0 1,1 0-1,-1-1 0,1 1 0,-5-1 1,-9 1 331,12 0-510,1-1-1,-1 0 1,0 0 0,0 0 0,0 0 0,-25-20 3125,22 22-3040,-15 22 153,6-5-260,14-3-587,-2-3 703,-1 0 0,-12 23 0,-1 0 228,2 3-1,-20 49 55,34-79-462,2-9-4,0 1 0,0 0 0,-1-1 0,1 1 0,0 0 0,0 0 0,0-1 0,-1 1 0,1 0 0,0-1 0,-1 1 0,1 0 0,-1-1 0,1 1 0,-2 0 0,8-19 155,-3 9-180,7-18 104,2 1 1,0 1 0,20-29-1,-30 52-66,0-1 1,0 1-1,1 0 0,-1-1 0,1 1 0,-1 0 1,1 1-1,0-1 0,0 0 0,0 1 0,0-1 1,0 1-1,0 0 0,4-1 0,8-1 61,28-3 0,-22 4 52,5-2-149,0 2 0,1 2 0,42 3 0,-68-3 31,1 0 0,-1 0-1,0 0 1,1 0 0,-1 1 0,0-1 0,1 0 0,-1 1 0,0-1 0,1 1 0,-1 0 0,0-1 0,0 1 0,1 0 0,-1 0 0,1 1 0,-1-1 17,-1 0 0,0-1 0,1 1 0,-1 0-1,0-1 1,0 1 0,1 0 0,-1 0 0,0-1 0,0 1 0,0 0 0,0 0 0,0 0 0,0-1 0,0 1 0,0 0 0,-1 0-1,1-1 1,0 1 0,0 0 0,-1 1 0,-2 4 34,-1 0 0,0-1-1,0 1 1,0-1 0,-7 7 0,1 0-644,96-108-9859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1:36.9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40 992,'-2'-10'1488,"21"16"-381,-5-2-929,0-5 328,-1-1 0,1 0 0,-1-1 0,24-8 0,-21 6-436,0 1 1,28-5-1,18 9 123,-24-2 1337,-37 2-1526,-1 0 0,0 0 0,1 0 0,-1 1 1,0-1-1,0 0 0,1 0 0,-1 1 0,0-1 0,0 0 0,1 0 0,-1 1 0,0-1 0,0 0 0,0 0 0,0 1 1,0-1-1,1 0 0,-1 1 0,0-1 0,0 0 0,0 1 0,0-1 0,0 0 0,0 1 0,0-1 0,0 0 1,0 1-1,0-1 0,0 14-5,0-13 28,0 10-357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1:38.2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402 105 640,'0'-1'28,"0"0"0,0 0 0,-1 0 0,1 0 0,0 1 0,0-1 1,0 0-1,-1 0 0,1 1 0,0-1 0,-1 0 0,0-1 0,-13-20 2468,14 21-2434,-2 0 161,0 0 0,-1 0 0,1 0 0,0 0 0,0 1 0,-1-1 0,1 1 0,0 0 0,-1-1 0,-4 1 0,-6-1 385,3-2-216,0 0 1,0-1-1,-11-6 1,13 5-192,-1 1 0,0 1 0,0 0 1,-11-3-1,4 2 308,9 3-309,1 0 1,0 0 0,-11-1 0,-58-6 407,65 6-366,9 2-225,0 0 0,1-1 0,-1 1 0,0 0-1,0 0 1,1 0 0,-1 0 0,0-1 0,1 1 0,-1 0 0,0 1-1,0-1 1,1 0 0,-1 0 0,0 0 0,1 0 0,-1 0 0,0 1-1,1-1 1,-1 0 0,-1 1 0,1 0-5,0-1 0,0 1-1,-1-1 1,1 0 0,0 0 0,0 1 0,0-1-1,-1 0 1,1 0 0,0 0 0,-3-1 0,4 1-32,-1 0-1,0 0 1,0 0 0,0 0 0,0 0 0,0 0 0,0 0 0,0 0 0,0 0 0,0 0 0,0 0 0,0 1 0,1-1 0,-1 0 0,0 0 0,0 1 0,0-1 0,0 1-1,1-1 1,-1 1 0,0-1 0,0 1 0,1 0 0,-1-1 0,0 1 0,0 1 0,-29 58 303,29-58-349,-1 0 0,1 0 0,0 1 0,0-1 0,0 0 0,0 1 0,0-1 0,0 4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1:41.1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218 153 1728,'-1'-1'20,"-5"-5"158,-1 0-1,1-1 1,1 0-1,-1-1 1,1 1-1,1-1 0,-8-16 1,9 14 31,-1 1 0,0 0 0,0 0 0,-7-12 0,7 18 22,0 1 0,0-1-1,0 1 1,0 0 0,0 0-1,0 0 1,-8-1-1,9 2-176,1 1 0,-1 0 0,1 0-1,0 0 1,-1 0 0,1 1-1,-1-1 1,1 1 0,-1-1 0,1 1-1,0 0 1,-1 0 0,1 0-1,0 0 1,0 0 0,0 0 0,0 1-1,0-1 1,0 1 0,0-1-1,0 1 1,1 0 0,-1 0 0,-1 2-1,-2 2-29,0 1 0,1-1 0,0 1-1,1-1 1,-1 1 0,-3 11 0,4-7 120,0-1 0,1 1 0,0 0 0,0-1 0,2 17 506,1-27-627,0 1 0,0 0 0,-1 0 0,1-1 0,0 1 0,0-1 0,0 1 0,-1-1-1,1 1 1,0-1 0,0 1 0,0-1 0,0 0 0,0 0 0,0 1 0,0-1 0,0 0 0,0 0-1,0 0 1,0 0 0,0 0 0,0 0 0,0 0 0,0-1 0,0 1 0,0 0 0,0-1 0,0 1-1,0 0 1,0-1 0,0 1 0,0-1 0,0 0 0,1 0 36,29-15 367,-21 11-327,-1 0-1,1 0 1,12-3-1,-17 7-269,-1 0 0,0 0 0,1 1 0,-1-1 0,1 1 0,-1 0 0,1 0 0,-1 1 0,0-1 0,1 1 0,6 2 0,20 9-1493,7 2-1984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1:47.4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1 257 992,'0'0'309,"0"0"-292,1 1 0,-1-1 0,0 0-1,1 0 1,-1 0 0,1 0 0,-1 0-1,0 0 1,1 0 0,-1 0 0,0 0-1,1 0 1,-1 0 0,1 0 0,-1 0-1,0 0 1,1 0 0,-1 0 0,0-1 0,4-2 359,-3 2-196,0-1 0,0 1 0,0-1 0,0 0 0,0 1 0,0-1 0,0 0 0,-1 0 0,1 1 0,-1-1 0,1 0 1,-1 0-1,0 0 0,1 0 0,-1 0 0,0 1 0,0-1 0,-1-3 0,1 0 146,1 1-168,1-1-1,-1 1 1,1 0 0,0 0 0,0 0-1,4-5 1,1-2-73,-3 5 20,0 1-1,0 0 1,0-1-1,1 2 1,0-1-1,-1 0 1,12-6-1,12-13 489,-17 14-418,-7 7-158,-1 0 0,-1 0 0,1 0 0,0 0-1,0 0 1,-1 0 0,3-5 0,-1-1-1,-2 7 122,-1 0 1,0 0-1,0 0 0,-1 0 0,1 0 0,0 0 0,-1 0 1,1 0-1,-1-1 0,1 1 0,-1-4 0,0-3 58,0-2 547,0 21-508,0-9-226,0 1 0,1-1 0,-1 0 1,0 1-1,1-1 0,-1 0 0,1 1 1,-1-1-1,1 0 0,1 2 0,4 10-196,-5 27-1653,-1-11-538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1:48.7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41 180 320,'-4'5'73,"1"0"-1,-1 0 1,1 0 0,0 1-1,1-1 1,-1 1 0,-15 47 6026,30-81-5822,-11 17-226,1 0 0,1 0 0,-1 0 0,2 0 0,-1 0 0,2 1 0,-1-1 0,13-18 0,39-56 114,-37 49-21,-15 33-165,-3 2 63,-2 1-32,1 0 0,0 0 0,0 0-1,-1 0 1,1 0 0,0-1 0,-1 1-1,1 0 1,0 0 0,0 0 0,-1 0-1,1 0 1,0 0 0,-1 0 0,1 0-1,0 0 1,0 0 0,-1 0 0,1 0-1,0 0 1,-1 0 0,1 0 0,0 1-1,0-1 1,-1 0 0,1 0 0,0 0-1,0 0 1,-1 0 0,1 1 0,0-1-1,-10 6 410,8-4-336,0-1 0,0 1 0,0-1 1,0 0-1,-1 0 0,1 0 0,0 0 0,-1 0 0,1 0 0,-1-1 1,1 1-1,-1-1 0,1 0 0,-1 0 0,1 0 0,-4 0 0,-21-19 765,26 18-912,-14 46-5269,17-20 2400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1:50.4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 4 1664,'-16'-4'2219,"16"13"-1939,0-6-204,1-1 0,-1 1 1,0 0-1,-1-1 0,1 1 0,0-1 0,-1 1 0,1-1 1,-1 1-1,0-1 0,-1 3 0,-1 2-17,1-1 1,0 1-1,0-1 0,1 1 0,0 0 0,0 0 1,0 0-1,1-1 0,0 9 0,-1-12 17,1 1 0,-1 0 0,0 0 0,0 0 0,-1 0 0,1-1 0,-4 6 0,-2 6 255,7-14-316,-1 1 0,1-1 0,0 1 0,0-1 0,-1 1 0,1-1 0,0 1 0,0-1-1,0 1 1,0 0 0,1-1 0,-1 1 0,0-1 0,1 1 0,-1-1 0,1 1 0,-1-1 0,1 0 0,1 2 0,-1-1-17,-1-1-1,1 1 1,0 0-1,-1 0 1,1 0-1,-1-1 1,1 1 0,-1 3-1,0 62 1299,0-58-891,0 6 1078,1 5-240,47-98-10731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1:52.8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66 0 480,'0'5'183,"0"-4"-140,-1 0 0,0 0 0,1 0 0,-1-1 0,0 1 0,0 0-1,0 0 1,0-1 0,0 1 0,0 0 0,0-1 0,-12 5 1388,12-5-1362,1 0 1,-1 0-1,0 0 0,0 0 0,0 1 1,1-1-1,-1 0 0,0 0 0,0 1 1,1-1-1,-1 1 0,0-1 0,-1 2 1,-16 5 1650,18-7-1709,-1 0-1,0 1 1,1-1-1,-1 0 1,0 0-1,1 0 1,-1 1-1,0-1 1,1 0-1,-1 1 1,1-1-1,-1 1 1,1-1-1,-1 1 1,1-1-1,-1 1 1,1-1-1,-1 1 1,1-1-1,-1 1 1,1 0-1,2 5 200,1-1 0,-1 1 0,0 0 0,-1-1-1,2 10 198,-3 7-71,1-7-23,0-11-296,-1 0 1,0 0-1,0 0 0,0 1 0,-2 7 0,-1 18 69,6 17 404,-2-42-448,-6 15 951,10 4 719,-3-18-1440,-2-5-273,0-1-1,0 1 0,0-1 1,0 1-1,0-1 1,0 1-1,0-1 0,1 1 1,-1-1-1,0 1 1,0-1-1,1 0 0,-1 1 1,0-1-1,0 1 0,1-1 1,-1 0-1,0 1 1,1-1-1,5 3 797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4:48.3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41 2912,'-2'-1'124,"-1"0"0,1-1-1,0 1 1,-1-1 0,1 1 0,0-1 0,0 0-1,0 0 1,0 0 0,1 0 0,-1 0 0,0 0-1,-1-3 1,3 4-77,0 1 0,0-1 0,0 1 0,0-1 0,0 1 0,0-1 0,0 1 0,0 0 0,0-1 0,0 1 0,0-1 0,1 1 0,-1-1 0,0 1 0,0-1 0,0 1 0,1 0 0,-1-1 0,0 1 0,0 0 0,1-1 0,-1 1 0,0-1 0,1 1 0,-1 0 0,0 0 0,1-1 0,-1 1 0,0 0 0,1 0 0,-1-1 0,1 1 0,-1 0 0,1 0 0,-1 0 0,1 0 0,-1 0 0,0 0 0,1 0 0,-1-1 0,1 1 0,-1 1 0,1-1 0,-1 0 0,1 0 0,-1 0 0,1 0 0,-1 0 0,0 0 0,1 0 0,-1 1 0,1-1 0,6 3 442,0 0 0,0 1 0,0 0 1,0 0-1,-1 0 0,0 1 0,0 0 1,0 0-1,7 9 0,7 6 288,99 98 513,-5-4-1039,-69-73-205,115 110 255,-38-23-61,70 65 348,94 100 67,86 93 214,-143-160-466,133 130-214,6 23-428,-159-157-466,149 181-1482,-316-350 1917,230 283-2638,-246-307 2690,213 252-4327,-141-154 2332,-20-35-283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1:56.9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181 1 576,'-2'0'56,"0"0"-1,0 0 1,0 0 0,0 0 0,0 0-1,0 1 1,0-1 0,0 0 0,0 1-1,0 0 1,0-1 0,1 1 0,-1 0-1,0 0 1,0 0 0,1 0 0,-4 2-1,-31 28-9,29-25 185,5-4-113,0 0-1,-16 35 4442,15-33-4443,0-2-1,0 1 0,0 0 0,0-1 0,0 1 1,-1-1-1,1 0 0,-1 0 0,-6 3 0,9-5-115,0 0-1,0 1 1,0 0-1,1-1 1,-1 1 0,0 0-1,0-1 1,1 1-1,-1 0 1,-4 12 1700,-12-2-1124,16-10-592,-4 7-336,6-8 303,-1 0 48,0 0-1,1 0 1,-1 0 0,1 0 0,-1 1-1,1-1 1,-1-1 0,0 1-1,1 0 1,-1 0 0,1 0-1,-1 0 1,1 0 0,-1 0 0,0 0-1,1 0 1,-1-1 0,1 1-1,0-1 1,1 0 11,-9 5 183,4-3-110,-1 1-15,3-9-267,1 7 151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1:58.3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0 106 1984,'2'-5'209,"1"1"0,-1-1 0,1 1 0,0-1 1,0 1-1,1 0 0,6-6 0,-5 5 46,0 0 0,-1-1 1,0 1-1,6-11 0,-9 14-201,1 1 0,-1-1 0,0 0 0,0 0 0,1 0 0,-1 1 0,1-1 0,0 1 0,0-1 0,-1 1 0,1 0 0,0 0 0,0 0 0,0 0 0,0 0 0,0 0 0,0 0 0,0 1 0,1-1 0,-1 1 0,0-1 0,0 1 0,5 0 245,-2 2-154,-5-2-153,0 0-1,1 0 1,-1 0 0,0 0 0,1 0-1,-1 0 1,0 0 0,1 0-1,-1 1 1,1-1 0,-1 0 0,0 0-1,0 0 1,1 0 0,-1 1-1,0-1 1,1 0 0,-1 0-1,0 1 1,0-1 0,1 0 0,-1 1-1,0-1 1,0 0 0,0 1-1,0-1 1,1 0 0,-1 1-1,12 17 318,-10-16-286,0 0 0,-1 1 0,1-1 0,-1 1 0,1-1 0,-1 1 0,0-1 0,0 1 0,2 5 0,4 8-27,-6-14 14,0-1 0,0 0 0,0 1-1,0-1 1,-1 1 0,1-1-1,-1 1 1,1 0 0,-1-1 0,1 1-1,-1-1 1,0 3 0,0-3 14,1 1 0,-1 0 0,0-1 0,1 1 0,-1-1 0,1 1 0,0-1 0,-1 1 0,1-1 0,0 1 0,0-1 0,0 0 0,0 1 0,2 1 0,-2-2-11,0 0 0,0 0 1,0 1-1,0-1 0,0 0 1,0 1-1,-1-1 0,1 0 1,0 1-1,-1-1 0,1 1 1,-1-1-1,0 1 0,1 2 1,4 23 492,-2-8-538,-3 19 934,0-37-876,0 0 0,1 0 0,-1 0 0,0-1 0,0 1 0,1 0 0,-1-1 0,1 1 0,-1 0 0,1-1 0,-1 1 0,1 0 0,0 0 0,2 3 242,-7-3 28,4 0-342,0-1 0,0 1 1,0-1-1,18 6-1515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2:00.7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66 71 64,'-1'-1'148,"-1"1"0,1 0-1,0 0 1,0-1 0,-1 1 0,1 0 0,0 0-1,0 0 1,-1 0 0,1 1 0,0-1-1,-28 21 3327,28-21-3413,-10-1 759,10 0-777,1 1 0,-1 0 0,1 0 1,-1-1-1,1 1 0,-1-1 0,1 1 0,-1 0 0,1-1 1,-1 1-1,1-1 0,0 1 0,-1-1 0,1 1 1,0-1-1,-1 1 0,1-1 0,0 1 0,0-1 1,-1 0-1,1 1 0,0-1 0,0 1 0,0-1 0,0 0 1,0 1-1,0-1 0,0 0 0,0 1 0,0-1 1,0 1-1,0-1 0,0 0 0,1 1 0,-1-1 0,0 1 1,0-1-1,1 1 0,-1-1 0,1 0 0,1-2 151,-2 2-176,1 1 0,-1 0 0,0 0-1,0 0 1,0-1 0,1 1 0,-1 0 0,0 0-1,0 0 1,1 0 0,-1 0 0,0-1-1,0 1 1,1 0 0,-1 0 0,0 0-1,0 0 1,1 0 0,-1 0 0,0 0 0,1 0-1,-1 0 1,0 0 0,0 0 0,1 0-1,-1 0 1,0 0 0,1 1 0,-1-1 10,1 0 1,-1-1-1,1 1 0,-1 0 1,1 0-1,-1 0 1,0 0-1,1 0 0,-1-1 1,1 1-1,-1 0 0,0 0 1,1-1-1,-1 1 1,0 0-1,1 0 0,-1-1 1,0 1-1,1 0 1,-1-1-1,0 1 0,0-1 1,1 1-1,-1 0 1,0-1-1,0 1 0,1-1 1,1-15 375,0 9-115,0-1 9,-1 6-220,0-1-1,0 0 0,-1 0 1,1 0-1,0-5 0,-1 7-93,0 1-8,-1 1 0,1-1 0,0 0 0,-1 1 0,1-1 0,0 1 0,0-1 0,0 1 0,-1-1-1,1 0 1,0 1 0,0-1 0,0 1 0,0-1 0,0 1 0,0-1 0,0 1 0,0-1 0,0 1-1,0-1 1,0 1 0,0-1 0,0 1 0,1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2:01.8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54 109 1984,'-28'-47'4277,"22"37"-4203,5 7-2,0 1 0,-1 0 0,1 0 0,0 0 0,0-1 0,0 1 0,1-1 1,-1 1-1,0-5 0,1 6-38,0 0 0,0 0 1,-1 1-1,1-1 0,0 0 0,0 0 1,-1 0-1,1 1 0,0-1 1,-1 0-1,1 0 0,-1 1 0,1-1 1,-1 0-1,0 0-18,1 0 0,-1 1 1,1-1-1,-1 1 0,1-1 0,0 0 0,-1 1 1,1-1-1,0 0 0,0 1 0,-1-1 1,1 0-1,0-2 107,1 18-331,3-2 28,-2-9 181,-1 1 0,1-1 1,-1 1-1,0-1 0,-1 1 1,1 6-1,0-4-334,-1 0 1,2 0-1,2 10 0,1 7-1749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2:15.3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21 178 1152,'-8'-4'1669,"10"-2"-1619,-1 1-1,1-1 1,-1 1-1,0-1 1,0 1-1,-1-9 1,9-32-354,-7 39 669,1-2 340,-3 9-703,0 0-1,0 0 1,0-1 0,0 1-1,0 0 1,0 0 0,0 0 0,0 0-1,0-1 1,0 1 0,0 0 0,0 0-1,0 0 1,0 0 0,0 0 0,-1-1-1,1 1 1,0 0 0,0 0 0,0 0-1,0 0 1,0 0 0,0 0 0,0 0-1,-1-1 1,1 1 0,0 0 0,0 0-1,0 0 1,0 0 0,0 0 0,-1 0-1,1 0 1,0 0 0,0 0 0,0 0-1,0 0 1,-1 0 0,1 0 0,0 0-1,0 0 1,0 0 0,-1 0 0,0-1 51,0 1 1,0-1 0,1 0 0,-1 0 0,0 1-1,0-1 1,0 0 0,0 0 0,1 0 0,-1 0 0,0 0-1,1 0 1,-1 0 0,1 0 0,-1 0 0,1 0-1,0 0 1,-1-1 0,1 1 0,0 0 0,0-2 0,-2-4 55,0 1 0,0 0 0,-5-10 1,7 16-46,-3-3 40,4 7-105,1-1 20,0 3-14,0 0 0,0 0 0,-1 1 0,0-1 0,-1 0 0,1 1-1,-1-1 1,-1 9 0,1-2-11,-1 11-196,0 19-77,2-39-90,-1 0 0,0-1 0,1 0 0,0 1 0,0-1 0,0 1 0,0-1 0,1 0 0,2 5 0,4 3-612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5:44.5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682 1 1248,'-10'9'313,"-8"6"106,-23 27 1,23-24-46,-1 0 0,-25 18 0,25-21-243,-122 83 876,90-65-881,-74 62 0,-65 73-211,184-163 131,7-6 11,10-12 32,179-138-244,14 14 626,-104 70 130,-44 31-367,3 2 1,87-36 0,-116 60-298,-29 10 67,-1 0 0,1 0 0,0 0 0,-1 0 0,1 0-1,-1 0 1,1 0 0,-1 0 0,1 0 0,0 0 0,-1 0-1,1 0 1,-1 0 0,1 0 0,-1 1 0,1-1 0,0 1-1,-1-1 3,1 0-1,-1 1 1,0-1-1,0 1 1,0-1-1,0 1 1,0-1-1,0 1 1,0-1-1,0 1 1,0-1-1,0 0 1,0 1-1,0-1 1,0 1-1,-1-1 1,1 1-1,0-1 0,0 0 1,0 1-1,-1-1 1,1 1-1,0-1 1,0 0-1,-1 1 1,1-1-1,-1 1 1,-8 10 39,-1-1 0,-1 1-1,0-2 1,0 1 0,0-2 0,-19 12 0,5-4 9,-19 17 24,-70 67 0,-26 49 176,-53 37-180,185-180-57,-10 13-12,13-12-178,12-11-203,36-34 418,-1-1 0,43-55 0,9-8 419,-76 85-335,1 1 1,0 1 0,24-14-1,-42 28-119,1 0 0,-1 0 0,1 0 0,-1 0-1,1 1 1,-1-1 0,1 1 0,0-1 0,-1 1-1,4-1 1,-8 18 20,-13 18 13,-21 35 1,14-26-85,-58 98 300,131-219-384,-28 45 177,1 2 0,1 0-1,2 1 1,1 2 0,1 0 0,46-32-1,-71 57-49,-1 0 0,1 0 0,1 0 0,-1 0-1,0 1 1,0 0 0,0-1 0,4 1 0,-21 16-106,-17 23 183,1 2 0,-33 57 0,-15 20-144,51-81 51,3-5-57,-36 62 0,57-83 74,3-10 0,0 0 0,0 0 0,0 0 0,0 0 0,0 0 0,0 1 0,0-1 0,1 0 0,-1 0 0,0 0 0,0 0 0,0 0 0,0 0 0,0 0 0,1 0 0,-1 0 0,0 0 0,0 0 0,0 0 0,0 0 0,0 0 0,1 0 0,-1 0 0,0 0 0,0 0 0,0 0 0,0 0 0,0 0 0,1 0 0,-1 0 0,0 0 0,0 0 0,0 0 0,0 0 0,16-10 0,-1-5 0,-1 0 0,-1-1 0,21-35 0,10-12 0,-14 26 25,1 2 0,2 0 1,37-29-1,-53 56-80,-17 8 56,0-1 0,1 1 0,-1 0 0,0 0 0,0 0 1,1 0-1,-1 0 0,0 0 0,0 0 0,1 0 0,-1 0 0,0 0 0,0 0 0,1 0 0,-1 0 0,0 0 1,0 0-1,1 0 0,-1 0 0,0 0 0,0 0 0,1 0 0,-1 0 0,0 1 0,0-1 0,0 0 0,1 0 1,-1 0-1,0 0 0,0 1 0,0-1 0,1 0 0,-1 0 0,0 0 0,0 1 0,0-1 0,0 0 1,0 0-1,1 0 0,-1 1 0,0-1 0,0 0 0,0 0 0,0 1 0,0-1 0,0 0 0,0 0 0,0 1 1,0-1-1,0 0 0,0 0 0,0 1 0,0-1 0,0 0 0,0 0 0,0 1 0,-1-1 0,1 0 0,0 0 1,0 1-1,0-1 0,0 0 0,0 0 0,-1 1 0,-9 22 99,-1-1 0,-1 0 0,-28 39 0,19-31 7,-3 5-46,-45 50 0,69-85-62,-12 11 91,12-11-93,1-1-1,-1 1 1,0 0-1,0 0 1,0 0-1,0 0 1,0-1-1,0 1 1,0 0-1,0 0 1,0 0-1,0 0 1,0-1-1,0 1 1,-1 0-1,1 0 1,0 0-1,0 0 1,0 0-1,0-1 1,0 1-1,0 0 1,0 0-1,0 0 1,0 0-1,0 0 1,-1 0-1,1-1 1,0 1-1,0 0 1,0 0-1,0 0 1,0 0 0,0 0-1,-1 0 1,1 0-1,0 0 1,0 0-1,0 0 1,0 0-1,-1 0 1,1 0-1,0 0 1,0 0-1,0 0 1,0 0-1,-1 0 1,1 0-1,0 0 1,0 0-1,0 0 1,0 0-1,0 0 1,-1 0-1,1 0 1,0 0-1,0 0 1,0 1-1,3-15-63,1 0 0,1 0 0,12-23 0,26-38 129,-26 46-43,1 0 72,36-47 0,-67 93-96,0 2 1,-11 23 0,6-12 6,-35 63 18,19-32 56,-59 80-1,83-129-58,7-9-23,0 0 0,1 1 0,-1-1 0,1 1 0,-1 0 0,1-1-1,0 1 1,-2 8 0,3-11 2,1-1 1,0 0-1,0 1 0,0-1 0,0 0 0,0 1 0,0-1 0,0 0 0,0 1 1,0-1-1,0 1 0,0-1 0,0 0 0,0 1 0,0-1 0,0 0 0,0 1 0,0-1 1,0 0-1,0 1 0,1-1 0,-1 1 0,0-1 0,0 0 0,0 0 0,1 1 1,-1-1-1,0 0 0,0 1 0,1-1 0,0 0-2,-1 0 0,1 0 0,0 1 0,0-1 0,-1 0 1,1-1-1,0 1 0,-1 0 0,1 0 0,0 0 0,-1 0 0,1 0 0,0-1 0,0 0 0,23-14-163,54-66 42,-23 21 259,-28 30 79,-17 17-128,-7 10-118,-4 4-80,-17 18 93,-21 18 0,2-2 194,26-24-149,0 0-1,-1-1 1,-1 0 0,0 0-1,0-1 1,-1-1 0,-14 6-1,27-13-17,-17 4-10,17-5-3,1 0 1,0-1 0,-1 1-1,1 0 1,0 0 0,-1 0-1,1 0 1,0 0 0,-1 0-1,1 0 1,0 0 0,-1-1-1,1 1 1,0 0 0,0 0-1,-1 0 1,1-1 0,0 1-1,0 0 1,-1 0-1,1-1 1,0 1 0,0 0-1,0-1 1,-1 1 0,1 0-1,0-1 1,0 1 0,0 0-1,0 0 1,0-1 0,0 1-1,0-1 1,0 1 0,0 0-1,0-1 1,0 1 0,0 0-1,0-1 1,0 1 0,0 0-1,0-1 1,0 1-1,0 0 1,0-1 0,0 1-1,1 0 1,-1-1 0,0 1-1,12-24-68,-4 9 78,-1 2-46,14-21 1,-14 25 40,-1 0 0,-1 0 0,0 0 0,5-13 0,-7 13-126,-1 11 14,-4 15 77,-3-1 52,-1-1 0,0 0 0,-1 0-1,-16 24 1,11-18 8,-14 31-1,26-52-30,-1 2 8,0 0-1,1 0 1,-1 0 0,0 0 0,1 0-1,0 0 1,-1 0 0,1 3 0,0-5 6,0 0 0,0 1 0,0-1 0,0 0 0,0 0 1,0 1-1,0-1 0,1 0 0,-1 0 0,0 1 0,0-1 0,0 0 1,0 0-1,0 0 0,1 1 0,-1-1 0,0 0 0,0 0 1,0 0-1,1 0 0,-1 0 0,0 1 0,0-1 0,1 0 1,-1 0-1,0 0 0,1 0 0,13-2 164,-8 0-158,1-1 0,-1 0-1,0 0 1,1-1 0,-2 0 0,1 0 0,0 0-1,-1-1 1,0 0 0,7-9 0,5-6 87,19-34 0,16-41-76,8-11-44,-52 94 6,0 0 0,1 1 0,0 0 0,18-17 0,-3 5 7,-11 11-82,18-14-1,-30 25 78,0 1 0,-1-1 0,1 1 0,0-1 0,0 1-1,-1 0 1,1-1 0,0 1 0,0 0 0,0-1 0,0 1 0,-1 0 0,1 0 0,1 0 0,-1 0 8,-1 0 1,0 0-1,0 0 0,0 0 1,1 0-1,-1 0 0,0 1 1,0-1-1,0 0 0,1 0 0,-1 0 1,0 0-1,0 1 0,0-1 1,0 0-1,0 0 0,0 0 0,1 1 1,-1-1-1,0 0 0,0 0 1,0 1-1,0-1 0,0 0 1,0 0-1,0 1 0,0-1 0,0 0 1,0 0-1,0 0 0,0 1 1,0-1-1,-1 3-13,0 1-1,0-1 1,0 0 0,0 0 0,0 0 0,-3 5-1,-5 6 24,0 0 0,-12 13-1,-7 9 34,-11 17-23,-58 60-1,-55 39 88,13-11-74,128-131 48,-2 2-105,0 1-1,1 0 1,0 0 0,1 1 0,-11 18-1,21-30 29,-5 8 60,1 0 0,-8 23 0,12-30-72,0 0-1,0 0 0,1 0 0,-1 1 1,1-1-1,0 0 0,0 0 0,0 1 1,0-1-1,1 0 0,-1 0 0,1 1 1,0-1-1,0 0 0,2 5 0,0-4 13,-1 0 1,1 0-1,1 0 0,-1-1 0,1 1 0,-1-1 0,1 0 0,0 0 0,0 0 0,8 4 0,15 12-51,-22-16 84,0 0 0,-1 0 0,1 0 1,0-1-1,0 0 0,0 0 0,1 0 1,-1-1-1,0 0 0,1 0 0,-1 0 1,1-1-1,8 0 0,-4-9-495,25-6-3429,-22 7 1445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5:49.2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577 8 1728,'0'0'12,"-1"0"1,1 0-1,0 0 0,0-1 1,0 1-1,0 0 0,0 0 1,0 0-1,0 0 0,0 0 1,0 0-1,0-1 0,0 1 1,0 0-1,0 0 0,0 0 1,0 0-1,0 0 0,0-1 1,0 1-1,0 0 0,0 0 1,0 0-1,0 0 0,0 0 0,0-1 1,0 1-1,0 0 0,0 0 1,0 0-1,0 0 0,0 0 1,0 0-1,1-1 0,-1 1 1,0 0-1,0 0 0,0 0 1,0 0-1,0 0 0,0 0 1,0 0-1,1 0 0,-1 0 1,0 0-1,0-1 0,0 1 1,0 0-1,0 0 0,1 0 1,-1 0-1,6-2 734,-6 2-437,0 0 32,-14 15 470,-31 17-340,2 2 0,1 2 1,-37 43-1,-64 54-31,77-77-265,-39 29-9,91-73-32,-3 2 29,16-14-144,0 1 0,1-1 0,-1 1-1,0-1 1,1 0 0,-1 1 0,0-1-1,0 0 1,1 0 0,-1 0 0,0 1-1,0-1 1,0 0 0,1 0 0,-1 0-1,0 0 1,0 0 0,0-1 0,-1 1-1,10-17 30,1 6-22,1 0 0,0 0-1,1 1 1,0 1-1,17-11 1,-7 4 98,24-19 12,2 3 1,2 1-1,0 3 1,69-29-1,-110 54-146,-1 0-1,0 1 0,1 0 1,-1 0-1,15-1 0,-21 4 34,0 0-1,0 0 1,0 0-1,0 0 0,-1 0 1,1 0-1,0 0 1,-1 1-1,1-1 0,-1 0 1,1 0-1,-1 1 1,1-1-1,-1 2 0,0-1 6,1 0-1,-1-1 0,0 1 1,0 0-1,-1 0 0,1 0 1,0 0-1,-1-1 0,0 3 0,-1 8-49,2-11-42,2-1 112,3-2 42,0 0-1,-1-1 1,1 1-1,-1-1 1,1 0-1,-1 0 1,7-7 0,27-32-157,-17 18 132,-9 12 5,1 1 0,0 0 1,0 1-1,1 1 1,18-11-1,77-30-92,-101 47 28,1 0 1,-1 0 0,18-3-1,-18 8 76,-8 4 0,-12 9 48,-26 24-56,-63 88 0,77-95-57,-117 144 234,77-111 15,58-56-197,8-8-52,6-3-43,-8 2 25,7-5-43,0 0 0,0-1 0,0 1 0,-1-1 0,0 0 0,0-1 0,5-7 0,9-10-57,22-20 25,3 2 1,84-64 0,-93 81 60,1 2 1,1 2-1,1 1 1,67-25-1,-100 43-9,-1 1 0,0-1 0,1 1 0,-1 0 0,1 0 0,-1 1 0,9 0 0,-13 0 23,-1 0 1,1 0-1,-1 0 0,1 0 0,-1 0 1,1 0-1,-1 0 0,1 0 1,-1 0-1,1 0 0,-1 1 0,1-1 1,-1 0-1,0 0 0,1 0 1,-1 1-1,1-1 0,-1 0 0,1 1 1,-1-1-1,0 0 0,1 1 1,-1-1-1,0 1 0,1-1 0,-1 0 1,0 1-1,0-1 0,0 1 1,1-1-1,-1 1 0,0-1 0,0 1 1,0-1-1,0 1 0,0-1 1,0 1-1,0-1 0,0 1 0,0 0 1,0 2-2,-1 0 1,0 0 0,0 0-1,0 0 1,-3 4 0,2-3 1,-12 25 103,-2-1 0,-37 48 0,-48 44 414,34-43-362,38-44-137,16-19-54,0 1 0,-14 22-1,45-40-53,8-7 115,-1 0 1,-1-2 0,0-1 0,39-27 0,79-75-112,12-8-37,-145 116 52,-3 3 0,-1 0 1,1 0 0,11-6 0,-16 10 65,-1 0 0,1-1 1,0 1-1,-1 0 0,1-1 0,0 1 1,-1 0-1,1 0 0,0 0 1,-1 0-1,1-1 0,0 1 0,0 0 1,-1 0-1,1 0 0,0 0 0,0 1 1,-1-1-1,1 0 0,0 0 0,-1 0 1,1 1-1,0-1 0,-1 0 1,1 1-1,0-1 0,-1 0 0,1 1 1,-1-1-1,1 1 0,-1-1 0,1 1 1,-1-1-1,1 1 0,-1-1 1,1 1-1,-1 0 0,0-1 0,1 1 1,-1 0-1,0-1 0,0 1 0,1 1 1,-1 2 19,1-1-1,-1 1 1,0 0 0,0 0 0,0 0 0,-1-1 0,0 1 0,1 0 0,-4 6-1,1 2 30,-4 16 21,-1-2 0,-2 1 1,-1-1-1,-1 0 0,-1-1 1,-1-1-1,-31 41 0,2 3-46,40-64 32,4-6-49,1 0 0,0 0 0,-1 0 0,1 0 0,0 1-1,0-1 1,4-2 0,6-6 52,21-24-48,52-73 1,-27 32-25,100-96-94,-153 166 97,0 1 1,0 1-1,0-1 1,5-2 0,-9 5 12,-1 1 0,0 0 0,1 0 0,-1-1 0,0 1 0,1 0 0,-1 0 0,0 0 0,1 0 0,-1 0 0,1 0 0,-1-1 1,0 1-1,1 0 0,-1 0 0,0 0 0,1 0 0,-1 0 0,1 0 0,-1 1 0,0-1 0,1 0 0,-1 0 0,0 0 1,1 0-1,-1 0 0,0 0 0,1 1 0,0 0 3,-1 0 0,0 0 1,0 0-1,0 0 0,0 0 0,0 0 1,0 0-1,0 0 0,-1 1 0,1-1 1,0 0-1,0 0 0,-1 0 0,1 0 1,-1-1-1,0 3 0,-8 15 133,-1-1 0,-1 0 0,-22 27 0,4-4-110,26-36 15,0 1 1,-1-1-1,1 1 0,-1-1 1,0 0-1,0 0 0,-5 3 1,9-11 45,10-12-108,0 1 0,0 0 0,24-25 0,44-36-126,-66 66 145,25-22-76,2 2 0,81-48 0,-118 77 69,-1 0 0,1 0 1,0 0-1,0 0 0,-1 0 1,1 0-1,0 1 0,0-1 1,0 1-1,2-1 0,-8 11-101,-10 6 149,-1 1 0,-23 19 0,2-3 39,12-9 1,-174 180 86,193-200-150,4-6-63,3-8-105,4-1 113,1-1 1,0 1-1,1 0 1,1 0-1,18-18 1,-15 17 29,14-18-20,2 2 0,1 1 0,1 1 0,58-38 0,-63 53-246,-13 10 216,-12 1 64,1 0 0,-1 0 0,0 0 0,0 0 0,0 0 0,0 0-1,1 1 1,-1-1 0,0 0 0,0 0 0,0 0 0,0 0 0,0 1-1,1-1 1,-1 0 0,0 0 0,0 0 0,0 1 0,0-1-1,0 0 1,0 0 0,0 0 0,0 1 0,0-1 0,0 0 0,0 0-1,0 1 1,0-1 0,0 0 0,0 0 0,0 0 0,0 1 0,0-1-1,0 0 1,0 0 0,0 0 0,0 1 0,0-1 0,-1 0 0,1 0-1,0 1 1,-5 8 45,0 1 0,0-1-1,-8 11 1,-7 10 60,-107 184-75,115-197-8,10-14-24,-1 0 0,1 0 0,0 0-1,0 1 1,0-1 0,0 1-1,1-1 1,-1 1 0,1-1 0,0 1-1,-1 4 1,2-7-1,0-1 0,0 1 1,0-1-1,0 1 0,0-1 0,1 0 0,-1 1 0,0-1 1,0 1-1,0-1 0,0 1 0,0-1 0,1 1 1,-1-1-1,0 0 0,0 1 0,1-1 0,-1 0 0,0 1 1,1-1-1,-1 0 0,0 1 0,1-1 0,-1 0 1,1 1-1,-1-1 0,0 0 0,1 0 0,-1 0 1,1 1-1,-1-1 0,1 0 0,-1 0 0,1 0 0,-1 0 1,0 0-1,1 0 0,-1 0 0,1 0 0,-1 0 1,1 0-1,-1 0 0,1 0 0,-1 0 0,1-1 0,-1 1 1,1 0-1,24-10 4,-23 9-4,46-26 26,-3-3 1,78-62 0,-121 90-23,7-6-5,0 1 1,1 0-1,0 1 1,1 0-1,-1 0 1,17-6-1,-25 12-2,0 0 0,-1-1 0,1 1-1,0 0 1,-1 0 0,1 0 0,-1 0 0,1 0 0,0 0 0,-1 0 0,1 1-1,0-1 1,-1 1 0,1-1 0,-1 1 0,1-1 0,-1 1 0,1 0 0,2 2-1,1 1 25,1 1-1,-1 0 1,7 9-1,-8-10-29,0 1-1,0-1 0,0 0 0,0-1 0,10 7 1,7 0 62,1-2 0,0-1 0,1 0 1,40 5-1,-51-10-57,52 7 2,14 2 123,73 16-275,-127-23 154,0 1 0,36 14 0,-43-13 31,0-1 0,0 0 0,0-1 1,1-1-1,-1 0 0,30 0 0,-20-6 46,1 0-1,-1-2 1,0-1-1,0-1 0,-1-2 1,43-19-1,-67 28-74,-1-1 1,0 1-1,1-1 0,-1 1 0,0-1 0,0 0 0,1 0 0,-1 0 0,0 1 0,0-1 1,0 0-1,0 0 0,0-1 0,0 1 0,-1 0 0,1 0 0,0 0 0,0-1 1,-1 1-1,1 0 0,-1 0 0,1-1 0,-1 1 0,0-1 0,1 1 0,-1 0 0,0-1 1,0 1-1,0-1 0,0 1 0,0 0 0,-1-1 0,1 1 0,0-1 0,0 1 1,-1 0-1,1-1 0,-2-1 0,0 0-18,0-1 1,0 0-1,-1 1 1,1 0-1,-1-1 1,0 1 0,0 0-1,0 1 1,0-1-1,-1 0 1,1 1-1,-5-3 1,-10-3-14,0 1 1,-1 1 0,0 1 0,-28-5 0,19 4 57,3 1-107,-1 1 1,-34-2-1,46 6 36,1 0-1,-1 1 1,0 1 0,0 0 0,1 1 0,-14 5 0,24-7 24,-2 1 20,0 0 0,0-1-1,0 1 1,0-1-1,0 0 1,-1 0 0,1-1-1,0 0 1,-1 0 0,1 0-1,-9-1 1,14 1-1,0-1 0,-1 1-1,1 0 1,0 0 0,-1 0 0,1 0 0,0-1 0,0 1-1,-1 0 1,1 0 0,0-1 0,0 1 0,-1 0 0,1-1-1,0 1 1,0 0 0,0-1 0,-1 1 0,1 0 0,0-1-1,0 1 1,0 0 0,0-1 0,0 1 0,0 0 0,0-1-1,0 1 1,0-1 0,-2-5-187,-9 6 75,-21 8 76,0 1 1,0 2-1,1 1 1,0 1-1,-29 18 1,55-28 35,1 0 0,0 0-1,-7 7 1,9-8 6,1-1 0,0 0 0,0 1-1,0-1 1,-1 1 0,2-1-1,-1 1 1,0 0 0,0-1-1,0 1 1,1 0 0,-1-1 0,1 1-1,-1 2 1,1-3-11,0-1 1,0 1-1,0-1 1,0 1-1,1-1 1,-1 1-1,0-1 0,0 1 1,0-1-1,1 1 1,-1-1-1,0 0 1,1 1-1,-1-1 0,0 1 1,1-1-1,-1 0 1,0 1-1,1-1 0,-1 0 1,1 1-1,-1-1 1,1 0-1,-1 0 1,1 0-1,-1 1 0,1-1 1,-1 0-1,1 0 1,-1 0-1,2 0 1,20 1-34,-16-1 30,20-1 48,0-1 0,0-2 0,1 0 0,-2-2 1,32-11-1,126-57 207,-69 27-111,-95 39-88,-8 5-10,-1-1 1,0-1-1,0 1 0,16-11 1,-26 14-37,1 1 1,0-1-1,0 0 1,0 0-1,0 1 0,-1-1 1,1 0-1,0 0 1,-1 0-1,1 0 0,0 0 1,-1 1-1,0-1 1,1-2-1,-1 3-4,0-1-1,0 1 1,0 0 0,0-1-1,0 1 1,0-1 0,0 1 0,0 0-1,0-1 1,0 1 0,0 0-1,0-1 1,-1 1 0,1 0-1,0-1 1,0 1 0,0 0-1,-1 0 1,1-1 0,0 1-1,0 0 1,-1 0 0,1-1-1,0 1 1,-1 0 0,1 0 0,-1-1-1,-1 1-11,0-1-1,-1 0 1,1 0-1,0 1 1,-1 0-1,1-1 1,0 1-1,-1 0 1,1 0-1,0 0 1,-4 1-1,-3 2-14,0-1-1,0 2 0,1-1 1,0 1-1,-1 1 0,1 0 0,-8 6 1,2-2-32,-10 6 28,1 0 0,1 2 0,1 1 0,0 0 0,-26 31 0,45-46 8,-1 1-1,1 0 1,0-1-1,0 1 0,0 0 1,-2 7-1,3-10 28,1 0-1,0 0 1,0-1-1,0 1 0,0 0 1,-1 0-1,1-1 1,0 1-1,0 0 1,0 0-1,1-1 1,-1 1-1,0 0 1,0 0-1,0-1 1,0 1-1,1 0 0,-1-1 1,0 1-1,1 0 1,-1-1-1,1 1 1,-1 0-1,0-1 1,1 1-1,-1-1 1,1 1-1,0-1 1,-1 1-1,1-1 0,-1 1 1,1-1-1,0 0 1,-1 1-1,1-1 1,0 0-1,-1 1 1,1-1-1,0 0 1,0 0-1,-1 0 0,1 0 1,0 0-1,0 0 1,0 0-1,8 0 22,0 0 0,0-1-1,0-1 1,0 1-1,-1-1 1,1-1 0,-1 0-1,10-4 1,-5 3 19,434-187-432,-444 190 395,20-8-120,-23 9 111,1 0 0,-1 0 1,0 0-1,1 0 0,-1 0 1,0-1-1,0 1 0,1 0 1,-1 0-1,0 0 0,1 0 0,-1 0 1,0 0-1,1 0 0,-1 0 1,0 0-1,0 0 0,1 0 1,-1 0-1,0 1 0,1-1 1,-1 0-1,0 0 0,0 0 1,1 0-1,-1 0 0,0 1 1,0-1-1,1 0 0,-1 0 1,0 0-1,0 1 0,0-1 0,1 0 1,-1 0-1,0 1 0,0-1 1,0 0-1,0 0 0,1 1 1,-1-1-1,0 0 0,0 0 1,0 1-1,0-1 0,0 0 1,0 1-1,0-1 0,0 0 1,0 1-1,0-1 0,0 0 1,0 1-1,0-1 0,0 0 1,0 0-1,0 1 0,-1-1 0,1 0 1,0 0-1,0 1 0,0-1 1,0 0-1,-1 1 0,1-1 1,0 0-1,-3 6-6,0 0-1,0-1 1,-1 0-1,1 0 1,-1 0-1,-7 7 1,-32 26 18,26-24-12,-129 101 62,-2 2-218,133-105 166,0 1-1,1 1 0,1 0 1,0 1-1,-16 24 0,27-29 30,8-7 7,18-7 41,-14 2-56,42-10-62,0-2 0,-1-2 0,82-38 0,143-91 131,-68 33-47,12 10-33,-218 101-30,-1 1-1,1-1 0,-1 1 0,1-1 1,-1 1-1,1-1 0,0 1 0,-1 0 0,4 0 1,-5 0 11,0 0-1,1 0 1,-1 0 0,0 0 0,0 0 0,1 0 0,-1 0 0,0 1 0,0-1-1,0 0 1,0 0 0,1 0 0,-1 0 0,0 0 0,0 0 0,0 1 0,0-1-1,0 0 1,1 0 0,-1 0 0,0 0 0,0 1 0,0-1 0,0 0 0,0 0-1,0 0 1,0 1 0,-3 10-71,-3-2 47,-1 1-1,0-1 1,-1-1-1,0 1 1,-1-1 0,-14 11-1,21-18 28,-440 318 741,435-314-725,-28 17 43,-46 39 0,78-59-59,1 0 0,-1 0 0,1 1 0,0-1 0,0 1 0,0-1 0,-1 4 0,2-6 0,1 1 0,0-1 0,0 0 0,0 1 0,0-1 0,0 0 0,-1 1 0,1-1 0,0 1 0,0-1 0,0 0 0,0 1 0,0-1 0,0 1 0,1-1 0,-1 0 0,0 1 0,0-1 0,0 0 0,0 1 0,0-1 0,0 1 0,1-1 0,-1 1 0,1-1 0,0 1 0,-1-1 0,1 1 0,0-1 0,0 1 0,-1-1 0,1 0 0,0 1 0,0-1 0,-1 0 0,1 0 0,0 0 0,0 0 0,1 1 0,4-1 0,0-1 0,-1 1 0,1-1 0,0 0 0,-1 0 0,1-1 0,-1 0 0,7-2 0,-3 0 0,313-133 240,-10-26-288,-292 152 19,-2 1-22,0 0 0,24-8 0,-40 17 52,-1 1 1,0 0-1,1-1 0,-1 1 0,0 0 0,1 0 0,-1 0 0,0 0 1,1 0-1,-1 0 0,1 0 0,-1 0 0,0 0 0,2 1 0,-2 0 4,-1-1 0,1 0-1,-1 1 1,1-1 0,-1 1 0,1-1-1,-1 0 1,0 1 0,1-1-1,-1 1 1,0-1 0,1 1 0,-1-1-1,0 1 1,0 0 0,1-1-1,-1 1 1,0-1 0,0 1 0,0-1-1,0 1 1,0 0 0,0-1-1,0 1 1,0-1 0,0 1 0,0 0-1,0-1 1,0 1 0,0-1-1,-1 1 1,1-1 0,0 1 0,0-1-1,-1 2 1,-2 6-1,-1 0 1,0-1-1,-6 9 1,-10 19 137,20-34-174,9-5-96,6-6 76,-1-1-1,0 0 1,0-1-1,17-19 1,-13 12 39,26-20 0,-17 18-13,52-42 52,-78 62-29,1 0 0,-1 0-1,0 0 1,0 0 0,0-1 0,0 1-1,0-1 1,0 1 0,0-2 0,0 3 2,-1-1 1,0 1 0,0 0 0,0 0-1,0 0 1,0-1 0,0 1-1,0 0 1,0 0 0,0-1 0,0 1-1,0 0 1,0 0 0,0 0 0,0-1-1,-1 1 1,1 0 0,0 0-1,0 0 1,0-1 0,0 1 0,0 0-1,0 0 1,0 0 0,-1 0-1,1-1 1,0 1 0,-12-2-24,-4 3-38,0 2 0,-1 0 0,1 1 0,-30 12 0,17-6 25,-57 17 28,-243 84 242,245-73-429,8-3 275,181-65 37,-22 8-205,-8-2 166,138-65 0,-157 55 142,-54 32-273,-8 4 27,-12 6 39,-31 19 254,-64 25 1,60-31-195,-117 53-27,159-69-50,7-3 24,1 0 0,-1 0-1,0 0 1,1 0-1,-7 6 1,23-13 83,-4 3-76,58-23-110,-1-3 1,79-45-1,-132 65 101,-9 5-37,1 0-1,0 0 1,0 0 0,0 0-1,0 1 1,0 0 0,0 0-1,1 0 1,8-1 0,-13 4 6,-1-1 1,0 1 0,0-1 0,0 1 0,0-1-1,0 1 1,0-1 0,0 1 0,0-1 0,0 1-1,0-1 1,0 1 0,0 0 0,0-1 0,0 1-1,0-1 1,0 1 0,-1-1 0,1 1 0,0 0-1,-8 10 18,1 0-1,-1 0 1,-1-1-1,0 0 1,0-1-1,-14 11 1,-19 20-93,14-7-2076,21-20-160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6:06.1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365 548 992,'9'-10'235,"1"0"18,-20 19-21,-75 63 1192,-101 78 133,180-145-1549,0-1 3,0 1 0,1-1 0,0 1 0,0 1 1,-8 10-1,34-27 501,0-1-223,1 1 1,1 1-1,29-9 1,4-1 317,-55 19-644,-15 9 143,-153 49 1782,165-56-1860,-1 0-1,1-1 1,-1 1-1,0 0 1,1-1-1,-1 0 1,0 0 0,1 0-1,-1 0 1,-3 0-1,5-1-17,0 1 0,0 0 0,0-1 0,0 1 0,0-1 0,0 1 0,0-1 0,0 0 0,0 1 0,1-1 0,-1 0-1,0 1 1,0-1 0,1 0 0,-1 0 0,1 0 0,-1 0 0,0 0 0,1 0 0,0 0 0,-1 0 0,1 0 0,0 0 0,-1 0 0,1 0 0,0 0 0,0-1 0,0-2-30,-1 0 1,2 0 0,-1 0-1,0 0 1,1 0 0,0 0-1,-1 0 1,2 0 0,-1 0-1,3-6 1,22-37-150,-18 35 215,19-32 43,3 2 1,2 1 0,37-37 0,-12 21 2,79-61 1,-117 104-87,-8 6-89,0-1 0,-1 1 0,16-19 0,-26 27 77,1 0 0,-1 0 0,0 0 0,0 0 0,0 0 0,0-1 0,1 1 0,-1 0 0,0 0 0,0 0 0,0-1 0,0 1 0,0 0-1,0 0 1,1 0 0,-1-1 0,0 1 0,0 0 0,0 0 0,0 0 0,0-1 0,0 1 0,0 0 0,0 0 0,0-1 0,0 1 0,0 0-1,0 0 1,0-1 0,0 1 0,0 0 0,-1 0 0,1 0 0,0-1 0,0 1 0,0 0 0,0 0 0,0-1 0,0 1 0,-1 0 0,1 0 0,0 0-1,0 0 1,0-1 0,0 1 0,-1 0 0,1 0 0,0 0 0,0 0 0,0 0 0,-1 0 0,1 0 0,0 0 0,0-1 0,-1 1 0,1 0 0,0 0-1,0 0 1,-1 0 0,1 0 0,0 0 0,0 0 0,0 0 0,-1 0 0,1 1 0,-16 0-143,-83 28 25,75-20 237,20-8-48,-1 0-1,1 0 1,0 0-1,0 0 0,0-1 1,0 1-1,-5-1 1,8 0-50,1 0 0,-1 0 0,1-1 0,-1 1 0,1 0 0,-1 0 0,1 0 0,-1 0 0,1 0 0,-1-1 1,1 1-1,-1 0 0,1-1 0,-1 1 0,1 0 0,0-1 0,-1 1 0,1 0 0,0-1 0,-1 1 0,1-1 0,0 1 1,-1 0-1,1-2 0,0 1-6,0 0 0,-1 0 0,2-1 1,-1 1-1,0 0 0,0 0 0,0 0 1,0-1-1,1 1 0,-1 0 0,1 0 0,-1 0 1,1 0-1,-1 0 0,2-2 0,7-9 3,0 0 0,0 1 0,1 0 0,22-18 0,6-8-114,30-35-192,-67 71 273,4-3-239,-8 5 18,-10 8 13,-25 15 121,-21 12 142,-172 86 568,220-115-417,7-4-99,0-1 0,0 1-1,0-1 1,-7 2 0,11-4-78,-1 1 1,0-1-1,1 0 1,-1 0-1,1 0 1,-1 0-1,0 0 1,1 1-1,-1-1 1,1-1-1,-1 1 0,0 0 1,1 0-1,-1 0 1,1 0-1,-1 0 1,0 0-1,1-1 1,-1 1-1,1 0 1,-1 0-1,1-1 1,-1 1-1,1 0 1,-1-1-1,1 1 1,-1-1-1,1 1 1,-1-1-1,1 1 1,0-1-1,-1 1 1,1-1-1,0 1 0,-1-1 1,1 1-1,0-1 1,0-1-1,-1 1-14,1-1 0,0 1 0,0-1 0,0 1-1,0-1 1,1 1 0,-1-1 0,0 0 0,1 1-1,-1-1 1,1 1 0,-1-1 0,1 1 0,1-2-1,13-22-332,-10 17 89,-4 6-60,-4 3 182,-5 5 48,2 0 44,-31 32 204,33-34-119,0-1 0,-1 0 0,1 0-1,0 0 1,-1-1 0,0 1 0,1-1-1,-8 2 1,12-4-44,-1 0-1,1 0 1,0 0 0,-1 0-1,1 1 1,0-1 0,-1 0-1,1 0 1,0 0 0,-1 0-1,1 0 1,0 0 0,-1 0-1,1 0 1,0 0 0,-1 0-1,1 0 1,0 0 0,-1-1-1,1 1 1,0 0 0,-1 0-1,1 0 1,0 0 0,0 0-1,-1-1 1,1 1 0,0 0-1,0 0 1,-1-1 0,1 1-1,0-1 1,1-10 220,13-15 129,-13 25-346,7-13-11,1 0-1,1 1 1,0 1-1,1-1 1,0 2-1,1-1 0,0 2 1,16-12-1,32-17-412,-53 36 309,-6 5-59,-9 7 50,-35 28 331,35-30 119,-1 1-1,-11 8 1,24-19-269,0 0 0,0 0 0,0-1 0,-1 1 0,1-1 0,3-5-1,10-9-49,-5 8-551,0 0 0,0 1-1,1 0 1,1 1 0,-1 1-1,27-11 1,-15 10-2744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6:07.3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429 202 1728,'-1'-3'93,"1"3"-54,-1-1 0,1 0 0,0 0 0,-1 0 0,1 0-1,0 1 1,0-1 0,0 0 0,-1 0 0,1 0 0,0 0 0,0 0 0,0 0 0,1 1 0,-1-1 0,0 0 0,0 0 0,0 0-1,1 0 1,-1 0 0,1-1 0,0 1 281,-15 19-154,-7 9 136,-1-1 1,-26 24 0,10-11 202,-79 73 1447,116-111-1909,-1 1 0,0 0 0,0-1 0,0 1 0,0-1 0,0 0 0,-4 2 0,6-3-39,0 0 1,0 0 0,-1 0 0,1 0-1,0 0 1,0 1 0,0-1 0,0 0 0,0 0-1,0 0 1,-1 0 0,1 0 0,0 0-1,0 0 1,0 0 0,0 0 0,0 0-1,-1 0 1,1 0 0,0 0 0,0 0 0,0 0-1,0 0 1,0-1 0,-1 1 0,1 0-1,0 0 1,0 0 0,0 0 0,0 0-1,0 0 1,0 0 0,0 0 0,-1 0 0,1 0-1,0-1 1,0 1 0,0 0 0,0 0-1,0 0 1,0 0 0,5-12 59,8-6 7,1 0 0,19-17 0,1-1 249,69-71 341,-27 31-319,-70 67-354,-11 10-77,-15 13 14,-179 129 1416,76-52-197,49-45-851,67-41-140,7-6-19,9-10 54,-3 4-145,27-30 10,1 0 0,2 2 1,44-33-1,27-3-16,121-59 1,-124 79-380,-97 49 185,-16 8 154,2-2 62,-68 47 189,-72 62 0,127-96-373,-1 1 0,2 1 0,1 0 0,0 2 0,1 0 0,-21 36 0,36-54-112,1 0 0,-1 0 0,1 1 0,-1-1 0,1 0-1,0 1 1,0-1 0,0 1 0,1 0 0,0-1 0,-1 1 0,1 0-1,0-1 1,1 6 0,7 10-1640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6:08.2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85 32 1248,'-1'-1'33,"1"0"1,-1 0-1,1 0 0,0 0 1,0 0-1,0-1 1,0 1-1,0 0 0,0 0 1,0 0-1,0-1 0,0 1 1,0 0-1,1 0 0,-1 0 1,0 0-1,1 0 1,0-2-1,0 1 10,0 0 320,-2-3 1162,-41 109 542,-1 1-305,42-101-1515,3-4-50,7-8 68,10-12-72,-14 14-241,28-28-483,-30 31 30,0 1 1,0 0-1,0 0 1,1 0-1,0 0 1,-1 0-1,1 0 1,0 1-1,6-2 1,-2 1-1180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4:49.0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101 168 2720,'-17'-24'992,"1"-2"0,1 0 0,-15-35 0,15 40 735,7 11 179,16 16 338,49 60-569,2-3-629,-14-16-537,51 69-1,-20 1-310,-67-102-187,149 220 14,26 41 67,-82-90 9,97 245 0,-57-100-276,8 17-796,-87-199 509,61 157-1396,35 234-3473,-138-463 4379,26 103-2866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6:14.6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242 51 832,'0'-1'31,"0"1"924,-14-3 112,12 3-1065,0 0 0,0 0 1,1 0-1,-1 0 0,0 0 0,0 0 0,1 1 0,-1-1 0,0 1 0,0-1 0,1 1 0,-4 1 1,2-1-116,-1 0 124,3-1 106,-2 0-280,3 0 207,-1 0 1,1 1-1,-1-1 0,1 0 0,0 0 1,-1 0-1,1 0 0,-1 0 1,1 0-1,0 0 0,-1 0 1,1 0-1,-1 0 0,1 0 0,0 0 1,-1 0-1,1 0 0,-1 0 1,1 0-1,0 0 0,-1-1 1,1 1-1,-1 0 0,1 0 0,0 0 1,-1-1-1,1 1 0,0 0 1,-1 0-1,1-1 0,0 1 1,0 0-1,-1-1 0,1 1 0,0 0 1,0-1-1,-1 1 0,1-1 1,0 1-1,0-1 0,0 0 36,-7-2-105,-4-2 56,10 6 2,-1-1 1,0 0 0,1-1-1,-1 1 1,1 0 0,-1 0-1,0-1 1,1 1 0,-1-1-1,1 1 1,-1-1 0,1 1-1,-1-1 1,1 0 0,-2-1-1,-1 1 24,0 0-1,0 0 1,0 1-1,0-1 1,0 1-1,-5 0 1,8 0-37,-29 7 364,27-7-416,0 0-1,1 1 0,-1 0 1,0-1-1,1 1 0,-1 0 1,1 1-1,-5 1 1,5-2 116,-1 1 1,1-1 0,-1 0 0,1 0-1,-1 0 1,0 0 0,0 0 0,-4 0-1,6-1-56,1 0-13,-1 0 0,1 0 1,0 0-1,-1 0 0,1 0 0,-1 0 0,1 0 0,0 0 0,-1 0 0,1 0 0,-1 0 1,1 0-1,0 0 0,-1 0 0,1 0 0,0 0 0,-1 0 0,1-1 0,-1 1 0,1 0 0,0 0 1,-1 0-1,1-1 0,0 1 0,0 0 0,-1 0 0,1-1 0,0 1 0,-1 0 0,1-1 0,0 1 1,0 0-1,0-1 0,-1 1 0,1 0 0,0-1 0,0 0 81,0 1-27,0 0-31,9 0-63,0 0 0,-1 1 0,1 0 0,0 0 0,-1 0 0,1 1 1,-1 1-1,10 3 0,-6-3 26,0 0 0,1-1 1,-1-1-1,1 0 0,-1 0 1,24-3-1,0 1-10,-28 1-7,5 0 23,-1 0 0,1-1 0,0 0 0,0 0 0,23-8 0,-26 6-2,0-1-1,0 2 0,1-1 1,17 0-1,-6-1 1009,-23 4-1002,1-1 1,0 0-1,-1 0 0,1 1 0,-1-1 1,1 0-1,-1 0 0,1 1 0,-1-1 1,1 1-1,-1-1 0,1 0 0,-1 1 1,0-1-1,0 0 0,0 1-4,-1-2-25,-1 1 0,1-1 1,-1 1-1,1 0 0,-1-1 1,0 1-1,0 1 0,0-1 0,1 0 1,-1 1-1,0-1 0,0 1 1,-4 0-1,2 0 48,1-1-1,0 1 1,0-1 0,-1 0 0,-4-2-1,4 1-28,0 0 0,-1 1 0,1 0-1,0 0 1,-1 0 0,1 1-1,0 0 1,-6 0 0,8 0 24,-4 0 19,6 0-58,0 0 0,0 0 0,0 0 0,0 0 0,0 0 0,0 0 0,0 0 0,0 1 0,0-1 0,0 0 0,0 1 0,-1 0 0,-2 0 44,-1 0 1,1-1-1,-1 0 0,1 1 1,-1-1-1,-8-2 0,-4 1-34,-14 6 622,30-5-622,-1 0 0,0 0 0,0 0 0,1 0 0,-1 0 0,0 1 0,1-1 0,-1 1 0,0-1 0,1 1 0,-1-1 0,1 1 0,-1 0 0,1 0-1,-1 0 1,1 0 0,0 0 0,-1 0 0,1 0 0,-2 2 0,2-2 42,0 0 0,0 0-1,0-1 1,0 1 0,0 0 0,0 0-1,-1-1 1,1 1 0,0-1 0,-1 1-1,1-1 1,0 1 0,-1-1 0,1 0 0,0 0-1,-1 0 1,1 0 0,0 0 0,-1 0-1,1 0 1,-1 0 0,1 0 0,0-1-1,-1 1 1,1-1 0,0 1 0,-1-1-1,1 1 1,0-1 0,0 0 0,0 1 0,0-1-1,0 0 1,-1 0 0,1 0 0,-1-2-1,1 2-43,0 0-1,1 1 0,-1-1 0,0 0 1,1 1-1,-1-1 0,0 0 0,0 1 1,0-1-1,0 1 0,0-1 0,0 1 1,0 0-1,0-1 0,0 1 0,0 0 1,0 0-1,0 0 0,-1-1 1,1 1 16,0 0 1,0 0 0,-1 0 0,1 0-1,0-1 1,0 1 0,0 0 0,0-1 0,0 1-1,0-1 1,0 1 0,-1-2 0,2 1 90,0 1-101,0 0-277,13 15-59,26 12 570,-5-15-228,-31-11-4,0 0 0,0 0 1,0 0-1,1-1 0,-1 1 1,5-1-1,13 3 40,-7-2-222,-11-1 207,-1 0-1,0 0 1,1 0-1,-1 1 1,1-1-1,-1 1 1,3 0-1,-4 0-14,14 1-2,2 2-117,-10-3 82,-1 0-1,1-1 1,0 1 0,-1-1-1,10-1 1,18 0-2143,-10 3 669,1-1-1759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6:27.5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546 1 640,'-43'20'1013,"5"-6"-203,0-2-1,-50 10 0,2-1-773,76-18 4,1 0 10,-1-1 0,0 0 0,-18 2 0,27-4-8,3-2-28,9-4-37,15-5 44,8 0 341,43-8 1,-61 15-192,-12 3-94,1 0-1,-1 0 0,1 1 1,-1-1-1,9 1 0,-17 1-25,0-1 0,0 1 0,0 0 1,0 1-1,0-1 0,-5 3 0,-4 1 87,-48 11-15,61-16-126,-1 0 1,1 0-1,-1 0 0,1 0 1,-1 0-1,1 0 0,-1 0 1,1 1-1,0-1 0,-1 0 1,1 0-1,-1 0 0,1 1 1,-1-1-1,1 0 0,0 0 1,-1 1-1,1-1 0,0 0 1,-1 1-1,1 0 1,9 1 153,26-2 236,-31 0-371,81-3 32,-83 3-6,-4 1-60,1-1 0,0 1 0,0-1 0,0 1 0,0 0 0,0-1 0,0 1-1,0 0 1,-1 2 0,10-1 113,1 1-1,-1-2 1,1 1-1,-1-1 0,1 0 1,15-1-1,-22 0-30,-2 0-48,-11 0-128,-35 3 586,-55 9-1,57-6-332,7-4-183,28-2 56,0 1 0,-14 1 0,0-1-136,23-1 126,0 0 1,-1 0-1,1-1 1,0 1-1,-1 0 1,1 0-1,0-1 1,-1 1-1,1 0 1,0 0 0,-1-1-1,1 1 1,0 0-1,0-1 1,-1 1-1,1-1 1,0 1-1,0 0 1,0-1-1,0 1 1,0-1-1,-1 1 1,1 0-1,0-1 1,0 1-1,0-1 1,0 1 0,0-1-1,0 1 1,0 0-1,1-1 1,-1 1-1,0-1 1,0 0-1,0-2-210,-1 2 143,-1 1-1,1-1 1,0 0 0,-1 0 0,1 1-1,-1-1 1,1 1 0,-1-1 0,1 1-1,-1 0 1,-2-1 0,3 1 32,-7 0-447,0 0-1,0 1 0,1 0 0,-1 0 1,0 1-1,0 0 0,1 0 0,-9 4 1,-21 5-1592,11-7 1286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6:28.3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208 1 992,'-11'-1'217,"1"1"0,-1 0-1,0 1 1,0 0 0,0 1 0,0 0-1,-14 5 1,-28 4 716,10-4-837,33-4-259,10-1 43,7-3 184,77-10 565,107-2-1,-168 12-520,98 0-118,-135 9 538,-4-5-227,0 0 1,-30 0 0,5-1-8,-176 9 357,237-18-624,-1 2-56,0 1 0,1 1 1,0 0-1,0 1 0,0 1 1,0 1-1,20 2 0,-3 2-2173,-13 0-358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6:33.6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353 1 64,'-2'1'6,"1"-1"1,0 1-1,-1 1 1,1-1-1,0 0 0,-1 0 1,1 0-1,0 1 1,0-1-1,0 0 0,0 1 1,1-1-1,-1 1 0,0-1 1,0 1-1,1 0 1,-1 1-1,-6 13 188,-35 66 820,16-31-838,13-23 201,0-1 206,11-23-537,-1-1 1,1 1 0,0 0 0,1-1 0,-1 1-1,1 0 1,-1 0 0,0 8 0,-4 11 81,2-13-133,1-9 13,2-1 10,0 2 18,-1-1-1,1 0 1,-1 0-1,1 0 0,-1 0 1,1-1-1,-1 1 1,0 0-1,1-1 1,-1 1-1,0-1 0,0 1 1,-2-1-1,3 0-72,1 1 44,0-1 0,0 0 0,0 0 0,0 0 0,0 0 0,-1 0 0,1 0 0,0 0 0,0 0 0,0 0 0,0 0 0,0 0 0,0 0 0,0 0 0,0 0 0,-1 0 0,1 0 0,0 0 0,0 0 0,0 0 1,0 0-1,0 0 0,0 0 0,0 0 0,-1 0 0,1 0 0,0 0 0,0 0 0,0 0 0,0-1 0,0 1 0,0 0 0,0 0 0,0 0 0,0 0 0,0 0 0,-1 0 0,1 0 0,0 0 0,0 0 0,0 0 0,0-1 0,0 1 0,13-33 708,4-20-688,6-3 107,6-13-354,-25 61 162,-8 27-113,-20 37 272,-3-2 1,-43 67-1,59-104 178,0 0 1,-2-1-1,0 0 1,-29 26-1,42-42-271,0 1-1,0-1 1,0 0-1,0 0 1,0 0 0,0 0-1,0 0 1,0 1-1,-1-1 1,1 0-1,0 0 1,0 0 0,0 0-1,0 0 1,0 0-1,-1 1 1,1-1-1,0 0 1,0 0-1,0 0 1,0 0 0,-1 0-1,1 0 1,0 0-1,0 0 1,0 0-1,-1 0 1,1 0 0,0 0-1,0 0 1,0 0-1,-1 0 1,1 0-1,0 0 1,0 0 0,0 0-1,0 0 1,-1 0-1,1 0 1,0-1-1,0 1 1,0 0-1,0 0 1,-1 0 0,1 0-1,0 0 1,0 0-1,0-1 1,0 1-11,0-1 1,0 1 0,0 0-1,0-1 1,0 1-1,0-1 1,0 1-1,0-1 1,0 1 0,0 0-1,1-1 1,-1 1-1,0-1 1,0 1-1,0 0 1,1-1-1,-1 1 1,0 0 0,0-1-1,1 1 1,-1 0-1,1-1 1,10-10 21,-1-1 0,0 0 0,12-19 0,-7 11-21,2-3-117,33-50 4,-48 65 56,-2 8 60,0 0 1,0-1-1,0 1 1,0-1-1,0 1 0,0 0 1,0-1-1,0 1 1,0 0-1,0-1 0,1 1 1,-1 0-1,0-1 1,0 1-1,0 0 0,0-1 1,1 1-1,-1 0 1,0 0-1,0-1 0,1 1 1,-1 0-1,0-1 1,0 1 0,0-1 0,0 1 0,0 0 1,0-1-1,0 1 0,0-1 0,0 1 0,0 0 0,0-1 0,-1 1 0,1-1 0,0 1 0,0 0 0,0-1 1,-1 1-1,1 0 0,0-1 0,0 1 0,-1 0 0,1 0 0,0-1 0,-1 1 0,1-1 0,-9-6 31,-16 15 26,25-8-53,0 0 1,-1 0-1,1 0 0,0 0 0,-1-1 1,1 1-1,-1 0 0,1 0 0,0 0 1,-1 0-1,1 1 0,0-1 0,-1 0 1,1 0-1,-1 0 0,1 0 0,0 0 1,-1 0-1,1 0 0,0 1 0,-1-1 1,1 0-1,0 0 0,0 1 0,-1-1 1,1 0-1,-1 1 0,2-1-6,0 0 0,0-1 0,0 1 0,-1 0 0,1 0 1,0 0-1,0-1 0,-1 1 0,1-1 0,0 1 0,-1 0 0,1-1 0,0 1 0,-1-1 0,1 1 0,0-2 0,52-43-37,-46 38 47,-5 6-26,-1 0 1,0 0-1,0 0 0,1 0 1,-1 0-1,0 0 0,1 0 1,-1 0-1,1 1 1,-1-1-1,1 0 0,-1 1 1,1-1-1,0 1 0,2 0 1,-3 0-119,4 15 38,-6-10 100,0 0 0,0 0 0,0 0 0,0 0-1,-1 0 1,0-1 0,0 1 0,0 0-1,-1-1 1,0 0 0,1 1 0,-1-1-1,-6 6 1,-2 1 11,1 0 0,-1-1 0,-19 13-1,26-20 19,0-1 0,0 1 0,0-1 0,-1 0 0,1 0 0,-1 0 0,0 0 0,1-1-1,-1 0 1,0 0 0,-6 1 0,7-2 120,-2-1 108,7-9-147,12-9-173,-9 16 14,-4 3 41,0 0-1,1-1 1,-1 1-1,0 0 0,1 0 1,-1-1-1,0 1 1,0 0-1,1 0 0,-1-1 1,0 1-1,0 0 1,1-1-1,-1 1 0,0 0 1,0-1-1,0 1 1,0-1-1,1 1 0,-1 0 1,0-1-1,0 1 1,0 0-1,0-1 0,0 0-160,-10 9 133,-10 7 483,17-12-447,0 0 1,1-1-1,-1 0 0,-1 1 0,1-1 1,0 0-1,0 0 0,-1-1 1,1 1-1,-1-1 0,1 0 0,-7 2 1,7-2 88,2-1-84,1 1 1,-1-1-1,1 0 1,-1 0-1,1 1 1,-1-1-1,1 0 1,-1 0-1,1 0 1,-1 0-1,1 1 1,-1-1-1,1 0 1,-1 0-1,1 0 1,-1 0-1,1 0 1,-1 0-1,1-1 1,-1 1-1,0 0 1,1 0-1,-1 0 1,0-1-1,2 0-1,0 0-1,0 0 0,-1 0 0,1 0 0,0 0 0,0 0 0,0 0 0,0 0 0,1 0 1,-1 1-1,0-1 0,0 0 0,2 0 0,-2 0-32,5-2-37,0 0-1,0 1 0,10-4 1,-10 5 79,0-1 0,0-1 0,-1 1 0,10-6 0,3-6 227,-13 10-256,0 0 1,0 1-1,10-7 0,-13 9-3,-1 0-1,1 0 1,-1-1-1,1 1 1,-1 0-1,0-1 0,0 1 1,1-1-1,-1 1 1,0-1-1,0 0 1,0-1-1,0 1 12,0 0-1,0 0 0,1 0 0,-1 0 0,0 1 0,1-1 0,-1 1 1,2-3-1,-2 4-209,-1 0 54,1 3 114,-1 0 0,0 0-1,0 1 1,0-1-1,0 0 1,-2 5-1,-19 64-38,13-39 73,4-22-183,1 0 1,1 1 0,-2 20-1,16-16-3852,-11-15 3124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6:34.6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712 0 576,'0'2'38,"0"0"0,1 0 1,-1 0-1,1 0 0,0 0 0,-1-1 0,3 4 1,3 11 204,-5 2-31,0-1 0,-1 1 1,-1-1-1,-7 35 0,7-41-153,-5 15 192,-1-1 0,-1 0-1,-1 0 1,-22 42 0,19-46 0,0-1 1,-2-1 0,-1 0 0,0-1 0,-1 0 0,-1-2-1,0 0 1,-36 25 0,50-39-251,0 0-1,0 0 1,0 0-1,1 1 1,-1-1-1,1 1 1,0-1-1,-1 1 1,1 0-1,-2 3 0,4-5-128,6-1 96,-1-1 0,1 0-1,-1 0 1,7-2 0,11-2-31,-13 4 41,14-3 390,-1 1 0,1 1 1,39 1-1,-62 1-365,0 0 1,0 0-1,0 1 0,0-1 0,0 0 0,0 0 1,0 0-1,0 1 0,-1-1 0,1 1 1,0-1-1,0 0 0,0 1 0,-1-1 0,1 1 1,0 0-1,0-1 0,-1 1 0,1 0 1,-1-1-1,1 1 0,0 0 0,-1 0 0,1-1 1,-1 1-1,0 0 0,1 0 0,-1 0 0,0 0 1,1 0-1,-1 0 0,0-1 0,0 1 1,0 0-1,0 0 0,0 0 0,0 0 0,0 0 1,0 2-1,-1 1 40,0 1 1,-1 0-1,1 0 0,-1 0 0,0-1 1,-3 7-1,-2 0 53,0 0-1,-1-1 1,0 0-1,-1 0 1,0 0 0,0-1-1,-1-1 1,0 1-1,-1-2 1,0 0 0,0 0-1,-19 8 1,29-14-86,1-1 0,-1 1 0,0-1 0,0 0 0,1 0 0,-1 1 0,0-1 0,0 0-1,0 0 1,0 0 0,1 0 0,-1 0 0,0 0 0,0 0 0,0 0 0,0 0 0,1 0 0,-1-1 0,-2 1 0,3-1-21,-1 1-1,1-1 0,0 1 1,-1-1-1,1 1 0,0-1 1,-1 1-1,1-1 0,0 1 1,-1-1-1,1 1 0,0-1 1,0 1-1,0-1 0,0 0 1,-1 1-1,1-1 0,0 1 1,0-1-1,0-1 0,1-1-40,-1 0 0,1 0 0,-1 0 0,1 0 0,0 0 0,0 0 0,0 0 0,0 0 0,3-4 0,0 2 23,0 0 0,0-1-1,0 1 1,1 1 0,-1-1-1,1 1 1,10-8 0,-14 12 27,0-1 1,-1 1 0,1 0-1,0-1 1,0 1 0,-1 0-1,1 0 1,0-1 0,0 1-1,-1 0 1,1 0 0,0 0-1,0 0 1,-1 0-1,1 0 1,0 0 0,0 0-1,0 0 1,-1 0 0,1 1-1,0-1 1,0 0 0,-1 0-1,1 1 1,0-1 0,-1 0-1,1 1 1,0-1-1,0 2 1,1 0-11,0 0 0,0 1 1,-1-1-1,0 1 0,1 0 0,0 4 0,-1-5 45,-1 0-1,1-1 0,-1 1 0,1-1 1,-1 1-1,1-1 0,0 1 1,-1-1-1,1 0 0,0 1 0,0-1 1,0 0-1,0 1 0,1-1 0,-1 0 1,0 0-1,0 0 0,1 0 1,-1 0-1,0-1 0,3 2 0,6-2 120,0-1-1,0 0 0,0 0 0,-1-1 0,1 0 0,0-1 0,12-5 0,-7 3-266,90-22 236,-69 18-210,-57 12 94,-40 3 0,45-6 59,-12 0 145,0-1 0,1-2 0,-1-1-1,-34-10 1,7 3-111,-29-4-55,17 4 26,-121-37 0,180 45-93,-1 0 0,1-1 0,0 0 0,0-1 0,0 1 0,1-2 0,0 1 0,0-1 0,-9-9 0,14 13-4,0-1 0,0 1 0,0-1-1,0 1 1,1-1 0,-1 0 0,1 1 0,0-1-1,0 0 1,0 0 0,0 0 0,0 0-1,1 0 1,-1 0 0,1 0 0,0-1 0,0 1-1,0 0 1,0 0 0,0 0 0,1 0-1,-1 0 1,1 0 0,0 0 0,0 0 0,0 0-1,1 0 1,-1 1 0,1-1 0,2-4-1,15-11 42,-16 16-70,0-1 0,-1 1 0,1-1-1,0 0 1,3-5 0,-6 5-223,-6 4 123,-5 5 50,-7 9 74,2 1 0,-28 32 0,40-43 9,-2 4-136,0 0 0,0 1 0,1-1 0,0 1 0,1 0 0,-6 21 0,8-15-1797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6:36.5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215 38 320,'-10'3'65,"8"-2"9,0 0 1,1-1-1,-1 1 1,0-1 0,0 0-1,0 1 1,0-1 0,0 0-1,0 0 1,0 0-1,0 0 1,0-1 0,-3 0-1,-6-1 434,8 2-333,0-1 0,0 0 1,0 0-1,0 0 0,1 0 0,-1 0 0,-4-3 1,-7-3 92,0 0 0,-17-6 1,21 9-269,10 6-9,18 7-19,-5-1 17,-6-4 38,0-1-1,0 1 1,0-1 0,1-1-1,-1 1 1,1-1 0,8 1-1,-15-3 124,-1 0-22,0 0 117,0 0-101,0 0-107,0 0-5,0 0 171,0-1-176,0 0-1,0 0 1,-1 1 0,1-1-1,0 0 1,-1 0 0,1 1 0,-1-1-1,1 0 1,-1 1 0,1-1-1,-1 0 1,1 1 0,-1-1 0,0 1-1,1-1 1,-1 1 0,0-1 0,1 1-1,-1 0 1,-1-1 0,-19-8 328,17 8-280,-3-1-48,0 0 0,0 1 0,0-1-1,-1 2 1,1-1 0,-15 1-1,19 0-104,0 0 0,-1 1 0,1-1 0,-1 1 0,1 0-1,0 0 1,-1 0 0,1 0 0,0 0 0,0 1 0,0 0 0,0-1 0,0 1 0,0 0-1,1 0 1,-4 4 0,5-5-150,0 0-1,1 0 1,-1 0 0,1 0-1,-1 0 1,1 0 0,0 0-1,-1 0 1,1 0 0,0 0-1,-1 3 1,1-1-136,-3 6-825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6:38.0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213 68 736,'-18'2'224,"16"-2"-105,1 1 1,-1-1 0,1 0-1,-1 1 1,1-1 0,-1 0 0,1 0-1,-1 0 1,1 0 0,-1 0-1,0-1 1,1 1 0,-1 0-1,1-1 1,-1 1 0,1-1-1,0 1 1,-1-1 0,1 0-1,-1 0 1,1 0 0,0 1 0,0-1-1,-2-2 1,-15-12 477,14 12-452,0 0 0,0 0 0,1 0 0,-1 0 0,-2-5 0,4 6-100,1 1 1,-1-1 0,1 0 0,-1 1 0,1-1 0,-1 1 0,0-1 0,0 1 0,0 0 0,0 0 0,0 0 0,-3-1 0,4 2 124,1 0-106,0 0-213,0 0 32,18 0-182,55 3 379,-72-2 30,-6 0 50,-13 0 221,0-4-100,7 0-232,0 1 0,-1 1 1,-19 0-1,28 1-95,0 1-1,0-1 1,0 0-1,0 1 0,0 0 1,1 0-1,-1 0 1,0 0-1,0 0 0,1 0 1,-1 1-1,1-1 1,-1 1-1,1 0 0,0 0 1,0 0-1,0 0 1,0 0-1,-4 5 0,3-2-461,1-2 204,0-1 1,0 2-1,0-1 0,1 0 1,-2 4-1,1 11-1632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6:42.6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588 0 736,'0'1'35,"0"-1"1,-1 1-1,0-1 1,1 0-1,-1 1 1,1-1-1,-1 0 1,1 0 0,-1 1-1,0-1 1,1 0-1,-1 0 1,0 0-1,1 0 1,-1 0-1,0 0 1,1 0-1,-1 0 1,0 0-1,0 0 1,-24 0 1127,16 0-245,-443-4 2932,443 5-3799,0 0 0,0 0 0,0 1 0,-9 2 0,-1 1-39,10 0-12,5-1 0,3-4 0,1 0 0,0 0 0,0 0 0,0 0 0,0 0 0,0 0 0,0 0 0,0 0 0,0 0 0,-1 0 0,1 0 0,0 0 0,0 0 0,0 1 0,0-1 0,0 0 0,0 0 0,0 0 0,0 0 0,0 0 0,0 0 0,0 0 0,0 1 0,0-1 0,0 0 0,-1 0 0,1 0 0,0 0 0,0 0 0,0 0 0,0 0 0,0 1 0,0-1 0,0 0 0,1 0 0,-1 0 0,0 0 0,0 0 0,0 0 0,0 1 0,0-1 0,0 0 0,0 0 0,0 0 0,0 0 0,0 0 0,0 0 0,0 0 0,0 0 0,0 0 0,1 1 0,-1-1 0,0 0 0,0 0 0,0 0 0,6 2 0,-6-2 0,12 4-35,1-2 1,-1 0 0,1 0-1,0-1 1,23-1-1,-1 0 108,219 2 69,-136-3 26,-102 1-139,-1-1 0,1 0 1,15-4-1,-19 3-95,-10 4 198,-3-2-119,-1 1 1,1-1 0,-1 1 0,1-1 0,0 1 0,-1-1 0,0 0 0,1 0 0,-1 1 0,-2-1 0,-37 1 198,-38-2 93,62 0-415,-28 3-1,4 0-20,34-2 152,-1 0 1,1 1-1,-1 0 0,-13 4 1,14-4 19,0 0 1,-1 0 0,1 0-1,0-1 1,0 0-1,-1 0 1,1-1 0,0 0-1,-14-4 1,16 4-67,0 0 0,0 1 0,0 0 0,-6 1 1,-1-1-28,10 0 34,0 1 0,0-1 1,0 1-1,0-1 0,0 1 0,0 0 1,0 0-1,0 0 0,1 0 1,-1 0-1,0 1 0,1-1 0,-1 0 1,-1 2-1,-20 24-433,22-26 373,-16 18-1767,9-8 69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8:12.9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3 576,'-5'-3'244,"5"3"-218,0 2 51,0-1 211,1 22 1578,2-14-1610,0 0-1,1 0 0,0 0 0,0 0 1,1-1-1,11 16 0,42 43 250,-21-27-248,-4-6 3,1-1-1,43 31 1,-41-35-159,14 8 243,85 48 0,-114-74-140,0-1 0,43 13 0,-45-17 0,19 4-10,0-1-1,44 4 0,-20-3-79,187 28 168,-101-6 44,-19-2 19,-72-19-274,8 4-50,65 12 118,126 46-1,-83-9 398,170 91 0,-258-110-565,-10-5 238,90 35 1,-3-19-108,67 26-114,-137-45 183,130 58 21,-194-80-160,-2 1-1,0 1 1,-1 1 0,37 35-1,82 98 141,-97-100-155,33 29-17,-53-55 22,-18-16 10,0 1-1,13 7 1,-7-6-1,0-1 1,0-1-1,1 0 0,0-1 1,1-1-1,0-1 0,31 8 1,-13-5-118,25 4 177,-33-9 52,-7-1-81,32 1 0,21 4-196,-63-8 200,-6 0-42,0 1 1,0-1 0,-1-1 0,1 1 0,0-1 0,5-1 0,-7 2 50,-2 0-22,0 0 22,0 0-48,0 0-70,0 0 32,0 0 102,0 0-22,-1-1-65,1 1-1,0-1 1,0 1-1,-1 0 1,1-1-1,0 1 1,-1-1-1,1 1 1,0 0-1,-1-1 1,1 1-1,-1 0 1,1-1-1,-1 1 1,1 0-1,-1 0 1,1-1-1,-1 1 1,1 0-1,-1 0 1,-17-6 0,6 2 46,-18-8-1,-23-9 41,-1-2-202,35 16 181,-27-14 1,-28-17 31,63 32-152,0 0-1,-17-14 1,4 3 8,-27-21 61,-9-5-52,60 43 31,-1-1 0,0 1 0,1-1 0,-1 1 0,1 0 0,-1-1 1,0 1-1,1 0 0,-1 0 0,0 0 0,0-1 0,1 1 0,-1 0 1,0 0-1,1 0 0,-1 0 0,0 0 0,-1 1 0,2-1-7,0 0-1,-1 0 1,1 0-1,-1 1 1,1-1-1,0 0 1,-1 1-1,1-1 1,0 0-1,-1 1 1,1-1-1,0 1 0,0-1 1,-1 0-1,1 1 1,0-1-1,0 1 1,0-1-1,0 1 1,0-1-1,-1 1 1,1 1-6,0 0 0,0 0 1,0 1-1,0-1 0,0 0 0,0 0 1,1 0-1,-1 0 0,1 1 1,0 1-1,4 7 31,0-1-1,1-1 1,0 1 0,15 16-1,34 32-68,-37-40 99,-7-8-48,1 0 0,0-1 0,1-1 0,-1 0 0,1-1 0,1 0-1,26 9 1,105 24 401,-136-39-416,1 0 1,17 0-1,-26-1 157,-1 0 26,0 0 160,-5 0-95,-10-1-189,-1 0 1,-23-6 0,24 3 3,0 2 1,-26-2-1,21 3-45,1-1 1,0-1-1,-34-10 1,34 8-8,0 0 0,-1 2-1,-36-3 1,22 5-79,24 0 68,0 0 1,0 1-1,0 0 1,0 1-1,0 0 1,0 1-1,1 0 1,-1 0-1,-18 8 1,28-10 13,-1 0 0,1 0 1,0 0-1,-1 1 0,1-1 0,-1 0 1,1 0-1,0 0 0,-1 1 0,1-1 0,0 0 1,-1 0-1,1 1 0,0-1 0,-1 0 1,1 1-1,0-1 0,0 0 0,-1 1 1,1-1-1,0 0 0,0 1 0,0-1 1,0 1-1,-1-1 0,1 0 0,0 1 0,0-1 1,0 1-1,0-1 0,0 0 0,0 1 1,0 0-1,0 0-60,0 4 218,0-4-145,0-1 0,0 0 0,0 0 0,0 0 0,0 0 0,0 0 0,0 0 0,0 0 0,0 0 0,0 0 0,0 1-1,0-1 1,0 0 0,0 0 0,0 0 0,0 0 0,0 0 0,0 0 0,0 0 0,1 0 0,-1 0 0,0 0 0,0 1 0,0-1 0,0 0 0,0 0 0,0 0 0,0 0 0,0 0 0,0 0 0,0 0 0,0 0-1,1 0 1,-1 0 0,0 0 0,0 0 0,0 0 0,0 0 0,0 0 0,0 0 0,0 0 0,0 0 0,0 0 0,1 0 0,-1 0 0,0 0 0,0 0 0,0 0 0,0 0 0,0 0 0,0 0 0,0 0-1,0 0 1,0 0 0,1 0 0,-1 0 0,0 0 0,0 0 0,0 0 0,0-1 0,0 1 0,0 0 0,0 0 0,0 0 0,1-1-17,0 1 1,0-1 0,1 0-1,-1 1 1,0-1-1,0 1 1,0-1-1,1 1 1,-1-1 0,0 1-1,0 0 1,1 0-1,-1 0 1,0 0-1,1 0 1,-1 0 0,2 0-1,28 6 14,-12-3 21,16 2-35,45-1 0,-24-2 416,-28-1-1167,1-1-3333,-21 0-601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5:54.6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 55 832,'4'-3'592,"-3"32"-232,-1 29 165,-6 57 137,-4-49-558,5-39 254,-2 52 1,7-67-263,0 10 99,4 36-1,-2-39-116,-3-17-68,1 0 0,0 1 1,1-1-1,-1 0 0,0 1 0,1-1 0,-1 0 0,1 0 0,0 0 0,-1 1 0,1-1 0,0 0 0,2 2 0,-2-3 91,-1-1 17,0 0 127,0 0-236,1 0 0,0 0 0,-1 0 0,1-1-1,0 1 1,-1 0 0,1 0 0,-1-1 0,1 1 0,-1 0 0,1-1 0,0 1 0,-1-1 0,1 1 0,-1-1 0,0 1 0,1-1-1,-1 1 1,1-1 0,-1 1 0,0-1 0,1 1 0,-1-1 0,0 0 0,0 1 0,1-2 0,4-20 66,-3 11-130,9-31 90,8-57 0,-17 77-17,-1 0 1,-2-31 0,0 7 10,1-168 461,1 208-464,3 8-258,3 11 87,-3-6 162,-1 1 0,-1-1 0,0 1 0,0 0 0,0 0 1,-1 0-1,0 0 0,0 11 0,-2 8-50,-5 30-1,5-43-5,-10 62 141,4-27-129,-2 67-1,1 18 450,8-131-397,-1 0 0,1 1 1,-1-1-1,0 0 0,-1 6 0,-3 10 186,5-18-35,0-15 139,0-105-246,1 111-115,0 1-1,0-1 0,3-13 0,-2 14 52,0 0 1,0-1 0,0-13-1,2-6-474,12 63 261,-16-35 277,0-1 128,1 0-157,0-1-1,-1 1 0,1-1 1,-1 1-1,1-1 0,-1 1 1,1-1-1,-1 0 0,0 1 1,1-1-1,-1 0 0,0 1 1,1-1-1,-1 0 0,0 0 1,0 1-1,0-2 0,3-6 117,2-2-151,-2 0 0,1 0 0,-2 0 0,1-1 0,-1 1 0,-1 0 0,0-1 0,0 0 0,-1 1 0,0-1 0,-1 1 0,-3-17-1,2 12-6,0 1-1,2-20 0,0 28-90,0 5 61,3-2 51,-1-1-1,0 0 1,0 0 0,0 0-1,2-5 1,-3 5-72,5-8 103,-5 10-40,0 0 0,0 0 0,0 0 0,0 0 0,0 0 0,-1 0 0,1-1 0,-1 1 0,1 0 0,-1 0 0,0-3 0,1 1-571,1 10 384,3 12 203,-4-17-60,2 18 52,-1 0 0,0 0 0,-2 37-1,0-26-110,5 96 115,-2-95 49,-2-26-47,0 0 0,0 0 0,-1 0 0,0 0 0,0 0 1,0 0-1,0 0 0,-2 9 0,2-13-5,-1-1 1,1 1 0,0-1 0,0 1-1,0-1 1,0 1 0,0-1-1,-1 1 1,1-1 0,0 1 0,0-1-1,-1 0 1,1 1 0,0-1-1,-1 1 1,1-1 0,0 0 0,-1 1-1,1-1 1,0 0 0,-1 1-1,1-1 1,-1 0 0,1 1 0,-1-1-1,1 0 1,-1 0 0,0 1-1,0-2-12,0 1-1,1 0 1,-1-1-1,0 1 0,1-1 1,-1 1-1,0-1 1,1 1-1,-1-1 0,1 1 1,-1-1-1,1 1 1,-1-1-1,1 0 0,-1 1 1,0-2-1,-1-3 16,-1 0 0,1 0 0,0-1-1,-2-6 1,-1-27-225,4 26 207,0 0-1,0 0 0,1 0 0,3-23 0,1 12-66,-2 15 63,-1 0-1,1-14 1,3-110 80,-4 119-70,0 0 0,1 1 0,1-1 0,4-13 0,-1 6-172,-5-1-168,-1 16 26,0 15 192,-2 80 40,-26 173 0,-12 48 749,36-280-564,0 21 318,0-21-218,4-29-175,0-1-28,0 0-74,0 0 59,0 0 144,0 0-22,0 0-5,1-9 107,16-56 165,-10 20-325,7-51-118,-12 81-99,0 0-1,6-19 1,-12 53-589,-3 126 530,1-1 130,11 17 1789,-5-160-1542,4-12 389,-10-75-478,0 0-174,3 72 20,3 14 63,0-1 0,0 1 0,0-1 0,-1 1 0,1-1 0,0 0 0,0 1 0,0-1 0,-1 1 0,1-1 0,0 1 0,-1 0 0,1-1 0,0 1 0,-1-1 0,1 1 0,-1 0 0,1-1 0,0 1 0,-1 0 0,0-1 0,1 3-46,0-1 0,1 1-1,-1 0 1,0-1 0,1 1-1,-1-1 1,1 1-1,1 1 1,0 2 61,-1 0-1,0-1 1,1 1 0,-1 0 0,-1-1-1,1 8 1,-1-8 26,0 0-1,1 0 1,0 0 0,-1 0-1,1 0 1,0-1-1,4 8 1,-5-10 32,0-1 97,0 0-6,0 0 80,4-14 5,-4-1-173,0 1-3,0 0-1,-4-27 0,-1 29-3,1-2-892,9 46 636,0-5 136,1 8 29,-4-27 13,-1 1 1,2 17-1,-2-17 45,-1 0-1,2 0 0,-1 0 0,1 0 0,4 10 0,-5-7 363,-1-10 277,0-8-440,-4-3-272,4 9 63,-1-1-1,1 0 0,-1 1 0,1-1 0,0 0 0,-1 1 1,1-1-1,0 0 0,0 0 0,-1 1 0,1-1 1,0 0-1,0-1 0,1-23-34,0 16 48,-1 0 1,0 0 0,0 0 0,-3-13-1,3 21-52,0 0 0,-1 0 0,1 0 0,0 1 0,-1-1 0,1 0 0,-1 0 0,1 0 0,-1 1 0,1-1 0,-1 0 0,0 1 0,1-1 0,-1 0 0,-1 0 0,-3 1-385,2 10 228,1 6 117,2-14 73,-1 1-1,1-1 1,-1 1 0,1 0 0,0-1 0,0 4 0,4 53-134,-4-52 482,0-8 392,-9-52-697,1 7-38,0-27 75,3 20-224,0 26 166,5 26-38,0 1 0,0 0 0,0 0 0,0 0 0,0-1 0,0 1 0,0 0 1,0 0-1,-1 0 0,1 0 0,0-1 0,0 1 0,0 0 0,0 0 0,0 0 1,-1 0-1,1 0 0,0 0 0,0-1 0,0 1 0,-1 0 0,1 0 0,0 0 0,0 0 1,0 0-1,-1 0 0,1 0 0,0 0 0,0 0 0,0 0 0,-1 0 0,1 0 0,0 0 1,0 0-1,0 0 0,-1 0 0,1 0 0,0 0 0,0 0 0,0 0 0,-1 1 0,1-1 1,0 0-1,0 0 0,0 0 0,-1 0 0,-3 50-315,3-35 369,1-2 9,0-1-1,1 0 1,3 19-1,-4-11-163,-1-18-265,1 0 0,0 0 0,0 0 0,0 0 0,0 0 0,0 0 0,0 0 0,0 0 0,0 0 0,1 0 0,-1 0 0,1-1 0,0 1 0,-1 0 0,3 2 0,5 0-1175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4:49.9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17 3136,'-15'-5'1029,"9"0"-669,7 1 3629,0 1 387,79 129-717,26 42-3019,33 55-384,47 170-264,-28 18 46,-145-375-36,-4-12-10,128 370-123,108 465-1751,-244-856 1865,59 203-4430,-33-136 2383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5:57.5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374 219 736,'-25'1'389,"17"-1"-143,0 1-1,0-1 0,0-1 1,1 1-1,-1-1 0,-11-3 1,-7-5 222,13 4-394,0 1 0,1 0 0,-1 1 0,-1 1 0,-16-2 0,7 2 491,19 2-560,1-1 0,-1 1 1,0-1-1,0 1 0,0 1 1,0-1-1,0 1 1,-6 0-1,0 2 71,9-3-69,0 0 0,0 0-1,0 0 1,0 0 0,0 1 0,0-1-1,0 0 1,0 1 0,0-1 0,0 1-1,0-1 1,0 1 0,-1 1 0,-4 1 216,4-3-142,1 1-1,-1 0 1,0 0 0,1 0-1,-1 0 1,1 0-1,-1 0 1,1 0-1,-2 3 1,2-3-32,1 0 0,-1 0 1,0 0-1,0 0 0,1 0 1,-1-1-1,0 1 0,0 0 1,0 0-1,0 0 0,0-1 1,-1 2-1,0-2 56,-1 1 0,1 0 1,-1-1-1,1 1 0,-1-1 0,1 0 0,-5 0 0,5 0-89,1 0 28,1 0-1,-1 0 1,0 0-1,0 0 1,0 0-1,1 0 0,-1 0 1,0 0-1,0 0 1,0 0-1,1 1 1,-1-1-1,-1 1 0,3 0-44,0 1 0,0-1 0,0 1-1,0-1 1,0 1 0,0-1-1,0 0 1,1 1 0,-1-1 0,1 0-1,-1 0 1,1 0 0,-1 0 0,1 0-1,-1 0 1,3 0 0,31 9-45,-30-9-57,2 1 108,1-2 1,-1 1 0,8-1-1,20 1-65,-14 2 134,0-1-1,35-3 0,-20 1-79,7-4 43,-35 2-48,-6 1 102,5-4-22,-62-2-90,-80 14 37,135-7-10,0 1-5,0-1 0,0 0 0,0 0 0,0 0 0,0 0 0,0 0 0,0 0 0,-1 0 1,1 0-1,0 0 0,0 0 0,0 0 0,0 0 0,0 0 0,0 0 0,0 0 0,-1 0 0,1 0 0,0 0 0,0 0 0,0-1 0,0 1 0,0 0 0,0 0 0,0 0 0,0 0 0,-1 0 0,1 0 0,0 0 0,0 0 0,0 0 0,0 0 0,0 0 0,0-1 0,0 1 1,0 0-1,0 0 0,0 0 0,0 0 0,0 0 0,0 0 0,0 0 0,0 0 0,0-1 0,0 1 0,0 0 0,0 0 0,0 0 0,0 0 0,0 0 0,0 0 0,0-1 0,0 1 0,0 0 0,0 0 0,0 0 0,0 0 0,0 0 0,0 0 0,0 0 0,1-1-5,-1 0-1,1 1 0,0-1 1,-1 1-1,1 0 0,0-1 1,-1 1-1,1 0 0,0-1 1,-1 1-1,1 0 1,0 0-1,0-1 0,-1 1 1,1 0-1,0 0 0,0 0 1,-1 0-1,1 0 0,0 0 1,0 0-1,1 1 0,2-1-16,25-6-62,-22 4 82,0 0 1,1 0 0,14 0-1,119 2-420,-134 0 470,-1-1 0,1 1 0,-1-1 1,1-1-1,-1 1 0,1-1 0,-1-1 0,6-2 0,-11 5-41,0-1 0,0 0-1,0 1 1,0-1 0,0 0 0,0 0-1,0 0 1,0 0 0,-1 1-1,1-1 1,0 0 0,-1 0-1,1 0 1,-1 0 0,1-1-1,-1 1 1,1 0 0,-1 0-1,0 0 1,1 0 0,-1 0 0,0-1-1,0 1 1,0 0 0,0 0-1,0 0 1,0 0 0,0-1-1,-1 1 1,1 0 0,0 0-1,-1 0 1,0-2 0,-1-11-179,-1-10 256,2 20-91,0 1 0,1-1-1,-1 0 1,1 1-1,0-1 1,0 1 0,0-1-1,0 0 1,2-4-1,-1 1 38,1 0 0,-1 0 0,-1 0 0,0-14 0,0 9-122,-5-3-341,5 14 315,0 3 32,-7 12 70,2 0-1,0 1 1,0 0 0,2 0 0,-1 1-1,0 23 1,2-30 244,0-8-52,1 0 308,2-10-441,0 1-1,0-1 1,1 1 0,0-1 0,1 1-1,3-9 1,4-9 87,2 0 7,-3 9-100,-12 59-891,1-29 1030,-1 0 227,1-7 893,3-12-871,4-88-1317,-4 109 938,0-13-49,-1-1-1,0 0 0,1 1 0,-1-1 1,0 0-1,0 1 0,0-1 0,0 1 1,0-1-1,-1 0 0,1 1 0,0-1 1,-1 0-1,1 1 0,0-1 0,-1 0 1,0 0-1,1 1 0,-1-1 0,0 0 1,0 0-1,0 0 0,1 0 0,-3 2 1,2-3 0,1 1 5,-1 0 0,0 0 0,0 0 0,0 0 0,-1 0 0,1 0 0,0 0 0,0 0 0,0-1 0,-1 1 0,1-1 0,-2 1 0,2-1-270,1 0-783,2 1-241,4 2-1962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5:59.7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421 22 992,'-6'2'78,"0"-1"0,0-1 0,0 1 0,0-1 0,-9 0 0,-18 0 633,5 3 146,-37-3 0,36-1-586,-28 4 0,19 0-57,19-2-67,0 1 0,0 1 0,1 0 0,-32 11 0,69-14 205,57 2 278,97-4-423,163-25-207,-70 5 64,-242 20-46,61-4 273,-129 14 173,-101 11 34,48-8-318,-210 28 150,291-37-324,0 0-1,0 2 0,0-1 1,0 2-1,-15 6 0,31-11-8,0 0 0,-1 0-1,1 1 1,0-1-1,-1 0 1,1 0-1,0 0 1,-1 0 0,1 1-1,0-1 1,-1 0-1,1 0 1,0 0 0,0 1-1,-1-1 1,1 0-1,0 1 1,0-1 0,0 0-1,-1 1 1,1-1-1,0 0 1,0 1-1,0-1 1,0 0 0,0 1-1,7 5 11,17-1 73,-23-5-80,20 2 58,0-1 1,0-1-1,37-5 1,-3 0 0,65-6 116,12 0-227,-69 6-60,-71 10 75,-23 4 145,-53 10 0,8-3 81,39-6-109,2-2-35,-61 24 1,77-26-65,14-5 96,13-4 41,25-6-32,29-10-119,103-17 1,-125 29 19,-25 4-26,0 1 0,0 0 0,0 1 0,23 1 0,-31 3-55,-8 0 82,-4 2 43,-9 3-23,0-1-1,-1 0 0,0 0 1,-20 5-1,11-4-6,-85 26 65,38-14 214,58-17-263,0-1 0,0 0 0,-1-1 0,1 0 0,-14-2 0,8 1-140,18 0-96,1 0 97,18 0 218,24-2 177,47-9 1,-40 5-53,3-2-280,-22 3 94,48-1-1,-71 4-157,-6 1 36,-4 3 63,-1 0 23,0-1 0,0 0 0,0 0 1,0 0-1,0 0 0,0-1 1,0 0-1,-7 0 0,-7 1 77,-175 26 164,177-24-364,1 1-1,-19 7 1,34-11 120,0 0 0,0 0 1,0 0-1,0 0 1,0 0-1,-1 0 0,1 0 1,0 0-1,0 0 0,0 0 1,0 0-1,0 0 0,0 0 1,0 1-1,0-1 0,-1 0 1,1 0-1,0 0 1,0 0-1,0 0 0,0 0 1,0 0-1,0 0 0,0 1 1,0-1-1,0 0 0,0 0 1,0 0-1,0 0 1,0 0-1,0 0 0,0 0 1,0 1-1,0-1 0,0 0 1,0 0-1,0 0 0,0 0 1,0 0-1,0 0 0,0 1 1,0-1-1,0 0 1,0 0-1,0 0 0,6 5 61,11 2 16,-7-6-59,0 0 0,0-1 0,1 1 0,-1-2 0,13-1 0,50-13 202,-56 11-196,-5 1 114,20-10 0,-2 2-167,-22 7-183,-8 3 144,1 1-1,-1 0 1,0 0 0,1-1-1,0 1 1,-1 0-1,1 0 1,-1 0-1,1-1 1,-1 1 0,1 0-1,-1 0 1,1 0-1,0 0 1,-1 0-1,1 0 1,-1 0 0,1 0-1,-1 0 1,1 1-1,0-1 1,-1 0 0,1 0-1,-1 0 1,1 1-1,-1-1 1,1 0-1,-1 0 1,1 1 0,-1-1-1,1 1 1,9 5-2456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6:01.9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237 41 1984,'0'0'18,"0"0"0,0 0-1,0 0 1,0 0 0,0 0 0,-1 0 0,1 0 0,0 0 0,0-1-1,0 1 1,0 0 0,0 0 0,0 0 0,0 0 0,0 0-1,0 0 1,0 0 0,0 0 0,0 0 0,0 0 0,0-1-1,0 1 1,1 0 0,-1 0 0,0 0 0,0 0 0,0 0-1,0 0 1,0 0 0,0 0 0,0 0 0,0 0 0,0 0 0,0 0-1,0-1 1,0 1 0,0 0 0,0 0 0,0 0 0,1 0-1,-1 0 1,0 0 0,0 0 0,0 0 0,0 0 0,0 0-1,0 0 1,0 0 0,0 0 0,0 0 0,0 0 0,1 0 0,-1 0-1,0 0 1,0 0 0,0 0 0,0 0 0,0 0 0,0 0-1,0 0 1,0 0 0,0 0 0,1 0 0,0 9 584,-11 34-444,5-19 88,-14 45 1,12-56-140,2-3 762,13-17-336,-1-2-498,-1-1-1,0 0 1,0 0 0,-1 0 0,0-1 0,6-20-1,10-23 309,-13 37-97,-6 13-214,0-1 0,0 1 0,0-1 0,1 1 0,0 0 0,5-7 0,-3 23-102,-3-7 39,-1 1-1,0 0 0,0-1 0,0 1 0,-1 0 0,0-1 0,0 1 0,-2 8 1,-1 5 78,-6 20 0,7-35 75,0 1-1,0-1 0,0 0 0,-5 7 1,-3 1 402,10-12-509,0 0-1,0 0 0,0 0 1,0 0-1,0 0 0,0 1 0,-1-1 1,1 0-1,0 0 0,0 0 0,0 0 1,0 0-1,0 0 0,0 1 0,-1-1 1,1 0-1,0 0 0,0 0 0,0 0 1,0 0-1,-1 0 0,1 0 0,0 0 1,0 0-1,0 0 0,0 0 0,-1 0 1,1 0-1,0 0 0,0 0 1,0 0-1,0 0 0,-1 0 0,1 0 1,0 0-1,0 0 0,-3-7 47,1 1-1,0-1 0,-2-12 1,-2-6-68,3 11-7,-1-8 86,4 21-82,-1 1 0,1-1 0,0 0 0,-1 0 1,1 0-1,0 1 0,-1-1 0,1 0 0,-1 1 0,1-1 1,-1 0-1,1 1 0,-1-1 0,0 1 0,1-1 0,-1 0 1,0 1-1,1 0 0,-2-1 0,1 1-16,-1 0 0,1 1 0,-1-1 0,1 1-1,0-1 1,0 1 0,-1 0 0,1 0 0,0-1 0,0 1 0,0 0-1,0 0 1,0 0 0,0 0 0,-2 2 0,-1 2-4,-37 28-16,-14 11 455,43-36-201,2-1-14,0-1 1,0 1 0,-20 7-1,8-11 190,6-1-1600,23 5-986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6:03.0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73 24 2912,'1'1'923,"2"5"-814,-1 0 0,0-1-1,0 1 1,0 0 0,1 9 0,3 35-143,-5-45 44,0 8-114,-1-1 1,-3 23-1,1 5 911,-4-53 265,0-12-715,1 0 0,1-1 1,-1-41-1,13 130 587,-8-62-448,0-1-91,-9-5 641,4-1-913,0 0 0,-1-1-1,2 0 1,-1 0 0,1 0 0,0-1 0,1 1 0,0-1 0,-3-10 0,-5-10-124,9 15-382,1 9-164,1 9 221,-5 44 172,5-48 145,0-1 0,0 1 1,0-1-1,0 1 0,0-1 1,0 1-1,0-1 0,0 1 1,0-1-1,1 0 0,-1 1 1,0-1-1,0 1 0,0-1 1,0 1-1,1-1 0,-1 1 1,0-1-1,1 1 0,2 5-102,-1 16-70,-2-21 6,0-1 53,0 0 16,0 0-80,0 0-43,0 0-314,0 0-86,0 0-805,0 2 27,-3 4-1408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9:09.0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208 131 416,'0'0'112,"-4"-3"1275,-2 5-1260,5-2 39,3-2-86,-1 1 48,-1 1-53,0 0-38,0 0 11,0 0 53,0 0-21,0 0 6,0 0-31,0 0-51,0 0 0,0 0 0,0-1 0,-1 1 0,1 0 0,0 0 0,0-1 0,0 1 0,1 0 0,-1 0 0,0-1 0,0 1 0,0 0-1,0 0 1,0-1 0,0 1 0,0 0 0,0 0 0,0 0 0,0-1 0,1 1 0,-1 0 0,0 0 0,0 0 0,0-1 0,0 1 0,1 0-1,-1 0 1,0 0 0,0 0 0,0 0 0,1-1 0,-1 1 0,0 0 0,1 0 0,-1 0-2,0 0 1,0-1-1,0 1 0,1 0 0,-1-1 1,0 1-1,0 0 0,0 0 1,0-1-1,0 1 0,0 0 0,0-1 1,0 1-1,1 0 0,-1-1 1,0 1-1,-1 0 0,1-1 1,0 1-1,0 0 0,0-1 0,0 1 1,0 0-1,0 0 0,0-1 1,0 1-1,0 0 0,-1-1 1,1 1-1,0 0 0,0 0 0,0-1 1,-1 1-1,1 0 0,0 0 1,0 0-1,-1-1 0,1 1 1,0 0-1,0 0 0,-1 0 0,1 0 1,0-1-1,0 1 0,-1 0 1,0 0-72,-2-4 48,2 4-48,1 0 53,0 0 23,0 0-1,0 0 1,0 0 0,0 0 0,0 0 0,0 0 0,0 0 0,0 0 0,0 1 0,0-1 0,0 0 0,0 0 0,0 0 0,0 0 0,0 0 0,0 0 0,0 0 0,0 0 0,0 1 0,0-1 0,0 0 0,0 0 0,0 0 0,0 0 0,0 0-1,0 0 1,0 0 0,0 0 0,-1 0 0,1 0 0,0 0 0,0 1 0,0-1 0,0 0 0,0 0 0,0 0 0,0 0 0,0 0 0,0 0 0,-1 0 0,1 0 0,0 0 0,0 0 0,0 0 0,0 0 0,0 0 0,0 0 0,0 0-1,0 0 1,-1 0 0,1 0 0,0 0 0,0 0 0,0 0 0,-9-7 352,7 5-310,1 1-30,1 1 0,-1-1 0,1 1 1,-1 0-1,1-1 0,-1 1 1,1-1-1,0 1 0,-1-1 0,1 1 1,0-1-1,-1 0 0,1 1 1,0-1-1,-1 0 0,-4-15-40,5 16 21,0 0 1,-1 0-1,1 0 1,0 0-1,0 0 1,0 0-1,-1 0 0,1 0 1,0-1-1,0 1 1,0 0-1,-1 0 1,1 0-1,0 0 1,0 0-1,0 0 1,0 0-1,0 0 0,-1-1 1,1 1-1,0 0 1,0 0-1,0 0 1,0 0-1,0-1 1,0 1-1,0 0 1,-1 0-1,1 0 0,0 0 1,0-1-1,0 1 1,0 0-1,0 0 1,0 0-1,0-1 1,0 1-1,0 0 1,0 0-1,0 0 0,0-1 1,0 1-1,0 0 1,0 0-1,1 0 1,-1-1-1,0 0-117,0 1 53,0 0 80,0 0 16,0 0 5,0 0 17,0 0 15,0-2-35,0 1 1,0-1-1,-1 0 0,1 0 1,0 0-1,-1 0 0,1 0 1,-1-1-1,-5-8-343,3 10 293,1 1 14,-1 0 3,4 1 16,7 7 42,-6-6-31,-1-1-28,0 0 1,0 0-1,0 0 1,0 0-1,-1 0 1,1 0-1,0 0 1,-1 0-1,1 0 1,-1 0-1,1 0 1,-1 0-1,1 1 1,-1-1-1,0 0 0,0 0 1,0 0-1,1 3 1,-1-3 10,0 0-75,4 5 26,-4 1 33,0-2 5,1-2 1,-1 1 0,0 0 0,0 0 1,0 0-1,0-1 0,-1 1 0,0 0 0,-2 6 1,3-8 46,0-2-27,-1 1 3,0 0 0,1 0 0,-1 0 0,0 0 0,1 0 0,-1 0 1,1 0-1,0 0 0,-1 0 0,1 0 0,0 0 0,0 0 0,0 2 0,-2 4-137,2-6 129,0-1 27,-1 0-32,1 0 1,-1 0 0,1 0-1,-1 0 1,1 0-1,-1 0 1,1 0 0,-1 0-1,1 1 1,-1-1 0,1 0-1,0 0 1,-1 1 0,1-1-1,0 0 1,-1 1 0,1-1-1,0 0 1,-1 1 0,1-1-1,0 0 1,-1 2 0,1-2-3,0 0 1,-1 1-1,1-1 0,0 0 1,0 1-1,-1-1 1,1 0-1,0 0 1,0 1-1,-1-1 1,1 0-1,0 0 0,-1 1 1,1-1-1,0 0 1,-1 0-1,1 0 1,0 0-1,-1 0 1,1 0-1,-1 1 0,1-1 1,-1 0-138,1 0 37,0 0 81,0 0-54,0 0 16,0 0-11,0 0 16,0 0 81,0 0 20,0 0 65,-5-16 154,5 14-291,0 1 0,0-1 0,-1 1 0,1 0 0,-1-1 0,1 1 0,-1 0 0,0-1 0,1 1 0,-1 0 0,0 0 0,-1-2 0,1 2 1,0-1 0,0 1 0,0 0 0,0 0 0,0-1 0,1 1-1,-1 0 1,1-1 0,-1 1 0,1-1 0,-1 1 0,1-3 0,-3 1 277,3 3-258,-1 0-1,1 0 1,0 0-1,-1 0 1,1 0-1,0-1 0,0 1 1,-1 0-1,1 0 1,0 0-1,0-1 0,0 1 1,-1 0-1,1 0 1,0 0-1,0-1 0,0 1 1,0 0-1,-1 0 1,1-1-1,0 1 0,0 0 1,0 0-1,0-1 1,0 1-1,0 0 0,0-1 1,0 1-1,0 0 1,0 0-1,0-1 1,-1 1-26,1-1 1,0 1 0,-1 0-1,1-1 1,0 1 0,-1-1 0,1 1-1,0 0 1,-1-1 0,1 1 0,0-1-1,0 1 1,0-1 0,-1 1 0,1-1-1,0 1 1,0-2 0,0 2 24,0 0 1,0 0 0,0 0-1,0-1 1,-1 1 0,1 0-1,0 0 1,0 0-1,0-1 1,0 1 0,0 0-1,-1 0 1,1 0-1,0 0 1,0 0 0,0-1-1,0 1 1,-1 0-1,1 0 1,0 0 0,0 0-1,0 0 1,-1 0-1,1 0 1,0 0 0,0 0-1,-1 0 1,1 0-1,-1 0 1,1 0 0,0 0-1,-1 0 1,1-1-1,0 1 1,-1 0 0,1 0-1,0 0 1,0 0-1,-1 0 1,1 0-1,0-1 1,-1 1 0,1 0-1,0 0 1,0 0-1,-1-1 1,1 1 0,0 0-1,0 0 1,0-1-1,-1 1 1,1 0 0,0 0-1,0-1 1,0 1-1,0 0 1,0-1-1,0 1 1,-1 0 0,1-1-1,0 0-165,-1-3 75,-2 4-11,-23-4 107,4 1-342,23 4 348,0 0 0,1 0 0,-1 0 0,0 0 0,0 1 0,0-1 0,0 0 0,0 1 0,0-1 0,0 0 0,0 1 0,0-1 0,-1 1 1,1 2-1,2 0-102,5 10-123,-7-12 122,2 6-47,-2-8 139,-1 1 0,1 0 1,-1-1-1,1 1 0,-1 0 0,1 0 0,-1-1 1,1 1-1,0-1 0,-1 1 0,1-1 1,0 1-1,-1-1 0,1 1 0,0-1 0,0 0 1,1 1-1,-1 0-22,4 6 101,-4-7-72,-1 1 0,1-1 0,0 1 0,0-1 0,1 1 0,-1-1 0,0 0 1,0 1-1,0-1 0,0 0 0,0 0 0,0 0 0,0 0 0,2 0 0,0 0-97,-2 0-33,-1 0 53,0 0 80,0 0 27,4-2 71,-3 2-103,-1 0 0,0 0 0,1 0 0,-1 0 0,1-1 0,-1 1 0,0 0 0,1 0 0,-1 0 0,1 0 0,-1-1 0,0 1 0,1 0 0,-1 0 0,0-1 0,1 1 0,-1 0 0,0-1 0,1 1 0,-1 0 0,0-1 0,1 1 1,-1-1-22,0 1 0,0-1 0,0 1 0,0 0 0,0-1 0,1 1 0,-1 0 0,0-1 0,0 1 0,0 0 0,1-1 0,-1 1 0,0 0 0,1 0 0,-1-1 0,0 1 0,1 0 0,-1 0 0,0-1 0,1 1 0,-1 0 0,0 0 0,1 0 0,-1 0 0,1 0 1,-1 0-1,0 0 0,1-1 0,-1 1 0,1 0 0,-1 0 0,0 0 0,1 1 0,-1-1 0,1 0 0,-1 0 0,0 0 0,1 0 0,-1 0 0,0 0 0,1 0 0,-1 1 0,0-1 0,1 0 0,-1 0 0,1 1 0,-1-1 41,3 2-68,-4-1 32,1 0-1,0 0 1,0 0 0,0 0-1,0 0 1,0-1 0,0 1-1,0 0 1,0 0 0,0 0-1,1 0 1,-1 0 0,0 0-1,1 0 1,-1 0 0,0-1-1,1 2 1,5 8 226,-5-9-232,0 1 0,0 0 0,0-1 0,0 1 0,0 0 0,-1-1 1,1 1-1,0 0 0,0 3 0,-1-4 112,0-1-31,0 0-33,0 1-10,0 0-27,0 0 0,0 0 0,0 0 1,0 0-1,0 0 0,-1 0 0,1 0 1,0 0-1,0 0 0,-1 0 1,1-1-1,0 1 0,-1 0 0,1 0 1,-1 0-1,1 0 0,-1-1 1,0 2-1,-2 3 0,0 2 81,0 1 1,0-1-1,-1 0 1,1 0-1,-2 0 1,-4 6 0,8-12-221,-12 10 891,13-20-577,0-1-67,0 0 0,1 0 1,2-15-1,-2 17-166,1 0 1,-2 0 0,1-11-1,-1 19 69,0 0-1,0-1 0,0 1 0,0-1 0,1 1 0,-1-1 0,0 1 0,0 0 0,0-1 0,0 1 0,1-1 0,-1 1 0,0 0 1,1-1-1,-1 1 0,0 0 0,1 0 0,-1-1 0,0 1 0,1-1 0,-1 1-17,1 0-1,-1 0 1,0 0 0,1-1-1,-1 1 1,0 0-1,0-1 1,1 1 0,-1 0-1,0 0 1,0-1 0,1 1-1,-1-1 1,0 1-1,0 0 1,0-1 0,0 1-1,0 0 1,1-1-1,-1 0-125,0 1 0,0 0 53,0-2 16,4-3-6,-3 3-10,1 0 64,-2 2 107,0 0 5,0 0 53,0 0-90,0 0-123,0 0-11,0-24 534,1 14-639,-1 7 227,0 0 0,0 0 1,0 0-1,0 0 0,-1 1 0,1-1 0,-2-5 0,2-8-455,0 15 410,0 1-1,0-1 1,0 0-1,0 1 1,0-1 0,0 0-1,0 1 1,1-1 0,-1 1-1,0-1 1,0 0-1,1 1 1,-1-1 0,0 1-1,0-1 1,1 0 0,-1 1-1,1-1 1,-1 1-1,0-1 1,1 1 0,-1 0-1,1-1 1,0 0-1,-6 1-475,6 1 477,-1 0-1,0 0 1,0 0 0,0 0 0,0 1 0,0-1-1,0 0 1,0 0 0,-1 0 0,1 0 0,0 0-1,-1 0 1,0 1 0,0 2 59,0-1-133,0-3 67,1 1 0,0-1 0,0 0 0,-1 0 0,1 1-1,0-1 1,0 0 0,-1 1 0,1-1 0,0 1 0,0-1 0,0 0 0,-1 1-1,1-1 1,0 0 0,0 1 0,0-1 0,0 1 0,0-1 0,0 1-1,0-1 1,0 0 0,0 1 0,0-1 0,0 1 0,0-1 0,1 1-1,-2-1 29,1 1-1,0 0 0,0-1 0,0 1 0,0-1 1,0 1-1,0-1 0,-1 0 0,1 1 0,0-1 1,-1 1-1,1-1 0,0 1 0,0-1 0,-1 0 1,1 1-1,-1-1 0,1 1 0,-1-1 0,1 0-17,-1 0-1,1-1 0,-1 1 0,1 0 0,-1-1 0,1 1 0,0 0 0,-1-1 1,1 1-1,0-1 0,-1 1 0,1 0 0,0-1 0,0 1 0,0-1 0,-1 1 0,1-1 1,0 1-1,0-1 0,0 0 0,-1-2 31,-4-1 41,4 4-71,1-1 0,-1 1 1,1 0-1,-1-1 0,1 1 0,-1 0 1,1-1-1,-1 1 0,1-1 1,0 1-1,-1 0 0,1-1 0,0 1 1,-1-1-1,1 1 0,0-1 0,0 1 1,0-1-1,-1 0 0,1 0 0,-1 0-144,1 1 135,0 0 0,0 0-1,-1 0 1,1 0 0,0 0 0,0 0 0,0 0 0,-1 0-1,1 0 1,0-1 0,0 1 0,0 0 0,-1 0 0,1 0 0,0 0-1,0 0 1,0-1 0,0 1 0,0 0 0,-1 0 0,1 0-1,0-1 1,0 1 0,0 0 0,0 0 0,0 0 0,0-1 0,0 1-1,0 0 1,0 0 0,0 0 0,0-1 0,0 1 0,0 0 0,0 0-1,0-1 1,0 1 0,0 0 0,0 0 0,0 0 0,0-1-1,0 1 1,0 0 0,0-1-56,0 1-63,0 0 58,1 0 80,2-2 16,6 15-230,-7-9 188,-1-1-1,0 1 0,0-1 0,0 1 0,0-1 0,0 1 1,-1 0-1,0 4 0,4 17-41,1 9 292,-4-28-280,0 0 0,-1 0 0,1 0 0,-1-1 1,-2 12-1,2 2 215,0 1-222,1-15 38,-1 1-1,0 0 1,0-1 0,0 1-1,-1-1 1,1 1 0,-1-1 0,-1 1-1,1-1 1,-4 9 0,3-11-18,-5 11 546,4-12-283,1-10-255,2 0 36,-1 0 1,-1 0-1,-2-11 0,2 14-81,-3-12-106,4 15 187,0 0-1,0-1 1,0 1-1,0-1 1,1 1 0,-1-1-1,1-3 1,-5-21-38,5 16-182,0 10 27,0 1 43,0 0-27,0 0 80,0 0 138,0 24 86,5 13-58,-5-36-33,0-1-21,0 6 507,0-13-38,6-8-316,-5 14-181,-1 0 0,0 0 0,1 0-1,-1 0 1,1 0 0,0 1-1,-1-1 1,1 0 0,0 0 0,-1 1-1,1-1 1,0 0 0,0 1 0,-1-1-1,1 1 1,0-1 0,0 1-1,1-1 1,1-5-347,-2 4 359,-4 5-36,2-2 18,0 0 0,1 0-1,-1-1 1,1 1 0,0 0-1,-1 0 1,1 0-1,0 0 1,-1-1 0,1 1-1,0 0 1,0 0-1,0 0 1,0 0 0,0 0-1,0 0 1,0 0-1,0-1 1,0 1 0,0 0-1,0 0 1,1 0-1,-1 0 1,0 0 0,1-1-1,-1 1 1,1 0 0,0 1-1,-1-1 142,0-1-33,0 0-42,0 0-21,0 0 10,0 0-42,0 0-102,0 0 22,0 0 69,0 0 139,0 0-22,-16 0 432,8-3-666,7 3 108,1 1 0,-1-1 0,1 0 0,-1 1 0,1-1 0,-1 1 0,1-1 0,0 0 0,-1 1 0,1-1 0,-1 1 0,1-1 0,0 1 0,0-1 0,-1 1 0,1 0 0,0-1 0,0 1 0,0-1 0,0 2 0,-6 9-31,5-11-30,1 0 54,0 0 107,0 0-22,0 0-31,1-1-14,0 0 1,0 0 0,0 0-1,0 0 1,0 0 0,-1-1-1,1 1 1,0 0 0,-1-1-1,1 1 1,-1 0 0,0-1-1,1 1 1,-1-1 0,0 1-1,0-1 1,0 1 0,0 0-1,0-1 1,0 1 0,0-1-1,0 1 1,-1-3 0,0-5-9,1 8-22,0 1 1,1-1-1,-1 1 0,0-1 1,0 1-1,0-1 0,0 0 1,0 1-1,0-1 0,0 1 1,0-1-1,0 1 1,0-1-1,-1 1 0,1-1 1,0 0-1,0 1 0,0-1 1,-1 1-1,1-1 0,0 1 1,-1-1-1,1 1 0,0 0 1,-1-1-1,1 1 1,-1-1-1,1 1 0,0 0 1,-1-1-1,1 1 0,-1 0 1,1-1-1,-2 1 0,2-1-52,0-2-12,0 2-10,-1 0 105,1 1-26,0 0 1,0 0-1,0 0 1,0 0-1,0 0 1,0-1-1,-1 1 1,1 0-1,0 0 1,0 0-1,0 0 1,0 0-1,0 0 1,0 0-1,-1 0 1,1 0-1,0 0 1,0 0-1,0-1 1,0 1-1,-1 0 1,1 0-1,0 0 1,0 0-1,0 0 1,0 0-1,-1 0 1,1 1-1,0-1 1,0 0-1,0 0 1,0 0-1,-1 0 0,1 0 1,0 0-1,0 0 1,0 0-1,0 0 1,0 0-1,-1 0 1,1 1-1,0-1 1,0 0-1,0 0 1,0 0-1,0 0 1,0 1-1,-1-1 193,1 0-96,0 1-111,-1 0-1,0-1 1,1 1-1,-1 0 0,0 0 1,1-1-1,-1 1 1,0-1-1,0 1 0,1-1 1,-1 1-1,-1 0 1,2-1 25,-1 0 0,1 1 0,0-1 0,0 0 0,0 0 0,0 0 0,-1 0 0,1 1 0,0-1 0,0 0 0,0 0 0,-1 0 0,1 0 0,0 0 0,0 0 0,-1 0 0,1 1 0,0-1 0,0 0 0,-1 0 0,1 0 0,0 0 0,0 0 0,-1 0 0,1 0 0,0 0 0,0 0 0,-1 0 0,1-1 0,0 1 0,0 0 0,-1 0 0,1 0 0,0 0 0,0 0 0,-1 0 0,1 0 0,0-1 0,0 1 0,0 0 0,0 0 0,-1 0 0,1-1 0,0 1 0,0 0 0,0 0 0,0 0 0,-1-1 0,5-29 28,-4-60-49,-1 85 39,-2 5 1,-1-1-37,2-15-132,2 15 136,0 1 0,0-1 0,0 0 0,-1 0 0,1 0 0,0 1 0,0-1 0,-1 0 0,1 0 0,0 1 0,-1-1 0,1 0 0,-1 0 0,1 1 0,-1-1 0,0 1 0,1-1 0,-1 0 0,1 1 0,-1-1 0,0 1 0,1-1 0,-1 1 0,0 0 0,0-1 0,0 1 0,-6-4 208,6 3-156,1 1-58,0 0 1,-1-1 0,0 1 0,1 0 0,-1-1 0,1 1 0,-1-1 0,0 1 0,1-1 0,-1 1 0,1-1 0,0 1 0,-1-1 1,1 1-1,-1-1 0,1 0 0,0 1 0,-1-1 0,1 0 0,0 1 0,0-1 0,0 0 0,-1 1 0,1-1 0,0 0 0,0 1 0,0-1 0,0 0 0,0 0 1,0 1-1,1-2 0,-1-2 78,0 3-59,0 1-74,0 0 16,0 0-10,1-8 346,1 7-345,1 1-15,9-10-2,-12 10 69,1-1 0,0 1 1,-1-1-1,1 1 0,0 0 0,0-1 0,-1 1 0,1 0 1,0 0-1,0-1 0,0 1 0,0 0 0,-1 0 0,1 0 1,0 0-1,0 0 0,1 0 0,-1 0 2,-1 0 0,1 1 0,0-1 0,0 0 0,0-1 0,-1 1 0,1 0 0,0 0 0,0 0 0,-1 0 0,1-1 0,0 1 0,-1 0 0,1 0-1,0-1 1,1 0 0,-1 0 51,-1 1-26,0 0-65,18 1-37,5 10 133,-21-10-5,-2-1 11,2 0-13,16-2 323,-18 2-366,1 0 0,-1 0 1,1 0-1,-1 0 0,1 0 1,-1-1-1,0 1 0,1 0 1,-1 0-1,1-1 0,-1 1 1,1 0-1,-1-1 0,0 1 0,1 0 1,-1-1-1,0 1 0,1 0 1,-1-1-1,0 1 0,0-1 1,1 1-1,-1-1 0,0 1 1,0-1-1,0 1 0,0-1 0,1 1 1,-1-1-1,0 0 0,1 1-27,0 0 0,0 0 0,1 0 0,-1 0 0,0 1 0,0-1 0,0 0 0,0 0 0,1 1 0,-1-1 0,0 1 0,0-1 0,1 2 0,2-2 176,-4 0-152,0 0 0,0 0 0,0 0-1,0-1 1,1 1 0,-1 0 0,0 0 0,0 0-1,0 0 1,0 0 0,0 0 0,1 0 0,-1 0-1,0 0 1,0 0 0,0 0 0,0 0 0,1 0-1,-1 0 1,0 0 0,0 0 0,0 0 0,0 1-1,0-1 1,1 0 0,-1 0 0,0 0-1,0 0 1,0 0 0,0 0 0,0 0 0,0 0-1,1 0 1,-1 1 0,0-1 0,0 0 0,0 0-1,0 1 4,1-1 0,-1 1 0,0-1 0,0 0 0,1 1 0,-1-1 0,1 1 0,-1-1 0,0 0 0,1 1 0,-1-1 0,1 0 0,-1 1 0,1-1 0,-1 0-1,1 0 1,-1 0 0,1 1 0,-1-1 0,1 0 0,-1 0 0,1 0 0,-1 0 0,1 0 0,-1 0 0,1 0 0,-1 0 0,2 0 0,2 7 223,0 0-3695,-4-7 1480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9:16.9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1 896,'41'8'1381,"-39"-8"-1327,7 4 436,-9-3-422,1 1 0,0-1-1,-1 0 1,0 1 0,1-1 0,-1 1-1,0-1 1,0 0 0,1 1-1,-1-1 1,0 1 0,-1-1 0,1 1-1,0-1 1,0 1 0,0-1 0,-1 0-1,1 1 1,-2 1 0,-16 29-62,5-11 15,8-15 122,-1 1 0,1-2 0,-1 1 0,0-1 0,-13 8 0,10-12 17,9-1-157,-1 0-1,1 0 1,0 0-1,0 0 1,-1 0-1,1 0 0,0 0 1,0 0-1,-1 0 1,1 0-1,0 0 1,0 0-1,-1 0 1,1 0-1,0 0 1,0 0-1,0 0 1,-1 0-1,1 0 1,0 0-1,0 1 0,-1-1 1,1 0-1,0 0 1,0 0-1,0 0 1,-1 0-1,1 1 1,0-1-1,0 0 1,0 0-1,0 0 1,-1 1-1,1-1 1,0 0-1,0 0 1,0 0-1,0 1 0,0-1 1,0 0-1,0 0 1,0 1-1,0-1 1,0 0-1,0 0 1,0 1-1,0-1 1,0 0-1,0 0 1,0 1-1,0-1 1,0 0-1,0 1 1,0 82 71,8-69 59,-3 10-218,-5 13 549,0-36-453,0 1 0,0-1 0,1 0 0,-1 0 0,0 0 0,1 0 0,-1 0 0,1 0 0,-1 0 0,1 0 0,0 1 0,0-1-9,0 1 1,0-1 0,0 0 0,-1 1 0,1-1 0,0 1-1,-1-1 1,0 1 0,1-1 0,-1 1 0,1 2-1,-1 2 32,0-5-32,0 1 0,0-1 1,0 1-1,0-1 0,0 0 0,0 1 1,0-1-1,0 1 0,0-1 0,-1 0 1,1 1-1,0-1 0,-1 0 0,0 0 1,0 3-1,-4 18 14,4-21-26,1 0 1,-1 0-1,1 0 0,-1 0 1,0 1-1,0-1 1,1 0-1,-1 0 1,0-1-1,-1 3 0,1-3 9,0 0-1,1 1 0,-1-1 0,1 1 0,-1 0 0,1-1 0,-1 1 1,1-1-1,-1 1 0,1 0 0,0-1 0,-1 1 0,1 0 1,0 0-1,0-1 0,-1 1 0,1 1 0,-2 3-38,0-3 44,1 9 16,6 103 12,-5 82 267,8-201-507,-7 2 195,1 1 0,-1-1 1,1 0-1,-1 0 0,0 0 0,0 0 0,0 0 1,0 0-1,-1 0 0,1 0 0,-1 0 1,0 0-1,0 0 0,0-6 0,1-14-30,12-33 20,-7 30 24,4-32 0,-7 40 162,-2 5-202,0-1 0,0-14 1,-1 24 59,-1 1 1,1-1 0,-1 1 0,1-1 0,-1 1-1,0-1 1,0 1 0,-1 0 0,1 0 0,-1 0-1,0-1 1,1 2 0,-4-4 0,3 2-28,-1-1 1,1 1 0,0 0-1,0-1 1,1 0 0,-1 1-1,1-1 1,0 0 0,0-6-1,1 1-151,0 6 172,1 0 0,-2-1 0,1 1-1,0 0 1,-1 0 0,-1-6 0,0 2-22,2 7 14,-1 0 0,1 1 0,0-1 0,-1 0 0,1 0 0,0 1 0,-1-1 0,1 0 0,-1 1 0,1-1 0,-1 0 0,1 1 0,-1-1 0,1 0 0,-1 1 0,0-1 0,-2-1-6,1 0 0,0 0 0,0 0 0,0 0 0,1 0 1,-1 0-1,0-1 0,1 1 0,-3-5 0,0-39-279,3 43 280,1 1-1,0-1 0,1 0 1,-1 0-1,0 0 0,1 0 1,-1 1-1,1-1 0,0 0 1,0 1-1,3-6 0,7-8-105,-9 14 66,0-1 0,0 0 0,0 1 0,-1-1-1,1 0 1,-1 0 0,1 0 0,0-5-1,6-7-179,-7 14 194,0 0 0,-1 0 1,1 0-1,0 0 1,-1 0-1,1-1 1,0 1-1,-1 0 1,0 0-1,1-1 1,0-1-1,-1 1 0,0 1 0,0 0 0,1 0 0,-1 0 0,1 0 0,-1-1 0,1 1 0,-1 0 0,1 0 0,0 0 0,0 0 0,-1 0 0,1 0 0,0 1 0,0-1 0,0 0 0,0 0 0,0 0 0,0 1 0,0-1 0,0 1 0,0-1 0,1 1 0,1-1 0,2-2 160,-4 3-8,-1 0 171,0 0-295,0 0 1,0 0 0,0-1-1,0 1 1,0 0 0,0 0-1,1 0 1,-1 0 0,0 0-1,0 0 1,0 0 0,0 0-1,0 0 1,1 0 0,-1 0-1,0 0 1,0 0 0,0 0-1,0 0 1,1 0-1,-1 0 1,0 0 0,0 0-1,0 0 1,0 0 0,0 0-1,1 0 1,-1 0 0,0 0-1,0 0 1,0 0 0,0 0-1,0 1 1,0-1 0,1 0-1,-1 0 1,0 0-1,0 0 1,0 0 0,0 0-1,0 0 1,0 1 0,7 4-98,7 23 157,20 52 0,-26-41-38,-7-35-27,1 0 1,-1 1-1,-1-1 0,1 0 1,-1 1-1,1-1 0,-1 6 1,1 18 155,0-23-147,-1-1 1,1 1 0,-1 0 0,-1-1 0,0 8 0,-1 10-94,1-18 97,1 0 0,-1-1 1,0 0-1,0 1 1,0-1-1,0 0 0,-1 1 1,1-1-1,-4 4 1,4-4-38,-1 0 0,0 1 1,0-1-1,1 0 0,0 1 1,0-1-1,0 1 0,0-1 1,0 6-1,-2 21 419,3-28-447,0 5 202,1 39 373,0-25-438,0-1 0,-4 31 0,-1 2 204,2-39-298,1 0 1,0-1-1,3 21 1,-1-3-28,0-28 58,-1-2-22,1-1-1,-1 1 0,1 0 0,-1 0 1,1 0-1,-1 0 0,1 0 0,-1-1 1,0 1-1,1 0 0,-1 0 0,0 0 1,0 0-1,0 1 0,3 6-164,5 21 422,-8-27-218,0-2-28,0 0-74,0 0 86,0 0 234,0 0-123,0 0-250,-5-29-28,1 14 172,1-6-122,0-41 0,2 20-72,-3-9 220,-19-93 1,19 111-142,-1 0-6,4 27 65,0-1 0,0-1 0,0 1 0,1 0 0,1-14 0,0 14 4,0 0 1,-1-1-1,-1 1 0,-1-14 0,-2 9 51,3 10-19,0 0 0,0 0 1,1 1-1,-1-1 0,1 0 0,0 0 0,-1 0 0,1-2 0,0-4-13,0 1-1,0-1 0,1 0 0,0 1 0,1-1 0,3-12 0,15-25 161,-13 30-289,9-25-1,-15 22-322,-1 11 230,0 11-499,-1 3 306,-3-1-550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7:23.5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92 357 1888,'0'-3'170,"-1"2"-125,1 0-1,0 0 0,0 1 1,0-1-1,0 0 1,0 1-1,-1-1 0,1 0 1,0 0-1,-1 1 0,1-1 1,0 0-1,-1 1 1,1-1-1,-1 1 0,1-1 1,-1 0-1,1 1 1,-1-1-1,1 1 0,-1 0 1,0-1-1,1 1 1,-2-1-1,15 1-115,0 1 0,0 0 0,0 1-1,0 0 1,20 8 0,-21-7 143,0 0 0,0-1 0,0 0 0,0 0 0,16-1 1,62-7-1,-35 2-91,-24 2 52,74-4 57,138 11 0,-39 5-34,-166-10-29,-1-3 1,0-1-1,54-12 0,-76 13 23,-4 0-1,1 0 0,14-6 1,-23 8-37,-1 0 1,1 0 0,-1 0-1,1-1 1,-1 1 0,0-1-1,0 0 1,1 0 0,-1 0-1,-1 0 1,1 0 0,0 0-1,0 0 1,-1 0 0,3-4-1,-4 4 0,0 1-1,1 0 1,-1 0-1,0 0 1,0-1-1,0 1 1,0 0 0,0 0-1,0-1 1,0 1-1,0 0 1,-1 0-1,1 0 1,0-1-1,-1 1 1,1 0-1,-1 0 1,1 0-1,-1 0 1,1 0 0,-1 0-1,0 0 1,0 0-1,0 0 1,1 0-1,-1 0 1,0 0-1,0 1 1,0-1-1,0 0 1,0 1-1,-2-2 1,-4-1 56,1-1-1,-1 1 1,-12-4-1,19 7-68,-19-6 183,-1 1-1,-26-3 0,13 3 87,-111-14 415,48 8-163,-62-9-3,-184 2-1,247 15-408,-115-18 1,203 20-125,-1 0 0,0 1 0,-9 1 0,14-1-12,0 0 0,0 0 0,0 1 0,0 0 0,0 0 0,1 0 0,-1 0 0,0 0 0,0 0 0,1 0 0,-4 3 0,6-3 20,-1-1 1,1 1-1,0-1 1,0 0 0,0 1-1,-1-1 1,1 1-1,0-1 1,0 1-1,0-1 1,0 1 0,0-1-1,0 1 1,0-1-1,0 1 1,0-1-1,0 1 1,0-1-1,0 1 1,0-1 0,0 1-1,1-1 1,-1 0-1,0 1 1,0-1-1,0 1 1,1-1 0,-1 1-1,0-1 1,1 0-1,-1 1 1,0-1-1,1 0 1,-1 1 0,0-1-1,1 0 1,0 1-1,19 15 10,-18-14-1,8 4 31,0 0 1,0 0-1,1-1 1,-1 0-1,1-1 1,15 3-1,2 0 7,42 4 0,45-3 110,203-12-1,-138-13 135,6 0-221,201 6-5,-383 11-59,1 0 0,-1 0-1,1 0 1,-1 1-1,0 0 1,1 0-1,-1 0 1,0 0-1,0 1 1,4 1-1,-6-2-3,-2-1 144,-6 11 85,1-9-198,0 0 0,0-1 0,0 1 1,0-1-1,0 0 0,0 0 0,0 0 1,0-1-1,0 0 0,-7 0 0,-13 1 48,-469 26 684,437-27-789,1 4 0,-1 2 0,1 2 0,-78 23 0,131-31 1,1 1 0,0 0-1,-1-1 1,1 1 0,0 1 0,-1-1-1,1 0 1,-4 3 0,5-3-5,4 0 11,48 5 119,-1-2-1,70-4 1,106-18-250,-94 6 144,71-6 70,170-10 196,-51 20 76,-3-10-546,-201 10 350,117-8 158,-52 14-477,-98 3 150,-10 1 73,82-4-148,-149 1 120,2 1 15,0-1 1,0-1 0,17-4 0,-21 4 0,5-4 143,-10 5-47,-1 1-70,0 0-117,0 0 11,0 0 69,0 0-22,0 0-132,-5-6-145,-2 2 290,0 2 0,0-1 1,-1 1-1,1 0 0,-1 0 0,1 1 0,-1 0 1,-11 0-1,-2 0-51,-26-2-49,0 3-1,-71 8 1,49-2 11,-74 3 80,-181 16-2,3-3 108,39-2-133,-46-4-14,196-11 54,1 6 0,-158 34-1,103-18 44,77-12-99,-39 7 34,107-14-110,-61 19-1,61-14 167,-25 9-103,58-19 76,1 1-1,-1 0 0,1 0 0,0 0 1,-13 12-1,-6 10-359,24-23 332,1-3 13,1 0-1,-1 1 1,1-1-1,0 0 1,-1 1-1,1-1 1,-1 1-1,1-1 1,0 1-1,0-1 1,-1 1-1,1-1 1,0 1-1,0-1 1,-1 1-1,1 0 1,0-1-1,0 1 1,0-1 0,0 1-1,0-1 1,0 1-1,0 0 1,0-1-1,0 1 1,0-1-1,0 1 1,1-1-1,-1 1 1,0 0-1,0-1 1,0 1-1,1-1 1,-1 1-1,0-1 1,1 1-1,-1-1 1,0 0 0,1 1-1,3 3-2,-1 0-1,1 0 1,-1-1-1,1 1 1,0-1-1,0 0 1,1 0 0,-1 0-1,0-1 1,1 0-1,0 0 1,-1 0-1,1 0 1,10 1 0,4 1 76,1-1 1,29 1 0,1-1 27,42 0 91,70-6 80,81-5-198,-20-1-152,-35 3 160,-167 4-77,258-20 80,115-7-113,-381 29 61,118-2-28,-77 3 5,19 4 35,-72-5 0,-1 0 0,0 0 27,0 0-32,0 0-54,0 0-149,2 0 137,0 1 1,0 0-1,1-1 0,-1 0 1,0 1-1,0-1 0,5 0 1,31 1 138,-21 0-69,-1-1-1,25-2 1,52-14 83,59-6-410,-91 21 396,-46 2-78,0-1-1,1 0 1,19-4 0,-26 2-89,-1 1-1,1 0 1,15 1-1,-13 0 71,-3 0-30,-1 0-1,1 1 0,-1 0 0,15 4 1,-6-1 56,0-1 1,1-1-1,-1-1 1,0 0-1,27-3 0,-3 2 29,-8-1 103,216 9-140,-165-7-167,-46-2 142,4-1 116,82-15 0,-80 9-144,200-51 175,-134 30-67,2-10-65,-20 5-91,-42 18-15,20-6 163,-11 9-28,100-9 0,62 6 45,-171 10-117,72-17-1,6-1 93,-55 15-103,76 0 1,1 4 10,19-5 170,-3 1-132,-42 10-54,215-6-38,-163-2 54,-79-1-154,-86 7 149,-13 0-126,-19 0-75,-131 8 132,-24 8 106,-145 32 192,206-22-327,60-12 173,-83 9 0,-40-20 1,94-3 119,-65 0-62,-172 3-293,253 4 265,-100 22 0,153-25-97,-13 4-87,0 1 0,1 1 0,-41 20 0,55-21 101,0 0 1,-17 13 0,-4 3-55,34-24 56,1 1 1,0-1 0,0 0 0,0 1-1,-1-1 1,1 0 0,0 0 0,0 1 0,0-1-1,0 0 1,0 1 0,0-1 0,0 0-1,0 1 1,0-1 0,0 0 0,0 1-1,0-1 1,0 0 0,0 1 0,0-1-1,0 0 1,0 1 0,0-1 0,0 0 0,0 0-1,0 1 1,1-1 0,-1 0 0,0 1-1,0-1 1,0 0 0,1 0 0,-1 1-1,8 9 36,-3-6-27,0 0-1,0 0 1,0 0 0,0-1-1,1 0 1,0 0-1,0 0 1,0-1 0,0 0-1,6 2 1,11 1 20,34 3-1,-28-5 45,63 5-46,0-4 0,99-8 1,165-4 150,-165 6-248,63-3 1,-64-2-198,-40 2 672,88 1-552,144-4 330,-381 8-324,2-15 420,-7 7-326,4 8 46,0-1 0,-1 1 0,1-1 0,0 1 1,0 0-1,-1-1 0,1 1 0,0-1 0,0 1 0,0-1 0,-1 1 0,1-1 0,0 1 0,0-1 1,0 1-1,0-1 0,0 1 0,0-1 0,0 1 0,0-1 0,0 1 0,0-1 0,1 1 0,-1-1 0,0 1 1,0-1-1,0 1 0,0 0 0,1-1 0,-1 1 0,0-1 0,1 1 0,-1 0 0,0-1 0,1 1 1,-1-1-1,0 1 0,1 0 0,-1 0 0,1-1 0,-1 1 0,0 0 0,2-1 0,31-17-108,65-27-1,-70 32 278,177-62-270,-158 61 43,0 3 0,72-8 0,-45 7 31,-57 9 61,-5 2-79,-9 0-195,-7-1 168,-8-1 37,-29-2-1,1 2 0,-57 2 1,46 2-10,-161-8 32,103 1-23,-136 11-1,40 18-4,-112 8 211,117-16-114,60-4-127,58-9 213,453 18 174,-338-19-316,392 0-19,-226-2 77,298-22 93,-275 8-93,41-8-2,130-3 18,-112 18-172,141-8 250,-170 10-363,0 1 466,-209 5-187,79 0-4,127-16 1,90-9 72,-310 24-144,107-7-118,91-10 32,-189 17 57,27-3-119,-59 4 109,1 0 0,-1 0 0,11 2 0,9 0-361,-26-1 384,0 0 1,0-1-1,0 1 1,-1-1-1,1 1 1,0-1-1,0 1 1,0 0-1,0-1 1,-1 1-1,1-1 1,0 1-1,0-1 1,-1 1-1,1-1 0,-1 1 1,1-1-1,0 0 1,-2 2-1,-12 3 62,0 0-1,0-1 0,-1-1 1,1 0-1,-28 2 0,30-4-31,-40 6-15,8-1-7,-49 1 0,28-7-93,-352 7 281,184-3-336,129-5 167,-118 14 0,168-2-110,39-7 182,1-1 0,-1-1 0,-14 1 0,135-3 306,342-8-309,-231-4 217,59-3-318,-126-2-72,2 0 244,-105 15-380,73 8-1,-93-4 331,84 4-176,-100-4 83,0 0-1,12 3 1,-15-2 30,0-1-1,1 0 1,-1-1-1,10 1 1,29 1-513,-107-3 245,-267 11 96,-186 66 6,425-58 154,-93 34 1,124-37 676,79-22-670,44-6 0,-25 6 12,258-47 152,-145 22-237,47-6 314,-33 20-459,-94 12 317,115-23 0,-143 18-142,-18 5 12,28-10 0,52-11 187,-79 20-213,91-9 109,-86 13-851,-1-2-1,55-13 0,-83 16 62,-4 1 526,0 0 1,-1-1-1,1 1 1,0 0-1,0 0 0,0-1 1,-1 1-1,1 0 0,0-1 1,0 1-1,-1 0 1,1-1-1,0 1 0,-1-1 1,2 0-1,2-4-3245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7:49.6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79 1 832,'-1'0'16,"1"0"1,-1 0-1,0 0 1,1 0-1,-1 0 1,1 0-1,-1 0 0,0 0 1,1 1-1,-1-1 1,1 0-1,-1 0 1,0 0-1,1 1 0,-1-1 1,0 1-1,1-1-11,0 1-1,0-1 1,0 0-1,0 0 1,0 1-1,0-1 1,0 0 0,0 0-1,0 1 1,0-1-1,0 0 1,0 0-1,0 1 1,0-1-1,0 0 1,0 0-1,1 1 1,-1-1-1,0 0 1,0 0 0,0 1-1,0-1 1,1 0-1,-1 0 1,0 0-1,0 0 1,0 1-1,1-1 1,-1 0-1,0 0 1,0 0-1,1 0 1,-1 0 0,0 0-1,1 0 1,-1 1 17,1 0 0,-1 1 0,0-1 0,1 0 0,-1 0 0,0 0 0,0 0 0,0 0 0,0 0 0,0 0 0,0 0 1,0 0-1,-1 2 0,1 0 21,0 12-5,0 0 1,-2 0 0,-3 17-1,2-11 275,0 0-1,1 36 1,0-3-104,-2 24-127,-4 43-20,4-52 861,4-69-916,0 0 0,0 0 0,0 0 1,0 1-1,0-1 0,0 0 1,0 0-1,0 0 0,0 0 1,-1 0-1,1 0 0,0 1 0,0-1 1,0 0-1,0 0 0,0 0 1,0 0-1,0 0 0,0 0 1,0 1-1,0-1 0,0 0 0,-1 0 1,1 0-1,0 0 0,0 0 1,0 0-1,0 0 0,0 0 0,0 0 1,-1 0-1,1 0 0,0 0 1,0 0-1,0 0 0,0 0 1,0 0-1,0 0 0,-1 0 0,1 0 1,0 0-1,0 0 0,0 0 1,0 0-1,0 0 0,-1 0 1,1 0-1,0 0 0,0 0 0,0 0 0,-1 0 0,1 0-1,0-1 1,-1 1 0,1 0 0,0 0-1,0-1 1,-1 1 0,1 0-1,0 0 1,0-1 0,-1 1-1,1 0 1,0-1 0,0 1-1,0 0 1,0-1 0,-1 1-1,1 0 1,0-1 0,0 1-1,0 0 1,0-1 0,0 1 0,0-1-1,-5-34 352,4-67-476,1 58 97,2-65 42,2 83-57,1-13 67,-5 8 200,0 25-32,0 21 48,-2 31-227,-11 62 0,6-62 14,-1 63-1,3 7 473,5-114-372,1-3-100,1-1-1,-1 0 1,1 0 0,-1 0 0,0 0-1,0 0 1,0 0 0,1-3 0,8-26 25,-1 0 0,9-57 1,6-24 226,-21 102-267,0 0 1,-1 1-1,0-1 1,-1 0 0,1-10-1,7-45 258,-9 64-239,0 1-1,0-5 200,0 3-135,0 5-25,0-2 35,0-1-103,0 0-1,0-1 1,0 1-1,0 0 1,0 0 0,0 0-1,0 0 1,0 0-1,0-1 1,0 1 0,0 0-1,0 0 1,0 0-1,0 0 1,0-1 0,0 1-1,0 0 1,0 0-1,0 0 1,0 0 0,0-1-1,0 1 1,0 0-1,0 0 1,0 0 0,1 0-1,-1 0 1,0 0-1,0-1 1,0 1 0,0 0-1,0 0 1,0 0-1,0 0 1,1 0 0,-1 0-1,0 0 1,0 0-1,0 0 1,0-1 0,1 1-1,4-6 218,4-1-200,-8 7 17,-1 0-107,0 0-11,0 0-10,0 2 0,-7 88-379,0-22 378,6-32 179,-7 70 86,4-67-146,2-24-17,1-1 0,-2 1-1,-4 17 1,4-24 47,0 0 0,1 0 0,0 0 0,-1 16 0,-1-34 172,4 3-176,1 0 1,0 1 0,0-1 0,4-9-1,3-19 21,0-75-310,-6 64 115,2 0-1,13-60 1,1 49-493,-21 137 667,-20 121 0,23-201-64,-3 15 249,0-11-2,1-9-51,1 0-193,1 0 1,0 0 0,0 0-1,0 0 1,1 0 0,0 0-1,0 0 1,2-5 0,1-8-19,29-125-108,-27 125 127,15-30-1,-5 14 15,-11 24-364,-6 22 83,1-8 349,-47 309-348,22-177 1104,24-131-572,0-6-101,3-13-52,2-23-146,5-33-267,16-84-209,-17 131 404,-6 27 50,-1 1 0,0 0 0,0 0 0,-1 0 0,1 5 0,2 188 744,2-204-246,10-25-558,-2-1-1,14-53 0,-4 11 57,-14 44 105,-5 16 13,1 1 0,0-1 0,10-18 0,-11 30-317,-3 8 160,-2 14 84,-19 114-66,10-76 124,-24 106 395,32-146-232,2-14-151,2-9-87,31-101-566,-6 21 599,-9 16-247,-19 81 314,-1 0 0,0 0 0,-7 24 0,1-6-14,5-19-172,0 0 1,-1-1 0,0 1-1,-1-1 1,-10 18 0,-3-24 303,13-6-193,0 1-1,1-1 1,0 0-1,-1 0 0,1 0 1,-7-6-1,4 2-339,3 3-41,0-1 1,0 1-1,-1 0 1,0 0 0,-6-3-1,7 4-673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7:52.8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52 195 992,'2'-12'297,"-2"12"-285,0 0 1,1-1 0,-1 1-1,1 0 1,-1 0-1,0-1 1,1 1 0,-1 0-1,1 0 1,-1 0 0,1 0-1,-1-1 1,1 1 0,-1 0-1,1 0 1,-1 0-1,1 0 1,-1 0 0,2 0-1,10-9 602,-5 3-390,-6 5-177,1-1 0,0 1 0,0 0 0,0-1 0,-1 1 0,1-1 0,-1 1 0,0-1 1,1 0-1,-1 1 0,2-5 0,-2 5 21,0-1 0,1 1 0,-1-1 0,1 1 0,-1-1 0,1 1 0,-1 0 0,1 0 0,0 0 0,0 0 0,-1 0 0,1 0-1,3 0 1,14-10-118,2 0 45,-13 6 55,1 0-1,-1-1 1,10-9 0,12-8 44,14-16 413,-34 36-541,-10 3 34,1 0-1,-1 0 1,0 0 0,0 0-1,1 0 1,-1 0 0,0 0-1,0 0 1,1 0 0,-1 0-1,0 0 1,0 0 0,1 0-1,-1 0 1,0-1 0,0 1 0,0 0-1,1 0 1,-1 0 0,0 0-1,0 0 1,0-1 0,1 1-1,-1 0 1,0 0 0,0 0-1,0-1 1,0 1 0,0 0-1,0 0 1,1-1 0,-1 1-1,0 0 1,0 0 0,0-1-1,0 1 1,0 0 0,0 0-1,0-1 1,0 1 0,0 0-1,0 0 1,0-1 0,0 1-69,13 20-300,-9-15 418,-4-3 25,0-2-20,0 0 20,0 0-47,0 0-70,0 0 33,4 5 1098,5-15-222,-7 9-902,-4 8-47,1-5 82,-1 2 44,0 0 0,-1 0-1,1 0 1,-1 0 0,0-1 0,0 1-1,0-1 1,0 0 0,-1 0 0,0 0-1,-3 2 1,-9 8 196,8-7-243,0 0 0,-1 0 1,-17 8-1,15-9-103,0 1 0,-11 9 0,6-2 27,9-7 89,1-1 1,-1 1-1,-12 5 0,-32 19 0,38-21 86,-1-1 0,-21 10 0,25-18 190,8-2-285,6-3 51,65-31-41,-5 3 76,57-39 132,-111 66-176,1 0-1,1 1 0,19-6 1,-9-3 86,-22 14-134,1 0 1,-1 0-1,1 1 0,-1-1 1,1 0-1,-1 1 0,1-1 1,-1 0-1,1 1 1,-1-1-1,0 0 0,1 1 1,-1-1-1,1 1 0,-1-1 1,0 1-1,0-1 1,1 1-1,-1-1 0,0 1 1,0-1-1,0 1 1,1-1-1,-1 1 0,0-1 1,0 1-1,0 0 0,0 0 1,4 20 141,-5-17-136,1 1 1,-1-1-1,0 1 0,0-1 1,0 0-1,0 0 0,-1 0 1,0 0-1,-4 7 0,2-3 120,2 0-38,2-7-80,0-1 0,0 0 0,-1 1 0,1-1 0,0 1 0,0-1 0,0 0 0,0 1 0,0-1 0,-1 0 0,1 1 0,0-1 0,0 0 0,-1 1 0,1-1 0,0 0 0,0 1 0,-1-1 0,1 0 0,0 0 0,-1 0 0,1 1 0,0-1 0,-1 0 0,1 0 0,0 0 0,-1 0 0,1 1 0,-1-1 0,0 0 0,-12 6 31,12-5-3,-1 0-1,0 0 0,0 0 1,0-1-1,0 1 1,0 0-1,0-1 1,0 1-1,0-1 1,-4 1-1,11-13 99,-4 8-100,0 0 0,0 0 0,0 0 1,-1 0-1,1-6 0,1-9 54,4-32-200,-3 29-138,-2 20 67,2 4 20,2 6 159,-5-4 12,0 0-1,1 0 1,-1 0-1,0 0 1,-1 0-1,1 0 1,-2 4-1,0 17-7,2 13 6,0-34 8,0-4-1,0 1 0,0-1 0,0 0 0,0 1 0,1-1 0,-1 0 1,0 1-1,0-1 0,0 0 0,0 1 0,0-1 0,0 0 0,0 1 1,0-1-1,0 1 0,0-1 0,-1 0 0,1 1 0,0-1 0,0 0 1,0 1-1,0-1 0,0 0 0,-1 0 0,1 1 0,0-1 0,0 0 1,-1 1-1,1-1 0,0 0 0,0 0 0,-1 0 0,1 1 0,0-1 0,-1 0 1,1 0-1,-1 0 94,1 0-32,0 0-31,0 1-35,0-1 0,0 0 0,0 0 0,0 0 0,0 0 0,0 0 1,-1 1-1,1-1 0,0 0 0,0 0 0,0 0 0,0 0 0,0 0 0,0 1 1,0-1-1,0 0 0,0 0 0,-1 0 0,1 0 0,0 0 0,0 0 0,0 0 1,0 0-1,0 0 0,-1 0 0,1 0 0,0 1 0,0-1 0,0 0 0,0 0 1,0 0-1,-1 0 0,1 0 0,0 0 0,0 0 0,0 0 0,0 0 0,-1 0 1,1 0-1,0-1 0,0 1 0,0 0 0,0 0 0,0 0 0,-1 0 0,1 0 1,0 0-1,0 0 0,0 0 0,0 0 0,0 0 0,0 0 0,0-1 0,-1 1 1,1 0-1,-10-7 85,7 5-26,2 1-51,1 0-1,0 0 0,0 0 1,-1 0-1,1 0 1,0 0-1,0 0 1,0 0-1,0 0 1,0 0-1,1-2 1,-1-5-153,0 7 179,21-10-37,-3-1 51,-15 9-33,1 1 0,-1 0 0,0 0 1,0 0-1,7-2 0,-2 0-34,-1 1-1,1-1 0,-1-1 0,9-6 0,7-4 112,-21 14-30,12-6-129,-11 9-110,-5 7 91,-1-5 87,1 0-1,-1 0 1,0 0 0,0 0 0,0-1-1,0 1 1,-1-1 0,-3 3-1,-14 15-95,18-18 103,0 0-1,0 0 0,0-1 1,0 0-1,0 1 0,0-1 1,-5 2-1,-12 8 62,17-9-83,-1-1 0,0 0 0,0 0 0,0 0 1,0 0-1,-8 2 0,-7 3 252,13-5-232,1-1 0,-1 0-1,1 0 1,0-1 0,-1 1-1,1-1 1,-1-1 0,-5 0-1,-8 1 101,-6 8-216,25-8 129,-1 0-65,-2 0-5,2 0-27,1 0 49,0 0 68,0 0 17,0 0 64,0 0-59,-4 0-5045,3 3 2682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7:38.5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12906 194 640,'-2'-6'58,"-1"1"0,1 0 0,0-1 0,0 1 1,0-1-1,1 1 0,0-1 0,0 0 0,0-6 0,-3-19 764,2 26-609,0 0 0,0 0 0,0 1 1,-1-1-1,0 1 0,0-1 1,0 1-1,0 0 0,-6-5 0,3 3 367,1-1 0,-7-11-1,5 10-270,6 8-292,1 0-1,0-1 0,-1 1 0,1 0 1,-1-1-1,1 1 0,0-1 0,-1 1 1,1 0-1,0-1 0,0 1 0,-1-1 1,1 1-1,0-1 0,0 1 1,0-1-1,-1 0 0,1 1 0,0-1 1,0 1-1,0-1 0,0 0 37,12 2 118,-9 1-95,0-1-1,0 1 1,0 0 0,-1 0-1,1 0 1,-1 1 0,1-1-1,2 4 1,19 25 193,-18-23-232,-2-2-11,0-1 0,0 1 0,-1 0 0,0 0 1,0 0-1,0 0 0,-1 1 0,1-1 0,-2 1 1,3 9-1,4 73 639,-3-1-1,-9 120 1,-14 5-121,0 14-650,-7 53 383,-1-109-174,-17 145-126,35-263 197,5-34-186,0-1 0,0 22 1,1-28 189,1-4-17,2-7-122,1-4-49,-1 1 7,0-1 0,0 1 1,0-1-1,0 1 1,0-1-1,-1 1 0,1-1 1,-1-3-1,2-7 37,76-327 20,-23 104-438,-20-3 323,-27 180 58,13-291-43,-16 175 204,-8-12-233,2 160 182,1 19-134,-1 0-1,1 0 0,-1-1 1,-1 1-1,-3-12 0,0 12-393,5 7 411,0 1 0,0 0 1,-1 0-1,1 0 0,0 0 1,0 0-1,-1 0 0,1 0 0,0 0 1,0 0-1,-1 0 0,1 0 1,0 0-1,0 0 0,-1 0 0,1 0 1,0 0-1,0 0 0,-1 0 1,1 1-1,0-1 0,0 0 1,0 0-1,-1 0 0,1 0 0,0 0 1,0 1-1,0-1 0,-1 0 1,1 0-1,0 0 0,0 1 1,0-1-1,0 0 0,-1 0 0,1 1 1,0-1-1,0 0 0,-3 5 8,1-1 0,0 1-1,-1 0 1,2-1-1,-1 1 1,0 0 0,0 8-1,-5 40 231,5-31-213,-33 277-99,-16 149 344,44-370-289,-11 136-102,9-92 314,-4 170-318,14-286 133,15 198 228,-8-129-158,2 8-152,10 48 20,-20-131 67,0 0-1,0 0 1,0 0-1,0 0 1,0 0-1,0 1 1,0-1-1,0 0 1,0 0-1,0 0 1,0 0 0,0 0-1,0 1 1,0-1-1,0 0 1,0 0-1,0 0 1,0 0-1,0 0 1,0 0-1,1 0 1,-1 1-1,0-1 1,0 0-1,0 0 1,0 0-1,0 0 1,0 0-1,0 0 1,1 0-1,-1 0 1,0 0-1,0 0 1,0 0-1,0 0 1,0 1-1,0-1 1,1 0-1,-1 0 1,0 0-1,0 0 1,0 0-1,0 0 1,0 0-1,1 0 1,-1-1-1,6-5 6,6-17-187,-3 0-134,-1-1 0,9-45 0,0-53 34,-16 117 292,3-90-648,-4 94 620,1 0 0,-1 0 1,0 1-1,0-1 0,0 0 0,-1 0 0,1 1 1,0-1-1,0 0 0,0 0 0,0 0 0,-1 1 0,1-1 1,0 0-1,-1 1 0,1-1 0,-1 0 0,1 1 1,-1-2-1,0 2 8,1 0 1,0 0-1,-1 0 1,1 0-1,-1 0 1,1 0-1,-1 0 1,1 0-1,-1 0 1,1 0 0,0 0-1,-1 0 1,1 0-1,-1 0 1,1 0-1,-1 0 1,1 1-1,0-1 1,-1 0-1,1 0 1,-1 0-1,1 1 1,0-1-1,-1 1 1,-4 3-25,0 0 1,1 0-1,-7 9 0,8-10 15,-20 26 216,-1-2 0,-2-1 0,-52 41 0,14-25-18,34-23 26,-43 34-1,41-28-64,22-18-194,1-1 0,-10 11-1,18-16 27,-10 10-9,0 0 0,-16 10-1,35-32-119,23-17 68,-19 16 80,0 1-1,0 1 1,1 1 0,19-13-1,9 4 47,69-23-1,-42 18-128,-60 19 90,-1 1 35,-10 6 17,-4 0-42,0 1 0,0-1 0,0 0 0,-11 2 0,-9 4 30,4 1 65,0 1-1,1 0 0,1 2 0,0 0 0,1 2 0,-26 22 0,-147 142 381,125-114-529,87-86-126,21-31 1,-14 18 222,-11 14-15,85-115-88,-99 135 46,-1-1 1,0 1 0,1 0-1,-1-1 1,0 1-1,1 0 1,-1-1 0,0 1-1,0-1 1,0 1-1,1 0 1,-1-1 0,0 1-1,0-1 1,0 1 0,0 0-1,0-1 1,0 1-1,0-1 1,0 1 0,0-1-1,0 1 1,0-1-1,0 1 1,0 0 0,0-1-1,0 0 1,-1 1-2,1 0-1,-1 0 1,0 0 0,1 0 0,-1 0 0,1 0-1,-1 0 1,0 0 0,1 0 0,-1 0 0,1 0-1,-1 0 1,0 0 0,1 1 0,-1-1 0,0 1-1,-26 14-32,-2 8 111,-43 26 1,-304 162 676,373-209-750,-152 82 90,80-43-315,74-41 224,1 1 0,0-1 0,-1 0 0,1 0 0,0 0 0,-1 1 0,1-1 0,0 0 0,-1 0 0,1 0 0,-1 0 0,1 0 0,0 0 0,-1 0 0,1 0 0,0 0-1,-1 0 1,1 0 0,-1 0 0,1 0 0,0 0 0,-1 0 0,1 0 0,-1-1 0,3-6-44,12-15-24,-11 19 79,30-46 143,18-24 210,-24 43-225,1 1 0,41-32 0,70-45-72,-69 55-162,-9 6 63,66-52 48,-101 76 82,-16 13-96,0 0 0,-1 0-1,0-1 1,14-17 0,-19 17-279,-11 10 39,-20 15-124,17-10 241,-34 17-100,0-2 0,-77 25-1,-17 7 571,114-42-297,0 1 0,1 1 1,-34 26-1,-55 57-112,55-46 306,40-38-66,9-8-13,8-4-162,0-1 0,0 1 0,0 0 0,-1 0 0,1 0 0,0 0 0,0 0 0,0 0 0,0-1 0,0 1 0,0 0 0,0 0 0,0 0 0,0 0 0,0-1 0,0 1 0,0 0 0,0 0 0,0 0 0,0 0 0,0-1 0,0 1-1,0 0 1,0 0 0,0 0 0,0 0 0,0-1 0,0 1 0,0 0 0,0 0 0,0 0 0,0 0 0,0 0 0,0-1 0,0 1 0,1 0 0,-1 0 0,0 0 0,0 0 0,0 0 0,0 0 0,0-1 0,1 1 0,6-12 49,1 1 1,0-1-1,0 2 1,2-1 0,-1 1-1,1 0 1,1 1-1,11-8 1,99-59 92,-107 68-156,88-48-6,87-53-29,-135 74-50,15-10-318,79-38 1,-14 26-55,-116 51 433,1 0-1,0 2 1,-1 0-1,2 1 1,28-1-1,-43 4 15,0 0-1,1 0 1,-1 0 0,0 1-1,0 0 1,0 0-1,0 1 1,0-1-1,0 1 1,-1 0 0,1 0-1,0 1 1,-1-1-1,0 1 1,1 0-1,-1 0 1,0 0-1,-1 1 1,1 0 0,-1-1-1,1 1 1,-1 1-1,0-1 1,-1 0-1,1 1 1,-1-1-1,1 1 1,-2 0 0,1-1-1,1 8 1,-2-4 21,0-1-1,0 1 1,-1 0 0,-1-1 0,1 1 0,-1-1 0,-1 1 0,1 0 0,-1-1 0,0 0-1,-1 0 1,0 1 0,0-1 0,-1-1 0,1 1 0,-1 0 0,-7 7 0,-9 11 160,-1-1 1,-45 39 0,43-43 45,-126 142 166,116-123-300,27-33-51,1 1 0,0 0-1,-5 8 1,8-8-120,8-6 62,14-8 77,-17 6-27,112-49 7,172-70-38,-283 118 21,-1 1 0,1-1 1,-1 1-1,1 0 0,0 1 1,-1-1-1,1 1 0,0-1 1,-1 1-1,1 0 0,0 0 1,0 1-1,-1-1 0,5 2 1,-7-2-10,-1 1 1,0-1 0,0 1 0,0-1-1,0 0 1,0 1 0,0-1 0,-1 1-1,1-1 1,0 0 0,0 1-1,0-1 1,0 1 0,0-1 0,-1 0-1,1 1 1,0-1 0,0 0 0,0 1-1,-1-1 1,1 1 0,0-1 0,-8 9 16,1 0 1,-1 0-1,0-1 0,-1 0 1,0 0-1,0-1 1,0-1-1,-12 7 0,-86 39 269,100-48-268,-104 39 233,90-36-198,-1-1 0,0-1 0,-30 3 0,47-7-62,0-1 0,0 0 1,0 0-1,-1 0 0,-8-3 1,12 3 7,0-1 0,1 1 0,-1-1 0,1 0 1,-1 1-1,1-1 0,-1 0 0,1 0 1,-1 0-1,1 0 0,0 0 0,0 0 0,-1-1 1,1 1-1,0 0 0,0 0 0,0-1 0,0 1 1,1-1-1,-1 1 0,-1-3 0,1-1-8,0 0 0,0 0 0,1 0 0,-1 0-1,1 0 1,0 0 0,1 0 0,-1 0 0,1 0-1,0 0 1,0 0 0,0 0 0,1 0 0,0 1-1,0-1 1,0 1 0,1-1 0,-1 1 0,1 0-1,4-5 1,7-9-9,2 1 0,0 0 0,20-16 1,-22 21 1,2-2-69,-9 9 15,-1 0 1,-1 0-1,7-8 0,-11 13 73,-1-1 1,0 1-1,0 0 0,1 0 0,-1-1 0,0 1 0,0 0 0,0-1 0,1 1 0,-1 0 0,0-1 1,0 1-1,0 0 0,0-1 0,0 1 0,0 0 0,0-1 0,1 1 0,-1 0 0,0-1 0,0 1 1,0 0-1,-1-1 0,1 1 0,0 0 0,0-1 0,0 1 0,0-1 0,0 1 0,0 0 0,0-1 1,-1 1-1,1-1 0,-1 1 6,0-1 1,0 1 0,1-1-1,-1 0 1,0 1-1,0 0 1,0-1-1,0 1 1,0 0 0,0-1-1,-2 1 1,-2-1 13,0 1 1,0-1-1,0 1 0,-6 1 1,-10 4 63,-1 1 0,1 0 1,-24 12-1,20-8 21,-112 50 226,-14 6-180,-43-3 193,22-8-227,135-43-112,0-2 0,-1-1 0,-50 5 1,-117-5 196,130-6-49,-135 24 0,123-7-285,-20 2 448,34-16-71,-90-4 0,16-1-44,-77 19-456,122-13 186,74-3 113,21-2-48,42-13-347,106-16 60,72-11 301,-40 24-190,79-10 522,200-72-437,-409 83-176,-1-2 0,0-2 0,48-27 0,-71 34 283,-10 5-2,0 0 1,0-1 0,-1 0 0,0-1 0,10-10-1,-18 17-10,0 0 0,0 0 0,1-1 1,-1 1-1,0 0 0,0 0 0,0 0 0,1-1 0,-1 1 0,0 0 0,0 0 0,0 0 0,0-1 0,0 1 0,0 0 0,1 0 0,-1-1 0,0 1 0,0 0 1,0 0-1,0-1 0,0 1 0,0 0 0,0 0 0,0-1 0,0 1 0,0 0 0,0 0 0,0-1 0,0 1 0,-1 0 0,1 0 0,0-1 0,0 1 0,-10-5 66,-21 2 58,25 3-160,-149-5 179,41 3 52,19 4-9,26 0-130,-182 7 220,105-3-241,-36 12 328,99-9-137,-108 18-39,88-8-84,95-17-123,1 0 0,-1 0 1,1 1-1,0 0 0,0 0 1,0 1-1,-11 7 0,15-9 12,0 1-1,1-1 0,-1 0 1,1 1-1,-1 0 0,1-1 1,0 1-1,-2 3 0,-11 14-111,10-14 163,3-4-9,1-1 0,-1 1-1,1-1 1,-1 1 0,0-1 0,1 0-1,-5 3 1,-22 11 44,-7 4-170,31-19 166,1 1-1,-1 0 1,1-1-1,-1 0 1,1 0-1,-1 0 0,1 0 1,-1 0-1,1-1 1,-1 1-1,1-1 1,-5-2-1,-22-2-54,-60-3-55,47 6 9,31 0 58,0 2 1,0-1-1,0 1 1,0 1-1,-23 4 1,-3 4-271,23-5 284,0-1 1,-24 11-1,33-12-20,-1 0-1,1-1 1,0 0-1,-1 0 1,1-1 0,-11 1-1,17-1 25,0 0-85,-5-3 58,1 2 17,3 1-28,1 0-74,-13-4 123,-51 0-320,31 6 77,-40 7 1,3 0-53,44-6 130,-28 8 1,-22 2 172,-84-10-132,100-3 18,59 0 39,-1 0 1,1 1-1,-1-1 1,1 1-1,-1-1 0,1 1 1,-1-1-1,1 1 1,0 0-1,-1 0 1,1 0-1,0 0 1,0 0-1,-2 1 0,2-1 21,0 1-1,-1-1 1,1 0 0,0 0-1,-1 0 1,1 0-1,-1-1 1,0 1-1,1 0 1,-1 0-1,1-1 1,-1 1-1,0-1 1,-2 1 0,2-1-26,1 0 0,-1 0 0,1 1 0,0-1 0,-1 0 0,1 1 0,0-1 0,-1 1 0,1 0 0,0-1 1,0 1-1,0 0 0,-1 0 0,1 0 0,0 0 0,-1 1 0,1 0 7,0-1 0,0 0 1,-1 0-1,1 0 0,0 0 0,-1-1 1,1 1-1,0 0 0,-3 0 0,-17 7 131,18-6-115,-1-1 1,1 0-1,0 0 1,0 0-1,-1 0 1,1 0-1,-1-1 0,-5 1 1,-112-6 101,74 10-229,-61-2 111,84-1 114,20-1-115,-1 0-1,1-1 0,0 1 1,0-1-1,-1 0 1,1-1-1,0 1 0,-1-1 1,-5-1-1,8 1 26,0 1 0,-1-1-1,1 1 1,0-1-1,0 1 1,0 0 0,0 0-1,-1 0 1,1 0 0,-3 1-1,-28 0-141,24-1 167,8-1-30,-1 1 0,0 0-1,0 0 1,0 0 0,0 0 0,0 0-1,0 0 1,1 1 0,-1-1-1,0 0 1,0 1 0,0 0 0,0-1-1,-2 3 1,3-3-17,-1 1-1,1 0 0,0-1 0,0 1 1,0-1-1,-1 1 0,1-1 1,0 0-1,0 0 0,-1 1 0,1-1 1,0 0-1,-1 0 0,1 0 1,0 0-1,-1-1 0,1 1 0,-2-1 1,2 1-2,-1 0 1,1 0-1,-1-1 1,1 1 0,-1 0-1,1 0 1,-1 0 0,1 0-1,0 1 1,-1-1-1,1 0 1,-1 1 0,1-1-1,0 0 1,-1 1-1,-1 1 1,2-2 7,-1 1 0,1 0 0,-1 0 0,1-1 0,-1 1 1,0-1-1,1 1 0,-1-1 0,0 0 0,0 1 0,-2-1 0,-26-1 94,14 0-46,-35 2-175,20 0 137,-34-2-1,48-1 62,-18-1 116,-11-4-244,35 7 23,0-2 1,0 1-1,-13-5 0,1-1 60,8 3-7,-25-11 0,-37-12 203,17 3-295,35 15 56,-37-19-1,38 15-16,-2 1-1,0 2 0,0 0 1,-49-10-1,37 12-707,-1 3 0,-71-1-1,194 10 480,-70-3 208,0 1-1,0 1 1,0 0 0,0 1-1,-1 0 1,0 1 0,0 1-1,20 11 1,-28-13 51,0 1 0,0-1 0,-1 1 0,1 0 0,-1 0 0,0 1 0,-1-1 0,1 1 0,-1 0 0,4 9 0,0 0 24,5 14-150,-9-21 151,0 0 0,9 15 0,4 9 236,-14-26-273,1-1 0,-1 1 0,1-1 0,0 0 0,0 0-1,5 5 1,2 7-79,-9-15 117,0 0 0,0 0 1,0 0-1,1 0 1,-1 0-1,0 0 0,1 0 1,-1 0-1,1 0 0,0-1 1,0 1-1,0-1 1,0 1-1,2 1 0,3-1-25,-1 1 0,1-1 0,0 0 0,0 0 0,0-1 0,0 0 0,0 0 0,1-1 0,-1 0 0,0 0 0,0-1 0,0 0-1,0 0 1,10-3 0,30-5 153,-37 8-149,0 0 0,0-1 0,0 0 0,-1-1 0,1 0 0,-1-1 0,14-6 0,-23 9-3,1 1 0,-1-1 0,0 1 0,1-1 0,-1 1 0,1-1 0,-1 1 0,0-1 0,1 0-1,-1 1 1,0-1 0,0 0 0,1 1 0,-1-1 0,0 0 0,0 0 0,0 1 0,0-1 0,0 0 0,0 1 0,0-1-1,0 0 1,0 1 0,0-1 0,-1 0 0,1 0 0,0 1 0,0-1 0,-1 0 0,1 1 0,0-1 0,-1 1 0,1-1-1,-2-1 1,0-1-14,0 0-1,0-1 1,-1 1-1,0 0 0,-3-3 1,-74-70 14,45 37 10,13 9-20,21 28-13,0 2 13,1 0 0,0-1 0,-1 1 0,1-1 0,0 1 0,0-1 0,-1 1 0,1-1 0,0 1 0,0-1 0,0 1 1,-1-1-1,1 1 0,0-1 0,0 1 0,0-1 0,0 1 0,0-1 0,0 0 0,0 1 0,0-1 0,0 1 0,1-2 0,16 5 117,6 10-198,-19-11 109,-1 1-1,1-1 1,0 0 0,-1-1 0,8 3 0,5-1 106,0 0 0,0-2 1,0 0-1,21-1 0,30 1-174,-56 1 93,-1 0 0,21 7 1,-2 0 7,4 3 66,-28-10-111,0 1 1,1-1 0,-1 0 0,1-1-1,0 1 1,-1-1 0,11 1 0,31 1 121,9 2-102,-55-5-2,1 0-1,-1 0 0,1 0 0,-1 0 1,1 1-1,-1-1 0,0 1 0,1-1 1,1 2-1,1-1-8,-1 1 1,1-1-1,0 0 1,0 0-1,5 0 1,18 2-18,56-2 0,-38-2 144,105-5-168,-140 5 33,0 0 1,1 0-1,12-4 1,13-3 175,-19 7-234,-13 1 53,0 0-1,0 0 1,0 0 0,-1-1-1,1 0 1,0 0 0,7-2 0,-10 2-56,16 0 97,-16 1-38,1-1-1,-1 0 1,1 0-1,-1 1 1,0-1 0,1 0-1,-1 0 1,0 0-1,0-1 1,0 1 0,0 0-1,0 0 1,2-3-1,-3 3 2,1 1 0,-1-1 0,0 1 0,1-1-1,-1 1 1,0-1 0,1 1 0,-1-1-1,0 0 1,0 1 0,0-1 0,1 0 0,-1 1-1,0-1 1,0 1 0,0-1 0,0 0-1,0 1 1,0-1 0,0 0 0,0 1 0,-1-1-1,1 0 1,0 1 0,0-1 0,0 1-1,-1-1 1,1 0 0,0 1 0,-1-1-1,1 1 1,0-1 0,-1 1 0,0-1 0,-4-2-29,0 0 1,0 1-1,0 0 1,0 0 0,0 0-1,0 0 1,0 1 0,-1 0-1,1 0 1,-1 1 0,1-1-1,-1 1 1,1 1-1,-1-1 1,-7 2 0,-8 2-16,1 2 0,-35 13 0,16-4-13,-11 7 77,38-16 4,0-1 1,-22 8-1,16-6-18,16-6-9,0 0 0,0 0 0,0 0 0,-1 0 0,1-1 1,0 1-1,-1-1 0,1 1 0,-5-1 0,-34-3 194,40 3-319,1 0 36,-1 0 1,-2 0 37,2 0 85,19 0 33,-14-1-57,-1-1 0,1 1 1,0 0-1,-1-1 0,1 0 0,0 0 1,-1 0-1,4-3 0,-1 1 49,-5 4-19,1-5 71,-1 4-91,0 0 0,-1 1 0,1-1 0,-1 0 0,0 1 0,1-1 0,-1 0 0,0 0 1,1 1-1,-1-1 0,0 0 0,0 0 0,0 1 0,1-1 0,-1 0 0,0-1 0,0 2 20,0 0 10,-4-17-431,3 17 380,0-1 1,0 1-1,1-1 1,-1 1-1,0-1 1,0 1-1,0-1 1,0 1 0,1 0-1,-1 0 1,0-1-1,0 1 1,0 0-1,0 0 1,0 0-1,0 0 1,-1 0 0,-23 0 52,15 1-66,8-1 8,-1 0 1,1 1-1,-1-1 0,1 1 0,0-1 0,-1 1 0,1 0 0,0 0 0,-1 0 1,1 0-1,0 0 0,-4 3 0,5-3 4,0 0 0,0 0 1,0-1-1,-1 1 0,1-1 1,0 1-1,-1-1 0,1 0 0,0 0 1,-3 1-1,-6 1-68,-9 8-19,15-8 109,1 0 0,-1 0 1,0 0-1,0 0 0,0-1 1,0 0-1,0 1 0,0-2 1,-1 1-1,-5 0 0,7-1-41,0 1 1,0 0-1,-1-1 0,1 1 0,0 0 0,0 0 1,-3 3-1,-14 3-64,-63 18 193,49-13-94,-46 8-1,50-12 117,21-5-138,0-1 0,-13 2 0,0-1 21,-23 6 1,5 0 67,38-9-73,0 1 1,0-1 0,1 0-1,-1 0 1,0 0-1,0-1 1,1 1-1,-1 0 1,0-1 0,0 1-1,1-1 1,-1 1-1,0-1 1,1 0-1,-1 0 1,1 0-1,-1 0 1,-1-1 0,0 0-4,1-1 1,-1 0-1,1 1 1,-1-1-1,1 0 1,0 0-1,-3-7 1,-20-34-7,-52-70 0,23 38 202,48 67-219,-1 1-1,-1 0 1,1 0 0,-1 0 0,-1 1-1,1 0 1,-1 0 0,-1 1-1,1 1 1,-1-1 0,-13-4 0,-12-3-52,-71-17 0,103 29 75,-14-1-62,0 0 0,0 1 0,-1 0 0,-16 2 0,-5 0 25,29 0 60,0 0 0,0 0 0,0 1 0,1 0 0,-1 1 0,-11 4 0,-55 28-196,59-27 193,-20 5-37,29-10-2,-1-1 0,-14 8-1,2 1 40,-1-2 0,0 0-1,-1-1 1,-44 9 0,23-9-167,-165 37 123,195-40-232,-25 13 0,37-17 208,1 0-1,-1 0 1,1-1-1,-1 1 1,1 0-1,-1 0 0,1 1 1,0-1-1,0 0 1,-1 0-1,1 1 1,-1 1-1,2-2 28,0 0 1,-1-1-1,1 1 0,0-1 1,0 1-1,0 0 0,0-1 0,0 1 1,1 0-1,-1-1 0,0 1 1,0-1-1,0 1 0,1 0 1,-1-1-1,0 1 0,0-1 0,1 1 1,-1-1-1,0 1 0,1-1 1,-1 1-1,1-1 0,-1 1 0,1-1 1,-1 1-1,1-1 0,-1 0 1,1 1-1,-1-1 0,1 0 0,-1 0 1,1 1-1,0-1 0,-1 0 1,2 0-1,11 6-22,1 0 0,0-2 0,1 1 0,-1-2 0,20 3 0,76 3-137,-102-9 154,99 1-59,-51-1 158,59 6 0,-58 0-132,0-3-1,98-7 1,-148 4 49,-5 0 26,1 0 0,0 0-1,0 0 1,0 0 0,-1-1-1,1 1 1,0-1 0,-1 0-1,1 0 1,0 0 0,3-2-1,-6 2-23,0 1 0,0 0 0,0-1 0,0 1 0,0-1 0,0 1 0,-1-1-1,1 1 1,0-1 0,0 1 0,0 0 0,0-1 0,-1 1 0,1-1 0,0 1 0,0 0 0,-1-1-1,1 1 1,0 0 0,-1-1 0,1 1 0,0 0 0,-1-1 0,1 1 0,-1-1 0,-10-6-24,-10-4 24,-1 1 0,1 2 0,-1 0 0,-1 1 0,1 1 0,-1 2 0,0 0 0,-36-1 0,20 3 102,-68-12 0,-11-1-77,40 10-32,1-4 0,-112-26 0,173 33-40,1 0 0,-1 1 1,0 0-1,-22 3 1,-2-1 353,32-1-252,0 0-1,0-1 0,0 0 0,0 0 0,-13-4 1,-40-7 78,49 9-42,-1 2-1,1 0 1,-22 0-1,-6 0 17,-120 0-248,87 2 154,54-2-13,13 1-8,-1 0 0,1 0-1,-1 0 1,1 1-1,0-1 1,-7 3 0,3 0 9,0 0 1,1-1 0,-1 0 0,0-1-1,0 0 1,0-1 0,0 0 0,-14-1 0,13-3 51,-4 0-85,-62 1 309,30 3-222,-104-3 72,4 2-132,78 2 191,-43 2-223,98-3 13,0 0 0,-1 1 0,1 0 0,0 1 0,-18 5 0,12 0-147,8-3 220,-1 1 0,-1-2 0,1 0 0,-27 2 0,2 0-5,11-1-168,-2 0 48,-47 14 0,61-14 250,-12 1-154,0-1 1,0-2 0,0 0-1,-32-3 1,18 0-18,33 1 6,0-1 0,0 0 0,1-1-1,-1 0 1,0 0 0,1-1 0,-9-4-1,5 3 12,1 0-1,-18-4 0,12 6-40,1 1-1,-1 1 0,-16 1 1,-2 0 1,1-1-10,-64 9 1,34 6 128,36-8-107,-49 9-35,10-1 27,62-14-2,0-1 0,0 1-1,0-1 1,-1 0 0,1 0 0,-8-1 0,8 0 38,1 1 0,-1-1 1,0 1-1,1 0 0,-1 0 1,0 1-1,1-1 0,-1 1 0,1 0 1,-5 1-1,3 0-6,1 0-1,-1-1 1,1 1-1,-1-1 1,0 0 0,1 0-1,-1-1 1,-6 1 0,-24 7-206,14-7 175,-36 6 0,-2 1 40,42-6-70,-21 6 0,22-5-29,-26 3 1,-69 8 224,80-9-133,-10-1 29,-59 0 1,86-5-88,-24-5 0,29 4 51,-5-3 40,12 4-56,0 1-1,0-1 1,-1 0-1,1 0 1,0 1-1,0-1 1,-3 1-1,-57-8 94,-49 0-28,85 8-128,-128 4 396,50-1-256,84-1 9,0-2-1,1-1 1,-1 0 0,-25-5 0,5 1 268,23 2-352,1 0 0,-34-2 0,29 3-33,-23-4 0,21 3 164,-37-2 1,11 2-220,-4 1-142,34 3 192,-30-4 1,9-1 132,-79 3 0,54 2-264,59-1 140,-6 1 44,0-2-1,0 1 1,-14-4 0,13 2 22,0 0 0,-15 0 1,-2 1-151,-192-7 404,217 8-274,-249 0-156,230 2 73,-24 3 1,4 0-34,8 0 132,25-3 16,0 0 0,-13 0 0,-142 6-215,0 0 321,142-10-117,-38-5 1,6-1-139,23 3 303,23 3-198,-1 0 0,-13 1 0,-84-7-262,74 8 265,0 1 1,0 2-1,0 2 0,-50 13 0,30-2-11,-55 24 0,105-38 1,0 0-28,0-1 0,1 1 0,-1-1 0,1 1 0,-1 1 0,1-1 0,0 0 0,0 1 0,-5 4 0,2 0-22,6-7 45,-1 1-1,0 0 1,0 0 0,1 0-1,-1 1 1,0-1 0,1 0 0,-1 0-1,1 0 1,-1 3 0,0-2 11,0 0 0,1 0 0,0 0 0,-1 0 0,1 1 0,0-1 0,0 0 0,0 0 0,0 0 0,1 1 0,-1-1 0,0 0 0,1 0 0,0 0 0,-1 0 0,1 0 0,0 0 0,0 0 0,0 0 0,3 3 0,-4-4-74,11 3 144,-9-2-44,0-1-17,-1-1 0,0 1 0,0-1 0,1 0 0,-1 1 0,0-1 0,1 0 0,-1 0-1,0 0 1,1 0 0,-1 0 0,0 0 0,1 0 0,1-1 0,49-4-120,3-9 203,104-23-37,19-2-540,-163 36 398,3 0 34,0 0 0,17 1-1,99-3 146,-89 6-278,0 2 1,0 2-1,0 1 0,58 18 1,-69-13 132,35 18 1,-37-15 106,1 4-13,-26-13-22,0-1-1,0 0 1,0-1 0,9 3-1,-13-5-10,1 1 1,-1-1-1,1 0 0,-1 1 0,5 3 1,23 11 18,-29-15-33,0 0 0,0 0 0,0 0 0,0 0 0,0 0 0,0 0 0,0 1 0,-1-1 0,1 1 0,-1-1 0,3 4 0,2 1 53,-5-5-49,-1-1 0,1 1 0,0 0-1,-1 0 1,1 0 0,-1 0 0,1 0 0,-1 0-1,1 0 1,-1 0 0,0 0 0,1 0-1,-1 0 1,0 1 0,0-1 0,1 0-1,-1 0 1,0 0 0,1 0 0,-1 0-1,0 0 1,1 0 0,-1 0 0,1 0-1,-1 0 1,1 0 0,1 1 0,11 12-77,-11-12 98,0 1-1,-1-1 1,1 0-1,0 0 1,1-1-1,-1 1 1,0 0-1,1-1 1,3 3 0,5 0-576,0 0 1,0 0 0,1-1-1,-1 0 1,24 2 0,-18-5-1891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4:50.8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3 2144,'-20'-2'786,"16"2"6332,12 16-5926,1 0 0,5 19 0,9 17-507,66 131 584,-36-54-1097,55 198 1,2 148 16,-55-163 19,17 387-1,-66-399-4106,-6-248 1836,0-3 234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7:40.6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683 54 736,'-4'-7'366,"1"6"-134,-2 1-110,-26-1 846,22 0-697,0 1-1,0 0 0,0 0 1,-16 3-1,2 1 297,0-2 0,-39-1 0,59-1-551,0 0 35,0 0 0,0-1 1,0 1-1,-1-1 0,-5-2 0,6 2 12,0 0 1,0 0 0,-1 0-1,1 0 1,0 1 0,-4-1-1,3 1-61,0 0-1,0-1 1,0 1-1,0-1 1,0 0-1,-6-3 1,7 3 8,1 1 1,-1-1 0,1 1-1,-1 0 1,1 0-1,-1 0 1,1 0-1,-1 0 1,-2 1 0,2-1 99,0 1 1,0-1-1,0 0 1,0 0 0,0 0-1,-4-1 1,-6-3 146,8 2-242,0 1 0,-1 0 0,1 0 0,0 0-1,-8 0 1,1 0 183,0 0-1,0-1 1,-16-4-1,-12-3 11,14 7 86,-40 1 1,43 1-186,11-1-89,8 1-17,0 0 1,0 0-1,1 0 1,-1 0 0,0 1-1,0-1 1,-5 2-1,1 0 80,6-1-53,9 4 76,-2-2 14,0-1 0,0 0 0,1-1-1,-1 1 1,1-1 0,0 0 0,-1 0 0,1 0 0,6-1-1,9 2 16,35 5-42,64 18-1,-87-16-113,0 2 0,0 1 0,35 20 1,-43-18 3,1 2 0,-2 0 0,0 2 0,36 35 0,-27-19-22,-2 2-1,31 45 1,28 31-191,-89-111 220,4 4-314,0 0 0,1-1 0,-1 0 0,1 0-1,0 0 1,12 5 0,-1 0-1284,-4-2 285,0-2-1418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8:48.6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99 196 832,'0'0'20,"-1"0"1,1 0-1,0 0 0,0-1 1,0 1-1,0 0 0,0 0 1,0 0-1,0-1 0,0 1 1,0 0-1,-1 0 0,1 0 1,0-1-1,0 1 0,0 0 1,0 0-1,0 0 0,0-1 1,0 1-1,0 0 0,0 0 1,1 0-1,-1-1 0,0 1 1,0 0-1,0 0 0,0 0 1,0-1-1,0 1 0,0 0 1,0 0-1,0 0 0,1 0 1,-1 0-1,0-1 0,0 1 1,0 0-1,0 0 0,0 0 1,1 0-1,-1 0 0,0 0 1,0-1-1,0 1 0,1 0 1,-1 0-1,0 0 0,0 0 1,0 0-1,1 0 0,-1 0 1,0 0-1,0 0 0,0 0 1,1 0-1,-1 0 0,1 0 35,0 0-1,-1 0 1,1 0-1,0 0 0,-1-1 1,1 1-1,0 0 1,-1-1-1,1 1 1,0 0-1,-1-1 0,1 1 1,0-1-1,-1 1 1,1 0-1,-1-1 0,1 0 1,0 0-1,1 0-99,6-4 2,-8 5 45,0 0 0,0 0 1,0 0-1,0 0 0,0 0 0,0-1 1,0 1-1,0 0 0,0 0 0,1 0 1,-1 0-1,0 0 0,0 0 0,0 0 1,0 0-1,0-1 0,0 1 0,0 0 1,0 0-1,0 0 0,0 0 0,0 0 1,0 0-1,0 0 0,0-1 0,0 1 1,0 0-1,0 0 0,0 0 0,0 0 1,0 0-1,0 0 0,0-1 0,0 1 1,0 0-1,0 0 0,0 0 0,0 0 1,0 0-1,0 0 0,0 0 0,0 0 1,-1-1-1,1 1 0,0 0 0,0 0 1,0 0-1,0 0 0,0 0 0,0 0 1,0 0-1,0 0 0,-1 0 0,1 0 1,0 0-1,0 0 0,0 0 0,0 0 1,0 0-1,0 0 0,-1 0 0,1 0 1,-5-3 90,9 1 60,12-5-53,-5 0-101,-10 6 9,1 0 1,-1 1-1,1-1 1,-1 0-1,1 0 1,-1 0-1,1 0 1,-1-1-1,0 1 1,0 0-1,0 0 1,0-1-1,1-1 1,-1 2 25,-1 0 1,1 0-1,0 1 0,-1-1 1,1 0-1,0 0 1,-1 0-1,1 1 1,0-1-1,2-1 1,-3 2-15,1-1 0,-1 1 0,1 0 0,-1-1 0,1 1 0,-1-1 0,1 1 0,-1 0 0,1-1 0,-1 1 0,1-1 0,-1 0 0,0 1 0,1-1 0,-1 1 0,0-1-1,0 0 1,1 1 0,-1-1 0,0 1 0,0-1 0,0 0 0,0 1 0,0-1 0,0 0 0,0 1 0,0-1 0,0 0 0,0 1 0,0-1 0,0 0 0,0 1 0,-1-1 0,1 1 0,0-2 0,-2-3-30,1 3 49,0 0 0,1 0-1,-1 0 1,0 0 0,0 0 0,0 0-1,0 1 1,0-1 0,-1 0-1,-1-1 1,1 0-244,1 3 210,1-1 0,-1 1 0,1-1 1,-1 0-1,1 1 0,-1-1 0,1 1 0,-1 0 1,0-1-1,1 1 0,-1-1 0,0 1 0,1 0 1,-1-1-1,0 1 0,1 0 0,-1 0 0,-1 0 1,3-9 342,-1 7-105,-1 5 536,-8-2-800,2 9 61,6-8-38,1 0 0,-1-1 0,0 1 0,0-1 0,0 1 0,0-1 0,0 0 0,0 1 0,-1-1 0,1 0 0,-3 2 0,0 0-8,1 0-1,0 0 1,0 0 0,0 0-1,1 0 1,-1 1 0,-3 5-1,3-4 38,0-1 0,0 1-1,0-1 1,-1 0 0,-4 5-1,-2-4 85,-11 5-81,19-10-30,3-5-15,5-6 66,-2 5-57,0 0 0,-1 0 0,5-11 0,-1 4-107,-3 1 135,-4 10-23,0 1 0,1-1 0,-1 1 0,1-1 0,0 0 0,-1 1 0,1-1 0,0 1 0,0-1 0,2-1 0,1 0-2,-4 3 1,1-1 1,-1 1 0,1 0-1,-1-1 1,1 1-1,-1 0 1,1-1 0,-1 1-1,0 0 1,1-1 0,-1 1-1,0-1 1,1 1-1,-1-1 1,0 1 0,0-1-1,1 1 1,-1-1 0,0 1-1,0-1 1,0 0-1,0 0-4,0 1 0,0-1-1,0 0 1,1 1 0,-1-1 0,0 1-1,0-1 1,0 0 0,1 1-1,-1-1 1,0 0 0,0 1-1,1-1 1,-1 1 0,1-1-1,-1 1 1,0-1 0,1 1-1,0-1 1,11-13-197,-12 12 75,0 1 109,8-2-54,-3-2 198,-5 5-128,0 0-1,0 0 0,0 0 1,0 0-1,0 0 0,0-1 0,0 1 1,0 0-1,0 0 0,0 0 1,0 0-1,1 0 0,-1 0 1,0 0-1,0 0 0,0-1 0,0 1 1,0 0-1,0 0 0,0 0 1,0 0-1,1 0 0,-1 0 1,0 0-1,0 0 0,0 0 0,0 0 1,0 0-1,0 0 0,1 0 1,-1 0-1,0 0 0,0 0 1,0 0-1,0 0 0,0 0 1,0 0-1,1 0 0,-1 0 0,0 0 1,0 0-1,0 0 0,0 0 1,0 0-1,0 0 0,0 1 1,1-1-1,-1 0 0,3-2 15,0 0 1,0 0-1,0 0 0,0 0 0,-1-1 1,4-2-1,-5 17-272,-3 10 332,-2-11-82,-1 0-1,0 1 1,0-2-1,-1 1 0,-1 0 1,-9 11-1,9-11 82,5-8-54,1-1 0,-1 1 0,1-1 0,-1 0 0,0 0 0,-3 3-1,-33 38-88,36-42 99,1 0-1,-1 0 1,1-1 0,-1 1-1,1 0 1,-1-1 0,0 1-1,0-1 1,-3 1 0,4-1-19,-1 1 0,1-1 0,-1 0 1,1 1-1,-1-1 0,1 1 0,0-1 1,-1 1-1,1 0 0,0-1 0,-1 1 1,0 1-1,-7 2-38,9-4-1562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59:52.8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26 992,'-6'-7'3052,"2"5"-2076,5 7-551,9 20-229,-8-20-134,1 0 1,-1 1-1,-1-1 0,1 1 0,-1-1 0,1 1 0,-1 11 0,-1-6 94,0-3-107,0-1 0,0 1 0,0 0 0,1-1 0,0 1-1,0-1 1,1 1 0,0-1 0,1 1 0,5 12 0,-4-14-68,-1 1 1,-1-1 0,1 0-1,-1 1 1,0 0 0,-1-1 0,2 9-1,-2 5 192,0 22 0,-1-22 34,4 31 0,-2-39-189,-1-1-1,0 1 1,0 0-1,-1-1 1,-1 1-1,-3 21 1,-4 20 72,7-35-161,1-14 98,0 0 0,0-1 0,-1 1 0,1 0 0,-2 4 0,0 4 118,3 3-135,-4 0-64,3-13 28,0-2 68,0 0-4,0 4-12,0 2 12,0-5 106,0-1-38,0 0-42,8-104 75,-9 94-128,6-106 106,-1 16-201,-1-3 285,-2 97-204,-1 0 1,0 1-1,-2-12 0,-1-10-156,3 20 179,-1 1-1,0-1 1,0 1 0,0-1 0,-1 1 0,-3-8-1,0-4 97,5 16-85,0 0-1,0 0 1,-1 0-1,1 0 1,-1 1-1,1-1 1,-1 0-1,0 0 1,0 1-1,0-1 0,0 0 1,-1-1-1,1 3-23,1-1 0,0 1 0,-1-1 0,1 1-1,-1-1 1,1 0 0,0 1 0,-1-1 0,1 1 0,0-1-1,0 0 1,-1 1 0,1-1 0,0 0 0,0 1-1,0-1 1,0 0 0,0 1 0,0-1 0,0 0-1,0 1 1,0-1 0,0 0 0,0 1 0,0-1 0,1 0-1,-1 1 1,0-1 0,0 0 0,1 1 0,-1-1-1,0 1 1,1-1 0,-1 1 0,1-2 0,0 2 83,-1 0-106,0 0-42,6 23-22,4 2 18,4 16 113,-9-19-51,-2 0 1,1 27-1,2 18 26,-1-5 22,2 16 26,-4-61-34,1-1-1,10 27 0,-11-36-10,0 0-1,1-1 0,-1 0 1,1 0-1,0 0 1,1 0-1,0 0 0,9 8 1,16 10-29,56 36 0,-67-50-27,8 7 43,-24-15 6,0-1 0,0 1 0,0 0-1,0-1 1,0 0 0,0 0 0,3 1 0,10 4 262,-14-5-156,-2-1 32,0 0-48,0 0-22,0 0-15,0 0 5,0 0-16,0 0 59,0 0-70,0 0-117,0 0 48,2-8 683,-4 5-688,0 0 1,-1 0 0,0 0 0,1 1 0,-1-1-1,0 1 1,0 0 0,-1 0 0,1 0 0,-7-3-1,1 0 62,-4-3 55,1 2-106,1-1-1,0 0 0,0 0 1,1-1-1,0-1 0,-11-11 1,11 8-9,-1-1 9,-1 0 0,2-2 0,0 1 0,-13-27-1,8 11 23,-14-35-18,26 56-22,-1-1 0,2 1 1,-1-1-1,-1-17 0,-1-20-47,0-24 118,-3 5-555,8 63 483,0-1 0,-1 0 0,1 1 0,-1 0 1,0-1-1,0 1 0,-1-4 0,-1 0 15,-1-9-36,-5-11-12,-13-15-141,13 28-357,10 17 539,0 0 0,0 0 1,0-1-1,0 1 0,0 0 0,1-1 1,2 5-1,8 15-165,-5-1 182,-1 0-1,-1 0 1,-1 0-1,-1 1 1,1 34-1,-4-40 34,0 13 5,-5 44-1,-12 66 143,-2-62-164,8-32 190,6-29-111,-8 21-1,1-6-37,12-19-45,0-10-8,0 0 0,0-1 0,0 1-1,1 0 1,-2 0 0,1-1 0,0 1 0,0 0-1,-1 0 1,1-1 0,-1 1 0,0 3 0,0-3 30,0-2-27,2 9 6,-1-8 39,0-1 11,0 0 64,1-1-49,5-6-100,-1 1 0,0-1 0,0 0 0,-1 0 0,0-1-1,-1 1 1,5-14 0,0-3-91,6-34 1,-7 12 118,0-79 0,-4 46-44,-1-22-364,-3 58 274,1 31 90,-2 0 1,1 1 0,-7-22 0,3 8 14,3 17 22,1 0 1,0 0-1,0 0 1,1-1-1,1-15 1,-1 24 0,0 0 1,0 0-1,0-1 1,0 1-1,0 0 0,0 0 1,0 0-1,0 0 1,0 0-1,0 0 0,1 0 1,-1 0-1,0-1 0,0 1 1,0 0-1,0 0 1,0 0-1,0 0 0,0 0 1,0 0-1,0 0 1,0 0-1,1 0 0,-1 0 1,0 0-1,0 0 0,0 0 1,0 0-1,0 0 1,0 0-1,0-1 0,0 1 1,1 0-1,-1 0 1,0 0-1,0 0 0,0 1 1,0-1-1,0 0 1,0 0-1,0 0 0,1 0 1,-1 0-1,0 0 0,0 0 1,0 0-1,0 0 1,0 0-1,0 0 0,0 0 1,0 0-1,1 0 1,-1 0-1,0 0 0,0 1 1,0-1-1,0 0 0,0 0 1,0 0-1,0 0 1,0 0-1,0 0 0,0 0 1,0 0-1,0 1 1,9 12 33,7 21-190,-11-12 249,-1 1-1,-1 0 0,0 33 1,2 22 229,1-31-191,13 81-14,-7-65-79,-9-37-1600,13 44-1,-6-43-1899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47:17.3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2495 210 1728,'0'0'18,"0"0"-1,0 0 1,0 0 0,0-1-1,0 1 1,0 0 0,0 0 0,0 0-1,0 0 1,0-1 0,0 1-1,0 0 1,0 0 0,-1 0 0,1 0-1,0 0 1,0-1 0,0 1-1,0 0 1,0 0 0,0 0-1,-1 0 1,1 0 0,0 0 0,0 0-1,0-1 1,0 1 0,0 0-1,-1 0 1,1 0 0,0 0-1,0 0 1,0 0 0,0 0 0,-1 0-1,1 0 1,0 0 0,0 0-1,0 0 1,0 0 0,-1 0 0,1 0-1,0 0 1,0 0 0,0 0-1,0 0 1,-1 0 0,1 0-1,0 1 1,0-1 0,0 0 0,0 0-1,-1 0 1,1 0 0,0 0-1,0 0 1,0 0 0,0 1-1,0-1 1,0 0 0,0 0 0,0 0-1,-1 0 1,1 1 0,0-1-1,0 0 1,0 0 0,-10 9-27,-38 11 1113,37-14-902,7-3-83,1-1-1,-1 0 0,0 0 1,-7 1-1,-3 2 177,0 0-1,0 1 0,1 1 1,0 0-1,-16 11 1,14-8-382,9-5 169,0 0-1,0 0 1,0 1-1,0-1 0,1 1 1,-5 8-1,-15 16 741,16-20-558,-14 20 0,17-21-239,0-1 1,0 0 0,-1 0-1,-9 8 1,13-13 25,0 0 0,0 0 0,0 1 0,1-1 0,-4 7 0,4-6-61,-1-1 0,1 1 0,-1 0 0,-5 5 0,-23 19 72,14-12-7,-1 0 0,-1-1 0,-21 13 1,30-24-24,0 1 0,0-1 1,-1-1-1,-13 3 1,-6 2 29,-107 25 125,89-23 31,16-7-187,-6 2 125,9 1-143,18-4-48,0 0 1,-14 6-1,-5 2 195,-1-2 1,-1-1-1,-53 6 0,51-9-118,5-2-69,-54-2 0,30-1 59,24 1 152,-46 0-286,-95 11-1,140-9 24,22-2 79,-1 1 0,1-1-1,-15 5 1,16-4 41,0 1-1,0-1 1,0-1 0,-11 1-1,-18 1 189,33-2-279,-1 1 1,0-1-1,1-1 0,-1 1 0,-5-2 1,-11 0-90,-4 2 121,1-1 0,-25-5 0,28 4 165,-12-3 90,-24-8-466,-9 2-43,44 8 376,18 3-76,0 0 1,0 0 0,0-1-1,0 1 1,0-1-1,-4-2 1,2 2-3,1-1 0,-1 1 0,1 0 0,-1 0 0,-8 0 0,8 1-28,1-1-1,-1 1 0,0-1 0,0 0 0,-9-4 0,-59-18-29,70 22 57,0 0 1,0-1-1,0 1 0,0-1 1,0 0-1,0 0 1,0 0-1,1 0 1,-1 0-1,1-1 0,0 1 1,-4-6-1,0 0-33,1 0 0,0 0 0,0-1 0,1 0 0,-6-15 0,4 9 104,5 13-45,0 0 0,0-1 0,0 1 0,0-1 0,1 1 0,-1-1 0,1 1 0,-1-5 0,-7-31-403,0 14 272,8 22 101,-1 0 1,1 0-1,0 0 0,-1 0 0,0 0 1,1-1-1,-1 2 0,-1-3 0,1 2 7,0 0-1,0 0 0,0 0 1,0-1-1,1 1 0,-1 0 1,1 0-1,-1-3 0,1-78-448,0 79 467,0 1 1,-1 0-1,0-1 0,1 1 1,-1 0-1,0 0 0,-3-5 1,-3-12 51,1 7-146,6 12 15,-1 0 0,0 0 0,0-1 0,1 1 0,-1 0 1,1-1-1,-1 1 0,1-1 0,0 1 0,-1 0 0,1-3 1,-3-29 314,3 33-274,0 0 0,-1 0 0,1 0 0,0 0 0,0 0 0,0 1 0,-1-1 0,1 0 0,0 0 0,0 0 0,0 0 0,-1 0 0,1 0 0,0 0-1,0 0 1,-1 0 0,1 0 0,0 0 0,0-1 0,0 1 0,-1 0 0,1 0 0,0 0 0,0 0 0,0 0 0,-1 0 0,1 0 0,0 0 0,0-1 0,0 1 0,0 0 0,-1 0-1,-2-4-418,2 4 426,1-1 0,0 1 0,-1 0 0,1 0 0,0 0 0,-1 0 0,1 0 0,0 0 0,0 0 0,-1-1 0,1 1 0,0 0 0,0 0 0,-1 0 0,1-1 0,0 1 0,0 0 0,0 0 0,-1-1 1,1 1-1,0 0 0,0-1 0,0 1 0,0 0 0,0 0 0,-1-1 0,1 1 0,0 0 0,0-1 0,0 1 0,0 0 0,0-1 0,0 1-4,0-1 1,0 1-1,0 0 1,0-1-1,0 1 1,0 0-1,0 0 1,0-1-1,0 1 1,0 0-1,0 0 1,0-1-1,-1 1 1,1 0-1,0 0 1,0 0-1,0-1 1,0 1-1,-1 0 1,1 0-1,0 0 1,0-1-1,0 1 1,-1 0-1,1 0 1,0 0-1,0 0 1,-1 0-1,1 0 1,0-1-1,-1 1 1,1-1-44,-1 0 0,0-1 0,1 1 0,-1 0 0,1-1 0,-1 1 0,1-1 0,-1 1 0,1-3 0,-3-33 373,3 36-442,-6-10-38,3 0 345,3 10-195,0 1-1,0-1 0,0 0 1,0 0-1,0 0 1,-1 0-1,1 0 1,0 0-1,-1 0 1,1 0-1,-1 1 1,1-1-1,-1 0 1,0 0-1,0 0 71,0 0-69,0 1-1,0-1 0,1 1 0,-1-1 1,0 0-1,0 1 0,1-1 0,-1 0 0,0 0 1,1 1-1,-1-1 0,1 0 0,-1 0 0,1 0 1,-1 0-1,1 0 0,0 0 0,-1 0 0,1 0 1,0 0-1,0 0 0,0 0 0,-1 0 0,1 0 1,0 0-1,1-1 0,-1 2 192,0 0-102,0 0-53,-8-23-48,5 19 38,1 1 1,0-1-1,0 1 1,1-1-1,-1 1 0,1-1 1,-1 0-1,1 0 1,-1-7-1,2-45-2475,0 40-603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2:50.9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0 357 992,'47'-44'2587,"-40"39"-2546,-1 0 0,1 0 0,9-5 1,11-8 209,-13 8-190,-8 6 102,-1 0 0,1 0 0,-1 0 0,0-1 1,6-7-1,-9 6-163,-2 5 9,0 0 0,1 0 0,-1 1-1,0-1 1,1 0 0,-1 0 0,1 0 0,-1 0 0,1 1 0,-1-1 0,1 0 0,-1 1 0,1-1 0,0 0 0,-1 1 0,1-1 0,0 1 0,0-1 0,-1 1 0,1-1 0,0 1 0,0-1 0,0 1 0,1-1 0,89-49 316,-69 40-381,4-4 112,-6 3-117,-1-1 170,-27 27 221,6-13-329,0 1-1,1-1 0,-1 0 0,0 0 0,0 0 1,0 0-1,-1 0 0,-3 2 0,-8 7 41,-41 34 165,3-3-172,26-19 14,1 2 0,2 1 0,-27 38 0,46-56-58,-4 3 137,6-11-313,2 0 186,0 0 0,0 0 0,0 0 0,0 0-1,0 0 1,0 0 0,-1 0 0,1 0 0,0 0 0,0 0 0,0 0 0,0 0 0,0 0 0,0 0 0,0 0 0,-1 0 0,1 0 0,0 0 0,0 0 0,0 0 0,0 0 0,0 0 0,0 0 0,0 0 0,0 0 0,-1 0 0,1 0 0,0 0 0,0 1 0,0-1 0,0 0 0,0 0 0,0 0 0,0 0 0,0 0 0,0 0 0,0 0 0,0 0 0,0 0 0,0 0 0,-1 1 0,1-1 0,0 0 0,0 0 0,0 0 0,0 0-1,0 0 1,0 0 0,0 0-1,0 0 0,0-1 0,-1 1 1,1 0-1,0-1 0,0 1 0,0 0 0,0-1 1,0 1-1,0 0 0,0 0 0,0-1 0,0 1 1,0 0-1,0-1 0,0 1 0,0 0 0,0-1 1,0 1-1,0 0 0,0-1 0,0 1 0,0 0 1,0-1-1,0 1 0,1 0 0,-1 0 1,0-1-1,0 1 0,1-1 0,1-1-19,1 0-1,-1-1 1,1 1 0,-1-1-1,0 0 1,0 1 0,2-6-1,10-13 88,8-4-13,-15 16-126,1 0 1,0 1-1,0-1 1,18-12-1,106-85 168,-79 57 208,-48 44-357,0 0 0,1 1-1,0 0 1,0 0 0,0 1 0,12-6 0,-4 2 94,-8 5-20,-1-1 0,1 0 0,0 1 0,0 0-1,-1 0 1,1 1 0,1 0 0,-1 0 0,9 0-1,-14 1-57,16 0-118,-10-1 159,-6 0-7,1 1 1,-1 0-1,0 0 1,1 0-1,-1 0 1,0 0-1,1 0 0,-1 0 1,0 1-1,1-1 1,-1 0-1,0 1 1,1-1-1,-1 1 1,0-1-1,0 1 0,2 0 1,5 4 41,-7-4-40,-1 0 0,1-1-1,0 1 1,0-1 0,0 1 0,-1-1-1,1 1 1,0-1 0,0 0-1,0 1 1,0-1 0,0 0-1,1 0 1,-2 0 22,1 0-1,-1 0 1,0 0 0,0 0 0,0 0-1,1 0 1,-1 0 0,0 0-1,0 0 1,0 0 0,1 0-1,-1 0 1,0 0 0,0 0-1,0 0 1,1 0 0,1 2 330,-2-2-330,1 0-1,-1 0 1,0 0 0,0 1-1,0-1 1,0 0 0,0 0-1,0 0 1,0 1 0,0-1-1,0 0 1,0 0 0,0 1 5,-1-1 0,1 1 0,0-1 0,-1 0 0,1 1 0,-1-1 0,1 0 1,0 0-1,-1 1 0,1-1 0,-1 0 0,1 0 0,-1 0 0,1 0 0,-1 0 1,1 1-1,-1-1 0,1 0 0,-1 0 0,0 0 0,-6-1 14,0 0 0,1 0 0,-1 0-1,1-1 1,-1 0 0,1-1 0,0 1 0,-9-6-1,-7-2 40,-2 2 28,0 1-1,0 1 0,-37-5 0,36 7 3,11 2-142,1 1 1,-1 0 0,0 0-1,0 2 1,1-1 0,-1 2-1,0 0 1,1 0 0,-1 2-1,1-1 1,0 2 0,0 0-1,1 0 1,-1 1 0,-17 12-1,23-12-379,1 0 0,-1 0 0,1 1 0,0 0 0,1 0 1,-1 0-1,-5 12 0,-7 9-2063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2:54.3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146 1 576,'0'2'49,"-1"0"1,1 0-1,0 1 0,0-1 1,0 0-1,0 1 1,0-1-1,0 0 0,0 0 1,2 4-1,0 14 320,-1-16-248,-1 1-1,-1-1 1,1 1 0,-1-1-1,0 1 1,0-1 0,0 0 0,0 1-1,-1-1 1,1 0 0,-1 0-1,0 0 1,-1 0 0,1-1-1,-1 1 1,1 0 0,-1-1 0,-5 5-1,6-6-120,1 0 1,-1 0-1,1 0 0,0 0 1,0 0-1,0 1 0,0-1 0,0 0 1,0 0-1,0 1 0,1-1 0,-1 1 1,1-1-1,0 1 0,0 4 0,-4 18 130,2-15-161,0 0 1,1-1 0,-1 14 0,2-14 68,-1-1 0,0 0 0,0 0 0,0 0-1,-6 16 1,-10 15 384,16-30 701,4-6-951,2-5-294,19-11 186,-23 13-44,0-1 0,0 1 0,0-1 1,0 1-1,0-1 0,0 0 0,0 1 1,0-1-1,0 0 0,0 1 0,-1-1 0,3-2 1,3-3-39,-5 5 12,0 1 0,-1 0-1,1 0 1,-1 0 0,1-1 0,-1 1-1,1 0 1,0 0 0,-1 0 0,1 0-1,-1 0 1,1 0 0,-1 0 0,1 0-1,0 0 1,-1 0 0,1 0 0,-1 1-1,1-1 1,-1 0 0,1 0 0,0 1-1,-1-1 1,1 0 0,-1 0 0,0 1-1,1-1 1,-1 1 0,1-1-1,11 14-305,-10-11 279,1 1 45,0 1 0,0 0 1,-1 0-1,1 0 0,-1 1 0,-1-1 1,1 1-1,-1-1 0,1 1 0,-2-1 1,1 9-1,0 6 45,-3 36 0,1-47-32,0 0 0,0 0 1,0 0-1,-1-1 0,-1 1 0,0-1 0,0 1 0,0-1 0,-1 0 1,0 0-1,-1 0 0,0-1 0,-10 13 0,15-20-8,0 1 0,-1-1-1,1 0 1,0 0 0,-1 0 0,1 1-1,0-1 1,-1 0 0,1 0 0,-1 0 0,1 0-1,0 1 1,-1-1 0,1 0 0,-1 0-1,1 0 1,0 0 0,-1 0 0,1 0-1,-1 0 1,1 0 0,0 0 0,-1 0-1,1-1 1,0 1 0,-1 0 0,1 0-1,-1 0 1,1 0 0,0-1 0,-1 1 0,1 0-1,0 0 1,-1-1 0,6-12 76,0 1-1,1-1 1,1 1 0,0 0-1,9-10 1,12-23 76,55-102 130,-75 130-413,-9 17 114,1 0 0,0 0 1,0 0-1,0 0 0,0 0 0,0 0 0,0 0 0,0 0 0,0 0 0,0 0 0,0 0 0,0 0 1,0 0-1,0 0 0,0 0 0,0 0 0,0 0 0,0 0 0,0 0 0,0 0 0,-1 0 0,1 0 1,0 0-1,0 0 0,0-1 0,0 1 0,0 0 0,0 0 0,0 0 0,0 0 0,0 0 0,0 0 1,0 0-1,0 0 0,0 0 0,0 0 0,0 0 0,0 0 0,0 0 0,0 0 0,0 0 0,0 0 1,0 0-1,0 0 0,0 0 0,0 0 0,0 0 0,0-1 0,0 1 0,0 0 0,0 0 0,0 0 1,0 0-1,0 0 0,0 0 0,0 0 0,0 0 0,0 0 0,0 0 0,0 0 0,0 0 0,0 0 1,0 0-1,0 0 0,0 0 0,0 0 0,0 0 0,0 0 0,0 0 0,-7 7-48,-14 17 94,13-15-2,0 0-1,-12 19 0,11-15-132,0 0 0,-18 18 0,-7 9 121,19-22-112,12-16 82,1 1 1,-1 0-1,1-1 0,0 1 1,0 0-1,0 0 0,0 1 1,0-1-1,1 0 1,-1 0-1,1 1 0,0-1 1,0 1-1,0-1 0,0 8 1,1-11 0,0 1 0,0-1 1,0 1-1,0-1 1,0 1-1,0-1 0,0 1 1,0-1-1,1 1 0,-1-1 1,0 1-1,0-1 0,1 1 1,-1-1-1,0 1 0,1-1 1,-1 0-1,0 1 0,1-1 1,-1 0-1,0 1 1,1-1-1,-1 0 0,1 1 1,-1-1-1,1 0 0,-1 0 1,1 1-1,-1-1 0,1 0 1,-1 0-1,1 0 0,-1 0 1,1 0-1,-1 0 0,1 0 1,-1 0-1,1 0 1,-1 0-1,1 0 0,-1 0 1,1 0-1,0-1 0,0 1 31,4-1-41,0 0-1,-1-1 0,1 0 1,-1 0-1,1 0 1,-1 0-1,0-1 1,0 0-1,0 0 1,0 0-1,4-4 0,-8 7 38,1-1 0,-1 1-1,0-1 1,0 0 0,0 1-1,1-1 1,-1 1-1,0-1 1,0 1 0,0-1-1,0 0 1,0 1 0,0-1-1,0 1 1,0-1-1,0 0 1,0 1 0,0-1-1,0 0 1,-4-2-89,-1 7-21,-27 37-192,29-37 252,-1 0 1,1 0 0,-1-1-1,0 0 1,0 0 0,0 0-1,-9 5 1,-31 18 307,42-25-272,0-1 1,0 1-1,0-1 1,0 0-1,0 0 0,0 0 1,0 0-1,0 0 1,0 0-1,0-1 0,0 1 1,0-1-1,-3 0 0,5 0-30,0 1 0,1-1 0,-1 1 0,0-1-1,0 0 1,0 1 0,1-1 0,-1 1 0,0-1-1,1 1 1,-1-1 0,0 1 0,1 0 0,-1-1 0,1 1-1,-1-1 1,1 1 0,-1 0 0,0-1 0,1 1-1,0 0 1,-1 0 0,2-1 0,16-5-64,-5 1 112,82-52-34,-66 42 49,-19 11-45,-1-1 0,1-1 1,-1 1-1,12-11 0,-16 11-6,0 1 0,-1-1 1,0 0-1,0-1 0,0 1 1,0-1-1,3-8 0,0-1 70,7-28 0,3 3-190,-2-26 298,-12 60-365,0 0-1,0-1 1,0 1 0,6-8 0,3-6-1084,-1 4 180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2:55.6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322 1 1472,'-17'14'379,"0"0"1,-1-2 0,-1 0-1,0 0 1,-24 10-1,41-22-363,-16 9 341,-33 20 0,45-25-254,1 0 0,0 1 0,0-1 0,0 1 0,1 0 0,-1 1 0,1-1 0,0 1 0,-4 9 0,7-14-109,0 1-1,-1-1 1,1 1 0,0-1-1,-1 1 1,1-1 0,0 0-1,-3 2 1,3-2-18,-1 0 0,1 0 0,-1 0 0,1 1 1,0-1-1,-1 0 0,1 1 0,-1 1 0,-3 6 160,0 0-1,0-1 1,-1 0-1,-12 13 640,24-26-511,1-1 0,0 1-1,10-6 1,12-9-497,-26 17 215,-1 1 15,0 1 0,0-1 0,1 1 0,-1-1 0,0 1-1,1 0 1,-1-1 0,0 1 0,1 0 0,-1 1 0,1-1 0,0 0 0,-1 1-1,1 0 1,-1-1 0,1 1 0,0 0 0,-1 0 0,4 1 0,-5-1 12,-1 1 0,0-1-1,1 1 1,-1-1 0,1 1 0,-1-1 0,0 1 0,1-1 0,-1 1 0,0-1 0,0 1-1,1-1 1,-1 1 0,0-1 0,0 1 0,0-1 0,0 1 0,0 0 0,0-1 0,0 1-1,0-1 1,0 1 0,0 0 0,0-1 0,0 1 0,-1 0 0,-1 8-30,-1 0 1,-1 0-1,1-1 1,-2 1-1,1-1 1,-10 13-1,7-9 85,2-6-68,4-4-40,6-5 8,-4 3 34,11-7 56,-1 0 0,0-1 0,11-10 0,25-17 2,3 5-413,-27 17-1584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2:59.2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119 0 640,'-22'8'2201,"19"-8"-2045,-28 0 2351,30 1-2422,0 0-98,1 0 0,-1-1-1,0 1 1,1 0 0,0 0 0,-1 0 0,1 0-1,-1 0 1,1 0 0,0 0 0,0 0-1,-1 0 1,1 0 0,0 0 0,0 0 0,0 0-1,0 0 1,0 0 0,0 0 0,1 0-1,-1 2 1,1 1-16,-1 22 306,1-15-235,0-1-1,-1 1 1,-1-1 0,0 1-1,0-1 1,-1 0 0,0 1-1,-1-1 1,-6 14-1,6-18 29,3-4-28,-1 0 0,0 0 0,0 0 0,0-1 0,-1 1 0,1 0 0,-4 3 170,5-5-188,0 0 0,0 1 1,-1-1-1,1 0 0,0 0 0,0 0 1,-1 0-1,1 0 0,0 0 0,0 0 1,0 0-1,-1 0 0,1 0 0,0 0 1,0 0-1,-1 0 0,1 0 1,0 0-1,0 0 0,-1 0 0,1 0 1,0 0-1,-3-2 316,3 2-316,0 0 0,0 0 1,-1-1-1,-5-15 430,0 2-591,5 13 67,1-1-1,-1 0 0,0 1 0,1-1 1,-1 0-1,1 1 0,0-1 0,-1 0 0,1 1 1,0-1-1,0 0 0,0-2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3:01.0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121 110 1152,'-1'-6'116,"1"5"-89,0 0-1,0 0 0,0 0 1,0-1-1,0 1 0,0 0 1,-1 0-1,1 0 0,0 0 0,-1 0 1,1-1-1,-1 1 0,1 0 1,-1 0-1,0 0 0,1 0 1,-1 0-1,0 1 0,0-1 0,1 0 1,-1 0-1,0 0 0,0 1 1,0-1-1,0 0 0,-1 0 1,0-2 264,0-1 1,0 1 0,1-1 0,-1 1-1,1-1 1,0 0 0,0 0-1,1 0 1,-1-5 0,1 9-272,0 0 0,0-1 1,0 1-1,0-1 0,0 1 0,0 0 1,0-1-1,0 1 0,0-1 0,0 1 1,0 0-1,0-1 0,0 1 0,0 0 1,-1-1-1,1 1 0,0 0 0,0-1 1,0 1-1,0 0 0,-1-1 0,1 1 1,0 0-1,-1-1 0,1 1 0,0 0 1,0 0-1,-1-1 0,1 1 0,0 0 1,-1 0-1,1 0 0,-1-1 0,-13 4 441,11-2-389,-5 3 467,7-3-507,0-1 0,0 1 0,1-1 0,-1 1 0,0-1 0,0 0 0,0 1 0,0-1 0,1 0 0,-1 0 0,0 0 0,0 1 0,0-1 0,0 0 0,0 0 0,0 0 0,0 0 0,-1-1 0,1 1-11,1 0 1,-1 0-1,0 0 1,0 0 0,0 0-1,1 0 1,-1 0-1,0 0 1,0 0-1,1 0 1,-1 0-1,0 0 1,1 1-1,-1-1 1,0 0 0,0 1-1,1-1-3,-1 0 1,1 0-1,0 0 1,0 1-1,0-1 0,-1 0 1,1 0-1,0 0 0,0 0 1,0 0-1,-1 0 0,1 0 1,0 1-1,0-1 1,-1 0-1,1 0 0,0 0 1,0 0-1,-1 0 0,1 0 1,0 0-1,0 0 1,-1 0-1,1 0 0,0-1 1,0 1-1,-1 0 0,1 0 1,0 0-1,0 0 0,-1 0 1,1 0-1,0 0 1,0-1-1,0 1 0,-1 0 1,1 0-1,0 0 0,0 0 1,0-1-1,0 1 1,0 0-1,-1 0 0,1-1 1,0 1-1,0 0 0,0 0 1,0 0-1,0-1 0,0 1 1,0 0-1,0 0 1,0-1-1,0 1 0,0 0 1,0 0-1,0-1 0,0 1 1,0 0-1,0 0 1,0-1-1,0 1 0,0 0 1,0 0-1,1-1 0,-1-1 49,-1-2 79,-6-9-17,7 13-135,0-1 1,0 1 0,0 0 0,0-1-1,-1 1 1,1-1 0,0 1 0,0 0-1,-1-1 1,1 1 0,0 0 0,-1-1-1,1 1 1,0 0 0,0 0 0,-1-1-1,1 1 1,-1 0 0,1 0 0,0 0-1,-1-1 1,1 1 0,-1 0 0,-5-4-13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3:03.1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5 576,'1'-1'115,"0"0"-1,0 1 1,1-1-1,-1 1 1,0-1-1,0 1 1,1 0 0,-1-1-1,1 1 1,-1 0-1,0 0 1,1 0-1,-1 0 1,0 0 0,1 0-1,-1 1 1,0-1-1,3 1 1,25 12 224,-24-10-331,-1-1 0,1 0 1,-1 0-1,1 0 0,8 2 0,-5-3 7,0 1-1,16 6 1,-19-6-32,1 0 0,0 0 0,0-1 0,0 1 0,11 0 0,-16-2 32,-1 0 0,0-1 0,0 1 0,1 0 0,-1 0 1,0 0-1,1 0 0,-1 0 0,0 0 0,1 0 1,-1 0-1,0 0 0,1 0 0,-1 0 0,0 0 0,1 0 1,-1 0-1,0 1 0,1-1 0,-1 0 0,0 0 0,0 0 1,1 0-1,-1 0 0,0 1 0,0-1 0,1 0 1,-1 0-1,0 1 0,0-1 0,0 0 0,1 0 0,-1 1 1,0-1-1,0 0 0,0 0 0,0 1 0,0-1 0,1 0 1,-1 1-1,0-1 0,0 0 0,0 1 0,0-1 1,0 0-1,0 1 0,0-1 0,0 0 0,0 1 0,0-1 1,0 0-1,0 1 0,-1-1 0,1 0 0,0 1 8,-1 0-1,1 0 0,-1-1 0,1 1 0,-1 0 0,0-1 1,1 1-1,-1-1 0,0 1 0,1-1 0,-1 1 0,0-1 1,0 0-1,1 1 0,-1-1 0,0 0 0,0 1 0,0-1 1,1 0-1,-1 0 0,-2 0 0,-53 8 1189,-2-8-363,57 0-918,3 1-132,1 1 121,0-1 115,0 1 1,-1-1-1,1 0 0,0 0 0,0 0 1,0-1-1,0 1 0,-1-1 1,1 1-1,0-1 0,4 0 0,7 4-55,2 0 5,15-4 224,-22 2-163,-11 3 205,-14 6 6,13-10-364,-3 2 232,-1-1-1,0 0 1,0 0 0,0-1 0,0 0 0,0 0 0,0-1 0,-12 0-1,-29 0 613,99-7-963,-13 2 166,-12 0-23,-18 3 109,1 0 0,-1 1 0,17 0 0,-23 1 130,-28-3-203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4:51.6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1021 24 2240,'-5'0'116,"0"-1"0,0 0 0,1 0-1,-1 0 1,0 0 0,0-1 0,-6-3 0,7 3 99,-1 0 1,0 1-1,1-1 1,-1 1-1,0 0 1,0 0-1,-7-1 1,11 2-43,1 0 0,-1 0 0,0 0 0,1 0 0,-1 0 0,0 0 0,1 0 0,-1 1 0,0-1 0,1 0 0,-1 0 0,0 0 0,1 1 0,-1-1 0,1 0 0,-1 1 0,1-1 0,-1 0 0,1 1 0,-1-1 0,1 1 0,-1-1 0,1 1 0,-1-1 0,1 1 0,-1 0 0,-1 19 2282,2-8-1982,-8 31 551,3-20-704,-30 164 680,6-22-394,-4 13-181,-56 253 733,59-316-846,-4-1-1,-78 173 0,-187 334-535,100-248-6565,160-307 2661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3:04.8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390 4 1472,'-3'-1'90,"-1"0"1,0 1-1,0-1 0,1 1 1,-1 0-1,0-1 1,0 2-1,1-1 0,-1 0 1,0 1-1,0 0 0,1 0 1,-1 0-1,1 0 0,-1 1 1,1-1-1,-4 3 1,-3 1-16,1 0 1,0 0 0,0 1 0,0 0 0,-11 11 0,-35 40 531,44-45-512,-10 16 90,0 0 0,-27 50 0,12-18 577,27-44-566,0 1-1,-9 21 1,6-3 513,10-18-729,2-15-5,0 0 0,0-1 0,0 1 1,0-1-1,0 1 0,0 0 0,-1-1 0,1 1 0,-1-1 1,0 3-1,-4 25 3,4-25 60,0 1-1,0-1 0,1 0 1,-1 1-1,1-1 0,0 9 262,5-16-48,-4 3-206,0-1 0,1 0-1,-1 0 1,0 0 0,0 0 0,0 0 0,0 0 0,0 0 0,0 0 0,0 0-1,0 0 1,0-1 0,1-1 0,11-14 52,-5 9-276,-1 0-1,11-16 1,-2 3-691,-3 4-367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3:05.8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141 5 1824,'0'0'38,"0"0"1,-1-1-1,1 1 0,0 0 1,-1 0-1,1-1 1,0 1-1,-1 0 0,1 0 1,-1-1-1,1 1 0,0 0 1,-1 0-1,1 0 1,-1 0-1,1 0 0,0 0 1,-1 0-1,1 0 0,-1 0 1,1 0-1,-1 0 0,1 0 1,-1 0-1,1 0 1,0 0-1,-1 0 0,1 0 1,-1 1-1,1-1 0,0 0 1,-1 0-1,0 1 1,1-1 1,-1 0 0,0 1 1,1-1-1,-1 0 0,0 0 1,0 1-1,1-1 1,-1 0-1,0 0 0,0 0 1,0 0-1,1 0 0,-1 0 1,0 0-1,0 0 0,0-1 1,1 1-1,-1 0 1,0 0-1,0-1 0,1 1 1,-1 0-1,0-1 0,1 1 1,-1 0-1,-1-2 1,2 2-30,0 0 0,0 0 1,0 0-1,-1 0 0,1 0 0,0 0 1,0 0-1,0 0 0,-1 0 1,1 0-1,0 0 0,0 0 1,0 0-1,-1 0 0,1 0 1,0 0-1,0 0 0,-1 0 1,1 0-1,0 0 0,0 0 1,0 0-1,0 0 0,-1 0 1,1 1-1,0-1 0,0 0 1,0 0-1,0 0 0,-1 0 1,1 0-1,0 1 0,0-1 1,0 0-1,-7 8 60,6-6 32,-21 15 859,15-13-837,2 1 0,-1-1-1,0 1 1,1 0 0,0 0-1,-8 12 1,13-16-100,-1-1-1,1 1 1,-1 0 0,1-1 0,-1 1 0,1-1-1,-1 1 1,0-1 0,1 1 0,-1-1 0,0 0-1,1 1 1,-1-1 0,0 0 0,1 1-1,-1-1 1,0 0 0,0 0 0,1 0 0,-1 0-1,0 1 1,0-1 0,1 0 0,-1 0 0,0 0-1,-1-1 1,-1 1 100,2 0-34,3 0-22,19 1 64,-14-1-159,-1 1 1,1-1 0,-1 0-1,1-1 1,-1 0 0,1 0-1,-1 0 1,12-4-1,-4-1-75,-8 4-271,0-1 0,0 0-1,-1 1 1,7-6 0,15-2-2887,-6 1 1958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3:07.7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210 1 576,'-3'2'55,"-1"1"0,1 0 0,0 0 0,0 0 0,0 1 0,1-1-1,-1 1 1,-2 4 0,-10 13 608,6-12-383,-3 3 352,8-7-293,-1-1 0,1 1 0,-1-1 0,0 0 0,0 0 0,-7 4 1,3-7 291,9-2-619,0 1 0,-1 0 0,1 0-1,-1 0 1,1 0 0,0 0 0,-1 0-1,1 0 1,-1 0 0,1 0 0,-1 0-1,1 0 1,0 0 0,-1 0 0,1 0-1,-1 1 1,1-1 0,0 0 0,-1 0-1,1 0 1,-1 1 0,1-1 0,0 0-1,-1 0 1,1 1 0,0-1 0,-1 0-1,1 1 1,0-1 0,0 0 0,-1 1-1,1 0 27,-1 0-1,1 1 1,-1-1-1,1 0 1,0 0-1,0 1 1,0-1-1,-1 0 1,1 0-1,0 1 1,1-1-1,-1 0 1,0 1-1,0-1 1,0 0-1,1 0 1,-1 1-1,1-1 1,-1 0-1,1 0 1,-1 0-1,1 0 1,0 0-1,0 0 1,-1 0-1,1 0 1,0 0-1,0 0 1,0 0-1,0 0 1,0 0-1,1 0 1,8 10-83,-7-8 23,-1-1-1,1 1 1,-1-1 0,1 0 0,0 0 0,-1 0 0,1 0-1,0 0 1,6 2 0,-8-4 58,0 1 0,0-1 0,0 0 0,0 0 0,0 0 0,0 0 0,1 0 0,-1 0 0,0 0 0,0 0 0,0 0 0,0 0 0,0 0 0,0-1 0,0 1 0,0 0 0,0-1 0,0 1 0,1-2 0,3 0 108,6-7 19,-11 9-152,0-1 1,1 1-1,-1 0 0,0 0 0,0-1 1,1 1-1,-1 0 0,0-1 1,0 1-1,0 0 0,1-1 1,-1 1-1,0 0 0,0-1 1,0 1-1,0 0 0,0-1 1,0 1-1,0 0 0,0-1 1,0 1-1,0-1 0,0 1 1,0 0-1,0-1 0,0 1 1,0 0-1,0-1 0,0 1 1,0 0-1,-1-1 0,1 1 1,0 0-1,0-1 0,-1 1 1,1 0-7,-1-1 1,1 1-1,-1 0 0,1 0 1,-1 0-1,1 0 1,-1 0-1,1 0 1,-1 0-1,1 1 0,-1-1 1,1 0-1,-1 0 1,1 0-1,-1 0 0,1 1 1,-1-1-1,1 0 1,-1 0-1,1 1 1,-1-1-1,-14 11-61,7-5-66,-13 6 540,-42 16 0,25-11 58,37-17-481,-1 1-1,1-1 1,0 1 0,0-1-1,0 1 1,-1-1 0,1 0-1,0 1 1,-1-1-1,1 0 1,0 0 0,0 0-1,-2 0 1,0-5 12,7-5-136,0 3-391,0 0 0,1 0 0,0 1 0,0 0 0,0 0 0,1 0 0,0 1 0,0 0 0,11-7 0,13-11-1848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3:10.6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18 375 1824,'-15'-35'1003,"15"33"-921,-1 1 0,1-1 1,-1 1-1,1-1 0,0 1 1,-1-1-1,1 1 0,0-1 1,0 0-1,0 1 0,1-1 0,-1-1 1,1-4 9,-1 1-106,1 0 0,-1 0-1,2 0 1,-1 0 0,1 0-1,-1 0 1,4-6 0,22-38-149,-22 42 323,1 1 0,0 0 0,1 0 0,0 1 0,0 0 0,0 0 0,9-5 0,29-13 778,-29 16-564,-15 8-324,0-1 0,0 1 1,0-1-1,0 1 0,0-1 1,0 0-1,0 1 0,0-1 1,-1 0-1,1 0 0,0 1 0,0-1 1,-1 0-1,1 0 0,0 0 1,-1 0-1,1 0 0,-1 0 1,1 0-1,-1 0 0,0 0 1,1 0-1,-1 0 0,0-1 0,0 1 1,0 0-1,0 0 0,0 0 1,0 0-1,0 0 0,0 0 1,0-1-1,0 1 0,-1 0 0,1 0 1,0 0-1,-1 0 0,1 0 1,-1 0-1,1 0 0,-1 0 1,-1-1-1,-3-5 137,0 0 0,-1 0 0,0 1 0,-9-8 0,11 10-5,1 1-134,0 0 1,-1 0-1,1 0 0,-1 1 1,0-1-1,1 1 1,-1 0-1,0 0 0,0 0 1,0 1-1,-1-1 1,-7-1-1,11 4-71,0-1 0,0 1 0,0 0 0,0-1 0,0 1 0,1 0 0,-1-1 0,0 1 0,0 0 0,1 0 0,-1 0 0,0 0 0,1 0 0,-1 0 0,1 0 0,-1 0 0,1 0 0,-1 0 0,1 0 0,0 0 0,0 0 0,-1 2 0,-5 31 103,5-31-47,1 10-60,-1 1 0,2-1 0,0 1 0,0-1 0,6 22 0,-6-32 13,2 12 809,-11-23-353,7 8-429,0-1-1,1 0 1,-1 0-1,1 0 1,0 0-1,-1 0 0,1 0 1,0 0-1,0 0 1,-1 0-1,1-2 1,0 2 0,0 0 0,0 0-1,0 0 1,0 0 0,-1 1 0,1-1 0,0 0 0,-1 0 0,1 0 0,0 0 0,-1 0 0,1 0 0,-2-1 0,-3-1-57,6 7-181,0 8 115,-1 0 97,1 1 0,1 0 0,0-1 1,1 1-1,0-1 0,7 14 688,-10-35-334,-8-75 150,7 81-487,1 1 0,0 0 1,-1-1-1,1 1 1,-1 0-1,1 0 0,-3-3 1,-1-14 2,-1 8 203,2 3-62,3 8-196,8 11-870,0 1 861,0 1 0,-1 0 0,8 20-1,6 10 42,-10-25-962,0-1 0,19 22 1,-5-8-1503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3:11.8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201 28 2976,'-7'-15'893,"5"6"-443,2 9-440,0 0-1,0 0 1,0 0 0,0 0-1,0-1 1,0 1-1,0 0 1,0 0 0,0 0-1,0 0 1,0 0 0,0-1-1,0 1 1,0 0-1,1 0 1,-1 0 0,0 0-1,0 0 1,0 0-1,0-1 1,0 1 0,0 0-1,0 0 1,0 0 0,0 0-1,1 0 1,-1 0-1,0 0 1,0 0 0,0-1-1,0 1 1,0 0 0,1 0-1,-1 0 1,0 0-1,0 0 1,0 0 0,0 0-1,1 0 1,-3 0-7,1 1 0,0-1 0,0 0 0,0 1 1,0-1-1,-1 1 0,1 0 0,0-1 0,0 1 0,0 0 1,0-1-1,0 1 0,0 0 0,1 0 0,-1 0 0,-1 2 1,-15 21 178,10-13-45,-21 29 61,1 1-1,3 1 0,1 1 0,-24 66 1,46-107-201,1 1-1,-1-1 1,0 0 0,1 0 0,0 1-1,-1-1 1,1 0 0,0 1 0,0-1-1,1 3 1,-1-4 3,0-1 0,0 1 0,1 0 0,-1-1 1,0 1-1,1 0 0,-1-1 0,0 1 0,1-1 0,-1 1 0,1 0 0,-1-1 0,1 1 0,-1-1 1,1 0-1,-1 1 0,1-1 0,-1 1 0,1-1 0,0 0 0,-1 1 0,1-1 0,0 0 0,-1 0 1,1 0-1,0 1 0,0-1 0,-1 0 0,1 0 0,0 0 0,-1 0 0,1 0 0,0 0 0,-1-1 1,1 1-1,0 0 0,1 0 0,5-2 2,1-1 1,-1 1-1,1-1 0,-1-1 1,0 1-1,-1-1 1,1 0-1,6-6 0,0 1-54,-1-1 0,-1-1 0,13-14 0,-20 20 112,0 0-10,0 0 1,0 0-1,0 0 1,-1 0-1,4-7 1,-7 12-48,0 0 1,0 0 0,0 0-1,0 0 1,0-1 0,0 1-1,0 0 1,0 0 0,0 0-1,0 0 1,1 0 0,-1 0-1,0 0 1,0 0 0,0-1-1,0 1 1,0 0 0,0 0-1,0 0 1,0 0 0,0 0-1,0 0 1,0-1 0,0 1-1,0 0 1,0 0 0,0 0-1,-1 0 1,1 0 0,0 0-1,0 0 1,0 0 0,0-1-1,0 1 1,0 0 0,0 0-1,0 0 1,0 0 0,0 0-1,0 0 1,0 0 0,0 0-1,-1 0 1,1 0 0,0 0-1,0 0 1,0-1 0,0 1-1,-7 3 26,-7 7-45,-29 29-2523,29-20 502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3:12.7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106 247 576,'0'-1'-2,"5"-13"662,-5 14-639,0 0 0,1-1 0,-1 1 0,0 0 0,0 0 0,0-1 0,0 1 0,0 0 0,0 0 0,0-1 0,0 1 0,0 0 0,0 0 0,0-1 0,0 1 0,0 0 0,0 0 0,0-1 0,0 1 0,0 0 0,0-1 0,0 1 0,0 0 0,0 0 0,0 0 0,0-1 0,0 1 0,-1 0 0,1 0 0,0-1 0,0 1 0,0 0 0,0 0 0,-1 0 0,1-1 0,0 1 0,0 0 0,-1 0 0,0 0 100,0-1 1,-1 1-1,1-1 0,0 1 0,0-1 1,-1 1-1,1-1 0,0 1 0,0-1 1,0 0-1,0 0 0,0 0 0,0 0 0,-2-2 1,2 2 7,0 0 1,0 0-1,0 0 1,-1 0 0,1 0-1,0 0 1,-1 0 0,1 0-1,-2 0 1,0 0-15,1 0 1,-1 0-1,1 0 1,0 0-1,-1 0 1,1 0-1,0-1 1,0 1-1,0-1 1,0 1-1,0-1 1,0 0-1,1 0 1,-1 0-1,1 0 1,-1 0-1,1 0 1,0 0-1,-2-5 1,-7-8-10,9 12-89,0 0 0,0 1 1,0-1-1,0 0 0,0 0 1,1 1-1,-1-1 0,1-5 0,-6-17 116,4 18-80,0-1 0,0 1 1,1-1-1,0 1 0,0-14 1,1 13-22,0 6 6,0-1 1,0 1-1,0 0 1,0-1-1,-1 1 1,1 0-1,-1-1 1,0-2-1,0 1 202,2 9-517,0 0 240,0 0 0,0 0-1,0 0 1,1 0 0,-1 0 0,6 8-1,5 21 16,0-4 438,-12-29-352,4 7 134,0 22-577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3:17.1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2105 72 3232,'-2'-2'219,"-3"-6"619,5 8-827,0 0 1,0 0 0,0 0-1,0 0 1,0 0-1,-1 0 1,1-1 0,0 1-1,0 0 1,0 0-1,0 0 1,0 0 0,0 0-1,0 0 1,0-1-1,0 1 1,0 0 0,0 0-1,0 0 1,0 0-1,0 0 1,0 0 0,0 0-1,1-1 1,-1 1-1,0 0 1,0-1 81,0 1-70,0 0-11,1 0-1,-1 0 1,0 0-1,0 0 1,0 0 0,0 0-1,0 0 1,0 0-1,0 0 1,1 0 0,-1 0-1,0 0 1,0 0-1,0 0 1,0 0 0,0 0-1,0 0 1,1 0 0,-1 0 0,0 0 0,0 0 0,0-1 0,0 1 0,0 0 0,0 0 0,0 0 0,0 0 1,0 0-1,0 0 0,0-1 0,0 1 0,0 0 0,0 0 0,0 0 0,0 0 1,0 0-1,0 0 0,0-1 0,0 1 0,0 0 0,0 0 0,0 0 0,0 0 1,0 0-1,-1-1 109,1 1-109,0 0 0,0 0 0,0 0 0,0-1 0,0 1 1,0 0-1,-1 0 0,1 0 0,0 0 0,0 0 0,0 0 0,0 0 0,0 0 1,0 0-1,-1 0 0,1 0 0,0 0 0,0 0 0,0 0 0,0 0 0,0 0 1,0 0-1,-1 0 0,1 0 0,0 0 0,0 1 0,0-1 0,0 0 0,0 0 0,-10 6 91,0 1-1,1 0 1,0 1-1,1 0 1,-1 0-1,2 1 1,-10 11-1,-9 12 566,9-12-258,-16 23-1,-14 18-348,42-53-35,-1-1 0,-6 13 0,5-8-365,27-34-1671,-13 15 2228,-1 0 1,8-10 0,-10 12 10,-3 3-170,0 0 0,0 0 1,0 0-1,-1 0 0,1 0 0,-1 0 0,0 0 1,1 0-1,-1 0 0,0 0 0,0 0 1,0 0-1,0 0 0,-1-1 0,1 1 1,-1 0-1,1 0 0,-1 0 0,-1-3 1,1 2-35,0 2-11,1 0-1,-1 0 1,0 0-1,0 0 1,1 0-1,-1 0 1,0 1-1,0-1 1,0 0-1,0 1 1,0-1-1,0 0 0,0 1 1,0 0-1,0-1 1,0 1-1,-1-1 1,1 1-1,-2 0 1,-28-5-98,21 4 90,-72-9-8,0 5-1,0 2 0,-153 17 1,218-12-9,-419 66 507,205 3-60,25-7-127,161-53 31,0-1 0,-77 5 0,104-14-221,0-2 0,0 1 0,-1-2-1,-31-7 1,40 6-133,-1 0 0,1 0 0,0-1 0,0-1 0,0 0 0,0 0 0,1-1 0,0 0 0,-10-9 0,13 11 14,1-1-70,0 1 0,1-1 0,-1 1 0,-4-8 0,9 12 33,-1-1 0,0 0-1,1 0 1,-1 0-1,1 1 1,-1-1 0,1 0-1,0 0 1,-1 0-1,1 0 1,0 0 0,0 0-1,0 0 1,-1 0-1,1 0 1,0 1-1,0-1 1,0 0 0,1 0-1,-1 0 1,0 0-1,0 0 1,0 0 0,1 0-1,-1 0 1,0 0-1,1 0 1,-1 1 0,1-1-1,-1 0 1,1 0-1,0 0 1,-1 1 0,1-1-1,-1 0 1,3 0-1,5-4-27,1 0-1,-1 0 1,1 1-1,1 1 0,-1-1 1,12-2-1,14-5 99,130-58-160,-139 56 197,0-2 0,-2 0 0,0-2 1,25-21-1,-38 28 11,0 0 31,0 1-1,-2-2 1,11-12 0,-10 12 83,-8 10-183,-1 0 0,1-1 0,-1 1 0,1-1-1,-1 1 1,0-1 0,0 0 0,0 0 0,0 1 0,0-1 0,0 0 0,0 0 0,1-4 0,-18 20-476,-1 4 461,14-15-206,-1 1 0,1-1 1,0 1-1,0-1 0,0 1 0,0 0 0,1 0 1,-3 6-1,-4 19-1269,0 15-1652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3:20.0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71 14 832,'-3'-14'2030,"6"20"-2007,-2 0 120,-1 0 0,1 0 1,-1 1-1,0-1 0,-1 9 0,0 1 348,1-15-437,0 1 0,0-1 0,0 1 0,-1-1 0,1 1 0,0-1 0,-1 0 0,1 1 0,-1-1 0,-1 2 0,2-2 11,-1 0 0,0 0-1,1 0 1,-1 1 0,1-1 0,0 0-1,-1 0 1,1 1 0,0-1-1,0 2 1,-3 21 557,2-21-595,0 1 0,1-1 0,-1 1 0,1-1 0,0 1 0,0-1 0,2 7-1,3 15-100,-1-12 98,-2-1 0,1 1 0,0 21 0,-3-33-25,0 30 261,-1-1 1,-1 1-1,-8 41 0,-7 10 166,7-20-239,2-32-128,6-24 23,0 0 1,0 1 0,1-1-1,0 0 1,0 7 0,0-5-1027,0 1 1,-4 14 0,3-13-83,-6 20-1145,7-5 806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3:28.1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1 370 992,'9'-4'1307,"-5"-20"-635,-3 19-538,0 0 0,0 0 0,-1-1 0,0 1 0,0 0 0,-1-10 0,0 10-11,0 1 0,1-1 1,0 1-1,0-1 0,0 1 0,1-1 0,-1 1 1,1-1-1,2-5 0,3-6-151,-5 12 69,0 0 0,1 1 0,-1-1 0,1 1 1,0-1-1,0 1 0,0-1 0,0 1 0,1 0 0,-1 0 0,1 0 1,3-2-1,3-3-22,-6 5 21,0 0 1,0 1 0,0-1-1,1 0 1,-1 1 0,1 0 0,0 0-1,-1 0 1,1 0 0,0 1-1,0-1 1,0 1 0,0 0-1,7-1 1,-10 2 5,0 0-1,0 0 1,0 0-1,0-1 1,-1 1 0,1 0-1,0-1 1,0 1-1,0-1 1,-1 1 0,1-1-1,0 1 1,0-1-1,-1 0 1,1 1-1,0-1 1,-1 0 0,1 1-1,0-3 1,5-2 615,-6 5-658,0 0 0,0 0-1,0 0 1,1-1-1,-1 1 1,0 0-1,0 0 1,0 0 0,0 0-1,0-1 1,0 1-1,0 0 1,0 0 0,1 0-1,-1-1 1,0 1-1,0 0 1,0 0-1,0-1 1,0 1 0,0 0-1,0 0 1,0 0-1,0-1 1,0 1 0,0 0-1,-1 0 1,1 0-1,0-1 1,0 1-1,0 0 1,0 0 0,0 0-1,0-1 1,0 1-1,0 0 1,-1 0 0,1-1-1,-4-7 132,-14-11-155,17 18 41,0-1 0,0 1 0,0 0 0,0-1 0,0 1 0,0-1 0,1 1 0,-1-1 0,1 1 0,-1-1 0,1 1 0,-1-1 0,1 1 0,0-1 0,0 0 0,0 1 0,0-1 0,0 1 0,0-1 0,0 0 0,0 1 0,1-1 0,-1 1 0,1-1 0,-1 1 0,1-1 0,0 1 0,1-3 0,0-2-61,1 1 0,1-1 0,-1 0 0,1 1 0,0 0 0,5-5 0,-8 10 37,-1-1 0,1 1 1,-1 0-1,1-1 0,-1 1 0,1 0 0,-1 0 0,1-1 1,0 1-1,-1 0 0,1 0 0,-1 0 0,1 0 0,0 0 1,-1 0-1,1 0 0,-1 0 0,1 0 0,0 0 0,-1 0 1,1 0-1,-1 1 0,1-1 0,0 0 0,-1 0 1,1 0-1,-1 1 0,2 0 0,11 9 104,-12 7-30,-2-11-102,0-1 1,1 0 0,-2 1-1,1-1 1,-4 9 0,-2 7 75,-32 103 100,38-112 112,2-27-454,6-7 266,0 1 0,18-33-1,-23 51-79,-1 0 0,0 0-1,0 0 1,0 0 0,0 0-1,-1 0 1,1-1 0,-1 1 0,0-5 74,-4 12-137,-1 5 29,0 0 0,0 0 0,1 0 0,0 1 0,1-1 0,0 1 0,-2 15 0,5-10-455,0 1-1360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3:30.9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473 29 832,'-1'-7'62,"0"5"-6,1 0 0,-1 0 0,1 1 0,-1-1 1,0 0-1,1 1 0,-1-1 0,-1-1 0,1 3-36,1-1 0,-1 1-1,1-1 1,-1 1-1,1 0 1,-1-1 0,0 1-1,1 0 1,-1-1-1,0 1 1,1 0 0,-1 0-1,0 0 1,0 0 0,1-1-1,-1 1 1,0 0-1,1 0 1,-1 0 0,0 1-1,0-1 1,1 0-1,-1 0 1,0 0 0,0 1-1,-2 0 4,0 0 0,0 0 0,1 1 0,-1-1 0,0 1-1,1 0 1,0 0 0,-1 0 0,1 0 0,-4 4 0,-19 28 772,21-29-636,-3 4 204,0-1 0,0 0 0,0 0 0,-1 0 0,-1-1 0,1 0 1,-1-1-1,0 1 0,-1-2 0,-15 8 0,-10-4 482,25-7-770,0 1 1,-17 7 0,13-5 183,11-4-219,0 0 0,0 1 0,0-1 0,0 0 0,1 1 0,-1 0 0,0 0 0,-3 3 0,4-4-37,2-1-8,-1 1 1,0-1 0,0 1-1,0 0 1,1-1 0,-1 1-1,0 0 1,1-1 0,-1 1 0,1 0-1,-1 0 1,0 0 0,1-1-1,0 1 1,-1 0 0,1 0 0,0 0-1,-1 0 1,1 0 0,0 0-1,0 0 1,0 1 0,-1 0-8,1-1 1,0 0 0,0 1 0,0-1-1,0 1 1,0-1 0,0 0-1,1 1 1,-1-1 0,0 1-1,1-1 1,-1 0 0,1 1 0,0-1-1,-1 0 1,1 0 0,0 1-1,1 1 1,21 17-128,-10-9 146,-10-9 4,0 0 0,0 0 0,0 1-1,0-2 1,0 1 0,1 0 0,-1-1 0,1 1-1,7 1 1,35 2 187,-38-5-165,0 0 1,-1 1 0,1 0 0,0 1 0,0-1-1,-1 2 1,10 3 0,-3-2 416,-16-4-204,-5 0-126,-8-1 54,0 0 1,0-2-1,1 0 0,-15-5 1,-2 0 62,12 5-116,-1 0 0,-1 1 0,-26 2-1,41 0-107,-8-2-260,12 1 71,7 1 135,-4 0 127,8 3-54,-8-2-56,1 0 1,0 0 0,-1 0-1,1-1 1,0 1-1,-1-1 1,1 1 0,0-1-1,0 0 1,-1 1 0,1-1-1,0 0 1,0 0 0,0 0-1,0 0 1,1-1-1,7 0 6,85-4 114,-81-1 524,-24 5-355,2 1-284,0 1 1,0-1-1,0 1 0,0 0 1,1 1-1,-1 0 0,0 0 1,1 1-1,-9 4 0,-33 19-221,47-24 230,7-3 4,-4 1-52,8 0-70,-6 0 124,0 1-1,0-1 1,0 1 0,-1 0 0,1 0 0,0 0 0,0 0 0,-1 1 0,1-1 0,4 4 0,-5-4 14,0 1 0,1 0 1,-1-1-1,1 0 1,-1 0-1,1 0 0,-1 0 1,1 0-1,0 0 1,6 0 404,-12 1-407,0-1 1,0 0-1,-1 0 0,1 0 0,0 0 0,0-1 0,-1 1 0,1-1 0,-1 0 1,1 0-1,-5-1 0,-8 2-4,-4 1 116,-43 7-11,62-9-119,0 1-1,0-1 1,0 0 0,0 0-1,0 1 1,1-1-1,-1 0 1,0 1 0,0-1-1,0 1 1,1-1 0,-1 1-1,0-1 1,0 2-1,1-2-4,-1 0 0,1 1-1,0-1 1,0 1 0,0-1-1,0 0 1,-1 1 0,1-1-1,0 1 1,0-1 0,0 1-1,0-1 1,0 0-1,0 1 1,0-1 0,0 1-1,0-1 1,1 0 0,-1 1-1,0-1 1,0 1 0,2 2-67,-1 0 1,1 0-1,0-1 1,0 1 0,0-1-1,3 3 1,1 2 115,-3-5-24,-1 0-1,0 0 1,1 0 0,0 0 0,-1-1 0,1 1 0,0-1 0,0 1 0,0-1 0,0 0 0,0 0 0,0-1-1,4 2 1,-6-2-16,0 0 1,0 0-1,0 0 0,0 1 0,-1-1 0,1 0 0,0 1 0,0-1 0,0 1 0,-1-1 0,1 1 0,0-1 1,0 2-1,0-2 11,-1 1 1,0-1-1,1 0 1,-1 1-1,1-1 1,-1 0-1,1 1 1,-1-1-1,1 0 1,-1 0-1,1 1 1,-1-1-1,1 0 1,-1 0-1,1 0 1,0 0-1,0 0 102,6-2 305,-6 2-407,-1 0 0,0 0 0,0 0 0,0 0 0,0 0 0,0-1 0,0 1 0,1 0 0,-1 0 0,0 0 0,0 0 0,0 0 0,0 0 1,0 0-1,0 0 0,1 0 0,-1 0 0,0 0 0,0 0 0,0 0 0,0-1 0,0 1 0,0 0 0,0 0 0,0 0 0,0 0 0,0 0 0,0 0 1,0 0-1,1-1 0,-1 1 0,0 0 0,0 0 0,0 0 0,0 0 0,0 0 0,0-1 0,0 1 0,0 0 0,0 0 0,0 0 0,0 0 0,0 0 1,-1 0-1,1-1 0,0 1 0,0 0 0,0 0 0,0 0 0,0 0 0,0 0 0,0 0 0,0 0 0,0-1 0,0 1 0,0 0 0,-1 0 0,1 0 1,0 0-1,0 0 0,0 0 0,0 0 0,0 0 0,-1 0 0,-13-3-23,0 0 0,-1 1-1,1 1 1,-1 0 0,-20 3 0,4-2-838,97 13-7080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1:27.12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4895 1 736,'0'0'6,"-1"0"0,1 0 0,0 0 0,0 0 0,0 0 0,0 0 0,0 0 0,0 0 0,0 0 0,0 0 0,0 0 0,0 0 0,0 0 0,-1 0 0,1 0 0,0 0 0,0 1 0,0-1 0,0 0 0,0 0 0,0 0 0,0 0 0,0 0 0,0 0 0,0 0 0,0 0 0,0 0 0,0 0 0,0 0 0,0 1 0,0-1 0,0 0 0,0 0 0,0 0 0,0 0 0,0 0 0,0 0 0,0 0 0,0 0 0,0 0 0,0 1 0,0-1 0,0 0 0,0 0 0,0 0-1,0 0 1,0 0 0,0 0 0,0 0 0,0 0 0,1 0 0,-1 0 0,0 0 0,0 0 0,0 0 0,0 1 0,0-1 0,0 0 0,0 0 0,0 0 0,0 0 0,0 0 0,0 0 0,1 0 0,0 3 6,0 0 0,0 0 0,0 1 0,0-1 0,0 1 0,-1-1 0,0 0 0,1 1 0,-1-1 0,-1 1 0,1-1 0,-1 4 0,0 8 46,2-2 135,1 1 0,0-1 0,1 0 0,1 1 1,7 19-1,1 3 98,-6-19-209,0 1 0,2-2 0,0 1-1,1-1 1,0 0 0,2 0 0,17 20 0,-8-14 106,1 0 0,1-2 1,45 33-1,-12-16-21,58 44 125,-105-72-308,0 0 0,0 1 0,-1-1 0,0 2 0,-1-1 0,6 12 0,1 2 208,8 16 57,-17-29-178,2-1 1,-1 1-1,1-1 0,1 0 1,14 17-1,12 4-49,-32-29-8,0-1-10,-1-1 0,0 1 0,0-1 0,0 0 0,0 1 0,1-1 0,-1 1 0,0-1 0,0 0 0,1 1-1,-1-1 1,0 0 0,1 1 0,-1-1 0,0 0 0,1 0 0,-1 1 0,0-1 0,1 0 0,-1 0 0,1 1 0,0-1 140,-1 0-38,0 0-42,0 0-10,-1-4-76,0 0 0,0 1 0,-1-1 1,1 0-1,-1 1 0,0-1 0,0 1 0,-5-6 1,0-2-82,-21-42-108,-13-20 230,31 57-77,0 0-1,-1 2 0,-1-1 1,-22-20-1,6 13 112,-47-29 1,-3-2-81,35 19 171,0 7-128,16 8-235,25 17 220,-1 0 0,1 1 1,0-1-1,-1 1 0,0-1 0,1 1 0,-1 0 0,0 0 0,0 0 1,1 0-1,-1 1 0,0-1 0,-5 1 0,-22-8 159,30 8-185,-1 0 0,0 1 0,1-1 0,-1 0 0,1 1 0,-1-1 0,1 1 0,-1-1 0,1 1 0,-1-1 0,1 1 0,-1-1 0,1 1 0,-1 0 0,1-1 0,0 1 0,0 0 0,-1-1 0,1 1 0,0 0 0,0-1 0,0 1 0,-1 0 0,1 0 0,0 1 0,0 1 25,0 1 0,0 0 0,0 0 0,1-1 0,0 1 0,-1 0 0,1-1 0,0 1 0,1 0 0,2 5 0,-2-4 25,0-1-35,0 1 0,0 0 0,1-1-1,0 0 1,-1 0 0,1 1 0,1-2 0,-1 1 0,1 0-1,-1-1 1,1 1 0,6 3 0,80 54-140,44 27 401,-115-77-221,4 2 56,2 0 0,49 19 0,25 3-758,-94-33 620,-1 0 1,1 0-1,-1 0 0,1 1 0,-1-1 0,0 1 1,0 0-1,0 0 0,0 1 0,-1-1 0,1 1 1,-1 0-1,4 5 0,-1 2-184,0 0 0,0 0 0,8 24 0,-7-19 481,-6-13-119,1 1-1,-1-1 0,0 0 1,0 1-1,0-1 0,0 1 1,-1-1-1,1 1 0,-1 4 1,5 18 405,-4-21-513,0 1 1,0-1-1,0 0 1,0 5 0,7 62 71,-8-60-171,-1-8 91,1-1-1,0 1 0,0 0 0,0 0 0,1-1 0,-1 1 0,1 0 1,0-1-1,2 5 0,2 3 203,-8-13 254,-8-17-211,-11-26-612,-44-65 0,-61-73 687,122 177-337,1-1-1,0 1 1,1-1 0,0 0-1,0 0 1,0 0-1,1-1 1,0 1 0,0 0-1,1-1 1,0 1 0,0-12-1,9 24-290,-2 2 247,0 1 0,0-1 0,0 1 0,-1 1 0,-1-1 0,7 15 0,18 59-91,-21-55 241,20 48 119,4-1 1,54 95 0,-34-91-21,-3-7-130,-7 1 305,100 132 1,-65-109-230,-65-82-132,-1 1 1,9 16-1,-19-29-12,2 6-1232,-1-29-508,3-27-1,-1 26 2436,0-28 1,-4 32-259,0-12 67,-4-37 0,2 46-259,2 17-210,-1-1 0,1 1 0,-1 0 0,0 0 0,0-1 0,-3-6 1,-52-106 737,18 37-683,3 9 492,-10-17-630,16 36 0,27 47-73,-3-4-414,4 9 281,2 7 119,12 44 156,-3 0 0,-2 1 1,3 84-1,-6-31 704,3 149-437,-16-188-283,7-59-5,-1 0 0,0 0 0,0 0 0,0 0 0,-1-1 0,1 1 0,-2-1 0,1 0 0,-6 8 0,-12 9 186,18-20-194,0 1 0,0 0 0,0 0-1,0 0 1,1 0 0,-3 5-1,-10 16 16,10-17-14,1 1-1,-1 0 1,1 1 0,0-1-1,-2 11 1,3-11 22,0 0-1,0 0 0,-6 9 1,-8 20 34,2 3-54,11-31 6,0 1 1,0 0-1,1 0 1,1 0-1,-1 0 1,0 20-1,1-23 48,1-6-53,1 0 1,-1 0-1,1 0 1,0 0-1,-1 0 1,1 0-1,0 1 1,0-1 0,0 0-1,-1 0 1,1 0-1,1 0 1,-1 2-1,0-2-1,0 0-1,-1 0 1,1 0 0,0 0-1,1 0 1,-1 0 0,0 0-1,0 0 1,0 0 0,1 0-1,-1 0 1,0 0 0,1 0-1,-1 0 1,1 0-1,-1 0 1,2 1 0,-2-2-5,0 0 1,1 1-1,-1-1 1,0 1-1,0-1 1,1 1-1,-1-1 1,0 1-1,0-1 1,0 1-1,0-1 0,1 1 1,-1-1-1,0 1 1,0-1-1,0 1 1,0-1-1,0 1 1,4 16-419,-3-15 427,0 0 0,0 0-1,-1 0 1,1 0 0,-1 0 0,1 0 0,-1 4-1,0-3 5,0 0 0,0 0 0,-1 1 0,1-1 0,-1 0 0,0 0 0,1 0 0,-2 0 0,1 0 0,0-1 0,-1 1 0,1 0 0,-1 0 0,0-1 0,1 1 0,-2-1 0,-1 3 0,-13 17-211,4-9 357,5-6-152,1 0 0,0 0 1,1 0-1,0 1 1,-8 12-1,13-18-1,0 0 0,0-1 1,-1 1-1,1-1 0,-1 1 0,1-1 0,-1 1 0,0-1 0,1 0 0,-1 0 1,-3 2-1,-22 8 225,25-10-161,-16 14-18,4-9-211,-28 11 253,20-1 97,-4-5-325,20-8 164,0-1 0,0 1 0,-7 3-1,9-3-2,1-1 0,-1 0-1,0-1 1,0 1 0,0-1-1,0 1 1,0-1 0,0 0-1,-8 0 1,4-1 4,0 0 0,-1 1 1,1 0-1,0 1 0,-10 2 1,-73 20 330,73-19-246,0 0 1,-36 4 0,45-7-96,0 0 0,1 1 0,0-1 0,-1 2 0,1-1 0,-13 9 1,-6 1-197,14-6 225,0 0 0,1 1-1,0 0 1,-15 13 0,-38 43-58,56-54-45,-13 20-1,17-22 76,0 0-1,-1-1 1,0 1-1,0-2 0,-9 9 1,6 1 116,0-9-127,0 0-1,-1-1 1,0-1 0,-1 1 0,1-1-1,-17 5 1,19-9-3,-1 0 1,1 0-1,-1-1 0,1 0 1,-10-1-1,-8-1 81,-73 9-73,55-2-6,38-3-11,1-1 1,-1 1-1,0 1 1,0-1 0,1 1-1,0 0 1,-8 5-1,-15 8-7,13-10 138,2-1-169,1 1 0,-14 8 1,2-4 48,21-9 0,-1 1 0,1-1 0,-1 0 0,1 1 0,0 0 0,-4 3 0,-15 5 21,20-9-22,0 0 0,1 0 0,-1 0 0,0 0 0,0 0 0,1-1 0,-1 1 0,0 0 0,0-1 0,0 0-1,0 1 1,0-1 0,-4 0 0,-11 3 53,15-3-34,0 0-1,0 0 0,0 0 0,0 0 0,0 0 0,0-1 1,0 1-1,0-1 0,0 1 0,0-1 0,0 0 0,0 0 1,0 1-1,0-1 0,-2-2 0,-5-1-52,1 1 31,0 1-1,-1 1 1,1 0-1,-1 0 1,1 0-1,-1 1 1,-14 2-1,-8-1-55,-51 7 151,57-7-159,-34 7 0,-7 0 49,52-7 51,1 1 0,-16 5 0,15-3-93,-28 3 0,33-5 53,0 0-1,1 0 1,-1 1 0,1 0-1,-1 0 1,1 1 0,-11 7 0,4-2 31,12-8-46,-6 5 7,0-1 0,0-1-1,-1 0 1,1 0-1,-1-1 1,0 0 0,0 0-1,0-1 1,-13 1-1,-2 2-415,30-6 416,0 0 0,0 0 0,-1 0 0,1 0 0,0-1-1,-1 0 1,1 0 0,3-2 0,21-9-57,-23 11 78,0-1 0,0 1 0,0-1-1,5-5 1,11-4 29,-17 9-35,0 0-1,0 0 1,7-6-1,13-8-56,-25 17 58,103-48-182,-83 40 190,0 0 1,1 2-1,25-5 0,-26 7 54,0-1 1,24-10-1,20-6-57,-17 6-115,-32 10 118,-1 0 1,22-4-1,7 4-403,-33 4 333,1 0-1,-1 1 1,22 1-1,-4 0 94,44 3-516,99-4 96,-170 0 192,-1 0 79,17 0-170,-14-2 258,0 1 0,0-1 0,0 1 0,0-1 0,0 0 0,0 0 0,-1 0-1,1-1 1,-1 1 0,0-1 0,1 1 0,-1-1 0,2-4 0,48-59-919,-48 61 704,0 0 1,0 0 0,0 0 0,10-8-1,-14 13 254,0 0 0,0 0 0,0 0 0,-1 0-1,1 0 1,0 0 0,0 0 0,0 0 0,0 0-1,0 0 1,0 0 0,0 0 0,0 0 0,-1 0 0,1 0-1,0 0 1,0 0 0,0 0 0,0 0 0,0 0-1,0 0 1,0 0 0,0 0 0,0-1 0,0 1 0,0 0-1,0 0 1,0 0 0,-1 0 0,1 0 0,0 0-1,0 0 1,0 0 0,0 0 0,0 0 0,0-1 0,0 1-1,0 0 1,0 0 0,0 0 0,0 0 0,0 0-1,0 0 1,0 0 0,0 0 0,0-1 0,0 1 0,0 0-1,0 0 1,0 0 0,0 0 0,1 0 0,-1 0-1,0 0 1,0 0 0,0 0 0,0 0 0,0-1 0,0 1-1,0 0 1,0 0 0,0 0 0,0 0 0,0 0 0,0 0-1,1 0 1,-1 0 0,0 0 0,0 0 0,-8 0 648,-15 7-545,-35 7 0,34-9 13,-35 11 1,-133 56 860,170-59-920,18-11-68,1 1 1,-1-1 0,0 0-1,-7 3 1,8-4-22,-2 0 45,1 1 1,-1-1-1,1 0 1,-1 0-1,-9 0 1,10-1 28,-1 1 0,0-1 1,1 1-1,-1 1 0,-7 2 0,-17 4-59,16-5 59,11-2-59,1 0-1,-1-1 1,0 1 0,0-1-1,0 1 1,0-1 0,0 0-1,0 0 1,-3 0 0,-4-2 29,-1 1 1,0 0 0,0 1 0,0 0-1,0 0 1,1 1 0,-1 0 0,0 1 0,1 0-1,-1 1 1,-11 4 0,0 1 311,-45 9 0,15-4 366,42-12-682,0 1 1,-1-1-1,1 0 0,-1-1 1,1 0-1,-14-3 0,12 2-39,-1 0 0,1 1 0,0 0 0,-11 2 0,-5 4 198,6-1-13,18-4-163,0-1 0,0 1 1,0 0-1,0 0 0,0 0 1,1 0-1,-4 2 0,3-1 4,0-1-1,0 0 1,1 0-1,-1 0 1,0 0 0,-3 0-1,3-1-29,0 1-1,0-1 1,1 1-1,-1 0 1,0 0-1,1 0 1,-1 0-1,1 1 1,-3 1-1,2-1 30,0 0 1,-1 0-1,1-1 0,-1 1 1,1-1-1,-1 1 0,-5 0 1,4-1 5,1 0 1,0 1 0,0-1-1,-6 4 1,3-1 45,0-1 0,0 0 0,0 0 0,0-1 0,-1 1 1,1-2-1,0 1 0,-13 0 0,-8 0 56,-29-3-1,16-1-11,31 2-67,0 0-24,1 0 0,0 0 0,0 1 0,0 1 0,-13 2 0,14-2-7,0-1 0,0 0 0,0 0 0,-14-1 0,12 0 15,-19-1 145,12 0-184,0 1-1,-19 2 1,28 0 6,1 1 0,-1 0 0,0 0 0,1 0 0,-13 8 0,-3 2 7,3-5 98,-27 7 0,22-7-67,-146 38-213,131-34 316,30-9-63,0 0 0,0 0 0,-1-1 0,1-1 1,-11 1-1,-70 3 83,72-5-163,9-1 0,1 1 0,0 0 0,0 0 0,-1 1 0,1 1 0,0-1 1,0 1-1,0 1 0,-10 4 0,4-5 67,14-2-48,-1 0 1,1 1-1,-1-1 0,1 0 1,-1 0-1,1 1 1,-1-1-1,1 1 1,-1-1-1,1 1 1,-3 1-1,3-2-5,0 1 0,0 0-1,0 0 1,0-1 0,-1 1 0,1-1-1,0 1 1,-1-1 0,1 0 0,0 1 0,-3-1-1,-12 5 48,-36 22-250,44-22 219,1 0 16,0-1 0,0 1 1,-1-1-1,1-1 0,-1 0 0,0 0 1,-9 2-1,0-1-198,12-3 181,1 0-1,0 0 1,-1 0 0,-5 0-1,7-1-21,-15 3-78,10-1 86,-26 8 286,34-10-283,0 0 0,-1 0-1,1 0 1,0 0 0,-1 1-1,1-1 1,0 0 0,0 0-1,-1 0 1,1 0 0,0 0 0,-1 0-1,1 0 1,0 0 0,0 0-1,-1 0 1,1 0 0,0-1-1,-1 1 1,1 0 0,0 0-1,0 0 1,-1 0 0,1-1-1,0 1-3,-1 0 0,1 0-1,0 0 1,0 0 0,0 0 0,-1 0-1,1 0 1,0 0 0,0 0-1,-1 0 1,1 0 0,0 0-1,0 0 1,0 0 0,-1 0 0,1 0-1,0 0 1,0 0 0,-1 0-1,1 0 1,0 0 0,0 0-1,0 0 1,-1 0 0,1 0 0,0 0-1,0 0 1,0 1 0,-1-1-1,1 0 1,0 0 0,-2 1 6,1 0 1,-1-1-1,1 1 1,-1-1-1,1 0 1,-1 1 0,0-1-1,1 0 1,-3 0-1,2 0-8,0 0 0,0 0 1,0 0-1,1 0 0,-1 1 0,0-1 0,0 1 0,0-1 0,-3 2 0,-41 24 87,41-24-56,-1 0 0,1-1 0,0 0-1,-1 0 1,1-1 0,0 1 0,-1-1-1,1 0 1,-11-2 0,-5 1 16,17 1-24,-1-1 0,1 1 1,0-1-1,0 0 0,0 0 1,1 0-1,-7-3 0,-9-2 46,11 4-59,0 1 0,0 0 1,1 0-1,-1 1 0,0 0 0,0 1 1,0 0-1,0 0 0,0 0 1,1 1-1,-1 0 0,-11 5 0,4-2-6,-28 5-1,-10 3-58,53-13 62,-15 6 20,-1-1 1,1-1-1,-1 0 1,0-1-1,-31 1 1,36-3-43,0-2 0,0 1 0,0-1 0,0-1 0,0 0 0,1 0 0,-17-6 0,16 3 61,0 2 1,-11-3 0,1 0-79,-122-32 193,99 25-118,-37-12 88,67 20-119,10 4 19,-1 0-1,1 0 1,1-1-1,-8-3 1,-2 0 66,12 4-98,-1 1 1,1-1-1,-1 1 1,1-1-1,0 0 1,-1 1-1,1-1 1,0 0-1,0 0 1,0 0 0,-2-2-1,-12-8 260,3 3-141,10 7-108,-1 0 0,1 0 0,-1 1 0,0-1 1,1 1-1,-1-1 0,0 1 0,-3 0 0,-7-2 1,0 1-4,-8-2 0,-67-21 94,13 6 30,66 15-130,1 2 0,-1-1 0,-13 1 0,-13-3-103,19 2-33,-1 0 0,-19 2-1,30 0 127,0-1 17,-1 0-1,2 0 0,-1-1 0,0 0 0,0 0 1,0 0-1,1-1 0,-1 0 0,-7-5 0,-13-6-7,13 8-52,1-2 1,-1 1-1,1-2 0,-19-17 1,30 25 48,1 1 1,-1-1-1,1 1 0,-1-1 1,1 0-1,0 1 1,-1-1-1,1 1 1,0-1-1,0 0 1,-1 1-1,1-1 0,0 0 1,0 1-1,0-1 1,0 0-1,0-1 1,-1-4-75,-3 0 38,3 4 28,0 0 1,0 0-1,0 0 1,1-1-1,-1 1 1,0 0-1,1 0 1,-1 0-1,1 0 1,0-1-1,0-3 1,-2-21-111,-2 11-464,1 10-398,2 13-15,1-6 950,0 0 0,0 0 0,-1 0-1,1 0 1,0 1 0,-1-1 0,1 0-1,-1 0 1,1 0 0,-1 0 0,1 0 0,-1 0-1,0 0 1,0 0 0,-1 1 0,-6 11 21,6-9 46,0-1 1,0 1-1,0 0 0,0-1 1,-1 0-1,0 0 0,1 1 1,-1-1-1,0-1 0,-1 1 1,1 0-1,0-1 1,-6 3-1,4-1-8,-1 0-1,1 0 1,0 0 0,-5 6 0,3-2 26,-1-1 0,-1 1-1,1-1 1,-1-1 0,0 0 0,-17 8 0,4-1-106,8-6 253,1-1 0,-24 7 0,2 0-212,17-5-626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4:52.4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1862 32 1248,'-1'0'43,"1"0"0,-1 0 0,1 0 0,-1 0 0,1 0 0,0 0 0,-1 0 0,1-1 0,-1 1 0,1 0 0,-1 0 0,1 0 0,0-1 0,-1 1 0,1 0 0,-1 0 0,1-1 0,0 1 1,-1 0-1,1-1 0,0 1 0,0 0 0,-1-1 0,1 1 0,0-1 0,0 1 0,-1 0 0,1-1 0,0 1 0,0-1 0,0 1 0,0-1 0,0 1 0,0-1 0,0 1 0,0-1 0,0 1 0,0 0 0,0-1 0,0 1 0,0-1 0,0 1 0,0-1 0,0 1 0,0-1 0,1 0 0,1-10 3455,-2 11-3447,0 0 0,0-1 0,0 1-1,0 0 1,0 0 0,-1 0 0,1-1 0,0 1 0,0 0 0,0 0 0,0 0 0,0-1 0,0 1 0,0 0-1,-1 0 1,1 0 0,0 0 0,0-1 0,0 1 0,0 0 0,-1 0 0,1 0 0,0 0 0,0 0 0,0 0-1,-1 0 1,1-1 0,0 1 0,0 0 0,0 0 0,-1 0 0,1 0 0,0 0 0,0 0 0,0 0 0,-1 0-1,1 0 1,0 0 0,0 0 0,-1 0 0,1 0 0,0 1 0,0-1 0,0 0 0,-1 0 0,1 0 0,-11 5 868,1 2-575,0 1 0,0 0 0,1 1 0,-1 0 0,-14 21 0,4 0-50,0 1 1,2 2-1,-16 40 0,16-33-138,-40 77 860,-112 174 0,-77 26 44,85-119-798,36-45-358,-226 213 0,72-93-3386,181-179 526,79-78 1811,0 0 0,-2-1 0,-23 13 0,-5-5-2012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3:32.1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588 10 1888,'-12'-10'1577,"-3"14"-873,10-2-798,-64 19 1185,47-15-751,-40 15-1,32-7-117,2 2 1,-48 33-1,-44 50 1884,87-69-1602,-53 62 0,76-76-417,9-13-45,-1-1-1,1 1 0,-1-1 1,0 1-1,1-1 0,-1 0 0,0 1 1,-5 2-1,17 13 82,-7-16-133,-1 0 0,0-1-1,0 1 1,1-1 0,-1 1 0,1-1 0,-1 0 0,1 0 0,-1 0 0,1-1 0,0 1 0,0-1 0,-1 1-1,1-1 1,0 0 0,5 0 0,5-1 90,0-1 0,17-4 0,-9 1-63,25-5-153,-31 5 341,0 2-1,0 0 1,30-2 0,-33 3 505,-16 3-476,-7 3-197,-1-1 0,-21 2 1,6-1-54,-2 1-58,13-3 136,1 1 0,-1 0 0,1 1 0,0 1 0,-27 12 0,41-17-79,1 1-1,-1-1 0,0 1 1,1-1-1,-1 1 0,1-1 1,-1 1-1,1-1 0,-1 1 1,1 0-1,-1-1 1,1 1-1,0-1 0,-1 1 1,1 0-1,0 0 0,-1-1 1,1 1-1,0 0 0,0-1 1,0 1-1,0 0 0,0 0 1,0-1-1,0 1 0,0 0 1,0 0-1,0-1 0,0 1 1,0 0-1,1 1 1,-1-1 6,1 0 1,-1 0-1,1 0 1,-1 0-1,1 0 1,-1-1-1,1 1 1,-1 0-1,1 0 1,0 0 0,-1-1-1,1 1 1,0 0-1,0-1 1,0 1-1,0 0 1,0-1-1,-1 1 1,1-1 0,0 0-1,1 1 1,12 1 88,-1-1 0,1 0 0,-1-1 1,1 0-1,-1-1 0,1-1 0,-1 0 0,0-1 1,0 0-1,0-1 0,16-7 0,-22 6 179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3:33.4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465 252 1984,'0'-1'60,"0"0"-1,0 0 1,0 0 0,0-1 0,-1 1-1,1 0 1,-1 0 0,1 1 0,-1-1-1,1 0 1,-1 0 0,1 0 0,-1 0-1,-1-1 1,2 1-57,-1 1-1,1-1 1,-1 0 0,1 1-1,-1-1 1,1 0 0,-1 1-1,1-1 1,0 0 0,-1 0-1,1 1 1,0-1 0,-1-2-1,-7-20-295,4 17 533,0-1 0,0 1 0,-1-1 0,0 1 0,0 1 1,-1-1-1,0 1 0,0 0 0,0 0 0,0 0 0,-1 1 0,0 0 0,-10-4 0,6 3-100,-1 0 0,0 1 0,0 1 0,0 0-1,-1 1 1,1 0 0,-22 0 0,18 2-90,-13 0 596,0 0 1,-38-7-1,62 6-573,0 0 0,0 0-1,0-1 1,0 0 0,0 0 0,0 0-1,1 0 1,-1-1 0,1 0 0,-1 0-1,1 0 1,0 0 0,-5-5 0,8 6-56,0 0 0,0 0 0,0 1 1,0-1-1,0 0 0,1 0 0,-1 0 0,0-3 1,0 3 14,1 0 1,-1 0-1,1 0 1,-1 0-1,0 1 1,0-1 0,0 0-1,-1-2 1,1 4-15,1 0 0,0 0 0,0-1 0,0 1 0,0 0 0,0 0 0,-1-1 1,1 1-1,0 0 0,0-1 0,0 1 0,0 0 0,0 0 0,0-1 0,0 1 0,0 0 0,0-1 1,0 1-1,0 0 0,0 0 0,0-1 0,0 1 0,0 0 0,0-1 0,0 1 0,0-4-189,-9 2 192,16 12-316,1-1-1,8 9 1,13 9 291,-21-18 42,0-1 0,0-1 0,1 0 0,0 0 0,0 0 0,21 10 261,-31-10-730,0 0 1,0-1-1,0 1 0,-1 0 1,-4 8-1,-4 19-2163,6-11 1287,-1 1-837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4:58.66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15394 289 1664,'16'-13'331,"-16"12"-322,1 0 0,-1 0 0,1 0 0,-1 0 0,0-1 0,1 1 0,-1 0 0,0 0-1,0 0 1,0 0 0,0 0 0,0-1 0,0 1 0,-1 0 0,1 0 0,0 0 0,0 0 0,-1 0 0,1 0 0,-1 0 0,1-1 0,-1 1 0,1 0 0,-1 1 0,0-1 0,1 0 0,-1 0 0,0 0 0,0 0 0,0 0 0,0 1 0,0-1 0,0 0 0,0 1 0,0-1 0,-1 0 0,-5-2 188,0 1 0,0-1 0,-1 1 0,-11-2 0,3 1 80,-1 1-103,-1 0 0,1 1 0,-1 0 0,-18 3-1,-8-1-92,-314-6 500,42 22-553,174-6 29,32-4 160,-253 14-450,224-14 202,-72 2-402,-137 2 177,193-1 639,21-1-115,40-5-317,-237 0-211,213-11 372,-233-16 362,-124 6 49,222 16-425,-151 0 187,-2 19-279,-210 17 25,513-31-41,-45 0 256,-293-32-1,268 4-382,-106-13 377,-5 20 169,-179 25 428,80-4-1049,255-4 142,-181-6 210,94 1-110,-193-12 93,356 13 2,-558-62 17,68 0-537,-166 46 982,368 13-342,118 0-170,-100-5-129,212 8 22,-66-5-1,-206-5-211,250 12 122,24 0 13,-171 17-1,67 2-397,55-6 731,-150 14-539,45-9-487,-24 1 532,-32 8-199,-170 20 597,97 9-80,293-47-21,77-7-214,20 0 70,23 0 149,-13 0 23,1 1 0,-1 0 0,19 3 0,-24-3-38,1 1-1,-1 0 0,1 0 1,-1 0-1,1 0 0,-1 0 1,0 1-1,0 0 0,6 5 1,-8-6-35,53 54 52,-49-49-29,-1 0-1,0 0 1,0 0-1,-1 1 1,0-1-1,6 17 1,8 38 51,-3 2 1,-3 0 0,5 84-1,-8 197 554,-9-322-604,-35 517-358,-4-257 80,-14 22 275,53-301-11,-16 65-551,8-40 182,1 0-1,2 0 1,-2 49-1,7-74 372,1-1 0,-1 1 0,1-1 0,0 1 0,0-1 0,1 1 0,-1-1 0,1 0 0,0 1 0,0-1 0,0 0 0,0 0 0,0 0 0,0-1 0,1 1 0,0 0 0,4 2 0,1 2-1,1 0-1,1-1 1,-1-1 0,16 8 0,9 6-97,-32-18 98,0 0 1,-1 0-1,1 0 1,-1 1-1,1-1 1,-1 1-1,1-1 1,-1 1-1,0 0 1,1 0-1,-1-1 1,0 1-1,0 0 1,-1 0-1,2 4 1,3 18 46,-3-16-90,-1 0 0,0 0 0,1 10 0,-2-2 110,0 0 0,-2-1 0,1 1-1,-6 18 1,-6 21 89,11-49-154,1 0 0,-1 1 1,1-1-1,0 0 1,0 10-1,1-15 7,0-1-1,0 0 1,0 1-1,0-1 1,1 1 0,-1-1-1,0 1 1,0-1-1,0 0 1,1 1-1,-1-1 1,0 0-1,0 1 1,1-1-1,-1 0 1,0 1 0,1-1-1,-1 0 1,0 0-1,1 1 1,-1-1-1,1 0 1,-1 0-1,0 0 1,1 1 0,-1-1-1,1 0 1,-1 0-1,1 0 1,-1 0-1,0 0 1,1 0-1,0 0 1,18 0 353,-14-1-297,5 0 0,1 0 1,-1-1 0,0 0 0,0 0 0,12-6-1,19-4 137,282-42-313,-247 48 119,1 3-1,81 8 1,-10 5 3,187 19 118,-270-20-153,219 21-233,-6-21 417,-10 11-261,-65-2 278,59-6-251,5 14-48,-137-10 224,2 2-67,42 4-25,6-5 373,57 5-259,-145-17-293,247 10 564,-176-14-413,143-2 400,236-12-120,8 11-487,-293 4 227,35 3 31,125-1 389,-244-6-510,25-1-31,296-3-15,-373 7 157,324-7 1439,-115-3-865,10-1-638,163-3-17,34 21 244,-447-4-24,114 7 319,135 4-59,44-5-517,146 0-123,-353-9 254,141-1 52,78-2 83,-66 0-202,392-1 90,-122-3-1253,-423 4 1138,209-5 396,-106 4-436,-57 2 76,-146 0 186,111-7 27,-113 3-454,-74 5 252,1 0 1,0 0-1,0 0 0,0 0 1,-1 0-1,1-1 0,0 1 1,-1 0-1,1 0 0,0 0 1,0-1-1,-1 1 0,1 0 1,0-1-1,-1 1 0,1 0 1,0-1-1,-1 1 0,1-1 1,-1 1-1,1-1 0,-1 1 1,1-1-1,-1 0 0,1 1 1,-1-1-1,1-1 0,-1 1-30,0-1 0,0 0 0,-1 1-1,1-1 1,0 1 0,-1-1-1,1 0 1,-1 1 0,1-1 0,-2-1-1,-2-8-37,-49-208 503,20-8 8,20 23-146,7 78-132,-46-322-161,35 338-122,5-1 0,3-150-1,15 134-136,0-42 279,-6 114 0,1-52-75,-20-162 0,18 262 18,-1-1 0,0 1 0,0 0-1,-1-1 1,0 1 0,0 1 0,-5-9 0,-4-3 22,-17-19 1,24 32 45,0-2-21,-1 1-1,0 1 0,0-1 0,0 1 1,-10-6-1,13 9-155,0 0 1,0 0 0,0 1-1,-1-1 1,1 1-1,-1 0 1,1-1-1,-1 2 1,1-1-1,-1 0 1,0 1-1,1-1 1,-1 1 0,-4 1-1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5:04.55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12985 50 832,'-2'-1'86,"0"-1"-1,0 1 1,0-1 0,0 0-1,0 0 1,1 0-1,-1 0 1,-1-3 0,-7-7 684,8 10-718,-1 1 0,1-1 0,-1 0 0,0 1 0,1-1 0,-1 1 0,0 0 0,0 0 0,0 0 0,0 0 0,0 0 0,-4 1 0,-40-3 118,46 3-146,-177 16 486,111-8-434,-109 18 275,-65 6-264,-259 3-327,295-30 634,95-3-340,-588 11 799,590-10-745,-194-3-419,-203-20 397,250 4-34,70 1 66,-429-1-187,170 13 213,89 7-60,83 0-78,-421-9 896,419-5-758,0 1 85,101 7-195,-95 1 26,2 20 305,-269 25-165,355-33-374,-73-7-334,38-1 344,188-2 151,-334 10-80,-370-19 231,345 3-618,154-2 860,-115 0-56,81-1-314,7 0 124,-35 1-443,-19 1 35,3 23 287,40 10 653,61-7-644,157-11-255,32-5 50,0-1-1,-29 1 0,19-1-8,38 0 309,-7-3-122,1 1 0,0-1 0,-1 1 0,1 0 0,-1-1 0,1 1 0,-1 0 0,1 0 0,-1 0 0,0 0 0,1 0 0,-1 0 0,0 1 1,0-1-1,0 0 0,0 1 0,0-1 0,0 0 0,0 1 0,0-1 0,-1 1 0,1 0 0,0-1 0,-1 1 0,0-1 0,1 1 0,-1 0 0,0 0 0,0 1 0,1 7 35,-1 0 1,-1 0-1,-2 19 1,2-21 23,-7 53 10,4-21-8,-16 62 0,-4-15 594,-25 171 1,22-39-448,5-61-350,-3 35-101,19-119 149,-16 134 198,4-47 66,10-83-197,-2 7-293,-5 38 247,0-18 97,-6 28 111,3-38-340,17-82 81,-2-1-1,0 1 0,0-1 0,-1 0 1,-8 16-1,7-13-15,-1 0 1,2 0-1,-4 19 0,-4 17-252,9-41 359,1 1 0,1 0 0,0-1 0,0 1 0,1 0 0,1 0 0,2 14 0,5-3-150,-1-4-45,-5-11 169,0 0 0,1 0 0,-1-1 0,2 1 0,-1 0 0,1-1 0,0 0 0,9 10 0,-10-12 50,1 0 0,1-1 0,-1 1 0,1-1 0,-1 0 0,1-1 1,0 1-1,0-1 0,0 0 0,0 0 0,0-1 0,0 1 1,1-1-1,-1 0 0,1-1 0,10 1 0,5-1-86,-1-1 1,1-2-1,22-4 0,10-4 25,31-5 518,421-22-491,-191 35 419,3 18-242,-85-4 176,712-1 135,-629-11 267,391 12-441,-645-9-291,398 10 36,1-34 451,249-52-254,-35 18-108,-476 42-13,281-13 228,-438 24-354,243-21 190,-109 7-26,80-10 107,-74 15 272,-94 8-272,183-7 931,50 12-1089,-131 1-68,-39 0-54,145-4-59,-171-2 257,71-6-129,216-13-33,-226 14 56,141 11-361,-2 23 332,-184-13 20,147-4 125,-66-4-379,188 0-170,-234-8 410,-5-5 67,81-6-170,-103 10 9,-80 4 12,-35 0 26,52-1 21,143-21-1,-148 14 111,-56 8-92,0-2-1,28-6 1,-43 7-112,0 0 0,0 0 0,10 0 0,-17 2-52,3-12 107,-10-211 1503,11 1-1124,1-1-422,-3 35-113,-9-200 231,-64-65 469,47 369-421,-12-56-391,3-109-2975,17 61-1402,10 70 3343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00:57.6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1213 7 832,'2'-6'322,"-4"12"119,2-6-185,0 0 149,0 0-58,0 0 186,0 0-144,0 0 38,0-4 1056,-1 6-1374,1 0 1,-1 0 0,1 0 0,-1 0 0,0 0 0,1-1 0,-1 1 0,-2 3 0,1-3 16,1 0 0,0 0 0,0 1 0,0-1 0,0 0 1,0 1-1,1-1 0,-1 1 0,0 3 0,-4 24 181,4-25-246,0-1 1,0 1 0,1-1-1,-1 1 1,1-1 0,0 1-1,0 5 1,1-1 36,-1 0 0,0 0 0,-1 0 1,0 0-1,-1 0 0,0 0 0,0 0 0,-4 8 0,-2 13 256,5-17-281,0 0 0,-1 0-1,-1 0 1,0 0-1,-1 0 1,0-1 0,0 0-1,-2-1 1,1 1-1,-2-1 1,1-1 0,-20 19-1,4-11 87,0-1-1,-45 24 0,58-36-111,0 0 1,-12 3-1,-5 2 62,-30 10 58,38-14-260,-18 1 104,32-7 6,0 1 0,-1 0 0,1 0 0,0 1-1,-7 2 1,8-2 38,0-1 0,0 1 1,-11 1-1,-14 4 332,22-4-346,0-1-1,0-1 1,-1 1-1,-11-1 1,9 0-55,-1 0-1,-11 4 1,-4 2-34,0 2 0,0 1-1,1 1 1,-30 17 0,43-20 30,1 0-1,0 0 1,1 1 0,0 0-1,0 1 1,1 0 0,0 1 0,1 0-1,0 1 1,-9 14 0,3 2 50,1 1 0,-12 33 0,19-43-148,-25 81 280,25-80-28,5-17-113,0 0 0,1 1 1,0 0-1,0-1 0,0 1 0,-1 7 0,2-9-14,0 0 0,-1 1-1,1-1 1,-1 0 0,1 0 0,-1 0-1,0 1 1,0-1 0,0 0 0,0 0-1,0 0 1,-2 2 0,2-2 32,0-2 108,1 0-31,-17 3 468,14-4-578,1 0 0,0 0 0,-1 0 0,1-1 0,0 1 0,0-1 0,0 1 0,0-1 0,0 0 0,0 0 0,1 0 0,-1 0 0,1 0 0,-1 0 0,1 0 0,0-1 0,-2-2 0,-4-9 24,1 1 0,0-1 0,-5-21 0,9 20-62,0 0-1,1 0 1,0 0-1,2 0 1,-1 0-1,5-22 1,11-23 105,-14 49 9,0 0 0,-1 0 0,0-21 0,-1 32-282,0 0 60,0 20-284,-1 1 305,-7 36 0,0 6 165,-23 211-224,10-182 506,17-81-374,-5 16-18,8-20 142,1-6 277,0-8-149,0 2-209,0 1 1,0-1-1,0 1 1,1 0-1,0 0 1,0-1-1,0 1 1,0 0-1,4-7 1,7-17 130,-9 20-159,0 1-1,1-1 1,0 1 0,5-8 0,11-8-10,1 0 1,1 2 0,0 0 0,48-32-1,-20 15-127,2-1 374,-49 37-190,0 0 1,0-1-1,0 1 0,-1-1 0,1 0 1,0 0-1,-1 0 0,0 0 0,0-1 1,0 1-1,0 0 0,0-1 0,-1 0 1,0 1-1,2-7 0,-3 8-11,0 0 0,1 0 1,-1 0-1,0 0 0,0 0 0,-1 0 1,1 0-1,0 0 0,-1 1 0,1-1 0,-1 0 1,0 0-1,1 0 0,-1 0 0,0 0 0,0 1 1,0-1-1,0 0 0,-1 1 0,1-1 1,0 1-1,-1 0 0,1-1 0,-1 1 0,1 0 1,-1 0-1,0 0 0,1 0 0,-1 0 0,0 0 1,-3-1-1,1 1-74,0-1 1,0 1-1,0 0 1,-1 1-1,1-1 1,0 1-1,-1-1 0,1 1 1,0 1-1,0-1 1,-1 1-1,1-1 1,0 1-1,0 0 0,-8 3 1,5-1-453,1 1 1,-1-1-1,0 1 0,1 1 0,0-1 1,0 1-1,0 0 0,-5 6 1,9-9 251,1-1 0,0 1 0,0-1 0,0 0 0,0 1 0,0 0 0,0-1 0,1 1 0,-1-1 0,0 3 0,1-3 164,0 0 0,0-1-1,-1 1 1,1 0 0,0 0-1,0-1 1,1 1 0,-1 0-1,0-1 1,0 1 0,0 0-1,0-1 1,0 1 0,1 0-1,-1-1 1,0 1 0,1-1-1,-1 1 1,0 0 0,1-1-1,-1 1 1,1-1 0,-1 1-1,2 0 1,-2-1-10,1 1 0,0-1 0,0 1 0,-1-1 0,1 0 1,0 0-1,0 0 0,0 1 0,-1-1 0,1 0 0,0 0 0,0 0 0,1 0 0,-2 0 110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02:00.6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8 164 640,'-8'-2'717,"20"4"1521,-11-2-2190,3 15 21,-2-8-16,-1-3 39,1 0-1,-1 1 1,0-1-1,-1 0 1,1 4 0,-1-6 57,1-1-112,15 20 1,-15-19 10,0-1 26,15 10 117,1-1 0,0 0-1,26 10 1,-26-10-22,-14-8-166,0-1 0,-1 1 1,1 0-1,0-1 0,0 0 0,0 0 1,0 0-1,0 0 0,0 0 0,0-1 1,5 1-1,8 1 302,-14-1-262,1-1 0,0 1 0,-1-1 0,1 0 0,0 0 0,0 0 0,-1 0 0,1 0 0,0 0 0,0-1 0,-1 1 0,5-2 0,-4 0-8,-1 0 1,1 0-1,-1 0 1,1 0 0,-1 0-1,0 0 1,0-1-1,0 1 1,0-1-1,0 0 1,-1 1-1,1-1 1,-1 0 0,2-3-1,9-21 296,-11 24-319,0 0-1,1-1 1,-1 1 0,1 1 0,-1-1 0,1 0-1,0 0 1,0 1 0,0-1 0,3-2 0,7-10 55,-4 8-63,-8 6-11,1 1 1,0-1 0,0 1-1,0-1 1,-1 0 0,1 1 0,0-1-1,-1 0 1,1 0 0,-1 1 0,1-1-1,-1 0 1,1 0 0,0-2-1,13 10 55,-10-4-41,-3-1-2,1-1 1,-1 0-1,1 0 0,-1 1 0,1-1 0,-1 0 1,0 1-1,0 0 0,0-1 0,0 1 1,1 1-1,0 0 19,-1-1 1,1 1-1,-1 0 1,1-1-1,-1 1 0,0 0 1,0 0-1,0 0 1,-1 0-1,1 0 1,0 4-1,3 11 40,-4 25 341,0-42-394,3 8 433,-2-2-39,2-11-299,-1-1-114,1 0 1,-1-1-1,1 1 0,0 0 1,0 0-1,0 1 1,0-1-1,1 1 1,0 0-1,0-1 1,6-3-1,8-5 130,-15 10-70,0 0 1,1 0-1,0 1 1,6-4-1,9 1-20,-18 4-33,1 0 0,0 1 0,0-1 0,0 0 0,0 1 0,0-1 0,0 1 0,-1 0 0,1 0 0,0-1-1,0 1 1,0 0 0,0 1 0,4 0 0,6 0-74,-8-1 84,0 1 0,0 0 0,-1 0-1,1 0 1,0 0 0,0 0 0,-1 1-1,1 0 1,-1 0 0,0 0 0,1 0-1,4 4 1,-3-2 68,1 0 0,-1 0 0,12 4 0,-2-2 8,-9-3-69,1 0 0,0-1 0,0 0 0,11 2 0,23 5 137,-32-6-111,1-1 0,-1 0 0,1-1 0,11 1 0,-10-2 49,1-1 0,-1 0 1,22-4-1,-28 4-57,-1-1 0,0 1 0,0-1 0,0 0 0,0 0 1,0 0-1,0 0 0,0-1 0,-1 1 0,1-1 0,-1 0 0,0 0 0,4-4 0,2-6 57,0-1-1,-1 0 1,-1 0-1,11-28 0,13-62-255,-14 45-1407,-17 59 1521,0 0 0,-1 0 0,1 0 0,0 0 0,0 0 0,0 0 0,0 0 0,0 0 0,0-1 0,0 1 0,0 0 0,0 0 0,0 0 0,0 0 0,0 0 0,0 0 0,0 0 0,1-1 0,-1 1 0,0 0 0,0 0 0,0 0 0,0 0 0,0 0 0,0 0 0,0 0 0,0 0 0,0 0 0,0 0 0,0-1 0,0 1-1,0 0 1,1 0 0,-1 0 0,0 0 0,0 0 0,0 0 0,0 0 0,0 0 0,0 0 0,0 0 0,0 0 0,1 0 0,-1 0 0,0 0 0,0 0 0,0 0 0,0 0 0,0 0 0,0 0 0,0 0 0,0 0 0,1 0 0,-1 0 0,0 0 0,0 0 0,0 0 0,0 0 0,0 0 0,4 8-2237,-3-6 2363,4 16-2678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02:04.3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77 896,'-1'-2'304,"3"4"-192,1 0-11,-2-1 123,-1-1 16,0 0 256,0 0-90,0 0 116,0 0-143,0 0 26,0 0-101,0 0 64,0 0-128,0 0-42,0 16 537,1-10-623,-1 1-1,1-1 1,0 0-1,0 1 0,1-1 1,0 0-1,0 0 0,1 0 1,-1 0-1,1-1 0,5 7 1,-1-2-112,0 0 1,1-1-1,0 0 1,19 16-1,-15-16 29,0 1 0,1-2 1,1 0-1,-1 0 0,1-1 0,1-1 0,-1 0 0,1-1 1,0-1-1,0 0 0,0-1 0,1 0 0,-1-2 0,31 0 0,-30-1-17,-1-1-1,0-1 0,1-1 0,-1 0 0,0-1 0,-1 0 0,1-2 0,-1 1 0,0-2 1,0 0-1,22-15 0,4-7 39,1 1 0,2 3 0,0 1 0,92-35 0,-122 55-52,149-46-22,-120 38-6,-28 7 17,0 1 0,29-4-1,-18 5 3,-13 1 25,-1 1-1,1 0 1,19 2-1,-1-2-70,-9-1 135,-19 4-72,0-1-1,0 0 0,0 1 1,0-1-1,0 1 0,-1-1 1,1 1-1,-1 0 0,1 0 1,-1 0-1,2 3 0,6 10 55,-7-14-51,-1 1 0,0 0 0,0 0 0,0 0 0,0 0 0,0 0 0,0 0 0,0 0 0,-1 0 0,1 0 0,-1 0-1,1 5 1,4 18 471,-6-18-466,1 0 0,-1-1 0,-2 9-1,-2 10 156,-3 24-46,8-34-125,-6 29 1,3-30 93,0 30 0,-2 168 1242,5-212-1323,0 0 1,0 1-1,0-1 1,0 0-1,0 1 0,0-1 1,0 0-1,0 1 1,0-1-1,0 0 1,0 1-1,0-1 1,0 0-1,-1 1 1,1-1-1,0 0 1,0 0-1,0 1 1,0-1-1,-1 0 0,1 0 1,0 1-1,0-1 1,0 0-1,-1 0 1,1 1-1,0-1 1,0 0-1,-1 0 1,1 0-1,0 0 1,-1 1-1,1-1 1,0 0-1,0 0 0,-1 0 1,1 0-1,0 0 1,-1 0-1,0 1 21,1 5 6,0-5 106,0-1-38,0 0-42,0 0-21,0 0 10,0 0 6,0 0 64,0 0-70,0 0-117,-1-16 1216,-1 13-1135,1 0 1,-1-1-1,1 1 1,0-1-1,0 0 1,0 1-1,0-1 1,0-6-1,2-34-53,0 35 17,-1-1 0,0 0 0,-1 0 0,-2-13 1,2 15-13,0 1 0,0 0 1,0-15-1,-3 0 132,3 19-122,1-1 0,-1 1 0,1 0 0,-1 0 0,0-1 0,0 1 0,0 0 0,-2-3 0,1 3 17,1 0 1,0-1 0,0 1 0,0 0-1,0 0 1,0-1 0,1 1 0,-1-4 0,1 6-6,0 1 1,0 0 0,0-1 0,0 1 0,0 0-1,0-1 1,0 1 0,0 0 0,0-1-1,0 1 1,0 0 0,0-1 0,0 1 0,0 0-1,-1 0 1,1-1 0,0 1 0,0 0-1,0-1 1,0 1 0,-1 0 0,1 0 0,0-1-1,0 1 1,-1 0 0,1 0 0,0 0-1,0-1 1,-1 1 0,1 0 0,0 0 0,-1 0-1,1 0 4,0 0 0,-1 0-1,1 0 1,0 0 0,0 0-1,0 1 1,-1-1 0,1 0-1,0 0 1,0 0-1,0 1 1,0-1 0,-1 0-1,1 0 1,0 0 0,0 1-1,0-1 1,0 0 0,0 0-1,0 1 1,0-1 0,0 0-1,0 0 1,0 1 0,0-1-1,0 0 1,0 0 0,0 1-1,0-1 1,0 0-1,0 0 1,0 1 0,0-1-1,0 0 1,0 0 0,0 1-1,0-1 1,0 0 0,1 1-1,0 2-6,-1 1 0,1-1-1,-1 1 1,0-1-1,0 1 1,0-1 0,0 1-1,-1 4 1,-1 13-26,-6 22 65,8-41-20,0 0 1,0 1 0,0-1 0,0 1-1,0-1 1,0 0 0,-1 1 0,1-1-1,-1 0 1,-1 4 0,1-5 45,1-1-5,-2 8 201,4-12-87,2-24-45,-5 15-168,-2 1 33,3-4-35,0-7-96,0 18 88,1 6 36,12 34-18,-8-15-1,15 34 0,-16-44 10,5 7-51,1 4 148,-2-3-36,-7-17-20,0 1-1,0-1 0,0 1 0,0-1 1,0 1-1,-1-1 0,1 1 0,-1 0 1,1-1-1,-1 3 0,0-2 64,0-2 100,0 0-58,0 0-48,4 26-389,-5-25 362,-1-1 1,0 4-26,0 2 175,1-6-183,1 0-1,0 0 1,0 0-1,0 0 1,0 0-1,-1 0 1,1 0-1,0 0 1,0 0-1,0 0 1,0 0-1,-1 0 1,1 0-1,0 0 1,0 0-1,0 0 1,0 0-1,0 0 1,-1 0-1,1-1 1,0 1-1,0 0 1,0 0-1,0 0 1,0 0-1,0 0 1,-1 0-1,1 0 1,0-1-1,0 1 1,0 0-1,0 0 1,0 0-1,0 0 1,0 0-1,0-1 1,0 1-1,0 0 1,0 0-1,0 0 1,0-1-1,-1 0 21,0-1 0,1 0 0,-1 0 0,1 0 0,0 0 0,0 1 0,-1-1 0,2-3 0,-2-2 6,0-9-53,1 1 1,1-1 0,0 1 0,1-1-1,7-25 1,-7 36 13,-1 0 0,1 0 0,1 0 0,-1 0 0,1 0 0,0 1 0,0-1 0,0 1 0,0 0 0,1 0 0,0 0 0,0 0 0,0 1 0,0-1 0,6-3 0,1-2-405,-16 18-1444,-4 4-2152,8-7 506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03:55.4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601 43 896,'3'-19'3339,"-3"19"-2923,0 0-144,0 0-91,0 0-48,-8-7 1339,-10 3-59,13 0-1318,-1 0 360,5 4-327,1 0-155,0-1-10,0 1 41,0 0 0,0 0 0,0 0-1,0-1 1,0 1 0,0 0 0,0 0 0,0 0 0,0 0 0,0 0 0,-1-1 0,1 1 0,0 0 0,0 0 0,0 0 0,0 0 0,0 0 0,0 0 0,0 0-1,-1-1 1,1 1 0,0 0 0,0 0 0,0 0 0,0 0 0,0 0 0,-1 0 0,1 0 0,0 0 0,0 0 0,0 0 0,0 0 0,-1 0 0,1 0 0,0 0-1,0 0 1,0 0 0,0 0 0,-1 0 0,1 0 0,0 0 0,0 0 0,-10 3 210,7-2 144,-1-1-314,1 0 0,0 0 0,0 1-1,-1-1 1,1 1 0,0 0 0,0 0 0,-5 2 0,7-3-21,0 1-1,-1-1 1,1 1 0,0-1 0,0 0 0,0 0 0,0 0 0,-1 0-1,1 0 1,0 0 0,-1 0 0,0 0-17,1 0-1,0 0 1,0 0-1,0 0 1,0 0 0,0 0-1,0 0 1,0 1-1,0-1 1,0 0-1,-2 1 1,1 1 21,-1-1-1,0 0 1,0 0 0,0 0-1,0-1 1,0 1 0,0-1 0,-3 1-1,3-1-1,0 0 0,0 1 0,1-1 0,-1 1 0,0-1-1,1 1 1,-1 0 0,0 0 0,1 0 0,-1 1 0,-2 1 0,-10 3 6,14-6-28,-1 0 1,1 0-1,0 1 0,0-1 1,0 0-1,-1 1 0,1-1 0,0 1 1,0-1-1,0 1 0,0 0 1,0-1-1,0 1 0,0 0 0,0 0 1,0 0-1,0 0 0,-2 3 13,0-1-1,0 1 0,0-1 0,0 0 1,0-1-1,-1 1 0,-4 2 0,5-3 9,0 0 0,0 1-1,0-1 1,0 1-1,0-1 1,0 1-1,1 0 1,-1 0-1,-2 4 1,1 1 17,0 0 0,-1-1 0,-1 1 0,1-1 0,-1 0 1,-7 6-1,11-11-9,0 1 1,-1-1 0,1 1-1,0 0 1,-2 4 0,-6 7 117,8-11-122,-1 1 0,1-1 0,0 0-1,0 1 1,0-1 0,1 1-1,-1-1 1,1 1 0,0 0 0,0 0-1,0-1 1,1 1 0,-1 0 0,1 7-1,-1-6 22,1 0-1,-1 0 1,0-1-1,-3 10 0,2-10-17,1 1-1,-1 0 1,1-1-1,0 10 1,0-8-20,-1 0-1,1 0 1,-1-1 0,0 1-1,0-1 1,-5 8 0,-2 3 307,-19 26 1,26-39-231,-2 6-148,3-8 54,1 1-1,0-1 1,-1 0 0,1 0 0,-1 0 0,0 0 0,1 0 0,-1 0 0,0-1 0,1 1 0,-3 2 0,0 0 12,1 0 0,-1 0 1,1 0-1,-1 1 1,1-1-1,0 1 1,1 0-1,-4 7 0,3-5-15,-1 0 0,0 0 0,-4 7 0,-3 2 264,7-9-237,0-1 0,0 0 0,-1-1 0,0 1 0,-4 4 0,4-5-47,0 1 0,0 0 1,1-1-1,-6 11 0,-2 3 55,-14 16-244,23-32 245,1 0 1,-1 0-1,1 1 1,0-1 0,-1 0-1,1 1 1,0-1 0,1 1-1,-1-1 1,0 5 0,-4 10-156,5 4 176,0-20-6,1 6 81,4 5-131,1 0 0,0 0 0,8 11 0,-2-5 45,-9-13-30,0 0 0,0 0-1,-1 1 1,0-1 0,1 1 0,0 5-1,0-1-10,4 9 53,16 30-1,-19-40-17,20 27-86,-1-3 169,-23-31-117,1 0 0,0-1 1,0 1-1,0-1 1,0 0-1,0 1 0,0-1 1,1 0-1,1 2 0,2 4-2,17 20 69,0-3 32,-21-22-95,1 0 1,0 0 0,0 0 0,0 0-1,0 0 1,0-1 0,0 1 0,0 0 0,1-1-1,-1 0 1,1 1 0,-1-1 0,1 0-1,4 1 1,-5-2 20,-2 1-25,1-1 0,-1 0 0,1 0 0,-1 1 0,1-1 0,-1 1 1,1-1-1,-1 0 0,1 1 0,-1-1 0,1 1 0,-1-1 0,0 1 0,1-1 1,-1 1-1,0 0 0,1 0 0,5 8 161,-3-6-137,-1-1-10,0-1 0,-1 0-1,1 1 1,-1 0 0,0-1-1,1 1 1,-1 0 0,0 0 0,2 3-1,-3-5-8,0 0-1,0 0 1,0 1-1,0-1 1,0 0-1,0 0 1,0 0 0,0 0-1,0 0 1,0 0-1,0 0 1,0 0-1,0 1 1,0-1-1,0 0 1,0 0-1,0 0 1,0 0-1,0 0 1,0 0-1,0 0 1,0 0 0,0 0-1,0 0 1,0 1-1,1-1 1,-1 0-1,0 0 1,0 0-1,0 0 1,0 0-1,0 0 1,0 0-1,0 0 1,0 0 0,0 0-1,1 0 1,-1 0-1,0 0 1,0 0-1,0 0 1,0 0-1,0 0 1,0 0-1,0 0 1,0 0-1,1 0 1,-1 0 0,0 0-1,0 0 1,0 0-1,0 0 1,0 0 0,1-1 0,-1 1 0,0 0 0,1 0 0,-1 0 1,0 0-1,1 0 0,-1 0 0,0 0 0,1 0 0,-1 0 0,0 0 1,1 1-1,-1-1 0,0 0 0,1 0 0,-1 0 0,0 0 1,1 0-1,-1 1 0,0-1 0,0 0 0,1 0 0,-1 0 0,0 1 1,0-1-1,0 0 0,1 0 0,-1 1 0,0-1 0,0 0 1,0 1-1,1-1 0,-1 0 0,0 0 0,0 1 0,0-1 0,0 1 1,9 16 391,-9-15-335,0-2-123,1 1 0,2 4 53,6 20 97,-8-23-94,1 1 1,-1-1 0,0 0 0,0 0 0,0 1 0,0 3 0,11 26 3,-11-31 52,4 8-10,12 14 74,-16-22-102,0 1 1,0-1 0,0 1 0,0-1 0,0 1 0,0 0 0,-1-1-1,1 1 1,-1 0 0,1-1 0,-1 1 0,1 0 0,-1 0-1,0 0 1,0-1 0,0 1 0,0 0 0,-1 3 0,0 5 44,-2 36-236,-2-18 426,-3 14-106,8-39-178,-1 0 0,0 1 1,0-1-1,0 0 0,0 1 1,0-1-1,-3 5 1,-4 10 267,-1 5-101,5-6-38,-1-1 0,-1-1 1,-10 23-1,9-21 61,-49 105 222,43-97-188,5-11-99,-10 28 0,15-37-84,1-1 0,-1 1 0,0-1 0,0 0 0,0-1 0,-6 7 0,-4 5-101,-12 15 67,17-19-213,7-10 78,0 1 0,0-1 0,0 0 0,0 0 0,1 0 0,-1 0 0,0 1 0,1-1 0,-1 0 0,1 1 0,-1-1 0,1 0 0,0 1 0,-1-1 0,1 3 0,0-3-1433,1 0 5,0-1 1311,0 1-1,0-1 1,0 0 0,0 0-1,0 0 1,0 0 0,0 0-1,0 0 1,0 0 0,0 0-1,0 0 1,0 0 0,0 0-1,0-1 1,0 1 0,0 0-1,0-1 1,1 0 0,7-9-2671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04:00.1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672 47 320,'1'-8'102,"1"12"-51,0 1-47,-2-5-5,0 0 1,1 0-1,-1 0 1,0 0-1,0 0 0,0 0 1,0 0-1,0 0 0,0 0 1,0 1-1,0-1 1,0 0-1,0 0 0,0 0 1,0 0-1,0 0 0,0 0 1,0 0-1,1 0 1,-1 0-1,0 0 0,0 0 1,0 0-1,0 0 0,0 0 1,0 0-1,0 0 1,0 0-1,0 0 0,0 0 1,0 0-1,0 0 0,1 0 1,-1 0-1,0 0 1,0 0-1,0 0 0,0 0 1,0 0-1,0 0 0,0-1 1,0 1-1,0 0 1,0 0-1,0 0 0,0 0 1,0 0-1,0 0 0,0 0 1,0 0-1,1 0 1,-1 0-1,0 0 0,0 0 1,2-5 68,-2 4-46,1 1 0,-1-1 0,1 0 0,-1 1 0,1-1 0,-1 0 0,1 1 0,-1-1 0,1 1 1,0-1-1,-1 0 0,1 1 0,0 0 0,0-1 0,0 0 0,0 1 26,12-9 5776,-13-5-4246,0 13-1338,0 1-21,0 0-59,0 0 91,-5-7 1551,4 7-1755,0-1 0,0 1-1,0 0 1,0 0 0,0 0 0,0 0-1,0 0 1,0 0 0,0 0 0,0 0-1,0 0 1,0 1 0,0-1-1,0 0 1,0 1 0,0-1 0,0 1-1,-1 0 1,-11 3 281,12-4-303,0 1-1,0-1 0,-1 0 1,1 1-1,0-1 0,0 1 1,0-1-1,0 1 0,0 0 1,0-1-1,0 1 0,0 0 1,0 0-1,-1 1 0,-11 7 193,11-9-197,1 1 0,-1 0 0,1 0 0,-1-1 0,1 1 0,-1 0 0,1 1 0,-1-1 0,1 0 0,0 0 0,-2 2 0,-8 8 86,8-9-57,0 1 0,0-1-1,0 1 1,1 0 0,0 0 0,-1 0-1,1 0 1,-2 4 0,3-4-11,-1 0 0,1-1 1,-1 1-1,0-1 0,0 0 0,0 1 1,0-1-1,0 0 0,-6 4 1,4-3 64,-8 6 250,12-8-349,0-1 0,0 0-1,0 0 1,0 0 0,0 0 0,0 0 0,0 0 0,0 1 0,0-1 0,0 0 0,-1 0-1,1 0 1,0 0 0,0 0 0,0 0 0,0 0 0,0 0 0,0 0 0,-1 0-1,1 0 1,0 0 0,0 0 0,0 0 0,0 0 0,0 1 0,-1-1 0,1 0 0,0 0-1,0-1 1,0 1 0,0 0 0,0 0 0,-1 0 0,1 0 0,0 0 0,0 0 0,0 0-1,0 0 1,0 0 0,0 0 0,-1 0 0,1 0 0,0 0 0,0 0 0,0 0 0,0-1-1,0 1 1,0 0 0,0 0 0,0 0 0,0 0 0,-1 0 0,1 0 0,0-1 0,0 1-1,0 0 1,0 0 0,0 0 0,0 0 0,0-1 0,0 2 39,-3 2 10,-1 0-1,1-1 1,0 1 0,-8 3 0,-3 3 72,12-7-83,0-1 0,-1 0 0,1 0 0,0 0-1,-1 0 1,-3 1 0,-13 5 193,-5 1-211,21-7-45,0-1 1,0 1-1,0 0 1,0 0-1,0 1 1,0-1-1,1 1 1,-1-1-1,-3 3 1,-24 19 84,19-13-22,8-8-28,0 0 1,1 0-1,-1 1 0,1-1 0,-4 5 1,-17 22-152,13-18 166,1 1 1,-9 16 0,-56 121 247,73-146-267,0 0-1,0 1 1,0-1 0,0 1 0,0-1-1,1 1 1,-1-1 0,1 1 0,0-1 0,0 4-1,-2 24-255,-5-5 582,7-24-348,-1-1 0,1 1 0,-1-1 0,1 1-1,0-1 1,0 1 0,0-1 0,0 1 0,0 0 0,0-1-1,0 1 1,0-1 0,1 1 0,-1-1 0,1 1 0,-1-1 0,1 0-1,0 2 1,0 0 33,0-1-1,0 0 1,1 1-1,-1-1 1,0 0-1,1 0 1,0 0-1,-1 0 1,1 0-1,2 1 1,61 32-26,-60-34 29,-1 1 1,0-1 0,1 1 0,5 0 0,-6-2-29,0 1 0,0 0 0,0 0 0,0 1 0,0-1 0,5 4 0,-6-4 35,0 0 1,0-1 0,0 1-1,-1 0 1,1-1 0,0 0 0,0 0-1,5 0 1,-6 0-35,0 0-29,10 10-218,-5-4 136,-6-5 121,1-1 1,-1 1-1,0 0 1,0 0-1,1 0 0,-1 0 1,0 0-1,0 0 1,0 0-1,1 1 1,1 1 20,0 0 1,0-1 0,0 1 0,1-1 0,-1 0 0,1 0 0,-1 0 0,1-1 0,0 1-1,-1-1 1,8 2 0,2 9 40,7-1-138,-18-10 117,-2-1 27,1 1-49,5 4-86,16 21 24,-21-25-33,0 0 70,-1 1 0,1-1 0,-1 0 0,1 1 0,-1-1 0,0 1 0,1-1 0,-1 0 0,0 1 0,0-1 0,0 3 0,0 1 35,2 0-31,-1-2-1,-1-1 0,1 1 0,-1-1 0,0 1 0,1-1 0,-1 1 0,-1 4 1,9 31-171,-8-24 216,0 0 0,-1 0-1,0-1 1,-1 1 0,-6 21 0,5-21-55,3-12 18,-1 0 0,1 0 0,0 0 0,-1 0 0,1 0 0,-1 0 0,0 0 0,-1 3 0,-2 2 44,0 0 1,1 0-1,-3 12 0,3-11-5,0 0-1,-8 16 1,-7 10 60,15-29-123,0-1 0,1 1-1,-1 0 1,-1 6 0,2-7-9,0 1 1,0 0-1,-1-1 0,-3 6 0,-28 33 308,12-17-441,12-14 216,0 0 1,-18 14-1,10-9 122,-6 4-28,-11 7-97,13-10-35,-33 32 103,43-39-44,0-1 0,-17 22 0,1-1-5,12-13 5,0 1 0,-20 31 0,13-15-939,19-32 421,4-3-2353,4-7 1102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02:41.2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 1312,'3'-2'953,"3"5"6825,-3 0-5988,1-1-3501,-4-2 1722,1 1 0,-1 0 0,0 0-1,0-1 1,1 1 0,-1 0-1,0 0 1,0 0 0,0 0 0,0 0-1,0-1 1,0 1 0,0 0 0,0 1-1,0 1 59,7 18-73,-6-17-17,1 1 1,-1-1-1,1 0 1,0 8-1,5 32 69,-4-30-53,-1 1-1,1 21 1,4 114 178,-2-88-90,-6 1 212,2 7-206,0-46 64,-2 1 0,-3 29 0,8 1 23,-7-27 69,2 35 0,0-62-372,1-1-1,0 0 1,-1 1-1,1-1 1,0 0-1,0 1 1,-1-1-1,1 0 1,-1 1-1,1-1 1,0 0-1,-1 0 1,1 0-1,-1 1 1,1-1-1,0 0 1,-1 0-1,1 0 1,-1 0-1,1 0 1,-1 0-1,1 0 1,-1 0-1,1 0 1,-1 0-1,1 0 1,-1 0-1,0 0 1,1 0 214,-18-4-4498,6 0 2150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4:53.3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1517 137 2144,'-1'-3'69,"1"1"-1,-1-1 1,1 0-1,0 0 1,0 0-1,1 0 1,-1 0 0,0 1-1,1-1 1,0 0-1,1-4 1,-1 5-100,0-1 1,0 0-1,-1 0 0,1 0 0,-1 0 1,1 0-1,-1 0 0,0 0 1,0 0-1,0 0 0,-1 0 1,1 1-1,-1-1 0,-1-3 1,-1-12 723,-2-3 640,3 13-566,2 3 3497,-8 7-2351,-5 6-1749,0 1 1,0 1-1,1 0 1,1 1-1,-14 16 1,0-2 16,-3 3 112,-133 144 966,106-102-976,-39 46 15,-98 76 338,-36 38-370,156-145-315,3-3-631,-103 95 1,25-52-1586,34-30-1145,54-43-1155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02:42.1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39 1248,'0'0'13,"0"0"0,0-1 0,0 1 0,0 0 0,0-1 0,0 1 0,0 0 1,0 0-1,0-1 0,0 1 0,0 0 0,0 0 0,0-1 0,0 1 0,0 0 0,0-1 0,0 1 0,0 0 0,-1 0 0,1-1 0,0 1 1,0 0-1,0 0 0,0 0 0,-1-1 0,1 1 0,0 0 0,0 0 0,-1 0 0,1 0 0,0-1 0,0 1 0,-1 0 0,1 0 0,0 0 1,0 0-1,-1 0 0,1 0 0,0 0 0,0 0 0,-1 0 0,1 0 0,0 0 0,-1 0 0,1 0 0,0 0 0,0 0 0,-1 0 0,1 0 1,-1 0-1,39-15 1400,-12 4 214,-25 10-1425,-1 1-47,-1-3 634,2 3-485,-1 0 69,0 0-111,0 0-60,0 0-84,2 31 234,-2-13-291,-1 0-1,2-1 1,3 21 0,1 29 96,-5-44-94,-1-2 90,4 29-1,0-10-11,-1 1 1,-5 48 0,1-4 206,-3-27 10,3-44-228,0 1-1,2 26 1,1-15-93,-1 1 0,-5 47 1,3-61 15,1 0 0,1 1 1,2 25-1,-2-34-9,0 1-1,0-1 1,0 0 0,-2 6 0,0 10-183,2-19-293,0 3-1070,0-5 1476,-1 0 1,1 0 0,0 0-1,0 0 1,0 0 0,0 0-1,0 0 1,0 0-1,0 0 1,0-1 0,0 1-1,0 0 1,0 0 0,0 0-1,0 0 1,0 0 0,0 0-1,-1 0 1,1 0 0,0 0-1,0 0 1,0 0-1,0 0 1,0 0 0,0 0-1,0 0 1,0 0 0,0 0-1,0 0 1,-1 0 0,1 0-1,0 0 1,0 0 0,0 0-1,0 0 1,0 0-1,0 0 1,0 0 0,0 0-1,0 0 1,0 1 0,0-1-1,0 0 1,0 0 0,-1 0-1,1 0 1,0 0 0,0 0-1,0 0 1,0 0-1,0 0 1,0 0 0,0 0-1,0 0 1,0 0 0,0 1-1,0-1 1,0 0 0,0 0-1,0 0 1,0 0 0,0 0-1,0 0 1,-1-6-3527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02:42.7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4 1312,'0'0'51,"-1"0"1,1-1-1,0 1 0,0 0 1,0 0-1,-1-1 1,1 1-1,0 0 0,0 0 1,-1 0-1,1-1 0,0 1 1,0 0-1,-1 0 0,1 0 1,0 0-1,-1 0 1,1 0-1,0-1 0,-1 1 1,1 0-1,0 0 0,-1 0 1,1 0-1,0 0 0,0 0 1,-1 0-1,1 0 1,0 0-1,-1 1 0,1-1 34,0 0-1,0 1 1,0-1-1,0 0 1,0 0-1,0 1 1,0-1-1,0 0 1,0 1-1,0-1 1,1 0-1,-1 1 1,0-1 0,0 0-1,0 0 1,0 1-1,1-1 1,-1 0-1,0 0 1,0 1-1,1-1 1,-1 0-1,0 0 1,0 0-1,1 1 1,-1-1-1,0 0 1,0 0-1,1 0 1,3 2 103,0 0 0,0-1 0,1 0 0,-1 1 0,0-2 1,0 1-1,1 0 0,-1-1 0,0 0 0,1 0 0,-1 0 0,7-1 0,10-1 193,383-4 1854,-400 6-2357,-1 0 0,1 0-1,0 1 1,0-1 0,-1 1 0,1 0 0,0 0 0,-1 0-1,1 0 1,5 3 0,-9-3 26,0-1-1,0 0 1,1 1 0,-1-1-1,0 1 1,0-1 0,0 0-1,0 1 1,0-1 0,1 0-1,-1 1 1,0-1 0,0 1 0,0-1-1,0 0 1,0 1 0,0-1-1,0 1 1,0-1 0,0 0-1,-1 1 1,1-1 0,0 1-1,0-1 1,0 1 0,-4 8-1234,-5 3-20,-4-1-799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02:43.4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0 992,'-8'4'139,"5"-3"-17,4 1 18,4 2 83,-4-4 332,-1 0-86,0 0 176,0 0-165,-1 1-411,-3 8 4044,9-9-3955,9-2 462,-7 2-349,-1-1 1,1 0-1,11-4 0,17-3 57,116 6 152,-78 4-298,-48-3-97,100 6 262,-99-4-470,-19-1-250,1 0 1,-1 1 0,0 0 0,10 2 0,-16-2-1287,-1 0 59,-4 6-1573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02:44.2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88 1824,'9'-2'475,"-12"3"-217,3-1-237,-1 1 0,0-1 0,1 0 0,-1 0 0,1 0 0,-1 0 0,0 0 0,1 0 0,-1 0 0,0 0 0,1 0 0,-1 0 0,0 0 0,1-1 0,-1 1 0,1 0 0,-1 0 0,0-1 0,1 1 0,-1 0 0,1-1 0,-2 0 0,2 0 204,-1 0 0,0 0 0,1 0-1,-1 0 1,1-1 0,-1 1 0,1 0 0,0 0 0,-1 0 0,1-1 0,0 1-1,0 0 1,0-1 0,0 1 0,0 0 0,0 0 0,1-2 0,4-13 953,-3 13-1100,-1 0-1,1 1 0,0 0 1,0-1-1,0 1 0,1 0 1,-1 0-1,1 0 0,-1 1 1,1-1-1,-1 1 0,1-1 1,6-1-1,-3 1-19,1 0 1,-1 0-1,1 0 0,0 1 0,-1 0 1,1 1-1,0 0 0,0 0 0,0 0 1,0 1-1,-1 0 0,14 3 0,47 7 396,0-2-1,104-2 0,-161-6-461,1-2-1,-1 0 1,1 0-1,-1-1 1,0 0-1,0 0 1,0-1-1,0-1 1,10-4-1,-12 0-1274,-8 8 1199,0 0 1,0 0-1,0 0 1,1 0-1,-1 0 0,0 0 1,0-1-1,0 1 1,0 0-1,0 0 1,0 0-1,0 0 1,0 0-1,0-1 0,0 1 1,0 0-1,0 0 1,0 0-1,0 0 1,0 0-1,0 0 1,-1-1-1,1 1 1,0 0-1,0 0 0,0 0 1,0 0-1,0 0 1,0 0-1,0 0 1,0-1-1,0 1 1,0 0-1,-1 0 0,1 0 1,0 0-1,-17-3-4015,1 3 2408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02:46.6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88 576,'4'-2'388,"0"1"0,0-1-1,0 1 1,1 0 0,-1 1 0,5-1 0,-8 1-252,-1 0 0,0 0 0,0 0 1,1 0-1,-1 0 0,0 0 1,0 0-1,1 0 0,-1 0 1,0 0-1,1 0 0,-1 0 1,0 0-1,0 0 0,1 0 0,-1 0 1,0 0-1,0 0 0,1 0 1,-1 0-1,0 0 0,0 0 1,1 0-1,-1-1 0,0 1 0,0 0 1,1 0-1,-1 0 0,0 0 1,0-1-1,0 1 0,1 0 1,-1 0-1,0-1 0,0 1 1,0 0-1,0 0 0,0-1 0,0 1 1,0 0-1,1 0 0,-1-1 1,0 1-1,0 0 0,0 0 1,0-1-1,0 1 0,0 0 1,0-1-1,0 1 0,0 0 0,0 0 1,-1-1-1,1 1 0,0-3-603,0 3 765,0-1-219,0 1-1,-1 0 1,1-1-1,0 1 0,-1 0 1,1-1-1,0 1 1,0-1-1,0 1 0,-1 0 1,1-1-1,0 1 1,0-1-1,0 1 0,0-1 1,0 1-1,0-1 1,0 1-1,0-1 0,2 0-29,-1 1 0,1-1 0,0 0 1,-1 0-1,1 0 0,0-1 0,-1 1 0,1 0 0,-1 0 0,0-1 0,1 1 0,-1-1 0,0 0 0,0 1 0,0-1 0,0 0 0,0 1 0,0-1 1,-1 0-1,1 0 0,0 0 0,-1 0 0,0 0 0,1 1 0,-1-1 0,0 0 0,0 0 0,0 0 0,0-2 0,-2-7 245,-6 10-290,6 1 130,1 0 0,1 0-28,0 0 70,0 0-101,0 0-176,0 0 10,-5 5-234,5 4-1417,1-6 1008,-1 0 1,0 0-1,1 0 0,-2 0 1,1 0-1,0 0 0,0-1 0,-1 1 1,0 0-1,0 0 0,0 0 1,-1 3-1,-6-4-1026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02:48.6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177 726 1568,'-1'-1'22,"1"1"0,0 0 1,0 0-1,0 0 0,0 0 0,0 0 0,0 0 1,0 0-1,0-1 0,0 1 0,0 0 0,0 0 1,0 0-1,0 0 0,-1 0 0,1-1 0,0 1 1,0 0-1,0 0 0,0 0 0,0 0 0,1 0 1,-1-1-1,0 1 0,0 0 0,0 0 0,0 0 1,0 0-1,0 0 0,0-1 0,0 1 0,0 0 1,0 0-1,0 0 0,0 0 0,0 0 0,1 0 1,-1-1-1,0 1 0,0 0 0,0 0 0,0 0 1,0 0-1,0 0 0,0 0 0,1 0 1,-1 0-1,0 0 0,0 0 0,0 0 0,0 0 1,0 0-1,1 0 0,-1 0 0,0 0 0,0 0 1,0 0-1,0 0 0,1 0 0,-1 0 0,0 0 1,0 0-1,0 0 0,0 0 0,1 0 0,-5-14 2678,3 14-2609,0-1-1,1 1 1,-1-1 0,0 1-1,0-1 1,1 1 0,-1-1-1,0 1 1,0-1 0,0 1-1,0 0 1,0 0 0,1-1-1,-1 1 1,0 0 0,0 0-1,0 0 1,-2 0 0,1 0-9,0-1 1,-1 1-1,1 0 0,-1 0 1,1 0-1,-1 1 1,1-1-1,0 1 1,-1-1-1,1 1 0,0 0 1,-1 0-1,1 0 1,0 0-1,0 0 1,0 0-1,0 0 0,0 1 1,0-1-1,0 1 1,-3 3-1,-12 10 59,13-11-59,0-1 0,0 0 1,0 1-1,0 0 1,1 0-1,0 0 1,-5 8-1,-7 13 190,10-17-158,1 0-1,-6 12 1,2-5-9,7-14-91,0 1 1,0 0-1,0-1 0,0 1 1,0 0-1,0 0 1,1 0-1,-1-1 0,1 1 1,-1 0-1,1 3 1,-3 16-94,2-17 64,1 0 1,-1 0-1,1 0 1,0 1 0,1 6-1,2 4 13,0-1 0,1 1 0,1-1 0,0 0 0,1 0 0,1 0-1,0-1 1,1 0 0,13 17 0,-17-25 44,1-2-1,-1 1 1,0 0-1,1-1 1,0 0-1,-1 0 1,1 0-1,1 0 1,-1-1-1,0 0 1,1 0-1,10 2 1,-7-2 15,1-1 1,-1 0 0,1 0 0,-1-1-1,1 0 1,18-3 0,-20 1-20,0 0 0,0 0 1,-1-1-1,1 0 0,-1-1 0,1 1 1,-1-1-1,0-1 0,0 1 0,-1-1 1,0-1-1,10-9 0,-11 10-5,-1 0 0,0-1 0,0 1 0,0-1 0,-1 0 0,0 0 0,0 0-1,0-1 1,-1 1 0,0-1 0,0 0 0,0 1 0,-1-1 0,0 0 0,0-7 0,-1 6-35,-1 0 1,0 0 0,0 0-1,0 1 1,-1-1-1,0 0 1,0 1-1,-1 0 1,0-1-1,0 1 1,-1 0-1,0 0 1,0 1 0,-1-1-1,1 1 1,-1 0-1,-1 0 1,1 1-1,-1 0 1,0 0-1,-13-8 1,3 4 47,-1 0-1,-34-11 1,35 15 34,1-1 1,0 0-1,1-1 0,-18-12 1,29 17-35,0-1 0,0 0 0,0 0 1,1 0-1,-1-1 0,1 1 1,-1-1-1,1 1 0,0-1 0,0 0 1,1 0-1,-1 0 0,1 0 1,0 0-1,0 0 0,0 0 1,1-5-1,-2-9 52,2 0 0,2-30 1,-1 40-54,6-60 24,3 1 1,32-115-1,-37 166-122,1 0 1,0 1-1,1 0 0,0 0 1,1 0-1,1 1 1,0 0-1,1 1 0,1 0 1,0 0-1,0 1 0,2 1 1,-1 0-1,23-14 1,-29 21-22,1 1 1,0-1-1,0 1 1,0 1-1,1 0 0,-1 0 1,1 0-1,-1 1 1,1 0-1,10 0 1,-13 1 76,0 0 0,0 0-1,0 1 1,0 0 0,0 0 0,0 0 0,-1 1 0,1-1 0,-1 1-1,1 0 1,-1 0 0,1 1 0,-1 0 0,0-1 0,0 1 0,-1 0-1,6 5 1,-9-7-40,0-1 0,1 0 0,-1 1 1,0-1-1,0 1 0,1-1 0,-1 0 0,0 1 0,0-1 0,0 1 0,1-1 0,-1 0 0,0 1 0,0-1 0,0 1 0,0-1 0,0 1 0,0-1 0,0 1 0,0-1 1,0 1-1,0-1 0,0 0 0,0 1 0,-1-1 0,1 1 0,0-1 0,0 1 0,-1 1-146,0-1 0,0 0 0,0 0 0,0 0 0,0 0 0,-1 1 0,1-2 0,-3 3 0,-31 14-3166,32-16 3038,-29 10-3289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02:49.7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66 4 992,'-2'-3'340,"4"6"-83,-2-3-102,0 0 378,0 0-10,0 0 293,0 0-181,0 0 175,0 0-218,0 0 48,0 0-261,0 0-161,0 0-100,0 0-33,0 0-32,0 0 22,0 0 0,0 0 95,0 0 22,0 0-160,0 0 0,0 0-1,0 0 1,0-1 0,-1 1-1,1 0 1,0 0 0,0 0-1,0 0 1,0 0-1,0 0 1,0 0 0,0 0-1,0 0 1,-1 0 0,1 0-1,0 0 1,0 0 0,0 0-1,0 0 1,0 0-1,0 0 1,0 0 0,-1 0-1,1 0 1,0 1 0,0-1-1,0 0 1,0 0-1,0 0 1,0 0 0,0 0-1,0 0 1,0 0 0,0 0-1,-1 0 1,1 0 0,0 0-1,0 1 1,0-1-1,0 0 1,0 0 0,0 0-1,1 3-27,0 1 0,0-1 0,0 1 0,-1-1 0,1 0 0,-1 1 0,0-1 0,0 1 0,0-1 0,-1 1 0,1-1 0,-2 5-1,-1 20 101,-8 170 199,1-50-158,-4 228 666,6-223-390,8-42-517,0-111 22,1 0 0,-1 1 0,0-1 0,0 0 0,0 1 0,0-1 0,0 0 1,0 1-1,0-1 0,0 0 0,0 1 0,0-1 0,0 0 0,0 1 0,0-1 0,0 0 0,-1 1 0,1-1 0,0 0 0,0 0 0,0 1 0,0-1 1,0 0-1,-1 1 0,1-1 0,0 0 0,0 0 0,-1 1 0,1-1 0,0 0 0,0 0 0,-1 0 0,1 0 0,0 1 0,0-1 0,-1 0 0,0 0-106,0-1 0,1 1 0,-1-1 0,1 1-1,-1-1 1,1 1 0,-1-1 0,1 1-1,-1-1 1,1 0 0,-1 1 0,1-1 0,0 0-1,0 1 1,-1-1 0,1 0 0,0 1-1,0-2 1,-5-19-2305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02:50.5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83 4 832,'1'-4'-627,"1"7"2956,0 9 1627,-1 165-2551,-3 194-772,-36 126 465,32-444-1027,-6 35-99,11-83-111,-5 17-287,6-22 406,0 0 0,0 0 0,0 1 0,0-1 0,0 0 0,0 0 0,0 0 0,0 0 0,0 0 0,0 0 0,0 1 0,0-1 0,0 0 0,0 0 0,-1 0 0,1 0-1,0 0 1,0 0 0,0 0 0,0 0 0,0 0 0,0 0 0,0 1 0,-1-1 0,1 0 0,0 0 0,0 0 0,0 0 0,0 0 0,0 0 0,0 0 0,-1 0 0,1 0 0,0 0 0,0 0 0,0 0 0,0 0 0,0 0 0,-1 0 0,1 0 0,-5-12-1687,-1-6 342,-3-8-1382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02:51.1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42 3136,'0'0'109,"1"0"-1,-1-1 1,0 1 0,1 0-1,-1-1 1,1 1 0,-1 0-1,1 0 1,-1-1 0,1 1-1,-1 0 1,0 0 0,1 0-1,-1 0 1,1 0 0,-1 0-1,1-1 1,-1 1 0,1 0-1,-1 0 1,1 1 0,-1-1-1,1 0 1,0 0 0,1 0 374,3 0-9,0-1 0,0 0 0,-1-1 0,9-2 0,14-4 228,56 0 438,142 4 0,-131 5-604,-26-7-311,-1 1-264,-66 5-19,-1 0-124,0 0-404,0 0-92,0 1 381,-1 1 0,0-1 0,1 0 0,-1 1 0,0-1 0,0 0 0,0 0 0,0 0 0,0 0 0,-1 0 0,1 0 0,0 0 0,0 0 0,-1 0 0,1-1-1,-2 2 1,-2 1-604,-4 5-1750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02:51.7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36 3392,'0'0'1088,"0"0"-998,0 0-1,0 0 1,0 0 0,0 0-1,0 0 1,0 0 0,0 0 0,0 0-1,1 1 1,-1-1 0,0 0-1,0 0 1,0 0 0,0 0 0,0 0-1,0 0 1,1 0 0,-1 0-1,0 0 1,0 0 0,0 0 0,0 0-1,0 0 1,1 0 0,-1 0-1,0 0 1,0 0 0,0 0 0,0 0-1,0 0 1,0 0 0,1 0-1,-1 0 1,0 0 0,0 0 0,0 0-1,0 0 1,0 0 0,0-1 0,1 1-1,-1 0 1,0 0 0,0 0-1,0 0 1,10-5 175,-1 1-1,1 1 1,0 0 0,1 0-1,-1 1 1,0 0 0,15-1-1,-3 1 40,23-3 72,1 2 0,0 3 0,53 5 0,-90-4-390,0 0 0,1 1 0,-1 1-1,0-1 1,9 5 0,-17-7-60,-1 1-1,0-1 1,1 0-1,-1 0 1,0 1-1,1-1 1,-1 0 0,0 0-1,0 1 1,1-1-1,-1 0 1,0 1-1,0-1 1,1 1 0,-1-1-1,0 0 1,0 1-1,0-1 1,0 0-1,0 1 1,0-1 0,1 1-1,-1-1 1,0 1-1,0-1 1,0 0-1,0 1 1,0-1 0,-1 1-1,1-1 1,0 0-1,0 1 1,0-1-1,0 1 1,0-1 0,0 0-1,-1 1 1,1-1-1,0 1 1,-11 13-2286,10-13 2150,-7 10-2472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4:54.0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741 43 832,'0'-1'64,"1"0"0,-1 0 0,1 0 0,-1 0 0,1 0 0,-1-1 0,0 1 0,0 0 0,1 0 0,-1 0 0,0-1 0,0 1 0,0-1 0,-1 0 184,1 1 0,0 0 0,-1 0 0,1-1 0,0 1 0,-1 0 0,0 0 0,1 0 1,-1 0-1,0 0 0,1 0 0,-1 0 0,0 0 0,0 0 0,0 0 0,0 0 0,0 0 0,0 1 0,0-1 0,0 0 0,0 1 1,0-1-1,0 1 0,-1-1 0,1 1 0,0-1 0,0 1 0,-1 0 0,1 0 0,0-1 0,0 1 0,-2 0 0,-1 1-28,0 0 0,0 0 0,0 1 0,0-1 0,0 1 0,1 0 0,-1 0 0,-3 2 0,-11 5 179,-13 8 464,-38 27 1,10-7-180,-130 64-1593,13-7-3057,81-36 121,56-31 645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02:52.5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46 1728,'0'-1'260,"-1"0"-1,1 0 1,0 1 0,0-1-1,0 0 1,0 1 0,0-1-1,0 0 1,0 1 0,1-1 0,-1 0-1,0 1 1,0-1 0,0 0-1,1 1 1,-1-1 0,0 0-1,1 1 1,-1-1 0,1 1-1,-1-1 1,0 1 0,1-1-1,0 0 1,0 1-109,1 0 0,-1 0 0,0 0 0,0 0 0,1 0 0,-1 0 0,0 0 0,0 1 0,1-1 0,-1 0 0,2 1 0,6 2-125,2-1 122,1-1 1,-1 0-1,1-1 0,-1 0 0,18-2 0,-3 0 126,3 0-116,160-14 623,-63 3-253,-116 11-678,0 2 1,0-1 0,0 1-1,0 1 1,0-1 0,20 6-1,-22-3-2542,-8-3 2616,0 1 1,0-1 0,1 0-1,-1 0 1,0 0-1,0 1 1,0-1 0,0 0-1,0 0 1,0 1-1,0-1 1,0 0 0,0 0-1,0 0 1,0 1-1,0-1 1,0 0 0,0 0-1,0 0 1,0 1-1,0-1 1,-1 0 0,1 0-1,0 0 1,0 1-1,0-1 1,0 0 0,0 0-1,-1 1 1,-5 0-3509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02:56.3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30 2144,'-1'1'286,"0"-1"-1,0 0 1,0 1 0,0 0-1,1-1 1,-1 1 0,0-1 0,0 1-1,0 0 1,1 0 0,-1-1-1,0 1 1,0 1 0,-5 2 813,8-3 574,1-1-1661,19 0 306,-7 0 123,0 0-1,-1-1 1,1 0 0,21-5 0,17-6 523,-31 9-807,-2-2 0,25-8 0,-44 12-317,-1 1 48,4-3-104,-7 6-37,-1-1-265,1 1 0,0-1 1,-1 0-1,1 0 0,-1 0 1,-6 2-1,-11 6-3053,12-3 926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02:57.1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 1472,'0'0'46,"0"0"0,0 0 0,0 0 0,0 0 0,0 0-1,0 0 1,0 0 0,0 0 0,0 0 0,0 0 0,0-1 0,0 1 0,0 0 0,1 0 0,-1 0 0,0 0 0,0 0 0,0 0-1,0 0 1,0 0 0,0 0 0,0 0 0,0 0 0,0 0 0,0 0 0,0 0 0,0 0 0,0 0 0,0-1 0,0 1 0,1 0-1,-1 0 1,0 0 0,0 0 0,0 0 0,0 0 0,0 0 0,0 0 0,0 0 0,0 0 0,0 0 0,0 0 0,0 0 0,1 0-1,-1 0 1,0 0 0,0 0 0,0 1 0,0-1 0,0 0 0,0 0 0,0 0 0,0 0 0,0 0 0,0 0 0,0 0 0,0 0-1,0 0 1,1 0 0,-1 0 0,0 0 0,0 0 0,0 0 0,0 0 0,0 0 0,0 1 0,0-1 0,0 0 0,0 0 30,0 1 1,0-1-1,0 0 1,1 1 0,-1-1-1,0 1 1,0-1-1,0 0 1,1 1 0,-1-1-1,0 0 1,0 1-1,1-1 1,-1 0 0,0 0-1,1 1 1,-1-1-1,0 0 1,1 0 0,-1 1-1,1-1 1,-1 0-1,0 0 1,1 0-1,-1 0 1,1 0 0,-1 0-1,0 0 1,1 1-1,6 0 128,-1-1 0,0 1-1,1-1 1,-1 0 0,0-1-1,0 1 1,1-1 0,10-3-1,-8 2 63,1 0-1,16-1 1,103-2-1605,-128 15-3887,3 0 3471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02:58.6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6 2656,'-5'2'755,"5"-2"-519,2-6 186,-2 5 26,0 1-96,0 0 155,0 0-113,0 0 166,0 0-176,0 0-10,0 0-156,0 0-26,0 0-58,7 16 394,-3 2-311,-1 0 1,-1 0-1,0 0 0,-2 30 1,2 15 407,-1 74 342,-2-76-836,6-5-45,-6-51-977,0 0 1,-1-1-1,1 1 1,-1 0-1,0-1 0,-4 7 1,4-8 548,-3 8-2090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02:59.2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18 2400,'-3'0'225,"5"1"1342,2-2 1403,-4 1-2767,0 0 74,0 0-95,11 0 596,3 0-542,0 0 141,0 0 0,-1-1 0,17-3 0,38-6 317,-52 8-552,-1 1-1,0 1 1,0 1 0,28 4 0,-24-4-42,-17-1-91,1 0-1,0 0 1,0 0-1,-1 0 1,1 1-1,4 0 1,-6 0 44,-1-1-53,7-1-2620,-15 6-1426,1 2 1150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03:00.2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75 1568,'5'-8'7935,"3"0"-8260,-6 6 402,6-6 135,2 0 1,-1 0-1,1 1 0,18-11 0,-25 17-223,-1 0 0,1 0 1,0 0-1,0 0 0,-1 0 0,1 0 1,0 1-1,0 0 0,0-1 1,0 1-1,0 0 0,0 0 0,-1 0 1,1 1-1,0-1 0,0 1 1,0 0-1,0 0 0,-1 0 0,1 0 1,0 0-1,-1 0 0,1 1 0,-1-1 1,4 4-1,-4-3 15,-1-1-1,0 1 1,0-1-1,0 1 1,0 0-1,0 0 1,-1-1-1,1 1 1,-1 0-1,1 0 1,-1 0 0,1 0-1,-1 0 1,0 0-1,0 0 1,0 0-1,0 0 1,0-1-1,-1 4 1,0 4 52,-1 0 1,-5 15-1,4-13-56,-38 105 125,33-97-97,-1 0 1,0-1 0,-24 32 0,28-42 163,-1-1 0,0-1 0,0 1 0,-10 7 0,15-13 53,14-9 177,-2 3-319,1 1 1,-1 0 0,0 0 0,1 2-1,0-1 1,0 1 0,0 1 0,0 0-1,0 1 1,23 2 0,-16 0-87,-12-2-44,0 1 0,0 0 0,0 0 0,10 3 1,-15-3-26,1-1 1,-1 1-1,1 0 1,-1-1-1,1 0 1,0 0-1,2 0 0,-3 0-37,-1 0-732,-1 0-118,-1-4-2991,-3-3 218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03:01.1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0 896,'0'1'214,"-1"-1"1,1 0-1,0 0 0,-1 1 1,1-1-1,0 0 0,-1 1 1,1-1-1,0 0 0,0 1 1,-1-1-1,1 0 0,0 1 1,0-1-1,0 1 0,0-1 1,-1 0-1,1 1 0,0-1 1,0 1-1,2 79 1208,0 33-972,-7-27-331,-2 87 338,2-31 357,2-68-352,6 89 1,-1-138 86,-2-18-1185,-2-16-3757,-1-6 3038,-2-1-666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03:02.9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61 0 480,'1'6'7339,"1"21"-6817,3 73-143,-22 258-150,12-289 194,4-40-165,-6 34 0,4-18 54,3-36-267,0 0 1,0 1-1,-1-1 0,-3 12 0,2-17-32,1 0-1,1 1 1,-1-1-1,0 1 1,1 4-1,-6 0 101,3-5-306,1 19-1316,-5 32-1,2-35-596,3-12-182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03:03.7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1 2144,'3'0'64,"-5"5"2909,-2 5 182,4-9-3027,0-1 149,5 4 800,5 0-846,0-2 0,1 1 0,0-1 0,19 1-1,-21-2-157,126 0 872,-72-2-711,50-6 24,-69 4-223,12-3-579,-55 6 27,-1 0-1051,-1 1 1133,0 0 0,0 0 0,0 0 1,-1-1-1,1 1 0,0 0 1,0-1-1,-1 1 0,1-1 0,-3 1 1,-2 1-411,-15 8-1528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03:04.3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 2240,'5'1'2500,"12"2"2978,-4-4-5606,30-3 705,-1 2 1,46 4-1,-12-1-645,-38 3-1393,-38-4 1370,0 0 0,0 0 0,0 0-1,0 0 1,0 0 0,0 1 0,0-1 0,0 0 0,0 0 0,0 0-1,0 0 1,0 1 0,1-1 0,-1 0 0,0 0 0,0 0 0,0 0-1,0 1 1,0-1 0,0 0 0,-1 0 0,1 0 0,0 0 0,0 0 0,0 1-1,0-1 1,0 0 0,0 0 0,0 0 0,0 0 0,0 1 0,0-1-1,0 0 1,0 0 0,-1 0 0,1 0 0,0 0 0,0 0 0,0 0-1,0 0 1,0 1 0,-1-1 0,1 0 0,0 0 0,-6 7-1914,-7 2 42,0-7 539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4:54.7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789 0 1248,'-4'1'188,"1"-1"1,-1 1-1,1 0 1,-1-1-1,1 1 1,0 1-1,-1-1 0,1 0 1,0 1-1,0 0 1,-4 2-1,-19 10 1764,-55 20 2894,-28 9-1591,55-27-2807,-71 11 0,-58-1-2008,152-22 886,-1 0-1481,-31-1 0,22-3-1791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03:05.1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1 1568,'-5'8'2117,"5"63"1611,-4-58-3543,4-11-188,-1-1 0,1 0 0,-1 1 0,1-1 0,-1 0 0,1 1 0,0-1 0,-1 1 0,1 1 0,1-2 142,-1-1 0,0 1 1,1 0-1,-1-1 0,1 1 1,0-1-1,-1 1 0,1 0 1,-1-1-1,1 1 0,0-1 1,-1 0-1,1 1 0,0-1 1,0 0-1,-1 1 0,1-1 0,0 0 1,0 0-1,-1 1 0,1-1 1,0 0-1,0 0 0,0 0 1,-1 0-1,1 0 0,1-1 1,31 2-18,-25-1 313,73-1 193,176 6 414,-158-4-1039,-60-1-849,-38 0-39,-2-1-1195,-50-19-5685,25 1 6346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03:06.4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51 1984,'1'-3'1620,"-1"3"-1545,0 0 0,0 0-1,0 0 1,0 0-1,1 0 1,-1-1-1,0 1 1,0 0 0,0 0-1,0 0 1,0 0-1,0 0 1,0-1-1,0 1 1,1 0 0,-1 0-1,0 0 1,0 0-1,0-1 1,0 1-1,0 0 1,0 0 0,0 0-1,0 0 1,0-1-1,0 1 1,0 0 0,0 0-1,0 0 1,0-1-1,0 1 1,0 0-1,0 0 1,-1 0 0,1 0-1,0 0 1,0-1-1,0 1 1,0 0-1,0 0 1,0 0 0,0 0-1,-1 0 1,1-1-1,0 1 1,0 0-1,0 0 1,0 0 0,0 0-1,-1 0 1,1 0-25,0 0 0,0 0 0,0 0 1,0 0-1,0 0 0,-1 0 0,1 0 1,0 0-1,0 0 0,0 0 0,0 0 0,0 0 1,0 0-1,0 0 0,0 0 0,0-1 0,0 1 1,-1 0-1,1 0 0,0 0 0,0 0 1,0 0-1,0 0 0,0 0 0,0 0 0,0 0 1,0 0-1,0 0 0,0 0 0,0-1 1,0 1-1,0 0 0,0 0 0,0 0 0,0 0 1,0 0-1,0 0 0,0 0 0,0 0 0,0 0 1,0-1-1,0 1 0,0 0 0,0 0 1,0 0-1,0 0 0,0 0 0,3-7 656,8-7-372,-10 13-316,0-1-22,1 1-1,-1 0 1,0 0-1,0 0 1,1-1-1,-1 1 1,0 0-1,1 1 1,-1-1-1,1 0 1,0 0-1,-1 1 0,1-1 1,-1 0-1,1 1 1,0 0-1,0-1 1,-1 1-1,1 0 1,0 0-1,-1 0 1,1 0-1,0 0 0,0 1 1,-1-1-1,1 0 1,0 1-1,-1-1 1,1 1-1,2 1 1,-1-1-12,-1 0-1,0-1-1,0 1 0,0 0 0,-1 0 0,1 0 0,0 0 1,-1 0-1,1 0 0,-1 0 0,1 0 0,2 4 0,5 3 7,-8-7 10,0-1 0,0 1 0,0 0 0,-1-1-1,1 1 1,0 0 0,0 0 0,-1-1 0,1 1 0,-1 0 0,1 0 0,-1 0 0,1 0 0,-1 0 0,1 0 0,-1-1 0,0 1-1,0 0 1,1 0 0,-1 0 0,0 0 0,0 0 0,0 2 0,0 5-22,0-1 1,0 1-1,-1 0 1,0-1-1,0 1 1,-1-1-1,0 1 1,-3 8-1,-7 10 215,-16 27 0,27-51-187,1 1-1,-1-1 1,0 0 0,1 0-1,-1 1 1,1-1-1,0 0 1,-1 1-1,1-1 1,1 0-1,-1 4 1,0 3 351,0-9-334,0 1 1,1-1-1,-1 0 1,0 1-1,0-1 1,0 1-1,0-1 1,1 1-1,-1-1 1,0 0-1,0 1 1,1-1-1,-1 0 0,0 1 1,0-1-1,1 0 1,-1 1-1,0-1 1,1 0-1,-1 1 1,1-1-1,-1 0 1,0 0-1,2 1 1,12 3-7,-6-2 51,1 1 96,1 0 0,-1 0-1,1-2 1,-1 1 0,1-1-1,-1 0 1,17-2 0,11 2-94,2-1 133,-30-1-965,0 1-1,0 0 0,0 0 1,10 3-1,-11 0-1503,-6-2-1631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04:18.4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509 0 1728,'-8'11'1019,"3"-5"-367,4-6-557,0 1 1,1 0-1,-1 0 1,0 0 0,1-1-1,-1 1 1,0 0-1,0-1 1,0 1-1,0-1 1,0 1 0,0-1-1,0 0 1,0 1-1,-2 0 1,-27 16 1032,24-13-980,0-1 1,1 0 0,-9 4-1,9-5-65,0 1-1,0-1 0,0 1 0,0 0 0,1 1 1,-1-1-1,1 1 0,0 0 0,-6 6 0,-3 7 260,-13 21-1,17-24-214,-1 4 4,1 0-1,1 0 0,0 1 0,2 0 1,-5 20-1,-13 36 150,16-52-127,1 1 0,2 1 1,-6 45-1,5-46-35,5-20-62,0 0 0,0 0 1,0 0-1,0 0 0,1 0 0,-1 0 0,1 0 0,0 0 0,0 0 1,1 0-1,-1 0 0,2 5 0,3 11 105,-5-16-133,1 0-1,0 0 0,0 0 1,0 0-1,3 6 0,1 0 0,0-2 33,-1 0 1,-1 1-1,1-1 1,-1 1-1,2 12 1,7 17 56,7 16-5,-10-16-105,-3-18 11,2 29 0,12 81 195,-13-97-142,1 10 39,-6-29-163,0-1-1,7 24 1,-5-24 106,-1 0 1,2 23-1,-4-1 104,-3 1-1,-1-1 0,-8 38 1,-4 40-111,5 18 130,8-115-99,-5 21 0,-1 9 223,5-25-170,-2 0 1,-1 0 0,0-1-1,-2 0 1,-11 23 0,14-34-131,0 1 0,-13 15 0,-6 11-96,-18 38-442,5-10-1133,2 2-1,-31 86 1,54-117 215,2-1-1200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04:48.2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1004 577 1472,'-15'-11'475,"12"9"-283,1 1-185,0 0 1,0 0-1,0 0 1,0 0 0,0-1-1,-3-2 1,-1-3 63,5 6 21,-1-1-1,1 1 1,0 0 0,-1 0-1,1-1 1,-1 1 0,1 0-1,-4-1 1,-20-10 505,22 10-481,1 1-1,-1-1 0,1 1 1,-1-1-1,1 0 0,0 0 1,0 0-1,0 0 0,0-1 1,0 1-1,0-1 0,1 1 1,-1-1-1,1 1 0,-2-5 0,3 4-79,0 0 0,0 0 0,0 0 0,0 0 0,1 0 0,-1 0 0,1 0 0,0 0-1,0 0 1,3-5 0,-3 5 86,0 0-1,0 0 0,0 0 1,-1-1-1,1 1 1,-1 0-1,0 0 1,0-7-1,-1 3-78,1 6-21,0 1 0,0-1 0,0 1 0,0-1 0,0 0 0,0 1 0,-1-1 0,1 1 0,0-1 0,0 1 0,-1-1 0,1 1 0,0-1 0,-1 1 0,1-1 0,-1 1 0,1-1 0,-1 1 0,1 0 0,-1-1 0,1 1 0,-1 0 0,1-1 0,-1 1 0,1 0 0,-1 0 0,1-1 0,-1 1 0,0 0 0,-19-2 129,9 5-194,1-1 1,-1 1 0,1 1 0,0 0-1,-19 10 1,-5 2-3,7-3 100,1 1 0,0 2-1,-32 24 1,-7 5 67,29-21-31,24-14 7,-1-2-1,0 0 0,-25 12 0,38-20-97,0 0-1,0 0 0,0 0 0,0 0 0,0 0 0,-1 1 1,1-1-1,0 0 0,0 0 0,0 0 0,0 0 0,0 0 0,0 0 1,0 0-1,0 0 0,0 0 0,0 0 0,0 0 0,0 0 1,0 0-1,0 0 0,0 0 0,0 0 0,0 0 0,-1 0 0,1 0 1,0 0-1,0 0 0,0 0 0,0 0 0,0 0 0,0 0 1,0 0-1,0-1 0,0 1 0,0 0 0,0 0 0,0 0 1,0 0-1,0 0 0,0 0 0,0 0 0,0 0 0,0 0 0,0 0 1,0 0-1,0 0 0,0 0 0,0 0 0,0 0 0,0 0 1,0 0-1,0 0 0,0 0 0,0 0 0,0-1 0,0 1 1,0 0-1,0 0 0,0 0 0,0 0 0,0 0 0,0 0 0,0 0 1,2-6-53,8-6-58,16-17 0,44-64 1,-3 3 112,-46 64 38,106-121 315,-87 101-318,-165 178 800,115-120-818,3-4 50,1 0-1,-2 0 1,1-1 0,-15 11 0,21-18-75,1 0-1,0 1 1,0-1 0,-1 0-1,1 0 1,0 1-1,-1-1 1,1 0 0,0 0-1,-1 0 1,1 0 0,0 0-1,-1 1 1,1-1-1,0 0 1,-1 0 0,1 0-1,0 0 1,-1 0-1,1 0 1,0 0 0,-1 0-1,1 0 1,-1 0 0,1 0-1,0 0 1,-1-1-1,1 1 1,-1 0 0,0-10-268,10-17-45,1 3 287,1-1 0,2 1 0,0 1 0,2 1 0,0 0 0,2 0 0,0 2 0,1 0 0,1 1 0,39-30 0,53-20 331,-110 68 60,-8 4-167,-14 8 62,0 2-175,1 1 1,1 1-1,-31 32 0,-44 60 127,24-26-25,38-46-132,7-6-12,-1-2 0,-1 0 0,-38 28 0,30-30-111,34-25 62,1 1 0,0-1 0,0 0 0,0 0 0,0 0 0,-1 1 0,1-1 0,0 0 0,0 0 0,0 0 0,-1 0 0,1 1 1,0-1-1,0 0 0,0 0 0,-1 0 0,1 0 0,0 0 0,0 0 0,-1 0 0,1 0 0,0 0 0,0 0 0,-1 0 0,1 0 0,0 0 0,0 0 0,-1 0 1,1 0-1,0 0 0,0 0 0,-1 0 0,1 0 0,0 0 0,0 0 0,-1-1 0,1 1 0,0 0 0,0 0 0,0 0 0,-1 0 0,1 0 0,0-1 0,0 1 1,0 0-1,0 0 0,0 0 0,-1-1 0,1 1 0,0 0 0,0 0 0,0-1 0,0 1 0,0 0 0,0 0 0,0-1 0,0 1 0,0 0 0,0 0 1,0-1-1,0 1 0,0 0 0,0 0 0,0-1 0,0 1 0,0 0 0,0 0 0,0-1 0,6-17-466,38-71 122,50-110 350,-73 158 69,-13 27 359,9-23-1,-17 36-386,0 1 0,1-1 0,-1 0 0,0 1 0,0-1-1,0 1 1,0-1 0,0 0 0,0 1 0,0-1 0,0 1-1,0-1 1,0 0 0,0 1 0,0-1 0,0 1 0,-1-1-1,1 0 1,0 1 0,-1-1 0,1 0-20,0 1-1,-1 0 1,1 0-1,-1 0 1,1-1-1,0 1 1,-1 0-1,1 0 1,0 0 0,-1 0-1,1 0 1,-1 0-1,1 0 1,-1 0-1,1 0 1,0 0-1,-1 0 1,1 0 0,-1 0-1,1 0 1,0 0-1,-1 1 1,1-1-1,0 0 1,-1 0 0,1 0-1,-1 0 1,1 1-1,0-1 1,-1 0-1,1 1 1,0-1-1,-1 1 1,-25 21 73,0 1 0,-22 27-1,-28 26 87,27-33-229,-2-3 0,-79 49 0,5-10 188,125-79-148,-1 1 0,0 0-1,1-1 1,-1 1-1,0-1 1,1 1-1,-1-1 1,0 0 0,0 1-1,1-1 1,-1 0-1,0 1 1,0-1 0,0 0-1,0 0 1,1 0-1,-1 0 1,0 1 0,0-1-1,0 0 1,0-1-1,0 1 1,1 0 0,-1 0-1,0 0 1,-1-1-1,2 1-13,0-1-1,0 0 0,0 1 0,0-1 1,0 1-1,0-1 0,0 0 1,0 1-1,0-1 0,1 1 0,-1-1 1,0 0-1,0 1 0,0-1 0,1 1 1,-1-1-1,0 1 0,1-1 1,-1 1-1,1-1 0,-1 1 0,0-1 1,1 1-1,-1 0 0,1-1 0,0 0 1,1-1-65,115-111-486,-68 68 558,23-17 11,15-14 342,-86 74-277,14-11 98,-15 13-141,0 0 0,0 0 0,0-1 0,0 1 0,0 0 0,1 0 0,-1 0-1,0 0 1,0-1 0,0 1 0,1 0 0,-1 0 0,0 0 0,0 0 0,0 0 0,1 0 0,-1-1 0,0 1 0,0 0 0,1 0 0,-1 0 0,0 0-1,0 0 1,1 0 0,-1 0 0,0 0 0,0 0 0,0 0 0,1 0 0,-1 0 0,0 0 0,0 0 0,1 1 0,-1-1 0,0 0 0,0 0 0,1 0 0,-1 0-1,0 0 1,0 0 0,0 1 0,0-1 0,1 0 0,-1 0 0,0 0 0,0 0 0,0 1 0,0-1 0,0 0 0,1 0 0,-1 1 0,0-1 0,0 0-1,0 0 1,0 0 0,0 1 0,0-1 0,0 0 0,0 0 0,0 1 0,0-1 0,0 0 0,0 0 0,0 1 0,0-1 0,0 3 49,-1 1 0,0-1 1,1 0-1,-1 0 0,0 0 0,0 0 1,-1 0-1,1 0 0,-4 5 1,-20 27 211,15-23-219,-21 27 38,-2-2 1,-1-1 0,-2-2 0,-77 56-1,74-59 83,-18 11-812,84-55 302,1 1 0,43-12 0,96-21 136,-132 38 249,1 2 0,65-3 0,-87 9 213,0 0 0,0 0 0,0 2 0,0-1 0,-1 2 0,1 0 0,18 8 0,-26-9-209,0 0 1,-1 0-1,1 0 0,-1 1 1,1 0-1,-1 0 0,0 0 1,-1 1-1,1 0 0,-1-1 1,0 2-1,4 5 0,10 14-5018,-10-14 3216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20:34.6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8 551 992,'-3'2'83,"-2"2"167,5-4-247,0 0 1,0 0-1,0 0 1,0 0 0,0 0-1,1 0 1,-1 0 0,0 0-1,0 0 1,0 0-1,0 0 1,0 0 0,0 0-1,0 0 1,0 0 0,0 0-1,0 0 1,0 0-1,0 0 1,0 0 0,0 0-1,0 0 1,0 0 0,1 0-1,-1 0 1,0 0 0,0 0-1,0 0 1,0 0-1,0 0 1,0 0 0,0 0-1,0 0 1,0 0 0,0 0-1,0 0 1,0 0-1,0 0 1,0 0 0,0 0-1,0 0 1,0 0 0,0 1-1,0-1 1,0 0-1,0 0 1,0 0 0,0 0-1,1 0 1,-1 0 0,0 0-1,0 0 1,0 0 0,0 0-1,0 0 1,0 0-1,0 0 1,0 0 0,-1 0-1,1 1 1,0-1 0,0 0-1,0 0 1,0 0-1,0 0 1,0 0 0,0 0-1,0 0 1,0 0 0,1 0 385,-1 0-74,0 0 79,0 0-79,0 0 101,0 0-149,0 0-91,0 0-75,0 0 27,0 0 16,0 0 203,0 0-91,0 0-80,0 0-64,0 0 64,0 0-54,0 0-10,0 0-32,0 0 0,0 0 5,0 0 134,0 0-80,0 0-102,0 0-5,0 0 171,0 0-54,0 0 32,0 0-37,0 0 59,0 0-202,2 0 56,0 0 0,1 1-1,-1-2 1,0 1 0,0 0-1,1 0 1,-1-1 0,0 1-1,0-1 1,0 0 0,0 1-1,1-1 1,2-2 0,7-5 456,14-11-184,-25 18-324,0 1-1,0 0 0,0 0 0,0-1 0,0 1 0,0 0 0,0 0 0,0 0 1,0 0-1,0 0 0,-1 0 0,3 0 0,1 1-31,20-6 240,0 2 1,33 0-1,-50 3-219,0-1 24,0 1 0,0 1 0,-1-1 0,1 1 0,0 0 0,0 0 1,10 4-1,-13-3 27,1 0 0,-1-1 1,0 0-1,0 0 0,5 0 0,18 5 110,-10-1-4,0-1 1,1-1-1,0-1 0,-1 0 0,29-2 0,-39-1-145,1 0 0,-2 0-1,12-4 1,-2 1-2,40-15 118,-40 15-214,-10 2 99,1 1 0,0 0 0,13-1 0,-9 1 39,0-1-1,0 1 1,20-8-1,-4 2-115,1 1 22,7-1 93,36-14 1,-43 14 189,5-2-230,8-8-46,-15 7-8,1-1 1,33-20-1,-11 3 305,-30 18-241,-1-1-1,0 0 1,24-21 0,6-6 12,25-27 175,-26 23-143,5-1-6,-46 38 76,-5 5-131,0-1-1,1 0 1,-1 0-1,0 1 1,0-1 0,0 0-1,0 0 1,0 0-1,-1 0 1,1 0 0,0 0-1,0-1 1,-1 1-1,1 0 1,-1 0-1,1 0 1,0-3 0,-1 4-68,0 0 22,0 0-10,0 0 15,0 0 80,0 0-15,0 0-65,0 0-5,0 0-27,0 0 59,0 0 107,0 0-22,0 0-31,0 0-1,0 0 16,0 0-31,0 0-65,0 0 22,0 0 63,0 0-31,0 0-102,0 0 11,0 0-5,0 0 48,0-7 357,0 7-324,0 0 0,0 0 0,0-1 0,0 1 0,0 0 0,0-1 0,0 1 0,0 0 0,0-1 0,-1 1 0,1 0 0,0 0 0,0-1 0,0 1 0,0 0 0,-1 0 0,1-1 1,0 1-1,0 0 0,0 0 0,-1-1 0,1 1 0,0 0 0,0 0 0,-1 0 0,1 0 0,0-1 0,0 1 0,-1 0 0,1 0 0,0 0 0,-1 0 0,1 0 0,0 0 0,-1 0 0,1 0 0,0 0 1,-1 0-1,1 0 0,-10 2 108,9-1-84,1 0-10,-1-1-1,0 1 1,1-1-1,-1 1 0,0-1 1,1 1-1,-1-1 1,0 0-1,0 1 0,1-1 1,-1 0-1,0 0 1,0 1-1,0-1 0,1 0 1,-1 0-1,0 0 1,0 0-1,-1 0 0,-32 5 45,-22 1-364,56-6 309,-1 0-1,1 0 0,0 0 0,-1 0 1,1 0-1,-1 0 0,1 0 0,-1 1 1,1-1-1,0 0 0,-1 0 0,1 0 1,-1 1-1,1-1 0,0 0 0,-1 1 1,1-1-1,0 0 0,-1 0 0,1 1 1,0-1-1,0 1 0,-1-1 1,1 0-1,0 1 0,0 0 0,0-1 10,-1 0 0,1 1 0,0-1-1,0 0 1,0 1 0,-1-1 0,1 0-1,0 1 1,0-1 0,-1 0 0,1 0-1,0 1 1,-1-1 0,1 0 0,0 0-1,-1 1 1,1-1 0,0 0 0,-1 0-1,1 0 1,-1 0 0,1 0 0,0 0-1,-1 1 1,0-1 0,-1 0-2,-1 1-1,0-1 1,1 1-1,-1 0 1,1 0 0,-1 1-1,1-1 1,0 0-1,0 1 1,-1-1 0,1 1-1,0 0 1,0-1 0,0 1-1,-2 3 1,2-2-7,0-1 0,-1 1 0,1-1 0,-1 0 0,1 0 0,-1 0 0,0-1 0,0 1 0,-3 1 0,-32 16 257,25-11-227,12-7-32,0 0 1,0 0-1,0 0 0,0 0 1,0-1-1,0 1 0,0 0 1,0-1-1,0 1 0,0-1 1,0 1-1,-1-1 1,1 1-1,0-1 0,0 0 1,0 0-1,-1 0 0,-1 0 1,-14 9 50,0 4-63,15-12-24,12-7-41,47-29 507,29-16-544,-74 45 121,0-1 0,1 2 0,19-7 0,37-18-10,-45 20 98,-16 7-144,-1 0-1,1 0 1,13-2 0,-19 5 40,0-1-1,0 1 1,0-1-1,0 0 1,0 0-1,0 0 1,-1 0-1,1 0 1,0 0 0,0 0-1,2-3 1,-3 3-68,-1 1 78,0 0 1,0 0-1,1 0 1,-1 0-1,0 0 1,0 0-1,1 1 1,-1-1-1,0 0 1,0 0-1,0 0 1,1 0-1,-1 0 1,0 0-1,0 0 1,0 1-1,0-1 1,1 0-1,-1 0 1,0 0 0,0 1-1,0-1 1,0 0-1,0 0 1,1 0-1,-1 1 1,0-1-1,0 0 1,0 0-1,0 0 1,0 1-1,0-1 1,0 0-1,0 0 1,0 1-1,0-1 1,0 0-1,0 0 1,0 0-1,0 1 1,0-1-1,0 0 1,0 0-1,0 1 1,0-1-1,-1 0 1,1 0 0,0 0-1,0 1 1,0-1-1,0 0 1,0 0-1,-1 0 1,1 0-1,0 1 1,0-1-1,0 0 1,-1 0-1,-9 13-108,9-13 114,0 1-1,0 0 1,0 0-1,1 0 0,-1 1 1,0-1-1,1 0 1,-1 0-1,0 0 1,1 0-1,0 1 0,-1-1 1,1 0-1,0 0 1,0 1-1,-1-1 0,1 3 1,1 27-102,0-17 284,-1 85 208,-11-82-324,11-16-40,-1-1 0,1 1 0,-1-1 0,0 1 0,1-1 0,-1 0 1,0 1-1,0-1 0,1 0 0,-1 1 0,0-1 0,0 0 0,0 0 0,1 0 1,-1 0-1,0 0 0,0 0 0,0 0 0,1 0 0,-1 0 0,0 0 0,0 0 1,0 0-1,-1-1 0,-22-6 105,21 6-21,-18-5-69,1 1 0,-1 0 0,0 2 0,0 1 0,-1 0 0,-24 2 0,17 0-509,28 0 448,1 0-75,1 1-83,0 1-1,1-1 0,-1 0 1,0 0-1,0 0 0,1 0 1,-1 0-1,1 0 0,-1 0 1,4 1-1,0 1-560,12 8-2411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21:41.7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221 101 576,'1'-3'183,"0"1"0,0-1 0,0 0 0,1 1 1,-1-1-1,1 1 0,-1 0 0,1-1 0,0 1 0,0 0 0,0 0 0,0 0 0,1 0 0,4-3 1,-7 5 168,0 0-75,0 0-5,2 0-114,1 0 0,-1 1 0,0-1 0,0 0 0,0 1 0,0 0-1,0 0 1,0-1 0,3 3 0,-2-2 385,0 1-378,0-1-1,-1 1 1,1-1 0,0 1-1,-1 0 1,1 0-1,-1 0 1,0 0-1,0 0 1,0 1-1,0-1 1,2 4-1,-4-5-122,1 0 0,-1 1 0,1-1 0,-1 0 0,0 0 0,0 1 0,0-1 0,0 0 1,0 1-1,0-1 0,0 0 0,0 1 0,0-1 0,-1 0 0,1 1 0,-1-1 0,1 0 0,-1 0 0,0 2 0,-15 20 317,-3-3-111,-1-1 0,-1-1 0,-43 29 0,60-45-239,1 0-1,0 0 1,0 0 0,-1-1-1,1 1 1,-1-1-1,1 0 1,-1 0 0,1 0-1,-1 0 1,0-1 0,0 1-1,1-1 1,-1 0 0,0 0-1,0 0 1,1-1-1,-1 1 1,0-1 0,-6-2-1,-1-2-15,1 1 36,1 0 0,-1-1 0,-8-6 0,16 10-21,0-1-1,0 1 1,0-1-1,0 0 0,0 0 1,0 0-1,1 0 0,-1 0 1,0-1-1,1 1 1,0 0-1,0-1 0,-1 1 1,1-1-1,1 1 1,-2-5-1,1 3-28,1 1 0,0-1 0,0 0 1,0 0-1,0 0 0,1 1 0,-1-1 0,1 0 0,0 0 1,0 1-1,0-1 0,1 1 0,-1-1 0,1 1 0,0 0 0,0-1 1,0 1-1,0 0 0,1 0 0,-1 0 0,5-3 0,0-2 10,-6 7 15,0 0 0,0 0 0,0 0 1,-1 0-1,1 0 0,0 1 0,0-1 1,1 0-1,-1 0 0,0 1 1,0-1-1,0 1 0,2-1 0,0-1 26,0 1 0,1 0 0,-1 0-1,1 1 1,-1-1 0,1 1 0,-1 0-1,1 0 1,-1 0 0,1 0 0,-1 0-1,0 1 1,1 0 0,-1 0 0,1 0-1,-1 0 1,0 0 0,4 2 0,0 0-28,1 0 0,0 0 0,1-1-1,-1 0 1,10 1 0,14 4 72,0-1 504,51 4 0,-24-4 63,-13-2-10,68-3 0,-55-2-170,-43 1-256,0-1 0,0 0 0,-1-2-1,28-6 1,-35 6-135,0 0-1,1 0 0,-1-1 1,0 0-1,-1 0 0,1-1 0,-1 0 1,0 0-1,0-1 0,6-6 0,-11 10-371,0 0 0,0 0 0,-1-1-1,1 1 1,-1-1 0,1 1 0,-1-1-1,0 1 1,0-1 0,0 1-1,-1-1 1,1 0 0,-1 0 0,1 1-1,-1-1 1,0 0 0,0 0-1,0 1 1,0-1 0,-1 0 0,1 0-1,-1 1 1,1-1 0,-3-3-1,-4-7-4139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21:42.7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337 19 2144,'19'-12'1087,"-12"9"-1001,-5 2-799,4-2 2250,-6 5 2318,-1 0-3185,-7 19 559,6-17-1102,0-1 0,0 1 0,1 0 1,0 0-1,0 0 0,0 0 0,0 0 0,0 6 1,3 27-64,2 0 0,9 42 0,-2-17-32,33 181 964,-25-139-702,-18-101-289,3 19 9,2 32-1,-6-48 48,1 1 1,-2-1-1,1 1 0,-1-1 1,0 0-1,-1 1 0,1-1 1,-1 0-1,-5 12 1,6-17-12,-1 1 1,1-1 0,0 1 0,-1-1 0,1 1-1,-1-1 1,1 0 0,-1 0 0,0 0 0,1 0 0,-1 0-1,0 0 1,0 0 0,0 0 0,0-1 0,0 1-1,0-1 1,0 1 0,0-1 0,-3 0 0,-6 1 171,0-1 0,-17-2 0,17 1-147,-271-29 853,277 29-1170,0 1 1,1 0 0,-1-1 0,0 2 0,1-1-1,-1 1 1,0-1 0,-5 3 0,1 0-5754,9-3 343,9 0 5411,8 1-996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21:43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6 3072,'-3'-5'1354,"3"5"-1271,2 0 64,-1 0 93,-1 0-107,0 0-21,0 0 48,18 8 1488,13 8-377,7 2-649,12-4 236,1-1 0,84 8-1,-37-7 341,-94-14-1177,6 2-59,0-1 1,0 1 0,0 1 0,0 0 0,18 8-1,-28-10-72,1-1 0,-1 1-1,1-1 1,-1 1-1,0-1 1,1 1 0,-1 0-1,0-1 1,1 1 0,-1-1-1,0 1 1,1 0 0,-1 0-1,0-1 1,0 1-1,0 0 1,0-1 0,0 1-1,0 0 1,0-1 0,0 1-1,0 0 1,0 0-1,0-1 1,0 1 0,-1 0-1,1-1 1,0 1 0,0 0-1,-1-1 1,1 1 0,-1-1-1,1 1 1,0 0-1,-1 0 1,-8 7-2631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21:44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30 1824,'0'-21'2485,"0"12"3030,10 9-5126,14 2 177,0 0-1,34 9 1,6 0 388,-25-8-465,0-2 0,0-1 1,47-7-1,-54 7-1312,-31-1 664,0 1-1,0 0 0,0 0 0,0 1 0,0-1 1,0 0-1,-1 0 0,1 0 0,0 1 0,0-1 1,0 0-1,0 1 0,-1-1 0,1 0 0,0 1 1,0-1-1,-1 1 0,1 0 0,0-1 0,-1 1 1,1-1-1,-1 1 0,1 0 0,-1 0 0,1-1 1,-1 1-1,1 0 0,-1 0 0,0-1 0,1 1 1,-1 0-1,0 1 0,-6 36-6997,6-35 6069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21:45.2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355 81 1056,'-2'7'580,"0"-3"312,1-3-375,0 22 3851,-6-18-3758,1 1 1,-1 0-1,1 0 1,-9 12-1,10-12-567,0 1 1,-1-1-1,0 0 0,0-1 1,-10 8-1,2-4-103,8-5 93,1 0 1,-1-1-1,0 1 0,0-1 1,0-1-1,-1 1 0,1-1 1,-10 2-1,7-3 47,0 0 0,-1-1 0,1 0-1,0 0 1,0-1 0,-1-1 0,1 1 0,0-1 0,-11-5 0,14 5-69,1 0 1,-1 0 0,1-1 0,0 0-1,0 0 1,0-1 0,0 1 0,0-1-1,1 0 1,0 0 0,0-1 0,0 1-1,0-1 1,1 0 0,-4-7 0,6 11-25,0-1 1,0 0 0,1 1-1,-1-1 1,1 0 0,-1 1-1,1-1 1,0 0 0,0 1-1,0-1 1,0 0 0,0 0-1,0 1 1,0-1 0,0 0-1,1 0 1,-1 1 0,1-1-1,-1 0 1,1 1 0,0-1-1,0 1 1,-1-1 0,1 1-1,0-1 1,0 1 0,1-1-1,-1 1 1,0 0 0,0 0-1,1-1 1,-1 1 0,0 0-1,3-1 1,5-3-63,0 0-1,1 0 1,-1 1-1,16-5 1,-17 7 52,14-6-14,8-2 216,33-8 0,-53 16-119,0 0 1,0 1-1,1 0 1,-1 1-1,1 0 1,-1 1-1,14 2 1,9 5 295,-1 2 1,31 14-1,-36-14 116,-1 0-1,1-1 0,50 8 1,-40-13 314,1-1 1,44-3 0,-65-1-873,-1 0 1,0-2-1,1 0 0,-1-1 0,0 0 1,0-1-1,22-12 0,-29 12-573,-1-1 0,0 0 0,0 0 0,0-1 0,-1 0 1,0-1-1,-1 0 0,9-12 0,-1-2-2573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4:55.4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491 3 1984,'0'-1'34,"-1"1"1,1 0-1,-1-1 1,0 1-1,1 0 1,-1 0 0,1 0-1,-1-1 1,0 1-1,1 0 1,-1 0-1,0 0 1,1 0-1,-1 0 1,0 0-1,1 0 1,-1 1-1,1-1 1,-1 0-1,0 0 1,1 0-1,-1 1 1,1-1-1,-1 0 1,0 0-1,1 1 1,-1-1-1,1 1 1,-1-1-1,1 1 1,-1-1-1,1 0 1,-1 2-1,1-2 745,-96 1 6096,0 3-4866,55-1-2686,0 2 0,-65 17 0,59-6-1467,4 5 667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21:46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1 1824,'6'6'2600,"0"1"0,10 15 0,8 22 93,16 57-4219,-15-36 2127,57 107-553,-13-31 149,-64-130-140,1 3 207,9 25-1,-14-36-180,-1 0 0,1 0 0,0 0 0,-1 0 0,1 0 0,-1 0 0,0 0 0,0 0 0,0 1 0,-1-1 0,1 0 0,-1 0 0,1 0 0,-3 4 0,3-6-42,0-1 0,-1 1 0,1-1 0,-1 1 0,1-1 0,-1 0 0,1 1 0,-1-1 0,1 1 0,-1-1 0,1 0 0,-1 1 0,1-1 0,-1 0 0,0 0 0,1 0 0,-1 1 0,0-1 0,1 0 0,-1 0 0,-1 0 0,-16-1 420,14 0-368,-253-41 910,246 41-1761,0-1 0,-1 1 0,-14 2 0,9-1-1874,17 0 1011,0 0 234,0 0-1002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21:46.9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3 3072,'-2'-3'1321,"4"3"-1138,-2 1-300,3 38 1904,-2-37-1619,-1 0 0,0-1-1,1 1 1,0 0 0,-1 0 0,1-1-1,0 1 1,0 0 0,0-1 0,0 1-1,0-1 1,0 0 0,0 1 0,2 1-1,-1-2-20,0 1-11,0 0-1,0-1 0,0 1 1,0-1-1,0 0 1,0 1-1,1-1 0,-1 0 1,0 0-1,1 0 0,-1-1 1,1 1-1,-1 0 0,1-1 1,-1 0-1,5 1 0,42-4 1306,59-9 0,9-1-1000,-70 7-375,15 0 0,-55 6-295,0 0 1,0 1 0,0-1-1,0 1 1,0 1 0,10 3-1,-16-5 84,1 0-1,-1 0 1,0 1 0,0-1-1,0 0 1,0 1-1,-1 0 1,1-1 0,0 1-1,0-1 1,0 1-1,0 0 1,0-1 0,-1 1-1,1 0 1,0 0-1,-1 0 1,1 0-1,-1 0 1,1 0 0,-1 0-1,1 0 1,-1 0-1,1 0 1,-1 0 0,0 0-1,0 0 1,0 0-1,1 0 1,-1 0 0,0 0-1,0 0 1,-1 0-1,1 0 1,0 0-1,0 0 1,0 0 0,-1 0-1,1 0 1,0 0-1,-1 0 1,1 0 0,-1 0-1,1 0 1,-1 0-1,0 0 1,1 0 0,-2 0-1,-10 14-3043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21:47.9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6 1152,'0'0'32,"0"-1"0,0 1 0,0 0 0,0 0 0,0 0 0,0 0 0,0 0 0,0 0 0,-1 0 0,1 0 0,0 0 0,0-1 0,0 1 0,0 0 0,0 0 0,0 0 0,0 0 0,0 0 0,0 0 0,0 0 1,0-1-1,0 1 0,0 0 0,0 0 0,0 0 0,0 0 0,0 0 0,0 0 0,0-1 0,0 1 0,0 0 0,0 0 0,0 0 0,0 0 0,0 0 0,0 0 0,0 0 0,1 0 0,-1-1 0,0 1 0,0 0 0,0 0 0,0 0 0,0 0 0,0 0 0,0 0 0,0 0 0,0 0 0,1 0 0,-1 0 0,0 0 0,0 0 0,0 0 0,0 0 0,0-1 0,1 1 0,0 1 2953,-3-1-1758,-11 5 320,10-4-1445,0 1 0,1 0 0,-1-1 1,1 1-1,-1 0 0,-2 3 0,-8 6 260,9-9-350,1 1 1,-1 0-1,1 0 0,-1 0 1,1 0-1,0 1 1,1-1-1,-1 1 0,0 0 1,1 0-1,0 0 0,0 0 1,0 0-1,1 0 0,-1 0 1,1 1-1,0-1 1,0 0-1,0 1 0,1-1 1,-1 6-1,1-4 1,0 0-1,1 0 1,0 0-1,0 0 1,0 0 0,0 0-1,1-1 1,2 7-1,-2-8 19,1 0-1,-1 0 1,1 0 0,-1-1-1,1 1 1,0-1-1,1 0 1,-1 0-1,0 0 1,1 0-1,5 3 1,-5-4 26,-1 0-1,1-1 1,0 1 0,0-1-1,0 0 1,-1 0 0,1 0-1,0-1 1,0 0-1,0 1 1,0-1 0,0-1-1,0 1 1,0 0 0,0-1-1,0 0 1,0 0 0,0 0-1,0 0 1,0-1 0,-1 0-1,7-3 1,-1-1 79,0 0 0,1 0-1,-2-1 1,1 0 0,-1 0 0,0-1-1,7-10 1,-12 14-50,0 1-1,0-1 0,-1-1 1,1 1-1,-1 0 1,0-1-1,0 1 1,-1-1-1,1 0 0,1-8 1,-3 11-57,0 0 0,0-1 1,0 1-1,0 0 0,-1-1 1,1 1-1,-1 0 0,1-1 0,-1 1 1,0 0-1,0 0 0,0 0 1,0 0-1,0-1 0,0 1 1,0 1-1,-1-1 0,1 0 0,-1 0 1,0 0-1,1 1 0,-1-1 1,-3-1-1,-1-1-85,0 0 0,0 1 0,-1 0 1,1 0-1,-1 1 0,1 0 0,-1 0 0,0 1 1,0-1-1,1 1 0,-1 1 0,-8-1 0,7 2-587,-1-1 0,1 1 0,-1 0 0,1 1 0,-1 0-1,1 1 1,0-1 0,0 1 0,-9 5 0,9-4-2061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22:20.0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83 6 1248,'-4'-1'433,"8"2"-29,-4-1-228,0 0 150,0 0-81,0 0 0,0 0-122,0 0-155,0 0 21,0 0 187,0 0-32,0 0 38,0 0-49,0 0 22,0 0-75,0 0-43,0 0 22,0 0 90,0 0-64,0 0-122,0 0-22,10 0 214,-1-3 96,-3 1-192,-6 2-56,0 0 0,0 0 0,0 0 0,0 0 0,0 0 0,0 0 0,0 0 0,0 1 0,1-1 0,-1 0 0,0 0 0,0 0 1,0 0-1,0 0 0,0 1 0,0-1 0,0 0 0,0 0 0,0 0 0,0 0 0,0 1 0,0-1 0,0 0 0,0 0 1,0 0-1,0 0 0,0 1 0,0-1 0,0 0 0,0 0 0,0 0 0,0 0 0,0 0 0,-1 1 0,1-1 0,0 0 0,0 0 1,-5 13 74,0 0 1,-2 0-1,-7 13 1,-7 13-36,12-19-139,-1 2-725,0-1-1,-7 31 1,12-38-208,1-5 90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22:20.7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5 195 1248,'0'-1'42,"-1"0"1,0 0-1,1 0 0,-1 0 1,1 0-1,0 0 0,-1 0 1,1 0-1,0 0 0,-1 0 1,1 0-1,0 0 1,0 0-1,0 0 0,0 0 1,0-1-1,0 1 0,1 0 1,-1 0-1,0 0 0,0 0 1,1 0-1,-1 0 0,2-2 1,-1-1 85,1 0 1,-1 0-1,1 0 0,0 1 1,4-6-1,32-30 859,-7 16-704,-5 5-22,-25 17-122,-1 1-6,0 0-85,0 0-133,0 0 53,0 0 160,0 0-59,0 0-106,0 0-86,0 0 48,2 0 212,1-1 0,-1 1-1,0-1 1,0 0 0,0 0-1,0 0 1,3-2-1,-4 3-65,1-1 0,-1 0 0,0 0 0,0 0 0,0 0 0,0 0 0,0 0 0,0 0 0,0 0 0,0 0 0,0 0-1,-1-1 1,1 1 0,1-3 0,-2 0 15,1-1 0,0 1 0,-1-1 0,0-6 0,0 10-65,0 0-181,0 1 64,-1 8 112,-32 79-2272,29-72-261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22:22.9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123 0 2400,'4'8'1355,"-5"-7"-1357,0 0 0,0 1 0,0 0 0,1-1 0,-1 1 0,0 0 0,1-1 0,-1 4 0,-5 13 36,-12 21 317,1-1-47,-29 47 1,20-42-76,20-40-32,8-6-223,10-6 23,0-1 1,0-1 0,-1 0 0,11-16 0,-12 15 2,0-1 0,1 1 0,18-16 0,-28 26 35,0 1 1,0 0-1,0-1 0,0 1 1,0 0-1,0-1 0,-1 1 1,1-1-1,0 1 0,-1-1 1,1-2-1,-1-1 261,-5 13-152,2 4-189,3-11 51,0 0 0,-1 1 0,1-1 0,0 0 0,0 0 0,-1 1 0,1-1 0,-1 0 0,0 0 0,0 2 0,0-2 74,1-2-58,1 0 1,-1 0-1,1 0 0,-1 0 0,1 0 0,-1 0 1,1 1-1,0-1 0,0 0 0,-1 0 1,2 0-1,-1 0-57,0 0 19,-1 1 1,1-1-1,0 1 0,-1-1 0,1 0 0,-1 1 0,1-1 0,-1 0 0,1 1 0,-1-1 1,0 0-1,1 0 0,-1 1 0,0-1 0,1 0 0,-1 0 0,0 0 0,0 0 0,0 1 1,0-1-1,0-1 0,4 58-64,-4-49 99,0 0 1,0 0-1,-1 0 1,0-1 0,0 1-1,0 0 1,-1 0-1,-4 10 1,-7 24-26,12-39 198,6-4 102,5-4-309,-1-1-1,0-1 1,0 0 0,-1 0 0,0-1-1,11-16 1,-7 13 25,-11 11 6,1-1 0,0 1 0,-1-1 0,1 0 0,-1 1 0,1-1 0,-1 0 0,0 0 0,1 0 0,-1 0 1,0 0-1,-1 0 0,2-4 0,-2 6 9,-1 0 0,0 0 1,1 1-1,-1-1 0,1 0 1,-1 1-1,0-1 0,1 0 1,-1 1-1,1-1 0,-1 1 1,1-1-1,0 1 0,-1-1 1,0 2-1,-11 23 183,-4 8-197,11-25-11,5-7-3,-1 0 0,1 1 1,-1-1-1,0 0 0,0 0 1,0 0-1,1 0 0,-1 0 1,-2 2-1,2-2-114,1-1 42,-1 0 43,2 0-77,0 0 1,0 0-1,0 0 1,-1-1-1,1 1 0,0 0 1,0 0-1,0-1 1,-1 1-1,1 0 0,0-1 1,0 1-1,-1-1 0,1 1 1,0-1-1,-1 1 1,1-1-1,0 1 0,-1-1 1,1 0-1,0-1 1,4-3-580,-4 4 192,-1 1-288,0 0 283,0 0 175,0 0 38,0 8-837,0 0 869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52:51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81 896,'-2'4'-296,"4"-4"1768,2-4 1325,-4 4-2653,0-7 955,-3 7-1094,1-2-321,-1 4 328,-9 13 97,10-13-43,0 1 1,0 0-1,0-1 1,0 1-1,-1-1 0,1 0 1,-5 4-1,3-5-90,1 0 1,-1 0-1,0 0 0,1-1 0,-1 1 1,1-1-1,-1 0 0,0 0 0,-4-1 1,-4 1 324,12 0-297,-1-1 1,1 1-1,0 0 0,-1 0 0,1 0 1,-1 0-1,1 0 0,0-1 0,-1 1 1,1 0-1,-1 0 0,1-1 1,0 1-1,-1 0 0,1-1 0,0 1 1,0 0-1,-1-1 0,1 1 0,0 0 1,0-1-1,0 1 0,-1-1 0,1 1 1,0 0-1,0-1 0,0 1 0,0-1 1,0 1-1,0 0 0,0-1 1,0 1-1,0-1 0,0 1 0,0-1 1,0 1-1,0-1 0,0 1 0,0 0 1,0-1-1,1 0 0,5-22 183,-4 19-270,11-17 90,-5 11-132,-5 6 159,0 1-1,0-1 1,1 1-1,-1 0 0,1 0 1,0 0-1,0 1 1,0-1-1,0 1 0,0 0 1,0 0-1,0 0 1,1 1-1,-1 0 1,1-1-1,-1 2 0,1-1 1,6 0-1,0 2 84,1 1 1,0 0-1,-1 0 1,1 1-1,-1 1 0,0 0 1,20 11-1,-26-13 21,0 0-48,0-1-1,0 1 0,0-1 0,0 0 0,0 0 0,0-1 0,0 0 0,0 1 0,1-2 0,7 0 0,6-2 220,28-9 1,-17 4-282,-16 5-48,25-6-834,-36 9 565,-1 0 0,1 0 0,0 0 0,0 0 0,0 0 0,0 0 1,-1 1-1,1-1 0,0 1 0,0 0 0,2 1 0,5 5-2511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52:52.5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 0 576,'0'3'125,"0"-1"6011,7 13-6113,-1 1-1,-1 0 0,-1 1 1,4 18-1,-3 6 42,-2 0 0,-1 0 0,-5 53 0,1-72 151,-9 39 0,9-52-115,-1 0 0,0 0 0,-1 0 0,0-1 0,0 1 1,-10 12-1,11-16-76,-1 0 0,0 0 0,0-1 0,0 1 0,0-1 0,-7 4 1,9-6 53,-1-1 0,1 1 1,-1-1-1,0 0 0,0 0 1,1-1-1,-1 1 0,0 0 1,0-1-1,0 0 0,0 1 1,0-1-1,0 0 0,-5-1 1,-21-1 382,22 2-597,0-1 0,0 1 0,-1-1 0,1-1 0,0 1 0,-7-3 0,13 3 51,1 1 0,0 0 1,0 0-1,-1 0 0,1 0 0,0 0 0,0-1 0,0 1 1,-1 0-1,1 0 0,0 0 0,0-1 0,0 1 0,-1 0 1,1 0-1,0 0 0,0-1 0,0 1 0,0 0 0,0 0 1,-1-1-1,1 1 0,0 0 0,0-1 0,0 1 0,0 0 1,0 0-1,0-1 0,0 1 0,0 0 0,0-1 0,0 1-1781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52:53.4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4 1248,'-5'8'1627,"4"-7"-1489,-1 0 1,1 0-1,0 0 0,-1 0 1,1 0-1,0 0 1,-1-1-1,1 1 1,-1 0-1,1-1 1,-1 0-1,1 1 1,-1-1-1,0 0 1,1 1-1,-1-1 0,1 0 1,-1 0-1,1-1 1,-1 1-1,0 0 1,1 0-1,-1-1 1,1 1-1,-1-1 1,-2 0-1,-6-7 1042,9 7-1129,1 0 1,-1 1-1,0-1 1,0 1 0,1-1-1,-1 1 1,0-1-1,0 1 1,1-1 0,-1 1-1,0 0 1,0-1-1,0 1 1,0 0 0,0 0-1,1 0 1,-1-1-1,0 1 1,0 0 0,0 0-1,-1 1 1,-2-4-330,16 7 304,0 0 0,-1-1 0,2-1 0,-1 1-1,22 0 1,33-3 443,-66 0-431,-1 0 20,9-1 481,-9 1-566,0-1 0,0 1 0,0 0 0,0 0 1,0 0-1,-1 0 0,1-1 0,0 1 0,0 0 0,0 0 0,0 0 0,-1 0 1,1 0-1,0 0 0,0 0 0,0 0 0,0 0 0,-1-1 0,1 1 0,0 0 0,0 0 1,0 0-1,-1 0 0,1 0 0,0 0 0,0 0 0,0 0 0,-1 0 0,1 0 1,0 0-1,0 0 0,0 1 0,0-1 0,-1 0 0,1 0 0,0 0 0,0 0 0,0 0 1,0 0-1,-1 0 0,1 0 0,0 1 0,0-1 0,0 0 0,0 0 0,0 0 0,-1 0 1,1 1-1,-1 0-1781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56:23.3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2031 0 992,'-6'7'305,"5"-7"-169,1 0 1,-1 1-1,1-1 1,-1 1-1,1-1 1,-1 1-1,1 0 1,0-1-1,-1 1 1,1-1-1,0 1 1,-1 0-1,1-1 1,0 1-1,0 0 1,0-1-1,-1 1 1,1 0-1,0 0 1,-8 24 796,5 38-457,-4 0 1,-18 83-1,20-109-323,2 0 0,2 69 1,2-47-241,0 67 229,-7 210 319,6-327-441,-27 248 575,17-195-423,-2-2 0,-25 71 0,3-31-335,-43 138 475,77-238-311,-50 174 267,38-138-2,-2 0 0,-31 57 0,37-80-220,0 0 1,-1-1-1,0 0 1,-1-1-1,-1 0 0,0-1 1,-12 10-1,4-6 17,-1-2 1,0 0-1,-40 17 0,53-26-71,-154 72 458,137-63-443,1 1 0,1 1-1,0 2 1,1 0 0,1 1-1,0 1 1,-24 29 0,-16 18-68,15-19 63,31-31 24,-1-1-1,0 0 1,-1-1-1,0-1 1,-19 10 0,-93 45 44,36-22-182,66-31 115,-7 4 139,-56 38-1,80-49-133,-1 1-1,1 1 0,0-1 0,0 2 0,1-1 0,1 1 0,0 0 0,0 1 0,-7 15 0,-45 138-567,48-117 677,7-32-10,-8 29 0,-57 126 645,48-109-1232,-22 19 971,21-33-273,6-12-112,12-24-117,-1 0 1,-10 17 0,7-13-4,-1 1 0,2 1 0,-8 23 0,-1 4 59,8-27 67,-15 24 0,23-40-93,-1-1-1,1 0 1,0 1-1,0-1 1,-1 1-1,1-1 1,0 0-1,-1 0 1,1 1-1,0-1 0,-1 0 1,1 1-1,-1-1 1,1 0-1,-1 0 1,1 0-1,0 0 1,-1 1-1,1-1 1,-1 0-1,1 0 1,-1 0-1,1 0 1,-1 0-1,1 0 1,-1 0-1,1 0 0,-1 0 1,1 0-1,-1 0 1,1-1-1,0 1 1,-1 0-1,1 0 1,-1 0-1,1-1 1,-1 1-1,1 0 1,-1-1-1,0 0-1,0 1-1,0-1 1,0 0-1,0 0 1,0 0-1,1 0 1,-1 0-1,0 0 1,0 0-1,1 0 0,-1 0 1,1-1-1,-1 1 1,1 0-1,-1-2 1,-1-16-165,1-1 0,2-27 0,1 6 203,-2 16-52,1 1 1,1 0 0,2 0 0,0 0 0,1 0-1,16-41 1,-16 54-23,-1-2-45,1 2-1,1-1 1,0 1-1,7-11 1,-9 17 10,-4 5 37,0 0 0,0 0 0,0 0 1,0 0-1,0 0 0,0 0 0,0 0 0,0 0 1,0 0-1,0 0 0,0 0 0,0 0 0,0 0 1,0 0-1,0 0 0,1 0 0,-1 0 0,0 0 1,0 0-1,0 0 0,0 0 0,0 0 0,0 0 1,0 0-1,0 0 0,0 0 0,0 0 0,0 13-66,-18 214-579,10-163 716,-5 153 453,13-217-501,0 1 1,0 0-1,0 0 1,0-1-1,0 1 1,0 0-1,0-1 1,0 1-1,0 0 1,0-1-1,1 1 1,-1 0-1,0-1 1,0 1-1,1 0 1,-1-1-1,0 1 1,1-1-1,-1 1 1,0 0-1,1-1 1,-1 1-1,1-1 1,-1 1-1,1-1 1,-1 0-1,1 1 1,-1-1-1,1 1 1,0-1-1,-1 0 1,1 0-1,0 1 1,-1-1-1,1 0 1,0 0-1,-1 0 1,1 1-1,1-1 1,0-1-2,0 1 1,1-1-1,-1 1 1,0-1-1,1 0 0,-1 1 1,0-1-1,0-1 1,0 1-1,4-3 1,4-3 67,0 0 0,-1-1 0,0 0 0,0-1 0,-1 0 0,0 0 0,-1-1 0,0 0 0,10-20 0,-2 0 31,13-42 0,-26 66-155,22-59-2149,-3 25-2231,-11 28 991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4:56.3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1142 200 2496,'-4'1'155,"0"1"0,0-1 0,1 0 1,-1 1-1,0 0 0,1 0 0,-1 0 0,1 1 0,-1-1 0,-2 4 1,5-5 42,-1 1 0,1-1 0,-1 0 0,1 0 1,-1 0-1,1 0 0,-1 0 0,0 0 0,1 0 1,-1-1-1,0 1 0,0 0 0,0-1 0,0 0 1,1 1-1,-4-1 0,0 0 365,-1-1 1,1 0-1,0 0 0,-8-2 0,8 2-487,-68-14 2177,48 10-1563,-1 0 1,-34-13 0,-2-6 165,-124-42 149,-140-7-2763,249 58 23,57 11 394,-1 1 0,0 1 1,0 1-1,-22 2 0,-24 2-2328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57:53.0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918 30 832,'-3'-6'373,"2"5"-323,1 0 1,-1 0-1,1 0 0,-1 0 1,0 0-1,1 0 1,-1 0-1,0 0 1,0 1-1,0-1 0,1 0 1,-1 0-1,0 1 1,0-1-1,0 1 1,0-1-1,0 1 0,0-1 1,-2 0-1,-1 0 35,0-1-1,0 1 1,0 0 0,-1 0-1,1 1 1,0-1-1,0 1 1,-1 0-1,1 0 1,0 0 0,0 1-1,-1-1 1,-6 3-1,-2 0-68,-1 1 132,-1 0-1,-16 8 1,-13 6-22,19-8-14,1 0 1,1 2-1,-29 18 1,37-19-175,9-8 45,0 1 0,1-1 0,0 1 0,0 1 0,0-1 0,0 1 0,-7 9 1,11-12 2,-4 10-16,7-8 67,8-3 39,61-16 146,-47 8-216,42-4 1,37 6 3,-102 5 209,0 0-195,-1 1 1,1-1-1,0 1 1,-1-1-1,1 1 1,0-1-1,0 0 1,-1 1-1,1-1 1,0 0-1,0 0 1,0 0-1,-1 1 1,2-1-1,8 2 196,-10-1-370,0-1 70,0 0 160,18 11-144,-17-11 87,0 0-1,0 0 0,-1 0 1,1 1-1,0-1 0,0 0 1,0 1-1,0-1 0,-1 0 1,1 1-1,0-1 0,0 1 1,-1-1-1,1 1 0,0-1 1,-1 1-1,1 0 0,0-1 1,-1 1-1,2 1 0,-2-1 53,-1 3 229,-8-1-149,0 0-1,0-1 1,0 0-1,0-1 1,-1 1 0,-16-2-1,-8 3 247,7 0-182,-33 5-177,44-5 24,-1-2-1,-28 0 1,35-1-60,9 0-19,1 0 0,0 0 0,0 0 0,-1 0 0,1 0 0,0 0 0,0 0 0,-1 0 0,1 0 0,0 0 1,-1 0-1,1 0 0,0 0 0,0 0 0,-1 0 0,1 0 0,0 0 0,0 0 0,-1 0 0,1 0 0,0 1 0,0-1 0,-1 0 0,1 0 1,0 0-1,0 0 0,0 1 0,-1-1 0,1 0 0,0 0 0,0 0 0,0 1 0,0-1 0,-1 0 0,1 0 0,0 1 0,0-1 1,0 0-1,0 0 0,0 1 0,0-1 0,0 0 0,0 0 0,0 1 0,0-1 0,0 0 0,0 1 0,0-1 0,0 0 0,0 0 0,0 1 1,0 0-7,1 0 1,-1-1-1,1 1 1,-1 0-1,1-1 1,-1 1-1,1 0 1,-1-1-1,1 1 1,0-1-1,-1 1 1,1-1-1,0 1 1,0-1-1,-1 0 1,2 1-1,25 5 90,-1-1 0,1-1 0,-1-1 0,42-2 0,29 3-277,-86-3 236,-1-1 0,1-1 0,-1 0 0,20-4 0,10-1-206,-35 5 179,1 0 0,-1-1 1,0 1-1,0-1 0,-1 0 0,7-3 1,17-7 223,7-4-173,-32 15-113,0 0 0,1 0-1,-1 0 1,0 0 0,0-1 0,0 0 0,0 0 0,-1 1 0,1-2 0,0 1 0,3-4-1,-4 5-1,1-1 0,0 1 0,0-1 0,0 1 0,0 0 0,-1 0 0,1 1 0,6-2 0,-3 2-3,12 0-459,-14 1 592,0 0-1,-1 1 1,1 0-1,0-1 1,5 5-1,-9-5-76,0 0 0,0 0 0,1 0 0,-1 0 0,0 0 0,0 0 0,0 0 0,0 1 0,0-1 0,-1 0 0,1 2 0,-1 6-19,1-9 62,0 1-1,-1-1 0,1 1 0,0-1 0,0 1 0,0-1 0,-1 1 0,1-1 0,0 1 0,-1-1 0,1 0 0,0 1 0,-1-1 0,1 1 0,0-1 1,-1 0-1,1 0 0,-1 1 0,1-1 0,0 0 0,-1 0 0,1 1 0,-1-1 0,1 0 0,-1 0 0,1 0 0,-1 0 0,1 0 0,-1 0 0,1 1 0,-1-1 1,1-1-1,-1 1 0,-17 0 365,-8-3-360,-12-1 119,3-1-119,6 2 66,-1-4-192,10 1 38,-2 2 0,1 0 0,-33-1 0,35 4-10,-33-6 0,33 4-50,-34-2 0,13 6 291,-40 6-1,50-4-258,17-2 115,0 0 0,0 1 0,-18 5 0,-62 24-321,72-26 413,0-1 0,-29 2-1,-66 2 543,62-8-717,41-1-5,1 1-1,-1 1 1,0 0 0,0 0 0,-15 4 0,26-4 68,1-1-1,0 0 1,-1 0 0,1 1-1,-1-1 1,1 0 0,-1-1 0,1 1-1,-3-1 1,-9 1 114,12 1-128,0-1 0,1 0 0,-1 0 0,0 1-1,0-1 1,0 0 0,0 0 0,0 0 0,1 0 0,-1 0 0,0-1-1,0 1 1,0 0 0,0 0 0,1 0 0,-1-1 0,0 1 0,-1-1-1,-8-2-657,15 7 489,4 0 95,10-2 85,-1-2 0,25-1-1,-23 0 52,34 2 0,-41 1-106,0-2 0,0 0 0,21-2 0,-25 2 42,-1 0 0,1 0 0,-1 0 0,1 1 0,12 4 0,-10-3 3,0 0 0,16 0 0,-7-2-32,-10 1-4,0-1 1,1 0-1,-1-1 1,1 0 0,-1-1-1,12-3 1,-13 3 72,-1 0-1,0 0 1,14 0 0,7-2 164,-2 2-130,-21 2-128,-1 0-1,0 0 0,1-1 0,-1 0 1,7-2-1,-7 2 40,0-1 0,0 2 0,0-1 0,1 1-1,9 0 1,-9 0 6,-1 0 0,1 0-1,0-1 1,-1 0 0,7-1-1,-4-1 64,35-8 320,-39 10-357,0 1-1,0-1 1,0 1 0,0 0-1,0 1 1,0-1 0,0 1 0,-1-1-1,7 3 1,-3-2-45,0 1-1,0-1 1,0-1-1,0 1 1,0-1-1,0 0 1,9-2-1,-7 1 114,1 1-1,16 1 1,-7-1-100,-17 0 25,1 0-1,-1 0 1,0 0-1,1 0 1,-1 1-1,0-1 1,1 0-1,1 2 1,16-2-188,-16 0 118,-3-1 54,0 1 0,0 0-1,0 0 1,0 0 0,0 0 0,0 0-1,0 0 1,0 1 0,0-1 0,-1 0-1,1 0 1,0 1 0,2 0-1,-2-1 13,1 1 0,-1 0 0,0-1-1,1 1 1,-1-1 0,1 1-1,-1-1 1,1 0 0,-1 0 0,1 1-1,-1-1 1,1 0 0,-1 0-1,2-1 1,-2 1 4,14 4-149,-13-4 101,-1 1-1,1-1 0,0 1 1,-1-1-1,1 1 0,0-1 1,-1 0-1,1 0 1,0 0-1,-1 0 0,1 0 1,2-1-1,10-2-281,15-5-25,-16 3 136,-12 5 194,1 0 1,-1-1-1,0 1 1,1-1-1,-1 0 1,1 1-1,-1-1 1,0 0-1,0 0 1,1 0-1,1-1 0,0-1-27,1 0-1,0 0 0,-1 1 0,1-1 1,0 1-1,0 0 0,1 0 0,6-1 0,38-9-950,-29 8 744,101-23-25,-112 25 330,-7 2-31,0 0 0,0-1 1,-1 1-1,1-1 0,0 1 0,0-1 0,0 1 0,-1-1 1,1 0-1,0 0 0,2-2 0,-4 3 197,0 0-122,0 0-225,0 0 11,-3 0 141,0 0 0,0 0 0,0 1 0,0 0 1,0-1-1,-4 3 0,-15 3 39,17-4-78,-1-1 1,1 1 0,0 0-1,-10 5 1,-13 6-136,5-5 341,16-5-204,0-1 0,0 1 1,-9 0-1,14-2 46,0-1-1,1 1 1,-1 0 0,0-1-1,0 1 1,1 0 0,-4 2-1,4-2-16,0-1 0,0 1-1,-1 0 1,1-1 0,0 1-1,-1-1 1,1 1 0,0-1-1,-1 1 1,1-1 0,-3 0-1,-6 3 264,9-3-272,1 0 0,-1 1 0,1-1 0,-1 0 0,1 0 0,-1 0 1,0 0-1,1 0 0,-1 0 0,1 1 0,-1-1 0,1 0 0,-1 0 0,1-1 0,-1 1 0,0 0 0,1 0 0,-1 0 0,1 0 0,-1 0 0,1-1 0,-1 1 0,1 0 0,-1 0 1,1-1-1,-1 1 0,1 0 0,0-1 0,-1 1 0,0-1 38,-1 0 1,1 0 0,0 1-1,0-1 1,0 1-1,-1-1 1,1 1 0,0-1-1,-1 1 1,1 0 0,0 0-1,-1-1 1,-2 1-1,3 0-45,0 0-1,0 0 0,-1 0 0,1 0 1,0 0-1,0 0 0,0-1 0,0 1 1,-1 0-1,1-1 0,0 1 0,0-1 1,-1-1-1,0 2 25,0-1 0,0 0 0,0 1 0,0-1 0,0 1 0,0 0 0,0 0 1,0 0-1,0 0 0,0 0 0,1 0 0,-1 0 0,0 1 0,0-1 0,0 0 0,0 1 0,-3 1 0,-13 2 258,15-4-313,0 0 0,0 0 0,1 1 0,-1-1 0,0 1 0,0 0 0,0 0 0,-4 2 0,7-3 33,0 1 0,0-1 0,0 0 0,0 0 0,0 1 0,0-1 0,0 0 0,0 0 0,0 1 0,-1-1 1,1 0-1,0 0 0,0 1 0,0-1 0,0 0 0,0 0 0,0 0 0,0 1 0,-1-1 0,1 0 0,0 0 0,0 0 0,0 1 0,0-1 1,-1 0-1,1 0 0,0 0 0,0 0 0,-1 0 0,1 0 0,0 1 0,0-1 0,-1 0 0,1 0 0,0 0 0,0 0 0,-1 0 0,0 0-36,7 1-157,-2 0 179,-1 0 0,0-1 0,1 0 0,-1 1-1,1-1 1,-1 0 0,1-1 0,-1 1 0,0-1 0,7-1 0,2 0-102,0 1 197,-10 1-101,-1 0-1,0 0 0,1 0 0,-1 0 1,0-1-1,1 1 0,-1 0 0,0 0 1,1-1-1,-1 1 0,0-1 1,2 0-1,-1 0 17,-1 0 1,1 1 0,-1 0-1,1-1 1,-1 1 0,1 0-1,0 0 1,-1 0 0,1 0-1,1 0 1,11 0-423,-12-1 221,-1 1 0,1 0-1,-1 0 1,0 0 0,1 0-1,-1 0 1,1 0 0,-1 0-1,1 0 1,1 1 0,9 6-2330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57:56.1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1294 35 576,'-5'0'76,"6"-1"120,0 0 245,-13 0 227,-86 7 2474,67-4-2467,0-2 1,-53-5-1,60 1-543,-16 0-45,24 4-148,12 0-22,10 0 72,16 6 94,-4-1-219,-1-2 7,27 8 0,-7-1 147,-36-10-21,29 7-475,36 3-1,-55-9 536,0 0 1,0-1-1,0-1 0,-1 0 1,1-1-1,0 0 0,11-3 0,10-5 76,-6 3-460,32-14-1,-34 13 402,-23 8 273,-1 0-70,0 0-249,0-1 0,0 1 0,-1-1 0,1 1 0,0 0 0,-1-1-1,1 1 1,0 0 0,-1 0 0,1-1 0,-1 1 0,1 0 0,0 0 0,-1-1-1,1 1 1,-1 0 0,1 0 0,-1 0 0,1 0 0,0 0 0,-1 0-1,1 0 1,-1 0 0,1 0 0,-1 0 0,1 0 0,-1 0 0,-20 0-349,15 0 400,-153-7 795,-1 0-884,127 7-34,-7-1 178,0 2 0,-58 9-1,68-5-334,3 0 115,0 0 1,-28 11-1,-8 1 112,20-7-84,38-9 116,-1 0 1,0 0 0,0-1-1,0 1 1,1-2 0,-1 1-1,0-1 1,0 1 0,1-2-1,-1 1 1,1 0 0,-1-1-1,1 0 1,-1-1 0,1 1-1,0-1 1,0 0 0,-8-7-1,9 7-54,-1 0-1,1 1 0,-1-1 0,1 1 0,-1 0 1,0 0-1,0 0 0,0 0 0,-7 0 0,-11-5 125,12 4-138,0 1 0,0 0 0,0 0 0,-1 1 0,1 1 0,0 0-1,0 0 1,-1 1 0,-17 5 0,-7-2 188,29-4-187,0 1 0,0 0 0,0 0 0,-11 3 0,-62 23 31,69-25 8,1 1 1,0 1 0,-12 5-1,-6 4 253,22-11-283,1 1 1,-1-1 0,1 1-1,0 0 1,0 0 0,0 0 0,-8 8-1,9-6-140,8-5 336,4-1 31,27-3-248,303 4-635,-314-2 462,42-6 1,-42 4 296,41-2-1,-51 6-76,1-2 0,-1 0 0,15-4-1,16-3-69,-10 3-123,35-12 0,-3 1 176,-18 6 61,0 3 1,1 1 0,56 1-1,-86 7-92,0 1 0,0 1 0,0 1 0,-1 1-1,34 12 1,16 8-3146,-53-20 331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5:58:06.1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7 640,'1'0'164,"-1"-1"0,0 1 0,1-1 0,-1 1 0,0 0 0,1-1 0,-1 1 1,1-1-1,-1 1 0,1 0 0,-1-1 0,1 1 0,-1 0 0,1 0 0,-1-1 0,2 1 0,0 3-67,0 0 0,0 0 0,0 0 0,0 0 0,1 0 0,-1-1 0,1 1 0,0-1 0,-1 1 0,1-1 0,0 0 0,1 0 0,-1-1 0,0 1 0,5 1 0,-4-1-65,1 1 0,-1 0-1,0-1 1,0 2 0,0-1 0,0 0-1,-1 1 1,7 7 0,0 3 103,11 21 0,-12-21-82,13 18-1,-10-14 166,-1 0 0,0 1-1,11 26 1,11 20-59,-20-43-300,52 93 415,-60-106-205,0-1 0,0 1 1,1-2-1,1 1 0,-1 0 0,10 6 0,47 38 197,-55-47-200,16 11-22,1-1 0,1-1 0,54 21 0,-16-8-209,-16-6 176,-15-7 204,-1 1 0,45 28 0,-36-15-1,2-2 1,0-2 0,85 35-1,114 41-221,-140-55-76,-56-27 299,0-2 1,74 15-1,98 3-156,-24-18 4,-74 6 100,28 2 168,-14-6-413,-36-4-67,189 41 119,-246-46-17,71 7 248,-55-10-287,121 9 118,-60-6-215,33 2 171,-8-16 340,-31-1-140,226-2-280,-57 5 464,-223 3-232,60-1-371,125 17-1,-189-12 411,80-3-1,-20-1-68,97 16-404,-60-3 479,37-17-194,-96 0 176,67-6-36,-23 1-317,-81 5 203,25 0-138,200-4 563,-193 11-672,154 26-1,-191-24 393,0-1 0,62-5 0,-36 0-28,85-7-552,-95 4 765,-44 2-219,-1-2 0,31-8 0,0 0-249,-43 10 146,0-1 0,0 0 0,0 0 0,-1-1 0,1 0 0,7-6 1,48-35 474,-54 38-423,18-14-113,-2 0-1,24-25 1,-31 25 363,21-31 0,-33 41-298,-2 0 0,6-13 1,-2 3-128,16-26-69,4-10 172,2-1 229,-28 50-430,-3 7 185,0 1 1,0-1 0,0 0 0,0 1-1,1-1 1,-1 0 0,0 1-1,0-1 1,1 1 0,-1-1-1,0 1 1,1-1 0,-1 0 0,1 1-1,-1-1 1,0 1 0,2-1-1,12-15-135,-3 1 146,-1 8 102,-7 8-346,-4 5-54,-8 6 225,3-4 501,-2 3-411,1-1 1,-2-1-1,-8 10 0,-16 16-165,28-28 156,-1-1 1,-1 0-1,-12 9 1,-9 8-27,20-15 50,0-2 1,-1 1 0,0-1-1,-1-1 1,1 1-1,-19 6 1,-2-5-98,26-5 92,1-1 0,-1 0 0,0-1 1,-7 2-1,-3 0 199,11-2-220,-1 1 0,1-1 0,0 0 1,0-1-1,0 1 0,0 0 0,0-1 1,0 0-1,-5-1 0,-1-1-85,-6 2-240,3 2 231,11-1 119,1 0 91,0 0-49,0 0-36,0 0-38,2 0-112,2 1 101,0 0 0,1-1 0,-1 1 1,0-1-1,1 0 0,-1-1 1,1 1-1,-1-1 0,0 0 1,0 0-1,1 0 0,-1 0 0,7-4 1,7-4 133,28-17 0,126-84-65,-164 105 16,-1 0 0,1 0 0,0 1 0,1 1 0,-1-1 0,14-2 0,-19 5-57,-1 0 0,1 0 0,-1 0-1,0 0 1,0 0 0,1 0 0,1-3 0,13-5-158,-14 8 149,-1 0 0,0 0 0,1 0 0,-1 0 0,0-1 0,0 1 0,0-1 0,0 0 0,0 0 0,2-2-1,9-7 56,0-1 11,-13 9-253,-8 7 204,4-1-25,0 0 0,0 0 0,0 1 0,1 0 0,-1 0 0,1 0 0,0 0 0,0 0 0,-4 9 0,-10 20-206,14-29 193,0 1 1,0 0 0,1 1 0,0-1-1,-1 0 1,2 1 0,-3 10 0,1 1-137,1-8 174,1 0-1,-1 0 1,2-1 0,-1 1-1,1 0 1,1 0 0,-1 0-1,2 0 1,-1-1 0,4 12-1,0-7 29,1 4-84,1-1 1,1 1-1,17 26 1,-25-42 206,0-1-53,0 0-38,0 0-5,5 1 664,-5-1-486,-4-5-417,1-1 105,3 5 36,0 1 1,-1-1 0,1 1-1,0-1 1,-1 0 0,1 1 0,-1-1-1,1 1 1,0-1 0,-1 1-1,1-1 1,-1 1 0,1-1-1,-1 1 1,-1-1 0,-13-7 366,-1 0 1,0 2 0,-28-9-1,16 7-14,-10-4-476,-66-11 0,54 11-2974,50 12 3047,0 0 1,0 0-1,1 0 1,-1 0-1,0 0 0,0 0 1,0 0-1,1 0 1,-1-1-1,0 1 0,0 0 1,0 0-1,0 0 0,0 0 1,1-1-1,-1 1 1,0 0-1,0 0 0,0 0 1,0 0-1,0-1 1,0 1-1,0 0 0,0 0 1,0 0-1,0-1 1,0 1-1,0 0 0,0 0 1,0-1-1,0 1 1,0 0-1,0 0 0,0 0 1,0-1-1,0 1 1,0 0-1,0 0 0,0 0 1,0-1-1,0 1 1,0 0-1,-1 0 0,1 0 1,0 0-1,0-1 1,0 1-1,0 0 0,0 0 1,-1 0-1,1 0 1,0 0-1,0-1 0,0 1 1,-1 0-1,1 0 1,0 0-1,0 0 0,0 0 1,-1 0-1,1 0 0,0 0 1,0 0-1,0 0 1,-1 0-1,1 0 0,0 0 1,0 0-1,-1 0 1,8-8-1201,8-25-2337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9:18.1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569 0 1472,'-4'1'473,"4"0"-365,0 1 83,-8-1 701,-1 2 180,8-3-1059,0 0 0,0 0-1,1 0 1,-1 0 0,0 0 0,0 0 0,0 1 0,0-1-1,1 0 1,-1 0 0,0 1 0,0-1 0,1 1 0,-1-1 0,0 0-1,1 1 1,-1 0 0,0-1 0,1 1 0,-1-1 0,0 2-1,-8 6 15,0-7 216,9-1-230,0 0 0,-1 0-1,1 0 1,0 0 0,-1 0 0,1 0 0,0 0-1,-1 0 1,1 0 0,0 0 0,0 0 0,-1 0-1,1 1 1,0-1 0,-1 0 0,1 0 0,0 0 0,0 0-1,-1 1 1,1-1 0,0 0 0,0 0 0,0 0-1,-1 1 1,1-1 0,0 0 0,0 0 0,0 1-1,-1-1 1,1 0 0,0 0 0,0 1 0,0-1 0,0 0-1,0 1 1,-1 0 95,1-1 0,0 0 0,-1 1 0,1-1 1,0 0-1,-1 1 0,1-1 0,-1 0 0,1 1 0,0-1 0,-1 0 0,1 0 0,-1 1 0,1-1 0,-1 0 0,1 0 0,-1 0 1,1 0-1,-1 0 0,1 0 0,-1 0 0,1 0 0,-1 0 0,0 0 0,1 0 0,-1 0 0,0 0 0,-3 0-83,3 0 220,1 0-160,-1 0-83,1 0 0,0-1 0,0 1 0,0 0 0,-1 0 0,1 0-1,0 0 1,0 0 0,-1 0 0,1 0 0,0 0 0,0 0 0,0 0-1,-1 0 1,1 0 0,0 0 0,0 0 0,0 1 0,-1-1 0,1 0 0,0 0-1,0 0 1,0 0 0,-1 0 0,1 0 0,0 0 0,0 1 0,0-1-1,0 0 1,0 0 0,-1 0 0,1 0 0,0 1 0,0-1 0,0 0-9,-1 1-126,-13 4 1013,9-5-798,0 0 0,0 0 0,1 1 0,-1-1 0,0 1 0,0 0 0,-6 3 0,8-3-92,0 0 1,-1-1-1,1 1 1,-1-1-1,1 0 1,-6-1-1,6 1-8,-1 0 0,0 0-1,0 0 1,1 1 0,-5 0 0,-37 6 476,19-5-50,21-2-298,0 0-1,0 1 0,0-1 1,-6 2-1,-28 8 606,12 3-593,13-10 139,13-3-254,0 0 0,0 0 0,0 0 0,0 0 0,0 0-1,0 0 1,0 0 0,0 1 0,1-1 0,-1 0 0,0 0 0,0 1 0,0-1 0,0 1 0,0-1 0,0 2 0,-6 3 171,-3 5-4,9-8-176,0-1 1,1 0-1,-1 0 1,0 0-1,0 0 1,0 0-1,0 0 0,0-1 1,0 1-1,0 0 1,0 0-1,-1-1 1,-1 2-1,-12 7 72,7 0 162,-15 17 0,-17 34-488,36-53 447,-1 1 0,1-1 0,-3 10 0,-4 8 48,7-13-252,4-11 2,0 0 0,-1 0 0,1 1 0,0-1 0,-1 0 0,1 0 1,-1 0-1,1 0 0,-1 0 0,0 1 0,0-1 0,-1 1 0,1-1 48,1 15 230,-1 15-131,0-21-122,0-1 0,1 1-1,1-1 1,-1 0-1,1 1 1,1-1 0,2 11-1,-2-15-7,-1 0 0,0 0-1,0 1 1,0-1 0,-1 0-1,0 7 1,2 14-232,-1-8 536,-1-16-317,0 0 0,0 1 0,0-1 0,0 0 0,1 0 0,-1 1 0,1-1 0,-1 0 0,2 2 0,1 8 185,-3-10-156,0-1 1,1 1-1,-1-1 1,0 1-1,1-1 1,-1 0-1,1 1 1,-1-1-1,1 0 1,0 0-1,1 2 1,23 31-226,13 12 544,-36-45-348,0 1 0,-1-1 0,1 0 0,0 0 0,0 0 0,0 0 0,-1 0-1,5 1 1,-4-1 28,0-1-1,0 1 0,-1 0 0,1 0 0,0 0 0,0 0 0,0 1 0,2 1 1,-1 0 66,1-1 0,0 0 0,0 0 0,0 0 0,0 0 0,9 2 0,9 4 178,-20-7-323,18 13 111,-19-13-49,-1-1 0,1 1 1,0-1-1,-1 1 0,1-1 1,-1 1-1,0-1 0,1 1 0,-1-1 1,1 1-1,-1 0 0,0-1 0,1 1 1,-1 1-1,1-1-27,-1 0 1,0 0-1,1 0 0,-1 0 1,1 0-1,0 0 0,-1-1 1,1 1-1,0 0 0,0 0 1,1 1-1,6 3 23,-5-4 37,0 1 1,0 0-1,-1 0 0,1 0 1,3 3-1,-1 5-58,-5-9 36,1 0 0,0 0 0,0 0 0,-1 0 0,1 0 0,0 0 0,0 0 0,0 0 0,0-1 0,0 1 0,0 0 1,0-1-1,0 1 0,1 0 0,0 0 0,19 12 128,29 19 86,-49-31-331,8 2 108,16 8 106,-23-10-59,0 2-40,-1-2-20,0-1 0,0 1-1,0-1 1,0 1 0,1 0 0,-1 0 0,0 0 0,0 0 0,0 0 0,-1 0-1,1 0 1,2 2 0,7 13-164,-9-14 185,0 0-1,0 0 0,0 0 0,0 0 0,0 0 0,0 1 0,-1-1 0,1 3 0,2 3 40,11 32 6,-12-37-67,0 1 0,0 0 0,-1 0 0,1 0 0,-1 0 0,0 0 0,1 6 0,7 26-83,-7-4 242,-1-19-113,-1 1 1,0-1-1,-3 20 0,-3-15 44,5-15-87,0 1 0,0-1 0,0 1 1,0-1-1,0 1 0,0 4 0,1-4 0,0 0 0,-1 0 0,0 0-1,1 0 1,-2-1 0,1 1 0,0 0 0,-1-1-1,1 1 1,-1-1 0,0 0 0,-3 4 0,-4 5 148,-19 18 1,12-14-231,-2 1 104,-1 0-1,0-2 0,-2 0 0,1-1 0,-28 13 1,-8 6 557,39-22-503,0 0-1,1 2 0,0 0 0,1 1 1,-18 21-1,18-13-17,13-18-32,0 0-1,0 0 0,-1-1 0,1 1 0,-1-1 0,0 0 0,0 0 0,-6 5 0,8-8-233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9:27.56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132 212 320,'10'-2'863,"-8"2"-456,0-1 1,-1 1-1,1 0 1,-1 0-1,1 0 1,0 0-1,-1 0 0,1 0 1,-1 0-1,1 1 1,-1-1-1,3 1 1,-3 0 56,0-1-397,-1 0 0,0 0 0,1 0-1,-1 0 1,1 0 0,-1 1 0,1-1 0,-1 0 0,0 0 0,1 1 0,-1-1 0,1 0 0,-1 1 0,0-1-1,1 0 1,-1 1 0,0-1 0,0 1 0,1-1 0,-1 0 0,0 1 0,0-1 0,0 1 0,1-1 0,-1 1-1,0-1 1,0 1 0,0-1 0,0 0 0,0 2 0,1 13 781,-1-14-885,-5 62 1141,5-59-953,-1 1 1,0-1-1,0 0 1,0 0-1,-2 5 1,2-5-136,0 0 1,0 0-1,0 0 1,0 0-1,0 4 1,0-3 31,1-1-1,-1 0 1,0 0-1,0 0 1,-1 0-1,0 0 1,1 0-1,-1 0 1,0 0 0,-5 5-1,4-4-29,0-1 1,1 1-1,-1 0 0,1 0 0,0 0 0,-1 6 1,-3 16 557,-2 7 213,8-32-794,0-1 1,-1 1 0,1-1-1,-1 1 1,1-1-1,-1 0 1,0 1-1,1-1 1,-1 0-1,0 1 1,-2 1 0,2-2-39,-3 41 939,4-40-757,0 14-123,3-11-34,-2-3 91,0-1 1,0 1-1,-1 0 1,1 0-1,0 0 1,-1-1-1,0 1 1,1 0-1,-1 0 1,0 0-1,0 2 1,1 0 3,1-1 1,-1 0 0,0 0-1,1 0 1,0 0 0,3 4 0,-1-1-201,1 5-102,-2-4 336,0-1 0,1 1 0,8 9-1,-10-12-46,0-1 0,0 0 0,0 0-1,0 1 1,2 5 0,2 4-185,10 14-121,-12-22 227,0 1 1,-1 0 0,0 0 0,0 0 0,0 0 0,2 10-1,4 8 248,-8-21-202,1 1 1,-1-1 0,0 0-1,0 0 1,0 0 0,-1 1-1,1 4 1,0-5-23,-1-1 0,0 0 0,1 1 0,0-1 1,-1 0-1,1 1 0,0-1 0,0 0 0,0 0 0,1 0 0,1 3 1,7 16-291,0 18 180,-4-8 411,-3-19-262,-1 1 0,0 0-1,0 14 1,-1-19-102,-1-3 75,0 0 1,0 0-1,0-1 1,0 1-1,-1 0 1,0 0-1,0-1 0,0 1 1,-4 8-1,5-12-32,-1 1 1,0-1-1,1 1 0,-1-1 1,1 1-1,-1-1 0,1 1 0,0-1 1,0 1-1,0 3 0,0-4 43,0 0 0,0 0-1,0 0 1,0 1 0,-1-1 0,1 0-1,0 0 1,0 0 0,-1 1 0,1-1-1,-1 0 1,1 0 0,-1 0 0,1 0-1,-1 0 1,0 0 0,1 0 0,-3 1-1,-7 13 224,9-12-254,0-2-1,-1 1 1,1 0 0,0 0-1,-1 0 1,1 0 0,0-1-1,-1 1 1,-2 1 0,-49 40 20,28-26 227,1 1 0,-31 31 0,32-28-373,19-17 89,0 0 1,1 1 0,-1-1-1,1 1 1,0 0-1,0-1 1,0 2 0,0-1-1,1 0 1,-2 7-1,1-5 108,2-7-40,1 1 0,-1 0 0,1 0 0,-1 0-1,1 0 1,0 0 0,-1 0 0,1 0 0,0 0-1,0 0 1,0 0 0,0 1 0,0 2-79,1 1-8,10-4 199,-6-1-128,0 0 0,0-1 0,0 0 0,-1 0 0,1-1 0,0 1 0,6-4 0,32-19 179,-25 14-326,-8 3 72,0 0-1,-1 0 0,12-12 0,16-12 166,-35 29-79,1 0-1,0-1 1,-1 1 0,0-1-1,0 0 1,2-3-1,8-8 119,-1-3-228,-2 3 48,-7 10 41,0 0-1,0 0 0,0 0 1,0 0-1,-1-1 0,1 1 1,0-6-1,11-44-26,-11 41 14,0 1 0,-1-1 0,-1 0 0,0 0 0,-1 1 1,-2-14-1,2 15-25,1 10 37,0-1 1,0 1-1,0-1 0,0 0 1,-1 1-1,1-1 0,0 1 0,-1-1 1,0-1-1,-34-67 246,25 57-292,0 1 1,0-1-1,-1 2 1,0-1-1,-19-13 1,14 12 176,1-2 0,-21-23 0,28 28-173,2 0 0,-1 0 0,1-1 0,-6-16-1,-13-48-193,23 70 232,-4-20 91,2 10 12,-8-22-1,10 32-83,1 0 1,-1 1 0,1-1-1,1 0 1,-1 0-1,0 0 1,1 0 0,0 1-1,0-1 1,1 0 0,1-6-1,-1 2-106,2 1-1,-1 0 0,1 0 1,0 0-1,7-12 1,-4 10 102,11-20 8,22-28 0,5 0-40,-33 45 33,-1 0 1,-1-1-1,10-18 0,-10 14 50,20-25-1,-23 35-118,-1-1-1,10-19 1,-11 19 23,0 1 1,1-1-1,8-10 0,12-17 129,-9 11-216,-4 14 505,-3 5-4164,17 25-7158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9:37.4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386 607 1312,'0'0'26,"0"0"0,0 0 0,-1-1 0,1 1-1,0 0 1,0 0 0,0 0 0,-1-1 0,1 1 0,0 0 0,-1 0 0,1 0 0,0 0-1,0 0 1,-1-1 0,1 1 0,0 0 0,-1 0 0,1 0 0,0 0 0,0 0 0,-1 0-1,1 0 1,0 0 0,-1 0 0,1 0 0,0 0 0,-1 0 0,1 0 0,0 1 0,0-1-1,-1 0 1,1 0 0,0 0 0,-1 0 0,1 0 0,0 1 0,0-1 0,-1 0 0,1 0-1,0 0 1,0 1 0,0-1 0,-1 0 0,1 0 0,0 1 0,0-1 0,0 0 0,0 1-1,0-1 1,-1 0 0,1 0 0,0 1 0,0 0 0,-13 7 1734,10-6-1555,0 0-1,0 0 1,0-1 0,-1 1 0,1-1 0,-1 1-1,1-1 1,-1 0 0,1 0 0,-1-1 0,0 1-1,1-1 1,-1 0 0,-5 0 0,-12-5 1229,20 5-1268,1 0-141,0 0 1,0 0-1,0-1 0,0 1 1,0 0-1,0 0 1,0 0-1,0 0 0,0 0 1,-1-1-1,1 1 1,0 0-1,0 0 0,0 0 1,0 0-1,0 0 1,0 0-1,0-1 0,0 1 1,0 0-1,-1 0 1,1 0-1,0 0 0,0 0 1,0 0-1,0 0 1,0 0-1,0 0 0,-1 0 1,1 0-1,0 0 1,0 0-1,0-1 0,0 1 1,0 0-1,-1 0 1,1 0-1,0 0 0,0 1-15,0-1-1,-1 0 0,1 0 0,0 0 1,0 0-1,0 0 0,0-1 0,-1 1 1,1 0-1,0 0 0,0 0 0,0 0 0,0 0 1,0 0-1,-1 0 0,1 0 0,0 0 1,0 0-1,0 0 0,0 0 0,0-1 1,0 1-1,-1 0 0,1 0 0,0 0 0,0 0 1,0 0-1,0 0 0,0-1 0,0 1 1,0 0-1,0 0 0,0 0 0,0 0 1,0 0-1,0-1 0,0 1 0,0 0 0,0 0 1,-1-2 102,-1 1 1,1 0-1,0 0 1,-1 0-1,1-1 1,0 1-1,-1 0 1,1 1-1,-1-1 0,-2-1 1,0 1 55,0 0 0,1 0 0,-1 1 0,0-1 0,0 1 0,0 0 0,0 0 0,0 1 0,-5 0 0,0 5 239,5-4-211,-5 0 101,9-2-275,-1 0-1,1 0 1,-1 0-1,1 0 1,-1 0-1,1 0 1,-1 0-1,1 0 1,-1 0-1,1 0 1,-1 1-1,1-1 1,-1 0-1,1 0 1,-1 1-1,1-1 1,-1 0-1,1 0 1,0 1-1,-1-1 1,1 0-1,-1 1 1,1-1-1,0 1 1,-1-1-1,1 1 1,0-1 0,0 0-1,-1 1 1,1-1-1,0 1 1,0-1-1,0 1 1,0-1-1,-1 2 1,1 0-14,0 1 1,-1-1 0,1 1 0,-1-1 0,0 1 0,0-1 0,0 0 0,0 1 0,0-1 0,0 0 0,-1 0 0,1 0 0,-1 0-1,1 0 1,-4 3 0,-5 7 270,-13 8 436,20-17-672,0-1 1,0 1 0,-1-1 0,1 0 0,-6 3-1,-4 2 9,-22 12-95,34-18 86,-4 3 0,3 0 1,0-1 0,0 0 0,-1 0 0,1 0 0,-1 0 0,-4 3 0,-5 6 42,11-10-119,0-1 0,0 1 0,0 0-1,0-1 1,0 1 0,1 0 0,-1 0-1,1 0 1,-1 3 0,-1 2 147,2-4-81,-1-1 1,1 1-1,0 0 1,0-1-1,0 1 0,1 0 1,-1-1-1,2 5 1,0 12 406,-3-10-286,1-7-167,0-1 0,-1 1 1,1 0-1,0 0 0,0 0 1,0-1-1,0 1 1,1 0-1,-1 0 0,0 0 1,1-1-1,-1 1 0,1 0 1,0 0-1,-1-1 0,1 1 1,0-1-1,0 1 0,0-1 1,2 3-1,-1-1 14,-1-2-2,0 0 1,0 0 0,0 0-1,0 0 1,0 0-1,0 0 1,0 0 0,0 0-1,0-1 1,1 1-1,-1 0 1,0-1 0,1 1-1,2 0 1,-1 1 33,0-1 0,0 0 0,0 0 0,0 0 0,0-1 1,1 1-1,-1-1 0,0 1 0,0-1 0,1 0 0,-1 0 0,0-1 0,1 1 1,-1-1-1,0 1 0,0-1 0,0 0 0,6-3 0,-5 2-64,1 0-1,0 0 0,0 0 1,5-1-1,-5 1-1,0 1-1,0-1 1,0 0-1,6-4 1,2-1 36,-11 7 29,-1-1-1,1 0 1,0 1-1,-1-1 1,1 0 0,0 0-1,-1 0 1,1-1-1,-1 1 1,1 0-1,-1-1 1,0 1 0,0 0-1,0-1 1,1 0-1,-1 1 1,-1-1 0,1 0-1,0 1 1,1-3-1,-2 2-23,1 0-1,0 0 1,0 0-1,0 1 1,0-1-1,0 0 1,0 1-1,3-3 1,5-9 186,-3 4-162,-1 1 0,1 0 0,12-12 0,-13 15-54,9-11 22,15-24 0,-26 35 46,0 0-1,-1 0 0,0-1 1,0 1-1,-1 0 0,1-1 1,-1 1-1,0-1 0,-1 0 1,1 1-1,-1-9 0,4-30-61,-2 21-30,1 1-1,1 0 1,1 0 0,15-41-1,-10 30-14,1-2 45,-3 0 0,5-40 0,-9 51 89,-2 12-13,1-23-1,-3 28-126,-1 0 1,1 0-1,-1 1 0,-1-1 1,-3-13-1,4 15 18,0 0 1,1 1-1,0-1 0,-1 0 1,2-8-1,0-2 261,-1 14-226,0 0 0,0-1 0,1 1 0,-1-1 0,1 1 0,-1 0 0,1-1 0,-1 1-1,2-2 1,-1 1 17,-1 1-1,1 0 0,-1 0 1,1-1-1,-1 1 0,1 0 1,-1-1-1,0 1 0,1-3 1,-1-3 151,-2-17-486,2 23 327,-1 0 0,1 0 0,-1 0 0,1 0 0,-1 0 0,1 0 0,-1 1 0,0-1 0,0 0 0,1 0 0,-1 0 0,0 0 0,0 1 0,0-1 0,0 0 0,0 1 0,0-1 0,0 1 0,-1-1 0,0 0-2,1 0 0,-1 0 0,1 0 0,0 0 0,-1-1 0,1 1 0,0 0 0,0-1-1,0 1 1,0-1 0,0 1 0,0-1 0,1 1 0,-2-4 0,1 3-51,0 6-412,-2 3 203,3 0 213,-1 0 1,0 0-1,-3 11 0,2-12 28,1 0-1,0-1 1,0 1-1,0 0 1,1 0 0,0 9-1,8 49 294,9 137-267,-18-119-32,3 90 32,9-109-40,-8-45 162,1 0 0,0 30-1,-5-11 270,0-16-158,1-1 0,1 1 0,4 24 0,-3-33-244,-1-1 0,0 21 0,-1-21 2,0-1 0,1 1-1,2 12 1,-1-15 1773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9:38.9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18 178 2976,'1'-2'88,"0"1"0,0-1 0,0 1 0,0-1 0,0 1-1,1-1 1,-1 1 0,0 0 0,1-1 0,-1 1 0,1 0 0,0 0 0,-1 0 0,1 0 0,0 1 0,3-2 0,13-7 385,-7-6-134,-1-1 623,-10 16-918,1 0 1,-1-1-1,0 1 0,1 0 1,-1-1-1,0 1 0,0 0 1,1-1-1,-1 1 0,0 0 1,0-1-1,0 1 0,0-1 1,0 1-1,1 0 0,-1-1 1,0 1-1,0-1 0,0 1 1,0-1-1,0 1 0,0 0 1,0-1-1,-1 1 0,1-1 0,0 1 1,0 0-1,0-1 0,0 1 1,-1-1-1,-8-10 344,3 5-401,4 5 65,1 1 0,0 0 0,0-1-1,-1 1 1,1 0 0,0 0-1,-1 0 1,1 0 0,0 0 0,-1 0-1,1 0 1,-2 0 0,-1 1-127,-12-6 43,15 5 186,-20 1 3996,16 41-2732,0 9 678,6-36-1825,0 1 1,6 22-1,1 15-157,1 37-108,6 138-119,-20-36 1404,5 181 597,0-380-1785,1 1-1,1-1 1,-1 0-1,1 1 1,3-9-1,5-17-136,2-18 153,2 1 1,2 0-1,2 1 0,3 1 0,27-47 0,-11 30-417,65-113 292,71-130-71,-109 197-230,-60 103 13,-1-1 1,0 0-1,4-13 1,-6 17-55,0 0 0,0 0 1,0 0-1,-1 0 1,1 0-1,-1-1 0,0 1 1,-1 0-1,0-4 0,1 7 192,0 0-1,0 0 1,-1 1-1,1-1 0,0 0 1,-1 0-1,1 1 1,-1-1-1,1 0 0,-1 0 1,1 1-1,-1-1 1,0 1-1,1-1 0,-1 1 1,0-1-1,1 1 1,-1-1-1,0 1 0,1-1 1,-1 1-1,0 0 1,0-1-1,0 1 0,1 0 1,-1 0-1,0 0 1,0 0-1,0 0 0,0 0 1,1 0-1,-3 0 1,-22 2-4964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9:41.5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243 884 2400,'8'4'1531,"0"-49"-1889,-7 34 365,0 11 56,-1-1 0,0 1 0,0-1 0,0 1 0,0-1 0,0 1 0,0-1 0,0 0 0,0 1 0,0-1 1,0 1-1,0-1 0,0 1 0,0-1 0,0 1 0,0-1 0,0 1 0,-1-1 0,1 1 0,0-1 0,0 1 0,-1-1 0,1 1 0,0 0 0,-1-1 1,1 1-1,0-1 0,-1 1 0,0-1 0,-8-12 3067,-1-4-2394,8 14-492,0 0 0,-1-1 0,1 1 0,0 0 0,-1 1 0,0-1 0,0 0 0,0 1 0,0-1 0,-5-2 0,6 4-204,0 0-1,-1 0 1,1 1 0,0-1-1,0 0 1,-1 1 0,1 0-1,0-1 1,0 1 0,-1 0-1,1 0 1,0 0 0,-1 1 0,1-1-1,0 0 1,-1 1 0,1 0-1,0-1 1,-3 3 0,-5 1 120,0 0-130,1 0 0,1 1 0,-1 0 0,0 0 1,-11 10-1,-41 48 1101,59-61-1129,0 1 0,0 0 1,1-1-1,-1 1 1,0 0-1,1 0 0,0 0 1,0 0-1,0 0 1,0 0-1,0 0 0,0 1 1,1-1-1,0 0 1,0 0-1,0 1 1,0-1-1,0 0 0,0 0 1,1 1-1,0-1 1,-1 0-1,1 0 0,0 0 1,1 0-1,-1 0 1,0 0-1,1 0 0,0-1 1,4 6-1,10 13 140,-12-15-52,0 0 0,1 0 0,6 5 0,-2-1-99,-4-5 47,0-1 0,0 1-1,1-1 1,-1 0 0,1 0-1,0 0 1,6 2 0,-3-2 223,-5-2-193,0-1 0,0 1 1,0-1-1,0 0 1,5 1-1,-8-2-65,1 0-1,-1 0 1,0 0-1,0 0 1,0 0 0,0-1-1,0 1 1,0 0-1,1 0 1,-1-1 0,0 1-1,0-1 1,0 1-1,0-1 1,0 1-1,0-1 1,-1 0 0,1 0-1,0 1 1,0-1-1,0 0 1,-1 0 0,1 0-1,0-1 1,5-6 72,-2-1 0,1 0 0,-2-1 0,1 1-1,-1 0 1,2-11 0,9-62 94,-10 28-31,-1-58 0,-3 30-110,0-210-73,-2 116-38,-3 105 403,4 59-318,-4-24 0,0 7-118,1 16 248,4 12-114,-1 0 0,0 0 0,1 0 0,-1-1 1,1 1-1,0 0 0,-1-1 0,1 1 0,0 0 1,0-1-1,0 1 0,0-3 0,-1 9-6,-1 1 0,1-1-1,0 0 1,1 0 0,-1 0-1,1 1 1,0-1 0,1 0-1,0 8 1,0-10-1,3 60 95,0-11 81,9 51 0,-5-48-292,2 86-1,-6-65 280,13 196-41,-18-240 118,1-27-365,-1 1-1,1 0 1,0-1 0,0 1 0,0-1 0,1 1 0,0 0 0,0-1 0,3 6-1,45-37-15884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9:42.98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91 70 1728,'0'0'1184,"-15"-2"-635,14 1-570,-1 0-1,1 0 0,0 0 1,0 0-1,-1 0 0,1 1 0,0-1 1,-1 0-1,1 1 0,-1-1 1,1 1-1,-1 0 0,1 0 1,-1-1-1,1 1 0,-1 0 1,1 0-1,-1 0 0,-2 1 1,4-1 1,-29-8 4932,28 8-4758,1 0-1,-1 0 1,0 1 0,0-1 0,0 0 0,0 1-1,1-1 1,-1 0 0,0 1 0,0-1 0,1 1 0,-1-1-1,0 1 1,1 0 0,-1-1 0,0 1 0,1 0 0,-1 0-1,0 18 777,1-7-634,0 0-1,0-1 0,1 1 1,0 0-1,1-1 0,4 15 1,127 391 1044,-121-377-1251,-8-25-136,26 81 173,-24-81-1,1 0 0,0-1 0,0 0 0,11 15 0,-6-13 94,-5-5-193,0-1 1,1 0 0,0-1-1,14 12 1,-21-20-118,0 1-108,7 3 796,-7-5-589,-1 0 0,0 0 0,0 0 0,0 0 0,0 1 0,0-1 0,0 0 0,0 0 0,1 0 0,-1 0 0,0 0 0,0 0 0,0 0 0,0 0 0,0 0 0,1 0 1,-1 0-1,0 0 0,0 0 0,0 0 0,0 0 0,0 0 0,0 0 0,1 0 0,-1 0 0,0 0 0,0 0 0,0-1 0,0 1 0,0 0 0,0 0 0,1 0 0,-1 0 0,0 0 0,0 0 0,0 0 0,0 0 0,0 0 0,0-1 0,0 1 0,0 0 0,0 0 1,0 0-1,0 0 0,1 0 0,-1 0 0,0-1 0,0 1 0,0 0 0,0 0 0,0 0 0,0 0 0,0 0 0,0 0 0,0-1 0,0 1 0,0 0 0,0-8 45,1 1 1,0-1-1,1 0 0,2-8 0,4-19-106,10-70 132,3-23 18,-17 87 176,-1 8-202,1 1 0,17-64 0,-12 69-182,30-101-1240,-18 44-3496,-15 64 2454,0 1 0,1-1 0,13-26 0,-19 45 2392,21-48-1514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9:47.52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361 20 1664,'-15'-16'2016,"7"13"-32,6 3-1736,0 0 1,0 1 0,0-1-1,1 1 1,-1-1 0,0 1-1,0 0 1,0 0-1,0-1 1,1 1 0,-1 1-1,0-1 1,-2 2-1,-20 23 308,15-17-299,3-3-130,0 0 45,1 1 1,-1-1-1,1 1 0,0 0 1,0 0-1,-6 13 0,10-17-59,-1 0-1,1 0 1,-1 0-1,0 0 0,0 0 1,-4 5-1,-9 12 557,-6 12-253,19-27-301,-1 1 0,-1-1 0,1 1 0,-7 6 0,7-8-63,-1 1 0,1 0-1,0 0 1,0-1 0,-3 9 0,1-1-24,4-10-15,0 0 1,0 1-1,0-1 1,0 1-1,0 0 1,1-1-1,-1 1 0,0 4 1,1 0 27,-1-1-1,0 1 1,-1-1 0,-2 8 0,-1 5 214,-1 16 570,6-33-787,0 0 0,0 1 1,0-1-1,0 1 0,0-1 0,0 0 1,1 1-1,-1-1 0,1 0 0,0 1 1,0-1-1,1 3 0,7 8 182,0 0 0,0 1 0,11 25 0,-19-38-210,0 0 1,0 0-1,0 1 0,0-1 1,0 0-1,0 0 0,0 0 1,0-1-1,0 1 0,2 1 1,3 2 62,21 19 486,-15-13-586,-1-1 1,0 2 0,15 18-1,6 13 144,32 48 566,-58-79-644,-1 0-1,5 16 1,0-1-160,-2-4 326,-5-15-213,-1 0 1,1 0-1,1-1 1,-1 1-1,6 6 1,13 22 48,-20-31-19,-1 0 0,1-1 0,-1 1 0,1 0 1,-1 0-1,0 0 0,0 0 0,0 5 0,1 19 90,-1-23-96,0 0 1,0 0-1,-1 1 1,0-1-1,0 0 1,0 1-1,-1-1 1,0 0 0,-2 8-1,2-9-56,-2 3 49,0 0 0,0 0 0,-1-1-1,1 1 1,-1-1 0,-9 11-1,-180 177 1038,146-146-1063,15-14 284,-19 23 155,-17 15-428,65-69-233,1 0-1,-1 0 0,1 0 1,0 0-1,0 1 0,0-1 1,0 1-1,1-1 0,-1 1 1,1 0-1,-1 5 0,1-7-60,1 0 0,-1-1 0,1 1-1,0 0 1,0 0 0,0-1-1,0 1 1,0 0 0,0 0 0,0-1-1,1 1 1,-1 0 0,1 0 0,-1-1-1,1 1 1,0 0 0,0-1 0,-1 1-1,1-1 1,0 1 0,0-1 0,1 0-1,-1 1 1,0-1 0,0 0 0,1 0-1,-1 0 1,2 2 0,25 9-4244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4:57.1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922 709 1152,'-11'8'1290,"10"-7"-971,0 0 1,0 0 0,-1 0-1,1 0 1,0 0 0,0 0-1,-1 0 1,1-1 0,0 1-1,-1 0 1,1-1-1,-3 1 1,-31-3 5685,32 1-5715,-1 0 0,0 0-1,1 0 1,0-1 0,-1 1 0,1-1 0,0 0-1,-1 0 1,1 0 0,0 0 0,-3-4 0,-20-16 717,-1 2 0,-57-33 0,9 7-754,46 25-214,0-2 0,-26-27 0,-47-57-104,-40-37-1918,56 75-503,48 40-743,-37-36 1,29 12-1476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9:49.56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173 470 2080,'0'0'57,"0"0"-1,1 0 1,-1 0 0,0 0 0,0 0 0,1 0-1,-1 0 1,0 0 0,0 0 0,1 0-1,-1 0 1,0 0 0,0-1 0,0 1 0,1 0-1,-1 0 1,0 0 0,0 0 0,0 0-1,1-1 1,-1 1 0,0 0 0,0 0 0,0-1-1,0 1 1,0 0 0,1 0 0,-1 0-1,0-1 1,0 1 0,0 0 0,0 0-1,0-1 1,0 1 0,0 0 0,0 0 0,0-1-1,0 1 1,0 0 0,0 0 0,0-1-1,0 1 1,0 0 0,0 0 0,0-1 0,-1 1-1,1 0 1,0 0 0,0-1 0,0 1-1,0 0 1,0 0 0,-1 0 0,1-1 0,-9-11 2404,9 11-2354,0-1 0,0 1 0,0 0 0,-1 0-1,1 0 1,0 0 0,-1-1 0,1 1 0,-1 0 0,1 0 0,-1 0 0,1 0 0,-1 0 0,0 0 0,1 0 0,-1 0 0,0 0 0,0 1 0,0-1 0,1 0 0,-1 0 0,0 1-1,0-1 1,0 1 0,-1-1 0,1 1 0,0-1 0,0 1 0,-2-1 0,0 0 50,-1 0-1,1 1 1,-1 0-1,1-1 1,0 1-1,-1 0 0,1 1 1,-1-1-1,-4 2 1,7-2-146,-1 1 0,0 0 1,0 0-1,0 0 0,1 0 0,-1 0 1,1 0-1,-1 1 0,-1 1 0,-10 7 218,10-9-194,1 1 0,-1-1 0,1 1 0,0 0-1,0-1 1,0 1 0,0 0 0,0 0 0,0 1-1,0-1 1,-2 4 0,-12 29 479,12-26-459,-5 6 115,0 2 167,5-9-102,3-8-218,1 1-1,-1 0 1,1-1 0,-1 1-1,1 0 1,0 0 0,-1-1 0,1 1-1,0 0 1,-1 0 0,1 0-1,0-1 1,0 2 0,0 2 17,-1 0 0,1 0 1,1 0-1,-1 0 0,1 0 1,-1 0-1,1 0 0,0 0 0,0 0 1,1-1-1,-1 1 0,1 0 1,2 3-1,9 17-13,-1-7 240,-11-14-184,1 0-1,-1-1 0,1 1 0,0-1 0,0 1 1,3 3-1,8 8 25,-13-12 91,10 1-96,8 2 400,-17-5-490,0 0 1,0 0-1,0 0 0,0 0 0,0 0 0,0 0 1,0 0-1,0-1 0,0 1 0,0 0 0,0-1 0,0 1 1,0 0-1,0-1 0,-1 1 0,1-1 0,0 0 1,0 1-1,0-1 0,-1 1 0,1-1 0,0 0 1,0 0-1,-1 1 0,1-1 0,-1 0 0,1 0 1,-1 0-1,1 0 0,0-2 0,5-8 39,-5 9-55,0 0 0,1 0 0,-1 0 0,0 0 0,0 0 0,-1-1 0,1 1 0,0 0 0,-1 0 0,1-1 0,-1-4 0,5-52 293,0-132-224,-5 150-171,1-2 96,-2 1 0,-9-57 0,9 93 12,-5-27 248,-17-57 1,15 75-280,7 13 3,0 0 1,0 0 0,0 0 0,0 0 0,0 0 0,0 0 0,1 0 0,-1 0 0,0-4-1,1 5 14,0 1 0,0 0-1,0 0 1,0-1 0,0 1-1,0 0 1,0-1 0,-1 1-1,1 0 1,0 0 0,0-1-1,0 1 1,0 0 0,0 0-1,-1-1 1,1 1 0,0 0-1,0 0 1,-1 0 0,1-1-1,0 1 1,0 0 0,-1 0-1,1 0 1,0 0 0,0 0-1,-1 0 1,1-1 0,0 1-1,0 0 1,-1 0 0,1 0-1,0 0 1,-1 0 0,1 0-1,0 0 1,-1 0 0,1 0-1,0 0 1,-1 1-1,5 6-105,-2-3 104,-1 0 0,1 0 0,-1 1 0,2 5 1,-1-3 33,0 1 0,1-1 0,4 11 0,6 15 116,-3 4-54,-1 0 0,-3 0 0,4 56 0,2 26 39,-3-46-65,-4-37 46,1 1 0,2-1 0,21 60 0,-19-75-872,-9-19 391,0 0-1,0 0 0,1 0 0,-1 0 1,1 0-1,-1 0 0,1-1 1,0 1-1,0-1 0,-1 1 1,1-1-1,0 0 0,4 2 1,6 1-3055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9:50.7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28 2496,'-5'-13'9940,"5"18"-9171,1-2-678,0 0-1,-1 0 1,1 0-1,0 0 1,1-1-1,-1 1 1,0 0 0,1-1-1,0 1 1,-1-1-1,1 1 1,0-1-1,4 3 1,6 11 1,0 4 42,-2 0 0,0 1 0,9 26 1,15 68 485,-22-75-518,55 198-38,-63-227-39,0 0 1,2-1-1,-1 0 1,13 17 0,-17-26 86,-1 0-81,0-1 0,0 0 0,0 0 1,0 1-1,0-1 0,0 0 1,0 0-1,0 0 0,0 1 0,0-1 1,0 0-1,0 0 0,0 0 1,0 1-1,0-1 0,0 0 0,1 0 1,-1 0-1,0 1 0,0-1 1,0 0-1,0 0 0,0 0 0,1 0 1,-1 0-1,0 1 0,0-1 1,0 0-1,0 0 0,1 0 0,-1 0 1,0 0-1,0 0 0,0 0 1,1 0-1,-1 0 0,0 1 0,0-1 1,0 0-1,1 0 0,-1 0 1,0 0-1,0 0 0,1 0 0,-1-1 1,0 1-1,0 0 0,0 0 1,1 0-1,-1 0 0,0 0 0,0 0 1,0 0-1,0 0 0,1 0 1,-1 0-1,0-1 0,0 1 0,0 0 1,0 0-1,1 0 0,-1 0 1,0-1-1,0 1 0,0 0 0,0 0 1,0-1-1,11-16-92,-8 11 197,4-7-41,-1 0-1,-1 0 1,0-1 0,-1 0 0,-1 0-1,4-25 1,-1 3-198,16-83 7,18-76-523,-26 130-680,1-6-4031,-9 59 3490,3 4-1498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8:59:53.32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240 125 480,'2'-4'18,"0"1"1,0 0-1,0 0 0,0 0 0,6-6 1,5-8-438,-12 17 415,0-2 248,0 1 0,0-1 0,0 1 0,0-1 0,-1 0 0,1 1 0,0-1 0,-1 0 0,1 0 0,-1 1 0,0-1 0,1 0 0,-1 0 0,0 0 0,0 1 0,0-3 0,0 2-122,0 1 1,0 0-1,0-1 0,0 1 1,-1 0-1,1-1 1,0 1-1,0 0 1,-1-1-1,1 1 1,-1 0-1,1 0 1,-1 0-1,0-1 1,1 1-1,-1 0 1,0 0-1,0 0 1,0 0-1,0 0 1,0 0-1,0 0 1,0 1-1,0-1 1,0 0-1,0 1 1,-1-1-1,1 0 1,0 1-1,-2-1 1,-14-8 1172,16 8-1164,-1-1 0,1 1 1,-1 1-1,1-1 0,-1 0 0,0 0 1,1 1-1,-1-1 0,0 0 0,1 1 1,-1 0-1,0-1 0,0 1 0,-2 0 1,0 0-70,0 1 0,0 0 0,1-1 0,-1 1 0,0 1 0,0-1 0,0 1 0,1-1 0,-1 1 0,1 0 0,-1 0 0,1 0 0,0 1 0,0-1 0,0 1 0,0 0 0,1 0 0,-1 0 0,1 0 0,-1 0 0,1 1 0,0-1 0,-3 8 0,2-4 58,-1-1 1,0 1 0,-7 8 0,-10 17-76,-23 46 803,36-65-571,7-10-212,-1-1 0,0 1 0,0 0 0,1 0 1,0 0-1,0 1 0,0-1 0,-1 4 1,-12 32 446,8-5-183,2 1 0,2 0 0,1 41 0,1-51-291,1-17 5,0 0 0,0-1 1,1 0-1,0 1 0,0-1 0,1 0 0,4 8 0,4 12 295,20 47-402,-15-32 481,-12-31-388,1 0 0,-2-1 0,5 18 0,-5-16-149,0 0-1,2 0 1,5 12-1,3 9 22,7 11 610,-13-32-585,-2 0-1,7 18 1,-5 1 104,-1 0-1,-1 0 1,-2 0 0,-1 0-1,-1 0 1,-4 33 0,1-45 92,-1 1 0,-1 0-1,0-1 1,-2 1 0,0-1 0,-12 24 0,5-11 53,9-22-207,0 0 1,-6 11-1,2-3-63,6-14 95,1 0 0,-1 0 0,0 0-1,-5 5 1,-5 8-113,-15 17-2190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00:00.80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215 153 1472,'0'-1'105,"0"0"0,0 0 0,0 0-1,0 0 1,0 0 0,1 0 0,-1 0 0,0 1 0,1-1 0,-1 0 0,1 0 0,-1 0-1,1 1 1,-1-1 0,1 0 0,0 0 0,5-8 469,-4 4-528,1 1-1,-1 0 0,1 0 1,-1 0-1,6-5 0,8-12 195,-16 20-155,0 0 1,1 0-1,-1 0 0,1 0 0,-1-1 0,0 1 0,0 0 1,0 0-1,0-1 0,0 1 0,0-2 0,0 1-60,0 1-1,0 0 0,0 0 1,0 0-1,0 0 0,0 0 0,0 0 1,0 0-1,0-1 0,1 1 1,-1 0-1,0 0 0,1 0 1,0-1-1,11-12 77,-10 11-58,1 1-1,-1-1 1,0 0 0,0 0-1,2-4 1,3-2 3477,-6 11-3547,1 1 131,-1 1 0,1 0 0,-1 0-1,0 0 1,0 0 0,0 0 0,-1 0-1,1 6 1,-1 39 484,-1-23-355,1-11-118,-1 21 82,2 0-1,1 0 1,2 0 0,10 46 0,-11-71-190,-1 0 0,0 1 0,-1 0 0,0-1 0,-1 1 0,-1-1 0,-1 13 0,-20 81 563,5-29-215,-5 18-110,20-87-224,1 0 1,0 1-1,0-1 0,1 1 0,0 0 0,0-1 0,2 12 0,0 14-110,-2-28 101,1 0 1,0 0-1,-1 0 0,3 7 0,-1-7 7,-1-1 0,0 1-1,-1 0 1,1 7 0,-1-1-28,0 1 432,0-24-186,0 10-232,0 0 1,-1 0 0,1 0 0,0 0-1,-1 0 1,1 1 0,-3-4 0,3 3-22,-1 0 1,0-1 0,0 1 0,1 0 0,-1 0-1,1 0 1,0 0 0,-1-3 0,1-11-190,0-1 120,0 0 0,1 0 0,1 0 1,3-17-1,-1 19-30,-2-1 1,0 1 0,0-1 0,-2-20 0,0 35 110,0 0 1,-1-1 0,1 1-1,-1 0 1,1 0-1,-1 0 1,1 0-1,-1 0 1,1 0 0,-1 0-1,0 1 1,0-1-1,1 0 1,-1 0-1,0 0 1,0 1-1,0-1 1,0 0 0,0 1-1,0-1 1,0 1-1,0-1 1,-2 0-1,0 0 25,-1 0-1,1 0 0,-1 0 0,1 0 0,-1 0 0,-5 0 1,2 1-48,-1 0 0,1 1 1,-1 0-1,1 0 0,-1 0 1,1 1-1,0 0 0,-1 1 1,1-1-1,0 1 0,0 1 1,1-1-1,-1 1 0,1 1 1,0-1-1,-11 11 0,1 2 72,1 1 0,-15 22-1,25-31-24,0 0 0,0 1 0,0-1 0,1 1 0,1 0 0,0 0 0,-3 13 0,0 10-33,2-19-34,1 1 0,1 0 1,1-1-1,0 1 0,1 23 0,1-34 74,-1 1 0,1 0-1,0-1 1,1 1-1,2 8 1,-3-12-8,0 0-1,-1 1 0,1-1 1,0 0-1,0 1 1,0-1-1,0 0 1,0 0-1,1 0 0,-1 0 1,0 0-1,0 0 1,1 0-1,-1-1 1,0 1-1,1 0 0,-1-1 1,1 1-1,-1-1 1,1 1-1,3 0 1,3-1 57,-1 0 1,1 0 0,0-1 0,0 0-1,11-3 1,15-2-4,-25 4-118,0 0 1,-1 0-1,1-1 1,0 0-1,-1-1 1,12-7 0,13-5-1112,18-5-5094,-39 17 4095,-10-10-202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00:02.1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1 120 832,'5'-10'252,"-4"9"-235,0 0 1,-1 0 0,1 0 0,-1 1 0,0-1 0,1 0-1,-1 0 1,1 0 0,-1 0 0,0 0 0,0 0 0,0 0-1,0-2 1,1-1 235,-1 0 0,1 1 0,-1-1 0,1 0 0,0 1 0,3-7-1,-3 6 27,1 1-1,-1-1 0,0 1 0,0-1 0,-1 0 0,2-6 1,-3 4-31,6-19 6303,-6 35-6508,0-1-1,0 0 1,1 1-1,0-1 1,2 11-1,-1 14 338,-1-20-211,1 11 475,-6 38-1,4-51-602,0 0 0,1 0 0,1 0 0,3 24 0,1-9 54,10 28 0,16 28-53,-26-63 80,-1 0-1,0 1 0,0 24 1,13 115 65,0 46-166,-17-200 54,0 20 88,-1-22 97,-1-14 266,1-10-642,0 0 1,4-32 0,0 15 93,1-23 27,2 0 0,4 1 1,1 0-1,28-80 0,-12 58-399,28-155-1,-51 204-356,-3 23-99,-1 0-1,2 0 1,-1 0 0,6-14-1,2 10-3927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00:10.8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102 12 1824,'-21'-9'3483,"3"8"-1935,15 0-1430,1 1 0,-1-1 1,1 1-1,-1 0 0,1 0 0,-1 0 0,0 1 1,1-1-1,-5 2 0,-16-1 266,23-1-392,-1 1 0,0-1-1,1 0 1,-1 1 0,1-1-1,-1 0 1,1 1 0,-1-1 0,1 1-1,-1-1 1,1 1 0,0-1 0,-1 1-1,1 0 1,0-1 0,-1 1 0,1-1-1,0 1 1,0 0 0,-1-1 0,1 1-1,0 0 1,0-1 0,0 1-1,0 0 1,0-1 0,0 1 0,0 0-1,0-1 1,0 1 0,0 0 0,1 0-1,-1 1-65,11 4-215,-9-5 242,16 11-72,-16-11 121,0 1 0,-1-1 0,1 1 0,0-1 1,0 0-1,0 0 0,0 0 0,0 0 0,0 0 0,0-1 0,0 1 1,0-1-1,1 1 0,-1-1 0,3 1 0,23-1 59,29 0 195,-52-1-198,-1 1 1,1-1-1,0 0 1,0 0-1,0-1 1,-1 0-1,1 0 0,7-4 1,-5 2-27,1-2 167,-18 8-36,-27 11-131,30-10 135,0 0-1,0 0 1,-1-1 0,1 0-1,-1-1 1,1 1 0,-10-1 0,2-1-169,10 1-89,-1-1 0,1 0-1,-1 0 1,1-1 0,-10-2-1,97-47-8846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00:12.6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195 5 1472,'-8'-5'980,"7"6"-929,0-1 0,0 0 1,0 1-1,-1-1 0,1 1 0,0-1 0,0 1 1,0-1-1,0 1 0,0 0 0,-1 1 1,-7 6 248,1 0 0,-8 9 1,-12 12 216,9-12-267,0 2-1,1 0 0,-22 31 0,35-42-172,-3 3 22,8-11-97,-1 0 0,1 1 0,0-1 0,0 0 0,0 0 0,0 1 0,-1-1 0,1 0 0,0 0 0,0 1 0,0-1 0,0 0 0,0 0 0,0 1 0,0-1 0,0 0 0,0 0 0,0 1 0,0-1 0,0 0 0,0 1 0,0-1 0,0 0 0,0 0 0,0 1 0,0-1 0,0 0 0,0 0 0,0 1 0,0-1 0,0 0 0,1 0 0,-1 1 0,0-1 0,0 0 0,0 0 0,0 1 0,1-1 0,-1 0 0,0 0 0,0 0 0,1 0 0,-1 1 0,0-1 0,0 0 0,1 0 0,12 9-131,-11-8 223,1 1-19,0-1 0,0 1 0,0-1-1,0 0 1,0 0 0,1 0 0,-1 0-1,0 0 1,1-1 0,3 1 0,35-4 96,-23 1-370,-5 0 103,27-8 1,-16 3-269,-19 5 288,-1 1-398,0 0-1,0 0 1,0-1-1,0 0 1,0 0-1,7-4 1,5-8-966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00:19.3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88 11 1984,'-4'-11'1742,"4"11"-1728,0 1-10,0 0 1,-1 0-1,1 0 1,0 0-1,0 0 0,0 0 1,0 0-1,1 0 1,-1 0-1,0 0 0,0 0 1,1 0-1,-1 0 1,0-1-1,1 1 1,-1 0-1,1 0 0,0 1 1,2 4 22,0-1 0,-1 1 1,1 0-1,-1 0 0,1 8 1,7 16 677,-3-8-258,-7-18-434,1-1-1,0 1 0,0 0 1,1-1-1,-1 1 0,4 4 1,-4-3 84,1-1 1,-1 1 0,0 0 0,0-1-1,-1 1 1,1 0 0,-1 0 0,0-1-1,-1 1 1,1 0 0,-2 5 0,1-8-26,1-1 1,-1 1-1,1-1 1,-1 0-1,0 1 1,0-1-1,0 1 1,0-1-1,0 0 1,0 0-1,0 0 1,0 1-1,-3 0 1,3-1-68,1-1 1,-1 0-1,1 0 0,-1 0 1,1 1-1,-1-1 1,1 0-1,-1 0 1,0 0-1,1 0 0,-1 0 1,1 0-1,-1 0 1,1 0-1,-1 0 0,0 0 1,1 0-1,-1-1 1,1 1-1,-1 0 1,1 0-1,-1-1 0,1 1 1,-1 0-1,1 0 1,-1-1-1,1 1 0,-1-1 1,1 1-1,-1 0 1,1-1-1,0 1 1,-1-1-1,1 1 0,0-1 1,-1 1-1,1-1 1,0 1-1,0-1 0,0 1 1,-1-1-1,1 0 1,0 0-1,-13-39-143,9 27 151,-9-23 0,9 28 193,4 6-169,-1 0-1,1 1 0,-1-1 1,0 0-1,0 0 0,1 1 1,-1-1-1,-1 1 0,1-1 0,0 1 1,0-1-1,0 1 0,-1-1 1,1 1-1,-1 0 0,1 0 0,-1 0 1,-2-1-1,4 2-35,0 0 0,-1 0 0,1 0 1,0 0-1,-1 0 0,1 0 0,0 0 0,-1 0 0,1 0 0,0 0 1,-1 0-1,1 0 0,0 1 0,-1-1 0,1 0 0,0 0 0,0 0 1,-1 1-1,1-1 0,0 0 0,0 0 0,-1 1 0,1-1 0,0 0 1,0 0-1,0 1 0,-1-1 0,1 0 0,0 1 0,0-1 0,0 0 1,0 1-1,0-1 0,0 0 0,0 1 0,0-1 0,-4 18-79,3-12 61,-15 104-317,5-34 486,9-58-262,1 28-1,1-46 108,9-15 425,7-25-200,32-73-7,-38 94-165,-1-1 0,7-25-1,-15 43-83,-1 1-1,0 0 0,1 0 0,-1 0 0,0-1 1,1 1-1,0 0 0,-1 0 0,1 0 0,0 0 1,-1 0-1,1 0 0,0 0 0,0 0 0,0 0 1,0 1-1,0-1 0,0 0 0,0 0 1,0 1-1,0-1 0,0 1 0,0-1 0,0 1 1,0-1-1,1 1 0,-1 0 0,0-1 0,0 1 1,1 0-1,-1 0 0,0 0 0,0 0 0,1 0 1,-1 0-1,0 0 0,0 1 0,1-1 0,-1 0 1,0 1-1,2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00:27.1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6 1472,'0'-5'3184,"17"5"-2688,-9 0-285,-5 0-172,0 0 0,36 8 4669,-74-8-4404,59 13-1232,-23-13 907,10 4 538,10-1-764,-1 1-77,-18-3 426,17 2-2470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00:28.2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1 640,'-8'4'256,"8"0"-192,0-1 320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4:58.1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1223 1238 3392,'-6'1'721,"6"-1"-658,-1 0-1,1 0 1,0 1-1,-1-1 1,1 0-1,0 0 1,-1 0-1,1 0 1,-1 0-1,1 0 1,0 0-1,-1 0 1,1 0 0,0 0-1,-1 0 1,1 0-1,-1 0 1,1 0-1,0 0 1,-1 0-1,1 0 1,0 0-1,-1 0 1,1-1-1,0 1 1,-1 0 0,1 0-1,0 0 1,-1-1-1,1 1 493,-8-16 2853,7 11-3051,1 0 1,-2 1-1,1-1 1,0 0 0,-1 1-1,0-1 1,-2-4-1,-5-11 340,-2-12-142,-1 2-1,-2 0 1,-1 0 0,-1 2-1,-1-1 1,-41-48-1,4 22-117,-75-59-1,17 17-237,-32-46-543,-45-40-1733,76 97 71,-2 10-3337,87 57 3516,-31-25 1,-30-42-1262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00:32.1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 8 896,'-27'-7'4646,"26"14"-4311,1-4-344,0 7 85,0-1 1,0 1 0,1-1 0,0 0 0,1 1-1,4 11 1,2 14 259,10 27 293,-12-44-478,6 11 1224,-6-19-1120,-6-10-218,1 1 0,-1-1 0,1 0 0,-1 1 0,1-1 0,-1 0 0,0 1 0,1-1 0,-1 1 0,1-1 0,-1 1 0,0-1 0,0 1 0,1-1 1,-1 1-1,0-1 0,0 1 0,0 0 0,1-1 0,-1 1 0,0-1 0,0 1 0,0 0 0,0-1 0,0 1 0,0-1 0,0 1 0,0-1 0,-1 1 0,1 0 0,0-1 0,0 1 0,0-1 0,-1 1 0,1-1 1,0 1-1,0-1 0,-1 1 0,1-1 0,-1 1 0,1-1 0,0 1 0,-1-1 0,1 0 0,-1 1 0,1-1 0,-1 0 0,1 1 0,-1-1 0,1 0 0,-1 1 0,0-1 0,-12 4 459,12-3-403,-1 1-1,1-1 0,-1 0 1,1 0-1,-1-1 0,0 1 1,1 0-1,-1 0 0,0-1 1,0 1-1,0-1 0,1 0 1,-1 1-1,0-1 0,0 0 1,0 0-1,-2 0 0,3 0-107,0-1-1,0 1 1,0 0-1,0 0 1,0 0-1,1-1 0,-1 1 1,0-1-1,0 1 1,0 0-1,1-1 1,-1 1-1,0-1 1,1 0-1,-1 1 1,0-1-1,1 1 0,-1-1 1,1 0-1,-1 0 1,1 1-1,-1-1 1,1 0-1,-1 0 1,1 0-1,0 1 0,0-1 1,-1 0-1,1 0 1,0 0-1,0 0 1,0 0-1,0 0 1,0 1-1,0-1 1,0 0-1,0 0 0,0 0 1,1-1-1,2-14-1959,1-1 0,8-18 0,3-9 141,2-34-1073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00:35.4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 12 224,'-1'-5'-73,"-2"-1"666,3 5-580,0 1 0,0 0 0,0 0 0,-1 0 0,1 0 0,0 0 0,0 0-1,0 0 1,-1 0 0,1 1 0,0-1 0,0 0 0,0 0 0,-1 0 0,1 0 0,0 0 0,0 0 0,0 0 0,0 0-1,-1 0 1,1 1 0,0-1 0,0 0 0,0 0 0,0 0 0,0 0 0,-1 0 0,1 1 0,0-1 0,0 0 0,0 0 0,0 0-1,0 1 1,0-1 0,0 0 0,0 0 0,0 0 0,0 1 0,-3 5 428,0 0-1,1 0 1,-2 9 0,0 1 660,-1 23-674,7-38-366,-1 0 0,0 0 0,1-1 0,-1 1 1,1 0-1,-1 0 0,1-1 0,-1 1 1,1-1-1,-1 1 0,3-1 0,-2 1 68,2 0 22,1 0-1,0-1 0,-1 1 0,1-1 0,0 0 0,0 0 1,-1 0-1,1-1 0,0 0 0,0 0 0,-1 0 0,1 0 1,-1-1-1,6-2 0,2 0 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00:36.2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 0 2144,'-12'2'1568,"11"-2"-1533,-3 6-214,3-5 193,1 0 1,-1 1 0,1-1-1,0 0 1,0 1 0,0-1-1,0 1 1,0-1-1,0 3 1,0-1-22,-3 23 771,0 1 0,2 37 1419,2-64-2178,0 0-1,0 0 1,0-1-1,0 1 1,0 0-1,1-1 1,-1 1-1,0-1 1,0 1-1,0-1 0,0 0 1,0 1-1,-1-1 1,1 0-1,0 0 1,0 0-1,1-1 1,12-21-460,-8 14-387,4-7-293,2-6-1500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00:37.4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0 102 2720,'19'-12'3499,"-18"12"-3441,5 15 631,-1 17-263,-5 21 2230,9-160-1808,-6 80-752,-2-29-139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00:40.6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16 992,'1'-2'34,"-1"1"1,1-1-1,0 1 1,-1 0-1,1 0 0,0-1 1,0 1-1,0 0 1,0 0-1,22-2 2809,-23 7-2633,0 27 3374,0-30-3492,0 0 0,0 1 1,0-1-1,-1 0 0,1 0 0,0 0 0,-1 0 1,1 0-1,0 1 0,-1-1 0,0 0 0,1 0 1,-2 1-1,-5 3-16,6-4-33,-1 1 0,0-1 0,0 0 0,0 1 0,0-1 0,0 0 0,-1 0 0,1 0 0,0 0 0,-1-1 0,1 1-1,-3 0 1,4-1-91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00:50.3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79 0 1248,'-21'16'4318,"8"-9"-3239,-1-2 361,13-5-1401,-14-1 519,15 1-517,-1 0-1,1 0 0,-1 0 1,1 0-1,-1 0 1,1 0-1,-1 0 0,1 0 1,-1 0-1,1 1 0,-1-1 1,1 0-1,-1 0 0,1 0 1,-1 0-1,1 1 0,0-1 1,-1 0-1,1 0 0,-1 1 1,1-1-1,-1 1 0,-2 34-365,3-34 234,0 0-74,1 0 160,-1 0-1,1-1 1,-1 1-1,1 0 1,-1-1-1,1 1 1,-1 0-1,1-1 1,0 1-1,-1-1 1,1 1-1,0-1 1,-1 1-1,1-1 1,0 1-1,0-1 1,0 0-1,-1 0 1,1 1-1,0-1 1,0 0-1,0 0 0,0 0 1,1 0-1,17-1 96,-18 0-74,4 0-67,-1 0-1,1-1 1,0 0 0,8-5 0,-10 5-338,1 0 1,-1 1 0,1-1 0,-1 1 0,1 0-1,-1-1 1,1 2 0,-1-1 0,8-1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13:15.03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10429 1 1152,'-35'2'266,"1"1"0,-49 12-1,45-8-577,-62 18 596,-6 1-152,60-18 198,-123 20 439,-65-5-849,229-23 80,-169 7 59,62-7-78,-230-3-58,115 5 38,-29-1 323,147-6-332,-169-13 907,45 2-650,46 4 115,109 6 34,-158-6 180,-328 46-1018,521-29 498,-38 3 17,-130 7-13,94-4-17,-57 10-191,-8 1-44,-72 4 136,-31 2 140,90-23-23,48-2 7,-307-3-499,293-1 261,-34-2 341,2-7-46,-378-16 237,300 12-110,146 6-92,-208-20 289,-149-16-400,342 34-118,-154 3 705,88 6-466,-239-6 252,322 8-61,-117 6 330,57 4-584,101-7-20,13 0-263,48-4 141,-37-2 0,6-1 214,17 2-197,22 0 76,-26 1 0,-10 7 76,44-6-109,-1-1 0,1 1 1,-1 0-1,1 1 0,0-1 0,0 1 1,-1 0-1,1 0 0,-4 3 1,-22 8 32,18-8 7,-1 0-1,1 1 1,1 0-1,-1 1 1,1 1-1,-18 14 1,24-18-17,0 1 0,1 1 0,0-1 0,0 1 0,0-1 0,1 1 0,-1 1 0,2-1 0,-1 1 0,1-1 0,0 1 0,0 0 0,0 0 0,-1 10 0,4-11 4,0 0 0,1 0 0,-1 0-1,1 0 1,1-1 0,-1 1 0,1 0 0,3 6-1,2 9 76,27 88-430,-25-76 330,25 113-79,-33-142 86,25 177 232,-17 218-18,-9-325-180,-14 161-108,1-8-10,0 20 158,10-187 148,3-37-183,-6 33 0,2-23-118,2 0 0,2 50 1,-2 35-406,-2-29 312,4-82 57,0-1 0,0 1 0,1-1 0,-1 1 0,2-1 0,1 9 0,-2-14 88,0 6-301,-1-6 301,0 0 0,0 0 0,0 0 0,1 0 1,-1 0-1,0 0 0,0 0 0,1 0 0,-1 0 0,0 0 0,1 0 0,-1 0 1,1 0-1,-1-1 0,1 1 0,-1 0 0,1 0 0,0 0 0,-1-1 0,1 1 1,0 0-1,0-1 0,0 1 0,-1-1 0,1 1 0,0-1 0,0 1 0,0-1 1,0 0-1,0 1 0,0-1 0,0 0 0,0 0 0,0 1 0,0-1 0,0 0 1,0 0-1,2-1 0,23-1 29,0-1 0,-1-1 1,1-2-1,38-13 0,-20 6 11,233-86 846,-203 70-1027,-7 5 114,2 3 1,0 3 0,2 3 0,0 3 0,0 3 0,110 0 0,220 29 526,-216-1-578,99 6 170,-111-23-251,175 9 561,-86 3-515,153 15 128,-18-1-229,-53-7 560,-3 18 220,-98-10-356,67-2-302,-142-14 177,-42-2-65,52 7 287,-48-4-227,414 0-208,-421-14 148,379-28 496,-1-33 134,-50 30-1040,-314 26 484,149-5-53,196-10 60,-52 3 100,14-2-233,-93-27 49,-249 30-105,30-11 239,-89 16-55,1 3-1,0 1 1,55-2-1,11 9-122,-110 0 78,1 0 1,-1 0-1,0 0 1,1 0 0,-1-1-1,1 1 1,-1 0-1,0 0 1,1 0-1,-1-1 1,0 1-1,0 0 1,1 0 0,-1-1-1,0 1 1,1 0-1,-1-1 1,0 1-1,0 0 1,0-1 0,1 1-1,-1 0 1,0-1-1,0 1 1,0-1-1,0 1 1,0 0-1,0-1 1,0 1 0,0-1-1,1-15 147,-1 13-241,-1-14-23,-1 0-1,-4-20 1,3 20 41,0 0 1,0-22 0,29-258-383,-16 216 588,26-112 20,-24 137-143,-8 29 131,-1-1-1,-2-52 0,0 4 38,-2-172 171,-1 200-279,0-336-267,3 203 77,0 132 118,1 0-1,16-88 0,-15 126 40,1-7 299,2-25 0,-6 37-412,0 0 0,0-1 0,0 1 0,-1-1 0,0 1 0,0-1 0,-4-8 0,-9-30-2506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6:04:05.9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235 11 1568,'-6'-8'547,"4"5"-378,4 5-69,-2 0-94,1-1-1,-1 1 1,-1-1 0,1 0-1,0 1 1,0-1 0,0 0-1,-1 1 1,1-1 0,0 0-1,-1 1 1,1-1 0,-1 0-1,0 0 1,1 1 0,-2 0-1,0 2 6,-3 9-69,-1 0 0,-10 16 0,4-8 189,-61 109 1197,70-126-1225,1 0 0,0 0 1,-1 0-1,0-1 0,0 1 1,0-1-1,0 0 0,0 0 0,-1 0 1,-5 4-1,8-7-61,-1 0 0,1 0 0,0 0 0,0 0-1,0 0 1,0 0 0,0 0 0,0 0 0,0 0 0,0-1 0,0 1 0,0-1 0,0 1 0,0 0 0,0-1 0,0 0-1,0 1 1,0-1 0,1 0 0,-1 1 0,-1-2 0,-14-16 337,11 9-282,1 1-1,0-1 1,0 0-1,1 0 1,0 0-1,1 0 1,0 0-1,0-1 1,0-16-1,2 26-128,0-1-1,1 0 1,-1 1-1,0-1 1,0 0-1,1 1 1,-1-1 0,1 0-1,-1 1 1,1-1-1,-1 1 1,1-1-1,-1 1 1,1-1-1,-1 1 1,1-1-1,0 1 1,-1 0-1,1-1 1,0 1-1,-1 0 1,1 0-1,0-1 1,0 1-1,-1 0 1,1 0-1,0 0 1,-1 0-1,1 0 1,0 0-1,0 0 1,1 0-1,25 1-2246,-26-1 2265,12 4-908,4 3-593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6:04:13.0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330 74 1824,'0'-2'72,"-1"0"-1,1 1 1,0-1 0,0 0 0,0 0-1,0 0 1,0 0 0,1 1-1,-1-1 1,1 0 0,-1 0 0,2-2-1,-1 1-48,-1 1 139,0-1-1,-1 1 1,1 0 0,0-1 0,-1 1 0,0 0 0,-1-4 0,0 0 25,2 5-185,-1 0-1,1 0 0,-1 0 1,1 0-1,-1 0 1,0 0-1,1 0 0,-1 1 1,0-1-1,0 0 1,0 0-1,0 1 0,1-1 1,-1 0-1,0 1 1,0-1-1,0 1 0,0-1 1,0 1-1,-1 0 1,1-1-1,0 1 0,0 0 1,0 0-1,0 0 1,0 0-1,0 0 0,0 0 1,-2 0-1,-4 0-15,1 1-1,-1 0 1,-10 2-1,-8 6-13,2 0 1,-1 2-1,1 0 0,-24 17 1,-12 11 70,52-33-32,0 0-1,0 0 1,0 1-1,1-1 1,-8 12-1,13-17-8,1-1 0,-1 1-1,1 0 1,-1-1 0,1 1-1,0-1 1,-1 1 0,1 0-1,0 0 1,-1-1 0,1 1 0,0 0-1,0-1 1,0 1 0,0 0-1,0 0 1,0-1 0,0 1-1,0 0 1,0 0 0,0 1-1,0-2 2,1 0 0,-1 1 0,1-1 0,-1 0 0,1 0 0,-1 1 0,1-1 0,-1 0 0,1 0 0,-1 0 0,1 1 0,-1-1 0,1 0-1,-1 0 1,1 0 0,0 0 0,-1 0 0,1 0 0,-1 0 0,1 0 0,0-1 0,6 0 54,0-1 0,0 0 1,7-4-1,16-6 256,25-12 768,101-27-1,-156 51-1069,0 0 0,0-1 0,0 1 0,1 0-1,-1 0 1,0 0 0,0 0 0,1 0 0,-1 0-1,0 0 1,0 0 0,1 0 0,-1 0-1,0 0 1,0 0 0,0 0 0,1 0 0,-1 0-1,0 0 1,0 0 0,1 1 0,-1-1 0,0 0-1,0 0 1,0 0 0,1 0 0,-1 0 0,0 0-1,0 1 1,0-1 0,0 0 0,1 0-1,-3 8 295,-9 10-11,-16 9-175,-52 44 0,-7 6-85,26-16 382,58-57-312,9-7-10,9-10 44,-4 1 19,0 1 1,1 0-1,15-11 0,-28 22-269,0 0 0,1 2 126,1 1-1,-1 0 1,0-1-1,0 1 1,1-1-1,2 4 1,-4-6-13,1 1 7,0-1-1,0 1 1,0 0-1,0-1 0,0 1 1,0-1-1,0 1 1,0-1-1,0 1 0,0-1 1,0 0-1,0 1 1,0-1-1,0 0 0,0 0 1,2 0-1,20-1 83,-13 1-2,-9 0-61,1 1 0,-1-1 0,1 1 0,-1-1 0,1 1 1,-1 0-1,1-1 0,-1 1 0,0 0 0,1 0 0,-1 0 0,0 0 0,0 0 0,0 0 0,0 1 0,0-1 0,0 0 0,1 2 0,13 13-103,-4-11 107,-1 1 0,0-1 0,1-1 1,0 0-1,0 0 0,18 2 0,-26-5-33,1 0 0,0 0 0,-1 0 0,1 0 0,-1 1 0,1-1 0,-1 1 0,7 4 0,-10-5 1,1-1 0,0 1 0,0 0 0,-1 0 0,1-1-1,0 1 1,-1 0 0,1 0 0,-1 0 0,1 0 0,-1 0-1,1 0 1,-1 0 0,0 0 0,1 0 0,-1 0 0,0 0-1,0 0 1,0 0 0,0 0 0,0 0 0,0 0 0,0 0-1,0 0 1,0 0 0,0 0 0,-1 0 0,1 0 0,0 0 0,-1 0-1,1 0 1,-1 0 0,1 0 0,-1 1 0,-3 3-19,0 1 0,0-1 1,-1 0-1,0-1 0,1 1 1,-1-1-1,-1 0 0,-7 5 0,-7 3 66,-21 9 0,-105 41 410,47-20-298,92-40-195,8-5 145,11-8 18,1 3-113,2 0 1,-1 0-1,19-6 0,3-1 62,14-8 1,0-3 0,-2-1 0,74-57 0,-76 49-33,-53 43-285,1 0 0,0 0 0,1 1 0,0-1 0,1 1 0,-1 1 0,1-1 0,1 0 0,0 1 0,-2 14 0,-1 16-1144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6:09:50.7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44 1664,'-5'-2'601,"5"1"-303,0-3 456,0 3-311,0 1-70,-4-16 2923,4 16-3264,0 0 0,0 0 0,0 0-1,-1 0 1,1 0 0,0 0 0,0 0 0,0 0-1,0 0 1,-1 0 0,1 0 0,0 0 0,0 0 0,0 0-1,0 0 1,0 0 0,-1 0 0,1-1 0,0 1-1,0 0 1,0 0 0,0 0 0,0 0 0,0 0-1,-1 0 1,1-1 0,0 1 0,0 0 0,0 0 0,0 0-1,0 0 1,0 0 0,0-1 0,0 1 0,0 0-1,0 0 1,0 0 0,0 0 0,0-1 0,0 1-1,0 0 1,0 0 0,0 0 0,0 0 0,0 0 0,0-1-1,0 1 1,0 0 0,0 0-7,0-1 0,0 1 0,0 0 0,0 0 0,0 0 0,0 0-1,0-1 1,0 1 0,0 0 0,0 0 0,0 0 0,0-1 0,0 1 0,0 0 0,0 0 0,0 0 0,0-1 0,0 1 0,0 0 0,0 0-1,0 0 1,0 0 0,0-1 0,-1 1 0,1 0 0,0 0 0,0 0 0,0 0 0,0 0 0,0 0 0,-1-1 0,1 1 0,0 0 0,0 0-1,0 0 1,0 0 0,-1 0 0,1 0 0,0 0 0,0 0 0,0 0 0,-1 0 0,1 0 0,0 0 0,0 0 0,0 0 0,-1 0-1,1 0 1,0 0 0,-1 0 64,0 0-1,0 0 1,1 0-1,-1 0 1,0 0-1,0-1 1,0 1-1,0 0 1,1 0-1,-1-1 1,0 1-1,0 0 1,1-1-1,-1 1 1,0-1-1,1 1 1,-1-1-1,0 1 1,1-1-1,-1 0 0,0 0 1,11 1-286,82 5 261,101 2 265,-40 0 126,-122-7-339,363 19 925,-376-18-1039,-1 1-1,0 1 1,0 1 0,-1 0 0,19 7 0,-33-10-2,0 0 0,-1-1 0,1 1 0,-1 0 0,1 0 0,-1 0 0,1 0 0,-1 1 0,1-1 0,-1 0 0,0 0 0,0 1 0,0-1 0,0 1 0,0-1 0,0 1 0,1 2 0,-2-3 1,0 0 1,1 1-1,-1-1 0,0 1 0,0-1 0,0 1 0,0-1 0,-1 1 0,1-1 0,0 1 0,-1-1 0,1 0 0,-1 1 0,1-1 1,-1 0-1,-1 3 0,-2 2 23,-1 0 0,0 0 0,0 0-1,0-1 1,-1 0 0,-7 6 0,10-9-51,1 0 0,-1 0-1,0 1 1,1-1 0,0 1 0,0 0-1,-1 0 1,1 0 0,1 0 0,-1 0-1,0 0 1,1 0 0,0 1 0,-2 5-1,3-6 22,0-1-1,0 0 0,0 1 1,0-1-1,0 0 0,1 0 1,-1 1-1,1-1 0,0 0 1,-1 0-1,1 1 0,0-1 0,1 0 1,-1 0-1,0 0 0,0 0 1,1-1-1,-1 1 0,1 0 1,0 0-1,-1-1 0,1 1 1,0-1-1,2 2 0,20 12 129,1-1 0,48 19-1,-26-12-59,-1-1 5,77 22 1,50 1 24,-51-13-95,880 172 1304,-995-200-1295,506 81 516,-341-40-2858,-170-42 1972,0-1 1,0 1-1,0 0 0,0 0 0,0 1 0,0-1 0,0 0 1,3 4-1,-6-3-2646,-6 1 1662,-9-2-1958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5:26.4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377 97 2144,'-4'-3'154,"2"2"-75,0-1-1,0 1 0,0 0 1,0-1-1,1 0 1,-1 1-1,0-1 0,1 0 1,0 0-1,-1 0 0,1 0 1,-1-3-1,-1 0-95,1 1 0,-1-1 1,0 1-1,0 0 0,0 0 0,0 0 0,-1 0 0,1 1 0,-1-1 0,0 1 0,0 0 0,0 0 1,-7-3-1,7 4 127,0 0-1,0 1 1,0-1 0,0 1 0,0 0 0,0 0 0,-1 0 0,1 0 0,0 1 0,0 0 0,-1 0 0,1 0 0,0 0-1,-1 1 1,1 0 0,-6 1 0,-3 3-40,0 0-1,1 1 0,0 0 1,-1 1-1,2 0 0,-1 1 1,1 0-1,1 1 0,-1 0 0,-12 16 1,0-2-131,17-18 53,0 0-1,1 1 1,0-1 0,0 1-1,0 0 1,0 1 0,1-1-1,0 1 1,-5 12 0,9-18 13,0-1-1,-1 0 1,1 0 0,0 1 0,0-1-1,0 0 1,0 1 0,0-1 0,0 0-1,0 0 1,0 1 0,0-1 0,0 0-1,0 1 1,0-1 0,0 0 0,0 0-1,0 1 1,0-1 0,0 0 0,0 1 0,1-1-1,-1 0 1,0 0 0,0 1 0,0-1-1,0 0 1,1 0 0,-1 0 0,0 1-1,0-1 1,0 0 0,1 0 0,-1 0-1,0 1 1,12-2 115,13-8 21,-7-2-28,0-1 0,16-16 0,3 0 1,-22 17-92,-4 2 62,2 0 0,-1 1 0,19-9-1,-31 17-84,1-1 0,0 1-1,0 0 1,-1 0-1,1-1 1,0 1 0,0 0-1,0 0 1,0 0 0,-1 0-1,1 0 1,0 0-1,0 0 1,0 0 0,0 0-1,1 0 1,-2 1 1,0-1 0,1 0 0,-1 0 0,0 1 0,1-1 0,-1 0 0,0 0-1,0 1 1,1-1 0,-1 0 0,0 1 0,0-1 0,0 1 0,1-1 0,-1 0 0,0 1 0,0-1 0,0 0 0,0 1 0,0-1 0,0 1 0,0-1 0,0 1 0,0 2 6,0 0 0,0 0 1,-1 0-1,1-1 0,-1 1 1,0 0-1,0 0 0,-2 3 0,-15 28 190,-2-1 0,-48 58 0,59-79-122,-47 59 102,47-62-225,4-3-473,14-7 314,3-3 141,-7 3 68,-1 0 1,0 0-1,1-1 1,-1 0-1,6-3 0,-2 1 26,-1 0-1,1 1 0,0 0 1,1 0-1,-1 1 0,0 0 1,1 0-1,9 0 0,-6 1-71,-10 1 51,0 0-1,0 0 0,0 0 0,0 0 0,0 0 0,-1 1 0,1-1 0,0 1 0,0-1 0,0 1 1,0 0-1,0 0 0,-1 0 0,4 2 0,-4-3 33,0 1 0,0-1 0,-1 1-1,1 0 1,0-1 0,-1 1 0,1 0 0,-1-1 0,1 1 0,-1 0 0,1 0 0,-1-1-1,1 1 1,-1 0 0,0 0 0,0 0 0,1 0 0,-1-1 0,0 1 0,0 0 0,0 0 0,0 0-1,0 0 1,0 0 0,0 0 0,0-1 0,0 1 0,0 0 0,-1 0 0,1 0 0,0 0-1,0 0 1,-1-1 0,0 2 0,-1 1 105,0 1 1,-1-1-1,1-1 1,-7 6-1,2-1 15,23-11 2,83-29-1702,-31 17-2873,-54 15 2500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6:09:52.1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175 224 2656,'-1'-3'518,"0"1"1,-1-1-1,1 0 0,0 0 1,1 0-1,-1 0 1,0 0-1,1 0 0,0 0 1,-1 0-1,1 0 1,1 0-1,-1 0 0,1-5 1,2 4-387,0 1 0,0 0 0,0 0 0,1 0 0,-1 0 0,1 1 0,0 0 0,-1-1 0,5-1 0,-3 2-34,128-67 898,-89 48-685,-27 13-270,1 1 1,0 1-1,24-6 1,58-6 20,-99 18-61,0 0 10,0-1 0,0 1 0,1 0 0,-1 0 0,0 0 0,0 0-1,0 0 1,1 0 0,-1 0 0,0 0 0,0 0 0,1 0 0,0 1 0,-2 0-9,0-1 0,0 0 0,0 1 0,0-1 0,0 0 0,0 1 1,0-1-1,0 0 0,0 1 0,0-1 0,-1 0 0,1 0 0,0 1 1,0-1-1,0 0 0,-1 1 0,1-1 0,0 0 0,0 0 0,-1 1 1,1-1-1,0 0 0,0 0 0,-1 0 0,1 0 0,0 1 0,-1-1 0,1 0 1,-34 18 65,-66 29 305,39-24-358,-1-1 0,-1-4-1,-111 19 1,135-34 97,25-3 50,0 1 0,-22 5-1,116-5 389,-59-1-607,-1 0 1,0 2 0,0 0-1,0 2 1,0 0 0,0 1-1,-1 1 1,20 9 0,-37-14 56,10 4 68,1 1 1,-1 0-1,0 1 0,18 14 0,-26-18 16,1 1 0,-1-1 0,1 0-1,-1 0 1,1 0 0,0-1 0,0 1 0,0-1-1,0 0 1,0-1 0,0 1 0,1-1 0,8 1 0,-12-10 1110,-1 1-1094,0 0 0,-1-1 0,0 1 1,0-1-1,-1-7 0,-1-13-141,-3-48-2337,5 75 2224,0 0 1,0 0-1,0 0 1,0 0 0,0 0-1,0 0 1,1 1-1,-1-1 1,0 0 0,0 0-1,1 0 1,-1 0 0,0 0-1,1 1 1,-1-1-1,1 0 1,-1 0 0,1 1-1,0-1 1,-1 0-1,1 1 1,-1-1 0,1 0-1,0 1 1,0-1 0,-1 1-1,1-1 1,1 0-1,1 1-428,1-1 0,-1 0 0,0 1 1,1 0-1,-1-1 0,5 2 0,14-2-710,-10-1-337,22-8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05:03.1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119 342 2976,'-1'-6'203,"1"0"1,0 0 0,0 0-1,1 0 1,-1 0-1,1 1 1,0-1-1,1 0 1,-1 0-1,1 1 1,4-9-1,-1 4 37,1 0 0,0 0 0,0 1 0,1 0 0,8-9 0,-14 16-221,1 1-1,-1 0 1,0 0-1,1-1 1,-1 1-1,1 0 1,-1 0-1,1 0 1,-1 1-1,1-1 1,0 0-1,-1 0 1,1 1-1,3-1 1,-5 1-16,1 0 1,0 0 0,0 0 0,-1 0-1,1 0 1,0 1 0,0-1 0,-1 0 0,1 0-1,0 1 1,-1-1 0,1 1 0,0-1-1,-1 0 1,1 1 0,0-1 0,-1 1-1,1 0 1,-1-1 0,1 1 0,-1-1 0,1 1-1,-1 0 1,0-1 0,1 1 0,-1 0-1,0-1 1,1 1 0,-1 0 0,0 0-1,0-1 1,0 1 0,0 1 0,1 2 82,-1 0 0,0 0 1,0-1-1,0 1 0,-1 0 1,0-1-1,1 1 0,-1-1 0,-2 5 1,-13 29 79,15-34-105,0 0 1,-1 0-1,1 0 0,0 0 1,0 0-1,1 0 0,3 7 849,-2-12-841,1 0 0,-1 0 0,0 0 0,0 0 1,0-1-1,0 1 0,0 0 0,0-1 0,0 1 1,-1 0-1,1-1 0,-1 1 0,0-5 0,0 6-9,0 0-1,0 0 1,0 1-1,0-1 0,-1 0 1,1 0-1,0 1 0,0-1 1,-1 0-1,1 0 1,0 1-1,-1-1 0,1 0 1,-1 1-1,1-1 0,-1 1 1,1-1-1,-1 1 0,0-1 1,-1 0-16,1 0 0,0 1 0,0-1-1,-1 1 1,1 0 0,0 0 0,-1-1 0,1 1 0,0 0 0,-1 0 0,1 0 0,0 0 0,-1 0-1,1 0 1,-2 1 0,-10 4-58,11-2-127,9-4 152,3-2 115,-1 0 0,17-9 0,-17 8-168,0 0-1,1 0 1,16-4-1,-25 8 47,-1 0 0,0 0-1,1 0 1,-1 0-1,0 0 1,1 0 0,-1-1-1,0 1 1,1 0-1,-1 0 1,0 0 0,1 0-1,-1 0 1,0 0-1,0 0 1,1 0 0,-1 1-1,0-1 1,1 0 0,-1 0-1,0 0 1,1 0-1,-1 0 1,0 0 0,0 1-1,1-1 1,-1 0-1,0 0 1,0 0 0,1 1-1,-1-1 1,0 0-1,1 1 1,-2 3 97,1 21 27,8-28-325,-4 1 252,-1-1-1,0 0 1,0 0 0,-1 0 0,1 0-1,-1-1 1,1 1 0,-1-1 0,0 1-1,0-1 1,-1 0 0,1 0 0,-1 0 0,-1-8 616,-1 12-656,-7 3 276,-12 10-202,13-8-13,-47 23 26,54-28-102,0 0 0,-1 1 1,1-1-1,-1 0 1,1 0-1,-1 0 0,1 0 1,-1 1-1,1-1 0,-1 0 1,1 0-1,0 0 1,-1 0-1,1 0 0,-1 0 1,1 0-1,-1-1 1,1 1-1,-1 0 0,1 0 1,-1 0-1,1 0 1,0 0-1,-1-1 0,1 1 1,-1 0-1,1 0 0,0-1 1,-1 1-1,1 0 1,0-1-1,-1 1 0,-8-18 36,8 17-31,1-1-1,0 1 1,-1-1 0,0 1 0,1-1 0,-1 1-1,0-1 1,0 1 0,1 0 0,-1-1 0,0 1 0,0 0-1,-1 0 1,1 0 0,0 0 0,0 0 0,0 0-1,-1 0 1,1 0 0,-2 0 0,-1 1 20,1-1 1,-1 2-1,0-1 1,1 0-1,-1 1 1,1-1-1,-1 1 1,1 0-1,-1 0 0,1 1 1,0-1-1,0 1 1,-7 3-1,-2 4-58,-23 20 1,25-21-40,-1 2-252,15-13-185,19-15 147,-18 14 331,-3 3 24,0-1-1,1 0 1,-1 0 0,0 0 0,0 0 0,0 0-1,0-1 1,2-3 0,-8 7 59,1 1 1,-1 0-1,1 0 1,0 0-1,-6 5 1,-9 10 285,11-9-240,0-1 1,0-1 0,-1 1 0,-15 8 0,16-9-113,-2 0-255,7-7 186,3-5 123,5-15-69,13-31 0,-19 54 39,0-1 0,0 1 0,-1 0 0,1 0 0,0 0 0,1-1 0,-1 1 0,1 3 1,-1-4-30,0-1 1,0 1-1,0 0 1,0 0 0,1-1-1,-1 1 1,0 0 0,1-1-1,-1 1 1,1 0 0,-1-1-1,0 1 1,1 0 0,0-1-1,-1 1 1,1-1 0,-1 1-1,1-1 1,0 1 0,-1-1-1,1 1 1,0-1 0,-1 0-1,1 1 1,0-1 0,0 0-1,-1 0 1,1 0 0,0 1-1,0-1 1,1 0 0,2-1-11,0 1 0,1-1 1,-1 0-1,0 0 0,0 0 1,0-1-1,1 1 0,-1-1 0,-1 0 1,1 0-1,0-1 0,0 1 1,3-4-1,6-5 286,23-26-1,-32 32-133,1 1 59,-3 2-131,0 1-1,-1-1 0,1 0 1,-1 1-1,1-1 0,-1 0 1,0 0-1,0 0 0,0 0 1,2-3-1,-3 4-12,1 2-209,3 0 118,-1-1-1,0 0 1,1 1 0,-1-1 0,1 0 0,-1 0-1,0-1 1,1 1 0,-1-1 0,1 0 0,-1 0-1,0 0 1,0 0 0,0 0 0,0-1 0,6-3-1,4-3-2,1-2-1,13-11 1,-22 16 79,47-44-84,-7 5 586,-37 35-231,-15 15-188,-12 18-133,12-15-94,-1 0 1,1 1 0,1-1 0,0 1-1,0 0 1,-5 17 0,10-20-387,3-12 629,-2-2 271,-1 7-381,1 0 1,-1 0 0,1 0 0,-1 0 0,1 0-1,0 0 1,-1 0 0,1 0 0,-1 0 0,1 0-1,-1 0 1,1 0 0,-1 0 0,1 0-1,0 0 1,-1 1 0,1-1 0,-1 0 0,1 0-1,0 0 1,-1 1 0,1-1 0,-1 1 0,-7 4 30,1 1 0,0 0 0,0 0 1,0 1-1,1 0 0,0 0 0,0 0 1,-5 9-1,11-15-58,0-1-1,-1 0 1,1 0 0,0 1 0,0-1-1,-1 0 1,1 1 0,0-1 0,0 0-1,0 1 1,-1-1 0,1 0 0,0 1-1,0-1 1,0 0 0,0 1 0,0-1-1,0 0 1,0 1 0,0-1 0,0 0-1,0 1 1,0-1 0,0 1 0,0-1-1,0 1 1,8-5-388,14-13 354,24-40 630,-59 81-575,6-11-121,0 1 0,-7 17 0,12-25-337,0 0 1,1 0 0,-1 0 0,1 0 0,0 0 0,1 0 0,-1 1 0,2 7-1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05:07.6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78 1824,'36'35'6426,"-36"-35"-6426,0 0-1,0 0 0,0 0 1,0 0-1,0 0 0,0 0 0,0 0 1,0 0-1,0 0 0,1 0 1,-1 0-1,0 0 0,0 0 0,0 0 1,0 0-1,0-1 0,0 1 1,0 0-1,0 0 0,0 0 0,0 0 1,0 0-1,0 0 0,0 0 0,0 0 1,0 0-1,0 0 0,0 0 1,1 0-1,-1 0 0,0 0 0,0 0 1,0 0-1,0-1 0,0 1 1,0 0-1,0 0 0,0 0 0,0 0 1,0 0-1,0 0 0,0 0 1,0 0-1,0 0 0,0 0 0,0 0 1,0 0-1,0 0 0,0-1 1,0 1-1,-1 0 0,1 0 0,0 0 1,0 0-1,0 0 0,0 0 1,6 4 456,-1 11-616,-4-11 166,-1 1-1,1-1 0,0-1 1,0 1-1,0 0 0,0 0 1,1 0-1,0-1 0,0 1 1,0 0-1,0-1 0,8 17 1942,-19-33-1792,4 7-33,1 0-1,-1-1 1,2 0 0,-1 0 0,1 0 0,-4-10 0,-1 1 372,7 15-490,0 0 0,0 0 0,0-1 0,1 1 0,-1-1 0,0 1 0,1 0 0,-1-1 1,1 1-1,-1-1 0,1 1 0,0-1 0,0 1 0,-1-4 0,10-41 849,-10 35-785,0 8-146,1 0-1,0 0 1,0 0-1,0 0 1,0 0-1,0 0 1,2-4-1,11 31-245,-9-18 259,-1 0-36,0 0 0,-1 0 1,1 0-1,-1 0 0,0 1 1,-1-1-1,2 10 0,-2-10-110,0 0 0,1 0 0,0 0 0,0 0 0,1-1 0,-1 1 0,1-1 0,4 7 0,-2-5-484,-1 1 1,0 0-1,3 8 1,5 30-4271,-11-25 3877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05:11.3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207 9 1984,'-25'-9'5359,"22"10"-5065,2-1-283,0 0-1,0 0 1,0 1-1,0-1 0,0 1 1,0-1-1,1 1 1,-1-1-1,0 1 1,0 0-1,0-1 1,0 1-1,1 0 1,-1 0-1,0-1 1,-1 3-1,-12 20 35,6-10 345,5-10-267,1 1 0,0 0 0,0 0 0,0 0 0,0 0-1,-1 5 1,2-5-171,0 0 0,-1 0 0,1 0 0,-1 0-1,0-1 1,-5 7 0,-11 6 1280,19 3-1029,-1-19-155,-1-34 2202,0 31-2208,0 0 0,1 0 0,-2 0 0,1 0-1,0 0 1,-1 0 0,1 0 0,-1 1 0,0-1-1,0 0 1,0 1 0,0 0 0,0-1 0,-4-1 0,0-3-158,6 7 84,-1-1-1,1 1 0,-1 0 1,1-1-1,-1 1 0,1-1 1,-1 1-1,1 0 0,-1 0 0,1-1 1,-1 1-1,1 0 0,-1 0 1,0 0-1,1-1 0,-1 1 1,1 0-1,-1 0 0,0 0 1,1 0-1,-1 0 0,0 0 1,1 0-1,-2 1 0,1-1 14,0 1-1,0 0 1,-1-1 0,1 1-1,0 0 1,0 0-1,0 0 1,0-1-1,0 1 1,0 0-1,0 2 1,-4 3-43,1 0-1,0 1 1,-3 8-1,5-11-119,1-1 14,0 0 0,-1 0 0,2 0 0,-1 1 0,0-1 0,1 0 0,-1 0 1,1 0-1,0 0 0,0 1 0,0-1 0,0 0 0,1 0 0,-1 0 0,1 1 1,0-1-1,0 0 0,0 0 0,0 0 0,1-1 0,-1 1 0,3 4 0,9 12-882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05:17.5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53 208 832,'-27'-15'6302,"26"15"-6247,1-1 0,0 1 0,-1-1 0,1 1 0,0-1 0,-1 1 0,1-1 0,0 0 0,0 1 0,-1-1-1,1 1 1,0-1 0,0 0 0,0 1 0,0-1 0,0 1 0,0-1 0,0 0 0,0 1 0,0-2 0,-5-14 291,-3-23-74,8 28 1,1 8-189,-1 0 0,0 0 1,0 0-1,0 0 0,0 1 1,-1-1-1,1 0 0,-1 0 1,0 0-1,-1-4 0,1 6-117,1 0 0,0 0 0,-1 0-1,1 0 1,0 0 0,0 0 0,-1-1-1,1 1 1,0 0 0,0 0 0,1-2-1,-1 2 33,0 0-1,0 0 1,0 0-1,0 0 1,0 0 0,0 0-1,0 0 1,-1 0-1,1 0 1,0 0-1,0 0 1,-1 0-1,1 0 1,-1-1-1,1 1 16,1 0 1,-1 0-1,0-1 0,1 1 1,-1 0-1,1 0 0,-1 0 1,1 0-1,0-1 0,0 1 1,-1 0-1,1 0 0,0 0 1,0 1-1,2-3 0,-3 3-62,11-1-112,1-5 359,-10 5-207,0 0 0,1-1 0,-1 1 1,0 0-1,1 0 0,-1 1 0,1-1 0,2 0 0,-3 1 89,-1-1 0,0 1 0,13-9 1548,-22 7-1591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05:20.7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119 0 736,'5'0'2192,"-5"1"-2267,0 5 86,5 16-32,-5-20 26,-10 22 512,9-22-501,0 0 0,0 0 0,0 1 0,0-1 0,0 0 0,0 1 0,0 2 0,1-4 16,0 0-1,-1 0 1,1-1-1,0 1 1,0-1-1,-1 1 0,1 0 1,-1-1-1,1 1 1,0-1-1,-1 1 1,1-1-1,-1 1 1,1-1-1,-2 1 1,-4 8 344,6-5-538,0-2 203,0 1 1,0-1 0,0 1 0,0-1 0,0 0 0,-1 1 0,1-1 0,-1 1 0,0-1 0,-1 3 0,0-1-34,0 0 0,0 0 0,1 0 0,-1 1 0,1-1 0,0 0 0,0 1 0,0-1 0,0 1 0,1 0 0,0-1 0,0 1 0,1 6 0,-1 7 179,-5 33 10,3-43-191,-1 1 0,1 0 0,-1-1-1,-1 0 1,0 1 0,-8 11 0,7-10 1,0-1 0,0 1 0,-6 19 0,1 14-2839,2-24 1483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05:22.2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106 20 2144,'-8'-19'3333,"6"21"-3207,1 0 0,-1 1 0,1 0 0,0-1 0,-1 1 0,1 0 0,-1 4 0,1-5-89,-5 18-26,0-1-1,-5 31 1,9-34 11,-1 0 1,-1 0-1,-1-1 1,-11 27-1,7-22-86,7-14 110,0-1-1,-1 0 0,1 0 1,-1-1-1,-6 9 0,8-12 30,2-38 976,7-76-1273,-2 34-3129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05:27.3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9 1056,'-5'-8'773,"13"27"1201,1-15-1548,7 6-207,21 13-182,-34-22-40,0 1 1,4 13 2,7 20 544,-13-33-513,0 0-1,-1 1 1,1-1 0,-1 0 0,1 1 0,-1-1-1,0 0 1,0 1 0,0-1 0,0 1 0,0-1-1,0 0 1,-1 1 0,1-1 0,-1 0-1,1 1 1,-1-1 0,0 0 0,0 0 0,-3 5-1,3-4 1,-1 0-1,1 1 1,-1-1-1,1 1 1,0-1-1,1 1 1,-2 5-1,1 22-370,0-25 243,0-1 0,0 1 0,1 0 0,0-1 1,0 1-1,1-1 0,-1 1 0,1 0 0,1-1 1,-1 1-1,1-1 0,0 0 0,4 9 1,6 6-2011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05:28.3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106 17 640,'-16'-17'2058,"15"17"-2031,-7 4 668,-6 9-227,-13 21 545,20-25-769,0-1 1,-6 11 0,11-16-188,0 1 0,1-1 0,-1 0 0,1 1-1,0-1 1,0 0 0,0 1 0,1 0 0,-1-1 0,0 6 0,2-9-30,-1 1-1,0-1 1,0 1-1,0-1 1,0 0-1,0 1 1,0-1-1,0 0 1,0 1-1,1-1 1,-1 0-1,0 1 1,0-1 0,0 0-1,1 1 1,-1-1-1,0 0 1,0 0-1,1 1 1,-1-1-1,0 0 1,1 0-1,-1 1 1,0-1-1,1 0 1,-1 0-1,0 0 1,1 0-1,-1 0 1,1 1 0,-1-1-1,0 0 1,1 0-1,-1 0 1,1 0-1,-1 0 1,0 0-1,1 0 1,-1 0-1,1-1 1,19-3-70,-15 3 145,23-9-331,-1 0 1,35-19-1,-27 12-435,-13 5-530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05:30.4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474 0 736,'-3'1'75,"-1"1"0,1-1 0,-1 1 0,1 0 1,0 0-1,-6 4 0,-14 9 343,-6-3 1046,-47 11 0,76-23-1464,-10 2 54,-7 4 196,-36 21 155,36-16-119,-7 7-27,-2-1-1,-43 20 0,62-33-182,0 0-1,0 1 0,1 0 0,-10 8 0,-1 2-77,-18 16-436,30-26 172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5:56.76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4576 1879 64,'25'-22'2853,"-25"22"-2453,0 0-85,0 0 101,0-2-300,0-1 0,0 1 0,0 0 0,0 0 0,1 0 0,-1 0 0,1 0 0,-1 0 0,1 0 0,0 0 0,-1 0 0,1 0 0,0 0 0,0 0 0,2-2 0,-2 1 57,1 0 1,0 0 0,-1-1-1,0 1 1,0-1 0,0 0-1,0-3 1,3-9 79,-1-3 238,-2 15-391,-1 0 0,1 1 0,0-1-1,-1 1 1,2 0 0,1-6 0,0 3-34,-1 0-1,0 0 1,0 0 0,-1 0 0,2-8 0,0-4 56,12-70 486,-3-1-401,-8 45-163,0-32-119,-3 53 427,-3-34 1,0 10 121,2 38-367,-1 1 0,0-1 1,-3-9-1,2 9-41,0 1 0,1-1 0,0-10 0,0 9-62,0 1 0,-3-14 0,-1-3-101,-3-36 473,-31-119 0,30 151-401,4 10 62,-2 0-1,-10-24 1,11 33-41,0-1 0,-1 1 0,0 0-1,-1 0 1,-1 1 0,1 0 0,-1 1 0,-12-10 0,-96-64 222,98 71-310,-1 1-1,-42-16 0,51 23 153,-7-4-93,-124-54 151,132 57-174,-27-12 27,27 14 3,1-2 1,-15-8 0,6 3 79,-6-6 63,-8-3-138,-6 1 130,-22-9-436,2 8 476,0 2 0,-97-16 1,133 29-92,1-1 1,-40-16 0,14 5 53,13 3 120,-40-20 0,-31-13 285,62 33-455,-1 1 0,-45-5 1,63 14 99,-42-1 1,-78-1-259,113 5 34,1 1 152,-37-5-1,18 1-14,34 2-18,-1 0 0,-25-6 0,25 5-39,0-1 0,0 2 0,-35 2 0,12 0 182,1-1 105,1-1-355,0 1 0,-53 9-1,32-1 157,40-6 102,0 0 1,-31 9-1,39-8-229,1 0 0,-21 0 0,-12 3 84,23-2 36,-1-1 1,-31-1-1,29-1-11,-37 5 0,-26 2-56,-24 6-154,8 3 170,69-13 246,19-1-281,-27 0 0,23-3 87,10-1-93,1 1-1,0 0 0,-1 1 1,1 0-1,-12 3 0,-37 8-262,23-5 91,-75 23 485,89-23-325,-2 0 35,0-1 0,-30 5 0,-25 8 93,69-17-86,0 0 0,1 1 0,-1-1 0,1 2-1,-13 6 1,-4 2-66,12-8 73,10-4-39,-1 1 0,1 0 1,0-1-1,0 1 0,0 0 0,0 0 0,0 0 1,-4 3-1,5-3-6,0 0 1,-1 0-1,1 0 0,-1 0 1,1-1-1,-1 1 0,1 0 1,-3 0-1,-9 4 1,11-4 22,0 0 0,0-1-1,0 1 1,0 0-1,0-1 1,0 1-1,-1-1 1,-1 1-1,-15 4 9,10-1-129,-1 1-1,-15 3 0,15-5 119,1 0 0,0 1 0,-13 7-1,-119 68 257,130-73-256,-53 16-153,52-17 201,1 0 0,-1-1-1,0-1 1,-18 4 0,-23 7-241,32-8 116,-14 7 111,-21 7 22,38-13-54,14-6-34,0 0 0,0 1 0,0-1 0,0 1 0,1 0 0,-1 0 0,1 1 0,-4 2 0,2-1-6,1-1 1,-1 1 0,0-1-1,0-1 1,0 1 0,0-1-1,0 1 1,-9 1-1,12-3 18,0-1 0,1 1-1,-1 0 1,1 0 0,-1 0-1,1 0 1,-1 0 0,1 1-1,-1-1 1,1 0 0,-2 3-1,2-4-67,-3 1 32,0 1 74,3-1 155,3-2-59,6-2-58,0-1-1,-1 0 0,1 0 1,-1 0-1,0-1 0,0 0 0,0-1 1,-1 1-1,8-9 0,9-9 79,11-5 127,31-31-213,-13 10 171,-9 10-92,13-11-179,-34 32 12,20-21 0,8-22 230,-31 37-82,-11 14-263,19-18 0,-11 13 14,23-15-1,-38 29 251,1-1-64,0 1-309,-6 1 26,-10 12 35,6-5 192,-135 117-124,-11 8 349,119-106-4,6-3-250,-37 20 0,61-40 14,1 1 0,-1-1 1,1 1-1,-5 5 0,3-4 1,1 0 0,-1 0 0,-10 6-1,-4 1 103,19-12-85,1 0-75,0 0 27,0-3 42,0 3 43,0 0-11,0 0-26,0 0-17,1 1-1,-1-1 1,1 0-1,-1 0 1,1 1-1,-1-1 1,1 0-1,-1 0 1,1 0-1,-1 1 1,1-1-1,-1 0 1,1 0-1,0 0 1,-1 0-1,1 0 1,-1 0-1,2 0 1,6 1-95,10 7 90,-11-5-3,-1 0 0,0-1-1,1 1 1,-1-1 0,1-1 0,0 1 0,0-1 0,6 0-1,-2 0 114,-1 0-1,0 1 0,20 5 1,4 1-167,-25-6 78,0 0 1,0 1 0,0-1-1,14 8 1,48 17-128,-43-13 35,-12-5 105,0-1 0,0-1 0,19 5 0,13-2 276,-38-8-256,4 1-161,-12-2 54,-1-1 80,4 2 16,-3-1 27,-2-1 90,0 0-42,0 0-43,0 0-21,0 0 10,0 0-16,0 0 1,0 0 15,0 0-5,0-23-43,0 22-6,0 1-1,0-1 1,0 1 0,0 0-1,0-1 1,0 1-1,0-1 1,0 1-1,0-1 1,1 1-1,-1 0 1,0-1-1,0 1 1,1-1-1,-1 1 1,0 0 0,0-1-1,1 1 1,0-1-15,-1 0 1,1 0-1,0 1 1,-1-1 0,1 0-1,-1 0 1,0 0 0,1 1-1,-1-1 1,0 0-1,1 0 1,-1 0 0,0 0-1,0 0 1,0 0 0,0 0-1,0 0 1,0-1-1,-14-14 326,4 7-202,8 7-74,1 1 0,-1 0 0,0-1-1,1 1 1,-1-1 0,1 0 0,-3-2-1,-5-15-17,0-1 0,1 0 0,-9-38 0,10 34-129,5 18 37,0-1 1,0 1 0,1-1-1,-2-12 1,1 7-23,0 10-210,2 9 31,5 98-80,-4-100 370,0 0-1,1-1 1,-1 1 0,4 6 0,-4-8 61,0-1 54,6-3 179,-6 1-296,0 0 1,-1 0-1,1 0 1,-1 0-1,1 0 1,-1-1-1,1 1 1,0 0-1,-1 0 1,1 0-1,-1 0 0,1-1 1,-1 1-1,1 0 1,-1-1-1,1 0 1,3-3 22,0 0 1,-1 0 0,0-1 0,0 1-1,0-1 1,-1 0 0,2-5-1,13-35-87,-13 16 47,-3 25-58,-1 0 0,0 0 0,1 0 0,0 0 0,0 0 0,0 0 0,3-4 0,-4 30-490,0-13 580,0 0 0,-1-1 0,0 1 0,0 0 0,-1-1 0,0 0 0,-1 1 0,0-1 1,-7 14-1,8-17-7,-1-1 0,0 0 0,-1 0 1,1 0-1,-1 0 0,1 0 1,-1-1-1,0 1 0,0-1 0,-1 0 1,1 0-1,-1-1 0,1 0 1,-1 1-1,0-1 0,0-1 0,-8 3 1,2-1-37,0 1 0,0 0 1,0 1-1,1 0 0,-19 13 1,13-8-134,-19 9 0,22-11 112,6-3 139,6-6-26,0 1 32,1 0-43,0 0-11,0 0 49,6-4-60,268-142-138,-263 140 70,82-45-140,-82 48 166,-18 16-75,7-12 70,-5 6 34,4-3-54,-1-1 0,0 1 0,-1-1-1,1 0 1,-1 0 0,1 0-1,-1 0 1,0 0 0,-6 4-1,-10 5 29,11-6 73,-2 0-1,-17 9 1,9-7-77,11-5 52,0 1 0,-1-1-1,1-1 1,0 0 0,-12 3 0,2-2-89,-9 1 225,5-1-614,20-3 155,1 0-5,0 0-246,0 0 161,0 0 52,0 0 134,0 0 91,0 0 5,0 0 5,0 0-95,0 0 58,0 0 37,0 0-5,0 0 75,0 0 143,0 0-31,-21 5 42,20-4-154,-1 1-1,1-1 0,-1 1 1,1-1-1,-1 0 0,1 0 1,-1 1-1,0-1 0,0 0 1,0-1-1,0 1 0,0 0 1,1 0-1,-1-1 0,-3 1 1,-4 1 50,0 1 0,-16 6 1,-9 4 122,18-6-319,14-6 142,2 0-109,0-1-388,1 1-1457,6 6-458,2 0-3648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05:31.2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 40 320,'-3'3'76,"1"0"1,0 0-1,0 0 1,0 0-1,0 1 1,-2 6-1,0 0 306,1-6-292,-1 1-1,1-1 1,0 1-1,-9 6 1,-4 7 630,-23 17 2736,43-47-2800,3-6-685,14-30-1,9-15-2935,-22 44 1072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05:32.6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15 1408,'-13'0'2197,"22"-8"-1770,-7 7-446,-1 0-1,1 0 1,0 0-1,0 1 1,-1-1 0,1 1-1,0 0 1,0-1 0,0 1-1,0 0 1,0 0 0,0 0-1,0 0 1,-1 0-1,1 1 1,0-1 0,0 0-1,0 1 1,0 0 0,-1-1-1,1 1 1,0 0 0,0 0-1,-1 0 1,2 1 0,-1-1 69,0 1 1,0-1 0,0 1 0,0 0-1,-1-1 1,1 1 0,-1 0 0,1 0-1,-1 0 1,0 0 0,0 0 0,0 0-1,0 0 1,0 1 0,0-1 0,0 0 0,-1 1-1,1-1 1,-1 4 0,1 7 306,-1-9-243,1-1 0,-1 1-1,0 0 1,-1-1 0,1 1 0,-1-1 0,1 1-1,-2 4 1,-3 0-764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05:34.6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 53 576,'0'-5'2693,"1"5"-2630,0 0 0,0 0 1,0 0-1,0 0 0,1-1 0,-1 1 0,0 0 0,0-1 0,0 1 0,0 0 0,1-2 1,3 0-14,-3 0 4,1 0 1,0 1-1,14-16 1876,-35 13-815,11-3-1282,7 7 161,0-1 0,-1 1 0,1-1 0,0 1 1,-1-1-1,1 1 0,0-1 0,-1 1 0,1-1 0,-1 1 1,1 0-1,-1-1 0,1 1 0,-1 0 0,1-1 0,-1 1 1,1 0-1,-1 0 0,1-1 0,-1 1 0,1 0 0,-1 0 1,0 0-1,1 0 0,-1 0 0,1 0 0,-2 0 0,-16 2 1477,18-2-1439,0 0-1,0 0 1,-1 1-1,1-1 1,0 0 0,0 0-1,0 1 1,0-1-1,0 1 1,-4 12-314,0-2-721,1 1 0,-2 13 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05:39.2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520 76 1664,'-35'2'1303,"23"-1"-1001,1-1 0,-1 0 1,-20-2-1,-11-4 621,31 4-650,7 1-165,0 0 0,1 1 0,-1-2 1,1 1-1,-5-2 0,5 2-128,0 0 0,0 0 0,0 1 0,0 0 0,0 0 0,0 0-1,-7 1 1,-3 0 282,12-1-229,-1 0 0,0 0 0,0 0 0,1 0 0,-1 1 0,0-1 0,0 1 0,1 0-1,-1 0 1,0 0 0,-2 2 0,-26 9-1,17-5-46,12-6 1,-1 0-1,0 1 1,1-1-1,-1 1 1,1-1-1,0 1 1,-1 0-1,1 0 1,0 0-1,0 0 1,-1 3-1,-1-1 9,1 0-1,-1 0 1,1-1-1,-1 1 1,0-1-1,-5 3 1,5-3 24,0-1 0,1 1-1,-1 0 1,1 0 0,-1 0-1,1 0 1,0 1 0,1 0 0,-4 3-1,5-5-20,0 0 0,0 0 0,-1 0 0,1 0 0,-1 0 0,0-1-1,1 1 1,-1-1 0,0 1 0,0-1 0,0 0 0,0 1 0,0-1-1,0 0 1,0 0 0,0-1 0,-1 1 0,-3 1 0,-3-1 179,0 0 0,-1 0 0,-11-1-1,13 0-27,8 0-143,-1 0 0,1 0 0,0 0 0,-1-1 0,1 1 0,0 0 0,-1 0 0,1-1-1,0 1 1,-1 0 0,1 0 0,0-1 0,-1 1 0,1 0 0,0-1 0,0 1 0,-1 0 0,1-1-1,0 1 1,0-1 0,0 1 0,-1 0 0,1-1 0,0 1 0,0-1 0,0 1 0,0 0-1,0-1 1,0 1 0,0-1 0,0 1 0,0-1 0,0 1 0,0 0 0,0-1 0,0 1-1,1-1 1,-1 1 0,0-1 0,5-15-60,1 10-139,-5 3 172,1 1 0,-1 0-1,1 0 1,0 0 0,0 0-1,0 0 1,-1 0 0,2 1-1,-1-1 1,0 1 0,0-1 0,0 1-1,1 0 1,-1 0 0,1 0-1,-1 0 1,1 0 0,-1 1-1,5-1 1,43-3 320,-42 3-388,0 0 1,0-1-1,0 0 1,16-6-1,-6 2-12,-7 1 212,1 0-1,-1 0 1,22-15 0,-19 10 62,23-10 0,-4 7-86,1 2 0,58-12 0,-84 22-101,0 1-1,0-1 0,13 2 0,0-1 277,31 9-401,-1-6-261,-47-2 145,1 0-1,0 0 0,0 1 1,-1-1-1,7 4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05:40.7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258 6 1152,'5'-5'1781,"-12"5"-1015,7 0-756,0 0 0,-1 0 0,1 0 0,0 0 0,-1-1 0,1 1 0,-1 0 0,1 0 0,0 0 0,-1 0 0,1 0 0,0 0 0,-1 0 0,1 1 0,0-1 0,-1 0 0,1 0 0,-1 0 0,1 0 0,0 0-1,-1 0 1,1 1 0,0-1 0,0 0 0,-1 0 0,1 1 0,0-1 0,-1 0 0,1 0 0,0 1 0,0-1 0,-1 0 0,1 1 0,0 0 0,-8 2-117,-1 4 271,8-6-107,0 0-1,0 0 1,0 0 0,0-1 0,-1 1-1,1 0 1,0 0 0,0-1 0,-1 1-1,1-1 1,-1 1 0,-1-1 0,-1 2 7,0-1 1,0 0-1,0 1 1,1 0-1,-1 0 1,0 0-1,-4 4 1,-13 6 75,10-7 12,0 0 1,-1-1-1,1-1 1,-15 3-1,11-4 131,0 0-1,-20-1 1,29 1-111,6-2-168,-1 0-1,1 0 1,0 1 0,0-1 0,-1 0-1,1 0 1,0 0 0,-1 0-1,1 1 1,0-1 0,-1 0 0,1 0-1,0 0 1,-1 0 0,1 0-1,0 0 1,-1 0 0,1 0 0,0 0-1,-1 0 1,1 0 0,0 0-1,-1 0 1,1 0 0,0-1 0,-1 1-1,1 0 1,0 0 0,-1 0-1,1 0 1,0 0 0,-1-1 0,1 1-1,0 0 1,0 0 0,-1-1-1,1 0-61,14-19 394,-13 19-365,2-4 202,-3 4-192,0 0 0,0 0 0,0 0 0,-1 0 0,1 0 1,0 0-1,0 1 0,-1-1 0,1 0 0,0 0 0,-1 0 0,0-1 0,1 2-9,0-1-1,-1 1 0,1-1 0,0 1 1,0-1-1,0 1 0,0-1 0,0 1 1,0-1-1,0 1 0,0-1 0,1 0 1,-1 1-1,0 0 0,0-1 0,0 1 1,0-1-1,1 1 0,-1-1 0,0 1 1,1-1-1,-1 1 0,0 0 0,1-1 1,-1 1-1,0-1 0,1 1 1,-1 0-1,1-1 0,-1 1 0,0 0 1,1 0-1,-1 0 0,1-1 0,-1 1 1,1 0-1,-1 0 0,2 0 0,21-8-1126,-21 7 1021,31-9-2069,-19 9 598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05:43.6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144 1 1312,'-3'10'978,"1"-1"-436,0-6-355,0 0 0,0 0 0,0 0 0,0 0 0,-1-1 0,1 1 0,-1-1 0,0 1 0,-3 2 0,4-4-52,-45 43 898,36-33-919,-18 26 749,20-25-654,6-1 3,0-2-190,2-8-19,1 0-4,0-1 1,-1 0-1,1 1 1,0-1-1,0 1 1,-1-1-1,1 0 0,0 1 1,0-1-1,0 1 1,0-1-1,-1 0 1,1 1-1,0-1 1,0 1-1,0-1 1,0 1-1,0-1 1,0 0-1,0 1 1,0-1-1,0 1 1,1-1-1,-1 1 1,-5 13 165,14 9-416,2-9 494,-8-11-250,-1-1 1,0 1-1,1 0 0,-1 0 1,1 3-1,10 17-324,0 13 497,-12-34-420,0 0 1,0 0-1,-1 1 1,1-1-1,-1 0 1,0 1-1,0-1 1,0 0-1,0 3 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05:44.4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6 129 3136,'-4'-4'559,"4"4"-508,0 0 0,-1-1 0,1 1 0,0-1-1,0 1 1,0-1 0,0 1 0,-1-1 0,1 1 0,0-1-1,0 1 1,0-1 0,0 1 0,0-1 0,0 0 0,9-10 730,-4 6-807,2 0 80,-1 0-1,1 0 1,10-6 0,8-5 29,39-27-54,-44 28 2343,-25 15-2421,2 0 118,0 1-1,-1 0 1,1 0-1,0 0 1,0 1-1,0-1 0,0 1 1,0 0-1,0-1 1,-3 4-1,-15 8 43,13-10-154,0 1-1,0 0 0,0 0 0,0 1 0,1 0 0,-1 0 0,1 1 1,-9 9-1,16-15 34,0 0 1,0 1 0,0-1 0,0 0-1,0 0 1,0 0 0,0 0-1,0 0 1,0 0 0,0 0-1,0 0 1,0 1 0,-1-1 0,1 0-1,0 0 1,0 0 0,0 0-1,0 0 1,0 0 0,0 0-1,0 0 1,0 0 0,0 0 0,0 0-1,-1 0 1,1 0 0,0 0-1,0 1 1,0-1 0,0 0-1,0 0 1,0 0 0,0 0 0,-1 0-1,1 0 1,0 0 0,0 0-1,0 0 1,0 0 0,0 0-1,0-1 1,0 1 0,-1 0 0,1 0-1,0 0 1,0 0 0,0 0-1,0 0 1,0 0 0,0 0-1,0 0 1,6-6-681,20-2-1725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05:46.4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147 383 2496,'-2'-1'142,"2"1"-122,-1-1 153,1 1-154,0 0 0,0 0 0,-1-1 1,1 1-1,0 0 0,0 0 0,0 0 0,0 0 1,-1 0-1,1 0 0,0 0 0,0 0 1,0 0-1,-1 0 0,1 0 0,0 0 1,0 0-1,0 0 0,-1 0 0,1 0 0,0 0 1,0 0-1,0 0 0,-1 0 0,1 0 1,0 0-1,-1 2 154,1-2-154,-1 0 0,1 0 1,0 0-1,0 1 72,13-29 2948,-14 18-2111,0-1 0,-4-19-1,-1-9-62,4 28-620,0 0-1,-1 0 0,-6-17 0,5 15-98,0 1-1,-3-19 1,6 27-120,-1 0 1,1 0-1,-1 0 1,0 1-1,0-1 1,0 0-1,0 1 1,-1 0-1,1-1 1,-1 1-1,0 0 1,0 0-1,-5-3 1,4 2 54,-1 0 0,1 0 1,1 0-1,-1-1 0,-5-8 0,-17-33 159,19 41-196,7 5-84,-1 0 0,1 0 0,0 0 0,-1 0 0,1-1 0,0 1 0,-1 0 0,1 0 0,0 0 0,-4-7-759,4 7 759,0-1 0,0 1 1,0 0-1,0-1 0,1 3 12,0 1 0,0-1 0,0 0 1,0 0-1,0 1 0,1-1 1,1 2-1,4 6 95,1 2 95,-7-11-154,0 0 0,0 0 0,0 0 0,0 0 0,-1 0 0,1 0 0,0 0 0,-1 0 0,1 0 0,-1 1 1,0-1-1,1 0 0,-1 0 0,1 2 0,-1-2-4,0 0 0,1 0-1,0 0 1,-1 0 0,1 0 0,-1 0 0,1 0 0,0 0 0,0 0 0,1 1 0,3 3-223,-4-3 230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05: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102 23 992,'4'16'5872,"-9"-16"-5583,0-1 0,0 0 0,0 0 0,-5-2 0,5 2-238,0 0 0,0 0 1,0 0-1,-6 0 0,9 0 58,-1 1 0,0-1 1,0 1-1,1-1 0,-1 0 0,1 0 0,-1 0 0,1-1 1,-1 1-1,1-1 0,0 1 0,0-1 0,-1 0 1,1 1-1,0-1 0,-2-3 0,4 4-96,-2-2-176,13 11-823,22 11 586,-32-18 256,47-8-5394,-30 3 3727,-9 7 995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05:51.7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205 315 1728,'-3'-3'184,"0"0"0,0-1 0,0 1 0,1-1 0,-1 1 0,1-1 0,0 0 0,0 0 0,0 0 0,1 0 0,0 0 0,-1 0 0,0-8 0,-1-33 205,-1 30-72,3 13-267,0-1 1,0 1-1,0 0 0,1 0 0,-1 0 0,1-1 0,-1 1 0,1-4 0,-9-3 1129,8 8-1164,0 0 0,-1 0 1,1 0-1,0 0 0,-1 1 1,1-1-1,-1 1 0,1-1 1,-1 1-1,1 0 0,-1-1 1,1 1-1,-1 0 0,1 0 1,-4 0-1,4 0 65,0 0-72,0 0 1,-1 0-1,1 0 0,0 0 0,0 0 1,-1 0-1,1-1 0,0 1 0,-1 0 1,-1-2-1,-2 2-198,-5-1 588,10 0-363,-1 0 0,1 1 0,0-1 0,-1 0 0,1 1 0,0-1 0,0 0 0,-1 1 0,1-1 0,0 0 0,0 0 0,0 1 0,0-1 0,0 0 0,0-1 0,0-2-20,-1 0 0,-1 0 1,1 0-1,-1 0 1,1 0-1,-1 0 0,-3-4 1,-3-8-86,7 12 58,-1-1-1,0 1 1,0 0 0,0 0 0,-1 0-1,1 0 1,-1 0 0,0 0-1,0 0 1,0 1 0,0 0-1,-7-6 1,6 7 21,1-1 0,-1-1 1,1 1-1,0 0 0,0-1 0,-3-3 0,2 4-356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1:27.81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 0 320,'0'0'128,"-4"0"-96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6:04.34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438 1303 1984,'-14'15'1382,"1"0"-572,12-14-694,0-1 0,0 1 0,0 0 0,0-1 0,1 1 0,-1 0 0,0 0 0,0 0 0,1 0 0,-1 0 0,0 0 0,1 0 1,-1 0-1,1 0 0,-1 0 0,1 0 0,0 0 0,-1 0 0,1 0 0,0 1 0,0-1 0,0 0 0,0 0 0,0 2 0,-1 1-8,1-1-1,-1 1 1,0-1 0,-1 0-1,1 1 1,-1-1-1,1 0 1,-1 0 0,0 0-1,0 0 1,0 0 0,-4 3-1,-9 15 62,-18 39-2,-38 79-99,64-124 151,-1-1 1,0 0 0,-1 0 0,-20 21-1,-6-2 208,28-27-363,-12 15 50,16-17-70,-1 0-1,1-1 0,0 1 0,-8 5 1,1-1 106,1 0-1,0 0 1,-10 14 0,-3 1-99,16-13-55,5-9 13,1 0 1,-1 0-1,1 0 0,-1 0 1,0 0-1,1 0 0,-1-1 1,0 1-1,0 0 1,0 0-1,0 0 0,-1 0 1,-7 7 189,8-7-159,1-1-1,-1 1 1,1 0 0,-1-1-1,1 1 1,-1-1 0,1 1-1,-1-1 1,1 1-1,-1-1 1,0 1 0,1-1-1,-1 0 1,0 1 0,1-1-1,-1 0 1,0 0-1,0 0 1,0 1 0,0 0 240,6-3-182,82-59 1026,-61 41-1121,1 0 0,1 2 0,42-20 0,6 6 4,153-73-115,-149 63-15,-78 41 38,-2 3 26,1-2 71,-1 0-1,0 1 1,1-1-1,-1 1 1,0 0-1,1-1 1,-1 1-1,0-1 1,0 1-1,1-1 1,-1 1-1,0 0 1,0-1-1,0 1 1,0-1-1,0 1 1,0 0-1,0-1 1,0 1-1,0-1 1,0 1-1,0 0 1,-1 0-1,1-1 2,-1 1 0,1-1 0,0 1 0,-1-1 0,1 0 0,-1 0 0,1 1 0,-1-1 0,1 0 1,-1 0-1,1 0 0,-1 1 0,0-1 0,1 0 0,-1 0 0,1 0 0,-1 0 0,1 0 0,-2 0 0,-20-5 256,15 2-188,0-1 0,0 0 0,1 0 1,0-1-1,-8-7 0,-13-9 61,21 16-154,-1 1 0,0 0 0,0 0 0,0 1 0,-1 0 0,-13-4 0,16 6 6,1 1-1,0-1 1,0 1-1,0 0 1,-1 0-1,1 1 1,0-1-1,0 1 1,0 0-1,-1 0 1,1 0-1,0 1 1,1 0-1,-8 3 1,5-1-49,0 0 0,0 1 0,-6 6 1,8-7 31,0 0 0,-1-1 0,1 1 0,-1-1 1,0 0-1,-7 4 0,12-7 27,0 0 0,0 0 0,0 0-1,0 0 1,-1 0 0,1 0 0,0 0 0,0 0 0,0 0 0,0 0 0,0 0 0,0 0-1,0 0 1,0 0 0,0 0 0,0 0 0,0 0 0,0 0 0,0 0 0,-1 0 0,1 0-1,0 0 1,0 0 0,0 0 0,0 0 0,0 0 0,0 0 0,0 0 0,0 0 0,0 0-1,0 0 1,0 0 0,0 0 0,0 0 0,0 0 0,0 0 0,0-1 0,0 1 0,0 0-1,0 0 1,0 0 0,0 0 0,0 0 0,0 0 0,0 0 0,0 0 0,0 0-1,0 0 1,0 0 0,0 0 0,0-1 0,0 1 0,0 0 0,0 0 0,0 0 0,0 0-1,0 0 1,0 0 0,0 0 0,0 0 0,3-8 73,6-9-23,37-60 83,-34 53-128,2 1 1,24-31-1,-26 43 16,-12 11-31,0 0 0,0 0 0,1 0 0,-1-1 0,0 1 0,0 0 1,1 0-1,-1 0 0,0 0 0,1 0 0,-1 0 0,0 0 0,0 0 0,1 0 0,-1 0 1,0 0-1,0 0 0,1 0 0,-1 1 0,0-1 0,1 0 0,-1 0 0,0 0 0,0 0 0,1 0 1,-1 1-1,1 0-28,0 1 1,0 0-1,0 0 0,0 0 1,0 0-1,0 0 1,-1 0-1,1 0 1,0 2-1,2 7 72,5 15-222,14 55 112,8 34 371,-14-71-204,-12-35-179,-4-7 126,0 3-4,1-2-33,0 1 0,0 0 1,0-1-1,0 1 0,4 5 1,-4-5-6,7 9 0,-6-11-1,12 10-14,-12-11 35,0 1 1,0-1 0,0 1 0,0 0 0,0 0 0,-1 0 0,1-1 0,-1 2 0,1-1 0,-1 0 0,0 0 0,2 3 0,-5-5-1,1 0 1,0 0 0,0 0 0,0 0 0,0 0 0,0-1 0,-1 1 0,1 0 0,0-1-1,0 1 1,-1-1 0,-2-1-59,1 0 0,0 1 0,-1 0 0,1 0 0,-7-2 0,6 3 50,1-1 1,-1 0-1,0-1 0,1 1 0,-7-4 1,8 4-20,-3-2-35,1 0 0,-1 0 0,1 0 0,0-1 0,-3-3 0,6 6 36,0 0-1,1 0 1,-1 0-1,0 1 1,1-1-1,-1 0 1,1 0 0,-1 0-1,1 0 1,0-1-1,-1 1 1,1 0-1,0 0 1,0 0-1,0 0 1,0 0-1,0 0 1,0 0-1,0 0 1,0 0 0,0-1-1,0 1 1,1 0-1,-1 0 1,0 0-1,1 0 1,-1 0-1,1 0 1,-1 0-1,2-1 1,74-98 379,-40 47-210,-22 30-2,1 1 0,33-35 0,-20 28-44,46-35 0,-53 47-98,-16 12 25,0 1 1,0 0-1,1 0 0,8-5 0,90-44-22,-59 35-49,90-23 1,-122 38-1,4-3-6,-1 0 0,-1 0 0,29-17 1,7-4 115,-40 21-133,0 0 0,0-1 0,9-8 0,13-9 175,19-14-234,-13 7 170,20-8-4,2 2 0,103-47 0,-12 10-63,-15 6-47,-101 49 245,-26 13-187,0 0 1,15-5-1,8-1 76,138-45-40,-44 17-117,-36 10 211,5-4-12,-56 17-220,67-42 1,-64 35 283,13-8-205,1-2 92,2 2-1,82-30 1,-104 49-175,32-11 5,96-46 0,-83 32 426,3 0-484,-76 32-105,-10 6 253,1 0 0,0-1 0,0 1 0,0 0 0,0 0-1,0 0 1,-1-1 0,1 1 0,0 0 0,0 0 0,0 0 0,-1 0 0,1 0 0,0-1 0,0 1 0,-1 0 0,1 0 0,0 0-1,0 0 1,0 0 0,-1 0 0,1 0 0,0 0 0,0 0 0,-1 0 0,1 0 0,0 0 0,0 0 0,-1 0 0,1 0 0,0 0 0,-13 4-138,13-4 74,0 0 44,0 0 68,0 0 6,0 0 27,0 0-48,0 0-70,0 0 22,0 0 63,-17 0 156,15 0-219,1 0 1,-1 1 0,0-1 0,0 1 0,0 0 0,0-1 0,-3 3-1,-12 4 188,-18 4-316,29-9 131,1-1 0,-1 2 1,1-1-1,-1 1 1,1-1-1,0 1 1,-8 7-1,-12 5-65,-26 9 129,29-14-123,-35 21 1,7-2 0,0-2 1,-78 29-1,33-15 175,54-23 74,-73 37-159,79-37 18,16-9-13,0 1 1,-21 16-1,28-18-37,1 0 0,-2 0 0,1-1 0,-16 6 0,-68 22-185,-16 5 454,-25 8-331,72-26 217,31-9-173,6-2 76,-46 26 1,42-20-175,-84 51 214,17-10-155,21-11 187,-34 21-150,17-10 65,67-41-1,-29 26 0,9-8 40,6-2-120,29-22 69,-1-1-1,0 0 1,-1-1-1,0 0 1,0-1-1,-18 7 1,-39 10-86,-45 15 419,0-4-320,93-27 33,1 1 1,-41 25 0,-34 35 87,76-53-153,7-6 97,-21 23 0,-29 26-893,75-57-3440,-8-3 3832,0 0 0,0-1 0,0 1-1,1-1 1,-1 1 0,0-1 0,0 1 0,0-1 0,0 0 0,0 0 0,0 0-1,0-1 1,2-1 0,2-2-118,-1 0 0,1-1 0,6-9 0,38-60-2109,-50 75 2619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05:54.9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1 608 224,'9'5'2309,"24"-4"1348,-31-3-3554,13-13 161,-13 11-217,1 0 1,0 1 0,1 0-1,-1 0 1,0 0 0,8-4-1,12-10-37,-19 14-67,0-1-1,1 1 1,0 0 0,5-3-1,0 2 156,-1-1-1,-1-1 1,1 1-1,-1-1 1,0-1-1,11-10 1,-18 16-105,-1 1 1,0-1-1,1 1 1,-1 0-1,0-1 1,1 0-1,-1 1 1,0-1-1,0 1 1,0-1-1,1 1 1,-1-1-1,0 0 1,0 1-1,0-1 1,0 1-1,0-1 1,0 0-1,0 0-1,0 0 0,0 1 0,0-1 0,0 1-1,0-1 1,0 1 0,0-1 0,0 0 0,0 1-1,0-1 1,1 1 0,-1-1 0,0 1-1,0-1 1,1 1 0,-1-1 0,0 1 0,1-1-1,-1 1 1,0 0 0,1-1 0,3-2 12,-1-1 1,0 1-1,0-1 1,3-5-1,6-8 235,-11 16-217,0 0-1,-1 0 1,1 0-1,-1 0 1,0 0-1,1 0 1,-1 0 0,0 0-1,1 0 1,-1 0-1,0-1 1,5-12 279,-4 11-302,1 0 0,-1-1 0,1 1 0,-1 0-1,1-6 1,6-13 40,-5 13 136,-1 0 1,1 0-1,-1-1 0,-1 1 0,0-1 0,0 1 1,-1-1-1,-1-10 0,1 7 8,5-34-439,-5 46 268,0-1 0,0 1 1,1 0-1,-1 0 0,0 0 0,1-1 0,-1 1 1,1 0-1,-1 0 0,2-2 0,-2 2-1,1 0 0,0 0 0,-1-1 0,1 1 1,-1 0-1,1 0 0,-1-1 0,0 1 0,0 0 0,1-3 0,-1-9-2,-1 7 61,1-1 0,0 1-1,1-1 1,1-10-1,1 4 310,-3 11-336,1 0-1,-1-1 1,1 1 0,0-1-1,-1 1 1,1 0 0,2-4-1,1-7 64,-4 12-119,0 0-1,0 1 1,0-1-1,0 0 1,0 0 0,1 0-1,-1 0 1,0 0-1,1 1 1,-1-1 0,0 0-1,1 0 1,-1 0-1,1 1 1,-1-1-1,1 0 1,0 1 0,-1-1-1,1 0 1,0 1-1,-1-1 1,2 0 0,5-6-35,3 0-76,-5 5 136,16-8 260,-13 7-217,-7 3-52,-1 0 0,0 0 1,1 0-1,-1 0 0,1 0 0,-1-1 1,0 1-1,1 0 0,-1 0 0,0 0 1,1 0-1,-1 0 0,1 0 1,-1-1-1,0 1 0,1 0 0,-1 0 1,0 0-1,0-1 0,1 1 0,-1 0 1,0 0-1,0-1 0,1 1 0,-1 0 1,0-1-1,0 1 0,0 0 1,1-1-1,-1 1 0,0 0 0,0-1 1,0 1-1,0 0 0,0-1 0,0 0 1,0 1 38,-2 16-1963,-1-12 1835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06:00.8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250 70 992,'-2'-19'1123,"2"17"-979,1 1 0,-1 0-1,0 0 1,0 0-1,1-1 1,-1 1-1,0-2 1,-4-14 1035,3 15-1071,0-1 0,1 1 0,-1 0 0,1-1 1,-1 1-1,1-5 0,-2 7-52,-1 0 0,1 0 1,0 0-1,0 0 0,0 0 1,0 0-1,0 1 0,-4 0 0,2 1 119,1 0 0,-1 0 0,1 0 0,0 0 0,0 0-1,-5 4 1,6-4-181,-1 0-1,1 0 0,-1 0 1,0 0-1,1 0 0,-1-1 1,0 1-1,0-1 0,-6 2 1,-11 0 525,13-3-254,1 1 0,0 0 0,-12 4-1,14-4-108,0 0 0,-1-1 0,1 1 0,0-1-1,-1 0 1,-7-1 0,-3 0 220,13 1-354,-1-1 0,1 1 0,-1-1 0,0 1 0,1-1 1,-4-2-1,3 2-24,1 0 1,-1 0-1,0 1 1,0-1-1,1 0 1,-5 1-1,3-1-44,9-1-228,8 0-3,48 2-1926,-44 0 1350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06:02.6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144 142 896,'-1'0'71,"1"-1"1,-1 0-1,1 0 1,-1 0-1,1 1 1,-1-1-1,1 0 1,0 0-1,-1 0 1,1 0-1,0 0 1,0 0-1,0 0 0,0 0 1,-1 0-1,1 1 1,1-1-1,-1 0 1,0 0-1,0 0 1,0 0-1,0 0 1,1 0-1,-1 0 1,0 0-1,1 1 1,-1-1-1,1 0 0,-6-14 1638,4 15-1648,1-1-1,-1 1 1,1 0-1,-1 0 1,1 0 0,-1-1-1,0 1 1,1 0 0,-1 0-1,0 0 1,-5 0 488,5 1-516,1-1-1,0 0 1,-1 0-1,1 0 1,-1 1-1,1-1 1,-1 0-1,1 0 1,0 0-1,-1 0 0,1 0 1,-1 0-1,1 0 1,-1 0-1,1 0 1,-1 0-1,1-1 1,-1 1-1,1 0 1,0 0-1,-1 0 1,1 0-1,-1-1 0,1 1 1,0 0-1,-1 0 1,1-1-1,-1 1 1,1 0-1,0-1 1,-1 1-1,1 0 1,0-1-1,0 1 0,-1-1 1,1 1-1,0 0 1,0-1-1,0 1 1,0-1-1,-1 1 1,1-1-1,0 1 1,0-1-1,0 0 0,0 0-29,0 0 0,-1-1 0,1 1-1,-1 0 1,1 0 0,-1 0-1,1-1 1,-1 1 0,0 0 0,0 0-1,1 0 1,-1 0 0,0 0-1,0 0 1,0 0 0,0 1 0,0-1-1,0 0 1,-2-1 0,-11-10 182,11 2 452,3 9-634,0 1-1,0-1 0,0 1 0,0 0 0,0-1 1,0 1-1,0-1 0,0 1 0,0-1 0,0 1 1,0 0-1,-1-1 0,1 1 0,0-1 0,0 1 1,-1 0-1,1-1 0,0 1 0,0 0 0,-1-1 1,1 1-1,0 0 0,-1 0 0,1-1 0,0 1 1,-1 0-1,0-1 0,1 1 0,0 0 1,0 0-1,-1 0 0,1 0 1,0 0-1,0 0 1,0 0-1,-1 0 0,1 0 1,0 0-1,0 0 0,0 0 1,-1 0-1,1 0 0,0 0 1,0 0-1,0 0 0,0 0 1,-1 0-1,1-1 0,0 1 1,0 0-1,0 0 0,0 0 1,-1 0-1,1 0 0,0-1 1,0 1-1,0 0 0,0 0 1,0 0-1,0 0 0,0-1 1,0 1-1,0 0 1,0 0-1,-1 0 0,1-1 1,0 1-1,0 0 0,0 0 1,0 0-1,0-1 0,0 1 1,1 0-1,-1 0 0,0-1-1,0 1 0,0 0-1,0 0 1,0 0 0,0 0-1,0 0 1,0 0 0,0 0 0,0 0-1,0 0 1,0 0 0,0-1-1,0 1 1,0 0 0,0 0-1,0 0 1,0 0 0,0 0 0,-1 0-1,1 0 1,0 0 0,0 0-1,0 0 1,0 0 0,0 0-1,0-1 1,0 1 0,0 0-1,0 0 1,0 0 0,0 0 0,0 0-1,0 0 1,0 0 0,-1 0-1,1 0 1,0 0 0,0 0-1,0 0 1,0 0 0,0 0-1,0 0 1,0 0 0,0 0 0,0 0-1,0 0 1,0 0 0,-1 0-1,1 0 1,0 0 0,0 0-1,0 0 1,0 0 0,0 0-1,0 0 1,0 0 0,0 0 0,0 0-1,0 0 1,0 0 0,-1 1-1,1-1 1,0 0 0,-3-2 177,0-1 0,0 1 0,0-1 0,0 1 0,0-1 0,1 0 0,-5-6 0,6 9-201,0-1-1,1 1 1,-1 0 0,0 0 0,0 0 0,1 0-1,-1 0 1,0 0 0,0 0 0,0 0 0,1 0 0,-1 0-1,0 0 1,0 0 0,0 1 0,1-1 0,-1 0-1,0 0 1,0 1 0,1-1 0,-1 1 0,0-1 0,1 1-1,-1-1 1,-1 2 0,1 0-169,-1 0 0,1 1 0,-1-1 0,1 0 0,0 1 0,0 0 0,0-1 0,-1 6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06:05.2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0 212 1248,'0'-2'45,"1"1"1,-1 0-1,0 0 0,0-1 1,1 1-1,-1 0 1,1 0-1,-1 0 0,1-1 1,-1 1-1,1 0 0,0 0 1,0 0-1,-1 0 1,3-1-1,29-41 4087,-32 40-3962,-1-2 370,-4-27 532,3 21-845,1 10-226,1 0 0,-1 0 0,1-1 1,0 1-1,0 0 0,0 0 0,-1-1 0,1 1 0,0 0 1,1-3-1,1-9 238,-1 0 0,0 0 0,-1-14 0,0 12-267,1 17-2,0 1 1,0-1 0,0 1 0,0-1 0,1 0-1,-1 0 1,1 0 0,3 3 0,-2-1 57,14 26 115,-14-23-54,0 0 0,9 11 1,-10-16-146,0 1-1,-1-1 1,1 0 0,0 1 0,1-1 0,-1 0-1,0-1 1,0 1 0,1 0 0,-1-1-1,1 1 1,0-1 0,-1 0 0,1 0 0,0 0-1,0 0 1,0 0 0,-1-1 0,1 1 0,0-1-1,0 0 1,0 1 0,0-2 0,0 1 0,5-1-1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06:07.5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241 217 992,'0'-9'200,"1"-1"0,4-16 1,-3 16 128,0 1 1,1-19-1,-3 23-25,0-1-1,-1 1 0,1 0 0,-1-1 1,0 1-1,0 0 0,-3-6 1,3 9-217,0 0 1,0 0-1,0 0 1,0 1 0,0-1-1,-1 0 1,1 1 0,0-1-1,-1 1 1,0-1 0,1 1-1,-1-1 1,0 1-1,0 0 1,0 0 0,0 0-1,0 0 1,0 0 0,0 1-1,-3-2 1,1 1 141,-1-1 0,1 0 1,-1 0-1,-4-4 0,-14-5 726,10 7-779,-1 0 0,0 1 0,-21-2 0,7 1-667,20 3-1,-1 0-1,1 0 0,-1 1 0,-13 1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06:11.6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128 1 992,'-5'0'232,"4"0"-132,0-1 0,0 1 1,0 0-1,-1 0 1,1 0-1,0 1 0,0-1 1,-7 3 939,-28 37 2468,28-33-3305,5-2-269,0-1 0,0 1 0,0 0 0,-2 7 0,-8 20 1154,12-27-1013,0 1-1,0-1 1,1 0 0,0 1 0,0-1 0,1 7 0,0 6-98,4 10 63,-4-23 3,0 0 0,0 0 1,0 0-1,0 6 0,-1 8 110,-2 1 0,-6 34 0,0 28 652,4-58-566,0 46 0,2-24-152,0-23-50,-4 99 97,1-29-1905,5-90 1475,1 0 0,-1-1 0,0 1 0,1-1 0,0 1 0,-1-1 0,1 0 0,0 1 0,2 3 0,-1-2-29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06:15.8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207 0 1472,'-2'8'1770,"3"-8"-1693,-1 1-32,0-1 0,0 1-1,0-1 1,0 1 0,0-1 0,0 1-1,0-1 1,0 0 0,0 1-1,0-1 1,0 1 0,0-1 0,0 1-1,0-1 1,0 1 0,0-1-1,0 1 1,-1-1 0,1 0 0,0 1-1,0-1 1,-1 0 0,1 1-1,-1 0 1,-15 15 1013,-1 1-449,0 0 0,-20 14 0,-20 12-292,21-11-4724,14-37 1623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06:19.2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266 59 1152,'-9'-7'560,"8"7"-479,0 0 1,1-1 0,-1 1-1,-2-3 327,2 2-327,0 0 1,1 1-1,-1-1 1,-12-14 1660,9 12-1327,1 0 1,-9-5-1,8 6-144,0 0 0,-1 0-1,1 0 1,-1 1 0,0 0 0,1-1 0,-11 0 0,-35 0 1384,47 2-1488,-3 1-113,-1-1-1,1 1 1,-11 4 0,-4-1 62,-4 5-123,22-8 11,0 1 0,0-1 0,-1 0 0,1 0 0,-1 0 0,-3 0 0,-1 1-207,12 3-104,13 2 209,-4-6 191,0-1 0,0 0 1,0-1-1,0 0 0,0-1 0,20-6 0,23-3-286,-27 7 200,12-2-542,51 0 1,-53 6-3161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06:19.9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356 1 832,'-26'14'1493,"22"-11"-1012,-1-1 0,1 0-1,0 0 1,-1-1 0,0 0-1,-8 2 1,4-1-11,-86 18 1615,89-19-2007,0 0 0,0 0 0,0-1 0,-7 1 0,7-1 84,0 0-1,0 0 0,-11 3 0,0-2 58,15-1-207,0 0 0,0 0 0,1 0 1,-1 0-1,0 0 0,0 1 0,0-1 0,1 0 0,-1 1 0,-2 0 0,-2 2 213,0 0 1,0 0 0,-1-1 0,1 0 0,-11 1-1,-9-3 2453,118-11-14134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10:22.5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268 48 64,'-1'4'32,"-29"50"1104,26-48-777,-1 1 0,1 0 0,-1-1 0,-6 6 0,5-6-126,1 0 0,1-1 0,-1 2 0,-3 6 0,6-11-125,-1 0 0,1 0 0,-1 0 0,1 0 0,-1-1 1,0 1-1,0-1 0,0 1 0,0-1 0,-5 1 0,-1-2 41,8 0-58,-7-1 453,8-2-475,0 2-74,-18-2 725,14 1-535,0 1 1,0 0-1,0 1 0,-7-2 0,8 2-146,0 0 0,0 0-1,0 0 1,0-1-1,0 0 1,0 1 0,1-1-1,-1 0 1,0 0-1,0-1 1,1 1 0,-1-1-1,-3-2 1,-29-31 489,35 35-533,-1-1 0,1 1 0,0-1-1,-1 0 1,1 1 0,0-1 0,0 1 0,-1-1 0,1 0 0,0 1 0,0-1 0,0 0 0,0 1 0,0-1 0,0 0 0,0 1 0,0-1 0,0 0-1,0 1 1,1-1 0,-1 1 0,0-1 0,0 0 0,1 1 0,-1-1 0,0 1 0,0-1 0,1 0 0,14-19-176,-11 15-41,47-51-2565,-50 54 2689,33-33-2819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6:52.6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186 170 832,'-17'-6'716,"-1"0"3,10 0-649,0-1 0,0 0 0,1-1 0,0 1 1,-7-12-1,10 15 19,0-1 0,-1 1 0,1 0 0,-1 0 1,0 0-1,-7-3 0,11 7-97,0-1 0,-1 1-1,1 0 1,0 1 0,0-1 0,-1 0 0,1 0-1,0 0 1,0 1 0,0-1 0,-1 0 0,1 1 0,0 0-1,0-1 1,0 1 0,0-1 0,0 1 0,0 0 0,0 0-1,-1 1 1,1-1 16,0 0 0,-1 0 0,1 0 1,0 0-1,-1-1 0,1 1 0,-1 0 0,1-1 0,-1 1 0,1-1 0,-3 1 0,4-1 64,-8 3 461,8-3-520,0 0 0,0 0 0,-1 0 0,1 0 0,0 1 0,0-1 0,0 0 0,-1 0 0,1 0 0,0 0 0,0 0 0,0 0 0,-1 0 0,1 0 0,0 0 0,0 0 0,0 0 0,-1 0 0,1 0 0,0 0 0,0 0 0,0 0 0,-1-1 0,1 1 0,0 0 0,0 0 0,0 0 0,-1 0 0,1 0 0,0 0 1,0-1-1,0 1 0,0 0 0,0 0 0,-1 0 0,1 0 0,0-1 0,0 1 0,0 0 0,0-1 35,7-4-70,-5 5-10,2 0 27,-1-1 34,0 1-1,0-1 1,0 1 0,0 0 0,0 0-1,0 0 1,0 0 0,-1 0 0,1 1-1,0-1 1,0 1 0,3 1 0,13 1 98,-6-2-148,0 0-1,0 1 1,13 3-1,-1 0-9,1 0-54,1 4 149,-18-5 378,-12-2-321,-19-2-206,6-1 502,13 2-379,0-1-1,0 0 0,0 0 0,0 0 0,1 0 0,-1-1 0,0 1 0,-4-2 0,-15-2 248,21 4-267,-1 0 1,1 0-1,-1-1 0,0 1 0,1-1 1,-1 1-1,1-1 0,0 0 0,-1 1 0,1-1 1,-3-2-1,-10-5-61,-6-1 37,-7-3 7,14 5 94,11 6-100,1 0 0,-1 0 0,1 1-1,-1-1 1,0 0 0,1 1-1,-1-1 1,-2 0 0,0 0 27,-4-1-135,7 2-106,1 0 59,0 0 22,7 6 111,-7-6 31,1 1-1,-1-1 1,1 1-1,-1-1 1,1 1 0,-1-1-1,1 0 1,0 1 0,-1-1-1,1 0 1,0 1 0,-1-1-1,1 0 1,0 0 0,-1 0-1,1 0 1,0 1 0,0-1-1,-1 0 1,1 0 0,1-1-1,52 6 88,-52-5-43,-2 0 53,0 0 16,0 0 129,0 0-70,0 0 10,0 0-79,0 0-64,-1-1-46,0 1 1,0-1-1,1 1 1,-1-1-1,0 1 1,0-1-1,0 1 1,0-1-1,0 1 1,0 0-1,0 0 1,0-1-1,-2 1 1,2 0 12,0 0 1,0 0-1,0 0 1,0-1-1,0 1 1,0 0-1,0-1 1,0 1-1,0-1 1,0 1-1,0-1 1,0 1-1,0-1 1,-1 0-1,-11-9 82,11 9-89,1 1 0,-1-1 0,1 0 0,-1 0 1,1 0-1,-1-1 0,1 1 0,-1 0 0,1 0 0,0-1 1,0 1-1,0-1 0,0 1 0,-1-3 0,2 3-120,0 1 21,0 0-38,0 0 28,0 0 15,0 0 22,0 0 5,8 4 58,8 2-49,-10-4 82,-1-1 0,1 1 0,-1-1 0,1 0 0,8 1 0,3 5 175,-13-5 401,-9-5-427,-3 2-586,8 2 385,0 0 1,0 0 0,0 0-1,0 0 1,0 0-1,0 0 1,0 0 0,1 0-1,-1-1 1,0 1 0,1 0-1,-1 0 1,1 1-1,3 4 38,0 0 0,1-1-1,-1 0 1,1 0-1,0 0 1,0-1-1,1 1 1,-1-1 0,1-1-1,0 1 1,0-1-1,0 0 1,12 4-1,-15-6 10,0 0-1,0 0 0,0-1 0,1 1 0,-1-1 0,0 0 0,0 0 0,4 0 1,7 0 161,-13 0-143,0 0 0,0 0 1,0 0-1,0 0 0,0-1 0,0 1 1,0 0-1,-1 0 0,1-1 1,0 1-1,0-1 0,0 1 0,0-1 1,0 1-1,-1-1 0,1 1 1,0-1-1,0 0 0,-1 1 0,1-1 1,0 0-1,0-1-142,0 2 70,-1 0 117,0 0-16,0 0-31,8-15 436,-8 12-477,-1 1 0,1 0 0,0 0 1,-1 0-1,1 0 0,-1 0 0,0 0 0,0 0 0,0 0 0,0 0 0,0 0 0,0 0 0,0 0 0,-1 1 0,1-1 0,-1 0 0,1 1 0,-1 0 0,-3-3 0,-1 0-19,-1-1-1,0 2 1,0-1 0,-8-2 0,-6 3-256,21 3 220,0 0-12,0 0-10,19 9 96,-15-8-11,-1 0-1,1 0 1,0 0-1,0 0 1,7-1-1,-9 0 145,-2-1-112,-1 0-1,1 1 1,0-1-1,0 0 1,-1 0-1,1 0 1,-1 0-1,1 0 1,-1 0-1,1 1 1,-1-1-1,1 0 1,-1 0-1,0 1 1,0-1 0,1 0-1,-1 1 1,-1-2-1,-20-10 93,12 6-157,5 2 8,-1 1 1,0-1-1,1 1 1,-1 0-1,-1 0 1,1 1-1,0 0 1,-1 0-1,1 0 0,-1 1 1,-8-1-1,15 2 12,0 0-1,0 0 0,0 0 0,-1 0 0,1 0 0,0 0 0,0 0 1,-1 0-1,1 0 0,0-1 0,0 1 0,0 1 0,-1-1 0,1 0 1,0 0-1,0 0 0,0 0 0,-1 0 0,1 0 0,0 0 0,0 0 1,0 0-1,-1 0 0,1 0 0,0 0 0,0 1 0,0-1 0,-1 0 1,1 0-1,0 0 0,0 0 0,0 1 0,0-1 0,0 0 0,0 0 1,-1 0-1,1 0 0,0 1 0,0-1 0,0 0 0,0 0 0,0 1 1,1 1-15,0 0 0,1-1 0,-1 1 0,0 0 0,1-1 0,0 1 0,-1-1 1,4 3-1,-4-3 30,2 0-12,-1 1 1,0 0-1,1-1 0,-1 1 1,0 0-1,0 0 1,-1 0-1,1 1 0,3 3 1,-5-4 21,2 0-17,0 1 1,0 0-1,1-1 0,-1 0 0,0 1 0,1-1 0,0 0 0,-1 0 0,4 1 0,28 15 69,-20-13-89,0-1 0,0 0 0,0-1 0,25 1 0,-26-2-8,22 0 68,-26-3-41,-1 2 0,17 2 0,-24-3 9,0 0 0,0 0-1,-1 1 1,1-1 0,0 0 0,0 0 0,0 0-1,0 0 1,0 0 0,0 0 0,-1 0-1,1 0 1,0 0 0,0 0 0,0-1 0,0 1-1,-1 0 1,1-1 0,0 1 0,0 0-1,0-1 1,-1 1 0,2-2 0,-1 2-56,-1 0 64,0 0 0,0 0-59,0 0 32,0 0 102,0 0-11,0 0 5,0 0-37,0 0-85,0 0 37,0 0 139,0 0-33,-1-1-117,0 1-1,0 0 1,0 0-1,0 0 0,0-1 1,0 1-1,0-1 1,0 1-1,0 0 1,0-1-1,1 0 0,-2 0 1,1 0 13,0 1 1,0-1-1,1 1 1,-1-1 0,0 1-1,0-1 1,0 1-1,0 0 1,0-1-1,0 1 1,0 0-1,-2-1 1,2 1-10,0 0 0,0 0-1,0 0 1,0 1 0,0-1 0,0 0-1,0 0 1,0 0 0,0 1 0,0-1 0,0 0-1,1 1 1,-1-1 0,0 1 0,0-1-1,0 1 1,0 0 0,1-1 0,-2 2-1,-8 6-103,4-6 61,6-2 35,-1 0 0,1 0 0,0 0 0,0 0 0,0 0 0,-1 0-1,1 0 1,0 0 0,0 1 0,0-1 0,-1 0 0,1 0 0,0 0-1,0 0 1,0 0 0,0 0 0,-1 1 0,1-1 0,0 0 0,0 0-1,0 0 1,0 0 0,0 1 0,0-1 0,-1 0 0,1 0 0,0 0-1,0 1 1,0-1 0,0 0 0,0 0 0,0 1 0,0-1 0,0 0-1,0 0 1,0 0 0,0 1 0,0-1 0,0 0 0,0 0 0,0 0-1,0 1 1,0-1 0,0 0 0,1 0 0,-1 1 0,0-1 0,0 0-1,0 0 1,0 0 0,0 0 0,0 1 0,1-1 0,-1 0 0,0 0-1,0 0 1,1 0 0,2 8-2038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10:26.1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 1 64,'10'9'5696,"-10"-3"-5676,0 0 1,-1 0 0,0 0-1,0 0 1,-1 0-1,-2 7 1,-6 13 186,5-15-233,1-1 0,0 1 1,1 0-1,0 0 0,1 0 0,-2 15 0,0 40-326,3-62 408,1 0 0,-1-1 0,0 1 0,-2 7 0,-2 8 123,4-8-269,0 1 0,2 19 0,0-20 93,-1 0-1,0 0 0,-3 18 0,-7 1 55,8-25-70,-1 1-1,2 0 1,-1-1-1,1 1 1,-1 0-1,1 7 0,-1 18-177,1-21 220,0 0 1,1 0-1,1 11 0,2 8 79,-3 43 1,0-35-188,0-24 51,0 0-1,-1-1 0,-1 1 0,-3 17 0,1-16 67,0 1-1,2 1 1,-2 27-1,4 50-92,1-41-125,-1 26 569,0-77-351,-5 6 15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10:28.7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67 0 992,'1'8'106,"0"-1"-1,0 1 1,1 0-1,3 10 1,3 11-79,-3-3 171,-2-1 0,0 0 0,-1 1 0,-2 0 1,-5 48-1,3-57-37,-1 2 110,-9 35 1,-15 48 253,1 4-549,14-73-312,2 3-1061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10:30.9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151 35 896,'-19'-15'2964,"17"13"-2809,2 2-67,-1-1 0,0 0 0,1 0 1,-1 0-1,0 0 0,0 1 0,0-1 1,0 0-1,0 1 0,0-1 0,0 1 1,0-1-1,0 1 0,-2-1 1,-24-3 35,24 3-18,0 0 0,0 1 0,-1-1 1,1 1-1,0-1 0,0 1 0,-1 0 1,1 0-1,0 1 0,-1-1 0,1 1 1,0-1-1,0 1 0,0 0 0,-6 3 0,6-3-154,1 1-1,0-1 0,0 1 1,0 0-1,0 0 0,0-1 0,1 1 1,-1 0-1,0 1 0,1-1 1,-1 0-1,1 0 0,0 1 1,0-1-1,0 1 0,0-1 0,0 1 1,0 4-1,1-2-291,-1-1 0,2 1 0,-1-1 0,0 0 0,1 1-1,0-1 1,0 0 0,0 1 0,0-1 0,4 6 0,7 13-1132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10:32.2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64 0 896,'-4'31'1083,"-1"-8"767,3 1-1420,0 0 1,-6 25-1,-2 8-393,-17 201 225,23-131-2438,2-88 1120,8-3-171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10:46.7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124 1 832,'-1'1'58,"0"1"-1,0-1 1,0 1 0,0-1-1,1 1 1,-1-1 0,0 1-1,1 0 1,-1 0-1,0 1 1,1-1 17,-1 0 0,1 0-1,-1 0 1,0 0 0,0 0-1,0 0 1,0 0 0,-2 3 0,-14 21 847,-32 13-79,47-37-697,-1-1 1,1 0-1,-1 0 1,0 0-1,0 0 0,1-1 1,-1 1-1,0-1 1,0 0-1,-4 0 0,7-1-110,-1 1-1,1-1 0,-1 0 1,0 0-1,1 0 0,0 0 1,-1 0-1,1 0 0,0 0 1,-1-1-1,1 1 0,0 0 0,0 0 1,0 0-1,0 0 0,0 0 1,0 0-1,0 0 0,0 0 1,1-2-1,4-6-213,0 1-1,1 0 1,0 0 0,0 1-1,1 0 1,9-9 0,2 0-1822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10:52.7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170 124 320,'-1'0'115,"0"0"0,0 0 0,0 0 0,0 1 1,0-1-1,0 0 0,0 0 0,0-1 0,0 1 0,0 0 0,-2-1 0,2-6 371,1 6-429,0 0-1,0 0 1,0 0-1,-1 0 1,1-1-1,0 1 1,-1 0-1,1 0 1,-1 0-1,1 0 1,-1 0-1,1 0 1,-1 0-1,-1-1 1,-4-11 466,3 3-582,-5-20 1067,3 19-756,5 11-258,0 0-1,-1-1 0,1 1 1,0 0-1,-1-1 1,1 1-1,0 0 1,-1 0-1,1 0 1,0-1-1,-1 1 0,1 0 1,-1 0-1,1 0 1,0 0-1,-1 0 1,1-1-1,-1 1 0,1 0 1,-1 0-1,1 0 1,0 0-1,-1 0 1,1 1-1,-1-1 1,1 0-1,-1 0 0,1 0 1,0 0-1,-1 0 1,1 0-1,-1 1 1,1-1-1,0 0 0,-1 0 1,1 1-1,0-1 1,-1 0-1,1 1 1,0-1-1,0 0 1,-1 1-1,1-1 0,-1 1 1,1 0-63,-1-1 91,0 0 17,1 0 0,-1 0-1,1 0 1,-1-1 0,0 1-1,1 0 1,-1 0 0,1 0-1,-1 0 1,1-1 0,-1 1 0,1 0-1,-1-1 1,1 1 0,-1-1-1,0 1-31,0-1-1,1 1 0,-1-1 0,1 1 0,-1 0 0,0-1 1,1 1-1,-1 0 0,0-1 0,1 1 0,-1 0 0,0 0 1,0 0-1,1 0 0,-1 0 0,-1 0 0,-2 0 60,0-1-1,1 1 1,-1-1-1,0 0 1,0 0-1,-6-3 1,9 4-120,-9-4 433,7 4-334,1-1 0,-1 0 0,1 0 1,-1 0-1,1 0 0,0 0 0,-1 0 0,1-1 0,0 1 0,-5-5 512,-4 4-1602,19 10 213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10:53.7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65 67 1472,'-3'-5'282,"3"5"-255,-1-1 0,1 0-1,0 0 1,-1 1 0,1-1-1,-1 1 1,1-1 0,-1 0-1,1 1 1,-1-1 0,1 1 0,-1-1-1,1 1 1,-1-1 0,0 1-1,-1-1 1,2 1 16,0-20 2127,-5-6-666,5 26-1494,0-1 1,0 1-1,0 0 0,0 0 0,0 0 0,0 0 0,0-1 1,0 1-1,0 0 0,0 0 0,0 0 0,0 0 0,0-1 1,0 1-1,0 0 0,0 0 0,0 0 0,0 0 1,0 0-1,0-1 0,0 1 0,0 0 0,-1 0 0,1 0 1,0 0-1,0 0 0,0 0 0,0-1 0,0 1 0,0 0 1,0 0-1,-1 0 0,1 0 0,0 0 0,0 0 1,0 0-1,0 0 0,-1 0 0,1 0 0,0 0 0,0 0 1,0-1-1,0 1 0,0 0 0,-1 0 0,1 0 0,0 0 1,0 0-1,0 1 0,-1-1 0,-10 6 698,10-5-623,-3 11 587,4-12-665,0 1 0,0-1 0,0 1 0,0-1 0,0 0 0,0 1 0,0-1 0,0 1 0,0-1 0,-1 1 0,1-1 0,0 0 0,0 1 0,0-1 0,0 1 0,-1-1 0,1 0 0,0 1 0,0-1 0,-1 1 0,1-1 0,0 0 0,-1 0 0,1 1 0,0-1 0,-1 0 0,1 1 0,0-1 0,-1 0 0,0 0 0,-5 4 304,5-4-512,0 0 198,1 0 0,0 0 0,0 0-1,0 0 1,-1 0 0,1-1 0,0 1-1,0 0 1,-1 0 0,1 0 0,0 0-1,0 0 1,-1 0 0,1 0 0,0 0 0,0 0-1,0 0 1,-1 1 0,1-1 0,0 0-1,0 0 1,-1 0 0,1 0 0,0 0-1,0 0 1,0 0 0,-1 1 0,1-1-1,0 0 1,0 0 0,0 0 0,0 0-1,-1 1 1,1-1 0,0 0 0,0 0-1,-1 12 47,0-2 38,1-9-127,-1 1 1,1 0 0,0-1 0,0 1-1,0-1 1,0 1 0,0-1 0,0 1-1,0 0 1,1-1 0,-1 1-1,0-1 1,1 1 0,-1-1 0,1 1-1,0-1 1,-1 0 0,1 1-1,0-1 1,2 3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10:57.0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115 67 1568,'-9'-11'2258,"9"10"-2169,0 0 0,0 0-1,0 0 1,-6-14 699,6 14-767,-1 0 0,1 1 0,0-1 0,-1 0 0,1 0 1,-1 1-1,1-1 0,-1 1 0,1-1 0,-1 0 0,0 1 1,1-1-1,-1 1 0,0-1 0,1 1 0,-1 0 0,0-1 1,1 1-1,-2-1 0,2 1-20,0 0 0,0 0 0,-1 0 0,1 0 1,0 0-1,0 0 0,0 0 0,0 0 0,0 0 0,0 0 1,0 0-1,0 0 0,0 0 0,0 0 0,0 0 0,0 0 1,0 0-1,0 0 0,-1 0 0,1 0 0,0 0 0,0 0 0,0 0 1,0 0-1,0 0 0,0 0 0,0 0 0,0 0 0,0 0 1,0 0-1,0 0 0,0 0 0,0-1 0,0 1 0,0 0 1,0 0-1,0 0 0,0 0 0,0 0 0,0 0 0,0 0 1,0 0-1,0 0 0,0 0 0,0 0 0,0 0 0,0 0 0,0 0 1,0-1-1,0 1 0,0 0 0,0 0 0,0 0 0,0 0 1,0 0-1,0 0 0,0 0 0,0 0 0,0 0 0,0 0 1,0 0-1,0 0 0,0 0 0,0 0 0,0 0 0,0 0 0,1 0 1,-1 0-1,0 0 0,-3-3-103,2 2-61,1 1 160,0 0 0,-1 0 0,1 0 0,0 0 0,0-1 0,-1 1 0,1 0 0,0 0 0,0 0 0,-1 0 0,1 0 0,0 0 0,0 0 0,-1 0 0,1 0 0,0 0 0,0 0 0,-1 0 0,1 1 0,0-1 0,0 0 0,-1 0 0,1 0 1,0 0-1,0 0 0,-1 0 0,1 1 0,0-1 0,0 0 0,0 0 0,-1 0 0,1 0 0,0 1 0,0-1 0,-1 2 27,1-1 1,-1 1 0,0 0-1,0-1 1,0 1 0,0-1-1,0 0 1,0 1-1,0-1 1,0 0 0,0 0-1,-1 1 1,1-1 0,-1 0-1,1 0 1,-1 0-1,-2 1 1,2-1-47,1 0 43,-18-1 1377,14-4-949,5 3-425,-1 1 0,1-1 0,-1 1-1,0-1 1,1 1 0,-1-1 0,1 1 0,-1-1-1,0 1 1,1-1 0,-1 1 0,0 0 0,0 0-1,1-1 1,-1 1 0,0 0 0,0 0 0,0 0-1,1 0 1,-2 0 0,2 0-22,-1 0 0,1 0 0,0-1 0,0 1 0,0 0 0,0 0 0,-1 0 0,1 0 0,0 0 0,0 0 0,0 0 0,-1 0 0,1 0 0,0 0 0,0-1 0,0 1 1,0 0-1,0 0 0,-1 0 0,1 0 0,0-1 0,0 1 0,0 0 0,0 0 0,0 0 0,0 0 0,0-1 0,0 1 0,0 0 0,0 0 0,-1 0 0,1-1 0,0 1 0,0 0 0,0-1-16,0 1 0,0 0-1,0-1 1,0 1 0,0 0 0,0 0 0,0-1 0,0 1 0,0 0-1,0 0 1,-1-1 0,1 1 0,0 0 0,0 0 0,0-1 0,-1 1-1,1 0 1,0 0 0,0-1 0,0 1 0,-1 0 0,1 0 0,0 0-1,0 0 1,-1 0 0,1-1 0,-1 1 0,2 1-1,0-1 0,0 0 0,-1 1 0,1-1 0,0 1 0,0-1 0,-1 1 0,1-1 0,0 1 0,-1-1 0,1 1 0,0 0 0,-1-1 0,1 1 0,-1 0 0,1 1 0,8 7-133,-9-9 146,0 0 0,1 0 0,-1 0 1,0 0-1,1 1 0,-1-1 0,0 0 0,0 0 1,1 0-1,-1 0 0,0 0 0,1 0 0,-1-1 1,0 1-1,1 0 0,-1 0 0,0 0 0,1 0 1,-1 0-1,0 0 0,0 0 0,1-1 1,-1 1-1,0 0 0,0 0 0,1 0 0,-1-1 1,0 1-1,0 0 0,0 0 0,1-1 0,-1 1 1,0 0-1,0 0 0,1-2 196,0 2-176,1 0 1,-1 0-1,0 0 1,0 0-1,1 0 1,-1-1-1,0 1 1,1 0-1,-1-1 1,0 1-1,0-1 0,0 1 1,1-1-1,-1 0 1,0 1-1,0-1 1,0 0-1,0 0 1,0 0-1,0 0 1,0 1-1,-1-1 1,1-1-1,0 1 1,0 0-1,-1 0 1,2-2-1,-2 2 56,0 1-73,0-1 0,0 1-1,0 0 1,0 0-1,0 0 1,0 0-1,0 0 1,0 0-1,0 0 1,0 0 0,0 0-1,0 0 1,0-1-1,0 1 1,0 0-1,0 0 1,0 0-1,0 0 1,0 0 0,0 0-1,0 0 1,0 0-1,0 0 1,0 0-1,0 0 1,0-1-1,0 1 1,0 0 0,-1 0-1,1 0 1,0 0-1,0 0 1,0 0-1,0 0 1,0 0 0,0 0-1,0 0 1,0 0-1,0 0 1,0 0-1,0 0 1,-1 0-1,1 0 1,0 0 0,0 0-1,0 0 1,0 0-1,0 0 1,0 0-1,0 0 1,0 0-1,0 0 1,0 0 0,-1 0-1,1 0 1,0 0-1,0 0 1,0 4-94,-11 8-44,-4 0 186,14-12-39,1 1 0,-1-1 0,1 0 0,-1 1 0,1-1 1,-1 0-1,1 1 0,-1-1 0,0 0 0,1 0 1,-1 1-1,1-1 0,-1 0 0,0 0 0,1 0 0,-1 0 1,0 0-1,1 0 0,-1 0 0,1 0 0,-2 0 0,-5 4 44,6-3-101,3-3 8,-3-3-56,1 3-2,5 2 97,-4 0-10,5 4-440,-6-4 454,1 0 0,-1 0 0,0 0 1,1 0-1,-1 0 0,1 0 0,-1 1 0,0-1 0,1 0 0,-1 0 1,0 0-1,1 1 0,-1-1 0,0 0 0,0 1 0,1-1 1,-1 0-1,0 1 0,0-1 0,1 1 0,-1-1-3,0 0 0,0 0-1,0 0 1,0 0 0,0 0-1,0 0 1,-1 0 0,1 0 0,0 0-1,0 0 1,0 0 0,0 0-1,0 0 1,0 0 0,0 0 0,0 0-1,0 0 1,0 0 0,0 0-1,0 0 1,-1 0 0,1 0 0,0 0-1,0 0 1,0 0 0,0 0-1,0 0 1,0 0 0,0 0 0,0 0-1,0 0 1,0 0 0,0 0-1,0 0 1,0 0 0,0 1 0,0-1-1,0 0 1,0 0 0,0 0-1,0 0 1,0 0 0,0 0 0,0 0-1,0 0 1,0 0 0,0 0-1,0 0 1,0 0 0,0 1 0,0-1-1,0 0 1,0 0 0,0 0-1,0 0 1,0 0 0,0 0 0,0 0-1,0 0 1,0 0 0,0 0-1,0 0 1,0 0 0,0 1 0,0-2-4,0 1 0,0 0 0,0 0 0,0 0 1,1 0-1,-1 0 0,0-1 0,0 1 0,0 0 1,0 0-1,0 0 0,0 0 0,0 0 0,1 0 0,-1 0 1,0 0-1,0 0 0,0-1 0,0 1 0,1 0 1,-1 0-1,0 0 0,0 0 0,0 0 0,0 0 1,1 0-1,-1 0 0,0 0 0,0 0 0,0 0 0,0 0 1,0 0-1,1 0 0,-1 0 0,0 1 0,0-1 1,0 0-1,0 0 0,1 0 0,-1 0 0,0 0 1,0 0-1,0 0 0,0 1 0,2-1 15,1 0 10,4-6-64,-6 5 34,5-9 227,-7 10-216,1-1 1,0 1-1,0 0 0,-1-1 1,1 1-1,0-1 0,-1 1 1,1 0-1,0-1 1,-1 1-1,1 0 0,-1 0 1,1-1-1,-1 1 0,1 0 1,0 0-1,-1 0 1,1-1-1,-1 1 0,1 0 1,-1 0-1,1 0 0,-1 0 1,1 0-1,-1 0 1,1 0-1,-1 0 0,1 0 1,-2 0-1,2 0-5,0 0 1,0 0-1,0 0 0,-1 0 0,1 0 1,0 0-1,0 0 0,0 0 0,-1 0 1,1 0-1,0 0 0,0 0 1,0 0-1,0 0 0,-1 0 0,1-1 1,0 1-1,0 0 0,0 0 0,0 0 1,0 0-1,-1 0 0,1-1 0,0 1 1,0 0-1,0 0 0,0 0 0,0 0 1,0-1-1,0 1 0,0 0 0,0 0 1,0 0-1,0-1 0,-1 1 1,1 0-1,0 0 0,0 0 0,0 0 1,1-1-1,-1 1 0,0 0 0,0 0 1,0 0-1,0-1 0,0 0-57,0 0 86,1-8 85,-1 8-118,0 1 0,0 0-1,0 0 1,0-1 0,0 1 0,0 0 0,0-1-1,1 1 1,-1 0 0,0-1 0,0 1-1,0 0 1,0 0 0,1-1 0,-1 1 0,0 0-1,0 0 1,1-1 0,-1 1 0,0 0-1,0 0 1,1 0 0,-1 0 0,0 0 0,1-1-1,-1 1 1,0 0 0,1 0 0,-1 0-1,1 0-19,9 8 42,-10-8-14,0 0-2,0-1 1,0 1-1,0 0 0,0-1 0,0 1 0,0-1 1,0 1-1,0 0 0,1-1 0,-1 1 0,0 0 1,0-1-1,0 1 0,1 0 0,-1-1 0,0 1 1,0 0-1,1 0 0,-1-1 0,0 1 0,1 0 1,-1 0-1,0 0 0,1-1 0,-1 1 0,0 0 1,1 0-1,-1 0 0,0 0 0,1 0 0,-1 0 1,1 0-1,-1 0 0,0 0 0,1 0 0,3 0 476,3-3-924,-1-2 704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10:58.3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104 0 1728,'-6'2'787,"6"-2"-748,0 1-19,0-1-1,0 0 1,0 0 0,0 0-1,0 0 1,0 1 0,-1 3-8,0-3-23,-4 3 369,5 1-180,-1-1 0,0 1 0,0-1 0,0 0 0,-2 6 0,-3 12-196,-8 9 13,12-25 100,0 1 1,-1-1 0,0 0-1,0 1 1,-7 9-1,7-12-12,0 0 0,0 1 1,1-1-1,-1 1 0,1 0 0,0 0 0,1 0 0,-1 0 1,1 0-1,-1 9 0,1-9-68,1 0 0,-1 0-1,0 0 1,0 0 0,-3 7 0,2-7-77,0 0 0,1 1 0,0-1 0,0 0 0,-1 9 0,2-1-407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11:02.1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 0 736,'12'23'1376,"-11"-21"-1322,-1 1-1,1-1 1,-1 0-1,0 0 1,0 0 0,0 0-1,0 1 1,0-1-1,-1 3 1,1 4 439,0 36 41,-2-44-647,2-1 140,-1 1 0,0-1-1,1 1 1,-1-1-1,1 1 1,-1-1 0,1 1-1,-1-1 1,1 1-1,-1-1 1,1 1 0,-1 0-1,1-1 1,0 1-1,-1 0 1,1-1 0,0 1-1,0 0 1,-1-1-1,1 1 1,0 0 0,0 0-1,0-1 1,0 2-1,-2 20 286,2-17-296,0-2 6,0-1-1,0 1 1,0 0 0,0 0 0,-1-1 0,1 1 0,-1 0-1,1-1 1,-3 5 336,3-4-308,-1 1 0,1-1-1,-1 0 1,1 0 0,-1 0 0,-2 6 0,-3 11 22,3-3 224,2-8-179,0 0 0,-1 0 0,0-1 0,0 1 0,-6 11 0,5-14-92,1 1 1,0 0-1,0 0 1,0 0-1,1 0 1,0 0-1,0 7 0,1 56-398,1-31 660,5 7-111,-6-43-286,1-1 0,0 1 0,0-1-1,0 1 1,0-1 0,1 1 0,-1-1-1,1 0 1,-1 0 0,1 0 0,2 2 0,7 10-1240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7:03.3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245 93 640,'3'-5'597,"-2"3"778,-10 1-1352,-25-6 585,5 3-736,28 4 142,0 0 1,1 0-1,-1 0 1,1 0 0,-1 0-1,0 0 1,1 0 0,-1 0-1,0 0 1,1 0-1,-1-1 1,1 1 0,-1 0-1,0 0 1,1-1 0,-1 1-1,1 0 1,-1-1 0,1 1-1,-1 0 1,1-1-1,-1 1 1,1-1 0,0 1-1,-1-1 1,1 1 0,-1-1-1,1 1 1,0-1-1,-1 1 1,1-1 0,0 1-1,0-1 1,-1-1 0,0 2 40,1 1-49,0-1 1,0 0 0,-1 0 0,1 0-1,0 0 1,-1 0 0,1 0 0,0 0 0,0 0-1,-1 0 1,1 0 0,0 0 0,-1 0 0,1-1-1,0 1 1,0 0 0,-1 0 0,1 0 0,0 0-1,0 0 1,-1 0 0,1-1 0,0 1 0,0 0-1,0 0 1,-1 0 0,1-1 0,0 1 0,0 0-1,0 0 1,0-1 0,-1 1 0,1 0 0,0 0-1,0-1 1,0 1 0,0 0 0,0-1 0,0 0 9,-1 1 0,1-1 1,0 0-1,0 1 1,-1-1-1,1 0 0,0 1 1,-1-1-1,1 0 1,-1 1-1,1-1 0,-1 1 1,1-1-1,-1 0 1,1 1-1,-1 0 0,0-1 1,1 1-1,-1-1 1,0 1-1,1 0 0,-1-1 1,0 1-1,0 0 1,1 0-1,-1 0 0,0-1 1,0 1-1,1 0 1,-1 0-1,-1 0 0,-32 0 102,24 0 45,9 0-120,1 0-22,0 0-64,0 0 33,0 0 100,0 0 17,1 0-62,-1 0 1,1 0-1,-1 0 0,1 0 1,0 0-1,-1-1 0,1 1 1,-1 0-1,1 0 0,-1-1 1,1 1-1,-1 0 0,1-1 1,-1 1-1,1-1 0,-1 1 1,0 0-1,1-1 1,-1 1-1,1-2 0,1-17 405,-2 18-457,0 1-1,0-1 1,0 1-1,0-1 0,0 1 1,0-1-1,0 1 0,0-1 1,-1 1-1,1-1 1,0 1-1,0 0 0,0-1 1,-1 1-1,1-1 0,0 1 1,-1-1-1,1 1 0,0 0 1,-1-1-1,1 1 1,0 0-1,-1-1 0,1 1 1,0 0-1,-1 0 0,1-1 1,-2 1-1,2 0-52,8 0 0,-2 0 56,-2 0 2,0 0 1,0 1-1,0-1 0,0 1 1,0 0-1,0 0 0,-1 0 1,1 1-1,5 2 0,-8-4 2,15 6-89,-10-3 96,-1-1 1,1 0-1,-1 0 0,1-1 0,0 0 0,0 0 0,12 0 0,64-4 14,-48 5-215,-30-1 208,1-1 0,-1 0-1,1 0 1,-1 0-1,1-1 1,-1 1-1,8-3 1,44-12 87,-49 13-123,0 0 0,0 0 0,-1 0 0,1 1 0,0 0 0,0 0 0,10 1 0,20-5 49,-35 5-97,-1 0 63,0 0 0,0 1-1,0-1 1,0 0 0,0 0-1,0 0 1,0 1 0,0-1-1,0 0 1,0 1 0,0-1-1,0 1 1,0 0 0,0-1-1,1 1 1,-2 0 15,0 0 0,1-1 1,-1 1-1,0-1 0,1 1 0,-1-1 0,0 1 0,0 0 0,0-1 0,1 1 1,-1-1-1,0 1 0,0 0 0,0-1 0,0 1 0,0 0 0,0-1 0,-1 1 1,1-1-1,0 1 0,0 0 0,0-1 0,0 1 0,-1-1 0,1 1 0,0 0 1,-1-1-1,1 1 0,0-1 0,-1 1 0,1-1 0,-1 0 0,1 1 0,-1-1 1,1 1-1,-1-1 0,1 0 0,-1 1 0,1-1 0,-1 0 0,1 1 0,-2-1 1,-1 1 6,0 0 1,0 0 0,0 0-1,-1 0 1,1 0 0,0-1-1,-6 0 1,-8-3 139,14 2-167,1 0 0,-1 0 0,0 1 0,0-1 0,0 1-1,0 0 1,-5-1 0,8 2-5,-1-1 0,1 0 0,-1 0 0,0 1 0,1-1 0,-1 0 0,1 1 0,-1-1 0,1 0 0,-1 1 0,1-1 0,-1 1 0,1-1 0,-1 1-1,1-1 1,0 1 0,-1-1 0,1 1 0,0 0 0,-1-1 0,1 1 0,0-1 0,0 1 0,-1 0 0,1-1 0,0 1 0,0 0 0,0-1 0,0 2-1,0-2 40,-1 1-6,1-1 1,-1 0-1,1 1 1,-1-1-1,1 0 1,-1 1-1,0-1 1,1 1 0,-1-1-1,1 1 1,0-1-1,-1 1 1,1-1-1,-1 1 1,1-1-1,-1 2 1,-3 5 0,2-6-32,0 0 0,0 0-1,0-1 1,0 1-1,0 0 1,-1-1 0,1 1-1,-2 0 1,3-1 12,1 0 1,-1 0-1,1 0 0,0 0 1,-1 1-1,1-1 0,-1 0 1,1 0-1,0 1 0,-1-1 1,1 0-1,-1 1 0,1-1 1,0 0-1,-1 1 0,1-1 1,0 0-1,-1 1 0,-9 9 48,10-9-109,0-1 86,0 0 234,0 0-102,0 1-177,0 0-1,0 0 0,0 0 0,-1 0 1,1 0-1,0 0 0,0 0 0,0 0 0,-1 0 1,1 0-1,0 0 0,-2 1 0,2-1-3,-8 11 84,-10 14-108,17-25 93,1-1-4,0 0-1,0 0 16,0 0-5,0 0 27,0 0-32,19-17-475,2 15 618,-19 2-302,4 2 67,-2 1 76,-2-1-1,-2 0-36,1-1-1,0 1 0,0-1 0,-1 0 0,1 1 1,-1 0-1,1-1 0,-1 1 0,0-1 0,1 1 1,-1-1-1,0 1 0,0 0 0,0-1 0,-1 1 1,1-1-1,0 3 0,-1 3 77,1-2-14,-1-3-57,1 0 0,0 0-1,0 0 1,0 0 0,1 1 0,-1-1 0,0 0-1,1 0 1,-1 0 0,1 0 0,0 0 0,0 0-1,2 3 1,-2-4 10,-1-1-69,0 0 48,0 0 107,0 0-32,0 0-75,0 0 10,0 0 97,0 0 16,0 0 90,0 0-69,0 0-16,0 0-69,0 0-129,-1-2 96,1-1-1,0 1 1,0-1-1,-1 0 1,0 1-1,1-1 1,-1 1-1,0-1 1,0 1-1,-1-1 0,1 1 1,0 0-1,-1 0 1,1 0-1,-1 0 1,0 0-1,0 0 1,1 0-1,-1 0 1,-1 1-1,-3-4 0,-18 5-265,23 0 315,-8 0-91,8-1 43,-4-10 130,4 11-135,1 0 1,0-1 0,0 1-1,0 0 1,0-1-1,0 1 1,0-1-1,-1 1 1,1 0 0,0-1-1,0 1 1,0 0-1,-1 0 1,1-1-1,0 1 1,0 0 0,-1-1-1,1 1 1,0 0-1,-1 0 1,1 0-1,0-1 1,-1 1-1,1 0 1,0 0 0,-1 0-1,1 0 1,-1 0-1,1 0 1,0 0-1,-1 0 1,1 0 0,0 0-1,-1 0 1,1 0-1,-1 0 1,-12 0 15,12 0-16,1 1 0,-1-1 0,1 0 0,-1 0 1,0 0-1,1 0 0,-1 0 0,1 0 0,-1-1 1,1 1-1,-1 0 0,0 0 0,1 0 0,-1 0 1,1-1-1,-1 1 0,1 0 0,-1-1 0,1 1 1,-1 0-1,1-1 0,-1 1 0,0-1 0,1 0-11,-2 1 10,1 0 43,-7 0-474,76 0 324,-62 1 71,-1 1 0,0-1-1,0 1 1,7 4-1,-11-6 35,5 3 35,-1-1 1,1 1-1,0-2 0,11 3 1,-15-3-37,0-1 1,1 0 0,-1 0-1,0 0 1,1 0 0,-1-1-1,0 1 1,0-1 0,1 1-1,-1-1 1,0 0 0,0 0-1,0 0 1,0 0 0,2-2-1,-3 3-60,-1 0 26,3 0 360,-5-1-288,-4-3-6,5 3-36,1 1-1,-1-1 1,0 0-1,0 1 1,1-1 0,-1 1-1,0 0 1,0-1 0,0 1-1,1 0 1,-1-1 0,0 1-1,0 0 1,0 0 0,0 0-1,0 0 1,0 0-1,-1 0 1,-1-1-1,0 1-1,1 0 0,-1 0 1,0 1-1,0-1 1,1 0-1,-1 1 1,0 0-1,1-1 1,-1 1-1,0 0 0,1 1 1,-1-1-1,1 0 1,0 1-1,-1-1 1,1 1-1,0 0 1,0 0-1,-3 3 0,3-3 14,0 0 0,-1 0 0,1 0-1,-1-1 1,1 1 0,-1-1 0,0 1-1,0-1 1,0 0 0,1 0 0,-1 0-1,0 0 1,0 0 0,0-1 0,0 1-1,-1-1 1,1 0 0,0 0 0,0 0-1,0-1 1,0 1 0,-3-1-1,1-2-14,1 0-1,0 0 0,0 0 0,0 0 0,0-1 0,-4-5 0,2 3 79,4 5-78,1 0-1,-1-1 1,1 0-1,0 1 1,-1-1-1,1 0 0,0 0 1,0 1-1,0-1 1,0 0-1,1 0 0,-1 0 1,0 0-1,1 0 1,-1-1-1,1 1 0,0 0 1,0 0-1,0 0 1,0-3-1,0-5 11,-2-17-19,2 26 21,-1 0 0,1-1 0,-1 1 1,0-1-1,1 1 0,-1 0 0,0-1 1,0 1-1,0 0 0,0 0 0,0 0 1,0-1-1,0 1 0,-1 0 1,-1-1-1,1 1-31,-1 0 1,1 0-1,-1 0 0,0 0 1,1 0-1,-1 0 1,0 1-1,0-1 1,0 1-1,1 0 0,-1 0 1,0 0-1,0 0 1,0 0-1,0 1 1,1-1-1,-1 1 0,-4 1 1,0 0 42,0 0 0,1-1 0,-1 0 1,-9 1-1,-10 6-169,20-3 116,6-5 43,0 1 0,-1 0-1,1-1 1,-1 1 0,1 0-1,-1-1 1,1 1 0,-1 0-1,1-1 1,-1 1 0,0-1-1,1 1 1,-1-1 0,0 0-1,0 1 1,1-1 0,-1 0-1,0 1 1,0-1 0,1 0-1,-1 0 1,-1 0 0,-59 0 337,43-4-511,-20 1 650,22 3-394,15 0-70,1 0 54,0 0-48,-5 0-11,3 0-16,1 0-112,1 0 16,0 0-38,0 0 28,0 0 15,8-1 22,48-18 191,-42 16-522,25-9-1,-5 0-845,-5 4-605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11:04.5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 45 4064,'-27'-43'2394,"27"43"-2394,0 0-1,0 0 0,0 0 1,0 0-1,0 0 0,0-1 1,0 1-1,0 0 0,0 0 1,0 0-1,-1 0 0,1 0 0,0 0 1,0 0-1,0 0 0,0 0 1,0 0-1,0-1 0,0 1 1,0 0-1,0 0 0,-1 0 1,1 0-1,0 0 0,0 0 0,0 0 1,0 0-1,0 0 0,0 0 1,0 0-1,-1 0 0,1 0 1,0 0-1,0 0 0,0 0 1,0 0-1,0 0 0,0 0 0,0 0 1,-1 0-1,1 0 0,0 0 1,-3 6-8,-2 13 37,5-17-21,-3 24 111,0 0 0,3 50 0,1-29 196,4 341 901,-15-298-784,11-85 3,1-8-192,3-16-64,-3 8-60,10-22 335,-7 19-475,0-1-1,-1 1 1,3-25-1,-1-12 401,-15 72-134,5 0-302,1-1 0,0 1 0,2 0-1,1 30 1,1-35-264,1 0 0,0 0 0,1 0 0,1-1 0,0 1 0,10 21 0,2-5-3284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11:10.6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 83 64,'-7'-6'1955,"7"5"-1890,-1-14 255,1 12-209,0 1 0,0 0 0,-1 0-1,1 0 1,0 0 0,-1 0 0,1-9 677,0 11-772,0 0 1,0 0-1,0 0 1,0 0-1,1 0 1,-1 0-1,0 0 1,0 0-1,13-2 186,-12 2-194,0 0 1,0 0-1,0 0 1,0 0-1,0 0 1,0 0-1,0 0 0,0-1 1,0 1-1,0 0 1,0-1-1,0 1 1,0-1-1,0 1 1,1-1-1,-2 0-10,0 1-1,0-1 0,1 1 1,-1-1-1,0 1 0,0 0 1,0-1-1,0 1 0,0-1 1,0 1-1,0-1 0,0 1 1,0-1-1,0 1 0,0 0 1,0-1-1,-1 1 0,1-1 1,0 1-1,0-1 0,0 1 1,-1 0-1,1-1 0,0 1 1,0-1-1,-1 1 0,1 0 1,0-1-1,-1 1 0,1 0 1,-1-1-1,-3-5 120,-9-2 129,9 8-268,-3 1-125,8 3 71,1-2 139,-2-1 49,-2 1-388,2-2 271,-1 1 0,1-1 0,0 0 0,0 1 0,0-1 0,-1 1 0,1-1-1,0 1 1,0-1 0,0 0 0,0 1 0,0-1 0,0 1 0,0-1 0,0 1 0,0-1-1,0 1 1,0-1 0,0 2 9,-1 0-1,1 0 1,0 0 0,-1-1 0,1 1-1,-1 0 1,1 0 0,-1-1-1,0 1 1,0-1 0,0 1-1,-1 2 1,2-4-3,-1 0 1,1 0-1,0 0 1,0 0-1,0 0 1,0 0-1,0 0 1,0 0-1,0 0 1,0 0-1,0 0 1,0 1-1,0-1 1,0 0 0,0 0-1,0 0 1,0 0-1,-1 0 1,1 0-1,0 0 1,0 0-1,0 0 1,0 0-1,0 0 1,0 0-1,0 0 1,0 0-1,0 0 1,0 0-1,0 0 1,-1 0-1,1 0 1,0 0-1,0 0 1,0 0-1,0 0 1,0 0-1,0 0 1,0 0-1,0 0 1,0 0-1,0-1 1,0 1-1,0 0 1,-1 0-1,1 0 1,0 0-1,0 0 1,0 0-1,0 0 1,0 0-1,0 0 1,0 0-1,0 0 1,0 0-1,0 0 1,0-1-1,0 1 1,0 0-1,0 0 1,0 0-1,0 0 1,0 0-1,0 0 1,0 0 0,0-1 4,0 1 1,0 0 0,0-1-1,0 1 1,0 0 0,0 0 0,0-1-1,0 1 1,1 0 0,-1 0 0,0-1-1,0 1 1,0 0 0,0-1 0,1 1-1,-1 0 1,0 0 0,0 0 0,0-1-1,1 1 1,-1 0 0,0 0-1,1-1 1,-1 1 8,1 0-11,0 0 0,-1-1 0,1 1 0,0 0-1,-1-1 1,1 1 0,0 0 0,-1-1-1,1 1 1,0-1 0,-1 1 0,1-1 0,-1 0-1,1 1 1,-1-1 0,1 0 0,-1 1-1,0-1 1,1 0 0,-1 1 0,0-1 0,1 0-1,-1 0 1,0 1 0,0-1 0,0-1 0,0 3-12,0 0 0,-1 0 0,1-1 0,-1 1 0,1 0 1,-1 0-1,0-1 0,1 1 0,-1 0 0,1-1 0,-1 1 1,0-1-1,0 1 0,1-1 0,-2 1 0,1 0 8,0-1 0,0 1-1,1-1 1,-1 0 0,0 1-1,1-1 1,-1 1-1,0 0 1,1-1 0,-1 1-1,1 0 1,-1-1 0,1 1-1,-1 0 1,1-1 0,-1 1-1,1 0 1,0 0 0,-1 0-1,1-1 1,0 1 0,0 2-1,-1-2 11,1 0-1,0 0 0,-1 1 1,1-1-1,0 0 1,-1 0-1,1 0 0,-1 0 1,0 0-1,1 0 1,-1 0-1,0 0 0,0 0 1,0 0-1,1 0 1,-1-1-1,-2 2 0,-1 2-12,3-3-72,-4-1 486,27-16-411,-7 3-211,-4 3 294,-3 3-184,-7 6 103,0 0-1,0 1 1,-1-1-1,1 0 1,0 1-1,0-1 0,0 0 1,0 1-1,0-1 1,0 1-1,0 0 0,0-1 1,0 1-1,0 0 1,0-1-1,0 1 0,3 0 1,8-3 3,-10 3 129,0 0 26,13 12-1008,0-6-502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11:29.2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5 320,'-8'-5'128,"11"10"-96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11:29.5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 0 320,'-8'0'128,"3"0"-96,2 4 0,3 4 96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11:39.9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603 1 1152,'-2'0'33,"0"0"0,0 0 1,0 0-1,0 1 0,0-1 0,0 1 0,0-1 1,0 1-1,1 0 0,-1 0 0,0 0 0,1 0 1,-1 0-1,0 0 0,1 0 0,-1 0 0,1 1 1,0-1-1,-1 1 0,1-1 0,-1 3 0,-5 3 16,-108 132 1263,14 14 182,49-71-823,32-50-512,1 2 0,2 0 0,1 1 0,-16 55-1,-29 75-340,47-131 98,-78 177 393,88-201-322,1 1-1,-1-1 1,-1 15 0,4-23 21,1 1 0,-1-1 1,1 1-1,0 0 0,0-1 0,0 1 1,0 0-1,0-1 0,1 1 0,-1-1 1,1 1-1,0 0 0,0-1 1,0 0-1,0 1 0,0-1 0,0 1 1,1-1-1,1 3 0,-2-4-25,0-1 1,0 1-1,1 0 0,-1 0 1,0-1-1,0 1 0,1-1 1,-1 1-1,0-1 0,1 1 0,-1-1 1,1 0-1,-1 0 0,0 1 1,1-1-1,-1 0 0,1-1 1,-1 1-1,0 0 0,1 0 0,-1 0 1,0-1-1,1 1 0,-1-1 1,0 1-1,1-1 0,1-1 0,3-1-17,-1 0 0,0-1 0,1 1 0,-2-1 0,6-5 0,3-4-2,-2-1 0,0 0 0,0-1 0,-1 0-1,-1 0 1,0-1 0,10-29 0,33-127-19,-31 92 159,59-170 579,-24 102-353,-53 141-321,0-5 6,1 0-1,1 0 0,0 0 0,10-16 0,-15 28-17,0 0-1,0 0 1,0-1-1,1 1 1,-1 0-1,0 0 0,0 0 1,0 0-1,0 0 1,0 0-1,1 0 1,-1-1-1,0 1 0,0 0 1,0 0-1,0 0 1,0 0-1,1 0 1,-1 0-1,0 0 0,0 0 1,0 0-1,0 0 1,1 0-1,-1 0 1,0 0-1,0 0 0,0 0 1,1 0-1,-1 0 1,0 0-1,0 0 1,0 0-1,0 0 0,0 1 1,1-1-1,-1 0 1,0 0-1,0 0 1,7 8 18,2 12 70,-8-15-73,-1 0-1,1 1 1,-1-1 0,0 0-1,-1 0 1,1 1 0,-1-1 0,0 0-1,-3 10 1,-3 3-11,-12 24 0,7-16-83,-9 22 93,2 2-1,-21 81 1,-29 123 5,58-223-13,2-1-1,2 2 1,0-1 0,3 1-1,-2 39 1,6-57-64,-1-8 12,1-1 1,0 1 0,0-1 0,0 1 0,1-1-1,-1 1 1,2-1 0,-1 0 0,0 1 0,1-1-1,5 10 1,-6-12 87,1 0 1,-1 0-1,1 0 0,-1 1 1,0-1-1,0 5 0,8 16 267,-8-52-743,2-1 441,1 1 1,14-52 0,-14 65 50,27-133-76,-13 56-35,13-54-144,-24 118 228,3 0 0,0 0 0,15-28 0,-23 52-32,6-13 80,2 1-1,13-19 0,-20 31-71,0 0 0,0 0 0,1 0 0,-1 1 0,1-1 0,0 1 0,0 0 0,1 0 0,-1 1 0,0-1 0,1 1 0,0 0 0,6-2-1,16-4 43,-15 4-202,24-4 0,100-11 92,-121 16 68,0-1-1,0 0 1,0-1 0,0-1 0,18-9-1,-10 4 108,-14 8-52,0-1-1,-1-1 1,1 0 0,13-11-1,-13 11 21,-8 5-74,0 0-1,-1 0 1,1 0-1,0-1 0,0 1 1,-1 0-1,1-1 1,0 1-1,-1-1 0,1 1 1,-1 0-1,1-1 1,0 1-1,-1-1 1,1 0-1,-1 1 0,1-1 1,-1 1-1,0-1 1,1 0-1,0-1 0,-17 13 300,-13 14-352,23-19 151,-1-1 0,-11 9 1,-44 20-67,45-27-76,1 2-1,0 0 1,1 1-1,-25 20 1,26-17-131,5-5 203,0 0 0,0 1 0,-12 18 0,-9 15 152,-19 29-290,38-54 88,-18 19 0,-6 9 163,5-8-326,22-28 164,0 1-1,-11 16 1,-17 32 64,27-41-54,3-4 27,-1 0 1,-1 0 0,-10 13-1,17-24-57,-1 0 1,0 0-1,0 0 0,0 0 0,-1-1 1,1 1-1,0-1 0,-1 1 1,-4 1-1,2-1 21,4-2-4,1 1-1,-1-1 0,1 1 1,-1-1-1,1 0 0,-1 0 0,0 1 1,1-1-1,-1 0 0,0 0 0,1 0 1,-1 0-1,0 0 0,1 1 0,-1-1 1,0-1-1,1 1 0,-2 0 0,1 0 17,0 1-1,0-1 0,0 1 0,0-1 0,1 1 0,-1-1 0,0 1 0,0 0 0,1-1 0,-1 1 0,0 0 0,1-1 0,-1 1 0,1 0 0,-1 0 1,1 0-1,-1-1 0,1 1 0,0 0 0,-1 0 0,1 0 0,0 0 0,0 0 0,-1 1 0,-6 13 1,-28 32-370,19-30 435,13-14-66,0-1 0,0 1-1,0 1 1,1-1 0,-1 0-1,-2 6 1,-1 2 53,4-9-37,1 0 0,-1 1 0,1-1 0,0 0 0,0 1 0,0-1 0,0 1 0,1 0 0,-1-1 0,0 5 0,-1 13-114,2-16 68,-1-1-1,1 0 1,0 1-1,0-1 0,0 0 1,0 1-1,0-1 0,1 1 1,1 4-1,3 14-80,-5-18 110,1 0 0,0 0 0,0-1 1,0 1-1,3 6 187,-3-8-387,-1-1 201,0 0 1,1-1-1,-1 1 0,1 0 1,-1 0-1,1-1 0,-1 1 0,1 0 1,-1-1-1,1 1 0,0 0 1,-1-1-1,1 1 0,0-1 1,0 1-1,-1-1 0,1 0 0,1 1 1,18 8-50,-19-9 13,0 0 48,0 1 1,-1-1-1,1 1 0,-1-1 1,1 1-1,-1-1 0,1 1 1,-1 0-1,1-1 0,-1 1 1,0 0-1,1-1 1,-1 1-1,0 0 0,1-1 1,-1 1-1,0 0 0,0 0 1,0-1-1,0 1 0,0 0 1,0-1-1,0 1 1,0 0-1,0 0 0,0-1 1,0 1-1,0 0 0,0 0 1,-1 0-1,-8 30-112,7-25 120,-1 4-28,-23 59 402,23-63-456,0 1 0,-1-1 0,1 0 1,-1 0-1,-1 0 0,1-1 1,-1 1-1,-5 4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11:53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 1728,'4'0'5301,"-5"0"-5214,1 0 0,-1 0 0,1-1 0,0 1 0,-1 0 0,1 0 0,-1 0 0,1 0-1,0 0 1,-1 1 0,1-1 0,0 0 0,-1 0 0,1 0 0,-1 0 0,1 0 0,0 0 0,-1 1 0,0-1 0,-7 88 291,10-22-212,3-1-1,14 70 0,-17-112-133,-1-17-10,-1 0-1,1 0 0,0 0 1,3 8-1,5 15 238,11 55-1,-10-17 84,-7-49-322,-3-15 25,0-1-1,0 1 0,1-1 0,-1 1 0,1-1 0,-1 1 0,3 4 0,-2-6-44,-2 1 495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11:53.8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79 2144,'0'-1'179,"0"1"0,1-1 0,-1 1 0,3-5 1968,-2 4-1968,-1 1 0,1 0 0,-1-1 0,1 1 0,-1 0 0,1 0 0,-1 0 0,1 0 0,-1-1 0,1 1 0,-1 0 0,1 0 0,-1 0 0,1 0 0,-1 0 0,1 0 0,-1 0 0,1 0 0,-1 0 0,1 0 0,-1 1 0,1-1 0,0 0 0,3 0-720,11-8 1203,32-11 772,51-4-1087,-77 19-195,-16 4-152,1-1 1,-1 0 0,0-1-1,9-2 1,10-3 500,-22 7-629,12 12-3232,-6-2 1627,-3 2-1771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11:54.5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8 480,'-8'-8'4800,"8"17"-2727,0-8-1998,1 1 0,-1-1-1,0 1 1,0-1 0,0 1 0,0-1-1,0 1 1,0-1 0,-1 0 0,1 1-1,0-1 1,-1 1 0,1-1 0,-1 0-1,-2 5 2166,6-1-2103,0 0 0,1 0 0,0 0 0,0 0 0,0-1 0,1 0 0,0 1-1,-1-2 1,1 1 0,8 4 0,2 0-724,1 0 0,23 9-1,-12-9-1092,7 0-2874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12:01.7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5 1728,'-2'-4'649,"0"8"-407,6 5-162,1 3 105,-2 0 1,1 0 0,1 15 0,1 1 79,0 7 125,5 67 1,-7-49 1,-1 24 578,-10 131 0,-1-72-1086,5-66 45,1 158 307,14-118-161,-12-107-19,0 0 0,1-1 0,-1 1 1,1 0-1,0-1 0,1 5 0,-2-7-44,0 0 0,0 0 0,0 0 0,0 0 0,0 1 0,1-1 0,-1 0 1,0 0-1,0 0 0,0 0 0,0 0 0,0 0 0,0 1 0,1-1 0,-1 0 0,0 0 0,0 0 0,0 0 0,0 0 0,1 0 0,-1 0 0,0 0 0,0 0 0,0 0 0,0 0 0,1 0 0,-1 0 0,0 0 0,0 0 0,0 0 0,0 0 0,1 0 0,-1 0 0,0 0 0,0 0 0,9-11 378,-6 5-383,-1 0 1,0 0-1,0 0 0,0 0 1,-1-1-1,0 1 1,1-11-1,-3-48 62,0 43-37,-31-455 1066,30 455-855,-1 0 0,-2 0-1,0 0 1,-1 1 0,-11-25-1,10 27-284,2 8-803,3 28 436,7 56 148,-1-25 229,-1 3-184,18 208-4341,-5-179 2125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12:16.7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17815 234 1408,'-8'-8'2747,"-2"6"-2546,-1 0 1,0 1 0,1 1 0,-1 0 0,0 0 0,-12 3 0,-4 1 212,-36 12-1,37-8-11,-38 5 1,39-11-163,-39-3-1,26 0-228,19-1 102,17 1-93,0 1 0,0-1 1,0 1-1,0 0 0,1 0 0,-1 0 0,0 0 1,0 0-1,-2 1 0,1-1-11,1 0 0,-1 0-1,0 0 1,1 0 0,-1 0-1,1-1 1,-1 1 0,1-1 0,-1 1-1,1-1 1,-1 0 0,1 0-1,0 0 1,-1 0 0,1 0 0,0-1-1,0 1 1,0-1 0,0 0-1,0 1 1,-2-3 0,1 1 71,-15-5-39,5 4-66,-50-21-273,46 19 313,6 3 60,0 1-1,0 0 0,-23-1 0,18 2-8,-118 0 319,-12-1-455,118 0 186,15 1 53,0 0 1,-25-5-1,7-4 14,21 6-262,-1 0 0,-12-2 0,17 5 51,5 1 31,-1 0 0,0 0-1,1 0 1,-1-1-1,1 1 1,-1 0-1,0-1 1,1 1-1,-1-1 1,-2-1-1,3 1 24,-1 0-1,1 0 0,-1 0 1,0 0-1,0 1 1,1-1-1,-1 1 0,0-1 1,0 1-1,0-1 0,1 1 1,-1 0-1,0 0 0,-3 0 1,3 1 4,0-1-1,0 0 1,0 0 0,0-1 0,0 1-1,0 0 1,0-1 0,0 1 0,0-1-1,0 0 1,0 1 0,0-1 0,1 0-1,-4-2 1,3 1-59,0 1 1,0 0-1,0 0 1,0 0-1,0 0 0,0 0 1,0 0-1,0 1 0,0-1 1,0 1-1,0-1 0,-4 1 1,-32-1-14,26 2 157,-16 0-109,-1 2-1,-50 12 0,-13 12-485,52-17 479,19-5 34,-23 4-1,18-4 33,19-3 43,0-1 0,-1 0 0,-9 1-1,-75-2-677,88-1 613,-1 0 1,1 0 0,0 0-1,0 0 1,0-1 0,0 1-1,0-1 1,-7-4 0,-13-6 11,5 6-78,-2 0 1,1 2 0,0 0 0,-1 1 0,-39 0-1,-10-5 39,-30 0 176,11 3-304,-15 5 326,86 5-545,16-5 352,1 0-1,-1 0 1,1 1-1,-1-1 1,1 0-1,0 1 1,-1-1 0,1 1-1,0 0 1,-2 0-1,2 0-6,-1 0-1,1 0 0,-1-1 1,1 1-1,-1-1 1,1 1-1,-1-1 0,1 1 1,-1-1-1,-2 0 0,-65 5-135,48-6 583,16 0-488,0 1 1,-1 0 0,1 0-1,0 0 1,-1 0-1,1 1 1,0 0 0,0 0-1,-1 0 1,-7 4-1,8-3 21,0-1 1,1 0-1,-1 1 0,0-2 0,0 1 0,0 0 0,1-1 0,-8 0 0,-30 0 134,14 1-123,-55-5 1,39-4 31,29 6-25,-1 1 1,1 1-1,-17 1 1,-3 0-111,31-1 248,0 0 0,0 0 0,0-1 0,0 1 0,0-1 0,0 0-1,0 0 1,-5-3 0,4 2-122,0 0-1,0 0 0,-1 1 1,1-1-1,0 1 0,-1 1 1,-5-1-1,-32-4 373,26 4-540,16 1 133,0 0-1,1 0 1,-1 0 0,0 0-1,0-1 1,1 1 0,-1 0-1,0 0 1,0 0 0,1-1-1,-1 1 1,0-1 0,1 1-1,-1 0 1,1-1 0,-1 1-1,0-2 1,0 1 6,0 1 0,0-1 0,0 0 0,0 0 0,0 1 0,0-1 0,0 0 0,0 1 0,0-1 0,-1 1 0,1-1 0,0 1-1,0 0 1,0-1 0,-1 1 0,1 0 0,0 0 0,0 0 0,-3 0 0,-35 1-24,22-1 28,7 0 119,7 0-90,1-1-1,-1 1 0,0 0 0,0 0 0,0 1 0,0-1 0,1 1 0,-1-1 0,0 1 0,-3 1 0,0 0-33,0-1-1,1 1 0,-1-1 0,0-1 0,0 1 1,0-1-1,0 0 0,-12-2 0,-5 2-132,4 1 164,-1 1 0,1 1 0,0 1-1,-22 7 1,18-5-109,-1 0 15,-1 0 0,0-2-1,-49 3 1,36-6 160,24 1-62,0-2 1,1 0 0,-22-3-1,10 2 83,21 1-108,-1 0-1,1 0 1,0 0 0,-7-2 0,-19-3-99,-2-3 49,29 8 55,0-1 0,0 0 1,-1 1-1,1 0 1,0 0-1,0 0 1,0 0-1,-4 1 1,-21-1-45,14-2-97,-1 1 0,-23 1 0,17 0 411,-36 4-299,48-4 48,1 1-1,-1 0 1,-15 5-1,15-4 24,0 0 0,0-1 1,-17 2-1,-59 0-87,75-2 8,0 0 0,-16 3 1,16-1 9,1-2 0,-19 2 1,-30 0 62,43-1 141,-1-1-1,0 0 1,1-1-1,-27-4 1,23 1-111,-26-1 0,-1 0 147,-32 0-253,53 2-33,-50 2-1,29 1 60,-248-1 641,291 0-645,-1-1 1,0 1 0,1-1 0,-1 0 0,-6-3 0,-5-1 18,-3-5-9,-14 1 419,26 6-491,-1 1 0,1 0 1,0 1-1,0 0 1,-1 0-1,-6 0 1,3 2 110,-1 0 1,1 0 0,0 1 0,-1 1 0,-9 3-1,-9 2-558,25-7 530,0 1 1,0 0-1,0-1 0,0 2 0,-6 2 0,-8 6-113,-43 20 220,17-11-310,37-15 283,6-5-92,1 1-1,-1-1 1,1 1-1,-1-1 0,1 1 1,-1-1-1,1 0 1,-1 1-1,1-1 1,-1 0-1,0 0 1,1 1-1,-1-1 1,1 0-1,-1 0 0,-1 0 1,1 1-1,1-1 0,-1 0 0,0 0 0,1 0 0,-1 0 0,0 1 0,0-1 0,1 0 0,-1 1 0,1-1 0,-1 0 0,0 1 0,1-1 0,-1 1 0,0 0 0,1 0 1,-1-1 0,0 1 0,1-1 0,-1 1 0,1-1 0,-1 0 0,0 1 0,1-1 0,-1 0 0,0 1 0,1-1 0,-1 0 0,0 0 0,0 1 0,0-1 0,-1 1-20,0-1 0,0 1-1,0 0 1,0 0 0,0 0 0,0 1 0,0-1 0,-2 3-1,-7 4-82,0-2 108,-9 3 40,17-8-35,-1 0 0,1 0 0,-1 1-1,1-1 1,-6 5 0,7-5-3,-1 1 0,0 0 0,1-1 0,-1 0-1,0 0 1,0 0 0,0 0 0,0 0 0,0 0 0,-3 0 0,2-1-37,1 0 1,0 1-1,0-1 0,-1 1 0,1 0 1,0 0-1,0 0 0,0 1 1,0-1-1,1 1 0,-6 2 1,1 1 23,1 1 0,0-1 1,-9 10-1,-28 29 205,-22 25-368,18-20-114,-8 8 136,46-47 179,-1 0-1,-1-1 0,1 0 1,-2 0-1,1-2 0,-1 1 1,-18 7-1,28-14-47,0 1 1,0-1 0,-1-1-1,1 1 1,0 0-1,-1-1 1,1 1-1,0-1 1,-1 1-1,1-1 1,0 0 0,-1 0-1,1 0 1,-1-1-1,1 1 1,0 0-1,-1-1 1,1 0-1,0 1 1,-1-1-1,1 0 1,0 0 0,0 0-1,0-1 1,0 1-1,0 0 1,0-1-1,0 0 1,0 1-1,1-1 1,-1 0-1,1 0 1,-3-3 0,0-4-31,0 0 1,0 0-1,1-1 1,0 0-1,1 1 1,0-1-1,0 0 1,1-19-1,0 19 35,-1 0-1,1 0 0,-2 0 1,1 0-1,-1 0 1,-9-18-1,8 21 37,-1 1 0,0-1 0,0 1 0,-1 0 0,1 0 0,-11-8 1,7 7-40,1-1 1,-11-12 0,-27-30 526,8 11-869,37 38 320,0 0 0,0 0-1,0-1 1,1 1 0,-1 0-1,0-1 1,1 1 0,-1 0 0,1-1-1,-1 1 1,1-1 0,0 1-1,-1-1 1,1 1 0,0-1-1,0 1 1,0-4 0,1 3 23,0-1 0,0 0 0,-1 0 0,1 0 0,1 1 0,-1-1 0,0 0 0,4-3 0,0-2 20,2 1 0,-1 0 0,1 0-1,13-10 1,-13 13-55,-1 0 0,1 1-1,-1 0 1,1 0 0,0 0-1,11-2 1,-8 3 90,0-2 1,12-4 0,-20 7-46,-1 1 0,-1 0 0,1 0 0,0 0-1,-1-1 1,1 1 0,-1 0 0,1 0 0,-1 0 0,1-1 0,-1 1 0,1 0 0,-1-1 0,1 1 0,-1 0 0,0-1 0,1 1 0,-1-1 0,1 1 0,-1-1 0,1 0 144,-1 5-233,0-1 64,0 1 1,0 0-1,-1 0 0,1 0 1,-1 0-1,0-1 0,0 1 0,-1 0 1,1-1-1,-1 1 0,1-1 0,-1 1 1,0-1-1,-1 0 0,1 0 0,0 0 1,-1 0-1,-4 4 0,-88 75 125,25-23-26,22-11-30,30-29-195,-30 26-1,45-43 151,0 0 0,1 0 0,-1 1 0,1-1 0,0 1 0,0 0 0,-3 3 0,5-5-138,1-3-159,-1 1 282,0 0 0,0 0-1,1 1 1,-1-1 0,0 0 0,1 1 0,-1-1 0,1 0 0,-1 1 0,0-1 0,1 1-1,0-1 1,-1 1 0,1-1 0,-1 1 0,2-1 0,1-2-23,24-37 46,-15 24-57,-1-1 0,10-19 0,-21 36 49,91-171 267,-73 140-539,-17 25 246,-1 12 14,1-1 16,0 0-1,0 0 0,-1-1 0,0 1 0,0 0 1,0 0-1,-1 0 0,1 0 0,-1 0 0,-1 0 1,1-1-1,0 1 0,-1 0 0,0-1 0,0 1 1,-1-1-1,1 0 0,-1 0 0,-3 4 0,-12 19 167,13-19-138,0 0 1,-11 12-1,-63 69 368,78-88-409,0 0 1,0 0-1,0 0 1,0 1-1,0-1 0,0 0 1,-1 0-1,1-1 1,0 1-1,-1 0 0,1 0 1,-1 0-1,1-1 1,-1 1-1,1-1 0,-1 1 1,-1-1-1,2-20 36,2 8 4,0 11-16,-1-1 1,0 1-1,0 0 0,0-1 0,0 1 1,0 0-1,0-1 0,0 1 0,0 0 1,0-1-1,-1 1 0,1-2 0,-3-14 144,3 15-141,0 0 0,-1-1 0,1 1 0,0 0 0,-1 0 0,1 0 0,-1 0 0,0 0 1,1 0-1,-3-2 0,2 1 20,0 1 0,-1-1 0,1 1 0,0-1 0,0 0 0,1 0 0,-1 0 0,1 0 0,-1-5 0,-3-13-146,0 12 267,0 0 1,0 0-1,-1 0 1,-9-12 0,10 15-137,1 3-8,1 0 0,-1 0 1,0 0-1,0 1 0,0-1 0,-1 1 1,1 0-1,-5-3 0,-30-12 67,31 15-56,-1 1 0,1-1 0,-11 0 0,-12-2 131,13 0-85,0 2 0,0 0 1,0 1-1,-20 2 0,15-1-97,-19 2-33,1 2 0,-59 14 0,20-3 8,5 0 442,51-9-321,0-1 1,-1-1-1,-35 1 0,-13-4-314,14 1 335,-114-13 1,-65-32 115,225 41-157,-1 0 1,1 1-1,-1 0 1,-24 3-1,-51 10-170,-92 33 382,101-23-136,-56 20 11,79-26-166,32-8-22,-38 8 0,49-14 58,-28 5 345,-76 3 1,73-9-263,-38-1-81,54-2-217,5 1 292,-27-5 0,6-3-125,-84-29 0,77 21 324,-1 3 0,-86-12 0,63 13-262,-34-3-374,21 9 267,66 5 97,-1 1 1,1 2-1,-1 0 0,1 1 0,0 1 0,-43 12 0,55-13-19,-1 0 0,-13 1-1,15-3-8,0 1 1,-1 1-1,-16 4 0,8-1 56,0-1 0,0 0 0,-29 1 0,42-5-67,-141 2 164,79-3-215,17 1 43,-64 8 1,61-4-72,37-3 120,0 0 0,-26 5 0,4 3 90,-1-3 0,-47 3 0,-79-6 126,156-3-255,-206-5-332,-10 2 741,179 3-477,0-1 0,0-3 0,1-2 1,-74-19-1,84 16 164,14 3 63,0-1 1,-29-12-1,-95-45-96,133 60-52,0 0 0,0 0 0,-1 1 0,1 1 1,-15-2-1,-17-3-21,-158-27 237,157 30-217,0 2-1,-70 4 0,-38 22-44,46-5 67,-78 9 142,-37 3-405,179-26 384,-81 1 0,103-7-119,0-1 0,-28-7 0,8 2-31,-178-32 220,34 4-81,152 29-185,0 2 1,0 1-1,-41 2 0,-98 12 111,101-4-55,-132 19 340,121-13-368,61-11 18,0-1 0,-1 0 0,1-1-1,-30-5 1,8-3-37,-46-13 0,-254-58-11,317 74 50,3 1-41,1 0 0,-1 2 0,0 0 0,-40 3 0,-44 15 122,-171 49 1,215-46-97,12-4-46,1-2 0,-86 11 0,-354-9 465,385-12-342,-53-2-345,-136-25 186,263 18 156,-1-1 1,1-2-1,0 0 1,-40-20-1,61 25-68,0 0 0,-1 2 1,-17-4-1,2 1-165,14 3 190,0 0 1,-1 1 0,1 1-1,-1 0 1,1 0-1,-1 1 1,1 1-1,-17 4 1,-11 5-33,-45 19-1,50-16-14,-151 56-141,177-67 375,-11 5-935,19-7 562,2-2 80,12-2 286,175-64-715,-154 56 519,1 1 0,0 2-1,0 1 1,45-3 0,-69 9 58,0 1 1,-1-1-1,1 2 0,0 0 1,-1 0-1,1 1 1,-1 0-1,1 1 0,11 4 1,6 6-128,30 18-1,-36-18 86,1-1-1,35 13 1,-47-22-15,1 0 0,-1-1 0,13 0 0,16 4 52,-22-3-7,77 13 7,-79-13-42,0 0 1,18 6 0,-19-5-11,0 0 1,25 3 0,-3-1 26,-28-4 12,-1 0-1,1 0 0,11-1 0,-9 0 5,-1 0-1,1 1 0,0 0 1,-1 1-1,1 0 0,-1 1 1,18 8 671,-66-13-480,0-2 1,-48-10-1,-71-23 36,99 22-236,-22-7-39,27 7-87,-92-14 0,-160 20-7,224 8-14,69 1 211,1 0 1,-17 4 0,17-3-151,0 0 0,-17 0 0,23-2-20,0 0-1,0 0 0,-1 1 1,-8 2-1,14-3 79,0 0 0,-1 0 0,1 0 1,0 0-1,0 0 0,0 0 0,0 1 1,-1-1-1,1 0 0,0 0 0,0 0 0,0 0 1,0 0-1,0 1 0,0-1 0,-1 0 0,1 0 1,0 0-1,0 0 0,0 1 0,0-1 0,0 0 1,0 0-1,0 0 0,0 0 0,0 1 1,0-1-1,0 0 0,0 0 0,0 0 0,0 1 1,0-1-1,0 0 0,0 0 0,0 0 0,0 1 1,6 8-89,10 5 110,7-2-71,1-2 1,0-1-1,0-1 1,1-1-1,0-1 1,47 5-1,-9-6-40,104-6 0,96-31 29,-98 9 231,42-7 50,-171 25-244,0 2-1,1 1 0,-1 2 1,0 1-1,1 2 1,49 11-1,128 25 459,-101-12-604,-58-15 316,-37-8-178,0 0 0,0-1 0,28 2 0,21-5 83,139-3 238,-152 0-179,96-19 0,-98 10-136,53-10-78,-89 20 166,0 0 0,-1 2 0,1-1 0,28 5 0,51 8-199,55 10 308,-70-13-388,34 3 256,-8 2 205,138 2 0,-132-13-300,110-5 168,-121-1 422,3 0-589,-6 1 118,-25 0-237,28-3 314,119-19 159,-200 23-269,1 0-1,-1 1 0,0 1 0,27 4 0,-24-2-169,0-1 1,44-2 0,0-1 285,58 2 162,35 2-416,-116 2 37,-29-3 66,0 0 1,-1-1 0,1-1-1,0 0 1,20-3-1,-12 0 110,0 1-1,27 1 0,13 0 42,81-5-155,1 0-70,-23 3-144,-14 1 180,4-1 340,-62 3-260,0 1 0,0 3 1,49 11-1,-15-3 71,-55-7-122,-1 1 0,1 2 0,37 15 1,40 12-6912,-60-27 2993,-42-8 3694,-1 0 0,1 0 0,-1 0 0,1 0 0,-1-1 0,1 0 0,-1 0 0,1 0 0,-1 0 0,0 0 0,0-1 0,4-1 0,-2-1-57,-1 0 1,1 0-1,-1 0 0,0-1 1,5-6-1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7:19.049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48 8 2656,'-40'-3'960,"35"-2"-736,2 10-64,3-5-1120,8 6 480,2 2-960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12:17.7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89 45 2400,'-8'-16'998,"-2"-3"-266,10 18-709,-1 1 0,1-1 0,-1 0 0,1 1 0,-1-1 0,0 0 0,1 1 0,-1-1 0,0 1 0,0 0 0,0-1 0,1 1 0,-1-1 0,0 1 0,0 0 0,0 0 0,1-1 0,-1 1 0,0 0 0,-1 0 0,0 0 127,0 0 0,0 0 0,0 0 0,-1 1 0,1-1 0,0 1 0,0-1 0,0 1 0,1-1 0,-1 1 1,0 0-1,0 0 0,0 0 0,0 0 0,1 1 0,-1-1 0,1 0 0,-3 3 0,2-2-21,0 1 0,1 0 0,-1 0 0,1-1 0,-1 1 0,1 0 0,0 0 0,0 0 0,0 1 1,0 5-1,0 0-3,0 1 1,1-1 0,1 1 0,0-1 0,0 0 0,1 1 0,3 11-1,3 5 58,1 0 0,1 0 0,2-1 0,0 0 0,29 41 0,-33-57-173,0 0 0,0-1-1,1 0 1,13 9 0,7 7-59,-27-22 83,1 0 1,-1 0 0,0-1 0,1 1-1,-1-1 1,1 1 0,0-1 0,-1 0-1,6 1 1,-7-2 113,17 0 22,-16-1-225,-1 0 0,1 0 0,-1 0 0,1 1 0,0-1 1,-1 1-1,1-1 0,0 1 0,0 0 0,0-1 0,-1 1 0,1 0 0,3 1 0,7-2-743,-9 0 795,1 0 0,-1-1 0,0 1 0,0-1 0,0 1 0,0-1 0,6-5 139,-2-5-322,-5 10 186,-1-1 1,1 1 0,-1 0 0,0-1 0,0 1-1,0-1 1,1-2 0,0 0-358,-1 0-1,1 0 1,0 1-1,1-1 1,4-7-1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12:21.1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211 54 1984,'-21'-17'2252,"17"12"-1994,-1 1-1,0 0 1,-10-7-1,13 10-206,0 0 0,0 0-1,0 0 1,0 1 0,0-1-1,0 1 1,0-1 0,0 1-1,0 0 1,-1 0 0,1-1-1,0 2 1,0-1 0,0 0-1,0 0 1,-3 1 0,0 1 163,0 0 1,1 0-1,-1 0 1,1 0 0,0 1-1,-7 5 1,-4 2-160,-33 29 377,30-32 997,15-7-1301,2 0-218,15 1-237,10 3 419,-14-2-35,-1-1-1,0 1 1,0-2 0,1 1-1,-1-1 1,0-1 0,11-1-1,-15 1-21,0-1 0,-1 1 0,1-1 0,0 0 0,-1 0 0,0 0 0,6-4 0,27-22 5,-23 17 19,-10 8-51,1-1 0,-1 0 0,0 1 0,0-1 0,5-6 0,-10 10 3,1 0-1,0 0 1,0 0-1,0 0 1,-1 0-1,1 0 1,0 0-1,0 0 1,0 0 0,-1 0-1,1 0 1,0 0-1,0 0 1,0 0-1,-1 0 1,1 0-1,0 0 1,0 0 0,0 0-1,-1 0 1,1 0-1,0 0 1,0 0-1,0 0 1,0 0-1,-1 0 1,1-1-1,0 1 1,0 0 0,0 0-1,0 0 1,-1 0-1,1 0 1,0-1-1,0 1 1,0 0-1,0 0 1,0 0 0,0 0-1,0-1 1,0 1-1,0 0 1,0 0-1,-1 0 1,1-1-1,0 1 1,0 0-1,0 0 1,0-1 0,0 1-1,0 0 1,1 0-1,-1 0 1,0-1-1,0 1 1,0 0-1,0 0 1,0 0 0,0 0-1,0-1 1,0 1-1,0 0 1,0 0-1,1 0 1,-1-1-1,-19 8 263,16-6-191,-32 16 1206,11-3-939,20-13-347,0-1-1,0 1 1,0-1-1,1 1 1,-1-1 0,0 0-1,0 0 1,-4-1-1,-7 0 113,10 1-172,-1-1-1,0 0 1,1 0 0,-1-1 0,0 1 0,1-1-1,0 0 1,-1-1 0,1 1 0,0-1 0,-5-3-1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12:24.7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12 416,'0'0'2720,"22"-1"-2987,-5-10 630,-16 13-403,1-1 0,0 1 1,0 0-1,-1-1 0,1 1 0,-1 0 1,1 0-1,-1 0 0,0 0 0,2 4 1,5 17 492,-13-18-170,5 6-409,0-19 49,0-23 994,-1 30-899,0 0 0,0 0 0,0 0 0,0 1 0,0-1-1,0 0 1,0 1 0,0-1 0,-1 1 0,1-1 0,0 1 0,0 0 0,0-1 0,-1 1-1,1 0 1,-2 0 0,2 0-129,0 0-1,0 0 1,0 0-1,0 0 1,0 1-1,0-1 1,0 0 0,-17 26-3003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12:26.6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211 0 1248,'0'0'1792,"-4"8"-1445,1-4-304,1-2 12,1-1-1,-1 1 1,0 0 0,0 0 0,0-1-1,0 1 1,0-1 0,0 1-1,0-1 1,-5 2 0,6-2-160,1-1 97,0 1-1,0-1 1,0 0 0,-1 0-1,1 1 1,0-1 0,0 0-1,0 0 1,-1 1 0,1-1 0,0 0-1,0 0 1,0 0 0,-1 0-1,1 1 1,0-1 0,0 0-1,-1 0 1,0 0 0,1 0 16,-1 1 1,1-1-1,-1 0 1,1 0-1,-1 1 1,1-1 0,0 0-1,-1 1 1,1-1-1,-1 1 1,1-1-1,0 0 1,-1 1-1,1-1 1,0 1-1,0-1 1,-1 1 0,-6 19 19,-1-1 0,-1 0 0,-14 21 0,7-10-151,2-8-910,-1 1 0,-35 38 0,28-34 580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12:34.1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0 176 480,'12'-15'176,"-7"7"-124,-4 7-15,0 0 0,-1 0 0,1 1 0,-1-1 0,1 0 0,-1 0 0,0 0 1,1 0-1,-1 1 0,0-1 0,0 0 0,0 0 0,1 0 0,-1 0 0,0-2 0,0-6 246,0 7-226,0 1 0,1-1 0,-1 0 1,0 1-1,-1-1 0,1 0 0,0 1 0,0-1 0,-1 0 0,1 1 1,-1-1-1,1 1 0,-2-3 0,0-5 109,2 9-160,1 0-1,-1-1 0,0 1 1,0 0-1,0 0 0,0-1 1,0 1-1,0 0 0,0 0 0,0-1 1,0 1-1,0 0 0,0 0 1,-1-1-1,1 1 0,0 0 1,0 0-1,0-1 0,0 1 0,0 0 1,0 0-1,0 0 0,-1-1 1,1 1-1,0 0 0,0 0 1,0 0-1,-1-1 0,1 1 0,0 0 1,0 0-1,0 0 0,-1 0 1,1 0-1,0 0 0,-1-1 1,0 0 17,1 0 1,-1 0 0,0 0-1,1 0 1,-1-1 0,0 1-1,1 0 1,0 0 0,-1-1-1,1 1 1,0 0 0,-1-1-1,1 1 1,0 0 0,0-1-1,0 1 1,0 0 0,0-1-1,1 1 1,-1 0 0,0-1 0,1 1-1,-1 0 1,1-2 0,0 1-17,0 1 1,-1 0 0,1 0-1,0 0 1,-1-1 0,0 1 0,1 0-1,-1 0 1,0-1 0,0 1 0,0 0-1,1-1 1,-1 1 0,-1 0-1,1-1 1,0 0 0,0 0 52,0 1 1,-1-1-1,1 1 1,1-1-1,-1 1 1,0 0-1,0-1 1,0 1-1,1-1 0,-1 1 1,1 0-1,0-3 1,-1 4-36,0-1 0,0 1 0,0 0-1,0-1 1,0 1 0,0-1 0,0 1 0,0 0 0,0-1 0,0 1 0,0-1 0,0 1-1,0 0 1,-1-1 0,1 1 0,0 0 0,0-1 0,0 1 0,-1 0 0,1-1 0,-1 1-1,5 5-288,0-1 174,-1 0 0,0 1 0,0 0 0,0 0 0,-1-1 0,4 12 0,-4-1-619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12:36.8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 32 1312,'-10'4'2746,"10"-5"-2703,0 2-22,0-1-1,0 0 1,-1 1-1,1-1 1,0 0-1,0 1 1,-1-1 0,1 0-1,0 0 1,-1 1-1,1-1 1,0 0-1,-1 0 1,1 1-1,0-1 1,-1 0-1,1 0 1,-1 0-1,1 0 1,0 0 0,-1 0-1,1 1 1,-1-1-1,1 0 1,0 0-1,-1 0 1,1 0-1,-1 0 1,1-1-1,0 1 1,-1 0-1,1 0 1,-1 0 0,1 0-1,0 0 1,-1 0-1,1-1 1,0 1-1,-1 0 1,1 0-1,0-1 1,-1 1-1,1 0 1,0 0-1,0-1 1,-1 0 0,1-4-165,0-11 280,0 15-120,0 1 1,0 0 0,0-1 0,0 1-1,0 0 1,0-1 0,0 1 0,0 0-1,0-1 1,0 1 0,0 0 0,0-1-1,0 1 1,0 0 0,-1-1 0,1 1-1,0 0 1,0 0 0,0-1 0,-1 1-1,1 0 1,0 0 0,0-1 0,-1 1-1,1 0 1,0 0 0,0 0 0,-1-1-1,1 1 1,0 0 0,-1 0-1,-10-3-21,7 2-276,9 0 210,-3 1 45,0 1 1,-1 0-1,1-1 0,0 1 0,-1 0 0,1 0 1,-1 0-1,0 0 0,1 0 0,-1 0 0,0 1 1,1-1-1,-1 0 0,0 1 0,0-1 1,0 1-1,1 1 0,3 4-390,7 13-1421,-8-12 1440,8 11-766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14:24.0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388 11 1824,'-1'-1'61,"0"0"-1,-1 0 1,1 0 0,0 0 0,-1 0-1,1 1 1,-1-1 0,1 0 0,-1 1-1,1-1 1,-1 1 0,1-1-1,-1 1 1,0 0 0,1 0 0,-1 0-1,0 0 1,1 0 0,-1 0 0,0 0-1,1 0 1,-1 1 0,1-1-1,-1 1 1,1-1 0,-1 1 0,1 0-1,-1-1 1,1 1 0,-3 1 0,3-1-19,-9 4 99,1-1-1,-1 2 0,1-1 0,1 1 0,-1 0 0,-10 11 1,-140 162 2173,78-85-1626,78-90-632,1-1 1,-1 2-1,1-1 0,-3 7 0,-3 4-118,8-14 184,12 0 225,-10 0-317,-1-1-1,1 0 0,-1 0 0,1 0 0,0 0 0,-1 0 0,1 0 0,-1 0 0,1 0 0,-1-1 1,1 1-1,2-2 0,5-2 15,-1 0-1,-1-1 1,1 0 0,0-1 0,-1 1 0,0-2-1,-1 1 1,1-1 0,-1 0 0,-1 0 0,1 0-1,-1-1 1,7-14 0,0 6 115,-11 15-116,0 1 1,0-1-1,0 0 0,0 0 0,-1 0 0,1 0 0,0 0 0,0 0 0,-1 0 0,1 0 0,-1-1 0,1 1 1,0-1-1,7 18 165,-5-8-76,-1 0 1,0 1-1,1 13 0,4 15 43,-7-37-147,0 0 0,0 1 0,0-1 1,1 0-1,-1 1 0,0-1 1,0 0-1,0 1 0,0-1 0,0 1 1,0-1-1,0 0 0,0 1 0,0-1 1,0 0-1,0 1 0,0-1 0,0 1 1,0-1-1,0 0 0,0 1 1,-1-1-1,1 0 0,0 1 0,0-1 1,0 0-1,0 1 0,-1-1 0,1 0 1,0 1-1,0-1 0,-1 0 0,1 0 1,0 1-1,-1-1 0,1 0 0,0 0 1,-1 0-1,1 1 0,-2-5 7,1 1-1,0-1 0,1 0 0,-1 1 1,0-5-1,-1-5-42,0-4-94,-4-16 193,6 32-99,0 0-1,-1 0 1,1-1-1,-1 1 1,1 0-1,-1 0 1,0 0-1,1 0 1,-1 0-1,0 0 1,0 0-1,0 0 1,0 0-1,1 0 1,-1 1-1,-1-1 1,1 0-1,0 1 1,0-1-1,0 0 1,-2 0-1,2 1-51,0 0-1,0 0 0,-1 0 0,1 0 1,0 0-1,-1 0 0,1 1 0,0-1 1,0 0-1,0 1 0,-1-1 0,1 1 1,0-1-1,0 1 0,0-1 1,0 1-1,0 0 0,0-1 0,0 1 1,0 0-1,-1 1 0,0 0-111,1-1 1,-1 1-1,1 0 0,0-1 0,0 1 1,0 0-1,0 0 0,0 0 0,0 0 1,0 0-1,-1 3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14:25.7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121 212 2400,'1'-3'131,"-1"-1"0,1 1 0,0 0 0,0 0 0,0 0 0,0 0-1,1 0 1,-1 0 0,1 0 0,0 0 0,-1 0 0,5-4 0,-3 4-88,0-1-1,0 0 1,-1 0-1,0 0 1,0 0-1,0 0 1,2-8 0,-3 10 65,0-1 0,-1 0 1,0 0-1,1 0 1,-1 0-1,-1 0 1,1 0-1,0 0 1,-1 0-1,1 0 1,-1 0-1,0 0 1,0 1-1,0-1 0,0 0 1,0 0-1,-1 1 1,1-1-1,-3-2 1,1 2 36,0 0-1,0 0 1,0 1 0,0-1 0,0 1 0,-1 0 0,1 0 0,-1 0-1,1 0 1,-1 1 0,0-1 0,1 1 0,-9-2 0,-1 1-45,-32-8 1195,43 9-1255,-1 1 0,1-1 0,-1 0 0,1-1 1,0 1-1,0 0 0,-1 0 0,1-1 0,0 0 0,0 1 1,0-1-1,0 0 0,-2-3 0,1 1-136,5 10 91,8 11 63,3 0-90,-1-2 54,-1 0-1,0 1 0,-1 1 1,-1 0-1,7 19 0,19 42-645,-30-64-52,-1-1-1,2-1 1,0 1-1,1-1 1,0 0-1,14 18 1,20 16-2215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10:42.5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153 60 480,'0'0'165,"-12"-5"502,-3 1 644,14 4-1236,-1-1-1,0 0 1,1 1 0,-1-1 0,0 1 0,1 0-1,-1-1 1,-2 1 0,3 0-77,1 0-1,-1 0 1,1 0 0,0 0-1,-1-1 1,1 1 0,-1 0 0,1 0-1,-1 0 1,1-1 0,0 1-1,-1 0 1,1-1 0,0 1-1,-1 0 1,1-1 0,0 1 0,-1-1-1,-8-6 308,1 4-217,8 2-60,-1 1 0,0-1 1,0 1-1,0-1 1,0 1-1,0 0 1,0-1-1,0 1 0,0 0 1,0 0-1,1 0 1,-1 0-1,-2 0 1,0-1 101,0 1 1,0-1 0,-1 0-1,1 0 1,-4-3 0,-5 0 285,-1-4-376,12 7-14,0 0-1,0 1 0,0-1 1,0 0-1,0 1 0,0-1 1,0 1-1,0-1 1,0 1-1,0-1 0,0 1 1,0 0-1,0-1 0,-2 1 1,2 0 75,1 0-197,-4 0 48,10 1-11,-1 1 0,1-1 0,-1 1 0,0 0 0,0 1 0,0-1 0,6 5 0,20 9-1053,-23-12 398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10:44.1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122 323 320,'-3'-6'11,"0"0"-1,0-1 1,1 1 0,0-1-1,-2-12 1,-19-59 549,18 60 38,0 2 0,-14-30 0,9 24-563,8 18 53,0 0 0,-1 0 0,0 0 0,1 0 0,-1 1 0,-1-1 0,-4-4 0,5 5-114,2 2 41,0 0 1,1 0 0,-1 0-1,1 0 1,-1 0 0,1 0-1,0 0 1,-1-1 0,1 1-1,0 0 1,0 0 0,-1 0-1,1-3 1,-3-10 69,3 13-55,-1 0 1,1 0-1,0 0 1,0-1-1,0 1 1,0 0-1,-1 0 1,1 0 0,1 0-1,-1-3 1,-2-3 305,18 48-54,-13-32-270,-2-6-50,0 0 1,0 0-1,0 0 1,0 0-1,-1 0 1,1 7 0,0 0 37,0 0 0,1 0 0,0 0 0,1 0 0,0 0 0,0 0 0,1-1 0,8 16 0,32 38 432,-54-76-294,8 10-165,0 0-1,1-1 1,-1 1 0,1-1-1,0 1 1,0-1-1,0 0 1,0 0 0,1 1-1,-1-1 1,1 0-1,0 0 1,0 0 0,0 1-1,1-1 1,-1 0-1,1 0 1,0 1 0,0-1-1,1 0 1,1-4 0,2-4-66,-5 12 68,0-1 0,0 0 0,0 1-1,0-1 1,0 0 0,1 1 0,-1-1 0,0 1 0,0-1 0,1 0-1,-1 1 1,0-1 0,1 1 0,-1-1 0,1 1 0,-1-1 0,1 1 0,-1-1-1,1 1 1,-1-1 0,1 1 0,-1 0 0,1-1 0,-1 1 0,1 0 0,0-1-1,-1 1 1,1 0 0,0 0 0,-1 0 0,1 0 0,0 0 0,-1-1-1,1 1 1,1 1 0,16 0-1580,-5 4 613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7:36.639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1811 434 832,'-5'-1'102,"-1"0"-1,1 1 1,-1 0 0,1 0-1,-1 0 1,1 1 0,-1-1-1,-7 3 1,-43 16 90,31-10-46,24-8-142,-112 42 400,97-36-434,0 2 0,1 0-1,0 0 1,-24 20-1,35-25 69,4-4-29,0 0 1,-1 0-1,1 0 1,0 0-1,0 0 1,0 0-1,0 0 1,0 0 0,0 0-1,0 0 1,0 0-1,0 0 1,0 0-1,0 0 1,0 0-1,0 0 1,-1 0 0,1 1-1,0-1 1,0 0-1,0 0 1,0 0-1,0 0 1,0-1-1,0 1 1,0 0-1,0 0 1,0 0 0,0 0-1,0 0 1,-1 0-1,1 0 1,0 0-1,0 0 1,0 0-1,0 0 1,0 0 0,0 0-1,0 0 1,0 0-1,0 0 1,0 0-1,0 0 1,0 0-1,0 0 1,0 0 0,0-1-1,0 1 1,0 0-1,0 0 1,0 0-1,0 0 1,0 0-1,0 0 1,0 0 0,0 0-1,0 0 1,0 0-1,0 0 1,0 0-1,0-1 1,0 1-1,0 0 1,0 0-1,0 0 1,2-6 304,11-6-117,-2-2 0,0 1 1,0-1-1,-1-1 0,12-23 1,-21 34-143,1 0 0,0 0 0,-1 0 0,0 0 1,0-1-1,0 1 0,-1 0 0,1 0 0,-1-1 1,0 1-1,0 0 0,0 0 0,-1-1 1,0 1-1,1 0 0,-2 0 0,-1-7 0,1 7-41,1 1-1,0 0 0,-1 0 0,0 0 1,0 1-1,0-1 0,0 0 0,0 1 1,0-1-1,-1 1 0,1 0 0,-1-1 1,0 1-1,1 0 0,-1 1 0,0-1 1,0 0-1,0 1 0,-1 0 0,1 0 1,0 0-1,0 0 0,-5 0 0,4 1-30,1 0-1,0 0 1,-1 0-1,1 1 1,0 0-1,0 0 1,-1 0-1,1 0 1,0 0-1,0 1 1,0-1-1,0 1 1,1 0-1,-1 0 1,0 0-1,1 0 1,-1 0-1,1 0 1,-3 5-1,-4 3-98,1 1-1,0 0 1,-9 18 0,14-23 109,0 0 1,0 0 0,0 0 0,1 0 0,0 0 0,0 1 0,0-1 0,1 0 0,0 1 0,1 0 0,-1-1 0,1 1 0,0-1 0,2 12 0,-1-17 17,-1 0 1,0 0-1,1 0 0,-1 0 1,0-1-1,1 1 1,-1 0-1,1 0 0,-1-1 1,1 1-1,0 0 1,-1-1-1,1 1 0,0-1 1,-1 1-1,1-1 1,0 1-1,0-1 0,0 1 1,-1-1-1,1 0 1,0 1-1,0-1 0,0 0 1,0 0-1,1 1 1,-1-1-6,1 0 0,-1 0 1,1 0-1,-1 0 0,0 0 1,1-1-1,-1 1 0,0 0 1,1-1-1,-1 1 1,0-1-1,0 1 0,1-1 1,-1 1-1,0-1 0,2-1 1,37-36-12,65-77-1,-99 108 57,-1-1 1,1 0-1,4-12 0,-8 17-58,-1 0 0,0 0 0,1 0 0,-1-1 0,-1 1 0,1 0 0,0 0 0,-1-1 0,0 1 0,0 0 0,0-1 0,0 1 0,-1-4 0,1 6 7,-1 0-1,1 0 1,0 1 0,-1-1 0,0 0 0,1 0-1,-1 0 1,1 0 0,-1 1 0,0-1 0,0 0-1,1 0 1,-1 1 0,0-1 0,0 1 0,0-1-1,0 1 1,0-1 0,0 1 0,0 0 0,0-1-1,0 1 1,0 0 0,0 0 0,0 0 0,0-1-1,-2 1 1,0 0 2,-1 0 0,1 1 0,-1-1 0,1 0 0,-1 1 0,1 0 0,-4 1 1,-7 4 3,0 0 0,1 1 1,0 0-1,1 1 1,-14 11-1,-53 53-87,53-45-4,23-23 122,5-6 109,5-4 161,-3-6 321,-3 9-597,0 1 1,-1 0 0,1-1-1,0 1 1,-1 0 0,1-1-1,-1 1 1,0-1 0,0 1-1,0-4 1,-1-3 34,0 6-53,1 1 0,0 0 0,0-1 0,-1 1 1,0 0-1,1 0 0,-1-1 0,0 1 0,-1-2 0,-15-26 57,16 29-72,1 1 0,-1-1 0,0 1 0,0-1 0,0 1 0,0-1 0,0 1 0,0 0 0,0-1 0,0 1 0,0 0 0,0 0 0,0 0 1,0 0-1,0 0 0,0 0 0,0 0 0,0 0 0,0 0 0,0 0 0,0 0 0,0 1 0,0-1 0,0 1 0,-2 0 0,-22 12-97,-12 19-45,30-24 127,-1-1 0,0 0-1,-17 11 1,14-10 274,1 1 301,8-10-169,4-7 76,1 3-428,1 0 0,0 0 0,0 0 0,1 1 0,-1-1 1,1 1-1,0 0 0,8-4 0,8-8 115,-18 13-113,0 0 0,0 0 0,0 1-1,0-2 1,-1 1 0,1 0 0,-1-1 0,0 1 0,4-8 0,5-5 32,-10 15-69,0 0 1,0-1-1,0 1 1,0 0 0,0-1-1,0 1 1,0-1-1,0 1 1,0-4-1,1 2-11,-1-1-1,1 1 1,0 0-1,0 0 1,0 0 0,0 0-1,1 0 1,-1 0-1,5-3 1,-3 2-18,0 1 0,-1-1 0,6-9-1,21-19 236,-16 13-287,-9 14 102,-1-2 0,0 1 1,0 0-1,4-8 1,-5 9-17,0 0 1,0 0-1,0 0 0,1 0 1,6-6-1,11-13 231,21-26-248,-41 48-10,1 1 1,-1 0 0,0 0 0,1 0-1,-1 0 1,1 0 0,-1 1-1,1-1 1,-1 0 0,1 1 0,0-1-1,1 0 1,-1 1 10,0-1 0,1 1 0,-1-1 0,0 1 0,0 0 0,0-1-1,0 1 1,0 0 0,1 1 0,3 0 0,1 0 34,92-1 146,-95 0-169,0 1 1,0-1-1,0 1 0,0 0 1,7 3-1,-7-2 12,0-1-1,1 1 1,-1-1 0,0 0-1,9 0 1,-8 0 29,0-2-1,0 1 1,0-1 0,0 0-1,0 0 1,0 0 0,0-1-1,0 1 1,-1-1 0,1 0-1,0-1 1,-1 1 0,5-5-1,-6 7-4,2 0-28,-4 0-74,-1 0 38,2 0 68,4 0-4,0 0-60,-2-1 32,1 1 1,-1 1-1,0-1 0,1 1 0,-1-1 0,0 1 1,1 1-1,-1-1 0,0 0 0,8 5 0,3 0-94,-12-5 80,1-1-1,-1 1 0,0 0 1,-1 1-1,1-1 0,0 1 1,0-1-1,-1 1 0,1 0 1,0 0-1,-1 0 0,0 0 1,4 4-1,-5-5-1,-1 1-1,1-1 1,0 1-1,0-1 1,0 1-1,0-1 1,1 0 0,1 3-1,19 19 252,-4-5-155,16 20-218,-16-19 266,-16-16-123,0-1 0,0 1 0,0-1 0,0 0 0,1 0 1,-1 0-1,1 0 0,0 0 0,-1-1 0,7 4 0,-4-3-8,0 1 0,-1 0-1,1 0 1,-1 0 0,7 7 0,-7-6-33,1 0 1,0 0 0,0-1 0,9 6 0,-8-7 53,1 0-1,0 0 1,-1-1-1,1 0 1,0 0-1,0 0 1,0-1-1,0 0 1,-1-1 0,1 0-1,13-3 1,-9 3-53,1 0 1,-1 1 0,13 1-1,1 0 85,-21-1-62,1 1-1,0 0 0,-1 0 0,1 1 0,-1 0 1,1-1-1,-1 2 0,0-1 0,0 0 1,1 1-1,5 5 0,21 11-86,-22-15 100,0 1 0,12 8 0,-14-8 22,0-1 0,-1 0 0,2 0-1,11 4 1,-14-6-70,-1 0-1,1 0 1,-1 0-1,1 1 1,5 4-1,-6-4 29,1 0-1,-1 0 1,1 0-1,6 2 1,13 8 84,-21-11-38,-1 0 1,1 0-1,0 0 0,0 0 1,0-1-1,0 0 0,0 1 0,1-1 1,-1-1-1,6 2 0,-2-1-61,1 0 0,-1 1 0,13 4 0,-15-5 88,9 5 10,-12-5-83,0 0 0,0 0 0,0-1 0,-1 1 0,1-1 0,0 1 0,0-1 0,0 0 0,2 1 0,-2-2 5,0 1 0,0 0 0,-1 1-1,1-1 1,0 0 0,-1 0 0,1 1-1,0-1 1,-1 1 0,1-1-1,-1 1 1,3 1 0,5 1-127,-6-3 144,0 1 0,1-1 1,-1 1-1,0 0 0,0 0 1,0 1-1,0-1 0,0 1 1,0-1-1,0 1 0,4 4 1,-2-2-12,1-1 1,-1 1-1,8 3 1,9 6 3,-19-12-5,0 0 1,0 0 0,0 0-1,1 0 1,-1 0-1,0-1 1,1 1 0,-1-1-1,4 0 1,9 2 35,7 1-12,-13-2 1,-1 0-1,13 4 0,25 7 103,-43-10-129,0-1-1,0 0 0,0-1 1,1 1-1,-1-1 0,5 0 0,14 2 206,-9 0-210,-5 0-13,0 0 0,14 0-1,-23-2 58,0 0 31,0-2-55,-1 1 1,1-1-1,-1 1 1,0-1-1,0 1 0,1-1 1,-1 1-1,0 0 0,0-1 1,-1 1-1,1 0 1,0 0-1,0 0 0,0 0 1,-1 0-1,1 0 1,-1 0-1,-2-1 0,-30-15 188,-8-5-528,32 19-58,10 3 374,0 0 0,-1 0-1,1 1 1,0-1 0,0 0-1,0 0 1,0 0 0,-1 0-1,1 0 1,0 0 0,0 0-1,0 1 1,0-1 0,0 0-1,0 0 1,-1 0 0,1 0-1,0 1 1,0-1 0,0 0-1,0 0 1,0 0 0,0 0-1,0 1 1,0-1 0,0 0-1,0 0 1,0 0 0,0 1-1,0-1 1,0 0 0,1 1-5,-1 0 0,1 0 1,0 0-1,0 0 1,0 0-1,0 0 1,0 0-1,0 0 0,0 0 1,2 1-1,-2-2 0,17 11 56,0 0 0,31 12-1,12 6-56,4 2 11,-56-26-6,0 1 1,0 0-1,11 10 0,6 4 75,-23-17-55,1 0 0,-1 0 0,1 1 0,-1 0 0,0-1 0,0 1 0,-1 0 0,1 0 0,-1 0 0,3 7 0,3 6-156,5 19 137,-9-26 22,1 7 34,0-10-46,-1 1-1,0 0 1,4 15-1,-5-13 18,1 0 0,6 11-1,-9-19-23,0-1-1,0 1 1,-1 0-1,1 0 0,-1 0 1,1 0-1,-1 0 1,0 3-1,4 13-30,14 25 38,-14-35 0,12 16 154,-16-23-63,0-1-43,0 0-112,0 0 11,0 0 69,0 0 26,0 0 33,0 0-32,0 0-43,0 0-112,0 0 74,0 0 166,0 0-21,5-4 149,-4 3-250,0-1-1,0 1 1,-1-1-1,1 1 1,0-1 0,-1 0-1,1 1 1,-1-1-1,0 0 1,0 1 0,1-1-1,-1 0 1,-1-3-1,-2-27-88,1 17-40,-5-49-395,-5-81-532,12 145 922,1 1 91,-1 1-1,0 0 1,0-1 0,1 1-1,-1 0 1,1-1 0,0 1-1,0 1 1,4 9 23,-1-1 0,0 1 0,4 21 1,-6-20 9,1-1 1,1 1-1,6 14 1,-4-14 4,2 2 0,-2 0 0,1 1 0,3 17 0,-9-25 7,0 0 0,-1 14 0,0-16 35,0 0 0,0 0 1,0 0-1,3 12 0,1 4 218,-4-21-319,5 6 52,-2-2 44,-3-5-1,7 9 208,-1-7-277,-3-1 17,-1 0 0,0 1 0,1-1-1,-1 1 1,0-1 0,1 1-1,-1 0 1,2 2 0,8 6-18,22 10-31,-26-14 42,0-1 1,14 6 0,-21-10 37,9 0 204,-10 0-207,1-1 1,-1 0 0,1 0-1,-1 0 1,1 0 0,-1 0-1,1 1 1,0-1 0,-1 0-1,1 0 1,-1 0 0,1-1-1,-1 1 1,1 0-1,-1 0 1,1 0 0,-1 0-1,1 0 1,-1-1 0,2 1-1,-2-1 25,0 1-28,0 0-74,0 0 38,1-23 330,32-38-486,-27 51 252,-5 9-87,0 0 0,0-1 0,0 1 0,0 0 0,-1-1 0,1 1-1,0-1 1,-1 1 0,1-4 0,-1 4-170,2 2 163,0 0-1,-1 0 0,1 1 1,0-1-1,-1 0 1,1 0-1,-1 1 0,0-1 1,1 1-1,-1-1 0,0 1 1,0-1-1,0 1 1,0 0-1,0 0 0,0 0 1,0 1-1,9 16-22,-10-18 49,1-1 0,0 1 1,-1 0-1,1 0 0,-1 0 0,1 0 1,-1-1-1,1 1 0,-1 0 0,0 0 1,1 0-1,-1 0 0,0 0 1,0 0-1,0 0 0,0 0 0,0 0 1,0 0-1,0 0 0,0 0 1,-1 2-1,0 3 145,1 7-62,0-11 6,0-2-11,0 0 5,-5 1-63,-1 1 1,0-1-1,-1 0 0,1-1 0,0 1 0,0-1 0,0 0 0,-9-2 0,-8 1-61,-7 2 69,0 1 0,1 1 0,-1 1 0,-50 16 0,16-4-52,48-13 33,1 0 0,-1-1-1,0 0 1,0-2-1,-25-1 1,6 0-5,-178 6 0,161-1-17,-1 2 0,-50 13 0,77-13-78,0 1-1,0 1 1,-36 17 0,50-18 95,8-5 4,0 1 1,1-1 0,-1-1-1,-1 1 1,1 0-1,0-1 1,0 0-1,-7 1 1,11-2-75,18-11 27,62-53-40,-53 41 139,55-36 1,90-52-53,-168 109 19,0-1-1,-1 0 0,1 0 1,-1 0-1,1-1 0,2-4 1,-5 7-27,0 0 1,-1 0 0,1 0-1,0-1 1,-1 1-1,1-1 1,-1 1 0,0 0-1,1-1 1,-1 1 0,0-1-1,0 1 1,0 0-1,0-1 1,0 1 0,0-1-1,0 1 1,0-1 0,-1 1-1,1 0 1,-1-1-1,1 1 1,-2-3 0,-1-3-2,0 1 1,-1 0 0,0 0-1,0 0 1,0 0 0,-8-7-1,10 11 1,0 0-1,0 1 1,0 0 0,0-1-1,0 1 1,0 0-1,0 0 1,-1 0-1,1 1 1,0-1 0,-1 0-1,1 1 1,0 0-1,-1-1 1,1 1 0,-1 0-1,1 0 1,-1 0-1,1 1 1,0-1 0,-1 1-1,-3 1 1,-20 7-90,2 2-1,-1 1 1,2 0 0,-31 22 0,3-1 134,4-8-36,-80 33 0,-54 7-134,60-23 335,100-33-291,-10 2 48,23-11 37,8-3 6,12-6 5,45-22 1,104-61-214,-132 74 224,-1-3 1,-1 0 0,35-36-1,-30 23-48,49-69 0,-52 66 85,-22 30-52,0-2 0,-1 1 0,9-17 0,-12 21-3,2-10 121,-5 14-130,0 0 0,-1-1-1,1 1 1,0 0 0,0-1 0,0 1 0,-1 0 0,1-1 0,0 1-1,-1 0 1,1 0 0,0-1 0,0 1 0,-1 0 0,1 0-1,0 0 1,-1-1 0,1 1 0,-1 0 0,1 0 0,0 0 0,-1 0-1,1 0 1,0 0 0,-1 0 0,1 0 0,-1 0 0,1 0 0,0 0-1,-1 0 1,1 0 0,0 0 0,-1 0 0,1 0 0,-1 0-1,1 1 1,0-1 0,-1 0 0,-4 1-1,-1 1 1,1-1-1,0 1 0,-1 0 0,1 0 0,0 1 1,-8 5-1,-33 27-42,30-22 1,-55 40 1,-2-4 1,-95 47-1,-26 16 94,118-73 40,-140 52 1,146-65 39,58-23-198,12-3 63,0 0 1,-1 0-1,1 0 1,0 0-1,0-1 1,0 1-1,0 0 1,0 0-1,0 0 1,0 0-1,0 0 0,0 0 1,0-1-1,0 1 1,0 0-1,0 0 1,0 0-1,0 0 1,0 0-1,0 0 1,0-1-1,0 1 1,0 0-1,0 0 0,0 0 1,0 0-1,0 0 1,0 0-1,0-1 1,0 1-1,0 0 1,0 0-1,1 0 1,-1 0-1,0 0 1,0 0-1,0 0 0,0 0 1,0-1-1,0 1 1,0 0-1,0 0 1,1 0-1,20-17-30,102-66 86,-96 62-70,-1-2-1,34-35 1,149-161-17,20 18-153,-223 196 149,1 0 110,0 0 1,-1 0 0,0-1-1,11-13 1,-17 19-74,1 0 0,-1 0 0,0-1 0,0 1 1,0 0-1,0-1 0,1 1 0,-1 0 0,0-1 0,0 1 0,0 0 0,0-1 0,0 1 1,0 0-1,0-1 0,0 1 0,0 0 0,0-1 0,0 1 0,0 0 0,0 0 0,0-1 1,-1 1-1,1 0 0,0-1 0,0 1 0,0 0 0,0-1 0,-1 1 0,1 0 0,0 0 1,0-1-1,0 1 0,-1 0 0,1 0 0,0-1 0,0 1 0,-1 0 0,1 0 1,0 0-1,-1 0 0,1 0 0,0-1 0,-1 1 0,1 0 0,0 0 0,-1 0 0,1 0 1,0 0-1,-1 0 0,1 0 0,0 0 0,-1 0 0,1 0 0,0 0 0,-1 0 0,-21 1-59,-9 4 39,1 1 1,0 2 0,0 1 0,0 1 0,1 2-1,1 1 1,0 1 0,1 1 0,-26 20 0,24-15 21,-154 99-106,-294 103 579,465-219-468,12-3-10,0 0 0,0 0 0,0 0 0,0 0 0,0 0 0,0 0 0,0 0 0,-1 0 0,1 0 0,0 0 0,0 0 0,0 0 0,0 0 0,0 0 0,0 0 0,0 0 0,0 0 0,0 0 0,0 0 0,-1 0 0,1 0 0,0 0 0,0 0 0,0 0 0,0 0 0,0-1 0,0 1 0,0 0 0,0 0 0,0 0 0,0 0 0,0 0 0,0 0 0,0 0 0,0 0 0,0 0 0,0-1 0,0 1 0,0 0 0,0 0 0,0 0 0,0 0 0,0 0 0,0 0 0,0 0 0,0 0 0,0 0 0,0-1 0,0 1 0,11-16-238,-8 12 268,35-41-97,53-49 1,51-32-80,51-31 319,-73 52-276,-119 104 113,1-1 0,-1 1 0,0-1 0,0 1 0,1-1 0,-1 1 0,0-1 0,1-2 0,-2 3-4,0 1 0,0 0 0,0 0-1,0 0 1,0 0 0,0-1 0,0 1 0,0 0 0,0 0 0,0 0 0,0-1 0,0 1 0,0 0 0,0 0 0,0 0 0,0-1 0,0 1 0,0 0 0,0 0 0,0 0 0,0-1 0,0 1 0,0 0 0,0 0 0,-1 0-1,1 0 1,0-1 0,0 1 0,0 0 0,-10 1 27,-99 48-377,48-24 346,2 2 0,0 3 0,2 3 0,-55 41 0,13 13-4,87-76 5,8-7-19,-9 9-93,9-13 63,3-8 37,2 4 26,1 0 0,-1 0 0,1 0 0,-1 0 0,1 0 0,0 0 0,5-6 0,23-27 38,-13 18-51,20-22 7,2 2-1,51-40 1,-14 14-4,-76 64-4,1 0 0,0 1 1,0-1-1,0 0 0,0 0 1,-1 0-1,1 0 0,0 0 0,-1 0 1,1 0-1,-1 0 0,1-2 1,-4 0-5,-9 4-12,-13 4-37,0 2 1,0 1-1,1 1 0,0 1 1,1 1-1,-41 26 1,51-28 52,1 0 0,0 0 0,1 1 0,1 1 0,-12 13 0,-41 63 0,39-52 0,13-18 10,-10 20-1,17-29 30,-8 4 268,7-11-167,6-7-48,23-55-50,-12 30-51,1 0 1,32-55-1,2 19 36,69-76-1,-109 136-116,-4 4 60,0 1 1,-1-1 0,1 0 0,4-6-1,-7 9 31,0-1 1,0 1-1,1 0 0,-1-1 0,0 1 0,0-1 0,0 1 0,0-1 0,0 1 0,0 0 1,0-1-1,0 1 0,0-1 0,0 1 0,0-1 0,0 1 0,0-1 0,0 1 0,0 0 1,0-1-1,0 1 0,0-1 0,-1 1 0,1-1 0,0 1 0,0 0 0,0-1 1,-1 1-1,1 0 0,0-1 0,-1 1 0,1 0 0,0-1 0,-1 1 0,1 0 0,0 0 1,-1-1-1,1 1 0,-1 0 0,1 0 0,0 0 0,-1 0 0,1-1 0,-1 1 0,1 0 1,-1 0-1,1 0 0,0 0 0,-1 0 0,-5-1-15,1 0 0,-1 1 0,0 0-1,1 0 1,-1 0 0,1 1 0,-10 1 0,8 0 31,1-1 0,0 0 0,-1-1 0,1 0 0,0 0-1,-13-2 1,3-1 76,6 1-137,0 0-1,0-1 1,-12-5-1,-21-12 370,15 1-431,-18-12-44,44 30 143,-1 0 0,1 1-1,0-1 1,-1 1-1,1-1 1,-1 1 0,1 0-1,0 0 1,-1 0-1,-4 0 1,5 0 15,-1 1 0,0-1-1,0-1 1,0 1 0,0 0 0,-5-2 0,6 2-23,0-1 1,0 1-1,0 0 1,0 0-1,1 0 1,-1 0-1,0 0 1,0 1-1,0-1 1,0 0-1,0 1 1,1-1-1,-1 1 1,0 0 0,1 0-1,-1-1 1,0 1-1,1 0 1,-1 1-1,1-1 1,-1 0-1,-1 2 1,-10 6 101,-1 2 89,10-6-170,-4 16 74,0-5 48,7-15-171,1 0 39,0 1 1,0-1-1,0 1 1,0-1-1,0 1 1,0-1-1,1 1 1,0 2-1,4 2-1,-4 2 26,2 2 97,-2-9-102,0 0 1,-1 1-1,1-1 0,-1 0 1,1 0-1,-1 1 0,1-1 1,-1 0-1,0 1 1,0-1-1,0 1 0,0 1 1,0-2-7,1 1-14,0-1-1,-1 0 0,1 1 0,-1-1 0,0 0 1,1 1-1,-1-1 0,0 1 0,0 1 0,-16 12 715,16-14-706,0-1 1,-1 1 0,1 0 0,0-1 0,0 1 0,-1-1-1,1 1 1,0-1 0,0 1 0,0 0 0,0-1-1,0 1 1,-1-1 0,1 1 0,0 0 0,1-1-1,-1 1 1,0-1 0,0 1 0,0 0 0,0 0-1,-1 3 56,0-3-124,1-1-11,-5 9-21,4-9 99,1 0 0,0 0 0,-1 1-1,1-1 1,0 0 0,-1 1-1,1-1 1,0 0 0,0 1 0,-1-1-1,1 0 1,0 1 0,0-1 0,0 1-1,-1-1 1,1 0 0,0 1 0,0-1-1,0 1 1,0-1 0,0 1 0,0-1-1,0 0 1,0 1 0,0 0 0,0-1-2,0 0 0,0 0 1,0 0-1,0 1 1,0-1-1,0 0 1,0 0-1,0 0 1,0 1-1,0-1 1,0 0-1,0 0 0,0 0 1,0 0-1,0 0 1,0 1-1,0-1 1,0 0-1,0 0 1,-1 0-1,1 0 1,0 0-1,0 1 0,0-1 1,0 0-1,0 0 1,0 0-1,-1 0 1,1 0-1,0 0 1,0 0-1,0 0 1,0 0-1,-1 1 1,1-1-1,0 0 0,0 0 1,0 0-1,-26 18 138,26-17-230,0-1 11,0 6 61,0-3 18,0 0 0,0-1 1,-1 1-1,1-1 1,0 1-1,-1 0 0,0-1 1,0 1-1,1-1 0,-4 5 1,4-7-1,0 1-1,0-1 1,0 0 0,-1 1 0,1-1 0,0 1 0,0-1 0,0 1-1,0-1 1,0 1 0,0-1 0,0 1 0,0-1 0,0 1 0,0-1-1,0 0 1,0 1 0,0-1 0,0 1 0,1-1 0,-1 1 0,0-1-1,0 1 1,1 0 0,5 16-2,4 10 115,11 39 37,-18-62-154,-1 0-1,0 0 1,0 1 0,0 0-1,-1-1 1,1 1 0,-1 0-1,0-1 1,-1 1 0,1 0-1,-1 5 1,1-6-4,0 0 1,-1 0-1,2 0 0,-1-1 0,0 1 1,1-1-1,2 6 0,7 18 79,-6-13 137,-4-12-219,0 0-1,0-1 1,0 1-1,-1 0 1,1 0-1,0-1 1,-1 1-1,0 0 1,1 0-1,-1 0 1,0 0-1,0 0 1,0 2-1,-1 0 37,0 0 0,1 0-1,0 0 1,0 0 0,0 1 0,2 6 0,-1-5 23,-1-1 1,1 1 0,-1-1 0,-1 10-1,-4 20-132,5-32 92,-1 0 0,1 0 0,0 0-1,0-1 1,0 7 0,0-7-9,0 0-1,0 0 1,0-1-1,0 1 0,0 0 1,0 0-1,0 0 1,-1 0-1,1 0 1,-1 0-1,0 2 1,1-4 5,-1 1 1,1 0 0,0-1 0,0 1-1,0-1 1,0 1 0,1 0 0,-1-1-1,0 1 1,0-1 0,0 1 0,0-1-1,1 1 1,-1 0 0,0-1 0,0 1-1,1 0 1,0 0 3,-1 0-5,0 0 0,0 0 0,1 0 0,-1 0 0,0 1 0,0-1 0,-1 0 0,1 0 0,0 0-1,0 0 1,-1 2 0,-2 21 13,1-19-15,2-4 0,-1 0 0,1-1 0,0 1 0,0 0 0,-1 0 0,1 0 0,0 0 0,0 0 0,0-1 0,0 1 0,0 0 0,0 0 0,0 0 0,0 0 0,0 0 0,1 0 0,-1-1 0,0 1 0,0 0 0,1 0 0,-1 0 0,1-1 0,-1 1 0,1 1 0,0 0-18,0 1 0,1-1 1,-1 1-1,1-1 1,-1 0-1,1 0 1,0 1-1,0-1 0,0 0 1,4 3-1,1 0-12,0 12 248,-6-15-212,2-1-5,3 11-2,-4-10-39,0 4-32,1 8 66,0-6 50,-3-8-40,1 0 0,-1 0 0,0 0 0,0 1 0,0-1 0,1 0 0,-1 0-1,0 1 1,0-1 0,0 0 0,0 1 0,0-1 0,1 0 0,-1 0 0,0 1 0,0-1 0,0 0 0,0 1 0,0-1 0,0 0 0,0 1 0,0-1 0,0 0 0,0 1-1,0-1 1,0 0 0,-1 1 0,1-1 0,0 0 0,0 0 0,0 1 0,0-1 0,0 0 0,-1 1 0,1-1 0,0 0 0,0 0 0,-1 1 0,5 15-26,-2-4 117,-2-11-91,1 0 1,-1 0-1,0 0 1,0-1-1,0 1 0,0 0 1,0 0-1,0 0 1,0 0-1,0 0 1,0 0-1,0 0 0,-1 0 1,1 0-1,-1 1 1,1-1-80,-2 3 108,1-1 0,-1 0 0,1 0 0,0 1-1,-1 6 1,2-9-31,0-1 0,0 0-1,0 1 1,0-1 0,0 1-1,-1-1 1,1 0 0,0 1 0,0-1-1,0 0 1,-1 1 0,1-1-1,0 0 1,-1 1 0,1-1-1,0 0 1,-1 0 0,1 1 0,0-1-1,-1 0 1,1 0 0,-1 1-1,-5 4-88,6-3 81,-1 0 0,0 0-1,0 0 1,0-1 0,0 1-1,0 0 1,0-1 0,0 1-1,-1-1 1,1 1 0,0-1-1,-1 1 1,1-1 0,-1 0-1,-3 2 1,5-3 6,-1 0-1,1 0 1,0 0 0,-1 0 0,1 1-1,0-1 1,0 0 0,-1 0 0,1 0-1,0 0 1,-1 0 0,1 1-1,0-1 1,0 0 0,-1 0 0,1 1-1,0-1 1,0 0 0,0 0 0,-1 1-1,1-1 1,0 0 0,0 1-1,0-1 1,0 0 0,0 1 0,0-1-1,0 0 1,-1 0 0,1 1 0,0-1-1,0 0 1,0 1 0,0-1-1,0 0 1,0 1 0,1-1 0,-1 0-1,0 1 1,0 0 0,0-1 0,-1 2-5,0 0-1,0 0 0,-1 0 0,1 0 1,-1 0-1,1 0 0,-1 0 0,1 0 1,-1-1-1,0 1 0,0-1 0,-4 3 1,5 1-103,1-5 113,0 0-1,0 0 1,0 0-1,0 0 0,0 1 1,1-1-1,-1 0 1,0 0-1,0 0 0,0 0 1,0 0-1,0 1 1,0-1-1,0 0 0,0 0 1,0 0-1,0 0 0,0 0 1,0 1-1,0-1 1,0 0-1,-1 0 0,1 0 1,0 0-1,0 0 1,0 0-1,0 1 0,0-1 1,0 0-1,0 0 1,0 0-1,0 0 0,0 0 1,-1 0-1,1 0 0,0 0 1,0 1-1,0-1 1,-33 27 283,-14 9-358,-18 7 225,25-15-172,32-21 14,1-2 0,-1 1 0,1-1 0,-2 0 0,1-1 1,-12 5-1,10-5-11,0 1 1,1-1 0,0 2-1,0-1 1,0 1 0,0 0-1,-9 11 1,9-12 119,8-4-108,0-1 0,0 1 1,0-1-1,1 1 0,-1-1 1,0 1-1,0 0 0,1-1 0,-1 1 1,0 0-1,1-1 0,-1 1 0,0 0 1,0 1-1,-3 4-18,0 1 1,0-1 0,-8 8-1,-7 10-3,18-22 27,-1 0 1,1-1-1,-1 1 1,0 0 0,0-1-1,-3 3 1,-9 9 0,12-10 2,-1-1 0,1 1 0,0-1-1,-1 1 1,-5 2 0,-3 5-48,-12 9-12,19-15 51,0-1 1,0 1 0,0-1 0,-8 6-1,-11 9 62,19-16-36,0 0 1,0 0-1,-1-1 0,1 1 1,0-1-1,-9 2 1,11-3-30,1 0 1,-1 0 0,0 0 0,0 0 0,1 0-1,-1 0 1,0 1 0,1-1 0,-1 1 0,0-1 0,1 1-1,-1-1 1,-2 3 0,-14 1-140,18-4 153,-1 0 0,1 1-1,-1-1 1,1 0 0,-1 0 0,0 0-1,1 0 1,-1 0 0,1 0 0,-1 0-1,1 0 1,-1-1 0,1 1 0,-1 0 0,1 0-1,-1 0 1,1-1 0,-1 1 0,1 0-1,-1 0 1,0-1 0,1 1-2,0-1 0,-1 1 0,1 0 0,-1-1 0,1 1 0,-1 0 0,1 0 1,-1-1-1,1 1 0,0 0 0,-1 0 0,1 0 0,-1 0 0,1 0 0,-1 0 0,1 0 0,-1 0 0,1 0 0,-1 0 1,1 0-1,-1 0 0,1 0 0,-1 0 0,1 0 0,-1 1 0,1-1 0,-1 0 0,1 0 0,-1 1 0,-1 0-38,1 0 0,0-1-1,0 1 1,-1 0 0,1-1-1,0 1 1,-1-1 0,1 0-1,0 1 1,-1-1 0,-1 0-1,-14 6 8,15-5 17,0-1 1,0 1-1,0 0 0,-1 0 0,1-1 0,0 0 0,0 1 0,-4-1 0,3 0 10,1 0 0,0 1 0,0-1-1,-1 0 1,1 1 0,0 0 0,0-1-1,-4 3 1,1-1 37,0-1 1,0 1-1,0-1 0,-1 0 1,1-1-1,-6 1 1,-26 4-250,30-4 268,0 0-54,0 1-1,0 0 0,0 0 0,-8 4 1,-19 5 43,6-2-157,23-8 138,0 0 0,0 1-1,0 0 1,0 0 0,-8 4 0,11-5-15,0 0 1,-1 0 0,1 0 0,-1-1 0,1 1 0,-1-1 0,-4 1 0,-16 4-76,15-1 51,0 0-1,0 0 0,1 1 1,-1 0-1,1 0 0,-7 7 1,-15 7-214,6-7 325,20-10-157,1-2 77,-1 1 0,1 0 0,0 0 0,0 0 0,0 0 0,0 1 0,0-1 0,-3 3 0,5-4-165,0 0 141,-1 0 0,1 0 0,0 0 1,0 0-1,-1 0 0,1 0 0,0 0 0,-1 0 0,1 0 0,0 0 0,-1 0 0,1 0 0,0 0 0,0 0 1,-1 0-1,1 0 0,0 1 0,0-1 0,-1 0 0,1 0 0,0 0 0,0 0 0,-1 1 0,1-1 1,0 0-1,0 0 0,-1 0 0,1 1 0,0-1 0,0 0 0,0 0 0,0 1 0,-1 0-77,1-1 64,0 0 107,0 0-11,0 0 5,0 0 1,-8 19-86,16 34-310,-8-22 380,0-30-70,0-1 0,-1 0 0,1 1 0,0-1 1,0 1-1,0-1 0,0 0 0,0 1 0,0-1 1,0 0-1,0 1 0,1-1 0,-1 0 0,0 1 1,0-1-1,0 0 0,0 1 0,0-1 0,0 0 1,1 1-1,-1-1 0,0 0 0,0 1 0,1-1 1,-1 0-1,0 0 0,0 1 0,1-1 0,-1 0 1,0 0-1,1 0 0,-1 1 0,0-1 1,1 0-1,-1 0 0,0 0 0,1 0 0,-1 0 1,0 0-1,1 0 0,-1 1 0,1-1 0,0-1 1,-1 1 11,2 1 0,1 0-1,-1-1 1,1 0-1,0 0 1,-1 1-1,1-1 1,-1-1-1,1 1 1,-1 0 0,1-1-1,-1 1 1,1-1-1,-1 0 1,0 0-1,1 0 1,2-1-1,6-5 60,22-14-1,-9 5-76,-2 2-85,9-5 154,2 0-1,0 2 1,47-17 0,112-32-42,-153 53 35,48-23 0,-1 4-147,-38 15 161,0 2 0,74-14 1,2 0-154,63-22 158,-105 24-240,77-26 163,-94 29-60,59-22 287,32-11-274,-146 53 40,1 1 0,-1-2 0,-1 1 0,1-2-1,-1 1 1,1-1 0,-1 0 0,-1-1 0,0 0 0,0-1 0,0 1 0,11-17 0,-14 18-74,-1-1 0,0 0 0,0 0 0,-1-1 0,1 1 0,2-12 0,-6 18 82,0 0-1,0 0 1,0-1-1,0 1 1,0 0 0,0 0-1,0 0 1,0-1-1,-1 1 1,1 0 0,0 0-1,-1 0 1,1 0-1,-1-1 1,1 1 0,-1 0-1,0 0 1,1 0-1,-1 0 1,0 1 0,0-1-1,0 0 1,1 0 0,-1 0-1,-2 0 1,1-1-14,0 0 0,-1 1 1,1 0-1,0-1 1,-1 1-1,0 0 0,1 0 1,-1 0-1,0 1 0,-2-1 1,-10 0-3,0 0 0,0 2 0,0 0 0,-25 4 1,-57 20-284,69-17 305,-4 2-4,0 2-1,0 1 1,1 1-1,1 2 1,0 1-1,2 1 1,0 2-1,1 1 1,-38 36-1,36-29 31,-1-2 0,-2-2-1,0 0 1,-55 28-1,10-13-98,-82 28-1,107-45 149,-18 7 0,52-22-46,-24 12 0,36-16-16,-7 0-54,12-3 33,-1 0 0,1 0 0,0 1 0,0-1 0,0 0 0,0 0 0,0 1 0,0-1 0,0 0 0,0 1 0,0-1 0,0 1 1,0-1-1,-1 2 0,1-1-1,0-1-1,-1 1 1,1-1 0,-1 1 0,1-1 0,-1 0 0,1 1 0,-1-1 0,1 0 0,-1 0 0,1 0 0,-1 0 0,1 0-1,-1 0 1,-2-1 0,2 0 0,0 1-1,0 0 0,0 0 1,-1 0-1,1 0 0,0 0 1,0 0-1,0 1 0,-4 0 1,1 1 74,-1 0 0,1 0 1,-11 2-1,-17 5-255,-31 14-162,40-16 366,-25 12-1,-2 6 18,0 2-1,-50 37 1,79-48-83,0 2 1,0 1-1,-23 27 0,43-44 37,0 1-1,1 0 0,-1-1 1,1 1-1,0 0 0,0 0 1,0 0-1,0 0 0,0 0 1,0 6-1,1-8 7,0-1 0,1 1 0,-1 0 0,1 0 0,-1 0-1,0 0 1,1-1 0,-1 1 0,1 0 0,0 0 0,-1-1 0,1 1 0,0 0 0,-1-1 0,1 1 0,0-1-1,1 1 1,4 6-34,-4-5 43,-1 0-1,1-1 1,-1 1 0,1 0-1,-1-1 1,1 1 0,0-1-1,0 0 1,-1 0 0,1 1-1,0-1 1,0 0-1,0-1 1,4 2 0,33 6 42,-22-6 7,-11-1-62,83 12 102,-77-12-80,0 0 0,0-2 0,0 1 0,0-2 0,19-3 0,-6-2 14,-5 2-50,30-11 0,-45 14 51,23-9-57,33-10 1,-1 1 303,-34 10-248,5-6-130,51-25 417,-45 26-200,92-36 33,-98 41-207,1 1 0,40-6-1,-18 6 75,0-1-1,92-32 0,-135 36-7,-11 7 63,-7 3-35,-32 12 152,-59 38-433,87-48 264,1-1 0,-1 0 0,0 0 0,0-1-1,-13 3 1,-61 8 168,20-4-169,-56 14-257,-51 10 298,158-31-106,0 1 0,0 0 1,-14 9-1,-5 1 74,-2 5-145,4-2 217,15-11-148,4-1 38,-1 0 0,-19 5 0,27-9-42,-1 1-1,1-1 1,0 1-1,0 0 1,1 0-1,-1 1 1,1 0-1,-8 7 1,31-3-64,-9-6 134,0 1 0,0-2 0,0 0 0,1 0 0,-1 0 0,0-2 0,1 1 0,-1-1-1,0-1 1,0 0 0,14-4 0,10-5 154,62-31-1,-75 33-128,88-47-215,44-19 476,75-17-579,-189 77 392,18-8-108,-32 12 85,38-11-1,-22 9-44,-21 6 5,39-5 1,-5 1 28,104-17 130,-104 21-246,-23 2-37,-10 3 4,39-11 0,82-40 260,-2 6 94,-69 25-380,-32 10 20,111-41 3,-128 43 106,-1 0 1,0-1-1,0-1 1,31-25-1,-2 2 31,-34 25-59,22-19 0,-22 16 15,0 1 0,1 0 0,1 1-1,29-13 1,-12 9-12,58-16-1,-41 14 67,12-4-40,-13 8-54,-24 5-66,36-6 0,60-10 195,-76 13-228,119-22 192,-152 30-22,0 1 1,23-1-1,-37 3-52,0 0-1,0 0 1,0 0-1,0 0 1,1 0-1,-1 0 1,0 0 0,0 1-1,0-1 1,0 0-1,0 0 1,0 0 0,0 0-1,0 0 1,0 0-1,0 0 1,1 0 0,-1 0-1,0 0 1,0 0-1,0 0 1,0 0 0,0 0-1,0 0 1,0 0-1,0 0 1,0 0-1,1 0 1,-1 0 0,0 0-1,0 0 1,0 0-1,0 0 1,0 0 0,0-1-1,0 1 1,0 0-1,0 0 1,0 0 0,0 0-1,1 0 1,-1 0-1,0 0 1,0 0 0,0 0-1,0 0 1,0 0-1,0 0 1,0-1-1,0 1 1,0 0 0,0 0-1,0 0 1,0 0-1,0 0 1,0 0 0,0 0-1,0 0 1,0 0-1,0-1 1,0 1 0,0 0-1,0 0 1,0 0-1,0 0 1,0 0 0,0 0-1,0 0 1,0 0-1,-8-3 50,-6 3-58,3 0-8,0 0 1,0 1 0,-18 3-1,19-2 33,0-1 0,-13 0 0,-13 3 2,23-2-26,-142 30-349,-2-3 343,34-7 5,12 8 32,-109 46 1,-8 3 32,68-30 65,-99 29-84,220-69-76,-59 5-1,64-10-124,9-2 52,17-2 54,11-2-63,18-4 153,0-2 1,0-1-1,34-19 0,-6 3-102,-9 6 138,149-65-159,-78 44 59,230-89 41,-279 106 74,85-21-1,-107 35-102,0 1 0,0 3 0,57-1-1,-86 5-19,0 1-1,0 1 0,0 0 0,0 0 1,0 1-1,0 1 0,-1 0 1,16 6-1,38 13 216,-61-20-156,1-2 1,0 1-1,-1 0 1,1-1-1,0 0 1,0 0-1,-1 0 1,1 0-1,0-1 1,-1 1-1,5-2 1,1 1-70,8-2 119,-1-1 0,1 0 1,0-1-1,-1 0 0,0-2 0,21-11 0,-16 7-395,-20 11 410,-1 0-37,0 0-112,0 0-21,0 0-49,0 0 49,0 0 96,-1 0 65,-3 5-59,-1-1-1,0 0 1,0-1-1,-1 1 1,-6 3 0,0-3-18,1 2 1,0-1 0,0 1-1,0 1 1,1 0-1,-11 10 1,8-7 10,1 0 0,-27 13-1,-23 3 115,-114 32 0,114-40-133,-115 49 0,108-31-83,-83 35 301,76-38-360,26-11 14,32-14 72,0 2 0,0 0 0,1 1 0,0 0 1,-23 22-1,39-32 67,0 0 0,0 0 0,0 0 1,0 0-1,0 0 0,0 0 0,0 0 1,0 0-1,1 1 0,-1-1 0,0 0 1,1 1-1,-1-1 0,1 0 0,0 1 1,-1-1-1,1 1 0,0 1 0,0-2 3,1-1 0,-1 1 0,0-1 0,1 1 0,-1-1 0,1 0-1,-1 1 1,1-1 0,0 0 0,-1 0 0,1 1 0,-1-1 0,1 0 0,0 0 0,-1 0-1,1 0 1,-1 1 0,1-1 0,0 0 0,0 0 0,1 0 4,12 2 2,0-1-1,1-1 0,-1 0 1,0 0-1,20-4 0,-8-1 16,0-1-1,28-10 1,-1-6-7,0-2 0,53-34-1,-35 18-207,141-65 339,-71 38-130,-104 49-13,47-26-24,-15 3 193,-31 24-166,-27 11-23,-1 0-1,1 1 1,1 0-1,12-4 1,3-1-10,77-29 401,-87 32-388,-13 7 4,-1-1 0,1 0 1,-1-1-1,1 1 0,-1-1 0,0 1 1,0-1-1,0 0 0,0 0 1,0-1-1,0 1 0,0 0 0,2-5 1,-4 4 26,-2 2-20,1-1-1,-1 1 1,0 0-1,0 0 1,1 0 0,-1 0-1,0 0 1,0 0-1,0 0 1,-1 0 0,1 0-1,0 0 1,0 0 0,0 1-1,-1-1 1,1 0-1,0 1 1,-1-1 0,1 1-1,-3-1 1,-1-1-25,-1 1 0,1-1 0,-1 1 0,-8 0 0,-6 0-28,-1 2 0,0 1-1,1 0 1,-32 9 0,25-4 79,-31 15-1,18-5-58,-1-2 0,0-1 0,-1-2 0,0-2 0,-54 6 0,65-11-1717,18-2-1680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11:18.4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 62 416,'-42'-3'1845,"41"3"-1786,2-20-32,0 18-37,1 0 1,-1 0 0,1 0 0,0 1 0,0-1 0,0 0 0,0 1 0,0 0 0,0-1-1,3 0 1,8-6-141,-1 3-122,5-1-624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11:19.8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271 31 1472,'0'0'475,"-4"6"-129,-4-1-164,1 0-1,0 1 0,-11 11 1,16-16-91,0-1 0,1 1 0,-1 0 0,0-1 1,0 0-1,1 0 0,-1 1 0,0-1 0,0 0 1,0 0-1,-2-1 0,-3 1 89,-10-3 231,17 3-421,0 0 0,-1 0 0,1 0 1,0 0-1,-1 0 0,1 0 0,0 0 1,-1 0-1,1-1 0,-1 1 0,1 0 0,0 0 1,-1 0-1,1 0 0,0 0 0,0-1 0,-1 1 1,1 0-1,0 0 0,-1 0 0,1-1 0,0 1 1,0 0-1,-1 0 0,1-1 0,0 1 1,0 0-1,0-1 0,0 1 0,-1 0 0,1-1 1,0 1-1,0 0 0,0-1 0,0 1 0,0 0 1,0-1-1,0 1 0,0 0 0,0-1 0,3-15 406,-1 9-161,2 4-597,-4 2 362,1 1 1,-1 0-1,0 0 1,0 0 0,0 0-1,0 0 1,0 0 0,0 0-1,1 0 1,-1 0 0,0-1-1,0 1 1,0 0 0,0 0-1,0 0 1,0 0-1,0 0 1,0 0 0,0-1-1,0 1 1,0 0 0,0 0-1,0 0 1,0 0 0,0 0-1,0-1 1,0 1 0,0 0-1,0 0 1,0 0-1,0 0 1,0 0 0,0-1-1,0 1 1,0 0 0,0 0-1,0 0 1,0 0 0,0 0-1,0 0 1,0-1 0,-1 1-1,1 0 1,0 0-1,0 0 1,0 0 0,0 0-1,0 0 1,0 0 0,0 0-1,-1 0 1,1-1 0,0 1-1,0 0 1,0 0 0,0 0-1,0 0 1,-1 0-1,1 0 1,0 0 0,0 0-1,0 0 1,-8-2 12,-70 2-18,77 0 21,-15 0 133,-33 5 427,43-5-489,5 0-75,0 0 1,0 1-1,0-1 0,0 0 1,1 0-1,-1 0 1,0 0-1,0 0 0,0-1 1,0 1-1,0 0 0,0 0 1,0-1-1,0 1 0,1 0 1,-1-1-1,0 1 0,0-1 1,0 1-1,-1-2 128,3-22-182,-1 24 22,0 0 1,0 0 0,0 0-1,0 0 1,6-2-700,-1 11 158,-1 12-1305,-4-14 1141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11:22.4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0 416,'0'36'1579,"-5"65"-2086,5-90-277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14:28.6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320 394 832,'8'-11'619,"-4"0"533,-7 8-988,-1 0 1,1 0 0,-1 1 0,0-1 0,0 1 0,0 0 0,0 0 0,0 1-1,0-1 1,-7-1 0,-6-3 91,4 1-50,0-2 0,1 0 0,0 0 0,0-2 0,1 1 0,0-1-1,1-1 1,0 0 0,0 0 0,1-1 0,0 0 0,-12-22 0,-1-1 313,14 22-353,0 0 0,1 0 0,1-1 0,-9-21 0,11 22 32,-1 0-1,0 1 0,-1-1 1,-14-18-1,14 21-196,9 14-212,6 12-48,25 56-110,-16-32 249,40 65 1,-15-48-453,2-2 1,67 63-1,-107-114 308,11 11-1757,36 26 0,-19-17 490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14:33.3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145 0 1248,'-17'13'2683,"17"-10"-2597,-1-1 1,0 1 0,1 0-1,-1-1 1,0 0 0,-1 1 0,1-1-1,-2 4 1,-4 7 167,-21 43 703,17-37-561,-7 22 0,17-38-391,-35 99 293,31-85-478,2 0 0,-1 0 0,2 0 0,-1 22 0,3-12-1393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14:34.0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114 0 1248,'1'3'252,"-1"1"-1,0-1 1,0 0 0,-1 1-1,1-1 1,-1 0-1,1 1 1,-1-1 0,0 0-1,-2 5 1,-17 43 463,-26 75-543,19-44-312,22-69-564,-3 23 0,7-23-603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14:34.4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20 1664,'10'-13'608,"-10"10"-480,0 0 128,0 9-1056,0 7 480,0 13-512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14:36.1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12 992,'-9'19'5093,"35"-34"-5136,-15 8-205,-10 7 211,0-1-1,0 0 1,1 0-1,-1 0 1,0 0-1,1 1 0,-1-1 1,0 1-1,1-1 1,1 0-1,10 1-831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14:45.2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229 35 416,'-3'-1'121,"1"0"1,-1 0-1,1 0 1,-1 0-1,0 1 1,1-1-1,-1 1 1,-5 0-1,1-5 103,-53 1 1216,59 4-1504,-17 0-64,-26 9 288,43-9-162,0 0 1,0 0-1,0 1 0,0-1 0,0 0 0,0 1 1,0-1-1,0 1 0,0 0 0,1-1 0,-3 2 0,-5 3 302,7-5-327,-2 0-5,-24 0 1568,12-4-1004,12 3-488,4-14 297,2 13-422,1 1 1,-1-1-1,0 1 0,1 0 1,-1 1-1,0-1 0,1 1 1,-1-1-1,7 1 0,11-2-968,-3-3 148,3 2-715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14:48.6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558 9 640,'-14'-5'555,"-11"1"133,17 4-443,1 0 0,-1 0 1,0 1-1,1 0 0,-1 1 1,-8 2-1,8-3-92,0 0 0,-15 1 0,-42 1 540,63-3-676,-1 1-1,1-1 1,0 0 0,0 1 0,0 0 0,0-1-1,0 1 1,-2 1 0,1-1-32,1 0 0,0 0 0,0 0 0,0 0 0,0 0 0,-1-1 0,1 0 0,-3 1 0,-43 2 1423,47-3-1467,-13 0 107,11 0 21,-42-3 315,15-2 128,-2 10-789,-11-10 1024,12 10-843,0 1 821,23-3-815,8-3 91,-1 1 0,1-1 0,0 0-1,-1 0 1,1 0 0,0 1 0,-1-1 0,1 0-1,0 0 1,-1 0 0,1 0 0,-1 0 0,1 0-1,0 0 1,-1 0 0,1 0 0,0 0 0,-1 0-1,1 0 1,-1 0 0,1 0 0,0 0 0,-1 0-1,1-1 1,0 1 0,-1 0 0,1 0 0,0 0-1,-1 0 1,1-1 0,0 1 0,0 0 0,-1 0-1,1-1 1,0 1 0,0 0 0,-1-1 0,1 1-1,-9-3-58,9 2 42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8T14:27:50.137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0 1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9:14:53.3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137 145 896,'-4'-1'145,"-1"0"-1,1 0 1,-1 0 0,1-1-1,0 0 1,0 0 0,0 0-1,0 0 1,0-1 0,1 0-1,-1 1 1,1-1 0,-1 0-1,1-1 1,-4-5 0,0-2-70,6 9-59,0 0 0,-1 0 0,1-1 0,-1 1 0,1 0-1,-1 1 1,-3-4 0,-2-2 431,6 6-387,-1-1 0,1 1-1,-1-1 1,1 1-1,-1-1 1,0 1 0,0 0-1,1 0 1,-1 0 0,0 0-1,-3-1 1,5 2-31,-1-1-1,0 1 1,0 0 0,0-1 0,0 0 0,1 1-1,-1-1 1,0 1 0,1-1 0,-1 0 0,0 1-1,1-1 1,-1 0 0,1 0 0,-1 0 0,1 0-1,-1 1 1,1-1 0,0 0 0,-1 0 0,1 0-1,0 0 1,0 0 0,0-1 0,18 5 67,5 7-47,28 15-1,-21-9-150,-18-8 417,-11-7-278,0 0 0,0 0 1,1 0-1,-1 0 0,0 0 0,1 0 1,-1-1-1,0 1 0,1 0 1,-1-1-1,1 1 0,-1-1 1,1 0-1,0 0 0,2 1 0,-4-1-15,1 0-1,11 7 1432,-18-10-1119,0-3-318,-1 1 1,-1 0-1,1 0 1,-1 0-1,0 1 1,0 0-1,0 1 1,0-1 0,-11-1-1,-4-6-212,6 2 125,11 7 88,1-1 0,-1 0 0,1 0-1,0 0 1,0-1 0,-7-5 0,19 9-818,3 4 903,-3-1-157,-1 1-1,-1 0 1,9 6 0,11 8-119,-7-8 106,-9-4 135,2 0 0,-1-1 0,1 0 0,18 6 0,-16-7-85,-11-3 46,0 0 0,0 0 0,0 0 1,0 0-1,0 0 0,0-1 0,0 1 1,0-1-1,1 0 0,-1 1 0,0-1 1,0 0-1,0 0 0,5-1 0,-9 2-1,-1-1-1,1 1 0,0 0 0,0-1 1,0 0-1,0 1 0,0-1 0,-1 0 0,1 0 1,0 0-1,0 0 0,0-1 0,0 1 1,-1-1-1,1 1 0,0-1 0,-2-1 0,-6-2 31,0-1 0,-12-8 0,-5-3 42,-7-4-162,11 6 344,21 12-290,0 1 0,1-1-1,-1 1 1,0-1 0,0 0-1,1 1 1,-2-4 0,-8-7-189,10 12 178,1 0 0,-1-1 0,1 1 0,0 0 0,-1-1 0,1 1 0,0 0 0,-1-1 0,1 1 0,0-1 0,-1 1 0,1 0 0,0-1 0,0 1-1,-1-1 1,1 1 0,0-1 0,0 0 0,5-2-188,9 4 136,-10-1 35,-1 1 0,0 0-1,0 0 1,0 1 0,0-1-1,4 3 1,-3-1 1,0-1 0,-1-1-1,1 1 1,7 2-1,13 6 24,-21-8 21,0 0 1,0-1 0,1 1 0,-1-1 0,0 0 0,7 2-1,5-1-170,0 1-1,-1 1 0,21 7 619,-35-12-392,0 0-62,-1 1 0,0-1 0,0 0 1,0 0-1,0 0 0,0 1 0,0-1 0,0 1 0,0-1 0,0 1 0,0-1 0,-1 1 0,1-1 0,0 1 0,0 0 0,-2 0 0,-1-1 1,-44-11-191,18 5 317,-5 3-60,35 4-83,-1 0 0,1 0-1,0 0 1,-1-1 0,1 1-1,-1 0 1,1 0-1,0 1 1,-1-1 0,1 0-1,0 0 1,-1 0 0,1 0-1,-1 0 1,1 0 0,0 0-1,-1 1 1,1-1-1,0 0 1,0 0 0,-1 0-1,1 1 1,0-1 0,-1 0-1,1 0 1,0 1-1,0-1 1,-1 0 0,1 1-1,0-1 1,0 1-24,0 0 1,0-1-1,0 1 1,0 0-1,0-1 1,1 1-1,-1 0 0,0-1 1,0 1-1,1 0 1,-1-1-1,0 1 1,1-1-1,0 2 0,18 17-1816,-11-12 1024,16 9-1962,-4-12 2163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7:55.3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2700 2 480,'-1'-1'30,"0"1"0,-1 0 0,1 0 0,0-1 0,0 1 0,0 0 0,-1 0-1,1 0 1,0 0 0,0 0 0,0 0 0,-1 1 0,1-1 0,0 0 0,0 1 0,0-1 0,0 1 0,0-1 0,0 1 0,-1-1 0,0 2 0,0-1 20,1 0 1,-1 0 0,1 0-1,-1-1 1,1 1 0,-1-1-1,0 1 1,1-1 0,-1 1-1,-3-1 1,-2 1 154,0-1 0,0 1 1,-8 3-1,-9 1-34,-131 22 1264,29-12-795,-37 12 266,59-7-441,-157 38-669,237-51 209,-15 5 376,-1-1 0,-43 5-1,-38-10-401,18 2 21,12-1 229,49-3-64,34-4-155,0 1-1,0 0 0,0 1 1,0 0-1,1 0 0,-1 1 1,-14 6-1,4-1-201,13-3 160,6 1 27,1-4 20,0-1-1,0 0 1,-1 1 0,1-1 0,0 0-1,0 0 1,1-1 0,-1 1 0,0 0 0,0-1-1,4 1 1,25 2 218,142 5 285,-139-9-321,-20 0-173,0 1-1,0 0 1,0 1-1,20 4 0,-24-2-45,-1 0-1,0 0 0,0 1 0,0 1 0,0-1 0,15 12 0,-22-15 17,-1 1-1,1 0 0,0-1 0,0 1 0,-1 0 1,1 0-1,-1 0 0,1 0 0,-1 0 1,0 0-1,0 0 0,0 0 0,0 1 0,0-1 1,0 0-1,-1 1 0,1 3 0,-1-3 27,0 1 0,-1-1 0,1 0 1,-1 0-1,0 0 0,0 0 0,0 0 0,0 0 0,0 0 0,-1 0 0,1 0 0,-4 4 0,-2 4 75,5-8-95,0 0 0,0 0 0,0 1 0,0-2 0,-1 1 1,1 0-1,-1 0 0,0-1 0,-4 3 0,-4 1 46,0-2 0,0 1-1,-1-2 1,1 1 0,-1-2 0,0 1 0,-18 0-1,19-2-70,-148 29 43,17-2-84,118-23 131,-25 8 0,-15 3-13,-19 5-100,54-12 16,-53 8 0,-82-3 368,-31-13-8,105-2-262,-12 6 73,63-6 40,12 1-146,-50 4 0,62-2 133,-25-1-1,35 2 773,9-5-484,0 0-408,-1 0 0,1 1 1,0-1-1,7-1 0,7-2 59,-5-1-82,0 1 0,1 1 0,0 0 0,0 1 1,20-2-1,-26 4-25,-1 1 1,1-2-1,-1 1 1,0-1-1,8-3 1,15-3 58,-20 5-21,0 0 0,0-1 0,0 0 0,-1 0 0,1-1 0,-1 0 0,9-8 0,-17 13-79,-1 0 22,-1-3 89,1 3-73,0 0 1,0 0 0,0-1 0,0 1 0,0 0-1,0 0 1,0 0 0,0-1 0,0 1-1,0 0 1,0 0 0,0 0 0,0 0-1,0-1 1,0 1 0,0 0 0,0 0 0,0 0-1,-1 0 1,1-1 0,0 1 0,0 0-1,0 0 1,0 0 0,0 0 0,-1 0-1,1-1 1,0 1 0,0 0 0,0 0-1,0 0 1,-1 0 0,1 0 0,0 0 0,0 0-1,0 0 1,0 0 0,-1 0 0,1 0-1,0 0 1,0 0 0,0 0 0,-1 0-1,1 0 1,0 0 0,0 0 0,0 0 0,-1 0-1,1 0 1,0 0 0,0 0 0,0 0-1,-1 0 1,1 1 0,0-1 0,0 0-1,0 0 1,0 0 0,0 0 0,-1 0-1,1 0 1,0 1 0,0-1 0,0 0 0,0 0-1,0 0 1,0 0 0,0 1 0,-14 9-54,-27 16 0,1 0 88,30-20 11,-1 0-1,0-1 1,-21 8-1,13-6 1,2 0-24,-1-1-1,0 0 1,-1-1 0,0-2 0,1 0 0,-26 1-1,28-1 421,12-2-72,10 0-297,58 2 124,-52-2-184,-1 1 1,0 0 0,0 0 0,0 1 0,19 7 0,18 5 60,18 9-69,-52-19-21,0 1-1,22 13 1,-7-3 48,-25-13 5,-3-3-20,0 1 1,0 0 0,0-1 0,0 1-1,1-1 1,-1 0 0,0 1 0,0-1-1,0 0 1,0 0 0,0 0 0,1 1-1,-1-1 1,0 0 0,0-1 0,0 1-1,2 0 1,-2 0 137,-1 0-44,0 0-42,0 0-21,0 0 10,0 0 6,0 0 64,0 0-49,-9-9 54,2-5-132,6 11-2,0 1 0,0 0 0,0-1 0,-1 1 0,1 0 0,-1-1 0,1 1 0,-3-2 0,-2-2-12,1 0 0,-9-13 0,11 14-5,0 1 0,0 0 0,-1-1 0,1 1 0,-1 1 0,0-1-1,0 0 1,-8-5 0,11 9-15,1 0 0,-1 0 0,1 0 0,-1 0 1,1 0-1,-1 0 0,1 0 0,-1 0 0,1 1 0,-1-1 0,1 0 0,-1 0 0,1 0 0,-1 1 0,1-1 0,-1 0 0,1 1 0,-1-1 0,1 0 0,0 1 0,-1-1 0,1 0 1,0 1-1,-1-1 0,0 1 0,-8 14-1514,1 10-3168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8:04.5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1601 736,'-21'0'3749,"21"0"-3740,0 0-1,-1 0 1,1 0 0,0 0-1,0 0 1,0 0 0,0 0-1,0 0 1,0 0 0,0 0-1,0 0 1,0 0 0,0 0-1,0 0 1,0 0-1,-1 0 1,1 0 0,0 0-1,0 0 1,0 0 0,0 0-1,0 0 1,0 0 0,0 0-1,0 0 1,0 0-1,0 0 1,0 0 0,0 0-1,0-1 1,0 1 0,0 0-1,-1 0 1,1 0 0,0 0-1,0 0 1,0 0-1,0 0 1,0 0 0,0 0-1,0 0 1,0 0 0,0 0-1,0 0 1,0-1 0,0 1-1,0 0 1,0 0 0,0 0-1,0 0 1,0 0-1,0 0 1,0 0 0,0 0-1,0 0 1,0 0 0,0 0-1,0 0 1,1-1 0,4-5 141,11-6-138,-14 10 59,42-35-22,-32 26-19,0 0-1,1 1 1,0 1 0,16-9 0,246-102 206,13 19 118,-273 96-326,174-53 179,49-17 87,-200 61-267,542-210 288,114-25 405,-580 215-547,171-57 148,-2-17-85,217-106-326,-461 198 84,387-136-3759,-346 132 1392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8:05.8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2567 736,'82'-44'4128,"-59"30"-3952,0-1 0,-1-1 0,-1-1 0,0-1 0,25-30 0,16-32-7,45-51 8,-58 84-43,70-51 0,1 0-114,36-53-35,42-36 4,-42 62-5,106-93-54,-223 182 55,212-190-12,273-176 86,-296 233-236,-123 91-987,3 5 0,119-60-1,-77 60-147,-9 3 379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8:07.4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2436 1408,'1'-1'171,"1"0"0,-1 0 0,1 0 0,-1 0 0,0-1 0,1 1 0,-1-1 0,0 1-1,0-1 1,0 1 0,0-1 0,0 1 0,1-4 0,15-31 972,16-42 309,77-173 762,-76 183-1970,66-101 0,-28 69-167,44-67 17,-29 21-67,32-49-70,160-211-206,-153 227-169,-38 52-482,119-165-1154,-45 92-922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1:34.12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1233 1 1472,'-22'32'1664,"17"-23"-1448,0 0 0,0 0 1,-12 14-1,-2 3 12,8-11 51,-9 16 226,12-16-434,6-12-28,0 1-1,0 0 0,0 0 1,-2 7-1,-27 96 891,24-84-506,5-17-390,0-1 1,1 0-1,-1 1 0,1 0 1,0-1-1,0 9 0,1-1-2,-2 1-1,1-1 0,-2 0 1,-5 20-1,-22 51 31,18-55-115,5-14 122,0 0 1,-1 0-1,-1-1 0,0 0 1,-1-1-1,-22 23 0,29-34-46,1 0-1,-1 0 0,0 0 0,0 0 1,1-1-1,-7 3 0,9-3-8,-1-1 1,0 1-1,0-1 1,1 0-1,-1 1 0,0-1 1,0 0-1,0 0 0,0 1 1,1-1-1,-1 0 0,0 0 1,0 0-1,0 0 0,0 0 1,1 0-1,-1 0 1,0 0-1,0-1 0,0 1 1,0 0-1,1 0 0,-1-1 1,0 1-1,0-1 0,0 0 1,2-1-55,0-1 0,0 1 0,0-1 0,1 1 1,-1-1-1,1 1 0,-1 0 0,4-4 0,-3 4 27,25-34-119,-2 0 0,-2-2 0,-1 0 0,27-70 0,-43 90 106,0 0 1,-1 0-1,3-23 0,-8 41 27,2-33 43,-1 31-38,-1 0 0,0-1 0,-1 1 0,1-1 0,0 1 0,-1 0 0,1-1 0,-1 1 0,0 0 0,-1-4 0,1 4 8,0 0-1,1 0 1,-1 0 0,0 0 0,1 0-1,0 0 1,-1 0 0,1 0 0,0 0-1,0 0 1,0-3 0,0 2-176,0 2 106,2-1 60,0 0-1,0 1 1,1-1-1,-1 0 1,0 1-1,1 0 1,-1 0-1,5-2 1,-6 2-8,0 1 0,0-1 0,0 0-1,0 1 1,0-1 0,-1 0 0,1 0 0,0 0 0,-1 1 0,1-1 0,0-1 0,7-7 232,-1 0-197,-6 9-37,-1-1 0,0 0 0,0 1 0,1-1 0,-1 1-1,1-1 1,-1 0 0,1 1 0,-1-1 0,1 1 0,-1-1 0,1 1-1,-1 0 1,1-1 0,0 1 0,-1 0 0,1-1 0,-1 1 0,1 0 0,1-1-1,6-3-252,-5 5 253,-1 1 0,0-1 0,0 0 0,1 1 0,-1-1 0,0 1 0,-1 0 0,1-1 0,0 1 0,0 0-1,-1 0 1,1 0 0,-1 0 0,0 1 0,1-1 0,-1 0 0,0 1 0,1 3 0,6 30 72,-3-8 139,3 25-340,-3-17 56,-2-13 182,3 38 0,-6-50-75,-1 0 1,0 0-1,0 0 0,-1 0 1,-5 17-1,-7 24-70,10-34 32,-9 25 0,8-24-65,4-14 75,-1 0 0,1-1 0,-1 1 0,0-1 0,-3 6 0,-9 19-14,12-24 44,0 1 0,-1 0 1,1-1-1,-5 6 0,6-10-10,-1 2 1,0-1-1,0 0 0,1 1 0,-1-1 0,1 1 0,-1-1 0,1 1 0,0 0 0,0 0 0,0 3 0,0-6-31,1 0 0,0 1-1,0-1 1,0 0 0,0 0-1,0 0 1,-1 0 0,1 0-1,0 0 1,0 0 0,0 0-1,0 0 1,-1 0 0,1 0-1,0 0 1,0 0 0,0 0-1,0 0 1,-1 0 0,1 0-1,0 0 1,0 0 0,0 0-1,0 0 1,-1 0 0,1 0-1,0 0 1,0 0 0,0 0-1,0 0 1,-1 0 0,1 0-1,0-1 1,0 1 0,0 0-1,0 0 1,0 0 0,-1 0-1,1 0 1,0-1 0,0 1-1,0 0 1,0 0 0,0 0-1,0 0 1,0 0 0,0-1-1,0-8-102,2 0 0,3-16-1,-1 6 158,31-115-88,-19 60 121,6-39-249,-18 90 161,11-39 0,0 2-10,-12 51 28,0-1 1,7-15 0,2-7 14,-6 24-166,-5 8 137,-1-1 1,0 1 0,1 0 0,-1 0-1,0-1 1,1 1 0,-1 0-1,0-1 1,1 1 0,-1-1-1,0 1 1,1 0 0,-1-1 0,0 1-1,0-1 1,0 1 0,1-1-1,-1 0 1,1 1-120,0 0 104,1-1 0,-1 1-1,1 0 1,-1 0 0,1 0 0,-1 0-1,1 0 1,-1 1 0,0-1 0,3 1-1,1 4 38,1 1 0,-1 0 0,0 1 0,-1-1 0,1 1 0,-1 0 0,-1 0 0,1 1 0,-1-1 0,2 10 0,5 18 7,-2 0-1,-1 1 1,-2 0-1,0 51 0,-5-74-15,1 11 52,-1 0 0,-1 1 0,-2-1 0,0 0 0,-8 26 0,6-34-103,3-8 94,0-1 1,-1 1-1,0 0 1,0-1-1,0 1 1,-1-1-1,-6 8 0,9-14-42,-1 0-1,1-1 1,0 1-1,0 0 1,-1-1-1,1 0 0,0 1 1,-1-1-1,1 0 1,-1 1-1,1-1 0,0 0 1,-1 0-1,1 0 1,-1 0-1,1-1 1,-2 1-1,-4-1 246,6 1-252,1 0-1,-1-1 1,0 1 0,1 0 0,-1-1-1,0 1 1,1-1 0,-1 1 0,1-1-1,-1 1 1,1-1 0,-1 1 0,1-1-1,0 1 1,-1-1 0,1 0 0,-1 1 0,1-1-1,0 0 1,0 1 0,-1-1 0,1-1-1,-4-15-116,4-6-136,0 22 182,0-1 208,-9 10-305,8-6 165,0 0 0,0 0-1,0 0 1,1 0 0,-1 0-1,0 0 1,1 0 0,-1 0-1,1 3 1,0-4 2,0-1 0,0 0-1,0 1 1,0-1 0,0 0 0,0 1 0,0-1-1,0 0 1,0 1 0,0-1 0,0 0 0,-1 1-1,1-1 1,0 0 0,0 0 0,0 1 0,0-1-1,-1 0 1,1 1 0,0-1 0,0 0 0,0 0-1,-1 1 1,1-1 0,0 0 0,0 0 0,-1 0-1,1 1 1,-1-1 0,0 1 16,0 0 0,0 1 0,0-1 0,0 0 0,0 1 0,0-1 0,1 1 0,-1 0 0,0-1 0,1 1-1,-1-1 1,1 1 0,0 0 0,-1 1 0,-5 16 161,-20 42 67,17-43-77,-13 35 0,-3 7 163,-5 5 5,0 0-107,13-30-359,14-27 140,-1 0 0,0 1 0,0-2 0,-7 10 0,7-10 5,0-1 0,-7 14 0,9-14-52,-1-1 0,0 1 1,-1 0-1,0-1 0,-4 6 0,-9 6 152,-2 0-1,1-2 1,-37 24-1,-67 29 105,-22 16-206,127-72-39,0 1 0,1 0 0,1 1-1,0 1 1,1 1 0,-13 18 0,-20 39 42,13-20-96,28-47-655,5-5 201,3-5 288,1 1 207,-1 0-1,0 0 0,-1-1 0,1 1 1,2-7-1,4-10-84,12-16-32,30-42-1,-38 63 146,0 0-1,0 1 0,2 1 0,0 0 0,16-12 0,57-36-124,46-35-133,-107 75 196,0-2 0,40-46 0,-23 7-7,-12 15 288,-18 27-123,0 0 0,13-28 1,-15 32-49,-5 8 32,-6 8-71,0 0-1,0 0 1,0 0-1,0-1 1,0 1-1,0 0 1,0 0-1,0 0 1,-1 0-1,1-1 1,0 1 0,0 0-1,0 0 1,0 0-1,-1 0 1,1 0-1,0 0 1,0 0-1,0-1 1,0 1-1,-1 0 1,1 0-1,0 0 1,0 0-1,0 0 1,-1 0-1,1 0 1,0 0-1,0 0 1,0 0-1,-1 0 1,1 0-1,0 0 1,0 0-1,-1 0 1,1 0-1,0 0 1,0 0-1,0 0 1,0 1-1,-1-1 1,1 0-1,0 0 1,0 0-1,0 0 1,0 0-1,-1 0 1,1 1-1,0-1 1,0 0-1,0 0 1,0 0-1,0 0 1,0 1-1,-1-1 1,1 0-1,0 0 1,0 0-1,0 1 1,0-1-1,0 0 1,-16 34 50,15-31-69,0 0 0,0 0 0,0-1 0,0 1 0,1 0 0,-1 0 0,1 0 0,0 0 0,0 0 1,0 0-1,0 0 0,1 4 0,4 28-155,-3-30 182,-1 1 1,0 0-1,-1 0 1,1 0-1,-1 0 1,-1 11-1,0 15-51,1-25 93,0 0-1,0 1 1,-1-1 0,-1 0 0,-1 8 0,-2 11 129,2-13-168,0 1-1,0-1 1,-11 25 0,6-18 126,7-19-129,1 0-1,0 0 0,-1 1 1,0-1-1,1 0 0,-1 0 1,0 0-1,1 0 0,-1 0 1,0 0-1,0 0 0,0 0 1,-2 1-1,2-2 48,1 0-45,-1 0-1,1 0 0,0-1 0,-1 1 0,1 0 0,0 0 0,0-1 0,-1 1 0,1 0 1,0-1-1,0 1 0,-1 0 0,1-1 0,0 1 0,0 0 0,0-1 0,0 1 0,0 0 1,0-1-1,-1 1 0,1-1 0,0 1 0,0-1 0,1-5-17,0 1 0,1-1 0,-1 1 1,1 0-1,0 0 0,1 0 0,3-7 0,3-7-12,29-73-229,-27 67 212,-2 1 0,10-38 0,-10 42 101,-8 17-48,0 1 0,0 0 0,0 0 0,0-1 0,0 1 0,0 0 0,-1-1 0,1 1 0,-1-4 0,5-12-88,-3 26-27,4 5 90,-6-13 27,1 0-1,-1 0 1,1 0 0,0 0 0,-1 0 0,1 0 0,-1 0-1,1 0 1,-1-1 0,1 1 0,0 0 0,-1 0 0,1-1-1,-1 1 1,1 0 0,-1-1 0,1 0 0,3-1 131,-2 0-127,-1 0 0,1 1-1,0-1 1,-1 0 0,1 0 0,-1 0 0,0 0 0,1 0 0,-1 0 0,0-1-1,-1 1 1,2-3 0,6-12-1,-2 8-7,-5 6-22,1 1 1,-1 0-1,1 0 0,-1-1 0,0 1 0,0-1 0,0 1 1,0-1-1,0 1 0,0-4 0,-1 5 6,0 0-1,0-1 1,0 1 0,0 0 0,0-1-1,0 1 1,1 0 0,-1-1-1,0 1 1,1 0 0,-1-1-1,1 1 1,-1 0 0,1 0-1,0 0 1,-1 0 0,1-1-1,0 1 1,0 0 0,1-1-1,-1 1 13,1 0-27,-1-1-1,0 1 1,0 0 0,0-1 0,0 1 0,0-1-1,0 1 1,-1-1 0,1 1 0,0-1 0,-1 1-1,1-1 1,-1 0 0,0 1 0,1-1 0,-1 0-1,0 1 1,0-4 0,0 5 104,0 0-21,-1 7-26,-6 39 2,5-31-9,-6 28-1,-4 11 1,11-41 61,-2 0 0,0 1 0,0-1 0,-9 20 0,4-19 37,-3 10 327,-26 39-1,-14 6-546,33-44 85,13-16 10,-1-1-1,-10 11 1,-68 58 278,-17 18 172,60-51-347,-102 111 122,18-24-122,103-102-202,17-21 95,0-1-1,-1 0 1,0 0 0,-7 7 0,-81 71 133,-52 44-207,70-47 159,-12 13-170,84-90 70,-9 9-28,13-14 31,-1 0-1,1 1 1,0-1-1,-1 0 1,1 1 0,0-1-1,-1 0 1,1 0-1,-1 1 1,1-1 0,-1 0-1,1 0 1,0 0-1,-1 0 1,1 1-1,-1-1 1,1 0 0,-1 0-1,1 0 1,-1 0-1,1 0 1,-1 0-1,1 0 1,-1 0 0,1-1-1,-1 1 1,0 0-1,1-1-13,0 0 1,0 1-1,0-1 0,0 0 0,0 1 0,0-1 0,1 0 0,-1 0 0,0 1 1,0-1-1,0 0 0,1 1 0,-1-1 0,0 0 0,1 1 0,0-2 0,0 0-40,8-17-176,19-28 1,-9 17 142,-1 2 105,2 2-1,1 0 1,0 2-1,36-31 1,-31 31-7,-1-1 1,-1-1 0,34-49 0,-36 39-39,-2-1-1,-1-1 1,-2-1-1,13-44 1,26-90 39,-44 139-117,-9 27 56,0 0-1,0-1 0,-1 0 0,0 1 0,0-1 0,1-16 0,-3 24 54,0 0-1,0 0 0,0 0 0,0 0 0,0 0 0,0 0 0,0 0 1,-1 0-1,1-1 0,0 1 0,0 0 0,0 0 0,0 0 0,0 0 0,0 0 1,0 0-1,0 0 0,0 0 0,0 0 0,0 0 0,-1 0 0,1 0 1,0 0-1,0 0 0,0 0 0,0 0 0,0 0 0,0 0 0,0 0 1,0 0-1,0 0 0,-1 0 0,1 0 0,0 0 0,0 0 0,0 0 0,0 0 1,0 0-1,0 0 0,0 0 0,0 0 0,0 1 0,0-1 0,0 0 1,0 0-1,-1 0 0,1 0 0,0 0 0,0 0 0,0 0 0,0 0 1,0 0-1,0 0 0,0 0 0,0 0 0,0 1 0,0-1 0,-9 8-86,-9 14 219,-4 10-12,1 1 1,-30 69-1,-9 16 223,32-75-66,-2-1 1,-1-1-1,-53 52 0,62-70-196,1 1-1,1 0 1,1 2-1,-20 35 1,31-46-68,0 1 0,1 0 1,1 0-1,1 0 0,0 1 1,1 0-1,1 0 1,1 0-1,-1 26 0,4-13-24,1 0 0,2 0 0,1-1 0,2 1-1,0-1 1,2 0 0,2-1 0,0 0 0,23 39-1,21 47 68,-39-78-125,-13-28 47,0 0 0,1-1 0,0 0 0,0 1 0,0-1 1,1-1-1,0 1 0,7 7 0,-12-14 30,1 0-1,-1 1 1,0-1 0,0 0 0,1 1 0,-1-1 0,0 0 0,0 0-1,1 0 1,-1 1 0,0-1 0,1 0 0,-1 0 0,0 0 0,1 0-1,-1 0 1,0 0 0,1 0 0,-1 0 0,0 1 0,1-1 0,-1 0-1,0 0 1,1 0 0,-1-1 0,0 1 0,1 0 0,-1 0 0,0 0-1,1 0 1,-1 0 0,0 0 0,1 0 0,-1-1 0,0 1 0,1 0-1,-1 0 1,0 0 0,0-1 0,1 1 0,-1-1 0,1 1-10,1-2-4,0 0 1,0 1-1,0-1 0,0 0 1,-1 0-1,1-1 1,-1 1-1,1 0 1,-1-1-1,0 1 1,1 0-1,-1-1 0,1-4 1,7-39-198,-7 32 142,11-47-44,-6 34-9,4-46 0,-5 24 73,-3 28 154,0-28-1,-2 29-72,-5-86-91,2 54 165,2 38-116,0 1 0,-3-18-1,0 14-80,4 17 81,-1 0-1,0 0 0,0 0 0,0 0 0,0 0 1,0 0-1,0 0 0,0 0 0,0 0 1,0 0-1,0 0 0,0 0 0,0 0 0,0 0 1,0 0-1,0 0 0,0 0 0,0 0 1,0 0-1,0 0 0,0 0 0,0 0 1,0 0-1,1 0 0,-1 0 0,0 0 0,0 0 1,0 0-1,0 0 0,0 0 0,0 0 1,0 0-1,0 0 0,0 0 0,0 0 1,0 0-1,0 0 0,9 25-358,-5-10 301,3 26 1,0 0 100,13 54-39,15 60 332,-18-84-320,-12-53-8,-1 0 1,2 31 0,0 0 127,-1-9-3,-5-38-77,0-1 1,0 0-1,0 1 0,0-1 0,-1 0 0,1 1 1,0-1-1,-1 0 0,1 0 0,-1 1 1,1-1-1,-1 0 0,1 0 0,-1 0 1,0 0-1,0 0 0,0 0 0,1 0 1,-1 0-1,0 0 0,0 0 0,-2 1 1,1 0-108,2-2 66,0 0 0,0 0 0,-1 0 0,1 1 0,0-1 0,0 0 0,0 0 0,-1 0 0,1 0 0,0 0-1,0 0 1,0 0 0,-1 0 0,1 0 0,0 0 0,0 0 0,0 0 0,-1 0 0,1 0 0,0 0 0,0 0 0,0 0 0,-1 0 0,1 0 0,0 0 0,0 0 0,0-1 0,0 1 0,-1 0 0,1 0 0,0 0 0,0 0 0,0 0 0,0 0 0,0-1 0,-1 1 0,1 0 0,0 0 0,-6-9 1,5 8-14,-4-7-18,2 5-7,1 0-1,0-1 0,0 1 1,0-1-1,0 0 0,-2-5 0,-2-10-87,-14-30 0,13 33 24,0-1 0,-8-31 0,9 28 32,4 14 2,1 0 1,-1 0-1,1 0 0,0-7 0,-2-2-169,2 14 230,1 0 1,-1 0-1,1 0 0,-1 0 1,1-1-1,0 1 0,0 0 0,0 0 1,0 0-1,0 0 0,0 0 1,0-1-1,0 1 0,0 0 1,0 0-1,1-2 0,0 2 6,-1 1 0,0-1 1,0 1-1,1-1 0,-1 0 0,0 1 0,0-1 0,0 1 1,1-1-1,-1 0 0,0 1 0,0-1 0,0 1 0,0-1 1,0-1-1,0 2-11,-1-1-1,1 1 1,0-1 0,0 1 0,0-1 0,0 1 0,1 0 0,-1-1-1,0 1 1,0-1 0,0 1 0,0-1 0,0 1 0,0 0-1,1-1 1,-1 1 0,0-1 0,1 1 0,-1-1-9,0 1 1,0 0 0,0 0-1,0-1 1,1 1 0,-1 0-1,0 0 1,0 0 0,0-1-1,1 1 1,-1 0-1,0 0 1,0 0 0,1 0-1,-1 0 1,0-1 0,0 1-1,1 0 1,-1 0 0,0 0-1,0 0 1,1 0 0,-1 0-1,0 0 1,0 0-1,1 0 1,-1 0 0,0 0-1,1 0 1,-1 0 0,0 0-1,0 0 1,1 0 0,-1 0-1,0 1 1,1-1-1,6 10-103,4-7 418,-2-1-166,-1 3-288,-7-5 152,-1 0 1,1 0-1,-1 0 0,0 0 1,1 0-1,-1 0 0,0 0 0,1 0 1,-1 0-1,1 1 0,-1-1 0,0 0 1,1 0-1,-1 0 0,0 1 1,1-1-1,-1 0 0,0 0 0,1 1 1,-1-1-1,0 0 0,0 1 1,1-1-1,-1 0 0,0 1 0,0-1 1,0 0-1,0 1 0,1-1 0,-1 0 1,0 1-1,0-1 0,0 1 1,0-1 1,0 0-1,0 1 1,0-1 0,0 0 0,0 0 0,0 0 0,0 0 0,0 0 0,0 0-1,0 0 1,0 0 0,0 0 0,0 0 0,0 1 0,0-1 0,0 0 0,0 0 0,0 0-1,0 0 1,1 0 0,-1 0 0,0 0 0,0 0 0,0 0 0,0 0 0,0 0 0,0 0-1,0 0 1,0 0 0,0 1 0,0-1 0,0 0 0,0 0 0,1 0 0,-1 0-1,0 0 1,0 0 0,0 0 0,0 0 0,0 0 0,0 0 0,0 0 0,0 0 0,0 0-1,0 0 1,1 0 0,-1 0 0,0 0 0,0 0 0,0-1 0,2 2 7,0-1 1,0 0-1,-1 1 1,1-1-1,0 1 1,0 0-1,-1 0 1,1 0-1,0-1 1,-1 1-1,1 1 1,2 1-1,20 21 272,-10-10-91,-6-5 104,-8-8-284,0-1 0,1 1 0,-1 0-1,1 0 1,-1-1 0,1 1 0,-1-1 0,1 1-1,-1 0 1,1-1 0,0 1 0,-1-1 0,1 0-1,0 1 1,1 0 0,0 0 2,0 0 0,-1 0 0,1 0 0,-1 0-1,1 1 1,0-1 0,-1 1 0,0-1 0,1 1 0,-1-1 0,0 1 0,0 0 0,0-1-1,0 1 1,0 0 0,0 0 0,-1 0 0,1 0 0,0 2 0,1 3 102,-1 0 1,0 0 0,0 0-1,-1 8 1,0-13-98,-1 0 0,1 0-1,-1 0 1,0 0 0,0 0 0,0 0-1,0 0 1,-1 0 0,1 0 0,0 0-1,-1-1 1,1 1 0,-1 0 0,0-1-1,1 1 1,-1-1 0,0 0 0,-2 2-1,3-3-16,1 0 1,0 0-1,-1 1 0,1-1 0,-1 0 0,1 0 0,0 0 0,-1 0 0,1 0 0,-1 1 0,1-1 0,0 0 0,-1 0 0,1 0 0,-1 0 1,1 0-1,-1 0 0,1 0 0,0 0 0,-1 0 0,1-1 0,-1 1 0,0 0 0,-5 0-359,3 1 201,-3 1-145,1-10-741,0 3 1240,4 4-38,3-4-98,-2 3-54,0 0 1,1 0-1,-2 0 0,1 0 0,0 0 1,0 1-1,-1-1 0,1 0 0,-1 0 1,1 0-1,-1 1 0,0-1 1,0 0-1,1 0 0,-3-2 0,0-1-28,2 2-3,-1 0 1,1 1 0,-1-1-1,0 1 1,1 0 0,-1-1-1,0 1 1,-3-2 0,1 0-127,3 3-6,1 1-155,-2 4-1054,2-4 1318,0 0 1,-1 0 0,1 0 0,0 0 0,0 0 0,0 0 0,0 0-1,0 1 1,-1-1 0,1 0 0,0 0 0,0 0 0,0 0 0,0 0 0,0 1-1,0-1 1,0 0 0,0 0 0,-1 0 0,1 1 0,0-1 0,0 0 0,0 0-1,0 0 1,0 0 0,0 1 0,0-1 0,0 0 0,0 0 0,0 0-1,0 1 1,0-1 0,1 0 0,-1 0 0,0 0 0,0 1 0,0-1 0,3 10-1001,-2 5-405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8:08.5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2631 320,'3'-5'6,"1"1"0,-1-1-1,1 1 1,-1-1 0,1 1 0,1 1 0,-1-1 0,0 0-1,1 1 1,9-5 0,-7 3 267,0 1-1,0-1 1,0 0 0,-1-1 0,0 1 0,9-11-1,-15 14-132,1 1 1,0 0-1,0-1 0,-1 1 0,1-1 0,-1 1 0,1-1 1,-1 1-1,0-1 0,0 1 0,1-1 0,-1 0 0,0 1 1,0-1-1,-1 1 0,1-3 0,-8-25 1437,7 25-1345,-3-11 53,0-1 0,2 1 0,0-1 0,0-18-1,4-65 472,-1 80-627,5-61 529,23-113 0,35-77-432,-8 68-141,114-429-533,-139 510 251,106-389-1995,-68 257-496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8:09.3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258 2800 2720,'-2'-2'262,"0"0"-1,-1 0 1,1 0 0,0 0-1,0 0 1,1 0 0,-1 0-1,0-1 1,1 1 0,-2-4-1,-10-31 2503,9 25-2385,-4-19 156,1 0 0,2-1 0,1 1 0,1-48 0,1 37-277,-3-110 718,0-111-259,-4-135-351,-61-583-3177,13 511-2367,13 257 1994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8:10.2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1359 2035 992,'-1'-6'271,"0"0"0,-1 1 1,1-1-1,-1 0 0,-1 1 0,1-1 0,-1 1 1,-4-7-1,-2-5 264,-8-23 679,1-2 0,-11-42 0,4 8 136,20 68-1263,-61-171 1919,48 142-1520,-2 0 1,-40-61-1,-26-13 437,63 83-726,-105-139 432,-126-153-757,135 192-845,-176-211-2411,190 198 1624,14 16-1488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8:11.5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1440 1341 1984,'-10'-12'5345,"1"-12"-4874,4 10 86,-18-50 626,10 22-496,-3 1 0,-1 1 0,-41-70 0,13 49 361,-105-110 0,66 83-848,-4 4 1,-151-113 0,-178-67-3102,227 165-1190,114 70-127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8:12.5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1056 605 2720,'-31'-27'3157,"-1"-8"-1664,-1 2 1,-2 2-1,-1 1 0,-39-25 1,-35-7-677,24 13-466,-29-23-292,-84-47-1560,167 103 723,-1 0 0,-1 3-1,0 0 1,-43-9-1,-16 10-4047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8:13.4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546 39 2656,'-3'-4'960,"3"4"-736,-9-4-64,9 0 768,-5 0-544,-3-3 960,0-1-736,-10 4 544,-4 0-672,-8 4 512,-13 8-544,-8 7-448,-2 9-32,2 9-736,-4 5 448,-1 13-1984,-5 6 1280,-12 12-2304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8:14.2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889 12 1728,'0'-1'59,"0"1"1,0 0-1,0-1 1,0 1-1,0-1 1,0 1-1,0 0 0,0-1 1,0 1-1,0-1 1,0 1-1,0 0 1,-1-1-1,1 1 0,0 0 1,0-1-1,0 1 1,0-1-1,-1 1 1,1 0-1,0-1 0,0 1 1,-1 0-1,1 0 1,0-1-1,0 1 1,-1 0-1,1 0 0,0-1 1,-1 1-1,0 0 1,0 0 38,0 0 1,-1 0-1,1 1 0,0-1 1,0 0-1,0 1 1,-1-1-1,1 1 1,0 0-1,0-1 1,0 1-1,0 0 0,-1 1 1,-11 8 156,1 0 1,0 1 0,1 0-1,1 1 1,-17 24-1,-40 75 603,36-56-743,11-23 45,-1 0 0,-1-1 0,-36 37 0,-32 16 17,-1 3-87,48-40-70,-38 55 0,-29 57-1092,36-50-296,1-11-1773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8:15.6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660 6 1824,'-5'-3'291,"2"0"5,6 4-62,-3-1-225,0 0 0,0 0 0,0 0-1,0 0 1,0 0 0,0 0 0,0 0 0,0 0-1,-1 0 1,1 0 0,0 0 0,0 0 0,0 0-1,0 0 1,0 0 0,0 0 0,0 0 0,0 0-1,0 0 1,0 0 0,0 0 0,0 0-1,0 0 1,0 0 0,0 0 0,0 0 0,0 0-1,0 0 1,0 0 0,0 0 0,0 0 0,0 1-1,0-1 1,0 0 0,0 0 0,0 0 0,0 0-1,0 0 1,0 0 0,0 0 0,0 0 0,0 0-1,0 0 1,0 0 0,0 0 0,0 0-1,0 0 1,0 0 0,0 0 0,0 0 0,0 0-1,0 0 1,0 0 0,0 0 0,0 0 0,1 0-1,-1 0 1,0 0 0,0 0 0,0 0 0,0 0-1,0 0 1,0 0 0,-7 3 787,-13 1 833,17-3-1337,-3 0-211,1 1-1,0 0 1,0 0 0,0 0-1,0 1 1,-7 5-1,2-3 252,10-4-295,-1-1-26,0 1 1,1-1 0,-1 0 0,1 0 0,-1 1 0,1-1-1,-1 0 1,0 0 0,1 1 0,-1-1 0,1 0 0,-1 0 0,0 0-1,1 0 1,-1 0 0,0 0 0,1 0 0,-1 0 0,1 0-1,-1-1 1,0 1 0,1 0 0,-1 0 0,1 0 0,-1-1-1,1 1 1,-1 0 0,0-1 0,1 1 0,-1-1 0,1 1 0,0 0-1,-1-1 1,1 1 0,-1-1 0,1 0 0,-1 1-18,1 0 0,-1 0 1,1-1-1,-1 1 0,1 0 0,-1 0 1,1 0-1,-1 0 0,1 0 0,-1 0 1,1 0-1,-1 0 0,1 0 1,-1 0-1,1 0 0,-1 1 0,1-1 1,0 0-1,-1 0 0,1 0 0,-1 0 1,1 1-1,-1-1 0,1 0 0,0 1 1,-1-1-1,1 0 0,-1 1 1,1 0-1,-12 10-222,4 0 172,0 0 1,1 1 0,1 0-1,0 0 1,-7 19 0,-15 69 19,13-44 20,-40 104-74,-1 2 206,-43 201 402,-57 79-966,88-285-848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8:16.5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30 1824,'-1'-1'36,"0"0"65,0 0 1,0-1-1,1 1 1,-1-1-1,0 1 1,1-1-1,-1 1 1,1-1-1,-1-2 1,1 3-38,0 1 0,0-1 1,0 1-1,0-1 0,0 0 0,0 1 1,0-1-1,0 1 0,-1-1 1,1 1-1,0-1 0,0 1 1,0 0-1,-1-1 0,1 1 1,0-1-1,0 1 0,-1-1 1,1 1-1,0 0 0,-1-1 0,0 1 1,-1 2 166,1 8-299,5 14 102,1-1-1,1 1 0,1-1 1,13 29-1,7 22 126,47 218-356,-18 6 121,-10-51 167,-20-118-41,124 560 258,-80-449-1114,-33-129-1295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8:17.3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0 2304,'-2'1'112,"-2"0"334,5-1 41,12-1 329,-8 2-782,0 1-1,-1 0 1,1 0 0,-1 1-1,1-1 1,-1 1-1,0 0 1,0 0 0,0 0-1,0 1 1,0-1-1,5 8 1,-2-4-28,169 198 3,-160-185-34,25 33-6,61 106 0,13 66 71,-102-201-39,87 181 11,108 218-72,96 253 254,-259-569-148,20 56-46,-3 1-283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1:34.91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247 1300 2144,'0'0'22,"0"0"0,0 0 0,0 0 0,1-1 0,-1 1 0,0 0 0,0 0 0,0 0 0,0 0 0,0 0 0,0-1 0,0 1 0,0 0 0,0 0 0,0 0 0,0 0 0,0 0 0,0-1 0,0 1 0,0 0 0,0 0 0,0 0 1,0 0-1,0-1 0,0 1 0,0 0 0,0 0 0,0 0 0,0 0 0,0 0 0,0-1 0,0 1 0,0 0 0,0 0 0,0 0 0,0 0 0,-1 0 0,1-1 0,0 1 0,0 0 0,0 0 0,0 0 0,0 0 0,0 0 0,-1 0 0,1 0 0,0 0 0,0 0 0,0 0 0,0 0 0,0-1 0,-1 1 0,1 0 0,0 0 0,-1 0 37,1 0 1,-1 0-1,1 0 0,-1 0 0,1-1 0,-1 1 0,1 0 0,-1-1 0,1 1 0,-1 0 0,1-1 0,-1 1 1,1 0-1,0-1 0,-1 1 0,1-1 0,-1 1 0,1-1 0,0 1 0,0-1 0,-1 1 0,1-2 1,-1 1 4,0 0 1,1 0-1,-1 0 1,0-1-1,0 1 1,0 0-1,0 0 1,0 0-1,0 0 1,0 0-1,-1 0 1,-9-9 152,-88-136 1474,86 122-1587,1 0 0,1 0 0,1-1 0,-14-52 0,-10-110 255,30 162-321,2 5-95,0 0 0,2 0 0,0 0 0,1 1-1,5-26 1,2 5-41,21-60 1,-16 66-25,2 0 0,22-36 0,4-10 18,28-52 174,-26 70-150,-40 59-156,-1 0 1,1 0-1,0 0 0,0 0 1,0 0-1,0 1 0,0-1 1,1 1-1,-1 0 0,7-3 1,-10 5 184,0 0 1,0 0-1,0 0 0,0 0 1,1 0-1,-1 0 0,0 0 1,0 0-1,0 0 0,0 0 1,0 0-1,1 0 0,-1 0 1,0 0-1,0 0 0,0 0 1,0 0-1,0 0 0,1 0 1,-1 0-1,0 0 0,0 0 1,0 0-1,0 0 0,0 0 1,0 0-1,1 1 0,-1-1 1,0 0-1,0 0 0,0 0 1,0 0-1,0 0 0,0 0 1,0 1-1,0-1 0,0 0 1,0 0-1,0 0 0,0 0 1,0 0-1,0 1 0,1-1 1,-1 0-1,0 0 0,0 0 1,-1 0-1,1 0 0,0 1 1,0-1-1,0 0 0,0 0 1,0 0-1,0 0 0,0 0 1,0 1-1,0-1 0,0 0 1,0 0-1,-4 8-973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8:18.3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1 992,'3'0'194,"-1"1"1,0 0-1,0-1 0,0 1 1,0 0-1,0 0 0,0 0 1,-1 1-1,1-1 0,3 3 1,24 22 1377,-16-15-1165,8 9-70,-14-12-244,1-1 0,0 0-1,1 0 1,17 10-1,50 22 197,-36-20-239,67 46 0,18 35 28,-20-13 138,41 18 14,43 33 196,-43-16-194,-105-87-176,81 68 119,355 321 199,-380-329-353,314 319-554,-189-162-2256,-134-148 245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8:19.4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 1056,'0'0'55,"1"-1"0,-1 1 1,1-1-1,-1 1 0,1-1 1,-1 0-1,1 1 0,-1 0 0,1-1 1,0 1-1,-1-1 0,1 1 0,0 0 1,-1-1-1,1 1 0,0 0 0,-1 0 1,1 0-1,1-1 0,15-2 1043,-11 3-931,1 0 1,-1 0-1,1 1 1,-1 0-1,0 0 1,0 0-1,1 1 1,-1 0 0,0 0-1,0 1 1,5 3-1,5 2-33,-12-7-121,-1 1-1,1 0 0,-1 0 1,0 1-1,4 2 0,71 72-204,-63-61 172,14 19 0,10 10 34,-23-30 7,0 0 1,1-2-1,1 0 0,1 0 1,31 15-1,107 37 283,-44-20-33,35 14-197,74 35-164,-79-12 145,-122-70-46,416 236-434,-230-132-291,43 26-1753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8:48.1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2508 0 576,'-35'7'3333,"22"-6"-3038,-1 0 0,1 2 0,-25 6 0,-5 2-24,-7 2-49,34-8 14,-30 6-1,-16 3 116,47-10-321,0 0 0,0-1 0,-1-1 0,-16 1 0,-89 5 509,-76 8-159,133-8-205,-56 10 224,-38 3-148,-98 7-3,219-23-256,8-1-35,0 2-1,0 2 0,0 0 0,-51 23 1,72-27 8,1 1 0,0 0 0,0 0 0,0 1 0,0 0 0,1 0 0,0 0 0,-9 13 0,13-14 41,-1 0 1,1 1-1,0-1 1,0 1-1,1-1 0,0 1 1,0 0-1,0-1 1,0 1-1,1 0 0,0 0 1,0-1-1,1 1 1,1 7-1,0-7 27,0-1 0,0 0 0,1 0 0,0 0 0,6 8-1,-6-10-10,1 0-1,-1 0 0,1 0 1,0-1-1,0 1 0,0-1 1,0 0-1,0-1 0,0 1 1,7 1-1,5 1 64,23 3 1,118 20-46,-21-4-38,-100-19 0,19 4-41,-38-4 57,0 0 0,22 10-1,4 2-33,-29-12-29,-12-3 52,-1-1-1,1 0 1,-1 1 0,0-1 0,1 1 0,-1-1 0,1 1 0,-1 0-1,0-1 1,1 1 0,-1 0 0,0 0 0,0 0 0,0 0 0,2 2-1,-2-1 69,-1-2-22,2 0 22,4 4-32,-4-3-17,-2 4 1,-9 8 176,8-11-194,0 0-1,-1-1 1,1 1 0,0 0 0,-1-1 0,1 1 0,-1-1 0,1 0-1,-1 0 1,0 1 0,0-1 0,0 0 0,-3 1 0,-10 7-96,-36 19 82,43-22 74,-1 0 0,-1-1 1,1 0-1,-1 0 0,1-1 1,-21 5-1,7-3 174,-47 4-1,-6-5-380,42-2 302,-55-1 0,-3 0-50,52-1-163,-40-3-1,9 0 43,-15 3 1,-158 21 1,199-15-1,23-5 6,0 2 0,-33 9 1,-4 2-7,46-13 18,-1 1 0,0 0-1,1 1 1,-23 11 0,32-14 41,0 1 0,0 0 0,-1-1 0,1 0-1,0 0 1,-1 0 0,-7 0 0,-35-2-34,19 0-18,24 1-66,3 0 66,0 0-1,0 1 1,0-1 0,0 0-1,0 0 1,0 0-1,0 0 1,0 0 0,0-1-1,0 1 1,0 0 0,0 0-1,1 0 1,-1-1-1,0 1 1,0-1 0,-1 0-1,1 1 51,-1 0-45,1-4 103,1 3-72,0 1 16,0 0-5,0 0 27,0 0-70,0 0-143,5-1 170,26-5 176,-18 4-167,-1-1 0,13-3-1,-22 4 11,9-2 60,0-1 0,21-11 0,-31 15-82,60-36 266,-53 32-319,-1 1 0,1 1 1,0-1-1,0 2 0,12-3 1,5 1 215,-26 4-91,0 0-32,0 0-31,0 0-28,2-1 4,-1-1 0,0 1-1,0 0 1,1 0-1,-1 0 1,1 0 0,-1 0-1,3-1 1,-1 0-19,40-19 255,-13 6-224,-4 3-148,-18 8 64,-7 4-12,0-1-10,-3 2 76,0 1-1,1-1 0,-1 1 1,0-1-1,0 0 0,0 0 1,0 0-1,0 0 0,-4 1 1,-28 9 11,20-7-10,-89 36 317,69-27-255,23-8-15,0-1 1,-19 5-1,24-9-38,5 0-2,1 0 0,-1 0 1,0 0-1,0 1 0,1-1 1,-1 0-1,0 0 0,1 0 1,-1 1-1,0-1 1,0 0-1,1 1 0,-1-1 1,1 1-1,-1-1 0,0 0 1,1 1-1,-1-1 0,1 1 1,-1 0-1,0 0 1,-11 7-176,10-7 212,0 1 0,1 0 0,-1-1 0,0 1 0,0-1 1,0 1-1,-1-1 0,1 0 0,0 0 0,0 0 0,-1 0 0,1 0 0,0 0 0,-1-1 0,1 1 0,-4-1 1,5 0 86,-11 0 21,11-2-153,1 2-5,0-1 0,0 1 0,0 0 0,0-1 0,0 1 0,0 0 0,-1 0 0,1-1-1,0 1 1,0 0 0,0 0 0,-1-1 0,1 1 0,0 0 0,0 0 0,-1 0 0,1-1 0,0 1 0,-1 0 0,1 0 0,0 0 0,-1 0 0,1 0 0,0 0 0,0 0-1,-1 0 1,1-1 0,-1 1 0,1 0-183,0 0-90,0 0 143,0 9 368,0-7-239,-2 8-118,1-10 133,1 1 1,0-1-1,0 1 0,-1 0 0,1-1 1,0 1-1,0-1 0,0 1 1,0 0-1,0-1 0,0 1 1,0-1-1,0 1 0,0 0 1,0-1-1,0 1 0,0-1 1,0 1-1,0-1 0,1 1 1,-1 0-1,0-1 0,0 1 1,1-1-1,-1 1 0,0-1 1,1 1-1,-1-1 0,1 1 1,1 1 20,1-1 1,-1 1 0,1-1-1,-1 1 1,1-1 0,-1 0-1,1 0 1,0 0 0,-1 0-1,1-1 1,4 1 0,30 2 31,109-3 76,-145 0-92,7 2 1,1 0-22,26 9-138,-28-9 90,-1 1 0,1 0 0,7 5-1,-2-2 110,-11-5-7,-1-1 21,0 0 176,1-1-242,0 1 0,0-1 0,0 1 0,0-1 0,0 1 0,-1-1 0,1 0 0,0 0 0,0 1 0,-1-1-1,1 0 1,0 0 0,-1 0 0,1 0 0,-1 0 0,1 0 0,-1 1 0,0-1 0,1 0 0,-1-1 0,0 1 0,0 0 0,1 0 0,-1 0 0,0 0 0,0 0 0,0 0 0,0 0 0,-1-2 0,-5-31 74,2 20-136,-13-27 1,8 20 30,8 18-154,-1 1 0,1 0 1,-1-1-1,1 1 0,-1 0 1,0 0-1,0 0 0,0 0 1,0 1-1,0-1 0,-5-2 1,7 4 64,0 0 0,0 0 0,-1 0 0,1 0 0,0 0 0,0 0 0,-1 0 0,1 0 0,0 0 0,0 0 0,-1 0 0,1 0 0,0 0 0,0 0 0,0 0 0,-1 0 0,1 0 0,0 0 0,0 1 0,-1-1 0,1 0 1,0 0-1,0 0 0,0 0 0,0 1 0,-1-1 0,1 0 0,0 0 0,0 0 0,0 0 0,0 1 0,0-1 0,0 0 0,-1 0 0,1 1 0,0-1 0,0 0 0,0 0 0,0 1 0,0-1 0,0 0 0,0 0 0,0 1 0,0-1 1,0 0-1,0 0 0,0 0 0,0 1 0,0-1 0,0 0 0,0 0 0,1 1 0,-1-1 0,0 0 0,2 15-2594,2-1-580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7:48:41.4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210 93 832,'-8'-7'352,"5"6"-677,2 2 340,1-1 0,-1 0 0,1 0 0,-1 0 0,1 1 0,-1-1 0,1 0-1,-1 0 1,1 1 0,-1-1 0,1 0 0,-1 1 0,1-1 0,0 1 0,-1-1-1,1 1 1,0-1 0,-1 1 0,1 0 24,-1 0 0,1-1 0,0 1 0,-1-1 0,1 1 1,-1-1-1,1 1 0,-1-1 0,0 1 0,1-1 0,-1 1 0,1-1 0,-1 0 0,0 1 0,1-1 0,-1 0 0,0 1 0,1-1 1,-1 0-1,0 0 0,0 0 0,1 0 0,-2 0 0,-4 0 301,1 0 0,0 0 0,-1-1 0,1 0 0,0 0 0,-7-3 0,10 3-337,0 1 1,0-1-1,0-1 0,0 1 1,0 0-1,0 0 1,0-1-1,0 1 0,0-1 1,1 0-1,-1 1 0,0-1 1,1 0-1,0 0 0,-1 0 1,-1-4-1,1 2 97,0 0 0,1-1 1,-1 0-1,1 1 0,0-1 0,0 0 0,0 0 0,0-7 1,1 11-104,0 1 1,0-1 0,0 0 0,0 1-1,0-1 1,1 1 0,-1-1 0,0 1-1,0-1 1,0 1 0,1-1 0,-1 1-1,0-1 1,0 1 0,1-1 0,-1 1-1,0-1 1,1 1 0,-1 0 0,0-1-1,1 1 1,-1 0 0,1-1 0,-1 1-1,1 0 1,-1-1 0,1 1 0,-1 0-1,2 0 1,15-2-354,-14 2 278,16 6 398,-17-6-285,13 5 37,-12-4-86,0 0 0,-1 0 1,1 0-1,-1 1 0,1-1 0,-1 1 0,0 0 1,0 0-1,0 0 0,0 0 0,3 3 1,-4-3 10,-1 0 0,1 0 0,0 0 1,-1 1-1,0-1 0,1 0 1,-1 0-1,0 1 0,0 3 1,0-4 29,0 6-129,0-7 119,0 1 0,0-1 0,1 1 0,-1-1 1,-1 1-1,1-1 0,0 1 0,0 0 0,0-1 0,-1 1 0,1-1 0,-1 1 0,1-1 1,-1 0-1,0 1 0,0-1 0,1 0 0,-1 1 0,0-1 0,0 0 0,0 0 1,0 0-1,-2 2 0,2-2 34,0-1 0,-1 1 0,1 0 0,0-1-1,0 1 1,-1 0 0,1-1 0,0 0 0,0 1 0,-1-1 0,1 0 0,-1 0 0,1 1 0,0-1 0,-1 0 0,1 0 0,0-1 0,-3 1-1,-27-11 170,28 10-223,-2-1 0,1 0 1,0 1-1,0 0 0,0 0 1,-7-1-1,-63-9 83,66 10-543,13-2 360,17-2 257,-19 5-180,30-11-326,-27 8 111,0 1-1,0 0 1,1 1-1,-1-1 1,0 1-1,12-1 1,-10 2-719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7:48:42.5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80 0 1728,'-6'7'77,"-1"1"-1,2 0 1,-1 0 0,1 1 0,0-1-1,1 1 1,0 0 0,0 0-1,1 1 1,0-1 0,1 1 0,-3 16-1,-2 13 203,4-29-187,1 0-1,1 0 1,-1 13 0,-3 154 745,18-203-26,23-120-785,-23 97 80,15-43 89,-23 76-742,2 1 0,0 0-1,15-24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7:48:50.2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119 26 224,'-3'1'435,"-25"5"2159,-2 2-2679,29-9-36,0 1 170,1 0 1,0-1-1,-1 1 1,1 0-1,-1-1 1,1 1-1,-1 0 1,0 0-1,1 0 0,-1-1 1,1 1-1,-1 0 1,1 0-1,-1 0 1,1 0-1,-1 0 1,0 0-1,1 0 1,-2 0-1,-19 0 667,15 1-823,1-1-21,4 0 137,1 0 0,0 0 0,0 0 0,-1 0 0,1-1 1,0 1-1,-1 0 0,1 0 0,0 0 0,0 0 0,-1 0 0,1 0 0,0 0 0,0-1 0,-1 1 0,1 0 0,0 0 0,0 0 0,0-1 0,-1 1 0,1 0 1,0 0-1,0 0 0,0-1 0,0 1 0,-1 0 0,1-1 0,0 1 0,0 0 0,0 0 0,0-1 0,0 1 0,0-1 0,0 1-11,0 0-1,0 0 0,0 0 0,0-1 1,0 1-1,0 0 0,-1 0 1,1-1-1,0 1 0,0 0 0,0 0 1,0 0-1,0-1 0,0 1 1,-1 0-1,1 0 0,0 0 0,0 0 1,0-1-1,0 1 0,-1 0 1,1 0-1,0 0 0,0 0 1,0 0-1,-1 0 0,1 0 0,0-1 1,0 1-1,-1 0 0,1 0 1,0 0-1,2-2-260,4-1 291,1 3 62,-1-1 0,1 0 1,-1 0-1,1-1 0,-1 1 0,7-4 0,10-2 95,-22 6-286,1 1 0,0-1 0,0 1 0,0 0 0,-1 0 0,1-1 0,0 1 0,0 0 0,0 1 0,0-1 0,-1 0 0,1 1 0,0-1 0,0 1 0,-1-1 0,1 1 0,0 0 0,-1-1 0,1 1 0,0 0 0,-1 0 0,1 0 0,-1 1 0,0-1 0,1 0 0,-1 1 0,0-1 0,0 0 0,0 1 0,0-1 0,0 1 0,0 0 0,1 1 0,6 16-982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7:48:52.1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202 1 992,'-9'7'1643,"-22"36"-651,15-25-884,5-5-42,0 0 1,-1-2-1,0 1 0,-1-2 1,-21 15-1,13-8-34,20-16 58,0 1 0,-1-1 0,1 0 0,0 1 0,-1-1 0,0 0 0,1 0 0,-1 0 0,0 0 0,1 0 0,-1 0 0,0 0 1,0-1-1,0 1 0,0-1 0,-3 1 0,17-2-18,-1 0 0,1-1 1,18-5-1,-18 4-479,0 0 0,0 1 0,22-2 0,-16 4-595,3 0-785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7:48:53.2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171 1 64,'-1'0'20,"0"0"-1,-1 1 1,1-1-1,0 1 1,0-1-1,-1 1 1,1-1-1,0 1 1,0 0-1,0 0 1,0-1-1,0 1 1,-2 2-1,-16 18 1030,4-5 8,-20 11 777,16-10-1445,13-12-232,1 0 1,0 0-1,-9 10 1,10-5-179,4-9 33,-1 0-1,1 0 0,0 0 1,-1 0-1,1-1 1,-1 1-1,1 0 0,-1 0 1,1 0-1,-1 0 0,0 0 1,0-1-1,-1 2 0,2-1 15,-1 0 0,0 0 0,0 0-1,1 0 1,-1 0 0,0 0 0,1 0-1,-1 0 1,1 0 0,-1 0-1,1 0 1,0 0 0,-1 0 0,1 0-1,0 1 1,0-1 0,0 1-1,0-1-26,-1 1 0,1-1-1,0 0 1,0 0-1,-1 1 1,1-1-1,0 0 1,-1 0-1,1 0 1,-10 14 1803,10-14-1741,1 0-67,0-1 0,-1 0 0,1 0 1,0 0-1,0 0 0,-1 0 0,1 0 0,0 0 1,-1-1-1,1 1 0,0 0 0,0 0 0,-1 0 1,1-1-1,1 0 0,20-9-1301,-8 5 625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7:48:59.3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 1 480,'3'6'132,"-5"-5"-61,1-1-62,1 1-1,0-1 1,0 0 0,-1 0-1,1 0 1,0 0-1,-1 0 1,1 0-1,0 1 1,0-1 0,0 0-1,-1 0 1,1 0-1,0 1 1,0-1-1,0 0 1,-1 0 0,1 1-1,0-1 1,0 0-1,0 0 1,0 1-1,0-1 1,-1 0 0,1 1-1,0-1 1,0 0-1,0 0 1,0 1 0,0-1-1,0 0 1,0 1-1,0-1 1,0 0-1,0 1 1,-2 10-320,2-9 299,-1 0 0,1-1 0,-1 1 0,1 0 0,0 0 0,0 0 0,0 0 0,0-1 0,0 1 0,0 14 1552,1-15-1506,0 0 0,0 0 1,0 0-1,0-1 0,0 1 0,0-1 0,0 1 0,1-1 0,-1 1 0,0-1 0,0 0 0,1 1 0,-1-1 1,2 0-1,5 2 9,-5-1-54,0 0 0,-1 0-1,1 0 1,0 0 0,0 0 0,0-1 0,1 0-1,-1 1 1,4-1 0,3 0 203,-1 1 0,0 0 0,0 1 0,17 13 2669,-40-12-1909,-5-1-1041,15-2 118,1 0 0,-1 1 0,0-1 0,0-1 0,-6 0 0,-13-1 254,20 2-297,1 0-1,-1 0 0,0-1 0,0 1 0,1-1 0,-1 1 0,0-1 1,-5-2-1,8 3 2,-1-1 0,0 1-1,0 0 1,1-1 0,-1 1 0,0-1 0,1 1 0,-1-1 0,0 1 0,1-1 0,-1 0 0,1 1-1,-1-1 1,1 0 0,-1 1 0,1-1 0,-1 0 0,1 1 0,0-1 0,-1-1 0,1 1-8,0 0 0,0 1 1,1-1-1,-1 0 0,0 1 1,0-1-1,1 1 1,-1-1-1,0 0 0,1 1 1,-1-1-1,0 1 0,1-1 1,-1 1-1,1-1 1,-1 1-1,1-1 0,-1 1 1,1-1-1,-1 1 1,1 0-1,-1-1 0,1 1 1,0 0-1,-1 0 0,2-1 1,1 0-263,0 0 0,0 0-1,1 1 1,-1-1 0,0 1 0,0-1 0,7 1 0,-6 1 76,0-1 0,-1-1 1,1 1-1,0 0 0,-1-1 1,30-2 3188,-36 10-2739,-1-1 0,1 0 0,-1-1 0,-8 10 0,-10 14-253,22-28 17,-1 0-1,0 0 1,0 0-1,1 0 0,-1-1 1,0 1-1,0 0 1,0 0-1,0 0 0,0-1 1,-2 2-1,-3 1 285,9-3-505,-2 0 213,0 0 1,0 0-1,0 1 1,0-1-1,1 0 0,-1 1 1,0-1-1,0 0 1,1 2-1,0-2-72,-2 1 26,1-1 0,-1 0 0,1 0 0,-1 0 0,0 0 0,1 0 0,-1 1-1,1-1 1,-1 0 0,1 0 0,-1 0 0,1 0 0,-1 0 0,1 0 0,-1 0 0,1-1 0,-1 1 0,0 0 0,2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7:49:03.9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 1 2144,'-1'0'44,"0"0"0,1 0 0,-1 0 0,0 1 0,0-1 0,1 0 0,-1 1 0,1-1 0,-1 0 1,0 1-1,1-1 0,-1 1 0,1-1 0,-1 1 0,1-1 0,-1 1 0,1 0 0,-1-1 0,1 1 0,0-1 0,-1 1 0,1 0 0,0-1 0,0 1 0,-1 0 0,1-1 1,0 1-1,0 0 0,0 0 0,0-1 0,0 1 0,0 0 0,0 0 0,0-1 0,0 1 0,0 0 0,1 0 0,-1 5-118,-8 48 1610,7-50-1516,1 0-1,0 0 1,0 0 0,1 0 0,-1 0-1,1 0 1,0-1 0,0 1-1,3 7 1,-3-10-18,0 0 0,-1 0 0,1-1 0,0 1 0,0 0 0,0 0-1,0 0 1,0-1 0,0 1 0,0-1 0,0 1 0,0-1 0,0 1 0,1-1 0,-1 1-1,2-1 1,19 3-2,-20-3 29,0 0-1,0 0 0,0 0 1,1-1-1,-1 1 0,0 0 1,0-1-1,0 1 0,0-1 1,0 0-1,0 0 1,0 0-1,0 0 0,-1 0 1,1 0-1,0 0 0,-1-1 1,7-10 1493,-8 12-1494,-8 1 355,-8 5-602,15-6 271,13 0-466,-10 0 446,0-1 0,1 1 0,-1-1-1,0 1 1,0-1 0,0 0 0,0 1 0,2-3-1,-3 2-95,3-2 21,-4 2 54,1 1-1,-1 0 0,0 0 1,1-1-1,-1 1 1,1 0-1,-1-1 1,0 1-1,1 0 0,-1-1 1,0 1-1,0 0 1,1-1-1,-1 1 1,0-1-1,0 1 0,0 0 1,1-1-1,-1 0 1,0-1-9,0 0 0,1 0 0,-1 0 1,1 0-1,0 0 0,0 1 0,0-1 0,-1 0 1,2 0-1,-1 1 0,0-1 0,0 0 0,0 1 1,1-1-1,-1 1 0,1 0 0,-1-1 0,1 1 1,0 0-1,2-1 0,9-9-240,-11 10 22,-1 1 218,-1 0-1,1 1 1,-1-1-1,1 0 1,0 0-1,-1 0 1,1 1-1,-1-1 1,1 0-1,-1 1 1,1-1-1,-1 0 1,1 1-1,-1-1 1,1 1-1,-1-1 1,0 1-1,1-1 1,-1 1-1,0-1 1,1 1-1,-1-1 1,0 1 0,0 0-1,1 0 1,8 24-1594,5 6-1339,-2-9 1310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1:35.41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10 1 224,'-10'3'96,"15"-3"-64,0 8-32,-5-8-128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7:49:04.9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181 28 1312,'-4'-26'3223,"4"26"-3197,-1 0-1,1 0 0,0 0 1,-1-1-1,1 1 1,-1 0-1,1 0 0,-1 0 1,1 0-1,0 0 1,-1 0-1,1 0 0,-1 0 1,1 0-1,-1 0 0,1 0 1,0 0-1,-1 0 1,1 0-1,-1 0 0,1 1 1,-1-1-1,1 0 1,0 0-1,-1 0 0,1 1 1,0-1-1,-1 0 1,1 0-1,0 1 0,-1-1 1,1 0-1,0 1 0,-1 0 1,-4 3 80,0 0 1,0 1-1,1 0 0,-1 0 1,1 0-1,-7 11 0,-17 39 475,4-7-34,15-33-440,1 1 0,0 0 1,2 1-1,0 0 0,0 0 1,2 0-1,-3 20 0,6-31-75,0 1 0,-1-1 0,1 1 0,-1-1 0,0 0 0,-5 10 0,6-15 16,10-26 22,1-12-28,-6 23 4,0 0 0,-1 0 0,-1 0 0,2-20 0,-2 18 422,-2 15-333,-2 7-88,2-6-47,-3 15-25,1 1-1,-1 18 0,-2 12 29,5-2 338,4-48-133,12-22-123,-11 33-709,-1-1 233,0 0-1,1-1 0,-1 1 1,1-1-1,0 0 0,0 0 1,1-1-1,11 9 0,8 2-1352,1 0-549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7:49:05.8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223 7 1472,'0'0'12,"0"0"0,1-1 1,-1 1-1,0 0 0,0 0 1,0 0-1,0 0 0,0 0 0,0 0 1,0 0-1,1-1 0,-1 1 0,0 0 1,0 0-1,0 0 0,0 0 1,0 0-1,0-1 0,0 1 0,0 0 1,0 0-1,0 0 0,0 0 0,0-1 1,0 1-1,0 0 0,0 0 0,0 0 1,0 0-1,0-1 0,0 1 1,0 0-1,0 0 0,0 0 0,0 0 1,-1 0-1,1-1 0,0 1 0,0 0 1,0 0-1,0 0 0,0 0 0,0 0 1,-1-1-1,-20 3 1980,-19 5 184,28-5-1943,-1 0 0,1 1 1,-20 6-1,21-5-44,0-1 0,0-1 1,-15 2-1,10-2 409,-1 2-456,30-2-674,118-8 730,-124 5-277,-1 0-1,0 0 1,0-1 0,1 0 0,-1-1 0,8-3 0,-9 3-141,13-5-1854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7:49:06.8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269 66 3136,'-13'-6'1181,"12"5"-1105,0 0 0,0 1 0,1-1 0,-1 1 1,0-1-1,0 1 0,0-1 0,-1 1 0,1 0 0,0 0 0,0-1 0,0 1 0,0 0 0,0 0 0,0 0 0,-1 0 0,-3-1 44,-1 0 0,1 0 0,1 0 0,-1-1 0,0 0-1,0 0 1,0 0 0,1-1 0,-1 1 0,-6-7 0,4 4 297,0 1 0,0 0 0,-9-4 0,11 7-372,0-1 1,0 1-1,0 0 0,0 0 1,-1 1-1,1-1 0,0 1 1,0 1-1,0-1 0,-1 1 1,1-1-1,0 1 0,0 1 1,0-1-1,0 1 0,0 0 1,1 0-1,-1 0 0,0 1 1,1 0-1,0 0 0,-1 0 1,1 0-1,1 1 0,-1-1 1,0 1-1,-3 5 0,6-8-60,1-1 0,-1 1 0,1-1 0,0 1 0,-1-1 0,1 1 0,0-1-1,-1 1 1,1-1 0,0 1 0,0 0 0,0-1 0,-1 1 0,1-1 0,0 1-1,0 0 1,0-1 0,0 1 0,0 0 0,0-1 0,0 1 0,0-1 0,0 1-1,1 0 1,-1-1 0,0 1 0,0 0 0,0-1 0,1 1 0,-1-1 0,0 1-1,1-1 1,-1 1 0,0-1 0,1 1 0,-1-1 0,1 1 0,-1-1 0,1 1-1,-1-1 1,1 0 0,-1 1 0,1-1 0,0 0 0,-1 0 0,1 1 0,-1-1-1,1 0 1,0 0 0,5 2-380,-1-1-1,0 1 1,1-1-1,7 0 0,-8-1-102,-1 1 221,0-1 0,-1-1-1,1 1 1,4-1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7:49:07.9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 0 480,'-1'0'11,"1"1"0,-1-1 0,1 0 0,-1 1 0,1-1 0,0 0 1,-1 1-1,1-1 0,0 1 0,-1-1 0,1 1 0,0-1 0,-1 1 0,1-1 0,0 1 0,0-1 0,0 1 0,0-1 0,-8 21 2542,5 0-2042,3-19-445,1 0 0,-1-1 0,0 1 1,0 0-1,-1-1 0,1 1 0,0 0 0,-1 0 0,1-1 1,-1 1-1,1 0 0,-1-1 0,0 1 0,-1 1 1,2-3-27,-1 1 0,1-1 0,-1 0 0,1 0 0,-1 1 0,1-1 0,0 0 0,-1 0 1,1 1-1,-1-1 0,1 0 0,0 1 0,-1-1 0,1 1 0,0-1 0,-1 0 0,1 1 1,0-1-1,0 1 0,-1-1 0,1 1 0,0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6T17:49:22.1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83 76 1056,'-2'-1'123,"0"1"-1,0-1 1,0 0 0,0 1-1,0-1 1,0 1 0,0 0-1,0-1 1,0 1 0,0 0-1,0 0 1,0 0 0,-3 1-1,5-1-119,-1 1 1,1-1-1,0 0 0,-1 0 0,1 0 0,0 0 0,-1 0 0,1 0 0,0 0 1,-1 0-1,1 1 0,0-1 0,-1 0 0,1-1 0,-1 1 0,1 0 0,0 0 1,-1 0-1,1 0 0,0 0 0,-1 0 0,1 0 0,0 0 0,-1-1 1,1 1-1,0 0 0,-1 0 0,1-1 0,0 1 0,0 0 0,-1 0 0,1-1 1,0 1-1,0 0 0,0 0 0,-1-1 0,1 1 0,0 0 0,0-1 1,0 1-1,0 0 0,0-1 0,-1 1 0,1-1 0,0 1 0,0 0 0,0-1 1,-5-7 107,4 6-6,-1 0 0,0 0 0,0 0 0,1-1 0,0 1 0,-3-5 1,4 7-90,0 0 0,0-1 0,0 1 0,0 0 1,0-1-1,0 1 0,0 0 0,0 0 1,0-1-1,0 1 0,0 0 0,0-1 0,0 1 1,-1 0-1,1 0 0,0-1 0,0 1 1,0 0-1,0 0 0,-1 0 0,1-1 0,0 1 1,0 0-1,-1 0 0,1 0 0,0 0 1,0-1-1,-1 1 0,1 0 0,0 0 1,0 0-1,-1 0 0,1 0 0,0 0 0,0 0 1,-1 0-1,1 0 1,-1 0 0,1 0 0,0-1 0,-1 1-1,1 0 1,0 0 0,-1 0 0,1 0 0,0 0 0,0 0 0,-1 0 0,1-1 0,0 1 0,0 0 0,-1 0 0,1 0 0,0-1 0,0 1-1,0 0 1,-1 0 0,1-1 0,0 1 0,0 0 0,0 0 0,0-1 0,0 1 0,-1 0 0,1-1 0,0 1 0,0 0 0,0-1 0,0 1-1,0 0 1,0 0 0,0-1 0,0 0 0,0 0-45,0 0 41,1 1 1,-1 0 0,0 0 0,0-1-1,0 1 1,0 0 0,0-1-1,0 1 1,0 0 0,0-1 0,0 1-1,0 0 1,0-1 0,0 1 0,0 0-1,-1 0 1,1-1 0,0 1-1,0 0 1,0-1 0,0 1 0,0 0-1,-1 0 1,1-1 0,0 1-1,0 0 1,-1 0 0,1-1 0,0 1-1,0 0 1,-1 0 0,1 0-1,0 0 1,0-1 0,-1 1 0,1 0-1,0 0 1,-1 0 0,1 0 0,0 0-1,-1 0 1,1 0 0,0 0-1,0 0 1,-1 0 0,2-2-68,7 1 76,14 2-283,-14 0 193,-1-1 0,1 0 0,15-2 0,-14 1 91,0 1 1,0-1 0,13 3 0,-16-2 4,1 1 0,-1-1 0,1 0 0,-1 0 0,1-1 0,-1 0 0,10-2 1,-16 2-32,1 1 1,-1 0 0,0 0 0,1-1-1,-1 1 1,1 0 0,-1 0 0,1 0-1,-1 0 1,1 0 0,-1 0 0,1 0-1,-1 0 1,1 0 0,-1 0 0,1 0 0,-1 0-1,1 0 1,-1 0 0,1 0 0,0 1-1,-1-1 18,0 1 0,1-1 1,-1 0-1,0 1 0,0-1 0,0 0 0,0 1 0,0-1 0,0 0 0,0 1 0,0-1 0,0 0 0,0 1 0,0-1 0,0 0 0,0 1 0,0-1 1,0 0-1,0 1 0,0-1 0,0 0 0,-1 1 0,-10 19-89,10-19 17,0 0 0,1 0 0,-1 0-1,0 0 1,1 0 0,-1 0 0,0 1-1,1-1 1,-1 0 0,1 0-1,0 0 1,-1 1 0,1-1 0,0 0-1,0 1 1,0-1 0,0 0-1,0 0 1,0 1 0,0-1 0,0 0-1,1 0 1,-1 1 0,0-1-1,1 0 1,0 2 0,30 17-3271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9:48.2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389 749 736,'0'0'11,"0"0"1,-1 0-1,1 0 1,0 0-1,0 0 1,-1 0-1,1-1 1,0 1-1,0 0 0,0 0 1,0 0-1,0 0 1,-1 0-1,1 0 1,0 0-1,-1 0 1,1-1-1,0 1 1,-1 0-1,1 0 0,0 0 1,0 0-1,0 1 1,-1-1-1,-3-1 124,-3 9 447,-18 19 116,17-18-502,-1 0-1,0-2 1,-1 1-1,0-1 1,-13 7 0,4-1 214,13-9-353,-3 1-7,1 1 0,-10 9 0,16-14-49,1 0 0,-1 1 0,0 0 0,1 0 0,0-1 0,0 1 0,-1 0 0,1 0 1,0 0-1,0 0 0,1 0 0,-1 0 0,0 1 0,0-1 0,1 4 0,0-5 1,0-1-1,0 0 0,0 1 1,0 0-1,0-1 1,0 0-1,0 1 1,0-1-1,0 1 1,0-1-1,0 0 0,1 1 1,-1 0-1,1-1 1,-1 0-1,0 0 1,1 1-1,-1 0 0,0-1 1,1 0-1,-1 0 1,1 0-1,-1 1 1,2 0 6,-1-1 0,0 1 0,0-1 1,1 1-1,-1-1 0,1 0 1,-1 0-1,0 0 0,3 0 1,3 0 55,0 0 1,14-4-1,-14 3-28,14-2 3,5-1-3,37-10 1,-46 9 22,-11 5-11,-1-2 1,0 0-1,0 1 1,0-1-1,0 0 1,0-1 0,0 1-1,5-4 1,-6 2-11,-1 1 0,1 0 0,-1-1 0,0 1-1,1 0 1,-1-1 0,-1-1 0,1 1 0,-1 0 0,0 0 0,0 0 0,0 0 0,-1-1 0,0 0 0,0 1 0,0 0 0,0-8-1,0 6-74,0-1 0,0 1-1,1-1 1,3-9 0,0 5 161,-3 5-82,0 1-1,-1 0 1,1-1 0,-1 1-1,0-1 1,0-7 0,-1 13-42,0 0 1,0 0-1,0 0 1,0-1-1,0 1 1,0 0-1,0 0 1,0 0-1,0 0 1,0 0-1,0 0 1,0 0-1,0 0 1,0 0-1,0-1 1,0 1-1,0 0 1,0 0-1,0 0 1,0 0-1,0-1 1,0 1 0,0 0-1,0 0 1,0 0-1,0 0 1,-1 0-1,1 0 1,0 0-1,0 0 1,0 0-1,0 0 1,-1 0-1,1 0 1,0 0-1,0 0 1,0 0-1,-6 2-91,-8 8-147,11-8 217,-31 28 124,7-5 18,-35 30 540,72-62-601,-4 3-64,0 0-1,-1-1 1,1 1-1,8-11 1,0 1 140,-11 11-121,0 0 1,0 0-1,-1 0 1,1 0 0,2-6-1,-30 35 204,13-13-28,-1-1-1,-25 18 1,37-30-177,-5 4-4,8-6-172,9-9 64,-2 5 139,-2 0 0,1-1 1,8-8-1,-8 7-97,-1 0-1,2 1 1,-1 0-1,17-11 0,-18 14 35,2 0 156,-7 2-138,0 1 0,0 1 0,-1-2 0,1 1 0,0 0-1,-1-1 1,1 1 0,-1 0 0,1-1 0,-2 1 0,3-2-1,2-3-57,-1 2 124,-1 0 0,0-1 0,0 1 0,0-1 0,-1 1 0,1-1 0,1-6 0,0-2 184,4-21-1,-6 26-194,-1-1 0,-1 2 1,0-1-1,0-9 0,0 17-55,0 0 0,0-1 1,-1 1-1,1-1 0,0 1 0,0 0 1,0 0-1,-1-1 0,1 1 0,0-1 0,0 1 1,-1 0-1,1 0 0,0-1 0,0 1 0,0-1 1,-1 1-1,1 0 0,-1 0 0,1 0 0,0 0 1,0-1-1,-1 1 0,1 0 0,-2-1 0,2 1-2,-2 0 0,1 0-1,-1 0 1,2 0-1,-2 0 1,1 0-1,-1 0 1,-1 0-1,-2 2 16,0-2-1,0 2 1,-5 2-1,-5 3 241,-25 16-1,-6 3-355,39-23 99,4-1 40,1-1 1,0 0 0,-1 0-1,1 0 1,-6 1-1,8-2-30,0 0 0,0 0 0,0 0 0,0 0 0,0 0 0,0 0 0,-1 0 0,1 0-1,0 0 1,0 0 0,0 0 0,-1 0 0,1 0 0,0 0 0,0 0 0,0 0-1,-1 0 1,1 0 0,0 0 0,0 0 0,0 0 0,0 0 0,0-1 0,0 1 0,0 0-1,0 0 1,0 0 0,0 0 0,0-1 0,-1 1 0,1 0 0,0 0 0,0 0-1,0 0 1,0 0 0,0 0 0,0-2-7,0 1-1,0 0 1,0 0-1,1 0 1,-1 0-1,0 0 1,0 0-1,0 0 1,2-1-1,7-17 2,2 1 0,0 0-1,19-22 1,-18 23-59,-8 13 31,3-6-101,-5 7 42,-3 3-10,-4 3 71,1 1-1,-1 0 1,1 0-1,-5 6 1,-3 2 17,-22 18 292,-1-1 0,-56 34 0,89-61-240,-3 1 40,-1 0 0,0 0 0,-5 3 0,10-6-72,0 0-1,0 1 1,0-1 0,0 1-1,-1-1 1,1 0 0,0 0-1,0 0 1,0 0 0,-2 0-1,3 0-7,-1 0-1,1 0 1,-1-1-1,0 1 1,1 0 0,0-1-1,0 1 1,-1 0-1,1 0 1,-1 0-1,1 0 1,0-1 0,0 1-1,-1-1 1,1 1-1,0 0 1,-1 0-1,1-1 1,0 0-1,-1 1 1,1-1 0,0 1-1,0 0 1,0-1-1,0 1 1,0-1-1,0-2-13,-1 0-1,1 1 0,0-1 1,0 0-1,1 0 0,-1 0 1,0 1-1,1-1 0,0 0 0,0 1 1,1-5-1,4-4 42,9-14 0,-10 17-7,4-6 89,23-25 1,3-5 47,-35 44-150,1 0 1,0-1-1,-1 0 0,0 1 0,0-1 0,1 0 0,-1 1 0,0 0 0,1-1 0,-1 0 0,0 0 0,0 1 0,0-1 1,0 0-1,0 1 0,0-2 0,0 1-5,0 0 0,-1 1 0,1 0 1,-1-1-1,1 0 0,0 1 0,-1 0 1,0 0-1,1-1 0,-1 1 0,1-1 1,-1 1-1,0 0 0,1 0 0,0 0 0,-1 0 1,0-1-1,0 1 0,0 0 0,-10-2 23,-1 1 0,0 0-1,0 0 1,1 1-1,-1 1 1,-15 2 0,25-2-8,1-1-1,-1 0 1,1 0 0,-1 0 0,1 0 0,-1 0-1,0 0 1,1-1 0,0 1 0,-1 0 0,1 0 0,-1-1-1,1 0 1,0 1 0,-2-2 0,3 2-7,-1 0 0,0-1 0,1 0 0,-1 1 0,1-1 0,0 0 0,-1 1 0,1-1 0,-1 0 0,1 1 0,0-1 0,0 0 0,0 1 0,0-1 0,-1 0 0,1 0 0,0 0 0,0 1 0,0-1 0,0 0 0,0 1-1,1-1 1,-1 0 0,0 1 0,0-1 0,0 0 0,0 0 0,1 0 0,0 0 0,3-8-25,1 1 0,1-1 0,-1 1 0,2 0 0,10-10 0,0-2-10,-4 6 8,-6 7 15,-2 1 0,1 0-1,-1-2 1,0 1 0,7-14-1,-12 21-4,0-1-1,1 0 1,-1 0-1,0 0 1,1 0 0,-1 1-1,0-2 1,0 2-1,0-1 1,0 0-1,0 1 1,0-2-1,0 2 1,0-1-1,-1 0 1,1 0-1,-1 0 1,1 0 7,0 0 0,-1 1 1,1 0-1,-1-1 0,1 1 0,-1-1 1,1 1-1,0 0 0,-1 0 0,0-1 1,0 1-1,1-1 0,0 1 0,-1 0 1,0 0-1,1 0 0,-1 0 0,-1 0 1,0-1 18,-1 1-1,-1 0 1,1 0 0,0 1 0,1-1 0,-1 0 0,-1 1 0,-2 1 0,-49 12-196,-9 3 137,62-16 46,-1 0 0,0 0 0,0-1 0,0 1 0,0-1 0,1 1 0,-1-1 0,-4 0 0,7 0-8,0 0 0,-1 0 0,1 0 0,-1 0 0,0 0 0,1-1 0,0 1 0,0 0 0,-1 0 0,1-1 0,-1 1 0,1 0 0,-1 0 0,1 0 0,0 0-1,0-1 1,0 1 0,-1-1 0,1 1 0,0 0 0,-1 0 0,1 0 0,0-1 0,0 0 0,0 0 7,0 0 0,0 1 0,0-2 0,0 2-1,0-2 1,0 2 0,0-2 0,0 2 0,0-1 0,0 0 0,1 0-1,-1 0 1,1 0 0,0-1 0,8-15 10,1 0 0,1 1 0,0 1 0,1-1 0,1 2 0,1 0 0,19-17 0,4 3-14,80-49 0,-110 73-29,7-5 186,-13 9-221,-1 0-11,-2 1 42,2 0 0,-1 0 0,-1 0 0,2 0-1,-2 0 1,1-1 0,0 2 0,-2-1 0,-40 27-13,-48 43 0,27-20 116,20-17-50,-29 21 56,64-48-44,-10 7 158,17-13-164,1 0-1,-1 0 0,0 0 1,1-1-1,-1 1 1,0 0-1,1-1 0,-1 0 1,0 0-1,-2 1 1,4-1-27,0 0 0,0 0 0,0 0 0,-1 0 0,1 0 1,0 0-1,0 0 0,0 0 0,0 0 0,-1 0 0,1 0 0,0 0 1,0-1-1,0 1 0,0 0 0,0 0 0,0 0 0,0 0 0,0 0 1,0 0-1,0 0 0,0 0 0,0 0 0,0 0 0,-1 0 0,1 0 1,0-1-1,0 1 0,0 0 0,0 0 0,0 0 0,0 0 1,0-1-1,0 1 0,0 0 0,1-7-45,4-7-43,3 3 75,1 0 0,0 1 0,0-1 0,0 1 0,1 0 0,1 1-1,0 0 1,13-7 0,13-7 101,53-22-1,13-7-84,-67 35-124,-36 17 117,1 0 0,-1 0 1,0 0-1,1 0 0,-1-1 1,0 1-1,0 0 1,0 0-1,1 0 0,-1 0 1,0 0-1,1 0 0,-1 0 1,1 0-1,-1 0 0,0 0 1,0 0-1,0 0 1,1 0-1,-1 0 0,0 0 1,1 1-1,-1-1 0,0 0 1,0 0-1,0 0 0,1 1 1,-1-1-1,0 0 0,0 0 1,1 0-1,-1 0 1,0 0-1,1 1 0,-1-1 1,0 0-1,0 1 0,0-1 1,0 0-1,0 0 0,0 0 1,0 1-1,0-1 0,0 0 1,0 1-1,3 11-59,3 58-298,-6-47 325,-1-6 113,1 1 0,4 21 1,-2-33 178,2-12-100,-3 5-160,12-25 62,-2 0 0,10-31 0,7-16-249,-23 60 170,-2 5-252,8-13-1,-11 27-152,-12 81 179,7-45 466,-1 0 0,-17 54 0,23-95-178,-1 0 1,1 1 0,-1-1 0,1 0-1,-1 1 1,1-2 0,-1 2 0,0-1-1,0 0 1,0 0 0,1 1 0,-1-2-1,-3 3 1,4-3-34,0 0 1,0 0-1,0 0 1,0 0-1,0 1 1,-1-1-1,1 0 1,0 0-1,0 0 1,-1 0-1,1 0 1,0 0-1,0-1 1,-1 1-1,1 0 1,0 0-1,0 0 1,0 0-1,0 0 1,0 0-1,-1 0 1,1 0-1,0-1 1,0 1-1,0 0 0,-1 0 1,1 0-1,0 0 1,0 0-1,0 0 1,0-1-1,-5-11 74,2-15-80,0-1-1,3-50 1,1 35-115,-1 22 169,1 13-67,-1 0-1,0 0 1,-2-12 0,2 20 0,0 0 0,0 0 0,0 0 1,0 0-1,0-1 0,0 1 1,0 0-1,0-1 0,0 1 0,0 0 1,0 0-1,0 0 0,0 0 0,0 0 1,-1 0-1,1-1 0,0 1 0,0 0 1,0 0-1,0-1 0,-1 1 0,1 0 1,0 0-1,0 0 0,0 0 1,0 0-1,0 0 0,0 0 0,-1 0 1,1 0-1,0 0 0,0-1 0,-1 1 1,1 0-1,0 0 0,0 0 0,0 0 1,0 0-1,0 0 0,-1 0 1,1 0-1,0 0 0,-1 0 0,1 0 1,0 0-1,0 0 0,-1 1 0,1-1 1,0 0-1,0 0 0,0 0 0,0 0 1,0 0-1,-1 0 0,-9 10-244,6-6 240,-6 5 29,0 1-1,1 0 0,0 1 0,1 0 0,0 0 1,-9 16-1,17-25-20,-1 0 0,0 0 0,1 0 0,-1 0 0,1 0 0,-1 0 0,1-1 0,0 1 0,-1 0 0,1 0 0,0 0 0,1 4 0,1-4 5,-2 1 0,2 0 0,-1 0 0,1 0 0,-1-1 0,1 1 0,2 2 0,1 1-9,-1 2 0,0-1 0,4 9 1,2 6-145,4 5-231,-4-5-1697,21 29 1,-30-49 1792,1 0 1,-1 0 0,0-1 0,2 1-1,-2-1 1,1 1 0,0-1 0,0 0 0,0 0-1,-1 0 1,5 1 0,4 2-654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9:50.2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417 62 576,'-11'-5'476,"-1"0"0,-17-7 0,15 8-68,-18-11 1,31 15-407,-6-4 133,0 0 0,-16-5 1,20 8-128,0 1 0,0-1 0,0 1 1,0-1-1,0 1 0,1 0 0,-1 0 1,-1 0-1,1 1 0,0-1 1,-4 2-1,-6 2 6,2 1 0,-1-1 0,2 2 0,-13 7 0,11-6 162,-1 0-1,-22 8 1,34-15-140,0 1 1,-1-1-1,1 0 0,0 0 1,0 1-1,-1-1 0,1 0 0,-1 0 1,1 0-1,-1 0 0,1 0 0,0 0 1,-1-1-1,1 1 0,-1 0 0,1 0 1,0-1-1,0 0 0,-1 1 1,1 0-1,0-1 0,0 0 0,-1 0 1,0 0-1,-3-2 145,-1 0 0,1 1 0,0 0 0,-1 0 0,-11-2 0,9 2-41,-2 0 136,9 2-230,-1-1 1,0 0 0,0 1-1,-1 0 1,-2-1-1,4 1-297,1 0 81,1 0 212,4-1-8,0 1-1,0-1 0,0 0 1,8-3-1,10-2-34,13-3 7,-22 5 36,21-4 0,-19 7-58,-1 0 0,0 0 0,0 1 0,0 1 0,0 0 0,22 5 0,106 33-10,-139-38-189,-1 0 0,0 0-1,0 1 1,1 0 0,2 2 0,3 2-1262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29:52.7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115 1 224,'-5'7'172,"5"-7"-161,-1 0 0,1 1-1,0-1 1,0 1 0,-1-1 0,1 0 0,0 0-1,0 0 1,0 1 0,0-1 0,-1 1 0,1-1-1,-1 0 1,1 0 0,0 0 0,0 0 0,-1 1 0,1-1-1,-1 0 1,1 0 0,-1 0 0,1 1 0,0-1-1,-1 0 1,1 0 0,-1 0 0,1 0 0,-1 0 0,1 0 0,-1 1 1,0 0-1,1-1 0,0 0 1,0 1-1,-1 0 1,1-1-1,0 1 0,-1 0 1,1-1-1,0 1 0,0 0 1,-2 3 138,1-4-101,1 1 0,0-1-1,-1 1 1,1-1 0,-1 0 0,1 1 0,0 0 0,-1-1-1,1 0 1,0 1 0,0-1 0,0 1 0,0 0 0,0-1-1,0 1 1,0-1 0,0 2 0,-2 4 192,-13 6 617,12-10-816,1 0 0,0 0 0,0 0-1,0 0 1,-3 4 0,3-5-19,2 1-1,-1-2 0,0 2 1,0-1-1,-1 0 1,2 0-1,-2 0 0,1 0 1,-1 0-1,1-1 1,0 1-1,0 0 0,-1-1 1,1 1-1,-1 0 1,0-1-1,1 0 0,0 0 1,-4 1-1,4 0-19,1-1-1,-1 0 1,0 1-1,1 0 1,-1-1 0,0 1-1,1-1 1,-1 1-1,1-1 1,-1 1-1,1 0 1,-1-1-1,1 3 1,-6 4-28,2 2-231,-4 3 795,7-11-321,1-1-58,0 0-21,0 0-43,0 0 32,0 0-85,0 0-155,1 0 104,-1 1 1,2-1 0,-1 0-1,-1 0 1,1 0 0,0 1-1,0-1 1,1 0 0,0 0 0,-1 0 16,55 13 7,-20 0-147,-26-9 123,-4-1-47,-1 0 74,0-1 0,0-1 0,0 1 0,0-1-1,-1 1 1,1-2 0,6 2 0,-8-1-62,2 3 11,-3 1 27,1 0 16,-2-4 37,0-1-72,2 2 321,-3-5-21,0 3-296,0 0 0,0 0 0,0 0 1,0 0-1,0 0 0,0 0 0,0 0 0,0 0 1,0 0-1,-1 0 0,1 0 0,0 0 0,0-1 0,0 1 1,0 0-1,0 0 0,0 0 0,0 0 0,0 0 1,0 0-1,0 0 0,0 0 0,0 0 0,0 0 1,0 0-1,0 0 0,0 0 0,0 0 0,0 0 1,0 0-1,0 0 0,1 0 0,-1 0 0,0 0 0,0 0 1,0 0-1,0 0 0,0-1 0,0 1 0,0 0 1,0 0-1,0 0 0,0 0 0,0 0 0,0 0 1,0 0-1,0 0 0,0 0 0,0 0 0,0 0 0,0 0 1,0 0-1,0 0 0,0 0 0,7-1-2067,-7 1 2075,7 0-1023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0:16.2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23 576,'4'0'256,"-5"4"-226,1-4-17,-1 1 61,1-1 1,0 0 96,0 0-11,0 0 112,0 0 5,35-5 2534,-8 0-2129,-8 6-657,0 1-1,0 0 1,-1 1-1,24 7 1,8 3 156,-43-11-150,1 0-1,0 0 1,1-1-1,-1 1 1,0-2-1,14 1 0,-19 0 15,-1 1-65,6-2-26,15 0 67,-22 0 70,0 0-88,-1-1 0,0 1 0,0 0 0,0-1 0,0 1 0,1 0 0,-1 0 1,0-1-1,1 1 0,-1 0 0,0-1 0,0 1 0,1 0 0,-1 0 0,1 0 0,-1 0 0,1 0 0,-1 0 0,0-1 0,0 1 0,1 0 0,0 0 0,-1 0 0,1 0 0,-1 0 0,0 0 0,0 0 1,1 0-1,0 0 0,-1 0 0,0 0 0,1 1 0,7-3-51,-8 2 45,0 0-1,1-1 0,-1 1 0,0-1 0,0 1 0,0 0 0,0 0 0,1 0 0,-1 0 0,1-1 0,-1 1 1,0 0-1,1-1 0,-1 1 0,0 0 0,0 0 0,1 0 0,-1 0 0,1 0 0,-1 0 0,0 0 0,0 0 0,2 0 1,-2 0 0,0 0 0,1 0 1,-1 0-1,0 0 1,0-1-1,0 1 1,0 0-1,0 0 1,1 0-1,-1 0 1,0 0-1,1 0 1,-1-1-1,0 1 1,0 0-1,0 0 1,0 0-1,0 0 0,1 0 1,-1 0-1,0 0 1,0-1-1,1 1 1,3-3 72,-3 2-62,-1 1 0,1 0 0,-1 0 0,0 0 0,0-1 0,1 1 1,-1 0-1,0 0 0,1 0 0,-1 0 0,0 0 0,0-1 0,0 1 0,1 0 0,-1-1 0,0 1 0,0 0 0,1 0 0,-1-1 0,0 1 1,0-1-1,0 1 0,1 0 0,-1-1 0,0 1-15,0-1-1,0 1 1,0 0 0,0 0 0,0 0-1,0 0 1,0 0 0,0 0 0,0 0-1,0-1 1,0 1 0,1 0 0,-1 0-1,0-1 1,0 1 0,0 0 0,1 0 0,-1 0-1,0 0 1,0 0 0,0 0 0,0 0-1,0 0 1,1 0 0,-1 0 0,0 0-1,1 0-2,-1 0 0,1 0 0,-1 0 0,0 0-1,0-1 1,0 1 0,0 0 0,1 0 0,-1 0 0,0 0-1,0-1 1,1 1 0,-1 0 0,0 0 0,0 0-1,0 0 1,0 0 0,0-1 0,0 1 0,1 0 0,-1 0-1,0-1 1,0 1 0,0 0 0,0 0 0,0 0 0,1-1-1,-1 1 1,1-5 72,-1 5-61,1 0-1,-1-1 1,0 1-1,0 0 1,0 0-1,0 0 0,0 0 1,0 0-1,0 0 1,0 0-1,0 0 1,0 0-1,0 0 0,0 0 1,0 0-1,0 0 1,1 0-1,-1-1 0,0 1 1,0 0-1,0 0 1,0 0-1,-1 0 1,1 0-1,0-1 0,0 1 1,0 0-1,0 0 1,0 0-1,0 0 0,0 0 1,0 0-1,0 0 1,0 0-1,0 0 1,0 0-1,0 0 0,0 0 1,-1 0-1,1 0 1,0 0-1,0 0 0,0 0 1,0-1-1,0 1 1,0 0-1,0 0 1,0 0-1,0 0 0,0 0 1,0 0-1,0 0 1,0 0-1,-1 0 0,-2-9 176,3 8-177,0 0-1,0 1 0,-1-1 0,1 1 0,0-1 0,0 1 0,0-1 0,-1 0 0,1 1 0,-1 0 0,1-1 0,-1 1 0,1-1 0,0 1 0,-1 0 0,0-1 1,1 1-1,0-1 0,-1 1 0,0 0 0,0 0 0,1 0 0,-1-1 0,1 1 0,-1 0 0,1 0 0,-1-1 0,0 1 0,0 0 0,0 0 0,-27-1-99,24 1 97,-3 1 75,-1-1 1,-14 4-1,14-2-7,0-1 0,-15 0-1,1 5-127,15-4-107,-1 1 198,7-2-18,0-1-1,0 0 1,0 0-1,0 0 1,1 0-1,-1 1 0,0-1 1,1 1-1,-1-1 1,0 0-1,0 1 1,1-1-1,-1 1 0,0-1 1,0 2-1,-9 10-24,8-10 41,-7 15 173,2-9 324,6-7-523,0 0 0,1 1 0,-2-1-1,2 0 1,-2 0 0,1 0 0,-1 1-1,-7 6 60,5-2 48,2-4-92,1 0 1,0 0 0,0-1-1,0 1 1,0 0 0,-1 2-1,0 1-37,-1 0 0,0 0 0,-3 4 0,-1 1 334,3-3-133,-6 15 0,6-13-171,-4 6 203,6-13-211,0 1-1,1 0 0,-1-1 1,1 1-1,0 0 0,0-1 1,-1 6-1,-3 15-131,0 9 298,4-4-125,-5 36 0,5-52-17,-2 8-94,2-16 90,1 0 0,-1 1-1,1-1 1,0 0 0,0 0 0,1 0-1,1 8 1,0 8 23,-2-19-46,0 0-1,1-1 1,-1 1-1,0 0 1,1 0-1,-1 0 1,1-1-1,-1 1 1,0 0-1,1-1 1,0 2 0,3 5 158,-3-5-99,-1 0-52,0 0-1,0 0 1,1 0-1,0 0 1,0-1-1,-1 1 1,3 3-1,-3-5 121,10 16 15,-8-16-114,-2 0-12,0 0 0,1 0 0,-1 0 0,1 0 0,0 1 0,-1-1 0,0 0-1,0 0 1,1 0 0,-1 1 0,0-1 0,1 0 0,-1 0 0,0 0 0,0 0 0,1 1-1,-1-1 1,0 0 0,1 1 0,-1-1 0,0 0 0,0 0 0,1 1 0,0 1 67,2 1 11,10 5-51,18 10-34,-24-14-4,-1-1 0,1 1 0,0-2 0,16 5 0,7 4 117,-26-11-103,-1 2 0,0-2 0,1 1 1,0 0-1,-1-1 0,6 0 0,-8 0 60,1 2-79,-1-2 0,0 1 0,1 0 0,-1-1 0,1 0 0,-1 1 0,1 0 0,0-1 0,1 0 0,-2 0 7,12 4 41,-12-3-26,0-1 0,1 1 1,-2-1-1,2 0 0,-1 1 0,0-1 0,0 0 1,3 1-1,-3-1-4,1 0 0,0 0 0,-1 1-1,1-1 1,0 0 0,0 1 0,-1 0 0,3 1 0,2 0 10,-6-2 0,3 1 47,3 5-59,-5-5-124,5 4 122,-4-2 9,0-1 0,-1 2 0,1-2 0,-1 2 0,1-1-1,-2 0 1,1 1 0,0-2 0,-1 2 0,1-1 0,-1 0-1,0 1 1,0-1 0,-1 7 0,1-7 27,-2 0-1,1 1 1,-1-1 0,0 0 0,0 1-1,0-1 1,0 0 0,0-1-1,-1 2 1,1-2 0,-1 0 0,-4 4-1,-3 2-17,-1-1-1,-14 7 0,24-13-31,-108 50-525,53-26-2467,16-7 943,-2-7-806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14:30:29.1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130 1 576,'-3'7'106,"2"-1"-1,-1 1 1,0 0 0,2 0-1,-2 13 1,-1 12 236,-4 56-48,2-17-215,-18 69 562,15-92-327,6-37-264,-1 1 0,1-2 0,-2 2 0,-7 13 1,9-22-4,0 0 1,0 1 0,-1-2 0,-4 6 0,2-2-58,5-6 19,-1 0 0,1 0 0,-1 1 0,1-1 0,0 0 0,0 1 0,-1-1 0,1 0 0,-1 0 0,1 0 0,-1 0 0,1 1 0,0-1-1,-1 0 1,1 0 0,-1 0 0,1 0 0,0 1 0,-1-1 0,0 0 0,1 0 0,-1 0 0,1 0 0,0-1 0,-1 1 0,1 0 0,-1 0 0,1 0 0,0 0 0,-1-1 0,1 1 0,-1 0 0,1 0 0,-1 0 0,1 0 0,0-1 0,-1 1 0,1 0 0,0-1 0,-1 1 0,0-2 25,-1 1 0,1 0 1,0-1-1,0 0 1,0 1-1,0 0 0,0-1 1,0-2-1,-1 0-52,1 0 0,1 1 0,0 0 0,-1-1 0,1 0 0,0 0 0,1 1 0,0-7 0,11-30-283,-7 22 247,8-19 121,4-19 69,-14 49-123,-1-1 1,1 0 0,1 2-1,6-13 1,-1 3 414,7-20 756,-15 33-1176,-1 1 1,1-1 0,0 0-1,0 1 1,-1 0 0,0-1 0,0 0-1,0-2 1,2-15 14,0 14 6,-2 5-5,1-1 0,-1 1 0,0-1 0,1 1 0,-1-1 0,0 1 0,0-1 0,0 1 0,0-1 0,-1-3 0,1 5-9,0-1-1,0 0 1,0 1 0,0-1-1,0 0 1,1 0 0,-1 0-1,0 1 1,0-1 0,1 0-1,-1-1 1,2-5-415,-1 12 402,1 0 1,-2 0-1,2 0 0,-1 0 0,-1 0 0,0 0 1,0 8-1,-1-1-9,-12 176-15,-2-99 97,6-50 32,5-28-58,2-1 0,0 1 1,-2 19-1,4-30-19,0 1 0,0 0 0,0-1 0,0 0-1,0 1 1,0 0 0,-1-1 0,1 1 0,0-1 0,0 1 0,0-1-1,0 1 1,0-1 0,-1 1 0,0-2 297,1-4-174,25-96-30,-19 80-170,3-13-50,7-35 313,-14 61-283,0-14-226,-2 19 299,0 0 0,0 0 0,0-1 0,1 1 0,0 0 0,0 0 0,1-4 0,-1 3 3,0 1 0,0-1-1,0 0 1,0 1 0,-1-8 0,4 30-209,-1-9 160,0 11 59,-1-1-1,-1 0 1,-4 39-1,2-48 36,-1 6 32,-7 29 1,0-10-297,9-31 242,0-5-28,0 0 0,0 0 1,0 0-1,0 0 0,0 0 1,0 0-1,0 0 0,0 0 0,0 0 1,0 0-1,0 0 0,0 0 0,0 0 1,0 0-1,-1 0 0,1-1 1,0 1-1,0 0 0,0 0 0,0 0 1,0 0-1,0 0 0,0 0 1,0 0-1,0 0 0,0 0 0,0 0 1,0 0-1,0 0 0,0 0 1,0 0-1,0 0 0,0 0 0,0 0 1,0 0-1,0 0 0,0 0 1,0 0-1,0 0 0,0 0 0,0 0 1,0 0-1,0 0 0,0 0 1,0 0-1,0 0 0,0 0 0,0 0 1,0 0-1,0 0 0,0 0 1,0 0-1,0 1 0,0-1 0,0 0 1,0 0-1,0 0 0,0 0 1,-1 0-1,1 0 0,-2-5-25,3-7-8,1 0 1,0 0-1,6-21 1,-3 18 10,2-23 0,6-42-107,-8 55 138,-2-3 43,-3 22-63,0 0 0,1 0-1,2-10 1,0 8-16,-1 0 0,0 1 0,0-1 0,-1 1-1,1-11 1,-1 12 137,0 0-144,-1 6 25,0 0 0,0 0 0,-1-1 0,1 1 0,0 0 0,0 0 0,0 0 0,0 0 0,0 0 0,0 0-1,0 0 1,0 0 0,0 0 0,-1 0 0,1 0 0,0 0 0,0 0 0,0 0 0,-1 0 0,1 0 0,0 0 0,0 0 0,0 0 0,0 0 0,0 0 0,0 0 0,0 0 0,0 0 0,0 0 0,0 1 0,-1-1 0,1 0 0,0 0 0,0 0 0,0 0 0,0 0 0,0 0 0,-1 1 0,1-1 0,0 0 0,0 0-1,-1 0 97,-4 0-32,5 0-385,0 0-47,0 0-416,0 0-27,4 6-1915,5 1 1830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C6DFD-96D2-46BC-A742-826161BE02E8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88547-C0BD-442C-B46A-31D7849433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04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4D4D-58F5-4FD3-BBF1-CE7F89F28196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905D-52EB-4F53-B6F9-BCD7DD2650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4D4D-58F5-4FD3-BBF1-CE7F89F28196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905D-52EB-4F53-B6F9-BCD7DD2650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4D4D-58F5-4FD3-BBF1-CE7F89F28196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905D-52EB-4F53-B6F9-BCD7DD2650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4D4D-58F5-4FD3-BBF1-CE7F89F28196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905D-52EB-4F53-B6F9-BCD7DD2650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4D4D-58F5-4FD3-BBF1-CE7F89F28196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905D-52EB-4F53-B6F9-BCD7DD2650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4D4D-58F5-4FD3-BBF1-CE7F89F28196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905D-52EB-4F53-B6F9-BCD7DD2650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4D4D-58F5-4FD3-BBF1-CE7F89F28196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905D-52EB-4F53-B6F9-BCD7DD2650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4D4D-58F5-4FD3-BBF1-CE7F89F28196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905D-52EB-4F53-B6F9-BCD7DD2650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4D4D-58F5-4FD3-BBF1-CE7F89F28196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905D-52EB-4F53-B6F9-BCD7DD2650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4D4D-58F5-4FD3-BBF1-CE7F89F28196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905D-52EB-4F53-B6F9-BCD7DD2650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C4D4D-58F5-4FD3-BBF1-CE7F89F28196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905D-52EB-4F53-B6F9-BCD7DD2650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C4D4D-58F5-4FD3-BBF1-CE7F89F28196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5905D-52EB-4F53-B6F9-BCD7DD2650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09.xml"/><Relationship Id="rId117" Type="http://schemas.openxmlformats.org/officeDocument/2006/relationships/image" Target="../media/image439.png"/><Relationship Id="rId21" Type="http://schemas.openxmlformats.org/officeDocument/2006/relationships/image" Target="../media/image3910.png"/><Relationship Id="rId42" Type="http://schemas.openxmlformats.org/officeDocument/2006/relationships/customXml" Target="../ink/ink517.xml"/><Relationship Id="rId47" Type="http://schemas.openxmlformats.org/officeDocument/2006/relationships/image" Target="../media/image4040.png"/><Relationship Id="rId63" Type="http://schemas.openxmlformats.org/officeDocument/2006/relationships/image" Target="../media/image412.png"/><Relationship Id="rId68" Type="http://schemas.openxmlformats.org/officeDocument/2006/relationships/customXml" Target="../ink/ink530.xml"/><Relationship Id="rId84" Type="http://schemas.openxmlformats.org/officeDocument/2006/relationships/customXml" Target="../ink/ink538.xml"/><Relationship Id="rId89" Type="http://schemas.openxmlformats.org/officeDocument/2006/relationships/image" Target="../media/image425.png"/><Relationship Id="rId112" Type="http://schemas.openxmlformats.org/officeDocument/2006/relationships/customXml" Target="../ink/ink552.xml"/><Relationship Id="rId133" Type="http://schemas.openxmlformats.org/officeDocument/2006/relationships/image" Target="../media/image447.png"/><Relationship Id="rId138" Type="http://schemas.openxmlformats.org/officeDocument/2006/relationships/customXml" Target="../ink/ink565.xml"/><Relationship Id="rId154" Type="http://schemas.openxmlformats.org/officeDocument/2006/relationships/customXml" Target="../ink/ink573.xml"/><Relationship Id="rId159" Type="http://schemas.openxmlformats.org/officeDocument/2006/relationships/image" Target="../media/image460.png"/><Relationship Id="rId16" Type="http://schemas.openxmlformats.org/officeDocument/2006/relationships/customXml" Target="../ink/ink504.xml"/><Relationship Id="rId107" Type="http://schemas.openxmlformats.org/officeDocument/2006/relationships/image" Target="../media/image434.png"/><Relationship Id="rId11" Type="http://schemas.openxmlformats.org/officeDocument/2006/relationships/image" Target="../media/image407.png"/><Relationship Id="rId32" Type="http://schemas.openxmlformats.org/officeDocument/2006/relationships/customXml" Target="../ink/ink512.xml"/><Relationship Id="rId37" Type="http://schemas.openxmlformats.org/officeDocument/2006/relationships/image" Target="../media/image3990.png"/><Relationship Id="rId53" Type="http://schemas.openxmlformats.org/officeDocument/2006/relationships/image" Target="../media/image4070.png"/><Relationship Id="rId58" Type="http://schemas.openxmlformats.org/officeDocument/2006/relationships/customXml" Target="../ink/ink525.xml"/><Relationship Id="rId74" Type="http://schemas.openxmlformats.org/officeDocument/2006/relationships/customXml" Target="../ink/ink533.xml"/><Relationship Id="rId79" Type="http://schemas.openxmlformats.org/officeDocument/2006/relationships/image" Target="../media/image420.png"/><Relationship Id="rId102" Type="http://schemas.openxmlformats.org/officeDocument/2006/relationships/customXml" Target="../ink/ink547.xml"/><Relationship Id="rId123" Type="http://schemas.openxmlformats.org/officeDocument/2006/relationships/image" Target="../media/image442.png"/><Relationship Id="rId128" Type="http://schemas.openxmlformats.org/officeDocument/2006/relationships/customXml" Target="../ink/ink560.xml"/><Relationship Id="rId144" Type="http://schemas.openxmlformats.org/officeDocument/2006/relationships/customXml" Target="../ink/ink568.xml"/><Relationship Id="rId149" Type="http://schemas.openxmlformats.org/officeDocument/2006/relationships/image" Target="../media/image455.png"/><Relationship Id="rId5" Type="http://schemas.openxmlformats.org/officeDocument/2006/relationships/image" Target="../media/image401.png"/><Relationship Id="rId90" Type="http://schemas.openxmlformats.org/officeDocument/2006/relationships/customXml" Target="../ink/ink541.xml"/><Relationship Id="rId95" Type="http://schemas.openxmlformats.org/officeDocument/2006/relationships/image" Target="../media/image428.png"/><Relationship Id="rId160" Type="http://schemas.openxmlformats.org/officeDocument/2006/relationships/customXml" Target="../ink/ink576.xml"/><Relationship Id="rId22" Type="http://schemas.openxmlformats.org/officeDocument/2006/relationships/customXml" Target="../ink/ink507.xml"/><Relationship Id="rId27" Type="http://schemas.openxmlformats.org/officeDocument/2006/relationships/image" Target="../media/image3940.png"/><Relationship Id="rId43" Type="http://schemas.openxmlformats.org/officeDocument/2006/relationships/image" Target="../media/image4020.png"/><Relationship Id="rId48" Type="http://schemas.openxmlformats.org/officeDocument/2006/relationships/customXml" Target="../ink/ink520.xml"/><Relationship Id="rId64" Type="http://schemas.openxmlformats.org/officeDocument/2006/relationships/customXml" Target="../ink/ink528.xml"/><Relationship Id="rId69" Type="http://schemas.openxmlformats.org/officeDocument/2006/relationships/image" Target="../media/image415.png"/><Relationship Id="rId113" Type="http://schemas.openxmlformats.org/officeDocument/2006/relationships/image" Target="../media/image437.png"/><Relationship Id="rId118" Type="http://schemas.openxmlformats.org/officeDocument/2006/relationships/customXml" Target="../ink/ink555.xml"/><Relationship Id="rId134" Type="http://schemas.openxmlformats.org/officeDocument/2006/relationships/customXml" Target="../ink/ink563.xml"/><Relationship Id="rId139" Type="http://schemas.openxmlformats.org/officeDocument/2006/relationships/image" Target="../media/image450.png"/><Relationship Id="rId80" Type="http://schemas.openxmlformats.org/officeDocument/2006/relationships/customXml" Target="../ink/ink536.xml"/><Relationship Id="rId85" Type="http://schemas.openxmlformats.org/officeDocument/2006/relationships/image" Target="../media/image423.png"/><Relationship Id="rId150" Type="http://schemas.openxmlformats.org/officeDocument/2006/relationships/customXml" Target="../ink/ink571.xml"/><Relationship Id="rId155" Type="http://schemas.openxmlformats.org/officeDocument/2006/relationships/image" Target="../media/image458.png"/><Relationship Id="rId12" Type="http://schemas.openxmlformats.org/officeDocument/2006/relationships/image" Target="../media/image408.png"/><Relationship Id="rId17" Type="http://schemas.openxmlformats.org/officeDocument/2006/relationships/image" Target="../media/image3890.png"/><Relationship Id="rId33" Type="http://schemas.openxmlformats.org/officeDocument/2006/relationships/image" Target="../media/image3970.png"/><Relationship Id="rId38" Type="http://schemas.openxmlformats.org/officeDocument/2006/relationships/customXml" Target="../ink/ink515.xml"/><Relationship Id="rId59" Type="http://schemas.openxmlformats.org/officeDocument/2006/relationships/image" Target="../media/image4100.png"/><Relationship Id="rId103" Type="http://schemas.openxmlformats.org/officeDocument/2006/relationships/image" Target="../media/image432.png"/><Relationship Id="rId108" Type="http://schemas.openxmlformats.org/officeDocument/2006/relationships/customXml" Target="../ink/ink550.xml"/><Relationship Id="rId124" Type="http://schemas.openxmlformats.org/officeDocument/2006/relationships/customXml" Target="../ink/ink558.xml"/><Relationship Id="rId129" Type="http://schemas.openxmlformats.org/officeDocument/2006/relationships/image" Target="../media/image445.png"/><Relationship Id="rId20" Type="http://schemas.openxmlformats.org/officeDocument/2006/relationships/customXml" Target="../ink/ink506.xml"/><Relationship Id="rId41" Type="http://schemas.openxmlformats.org/officeDocument/2006/relationships/image" Target="../media/image4010.png"/><Relationship Id="rId54" Type="http://schemas.openxmlformats.org/officeDocument/2006/relationships/customXml" Target="../ink/ink523.xml"/><Relationship Id="rId62" Type="http://schemas.openxmlformats.org/officeDocument/2006/relationships/customXml" Target="../ink/ink527.xml"/><Relationship Id="rId70" Type="http://schemas.openxmlformats.org/officeDocument/2006/relationships/customXml" Target="../ink/ink531.xml"/><Relationship Id="rId75" Type="http://schemas.openxmlformats.org/officeDocument/2006/relationships/image" Target="../media/image418.png"/><Relationship Id="rId83" Type="http://schemas.openxmlformats.org/officeDocument/2006/relationships/image" Target="../media/image422.png"/><Relationship Id="rId88" Type="http://schemas.openxmlformats.org/officeDocument/2006/relationships/customXml" Target="../ink/ink540.xml"/><Relationship Id="rId91" Type="http://schemas.openxmlformats.org/officeDocument/2006/relationships/image" Target="../media/image426.png"/><Relationship Id="rId96" Type="http://schemas.openxmlformats.org/officeDocument/2006/relationships/customXml" Target="../ink/ink544.xml"/><Relationship Id="rId111" Type="http://schemas.openxmlformats.org/officeDocument/2006/relationships/image" Target="../media/image436.png"/><Relationship Id="rId132" Type="http://schemas.openxmlformats.org/officeDocument/2006/relationships/customXml" Target="../ink/ink562.xml"/><Relationship Id="rId140" Type="http://schemas.openxmlformats.org/officeDocument/2006/relationships/customXml" Target="../ink/ink566.xml"/><Relationship Id="rId145" Type="http://schemas.openxmlformats.org/officeDocument/2006/relationships/image" Target="../media/image453.png"/><Relationship Id="rId153" Type="http://schemas.openxmlformats.org/officeDocument/2006/relationships/image" Target="../media/image457.png"/><Relationship Id="rId161" Type="http://schemas.openxmlformats.org/officeDocument/2006/relationships/image" Target="../media/image4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2.png"/><Relationship Id="rId15" Type="http://schemas.openxmlformats.org/officeDocument/2006/relationships/image" Target="../media/image411.png"/><Relationship Id="rId23" Type="http://schemas.openxmlformats.org/officeDocument/2006/relationships/image" Target="../media/image3920.png"/><Relationship Id="rId28" Type="http://schemas.openxmlformats.org/officeDocument/2006/relationships/customXml" Target="../ink/ink510.xml"/><Relationship Id="rId36" Type="http://schemas.openxmlformats.org/officeDocument/2006/relationships/customXml" Target="../ink/ink514.xml"/><Relationship Id="rId49" Type="http://schemas.openxmlformats.org/officeDocument/2006/relationships/image" Target="../media/image4050.png"/><Relationship Id="rId57" Type="http://schemas.openxmlformats.org/officeDocument/2006/relationships/image" Target="../media/image4090.png"/><Relationship Id="rId106" Type="http://schemas.openxmlformats.org/officeDocument/2006/relationships/customXml" Target="../ink/ink549.xml"/><Relationship Id="rId114" Type="http://schemas.openxmlformats.org/officeDocument/2006/relationships/customXml" Target="../ink/ink553.xml"/><Relationship Id="rId119" Type="http://schemas.openxmlformats.org/officeDocument/2006/relationships/image" Target="../media/image440.png"/><Relationship Id="rId127" Type="http://schemas.openxmlformats.org/officeDocument/2006/relationships/image" Target="../media/image444.png"/><Relationship Id="rId10" Type="http://schemas.openxmlformats.org/officeDocument/2006/relationships/image" Target="../media/image406.png"/><Relationship Id="rId31" Type="http://schemas.openxmlformats.org/officeDocument/2006/relationships/image" Target="../media/image3960.png"/><Relationship Id="rId44" Type="http://schemas.openxmlformats.org/officeDocument/2006/relationships/customXml" Target="../ink/ink518.xml"/><Relationship Id="rId52" Type="http://schemas.openxmlformats.org/officeDocument/2006/relationships/customXml" Target="../ink/ink522.xml"/><Relationship Id="rId60" Type="http://schemas.openxmlformats.org/officeDocument/2006/relationships/customXml" Target="../ink/ink526.xml"/><Relationship Id="rId65" Type="http://schemas.openxmlformats.org/officeDocument/2006/relationships/image" Target="../media/image413.png"/><Relationship Id="rId73" Type="http://schemas.openxmlformats.org/officeDocument/2006/relationships/image" Target="../media/image417.png"/><Relationship Id="rId78" Type="http://schemas.openxmlformats.org/officeDocument/2006/relationships/customXml" Target="../ink/ink535.xml"/><Relationship Id="rId81" Type="http://schemas.openxmlformats.org/officeDocument/2006/relationships/image" Target="../media/image421.png"/><Relationship Id="rId86" Type="http://schemas.openxmlformats.org/officeDocument/2006/relationships/customXml" Target="../ink/ink539.xml"/><Relationship Id="rId94" Type="http://schemas.openxmlformats.org/officeDocument/2006/relationships/customXml" Target="../ink/ink543.xml"/><Relationship Id="rId99" Type="http://schemas.openxmlformats.org/officeDocument/2006/relationships/image" Target="../media/image430.png"/><Relationship Id="rId101" Type="http://schemas.openxmlformats.org/officeDocument/2006/relationships/image" Target="../media/image431.png"/><Relationship Id="rId122" Type="http://schemas.openxmlformats.org/officeDocument/2006/relationships/customXml" Target="../ink/ink557.xml"/><Relationship Id="rId130" Type="http://schemas.openxmlformats.org/officeDocument/2006/relationships/customXml" Target="../ink/ink561.xml"/><Relationship Id="rId135" Type="http://schemas.openxmlformats.org/officeDocument/2006/relationships/image" Target="../media/image448.png"/><Relationship Id="rId143" Type="http://schemas.openxmlformats.org/officeDocument/2006/relationships/image" Target="../media/image452.png"/><Relationship Id="rId148" Type="http://schemas.openxmlformats.org/officeDocument/2006/relationships/customXml" Target="../ink/ink570.xml"/><Relationship Id="rId151" Type="http://schemas.openxmlformats.org/officeDocument/2006/relationships/image" Target="../media/image456.png"/><Relationship Id="rId156" Type="http://schemas.openxmlformats.org/officeDocument/2006/relationships/customXml" Target="../ink/ink574.xml"/><Relationship Id="rId4" Type="http://schemas.openxmlformats.org/officeDocument/2006/relationships/image" Target="../media/image400.png"/><Relationship Id="rId9" Type="http://schemas.openxmlformats.org/officeDocument/2006/relationships/image" Target="../media/image405.png"/><Relationship Id="rId13" Type="http://schemas.openxmlformats.org/officeDocument/2006/relationships/image" Target="../media/image409.png"/><Relationship Id="rId18" Type="http://schemas.openxmlformats.org/officeDocument/2006/relationships/customXml" Target="../ink/ink505.xml"/><Relationship Id="rId39" Type="http://schemas.openxmlformats.org/officeDocument/2006/relationships/image" Target="../media/image4000.png"/><Relationship Id="rId109" Type="http://schemas.openxmlformats.org/officeDocument/2006/relationships/image" Target="../media/image435.png"/><Relationship Id="rId34" Type="http://schemas.openxmlformats.org/officeDocument/2006/relationships/customXml" Target="../ink/ink513.xml"/><Relationship Id="rId50" Type="http://schemas.openxmlformats.org/officeDocument/2006/relationships/customXml" Target="../ink/ink521.xml"/><Relationship Id="rId55" Type="http://schemas.openxmlformats.org/officeDocument/2006/relationships/image" Target="../media/image4080.png"/><Relationship Id="rId76" Type="http://schemas.openxmlformats.org/officeDocument/2006/relationships/customXml" Target="../ink/ink534.xml"/><Relationship Id="rId97" Type="http://schemas.openxmlformats.org/officeDocument/2006/relationships/image" Target="../media/image429.png"/><Relationship Id="rId104" Type="http://schemas.openxmlformats.org/officeDocument/2006/relationships/customXml" Target="../ink/ink548.xml"/><Relationship Id="rId120" Type="http://schemas.openxmlformats.org/officeDocument/2006/relationships/customXml" Target="../ink/ink556.xml"/><Relationship Id="rId125" Type="http://schemas.openxmlformats.org/officeDocument/2006/relationships/image" Target="../media/image443.png"/><Relationship Id="rId141" Type="http://schemas.openxmlformats.org/officeDocument/2006/relationships/image" Target="../media/image451.png"/><Relationship Id="rId146" Type="http://schemas.openxmlformats.org/officeDocument/2006/relationships/customXml" Target="../ink/ink569.xml"/><Relationship Id="rId7" Type="http://schemas.openxmlformats.org/officeDocument/2006/relationships/image" Target="../media/image403.png"/><Relationship Id="rId71" Type="http://schemas.openxmlformats.org/officeDocument/2006/relationships/image" Target="../media/image416.png"/><Relationship Id="rId92" Type="http://schemas.openxmlformats.org/officeDocument/2006/relationships/customXml" Target="../ink/ink542.xml"/><Relationship Id="rId2" Type="http://schemas.openxmlformats.org/officeDocument/2006/relationships/image" Target="../media/image398.png"/><Relationship Id="rId29" Type="http://schemas.openxmlformats.org/officeDocument/2006/relationships/image" Target="../media/image3950.png"/><Relationship Id="rId24" Type="http://schemas.openxmlformats.org/officeDocument/2006/relationships/customXml" Target="../ink/ink508.xml"/><Relationship Id="rId40" Type="http://schemas.openxmlformats.org/officeDocument/2006/relationships/customXml" Target="../ink/ink516.xml"/><Relationship Id="rId45" Type="http://schemas.openxmlformats.org/officeDocument/2006/relationships/image" Target="../media/image4030.png"/><Relationship Id="rId66" Type="http://schemas.openxmlformats.org/officeDocument/2006/relationships/customXml" Target="../ink/ink529.xml"/><Relationship Id="rId87" Type="http://schemas.openxmlformats.org/officeDocument/2006/relationships/image" Target="../media/image424.png"/><Relationship Id="rId110" Type="http://schemas.openxmlformats.org/officeDocument/2006/relationships/customXml" Target="../ink/ink551.xml"/><Relationship Id="rId115" Type="http://schemas.openxmlformats.org/officeDocument/2006/relationships/image" Target="../media/image438.png"/><Relationship Id="rId131" Type="http://schemas.openxmlformats.org/officeDocument/2006/relationships/image" Target="../media/image446.png"/><Relationship Id="rId136" Type="http://schemas.openxmlformats.org/officeDocument/2006/relationships/customXml" Target="../ink/ink564.xml"/><Relationship Id="rId157" Type="http://schemas.openxmlformats.org/officeDocument/2006/relationships/image" Target="../media/image459.png"/><Relationship Id="rId61" Type="http://schemas.openxmlformats.org/officeDocument/2006/relationships/image" Target="../media/image4110.png"/><Relationship Id="rId82" Type="http://schemas.openxmlformats.org/officeDocument/2006/relationships/customXml" Target="../ink/ink537.xml"/><Relationship Id="rId152" Type="http://schemas.openxmlformats.org/officeDocument/2006/relationships/customXml" Target="../ink/ink572.xml"/><Relationship Id="rId19" Type="http://schemas.openxmlformats.org/officeDocument/2006/relationships/image" Target="../media/image3900.png"/><Relationship Id="rId14" Type="http://schemas.openxmlformats.org/officeDocument/2006/relationships/image" Target="../media/image410.png"/><Relationship Id="rId30" Type="http://schemas.openxmlformats.org/officeDocument/2006/relationships/customXml" Target="../ink/ink511.xml"/><Relationship Id="rId35" Type="http://schemas.openxmlformats.org/officeDocument/2006/relationships/image" Target="../media/image3980.png"/><Relationship Id="rId56" Type="http://schemas.openxmlformats.org/officeDocument/2006/relationships/customXml" Target="../ink/ink524.xml"/><Relationship Id="rId77" Type="http://schemas.openxmlformats.org/officeDocument/2006/relationships/image" Target="../media/image419.png"/><Relationship Id="rId100" Type="http://schemas.openxmlformats.org/officeDocument/2006/relationships/customXml" Target="../ink/ink546.xml"/><Relationship Id="rId105" Type="http://schemas.openxmlformats.org/officeDocument/2006/relationships/image" Target="../media/image433.png"/><Relationship Id="rId126" Type="http://schemas.openxmlformats.org/officeDocument/2006/relationships/customXml" Target="../ink/ink559.xml"/><Relationship Id="rId147" Type="http://schemas.openxmlformats.org/officeDocument/2006/relationships/image" Target="../media/image454.png"/><Relationship Id="rId8" Type="http://schemas.openxmlformats.org/officeDocument/2006/relationships/image" Target="../media/image404.png"/><Relationship Id="rId51" Type="http://schemas.openxmlformats.org/officeDocument/2006/relationships/image" Target="../media/image4060.png"/><Relationship Id="rId72" Type="http://schemas.openxmlformats.org/officeDocument/2006/relationships/customXml" Target="../ink/ink532.xml"/><Relationship Id="rId93" Type="http://schemas.openxmlformats.org/officeDocument/2006/relationships/image" Target="../media/image427.png"/><Relationship Id="rId98" Type="http://schemas.openxmlformats.org/officeDocument/2006/relationships/customXml" Target="../ink/ink545.xml"/><Relationship Id="rId121" Type="http://schemas.openxmlformats.org/officeDocument/2006/relationships/image" Target="../media/image441.png"/><Relationship Id="rId142" Type="http://schemas.openxmlformats.org/officeDocument/2006/relationships/customXml" Target="../ink/ink567.xml"/><Relationship Id="rId3" Type="http://schemas.openxmlformats.org/officeDocument/2006/relationships/image" Target="../media/image399.png"/><Relationship Id="rId25" Type="http://schemas.openxmlformats.org/officeDocument/2006/relationships/image" Target="../media/image3930.png"/><Relationship Id="rId46" Type="http://schemas.openxmlformats.org/officeDocument/2006/relationships/customXml" Target="../ink/ink519.xml"/><Relationship Id="rId67" Type="http://schemas.openxmlformats.org/officeDocument/2006/relationships/image" Target="../media/image414.png"/><Relationship Id="rId116" Type="http://schemas.openxmlformats.org/officeDocument/2006/relationships/customXml" Target="../ink/ink554.xml"/><Relationship Id="rId137" Type="http://schemas.openxmlformats.org/officeDocument/2006/relationships/image" Target="../media/image449.png"/><Relationship Id="rId158" Type="http://schemas.openxmlformats.org/officeDocument/2006/relationships/customXml" Target="../ink/ink575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60.png"/><Relationship Id="rId18" Type="http://schemas.openxmlformats.org/officeDocument/2006/relationships/customXml" Target="../ink/ink581.xml"/><Relationship Id="rId26" Type="http://schemas.openxmlformats.org/officeDocument/2006/relationships/customXml" Target="../ink/ink585.xml"/><Relationship Id="rId39" Type="http://schemas.openxmlformats.org/officeDocument/2006/relationships/image" Target="../media/image478.png"/><Relationship Id="rId21" Type="http://schemas.openxmlformats.org/officeDocument/2006/relationships/image" Target="../media/image469.png"/><Relationship Id="rId34" Type="http://schemas.openxmlformats.org/officeDocument/2006/relationships/customXml" Target="../ink/ink589.xml"/><Relationship Id="rId42" Type="http://schemas.openxmlformats.org/officeDocument/2006/relationships/customXml" Target="../ink/ink593.xml"/><Relationship Id="rId47" Type="http://schemas.openxmlformats.org/officeDocument/2006/relationships/image" Target="../media/image482.png"/><Relationship Id="rId50" Type="http://schemas.openxmlformats.org/officeDocument/2006/relationships/customXml" Target="../ink/ink597.xml"/><Relationship Id="rId55" Type="http://schemas.openxmlformats.org/officeDocument/2006/relationships/image" Target="../media/image486.png"/><Relationship Id="rId63" Type="http://schemas.openxmlformats.org/officeDocument/2006/relationships/image" Target="../media/image490.png"/><Relationship Id="rId68" Type="http://schemas.openxmlformats.org/officeDocument/2006/relationships/customXml" Target="../ink/ink606.xml"/><Relationship Id="rId7" Type="http://schemas.openxmlformats.org/officeDocument/2006/relationships/image" Target="../media/image467.png"/><Relationship Id="rId71" Type="http://schemas.openxmlformats.org/officeDocument/2006/relationships/image" Target="../media/image494.png"/><Relationship Id="rId2" Type="http://schemas.openxmlformats.org/officeDocument/2006/relationships/image" Target="../media/image462.png"/><Relationship Id="rId16" Type="http://schemas.openxmlformats.org/officeDocument/2006/relationships/customXml" Target="../ink/ink580.xml"/><Relationship Id="rId29" Type="http://schemas.openxmlformats.org/officeDocument/2006/relationships/image" Target="../media/image4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6.png"/><Relationship Id="rId11" Type="http://schemas.openxmlformats.org/officeDocument/2006/relationships/image" Target="../media/image4450.png"/><Relationship Id="rId24" Type="http://schemas.openxmlformats.org/officeDocument/2006/relationships/customXml" Target="../ink/ink584.xml"/><Relationship Id="rId32" Type="http://schemas.openxmlformats.org/officeDocument/2006/relationships/customXml" Target="../ink/ink588.xml"/><Relationship Id="rId37" Type="http://schemas.openxmlformats.org/officeDocument/2006/relationships/image" Target="../media/image477.png"/><Relationship Id="rId40" Type="http://schemas.openxmlformats.org/officeDocument/2006/relationships/customXml" Target="../ink/ink592.xml"/><Relationship Id="rId45" Type="http://schemas.openxmlformats.org/officeDocument/2006/relationships/image" Target="../media/image481.png"/><Relationship Id="rId53" Type="http://schemas.openxmlformats.org/officeDocument/2006/relationships/image" Target="../media/image485.png"/><Relationship Id="rId58" Type="http://schemas.openxmlformats.org/officeDocument/2006/relationships/customXml" Target="../ink/ink601.xml"/><Relationship Id="rId66" Type="http://schemas.openxmlformats.org/officeDocument/2006/relationships/customXml" Target="../ink/ink605.xml"/><Relationship Id="rId5" Type="http://schemas.openxmlformats.org/officeDocument/2006/relationships/image" Target="../media/image465.png"/><Relationship Id="rId15" Type="http://schemas.openxmlformats.org/officeDocument/2006/relationships/image" Target="../media/image4470.png"/><Relationship Id="rId23" Type="http://schemas.openxmlformats.org/officeDocument/2006/relationships/image" Target="../media/image470.png"/><Relationship Id="rId28" Type="http://schemas.openxmlformats.org/officeDocument/2006/relationships/customXml" Target="../ink/ink586.xml"/><Relationship Id="rId36" Type="http://schemas.openxmlformats.org/officeDocument/2006/relationships/customXml" Target="../ink/ink590.xml"/><Relationship Id="rId49" Type="http://schemas.openxmlformats.org/officeDocument/2006/relationships/image" Target="../media/image483.png"/><Relationship Id="rId57" Type="http://schemas.openxmlformats.org/officeDocument/2006/relationships/image" Target="../media/image487.png"/><Relationship Id="rId61" Type="http://schemas.openxmlformats.org/officeDocument/2006/relationships/image" Target="../media/image489.png"/><Relationship Id="rId19" Type="http://schemas.openxmlformats.org/officeDocument/2006/relationships/image" Target="../media/image468.png"/><Relationship Id="rId31" Type="http://schemas.openxmlformats.org/officeDocument/2006/relationships/image" Target="../media/image474.png"/><Relationship Id="rId44" Type="http://schemas.openxmlformats.org/officeDocument/2006/relationships/customXml" Target="../ink/ink594.xml"/><Relationship Id="rId52" Type="http://schemas.openxmlformats.org/officeDocument/2006/relationships/customXml" Target="../ink/ink598.xml"/><Relationship Id="rId60" Type="http://schemas.openxmlformats.org/officeDocument/2006/relationships/customXml" Target="../ink/ink602.xml"/><Relationship Id="rId65" Type="http://schemas.openxmlformats.org/officeDocument/2006/relationships/image" Target="../media/image491.png"/><Relationship Id="rId73" Type="http://schemas.openxmlformats.org/officeDocument/2006/relationships/image" Target="../media/image495.png"/><Relationship Id="rId4" Type="http://schemas.openxmlformats.org/officeDocument/2006/relationships/image" Target="../media/image464.png"/><Relationship Id="rId14" Type="http://schemas.openxmlformats.org/officeDocument/2006/relationships/customXml" Target="../ink/ink579.xml"/><Relationship Id="rId22" Type="http://schemas.openxmlformats.org/officeDocument/2006/relationships/customXml" Target="../ink/ink583.xml"/><Relationship Id="rId27" Type="http://schemas.openxmlformats.org/officeDocument/2006/relationships/image" Target="../media/image472.png"/><Relationship Id="rId30" Type="http://schemas.openxmlformats.org/officeDocument/2006/relationships/customXml" Target="../ink/ink587.xml"/><Relationship Id="rId35" Type="http://schemas.openxmlformats.org/officeDocument/2006/relationships/image" Target="../media/image476.png"/><Relationship Id="rId43" Type="http://schemas.openxmlformats.org/officeDocument/2006/relationships/image" Target="../media/image480.png"/><Relationship Id="rId48" Type="http://schemas.openxmlformats.org/officeDocument/2006/relationships/customXml" Target="../ink/ink596.xml"/><Relationship Id="rId56" Type="http://schemas.openxmlformats.org/officeDocument/2006/relationships/customXml" Target="../ink/ink600.xml"/><Relationship Id="rId64" Type="http://schemas.openxmlformats.org/officeDocument/2006/relationships/customXml" Target="../ink/ink604.xml"/><Relationship Id="rId69" Type="http://schemas.openxmlformats.org/officeDocument/2006/relationships/image" Target="../media/image493.png"/><Relationship Id="rId8" Type="http://schemas.openxmlformats.org/officeDocument/2006/relationships/customXml" Target="../ink/ink577.xml"/><Relationship Id="rId51" Type="http://schemas.openxmlformats.org/officeDocument/2006/relationships/image" Target="../media/image484.png"/><Relationship Id="rId72" Type="http://schemas.openxmlformats.org/officeDocument/2006/relationships/customXml" Target="../ink/ink608.xml"/><Relationship Id="rId3" Type="http://schemas.openxmlformats.org/officeDocument/2006/relationships/image" Target="../media/image463.png"/><Relationship Id="rId12" Type="http://schemas.openxmlformats.org/officeDocument/2006/relationships/customXml" Target="../ink/ink578.xml"/><Relationship Id="rId17" Type="http://schemas.openxmlformats.org/officeDocument/2006/relationships/image" Target="../media/image4480.png"/><Relationship Id="rId25" Type="http://schemas.openxmlformats.org/officeDocument/2006/relationships/image" Target="../media/image471.png"/><Relationship Id="rId33" Type="http://schemas.openxmlformats.org/officeDocument/2006/relationships/image" Target="../media/image475.png"/><Relationship Id="rId38" Type="http://schemas.openxmlformats.org/officeDocument/2006/relationships/customXml" Target="../ink/ink591.xml"/><Relationship Id="rId46" Type="http://schemas.openxmlformats.org/officeDocument/2006/relationships/customXml" Target="../ink/ink595.xml"/><Relationship Id="rId59" Type="http://schemas.openxmlformats.org/officeDocument/2006/relationships/image" Target="../media/image488.png"/><Relationship Id="rId67" Type="http://schemas.openxmlformats.org/officeDocument/2006/relationships/image" Target="../media/image492.png"/><Relationship Id="rId20" Type="http://schemas.openxmlformats.org/officeDocument/2006/relationships/customXml" Target="../ink/ink582.xml"/><Relationship Id="rId41" Type="http://schemas.openxmlformats.org/officeDocument/2006/relationships/image" Target="../media/image479.png"/><Relationship Id="rId54" Type="http://schemas.openxmlformats.org/officeDocument/2006/relationships/customXml" Target="../ink/ink599.xml"/><Relationship Id="rId62" Type="http://schemas.openxmlformats.org/officeDocument/2006/relationships/customXml" Target="../ink/ink603.xml"/><Relationship Id="rId70" Type="http://schemas.openxmlformats.org/officeDocument/2006/relationships/customXml" Target="../ink/ink607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13.xml"/><Relationship Id="rId18" Type="http://schemas.openxmlformats.org/officeDocument/2006/relationships/image" Target="../media/image505.png"/><Relationship Id="rId26" Type="http://schemas.openxmlformats.org/officeDocument/2006/relationships/image" Target="../media/image509.png"/><Relationship Id="rId39" Type="http://schemas.openxmlformats.org/officeDocument/2006/relationships/customXml" Target="../ink/ink626.xml"/><Relationship Id="rId21" Type="http://schemas.openxmlformats.org/officeDocument/2006/relationships/customXml" Target="../ink/ink617.xml"/><Relationship Id="rId34" Type="http://schemas.openxmlformats.org/officeDocument/2006/relationships/image" Target="../media/image513.png"/><Relationship Id="rId42" Type="http://schemas.openxmlformats.org/officeDocument/2006/relationships/image" Target="../media/image517.png"/><Relationship Id="rId47" Type="http://schemas.openxmlformats.org/officeDocument/2006/relationships/customXml" Target="../ink/ink630.xml"/><Relationship Id="rId50" Type="http://schemas.openxmlformats.org/officeDocument/2006/relationships/image" Target="../media/image521.png"/><Relationship Id="rId55" Type="http://schemas.openxmlformats.org/officeDocument/2006/relationships/customXml" Target="../ink/ink634.xml"/><Relationship Id="rId63" Type="http://schemas.openxmlformats.org/officeDocument/2006/relationships/customXml" Target="../ink/ink638.xml"/><Relationship Id="rId68" Type="http://schemas.openxmlformats.org/officeDocument/2006/relationships/image" Target="../media/image530.png"/><Relationship Id="rId76" Type="http://schemas.openxmlformats.org/officeDocument/2006/relationships/image" Target="../media/image534.png"/><Relationship Id="rId84" Type="http://schemas.openxmlformats.org/officeDocument/2006/relationships/image" Target="../media/image538.png"/><Relationship Id="rId7" Type="http://schemas.openxmlformats.org/officeDocument/2006/relationships/customXml" Target="../ink/ink610.xml"/><Relationship Id="rId71" Type="http://schemas.openxmlformats.org/officeDocument/2006/relationships/customXml" Target="../ink/ink642.xml"/><Relationship Id="rId2" Type="http://schemas.openxmlformats.org/officeDocument/2006/relationships/image" Target="../media/image496.png"/><Relationship Id="rId16" Type="http://schemas.openxmlformats.org/officeDocument/2006/relationships/image" Target="../media/image504.png"/><Relationship Id="rId29" Type="http://schemas.openxmlformats.org/officeDocument/2006/relationships/customXml" Target="../ink/ink621.xml"/><Relationship Id="rId11" Type="http://schemas.openxmlformats.org/officeDocument/2006/relationships/customXml" Target="../ink/ink612.xml"/><Relationship Id="rId24" Type="http://schemas.openxmlformats.org/officeDocument/2006/relationships/image" Target="../media/image508.png"/><Relationship Id="rId32" Type="http://schemas.openxmlformats.org/officeDocument/2006/relationships/image" Target="../media/image512.png"/><Relationship Id="rId37" Type="http://schemas.openxmlformats.org/officeDocument/2006/relationships/customXml" Target="../ink/ink625.xml"/><Relationship Id="rId40" Type="http://schemas.openxmlformats.org/officeDocument/2006/relationships/image" Target="../media/image516.png"/><Relationship Id="rId45" Type="http://schemas.openxmlformats.org/officeDocument/2006/relationships/customXml" Target="../ink/ink629.xml"/><Relationship Id="rId53" Type="http://schemas.openxmlformats.org/officeDocument/2006/relationships/customXml" Target="../ink/ink633.xml"/><Relationship Id="rId58" Type="http://schemas.openxmlformats.org/officeDocument/2006/relationships/image" Target="../media/image525.png"/><Relationship Id="rId66" Type="http://schemas.openxmlformats.org/officeDocument/2006/relationships/image" Target="../media/image529.png"/><Relationship Id="rId74" Type="http://schemas.openxmlformats.org/officeDocument/2006/relationships/image" Target="../media/image533.png"/><Relationship Id="rId79" Type="http://schemas.openxmlformats.org/officeDocument/2006/relationships/customXml" Target="../ink/ink646.xml"/><Relationship Id="rId87" Type="http://schemas.openxmlformats.org/officeDocument/2006/relationships/customXml" Target="../ink/ink650.xml"/><Relationship Id="rId5" Type="http://schemas.openxmlformats.org/officeDocument/2006/relationships/customXml" Target="../ink/ink609.xml"/><Relationship Id="rId61" Type="http://schemas.openxmlformats.org/officeDocument/2006/relationships/customXml" Target="../ink/ink637.xml"/><Relationship Id="rId82" Type="http://schemas.openxmlformats.org/officeDocument/2006/relationships/image" Target="../media/image537.png"/><Relationship Id="rId19" Type="http://schemas.openxmlformats.org/officeDocument/2006/relationships/customXml" Target="../ink/ink616.xml"/><Relationship Id="rId4" Type="http://schemas.openxmlformats.org/officeDocument/2006/relationships/image" Target="../media/image498.png"/><Relationship Id="rId9" Type="http://schemas.openxmlformats.org/officeDocument/2006/relationships/customXml" Target="../ink/ink611.xml"/><Relationship Id="rId14" Type="http://schemas.openxmlformats.org/officeDocument/2006/relationships/image" Target="../media/image503.png"/><Relationship Id="rId22" Type="http://schemas.openxmlformats.org/officeDocument/2006/relationships/image" Target="../media/image507.png"/><Relationship Id="rId27" Type="http://schemas.openxmlformats.org/officeDocument/2006/relationships/customXml" Target="../ink/ink620.xml"/><Relationship Id="rId30" Type="http://schemas.openxmlformats.org/officeDocument/2006/relationships/image" Target="../media/image511.png"/><Relationship Id="rId35" Type="http://schemas.openxmlformats.org/officeDocument/2006/relationships/customXml" Target="../ink/ink624.xml"/><Relationship Id="rId43" Type="http://schemas.openxmlformats.org/officeDocument/2006/relationships/customXml" Target="../ink/ink628.xml"/><Relationship Id="rId48" Type="http://schemas.openxmlformats.org/officeDocument/2006/relationships/image" Target="../media/image520.png"/><Relationship Id="rId56" Type="http://schemas.openxmlformats.org/officeDocument/2006/relationships/image" Target="../media/image524.png"/><Relationship Id="rId64" Type="http://schemas.openxmlformats.org/officeDocument/2006/relationships/image" Target="../media/image528.png"/><Relationship Id="rId69" Type="http://schemas.openxmlformats.org/officeDocument/2006/relationships/customXml" Target="../ink/ink641.xml"/><Relationship Id="rId77" Type="http://schemas.openxmlformats.org/officeDocument/2006/relationships/customXml" Target="../ink/ink645.xml"/><Relationship Id="rId8" Type="http://schemas.openxmlformats.org/officeDocument/2006/relationships/image" Target="../media/image500.png"/><Relationship Id="rId51" Type="http://schemas.openxmlformats.org/officeDocument/2006/relationships/customXml" Target="../ink/ink632.xml"/><Relationship Id="rId72" Type="http://schemas.openxmlformats.org/officeDocument/2006/relationships/image" Target="../media/image532.png"/><Relationship Id="rId80" Type="http://schemas.openxmlformats.org/officeDocument/2006/relationships/image" Target="../media/image536.png"/><Relationship Id="rId85" Type="http://schemas.openxmlformats.org/officeDocument/2006/relationships/customXml" Target="../ink/ink649.xml"/><Relationship Id="rId3" Type="http://schemas.openxmlformats.org/officeDocument/2006/relationships/image" Target="../media/image497.png"/><Relationship Id="rId12" Type="http://schemas.openxmlformats.org/officeDocument/2006/relationships/image" Target="../media/image502.png"/><Relationship Id="rId17" Type="http://schemas.openxmlformats.org/officeDocument/2006/relationships/customXml" Target="../ink/ink615.xml"/><Relationship Id="rId25" Type="http://schemas.openxmlformats.org/officeDocument/2006/relationships/customXml" Target="../ink/ink619.xml"/><Relationship Id="rId33" Type="http://schemas.openxmlformats.org/officeDocument/2006/relationships/customXml" Target="../ink/ink623.xml"/><Relationship Id="rId38" Type="http://schemas.openxmlformats.org/officeDocument/2006/relationships/image" Target="../media/image515.png"/><Relationship Id="rId46" Type="http://schemas.openxmlformats.org/officeDocument/2006/relationships/image" Target="../media/image519.png"/><Relationship Id="rId59" Type="http://schemas.openxmlformats.org/officeDocument/2006/relationships/customXml" Target="../ink/ink636.xml"/><Relationship Id="rId67" Type="http://schemas.openxmlformats.org/officeDocument/2006/relationships/customXml" Target="../ink/ink640.xml"/><Relationship Id="rId20" Type="http://schemas.openxmlformats.org/officeDocument/2006/relationships/image" Target="../media/image506.png"/><Relationship Id="rId41" Type="http://schemas.openxmlformats.org/officeDocument/2006/relationships/customXml" Target="../ink/ink627.xml"/><Relationship Id="rId54" Type="http://schemas.openxmlformats.org/officeDocument/2006/relationships/image" Target="../media/image523.png"/><Relationship Id="rId62" Type="http://schemas.openxmlformats.org/officeDocument/2006/relationships/image" Target="../media/image527.png"/><Relationship Id="rId70" Type="http://schemas.openxmlformats.org/officeDocument/2006/relationships/image" Target="../media/image531.png"/><Relationship Id="rId75" Type="http://schemas.openxmlformats.org/officeDocument/2006/relationships/customXml" Target="../ink/ink644.xml"/><Relationship Id="rId83" Type="http://schemas.openxmlformats.org/officeDocument/2006/relationships/customXml" Target="../ink/ink648.xml"/><Relationship Id="rId88" Type="http://schemas.openxmlformats.org/officeDocument/2006/relationships/image" Target="../media/image5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9.png"/><Relationship Id="rId15" Type="http://schemas.openxmlformats.org/officeDocument/2006/relationships/customXml" Target="../ink/ink614.xml"/><Relationship Id="rId23" Type="http://schemas.openxmlformats.org/officeDocument/2006/relationships/customXml" Target="../ink/ink618.xml"/><Relationship Id="rId28" Type="http://schemas.openxmlformats.org/officeDocument/2006/relationships/image" Target="../media/image510.png"/><Relationship Id="rId36" Type="http://schemas.openxmlformats.org/officeDocument/2006/relationships/image" Target="../media/image514.png"/><Relationship Id="rId49" Type="http://schemas.openxmlformats.org/officeDocument/2006/relationships/customXml" Target="../ink/ink631.xml"/><Relationship Id="rId57" Type="http://schemas.openxmlformats.org/officeDocument/2006/relationships/customXml" Target="../ink/ink635.xml"/><Relationship Id="rId10" Type="http://schemas.openxmlformats.org/officeDocument/2006/relationships/image" Target="../media/image501.png"/><Relationship Id="rId31" Type="http://schemas.openxmlformats.org/officeDocument/2006/relationships/customXml" Target="../ink/ink622.xml"/><Relationship Id="rId44" Type="http://schemas.openxmlformats.org/officeDocument/2006/relationships/image" Target="../media/image518.png"/><Relationship Id="rId52" Type="http://schemas.openxmlformats.org/officeDocument/2006/relationships/image" Target="../media/image522.png"/><Relationship Id="rId60" Type="http://schemas.openxmlformats.org/officeDocument/2006/relationships/image" Target="../media/image526.png"/><Relationship Id="rId65" Type="http://schemas.openxmlformats.org/officeDocument/2006/relationships/customXml" Target="../ink/ink639.xml"/><Relationship Id="rId73" Type="http://schemas.openxmlformats.org/officeDocument/2006/relationships/customXml" Target="../ink/ink643.xml"/><Relationship Id="rId78" Type="http://schemas.openxmlformats.org/officeDocument/2006/relationships/image" Target="../media/image535.png"/><Relationship Id="rId81" Type="http://schemas.openxmlformats.org/officeDocument/2006/relationships/customXml" Target="../ink/ink647.xml"/><Relationship Id="rId86" Type="http://schemas.openxmlformats.org/officeDocument/2006/relationships/image" Target="../media/image5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.png"/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21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34.png"/><Relationship Id="rId84" Type="http://schemas.openxmlformats.org/officeDocument/2006/relationships/image" Target="../media/image42.png"/><Relationship Id="rId89" Type="http://schemas.openxmlformats.org/officeDocument/2006/relationships/customXml" Target="../ink/ink44.xml"/><Relationship Id="rId112" Type="http://schemas.openxmlformats.org/officeDocument/2006/relationships/image" Target="../media/image56.png"/><Relationship Id="rId16" Type="http://schemas.openxmlformats.org/officeDocument/2006/relationships/image" Target="../media/image8.png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16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29.png"/><Relationship Id="rId74" Type="http://schemas.openxmlformats.org/officeDocument/2006/relationships/image" Target="../media/image37.png"/><Relationship Id="rId79" Type="http://schemas.openxmlformats.org/officeDocument/2006/relationships/customXml" Target="../ink/ink39.xml"/><Relationship Id="rId102" Type="http://schemas.openxmlformats.org/officeDocument/2006/relationships/image" Target="../media/image51.png"/><Relationship Id="rId5" Type="http://schemas.openxmlformats.org/officeDocument/2006/relationships/customXml" Target="../ink/ink2.xml"/><Relationship Id="rId61" Type="http://schemas.openxmlformats.org/officeDocument/2006/relationships/customXml" Target="../ink/ink30.xml"/><Relationship Id="rId82" Type="http://schemas.openxmlformats.org/officeDocument/2006/relationships/image" Target="../media/image41.png"/><Relationship Id="rId90" Type="http://schemas.openxmlformats.org/officeDocument/2006/relationships/image" Target="../media/image45.png"/><Relationship Id="rId95" Type="http://schemas.openxmlformats.org/officeDocument/2006/relationships/customXml" Target="../ink/ink47.xml"/><Relationship Id="rId19" Type="http://schemas.openxmlformats.org/officeDocument/2006/relationships/customXml" Target="../ink/ink9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customXml" Target="../ink/ink13.xml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4.png"/><Relationship Id="rId56" Type="http://schemas.openxmlformats.org/officeDocument/2006/relationships/image" Target="../media/image28.png"/><Relationship Id="rId64" Type="http://schemas.openxmlformats.org/officeDocument/2006/relationships/image" Target="../media/image32.png"/><Relationship Id="rId69" Type="http://schemas.openxmlformats.org/officeDocument/2006/relationships/customXml" Target="../ink/ink34.xml"/><Relationship Id="rId77" Type="http://schemas.openxmlformats.org/officeDocument/2006/relationships/customXml" Target="../ink/ink38.xml"/><Relationship Id="rId100" Type="http://schemas.openxmlformats.org/officeDocument/2006/relationships/image" Target="../media/image50.png"/><Relationship Id="rId105" Type="http://schemas.openxmlformats.org/officeDocument/2006/relationships/customXml" Target="../ink/ink52.xml"/><Relationship Id="rId113" Type="http://schemas.openxmlformats.org/officeDocument/2006/relationships/customXml" Target="../ink/ink56.xml"/><Relationship Id="rId118" Type="http://schemas.openxmlformats.org/officeDocument/2006/relationships/image" Target="../media/image59.png"/><Relationship Id="rId8" Type="http://schemas.openxmlformats.org/officeDocument/2006/relationships/image" Target="../media/image4.png"/><Relationship Id="rId51" Type="http://schemas.openxmlformats.org/officeDocument/2006/relationships/customXml" Target="../ink/ink25.xml"/><Relationship Id="rId72" Type="http://schemas.openxmlformats.org/officeDocument/2006/relationships/image" Target="../media/image36.png"/><Relationship Id="rId80" Type="http://schemas.openxmlformats.org/officeDocument/2006/relationships/image" Target="../media/image40.png"/><Relationship Id="rId85" Type="http://schemas.openxmlformats.org/officeDocument/2006/relationships/customXml" Target="../ink/ink42.xml"/><Relationship Id="rId93" Type="http://schemas.openxmlformats.org/officeDocument/2006/relationships/customXml" Target="../ink/ink46.xml"/><Relationship Id="rId98" Type="http://schemas.openxmlformats.org/officeDocument/2006/relationships/image" Target="../media/image49.png"/><Relationship Id="rId121" Type="http://schemas.openxmlformats.org/officeDocument/2006/relationships/customXml" Target="../ink/ink60.xml"/><Relationship Id="rId3" Type="http://schemas.openxmlformats.org/officeDocument/2006/relationships/customXml" Target="../ink/ink1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9.png"/><Relationship Id="rId46" Type="http://schemas.openxmlformats.org/officeDocument/2006/relationships/image" Target="../media/image23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103" Type="http://schemas.openxmlformats.org/officeDocument/2006/relationships/customXml" Target="../ink/ink51.xml"/><Relationship Id="rId108" Type="http://schemas.openxmlformats.org/officeDocument/2006/relationships/image" Target="../media/image54.png"/><Relationship Id="rId116" Type="http://schemas.openxmlformats.org/officeDocument/2006/relationships/image" Target="../media/image58.png"/><Relationship Id="rId20" Type="http://schemas.openxmlformats.org/officeDocument/2006/relationships/image" Target="../media/image10.png"/><Relationship Id="rId41" Type="http://schemas.openxmlformats.org/officeDocument/2006/relationships/customXml" Target="../ink/ink20.xml"/><Relationship Id="rId54" Type="http://schemas.openxmlformats.org/officeDocument/2006/relationships/image" Target="../media/image27.png"/><Relationship Id="rId62" Type="http://schemas.openxmlformats.org/officeDocument/2006/relationships/image" Target="../media/image31.png"/><Relationship Id="rId70" Type="http://schemas.openxmlformats.org/officeDocument/2006/relationships/image" Target="../media/image35.png"/><Relationship Id="rId75" Type="http://schemas.openxmlformats.org/officeDocument/2006/relationships/customXml" Target="../ink/ink37.xml"/><Relationship Id="rId83" Type="http://schemas.openxmlformats.org/officeDocument/2006/relationships/customXml" Target="../ink/ink41.xml"/><Relationship Id="rId88" Type="http://schemas.openxmlformats.org/officeDocument/2006/relationships/image" Target="../media/image44.png"/><Relationship Id="rId91" Type="http://schemas.openxmlformats.org/officeDocument/2006/relationships/customXml" Target="../ink/ink45.xml"/><Relationship Id="rId96" Type="http://schemas.openxmlformats.org/officeDocument/2006/relationships/image" Target="../media/image48.png"/><Relationship Id="rId111" Type="http://schemas.openxmlformats.org/officeDocument/2006/relationships/customXml" Target="../ink/ink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6" Type="http://schemas.openxmlformats.org/officeDocument/2006/relationships/image" Target="../media/image53.png"/><Relationship Id="rId114" Type="http://schemas.openxmlformats.org/officeDocument/2006/relationships/image" Target="../media/image57.png"/><Relationship Id="rId119" Type="http://schemas.openxmlformats.org/officeDocument/2006/relationships/customXml" Target="../ink/ink59.xml"/><Relationship Id="rId10" Type="http://schemas.openxmlformats.org/officeDocument/2006/relationships/image" Target="../media/image5.png"/><Relationship Id="rId31" Type="http://schemas.openxmlformats.org/officeDocument/2006/relationships/customXml" Target="../ink/ink15.xml"/><Relationship Id="rId44" Type="http://schemas.openxmlformats.org/officeDocument/2006/relationships/image" Target="../media/image22.png"/><Relationship Id="rId52" Type="http://schemas.openxmlformats.org/officeDocument/2006/relationships/image" Target="../media/image26.png"/><Relationship Id="rId60" Type="http://schemas.openxmlformats.org/officeDocument/2006/relationships/image" Target="../media/image30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39.png"/><Relationship Id="rId81" Type="http://schemas.openxmlformats.org/officeDocument/2006/relationships/customXml" Target="../ink/ink40.xml"/><Relationship Id="rId86" Type="http://schemas.openxmlformats.org/officeDocument/2006/relationships/image" Target="../media/image43.png"/><Relationship Id="rId94" Type="http://schemas.openxmlformats.org/officeDocument/2006/relationships/image" Target="../media/image47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1.png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27.xml"/><Relationship Id="rId76" Type="http://schemas.openxmlformats.org/officeDocument/2006/relationships/image" Target="../media/image38.png"/><Relationship Id="rId97" Type="http://schemas.openxmlformats.org/officeDocument/2006/relationships/customXml" Target="../ink/ink48.xml"/><Relationship Id="rId104" Type="http://schemas.openxmlformats.org/officeDocument/2006/relationships/image" Target="../media/image52.png"/><Relationship Id="rId120" Type="http://schemas.openxmlformats.org/officeDocument/2006/relationships/image" Target="../media/image60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46.png"/><Relationship Id="rId2" Type="http://schemas.openxmlformats.org/officeDocument/2006/relationships/image" Target="../media/image1.png"/><Relationship Id="rId29" Type="http://schemas.openxmlformats.org/officeDocument/2006/relationships/customXml" Target="../ink/ink14.xml"/><Relationship Id="rId24" Type="http://schemas.openxmlformats.org/officeDocument/2006/relationships/image" Target="../media/image12.png"/><Relationship Id="rId40" Type="http://schemas.openxmlformats.org/officeDocument/2006/relationships/image" Target="../media/image20.png"/><Relationship Id="rId45" Type="http://schemas.openxmlformats.org/officeDocument/2006/relationships/customXml" Target="../ink/ink22.xml"/><Relationship Id="rId66" Type="http://schemas.openxmlformats.org/officeDocument/2006/relationships/image" Target="../media/image33.png"/><Relationship Id="rId87" Type="http://schemas.openxmlformats.org/officeDocument/2006/relationships/customXml" Target="../ink/ink43.xml"/><Relationship Id="rId110" Type="http://schemas.openxmlformats.org/officeDocument/2006/relationships/image" Target="../media/image55.png"/><Relationship Id="rId115" Type="http://schemas.openxmlformats.org/officeDocument/2006/relationships/customXml" Target="../ink/ink5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.png"/><Relationship Id="rId18" Type="http://schemas.openxmlformats.org/officeDocument/2006/relationships/customXml" Target="../ink/ink67.xml"/><Relationship Id="rId26" Type="http://schemas.openxmlformats.org/officeDocument/2006/relationships/customXml" Target="../ink/ink71.xml"/><Relationship Id="rId39" Type="http://schemas.openxmlformats.org/officeDocument/2006/relationships/image" Target="../media/image82.png"/><Relationship Id="rId21" Type="http://schemas.openxmlformats.org/officeDocument/2006/relationships/image" Target="../media/image73.png"/><Relationship Id="rId34" Type="http://schemas.openxmlformats.org/officeDocument/2006/relationships/customXml" Target="../ink/ink75.xml"/><Relationship Id="rId42" Type="http://schemas.openxmlformats.org/officeDocument/2006/relationships/customXml" Target="../ink/ink79.xml"/><Relationship Id="rId47" Type="http://schemas.openxmlformats.org/officeDocument/2006/relationships/image" Target="../media/image86.png"/><Relationship Id="rId50" Type="http://schemas.openxmlformats.org/officeDocument/2006/relationships/customXml" Target="../ink/ink83.xml"/><Relationship Id="rId55" Type="http://schemas.openxmlformats.org/officeDocument/2006/relationships/image" Target="../media/image90.png"/><Relationship Id="rId63" Type="http://schemas.openxmlformats.org/officeDocument/2006/relationships/image" Target="../media/image94.png"/><Relationship Id="rId68" Type="http://schemas.openxmlformats.org/officeDocument/2006/relationships/customXml" Target="../ink/ink92.xml"/><Relationship Id="rId7" Type="http://schemas.openxmlformats.org/officeDocument/2006/relationships/image" Target="../media/image66.png"/><Relationship Id="rId71" Type="http://schemas.openxmlformats.org/officeDocument/2006/relationships/image" Target="../media/image98.png"/><Relationship Id="rId2" Type="http://schemas.openxmlformats.org/officeDocument/2006/relationships/image" Target="../media/image62.png"/><Relationship Id="rId16" Type="http://schemas.openxmlformats.org/officeDocument/2006/relationships/customXml" Target="../ink/ink66.xml"/><Relationship Id="rId29" Type="http://schemas.openxmlformats.org/officeDocument/2006/relationships/image" Target="../media/image77.png"/><Relationship Id="rId11" Type="http://schemas.openxmlformats.org/officeDocument/2006/relationships/image" Target="../media/image68.png"/><Relationship Id="rId24" Type="http://schemas.openxmlformats.org/officeDocument/2006/relationships/customXml" Target="../ink/ink70.xml"/><Relationship Id="rId32" Type="http://schemas.openxmlformats.org/officeDocument/2006/relationships/customXml" Target="../ink/ink74.xml"/><Relationship Id="rId37" Type="http://schemas.openxmlformats.org/officeDocument/2006/relationships/image" Target="../media/image81.png"/><Relationship Id="rId40" Type="http://schemas.openxmlformats.org/officeDocument/2006/relationships/customXml" Target="../ink/ink78.xml"/><Relationship Id="rId45" Type="http://schemas.openxmlformats.org/officeDocument/2006/relationships/image" Target="../media/image85.png"/><Relationship Id="rId53" Type="http://schemas.openxmlformats.org/officeDocument/2006/relationships/image" Target="../media/image89.png"/><Relationship Id="rId58" Type="http://schemas.openxmlformats.org/officeDocument/2006/relationships/customXml" Target="../ink/ink87.xml"/><Relationship Id="rId66" Type="http://schemas.openxmlformats.org/officeDocument/2006/relationships/customXml" Target="../ink/ink91.xml"/><Relationship Id="rId5" Type="http://schemas.openxmlformats.org/officeDocument/2006/relationships/image" Target="../media/image65.png"/><Relationship Id="rId15" Type="http://schemas.openxmlformats.org/officeDocument/2006/relationships/image" Target="../media/image70.png"/><Relationship Id="rId23" Type="http://schemas.openxmlformats.org/officeDocument/2006/relationships/image" Target="../media/image74.png"/><Relationship Id="rId28" Type="http://schemas.openxmlformats.org/officeDocument/2006/relationships/customXml" Target="../ink/ink72.xml"/><Relationship Id="rId36" Type="http://schemas.openxmlformats.org/officeDocument/2006/relationships/customXml" Target="../ink/ink76.xml"/><Relationship Id="rId49" Type="http://schemas.openxmlformats.org/officeDocument/2006/relationships/image" Target="../media/image87.png"/><Relationship Id="rId57" Type="http://schemas.openxmlformats.org/officeDocument/2006/relationships/image" Target="../media/image91.png"/><Relationship Id="rId61" Type="http://schemas.openxmlformats.org/officeDocument/2006/relationships/image" Target="../media/image93.png"/><Relationship Id="rId10" Type="http://schemas.openxmlformats.org/officeDocument/2006/relationships/customXml" Target="../ink/ink63.xml"/><Relationship Id="rId19" Type="http://schemas.openxmlformats.org/officeDocument/2006/relationships/image" Target="../media/image72.png"/><Relationship Id="rId31" Type="http://schemas.openxmlformats.org/officeDocument/2006/relationships/image" Target="../media/image78.png"/><Relationship Id="rId44" Type="http://schemas.openxmlformats.org/officeDocument/2006/relationships/customXml" Target="../ink/ink80.xml"/><Relationship Id="rId52" Type="http://schemas.openxmlformats.org/officeDocument/2006/relationships/customXml" Target="../ink/ink84.xml"/><Relationship Id="rId60" Type="http://schemas.openxmlformats.org/officeDocument/2006/relationships/customXml" Target="../ink/ink88.xml"/><Relationship Id="rId65" Type="http://schemas.openxmlformats.org/officeDocument/2006/relationships/image" Target="../media/image95.png"/><Relationship Id="rId73" Type="http://schemas.openxmlformats.org/officeDocument/2006/relationships/image" Target="../media/image99.png"/><Relationship Id="rId4" Type="http://schemas.openxmlformats.org/officeDocument/2006/relationships/image" Target="../media/image64.png"/><Relationship Id="rId9" Type="http://schemas.openxmlformats.org/officeDocument/2006/relationships/image" Target="../media/image67.png"/><Relationship Id="rId14" Type="http://schemas.openxmlformats.org/officeDocument/2006/relationships/customXml" Target="../ink/ink65.xml"/><Relationship Id="rId22" Type="http://schemas.openxmlformats.org/officeDocument/2006/relationships/customXml" Target="../ink/ink69.xml"/><Relationship Id="rId27" Type="http://schemas.openxmlformats.org/officeDocument/2006/relationships/image" Target="../media/image76.png"/><Relationship Id="rId30" Type="http://schemas.openxmlformats.org/officeDocument/2006/relationships/customXml" Target="../ink/ink73.xml"/><Relationship Id="rId35" Type="http://schemas.openxmlformats.org/officeDocument/2006/relationships/image" Target="../media/image80.png"/><Relationship Id="rId43" Type="http://schemas.openxmlformats.org/officeDocument/2006/relationships/image" Target="../media/image84.png"/><Relationship Id="rId48" Type="http://schemas.openxmlformats.org/officeDocument/2006/relationships/customXml" Target="../ink/ink82.xml"/><Relationship Id="rId56" Type="http://schemas.openxmlformats.org/officeDocument/2006/relationships/customXml" Target="../ink/ink86.xml"/><Relationship Id="rId64" Type="http://schemas.openxmlformats.org/officeDocument/2006/relationships/customXml" Target="../ink/ink90.xml"/><Relationship Id="rId69" Type="http://schemas.openxmlformats.org/officeDocument/2006/relationships/image" Target="../media/image97.png"/><Relationship Id="rId8" Type="http://schemas.openxmlformats.org/officeDocument/2006/relationships/customXml" Target="../ink/ink62.xml"/><Relationship Id="rId51" Type="http://schemas.openxmlformats.org/officeDocument/2006/relationships/image" Target="../media/image88.png"/><Relationship Id="rId72" Type="http://schemas.openxmlformats.org/officeDocument/2006/relationships/customXml" Target="../ink/ink94.xml"/><Relationship Id="rId3" Type="http://schemas.openxmlformats.org/officeDocument/2006/relationships/image" Target="../media/image63.png"/><Relationship Id="rId12" Type="http://schemas.openxmlformats.org/officeDocument/2006/relationships/customXml" Target="../ink/ink64.xml"/><Relationship Id="rId17" Type="http://schemas.openxmlformats.org/officeDocument/2006/relationships/image" Target="../media/image71.png"/><Relationship Id="rId25" Type="http://schemas.openxmlformats.org/officeDocument/2006/relationships/image" Target="../media/image75.png"/><Relationship Id="rId33" Type="http://schemas.openxmlformats.org/officeDocument/2006/relationships/image" Target="../media/image79.png"/><Relationship Id="rId38" Type="http://schemas.openxmlformats.org/officeDocument/2006/relationships/customXml" Target="../ink/ink77.xml"/><Relationship Id="rId46" Type="http://schemas.openxmlformats.org/officeDocument/2006/relationships/customXml" Target="../ink/ink81.xml"/><Relationship Id="rId59" Type="http://schemas.openxmlformats.org/officeDocument/2006/relationships/image" Target="../media/image92.png"/><Relationship Id="rId67" Type="http://schemas.openxmlformats.org/officeDocument/2006/relationships/image" Target="../media/image96.png"/><Relationship Id="rId20" Type="http://schemas.openxmlformats.org/officeDocument/2006/relationships/customXml" Target="../ink/ink68.xml"/><Relationship Id="rId41" Type="http://schemas.openxmlformats.org/officeDocument/2006/relationships/image" Target="../media/image83.png"/><Relationship Id="rId54" Type="http://schemas.openxmlformats.org/officeDocument/2006/relationships/customXml" Target="../ink/ink85.xml"/><Relationship Id="rId62" Type="http://schemas.openxmlformats.org/officeDocument/2006/relationships/customXml" Target="../ink/ink89.xml"/><Relationship Id="rId70" Type="http://schemas.openxmlformats.org/officeDocument/2006/relationships/customXml" Target="../ink/ink9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1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6.xml"/><Relationship Id="rId117" Type="http://schemas.openxmlformats.org/officeDocument/2006/relationships/image" Target="../media/image146.png"/><Relationship Id="rId21" Type="http://schemas.openxmlformats.org/officeDocument/2006/relationships/image" Target="../media/image108.png"/><Relationship Id="rId42" Type="http://schemas.openxmlformats.org/officeDocument/2006/relationships/customXml" Target="../ink/ink113.xml"/><Relationship Id="rId47" Type="http://schemas.openxmlformats.org/officeDocument/2006/relationships/image" Target="../media/image1110.png"/><Relationship Id="rId63" Type="http://schemas.openxmlformats.org/officeDocument/2006/relationships/image" Target="../media/image120.png"/><Relationship Id="rId68" Type="http://schemas.openxmlformats.org/officeDocument/2006/relationships/customXml" Target="../ink/ink125.xml"/><Relationship Id="rId84" Type="http://schemas.openxmlformats.org/officeDocument/2006/relationships/customXml" Target="../ink/ink133.xml"/><Relationship Id="rId89" Type="http://schemas.openxmlformats.org/officeDocument/2006/relationships/image" Target="../media/image132.png"/><Relationship Id="rId112" Type="http://schemas.openxmlformats.org/officeDocument/2006/relationships/customXml" Target="../ink/ink147.xml"/><Relationship Id="rId16" Type="http://schemas.openxmlformats.org/officeDocument/2006/relationships/customXml" Target="../ink/ink101.xml"/><Relationship Id="rId107" Type="http://schemas.openxmlformats.org/officeDocument/2006/relationships/image" Target="../media/image141.png"/><Relationship Id="rId11" Type="http://schemas.openxmlformats.org/officeDocument/2006/relationships/image" Target="../media/image103.png"/><Relationship Id="rId37" Type="http://schemas.openxmlformats.org/officeDocument/2006/relationships/image" Target="../media/image1060.png"/><Relationship Id="rId53" Type="http://schemas.openxmlformats.org/officeDocument/2006/relationships/image" Target="../media/image114.png"/><Relationship Id="rId58" Type="http://schemas.openxmlformats.org/officeDocument/2006/relationships/customXml" Target="../ink/ink121.xml"/><Relationship Id="rId74" Type="http://schemas.openxmlformats.org/officeDocument/2006/relationships/customXml" Target="../ink/ink128.xml"/><Relationship Id="rId79" Type="http://schemas.openxmlformats.org/officeDocument/2006/relationships/image" Target="../media/image129.png"/><Relationship Id="rId102" Type="http://schemas.openxmlformats.org/officeDocument/2006/relationships/customXml" Target="../ink/ink142.xml"/><Relationship Id="rId123" Type="http://schemas.openxmlformats.org/officeDocument/2006/relationships/image" Target="../media/image149.png"/><Relationship Id="rId5" Type="http://schemas.openxmlformats.org/officeDocument/2006/relationships/image" Target="../media/image900.png"/><Relationship Id="rId61" Type="http://schemas.openxmlformats.org/officeDocument/2006/relationships/image" Target="../media/image118.png"/><Relationship Id="rId82" Type="http://schemas.openxmlformats.org/officeDocument/2006/relationships/customXml" Target="../ink/ink132.xml"/><Relationship Id="rId90" Type="http://schemas.openxmlformats.org/officeDocument/2006/relationships/customXml" Target="../ink/ink136.xml"/><Relationship Id="rId95" Type="http://schemas.openxmlformats.org/officeDocument/2006/relationships/image" Target="../media/image135.png"/><Relationship Id="rId19" Type="http://schemas.openxmlformats.org/officeDocument/2006/relationships/image" Target="../media/image107.png"/><Relationship Id="rId14" Type="http://schemas.openxmlformats.org/officeDocument/2006/relationships/customXml" Target="../ink/ink100.xml"/><Relationship Id="rId22" Type="http://schemas.openxmlformats.org/officeDocument/2006/relationships/customXml" Target="../ink/ink104.xml"/><Relationship Id="rId27" Type="http://schemas.openxmlformats.org/officeDocument/2006/relationships/image" Target="../media/image111.png"/><Relationship Id="rId30" Type="http://schemas.openxmlformats.org/officeDocument/2006/relationships/customXml" Target="../ink/ink108.xml"/><Relationship Id="rId35" Type="http://schemas.openxmlformats.org/officeDocument/2006/relationships/image" Target="../media/image1050.png"/><Relationship Id="rId43" Type="http://schemas.openxmlformats.org/officeDocument/2006/relationships/image" Target="../media/image1090.png"/><Relationship Id="rId48" Type="http://schemas.openxmlformats.org/officeDocument/2006/relationships/customXml" Target="../ink/ink116.xml"/><Relationship Id="rId56" Type="http://schemas.openxmlformats.org/officeDocument/2006/relationships/customXml" Target="../ink/ink120.xml"/><Relationship Id="rId64" Type="http://schemas.openxmlformats.org/officeDocument/2006/relationships/customXml" Target="../ink/ink123.xml"/><Relationship Id="rId69" Type="http://schemas.openxmlformats.org/officeDocument/2006/relationships/image" Target="../media/image1220.png"/><Relationship Id="rId77" Type="http://schemas.openxmlformats.org/officeDocument/2006/relationships/image" Target="../media/image128.png"/><Relationship Id="rId100" Type="http://schemas.openxmlformats.org/officeDocument/2006/relationships/customXml" Target="../ink/ink141.xml"/><Relationship Id="rId105" Type="http://schemas.openxmlformats.org/officeDocument/2006/relationships/image" Target="../media/image140.png"/><Relationship Id="rId113" Type="http://schemas.openxmlformats.org/officeDocument/2006/relationships/image" Target="../media/image144.png"/><Relationship Id="rId118" Type="http://schemas.openxmlformats.org/officeDocument/2006/relationships/customXml" Target="../ink/ink150.xml"/><Relationship Id="rId126" Type="http://schemas.openxmlformats.org/officeDocument/2006/relationships/customXml" Target="../ink/ink154.xml"/><Relationship Id="rId8" Type="http://schemas.openxmlformats.org/officeDocument/2006/relationships/customXml" Target="../ink/ink97.xml"/><Relationship Id="rId51" Type="http://schemas.openxmlformats.org/officeDocument/2006/relationships/image" Target="../media/image113.png"/><Relationship Id="rId72" Type="http://schemas.openxmlformats.org/officeDocument/2006/relationships/customXml" Target="../ink/ink127.xml"/><Relationship Id="rId80" Type="http://schemas.openxmlformats.org/officeDocument/2006/relationships/customXml" Target="../ink/ink131.xml"/><Relationship Id="rId85" Type="http://schemas.openxmlformats.org/officeDocument/2006/relationships/image" Target="../media/image127.png"/><Relationship Id="rId93" Type="http://schemas.openxmlformats.org/officeDocument/2006/relationships/image" Target="../media/image134.png"/><Relationship Id="rId98" Type="http://schemas.openxmlformats.org/officeDocument/2006/relationships/customXml" Target="../ink/ink140.xml"/><Relationship Id="rId121" Type="http://schemas.openxmlformats.org/officeDocument/2006/relationships/image" Target="../media/image148.png"/><Relationship Id="rId3" Type="http://schemas.openxmlformats.org/officeDocument/2006/relationships/image" Target="../media/image101.png"/><Relationship Id="rId12" Type="http://schemas.openxmlformats.org/officeDocument/2006/relationships/customXml" Target="../ink/ink99.xml"/><Relationship Id="rId17" Type="http://schemas.openxmlformats.org/officeDocument/2006/relationships/image" Target="../media/image106.png"/><Relationship Id="rId25" Type="http://schemas.openxmlformats.org/officeDocument/2006/relationships/image" Target="../media/image110.png"/><Relationship Id="rId33" Type="http://schemas.openxmlformats.org/officeDocument/2006/relationships/image" Target="../media/image1040.png"/><Relationship Id="rId38" Type="http://schemas.openxmlformats.org/officeDocument/2006/relationships/customXml" Target="../ink/ink111.xml"/><Relationship Id="rId46" Type="http://schemas.openxmlformats.org/officeDocument/2006/relationships/customXml" Target="../ink/ink115.xml"/><Relationship Id="rId59" Type="http://schemas.openxmlformats.org/officeDocument/2006/relationships/image" Target="../media/image117.png"/><Relationship Id="rId67" Type="http://schemas.openxmlformats.org/officeDocument/2006/relationships/image" Target="../media/image122.png"/><Relationship Id="rId103" Type="http://schemas.openxmlformats.org/officeDocument/2006/relationships/image" Target="../media/image139.png"/><Relationship Id="rId108" Type="http://schemas.openxmlformats.org/officeDocument/2006/relationships/customXml" Target="../ink/ink145.xml"/><Relationship Id="rId116" Type="http://schemas.openxmlformats.org/officeDocument/2006/relationships/customXml" Target="../ink/ink149.xml"/><Relationship Id="rId124" Type="http://schemas.openxmlformats.org/officeDocument/2006/relationships/customXml" Target="../ink/ink153.xml"/><Relationship Id="rId20" Type="http://schemas.openxmlformats.org/officeDocument/2006/relationships/customXml" Target="../ink/ink103.xml"/><Relationship Id="rId41" Type="http://schemas.openxmlformats.org/officeDocument/2006/relationships/image" Target="../media/image1080.png"/><Relationship Id="rId54" Type="http://schemas.openxmlformats.org/officeDocument/2006/relationships/customXml" Target="../ink/ink119.xml"/><Relationship Id="rId62" Type="http://schemas.openxmlformats.org/officeDocument/2006/relationships/image" Target="../media/image119.png"/><Relationship Id="rId70" Type="http://schemas.openxmlformats.org/officeDocument/2006/relationships/customXml" Target="../ink/ink126.xml"/><Relationship Id="rId75" Type="http://schemas.openxmlformats.org/officeDocument/2006/relationships/image" Target="../media/image125.png"/><Relationship Id="rId83" Type="http://schemas.openxmlformats.org/officeDocument/2006/relationships/image" Target="../media/image126.png"/><Relationship Id="rId88" Type="http://schemas.openxmlformats.org/officeDocument/2006/relationships/customXml" Target="../ink/ink135.xml"/><Relationship Id="rId91" Type="http://schemas.openxmlformats.org/officeDocument/2006/relationships/image" Target="../media/image133.png"/><Relationship Id="rId96" Type="http://schemas.openxmlformats.org/officeDocument/2006/relationships/customXml" Target="../ink/ink139.xml"/><Relationship Id="rId111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6.xml"/><Relationship Id="rId15" Type="http://schemas.openxmlformats.org/officeDocument/2006/relationships/image" Target="../media/image105.png"/><Relationship Id="rId23" Type="http://schemas.openxmlformats.org/officeDocument/2006/relationships/image" Target="../media/image109.png"/><Relationship Id="rId28" Type="http://schemas.openxmlformats.org/officeDocument/2006/relationships/customXml" Target="../ink/ink107.xml"/><Relationship Id="rId36" Type="http://schemas.openxmlformats.org/officeDocument/2006/relationships/customXml" Target="../ink/ink110.xml"/><Relationship Id="rId49" Type="http://schemas.openxmlformats.org/officeDocument/2006/relationships/image" Target="../media/image1120.png"/><Relationship Id="rId57" Type="http://schemas.openxmlformats.org/officeDocument/2006/relationships/image" Target="../media/image116.png"/><Relationship Id="rId106" Type="http://schemas.openxmlformats.org/officeDocument/2006/relationships/customXml" Target="../ink/ink144.xml"/><Relationship Id="rId114" Type="http://schemas.openxmlformats.org/officeDocument/2006/relationships/customXml" Target="../ink/ink148.xml"/><Relationship Id="rId119" Type="http://schemas.openxmlformats.org/officeDocument/2006/relationships/image" Target="../media/image147.png"/><Relationship Id="rId127" Type="http://schemas.openxmlformats.org/officeDocument/2006/relationships/image" Target="../media/image151.png"/><Relationship Id="rId10" Type="http://schemas.openxmlformats.org/officeDocument/2006/relationships/customXml" Target="../ink/ink98.xml"/><Relationship Id="rId44" Type="http://schemas.openxmlformats.org/officeDocument/2006/relationships/customXml" Target="../ink/ink114.xml"/><Relationship Id="rId52" Type="http://schemas.openxmlformats.org/officeDocument/2006/relationships/customXml" Target="../ink/ink118.xml"/><Relationship Id="rId60" Type="http://schemas.openxmlformats.org/officeDocument/2006/relationships/customXml" Target="../ink/ink122.xml"/><Relationship Id="rId65" Type="http://schemas.openxmlformats.org/officeDocument/2006/relationships/image" Target="../media/image121.png"/><Relationship Id="rId73" Type="http://schemas.openxmlformats.org/officeDocument/2006/relationships/image" Target="../media/image124.png"/><Relationship Id="rId78" Type="http://schemas.openxmlformats.org/officeDocument/2006/relationships/customXml" Target="../ink/ink130.xml"/><Relationship Id="rId81" Type="http://schemas.openxmlformats.org/officeDocument/2006/relationships/image" Target="../media/image130.png"/><Relationship Id="rId86" Type="http://schemas.openxmlformats.org/officeDocument/2006/relationships/customXml" Target="../ink/ink134.xml"/><Relationship Id="rId94" Type="http://schemas.openxmlformats.org/officeDocument/2006/relationships/customXml" Target="../ink/ink138.xml"/><Relationship Id="rId99" Type="http://schemas.openxmlformats.org/officeDocument/2006/relationships/image" Target="../media/image137.png"/><Relationship Id="rId101" Type="http://schemas.openxmlformats.org/officeDocument/2006/relationships/image" Target="../media/image138.png"/><Relationship Id="rId122" Type="http://schemas.openxmlformats.org/officeDocument/2006/relationships/customXml" Target="../ink/ink152.xml"/><Relationship Id="rId4" Type="http://schemas.openxmlformats.org/officeDocument/2006/relationships/customXml" Target="../ink/ink95.xml"/><Relationship Id="rId9" Type="http://schemas.openxmlformats.org/officeDocument/2006/relationships/image" Target="../media/image102.png"/><Relationship Id="rId13" Type="http://schemas.openxmlformats.org/officeDocument/2006/relationships/image" Target="../media/image104.png"/><Relationship Id="rId18" Type="http://schemas.openxmlformats.org/officeDocument/2006/relationships/customXml" Target="../ink/ink102.xml"/><Relationship Id="rId39" Type="http://schemas.openxmlformats.org/officeDocument/2006/relationships/image" Target="../media/image1070.png"/><Relationship Id="rId109" Type="http://schemas.openxmlformats.org/officeDocument/2006/relationships/image" Target="../media/image142.png"/><Relationship Id="rId34" Type="http://schemas.openxmlformats.org/officeDocument/2006/relationships/customXml" Target="../ink/ink109.xml"/><Relationship Id="rId50" Type="http://schemas.openxmlformats.org/officeDocument/2006/relationships/customXml" Target="../ink/ink117.xml"/><Relationship Id="rId55" Type="http://schemas.openxmlformats.org/officeDocument/2006/relationships/image" Target="../media/image115.png"/><Relationship Id="rId76" Type="http://schemas.openxmlformats.org/officeDocument/2006/relationships/customXml" Target="../ink/ink129.xml"/><Relationship Id="rId97" Type="http://schemas.openxmlformats.org/officeDocument/2006/relationships/image" Target="../media/image136.png"/><Relationship Id="rId104" Type="http://schemas.openxmlformats.org/officeDocument/2006/relationships/customXml" Target="../ink/ink143.xml"/><Relationship Id="rId120" Type="http://schemas.openxmlformats.org/officeDocument/2006/relationships/customXml" Target="../ink/ink151.xml"/><Relationship Id="rId125" Type="http://schemas.openxmlformats.org/officeDocument/2006/relationships/image" Target="../media/image150.png"/><Relationship Id="rId7" Type="http://schemas.openxmlformats.org/officeDocument/2006/relationships/image" Target="../media/image910.png"/><Relationship Id="rId71" Type="http://schemas.openxmlformats.org/officeDocument/2006/relationships/image" Target="../media/image123.png"/><Relationship Id="rId92" Type="http://schemas.openxmlformats.org/officeDocument/2006/relationships/customXml" Target="../ink/ink137.xml"/><Relationship Id="rId2" Type="http://schemas.openxmlformats.org/officeDocument/2006/relationships/image" Target="../media/image100.png"/><Relationship Id="rId29" Type="http://schemas.openxmlformats.org/officeDocument/2006/relationships/image" Target="../media/image112.png"/><Relationship Id="rId24" Type="http://schemas.openxmlformats.org/officeDocument/2006/relationships/customXml" Target="../ink/ink105.xml"/><Relationship Id="rId40" Type="http://schemas.openxmlformats.org/officeDocument/2006/relationships/customXml" Target="../ink/ink112.xml"/><Relationship Id="rId45" Type="http://schemas.openxmlformats.org/officeDocument/2006/relationships/image" Target="../media/image1100.png"/><Relationship Id="rId66" Type="http://schemas.openxmlformats.org/officeDocument/2006/relationships/customXml" Target="../ink/ink124.xml"/><Relationship Id="rId87" Type="http://schemas.openxmlformats.org/officeDocument/2006/relationships/image" Target="../media/image131.png"/><Relationship Id="rId110" Type="http://schemas.openxmlformats.org/officeDocument/2006/relationships/customXml" Target="../ink/ink146.xml"/><Relationship Id="rId115" Type="http://schemas.openxmlformats.org/officeDocument/2006/relationships/image" Target="../media/image145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60.png"/><Relationship Id="rId117" Type="http://schemas.openxmlformats.org/officeDocument/2006/relationships/customXml" Target="../ink/ink207.xml"/><Relationship Id="rId21" Type="http://schemas.openxmlformats.org/officeDocument/2006/relationships/customXml" Target="../ink/ink161.xml"/><Relationship Id="rId42" Type="http://schemas.openxmlformats.org/officeDocument/2006/relationships/image" Target="../media/image1540.png"/><Relationship Id="rId47" Type="http://schemas.openxmlformats.org/officeDocument/2006/relationships/customXml" Target="../ink/ink174.xml"/><Relationship Id="rId63" Type="http://schemas.openxmlformats.org/officeDocument/2006/relationships/customXml" Target="../ink/ink182.xml"/><Relationship Id="rId68" Type="http://schemas.openxmlformats.org/officeDocument/2006/relationships/image" Target="../media/image167.png"/><Relationship Id="rId84" Type="http://schemas.openxmlformats.org/officeDocument/2006/relationships/image" Target="../media/image176.png"/><Relationship Id="rId89" Type="http://schemas.openxmlformats.org/officeDocument/2006/relationships/customXml" Target="../ink/ink194.xml"/><Relationship Id="rId112" Type="http://schemas.openxmlformats.org/officeDocument/2006/relationships/image" Target="../media/image189.png"/><Relationship Id="rId133" Type="http://schemas.openxmlformats.org/officeDocument/2006/relationships/customXml" Target="../ink/ink215.xml"/><Relationship Id="rId138" Type="http://schemas.openxmlformats.org/officeDocument/2006/relationships/image" Target="../media/image202.png"/><Relationship Id="rId154" Type="http://schemas.openxmlformats.org/officeDocument/2006/relationships/image" Target="../media/image210.png"/><Relationship Id="rId159" Type="http://schemas.openxmlformats.org/officeDocument/2006/relationships/customXml" Target="../ink/ink228.xml"/><Relationship Id="rId175" Type="http://schemas.openxmlformats.org/officeDocument/2006/relationships/customXml" Target="../ink/ink236.xml"/><Relationship Id="rId170" Type="http://schemas.openxmlformats.org/officeDocument/2006/relationships/image" Target="../media/image218.png"/><Relationship Id="rId16" Type="http://schemas.openxmlformats.org/officeDocument/2006/relationships/image" Target="../media/image1410.png"/><Relationship Id="rId107" Type="http://schemas.openxmlformats.org/officeDocument/2006/relationships/customXml" Target="../ink/ink202.xml"/><Relationship Id="rId11" Type="http://schemas.openxmlformats.org/officeDocument/2006/relationships/customXml" Target="../ink/ink157.xml"/><Relationship Id="rId32" Type="http://schemas.openxmlformats.org/officeDocument/2006/relationships/image" Target="../media/image1490.png"/><Relationship Id="rId37" Type="http://schemas.openxmlformats.org/officeDocument/2006/relationships/customXml" Target="../ink/ink169.xml"/><Relationship Id="rId53" Type="http://schemas.openxmlformats.org/officeDocument/2006/relationships/customXml" Target="../ink/ink177.xml"/><Relationship Id="rId58" Type="http://schemas.openxmlformats.org/officeDocument/2006/relationships/image" Target="../media/image162.png"/><Relationship Id="rId74" Type="http://schemas.openxmlformats.org/officeDocument/2006/relationships/image" Target="../media/image170.png"/><Relationship Id="rId79" Type="http://schemas.openxmlformats.org/officeDocument/2006/relationships/customXml" Target="../ink/ink189.xml"/><Relationship Id="rId102" Type="http://schemas.openxmlformats.org/officeDocument/2006/relationships/image" Target="../media/image185.png"/><Relationship Id="rId123" Type="http://schemas.openxmlformats.org/officeDocument/2006/relationships/customXml" Target="../ink/ink210.xml"/><Relationship Id="rId128" Type="http://schemas.openxmlformats.org/officeDocument/2006/relationships/image" Target="../media/image197.png"/><Relationship Id="rId144" Type="http://schemas.openxmlformats.org/officeDocument/2006/relationships/image" Target="../media/image205.png"/><Relationship Id="rId149" Type="http://schemas.openxmlformats.org/officeDocument/2006/relationships/customXml" Target="../ink/ink223.xml"/><Relationship Id="rId5" Type="http://schemas.openxmlformats.org/officeDocument/2006/relationships/image" Target="../media/image155.png"/><Relationship Id="rId90" Type="http://schemas.openxmlformats.org/officeDocument/2006/relationships/image" Target="../media/image179.png"/><Relationship Id="rId95" Type="http://schemas.openxmlformats.org/officeDocument/2006/relationships/customXml" Target="../ink/ink197.xml"/><Relationship Id="rId160" Type="http://schemas.openxmlformats.org/officeDocument/2006/relationships/image" Target="../media/image213.png"/><Relationship Id="rId165" Type="http://schemas.openxmlformats.org/officeDocument/2006/relationships/customXml" Target="../ink/ink231.xml"/><Relationship Id="rId22" Type="http://schemas.openxmlformats.org/officeDocument/2006/relationships/image" Target="../media/image1440.png"/><Relationship Id="rId27" Type="http://schemas.openxmlformats.org/officeDocument/2006/relationships/customXml" Target="../ink/ink164.xml"/><Relationship Id="rId43" Type="http://schemas.openxmlformats.org/officeDocument/2006/relationships/customXml" Target="../ink/ink172.xml"/><Relationship Id="rId48" Type="http://schemas.openxmlformats.org/officeDocument/2006/relationships/image" Target="../media/image157.png"/><Relationship Id="rId64" Type="http://schemas.openxmlformats.org/officeDocument/2006/relationships/image" Target="../media/image165.png"/><Relationship Id="rId69" Type="http://schemas.openxmlformats.org/officeDocument/2006/relationships/customXml" Target="../ink/ink185.xml"/><Relationship Id="rId113" Type="http://schemas.openxmlformats.org/officeDocument/2006/relationships/customXml" Target="../ink/ink205.xml"/><Relationship Id="rId118" Type="http://schemas.openxmlformats.org/officeDocument/2006/relationships/image" Target="../media/image192.png"/><Relationship Id="rId134" Type="http://schemas.openxmlformats.org/officeDocument/2006/relationships/image" Target="../media/image200.png"/><Relationship Id="rId139" Type="http://schemas.openxmlformats.org/officeDocument/2006/relationships/customXml" Target="../ink/ink218.xml"/><Relationship Id="rId80" Type="http://schemas.openxmlformats.org/officeDocument/2006/relationships/image" Target="../media/image174.png"/><Relationship Id="rId85" Type="http://schemas.openxmlformats.org/officeDocument/2006/relationships/customXml" Target="../ink/ink192.xml"/><Relationship Id="rId150" Type="http://schemas.openxmlformats.org/officeDocument/2006/relationships/image" Target="../media/image208.png"/><Relationship Id="rId155" Type="http://schemas.openxmlformats.org/officeDocument/2006/relationships/customXml" Target="../ink/ink226.xml"/><Relationship Id="rId171" Type="http://schemas.openxmlformats.org/officeDocument/2006/relationships/customXml" Target="../ink/ink234.xml"/><Relationship Id="rId176" Type="http://schemas.openxmlformats.org/officeDocument/2006/relationships/image" Target="../media/image221.png"/><Relationship Id="rId17" Type="http://schemas.openxmlformats.org/officeDocument/2006/relationships/customXml" Target="../ink/ink159.xml"/><Relationship Id="rId33" Type="http://schemas.openxmlformats.org/officeDocument/2006/relationships/customXml" Target="../ink/ink167.xml"/><Relationship Id="rId38" Type="http://schemas.openxmlformats.org/officeDocument/2006/relationships/image" Target="../media/image1520.png"/><Relationship Id="rId59" Type="http://schemas.openxmlformats.org/officeDocument/2006/relationships/customXml" Target="../ink/ink180.xml"/><Relationship Id="rId103" Type="http://schemas.openxmlformats.org/officeDocument/2006/relationships/customXml" Target="../ink/ink200.xml"/><Relationship Id="rId108" Type="http://schemas.openxmlformats.org/officeDocument/2006/relationships/image" Target="../media/image187.png"/><Relationship Id="rId124" Type="http://schemas.openxmlformats.org/officeDocument/2006/relationships/image" Target="../media/image195.png"/><Relationship Id="rId129" Type="http://schemas.openxmlformats.org/officeDocument/2006/relationships/customXml" Target="../ink/ink213.xml"/><Relationship Id="rId54" Type="http://schemas.openxmlformats.org/officeDocument/2006/relationships/image" Target="../media/image160.png"/><Relationship Id="rId70" Type="http://schemas.openxmlformats.org/officeDocument/2006/relationships/image" Target="../media/image168.png"/><Relationship Id="rId75" Type="http://schemas.openxmlformats.org/officeDocument/2006/relationships/image" Target="../media/image171.png"/><Relationship Id="rId91" Type="http://schemas.openxmlformats.org/officeDocument/2006/relationships/customXml" Target="../ink/ink195.xml"/><Relationship Id="rId96" Type="http://schemas.openxmlformats.org/officeDocument/2006/relationships/image" Target="../media/image182.png"/><Relationship Id="rId140" Type="http://schemas.openxmlformats.org/officeDocument/2006/relationships/image" Target="../media/image203.png"/><Relationship Id="rId145" Type="http://schemas.openxmlformats.org/officeDocument/2006/relationships/customXml" Target="../ink/ink221.xml"/><Relationship Id="rId161" Type="http://schemas.openxmlformats.org/officeDocument/2006/relationships/customXml" Target="../ink/ink229.xml"/><Relationship Id="rId166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15" Type="http://schemas.openxmlformats.org/officeDocument/2006/relationships/customXml" Target="../ink/ink158.xml"/><Relationship Id="rId23" Type="http://schemas.openxmlformats.org/officeDocument/2006/relationships/customXml" Target="../ink/ink162.xml"/><Relationship Id="rId28" Type="http://schemas.openxmlformats.org/officeDocument/2006/relationships/image" Target="../media/image1470.png"/><Relationship Id="rId36" Type="http://schemas.openxmlformats.org/officeDocument/2006/relationships/image" Target="../media/image1510.png"/><Relationship Id="rId49" Type="http://schemas.openxmlformats.org/officeDocument/2006/relationships/customXml" Target="../ink/ink175.xml"/><Relationship Id="rId57" Type="http://schemas.openxmlformats.org/officeDocument/2006/relationships/customXml" Target="../ink/ink179.xml"/><Relationship Id="rId106" Type="http://schemas.openxmlformats.org/officeDocument/2006/relationships/image" Target="../media/image186.png"/><Relationship Id="rId114" Type="http://schemas.openxmlformats.org/officeDocument/2006/relationships/image" Target="../media/image190.png"/><Relationship Id="rId119" Type="http://schemas.openxmlformats.org/officeDocument/2006/relationships/customXml" Target="../ink/ink208.xml"/><Relationship Id="rId127" Type="http://schemas.openxmlformats.org/officeDocument/2006/relationships/customXml" Target="../ink/ink212.xml"/><Relationship Id="rId10" Type="http://schemas.openxmlformats.org/officeDocument/2006/relationships/image" Target="../media/image1380.png"/><Relationship Id="rId31" Type="http://schemas.openxmlformats.org/officeDocument/2006/relationships/customXml" Target="../ink/ink166.xml"/><Relationship Id="rId44" Type="http://schemas.openxmlformats.org/officeDocument/2006/relationships/image" Target="../media/image1550.png"/><Relationship Id="rId52" Type="http://schemas.openxmlformats.org/officeDocument/2006/relationships/image" Target="../media/image159.png"/><Relationship Id="rId60" Type="http://schemas.openxmlformats.org/officeDocument/2006/relationships/image" Target="../media/image163.png"/><Relationship Id="rId65" Type="http://schemas.openxmlformats.org/officeDocument/2006/relationships/customXml" Target="../ink/ink183.xml"/><Relationship Id="rId73" Type="http://schemas.openxmlformats.org/officeDocument/2006/relationships/customXml" Target="../ink/ink187.xml"/><Relationship Id="rId78" Type="http://schemas.openxmlformats.org/officeDocument/2006/relationships/image" Target="../media/image173.png"/><Relationship Id="rId81" Type="http://schemas.openxmlformats.org/officeDocument/2006/relationships/customXml" Target="../ink/ink190.xml"/><Relationship Id="rId86" Type="http://schemas.openxmlformats.org/officeDocument/2006/relationships/image" Target="../media/image177.png"/><Relationship Id="rId94" Type="http://schemas.openxmlformats.org/officeDocument/2006/relationships/image" Target="../media/image181.png"/><Relationship Id="rId99" Type="http://schemas.openxmlformats.org/officeDocument/2006/relationships/customXml" Target="../ink/ink199.xml"/><Relationship Id="rId122" Type="http://schemas.openxmlformats.org/officeDocument/2006/relationships/image" Target="../media/image194.png"/><Relationship Id="rId130" Type="http://schemas.openxmlformats.org/officeDocument/2006/relationships/image" Target="../media/image198.png"/><Relationship Id="rId135" Type="http://schemas.openxmlformats.org/officeDocument/2006/relationships/customXml" Target="../ink/ink216.xml"/><Relationship Id="rId143" Type="http://schemas.openxmlformats.org/officeDocument/2006/relationships/customXml" Target="../ink/ink220.xml"/><Relationship Id="rId148" Type="http://schemas.openxmlformats.org/officeDocument/2006/relationships/image" Target="../media/image207.png"/><Relationship Id="rId151" Type="http://schemas.openxmlformats.org/officeDocument/2006/relationships/customXml" Target="../ink/ink224.xml"/><Relationship Id="rId156" Type="http://schemas.openxmlformats.org/officeDocument/2006/relationships/image" Target="../media/image211.png"/><Relationship Id="rId164" Type="http://schemas.openxmlformats.org/officeDocument/2006/relationships/image" Target="../media/image215.png"/><Relationship Id="rId169" Type="http://schemas.openxmlformats.org/officeDocument/2006/relationships/customXml" Target="../ink/ink233.xml"/><Relationship Id="rId4" Type="http://schemas.openxmlformats.org/officeDocument/2006/relationships/image" Target="../media/image154.png"/><Relationship Id="rId9" Type="http://schemas.openxmlformats.org/officeDocument/2006/relationships/customXml" Target="../ink/ink156.xml"/><Relationship Id="rId172" Type="http://schemas.openxmlformats.org/officeDocument/2006/relationships/image" Target="../media/image219.png"/><Relationship Id="rId18" Type="http://schemas.openxmlformats.org/officeDocument/2006/relationships/image" Target="../media/image1420.png"/><Relationship Id="rId39" Type="http://schemas.openxmlformats.org/officeDocument/2006/relationships/customXml" Target="../ink/ink170.xml"/><Relationship Id="rId109" Type="http://schemas.openxmlformats.org/officeDocument/2006/relationships/customXml" Target="../ink/ink203.xml"/><Relationship Id="rId34" Type="http://schemas.openxmlformats.org/officeDocument/2006/relationships/image" Target="../media/image1500.png"/><Relationship Id="rId50" Type="http://schemas.openxmlformats.org/officeDocument/2006/relationships/image" Target="../media/image158.png"/><Relationship Id="rId55" Type="http://schemas.openxmlformats.org/officeDocument/2006/relationships/customXml" Target="../ink/ink178.xml"/><Relationship Id="rId76" Type="http://schemas.openxmlformats.org/officeDocument/2006/relationships/image" Target="../media/image172.png"/><Relationship Id="rId97" Type="http://schemas.openxmlformats.org/officeDocument/2006/relationships/customXml" Target="../ink/ink198.xml"/><Relationship Id="rId104" Type="http://schemas.openxmlformats.org/officeDocument/2006/relationships/image" Target="../media/image184.png"/><Relationship Id="rId120" Type="http://schemas.openxmlformats.org/officeDocument/2006/relationships/image" Target="../media/image193.png"/><Relationship Id="rId125" Type="http://schemas.openxmlformats.org/officeDocument/2006/relationships/customXml" Target="../ink/ink211.xml"/><Relationship Id="rId141" Type="http://schemas.openxmlformats.org/officeDocument/2006/relationships/customXml" Target="../ink/ink219.xml"/><Relationship Id="rId146" Type="http://schemas.openxmlformats.org/officeDocument/2006/relationships/image" Target="../media/image206.png"/><Relationship Id="rId167" Type="http://schemas.openxmlformats.org/officeDocument/2006/relationships/customXml" Target="../ink/ink232.xml"/><Relationship Id="rId7" Type="http://schemas.openxmlformats.org/officeDocument/2006/relationships/customXml" Target="../ink/ink155.xml"/><Relationship Id="rId71" Type="http://schemas.openxmlformats.org/officeDocument/2006/relationships/customXml" Target="../ink/ink186.xml"/><Relationship Id="rId92" Type="http://schemas.openxmlformats.org/officeDocument/2006/relationships/image" Target="../media/image180.png"/><Relationship Id="rId162" Type="http://schemas.openxmlformats.org/officeDocument/2006/relationships/image" Target="../media/image214.png"/><Relationship Id="rId2" Type="http://schemas.openxmlformats.org/officeDocument/2006/relationships/image" Target="../media/image152.png"/><Relationship Id="rId29" Type="http://schemas.openxmlformats.org/officeDocument/2006/relationships/customXml" Target="../ink/ink165.xml"/><Relationship Id="rId24" Type="http://schemas.openxmlformats.org/officeDocument/2006/relationships/image" Target="../media/image1450.png"/><Relationship Id="rId40" Type="http://schemas.openxmlformats.org/officeDocument/2006/relationships/image" Target="../media/image1530.png"/><Relationship Id="rId45" Type="http://schemas.openxmlformats.org/officeDocument/2006/relationships/customXml" Target="../ink/ink173.xml"/><Relationship Id="rId66" Type="http://schemas.openxmlformats.org/officeDocument/2006/relationships/image" Target="../media/image166.png"/><Relationship Id="rId87" Type="http://schemas.openxmlformats.org/officeDocument/2006/relationships/customXml" Target="../ink/ink193.xml"/><Relationship Id="rId110" Type="http://schemas.openxmlformats.org/officeDocument/2006/relationships/image" Target="../media/image188.png"/><Relationship Id="rId115" Type="http://schemas.openxmlformats.org/officeDocument/2006/relationships/customXml" Target="../ink/ink206.xml"/><Relationship Id="rId131" Type="http://schemas.openxmlformats.org/officeDocument/2006/relationships/customXml" Target="../ink/ink214.xml"/><Relationship Id="rId136" Type="http://schemas.openxmlformats.org/officeDocument/2006/relationships/image" Target="../media/image201.png"/><Relationship Id="rId157" Type="http://schemas.openxmlformats.org/officeDocument/2006/relationships/customXml" Target="../ink/ink227.xml"/><Relationship Id="rId61" Type="http://schemas.openxmlformats.org/officeDocument/2006/relationships/customXml" Target="../ink/ink181.xml"/><Relationship Id="rId82" Type="http://schemas.openxmlformats.org/officeDocument/2006/relationships/image" Target="../media/image175.png"/><Relationship Id="rId152" Type="http://schemas.openxmlformats.org/officeDocument/2006/relationships/image" Target="../media/image209.png"/><Relationship Id="rId173" Type="http://schemas.openxmlformats.org/officeDocument/2006/relationships/customXml" Target="../ink/ink235.xml"/><Relationship Id="rId19" Type="http://schemas.openxmlformats.org/officeDocument/2006/relationships/customXml" Target="../ink/ink160.xml"/><Relationship Id="rId14" Type="http://schemas.openxmlformats.org/officeDocument/2006/relationships/image" Target="../media/image1400.png"/><Relationship Id="rId30" Type="http://schemas.openxmlformats.org/officeDocument/2006/relationships/image" Target="../media/image1480.png"/><Relationship Id="rId35" Type="http://schemas.openxmlformats.org/officeDocument/2006/relationships/customXml" Target="../ink/ink168.xml"/><Relationship Id="rId56" Type="http://schemas.openxmlformats.org/officeDocument/2006/relationships/image" Target="../media/image161.png"/><Relationship Id="rId77" Type="http://schemas.openxmlformats.org/officeDocument/2006/relationships/customXml" Target="../ink/ink188.xml"/><Relationship Id="rId105" Type="http://schemas.openxmlformats.org/officeDocument/2006/relationships/customXml" Target="../ink/ink201.xml"/><Relationship Id="rId126" Type="http://schemas.openxmlformats.org/officeDocument/2006/relationships/image" Target="../media/image196.png"/><Relationship Id="rId147" Type="http://schemas.openxmlformats.org/officeDocument/2006/relationships/customXml" Target="../ink/ink222.xml"/><Relationship Id="rId168" Type="http://schemas.openxmlformats.org/officeDocument/2006/relationships/image" Target="../media/image217.png"/><Relationship Id="rId8" Type="http://schemas.openxmlformats.org/officeDocument/2006/relationships/image" Target="../media/image1370.png"/><Relationship Id="rId51" Type="http://schemas.openxmlformats.org/officeDocument/2006/relationships/customXml" Target="../ink/ink176.xml"/><Relationship Id="rId72" Type="http://schemas.openxmlformats.org/officeDocument/2006/relationships/image" Target="../media/image169.png"/><Relationship Id="rId93" Type="http://schemas.openxmlformats.org/officeDocument/2006/relationships/customXml" Target="../ink/ink196.xml"/><Relationship Id="rId98" Type="http://schemas.openxmlformats.org/officeDocument/2006/relationships/image" Target="../media/image183.png"/><Relationship Id="rId121" Type="http://schemas.openxmlformats.org/officeDocument/2006/relationships/customXml" Target="../ink/ink209.xml"/><Relationship Id="rId142" Type="http://schemas.openxmlformats.org/officeDocument/2006/relationships/image" Target="../media/image204.png"/><Relationship Id="rId163" Type="http://schemas.openxmlformats.org/officeDocument/2006/relationships/customXml" Target="../ink/ink230.xml"/><Relationship Id="rId3" Type="http://schemas.openxmlformats.org/officeDocument/2006/relationships/image" Target="../media/image153.png"/><Relationship Id="rId25" Type="http://schemas.openxmlformats.org/officeDocument/2006/relationships/customXml" Target="../ink/ink163.xml"/><Relationship Id="rId46" Type="http://schemas.openxmlformats.org/officeDocument/2006/relationships/image" Target="../media/image1560.png"/><Relationship Id="rId67" Type="http://schemas.openxmlformats.org/officeDocument/2006/relationships/customXml" Target="../ink/ink184.xml"/><Relationship Id="rId116" Type="http://schemas.openxmlformats.org/officeDocument/2006/relationships/image" Target="../media/image191.png"/><Relationship Id="rId137" Type="http://schemas.openxmlformats.org/officeDocument/2006/relationships/customXml" Target="../ink/ink217.xml"/><Relationship Id="rId158" Type="http://schemas.openxmlformats.org/officeDocument/2006/relationships/image" Target="../media/image212.png"/><Relationship Id="rId20" Type="http://schemas.openxmlformats.org/officeDocument/2006/relationships/image" Target="../media/image1430.png"/><Relationship Id="rId41" Type="http://schemas.openxmlformats.org/officeDocument/2006/relationships/customXml" Target="../ink/ink171.xml"/><Relationship Id="rId62" Type="http://schemas.openxmlformats.org/officeDocument/2006/relationships/image" Target="../media/image164.png"/><Relationship Id="rId83" Type="http://schemas.openxmlformats.org/officeDocument/2006/relationships/customXml" Target="../ink/ink191.xml"/><Relationship Id="rId88" Type="http://schemas.openxmlformats.org/officeDocument/2006/relationships/image" Target="../media/image178.png"/><Relationship Id="rId111" Type="http://schemas.openxmlformats.org/officeDocument/2006/relationships/customXml" Target="../ink/ink204.xml"/><Relationship Id="rId132" Type="http://schemas.openxmlformats.org/officeDocument/2006/relationships/image" Target="../media/image199.png"/><Relationship Id="rId153" Type="http://schemas.openxmlformats.org/officeDocument/2006/relationships/customXml" Target="../ink/ink225.xml"/><Relationship Id="rId174" Type="http://schemas.openxmlformats.org/officeDocument/2006/relationships/image" Target="../media/image220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91.xml"/><Relationship Id="rId21" Type="http://schemas.openxmlformats.org/officeDocument/2006/relationships/customXml" Target="../ink/ink244.xml"/><Relationship Id="rId42" Type="http://schemas.openxmlformats.org/officeDocument/2006/relationships/image" Target="../media/image2140.png"/><Relationship Id="rId63" Type="http://schemas.openxmlformats.org/officeDocument/2006/relationships/customXml" Target="../ink/ink265.xml"/><Relationship Id="rId84" Type="http://schemas.openxmlformats.org/officeDocument/2006/relationships/image" Target="../media/image235.png"/><Relationship Id="rId138" Type="http://schemas.openxmlformats.org/officeDocument/2006/relationships/customXml" Target="../ink/ink302.xml"/><Relationship Id="rId159" Type="http://schemas.openxmlformats.org/officeDocument/2006/relationships/image" Target="../media/image265.png"/><Relationship Id="rId170" Type="http://schemas.openxmlformats.org/officeDocument/2006/relationships/customXml" Target="../ink/ink318.xml"/><Relationship Id="rId191" Type="http://schemas.openxmlformats.org/officeDocument/2006/relationships/image" Target="../media/image281.png"/><Relationship Id="rId205" Type="http://schemas.openxmlformats.org/officeDocument/2006/relationships/image" Target="../media/image288.png"/><Relationship Id="rId16" Type="http://schemas.openxmlformats.org/officeDocument/2006/relationships/image" Target="../media/image2010.png"/><Relationship Id="rId107" Type="http://schemas.openxmlformats.org/officeDocument/2006/relationships/customXml" Target="../ink/ink287.xml"/><Relationship Id="rId11" Type="http://schemas.openxmlformats.org/officeDocument/2006/relationships/customXml" Target="../ink/ink239.xml"/><Relationship Id="rId32" Type="http://schemas.openxmlformats.org/officeDocument/2006/relationships/image" Target="../media/image2090.png"/><Relationship Id="rId37" Type="http://schemas.openxmlformats.org/officeDocument/2006/relationships/customXml" Target="../ink/ink252.xml"/><Relationship Id="rId53" Type="http://schemas.openxmlformats.org/officeDocument/2006/relationships/customXml" Target="../ink/ink260.xml"/><Relationship Id="rId58" Type="http://schemas.openxmlformats.org/officeDocument/2006/relationships/image" Target="../media/image2220.png"/><Relationship Id="rId74" Type="http://schemas.openxmlformats.org/officeDocument/2006/relationships/image" Target="../media/image230.png"/><Relationship Id="rId79" Type="http://schemas.openxmlformats.org/officeDocument/2006/relationships/customXml" Target="../ink/ink273.xml"/><Relationship Id="rId102" Type="http://schemas.openxmlformats.org/officeDocument/2006/relationships/image" Target="../media/image244.png"/><Relationship Id="rId123" Type="http://schemas.openxmlformats.org/officeDocument/2006/relationships/image" Target="../media/image1900.png"/><Relationship Id="rId128" Type="http://schemas.openxmlformats.org/officeDocument/2006/relationships/customXml" Target="../ink/ink297.xml"/><Relationship Id="rId144" Type="http://schemas.openxmlformats.org/officeDocument/2006/relationships/customXml" Target="../ink/ink305.xml"/><Relationship Id="rId149" Type="http://schemas.openxmlformats.org/officeDocument/2006/relationships/image" Target="../media/image260.png"/><Relationship Id="rId5" Type="http://schemas.openxmlformats.org/officeDocument/2006/relationships/customXml" Target="../ink/ink237.xml"/><Relationship Id="rId90" Type="http://schemas.openxmlformats.org/officeDocument/2006/relationships/image" Target="../media/image238.png"/><Relationship Id="rId95" Type="http://schemas.openxmlformats.org/officeDocument/2006/relationships/customXml" Target="../ink/ink281.xml"/><Relationship Id="rId160" Type="http://schemas.openxmlformats.org/officeDocument/2006/relationships/customXml" Target="../ink/ink313.xml"/><Relationship Id="rId165" Type="http://schemas.openxmlformats.org/officeDocument/2006/relationships/image" Target="../media/image268.png"/><Relationship Id="rId181" Type="http://schemas.openxmlformats.org/officeDocument/2006/relationships/image" Target="../media/image276.png"/><Relationship Id="rId186" Type="http://schemas.openxmlformats.org/officeDocument/2006/relationships/customXml" Target="../ink/ink326.xml"/><Relationship Id="rId211" Type="http://schemas.openxmlformats.org/officeDocument/2006/relationships/image" Target="../media/image291.png"/><Relationship Id="rId22" Type="http://schemas.openxmlformats.org/officeDocument/2006/relationships/image" Target="../media/image2040.png"/><Relationship Id="rId27" Type="http://schemas.openxmlformats.org/officeDocument/2006/relationships/customXml" Target="../ink/ink247.xml"/><Relationship Id="rId43" Type="http://schemas.openxmlformats.org/officeDocument/2006/relationships/customXml" Target="../ink/ink255.xml"/><Relationship Id="rId48" Type="http://schemas.openxmlformats.org/officeDocument/2006/relationships/image" Target="../media/image2170.png"/><Relationship Id="rId64" Type="http://schemas.openxmlformats.org/officeDocument/2006/relationships/image" Target="../media/image225.png"/><Relationship Id="rId69" Type="http://schemas.openxmlformats.org/officeDocument/2006/relationships/customXml" Target="../ink/ink268.xml"/><Relationship Id="rId113" Type="http://schemas.openxmlformats.org/officeDocument/2006/relationships/customXml" Target="../ink/ink289.xml"/><Relationship Id="rId118" Type="http://schemas.openxmlformats.org/officeDocument/2006/relationships/image" Target="../media/image1870.png"/><Relationship Id="rId134" Type="http://schemas.openxmlformats.org/officeDocument/2006/relationships/customXml" Target="../ink/ink300.xml"/><Relationship Id="rId139" Type="http://schemas.openxmlformats.org/officeDocument/2006/relationships/image" Target="../media/image255.png"/><Relationship Id="rId80" Type="http://schemas.openxmlformats.org/officeDocument/2006/relationships/image" Target="../media/image233.png"/><Relationship Id="rId85" Type="http://schemas.openxmlformats.org/officeDocument/2006/relationships/customXml" Target="../ink/ink276.xml"/><Relationship Id="rId150" Type="http://schemas.openxmlformats.org/officeDocument/2006/relationships/customXml" Target="../ink/ink308.xml"/><Relationship Id="rId155" Type="http://schemas.openxmlformats.org/officeDocument/2006/relationships/image" Target="../media/image263.png"/><Relationship Id="rId171" Type="http://schemas.openxmlformats.org/officeDocument/2006/relationships/image" Target="../media/image271.png"/><Relationship Id="rId176" Type="http://schemas.openxmlformats.org/officeDocument/2006/relationships/customXml" Target="../ink/ink321.xml"/><Relationship Id="rId192" Type="http://schemas.openxmlformats.org/officeDocument/2006/relationships/customXml" Target="../ink/ink329.xml"/><Relationship Id="rId197" Type="http://schemas.openxmlformats.org/officeDocument/2006/relationships/image" Target="../media/image284.png"/><Relationship Id="rId206" Type="http://schemas.openxmlformats.org/officeDocument/2006/relationships/customXml" Target="../ink/ink336.xml"/><Relationship Id="rId201" Type="http://schemas.openxmlformats.org/officeDocument/2006/relationships/image" Target="../media/image286.png"/><Relationship Id="rId12" Type="http://schemas.openxmlformats.org/officeDocument/2006/relationships/image" Target="../media/image1990.png"/><Relationship Id="rId17" Type="http://schemas.openxmlformats.org/officeDocument/2006/relationships/customXml" Target="../ink/ink242.xml"/><Relationship Id="rId33" Type="http://schemas.openxmlformats.org/officeDocument/2006/relationships/customXml" Target="../ink/ink250.xml"/><Relationship Id="rId38" Type="http://schemas.openxmlformats.org/officeDocument/2006/relationships/image" Target="../media/image2120.png"/><Relationship Id="rId59" Type="http://schemas.openxmlformats.org/officeDocument/2006/relationships/customXml" Target="../ink/ink263.xml"/><Relationship Id="rId103" Type="http://schemas.openxmlformats.org/officeDocument/2006/relationships/customXml" Target="../ink/ink285.xml"/><Relationship Id="rId124" Type="http://schemas.openxmlformats.org/officeDocument/2006/relationships/customXml" Target="../ink/ink295.xml"/><Relationship Id="rId129" Type="http://schemas.openxmlformats.org/officeDocument/2006/relationships/image" Target="../media/image249.png"/><Relationship Id="rId54" Type="http://schemas.openxmlformats.org/officeDocument/2006/relationships/image" Target="../media/image2200.png"/><Relationship Id="rId70" Type="http://schemas.openxmlformats.org/officeDocument/2006/relationships/image" Target="../media/image228.png"/><Relationship Id="rId75" Type="http://schemas.openxmlformats.org/officeDocument/2006/relationships/customXml" Target="../ink/ink271.xml"/><Relationship Id="rId91" Type="http://schemas.openxmlformats.org/officeDocument/2006/relationships/customXml" Target="../ink/ink279.xml"/><Relationship Id="rId96" Type="http://schemas.openxmlformats.org/officeDocument/2006/relationships/image" Target="../media/image241.png"/><Relationship Id="rId140" Type="http://schemas.openxmlformats.org/officeDocument/2006/relationships/customXml" Target="../ink/ink303.xml"/><Relationship Id="rId145" Type="http://schemas.openxmlformats.org/officeDocument/2006/relationships/image" Target="../media/image258.png"/><Relationship Id="rId161" Type="http://schemas.openxmlformats.org/officeDocument/2006/relationships/image" Target="../media/image266.png"/><Relationship Id="rId166" Type="http://schemas.openxmlformats.org/officeDocument/2006/relationships/customXml" Target="../ink/ink316.xml"/><Relationship Id="rId182" Type="http://schemas.openxmlformats.org/officeDocument/2006/relationships/customXml" Target="../ink/ink324.xml"/><Relationship Id="rId187" Type="http://schemas.openxmlformats.org/officeDocument/2006/relationships/image" Target="../media/image279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39.xml"/><Relationship Id="rId23" Type="http://schemas.openxmlformats.org/officeDocument/2006/relationships/customXml" Target="../ink/ink245.xml"/><Relationship Id="rId28" Type="http://schemas.openxmlformats.org/officeDocument/2006/relationships/image" Target="../media/image2070.png"/><Relationship Id="rId49" Type="http://schemas.openxmlformats.org/officeDocument/2006/relationships/customXml" Target="../ink/ink258.xml"/><Relationship Id="rId114" Type="http://schemas.openxmlformats.org/officeDocument/2006/relationships/image" Target="../media/image250.png"/><Relationship Id="rId119" Type="http://schemas.openxmlformats.org/officeDocument/2006/relationships/customXml" Target="../ink/ink292.xml"/><Relationship Id="rId44" Type="http://schemas.openxmlformats.org/officeDocument/2006/relationships/image" Target="../media/image2150.png"/><Relationship Id="rId60" Type="http://schemas.openxmlformats.org/officeDocument/2006/relationships/image" Target="../media/image2230.png"/><Relationship Id="rId65" Type="http://schemas.openxmlformats.org/officeDocument/2006/relationships/customXml" Target="../ink/ink266.xml"/><Relationship Id="rId81" Type="http://schemas.openxmlformats.org/officeDocument/2006/relationships/customXml" Target="../ink/ink274.xml"/><Relationship Id="rId86" Type="http://schemas.openxmlformats.org/officeDocument/2006/relationships/image" Target="../media/image236.png"/><Relationship Id="rId130" Type="http://schemas.openxmlformats.org/officeDocument/2006/relationships/customXml" Target="../ink/ink298.xml"/><Relationship Id="rId135" Type="http://schemas.openxmlformats.org/officeDocument/2006/relationships/image" Target="../media/image253.png"/><Relationship Id="rId151" Type="http://schemas.openxmlformats.org/officeDocument/2006/relationships/image" Target="../media/image261.png"/><Relationship Id="rId156" Type="http://schemas.openxmlformats.org/officeDocument/2006/relationships/customXml" Target="../ink/ink311.xml"/><Relationship Id="rId177" Type="http://schemas.openxmlformats.org/officeDocument/2006/relationships/image" Target="../media/image274.png"/><Relationship Id="rId198" Type="http://schemas.openxmlformats.org/officeDocument/2006/relationships/customXml" Target="../ink/ink332.xml"/><Relationship Id="rId172" Type="http://schemas.openxmlformats.org/officeDocument/2006/relationships/customXml" Target="../ink/ink319.xml"/><Relationship Id="rId193" Type="http://schemas.openxmlformats.org/officeDocument/2006/relationships/image" Target="../media/image282.png"/><Relationship Id="rId202" Type="http://schemas.openxmlformats.org/officeDocument/2006/relationships/customXml" Target="../ink/ink334.xml"/><Relationship Id="rId207" Type="http://schemas.openxmlformats.org/officeDocument/2006/relationships/image" Target="../media/image289.png"/><Relationship Id="rId13" Type="http://schemas.openxmlformats.org/officeDocument/2006/relationships/customXml" Target="../ink/ink240.xml"/><Relationship Id="rId18" Type="http://schemas.openxmlformats.org/officeDocument/2006/relationships/image" Target="../media/image2020.png"/><Relationship Id="rId39" Type="http://schemas.openxmlformats.org/officeDocument/2006/relationships/customXml" Target="../ink/ink253.xml"/><Relationship Id="rId34" Type="http://schemas.openxmlformats.org/officeDocument/2006/relationships/image" Target="../media/image2100.png"/><Relationship Id="rId50" Type="http://schemas.openxmlformats.org/officeDocument/2006/relationships/image" Target="../media/image2180.png"/><Relationship Id="rId55" Type="http://schemas.openxmlformats.org/officeDocument/2006/relationships/customXml" Target="../ink/ink261.xml"/><Relationship Id="rId76" Type="http://schemas.openxmlformats.org/officeDocument/2006/relationships/image" Target="../media/image231.png"/><Relationship Id="rId97" Type="http://schemas.openxmlformats.org/officeDocument/2006/relationships/customXml" Target="../ink/ink282.xml"/><Relationship Id="rId104" Type="http://schemas.openxmlformats.org/officeDocument/2006/relationships/image" Target="../media/image245.png"/><Relationship Id="rId120" Type="http://schemas.openxmlformats.org/officeDocument/2006/relationships/customXml" Target="../ink/ink293.xml"/><Relationship Id="rId125" Type="http://schemas.openxmlformats.org/officeDocument/2006/relationships/image" Target="../media/image1910.png"/><Relationship Id="rId141" Type="http://schemas.openxmlformats.org/officeDocument/2006/relationships/image" Target="../media/image256.png"/><Relationship Id="rId146" Type="http://schemas.openxmlformats.org/officeDocument/2006/relationships/customXml" Target="../ink/ink306.xml"/><Relationship Id="rId167" Type="http://schemas.openxmlformats.org/officeDocument/2006/relationships/image" Target="../media/image269.png"/><Relationship Id="rId188" Type="http://schemas.openxmlformats.org/officeDocument/2006/relationships/customXml" Target="../ink/ink327.xml"/><Relationship Id="rId71" Type="http://schemas.openxmlformats.org/officeDocument/2006/relationships/customXml" Target="../ink/ink269.xml"/><Relationship Id="rId92" Type="http://schemas.openxmlformats.org/officeDocument/2006/relationships/image" Target="../media/image239.png"/><Relationship Id="rId7" Type="http://schemas.openxmlformats.org/officeDocument/2006/relationships/image" Target="../media/image1880.png"/><Relationship Id="rId162" Type="http://schemas.openxmlformats.org/officeDocument/2006/relationships/customXml" Target="../ink/ink314.xml"/><Relationship Id="rId183" Type="http://schemas.openxmlformats.org/officeDocument/2006/relationships/image" Target="../media/image277.png"/><Relationship Id="rId213" Type="http://schemas.openxmlformats.org/officeDocument/2006/relationships/image" Target="../media/image292.png"/><Relationship Id="rId2" Type="http://schemas.openxmlformats.org/officeDocument/2006/relationships/image" Target="../media/image222.png"/><Relationship Id="rId29" Type="http://schemas.openxmlformats.org/officeDocument/2006/relationships/customXml" Target="../ink/ink248.xml"/><Relationship Id="rId24" Type="http://schemas.openxmlformats.org/officeDocument/2006/relationships/image" Target="../media/image2050.png"/><Relationship Id="rId40" Type="http://schemas.openxmlformats.org/officeDocument/2006/relationships/image" Target="../media/image2130.png"/><Relationship Id="rId45" Type="http://schemas.openxmlformats.org/officeDocument/2006/relationships/customXml" Target="../ink/ink256.xml"/><Relationship Id="rId66" Type="http://schemas.openxmlformats.org/officeDocument/2006/relationships/image" Target="../media/image226.png"/><Relationship Id="rId87" Type="http://schemas.openxmlformats.org/officeDocument/2006/relationships/customXml" Target="../ink/ink277.xml"/><Relationship Id="rId110" Type="http://schemas.openxmlformats.org/officeDocument/2006/relationships/image" Target="../media/image248.png"/><Relationship Id="rId115" Type="http://schemas.openxmlformats.org/officeDocument/2006/relationships/customXml" Target="../ink/ink290.xml"/><Relationship Id="rId131" Type="http://schemas.openxmlformats.org/officeDocument/2006/relationships/image" Target="../media/image251.png"/><Relationship Id="rId136" Type="http://schemas.openxmlformats.org/officeDocument/2006/relationships/customXml" Target="../ink/ink301.xml"/><Relationship Id="rId157" Type="http://schemas.openxmlformats.org/officeDocument/2006/relationships/image" Target="../media/image264.png"/><Relationship Id="rId178" Type="http://schemas.openxmlformats.org/officeDocument/2006/relationships/customXml" Target="../ink/ink322.xml"/><Relationship Id="rId61" Type="http://schemas.openxmlformats.org/officeDocument/2006/relationships/customXml" Target="../ink/ink264.xml"/><Relationship Id="rId82" Type="http://schemas.openxmlformats.org/officeDocument/2006/relationships/image" Target="../media/image234.png"/><Relationship Id="rId152" Type="http://schemas.openxmlformats.org/officeDocument/2006/relationships/customXml" Target="../ink/ink309.xml"/><Relationship Id="rId173" Type="http://schemas.openxmlformats.org/officeDocument/2006/relationships/image" Target="../media/image272.png"/><Relationship Id="rId194" Type="http://schemas.openxmlformats.org/officeDocument/2006/relationships/customXml" Target="../ink/ink330.xml"/><Relationship Id="rId199" Type="http://schemas.openxmlformats.org/officeDocument/2006/relationships/image" Target="../media/image285.png"/><Relationship Id="rId203" Type="http://schemas.openxmlformats.org/officeDocument/2006/relationships/image" Target="../media/image287.png"/><Relationship Id="rId208" Type="http://schemas.openxmlformats.org/officeDocument/2006/relationships/customXml" Target="../ink/ink337.xml"/><Relationship Id="rId19" Type="http://schemas.openxmlformats.org/officeDocument/2006/relationships/customXml" Target="../ink/ink243.xml"/><Relationship Id="rId14" Type="http://schemas.openxmlformats.org/officeDocument/2006/relationships/image" Target="../media/image2000.png"/><Relationship Id="rId30" Type="http://schemas.openxmlformats.org/officeDocument/2006/relationships/image" Target="../media/image2080.png"/><Relationship Id="rId35" Type="http://schemas.openxmlformats.org/officeDocument/2006/relationships/customXml" Target="../ink/ink251.xml"/><Relationship Id="rId56" Type="http://schemas.openxmlformats.org/officeDocument/2006/relationships/image" Target="../media/image2210.png"/><Relationship Id="rId77" Type="http://schemas.openxmlformats.org/officeDocument/2006/relationships/customXml" Target="../ink/ink272.xml"/><Relationship Id="rId100" Type="http://schemas.openxmlformats.org/officeDocument/2006/relationships/image" Target="../media/image243.png"/><Relationship Id="rId105" Type="http://schemas.openxmlformats.org/officeDocument/2006/relationships/customXml" Target="../ink/ink286.xml"/><Relationship Id="rId126" Type="http://schemas.openxmlformats.org/officeDocument/2006/relationships/customXml" Target="../ink/ink296.xml"/><Relationship Id="rId147" Type="http://schemas.openxmlformats.org/officeDocument/2006/relationships/image" Target="../media/image259.png"/><Relationship Id="rId168" Type="http://schemas.openxmlformats.org/officeDocument/2006/relationships/customXml" Target="../ink/ink317.xml"/><Relationship Id="rId8" Type="http://schemas.openxmlformats.org/officeDocument/2006/relationships/image" Target="../media/image1970.png"/><Relationship Id="rId51" Type="http://schemas.openxmlformats.org/officeDocument/2006/relationships/customXml" Target="../ink/ink259.xml"/><Relationship Id="rId72" Type="http://schemas.openxmlformats.org/officeDocument/2006/relationships/image" Target="../media/image229.png"/><Relationship Id="rId93" Type="http://schemas.openxmlformats.org/officeDocument/2006/relationships/customXml" Target="../ink/ink280.xml"/><Relationship Id="rId98" Type="http://schemas.openxmlformats.org/officeDocument/2006/relationships/image" Target="../media/image242.png"/><Relationship Id="rId121" Type="http://schemas.openxmlformats.org/officeDocument/2006/relationships/image" Target="../media/image1890.png"/><Relationship Id="rId142" Type="http://schemas.openxmlformats.org/officeDocument/2006/relationships/customXml" Target="../ink/ink304.xml"/><Relationship Id="rId163" Type="http://schemas.openxmlformats.org/officeDocument/2006/relationships/image" Target="../media/image267.png"/><Relationship Id="rId184" Type="http://schemas.openxmlformats.org/officeDocument/2006/relationships/customXml" Target="../ink/ink325.xml"/><Relationship Id="rId189" Type="http://schemas.openxmlformats.org/officeDocument/2006/relationships/image" Target="../media/image280.png"/><Relationship Id="rId3" Type="http://schemas.openxmlformats.org/officeDocument/2006/relationships/image" Target="../media/image223.png"/><Relationship Id="rId25" Type="http://schemas.openxmlformats.org/officeDocument/2006/relationships/customXml" Target="../ink/ink246.xml"/><Relationship Id="rId46" Type="http://schemas.openxmlformats.org/officeDocument/2006/relationships/image" Target="../media/image2160.png"/><Relationship Id="rId67" Type="http://schemas.openxmlformats.org/officeDocument/2006/relationships/customXml" Target="../ink/ink267.xml"/><Relationship Id="rId116" Type="http://schemas.openxmlformats.org/officeDocument/2006/relationships/image" Target="../media/image1860.png"/><Relationship Id="rId137" Type="http://schemas.openxmlformats.org/officeDocument/2006/relationships/image" Target="../media/image254.png"/><Relationship Id="rId158" Type="http://schemas.openxmlformats.org/officeDocument/2006/relationships/customXml" Target="../ink/ink312.xml"/><Relationship Id="rId20" Type="http://schemas.openxmlformats.org/officeDocument/2006/relationships/image" Target="../media/image2030.png"/><Relationship Id="rId41" Type="http://schemas.openxmlformats.org/officeDocument/2006/relationships/customXml" Target="../ink/ink254.xml"/><Relationship Id="rId62" Type="http://schemas.openxmlformats.org/officeDocument/2006/relationships/image" Target="../media/image2240.png"/><Relationship Id="rId83" Type="http://schemas.openxmlformats.org/officeDocument/2006/relationships/customXml" Target="../ink/ink275.xml"/><Relationship Id="rId88" Type="http://schemas.openxmlformats.org/officeDocument/2006/relationships/image" Target="../media/image237.png"/><Relationship Id="rId111" Type="http://schemas.openxmlformats.org/officeDocument/2006/relationships/customXml" Target="../ink/ink288.xml"/><Relationship Id="rId132" Type="http://schemas.openxmlformats.org/officeDocument/2006/relationships/customXml" Target="../ink/ink299.xml"/><Relationship Id="rId153" Type="http://schemas.openxmlformats.org/officeDocument/2006/relationships/image" Target="../media/image262.png"/><Relationship Id="rId174" Type="http://schemas.openxmlformats.org/officeDocument/2006/relationships/customXml" Target="../ink/ink320.xml"/><Relationship Id="rId179" Type="http://schemas.openxmlformats.org/officeDocument/2006/relationships/image" Target="../media/image275.png"/><Relationship Id="rId195" Type="http://schemas.openxmlformats.org/officeDocument/2006/relationships/image" Target="../media/image283.png"/><Relationship Id="rId209" Type="http://schemas.openxmlformats.org/officeDocument/2006/relationships/image" Target="../media/image290.png"/><Relationship Id="rId190" Type="http://schemas.openxmlformats.org/officeDocument/2006/relationships/customXml" Target="../ink/ink328.xml"/><Relationship Id="rId204" Type="http://schemas.openxmlformats.org/officeDocument/2006/relationships/customXml" Target="../ink/ink335.xml"/><Relationship Id="rId15" Type="http://schemas.openxmlformats.org/officeDocument/2006/relationships/customXml" Target="../ink/ink241.xml"/><Relationship Id="rId36" Type="http://schemas.openxmlformats.org/officeDocument/2006/relationships/image" Target="../media/image2110.png"/><Relationship Id="rId57" Type="http://schemas.openxmlformats.org/officeDocument/2006/relationships/customXml" Target="../ink/ink262.xml"/><Relationship Id="rId106" Type="http://schemas.openxmlformats.org/officeDocument/2006/relationships/image" Target="../media/image246.png"/><Relationship Id="rId127" Type="http://schemas.openxmlformats.org/officeDocument/2006/relationships/image" Target="../media/image1920.png"/><Relationship Id="rId10" Type="http://schemas.openxmlformats.org/officeDocument/2006/relationships/image" Target="../media/image1980.png"/><Relationship Id="rId31" Type="http://schemas.openxmlformats.org/officeDocument/2006/relationships/customXml" Target="../ink/ink249.xml"/><Relationship Id="rId52" Type="http://schemas.openxmlformats.org/officeDocument/2006/relationships/image" Target="../media/image2190.png"/><Relationship Id="rId73" Type="http://schemas.openxmlformats.org/officeDocument/2006/relationships/customXml" Target="../ink/ink270.xml"/><Relationship Id="rId78" Type="http://schemas.openxmlformats.org/officeDocument/2006/relationships/image" Target="../media/image232.png"/><Relationship Id="rId94" Type="http://schemas.openxmlformats.org/officeDocument/2006/relationships/image" Target="../media/image240.png"/><Relationship Id="rId99" Type="http://schemas.openxmlformats.org/officeDocument/2006/relationships/customXml" Target="../ink/ink283.xml"/><Relationship Id="rId101" Type="http://schemas.openxmlformats.org/officeDocument/2006/relationships/customXml" Target="../ink/ink284.xml"/><Relationship Id="rId122" Type="http://schemas.openxmlformats.org/officeDocument/2006/relationships/customXml" Target="../ink/ink294.xml"/><Relationship Id="rId143" Type="http://schemas.openxmlformats.org/officeDocument/2006/relationships/image" Target="../media/image257.png"/><Relationship Id="rId148" Type="http://schemas.openxmlformats.org/officeDocument/2006/relationships/customXml" Target="../ink/ink307.xml"/><Relationship Id="rId164" Type="http://schemas.openxmlformats.org/officeDocument/2006/relationships/customXml" Target="../ink/ink315.xml"/><Relationship Id="rId169" Type="http://schemas.openxmlformats.org/officeDocument/2006/relationships/image" Target="../media/image270.png"/><Relationship Id="rId185" Type="http://schemas.openxmlformats.org/officeDocument/2006/relationships/image" Target="../media/image278.png"/><Relationship Id="rId4" Type="http://schemas.openxmlformats.org/officeDocument/2006/relationships/image" Target="../media/image224.png"/><Relationship Id="rId9" Type="http://schemas.openxmlformats.org/officeDocument/2006/relationships/customXml" Target="../ink/ink238.xml"/><Relationship Id="rId180" Type="http://schemas.openxmlformats.org/officeDocument/2006/relationships/customXml" Target="../ink/ink323.xml"/><Relationship Id="rId210" Type="http://schemas.openxmlformats.org/officeDocument/2006/relationships/customXml" Target="../ink/ink338.xml"/><Relationship Id="rId26" Type="http://schemas.openxmlformats.org/officeDocument/2006/relationships/image" Target="../media/image2060.png"/><Relationship Id="rId47" Type="http://schemas.openxmlformats.org/officeDocument/2006/relationships/customXml" Target="../ink/ink257.xml"/><Relationship Id="rId68" Type="http://schemas.openxmlformats.org/officeDocument/2006/relationships/image" Target="../media/image227.png"/><Relationship Id="rId89" Type="http://schemas.openxmlformats.org/officeDocument/2006/relationships/customXml" Target="../ink/ink278.xml"/><Relationship Id="rId112" Type="http://schemas.openxmlformats.org/officeDocument/2006/relationships/image" Target="../media/image247.png"/><Relationship Id="rId133" Type="http://schemas.openxmlformats.org/officeDocument/2006/relationships/image" Target="../media/image252.png"/><Relationship Id="rId154" Type="http://schemas.openxmlformats.org/officeDocument/2006/relationships/customXml" Target="../ink/ink310.xml"/><Relationship Id="rId175" Type="http://schemas.openxmlformats.org/officeDocument/2006/relationships/image" Target="../media/image273.png"/><Relationship Id="rId196" Type="http://schemas.openxmlformats.org/officeDocument/2006/relationships/customXml" Target="../ink/ink331.xml"/><Relationship Id="rId200" Type="http://schemas.openxmlformats.org/officeDocument/2006/relationships/customXml" Target="../ink/ink333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12.png"/><Relationship Id="rId21" Type="http://schemas.openxmlformats.org/officeDocument/2006/relationships/image" Target="../media/image2640.png"/><Relationship Id="rId42" Type="http://schemas.openxmlformats.org/officeDocument/2006/relationships/customXml" Target="../ink/ink356.xml"/><Relationship Id="rId63" Type="http://schemas.openxmlformats.org/officeDocument/2006/relationships/image" Target="../media/image2850.png"/><Relationship Id="rId84" Type="http://schemas.openxmlformats.org/officeDocument/2006/relationships/customXml" Target="../ink/ink377.xml"/><Relationship Id="rId138" Type="http://schemas.openxmlformats.org/officeDocument/2006/relationships/customXml" Target="../ink/ink404.xml"/><Relationship Id="rId159" Type="http://schemas.openxmlformats.org/officeDocument/2006/relationships/image" Target="../media/image333.png"/><Relationship Id="rId170" Type="http://schemas.openxmlformats.org/officeDocument/2006/relationships/customXml" Target="../ink/ink420.xml"/><Relationship Id="rId191" Type="http://schemas.openxmlformats.org/officeDocument/2006/relationships/image" Target="../media/image349.png"/><Relationship Id="rId205" Type="http://schemas.openxmlformats.org/officeDocument/2006/relationships/image" Target="../media/image356.png"/><Relationship Id="rId226" Type="http://schemas.openxmlformats.org/officeDocument/2006/relationships/customXml" Target="../ink/ink448.xml"/><Relationship Id="rId107" Type="http://schemas.openxmlformats.org/officeDocument/2006/relationships/image" Target="../media/image307.png"/><Relationship Id="rId11" Type="http://schemas.openxmlformats.org/officeDocument/2006/relationships/image" Target="../media/image2590.png"/><Relationship Id="rId32" Type="http://schemas.openxmlformats.org/officeDocument/2006/relationships/customXml" Target="../ink/ink351.xml"/><Relationship Id="rId53" Type="http://schemas.openxmlformats.org/officeDocument/2006/relationships/image" Target="../media/image2800.png"/><Relationship Id="rId74" Type="http://schemas.openxmlformats.org/officeDocument/2006/relationships/customXml" Target="../ink/ink372.xml"/><Relationship Id="rId128" Type="http://schemas.openxmlformats.org/officeDocument/2006/relationships/customXml" Target="../ink/ink399.xml"/><Relationship Id="rId149" Type="http://schemas.openxmlformats.org/officeDocument/2006/relationships/image" Target="../media/image328.png"/><Relationship Id="rId5" Type="http://schemas.openxmlformats.org/officeDocument/2006/relationships/image" Target="../media/image296.png"/><Relationship Id="rId95" Type="http://schemas.openxmlformats.org/officeDocument/2006/relationships/image" Target="../media/image301.png"/><Relationship Id="rId160" Type="http://schemas.openxmlformats.org/officeDocument/2006/relationships/customXml" Target="../ink/ink415.xml"/><Relationship Id="rId181" Type="http://schemas.openxmlformats.org/officeDocument/2006/relationships/image" Target="../media/image344.png"/><Relationship Id="rId216" Type="http://schemas.openxmlformats.org/officeDocument/2006/relationships/customXml" Target="../ink/ink443.xml"/><Relationship Id="rId237" Type="http://schemas.openxmlformats.org/officeDocument/2006/relationships/image" Target="../media/image372.png"/><Relationship Id="rId22" Type="http://schemas.openxmlformats.org/officeDocument/2006/relationships/customXml" Target="../ink/ink346.xml"/><Relationship Id="rId43" Type="http://schemas.openxmlformats.org/officeDocument/2006/relationships/image" Target="../media/image2750.png"/><Relationship Id="rId64" Type="http://schemas.openxmlformats.org/officeDocument/2006/relationships/customXml" Target="../ink/ink367.xml"/><Relationship Id="rId118" Type="http://schemas.openxmlformats.org/officeDocument/2006/relationships/customXml" Target="../ink/ink394.xml"/><Relationship Id="rId139" Type="http://schemas.openxmlformats.org/officeDocument/2006/relationships/image" Target="../media/image323.png"/><Relationship Id="rId80" Type="http://schemas.openxmlformats.org/officeDocument/2006/relationships/customXml" Target="../ink/ink375.xml"/><Relationship Id="rId85" Type="http://schemas.openxmlformats.org/officeDocument/2006/relationships/image" Target="../media/image2960.png"/><Relationship Id="rId150" Type="http://schemas.openxmlformats.org/officeDocument/2006/relationships/customXml" Target="../ink/ink410.xml"/><Relationship Id="rId155" Type="http://schemas.openxmlformats.org/officeDocument/2006/relationships/image" Target="../media/image331.png"/><Relationship Id="rId171" Type="http://schemas.openxmlformats.org/officeDocument/2006/relationships/image" Target="../media/image339.png"/><Relationship Id="rId176" Type="http://schemas.openxmlformats.org/officeDocument/2006/relationships/customXml" Target="../ink/ink423.xml"/><Relationship Id="rId192" Type="http://schemas.openxmlformats.org/officeDocument/2006/relationships/customXml" Target="../ink/ink431.xml"/><Relationship Id="rId197" Type="http://schemas.openxmlformats.org/officeDocument/2006/relationships/image" Target="../media/image352.png"/><Relationship Id="rId206" Type="http://schemas.openxmlformats.org/officeDocument/2006/relationships/customXml" Target="../ink/ink438.xml"/><Relationship Id="rId227" Type="http://schemas.openxmlformats.org/officeDocument/2006/relationships/image" Target="../media/image367.png"/><Relationship Id="rId201" Type="http://schemas.openxmlformats.org/officeDocument/2006/relationships/image" Target="../media/image354.png"/><Relationship Id="rId222" Type="http://schemas.openxmlformats.org/officeDocument/2006/relationships/customXml" Target="../ink/ink446.xml"/><Relationship Id="rId12" Type="http://schemas.openxmlformats.org/officeDocument/2006/relationships/customXml" Target="../ink/ink341.xml"/><Relationship Id="rId17" Type="http://schemas.openxmlformats.org/officeDocument/2006/relationships/image" Target="../media/image2620.png"/><Relationship Id="rId33" Type="http://schemas.openxmlformats.org/officeDocument/2006/relationships/image" Target="../media/image2700.png"/><Relationship Id="rId38" Type="http://schemas.openxmlformats.org/officeDocument/2006/relationships/customXml" Target="../ink/ink354.xml"/><Relationship Id="rId59" Type="http://schemas.openxmlformats.org/officeDocument/2006/relationships/image" Target="../media/image2830.png"/><Relationship Id="rId103" Type="http://schemas.openxmlformats.org/officeDocument/2006/relationships/image" Target="../media/image305.png"/><Relationship Id="rId108" Type="http://schemas.openxmlformats.org/officeDocument/2006/relationships/customXml" Target="../ink/ink389.xml"/><Relationship Id="rId124" Type="http://schemas.openxmlformats.org/officeDocument/2006/relationships/customXml" Target="../ink/ink397.xml"/><Relationship Id="rId129" Type="http://schemas.openxmlformats.org/officeDocument/2006/relationships/image" Target="../media/image318.png"/><Relationship Id="rId54" Type="http://schemas.openxmlformats.org/officeDocument/2006/relationships/customXml" Target="../ink/ink362.xml"/><Relationship Id="rId70" Type="http://schemas.openxmlformats.org/officeDocument/2006/relationships/customXml" Target="../ink/ink370.xml"/><Relationship Id="rId75" Type="http://schemas.openxmlformats.org/officeDocument/2006/relationships/image" Target="../media/image2910.png"/><Relationship Id="rId91" Type="http://schemas.openxmlformats.org/officeDocument/2006/relationships/image" Target="../media/image2990.png"/><Relationship Id="rId96" Type="http://schemas.openxmlformats.org/officeDocument/2006/relationships/customXml" Target="../ink/ink383.xml"/><Relationship Id="rId140" Type="http://schemas.openxmlformats.org/officeDocument/2006/relationships/customXml" Target="../ink/ink405.xml"/><Relationship Id="rId145" Type="http://schemas.openxmlformats.org/officeDocument/2006/relationships/image" Target="../media/image326.png"/><Relationship Id="rId161" Type="http://schemas.openxmlformats.org/officeDocument/2006/relationships/image" Target="../media/image334.png"/><Relationship Id="rId166" Type="http://schemas.openxmlformats.org/officeDocument/2006/relationships/customXml" Target="../ink/ink418.xml"/><Relationship Id="rId182" Type="http://schemas.openxmlformats.org/officeDocument/2006/relationships/customXml" Target="../ink/ink426.xml"/><Relationship Id="rId187" Type="http://schemas.openxmlformats.org/officeDocument/2006/relationships/image" Target="../media/image347.png"/><Relationship Id="rId217" Type="http://schemas.openxmlformats.org/officeDocument/2006/relationships/image" Target="../media/image3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7.png"/><Relationship Id="rId212" Type="http://schemas.openxmlformats.org/officeDocument/2006/relationships/customXml" Target="../ink/ink441.xml"/><Relationship Id="rId233" Type="http://schemas.openxmlformats.org/officeDocument/2006/relationships/image" Target="../media/image370.png"/><Relationship Id="rId238" Type="http://schemas.openxmlformats.org/officeDocument/2006/relationships/customXml" Target="../ink/ink454.xml"/><Relationship Id="rId23" Type="http://schemas.openxmlformats.org/officeDocument/2006/relationships/image" Target="../media/image2650.png"/><Relationship Id="rId28" Type="http://schemas.openxmlformats.org/officeDocument/2006/relationships/customXml" Target="../ink/ink349.xml"/><Relationship Id="rId49" Type="http://schemas.openxmlformats.org/officeDocument/2006/relationships/image" Target="../media/image2780.png"/><Relationship Id="rId114" Type="http://schemas.openxmlformats.org/officeDocument/2006/relationships/customXml" Target="../ink/ink392.xml"/><Relationship Id="rId119" Type="http://schemas.openxmlformats.org/officeDocument/2006/relationships/image" Target="../media/image313.png"/><Relationship Id="rId44" Type="http://schemas.openxmlformats.org/officeDocument/2006/relationships/customXml" Target="../ink/ink357.xml"/><Relationship Id="rId60" Type="http://schemas.openxmlformats.org/officeDocument/2006/relationships/customXml" Target="../ink/ink365.xml"/><Relationship Id="rId65" Type="http://schemas.openxmlformats.org/officeDocument/2006/relationships/image" Target="../media/image2860.png"/><Relationship Id="rId81" Type="http://schemas.openxmlformats.org/officeDocument/2006/relationships/image" Target="../media/image2940.png"/><Relationship Id="rId86" Type="http://schemas.openxmlformats.org/officeDocument/2006/relationships/customXml" Target="../ink/ink378.xml"/><Relationship Id="rId130" Type="http://schemas.openxmlformats.org/officeDocument/2006/relationships/customXml" Target="../ink/ink400.xml"/><Relationship Id="rId135" Type="http://schemas.openxmlformats.org/officeDocument/2006/relationships/image" Target="../media/image321.png"/><Relationship Id="rId151" Type="http://schemas.openxmlformats.org/officeDocument/2006/relationships/image" Target="../media/image329.png"/><Relationship Id="rId156" Type="http://schemas.openxmlformats.org/officeDocument/2006/relationships/customXml" Target="../ink/ink413.xml"/><Relationship Id="rId177" Type="http://schemas.openxmlformats.org/officeDocument/2006/relationships/image" Target="../media/image342.png"/><Relationship Id="rId198" Type="http://schemas.openxmlformats.org/officeDocument/2006/relationships/customXml" Target="../ink/ink434.xml"/><Relationship Id="rId172" Type="http://schemas.openxmlformats.org/officeDocument/2006/relationships/customXml" Target="../ink/ink421.xml"/><Relationship Id="rId193" Type="http://schemas.openxmlformats.org/officeDocument/2006/relationships/image" Target="../media/image350.png"/><Relationship Id="rId202" Type="http://schemas.openxmlformats.org/officeDocument/2006/relationships/customXml" Target="../ink/ink436.xml"/><Relationship Id="rId207" Type="http://schemas.openxmlformats.org/officeDocument/2006/relationships/image" Target="../media/image357.png"/><Relationship Id="rId223" Type="http://schemas.openxmlformats.org/officeDocument/2006/relationships/image" Target="../media/image365.png"/><Relationship Id="rId228" Type="http://schemas.openxmlformats.org/officeDocument/2006/relationships/customXml" Target="../ink/ink449.xml"/><Relationship Id="rId13" Type="http://schemas.openxmlformats.org/officeDocument/2006/relationships/image" Target="../media/image2600.png"/><Relationship Id="rId18" Type="http://schemas.openxmlformats.org/officeDocument/2006/relationships/customXml" Target="../ink/ink344.xml"/><Relationship Id="rId39" Type="http://schemas.openxmlformats.org/officeDocument/2006/relationships/image" Target="../media/image2730.png"/><Relationship Id="rId109" Type="http://schemas.openxmlformats.org/officeDocument/2006/relationships/image" Target="../media/image308.png"/><Relationship Id="rId34" Type="http://schemas.openxmlformats.org/officeDocument/2006/relationships/customXml" Target="../ink/ink352.xml"/><Relationship Id="rId50" Type="http://schemas.openxmlformats.org/officeDocument/2006/relationships/customXml" Target="../ink/ink360.xml"/><Relationship Id="rId55" Type="http://schemas.openxmlformats.org/officeDocument/2006/relationships/image" Target="../media/image2810.png"/><Relationship Id="rId76" Type="http://schemas.openxmlformats.org/officeDocument/2006/relationships/customXml" Target="../ink/ink373.xml"/><Relationship Id="rId97" Type="http://schemas.openxmlformats.org/officeDocument/2006/relationships/image" Target="../media/image302.png"/><Relationship Id="rId104" Type="http://schemas.openxmlformats.org/officeDocument/2006/relationships/customXml" Target="../ink/ink387.xml"/><Relationship Id="rId120" Type="http://schemas.openxmlformats.org/officeDocument/2006/relationships/customXml" Target="../ink/ink395.xml"/><Relationship Id="rId125" Type="http://schemas.openxmlformats.org/officeDocument/2006/relationships/image" Target="../media/image316.png"/><Relationship Id="rId141" Type="http://schemas.openxmlformats.org/officeDocument/2006/relationships/image" Target="../media/image324.png"/><Relationship Id="rId146" Type="http://schemas.openxmlformats.org/officeDocument/2006/relationships/customXml" Target="../ink/ink408.xml"/><Relationship Id="rId167" Type="http://schemas.openxmlformats.org/officeDocument/2006/relationships/image" Target="../media/image337.png"/><Relationship Id="rId188" Type="http://schemas.openxmlformats.org/officeDocument/2006/relationships/customXml" Target="../ink/ink429.xml"/><Relationship Id="rId7" Type="http://schemas.openxmlformats.org/officeDocument/2006/relationships/image" Target="../media/image298.png"/><Relationship Id="rId71" Type="http://schemas.openxmlformats.org/officeDocument/2006/relationships/image" Target="../media/image2890.png"/><Relationship Id="rId92" Type="http://schemas.openxmlformats.org/officeDocument/2006/relationships/customXml" Target="../ink/ink381.xml"/><Relationship Id="rId162" Type="http://schemas.openxmlformats.org/officeDocument/2006/relationships/customXml" Target="../ink/ink416.xml"/><Relationship Id="rId183" Type="http://schemas.openxmlformats.org/officeDocument/2006/relationships/image" Target="../media/image345.png"/><Relationship Id="rId213" Type="http://schemas.openxmlformats.org/officeDocument/2006/relationships/image" Target="../media/image360.png"/><Relationship Id="rId218" Type="http://schemas.openxmlformats.org/officeDocument/2006/relationships/customXml" Target="../ink/ink444.xml"/><Relationship Id="rId234" Type="http://schemas.openxmlformats.org/officeDocument/2006/relationships/customXml" Target="../ink/ink452.xml"/><Relationship Id="rId239" Type="http://schemas.openxmlformats.org/officeDocument/2006/relationships/image" Target="../media/image373.png"/><Relationship Id="rId2" Type="http://schemas.openxmlformats.org/officeDocument/2006/relationships/image" Target="../media/image293.png"/><Relationship Id="rId29" Type="http://schemas.openxmlformats.org/officeDocument/2006/relationships/image" Target="../media/image2680.png"/><Relationship Id="rId24" Type="http://schemas.openxmlformats.org/officeDocument/2006/relationships/customXml" Target="../ink/ink347.xml"/><Relationship Id="rId40" Type="http://schemas.openxmlformats.org/officeDocument/2006/relationships/customXml" Target="../ink/ink355.xml"/><Relationship Id="rId45" Type="http://schemas.openxmlformats.org/officeDocument/2006/relationships/image" Target="../media/image2760.png"/><Relationship Id="rId66" Type="http://schemas.openxmlformats.org/officeDocument/2006/relationships/customXml" Target="../ink/ink368.xml"/><Relationship Id="rId87" Type="http://schemas.openxmlformats.org/officeDocument/2006/relationships/image" Target="../media/image2970.png"/><Relationship Id="rId110" Type="http://schemas.openxmlformats.org/officeDocument/2006/relationships/customXml" Target="../ink/ink390.xml"/><Relationship Id="rId115" Type="http://schemas.openxmlformats.org/officeDocument/2006/relationships/image" Target="../media/image311.png"/><Relationship Id="rId131" Type="http://schemas.openxmlformats.org/officeDocument/2006/relationships/image" Target="../media/image319.png"/><Relationship Id="rId136" Type="http://schemas.openxmlformats.org/officeDocument/2006/relationships/customXml" Target="../ink/ink403.xml"/><Relationship Id="rId157" Type="http://schemas.openxmlformats.org/officeDocument/2006/relationships/image" Target="../media/image332.png"/><Relationship Id="rId178" Type="http://schemas.openxmlformats.org/officeDocument/2006/relationships/customXml" Target="../ink/ink424.xml"/><Relationship Id="rId61" Type="http://schemas.openxmlformats.org/officeDocument/2006/relationships/image" Target="../media/image2840.png"/><Relationship Id="rId82" Type="http://schemas.openxmlformats.org/officeDocument/2006/relationships/customXml" Target="../ink/ink376.xml"/><Relationship Id="rId152" Type="http://schemas.openxmlformats.org/officeDocument/2006/relationships/customXml" Target="../ink/ink411.xml"/><Relationship Id="rId173" Type="http://schemas.openxmlformats.org/officeDocument/2006/relationships/image" Target="../media/image340.png"/><Relationship Id="rId194" Type="http://schemas.openxmlformats.org/officeDocument/2006/relationships/customXml" Target="../ink/ink432.xml"/><Relationship Id="rId199" Type="http://schemas.openxmlformats.org/officeDocument/2006/relationships/image" Target="../media/image353.png"/><Relationship Id="rId203" Type="http://schemas.openxmlformats.org/officeDocument/2006/relationships/image" Target="../media/image355.png"/><Relationship Id="rId208" Type="http://schemas.openxmlformats.org/officeDocument/2006/relationships/customXml" Target="../ink/ink439.xml"/><Relationship Id="rId229" Type="http://schemas.openxmlformats.org/officeDocument/2006/relationships/image" Target="../media/image368.png"/><Relationship Id="rId19" Type="http://schemas.openxmlformats.org/officeDocument/2006/relationships/image" Target="../media/image2630.png"/><Relationship Id="rId224" Type="http://schemas.openxmlformats.org/officeDocument/2006/relationships/customXml" Target="../ink/ink447.xml"/><Relationship Id="rId14" Type="http://schemas.openxmlformats.org/officeDocument/2006/relationships/customXml" Target="../ink/ink342.xml"/><Relationship Id="rId30" Type="http://schemas.openxmlformats.org/officeDocument/2006/relationships/customXml" Target="../ink/ink350.xml"/><Relationship Id="rId35" Type="http://schemas.openxmlformats.org/officeDocument/2006/relationships/image" Target="../media/image2710.png"/><Relationship Id="rId56" Type="http://schemas.openxmlformats.org/officeDocument/2006/relationships/customXml" Target="../ink/ink363.xml"/><Relationship Id="rId77" Type="http://schemas.openxmlformats.org/officeDocument/2006/relationships/image" Target="../media/image2920.png"/><Relationship Id="rId100" Type="http://schemas.openxmlformats.org/officeDocument/2006/relationships/customXml" Target="../ink/ink385.xml"/><Relationship Id="rId105" Type="http://schemas.openxmlformats.org/officeDocument/2006/relationships/image" Target="../media/image306.png"/><Relationship Id="rId126" Type="http://schemas.openxmlformats.org/officeDocument/2006/relationships/customXml" Target="../ink/ink398.xml"/><Relationship Id="rId147" Type="http://schemas.openxmlformats.org/officeDocument/2006/relationships/image" Target="../media/image327.png"/><Relationship Id="rId168" Type="http://schemas.openxmlformats.org/officeDocument/2006/relationships/customXml" Target="../ink/ink419.xml"/><Relationship Id="rId8" Type="http://schemas.openxmlformats.org/officeDocument/2006/relationships/image" Target="../media/image299.png"/><Relationship Id="rId51" Type="http://schemas.openxmlformats.org/officeDocument/2006/relationships/image" Target="../media/image2790.png"/><Relationship Id="rId72" Type="http://schemas.openxmlformats.org/officeDocument/2006/relationships/customXml" Target="../ink/ink371.xml"/><Relationship Id="rId93" Type="http://schemas.openxmlformats.org/officeDocument/2006/relationships/image" Target="../media/image3000.png"/><Relationship Id="rId98" Type="http://schemas.openxmlformats.org/officeDocument/2006/relationships/customXml" Target="../ink/ink384.xml"/><Relationship Id="rId121" Type="http://schemas.openxmlformats.org/officeDocument/2006/relationships/image" Target="../media/image314.png"/><Relationship Id="rId142" Type="http://schemas.openxmlformats.org/officeDocument/2006/relationships/customXml" Target="../ink/ink406.xml"/><Relationship Id="rId163" Type="http://schemas.openxmlformats.org/officeDocument/2006/relationships/image" Target="../media/image335.png"/><Relationship Id="rId184" Type="http://schemas.openxmlformats.org/officeDocument/2006/relationships/customXml" Target="../ink/ink427.xml"/><Relationship Id="rId189" Type="http://schemas.openxmlformats.org/officeDocument/2006/relationships/image" Target="../media/image348.png"/><Relationship Id="rId219" Type="http://schemas.openxmlformats.org/officeDocument/2006/relationships/image" Target="../media/image363.png"/><Relationship Id="rId3" Type="http://schemas.openxmlformats.org/officeDocument/2006/relationships/image" Target="../media/image294.png"/><Relationship Id="rId214" Type="http://schemas.openxmlformats.org/officeDocument/2006/relationships/customXml" Target="../ink/ink442.xml"/><Relationship Id="rId230" Type="http://schemas.openxmlformats.org/officeDocument/2006/relationships/customXml" Target="../ink/ink450.xml"/><Relationship Id="rId235" Type="http://schemas.openxmlformats.org/officeDocument/2006/relationships/image" Target="../media/image371.png"/><Relationship Id="rId25" Type="http://schemas.openxmlformats.org/officeDocument/2006/relationships/image" Target="../media/image2660.png"/><Relationship Id="rId46" Type="http://schemas.openxmlformats.org/officeDocument/2006/relationships/customXml" Target="../ink/ink358.xml"/><Relationship Id="rId67" Type="http://schemas.openxmlformats.org/officeDocument/2006/relationships/image" Target="../media/image2870.png"/><Relationship Id="rId116" Type="http://schemas.openxmlformats.org/officeDocument/2006/relationships/customXml" Target="../ink/ink393.xml"/><Relationship Id="rId137" Type="http://schemas.openxmlformats.org/officeDocument/2006/relationships/image" Target="../media/image322.png"/><Relationship Id="rId158" Type="http://schemas.openxmlformats.org/officeDocument/2006/relationships/customXml" Target="../ink/ink414.xml"/><Relationship Id="rId20" Type="http://schemas.openxmlformats.org/officeDocument/2006/relationships/customXml" Target="../ink/ink345.xml"/><Relationship Id="rId41" Type="http://schemas.openxmlformats.org/officeDocument/2006/relationships/image" Target="../media/image2740.png"/><Relationship Id="rId62" Type="http://schemas.openxmlformats.org/officeDocument/2006/relationships/customXml" Target="../ink/ink366.xml"/><Relationship Id="rId83" Type="http://schemas.openxmlformats.org/officeDocument/2006/relationships/image" Target="../media/image2950.png"/><Relationship Id="rId88" Type="http://schemas.openxmlformats.org/officeDocument/2006/relationships/customXml" Target="../ink/ink379.xml"/><Relationship Id="rId111" Type="http://schemas.openxmlformats.org/officeDocument/2006/relationships/image" Target="../media/image309.png"/><Relationship Id="rId132" Type="http://schemas.openxmlformats.org/officeDocument/2006/relationships/customXml" Target="../ink/ink401.xml"/><Relationship Id="rId153" Type="http://schemas.openxmlformats.org/officeDocument/2006/relationships/image" Target="../media/image330.png"/><Relationship Id="rId174" Type="http://schemas.openxmlformats.org/officeDocument/2006/relationships/customXml" Target="../ink/ink422.xml"/><Relationship Id="rId179" Type="http://schemas.openxmlformats.org/officeDocument/2006/relationships/image" Target="../media/image343.png"/><Relationship Id="rId195" Type="http://schemas.openxmlformats.org/officeDocument/2006/relationships/image" Target="../media/image351.png"/><Relationship Id="rId209" Type="http://schemas.openxmlformats.org/officeDocument/2006/relationships/image" Target="../media/image358.png"/><Relationship Id="rId190" Type="http://schemas.openxmlformats.org/officeDocument/2006/relationships/customXml" Target="../ink/ink430.xml"/><Relationship Id="rId204" Type="http://schemas.openxmlformats.org/officeDocument/2006/relationships/customXml" Target="../ink/ink437.xml"/><Relationship Id="rId220" Type="http://schemas.openxmlformats.org/officeDocument/2006/relationships/customXml" Target="../ink/ink445.xml"/><Relationship Id="rId225" Type="http://schemas.openxmlformats.org/officeDocument/2006/relationships/image" Target="../media/image366.png"/><Relationship Id="rId15" Type="http://schemas.openxmlformats.org/officeDocument/2006/relationships/image" Target="../media/image2610.png"/><Relationship Id="rId36" Type="http://schemas.openxmlformats.org/officeDocument/2006/relationships/customXml" Target="../ink/ink353.xml"/><Relationship Id="rId57" Type="http://schemas.openxmlformats.org/officeDocument/2006/relationships/image" Target="../media/image2820.png"/><Relationship Id="rId106" Type="http://schemas.openxmlformats.org/officeDocument/2006/relationships/customXml" Target="../ink/ink388.xml"/><Relationship Id="rId127" Type="http://schemas.openxmlformats.org/officeDocument/2006/relationships/image" Target="../media/image317.png"/><Relationship Id="rId10" Type="http://schemas.openxmlformats.org/officeDocument/2006/relationships/customXml" Target="../ink/ink340.xml"/><Relationship Id="rId31" Type="http://schemas.openxmlformats.org/officeDocument/2006/relationships/image" Target="../media/image2690.png"/><Relationship Id="rId52" Type="http://schemas.openxmlformats.org/officeDocument/2006/relationships/customXml" Target="../ink/ink361.xml"/><Relationship Id="rId73" Type="http://schemas.openxmlformats.org/officeDocument/2006/relationships/image" Target="../media/image2900.png"/><Relationship Id="rId78" Type="http://schemas.openxmlformats.org/officeDocument/2006/relationships/customXml" Target="../ink/ink374.xml"/><Relationship Id="rId94" Type="http://schemas.openxmlformats.org/officeDocument/2006/relationships/customXml" Target="../ink/ink382.xml"/><Relationship Id="rId99" Type="http://schemas.openxmlformats.org/officeDocument/2006/relationships/image" Target="../media/image303.png"/><Relationship Id="rId101" Type="http://schemas.openxmlformats.org/officeDocument/2006/relationships/image" Target="../media/image304.png"/><Relationship Id="rId122" Type="http://schemas.openxmlformats.org/officeDocument/2006/relationships/customXml" Target="../ink/ink396.xml"/><Relationship Id="rId143" Type="http://schemas.openxmlformats.org/officeDocument/2006/relationships/image" Target="../media/image325.png"/><Relationship Id="rId148" Type="http://schemas.openxmlformats.org/officeDocument/2006/relationships/customXml" Target="../ink/ink409.xml"/><Relationship Id="rId164" Type="http://schemas.openxmlformats.org/officeDocument/2006/relationships/customXml" Target="../ink/ink417.xml"/><Relationship Id="rId169" Type="http://schemas.openxmlformats.org/officeDocument/2006/relationships/image" Target="../media/image338.png"/><Relationship Id="rId185" Type="http://schemas.openxmlformats.org/officeDocument/2006/relationships/image" Target="../media/image346.png"/><Relationship Id="rId4" Type="http://schemas.openxmlformats.org/officeDocument/2006/relationships/image" Target="../media/image295.png"/><Relationship Id="rId9" Type="http://schemas.openxmlformats.org/officeDocument/2006/relationships/image" Target="../media/image300.png"/><Relationship Id="rId180" Type="http://schemas.openxmlformats.org/officeDocument/2006/relationships/customXml" Target="../ink/ink425.xml"/><Relationship Id="rId210" Type="http://schemas.openxmlformats.org/officeDocument/2006/relationships/customXml" Target="../ink/ink440.xml"/><Relationship Id="rId215" Type="http://schemas.openxmlformats.org/officeDocument/2006/relationships/image" Target="../media/image361.png"/><Relationship Id="rId236" Type="http://schemas.openxmlformats.org/officeDocument/2006/relationships/customXml" Target="../ink/ink453.xml"/><Relationship Id="rId26" Type="http://schemas.openxmlformats.org/officeDocument/2006/relationships/customXml" Target="../ink/ink348.xml"/><Relationship Id="rId231" Type="http://schemas.openxmlformats.org/officeDocument/2006/relationships/image" Target="../media/image369.png"/><Relationship Id="rId47" Type="http://schemas.openxmlformats.org/officeDocument/2006/relationships/image" Target="../media/image2770.png"/><Relationship Id="rId68" Type="http://schemas.openxmlformats.org/officeDocument/2006/relationships/customXml" Target="../ink/ink369.xml"/><Relationship Id="rId89" Type="http://schemas.openxmlformats.org/officeDocument/2006/relationships/image" Target="../media/image2980.png"/><Relationship Id="rId112" Type="http://schemas.openxmlformats.org/officeDocument/2006/relationships/customXml" Target="../ink/ink391.xml"/><Relationship Id="rId133" Type="http://schemas.openxmlformats.org/officeDocument/2006/relationships/image" Target="../media/image320.png"/><Relationship Id="rId154" Type="http://schemas.openxmlformats.org/officeDocument/2006/relationships/customXml" Target="../ink/ink412.xml"/><Relationship Id="rId175" Type="http://schemas.openxmlformats.org/officeDocument/2006/relationships/image" Target="../media/image341.png"/><Relationship Id="rId196" Type="http://schemas.openxmlformats.org/officeDocument/2006/relationships/customXml" Target="../ink/ink433.xml"/><Relationship Id="rId200" Type="http://schemas.openxmlformats.org/officeDocument/2006/relationships/customXml" Target="../ink/ink435.xml"/><Relationship Id="rId16" Type="http://schemas.openxmlformats.org/officeDocument/2006/relationships/customXml" Target="../ink/ink343.xml"/><Relationship Id="rId221" Type="http://schemas.openxmlformats.org/officeDocument/2006/relationships/image" Target="../media/image364.png"/><Relationship Id="rId37" Type="http://schemas.openxmlformats.org/officeDocument/2006/relationships/image" Target="../media/image2720.png"/><Relationship Id="rId58" Type="http://schemas.openxmlformats.org/officeDocument/2006/relationships/customXml" Target="../ink/ink364.xml"/><Relationship Id="rId79" Type="http://schemas.openxmlformats.org/officeDocument/2006/relationships/image" Target="../media/image2930.png"/><Relationship Id="rId102" Type="http://schemas.openxmlformats.org/officeDocument/2006/relationships/customXml" Target="../ink/ink386.xml"/><Relationship Id="rId123" Type="http://schemas.openxmlformats.org/officeDocument/2006/relationships/image" Target="../media/image315.png"/><Relationship Id="rId144" Type="http://schemas.openxmlformats.org/officeDocument/2006/relationships/customXml" Target="../ink/ink407.xml"/><Relationship Id="rId90" Type="http://schemas.openxmlformats.org/officeDocument/2006/relationships/customXml" Target="../ink/ink380.xml"/><Relationship Id="rId165" Type="http://schemas.openxmlformats.org/officeDocument/2006/relationships/image" Target="../media/image336.png"/><Relationship Id="rId186" Type="http://schemas.openxmlformats.org/officeDocument/2006/relationships/customXml" Target="../ink/ink428.xml"/><Relationship Id="rId211" Type="http://schemas.openxmlformats.org/officeDocument/2006/relationships/image" Target="../media/image359.png"/><Relationship Id="rId232" Type="http://schemas.openxmlformats.org/officeDocument/2006/relationships/customXml" Target="../ink/ink451.xml"/><Relationship Id="rId27" Type="http://schemas.openxmlformats.org/officeDocument/2006/relationships/image" Target="../media/image2670.png"/><Relationship Id="rId48" Type="http://schemas.openxmlformats.org/officeDocument/2006/relationships/customXml" Target="../ink/ink359.xml"/><Relationship Id="rId69" Type="http://schemas.openxmlformats.org/officeDocument/2006/relationships/image" Target="../media/image2880.png"/><Relationship Id="rId113" Type="http://schemas.openxmlformats.org/officeDocument/2006/relationships/image" Target="../media/image310.png"/><Relationship Id="rId134" Type="http://schemas.openxmlformats.org/officeDocument/2006/relationships/customXml" Target="../ink/ink402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50.png"/><Relationship Id="rId21" Type="http://schemas.openxmlformats.org/officeDocument/2006/relationships/customXml" Target="../ink/ink463.xml"/><Relationship Id="rId42" Type="http://schemas.openxmlformats.org/officeDocument/2006/relationships/image" Target="../media/image3630.png"/><Relationship Id="rId47" Type="http://schemas.openxmlformats.org/officeDocument/2006/relationships/image" Target="../media/image377.png"/><Relationship Id="rId63" Type="http://schemas.openxmlformats.org/officeDocument/2006/relationships/image" Target="../media/image3740.png"/><Relationship Id="rId68" Type="http://schemas.openxmlformats.org/officeDocument/2006/relationships/customXml" Target="../ink/ink486.xml"/><Relationship Id="rId84" Type="http://schemas.openxmlformats.org/officeDocument/2006/relationships/customXml" Target="../ink/ink494.xml"/><Relationship Id="rId89" Type="http://schemas.openxmlformats.org/officeDocument/2006/relationships/image" Target="../media/image390.png"/><Relationship Id="rId7" Type="http://schemas.openxmlformats.org/officeDocument/2006/relationships/customXml" Target="../ink/ink456.xml"/><Relationship Id="rId71" Type="http://schemas.openxmlformats.org/officeDocument/2006/relationships/image" Target="../media/image381.png"/><Relationship Id="rId92" Type="http://schemas.openxmlformats.org/officeDocument/2006/relationships/customXml" Target="../ink/ink498.xml"/><Relationship Id="rId2" Type="http://schemas.openxmlformats.org/officeDocument/2006/relationships/image" Target="../media/image374.png"/><Relationship Id="rId16" Type="http://schemas.openxmlformats.org/officeDocument/2006/relationships/image" Target="../media/image3500.png"/><Relationship Id="rId29" Type="http://schemas.openxmlformats.org/officeDocument/2006/relationships/customXml" Target="../ink/ink467.xml"/><Relationship Id="rId11" Type="http://schemas.openxmlformats.org/officeDocument/2006/relationships/customXml" Target="../ink/ink458.xml"/><Relationship Id="rId24" Type="http://schemas.openxmlformats.org/officeDocument/2006/relationships/image" Target="../media/image3540.png"/><Relationship Id="rId32" Type="http://schemas.openxmlformats.org/officeDocument/2006/relationships/image" Target="../media/image3580.png"/><Relationship Id="rId37" Type="http://schemas.openxmlformats.org/officeDocument/2006/relationships/customXml" Target="../ink/ink471.xml"/><Relationship Id="rId40" Type="http://schemas.openxmlformats.org/officeDocument/2006/relationships/image" Target="../media/image3620.png"/><Relationship Id="rId45" Type="http://schemas.openxmlformats.org/officeDocument/2006/relationships/customXml" Target="../ink/ink475.xml"/><Relationship Id="rId53" Type="http://schemas.openxmlformats.org/officeDocument/2006/relationships/image" Target="../media/image3690.png"/><Relationship Id="rId58" Type="http://schemas.openxmlformats.org/officeDocument/2006/relationships/customXml" Target="../ink/ink481.xml"/><Relationship Id="rId66" Type="http://schemas.openxmlformats.org/officeDocument/2006/relationships/customXml" Target="../ink/ink485.xml"/><Relationship Id="rId74" Type="http://schemas.openxmlformats.org/officeDocument/2006/relationships/customXml" Target="../ink/ink489.xml"/><Relationship Id="rId79" Type="http://schemas.openxmlformats.org/officeDocument/2006/relationships/image" Target="../media/image385.png"/><Relationship Id="rId87" Type="http://schemas.openxmlformats.org/officeDocument/2006/relationships/image" Target="../media/image389.png"/><Relationship Id="rId102" Type="http://schemas.openxmlformats.org/officeDocument/2006/relationships/customXml" Target="../ink/ink503.xml"/><Relationship Id="rId5" Type="http://schemas.openxmlformats.org/officeDocument/2006/relationships/customXml" Target="../ink/ink455.xml"/><Relationship Id="rId61" Type="http://schemas.openxmlformats.org/officeDocument/2006/relationships/image" Target="../media/image3730.png"/><Relationship Id="rId82" Type="http://schemas.openxmlformats.org/officeDocument/2006/relationships/customXml" Target="../ink/ink493.xml"/><Relationship Id="rId90" Type="http://schemas.openxmlformats.org/officeDocument/2006/relationships/customXml" Target="../ink/ink497.xml"/><Relationship Id="rId95" Type="http://schemas.openxmlformats.org/officeDocument/2006/relationships/image" Target="../media/image393.png"/><Relationship Id="rId19" Type="http://schemas.openxmlformats.org/officeDocument/2006/relationships/customXml" Target="../ink/ink462.xml"/><Relationship Id="rId14" Type="http://schemas.openxmlformats.org/officeDocument/2006/relationships/image" Target="../media/image3490.png"/><Relationship Id="rId22" Type="http://schemas.openxmlformats.org/officeDocument/2006/relationships/image" Target="../media/image3530.png"/><Relationship Id="rId27" Type="http://schemas.openxmlformats.org/officeDocument/2006/relationships/customXml" Target="../ink/ink466.xml"/><Relationship Id="rId30" Type="http://schemas.openxmlformats.org/officeDocument/2006/relationships/image" Target="../media/image3570.png"/><Relationship Id="rId35" Type="http://schemas.openxmlformats.org/officeDocument/2006/relationships/customXml" Target="../ink/ink470.xml"/><Relationship Id="rId43" Type="http://schemas.openxmlformats.org/officeDocument/2006/relationships/customXml" Target="../ink/ink474.xml"/><Relationship Id="rId48" Type="http://schemas.openxmlformats.org/officeDocument/2006/relationships/customXml" Target="../ink/ink476.xml"/><Relationship Id="rId56" Type="http://schemas.openxmlformats.org/officeDocument/2006/relationships/customXml" Target="../ink/ink480.xml"/><Relationship Id="rId64" Type="http://schemas.openxmlformats.org/officeDocument/2006/relationships/customXml" Target="../ink/ink484.xml"/><Relationship Id="rId69" Type="http://schemas.openxmlformats.org/officeDocument/2006/relationships/image" Target="../media/image380.png"/><Relationship Id="rId77" Type="http://schemas.openxmlformats.org/officeDocument/2006/relationships/image" Target="../media/image384.png"/><Relationship Id="rId100" Type="http://schemas.openxmlformats.org/officeDocument/2006/relationships/customXml" Target="../ink/ink502.xml"/><Relationship Id="rId8" Type="http://schemas.openxmlformats.org/officeDocument/2006/relationships/image" Target="../media/image3460.png"/><Relationship Id="rId51" Type="http://schemas.openxmlformats.org/officeDocument/2006/relationships/image" Target="../media/image3680.png"/><Relationship Id="rId72" Type="http://schemas.openxmlformats.org/officeDocument/2006/relationships/customXml" Target="../ink/ink488.xml"/><Relationship Id="rId80" Type="http://schemas.openxmlformats.org/officeDocument/2006/relationships/customXml" Target="../ink/ink492.xml"/><Relationship Id="rId85" Type="http://schemas.openxmlformats.org/officeDocument/2006/relationships/image" Target="../media/image388.png"/><Relationship Id="rId93" Type="http://schemas.openxmlformats.org/officeDocument/2006/relationships/image" Target="../media/image392.png"/><Relationship Id="rId98" Type="http://schemas.openxmlformats.org/officeDocument/2006/relationships/customXml" Target="../ink/ink501.xml"/><Relationship Id="rId3" Type="http://schemas.openxmlformats.org/officeDocument/2006/relationships/image" Target="../media/image375.png"/><Relationship Id="rId12" Type="http://schemas.openxmlformats.org/officeDocument/2006/relationships/image" Target="../media/image3480.png"/><Relationship Id="rId17" Type="http://schemas.openxmlformats.org/officeDocument/2006/relationships/customXml" Target="../ink/ink461.xml"/><Relationship Id="rId25" Type="http://schemas.openxmlformats.org/officeDocument/2006/relationships/customXml" Target="../ink/ink465.xml"/><Relationship Id="rId33" Type="http://schemas.openxmlformats.org/officeDocument/2006/relationships/customXml" Target="../ink/ink469.xml"/><Relationship Id="rId38" Type="http://schemas.openxmlformats.org/officeDocument/2006/relationships/image" Target="../media/image3610.png"/><Relationship Id="rId46" Type="http://schemas.openxmlformats.org/officeDocument/2006/relationships/image" Target="../media/image3650.png"/><Relationship Id="rId59" Type="http://schemas.openxmlformats.org/officeDocument/2006/relationships/image" Target="../media/image3720.png"/><Relationship Id="rId67" Type="http://schemas.openxmlformats.org/officeDocument/2006/relationships/image" Target="../media/image379.png"/><Relationship Id="rId103" Type="http://schemas.openxmlformats.org/officeDocument/2006/relationships/image" Target="../media/image397.png"/><Relationship Id="rId20" Type="http://schemas.openxmlformats.org/officeDocument/2006/relationships/image" Target="../media/image3520.png"/><Relationship Id="rId41" Type="http://schemas.openxmlformats.org/officeDocument/2006/relationships/customXml" Target="../ink/ink473.xml"/><Relationship Id="rId54" Type="http://schemas.openxmlformats.org/officeDocument/2006/relationships/customXml" Target="../ink/ink479.xml"/><Relationship Id="rId62" Type="http://schemas.openxmlformats.org/officeDocument/2006/relationships/customXml" Target="../ink/ink483.xml"/><Relationship Id="rId70" Type="http://schemas.openxmlformats.org/officeDocument/2006/relationships/customXml" Target="../ink/ink487.xml"/><Relationship Id="rId75" Type="http://schemas.openxmlformats.org/officeDocument/2006/relationships/image" Target="../media/image383.png"/><Relationship Id="rId83" Type="http://schemas.openxmlformats.org/officeDocument/2006/relationships/image" Target="../media/image387.png"/><Relationship Id="rId88" Type="http://schemas.openxmlformats.org/officeDocument/2006/relationships/customXml" Target="../ink/ink496.xml"/><Relationship Id="rId91" Type="http://schemas.openxmlformats.org/officeDocument/2006/relationships/image" Target="../media/image391.png"/><Relationship Id="rId96" Type="http://schemas.openxmlformats.org/officeDocument/2006/relationships/customXml" Target="../ink/ink50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50.png"/><Relationship Id="rId15" Type="http://schemas.openxmlformats.org/officeDocument/2006/relationships/customXml" Target="../ink/ink460.xml"/><Relationship Id="rId23" Type="http://schemas.openxmlformats.org/officeDocument/2006/relationships/customXml" Target="../ink/ink464.xml"/><Relationship Id="rId28" Type="http://schemas.openxmlformats.org/officeDocument/2006/relationships/image" Target="../media/image3560.png"/><Relationship Id="rId36" Type="http://schemas.openxmlformats.org/officeDocument/2006/relationships/image" Target="../media/image3600.png"/><Relationship Id="rId49" Type="http://schemas.openxmlformats.org/officeDocument/2006/relationships/image" Target="../media/image3670.png"/><Relationship Id="rId57" Type="http://schemas.openxmlformats.org/officeDocument/2006/relationships/image" Target="../media/image3710.png"/><Relationship Id="rId10" Type="http://schemas.openxmlformats.org/officeDocument/2006/relationships/image" Target="../media/image3470.png"/><Relationship Id="rId31" Type="http://schemas.openxmlformats.org/officeDocument/2006/relationships/customXml" Target="../ink/ink468.xml"/><Relationship Id="rId44" Type="http://schemas.openxmlformats.org/officeDocument/2006/relationships/image" Target="../media/image3640.png"/><Relationship Id="rId52" Type="http://schemas.openxmlformats.org/officeDocument/2006/relationships/customXml" Target="../ink/ink478.xml"/><Relationship Id="rId60" Type="http://schemas.openxmlformats.org/officeDocument/2006/relationships/customXml" Target="../ink/ink482.xml"/><Relationship Id="rId65" Type="http://schemas.openxmlformats.org/officeDocument/2006/relationships/image" Target="../media/image378.png"/><Relationship Id="rId73" Type="http://schemas.openxmlformats.org/officeDocument/2006/relationships/image" Target="../media/image382.png"/><Relationship Id="rId78" Type="http://schemas.openxmlformats.org/officeDocument/2006/relationships/customXml" Target="../ink/ink491.xml"/><Relationship Id="rId81" Type="http://schemas.openxmlformats.org/officeDocument/2006/relationships/image" Target="../media/image386.png"/><Relationship Id="rId86" Type="http://schemas.openxmlformats.org/officeDocument/2006/relationships/customXml" Target="../ink/ink495.xml"/><Relationship Id="rId94" Type="http://schemas.openxmlformats.org/officeDocument/2006/relationships/customXml" Target="../ink/ink499.xml"/><Relationship Id="rId99" Type="http://schemas.openxmlformats.org/officeDocument/2006/relationships/image" Target="../media/image395.png"/><Relationship Id="rId101" Type="http://schemas.openxmlformats.org/officeDocument/2006/relationships/image" Target="../media/image396.png"/><Relationship Id="rId4" Type="http://schemas.openxmlformats.org/officeDocument/2006/relationships/image" Target="../media/image376.png"/><Relationship Id="rId9" Type="http://schemas.openxmlformats.org/officeDocument/2006/relationships/customXml" Target="../ink/ink457.xml"/><Relationship Id="rId13" Type="http://schemas.openxmlformats.org/officeDocument/2006/relationships/customXml" Target="../ink/ink459.xml"/><Relationship Id="rId18" Type="http://schemas.openxmlformats.org/officeDocument/2006/relationships/image" Target="../media/image3510.png"/><Relationship Id="rId39" Type="http://schemas.openxmlformats.org/officeDocument/2006/relationships/customXml" Target="../ink/ink472.xml"/><Relationship Id="rId34" Type="http://schemas.openxmlformats.org/officeDocument/2006/relationships/image" Target="../media/image3590.png"/><Relationship Id="rId50" Type="http://schemas.openxmlformats.org/officeDocument/2006/relationships/customXml" Target="../ink/ink477.xml"/><Relationship Id="rId55" Type="http://schemas.openxmlformats.org/officeDocument/2006/relationships/image" Target="../media/image3700.png"/><Relationship Id="rId76" Type="http://schemas.openxmlformats.org/officeDocument/2006/relationships/customXml" Target="../ink/ink490.xml"/><Relationship Id="rId97" Type="http://schemas.openxmlformats.org/officeDocument/2006/relationships/image" Target="../media/image39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total free energy of a dielectric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LL8 Section 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4762"/>
            <a:ext cx="4779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8.  Different derivation for uniform field, for </a:t>
            </a:r>
            <a:r>
              <a:rPr lang="en-US" sz="2000" i="1" dirty="0"/>
              <a:t>arbitrary</a:t>
            </a:r>
            <a:r>
              <a:rPr lang="en-US" sz="2000" dirty="0"/>
              <a:t> dielectric and field:</a:t>
            </a:r>
          </a:p>
        </p:txBody>
      </p:sp>
      <p:grpSp>
        <p:nvGrpSpPr>
          <p:cNvPr id="3110" name="Group 3109">
            <a:extLst>
              <a:ext uri="{FF2B5EF4-FFF2-40B4-BE49-F238E27FC236}">
                <a16:creationId xmlns:a16="http://schemas.microsoft.com/office/drawing/2014/main" id="{8F5569CC-7BD3-4EBE-BA59-41249AD270AB}"/>
              </a:ext>
            </a:extLst>
          </p:cNvPr>
          <p:cNvGrpSpPr/>
          <p:nvPr/>
        </p:nvGrpSpPr>
        <p:grpSpPr>
          <a:xfrm>
            <a:off x="4738752" y="112672"/>
            <a:ext cx="3460974" cy="752475"/>
            <a:chOff x="2971800" y="85725"/>
            <a:chExt cx="3460974" cy="75247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57163"/>
              <a:ext cx="10541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759" y="85725"/>
              <a:ext cx="2221015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-7303" y="1488823"/>
            <a:ext cx="3382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Next we assume a </a:t>
            </a:r>
            <a:r>
              <a:rPr lang="en-US" sz="2000" i="1" dirty="0"/>
              <a:t>linear</a:t>
            </a:r>
            <a:r>
              <a:rPr lang="en-US" sz="2000" dirty="0"/>
              <a:t> isotropic dielectric. Then </a:t>
            </a:r>
            <a:r>
              <a:rPr lang="en-US" sz="2000" b="1" dirty="0"/>
              <a:t>P</a:t>
            </a:r>
            <a:r>
              <a:rPr lang="en-US" sz="2000" dirty="0"/>
              <a:t> must be a linear function of         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871" y="2137792"/>
            <a:ext cx="3714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33" name="Group 3132">
            <a:extLst>
              <a:ext uri="{FF2B5EF4-FFF2-40B4-BE49-F238E27FC236}">
                <a16:creationId xmlns:a16="http://schemas.microsoft.com/office/drawing/2014/main" id="{6612D89B-D18E-461A-81A5-9CCE93D6CD3C}"/>
              </a:ext>
            </a:extLst>
          </p:cNvPr>
          <p:cNvGrpSpPr/>
          <p:nvPr/>
        </p:nvGrpSpPr>
        <p:grpSpPr>
          <a:xfrm>
            <a:off x="2261837" y="2658886"/>
            <a:ext cx="1404237" cy="452722"/>
            <a:chOff x="6111707" y="1295400"/>
            <a:chExt cx="1404237" cy="452722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707" y="1295400"/>
              <a:ext cx="642234" cy="452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1295400"/>
              <a:ext cx="734144" cy="452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21" y="2116191"/>
            <a:ext cx="1330887" cy="67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215" y="2937223"/>
            <a:ext cx="3025185" cy="68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7" y="3927895"/>
            <a:ext cx="12557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058" y="3851695"/>
            <a:ext cx="797541" cy="54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48872" y="3095493"/>
            <a:ext cx="856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 </a:t>
            </a:r>
            <a:r>
              <a:rPr lang="en-US" dirty="0" err="1"/>
              <a:t>const</a:t>
            </a:r>
            <a:endParaRPr lang="en-US" dirty="0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559" y="3884003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77000" y="400409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532" y="4954208"/>
            <a:ext cx="427663" cy="17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157" y="4753437"/>
            <a:ext cx="623043" cy="58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809" y="4713667"/>
            <a:ext cx="694482" cy="57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58" y="4730615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378199" y="485070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</a:t>
            </a:r>
          </a:p>
        </p:txBody>
      </p:sp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5562600"/>
            <a:ext cx="2047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8220" y="6422479"/>
            <a:ext cx="8443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Same result for isotropic linear dielectric in uniform external field as on slide 9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9F4F052-8458-42A1-BD92-0BED0CB46040}"/>
                  </a:ext>
                </a:extLst>
              </p14:cNvPr>
              <p14:cNvContentPartPr/>
              <p14:nvPr/>
            </p14:nvContentPartPr>
            <p14:xfrm>
              <a:off x="7200677" y="3485383"/>
              <a:ext cx="437400" cy="473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9F4F052-8458-42A1-BD92-0BED0CB4604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83037" y="3467743"/>
                <a:ext cx="47304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10E67C5-9BD1-4858-9B19-3FC79F4CA979}"/>
                  </a:ext>
                </a:extLst>
              </p14:cNvPr>
              <p14:cNvContentPartPr/>
              <p14:nvPr/>
            </p14:nvContentPartPr>
            <p14:xfrm>
              <a:off x="4715237" y="2652703"/>
              <a:ext cx="372240" cy="118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10E67C5-9BD1-4858-9B19-3FC79F4CA97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97237" y="2635063"/>
                <a:ext cx="4078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7904EF8-CDAC-490B-9DC7-9089A2E69F80}"/>
                  </a:ext>
                </a:extLst>
              </p14:cNvPr>
              <p14:cNvContentPartPr/>
              <p14:nvPr/>
            </p14:nvContentPartPr>
            <p14:xfrm>
              <a:off x="4842677" y="2787343"/>
              <a:ext cx="487440" cy="197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7904EF8-CDAC-490B-9DC7-9089A2E69F8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25037" y="2769343"/>
                <a:ext cx="5230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06" name="Ink 3105">
                <a:extLst>
                  <a:ext uri="{FF2B5EF4-FFF2-40B4-BE49-F238E27FC236}">
                    <a16:creationId xmlns:a16="http://schemas.microsoft.com/office/drawing/2014/main" id="{078EA440-ADBF-421E-8FFC-7C0413020B2D}"/>
                  </a:ext>
                </a:extLst>
              </p14:cNvPr>
              <p14:cNvContentPartPr/>
              <p14:nvPr/>
            </p14:nvContentPartPr>
            <p14:xfrm>
              <a:off x="4494197" y="2085343"/>
              <a:ext cx="217440" cy="703080"/>
            </p14:xfrm>
          </p:contentPart>
        </mc:Choice>
        <mc:Fallback xmlns="">
          <p:pic>
            <p:nvPicPr>
              <p:cNvPr id="3106" name="Ink 3105">
                <a:extLst>
                  <a:ext uri="{FF2B5EF4-FFF2-40B4-BE49-F238E27FC236}">
                    <a16:creationId xmlns:a16="http://schemas.microsoft.com/office/drawing/2014/main" id="{078EA440-ADBF-421E-8FFC-7C0413020B2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76557" y="2067703"/>
                <a:ext cx="253080" cy="73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107" name="Ink 3106">
                <a:extLst>
                  <a:ext uri="{FF2B5EF4-FFF2-40B4-BE49-F238E27FC236}">
                    <a16:creationId xmlns:a16="http://schemas.microsoft.com/office/drawing/2014/main" id="{C8CAEA56-51B9-40CB-B7EA-4FA9856F03E1}"/>
                  </a:ext>
                </a:extLst>
              </p14:cNvPr>
              <p14:cNvContentPartPr/>
              <p14:nvPr/>
            </p14:nvContentPartPr>
            <p14:xfrm>
              <a:off x="4849877" y="2968783"/>
              <a:ext cx="254520" cy="594360"/>
            </p14:xfrm>
          </p:contentPart>
        </mc:Choice>
        <mc:Fallback xmlns="">
          <p:pic>
            <p:nvPicPr>
              <p:cNvPr id="3107" name="Ink 3106">
                <a:extLst>
                  <a:ext uri="{FF2B5EF4-FFF2-40B4-BE49-F238E27FC236}">
                    <a16:creationId xmlns:a16="http://schemas.microsoft.com/office/drawing/2014/main" id="{C8CAEA56-51B9-40CB-B7EA-4FA9856F03E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32237" y="2951143"/>
                <a:ext cx="290160" cy="63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B9FEF71F-BC2D-48DD-BD8A-BC9F1CEEDB54}"/>
              </a:ext>
            </a:extLst>
          </p:cNvPr>
          <p:cNvGrpSpPr/>
          <p:nvPr/>
        </p:nvGrpSpPr>
        <p:grpSpPr>
          <a:xfrm>
            <a:off x="258220" y="3672814"/>
            <a:ext cx="2297520" cy="872640"/>
            <a:chOff x="680357" y="3228703"/>
            <a:chExt cx="2297520" cy="87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7BE85F3-E319-4C1A-9915-D987FC59BFA2}"/>
                    </a:ext>
                  </a:extLst>
                </p14:cNvPr>
                <p14:cNvContentPartPr/>
                <p14:nvPr/>
              </p14:nvContentPartPr>
              <p14:xfrm>
                <a:off x="930197" y="3476383"/>
                <a:ext cx="22320" cy="281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7BE85F3-E319-4C1A-9915-D987FC59BFA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12557" y="3458383"/>
                  <a:ext cx="579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ED88706-86C3-4A2C-BE62-ED0092B5F675}"/>
                    </a:ext>
                  </a:extLst>
                </p14:cNvPr>
                <p14:cNvContentPartPr/>
                <p14:nvPr/>
              </p14:nvContentPartPr>
              <p14:xfrm>
                <a:off x="997157" y="3487543"/>
                <a:ext cx="30240" cy="336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ED88706-86C3-4A2C-BE62-ED0092B5F67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79157" y="3469903"/>
                  <a:ext cx="658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9F7D788-6505-4C74-869F-14DC43D58A9F}"/>
                    </a:ext>
                  </a:extLst>
                </p14:cNvPr>
                <p14:cNvContentPartPr/>
                <p14:nvPr/>
              </p14:nvContentPartPr>
              <p14:xfrm>
                <a:off x="991757" y="3501223"/>
                <a:ext cx="194760" cy="22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9F7D788-6505-4C74-869F-14DC43D58A9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74117" y="3483223"/>
                  <a:ext cx="2304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9A8B477-E35A-42C5-A14A-094FC9F0284D}"/>
                    </a:ext>
                  </a:extLst>
                </p14:cNvPr>
                <p14:cNvContentPartPr/>
                <p14:nvPr/>
              </p14:nvContentPartPr>
              <p14:xfrm>
                <a:off x="1009757" y="3661423"/>
                <a:ext cx="195480" cy="8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9A8B477-E35A-42C5-A14A-094FC9F0284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2117" y="3643423"/>
                  <a:ext cx="231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B066692-08ED-46AB-A690-0EB674DFECAB}"/>
                    </a:ext>
                  </a:extLst>
                </p14:cNvPr>
                <p14:cNvContentPartPr/>
                <p14:nvPr/>
              </p14:nvContentPartPr>
              <p14:xfrm>
                <a:off x="982397" y="3803623"/>
                <a:ext cx="205560" cy="32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B066692-08ED-46AB-A690-0EB674DFECA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64757" y="3785623"/>
                  <a:ext cx="2412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EB82E22-CB98-4833-9C26-3A15FAF17B8D}"/>
                    </a:ext>
                  </a:extLst>
                </p14:cNvPr>
                <p14:cNvContentPartPr/>
                <p14:nvPr/>
              </p14:nvContentPartPr>
              <p14:xfrm>
                <a:off x="1358597" y="3650623"/>
                <a:ext cx="25200" cy="32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EB82E22-CB98-4833-9C26-3A15FAF17B8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340597" y="3632623"/>
                  <a:ext cx="608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A8DBB9D-D00D-4592-9CBA-1D37D5CCBA23}"/>
                    </a:ext>
                  </a:extLst>
                </p14:cNvPr>
                <p14:cNvContentPartPr/>
                <p14:nvPr/>
              </p14:nvContentPartPr>
              <p14:xfrm>
                <a:off x="1471637" y="3473143"/>
                <a:ext cx="172080" cy="405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A8DBB9D-D00D-4592-9CBA-1D37D5CCBA2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53637" y="3455503"/>
                  <a:ext cx="20772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72" name="Ink 3071">
                  <a:extLst>
                    <a:ext uri="{FF2B5EF4-FFF2-40B4-BE49-F238E27FC236}">
                      <a16:creationId xmlns:a16="http://schemas.microsoft.com/office/drawing/2014/main" id="{52518F12-6F2B-4688-9C93-2901BB8FB862}"/>
                    </a:ext>
                  </a:extLst>
                </p14:cNvPr>
                <p14:cNvContentPartPr/>
                <p14:nvPr/>
              </p14:nvContentPartPr>
              <p14:xfrm>
                <a:off x="1741277" y="3469903"/>
                <a:ext cx="24120" cy="388080"/>
              </p14:xfrm>
            </p:contentPart>
          </mc:Choice>
          <mc:Fallback xmlns="">
            <p:pic>
              <p:nvPicPr>
                <p:cNvPr id="3072" name="Ink 3071">
                  <a:extLst>
                    <a:ext uri="{FF2B5EF4-FFF2-40B4-BE49-F238E27FC236}">
                      <a16:creationId xmlns:a16="http://schemas.microsoft.com/office/drawing/2014/main" id="{52518F12-6F2B-4688-9C93-2901BB8FB86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23637" y="3452263"/>
                  <a:ext cx="5976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73" name="Ink 3072">
                  <a:extLst>
                    <a:ext uri="{FF2B5EF4-FFF2-40B4-BE49-F238E27FC236}">
                      <a16:creationId xmlns:a16="http://schemas.microsoft.com/office/drawing/2014/main" id="{5CC59A12-3747-4A5E-B25A-FA273C8481B6}"/>
                    </a:ext>
                  </a:extLst>
                </p14:cNvPr>
                <p14:cNvContentPartPr/>
                <p14:nvPr/>
              </p14:nvContentPartPr>
              <p14:xfrm>
                <a:off x="1792397" y="3465943"/>
                <a:ext cx="32400" cy="443160"/>
              </p14:xfrm>
            </p:contentPart>
          </mc:Choice>
          <mc:Fallback xmlns="">
            <p:pic>
              <p:nvPicPr>
                <p:cNvPr id="3073" name="Ink 3072">
                  <a:extLst>
                    <a:ext uri="{FF2B5EF4-FFF2-40B4-BE49-F238E27FC236}">
                      <a16:creationId xmlns:a16="http://schemas.microsoft.com/office/drawing/2014/main" id="{5CC59A12-3747-4A5E-B25A-FA273C8481B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774397" y="3447943"/>
                  <a:ext cx="6804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87" name="Ink 3086">
                  <a:extLst>
                    <a:ext uri="{FF2B5EF4-FFF2-40B4-BE49-F238E27FC236}">
                      <a16:creationId xmlns:a16="http://schemas.microsoft.com/office/drawing/2014/main" id="{31D9D628-46C2-4CFC-86A2-C523A867A734}"/>
                    </a:ext>
                  </a:extLst>
                </p14:cNvPr>
                <p14:cNvContentPartPr/>
                <p14:nvPr/>
              </p14:nvContentPartPr>
              <p14:xfrm>
                <a:off x="1767557" y="3490423"/>
                <a:ext cx="220320" cy="15120"/>
              </p14:xfrm>
            </p:contentPart>
          </mc:Choice>
          <mc:Fallback xmlns="">
            <p:pic>
              <p:nvPicPr>
                <p:cNvPr id="3087" name="Ink 3086">
                  <a:extLst>
                    <a:ext uri="{FF2B5EF4-FFF2-40B4-BE49-F238E27FC236}">
                      <a16:creationId xmlns:a16="http://schemas.microsoft.com/office/drawing/2014/main" id="{31D9D628-46C2-4CFC-86A2-C523A867A73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749917" y="3472783"/>
                  <a:ext cx="2559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88" name="Ink 3087">
                  <a:extLst>
                    <a:ext uri="{FF2B5EF4-FFF2-40B4-BE49-F238E27FC236}">
                      <a16:creationId xmlns:a16="http://schemas.microsoft.com/office/drawing/2014/main" id="{833E13FE-BAEB-4141-8CFA-01E9874F0666}"/>
                    </a:ext>
                  </a:extLst>
                </p14:cNvPr>
                <p14:cNvContentPartPr/>
                <p14:nvPr/>
              </p14:nvContentPartPr>
              <p14:xfrm>
                <a:off x="1803197" y="3649903"/>
                <a:ext cx="154440" cy="22680"/>
              </p14:xfrm>
            </p:contentPart>
          </mc:Choice>
          <mc:Fallback xmlns="">
            <p:pic>
              <p:nvPicPr>
                <p:cNvPr id="3088" name="Ink 3087">
                  <a:extLst>
                    <a:ext uri="{FF2B5EF4-FFF2-40B4-BE49-F238E27FC236}">
                      <a16:creationId xmlns:a16="http://schemas.microsoft.com/office/drawing/2014/main" id="{833E13FE-BAEB-4141-8CFA-01E9874F066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85557" y="3632263"/>
                  <a:ext cx="1900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90" name="Ink 3089">
                  <a:extLst>
                    <a:ext uri="{FF2B5EF4-FFF2-40B4-BE49-F238E27FC236}">
                      <a16:creationId xmlns:a16="http://schemas.microsoft.com/office/drawing/2014/main" id="{AD059560-4172-4E5A-9D3A-F7C27B9A24E1}"/>
                    </a:ext>
                  </a:extLst>
                </p14:cNvPr>
                <p14:cNvContentPartPr/>
                <p14:nvPr/>
              </p14:nvContentPartPr>
              <p14:xfrm>
                <a:off x="1756757" y="3879583"/>
                <a:ext cx="211680" cy="16560"/>
              </p14:xfrm>
            </p:contentPart>
          </mc:Choice>
          <mc:Fallback xmlns="">
            <p:pic>
              <p:nvPicPr>
                <p:cNvPr id="3090" name="Ink 3089">
                  <a:extLst>
                    <a:ext uri="{FF2B5EF4-FFF2-40B4-BE49-F238E27FC236}">
                      <a16:creationId xmlns:a16="http://schemas.microsoft.com/office/drawing/2014/main" id="{AD059560-4172-4E5A-9D3A-F7C27B9A24E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38757" y="3861583"/>
                  <a:ext cx="247320" cy="522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105" name="Group 3104">
              <a:extLst>
                <a:ext uri="{FF2B5EF4-FFF2-40B4-BE49-F238E27FC236}">
                  <a16:creationId xmlns:a16="http://schemas.microsoft.com/office/drawing/2014/main" id="{1529202C-1562-4782-8AEC-7C6DA39D4749}"/>
                </a:ext>
              </a:extLst>
            </p:cNvPr>
            <p:cNvGrpSpPr/>
            <p:nvPr/>
          </p:nvGrpSpPr>
          <p:grpSpPr>
            <a:xfrm>
              <a:off x="2167877" y="3375583"/>
              <a:ext cx="810000" cy="507960"/>
              <a:chOff x="2167877" y="3375583"/>
              <a:chExt cx="810000" cy="507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092" name="Ink 3091">
                    <a:extLst>
                      <a:ext uri="{FF2B5EF4-FFF2-40B4-BE49-F238E27FC236}">
                        <a16:creationId xmlns:a16="http://schemas.microsoft.com/office/drawing/2014/main" id="{7D5A11B9-8030-4C71-A741-1E50FED8613F}"/>
                      </a:ext>
                    </a:extLst>
                  </p14:cNvPr>
                  <p14:cNvContentPartPr/>
                  <p14:nvPr/>
                </p14:nvContentPartPr>
                <p14:xfrm>
                  <a:off x="2178317" y="3646663"/>
                  <a:ext cx="96480" cy="16560"/>
                </p14:xfrm>
              </p:contentPart>
            </mc:Choice>
            <mc:Fallback xmlns="">
              <p:pic>
                <p:nvPicPr>
                  <p:cNvPr id="3092" name="Ink 3091">
                    <a:extLst>
                      <a:ext uri="{FF2B5EF4-FFF2-40B4-BE49-F238E27FC236}">
                        <a16:creationId xmlns:a16="http://schemas.microsoft.com/office/drawing/2014/main" id="{7D5A11B9-8030-4C71-A741-1E50FED8613F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2160677" y="3628663"/>
                    <a:ext cx="132120" cy="5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3093" name="Ink 3092">
                    <a:extLst>
                      <a:ext uri="{FF2B5EF4-FFF2-40B4-BE49-F238E27FC236}">
                        <a16:creationId xmlns:a16="http://schemas.microsoft.com/office/drawing/2014/main" id="{EAFF5EC3-09FB-4A26-8295-B62F1E6C6EEE}"/>
                      </a:ext>
                    </a:extLst>
                  </p14:cNvPr>
                  <p14:cNvContentPartPr/>
                  <p14:nvPr/>
                </p14:nvContentPartPr>
                <p14:xfrm>
                  <a:off x="2167877" y="3730183"/>
                  <a:ext cx="93960" cy="7200"/>
                </p14:xfrm>
              </p:contentPart>
            </mc:Choice>
            <mc:Fallback xmlns="">
              <p:pic>
                <p:nvPicPr>
                  <p:cNvPr id="3093" name="Ink 3092">
                    <a:extLst>
                      <a:ext uri="{FF2B5EF4-FFF2-40B4-BE49-F238E27FC236}">
                        <a16:creationId xmlns:a16="http://schemas.microsoft.com/office/drawing/2014/main" id="{EAFF5EC3-09FB-4A26-8295-B62F1E6C6EEE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2149877" y="3712183"/>
                    <a:ext cx="129600" cy="4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3095" name="Ink 3094">
                    <a:extLst>
                      <a:ext uri="{FF2B5EF4-FFF2-40B4-BE49-F238E27FC236}">
                        <a16:creationId xmlns:a16="http://schemas.microsoft.com/office/drawing/2014/main" id="{41FF9820-DDE6-4521-AF82-12C021E46507}"/>
                      </a:ext>
                    </a:extLst>
                  </p14:cNvPr>
                  <p14:cNvContentPartPr/>
                  <p14:nvPr/>
                </p14:nvContentPartPr>
                <p14:xfrm>
                  <a:off x="2440397" y="3465223"/>
                  <a:ext cx="10440" cy="182520"/>
                </p14:xfrm>
              </p:contentPart>
            </mc:Choice>
            <mc:Fallback xmlns="">
              <p:pic>
                <p:nvPicPr>
                  <p:cNvPr id="3095" name="Ink 3094">
                    <a:extLst>
                      <a:ext uri="{FF2B5EF4-FFF2-40B4-BE49-F238E27FC236}">
                        <a16:creationId xmlns:a16="http://schemas.microsoft.com/office/drawing/2014/main" id="{41FF9820-DDE6-4521-AF82-12C021E46507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2422757" y="3447583"/>
                    <a:ext cx="46080" cy="21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3096" name="Ink 3095">
                    <a:extLst>
                      <a:ext uri="{FF2B5EF4-FFF2-40B4-BE49-F238E27FC236}">
                        <a16:creationId xmlns:a16="http://schemas.microsoft.com/office/drawing/2014/main" id="{B78B8E82-EDE6-414D-B9C7-C2F8B649BDB2}"/>
                      </a:ext>
                    </a:extLst>
                  </p14:cNvPr>
                  <p14:cNvContentPartPr/>
                  <p14:nvPr/>
                </p14:nvContentPartPr>
                <p14:xfrm>
                  <a:off x="2402957" y="3692383"/>
                  <a:ext cx="117000" cy="7920"/>
                </p14:xfrm>
              </p:contentPart>
            </mc:Choice>
            <mc:Fallback xmlns="">
              <p:pic>
                <p:nvPicPr>
                  <p:cNvPr id="3096" name="Ink 3095">
                    <a:extLst>
                      <a:ext uri="{FF2B5EF4-FFF2-40B4-BE49-F238E27FC236}">
                        <a16:creationId xmlns:a16="http://schemas.microsoft.com/office/drawing/2014/main" id="{B78B8E82-EDE6-414D-B9C7-C2F8B649BDB2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2384957" y="3674383"/>
                    <a:ext cx="152640" cy="43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3097" name="Ink 3096">
                    <a:extLst>
                      <a:ext uri="{FF2B5EF4-FFF2-40B4-BE49-F238E27FC236}">
                        <a16:creationId xmlns:a16="http://schemas.microsoft.com/office/drawing/2014/main" id="{6F30CC5A-2E6E-47CB-AF56-7451745C7839}"/>
                      </a:ext>
                    </a:extLst>
                  </p14:cNvPr>
                  <p14:cNvContentPartPr/>
                  <p14:nvPr/>
                </p14:nvContentPartPr>
                <p14:xfrm>
                  <a:off x="2415917" y="3749263"/>
                  <a:ext cx="96480" cy="134280"/>
                </p14:xfrm>
              </p:contentPart>
            </mc:Choice>
            <mc:Fallback xmlns="">
              <p:pic>
                <p:nvPicPr>
                  <p:cNvPr id="3097" name="Ink 3096">
                    <a:extLst>
                      <a:ext uri="{FF2B5EF4-FFF2-40B4-BE49-F238E27FC236}">
                        <a16:creationId xmlns:a16="http://schemas.microsoft.com/office/drawing/2014/main" id="{6F30CC5A-2E6E-47CB-AF56-7451745C7839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2398277" y="3731263"/>
                    <a:ext cx="132120" cy="169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3098" name="Ink 3097">
                    <a:extLst>
                      <a:ext uri="{FF2B5EF4-FFF2-40B4-BE49-F238E27FC236}">
                        <a16:creationId xmlns:a16="http://schemas.microsoft.com/office/drawing/2014/main" id="{6697D4C8-292F-4196-A54C-7F23603B769C}"/>
                      </a:ext>
                    </a:extLst>
                  </p14:cNvPr>
                  <p14:cNvContentPartPr/>
                  <p14:nvPr/>
                </p14:nvContentPartPr>
                <p14:xfrm>
                  <a:off x="2613197" y="3499783"/>
                  <a:ext cx="9360" cy="313920"/>
                </p14:xfrm>
              </p:contentPart>
            </mc:Choice>
            <mc:Fallback xmlns="">
              <p:pic>
                <p:nvPicPr>
                  <p:cNvPr id="3098" name="Ink 3097">
                    <a:extLst>
                      <a:ext uri="{FF2B5EF4-FFF2-40B4-BE49-F238E27FC236}">
                        <a16:creationId xmlns:a16="http://schemas.microsoft.com/office/drawing/2014/main" id="{6697D4C8-292F-4196-A54C-7F23603B769C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2595197" y="3481783"/>
                    <a:ext cx="45000" cy="34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3100" name="Ink 3099">
                    <a:extLst>
                      <a:ext uri="{FF2B5EF4-FFF2-40B4-BE49-F238E27FC236}">
                        <a16:creationId xmlns:a16="http://schemas.microsoft.com/office/drawing/2014/main" id="{90C868C8-74B6-4D92-9C61-729FE5B4E2F6}"/>
                      </a:ext>
                    </a:extLst>
                  </p14:cNvPr>
                  <p14:cNvContentPartPr/>
                  <p14:nvPr/>
                </p14:nvContentPartPr>
                <p14:xfrm>
                  <a:off x="2667557" y="3506623"/>
                  <a:ext cx="24840" cy="325800"/>
                </p14:xfrm>
              </p:contentPart>
            </mc:Choice>
            <mc:Fallback xmlns="">
              <p:pic>
                <p:nvPicPr>
                  <p:cNvPr id="3100" name="Ink 3099">
                    <a:extLst>
                      <a:ext uri="{FF2B5EF4-FFF2-40B4-BE49-F238E27FC236}">
                        <a16:creationId xmlns:a16="http://schemas.microsoft.com/office/drawing/2014/main" id="{90C868C8-74B6-4D92-9C61-729FE5B4E2F6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2649917" y="3488623"/>
                    <a:ext cx="60480" cy="361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3101" name="Ink 3100">
                    <a:extLst>
                      <a:ext uri="{FF2B5EF4-FFF2-40B4-BE49-F238E27FC236}">
                        <a16:creationId xmlns:a16="http://schemas.microsoft.com/office/drawing/2014/main" id="{D2C5CE15-3E53-4CED-8A12-83B751D380D3}"/>
                      </a:ext>
                    </a:extLst>
                  </p14:cNvPr>
                  <p14:cNvContentPartPr/>
                  <p14:nvPr/>
                </p14:nvContentPartPr>
                <p14:xfrm>
                  <a:off x="2678357" y="3505183"/>
                  <a:ext cx="179640" cy="14400"/>
                </p14:xfrm>
              </p:contentPart>
            </mc:Choice>
            <mc:Fallback xmlns="">
              <p:pic>
                <p:nvPicPr>
                  <p:cNvPr id="3101" name="Ink 3100">
                    <a:extLst>
                      <a:ext uri="{FF2B5EF4-FFF2-40B4-BE49-F238E27FC236}">
                        <a16:creationId xmlns:a16="http://schemas.microsoft.com/office/drawing/2014/main" id="{D2C5CE15-3E53-4CED-8A12-83B751D380D3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2660717" y="3487543"/>
                    <a:ext cx="215280" cy="5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3102" name="Ink 3101">
                    <a:extLst>
                      <a:ext uri="{FF2B5EF4-FFF2-40B4-BE49-F238E27FC236}">
                        <a16:creationId xmlns:a16="http://schemas.microsoft.com/office/drawing/2014/main" id="{E6300921-17D5-4CEE-8611-3AE0A1F00AF8}"/>
                      </a:ext>
                    </a:extLst>
                  </p14:cNvPr>
                  <p14:cNvContentPartPr/>
                  <p14:nvPr/>
                </p14:nvContentPartPr>
                <p14:xfrm>
                  <a:off x="2670437" y="3664303"/>
                  <a:ext cx="116640" cy="11160"/>
                </p14:xfrm>
              </p:contentPart>
            </mc:Choice>
            <mc:Fallback xmlns="">
              <p:pic>
                <p:nvPicPr>
                  <p:cNvPr id="3102" name="Ink 3101">
                    <a:extLst>
                      <a:ext uri="{FF2B5EF4-FFF2-40B4-BE49-F238E27FC236}">
                        <a16:creationId xmlns:a16="http://schemas.microsoft.com/office/drawing/2014/main" id="{E6300921-17D5-4CEE-8611-3AE0A1F00AF8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2652797" y="3646303"/>
                    <a:ext cx="152280" cy="4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3103" name="Ink 3102">
                    <a:extLst>
                      <a:ext uri="{FF2B5EF4-FFF2-40B4-BE49-F238E27FC236}">
                        <a16:creationId xmlns:a16="http://schemas.microsoft.com/office/drawing/2014/main" id="{72DEC926-D2A3-4B0B-AB44-185FE485F7A6}"/>
                      </a:ext>
                    </a:extLst>
                  </p14:cNvPr>
                  <p14:cNvContentPartPr/>
                  <p14:nvPr/>
                </p14:nvContentPartPr>
                <p14:xfrm>
                  <a:off x="2630477" y="3789583"/>
                  <a:ext cx="194040" cy="44640"/>
                </p14:xfrm>
              </p:contentPart>
            </mc:Choice>
            <mc:Fallback xmlns="">
              <p:pic>
                <p:nvPicPr>
                  <p:cNvPr id="3103" name="Ink 3102">
                    <a:extLst>
                      <a:ext uri="{FF2B5EF4-FFF2-40B4-BE49-F238E27FC236}">
                        <a16:creationId xmlns:a16="http://schemas.microsoft.com/office/drawing/2014/main" id="{72DEC926-D2A3-4B0B-AB44-185FE485F7A6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2612477" y="3771943"/>
                    <a:ext cx="229680" cy="8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3104" name="Ink 3103">
                    <a:extLst>
                      <a:ext uri="{FF2B5EF4-FFF2-40B4-BE49-F238E27FC236}">
                        <a16:creationId xmlns:a16="http://schemas.microsoft.com/office/drawing/2014/main" id="{CBAFC6BA-92CC-437F-B886-2958A2B56DE6}"/>
                      </a:ext>
                    </a:extLst>
                  </p14:cNvPr>
                  <p14:cNvContentPartPr/>
                  <p14:nvPr/>
                </p14:nvContentPartPr>
                <p14:xfrm>
                  <a:off x="2862317" y="3375583"/>
                  <a:ext cx="115560" cy="101880"/>
                </p14:xfrm>
              </p:contentPart>
            </mc:Choice>
            <mc:Fallback xmlns="">
              <p:pic>
                <p:nvPicPr>
                  <p:cNvPr id="3104" name="Ink 3103">
                    <a:extLst>
                      <a:ext uri="{FF2B5EF4-FFF2-40B4-BE49-F238E27FC236}">
                        <a16:creationId xmlns:a16="http://schemas.microsoft.com/office/drawing/2014/main" id="{CBAFC6BA-92CC-437F-B886-2958A2B56DE6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2844677" y="3357583"/>
                    <a:ext cx="151200" cy="1375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108" name="Ink 3107">
                  <a:extLst>
                    <a:ext uri="{FF2B5EF4-FFF2-40B4-BE49-F238E27FC236}">
                      <a16:creationId xmlns:a16="http://schemas.microsoft.com/office/drawing/2014/main" id="{BAD462DC-883D-40D3-9954-12E0775E4275}"/>
                    </a:ext>
                  </a:extLst>
                </p14:cNvPr>
                <p14:cNvContentPartPr/>
                <p14:nvPr/>
              </p14:nvContentPartPr>
              <p14:xfrm>
                <a:off x="680357" y="3228703"/>
                <a:ext cx="183240" cy="872640"/>
              </p14:xfrm>
            </p:contentPart>
          </mc:Choice>
          <mc:Fallback xmlns="">
            <p:pic>
              <p:nvPicPr>
                <p:cNvPr id="3108" name="Ink 3107">
                  <a:extLst>
                    <a:ext uri="{FF2B5EF4-FFF2-40B4-BE49-F238E27FC236}">
                      <a16:creationId xmlns:a16="http://schemas.microsoft.com/office/drawing/2014/main" id="{BAD462DC-883D-40D3-9954-12E0775E427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62717" y="3210703"/>
                  <a:ext cx="218880" cy="90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109" name="Ink 3108">
                <a:extLst>
                  <a:ext uri="{FF2B5EF4-FFF2-40B4-BE49-F238E27FC236}">
                    <a16:creationId xmlns:a16="http://schemas.microsoft.com/office/drawing/2014/main" id="{B748EC97-CE87-4C53-9C8C-77233C696588}"/>
                  </a:ext>
                </a:extLst>
              </p14:cNvPr>
              <p14:cNvContentPartPr/>
              <p14:nvPr/>
            </p14:nvContentPartPr>
            <p14:xfrm>
              <a:off x="6030317" y="6044623"/>
              <a:ext cx="361800" cy="228240"/>
            </p14:xfrm>
          </p:contentPart>
        </mc:Choice>
        <mc:Fallback xmlns="">
          <p:pic>
            <p:nvPicPr>
              <p:cNvPr id="3109" name="Ink 3108">
                <a:extLst>
                  <a:ext uri="{FF2B5EF4-FFF2-40B4-BE49-F238E27FC236}">
                    <a16:creationId xmlns:a16="http://schemas.microsoft.com/office/drawing/2014/main" id="{B748EC97-CE87-4C53-9C8C-77233C69658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967317" y="5981983"/>
                <a:ext cx="487440" cy="353880"/>
              </a:xfrm>
              <a:prstGeom prst="rect">
                <a:avLst/>
              </a:prstGeom>
            </p:spPr>
          </p:pic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AC613FA2-A734-4567-B5FC-BD1589E6E0C3}"/>
              </a:ext>
            </a:extLst>
          </p:cNvPr>
          <p:cNvSpPr txBox="1"/>
          <p:nvPr/>
        </p:nvSpPr>
        <p:spPr>
          <a:xfrm>
            <a:off x="392393" y="653680"/>
            <a:ext cx="438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(Infinitesimal change.  Might be hard to integrate to find     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111" name="Ink 3110">
                <a:extLst>
                  <a:ext uri="{FF2B5EF4-FFF2-40B4-BE49-F238E27FC236}">
                    <a16:creationId xmlns:a16="http://schemas.microsoft.com/office/drawing/2014/main" id="{758B71EE-953E-4D21-94B6-8924CE10768F}"/>
                  </a:ext>
                </a:extLst>
              </p14:cNvPr>
              <p14:cNvContentPartPr/>
              <p14:nvPr/>
            </p14:nvContentPartPr>
            <p14:xfrm>
              <a:off x="4369637" y="671263"/>
              <a:ext cx="549000" cy="201600"/>
            </p14:xfrm>
          </p:contentPart>
        </mc:Choice>
        <mc:Fallback xmlns="">
          <p:pic>
            <p:nvPicPr>
              <p:cNvPr id="3111" name="Ink 3110">
                <a:extLst>
                  <a:ext uri="{FF2B5EF4-FFF2-40B4-BE49-F238E27FC236}">
                    <a16:creationId xmlns:a16="http://schemas.microsoft.com/office/drawing/2014/main" id="{758B71EE-953E-4D21-94B6-8924CE10768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351637" y="653263"/>
                <a:ext cx="584640" cy="23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22" name="Group 3121">
            <a:extLst>
              <a:ext uri="{FF2B5EF4-FFF2-40B4-BE49-F238E27FC236}">
                <a16:creationId xmlns:a16="http://schemas.microsoft.com/office/drawing/2014/main" id="{98B0812A-3769-48DE-B1A5-9D2082E2D1AB}"/>
              </a:ext>
            </a:extLst>
          </p:cNvPr>
          <p:cNvGrpSpPr/>
          <p:nvPr/>
        </p:nvGrpSpPr>
        <p:grpSpPr>
          <a:xfrm>
            <a:off x="2867357" y="5713783"/>
            <a:ext cx="1076760" cy="383760"/>
            <a:chOff x="2867357" y="5713783"/>
            <a:chExt cx="1076760" cy="38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113" name="Ink 3112">
                  <a:extLst>
                    <a:ext uri="{FF2B5EF4-FFF2-40B4-BE49-F238E27FC236}">
                      <a16:creationId xmlns:a16="http://schemas.microsoft.com/office/drawing/2014/main" id="{A029AEEF-12D6-489B-8E9C-D936C9C64137}"/>
                    </a:ext>
                  </a:extLst>
                </p14:cNvPr>
                <p14:cNvContentPartPr/>
                <p14:nvPr/>
              </p14:nvContentPartPr>
              <p14:xfrm>
                <a:off x="2867357" y="5713783"/>
                <a:ext cx="294840" cy="97560"/>
              </p14:xfrm>
            </p:contentPart>
          </mc:Choice>
          <mc:Fallback xmlns="">
            <p:pic>
              <p:nvPicPr>
                <p:cNvPr id="3113" name="Ink 3112">
                  <a:extLst>
                    <a:ext uri="{FF2B5EF4-FFF2-40B4-BE49-F238E27FC236}">
                      <a16:creationId xmlns:a16="http://schemas.microsoft.com/office/drawing/2014/main" id="{A029AEEF-12D6-489B-8E9C-D936C9C6413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49717" y="5696143"/>
                  <a:ext cx="3304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114" name="Ink 3113">
                  <a:extLst>
                    <a:ext uri="{FF2B5EF4-FFF2-40B4-BE49-F238E27FC236}">
                      <a16:creationId xmlns:a16="http://schemas.microsoft.com/office/drawing/2014/main" id="{33DFC246-ECCD-4EC8-BBA5-9E36422EDE34}"/>
                    </a:ext>
                  </a:extLst>
                </p14:cNvPr>
                <p14:cNvContentPartPr/>
                <p14:nvPr/>
              </p14:nvContentPartPr>
              <p14:xfrm>
                <a:off x="2926397" y="5750143"/>
                <a:ext cx="163800" cy="289440"/>
              </p14:xfrm>
            </p:contentPart>
          </mc:Choice>
          <mc:Fallback xmlns="">
            <p:pic>
              <p:nvPicPr>
                <p:cNvPr id="3114" name="Ink 3113">
                  <a:extLst>
                    <a:ext uri="{FF2B5EF4-FFF2-40B4-BE49-F238E27FC236}">
                      <a16:creationId xmlns:a16="http://schemas.microsoft.com/office/drawing/2014/main" id="{33DFC246-ECCD-4EC8-BBA5-9E36422EDE3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908757" y="5732143"/>
                  <a:ext cx="1994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115" name="Ink 3114">
                  <a:extLst>
                    <a:ext uri="{FF2B5EF4-FFF2-40B4-BE49-F238E27FC236}">
                      <a16:creationId xmlns:a16="http://schemas.microsoft.com/office/drawing/2014/main" id="{260868C9-9916-4223-86C2-CEAE68E11C1F}"/>
                    </a:ext>
                  </a:extLst>
                </p14:cNvPr>
                <p14:cNvContentPartPr/>
                <p14:nvPr/>
              </p14:nvContentPartPr>
              <p14:xfrm>
                <a:off x="2948717" y="5893063"/>
                <a:ext cx="184320" cy="57240"/>
              </p14:xfrm>
            </p:contentPart>
          </mc:Choice>
          <mc:Fallback xmlns="">
            <p:pic>
              <p:nvPicPr>
                <p:cNvPr id="3115" name="Ink 3114">
                  <a:extLst>
                    <a:ext uri="{FF2B5EF4-FFF2-40B4-BE49-F238E27FC236}">
                      <a16:creationId xmlns:a16="http://schemas.microsoft.com/office/drawing/2014/main" id="{260868C9-9916-4223-86C2-CEAE68E11C1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930717" y="5875423"/>
                  <a:ext cx="2199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116" name="Ink 3115">
                  <a:extLst>
                    <a:ext uri="{FF2B5EF4-FFF2-40B4-BE49-F238E27FC236}">
                      <a16:creationId xmlns:a16="http://schemas.microsoft.com/office/drawing/2014/main" id="{98B48E2C-79FC-4391-9764-90496415989E}"/>
                    </a:ext>
                  </a:extLst>
                </p14:cNvPr>
                <p14:cNvContentPartPr/>
                <p14:nvPr/>
              </p14:nvContentPartPr>
              <p14:xfrm>
                <a:off x="3224117" y="5915743"/>
                <a:ext cx="158040" cy="29160"/>
              </p14:xfrm>
            </p:contentPart>
          </mc:Choice>
          <mc:Fallback xmlns="">
            <p:pic>
              <p:nvPicPr>
                <p:cNvPr id="3116" name="Ink 3115">
                  <a:extLst>
                    <a:ext uri="{FF2B5EF4-FFF2-40B4-BE49-F238E27FC236}">
                      <a16:creationId xmlns:a16="http://schemas.microsoft.com/office/drawing/2014/main" id="{98B48E2C-79FC-4391-9764-90496415989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206477" y="5897743"/>
                  <a:ext cx="1936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118" name="Ink 3117">
                  <a:extLst>
                    <a:ext uri="{FF2B5EF4-FFF2-40B4-BE49-F238E27FC236}">
                      <a16:creationId xmlns:a16="http://schemas.microsoft.com/office/drawing/2014/main" id="{B856C658-A0B8-499D-A468-8D6E73865124}"/>
                    </a:ext>
                  </a:extLst>
                </p14:cNvPr>
                <p14:cNvContentPartPr/>
                <p14:nvPr/>
              </p14:nvContentPartPr>
              <p14:xfrm>
                <a:off x="3495557" y="5745823"/>
                <a:ext cx="355320" cy="86400"/>
              </p14:xfrm>
            </p:contentPart>
          </mc:Choice>
          <mc:Fallback xmlns="">
            <p:pic>
              <p:nvPicPr>
                <p:cNvPr id="3118" name="Ink 3117">
                  <a:extLst>
                    <a:ext uri="{FF2B5EF4-FFF2-40B4-BE49-F238E27FC236}">
                      <a16:creationId xmlns:a16="http://schemas.microsoft.com/office/drawing/2014/main" id="{B856C658-A0B8-499D-A468-8D6E7386512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477917" y="5728183"/>
                  <a:ext cx="3909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119" name="Ink 3118">
                  <a:extLst>
                    <a:ext uri="{FF2B5EF4-FFF2-40B4-BE49-F238E27FC236}">
                      <a16:creationId xmlns:a16="http://schemas.microsoft.com/office/drawing/2014/main" id="{3FE39C1B-E08F-4184-A29E-BFD4B8B61BF3}"/>
                    </a:ext>
                  </a:extLst>
                </p14:cNvPr>
                <p14:cNvContentPartPr/>
                <p14:nvPr/>
              </p14:nvContentPartPr>
              <p14:xfrm>
                <a:off x="3638477" y="5800903"/>
                <a:ext cx="135000" cy="244800"/>
              </p14:xfrm>
            </p:contentPart>
          </mc:Choice>
          <mc:Fallback xmlns="">
            <p:pic>
              <p:nvPicPr>
                <p:cNvPr id="3119" name="Ink 3118">
                  <a:extLst>
                    <a:ext uri="{FF2B5EF4-FFF2-40B4-BE49-F238E27FC236}">
                      <a16:creationId xmlns:a16="http://schemas.microsoft.com/office/drawing/2014/main" id="{3FE39C1B-E08F-4184-A29E-BFD4B8B61BF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620837" y="5783263"/>
                  <a:ext cx="1706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120" name="Ink 3119">
                  <a:extLst>
                    <a:ext uri="{FF2B5EF4-FFF2-40B4-BE49-F238E27FC236}">
                      <a16:creationId xmlns:a16="http://schemas.microsoft.com/office/drawing/2014/main" id="{25F96F3D-7B94-4818-9E99-4665F8A44EC8}"/>
                    </a:ext>
                  </a:extLst>
                </p14:cNvPr>
                <p14:cNvContentPartPr/>
                <p14:nvPr/>
              </p14:nvContentPartPr>
              <p14:xfrm>
                <a:off x="3614357" y="5915743"/>
                <a:ext cx="190080" cy="39960"/>
              </p14:xfrm>
            </p:contentPart>
          </mc:Choice>
          <mc:Fallback xmlns="">
            <p:pic>
              <p:nvPicPr>
                <p:cNvPr id="3120" name="Ink 3119">
                  <a:extLst>
                    <a:ext uri="{FF2B5EF4-FFF2-40B4-BE49-F238E27FC236}">
                      <a16:creationId xmlns:a16="http://schemas.microsoft.com/office/drawing/2014/main" id="{25F96F3D-7B94-4818-9E99-4665F8A44EC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96357" y="5897743"/>
                  <a:ext cx="225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121" name="Ink 3120">
                  <a:extLst>
                    <a:ext uri="{FF2B5EF4-FFF2-40B4-BE49-F238E27FC236}">
                      <a16:creationId xmlns:a16="http://schemas.microsoft.com/office/drawing/2014/main" id="{ACFC0A00-EB19-4730-BCC5-04084F24FC0C}"/>
                    </a:ext>
                  </a:extLst>
                </p14:cNvPr>
                <p14:cNvContentPartPr/>
                <p14:nvPr/>
              </p14:nvContentPartPr>
              <p14:xfrm>
                <a:off x="3854117" y="6012943"/>
                <a:ext cx="90000" cy="84600"/>
              </p14:xfrm>
            </p:contentPart>
          </mc:Choice>
          <mc:Fallback xmlns="">
            <p:pic>
              <p:nvPicPr>
                <p:cNvPr id="3121" name="Ink 3120">
                  <a:extLst>
                    <a:ext uri="{FF2B5EF4-FFF2-40B4-BE49-F238E27FC236}">
                      <a16:creationId xmlns:a16="http://schemas.microsoft.com/office/drawing/2014/main" id="{ACFC0A00-EB19-4730-BCC5-04084F24FC0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36117" y="5994943"/>
                  <a:ext cx="12564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7" name="Group 3126">
            <a:extLst>
              <a:ext uri="{FF2B5EF4-FFF2-40B4-BE49-F238E27FC236}">
                <a16:creationId xmlns:a16="http://schemas.microsoft.com/office/drawing/2014/main" id="{68898981-AA74-4A78-8679-168ABD01F580}"/>
              </a:ext>
            </a:extLst>
          </p:cNvPr>
          <p:cNvGrpSpPr/>
          <p:nvPr/>
        </p:nvGrpSpPr>
        <p:grpSpPr>
          <a:xfrm>
            <a:off x="5912957" y="5826463"/>
            <a:ext cx="167400" cy="202320"/>
            <a:chOff x="5912957" y="5826463"/>
            <a:chExt cx="167400" cy="20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123" name="Ink 3122">
                  <a:extLst>
                    <a:ext uri="{FF2B5EF4-FFF2-40B4-BE49-F238E27FC236}">
                      <a16:creationId xmlns:a16="http://schemas.microsoft.com/office/drawing/2014/main" id="{01BF598C-9D8C-4B9E-9844-0FF2255BD425}"/>
                    </a:ext>
                  </a:extLst>
                </p14:cNvPr>
                <p14:cNvContentPartPr/>
                <p14:nvPr/>
              </p14:nvContentPartPr>
              <p14:xfrm>
                <a:off x="6025277" y="5826463"/>
                <a:ext cx="39600" cy="89640"/>
              </p14:xfrm>
            </p:contentPart>
          </mc:Choice>
          <mc:Fallback xmlns="">
            <p:pic>
              <p:nvPicPr>
                <p:cNvPr id="3123" name="Ink 3122">
                  <a:extLst>
                    <a:ext uri="{FF2B5EF4-FFF2-40B4-BE49-F238E27FC236}">
                      <a16:creationId xmlns:a16="http://schemas.microsoft.com/office/drawing/2014/main" id="{01BF598C-9D8C-4B9E-9844-0FF2255BD42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962277" y="5763823"/>
                  <a:ext cx="1652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124" name="Ink 3123">
                  <a:extLst>
                    <a:ext uri="{FF2B5EF4-FFF2-40B4-BE49-F238E27FC236}">
                      <a16:creationId xmlns:a16="http://schemas.microsoft.com/office/drawing/2014/main" id="{41F8C80B-689B-4ABB-B8E5-CC521AFCDBD7}"/>
                    </a:ext>
                  </a:extLst>
                </p14:cNvPr>
                <p14:cNvContentPartPr/>
                <p14:nvPr/>
              </p14:nvContentPartPr>
              <p14:xfrm>
                <a:off x="6025277" y="5827183"/>
                <a:ext cx="55080" cy="70200"/>
              </p14:xfrm>
            </p:contentPart>
          </mc:Choice>
          <mc:Fallback xmlns="">
            <p:pic>
              <p:nvPicPr>
                <p:cNvPr id="3124" name="Ink 3123">
                  <a:extLst>
                    <a:ext uri="{FF2B5EF4-FFF2-40B4-BE49-F238E27FC236}">
                      <a16:creationId xmlns:a16="http://schemas.microsoft.com/office/drawing/2014/main" id="{41F8C80B-689B-4ABB-B8E5-CC521AFCDBD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962277" y="5764543"/>
                  <a:ext cx="1807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126" name="Ink 3125">
                  <a:extLst>
                    <a:ext uri="{FF2B5EF4-FFF2-40B4-BE49-F238E27FC236}">
                      <a16:creationId xmlns:a16="http://schemas.microsoft.com/office/drawing/2014/main" id="{6E576C25-FA4E-4E7E-AA1E-7DF69F49D2C2}"/>
                    </a:ext>
                  </a:extLst>
                </p14:cNvPr>
                <p14:cNvContentPartPr/>
                <p14:nvPr/>
              </p14:nvContentPartPr>
              <p14:xfrm>
                <a:off x="5912957" y="5932303"/>
                <a:ext cx="83160" cy="96480"/>
              </p14:xfrm>
            </p:contentPart>
          </mc:Choice>
          <mc:Fallback xmlns="">
            <p:pic>
              <p:nvPicPr>
                <p:cNvPr id="3126" name="Ink 3125">
                  <a:extLst>
                    <a:ext uri="{FF2B5EF4-FFF2-40B4-BE49-F238E27FC236}">
                      <a16:creationId xmlns:a16="http://schemas.microsoft.com/office/drawing/2014/main" id="{6E576C25-FA4E-4E7E-AA1E-7DF69F49D2C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850317" y="5869303"/>
                  <a:ext cx="20880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2" name="Group 3131">
            <a:extLst>
              <a:ext uri="{FF2B5EF4-FFF2-40B4-BE49-F238E27FC236}">
                <a16:creationId xmlns:a16="http://schemas.microsoft.com/office/drawing/2014/main" id="{C3C405E5-4D6D-42BF-813C-6A9A7CC54729}"/>
              </a:ext>
            </a:extLst>
          </p:cNvPr>
          <p:cNvGrpSpPr/>
          <p:nvPr/>
        </p:nvGrpSpPr>
        <p:grpSpPr>
          <a:xfrm>
            <a:off x="2040428" y="1020770"/>
            <a:ext cx="176040" cy="219600"/>
            <a:chOff x="1752077" y="936943"/>
            <a:chExt cx="176040" cy="21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129" name="Ink 3128">
                  <a:extLst>
                    <a:ext uri="{FF2B5EF4-FFF2-40B4-BE49-F238E27FC236}">
                      <a16:creationId xmlns:a16="http://schemas.microsoft.com/office/drawing/2014/main" id="{CC6A66F3-28A0-4577-A6BA-5014ECE699BE}"/>
                    </a:ext>
                  </a:extLst>
                </p14:cNvPr>
                <p14:cNvContentPartPr/>
                <p14:nvPr/>
              </p14:nvContentPartPr>
              <p14:xfrm>
                <a:off x="1752077" y="936943"/>
                <a:ext cx="176040" cy="42120"/>
              </p14:xfrm>
            </p:contentPart>
          </mc:Choice>
          <mc:Fallback xmlns="">
            <p:pic>
              <p:nvPicPr>
                <p:cNvPr id="3129" name="Ink 3128">
                  <a:extLst>
                    <a:ext uri="{FF2B5EF4-FFF2-40B4-BE49-F238E27FC236}">
                      <a16:creationId xmlns:a16="http://schemas.microsoft.com/office/drawing/2014/main" id="{CC6A66F3-28A0-4577-A6BA-5014ECE699B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734437" y="919303"/>
                  <a:ext cx="2116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130" name="Ink 3129">
                  <a:extLst>
                    <a:ext uri="{FF2B5EF4-FFF2-40B4-BE49-F238E27FC236}">
                      <a16:creationId xmlns:a16="http://schemas.microsoft.com/office/drawing/2014/main" id="{FBAE0886-B94F-4DDD-A289-916F8A1B3B40}"/>
                    </a:ext>
                  </a:extLst>
                </p14:cNvPr>
                <p14:cNvContentPartPr/>
                <p14:nvPr/>
              </p14:nvContentPartPr>
              <p14:xfrm>
                <a:off x="1778717" y="967543"/>
                <a:ext cx="80280" cy="189000"/>
              </p14:xfrm>
            </p:contentPart>
          </mc:Choice>
          <mc:Fallback xmlns="">
            <p:pic>
              <p:nvPicPr>
                <p:cNvPr id="3130" name="Ink 3129">
                  <a:extLst>
                    <a:ext uri="{FF2B5EF4-FFF2-40B4-BE49-F238E27FC236}">
                      <a16:creationId xmlns:a16="http://schemas.microsoft.com/office/drawing/2014/main" id="{FBAE0886-B94F-4DDD-A289-916F8A1B3B4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760717" y="949543"/>
                  <a:ext cx="115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131" name="Ink 3130">
                  <a:extLst>
                    <a:ext uri="{FF2B5EF4-FFF2-40B4-BE49-F238E27FC236}">
                      <a16:creationId xmlns:a16="http://schemas.microsoft.com/office/drawing/2014/main" id="{F01B2361-E8D0-4569-8BDF-943EA8C4BBC0}"/>
                    </a:ext>
                  </a:extLst>
                </p14:cNvPr>
                <p14:cNvContentPartPr/>
                <p14:nvPr/>
              </p14:nvContentPartPr>
              <p14:xfrm>
                <a:off x="1808597" y="1051783"/>
                <a:ext cx="61920" cy="8280"/>
              </p14:xfrm>
            </p:contentPart>
          </mc:Choice>
          <mc:Fallback xmlns="">
            <p:pic>
              <p:nvPicPr>
                <p:cNvPr id="3131" name="Ink 3130">
                  <a:extLst>
                    <a:ext uri="{FF2B5EF4-FFF2-40B4-BE49-F238E27FC236}">
                      <a16:creationId xmlns:a16="http://schemas.microsoft.com/office/drawing/2014/main" id="{F01B2361-E8D0-4569-8BDF-943EA8C4BBC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790597" y="1034143"/>
                  <a:ext cx="97560" cy="4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135" name="Ink 3134">
                <a:extLst>
                  <a:ext uri="{FF2B5EF4-FFF2-40B4-BE49-F238E27FC236}">
                    <a16:creationId xmlns:a16="http://schemas.microsoft.com/office/drawing/2014/main" id="{E08CB1F8-3F53-4600-81A0-D9B69DA4EB9F}"/>
                  </a:ext>
                </a:extLst>
              </p14:cNvPr>
              <p14:cNvContentPartPr/>
              <p14:nvPr/>
            </p14:nvContentPartPr>
            <p14:xfrm>
              <a:off x="4914317" y="785383"/>
              <a:ext cx="731520" cy="1486800"/>
            </p14:xfrm>
          </p:contentPart>
        </mc:Choice>
        <mc:Fallback xmlns="">
          <p:pic>
            <p:nvPicPr>
              <p:cNvPr id="3135" name="Ink 3134">
                <a:extLst>
                  <a:ext uri="{FF2B5EF4-FFF2-40B4-BE49-F238E27FC236}">
                    <a16:creationId xmlns:a16="http://schemas.microsoft.com/office/drawing/2014/main" id="{E08CB1F8-3F53-4600-81A0-D9B69DA4EB9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896317" y="767383"/>
                <a:ext cx="767160" cy="15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2B860EA-4DA5-41A7-A0B9-7DF68E1BAE28}"/>
                  </a:ext>
                </a:extLst>
              </p14:cNvPr>
              <p14:cNvContentPartPr/>
              <p14:nvPr/>
            </p14:nvContentPartPr>
            <p14:xfrm>
              <a:off x="5611277" y="2914063"/>
              <a:ext cx="493560" cy="907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2B860EA-4DA5-41A7-A0B9-7DF68E1BAE2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548277" y="2851423"/>
                <a:ext cx="61920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9995522C-C2C8-4D77-989F-2ED16DA05931}"/>
                  </a:ext>
                </a:extLst>
              </p14:cNvPr>
              <p14:cNvContentPartPr/>
              <p14:nvPr/>
            </p14:nvContentPartPr>
            <p14:xfrm>
              <a:off x="5542877" y="3479263"/>
              <a:ext cx="515520" cy="424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9995522C-C2C8-4D77-989F-2ED16DA0593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480237" y="3416263"/>
                <a:ext cx="64116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E37778B-783C-46DF-848A-C7D51151C157}"/>
                  </a:ext>
                </a:extLst>
              </p14:cNvPr>
              <p14:cNvContentPartPr/>
              <p14:nvPr/>
            </p14:nvContentPartPr>
            <p14:xfrm>
              <a:off x="2821277" y="3233023"/>
              <a:ext cx="2886120" cy="5097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E37778B-783C-46DF-848A-C7D51151C157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803277" y="3215383"/>
                <a:ext cx="2921760" cy="545400"/>
              </a:xfrm>
              <a:prstGeom prst="rect">
                <a:avLst/>
              </a:prstGeom>
            </p:spPr>
          </p:pic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35D4004B-E57F-44B9-80AA-2D91ECB475FF}"/>
              </a:ext>
            </a:extLst>
          </p:cNvPr>
          <p:cNvSpPr txBox="1"/>
          <p:nvPr/>
        </p:nvSpPr>
        <p:spPr>
          <a:xfrm>
            <a:off x="441460" y="4876800"/>
            <a:ext cx="3668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assume external field is uniform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FC76345-5AF5-4D8B-A75D-199415B0A82C}"/>
                  </a:ext>
                </a:extLst>
              </p14:cNvPr>
              <p14:cNvContentPartPr/>
              <p14:nvPr/>
            </p14:nvContentPartPr>
            <p14:xfrm>
              <a:off x="6276556" y="261393"/>
              <a:ext cx="205200" cy="574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FC76345-5AF5-4D8B-A75D-199415B0A82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258556" y="243393"/>
                <a:ext cx="240840" cy="61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9BF60BB-99E3-4E8F-AE6E-3203D4CDDB48}"/>
                  </a:ext>
                </a:extLst>
              </p14:cNvPr>
              <p14:cNvContentPartPr/>
              <p14:nvPr/>
            </p14:nvContentPartPr>
            <p14:xfrm>
              <a:off x="5421916" y="2952033"/>
              <a:ext cx="129240" cy="5169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9BF60BB-99E3-4E8F-AE6E-3203D4CDDB4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404276" y="2934393"/>
                <a:ext cx="164880" cy="55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09864B2B-0CF0-4F32-A065-36869CD129AA}"/>
              </a:ext>
            </a:extLst>
          </p:cNvPr>
          <p:cNvGrpSpPr/>
          <p:nvPr/>
        </p:nvGrpSpPr>
        <p:grpSpPr>
          <a:xfrm>
            <a:off x="7706836" y="273273"/>
            <a:ext cx="474480" cy="429120"/>
            <a:chOff x="7706836" y="273273"/>
            <a:chExt cx="474480" cy="42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A394552-3B11-4858-893D-B77B585961AF}"/>
                    </a:ext>
                  </a:extLst>
                </p14:cNvPr>
                <p14:cNvContentPartPr/>
                <p14:nvPr/>
              </p14:nvContentPartPr>
              <p14:xfrm>
                <a:off x="7706836" y="273273"/>
                <a:ext cx="152280" cy="3700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A394552-3B11-4858-893D-B77B585961A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688836" y="255273"/>
                  <a:ext cx="18792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9BA27EE-F91D-4456-A8C4-D254B7547094}"/>
                    </a:ext>
                  </a:extLst>
                </p14:cNvPr>
                <p14:cNvContentPartPr/>
                <p14:nvPr/>
              </p14:nvContentPartPr>
              <p14:xfrm>
                <a:off x="7970716" y="277233"/>
                <a:ext cx="210600" cy="4251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9BA27EE-F91D-4456-A8C4-D254B754709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952716" y="259593"/>
                  <a:ext cx="246240" cy="46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5C7F73-1007-467E-B7F0-5CDB7170F42D}"/>
              </a:ext>
            </a:extLst>
          </p:cNvPr>
          <p:cNvGrpSpPr/>
          <p:nvPr/>
        </p:nvGrpSpPr>
        <p:grpSpPr>
          <a:xfrm>
            <a:off x="6661396" y="3004593"/>
            <a:ext cx="349560" cy="387000"/>
            <a:chOff x="6661396" y="3004593"/>
            <a:chExt cx="349560" cy="38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85A1A9B-C119-4D7B-9BF8-E50B90F18079}"/>
                    </a:ext>
                  </a:extLst>
                </p14:cNvPr>
                <p14:cNvContentPartPr/>
                <p14:nvPr/>
              </p14:nvContentPartPr>
              <p14:xfrm>
                <a:off x="6661396" y="3004593"/>
                <a:ext cx="114480" cy="3837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85A1A9B-C119-4D7B-9BF8-E50B90F1807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643756" y="2986593"/>
                  <a:ext cx="15012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69EAA71-7A76-4A1B-B17B-1871F3381CA5}"/>
                    </a:ext>
                  </a:extLst>
                </p14:cNvPr>
                <p14:cNvContentPartPr/>
                <p14:nvPr/>
              </p14:nvContentPartPr>
              <p14:xfrm>
                <a:off x="6818716" y="3061833"/>
                <a:ext cx="192240" cy="3297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69EAA71-7A76-4A1B-B17B-1871F3381CA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801076" y="3044193"/>
                  <a:ext cx="227880" cy="36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8DC0F14-699A-4308-97D7-15B664FAA65C}"/>
                  </a:ext>
                </a:extLst>
              </p14:cNvPr>
              <p14:cNvContentPartPr/>
              <p14:nvPr/>
            </p14:nvContentPartPr>
            <p14:xfrm>
              <a:off x="4835836" y="3923673"/>
              <a:ext cx="164520" cy="5817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8DC0F14-699A-4308-97D7-15B664FAA65C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818196" y="3906033"/>
                <a:ext cx="200160" cy="61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DD66C9D1-A473-468B-99D8-D2429C782984}"/>
              </a:ext>
            </a:extLst>
          </p:cNvPr>
          <p:cNvGrpSpPr/>
          <p:nvPr/>
        </p:nvGrpSpPr>
        <p:grpSpPr>
          <a:xfrm>
            <a:off x="5991436" y="4046433"/>
            <a:ext cx="301320" cy="273600"/>
            <a:chOff x="5991436" y="4046433"/>
            <a:chExt cx="301320" cy="27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794B913-FF2E-4FE5-8194-4351BDAA6715}"/>
                    </a:ext>
                  </a:extLst>
                </p14:cNvPr>
                <p14:cNvContentPartPr/>
                <p14:nvPr/>
              </p14:nvContentPartPr>
              <p14:xfrm>
                <a:off x="5991436" y="4046433"/>
                <a:ext cx="98640" cy="2736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794B913-FF2E-4FE5-8194-4351BDAA671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973436" y="4028433"/>
                  <a:ext cx="1342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FA3AEDC-8AD3-4F05-82B6-0B40A9BDB196}"/>
                    </a:ext>
                  </a:extLst>
                </p14:cNvPr>
                <p14:cNvContentPartPr/>
                <p14:nvPr/>
              </p14:nvContentPartPr>
              <p14:xfrm>
                <a:off x="6145156" y="4062633"/>
                <a:ext cx="147600" cy="2354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FA3AEDC-8AD3-4F05-82B6-0B40A9BDB19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127156" y="4044993"/>
                  <a:ext cx="183240" cy="27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E385042-326A-46C9-94B5-D07F85391365}"/>
                  </a:ext>
                </a:extLst>
              </p14:cNvPr>
              <p14:cNvContentPartPr/>
              <p14:nvPr/>
            </p14:nvContentPartPr>
            <p14:xfrm>
              <a:off x="5513716" y="4732233"/>
              <a:ext cx="101520" cy="5508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E385042-326A-46C9-94B5-D07F8539136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495716" y="4714233"/>
                <a:ext cx="137160" cy="58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05FD8068-1804-4138-A3C4-EECC99AFF339}"/>
              </a:ext>
            </a:extLst>
          </p:cNvPr>
          <p:cNvGrpSpPr/>
          <p:nvPr/>
        </p:nvGrpSpPr>
        <p:grpSpPr>
          <a:xfrm>
            <a:off x="5802436" y="4831953"/>
            <a:ext cx="313200" cy="379800"/>
            <a:chOff x="5802436" y="4831953"/>
            <a:chExt cx="313200" cy="37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F1FAE06-BDF3-4315-9496-3EA396A8475B}"/>
                    </a:ext>
                  </a:extLst>
                </p14:cNvPr>
                <p14:cNvContentPartPr/>
                <p14:nvPr/>
              </p14:nvContentPartPr>
              <p14:xfrm>
                <a:off x="5802436" y="4831953"/>
                <a:ext cx="122760" cy="3780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F1FAE06-BDF3-4315-9496-3EA396A8475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784796" y="4813953"/>
                  <a:ext cx="15840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7C62E5B-7715-481F-8D78-3DFA11347DEB}"/>
                    </a:ext>
                  </a:extLst>
                </p14:cNvPr>
                <p14:cNvContentPartPr/>
                <p14:nvPr/>
              </p14:nvContentPartPr>
              <p14:xfrm>
                <a:off x="6004396" y="4865793"/>
                <a:ext cx="111240" cy="3459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7C62E5B-7715-481F-8D78-3DFA11347DE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986756" y="4847793"/>
                  <a:ext cx="146880" cy="38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2793E2D-F27C-4B21-A31E-1159889E0AAA}"/>
                  </a:ext>
                </a:extLst>
              </p14:cNvPr>
              <p14:cNvContentPartPr/>
              <p14:nvPr/>
            </p14:nvContentPartPr>
            <p14:xfrm>
              <a:off x="8164396" y="221073"/>
              <a:ext cx="78480" cy="2412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2793E2D-F27C-4B21-A31E-1159889E0AA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101756" y="158073"/>
                <a:ext cx="2041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132DF05-CDB8-4AB8-92F6-C04DD2F3C9CA}"/>
                  </a:ext>
                </a:extLst>
              </p14:cNvPr>
              <p14:cNvContentPartPr/>
              <p14:nvPr/>
            </p14:nvContentPartPr>
            <p14:xfrm>
              <a:off x="7837516" y="136473"/>
              <a:ext cx="95400" cy="8172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132DF05-CDB8-4AB8-92F6-C04DD2F3C9C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774876" y="73473"/>
                <a:ext cx="22104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E75CE323-7A24-4060-92FD-DC0EC02BD918}"/>
                  </a:ext>
                </a:extLst>
              </p14:cNvPr>
              <p14:cNvContentPartPr/>
              <p14:nvPr/>
            </p14:nvContentPartPr>
            <p14:xfrm>
              <a:off x="3626236" y="2645313"/>
              <a:ext cx="54360" cy="13392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E75CE323-7A24-4060-92FD-DC0EC02BD918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563596" y="2582313"/>
                <a:ext cx="180000" cy="25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B3A5F394-14F4-46D0-BBEF-7CF6127473C6}"/>
              </a:ext>
            </a:extLst>
          </p:cNvPr>
          <p:cNvGrpSpPr/>
          <p:nvPr/>
        </p:nvGrpSpPr>
        <p:grpSpPr>
          <a:xfrm>
            <a:off x="5663476" y="3013953"/>
            <a:ext cx="86400" cy="149040"/>
            <a:chOff x="5663476" y="3013953"/>
            <a:chExt cx="86400" cy="14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1FE62F3-A2A2-4AF1-B1FD-3D3080FE798E}"/>
                    </a:ext>
                  </a:extLst>
                </p14:cNvPr>
                <p14:cNvContentPartPr/>
                <p14:nvPr/>
              </p14:nvContentPartPr>
              <p14:xfrm>
                <a:off x="5701636" y="3149673"/>
                <a:ext cx="48240" cy="133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1FE62F3-A2A2-4AF1-B1FD-3D3080FE798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638636" y="3087033"/>
                  <a:ext cx="173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F108416-3494-4E10-9845-16791F8B5AF5}"/>
                    </a:ext>
                  </a:extLst>
                </p14:cNvPr>
                <p14:cNvContentPartPr/>
                <p14:nvPr/>
              </p14:nvContentPartPr>
              <p14:xfrm>
                <a:off x="5663476" y="3013953"/>
                <a:ext cx="3240" cy="43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F108416-3494-4E10-9845-16791F8B5AF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600836" y="2951313"/>
                  <a:ext cx="128880" cy="12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3E2C9719-8274-425D-9CD6-BFB0ECDB74A7}"/>
                  </a:ext>
                </a:extLst>
              </p14:cNvPr>
              <p14:cNvContentPartPr/>
              <p14:nvPr/>
            </p14:nvContentPartPr>
            <p14:xfrm>
              <a:off x="6290236" y="3048153"/>
              <a:ext cx="27360" cy="10188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3E2C9719-8274-425D-9CD6-BFB0ECDB74A7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227596" y="2985513"/>
                <a:ext cx="153000" cy="22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087F42DA-BF9D-41DC-A73C-D7A76C2A4152}"/>
              </a:ext>
            </a:extLst>
          </p:cNvPr>
          <p:cNvGrpSpPr/>
          <p:nvPr/>
        </p:nvGrpSpPr>
        <p:grpSpPr>
          <a:xfrm>
            <a:off x="6994756" y="2932953"/>
            <a:ext cx="41400" cy="106560"/>
            <a:chOff x="6994756" y="2932953"/>
            <a:chExt cx="41400" cy="10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EDCB2C6-07FF-405D-B7FD-E8055EC0DDF8}"/>
                    </a:ext>
                  </a:extLst>
                </p14:cNvPr>
                <p14:cNvContentPartPr/>
                <p14:nvPr/>
              </p14:nvContentPartPr>
              <p14:xfrm>
                <a:off x="6996556" y="2932953"/>
                <a:ext cx="39600" cy="381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EDCB2C6-07FF-405D-B7FD-E8055EC0DDF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933556" y="2869953"/>
                  <a:ext cx="1652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DC96EA2-6BA9-448D-99B6-89411C554827}"/>
                    </a:ext>
                  </a:extLst>
                </p14:cNvPr>
                <p14:cNvContentPartPr/>
                <p14:nvPr/>
              </p14:nvContentPartPr>
              <p14:xfrm>
                <a:off x="6994756" y="2987313"/>
                <a:ext cx="22680" cy="522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DC96EA2-6BA9-448D-99B6-89411C55482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932116" y="2924313"/>
                  <a:ext cx="148320" cy="17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E4A1491-AE5A-4B9E-AA70-DFD9E56AF85B}"/>
                  </a:ext>
                </a:extLst>
              </p14:cNvPr>
              <p14:cNvContentPartPr/>
              <p14:nvPr/>
            </p14:nvContentPartPr>
            <p14:xfrm>
              <a:off x="7001236" y="3464673"/>
              <a:ext cx="16200" cy="6876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E4A1491-AE5A-4B9E-AA70-DFD9E56AF85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938236" y="3401673"/>
                <a:ext cx="14184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46BEA23E-64A8-4FAD-9102-D0A590767EE0}"/>
                  </a:ext>
                </a:extLst>
              </p14:cNvPr>
              <p14:cNvContentPartPr/>
              <p14:nvPr/>
            </p14:nvContentPartPr>
            <p14:xfrm>
              <a:off x="5448916" y="4037433"/>
              <a:ext cx="16200" cy="2556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46BEA23E-64A8-4FAD-9102-D0A590767EE0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385916" y="3974433"/>
                <a:ext cx="14184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1BEDE55-DEFE-490E-A1AF-352B0DBD0DF8}"/>
                  </a:ext>
                </a:extLst>
              </p14:cNvPr>
              <p14:cNvContentPartPr/>
              <p14:nvPr/>
            </p14:nvContentPartPr>
            <p14:xfrm>
              <a:off x="5545036" y="6005553"/>
              <a:ext cx="41040" cy="2880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1BEDE55-DEFE-490E-A1AF-352B0DBD0DF8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482396" y="5942553"/>
                <a:ext cx="1666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A81BA97-BC53-4665-A5A7-2AC32CABE81E}"/>
                  </a:ext>
                </a:extLst>
              </p14:cNvPr>
              <p14:cNvContentPartPr/>
              <p14:nvPr/>
            </p14:nvContentPartPr>
            <p14:xfrm>
              <a:off x="2612116" y="5449200"/>
              <a:ext cx="3783960" cy="96444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A81BA97-BC53-4665-A5A7-2AC32CABE81E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558476" y="5341560"/>
                <a:ext cx="3891600" cy="1180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05800" y="304800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2400" y="142342"/>
            <a:ext cx="8337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9.  Next we consider a linear dielectric which is </a:t>
            </a:r>
            <a:r>
              <a:rPr lang="en-US" sz="1800" i="1" dirty="0"/>
              <a:t>an</a:t>
            </a:r>
            <a:r>
              <a:rPr lang="en-US" sz="1800" dirty="0"/>
              <a:t>isotropic.</a:t>
            </a:r>
          </a:p>
          <a:p>
            <a:r>
              <a:rPr lang="en-US" dirty="0"/>
              <a:t>For linear dielectric, we can more generally write the components of the total dipole moment induced by a uniform externally applied electric field as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56" y="1684042"/>
            <a:ext cx="2116098" cy="69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1770907"/>
            <a:ext cx="5216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Same as for conductors, where polarizability depends only on shape. But for dielectric </a:t>
            </a:r>
            <a:r>
              <a:rPr lang="en-US" sz="2000" dirty="0">
                <a:latin typeface="Symbol" panose="05050102010706020507" pitchFamily="18" charset="2"/>
              </a:rPr>
              <a:t>a</a:t>
            </a:r>
            <a:r>
              <a:rPr lang="en-US" sz="2000" dirty="0"/>
              <a:t> also depends on </a:t>
            </a:r>
            <a:r>
              <a:rPr lang="en-US" sz="2000" dirty="0">
                <a:latin typeface="Symbol" panose="05050102010706020507" pitchFamily="18" charset="2"/>
              </a:rPr>
              <a:t>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35" y="2790855"/>
            <a:ext cx="219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4" y="3820948"/>
            <a:ext cx="2057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" y="4876800"/>
            <a:ext cx="22193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465" y="6096000"/>
            <a:ext cx="1051573" cy="59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96670" y="5602843"/>
            <a:ext cx="3609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Order of derivatives doesn’t matter: 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669" y="6096000"/>
            <a:ext cx="1295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B9A7CF6-4FB7-4E25-A1D4-B07ED66F0121}"/>
                  </a:ext>
                </a:extLst>
              </p14:cNvPr>
              <p14:cNvContentPartPr/>
              <p14:nvPr/>
            </p14:nvContentPartPr>
            <p14:xfrm>
              <a:off x="2789597" y="1105783"/>
              <a:ext cx="84600" cy="100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B9A7CF6-4FB7-4E25-A1D4-B07ED66F01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26957" y="1042783"/>
                <a:ext cx="2102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5EBD595-125D-4A61-ABC7-0892349C900C}"/>
                  </a:ext>
                </a:extLst>
              </p14:cNvPr>
              <p14:cNvContentPartPr/>
              <p14:nvPr/>
            </p14:nvContentPartPr>
            <p14:xfrm>
              <a:off x="4391237" y="1623103"/>
              <a:ext cx="158760" cy="219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5EBD595-125D-4A61-ABC7-0892349C900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28597" y="1560463"/>
                <a:ext cx="284400" cy="34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06953E1-ABE7-4BB9-AF79-8862F007439F}"/>
              </a:ext>
            </a:extLst>
          </p:cNvPr>
          <p:cNvGrpSpPr/>
          <p:nvPr/>
        </p:nvGrpSpPr>
        <p:grpSpPr>
          <a:xfrm>
            <a:off x="2998397" y="3128623"/>
            <a:ext cx="1326600" cy="348480"/>
            <a:chOff x="2998397" y="3128623"/>
            <a:chExt cx="1326600" cy="3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8C2B9D8-23DC-4B8F-90DC-FF6EF6BA3674}"/>
                    </a:ext>
                  </a:extLst>
                </p14:cNvPr>
                <p14:cNvContentPartPr/>
                <p14:nvPr/>
              </p14:nvContentPartPr>
              <p14:xfrm>
                <a:off x="3132317" y="3179743"/>
                <a:ext cx="1192680" cy="297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8C2B9D8-23DC-4B8F-90DC-FF6EF6BA367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14677" y="3162103"/>
                  <a:ext cx="122832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0F0B86C-5926-4651-8D47-1EDC69FEA2F7}"/>
                    </a:ext>
                  </a:extLst>
                </p14:cNvPr>
                <p14:cNvContentPartPr/>
                <p14:nvPr/>
              </p14:nvContentPartPr>
              <p14:xfrm>
                <a:off x="2998397" y="3128623"/>
                <a:ext cx="217080" cy="109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0F0B86C-5926-4651-8D47-1EDC69FEA2F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80397" y="3110983"/>
                  <a:ext cx="252720" cy="145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7E5C73C-0D06-4F79-8A17-E805EF19E417}"/>
              </a:ext>
            </a:extLst>
          </p:cNvPr>
          <p:cNvSpPr txBox="1"/>
          <p:nvPr/>
        </p:nvSpPr>
        <p:spPr>
          <a:xfrm>
            <a:off x="4391237" y="3431384"/>
            <a:ext cx="3533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uniform externally applied field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03C2508-A29E-41D5-813B-590586EF7916}"/>
                  </a:ext>
                </a:extLst>
              </p14:cNvPr>
              <p14:cNvContentPartPr/>
              <p14:nvPr/>
            </p14:nvContentPartPr>
            <p14:xfrm>
              <a:off x="1699156" y="2273793"/>
              <a:ext cx="146880" cy="1231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03C2508-A29E-41D5-813B-590586EF791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36516" y="2211153"/>
                <a:ext cx="27252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B1A5C37-EA13-4CD1-B306-687CAEA9CE4F}"/>
                  </a:ext>
                </a:extLst>
              </p14:cNvPr>
              <p14:cNvContentPartPr/>
              <p14:nvPr/>
            </p14:nvContentPartPr>
            <p14:xfrm>
              <a:off x="638236" y="1912353"/>
              <a:ext cx="42840" cy="914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B1A5C37-EA13-4CD1-B306-687CAEA9CE4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5596" y="1849353"/>
                <a:ext cx="16848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FF38060-3D6D-44EA-AE66-93726590E339}"/>
                  </a:ext>
                </a:extLst>
              </p14:cNvPr>
              <p14:cNvContentPartPr/>
              <p14:nvPr/>
            </p14:nvContentPartPr>
            <p14:xfrm>
              <a:off x="930556" y="2348673"/>
              <a:ext cx="74520" cy="734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FF38060-3D6D-44EA-AE66-93726590E33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67916" y="2285673"/>
                <a:ext cx="20016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10EC161-0560-4D66-99C3-27820D4AA5DF}"/>
                  </a:ext>
                </a:extLst>
              </p14:cNvPr>
              <p14:cNvContentPartPr/>
              <p14:nvPr/>
            </p14:nvContentPartPr>
            <p14:xfrm>
              <a:off x="2415196" y="3644313"/>
              <a:ext cx="28080" cy="748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10EC161-0560-4D66-99C3-27820D4AA5D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52196" y="3581313"/>
                <a:ext cx="15372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478FE82-28BD-4B85-B1AD-561038C70E5E}"/>
                  </a:ext>
                </a:extLst>
              </p14:cNvPr>
              <p14:cNvContentPartPr/>
              <p14:nvPr/>
            </p14:nvContentPartPr>
            <p14:xfrm>
              <a:off x="2569276" y="3418593"/>
              <a:ext cx="46440" cy="1645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478FE82-28BD-4B85-B1AD-561038C70E5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06636" y="3355593"/>
                <a:ext cx="17208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0B3A6E0-F266-428A-8332-77FD60E426C9}"/>
                  </a:ext>
                </a:extLst>
              </p14:cNvPr>
              <p14:cNvContentPartPr/>
              <p14:nvPr/>
            </p14:nvContentPartPr>
            <p14:xfrm>
              <a:off x="2810836" y="3414273"/>
              <a:ext cx="38160" cy="1011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0B3A6E0-F266-428A-8332-77FD60E426C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48196" y="3351633"/>
                <a:ext cx="163800" cy="22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8B3FD75F-9B3A-4759-85E8-324924F703F8}"/>
              </a:ext>
            </a:extLst>
          </p:cNvPr>
          <p:cNvGrpSpPr/>
          <p:nvPr/>
        </p:nvGrpSpPr>
        <p:grpSpPr>
          <a:xfrm>
            <a:off x="2436796" y="2817393"/>
            <a:ext cx="161640" cy="132480"/>
            <a:chOff x="2436796" y="2817393"/>
            <a:chExt cx="161640" cy="13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7F9442F-1823-4D7E-A634-36AD4525055E}"/>
                    </a:ext>
                  </a:extLst>
                </p14:cNvPr>
                <p14:cNvContentPartPr/>
                <p14:nvPr/>
              </p14:nvContentPartPr>
              <p14:xfrm>
                <a:off x="2436796" y="2829993"/>
                <a:ext cx="38160" cy="1198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7F9442F-1823-4D7E-A634-36AD4525055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74156" y="2767353"/>
                  <a:ext cx="1638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AC880C3-C8B8-4A46-8CD3-D5CDAB0220EB}"/>
                    </a:ext>
                  </a:extLst>
                </p14:cNvPr>
                <p14:cNvContentPartPr/>
                <p14:nvPr/>
              </p14:nvContentPartPr>
              <p14:xfrm>
                <a:off x="2522116" y="2817393"/>
                <a:ext cx="76320" cy="500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AC880C3-C8B8-4A46-8CD3-D5CDAB0220E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59116" y="2754393"/>
                  <a:ext cx="20196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56EF9E1-A51D-4234-A971-DD241E5C4CE9}"/>
              </a:ext>
            </a:extLst>
          </p:cNvPr>
          <p:cNvGrpSpPr/>
          <p:nvPr/>
        </p:nvGrpSpPr>
        <p:grpSpPr>
          <a:xfrm>
            <a:off x="1868356" y="2802273"/>
            <a:ext cx="170640" cy="166680"/>
            <a:chOff x="1868356" y="2802273"/>
            <a:chExt cx="170640" cy="16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9857571-0AC3-4365-B13A-9024F198FA53}"/>
                    </a:ext>
                  </a:extLst>
                </p14:cNvPr>
                <p14:cNvContentPartPr/>
                <p14:nvPr/>
              </p14:nvContentPartPr>
              <p14:xfrm>
                <a:off x="1868356" y="2802273"/>
                <a:ext cx="170640" cy="961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9857571-0AC3-4365-B13A-9024F198FA5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805716" y="2739273"/>
                  <a:ext cx="2962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7ECF79C-94E7-430E-88C0-67A807D391C1}"/>
                    </a:ext>
                  </a:extLst>
                </p14:cNvPr>
                <p14:cNvContentPartPr/>
                <p14:nvPr/>
              </p14:nvContentPartPr>
              <p14:xfrm>
                <a:off x="1960156" y="2874993"/>
                <a:ext cx="36720" cy="579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7ECF79C-94E7-430E-88C0-67A807D391C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97156" y="2812353"/>
                  <a:ext cx="1623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3250630-94FE-4B93-A474-3184F2A9B8E8}"/>
                    </a:ext>
                  </a:extLst>
                </p14:cNvPr>
                <p14:cNvContentPartPr/>
                <p14:nvPr/>
              </p14:nvContentPartPr>
              <p14:xfrm>
                <a:off x="1942516" y="2928993"/>
                <a:ext cx="30600" cy="39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3250630-94FE-4B93-A474-3184F2A9B8E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79876" y="2866353"/>
                  <a:ext cx="156240" cy="16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B13FE2A-C80E-4E6E-BE2A-2AD3CC570CE2}"/>
                  </a:ext>
                </a:extLst>
              </p14:cNvPr>
              <p14:cNvContentPartPr/>
              <p14:nvPr/>
            </p14:nvContentPartPr>
            <p14:xfrm>
              <a:off x="1909756" y="3412473"/>
              <a:ext cx="27000" cy="244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B13FE2A-C80E-4E6E-BE2A-2AD3CC570CE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846756" y="3349833"/>
                <a:ext cx="152640" cy="15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96" name="Group 4095">
            <a:extLst>
              <a:ext uri="{FF2B5EF4-FFF2-40B4-BE49-F238E27FC236}">
                <a16:creationId xmlns:a16="http://schemas.microsoft.com/office/drawing/2014/main" id="{17512BC6-C0D3-4D2C-A5FC-DA90E6797339}"/>
              </a:ext>
            </a:extLst>
          </p:cNvPr>
          <p:cNvGrpSpPr/>
          <p:nvPr/>
        </p:nvGrpSpPr>
        <p:grpSpPr>
          <a:xfrm>
            <a:off x="2081116" y="3585273"/>
            <a:ext cx="307440" cy="118440"/>
            <a:chOff x="2081116" y="3585273"/>
            <a:chExt cx="307440" cy="11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E1E1468-399E-43B3-B5A1-E76C38F2CBE8}"/>
                    </a:ext>
                  </a:extLst>
                </p14:cNvPr>
                <p14:cNvContentPartPr/>
                <p14:nvPr/>
              </p14:nvContentPartPr>
              <p14:xfrm>
                <a:off x="2081116" y="3629913"/>
                <a:ext cx="238680" cy="738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E1E1468-399E-43B3-B5A1-E76C38F2CBE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018116" y="3566913"/>
                  <a:ext cx="3643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16F98A6-AE2A-48F2-BFC7-154FED13A56B}"/>
                    </a:ext>
                  </a:extLst>
                </p14:cNvPr>
                <p14:cNvContentPartPr/>
                <p14:nvPr/>
              </p14:nvContentPartPr>
              <p14:xfrm>
                <a:off x="2293516" y="3585273"/>
                <a:ext cx="95040" cy="316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16F98A6-AE2A-48F2-BFC7-154FED13A56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30516" y="3522273"/>
                  <a:ext cx="22068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05" name="Group 4104">
            <a:extLst>
              <a:ext uri="{FF2B5EF4-FFF2-40B4-BE49-F238E27FC236}">
                <a16:creationId xmlns:a16="http://schemas.microsoft.com/office/drawing/2014/main" id="{6F94D7FB-C8D4-4D8F-B96F-68E414C6A3F4}"/>
              </a:ext>
            </a:extLst>
          </p:cNvPr>
          <p:cNvGrpSpPr/>
          <p:nvPr/>
        </p:nvGrpSpPr>
        <p:grpSpPr>
          <a:xfrm>
            <a:off x="2416636" y="3807033"/>
            <a:ext cx="95400" cy="123480"/>
            <a:chOff x="2416636" y="3807033"/>
            <a:chExt cx="95400" cy="12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097" name="Ink 4096">
                  <a:extLst>
                    <a:ext uri="{FF2B5EF4-FFF2-40B4-BE49-F238E27FC236}">
                      <a16:creationId xmlns:a16="http://schemas.microsoft.com/office/drawing/2014/main" id="{CA459C36-070D-41F2-B477-4AF5A5A7EB1C}"/>
                    </a:ext>
                  </a:extLst>
                </p14:cNvPr>
                <p14:cNvContentPartPr/>
                <p14:nvPr/>
              </p14:nvContentPartPr>
              <p14:xfrm>
                <a:off x="2416636" y="3807033"/>
                <a:ext cx="52200" cy="123480"/>
              </p14:xfrm>
            </p:contentPart>
          </mc:Choice>
          <mc:Fallback>
            <p:pic>
              <p:nvPicPr>
                <p:cNvPr id="4097" name="Ink 4096">
                  <a:extLst>
                    <a:ext uri="{FF2B5EF4-FFF2-40B4-BE49-F238E27FC236}">
                      <a16:creationId xmlns:a16="http://schemas.microsoft.com/office/drawing/2014/main" id="{CA459C36-070D-41F2-B477-4AF5A5A7EB1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53636" y="3744393"/>
                  <a:ext cx="1778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104" name="Ink 4103">
                  <a:extLst>
                    <a:ext uri="{FF2B5EF4-FFF2-40B4-BE49-F238E27FC236}">
                      <a16:creationId xmlns:a16="http://schemas.microsoft.com/office/drawing/2014/main" id="{FCC2C06E-6705-40F1-9D55-863926CA3FA0}"/>
                    </a:ext>
                  </a:extLst>
                </p14:cNvPr>
                <p14:cNvContentPartPr/>
                <p14:nvPr/>
              </p14:nvContentPartPr>
              <p14:xfrm>
                <a:off x="2454076" y="3829713"/>
                <a:ext cx="57960" cy="46440"/>
              </p14:xfrm>
            </p:contentPart>
          </mc:Choice>
          <mc:Fallback>
            <p:pic>
              <p:nvPicPr>
                <p:cNvPr id="4104" name="Ink 4103">
                  <a:extLst>
                    <a:ext uri="{FF2B5EF4-FFF2-40B4-BE49-F238E27FC236}">
                      <a16:creationId xmlns:a16="http://schemas.microsoft.com/office/drawing/2014/main" id="{FCC2C06E-6705-40F1-9D55-863926CA3FA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391076" y="3767073"/>
                  <a:ext cx="183600" cy="17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106" name="Ink 4105">
                <a:extLst>
                  <a:ext uri="{FF2B5EF4-FFF2-40B4-BE49-F238E27FC236}">
                    <a16:creationId xmlns:a16="http://schemas.microsoft.com/office/drawing/2014/main" id="{86AE5F72-831C-4C2C-9AD4-22B1959C1D4A}"/>
                  </a:ext>
                </a:extLst>
              </p14:cNvPr>
              <p14:cNvContentPartPr/>
              <p14:nvPr/>
            </p14:nvContentPartPr>
            <p14:xfrm>
              <a:off x="1875916" y="3857793"/>
              <a:ext cx="54000" cy="138240"/>
            </p14:xfrm>
          </p:contentPart>
        </mc:Choice>
        <mc:Fallback>
          <p:pic>
            <p:nvPicPr>
              <p:cNvPr id="4106" name="Ink 4105">
                <a:extLst>
                  <a:ext uri="{FF2B5EF4-FFF2-40B4-BE49-F238E27FC236}">
                    <a16:creationId xmlns:a16="http://schemas.microsoft.com/office/drawing/2014/main" id="{86AE5F72-831C-4C2C-9AD4-22B1959C1D4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813276" y="3795153"/>
                <a:ext cx="17964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107" name="Ink 4106">
                <a:extLst>
                  <a:ext uri="{FF2B5EF4-FFF2-40B4-BE49-F238E27FC236}">
                    <a16:creationId xmlns:a16="http://schemas.microsoft.com/office/drawing/2014/main" id="{D2D699D5-8869-4B40-B69B-8AA93B1EE1DD}"/>
                  </a:ext>
                </a:extLst>
              </p14:cNvPr>
              <p14:cNvContentPartPr/>
              <p14:nvPr/>
            </p14:nvContentPartPr>
            <p14:xfrm>
              <a:off x="1785916" y="4419393"/>
              <a:ext cx="43200" cy="14400"/>
            </p14:xfrm>
          </p:contentPart>
        </mc:Choice>
        <mc:Fallback>
          <p:pic>
            <p:nvPicPr>
              <p:cNvPr id="4107" name="Ink 4106">
                <a:extLst>
                  <a:ext uri="{FF2B5EF4-FFF2-40B4-BE49-F238E27FC236}">
                    <a16:creationId xmlns:a16="http://schemas.microsoft.com/office/drawing/2014/main" id="{D2D699D5-8869-4B40-B69B-8AA93B1EE1D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22916" y="4356393"/>
                <a:ext cx="1688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108" name="Ink 4107">
                <a:extLst>
                  <a:ext uri="{FF2B5EF4-FFF2-40B4-BE49-F238E27FC236}">
                    <a16:creationId xmlns:a16="http://schemas.microsoft.com/office/drawing/2014/main" id="{FF6FC59A-3A17-4370-9F91-ECCA20626562}"/>
                  </a:ext>
                </a:extLst>
              </p14:cNvPr>
              <p14:cNvContentPartPr/>
              <p14:nvPr/>
            </p14:nvContentPartPr>
            <p14:xfrm>
              <a:off x="1739476" y="4571673"/>
              <a:ext cx="73800" cy="113760"/>
            </p14:xfrm>
          </p:contentPart>
        </mc:Choice>
        <mc:Fallback>
          <p:pic>
            <p:nvPicPr>
              <p:cNvPr id="4108" name="Ink 4107">
                <a:extLst>
                  <a:ext uri="{FF2B5EF4-FFF2-40B4-BE49-F238E27FC236}">
                    <a16:creationId xmlns:a16="http://schemas.microsoft.com/office/drawing/2014/main" id="{FF6FC59A-3A17-4370-9F91-ECCA2062656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676476" y="4508673"/>
                <a:ext cx="19944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109" name="Ink 4108">
                <a:extLst>
                  <a:ext uri="{FF2B5EF4-FFF2-40B4-BE49-F238E27FC236}">
                    <a16:creationId xmlns:a16="http://schemas.microsoft.com/office/drawing/2014/main" id="{90A44776-CD74-4DBF-94AB-90A30FBBD55E}"/>
                  </a:ext>
                </a:extLst>
              </p14:cNvPr>
              <p14:cNvContentPartPr/>
              <p14:nvPr/>
            </p14:nvContentPartPr>
            <p14:xfrm>
              <a:off x="2255356" y="4568073"/>
              <a:ext cx="141120" cy="221040"/>
            </p14:xfrm>
          </p:contentPart>
        </mc:Choice>
        <mc:Fallback>
          <p:pic>
            <p:nvPicPr>
              <p:cNvPr id="4109" name="Ink 4108">
                <a:extLst>
                  <a:ext uri="{FF2B5EF4-FFF2-40B4-BE49-F238E27FC236}">
                    <a16:creationId xmlns:a16="http://schemas.microsoft.com/office/drawing/2014/main" id="{90A44776-CD74-4DBF-94AB-90A30FBBD55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92716" y="4505433"/>
                <a:ext cx="266760" cy="34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12" name="Group 4111">
            <a:extLst>
              <a:ext uri="{FF2B5EF4-FFF2-40B4-BE49-F238E27FC236}">
                <a16:creationId xmlns:a16="http://schemas.microsoft.com/office/drawing/2014/main" id="{2E52F89A-C2CC-4327-A932-EE8B11CF8844}"/>
              </a:ext>
            </a:extLst>
          </p:cNvPr>
          <p:cNvGrpSpPr/>
          <p:nvPr/>
        </p:nvGrpSpPr>
        <p:grpSpPr>
          <a:xfrm>
            <a:off x="2036116" y="4669953"/>
            <a:ext cx="90360" cy="51480"/>
            <a:chOff x="2036116" y="4669953"/>
            <a:chExt cx="90360" cy="5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10" name="Ink 4109">
                  <a:extLst>
                    <a:ext uri="{FF2B5EF4-FFF2-40B4-BE49-F238E27FC236}">
                      <a16:creationId xmlns:a16="http://schemas.microsoft.com/office/drawing/2014/main" id="{93686951-C275-48A9-8573-C0A8745FA770}"/>
                    </a:ext>
                  </a:extLst>
                </p14:cNvPr>
                <p14:cNvContentPartPr/>
                <p14:nvPr/>
              </p14:nvContentPartPr>
              <p14:xfrm>
                <a:off x="2036116" y="4684713"/>
                <a:ext cx="90000" cy="25560"/>
              </p14:xfrm>
            </p:contentPart>
          </mc:Choice>
          <mc:Fallback>
            <p:pic>
              <p:nvPicPr>
                <p:cNvPr id="4110" name="Ink 4109">
                  <a:extLst>
                    <a:ext uri="{FF2B5EF4-FFF2-40B4-BE49-F238E27FC236}">
                      <a16:creationId xmlns:a16="http://schemas.microsoft.com/office/drawing/2014/main" id="{93686951-C275-48A9-8573-C0A8745FA77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973116" y="4622073"/>
                  <a:ext cx="2156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11" name="Ink 4110">
                  <a:extLst>
                    <a:ext uri="{FF2B5EF4-FFF2-40B4-BE49-F238E27FC236}">
                      <a16:creationId xmlns:a16="http://schemas.microsoft.com/office/drawing/2014/main" id="{0D4B23E8-0D55-46AE-829D-61D005AC4283}"/>
                    </a:ext>
                  </a:extLst>
                </p14:cNvPr>
                <p14:cNvContentPartPr/>
                <p14:nvPr/>
              </p14:nvContentPartPr>
              <p14:xfrm>
                <a:off x="2074276" y="4669953"/>
                <a:ext cx="52200" cy="51480"/>
              </p14:xfrm>
            </p:contentPart>
          </mc:Choice>
          <mc:Fallback>
            <p:pic>
              <p:nvPicPr>
                <p:cNvPr id="4111" name="Ink 4110">
                  <a:extLst>
                    <a:ext uri="{FF2B5EF4-FFF2-40B4-BE49-F238E27FC236}">
                      <a16:creationId xmlns:a16="http://schemas.microsoft.com/office/drawing/2014/main" id="{0D4B23E8-0D55-46AE-829D-61D005AC428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011276" y="4607313"/>
                  <a:ext cx="177840" cy="17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113" name="Ink 4112">
                <a:extLst>
                  <a:ext uri="{FF2B5EF4-FFF2-40B4-BE49-F238E27FC236}">
                    <a16:creationId xmlns:a16="http://schemas.microsoft.com/office/drawing/2014/main" id="{E7D2658A-7DBD-4B9B-ADFE-476AA67720EE}"/>
                  </a:ext>
                </a:extLst>
              </p14:cNvPr>
              <p14:cNvContentPartPr/>
              <p14:nvPr/>
            </p14:nvContentPartPr>
            <p14:xfrm>
              <a:off x="1167076" y="4986393"/>
              <a:ext cx="57600" cy="76320"/>
            </p14:xfrm>
          </p:contentPart>
        </mc:Choice>
        <mc:Fallback>
          <p:pic>
            <p:nvPicPr>
              <p:cNvPr id="4113" name="Ink 4112">
                <a:extLst>
                  <a:ext uri="{FF2B5EF4-FFF2-40B4-BE49-F238E27FC236}">
                    <a16:creationId xmlns:a16="http://schemas.microsoft.com/office/drawing/2014/main" id="{E7D2658A-7DBD-4B9B-ADFE-476AA67720E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104076" y="4923753"/>
                <a:ext cx="18324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114" name="Ink 4113">
                <a:extLst>
                  <a:ext uri="{FF2B5EF4-FFF2-40B4-BE49-F238E27FC236}">
                    <a16:creationId xmlns:a16="http://schemas.microsoft.com/office/drawing/2014/main" id="{C01C8737-F67D-4859-A222-71CD3B222067}"/>
                  </a:ext>
                </a:extLst>
              </p14:cNvPr>
              <p14:cNvContentPartPr/>
              <p14:nvPr/>
            </p14:nvContentPartPr>
            <p14:xfrm>
              <a:off x="537796" y="5066673"/>
              <a:ext cx="91440" cy="78480"/>
            </p14:xfrm>
          </p:contentPart>
        </mc:Choice>
        <mc:Fallback>
          <p:pic>
            <p:nvPicPr>
              <p:cNvPr id="4114" name="Ink 4113">
                <a:extLst>
                  <a:ext uri="{FF2B5EF4-FFF2-40B4-BE49-F238E27FC236}">
                    <a16:creationId xmlns:a16="http://schemas.microsoft.com/office/drawing/2014/main" id="{C01C8737-F67D-4859-A222-71CD3B22206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74796" y="5003673"/>
                <a:ext cx="21708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115" name="Ink 4114">
                <a:extLst>
                  <a:ext uri="{FF2B5EF4-FFF2-40B4-BE49-F238E27FC236}">
                    <a16:creationId xmlns:a16="http://schemas.microsoft.com/office/drawing/2014/main" id="{C6673AC8-3AC5-4517-A5DB-490F104EDE6E}"/>
                  </a:ext>
                </a:extLst>
              </p14:cNvPr>
              <p14:cNvContentPartPr/>
              <p14:nvPr/>
            </p14:nvContentPartPr>
            <p14:xfrm>
              <a:off x="1538236" y="5191233"/>
              <a:ext cx="46440" cy="295560"/>
            </p14:xfrm>
          </p:contentPart>
        </mc:Choice>
        <mc:Fallback>
          <p:pic>
            <p:nvPicPr>
              <p:cNvPr id="4115" name="Ink 4114">
                <a:extLst>
                  <a:ext uri="{FF2B5EF4-FFF2-40B4-BE49-F238E27FC236}">
                    <a16:creationId xmlns:a16="http://schemas.microsoft.com/office/drawing/2014/main" id="{C6673AC8-3AC5-4517-A5DB-490F104EDE6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475236" y="5128233"/>
                <a:ext cx="172080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116" name="Ink 4115">
                <a:extLst>
                  <a:ext uri="{FF2B5EF4-FFF2-40B4-BE49-F238E27FC236}">
                    <a16:creationId xmlns:a16="http://schemas.microsoft.com/office/drawing/2014/main" id="{DEE2FF09-4399-4065-A2FD-741ACC4621FD}"/>
                  </a:ext>
                </a:extLst>
              </p14:cNvPr>
              <p14:cNvContentPartPr/>
              <p14:nvPr/>
            </p14:nvContentPartPr>
            <p14:xfrm>
              <a:off x="2114596" y="5647713"/>
              <a:ext cx="74520" cy="63360"/>
            </p14:xfrm>
          </p:contentPart>
        </mc:Choice>
        <mc:Fallback>
          <p:pic>
            <p:nvPicPr>
              <p:cNvPr id="4116" name="Ink 4115">
                <a:extLst>
                  <a:ext uri="{FF2B5EF4-FFF2-40B4-BE49-F238E27FC236}">
                    <a16:creationId xmlns:a16="http://schemas.microsoft.com/office/drawing/2014/main" id="{DEE2FF09-4399-4065-A2FD-741ACC4621F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051956" y="5584713"/>
                <a:ext cx="200160" cy="18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19" name="Group 4118">
            <a:extLst>
              <a:ext uri="{FF2B5EF4-FFF2-40B4-BE49-F238E27FC236}">
                <a16:creationId xmlns:a16="http://schemas.microsoft.com/office/drawing/2014/main" id="{C8F45977-A575-4252-ABCA-F3010C9AA9F7}"/>
              </a:ext>
            </a:extLst>
          </p:cNvPr>
          <p:cNvGrpSpPr/>
          <p:nvPr/>
        </p:nvGrpSpPr>
        <p:grpSpPr>
          <a:xfrm>
            <a:off x="2361916" y="6199233"/>
            <a:ext cx="144720" cy="31320"/>
            <a:chOff x="2361916" y="6199233"/>
            <a:chExt cx="144720" cy="3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117" name="Ink 4116">
                  <a:extLst>
                    <a:ext uri="{FF2B5EF4-FFF2-40B4-BE49-F238E27FC236}">
                      <a16:creationId xmlns:a16="http://schemas.microsoft.com/office/drawing/2014/main" id="{CA45609F-2A19-48A5-9EE4-46943265569A}"/>
                    </a:ext>
                  </a:extLst>
                </p14:cNvPr>
                <p14:cNvContentPartPr/>
                <p14:nvPr/>
              </p14:nvContentPartPr>
              <p14:xfrm>
                <a:off x="2361916" y="6199233"/>
                <a:ext cx="140400" cy="21240"/>
              </p14:xfrm>
            </p:contentPart>
          </mc:Choice>
          <mc:Fallback>
            <p:pic>
              <p:nvPicPr>
                <p:cNvPr id="4117" name="Ink 4116">
                  <a:extLst>
                    <a:ext uri="{FF2B5EF4-FFF2-40B4-BE49-F238E27FC236}">
                      <a16:creationId xmlns:a16="http://schemas.microsoft.com/office/drawing/2014/main" id="{CA45609F-2A19-48A5-9EE4-46943265569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98916" y="6136233"/>
                  <a:ext cx="2660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118" name="Ink 4117">
                  <a:extLst>
                    <a:ext uri="{FF2B5EF4-FFF2-40B4-BE49-F238E27FC236}">
                      <a16:creationId xmlns:a16="http://schemas.microsoft.com/office/drawing/2014/main" id="{92199A9E-A17C-4A5D-84EA-73637647030B}"/>
                    </a:ext>
                  </a:extLst>
                </p14:cNvPr>
                <p14:cNvContentPartPr/>
                <p14:nvPr/>
              </p14:nvContentPartPr>
              <p14:xfrm>
                <a:off x="2378476" y="6202113"/>
                <a:ext cx="128160" cy="28440"/>
              </p14:xfrm>
            </p:contentPart>
          </mc:Choice>
          <mc:Fallback>
            <p:pic>
              <p:nvPicPr>
                <p:cNvPr id="4118" name="Ink 4117">
                  <a:extLst>
                    <a:ext uri="{FF2B5EF4-FFF2-40B4-BE49-F238E27FC236}">
                      <a16:creationId xmlns:a16="http://schemas.microsoft.com/office/drawing/2014/main" id="{92199A9E-A17C-4A5D-84EA-73637647030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315836" y="6139473"/>
                  <a:ext cx="253800" cy="1540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24C181-9C2D-46FD-BBDD-1C9B2A59FA2B}"/>
              </a:ext>
            </a:extLst>
          </p:cNvPr>
          <p:cNvSpPr txBox="1"/>
          <p:nvPr/>
        </p:nvSpPr>
        <p:spPr>
          <a:xfrm>
            <a:off x="76200" y="762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10.  Finally we consider the free energy of a dilute gas in an arbitrary externally applied electric field, and then for a uniform one.</a:t>
            </a:r>
          </a:p>
          <a:p>
            <a:endParaRPr lang="en-US" sz="2000" dirty="0"/>
          </a:p>
          <a:p>
            <a:r>
              <a:rPr lang="en-US" sz="2000" dirty="0"/>
              <a:t>This problem is a preview for the free energy of para- and </a:t>
            </a:r>
            <a:r>
              <a:rPr lang="en-US" sz="2000" dirty="0" err="1"/>
              <a:t>dia</a:t>
            </a:r>
            <a:r>
              <a:rPr lang="en-US" sz="2000" dirty="0"/>
              <a:t>- magnetic media.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05455D-2757-4287-92B4-BA0A49594A96}"/>
              </a:ext>
            </a:extLst>
          </p:cNvPr>
          <p:cNvSpPr txBox="1"/>
          <p:nvPr/>
        </p:nvSpPr>
        <p:spPr>
          <a:xfrm>
            <a:off x="762000" y="1524000"/>
            <a:ext cx="4976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 a weak or dilute dielectric </a:t>
            </a:r>
            <a:r>
              <a:rPr lang="en-US" sz="2000" dirty="0">
                <a:latin typeface="Symbol" panose="05050102010706020507" pitchFamily="18" charset="2"/>
              </a:rPr>
              <a:t>e</a:t>
            </a:r>
            <a:r>
              <a:rPr lang="en-US" sz="2000" dirty="0"/>
              <a:t> ~ 1, e.g. a gas.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2F8AD5-9AD2-4B82-A408-AD288049CD4D}"/>
              </a:ext>
            </a:extLst>
          </p:cNvPr>
          <p:cNvSpPr txBox="1"/>
          <p:nvPr/>
        </p:nvSpPr>
        <p:spPr>
          <a:xfrm>
            <a:off x="762000" y="1981200"/>
            <a:ext cx="3785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Susceptibility		is small.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1F8C3E8-C14E-4AA1-8DBF-F28A227E8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276" y="1974250"/>
            <a:ext cx="1162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F96CA6-163E-49B9-9730-5400F7557BC7}"/>
              </a:ext>
            </a:extLst>
          </p:cNvPr>
          <p:cNvSpPr txBox="1"/>
          <p:nvPr/>
        </p:nvSpPr>
        <p:spPr>
          <a:xfrm>
            <a:off x="685800" y="2679040"/>
            <a:ext cx="7768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Then the applied field            is not changed much by the dielectric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FC17298-5EC6-4262-8069-26BAF8667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2679040"/>
            <a:ext cx="352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A601D18-F0C4-456F-A001-729D268B4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4707" t="31380"/>
          <a:stretch/>
        </p:blipFill>
        <p:spPr bwMode="auto">
          <a:xfrm>
            <a:off x="1066800" y="3357770"/>
            <a:ext cx="6285271" cy="326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43781B-16BD-4BF3-A664-017BA8E3DE15}"/>
              </a:ext>
            </a:extLst>
          </p:cNvPr>
          <p:cNvSpPr txBox="1"/>
          <p:nvPr/>
        </p:nvSpPr>
        <p:spPr>
          <a:xfrm>
            <a:off x="5029200" y="5022484"/>
            <a:ext cx="202754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Assumed uniform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9953976-8A94-4791-AFCE-7CA2B6B84796}"/>
                  </a:ext>
                </a:extLst>
              </p14:cNvPr>
              <p14:cNvContentPartPr/>
              <p14:nvPr/>
            </p14:nvContentPartPr>
            <p14:xfrm>
              <a:off x="1268596" y="4000713"/>
              <a:ext cx="96480" cy="720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9953976-8A94-4791-AFCE-7CA2B6B8479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05956" y="3938073"/>
                <a:ext cx="222120" cy="19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353E2890-95C0-4A4F-A508-C08E8E359B98}"/>
              </a:ext>
            </a:extLst>
          </p:cNvPr>
          <p:cNvGrpSpPr/>
          <p:nvPr/>
        </p:nvGrpSpPr>
        <p:grpSpPr>
          <a:xfrm>
            <a:off x="1738756" y="3657273"/>
            <a:ext cx="60480" cy="673560"/>
            <a:chOff x="1738756" y="3657273"/>
            <a:chExt cx="60480" cy="67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365CEA3-F735-4663-9A42-E45348F2AEF0}"/>
                    </a:ext>
                  </a:extLst>
                </p14:cNvPr>
                <p14:cNvContentPartPr/>
                <p14:nvPr/>
              </p14:nvContentPartPr>
              <p14:xfrm>
                <a:off x="1738756" y="3934833"/>
                <a:ext cx="39960" cy="3960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365CEA3-F735-4663-9A42-E45348F2AEF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76116" y="3872193"/>
                  <a:ext cx="16560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C5D4225-68DA-4F22-A4CB-EF81595F00FA}"/>
                    </a:ext>
                  </a:extLst>
                </p14:cNvPr>
                <p14:cNvContentPartPr/>
                <p14:nvPr/>
              </p14:nvContentPartPr>
              <p14:xfrm>
                <a:off x="1763956" y="3657273"/>
                <a:ext cx="35280" cy="2332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C5D4225-68DA-4F22-A4CB-EF81595F00F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01316" y="3594273"/>
                  <a:ext cx="160920" cy="35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FC786A5-D20E-4B60-849C-F197DDEBCB72}"/>
                  </a:ext>
                </a:extLst>
              </p14:cNvPr>
              <p14:cNvContentPartPr/>
              <p14:nvPr/>
            </p14:nvContentPartPr>
            <p14:xfrm>
              <a:off x="2600956" y="4341993"/>
              <a:ext cx="54720" cy="468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FC786A5-D20E-4B60-849C-F197DDEBCB7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37956" y="4278993"/>
                <a:ext cx="18036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698D30E-31BF-4257-983F-4BA331C3D3EF}"/>
                  </a:ext>
                </a:extLst>
              </p14:cNvPr>
              <p14:cNvContentPartPr/>
              <p14:nvPr/>
            </p14:nvContentPartPr>
            <p14:xfrm>
              <a:off x="3115396" y="4050033"/>
              <a:ext cx="23400" cy="2408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698D30E-31BF-4257-983F-4BA331C3D3E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52396" y="3987033"/>
                <a:ext cx="14904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CBB6D0B-276C-402E-B645-0AED37919C21}"/>
                  </a:ext>
                </a:extLst>
              </p14:cNvPr>
              <p14:cNvContentPartPr/>
              <p14:nvPr/>
            </p14:nvContentPartPr>
            <p14:xfrm>
              <a:off x="5225716" y="4444233"/>
              <a:ext cx="45000" cy="410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CBB6D0B-276C-402E-B645-0AED37919C2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63076" y="4381593"/>
                <a:ext cx="170640" cy="16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4E150975-1E6F-450E-BF68-DC26AE3B7CC4}"/>
              </a:ext>
            </a:extLst>
          </p:cNvPr>
          <p:cNvGrpSpPr/>
          <p:nvPr/>
        </p:nvGrpSpPr>
        <p:grpSpPr>
          <a:xfrm>
            <a:off x="6707836" y="4524153"/>
            <a:ext cx="61560" cy="144360"/>
            <a:chOff x="6707836" y="4524153"/>
            <a:chExt cx="61560" cy="14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689314C-43BD-49DD-A4E1-3FA9AFA599FE}"/>
                    </a:ext>
                  </a:extLst>
                </p14:cNvPr>
                <p14:cNvContentPartPr/>
                <p14:nvPr/>
              </p14:nvContentPartPr>
              <p14:xfrm>
                <a:off x="6707836" y="4623513"/>
                <a:ext cx="61560" cy="450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689314C-43BD-49DD-A4E1-3FA9AFA599F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644836" y="4560513"/>
                  <a:ext cx="1872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9242455-4156-4E2E-90CF-E1C61C72B2B7}"/>
                    </a:ext>
                  </a:extLst>
                </p14:cNvPr>
                <p14:cNvContentPartPr/>
                <p14:nvPr/>
              </p14:nvContentPartPr>
              <p14:xfrm>
                <a:off x="6728356" y="4562313"/>
                <a:ext cx="23400" cy="334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9242455-4156-4E2E-90CF-E1C61C72B2B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665716" y="4499313"/>
                  <a:ext cx="1490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14415D9-FAF3-4E62-8D75-4740D15AC310}"/>
                    </a:ext>
                  </a:extLst>
                </p14:cNvPr>
                <p14:cNvContentPartPr/>
                <p14:nvPr/>
              </p14:nvContentPartPr>
              <p14:xfrm>
                <a:off x="6722956" y="4524153"/>
                <a:ext cx="41760" cy="241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14415D9-FAF3-4E62-8D75-4740D15AC31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659956" y="4461513"/>
                  <a:ext cx="167400" cy="14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8C86D11-029E-402E-B951-F501A581AC2F}"/>
                  </a:ext>
                </a:extLst>
              </p14:cNvPr>
              <p14:cNvContentPartPr/>
              <p14:nvPr/>
            </p14:nvContentPartPr>
            <p14:xfrm>
              <a:off x="6942916" y="4360353"/>
              <a:ext cx="37800" cy="107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8C86D11-029E-402E-B951-F501A581AC2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79916" y="4297353"/>
                <a:ext cx="16344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3CE037B-E319-444C-8956-82AA817F0410}"/>
                  </a:ext>
                </a:extLst>
              </p14:cNvPr>
              <p14:cNvContentPartPr/>
              <p14:nvPr/>
            </p14:nvContentPartPr>
            <p14:xfrm>
              <a:off x="7021036" y="4545393"/>
              <a:ext cx="23760" cy="2041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3CE037B-E319-444C-8956-82AA817F041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958396" y="4482393"/>
                <a:ext cx="14940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786866D-BC3B-421C-B758-65A85FC3445E}"/>
                  </a:ext>
                </a:extLst>
              </p14:cNvPr>
              <p14:cNvContentPartPr/>
              <p14:nvPr/>
            </p14:nvContentPartPr>
            <p14:xfrm>
              <a:off x="7286716" y="3918993"/>
              <a:ext cx="27360" cy="2901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786866D-BC3B-421C-B758-65A85FC3445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223716" y="3855993"/>
                <a:ext cx="15300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A3BC37B-BBE1-44C3-9D5A-BC7202F91C49}"/>
                  </a:ext>
                </a:extLst>
              </p14:cNvPr>
              <p14:cNvContentPartPr/>
              <p14:nvPr/>
            </p14:nvContentPartPr>
            <p14:xfrm>
              <a:off x="4309516" y="4680033"/>
              <a:ext cx="44280" cy="30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A3BC37B-BBE1-44C3-9D5A-BC7202F91C4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46876" y="4617393"/>
                <a:ext cx="169920" cy="15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8D0AC6FC-6B49-4DA0-BACD-A9D30D3C3A30}"/>
              </a:ext>
            </a:extLst>
          </p:cNvPr>
          <p:cNvGrpSpPr/>
          <p:nvPr/>
        </p:nvGrpSpPr>
        <p:grpSpPr>
          <a:xfrm>
            <a:off x="1105516" y="5347113"/>
            <a:ext cx="335520" cy="534960"/>
            <a:chOff x="1105516" y="5347113"/>
            <a:chExt cx="335520" cy="53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5B06A97-F79A-4E89-87C0-919655732346}"/>
                    </a:ext>
                  </a:extLst>
                </p14:cNvPr>
                <p14:cNvContentPartPr/>
                <p14:nvPr/>
              </p14:nvContentPartPr>
              <p14:xfrm>
                <a:off x="1369396" y="5542233"/>
                <a:ext cx="3240" cy="21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5B06A97-F79A-4E89-87C0-91965573234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306756" y="5479233"/>
                  <a:ext cx="1288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29067FF-5B35-4C75-96D8-5F39F6CB8BB2}"/>
                    </a:ext>
                  </a:extLst>
                </p14:cNvPr>
                <p14:cNvContentPartPr/>
                <p14:nvPr/>
              </p14:nvContentPartPr>
              <p14:xfrm>
                <a:off x="1364716" y="5550873"/>
                <a:ext cx="6120" cy="43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29067FF-5B35-4C75-96D8-5F39F6CB8BB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302076" y="5487873"/>
                  <a:ext cx="131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78E534D-33EB-4FDD-AC19-B8409F48A975}"/>
                    </a:ext>
                  </a:extLst>
                </p14:cNvPr>
                <p14:cNvContentPartPr/>
                <p14:nvPr/>
              </p14:nvContentPartPr>
              <p14:xfrm>
                <a:off x="1105516" y="5347113"/>
                <a:ext cx="335520" cy="5349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78E534D-33EB-4FDD-AC19-B8409F48A97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42876" y="5284473"/>
                  <a:ext cx="461160" cy="66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3E3690D-50DC-4303-A9F7-2DA821300594}"/>
              </a:ext>
            </a:extLst>
          </p:cNvPr>
          <p:cNvGrpSpPr/>
          <p:nvPr/>
        </p:nvGrpSpPr>
        <p:grpSpPr>
          <a:xfrm>
            <a:off x="1145476" y="5477793"/>
            <a:ext cx="128160" cy="260640"/>
            <a:chOff x="1145476" y="5477793"/>
            <a:chExt cx="128160" cy="26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624EE64-B5B7-4C3C-8478-B676B4BE2C21}"/>
                    </a:ext>
                  </a:extLst>
                </p14:cNvPr>
                <p14:cNvContentPartPr/>
                <p14:nvPr/>
              </p14:nvContentPartPr>
              <p14:xfrm>
                <a:off x="1145476" y="5506953"/>
                <a:ext cx="30240" cy="2314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624EE64-B5B7-4C3C-8478-B676B4BE2C2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27476" y="5488953"/>
                  <a:ext cx="658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8939FB9-E7BB-4AB4-9951-85F5F72BE676}"/>
                    </a:ext>
                  </a:extLst>
                </p14:cNvPr>
                <p14:cNvContentPartPr/>
                <p14:nvPr/>
              </p14:nvContentPartPr>
              <p14:xfrm>
                <a:off x="1168876" y="5477793"/>
                <a:ext cx="104760" cy="284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8939FB9-E7BB-4AB4-9951-85F5F72BE67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50876" y="5460153"/>
                  <a:ext cx="1404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0B13D5C-21C5-4CEB-9D54-143970F96C35}"/>
                    </a:ext>
                  </a:extLst>
                </p14:cNvPr>
                <p14:cNvContentPartPr/>
                <p14:nvPr/>
              </p14:nvContentPartPr>
              <p14:xfrm>
                <a:off x="1190836" y="5560233"/>
                <a:ext cx="66960" cy="500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0B13D5C-21C5-4CEB-9D54-143970F96C3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73196" y="5542233"/>
                  <a:ext cx="102600" cy="8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9F6F33D-30EA-4817-8C7E-61F1B5FD4542}"/>
                  </a:ext>
                </a:extLst>
              </p14:cNvPr>
              <p14:cNvContentPartPr/>
              <p14:nvPr/>
            </p14:nvContentPartPr>
            <p14:xfrm>
              <a:off x="5769316" y="5766153"/>
              <a:ext cx="30960" cy="413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9F6F33D-30EA-4817-8C7E-61F1B5FD454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706316" y="5703513"/>
                <a:ext cx="156600" cy="53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96EFEB0F-6411-45D4-A84A-081A8F655DF1}"/>
              </a:ext>
            </a:extLst>
          </p:cNvPr>
          <p:cNvGrpSpPr/>
          <p:nvPr/>
        </p:nvGrpSpPr>
        <p:grpSpPr>
          <a:xfrm>
            <a:off x="991756" y="6510633"/>
            <a:ext cx="6413760" cy="236160"/>
            <a:chOff x="991756" y="6510633"/>
            <a:chExt cx="6413760" cy="23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2C061CB-3863-419E-BF99-FB66953E713E}"/>
                    </a:ext>
                  </a:extLst>
                </p14:cNvPr>
                <p14:cNvContentPartPr/>
                <p14:nvPr/>
              </p14:nvContentPartPr>
              <p14:xfrm>
                <a:off x="991756" y="6510633"/>
                <a:ext cx="6413760" cy="2361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2C061CB-3863-419E-BF99-FB66953E713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29116" y="6447633"/>
                  <a:ext cx="65394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F57EAF0-94FB-4DFC-B7EE-B2056CED0243}"/>
                    </a:ext>
                  </a:extLst>
                </p14:cNvPr>
                <p14:cNvContentPartPr/>
                <p14:nvPr/>
              </p14:nvContentPartPr>
              <p14:xfrm>
                <a:off x="4945996" y="6560520"/>
                <a:ext cx="122400" cy="1537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F57EAF0-94FB-4DFC-B7EE-B2056CED024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882996" y="6497880"/>
                  <a:ext cx="248040" cy="27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97C6EDC-B30F-4DF5-8E95-0D3AD0179770}"/>
                  </a:ext>
                </a:extLst>
              </p14:cNvPr>
              <p14:cNvContentPartPr/>
              <p14:nvPr/>
            </p14:nvContentPartPr>
            <p14:xfrm>
              <a:off x="4295836" y="5899920"/>
              <a:ext cx="88920" cy="345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97C6EDC-B30F-4DF5-8E95-0D3AD017977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232836" y="5836920"/>
                <a:ext cx="214560" cy="16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B5A3D4E8-1CFD-4BFE-BF12-3A1230B6E875}"/>
              </a:ext>
            </a:extLst>
          </p:cNvPr>
          <p:cNvGrpSpPr/>
          <p:nvPr/>
        </p:nvGrpSpPr>
        <p:grpSpPr>
          <a:xfrm>
            <a:off x="2074996" y="6142920"/>
            <a:ext cx="76320" cy="109440"/>
            <a:chOff x="2074996" y="6142920"/>
            <a:chExt cx="76320" cy="10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18EB9BE-2F04-4989-BB4A-BA211449AE5C}"/>
                    </a:ext>
                  </a:extLst>
                </p14:cNvPr>
                <p14:cNvContentPartPr/>
                <p14:nvPr/>
              </p14:nvContentPartPr>
              <p14:xfrm>
                <a:off x="2122876" y="6154080"/>
                <a:ext cx="23760" cy="230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18EB9BE-2F04-4989-BB4A-BA211449AE5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060236" y="6091080"/>
                  <a:ext cx="1494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6A6C28E-DBCE-4878-B5DF-AD11DD59A65F}"/>
                    </a:ext>
                  </a:extLst>
                </p14:cNvPr>
                <p14:cNvContentPartPr/>
                <p14:nvPr/>
              </p14:nvContentPartPr>
              <p14:xfrm>
                <a:off x="2074996" y="6142920"/>
                <a:ext cx="76320" cy="1094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6A6C28E-DBCE-4878-B5DF-AD11DD59A65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012356" y="6079920"/>
                  <a:ext cx="201960" cy="23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8CFDB97-79F8-473C-8F55-8E1FDE7BB557}"/>
              </a:ext>
            </a:extLst>
          </p:cNvPr>
          <p:cNvGrpSpPr/>
          <p:nvPr/>
        </p:nvGrpSpPr>
        <p:grpSpPr>
          <a:xfrm>
            <a:off x="3534076" y="6258840"/>
            <a:ext cx="30960" cy="63360"/>
            <a:chOff x="3534076" y="6258840"/>
            <a:chExt cx="30960" cy="6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D8B1F45-A672-4BF1-BCF6-4710593646CA}"/>
                    </a:ext>
                  </a:extLst>
                </p14:cNvPr>
                <p14:cNvContentPartPr/>
                <p14:nvPr/>
              </p14:nvContentPartPr>
              <p14:xfrm>
                <a:off x="3548836" y="6258840"/>
                <a:ext cx="16200" cy="63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D8B1F45-A672-4BF1-BCF6-4710593646C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485836" y="6196200"/>
                  <a:ext cx="1418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02DFB9B-00F3-4A83-9D90-B2D4DC608E79}"/>
                    </a:ext>
                  </a:extLst>
                </p14:cNvPr>
                <p14:cNvContentPartPr/>
                <p14:nvPr/>
              </p14:nvContentPartPr>
              <p14:xfrm>
                <a:off x="3534076" y="6275760"/>
                <a:ext cx="23400" cy="273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02DFB9B-00F3-4A83-9D90-B2D4DC608E7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471076" y="6213120"/>
                  <a:ext cx="149040" cy="15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20E685C-30BD-49A8-B496-B5E8584ECB58}"/>
                  </a:ext>
                </a:extLst>
              </p14:cNvPr>
              <p14:cNvContentPartPr/>
              <p14:nvPr/>
            </p14:nvContentPartPr>
            <p14:xfrm>
              <a:off x="6443236" y="4180560"/>
              <a:ext cx="139680" cy="13572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20E685C-30BD-49A8-B496-B5E8584ECB5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380596" y="4117920"/>
                <a:ext cx="26532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984F322-AB82-4990-82B4-BA6075DB4E9D}"/>
                  </a:ext>
                </a:extLst>
              </p14:cNvPr>
              <p14:cNvContentPartPr/>
              <p14:nvPr/>
            </p14:nvContentPartPr>
            <p14:xfrm>
              <a:off x="6234076" y="4883280"/>
              <a:ext cx="81720" cy="1393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984F322-AB82-4990-82B4-BA6075DB4E9D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171436" y="4820640"/>
                <a:ext cx="207360" cy="26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48225116-6187-458C-9F84-FF43EE07BC5D}"/>
              </a:ext>
            </a:extLst>
          </p:cNvPr>
          <p:cNvGrpSpPr/>
          <p:nvPr/>
        </p:nvGrpSpPr>
        <p:grpSpPr>
          <a:xfrm>
            <a:off x="3915676" y="4613073"/>
            <a:ext cx="451440" cy="474327"/>
            <a:chOff x="3915676" y="4613073"/>
            <a:chExt cx="451440" cy="47432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2424713-EBB1-4F95-884B-7770E3C8D53A}"/>
                    </a:ext>
                  </a:extLst>
                </p14:cNvPr>
                <p14:cNvContentPartPr/>
                <p14:nvPr/>
              </p14:nvContentPartPr>
              <p14:xfrm>
                <a:off x="4209076" y="4812153"/>
                <a:ext cx="55440" cy="219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2424713-EBB1-4F95-884B-7770E3C8D53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146076" y="4749153"/>
                  <a:ext cx="1810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C84D6A9-D71A-4070-BA07-F627ED9C4639}"/>
                    </a:ext>
                  </a:extLst>
                </p14:cNvPr>
                <p14:cNvContentPartPr/>
                <p14:nvPr/>
              </p14:nvContentPartPr>
              <p14:xfrm>
                <a:off x="4153996" y="4797393"/>
                <a:ext cx="50400" cy="1166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C84D6A9-D71A-4070-BA07-F627ED9C463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091356" y="4734393"/>
                  <a:ext cx="176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0AAEFB7-8C15-4A42-B7C5-5620DF9859AB}"/>
                    </a:ext>
                  </a:extLst>
                </p14:cNvPr>
                <p14:cNvContentPartPr/>
                <p14:nvPr/>
              </p14:nvContentPartPr>
              <p14:xfrm>
                <a:off x="4248316" y="4823673"/>
                <a:ext cx="24120" cy="226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0AAEFB7-8C15-4A42-B7C5-5620DF9859A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185676" y="4761033"/>
                  <a:ext cx="1497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29C8CC0-25EB-4A6B-A9ED-4440DED57E87}"/>
                    </a:ext>
                  </a:extLst>
                </p14:cNvPr>
                <p14:cNvContentPartPr/>
                <p14:nvPr/>
              </p14:nvContentPartPr>
              <p14:xfrm>
                <a:off x="4207636" y="4784793"/>
                <a:ext cx="97920" cy="270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29C8CC0-25EB-4A6B-A9ED-4440DED57E8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144636" y="4721793"/>
                  <a:ext cx="223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CE21633-0BC2-41E6-907C-982684E973B3}"/>
                    </a:ext>
                  </a:extLst>
                </p14:cNvPr>
                <p14:cNvContentPartPr/>
                <p14:nvPr/>
              </p14:nvContentPartPr>
              <p14:xfrm>
                <a:off x="4364956" y="4613073"/>
                <a:ext cx="2160" cy="536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CE21633-0BC2-41E6-907C-982684E973B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302316" y="4550073"/>
                  <a:ext cx="1278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3569C96-230E-4605-842D-7946999BB77D}"/>
                    </a:ext>
                  </a:extLst>
                </p14:cNvPr>
                <p14:cNvContentPartPr/>
                <p14:nvPr/>
              </p14:nvContentPartPr>
              <p14:xfrm>
                <a:off x="3915676" y="4884720"/>
                <a:ext cx="154440" cy="2026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3569C96-230E-4605-842D-7946999BB77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853036" y="4821720"/>
                  <a:ext cx="280080" cy="32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EB14CA8-2FAD-4540-8C07-40142433AD9A}"/>
              </a:ext>
            </a:extLst>
          </p:cNvPr>
          <p:cNvGrpSpPr/>
          <p:nvPr/>
        </p:nvGrpSpPr>
        <p:grpSpPr>
          <a:xfrm>
            <a:off x="2533276" y="4832880"/>
            <a:ext cx="66960" cy="146880"/>
            <a:chOff x="2533276" y="4832880"/>
            <a:chExt cx="66960" cy="14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2AE03FF-6233-4413-A277-92530C6FF116}"/>
                    </a:ext>
                  </a:extLst>
                </p14:cNvPr>
                <p14:cNvContentPartPr/>
                <p14:nvPr/>
              </p14:nvContentPartPr>
              <p14:xfrm>
                <a:off x="2533276" y="4832880"/>
                <a:ext cx="52200" cy="1468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2AE03FF-6233-4413-A277-92530C6FF11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470276" y="4769880"/>
                  <a:ext cx="1778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073190C-14A9-4629-9BA6-4829C12E75C4}"/>
                    </a:ext>
                  </a:extLst>
                </p14:cNvPr>
                <p14:cNvContentPartPr/>
                <p14:nvPr/>
              </p14:nvContentPartPr>
              <p14:xfrm>
                <a:off x="2555236" y="4837560"/>
                <a:ext cx="41400" cy="1303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073190C-14A9-4629-9BA6-4829C12E75C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492596" y="4774560"/>
                  <a:ext cx="1670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87A6627-BDA6-4169-B7EA-C65DD0D0DFAB}"/>
                    </a:ext>
                  </a:extLst>
                </p14:cNvPr>
                <p14:cNvContentPartPr/>
                <p14:nvPr/>
              </p14:nvContentPartPr>
              <p14:xfrm>
                <a:off x="2596276" y="4882200"/>
                <a:ext cx="3960" cy="165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87A6627-BDA6-4169-B7EA-C65DD0D0DFA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533276" y="4819560"/>
                  <a:ext cx="129600" cy="14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E033857-50AA-4B60-8F01-66DB314DBA7C}"/>
                  </a:ext>
                </a:extLst>
              </p14:cNvPr>
              <p14:cNvContentPartPr/>
              <p14:nvPr/>
            </p14:nvContentPartPr>
            <p14:xfrm>
              <a:off x="1968076" y="4831440"/>
              <a:ext cx="24120" cy="111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E033857-50AA-4B60-8F01-66DB314DBA7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905076" y="4768800"/>
                <a:ext cx="14976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A2A3724-53BB-42C2-B553-44CD8795C371}"/>
                  </a:ext>
                </a:extLst>
              </p14:cNvPr>
              <p14:cNvContentPartPr/>
              <p14:nvPr/>
            </p14:nvContentPartPr>
            <p14:xfrm>
              <a:off x="3394036" y="3677640"/>
              <a:ext cx="82800" cy="144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A2A3724-53BB-42C2-B553-44CD8795C371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331036" y="3615000"/>
                <a:ext cx="2084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78255FA-0D18-4211-8818-02171734E9BB}"/>
                  </a:ext>
                </a:extLst>
              </p14:cNvPr>
              <p14:cNvContentPartPr/>
              <p14:nvPr/>
            </p14:nvContentPartPr>
            <p14:xfrm>
              <a:off x="3392236" y="3573960"/>
              <a:ext cx="201240" cy="144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78255FA-0D18-4211-8818-02171734E9B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329596" y="3510960"/>
                <a:ext cx="3268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562B3C8-AF99-412B-8F38-AE605E4D21E6}"/>
                  </a:ext>
                </a:extLst>
              </p14:cNvPr>
              <p14:cNvContentPartPr/>
              <p14:nvPr/>
            </p14:nvContentPartPr>
            <p14:xfrm>
              <a:off x="3183796" y="3822360"/>
              <a:ext cx="78120" cy="5220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562B3C8-AF99-412B-8F38-AE605E4D21E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121156" y="3759720"/>
                <a:ext cx="203760" cy="17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7729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419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53627"/>
          <a:stretch>
            <a:fillRect/>
          </a:stretch>
        </p:blipFill>
        <p:spPr bwMode="auto">
          <a:xfrm>
            <a:off x="0" y="2006600"/>
            <a:ext cx="41910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905000"/>
            <a:ext cx="2971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05800" y="2057400"/>
            <a:ext cx="838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2343090"/>
            <a:ext cx="415985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Dielectric (need not extend to infinity)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5087238"/>
            <a:ext cx="4267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Electric field includes contributions from both extraneous charge on the conductor and  polarization charge in the </a:t>
            </a:r>
            <a:r>
              <a:rPr lang="en-US" dirty="0" err="1"/>
              <a:t>dlelectric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E69FFC7-757A-4DA9-BB3A-8A82EE0B8A77}"/>
                  </a:ext>
                </a:extLst>
              </p14:cNvPr>
              <p14:cNvContentPartPr/>
              <p14:nvPr/>
            </p14:nvContentPartPr>
            <p14:xfrm>
              <a:off x="2830277" y="3667183"/>
              <a:ext cx="99720" cy="128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E69FFC7-757A-4DA9-BB3A-8A82EE0B8A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7637" y="3604183"/>
                <a:ext cx="2253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D6DF79A-44AB-41AC-953C-6634DADC6045}"/>
                  </a:ext>
                </a:extLst>
              </p14:cNvPr>
              <p14:cNvContentPartPr/>
              <p14:nvPr/>
            </p14:nvContentPartPr>
            <p14:xfrm>
              <a:off x="2672237" y="3604543"/>
              <a:ext cx="14400" cy="23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D6DF79A-44AB-41AC-953C-6634DADC604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09237" y="3541903"/>
                <a:ext cx="1400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86ED2C6-F000-4DCD-B50B-40A57B9004A9}"/>
                  </a:ext>
                </a:extLst>
              </p14:cNvPr>
              <p14:cNvContentPartPr/>
              <p14:nvPr/>
            </p14:nvContentPartPr>
            <p14:xfrm>
              <a:off x="982037" y="3018823"/>
              <a:ext cx="466560" cy="474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86ED2C6-F000-4DCD-B50B-40A57B9004A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8397" y="2911183"/>
                <a:ext cx="574200" cy="69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3D945B8-9560-4BE3-8043-A50CD47E35A6}"/>
                  </a:ext>
                </a:extLst>
              </p14:cNvPr>
              <p14:cNvContentPartPr/>
              <p14:nvPr/>
            </p14:nvContentPartPr>
            <p14:xfrm>
              <a:off x="1500437" y="3343183"/>
              <a:ext cx="1494720" cy="514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3D945B8-9560-4BE3-8043-A50CD47E35A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46437" y="3235543"/>
                <a:ext cx="1602360" cy="72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493413A-223F-458E-9306-E20C4B67CD4C}"/>
                  </a:ext>
                </a:extLst>
              </p14:cNvPr>
              <p14:cNvContentPartPr/>
              <p14:nvPr/>
            </p14:nvContentPartPr>
            <p14:xfrm>
              <a:off x="924077" y="3542623"/>
              <a:ext cx="2161440" cy="1194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493413A-223F-458E-9306-E20C4B67CD4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0077" y="3434983"/>
                <a:ext cx="2269080" cy="14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A6F3F31-3B41-46DD-9849-9DF5BB6DB304}"/>
                  </a:ext>
                </a:extLst>
              </p14:cNvPr>
              <p14:cNvContentPartPr/>
              <p14:nvPr/>
            </p14:nvContentPartPr>
            <p14:xfrm>
              <a:off x="1547597" y="3657463"/>
              <a:ext cx="21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A6F3F31-3B41-46DD-9849-9DF5BB6DB30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93957" y="3549463"/>
                <a:ext cx="1098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38FEF4F-128A-4906-A784-5B3B1C1F5B7B}"/>
                  </a:ext>
                </a:extLst>
              </p14:cNvPr>
              <p14:cNvContentPartPr/>
              <p14:nvPr/>
            </p14:nvContentPartPr>
            <p14:xfrm>
              <a:off x="1097597" y="3669343"/>
              <a:ext cx="483120" cy="1049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38FEF4F-128A-4906-A784-5B3B1C1F5B7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43957" y="3561703"/>
                <a:ext cx="590760" cy="12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052B52F-4062-458B-9AA8-047EB56F41A4}"/>
                  </a:ext>
                </a:extLst>
              </p14:cNvPr>
              <p14:cNvContentPartPr/>
              <p14:nvPr/>
            </p14:nvContentPartPr>
            <p14:xfrm>
              <a:off x="1137917" y="4193143"/>
              <a:ext cx="110880" cy="468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052B52F-4062-458B-9AA8-047EB56F41A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84277" y="4085503"/>
                <a:ext cx="218520" cy="68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311F130-DC49-45D8-927A-B1D119A1C8E7}"/>
                  </a:ext>
                </a:extLst>
              </p14:cNvPr>
              <p14:cNvContentPartPr/>
              <p14:nvPr/>
            </p14:nvContentPartPr>
            <p14:xfrm>
              <a:off x="1466957" y="4124383"/>
              <a:ext cx="3960" cy="4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311F130-DC49-45D8-927A-B1D119A1C8E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12957" y="4016743"/>
                <a:ext cx="1116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CEBECA4-7818-4A37-99BE-1147EB5E445F}"/>
                  </a:ext>
                </a:extLst>
              </p14:cNvPr>
              <p14:cNvContentPartPr/>
              <p14:nvPr/>
            </p14:nvContentPartPr>
            <p14:xfrm>
              <a:off x="1480637" y="4001983"/>
              <a:ext cx="39600" cy="1339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CEBECA4-7818-4A37-99BE-1147EB5E445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26637" y="3893983"/>
                <a:ext cx="14724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38E1446-35F6-4329-A73E-4B162F477C39}"/>
                  </a:ext>
                </a:extLst>
              </p14:cNvPr>
              <p14:cNvContentPartPr/>
              <p14:nvPr/>
            </p14:nvContentPartPr>
            <p14:xfrm>
              <a:off x="1378397" y="4010623"/>
              <a:ext cx="173880" cy="107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38E1446-35F6-4329-A73E-4B162F477C3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324757" y="3902623"/>
                <a:ext cx="28152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82DDAE6-8323-4FEA-BAFB-FD618D734102}"/>
                  </a:ext>
                </a:extLst>
              </p14:cNvPr>
              <p14:cNvContentPartPr/>
              <p14:nvPr/>
            </p14:nvContentPartPr>
            <p14:xfrm>
              <a:off x="388757" y="3008383"/>
              <a:ext cx="748440" cy="2108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82DDAE6-8323-4FEA-BAFB-FD618D73410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4757" y="2900383"/>
                <a:ext cx="856080" cy="23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490E2C4-E4AA-4873-8A06-801E124618A8}"/>
                  </a:ext>
                </a:extLst>
              </p14:cNvPr>
              <p14:cNvContentPartPr/>
              <p14:nvPr/>
            </p14:nvContentPartPr>
            <p14:xfrm>
              <a:off x="444557" y="4808383"/>
              <a:ext cx="1087920" cy="6530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490E2C4-E4AA-4873-8A06-801E124618A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0557" y="4700383"/>
                <a:ext cx="1195560" cy="86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98AEBC7-549E-476F-81AF-C85550EF5640}"/>
                  </a:ext>
                </a:extLst>
              </p14:cNvPr>
              <p14:cNvContentPartPr/>
              <p14:nvPr/>
            </p14:nvContentPartPr>
            <p14:xfrm>
              <a:off x="1516997" y="5378983"/>
              <a:ext cx="812880" cy="145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98AEBC7-549E-476F-81AF-C85550EF564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463357" y="5271343"/>
                <a:ext cx="92052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7F007D6-F9E1-4E76-8D41-8C5B21FE7B2C}"/>
                  </a:ext>
                </a:extLst>
              </p14:cNvPr>
              <p14:cNvContentPartPr/>
              <p14:nvPr/>
            </p14:nvContentPartPr>
            <p14:xfrm>
              <a:off x="1801757" y="4689583"/>
              <a:ext cx="2206800" cy="859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7F007D6-F9E1-4E76-8D41-8C5B21FE7B2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48117" y="4581943"/>
                <a:ext cx="2314440" cy="10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32EA87F-7CB8-4EA5-A9C8-C102BA7E0AA0}"/>
                  </a:ext>
                </a:extLst>
              </p14:cNvPr>
              <p14:cNvContentPartPr/>
              <p14:nvPr/>
            </p14:nvContentPartPr>
            <p14:xfrm>
              <a:off x="1127477" y="2807503"/>
              <a:ext cx="2899080" cy="1861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32EA87F-7CB8-4EA5-A9C8-C102BA7E0AA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73837" y="2699863"/>
                <a:ext cx="3006720" cy="20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5D267E9-487F-435A-BD5D-BC4DE07FCD03}"/>
                  </a:ext>
                </a:extLst>
              </p14:cNvPr>
              <p14:cNvContentPartPr/>
              <p14:nvPr/>
            </p14:nvContentPartPr>
            <p14:xfrm>
              <a:off x="3960677" y="4313743"/>
              <a:ext cx="186480" cy="352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5D267E9-487F-435A-BD5D-BC4DE07FCD0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07037" y="4205743"/>
                <a:ext cx="294120" cy="5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F12EEFD-22BF-4DB4-A713-A96AE8C9C7C7}"/>
                  </a:ext>
                </a:extLst>
              </p14:cNvPr>
              <p14:cNvContentPartPr/>
              <p14:nvPr/>
            </p14:nvContentPartPr>
            <p14:xfrm>
              <a:off x="559037" y="2963743"/>
              <a:ext cx="3312720" cy="23140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F12EEFD-22BF-4DB4-A713-A96AE8C9C7C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69397" y="2784103"/>
                <a:ext cx="3492360" cy="267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105D11E-C124-42E1-8CC0-9FDA1182DDAA}"/>
                  </a:ext>
                </a:extLst>
              </p14:cNvPr>
              <p14:cNvContentPartPr/>
              <p14:nvPr/>
            </p14:nvContentPartPr>
            <p14:xfrm>
              <a:off x="3628757" y="4366303"/>
              <a:ext cx="167760" cy="121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105D11E-C124-42E1-8CC0-9FDA1182DDA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539117" y="4186303"/>
                <a:ext cx="347400" cy="4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DC3DB8C-7C30-4424-A855-8F07F02DBA10}"/>
                  </a:ext>
                </a:extLst>
              </p14:cNvPr>
              <p14:cNvContentPartPr/>
              <p14:nvPr/>
            </p14:nvContentPartPr>
            <p14:xfrm>
              <a:off x="1765037" y="3579703"/>
              <a:ext cx="475920" cy="3808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DC3DB8C-7C30-4424-A855-8F07F02DBA1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675037" y="3400063"/>
                <a:ext cx="655560" cy="74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B4C6EEE-9784-417E-A2D3-8A39E2FC6468}"/>
                  </a:ext>
                </a:extLst>
              </p14:cNvPr>
              <p14:cNvContentPartPr/>
              <p14:nvPr/>
            </p14:nvContentPartPr>
            <p14:xfrm>
              <a:off x="1370477" y="3528943"/>
              <a:ext cx="1495800" cy="997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B4C6EEE-9784-417E-A2D3-8A39E2FC646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316477" y="3421303"/>
                <a:ext cx="1603440" cy="12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2150305-7935-4562-AD78-7EF0599F9F40}"/>
                  </a:ext>
                </a:extLst>
              </p14:cNvPr>
              <p14:cNvContentPartPr/>
              <p14:nvPr/>
            </p14:nvContentPartPr>
            <p14:xfrm>
              <a:off x="2889677" y="3675463"/>
              <a:ext cx="646200" cy="274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2150305-7935-4562-AD78-7EF0599F9F4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871677" y="3657823"/>
                <a:ext cx="681840" cy="30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5" name="Group 1064">
            <a:extLst>
              <a:ext uri="{FF2B5EF4-FFF2-40B4-BE49-F238E27FC236}">
                <a16:creationId xmlns:a16="http://schemas.microsoft.com/office/drawing/2014/main" id="{9911D8B9-D08B-494C-8BF8-4B4C19134DD3}"/>
              </a:ext>
            </a:extLst>
          </p:cNvPr>
          <p:cNvGrpSpPr/>
          <p:nvPr/>
        </p:nvGrpSpPr>
        <p:grpSpPr>
          <a:xfrm>
            <a:off x="33797" y="978343"/>
            <a:ext cx="6804360" cy="5764680"/>
            <a:chOff x="33797" y="978343"/>
            <a:chExt cx="6804360" cy="576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439A61F-C3C5-4C58-ADE1-AA85476559EC}"/>
                    </a:ext>
                  </a:extLst>
                </p14:cNvPr>
                <p14:cNvContentPartPr/>
                <p14:nvPr/>
              </p14:nvContentPartPr>
              <p14:xfrm>
                <a:off x="2929637" y="4129783"/>
                <a:ext cx="1141200" cy="92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439A61F-C3C5-4C58-ADE1-AA85476559E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911637" y="4112143"/>
                  <a:ext cx="1176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7AF118B-17BE-4ADB-9CFD-082B2653E53E}"/>
                    </a:ext>
                  </a:extLst>
                </p14:cNvPr>
                <p14:cNvContentPartPr/>
                <p14:nvPr/>
              </p14:nvContentPartPr>
              <p14:xfrm>
                <a:off x="2853677" y="4368103"/>
                <a:ext cx="849960" cy="757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7AF118B-17BE-4ADB-9CFD-082B2653E53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835677" y="4350103"/>
                  <a:ext cx="885600" cy="79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024" name="Ink 1023">
                  <a:extLst>
                    <a:ext uri="{FF2B5EF4-FFF2-40B4-BE49-F238E27FC236}">
                      <a16:creationId xmlns:a16="http://schemas.microsoft.com/office/drawing/2014/main" id="{6FA542E6-0A65-4225-A838-82AFE26D0FB6}"/>
                    </a:ext>
                  </a:extLst>
                </p14:cNvPr>
                <p14:cNvContentPartPr/>
                <p14:nvPr/>
              </p14:nvContentPartPr>
              <p14:xfrm>
                <a:off x="2425277" y="4431463"/>
                <a:ext cx="222840" cy="1061640"/>
              </p14:xfrm>
            </p:contentPart>
          </mc:Choice>
          <mc:Fallback xmlns="">
            <p:pic>
              <p:nvPicPr>
                <p:cNvPr id="1024" name="Ink 1023">
                  <a:extLst>
                    <a:ext uri="{FF2B5EF4-FFF2-40B4-BE49-F238E27FC236}">
                      <a16:creationId xmlns:a16="http://schemas.microsoft.com/office/drawing/2014/main" id="{6FA542E6-0A65-4225-A838-82AFE26D0FB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407277" y="4413823"/>
                  <a:ext cx="258480" cy="10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25" name="Ink 1024">
                  <a:extLst>
                    <a:ext uri="{FF2B5EF4-FFF2-40B4-BE49-F238E27FC236}">
                      <a16:creationId xmlns:a16="http://schemas.microsoft.com/office/drawing/2014/main" id="{FDC6C40C-B9E8-42E0-8B3F-DF3D9823C667}"/>
                    </a:ext>
                  </a:extLst>
                </p14:cNvPr>
                <p14:cNvContentPartPr/>
                <p14:nvPr/>
              </p14:nvContentPartPr>
              <p14:xfrm>
                <a:off x="1728677" y="4543423"/>
                <a:ext cx="176400" cy="1006920"/>
              </p14:xfrm>
            </p:contentPart>
          </mc:Choice>
          <mc:Fallback xmlns="">
            <p:pic>
              <p:nvPicPr>
                <p:cNvPr id="1025" name="Ink 1024">
                  <a:extLst>
                    <a:ext uri="{FF2B5EF4-FFF2-40B4-BE49-F238E27FC236}">
                      <a16:creationId xmlns:a16="http://schemas.microsoft.com/office/drawing/2014/main" id="{FDC6C40C-B9E8-42E0-8B3F-DF3D9823C66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711037" y="4525783"/>
                  <a:ext cx="212040" cy="10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27" name="Ink 1026">
                  <a:extLst>
                    <a:ext uri="{FF2B5EF4-FFF2-40B4-BE49-F238E27FC236}">
                      <a16:creationId xmlns:a16="http://schemas.microsoft.com/office/drawing/2014/main" id="{9ECE4115-EFF5-490D-ADEC-684CC6BE3F98}"/>
                    </a:ext>
                  </a:extLst>
                </p14:cNvPr>
                <p14:cNvContentPartPr/>
                <p14:nvPr/>
              </p14:nvContentPartPr>
              <p14:xfrm>
                <a:off x="629237" y="4641343"/>
                <a:ext cx="825120" cy="623880"/>
              </p14:xfrm>
            </p:contentPart>
          </mc:Choice>
          <mc:Fallback xmlns="">
            <p:pic>
              <p:nvPicPr>
                <p:cNvPr id="1027" name="Ink 1026">
                  <a:extLst>
                    <a:ext uri="{FF2B5EF4-FFF2-40B4-BE49-F238E27FC236}">
                      <a16:creationId xmlns:a16="http://schemas.microsoft.com/office/drawing/2014/main" id="{9ECE4115-EFF5-490D-ADEC-684CC6BE3F9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11597" y="4623703"/>
                  <a:ext cx="860760" cy="65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29" name="Ink 1028">
                  <a:extLst>
                    <a:ext uri="{FF2B5EF4-FFF2-40B4-BE49-F238E27FC236}">
                      <a16:creationId xmlns:a16="http://schemas.microsoft.com/office/drawing/2014/main" id="{FCBB778B-4BBA-4A9C-A08D-68D036D06E24}"/>
                    </a:ext>
                  </a:extLst>
                </p14:cNvPr>
                <p14:cNvContentPartPr/>
                <p14:nvPr/>
              </p14:nvContentPartPr>
              <p14:xfrm>
                <a:off x="394877" y="4248943"/>
                <a:ext cx="1097640" cy="77400"/>
              </p14:xfrm>
            </p:contentPart>
          </mc:Choice>
          <mc:Fallback xmlns="">
            <p:pic>
              <p:nvPicPr>
                <p:cNvPr id="1029" name="Ink 1028">
                  <a:extLst>
                    <a:ext uri="{FF2B5EF4-FFF2-40B4-BE49-F238E27FC236}">
                      <a16:creationId xmlns:a16="http://schemas.microsoft.com/office/drawing/2014/main" id="{FCBB778B-4BBA-4A9C-A08D-68D036D06E2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77237" y="4230943"/>
                  <a:ext cx="11332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30" name="Ink 1029">
                  <a:extLst>
                    <a:ext uri="{FF2B5EF4-FFF2-40B4-BE49-F238E27FC236}">
                      <a16:creationId xmlns:a16="http://schemas.microsoft.com/office/drawing/2014/main" id="{BDB34F5A-4BE3-4BFA-B1EA-3A3A4CD5955B}"/>
                    </a:ext>
                  </a:extLst>
                </p14:cNvPr>
                <p14:cNvContentPartPr/>
                <p14:nvPr/>
              </p14:nvContentPartPr>
              <p14:xfrm>
                <a:off x="636437" y="3368023"/>
                <a:ext cx="1005840" cy="531000"/>
              </p14:xfrm>
            </p:contentPart>
          </mc:Choice>
          <mc:Fallback xmlns="">
            <p:pic>
              <p:nvPicPr>
                <p:cNvPr id="1030" name="Ink 1029">
                  <a:extLst>
                    <a:ext uri="{FF2B5EF4-FFF2-40B4-BE49-F238E27FC236}">
                      <a16:creationId xmlns:a16="http://schemas.microsoft.com/office/drawing/2014/main" id="{BDB34F5A-4BE3-4BFA-B1EA-3A3A4CD5955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18797" y="3350023"/>
                  <a:ext cx="104148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031" name="Ink 1030">
                  <a:extLst>
                    <a:ext uri="{FF2B5EF4-FFF2-40B4-BE49-F238E27FC236}">
                      <a16:creationId xmlns:a16="http://schemas.microsoft.com/office/drawing/2014/main" id="{6BD2BDA1-35BD-4566-9250-85F141A2275D}"/>
                    </a:ext>
                  </a:extLst>
                </p14:cNvPr>
                <p14:cNvContentPartPr/>
                <p14:nvPr/>
              </p14:nvContentPartPr>
              <p14:xfrm>
                <a:off x="1324037" y="2909743"/>
                <a:ext cx="479520" cy="617040"/>
              </p14:xfrm>
            </p:contentPart>
          </mc:Choice>
          <mc:Fallback xmlns="">
            <p:pic>
              <p:nvPicPr>
                <p:cNvPr id="1031" name="Ink 1030">
                  <a:extLst>
                    <a:ext uri="{FF2B5EF4-FFF2-40B4-BE49-F238E27FC236}">
                      <a16:creationId xmlns:a16="http://schemas.microsoft.com/office/drawing/2014/main" id="{6BD2BDA1-35BD-4566-9250-85F141A2275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306397" y="2891743"/>
                  <a:ext cx="515160" cy="65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033" name="Ink 1032">
                  <a:extLst>
                    <a:ext uri="{FF2B5EF4-FFF2-40B4-BE49-F238E27FC236}">
                      <a16:creationId xmlns:a16="http://schemas.microsoft.com/office/drawing/2014/main" id="{9C5F8E68-26DA-4880-9591-FC8640E3A90F}"/>
                    </a:ext>
                  </a:extLst>
                </p14:cNvPr>
                <p14:cNvContentPartPr/>
                <p14:nvPr/>
              </p14:nvContentPartPr>
              <p14:xfrm>
                <a:off x="2163197" y="2824423"/>
                <a:ext cx="213840" cy="631080"/>
              </p14:xfrm>
            </p:contentPart>
          </mc:Choice>
          <mc:Fallback xmlns="">
            <p:pic>
              <p:nvPicPr>
                <p:cNvPr id="1033" name="Ink 1032">
                  <a:extLst>
                    <a:ext uri="{FF2B5EF4-FFF2-40B4-BE49-F238E27FC236}">
                      <a16:creationId xmlns:a16="http://schemas.microsoft.com/office/drawing/2014/main" id="{9C5F8E68-26DA-4880-9591-FC8640E3A90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145557" y="2806783"/>
                  <a:ext cx="249480" cy="66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35" name="Ink 1034">
                  <a:extLst>
                    <a:ext uri="{FF2B5EF4-FFF2-40B4-BE49-F238E27FC236}">
                      <a16:creationId xmlns:a16="http://schemas.microsoft.com/office/drawing/2014/main" id="{F686BBFF-ECBC-4604-82AE-EE6DD3D064A9}"/>
                    </a:ext>
                  </a:extLst>
                </p14:cNvPr>
                <p14:cNvContentPartPr/>
                <p14:nvPr/>
              </p14:nvContentPartPr>
              <p14:xfrm>
                <a:off x="263117" y="1837663"/>
                <a:ext cx="458280" cy="1258920"/>
              </p14:xfrm>
            </p:contentPart>
          </mc:Choice>
          <mc:Fallback xmlns="">
            <p:pic>
              <p:nvPicPr>
                <p:cNvPr id="1035" name="Ink 1034">
                  <a:extLst>
                    <a:ext uri="{FF2B5EF4-FFF2-40B4-BE49-F238E27FC236}">
                      <a16:creationId xmlns:a16="http://schemas.microsoft.com/office/drawing/2014/main" id="{F686BBFF-ECBC-4604-82AE-EE6DD3D064A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45477" y="1819663"/>
                  <a:ext cx="493920" cy="12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36" name="Ink 1035">
                  <a:extLst>
                    <a:ext uri="{FF2B5EF4-FFF2-40B4-BE49-F238E27FC236}">
                      <a16:creationId xmlns:a16="http://schemas.microsoft.com/office/drawing/2014/main" id="{011500A3-B55F-4100-B153-7CB43714FF02}"/>
                    </a:ext>
                  </a:extLst>
                </p14:cNvPr>
                <p14:cNvContentPartPr/>
                <p14:nvPr/>
              </p14:nvContentPartPr>
              <p14:xfrm>
                <a:off x="695477" y="1579543"/>
                <a:ext cx="370440" cy="1382760"/>
              </p14:xfrm>
            </p:contentPart>
          </mc:Choice>
          <mc:Fallback xmlns="">
            <p:pic>
              <p:nvPicPr>
                <p:cNvPr id="1036" name="Ink 1035">
                  <a:extLst>
                    <a:ext uri="{FF2B5EF4-FFF2-40B4-BE49-F238E27FC236}">
                      <a16:creationId xmlns:a16="http://schemas.microsoft.com/office/drawing/2014/main" id="{011500A3-B55F-4100-B153-7CB43714FF0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77477" y="1561903"/>
                  <a:ext cx="406080" cy="14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37" name="Ink 1036">
                  <a:extLst>
                    <a:ext uri="{FF2B5EF4-FFF2-40B4-BE49-F238E27FC236}">
                      <a16:creationId xmlns:a16="http://schemas.microsoft.com/office/drawing/2014/main" id="{CD6B7422-B224-457B-88C4-35774728443D}"/>
                    </a:ext>
                  </a:extLst>
                </p14:cNvPr>
                <p14:cNvContentPartPr/>
                <p14:nvPr/>
              </p14:nvContentPartPr>
              <p14:xfrm>
                <a:off x="1508717" y="2734423"/>
                <a:ext cx="360" cy="2160"/>
              </p14:xfrm>
            </p:contentPart>
          </mc:Choice>
          <mc:Fallback xmlns="">
            <p:pic>
              <p:nvPicPr>
                <p:cNvPr id="1037" name="Ink 1036">
                  <a:extLst>
                    <a:ext uri="{FF2B5EF4-FFF2-40B4-BE49-F238E27FC236}">
                      <a16:creationId xmlns:a16="http://schemas.microsoft.com/office/drawing/2014/main" id="{CD6B7422-B224-457B-88C4-35774728443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490717" y="2716783"/>
                  <a:ext cx="36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038" name="Ink 1037">
                  <a:extLst>
                    <a:ext uri="{FF2B5EF4-FFF2-40B4-BE49-F238E27FC236}">
                      <a16:creationId xmlns:a16="http://schemas.microsoft.com/office/drawing/2014/main" id="{7BCF6DB2-5059-4211-8903-E8708C7EBFAC}"/>
                    </a:ext>
                  </a:extLst>
                </p14:cNvPr>
                <p14:cNvContentPartPr/>
                <p14:nvPr/>
              </p14:nvContentPartPr>
              <p14:xfrm>
                <a:off x="1474877" y="1256983"/>
                <a:ext cx="36000" cy="1544040"/>
              </p14:xfrm>
            </p:contentPart>
          </mc:Choice>
          <mc:Fallback xmlns="">
            <p:pic>
              <p:nvPicPr>
                <p:cNvPr id="1038" name="Ink 1037">
                  <a:extLst>
                    <a:ext uri="{FF2B5EF4-FFF2-40B4-BE49-F238E27FC236}">
                      <a16:creationId xmlns:a16="http://schemas.microsoft.com/office/drawing/2014/main" id="{7BCF6DB2-5059-4211-8903-E8708C7EBFA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456877" y="1238983"/>
                  <a:ext cx="71640" cy="157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039" name="Ink 1038">
                  <a:extLst>
                    <a:ext uri="{FF2B5EF4-FFF2-40B4-BE49-F238E27FC236}">
                      <a16:creationId xmlns:a16="http://schemas.microsoft.com/office/drawing/2014/main" id="{55ABA191-159E-4791-A2F1-386677AB8CC5}"/>
                    </a:ext>
                  </a:extLst>
                </p14:cNvPr>
                <p14:cNvContentPartPr/>
                <p14:nvPr/>
              </p14:nvContentPartPr>
              <p14:xfrm>
                <a:off x="1922357" y="978343"/>
                <a:ext cx="871200" cy="1734840"/>
              </p14:xfrm>
            </p:contentPart>
          </mc:Choice>
          <mc:Fallback xmlns="">
            <p:pic>
              <p:nvPicPr>
                <p:cNvPr id="1039" name="Ink 1038">
                  <a:extLst>
                    <a:ext uri="{FF2B5EF4-FFF2-40B4-BE49-F238E27FC236}">
                      <a16:creationId xmlns:a16="http://schemas.microsoft.com/office/drawing/2014/main" id="{55ABA191-159E-4791-A2F1-386677AB8CC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904357" y="960703"/>
                  <a:ext cx="906840" cy="177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40" name="Ink 1039">
                  <a:extLst>
                    <a:ext uri="{FF2B5EF4-FFF2-40B4-BE49-F238E27FC236}">
                      <a16:creationId xmlns:a16="http://schemas.microsoft.com/office/drawing/2014/main" id="{329F1A54-5A79-4255-8346-90422F167A24}"/>
                    </a:ext>
                  </a:extLst>
                </p14:cNvPr>
                <p14:cNvContentPartPr/>
                <p14:nvPr/>
              </p14:nvContentPartPr>
              <p14:xfrm>
                <a:off x="2459477" y="1376863"/>
                <a:ext cx="999360" cy="1444320"/>
              </p14:xfrm>
            </p:contentPart>
          </mc:Choice>
          <mc:Fallback xmlns="">
            <p:pic>
              <p:nvPicPr>
                <p:cNvPr id="1040" name="Ink 1039">
                  <a:extLst>
                    <a:ext uri="{FF2B5EF4-FFF2-40B4-BE49-F238E27FC236}">
                      <a16:creationId xmlns:a16="http://schemas.microsoft.com/office/drawing/2014/main" id="{329F1A54-5A79-4255-8346-90422F167A2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441837" y="1358863"/>
                  <a:ext cx="1035000" cy="14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041" name="Ink 1040">
                  <a:extLst>
                    <a:ext uri="{FF2B5EF4-FFF2-40B4-BE49-F238E27FC236}">
                      <a16:creationId xmlns:a16="http://schemas.microsoft.com/office/drawing/2014/main" id="{CF639D85-F810-4CE6-A2FC-32D53819FC35}"/>
                    </a:ext>
                  </a:extLst>
                </p14:cNvPr>
                <p14:cNvContentPartPr/>
                <p14:nvPr/>
              </p14:nvContentPartPr>
              <p14:xfrm>
                <a:off x="2864837" y="1659463"/>
                <a:ext cx="1977840" cy="1310040"/>
              </p14:xfrm>
            </p:contentPart>
          </mc:Choice>
          <mc:Fallback xmlns="">
            <p:pic>
              <p:nvPicPr>
                <p:cNvPr id="1041" name="Ink 1040">
                  <a:extLst>
                    <a:ext uri="{FF2B5EF4-FFF2-40B4-BE49-F238E27FC236}">
                      <a16:creationId xmlns:a16="http://schemas.microsoft.com/office/drawing/2014/main" id="{CF639D85-F810-4CE6-A2FC-32D53819FC3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846837" y="1641463"/>
                  <a:ext cx="2013480" cy="13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043" name="Ink 1042">
                  <a:extLst>
                    <a:ext uri="{FF2B5EF4-FFF2-40B4-BE49-F238E27FC236}">
                      <a16:creationId xmlns:a16="http://schemas.microsoft.com/office/drawing/2014/main" id="{20467360-CCCB-4021-B03C-C32C3692E950}"/>
                    </a:ext>
                  </a:extLst>
                </p14:cNvPr>
                <p14:cNvContentPartPr/>
                <p14:nvPr/>
              </p14:nvContentPartPr>
              <p14:xfrm>
                <a:off x="3200717" y="1947463"/>
                <a:ext cx="3022200" cy="1411920"/>
              </p14:xfrm>
            </p:contentPart>
          </mc:Choice>
          <mc:Fallback xmlns="">
            <p:pic>
              <p:nvPicPr>
                <p:cNvPr id="1043" name="Ink 1042">
                  <a:extLst>
                    <a:ext uri="{FF2B5EF4-FFF2-40B4-BE49-F238E27FC236}">
                      <a16:creationId xmlns:a16="http://schemas.microsoft.com/office/drawing/2014/main" id="{20467360-CCCB-4021-B03C-C32C3692E95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182717" y="1929823"/>
                  <a:ext cx="3057840" cy="14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044" name="Ink 1043">
                  <a:extLst>
                    <a:ext uri="{FF2B5EF4-FFF2-40B4-BE49-F238E27FC236}">
                      <a16:creationId xmlns:a16="http://schemas.microsoft.com/office/drawing/2014/main" id="{42B85C1F-DE3C-49C9-A7D8-FFD8FCBFF190}"/>
                    </a:ext>
                  </a:extLst>
                </p14:cNvPr>
                <p14:cNvContentPartPr/>
                <p14:nvPr/>
              </p14:nvContentPartPr>
              <p14:xfrm>
                <a:off x="3639557" y="3155263"/>
                <a:ext cx="3198600" cy="586080"/>
              </p14:xfrm>
            </p:contentPart>
          </mc:Choice>
          <mc:Fallback xmlns="">
            <p:pic>
              <p:nvPicPr>
                <p:cNvPr id="1044" name="Ink 1043">
                  <a:extLst>
                    <a:ext uri="{FF2B5EF4-FFF2-40B4-BE49-F238E27FC236}">
                      <a16:creationId xmlns:a16="http://schemas.microsoft.com/office/drawing/2014/main" id="{42B85C1F-DE3C-49C9-A7D8-FFD8FCBFF19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621917" y="3137623"/>
                  <a:ext cx="3234240" cy="62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045" name="Ink 1044">
                  <a:extLst>
                    <a:ext uri="{FF2B5EF4-FFF2-40B4-BE49-F238E27FC236}">
                      <a16:creationId xmlns:a16="http://schemas.microsoft.com/office/drawing/2014/main" id="{D09E74BF-F561-43AE-A6AE-38B8755D0535}"/>
                    </a:ext>
                  </a:extLst>
                </p14:cNvPr>
                <p14:cNvContentPartPr/>
                <p14:nvPr/>
              </p14:nvContentPartPr>
              <p14:xfrm>
                <a:off x="3861677" y="3845383"/>
                <a:ext cx="2728800" cy="87120"/>
              </p14:xfrm>
            </p:contentPart>
          </mc:Choice>
          <mc:Fallback xmlns="">
            <p:pic>
              <p:nvPicPr>
                <p:cNvPr id="1045" name="Ink 1044">
                  <a:extLst>
                    <a:ext uri="{FF2B5EF4-FFF2-40B4-BE49-F238E27FC236}">
                      <a16:creationId xmlns:a16="http://schemas.microsoft.com/office/drawing/2014/main" id="{D09E74BF-F561-43AE-A6AE-38B8755D053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843677" y="3827383"/>
                  <a:ext cx="2764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046" name="Ink 1045">
                  <a:extLst>
                    <a:ext uri="{FF2B5EF4-FFF2-40B4-BE49-F238E27FC236}">
                      <a16:creationId xmlns:a16="http://schemas.microsoft.com/office/drawing/2014/main" id="{6D26F62F-9328-46C6-BD0D-0284F5E88A2E}"/>
                    </a:ext>
                  </a:extLst>
                </p14:cNvPr>
                <p14:cNvContentPartPr/>
                <p14:nvPr/>
              </p14:nvContentPartPr>
              <p14:xfrm>
                <a:off x="4088117" y="4203223"/>
                <a:ext cx="2611080" cy="142200"/>
              </p14:xfrm>
            </p:contentPart>
          </mc:Choice>
          <mc:Fallback xmlns="">
            <p:pic>
              <p:nvPicPr>
                <p:cNvPr id="1046" name="Ink 1045">
                  <a:extLst>
                    <a:ext uri="{FF2B5EF4-FFF2-40B4-BE49-F238E27FC236}">
                      <a16:creationId xmlns:a16="http://schemas.microsoft.com/office/drawing/2014/main" id="{6D26F62F-9328-46C6-BD0D-0284F5E88A2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070117" y="4185583"/>
                  <a:ext cx="26467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047" name="Ink 1046">
                  <a:extLst>
                    <a:ext uri="{FF2B5EF4-FFF2-40B4-BE49-F238E27FC236}">
                      <a16:creationId xmlns:a16="http://schemas.microsoft.com/office/drawing/2014/main" id="{3ECEF74E-7DCD-41D8-BEB8-678C795817DF}"/>
                    </a:ext>
                  </a:extLst>
                </p14:cNvPr>
                <p14:cNvContentPartPr/>
                <p14:nvPr/>
              </p14:nvContentPartPr>
              <p14:xfrm>
                <a:off x="4072997" y="4612183"/>
                <a:ext cx="1084320" cy="263160"/>
              </p14:xfrm>
            </p:contentPart>
          </mc:Choice>
          <mc:Fallback xmlns="">
            <p:pic>
              <p:nvPicPr>
                <p:cNvPr id="1047" name="Ink 1046">
                  <a:extLst>
                    <a:ext uri="{FF2B5EF4-FFF2-40B4-BE49-F238E27FC236}">
                      <a16:creationId xmlns:a16="http://schemas.microsoft.com/office/drawing/2014/main" id="{3ECEF74E-7DCD-41D8-BEB8-678C795817D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055357" y="4594183"/>
                  <a:ext cx="11199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048" name="Ink 1047">
                  <a:extLst>
                    <a:ext uri="{FF2B5EF4-FFF2-40B4-BE49-F238E27FC236}">
                      <a16:creationId xmlns:a16="http://schemas.microsoft.com/office/drawing/2014/main" id="{6C24A9D6-69F1-4C92-B967-DEBA1E18A61D}"/>
                    </a:ext>
                  </a:extLst>
                </p14:cNvPr>
                <p14:cNvContentPartPr/>
                <p14:nvPr/>
              </p14:nvContentPartPr>
              <p14:xfrm>
                <a:off x="3719117" y="5043823"/>
                <a:ext cx="700920" cy="339840"/>
              </p14:xfrm>
            </p:contentPart>
          </mc:Choice>
          <mc:Fallback xmlns="">
            <p:pic>
              <p:nvPicPr>
                <p:cNvPr id="1048" name="Ink 1047">
                  <a:extLst>
                    <a:ext uri="{FF2B5EF4-FFF2-40B4-BE49-F238E27FC236}">
                      <a16:creationId xmlns:a16="http://schemas.microsoft.com/office/drawing/2014/main" id="{6C24A9D6-69F1-4C92-B967-DEBA1E18A61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701477" y="5025823"/>
                  <a:ext cx="73656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50" name="Ink 1049">
                  <a:extLst>
                    <a:ext uri="{FF2B5EF4-FFF2-40B4-BE49-F238E27FC236}">
                      <a16:creationId xmlns:a16="http://schemas.microsoft.com/office/drawing/2014/main" id="{14FB2041-4DBC-44C2-9A01-173737E1534D}"/>
                    </a:ext>
                  </a:extLst>
                </p14:cNvPr>
                <p14:cNvContentPartPr/>
                <p14:nvPr/>
              </p14:nvContentPartPr>
              <p14:xfrm>
                <a:off x="3337877" y="5302663"/>
                <a:ext cx="1368000" cy="1440360"/>
              </p14:xfrm>
            </p:contentPart>
          </mc:Choice>
          <mc:Fallback xmlns="">
            <p:pic>
              <p:nvPicPr>
                <p:cNvPr id="1050" name="Ink 1049">
                  <a:extLst>
                    <a:ext uri="{FF2B5EF4-FFF2-40B4-BE49-F238E27FC236}">
                      <a16:creationId xmlns:a16="http://schemas.microsoft.com/office/drawing/2014/main" id="{14FB2041-4DBC-44C2-9A01-173737E1534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319877" y="5284663"/>
                  <a:ext cx="1403640" cy="14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51" name="Ink 1050">
                  <a:extLst>
                    <a:ext uri="{FF2B5EF4-FFF2-40B4-BE49-F238E27FC236}">
                      <a16:creationId xmlns:a16="http://schemas.microsoft.com/office/drawing/2014/main" id="{5B3D325F-399D-420F-A8B3-F37B21D4CFDF}"/>
                    </a:ext>
                  </a:extLst>
                </p14:cNvPr>
                <p14:cNvContentPartPr/>
                <p14:nvPr/>
              </p14:nvContentPartPr>
              <p14:xfrm>
                <a:off x="2974277" y="5387623"/>
                <a:ext cx="612000" cy="1256400"/>
              </p14:xfrm>
            </p:contentPart>
          </mc:Choice>
          <mc:Fallback xmlns="">
            <p:pic>
              <p:nvPicPr>
                <p:cNvPr id="1051" name="Ink 1050">
                  <a:extLst>
                    <a:ext uri="{FF2B5EF4-FFF2-40B4-BE49-F238E27FC236}">
                      <a16:creationId xmlns:a16="http://schemas.microsoft.com/office/drawing/2014/main" id="{5B3D325F-399D-420F-A8B3-F37B21D4CFD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956277" y="5369623"/>
                  <a:ext cx="647640" cy="12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52" name="Ink 1051">
                  <a:extLst>
                    <a:ext uri="{FF2B5EF4-FFF2-40B4-BE49-F238E27FC236}">
                      <a16:creationId xmlns:a16="http://schemas.microsoft.com/office/drawing/2014/main" id="{41C2041B-36D1-41D6-AEA2-11DEA9C53D5D}"/>
                    </a:ext>
                  </a:extLst>
                </p14:cNvPr>
                <p14:cNvContentPartPr/>
                <p14:nvPr/>
              </p14:nvContentPartPr>
              <p14:xfrm>
                <a:off x="2419517" y="5520463"/>
                <a:ext cx="418680" cy="1049040"/>
              </p14:xfrm>
            </p:contentPart>
          </mc:Choice>
          <mc:Fallback xmlns="">
            <p:pic>
              <p:nvPicPr>
                <p:cNvPr id="1052" name="Ink 1051">
                  <a:extLst>
                    <a:ext uri="{FF2B5EF4-FFF2-40B4-BE49-F238E27FC236}">
                      <a16:creationId xmlns:a16="http://schemas.microsoft.com/office/drawing/2014/main" id="{41C2041B-36D1-41D6-AEA2-11DEA9C53D5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401517" y="5502463"/>
                  <a:ext cx="454320" cy="10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53" name="Ink 1052">
                  <a:extLst>
                    <a:ext uri="{FF2B5EF4-FFF2-40B4-BE49-F238E27FC236}">
                      <a16:creationId xmlns:a16="http://schemas.microsoft.com/office/drawing/2014/main" id="{2D466931-21E7-446B-95B6-5F3C82D4BD47}"/>
                    </a:ext>
                  </a:extLst>
                </p14:cNvPr>
                <p14:cNvContentPartPr/>
                <p14:nvPr/>
              </p14:nvContentPartPr>
              <p14:xfrm>
                <a:off x="2022437" y="5606863"/>
                <a:ext cx="197280" cy="952560"/>
              </p14:xfrm>
            </p:contentPart>
          </mc:Choice>
          <mc:Fallback xmlns="">
            <p:pic>
              <p:nvPicPr>
                <p:cNvPr id="1053" name="Ink 1052">
                  <a:extLst>
                    <a:ext uri="{FF2B5EF4-FFF2-40B4-BE49-F238E27FC236}">
                      <a16:creationId xmlns:a16="http://schemas.microsoft.com/office/drawing/2014/main" id="{2D466931-21E7-446B-95B6-5F3C82D4BD4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004797" y="5589223"/>
                  <a:ext cx="232920" cy="9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54" name="Ink 1053">
                  <a:extLst>
                    <a:ext uri="{FF2B5EF4-FFF2-40B4-BE49-F238E27FC236}">
                      <a16:creationId xmlns:a16="http://schemas.microsoft.com/office/drawing/2014/main" id="{D0B5B989-EF3C-469D-A9B8-973F26F41812}"/>
                    </a:ext>
                  </a:extLst>
                </p14:cNvPr>
                <p14:cNvContentPartPr/>
                <p14:nvPr/>
              </p14:nvContentPartPr>
              <p14:xfrm>
                <a:off x="1231157" y="5549983"/>
                <a:ext cx="367920" cy="951840"/>
              </p14:xfrm>
            </p:contentPart>
          </mc:Choice>
          <mc:Fallback xmlns="">
            <p:pic>
              <p:nvPicPr>
                <p:cNvPr id="1054" name="Ink 1053">
                  <a:extLst>
                    <a:ext uri="{FF2B5EF4-FFF2-40B4-BE49-F238E27FC236}">
                      <a16:creationId xmlns:a16="http://schemas.microsoft.com/office/drawing/2014/main" id="{D0B5B989-EF3C-469D-A9B8-973F26F4181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213517" y="5531983"/>
                  <a:ext cx="403560" cy="9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55" name="Ink 1054">
                  <a:extLst>
                    <a:ext uri="{FF2B5EF4-FFF2-40B4-BE49-F238E27FC236}">
                      <a16:creationId xmlns:a16="http://schemas.microsoft.com/office/drawing/2014/main" id="{8F211012-628C-4CCB-A7BE-6423D0C3DDC3}"/>
                    </a:ext>
                  </a:extLst>
                </p14:cNvPr>
                <p14:cNvContentPartPr/>
                <p14:nvPr/>
              </p14:nvContentPartPr>
              <p14:xfrm>
                <a:off x="474077" y="5533423"/>
                <a:ext cx="670320" cy="789120"/>
              </p14:xfrm>
            </p:contentPart>
          </mc:Choice>
          <mc:Fallback xmlns="">
            <p:pic>
              <p:nvPicPr>
                <p:cNvPr id="1055" name="Ink 1054">
                  <a:extLst>
                    <a:ext uri="{FF2B5EF4-FFF2-40B4-BE49-F238E27FC236}">
                      <a16:creationId xmlns:a16="http://schemas.microsoft.com/office/drawing/2014/main" id="{8F211012-628C-4CCB-A7BE-6423D0C3DDC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56437" y="5515423"/>
                  <a:ext cx="705960" cy="82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57" name="Ink 1056">
                  <a:extLst>
                    <a:ext uri="{FF2B5EF4-FFF2-40B4-BE49-F238E27FC236}">
                      <a16:creationId xmlns:a16="http://schemas.microsoft.com/office/drawing/2014/main" id="{539F4C61-5F8F-4DA2-B7A4-E4588ECB7C21}"/>
                    </a:ext>
                  </a:extLst>
                </p14:cNvPr>
                <p14:cNvContentPartPr/>
                <p14:nvPr/>
              </p14:nvContentPartPr>
              <p14:xfrm>
                <a:off x="134597" y="5437663"/>
                <a:ext cx="549000" cy="550080"/>
              </p14:xfrm>
            </p:contentPart>
          </mc:Choice>
          <mc:Fallback xmlns="">
            <p:pic>
              <p:nvPicPr>
                <p:cNvPr id="1057" name="Ink 1056">
                  <a:extLst>
                    <a:ext uri="{FF2B5EF4-FFF2-40B4-BE49-F238E27FC236}">
                      <a16:creationId xmlns:a16="http://schemas.microsoft.com/office/drawing/2014/main" id="{539F4C61-5F8F-4DA2-B7A4-E4588ECB7C2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6957" y="5420023"/>
                  <a:ext cx="584640" cy="5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58" name="Ink 1057">
                  <a:extLst>
                    <a:ext uri="{FF2B5EF4-FFF2-40B4-BE49-F238E27FC236}">
                      <a16:creationId xmlns:a16="http://schemas.microsoft.com/office/drawing/2014/main" id="{5F9E5612-9717-4CFF-A3E2-523B85C52276}"/>
                    </a:ext>
                  </a:extLst>
                </p14:cNvPr>
                <p14:cNvContentPartPr/>
                <p14:nvPr/>
              </p14:nvContentPartPr>
              <p14:xfrm>
                <a:off x="130277" y="5036983"/>
                <a:ext cx="268560" cy="145440"/>
              </p14:xfrm>
            </p:contentPart>
          </mc:Choice>
          <mc:Fallback xmlns="">
            <p:pic>
              <p:nvPicPr>
                <p:cNvPr id="1058" name="Ink 1057">
                  <a:extLst>
                    <a:ext uri="{FF2B5EF4-FFF2-40B4-BE49-F238E27FC236}">
                      <a16:creationId xmlns:a16="http://schemas.microsoft.com/office/drawing/2014/main" id="{5F9E5612-9717-4CFF-A3E2-523B85C5227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2277" y="5018983"/>
                  <a:ext cx="3042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59" name="Ink 1058">
                  <a:extLst>
                    <a:ext uri="{FF2B5EF4-FFF2-40B4-BE49-F238E27FC236}">
                      <a16:creationId xmlns:a16="http://schemas.microsoft.com/office/drawing/2014/main" id="{B0621BDB-ECF6-4AD0-8906-9250E21E3F96}"/>
                    </a:ext>
                  </a:extLst>
                </p14:cNvPr>
                <p14:cNvContentPartPr/>
                <p14:nvPr/>
              </p14:nvContentPartPr>
              <p14:xfrm>
                <a:off x="115877" y="4626583"/>
                <a:ext cx="284040" cy="67320"/>
              </p14:xfrm>
            </p:contentPart>
          </mc:Choice>
          <mc:Fallback xmlns="">
            <p:pic>
              <p:nvPicPr>
                <p:cNvPr id="1059" name="Ink 1058">
                  <a:extLst>
                    <a:ext uri="{FF2B5EF4-FFF2-40B4-BE49-F238E27FC236}">
                      <a16:creationId xmlns:a16="http://schemas.microsoft.com/office/drawing/2014/main" id="{B0621BDB-ECF6-4AD0-8906-9250E21E3F9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7877" y="4608583"/>
                  <a:ext cx="3196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61" name="Ink 1060">
                  <a:extLst>
                    <a:ext uri="{FF2B5EF4-FFF2-40B4-BE49-F238E27FC236}">
                      <a16:creationId xmlns:a16="http://schemas.microsoft.com/office/drawing/2014/main" id="{D5574903-B1F3-48C0-B9D3-EB897AEAC139}"/>
                    </a:ext>
                  </a:extLst>
                </p14:cNvPr>
                <p14:cNvContentPartPr/>
                <p14:nvPr/>
              </p14:nvContentPartPr>
              <p14:xfrm>
                <a:off x="119117" y="4171903"/>
                <a:ext cx="176760" cy="28800"/>
              </p14:xfrm>
            </p:contentPart>
          </mc:Choice>
          <mc:Fallback xmlns="">
            <p:pic>
              <p:nvPicPr>
                <p:cNvPr id="1061" name="Ink 1060">
                  <a:extLst>
                    <a:ext uri="{FF2B5EF4-FFF2-40B4-BE49-F238E27FC236}">
                      <a16:creationId xmlns:a16="http://schemas.microsoft.com/office/drawing/2014/main" id="{D5574903-B1F3-48C0-B9D3-EB897AEAC13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1477" y="4153903"/>
                  <a:ext cx="2124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62" name="Ink 1061">
                  <a:extLst>
                    <a:ext uri="{FF2B5EF4-FFF2-40B4-BE49-F238E27FC236}">
                      <a16:creationId xmlns:a16="http://schemas.microsoft.com/office/drawing/2014/main" id="{8669AA5B-0E3E-459D-B525-EA9EE47BDD57}"/>
                    </a:ext>
                  </a:extLst>
                </p14:cNvPr>
                <p14:cNvContentPartPr/>
                <p14:nvPr/>
              </p14:nvContentPartPr>
              <p14:xfrm>
                <a:off x="33797" y="3716143"/>
                <a:ext cx="411480" cy="86040"/>
              </p14:xfrm>
            </p:contentPart>
          </mc:Choice>
          <mc:Fallback xmlns="">
            <p:pic>
              <p:nvPicPr>
                <p:cNvPr id="1062" name="Ink 1061">
                  <a:extLst>
                    <a:ext uri="{FF2B5EF4-FFF2-40B4-BE49-F238E27FC236}">
                      <a16:creationId xmlns:a16="http://schemas.microsoft.com/office/drawing/2014/main" id="{8669AA5B-0E3E-459D-B525-EA9EE47BDD5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6157" y="3698143"/>
                  <a:ext cx="4471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63" name="Ink 1062">
                  <a:extLst>
                    <a:ext uri="{FF2B5EF4-FFF2-40B4-BE49-F238E27FC236}">
                      <a16:creationId xmlns:a16="http://schemas.microsoft.com/office/drawing/2014/main" id="{AF04E11A-FF23-49A7-AB09-AFC2F123386D}"/>
                    </a:ext>
                  </a:extLst>
                </p14:cNvPr>
                <p14:cNvContentPartPr/>
                <p14:nvPr/>
              </p14:nvContentPartPr>
              <p14:xfrm>
                <a:off x="223157" y="3237703"/>
                <a:ext cx="332280" cy="262440"/>
              </p14:xfrm>
            </p:contentPart>
          </mc:Choice>
          <mc:Fallback xmlns="">
            <p:pic>
              <p:nvPicPr>
                <p:cNvPr id="1063" name="Ink 1062">
                  <a:extLst>
                    <a:ext uri="{FF2B5EF4-FFF2-40B4-BE49-F238E27FC236}">
                      <a16:creationId xmlns:a16="http://schemas.microsoft.com/office/drawing/2014/main" id="{AF04E11A-FF23-49A7-AB09-AFC2F123386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05157" y="3220063"/>
                  <a:ext cx="3679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64" name="Ink 1063">
                  <a:extLst>
                    <a:ext uri="{FF2B5EF4-FFF2-40B4-BE49-F238E27FC236}">
                      <a16:creationId xmlns:a16="http://schemas.microsoft.com/office/drawing/2014/main" id="{C913D73A-8F3A-4E87-85D4-660802970496}"/>
                    </a:ext>
                  </a:extLst>
                </p14:cNvPr>
                <p14:cNvContentPartPr/>
                <p14:nvPr/>
              </p14:nvContentPartPr>
              <p14:xfrm>
                <a:off x="139277" y="2811823"/>
                <a:ext cx="440640" cy="446760"/>
              </p14:xfrm>
            </p:contentPart>
          </mc:Choice>
          <mc:Fallback xmlns="">
            <p:pic>
              <p:nvPicPr>
                <p:cNvPr id="1064" name="Ink 1063">
                  <a:extLst>
                    <a:ext uri="{FF2B5EF4-FFF2-40B4-BE49-F238E27FC236}">
                      <a16:creationId xmlns:a16="http://schemas.microsoft.com/office/drawing/2014/main" id="{C913D73A-8F3A-4E87-85D4-66080297049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21637" y="2794183"/>
                  <a:ext cx="476280" cy="48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066" name="Ink 1065">
                <a:extLst>
                  <a:ext uri="{FF2B5EF4-FFF2-40B4-BE49-F238E27FC236}">
                    <a16:creationId xmlns:a16="http://schemas.microsoft.com/office/drawing/2014/main" id="{62FA321F-3298-494F-BAB7-D957D0663188}"/>
                  </a:ext>
                </a:extLst>
              </p14:cNvPr>
              <p14:cNvContentPartPr/>
              <p14:nvPr/>
            </p14:nvContentPartPr>
            <p14:xfrm>
              <a:off x="4072277" y="4979383"/>
              <a:ext cx="149400" cy="135000"/>
            </p14:xfrm>
          </p:contentPart>
        </mc:Choice>
        <mc:Fallback xmlns="">
          <p:pic>
            <p:nvPicPr>
              <p:cNvPr id="1066" name="Ink 1065">
                <a:extLst>
                  <a:ext uri="{FF2B5EF4-FFF2-40B4-BE49-F238E27FC236}">
                    <a16:creationId xmlns:a16="http://schemas.microsoft.com/office/drawing/2014/main" id="{62FA321F-3298-494F-BAB7-D957D066318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009637" y="4916743"/>
                <a:ext cx="27504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067" name="Ink 1066">
                <a:extLst>
                  <a:ext uri="{FF2B5EF4-FFF2-40B4-BE49-F238E27FC236}">
                    <a16:creationId xmlns:a16="http://schemas.microsoft.com/office/drawing/2014/main" id="{D827B954-6EB6-40AA-BAE5-5DF37A12AD1C}"/>
                  </a:ext>
                </a:extLst>
              </p14:cNvPr>
              <p14:cNvContentPartPr/>
              <p14:nvPr/>
            </p14:nvContentPartPr>
            <p14:xfrm>
              <a:off x="3830717" y="4410583"/>
              <a:ext cx="1688040" cy="676800"/>
            </p14:xfrm>
          </p:contentPart>
        </mc:Choice>
        <mc:Fallback xmlns="">
          <p:pic>
            <p:nvPicPr>
              <p:cNvPr id="1067" name="Ink 1066">
                <a:extLst>
                  <a:ext uri="{FF2B5EF4-FFF2-40B4-BE49-F238E27FC236}">
                    <a16:creationId xmlns:a16="http://schemas.microsoft.com/office/drawing/2014/main" id="{D827B954-6EB6-40AA-BAE5-5DF37A12AD1C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812717" y="4392583"/>
                <a:ext cx="1723680" cy="71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068" name="Ink 1067">
                <a:extLst>
                  <a:ext uri="{FF2B5EF4-FFF2-40B4-BE49-F238E27FC236}">
                    <a16:creationId xmlns:a16="http://schemas.microsoft.com/office/drawing/2014/main" id="{C9C871E6-CD80-4596-B15D-B069FB780BA0}"/>
                  </a:ext>
                </a:extLst>
              </p14:cNvPr>
              <p14:cNvContentPartPr/>
              <p14:nvPr/>
            </p14:nvContentPartPr>
            <p14:xfrm>
              <a:off x="2641997" y="2566663"/>
              <a:ext cx="1295280" cy="687600"/>
            </p14:xfrm>
          </p:contentPart>
        </mc:Choice>
        <mc:Fallback xmlns="">
          <p:pic>
            <p:nvPicPr>
              <p:cNvPr id="1068" name="Ink 1067">
                <a:extLst>
                  <a:ext uri="{FF2B5EF4-FFF2-40B4-BE49-F238E27FC236}">
                    <a16:creationId xmlns:a16="http://schemas.microsoft.com/office/drawing/2014/main" id="{C9C871E6-CD80-4596-B15D-B069FB780BA0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624357" y="2548663"/>
                <a:ext cx="1330920" cy="723240"/>
              </a:xfrm>
              <a:prstGeom prst="rect">
                <a:avLst/>
              </a:prstGeom>
            </p:spPr>
          </p:pic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FADFC2DE-DFD1-47AE-8837-C7402AA7E31E}"/>
              </a:ext>
            </a:extLst>
          </p:cNvPr>
          <p:cNvSpPr txBox="1"/>
          <p:nvPr/>
        </p:nvSpPr>
        <p:spPr>
          <a:xfrm>
            <a:off x="115876" y="70354"/>
            <a:ext cx="90281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1.  Part of the electrostatic free energy of the dielectric that we found in section 10 has nothing to do with the thermodynamics of the dielectric.</a:t>
            </a:r>
          </a:p>
          <a:p>
            <a:endParaRPr lang="en-US" sz="1800" dirty="0"/>
          </a:p>
          <a:p>
            <a:r>
              <a:rPr lang="en-US" sz="1800" dirty="0"/>
              <a:t>The first step is to remove the irrelevant part.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0" y="2057400"/>
            <a:ext cx="381000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/>
              <a:t>Field that would be present if dielectric were gone.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1676400"/>
            <a:ext cx="2436779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8201" y="3962400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Old definition of free energy: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New definition:</a:t>
            </a:r>
          </a:p>
          <a:p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52400" t="4000"/>
          <a:stretch>
            <a:fillRect/>
          </a:stretch>
        </p:blipFill>
        <p:spPr bwMode="auto">
          <a:xfrm>
            <a:off x="4572000" y="3923211"/>
            <a:ext cx="1447800" cy="49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5029200"/>
            <a:ext cx="306009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5867400"/>
            <a:ext cx="118246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819400" y="5858470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Difference  has nothing  to do with dielectric, so the new definition gives the same thermodynamics.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AD38B6-C24C-4C33-8FDB-7E61BFFC20F7}"/>
                  </a:ext>
                </a:extLst>
              </p14:cNvPr>
              <p14:cNvContentPartPr/>
              <p14:nvPr/>
            </p14:nvContentPartPr>
            <p14:xfrm>
              <a:off x="1496477" y="2020183"/>
              <a:ext cx="144360" cy="61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AD38B6-C24C-4C33-8FDB-7E61BFFC20F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33837" y="1957183"/>
                <a:ext cx="27000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939D849-7C90-4C8C-A3EC-738F4277C78E}"/>
                  </a:ext>
                </a:extLst>
              </p14:cNvPr>
              <p14:cNvContentPartPr/>
              <p14:nvPr/>
            </p14:nvContentPartPr>
            <p14:xfrm>
              <a:off x="1523117" y="1897783"/>
              <a:ext cx="203040" cy="72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939D849-7C90-4C8C-A3EC-738F4277C78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60117" y="1834783"/>
                <a:ext cx="3286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916357E-51FB-4FC6-99E0-EB9BCA534085}"/>
                  </a:ext>
                </a:extLst>
              </p14:cNvPr>
              <p14:cNvContentPartPr/>
              <p14:nvPr/>
            </p14:nvContentPartPr>
            <p14:xfrm>
              <a:off x="1163117" y="2250943"/>
              <a:ext cx="17640" cy="7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916357E-51FB-4FC6-99E0-EB9BCA53408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09117" y="2142943"/>
                <a:ext cx="12528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6CB81B0-F24A-4FB1-9F7B-33326012C409}"/>
                  </a:ext>
                </a:extLst>
              </p14:cNvPr>
              <p14:cNvContentPartPr/>
              <p14:nvPr/>
            </p14:nvContentPartPr>
            <p14:xfrm>
              <a:off x="528437" y="1911463"/>
              <a:ext cx="1336320" cy="796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6CB81B0-F24A-4FB1-9F7B-33326012C40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4797" y="1803463"/>
                <a:ext cx="1443960" cy="10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9FC7598-3597-43B3-B772-8F137657ABFB}"/>
                  </a:ext>
                </a:extLst>
              </p14:cNvPr>
              <p14:cNvContentPartPr/>
              <p14:nvPr/>
            </p14:nvContentPartPr>
            <p14:xfrm>
              <a:off x="5741957" y="1049983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9FC7598-3597-43B3-B772-8F137657ABF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23957" y="1032343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2C79BEC-33F3-492F-945F-B5A85349B34C}"/>
                  </a:ext>
                </a:extLst>
              </p14:cNvPr>
              <p14:cNvContentPartPr/>
              <p14:nvPr/>
            </p14:nvContentPartPr>
            <p14:xfrm>
              <a:off x="2785997" y="2239423"/>
              <a:ext cx="972000" cy="293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2C79BEC-33F3-492F-945F-B5A85349B34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68357" y="2221423"/>
                <a:ext cx="1007640" cy="32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82" name="Group 3081">
            <a:extLst>
              <a:ext uri="{FF2B5EF4-FFF2-40B4-BE49-F238E27FC236}">
                <a16:creationId xmlns:a16="http://schemas.microsoft.com/office/drawing/2014/main" id="{0854027D-4CF0-4A2D-88B4-3D326B0570CE}"/>
              </a:ext>
            </a:extLst>
          </p:cNvPr>
          <p:cNvGrpSpPr/>
          <p:nvPr/>
        </p:nvGrpSpPr>
        <p:grpSpPr>
          <a:xfrm>
            <a:off x="227477" y="841903"/>
            <a:ext cx="3219120" cy="2608920"/>
            <a:chOff x="227477" y="841903"/>
            <a:chExt cx="3219120" cy="260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974351E-BD00-4102-A3B3-BFF68E847FBC}"/>
                    </a:ext>
                  </a:extLst>
                </p14:cNvPr>
                <p14:cNvContentPartPr/>
                <p14:nvPr/>
              </p14:nvContentPartPr>
              <p14:xfrm>
                <a:off x="1937477" y="1648303"/>
                <a:ext cx="1509120" cy="576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974351E-BD00-4102-A3B3-BFF68E847FB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19477" y="1630663"/>
                  <a:ext cx="1544760" cy="61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C0DBCEE-9BEF-49FE-86C4-4BDFA94538ED}"/>
                    </a:ext>
                  </a:extLst>
                </p14:cNvPr>
                <p14:cNvContentPartPr/>
                <p14:nvPr/>
              </p14:nvContentPartPr>
              <p14:xfrm>
                <a:off x="1822277" y="1175623"/>
                <a:ext cx="1166760" cy="924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C0DBCEE-9BEF-49FE-86C4-4BDFA94538E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04277" y="1157623"/>
                  <a:ext cx="1202400" cy="9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B8C88E0-98FE-4D08-A0F6-9148456F328A}"/>
                    </a:ext>
                  </a:extLst>
                </p14:cNvPr>
                <p14:cNvContentPartPr/>
                <p14:nvPr/>
              </p14:nvContentPartPr>
              <p14:xfrm>
                <a:off x="1666757" y="1094263"/>
                <a:ext cx="564840" cy="877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B8C88E0-98FE-4D08-A0F6-9148456F328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49117" y="1076263"/>
                  <a:ext cx="600480" cy="9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DD66FAF-C866-4AAE-B92E-9AEAA8EC0EAA}"/>
                    </a:ext>
                  </a:extLst>
                </p14:cNvPr>
                <p14:cNvContentPartPr/>
                <p14:nvPr/>
              </p14:nvContentPartPr>
              <p14:xfrm>
                <a:off x="1282277" y="939823"/>
                <a:ext cx="235800" cy="947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DD66FAF-C866-4AAE-B92E-9AEAA8EC0EA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264277" y="922183"/>
                  <a:ext cx="271440" cy="9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BA0FF83-9790-4BC9-8E80-D609D483A385}"/>
                    </a:ext>
                  </a:extLst>
                </p14:cNvPr>
                <p14:cNvContentPartPr/>
                <p14:nvPr/>
              </p14:nvContentPartPr>
              <p14:xfrm>
                <a:off x="984917" y="841903"/>
                <a:ext cx="93240" cy="1008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BA0FF83-9790-4BC9-8E80-D609D483A38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66917" y="824263"/>
                  <a:ext cx="128880" cy="10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0F7F30A-7AA2-4DE4-95C1-8A47DFDAF593}"/>
                    </a:ext>
                  </a:extLst>
                </p14:cNvPr>
                <p14:cNvContentPartPr/>
                <p14:nvPr/>
              </p14:nvContentPartPr>
              <p14:xfrm>
                <a:off x="363917" y="1248343"/>
                <a:ext cx="489240" cy="732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0F7F30A-7AA2-4DE4-95C1-8A47DFDAF59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6277" y="1230703"/>
                  <a:ext cx="524880" cy="76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A71C7EF-D222-4884-8C3F-E5836104DDD6}"/>
                    </a:ext>
                  </a:extLst>
                </p14:cNvPr>
                <p14:cNvContentPartPr/>
                <p14:nvPr/>
              </p14:nvContentPartPr>
              <p14:xfrm>
                <a:off x="326837" y="1794463"/>
                <a:ext cx="518400" cy="483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A71C7EF-D222-4884-8C3F-E5836104DDD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8837" y="1776823"/>
                  <a:ext cx="55404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3BC20DB-231C-422F-9829-88616C635DC0}"/>
                    </a:ext>
                  </a:extLst>
                </p14:cNvPr>
                <p14:cNvContentPartPr/>
                <p14:nvPr/>
              </p14:nvContentPartPr>
              <p14:xfrm>
                <a:off x="227477" y="2189023"/>
                <a:ext cx="380520" cy="218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3BC20DB-231C-422F-9829-88616C635DC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9837" y="2171023"/>
                  <a:ext cx="4161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139293E-3320-4EB2-B8EA-4E2D868C4EA0}"/>
                    </a:ext>
                  </a:extLst>
                </p14:cNvPr>
                <p14:cNvContentPartPr/>
                <p14:nvPr/>
              </p14:nvContentPartPr>
              <p14:xfrm>
                <a:off x="266717" y="2641183"/>
                <a:ext cx="196920" cy="106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139293E-3320-4EB2-B8EA-4E2D868C4EA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8717" y="2623183"/>
                  <a:ext cx="2325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D7BA4F4-8D7E-4C2B-8CBA-F5D4BE9ED4BE}"/>
                    </a:ext>
                  </a:extLst>
                </p14:cNvPr>
                <p14:cNvContentPartPr/>
                <p14:nvPr/>
              </p14:nvContentPartPr>
              <p14:xfrm>
                <a:off x="300557" y="2748823"/>
                <a:ext cx="320400" cy="401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D7BA4F4-8D7E-4C2B-8CBA-F5D4BE9ED4B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2557" y="2731183"/>
                  <a:ext cx="35604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72" name="Ink 3071">
                  <a:extLst>
                    <a:ext uri="{FF2B5EF4-FFF2-40B4-BE49-F238E27FC236}">
                      <a16:creationId xmlns:a16="http://schemas.microsoft.com/office/drawing/2014/main" id="{2B689137-AB71-4B41-BF87-6A4B66D70D78}"/>
                    </a:ext>
                  </a:extLst>
                </p14:cNvPr>
                <p14:cNvContentPartPr/>
                <p14:nvPr/>
              </p14:nvContentPartPr>
              <p14:xfrm>
                <a:off x="710237" y="2760703"/>
                <a:ext cx="237600" cy="567360"/>
              </p14:xfrm>
            </p:contentPart>
          </mc:Choice>
          <mc:Fallback xmlns="">
            <p:pic>
              <p:nvPicPr>
                <p:cNvPr id="3072" name="Ink 3071">
                  <a:extLst>
                    <a:ext uri="{FF2B5EF4-FFF2-40B4-BE49-F238E27FC236}">
                      <a16:creationId xmlns:a16="http://schemas.microsoft.com/office/drawing/2014/main" id="{2B689137-AB71-4B41-BF87-6A4B66D70D7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92237" y="2742703"/>
                  <a:ext cx="273240" cy="6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73" name="Ink 3072">
                  <a:extLst>
                    <a:ext uri="{FF2B5EF4-FFF2-40B4-BE49-F238E27FC236}">
                      <a16:creationId xmlns:a16="http://schemas.microsoft.com/office/drawing/2014/main" id="{8E211B92-5928-437F-B11C-8159FA8F3BA4}"/>
                    </a:ext>
                  </a:extLst>
                </p14:cNvPr>
                <p14:cNvContentPartPr/>
                <p14:nvPr/>
              </p14:nvContentPartPr>
              <p14:xfrm>
                <a:off x="1185077" y="2642983"/>
                <a:ext cx="190440" cy="806040"/>
              </p14:xfrm>
            </p:contentPart>
          </mc:Choice>
          <mc:Fallback xmlns="">
            <p:pic>
              <p:nvPicPr>
                <p:cNvPr id="3073" name="Ink 3072">
                  <a:extLst>
                    <a:ext uri="{FF2B5EF4-FFF2-40B4-BE49-F238E27FC236}">
                      <a16:creationId xmlns:a16="http://schemas.microsoft.com/office/drawing/2014/main" id="{8E211B92-5928-437F-B11C-8159FA8F3BA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67077" y="2625343"/>
                  <a:ext cx="226080" cy="84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79" name="Ink 3078">
                  <a:extLst>
                    <a:ext uri="{FF2B5EF4-FFF2-40B4-BE49-F238E27FC236}">
                      <a16:creationId xmlns:a16="http://schemas.microsoft.com/office/drawing/2014/main" id="{0FF3A385-F7ED-4C2B-8A5E-3D2B849A8868}"/>
                    </a:ext>
                  </a:extLst>
                </p14:cNvPr>
                <p14:cNvContentPartPr/>
                <p14:nvPr/>
              </p14:nvContentPartPr>
              <p14:xfrm>
                <a:off x="1471277" y="2559823"/>
                <a:ext cx="478440" cy="891000"/>
              </p14:xfrm>
            </p:contentPart>
          </mc:Choice>
          <mc:Fallback xmlns="">
            <p:pic>
              <p:nvPicPr>
                <p:cNvPr id="3079" name="Ink 3078">
                  <a:extLst>
                    <a:ext uri="{FF2B5EF4-FFF2-40B4-BE49-F238E27FC236}">
                      <a16:creationId xmlns:a16="http://schemas.microsoft.com/office/drawing/2014/main" id="{0FF3A385-F7ED-4C2B-8A5E-3D2B849A886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453277" y="2541823"/>
                  <a:ext cx="514080" cy="9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80" name="Ink 3079">
                  <a:extLst>
                    <a:ext uri="{FF2B5EF4-FFF2-40B4-BE49-F238E27FC236}">
                      <a16:creationId xmlns:a16="http://schemas.microsoft.com/office/drawing/2014/main" id="{FFDC5391-81AF-4CB1-895E-FA909C172FBF}"/>
                    </a:ext>
                  </a:extLst>
                </p14:cNvPr>
                <p14:cNvContentPartPr/>
                <p14:nvPr/>
              </p14:nvContentPartPr>
              <p14:xfrm>
                <a:off x="1702397" y="2467303"/>
                <a:ext cx="914040" cy="798840"/>
              </p14:xfrm>
            </p:contentPart>
          </mc:Choice>
          <mc:Fallback xmlns="">
            <p:pic>
              <p:nvPicPr>
                <p:cNvPr id="3080" name="Ink 3079">
                  <a:extLst>
                    <a:ext uri="{FF2B5EF4-FFF2-40B4-BE49-F238E27FC236}">
                      <a16:creationId xmlns:a16="http://schemas.microsoft.com/office/drawing/2014/main" id="{FFDC5391-81AF-4CB1-895E-FA909C172FB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84397" y="2449663"/>
                  <a:ext cx="949680" cy="83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81" name="Ink 3080">
                  <a:extLst>
                    <a:ext uri="{FF2B5EF4-FFF2-40B4-BE49-F238E27FC236}">
                      <a16:creationId xmlns:a16="http://schemas.microsoft.com/office/drawing/2014/main" id="{E1C21573-780C-4326-98DA-35A09C1B6992}"/>
                    </a:ext>
                  </a:extLst>
                </p14:cNvPr>
                <p14:cNvContentPartPr/>
                <p14:nvPr/>
              </p14:nvContentPartPr>
              <p14:xfrm>
                <a:off x="1870157" y="2344903"/>
                <a:ext cx="772560" cy="423360"/>
              </p14:xfrm>
            </p:contentPart>
          </mc:Choice>
          <mc:Fallback xmlns="">
            <p:pic>
              <p:nvPicPr>
                <p:cNvPr id="3081" name="Ink 3080">
                  <a:extLst>
                    <a:ext uri="{FF2B5EF4-FFF2-40B4-BE49-F238E27FC236}">
                      <a16:creationId xmlns:a16="http://schemas.microsoft.com/office/drawing/2014/main" id="{E1C21573-780C-4326-98DA-35A09C1B699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52517" y="2326903"/>
                  <a:ext cx="808200" cy="45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83" name="Ink 3082">
                <a:extLst>
                  <a:ext uri="{FF2B5EF4-FFF2-40B4-BE49-F238E27FC236}">
                    <a16:creationId xmlns:a16="http://schemas.microsoft.com/office/drawing/2014/main" id="{300D4B6F-A9AB-4D69-902E-5668C1509DCF}"/>
                  </a:ext>
                </a:extLst>
              </p14:cNvPr>
              <p14:cNvContentPartPr/>
              <p14:nvPr/>
            </p14:nvContentPartPr>
            <p14:xfrm>
              <a:off x="1907597" y="6003943"/>
              <a:ext cx="903240" cy="317160"/>
            </p14:xfrm>
          </p:contentPart>
        </mc:Choice>
        <mc:Fallback xmlns="">
          <p:pic>
            <p:nvPicPr>
              <p:cNvPr id="3083" name="Ink 3082">
                <a:extLst>
                  <a:ext uri="{FF2B5EF4-FFF2-40B4-BE49-F238E27FC236}">
                    <a16:creationId xmlns:a16="http://schemas.microsoft.com/office/drawing/2014/main" id="{300D4B6F-A9AB-4D69-902E-5668C1509DC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889597" y="5985943"/>
                <a:ext cx="938880" cy="35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565B47FB-1C5E-40B4-A967-3BBC9E34E59A}"/>
              </a:ext>
            </a:extLst>
          </p:cNvPr>
          <p:cNvGrpSpPr/>
          <p:nvPr/>
        </p:nvGrpSpPr>
        <p:grpSpPr>
          <a:xfrm>
            <a:off x="2562076" y="2449833"/>
            <a:ext cx="170280" cy="183600"/>
            <a:chOff x="2562076" y="2449833"/>
            <a:chExt cx="170280" cy="18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F630176-3392-44F3-8164-4819ACE12343}"/>
                    </a:ext>
                  </a:extLst>
                </p14:cNvPr>
                <p14:cNvContentPartPr/>
                <p14:nvPr/>
              </p14:nvContentPartPr>
              <p14:xfrm>
                <a:off x="2562076" y="2593113"/>
                <a:ext cx="75960" cy="403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F630176-3392-44F3-8164-4819ACE1234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499076" y="2530473"/>
                  <a:ext cx="201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9522F7A-22E5-4CE1-8391-A647D5EE1647}"/>
                    </a:ext>
                  </a:extLst>
                </p14:cNvPr>
                <p14:cNvContentPartPr/>
                <p14:nvPr/>
              </p14:nvContentPartPr>
              <p14:xfrm>
                <a:off x="2684836" y="2449833"/>
                <a:ext cx="47520" cy="1440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9522F7A-22E5-4CE1-8391-A647D5EE164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622196" y="2386833"/>
                  <a:ext cx="173160" cy="26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29F2FF-DF16-4941-9660-BEB98A73A85D}"/>
              </a:ext>
            </a:extLst>
          </p:cNvPr>
          <p:cNvGrpSpPr/>
          <p:nvPr/>
        </p:nvGrpSpPr>
        <p:grpSpPr>
          <a:xfrm>
            <a:off x="5628556" y="3892713"/>
            <a:ext cx="325800" cy="221040"/>
            <a:chOff x="5628556" y="3892713"/>
            <a:chExt cx="325800" cy="22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FDCE0CC-A7A0-4A45-BE1D-03EF2184B361}"/>
                    </a:ext>
                  </a:extLst>
                </p14:cNvPr>
                <p14:cNvContentPartPr/>
                <p14:nvPr/>
              </p14:nvContentPartPr>
              <p14:xfrm>
                <a:off x="5628556" y="4097193"/>
                <a:ext cx="52200" cy="16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FDCE0CC-A7A0-4A45-BE1D-03EF2184B36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565916" y="4034193"/>
                  <a:ext cx="1778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1754EA1-DF65-4D1F-A735-FE8C8EA38A0D}"/>
                    </a:ext>
                  </a:extLst>
                </p14:cNvPr>
                <p14:cNvContentPartPr/>
                <p14:nvPr/>
              </p14:nvContentPartPr>
              <p14:xfrm>
                <a:off x="5881636" y="3968673"/>
                <a:ext cx="72720" cy="673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1754EA1-DF65-4D1F-A735-FE8C8EA38A0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818996" y="3906033"/>
                  <a:ext cx="1983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321BAFD-7904-46A6-9991-1EC509EC2EDE}"/>
                    </a:ext>
                  </a:extLst>
                </p14:cNvPr>
                <p14:cNvContentPartPr/>
                <p14:nvPr/>
              </p14:nvContentPartPr>
              <p14:xfrm>
                <a:off x="5780116" y="3892713"/>
                <a:ext cx="61560" cy="698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321BAFD-7904-46A6-9991-1EC509EC2ED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717476" y="3830073"/>
                  <a:ext cx="187200" cy="19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3ADC7EE-8E9F-41C9-9B33-5F0BBCE74B44}"/>
                  </a:ext>
                </a:extLst>
              </p14:cNvPr>
              <p14:cNvContentPartPr/>
              <p14:nvPr/>
            </p14:nvContentPartPr>
            <p14:xfrm>
              <a:off x="4078396" y="4969473"/>
              <a:ext cx="46080" cy="525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3ADC7EE-8E9F-41C9-9B33-5F0BBCE74B4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15396" y="4906833"/>
                <a:ext cx="171720" cy="17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77" name="Group 3076">
            <a:extLst>
              <a:ext uri="{FF2B5EF4-FFF2-40B4-BE49-F238E27FC236}">
                <a16:creationId xmlns:a16="http://schemas.microsoft.com/office/drawing/2014/main" id="{36516A21-12F5-410A-B44C-E955DBD17419}"/>
              </a:ext>
            </a:extLst>
          </p:cNvPr>
          <p:cNvGrpSpPr/>
          <p:nvPr/>
        </p:nvGrpSpPr>
        <p:grpSpPr>
          <a:xfrm>
            <a:off x="5317516" y="5605233"/>
            <a:ext cx="304920" cy="208080"/>
            <a:chOff x="5317516" y="5605233"/>
            <a:chExt cx="304920" cy="20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6C0CAE6-7411-4383-9683-D478218B07CE}"/>
                    </a:ext>
                  </a:extLst>
                </p14:cNvPr>
                <p14:cNvContentPartPr/>
                <p14:nvPr/>
              </p14:nvContentPartPr>
              <p14:xfrm>
                <a:off x="5317516" y="5759673"/>
                <a:ext cx="71640" cy="536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6C0CAE6-7411-4383-9683-D478218B07C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54516" y="5697033"/>
                  <a:ext cx="1972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79EDDAD-11ED-43C9-B3B1-9C9294783E11}"/>
                    </a:ext>
                  </a:extLst>
                </p14:cNvPr>
                <p14:cNvContentPartPr/>
                <p14:nvPr/>
              </p14:nvContentPartPr>
              <p14:xfrm>
                <a:off x="5557276" y="5605233"/>
                <a:ext cx="65160" cy="1490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79EDDAD-11ED-43C9-B3B1-9C9294783E1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494636" y="5542593"/>
                  <a:ext cx="190800" cy="27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6" name="Group 3085">
            <a:extLst>
              <a:ext uri="{FF2B5EF4-FFF2-40B4-BE49-F238E27FC236}">
                <a16:creationId xmlns:a16="http://schemas.microsoft.com/office/drawing/2014/main" id="{9B8E1351-BBD7-4ECA-A55B-AFD1A4A8B503}"/>
              </a:ext>
            </a:extLst>
          </p:cNvPr>
          <p:cNvGrpSpPr/>
          <p:nvPr/>
        </p:nvGrpSpPr>
        <p:grpSpPr>
          <a:xfrm>
            <a:off x="5726476" y="5178993"/>
            <a:ext cx="259920" cy="74520"/>
            <a:chOff x="5726476" y="5178993"/>
            <a:chExt cx="259920" cy="7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EAD17B2-D915-41D1-AFF3-78F2CE1ED2E1}"/>
                    </a:ext>
                  </a:extLst>
                </p14:cNvPr>
                <p14:cNvContentPartPr/>
                <p14:nvPr/>
              </p14:nvContentPartPr>
              <p14:xfrm>
                <a:off x="5895676" y="5236953"/>
                <a:ext cx="81000" cy="165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EAD17B2-D915-41D1-AFF3-78F2CE1ED2E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833036" y="5173953"/>
                  <a:ext cx="206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084" name="Ink 3083">
                  <a:extLst>
                    <a:ext uri="{FF2B5EF4-FFF2-40B4-BE49-F238E27FC236}">
                      <a16:creationId xmlns:a16="http://schemas.microsoft.com/office/drawing/2014/main" id="{D020F261-45EE-454A-B002-AB7AEAD004D0}"/>
                    </a:ext>
                  </a:extLst>
                </p14:cNvPr>
                <p14:cNvContentPartPr/>
                <p14:nvPr/>
              </p14:nvContentPartPr>
              <p14:xfrm>
                <a:off x="5889196" y="5178993"/>
                <a:ext cx="97200" cy="29520"/>
              </p14:xfrm>
            </p:contentPart>
          </mc:Choice>
          <mc:Fallback>
            <p:pic>
              <p:nvPicPr>
                <p:cNvPr id="3084" name="Ink 3083">
                  <a:extLst>
                    <a:ext uri="{FF2B5EF4-FFF2-40B4-BE49-F238E27FC236}">
                      <a16:creationId xmlns:a16="http://schemas.microsoft.com/office/drawing/2014/main" id="{D020F261-45EE-454A-B002-AB7AEAD004D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826196" y="5115993"/>
                  <a:ext cx="2228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085" name="Ink 3084">
                  <a:extLst>
                    <a:ext uri="{FF2B5EF4-FFF2-40B4-BE49-F238E27FC236}">
                      <a16:creationId xmlns:a16="http://schemas.microsoft.com/office/drawing/2014/main" id="{D204019E-FCB3-4894-BA0C-3EE33AFA6E28}"/>
                    </a:ext>
                  </a:extLst>
                </p14:cNvPr>
                <p14:cNvContentPartPr/>
                <p14:nvPr/>
              </p14:nvContentPartPr>
              <p14:xfrm>
                <a:off x="5726476" y="5192673"/>
                <a:ext cx="11520" cy="31320"/>
              </p14:xfrm>
            </p:contentPart>
          </mc:Choice>
          <mc:Fallback>
            <p:pic>
              <p:nvPicPr>
                <p:cNvPr id="3085" name="Ink 3084">
                  <a:extLst>
                    <a:ext uri="{FF2B5EF4-FFF2-40B4-BE49-F238E27FC236}">
                      <a16:creationId xmlns:a16="http://schemas.microsoft.com/office/drawing/2014/main" id="{D204019E-FCB3-4894-BA0C-3EE33AFA6E2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663836" y="5129673"/>
                  <a:ext cx="137160" cy="15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3087" name="Ink 3086">
                <a:extLst>
                  <a:ext uri="{FF2B5EF4-FFF2-40B4-BE49-F238E27FC236}">
                    <a16:creationId xmlns:a16="http://schemas.microsoft.com/office/drawing/2014/main" id="{913522D4-9274-470A-A553-587CDB2423D4}"/>
                  </a:ext>
                </a:extLst>
              </p14:cNvPr>
              <p14:cNvContentPartPr/>
              <p14:nvPr/>
            </p14:nvContentPartPr>
            <p14:xfrm>
              <a:off x="1472356" y="6646353"/>
              <a:ext cx="77040" cy="30600"/>
            </p14:xfrm>
          </p:contentPart>
        </mc:Choice>
        <mc:Fallback>
          <p:pic>
            <p:nvPicPr>
              <p:cNvPr id="3087" name="Ink 3086">
                <a:extLst>
                  <a:ext uri="{FF2B5EF4-FFF2-40B4-BE49-F238E27FC236}">
                    <a16:creationId xmlns:a16="http://schemas.microsoft.com/office/drawing/2014/main" id="{913522D4-9274-470A-A553-587CDB2423D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409716" y="6583713"/>
                <a:ext cx="202680" cy="156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9E652406-6D2D-4B58-8924-1C0C3E2BABD2}"/>
              </a:ext>
            </a:extLst>
          </p:cNvPr>
          <p:cNvGrpSpPr/>
          <p:nvPr/>
        </p:nvGrpSpPr>
        <p:grpSpPr>
          <a:xfrm>
            <a:off x="1981200" y="783201"/>
            <a:ext cx="3927863" cy="1991775"/>
            <a:chOff x="1828800" y="1981200"/>
            <a:chExt cx="5486400" cy="2971800"/>
          </a:xfrm>
        </p:grpSpPr>
        <p:grpSp>
          <p:nvGrpSpPr>
            <p:cNvPr id="11" name="Group 10"/>
            <p:cNvGrpSpPr/>
            <p:nvPr/>
          </p:nvGrpSpPr>
          <p:grpSpPr>
            <a:xfrm>
              <a:off x="1828800" y="1981200"/>
              <a:ext cx="5486400" cy="2971800"/>
              <a:chOff x="2133600" y="2362200"/>
              <a:chExt cx="5486400" cy="2971800"/>
            </a:xfrm>
          </p:grpSpPr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12500"/>
              <a:stretch>
                <a:fillRect/>
              </a:stretch>
            </p:blipFill>
            <p:spPr bwMode="auto">
              <a:xfrm>
                <a:off x="2133600" y="2438400"/>
                <a:ext cx="5486400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690" t="11111"/>
              <a:stretch>
                <a:fillRect/>
              </a:stretch>
            </p:blipFill>
            <p:spPr bwMode="auto">
              <a:xfrm>
                <a:off x="3429000" y="3962400"/>
                <a:ext cx="2743200" cy="137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Rectangle 7"/>
              <p:cNvSpPr/>
              <p:nvPr/>
            </p:nvSpPr>
            <p:spPr>
              <a:xfrm>
                <a:off x="3352800" y="23622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400800" y="2362200"/>
                <a:ext cx="914400" cy="228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010400" y="2514600"/>
                <a:ext cx="30480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C56E3DB-D3D4-4550-A3FB-4B92B13D4418}"/>
                </a:ext>
              </a:extLst>
            </p:cNvPr>
            <p:cNvGrpSpPr/>
            <p:nvPr/>
          </p:nvGrpSpPr>
          <p:grpSpPr>
            <a:xfrm>
              <a:off x="4547117" y="2084623"/>
              <a:ext cx="538920" cy="545760"/>
              <a:chOff x="4547117" y="2084623"/>
              <a:chExt cx="538920" cy="545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30D900A2-91D3-4527-AEDF-EB5099B78D05}"/>
                      </a:ext>
                    </a:extLst>
                  </p14:cNvPr>
                  <p14:cNvContentPartPr/>
                  <p14:nvPr/>
                </p14:nvContentPartPr>
                <p14:xfrm>
                  <a:off x="4816037" y="2084623"/>
                  <a:ext cx="270000" cy="49788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30D900A2-91D3-4527-AEDF-EB5099B78D05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753037" y="2021623"/>
                    <a:ext cx="395640" cy="623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715D2AFA-A9F7-48A0-8C66-0EB9074DE0C2}"/>
                      </a:ext>
                    </a:extLst>
                  </p14:cNvPr>
                  <p14:cNvContentPartPr/>
                  <p14:nvPr/>
                </p14:nvContentPartPr>
                <p14:xfrm>
                  <a:off x="4547117" y="2594023"/>
                  <a:ext cx="223920" cy="3636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715D2AFA-A9F7-48A0-8C66-0EB9074DE0C2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484117" y="2531023"/>
                    <a:ext cx="349560" cy="162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443A758-C274-48E5-BA50-73E9D2E62348}"/>
                    </a:ext>
                  </a:extLst>
                </p14:cNvPr>
                <p14:cNvContentPartPr/>
                <p14:nvPr/>
              </p14:nvContentPartPr>
              <p14:xfrm>
                <a:off x="4717757" y="2308543"/>
                <a:ext cx="99360" cy="1022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443A758-C274-48E5-BA50-73E9D2E6234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629939" y="2214868"/>
                  <a:ext cx="274495" cy="2890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602DEB8-431F-4DA1-BAFC-2307BA345766}"/>
                    </a:ext>
                  </a:extLst>
                </p14:cNvPr>
                <p14:cNvContentPartPr/>
                <p14:nvPr/>
              </p14:nvContentPartPr>
              <p14:xfrm>
                <a:off x="4825037" y="2263543"/>
                <a:ext cx="198360" cy="4554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602DEB8-431F-4DA1-BAFC-2307BA34576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99928" y="2236692"/>
                  <a:ext cx="248076" cy="5085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B15BC14-8FC7-4B96-8F83-6C63AEE0F894}"/>
                    </a:ext>
                  </a:extLst>
                </p14:cNvPr>
                <p14:cNvContentPartPr/>
                <p14:nvPr/>
              </p14:nvContentPartPr>
              <p14:xfrm>
                <a:off x="4728917" y="3679063"/>
                <a:ext cx="92160" cy="3121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B15BC14-8FC7-4B96-8F83-6C63AEE0F89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641265" y="3585051"/>
                  <a:ext cx="266963" cy="4996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EAFC0DD-5E4E-4B10-A7A5-87C6F2FE45FC}"/>
                    </a:ext>
                  </a:extLst>
                </p14:cNvPr>
                <p14:cNvContentPartPr/>
                <p14:nvPr/>
              </p14:nvContentPartPr>
              <p14:xfrm>
                <a:off x="4179557" y="3975703"/>
                <a:ext cx="110520" cy="353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EAFC0DD-5E4E-4B10-A7A5-87C6F2FE45F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91242" y="3881729"/>
                  <a:ext cx="286645" cy="5412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023CF31-5E61-4C21-BB90-8C09BE5D51C4}"/>
                    </a:ext>
                  </a:extLst>
                </p14:cNvPr>
                <p14:cNvContentPartPr/>
                <p14:nvPr/>
              </p14:nvContentPartPr>
              <p14:xfrm>
                <a:off x="3773117" y="4553503"/>
                <a:ext cx="100800" cy="111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023CF31-5E61-4C21-BB90-8C09BE5D51C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85356" y="4459757"/>
                  <a:ext cx="275821" cy="2989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12A61AB-CC40-4143-8179-6B14A4271B80}"/>
                    </a:ext>
                  </a:extLst>
                </p14:cNvPr>
                <p14:cNvContentPartPr/>
                <p14:nvPr/>
              </p14:nvContentPartPr>
              <p14:xfrm>
                <a:off x="3210437" y="4433263"/>
                <a:ext cx="225000" cy="640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12A61AB-CC40-4143-8179-6B14A4271B8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22546" y="4339813"/>
                  <a:ext cx="400279" cy="2504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AB69F79-3BFD-40D5-969C-9A5D2A61B24F}"/>
                    </a:ext>
                  </a:extLst>
                </p14:cNvPr>
                <p14:cNvContentPartPr/>
                <p14:nvPr/>
              </p14:nvContentPartPr>
              <p14:xfrm>
                <a:off x="3833957" y="4372783"/>
                <a:ext cx="93240" cy="29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AB69F79-3BFD-40D5-969C-9A5D2A61B24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46231" y="4278856"/>
                  <a:ext cx="268190" cy="2168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C942D25-1AD0-4EBB-87FE-6A622222967B}"/>
                    </a:ext>
                  </a:extLst>
                </p14:cNvPr>
                <p14:cNvContentPartPr/>
                <p14:nvPr/>
              </p14:nvContentPartPr>
              <p14:xfrm>
                <a:off x="4153277" y="4416703"/>
                <a:ext cx="193320" cy="1144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C942D25-1AD0-4EBB-87FE-6A622222967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65175" y="4322647"/>
                  <a:ext cx="369020" cy="3020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E535504-007A-42FB-B179-C4CFB151F033}"/>
                    </a:ext>
                  </a:extLst>
                </p14:cNvPr>
                <p14:cNvContentPartPr/>
                <p14:nvPr/>
              </p14:nvContentPartPr>
              <p14:xfrm>
                <a:off x="3730277" y="4455943"/>
                <a:ext cx="45000" cy="1036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E535504-007A-42FB-B179-C4CFB151F03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42777" y="4361933"/>
                  <a:ext cx="219500" cy="2911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0435978-67B7-4120-97D7-B5D0FA3D3CEF}"/>
                    </a:ext>
                  </a:extLst>
                </p14:cNvPr>
                <p14:cNvContentPartPr/>
                <p14:nvPr/>
              </p14:nvContentPartPr>
              <p14:xfrm>
                <a:off x="3742157" y="4564663"/>
                <a:ext cx="108720" cy="622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0435978-67B7-4120-97D7-B5D0FA3D3CE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54074" y="4470706"/>
                  <a:ext cx="284383" cy="2496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DE22277-F30E-454D-8E84-A9ABDA7999B0}"/>
                    </a:ext>
                  </a:extLst>
                </p14:cNvPr>
                <p14:cNvContentPartPr/>
                <p14:nvPr/>
              </p14:nvContentPartPr>
              <p14:xfrm>
                <a:off x="3807677" y="3657463"/>
                <a:ext cx="183240" cy="496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DE22277-F30E-454D-8E84-A9ABDA7999B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19822" y="3563979"/>
                  <a:ext cx="358448" cy="23611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101" name="Group 4100">
              <a:extLst>
                <a:ext uri="{FF2B5EF4-FFF2-40B4-BE49-F238E27FC236}">
                  <a16:creationId xmlns:a16="http://schemas.microsoft.com/office/drawing/2014/main" id="{7E928E24-DB12-4848-A73F-737DB01408B5}"/>
                </a:ext>
              </a:extLst>
            </p:cNvPr>
            <p:cNvGrpSpPr/>
            <p:nvPr/>
          </p:nvGrpSpPr>
          <p:grpSpPr>
            <a:xfrm>
              <a:off x="5245517" y="4357663"/>
              <a:ext cx="417240" cy="303480"/>
              <a:chOff x="5245517" y="4357663"/>
              <a:chExt cx="417240" cy="303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8683B022-4BE5-458A-9020-7B8D0987ED26}"/>
                      </a:ext>
                    </a:extLst>
                  </p14:cNvPr>
                  <p14:cNvContentPartPr/>
                  <p14:nvPr/>
                </p14:nvContentPartPr>
                <p14:xfrm>
                  <a:off x="5284037" y="4538383"/>
                  <a:ext cx="22320" cy="8676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8683B022-4BE5-458A-9020-7B8D0987ED2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5221397" y="4475383"/>
                    <a:ext cx="147960" cy="212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ABFA783A-885D-4374-ABED-B5597CC7EC7B}"/>
                      </a:ext>
                    </a:extLst>
                  </p14:cNvPr>
                  <p14:cNvContentPartPr/>
                  <p14:nvPr/>
                </p14:nvContentPartPr>
                <p14:xfrm>
                  <a:off x="5269997" y="4568623"/>
                  <a:ext cx="20880" cy="9252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ABFA783A-885D-4374-ABED-B5597CC7EC7B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5207357" y="4505983"/>
                    <a:ext cx="146520" cy="21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631D6B65-CE12-4D5B-BF0A-C11F10C62BCF}"/>
                      </a:ext>
                    </a:extLst>
                  </p14:cNvPr>
                  <p14:cNvContentPartPr/>
                  <p14:nvPr/>
                </p14:nvContentPartPr>
                <p14:xfrm>
                  <a:off x="5245517" y="4485103"/>
                  <a:ext cx="59040" cy="16632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631D6B65-CE12-4D5B-BF0A-C11F10C62BCF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5182517" y="4422463"/>
                    <a:ext cx="184680" cy="291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72E6A083-ED4F-43A6-A4CB-0465CCFA27B7}"/>
                      </a:ext>
                    </a:extLst>
                  </p14:cNvPr>
                  <p14:cNvContentPartPr/>
                  <p14:nvPr/>
                </p14:nvContentPartPr>
                <p14:xfrm>
                  <a:off x="5516957" y="4453063"/>
                  <a:ext cx="1440" cy="828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72E6A083-ED4F-43A6-A4CB-0465CCFA27B7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453957" y="4390063"/>
                    <a:ext cx="127080" cy="13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20A0D4A5-9EFC-4B5F-A9FD-5A06FFB8E135}"/>
                      </a:ext>
                    </a:extLst>
                  </p14:cNvPr>
                  <p14:cNvContentPartPr/>
                  <p14:nvPr/>
                </p14:nvContentPartPr>
                <p14:xfrm>
                  <a:off x="5525957" y="4471783"/>
                  <a:ext cx="2160" cy="216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20A0D4A5-9EFC-4B5F-A9FD-5A06FFB8E135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463317" y="4409143"/>
                    <a:ext cx="127800" cy="127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096" name="Ink 4095">
                    <a:extLst>
                      <a:ext uri="{FF2B5EF4-FFF2-40B4-BE49-F238E27FC236}">
                        <a16:creationId xmlns:a16="http://schemas.microsoft.com/office/drawing/2014/main" id="{7E4871C7-9082-40EE-A03E-B68C8FBD8582}"/>
                      </a:ext>
                    </a:extLst>
                  </p14:cNvPr>
                  <p14:cNvContentPartPr/>
                  <p14:nvPr/>
                </p14:nvContentPartPr>
                <p14:xfrm>
                  <a:off x="5543597" y="4398703"/>
                  <a:ext cx="114480" cy="99720"/>
                </p14:xfrm>
              </p:contentPart>
            </mc:Choice>
            <mc:Fallback xmlns="">
              <p:pic>
                <p:nvPicPr>
                  <p:cNvPr id="4096" name="Ink 4095">
                    <a:extLst>
                      <a:ext uri="{FF2B5EF4-FFF2-40B4-BE49-F238E27FC236}">
                        <a16:creationId xmlns:a16="http://schemas.microsoft.com/office/drawing/2014/main" id="{7E4871C7-9082-40EE-A03E-B68C8FBD8582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5480957" y="4336063"/>
                    <a:ext cx="240120" cy="22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097" name="Ink 4096">
                    <a:extLst>
                      <a:ext uri="{FF2B5EF4-FFF2-40B4-BE49-F238E27FC236}">
                        <a16:creationId xmlns:a16="http://schemas.microsoft.com/office/drawing/2014/main" id="{DC2CFAEF-7AB2-4C86-89D2-8325F2E3A1BA}"/>
                      </a:ext>
                    </a:extLst>
                  </p14:cNvPr>
                  <p14:cNvContentPartPr/>
                  <p14:nvPr/>
                </p14:nvContentPartPr>
                <p14:xfrm>
                  <a:off x="5539637" y="4358743"/>
                  <a:ext cx="10080" cy="7200"/>
                </p14:xfrm>
              </p:contentPart>
            </mc:Choice>
            <mc:Fallback xmlns="">
              <p:pic>
                <p:nvPicPr>
                  <p:cNvPr id="4097" name="Ink 4096">
                    <a:extLst>
                      <a:ext uri="{FF2B5EF4-FFF2-40B4-BE49-F238E27FC236}">
                        <a16:creationId xmlns:a16="http://schemas.microsoft.com/office/drawing/2014/main" id="{DC2CFAEF-7AB2-4C86-89D2-8325F2E3A1BA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5476997" y="4296103"/>
                    <a:ext cx="135720" cy="13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4098" name="Ink 4097">
                    <a:extLst>
                      <a:ext uri="{FF2B5EF4-FFF2-40B4-BE49-F238E27FC236}">
                        <a16:creationId xmlns:a16="http://schemas.microsoft.com/office/drawing/2014/main" id="{31A9BAFB-F8EE-43C7-A2FF-E9AC3291F646}"/>
                      </a:ext>
                    </a:extLst>
                  </p14:cNvPr>
                  <p14:cNvContentPartPr/>
                  <p14:nvPr/>
                </p14:nvContentPartPr>
                <p14:xfrm>
                  <a:off x="5487077" y="4357663"/>
                  <a:ext cx="175680" cy="123840"/>
                </p14:xfrm>
              </p:contentPart>
            </mc:Choice>
            <mc:Fallback xmlns="">
              <p:pic>
                <p:nvPicPr>
                  <p:cNvPr id="4098" name="Ink 4097">
                    <a:extLst>
                      <a:ext uri="{FF2B5EF4-FFF2-40B4-BE49-F238E27FC236}">
                        <a16:creationId xmlns:a16="http://schemas.microsoft.com/office/drawing/2014/main" id="{31A9BAFB-F8EE-43C7-A2FF-E9AC3291F646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5424077" y="4295023"/>
                    <a:ext cx="301320" cy="2494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106" name="Group 4105">
              <a:extLst>
                <a:ext uri="{FF2B5EF4-FFF2-40B4-BE49-F238E27FC236}">
                  <a16:creationId xmlns:a16="http://schemas.microsoft.com/office/drawing/2014/main" id="{8F80CB72-963F-4504-A939-3971BFCFDE68}"/>
                </a:ext>
              </a:extLst>
            </p:cNvPr>
            <p:cNvGrpSpPr/>
            <p:nvPr/>
          </p:nvGrpSpPr>
          <p:grpSpPr>
            <a:xfrm>
              <a:off x="4832237" y="4473583"/>
              <a:ext cx="169560" cy="228960"/>
              <a:chOff x="4832237" y="4473583"/>
              <a:chExt cx="169560" cy="228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4102" name="Ink 4101">
                    <a:extLst>
                      <a:ext uri="{FF2B5EF4-FFF2-40B4-BE49-F238E27FC236}">
                        <a16:creationId xmlns:a16="http://schemas.microsoft.com/office/drawing/2014/main" id="{7ED20D07-7C62-47A5-91CC-4586942918FF}"/>
                      </a:ext>
                    </a:extLst>
                  </p14:cNvPr>
                  <p14:cNvContentPartPr/>
                  <p14:nvPr/>
                </p14:nvContentPartPr>
                <p14:xfrm>
                  <a:off x="4866797" y="4584823"/>
                  <a:ext cx="2160" cy="7200"/>
                </p14:xfrm>
              </p:contentPart>
            </mc:Choice>
            <mc:Fallback xmlns="">
              <p:pic>
                <p:nvPicPr>
                  <p:cNvPr id="4102" name="Ink 4101">
                    <a:extLst>
                      <a:ext uri="{FF2B5EF4-FFF2-40B4-BE49-F238E27FC236}">
                        <a16:creationId xmlns:a16="http://schemas.microsoft.com/office/drawing/2014/main" id="{7ED20D07-7C62-47A5-91CC-4586942918FF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4804157" y="4521823"/>
                    <a:ext cx="127800" cy="13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4103" name="Ink 4102">
                    <a:extLst>
                      <a:ext uri="{FF2B5EF4-FFF2-40B4-BE49-F238E27FC236}">
                        <a16:creationId xmlns:a16="http://schemas.microsoft.com/office/drawing/2014/main" id="{5B999150-1710-452F-9F41-30BC8573766A}"/>
                      </a:ext>
                    </a:extLst>
                  </p14:cNvPr>
                  <p14:cNvContentPartPr/>
                  <p14:nvPr/>
                </p14:nvContentPartPr>
                <p14:xfrm>
                  <a:off x="4900637" y="4648183"/>
                  <a:ext cx="360" cy="7200"/>
                </p14:xfrm>
              </p:contentPart>
            </mc:Choice>
            <mc:Fallback xmlns="">
              <p:pic>
                <p:nvPicPr>
                  <p:cNvPr id="4103" name="Ink 4102">
                    <a:extLst>
                      <a:ext uri="{FF2B5EF4-FFF2-40B4-BE49-F238E27FC236}">
                        <a16:creationId xmlns:a16="http://schemas.microsoft.com/office/drawing/2014/main" id="{5B999150-1710-452F-9F41-30BC8573766A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4837997" y="4585543"/>
                    <a:ext cx="126000" cy="13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4104" name="Ink 4103">
                    <a:extLst>
                      <a:ext uri="{FF2B5EF4-FFF2-40B4-BE49-F238E27FC236}">
                        <a16:creationId xmlns:a16="http://schemas.microsoft.com/office/drawing/2014/main" id="{0E804B31-BE94-4881-AA95-BD794494EC20}"/>
                      </a:ext>
                    </a:extLst>
                  </p14:cNvPr>
                  <p14:cNvContentPartPr/>
                  <p14:nvPr/>
                </p14:nvContentPartPr>
                <p14:xfrm>
                  <a:off x="4907117" y="4613983"/>
                  <a:ext cx="2160" cy="7200"/>
                </p14:xfrm>
              </p:contentPart>
            </mc:Choice>
            <mc:Fallback xmlns="">
              <p:pic>
                <p:nvPicPr>
                  <p:cNvPr id="4104" name="Ink 4103">
                    <a:extLst>
                      <a:ext uri="{FF2B5EF4-FFF2-40B4-BE49-F238E27FC236}">
                        <a16:creationId xmlns:a16="http://schemas.microsoft.com/office/drawing/2014/main" id="{0E804B31-BE94-4881-AA95-BD794494EC20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4844117" y="4550983"/>
                    <a:ext cx="127800" cy="13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4105" name="Ink 4104">
                    <a:extLst>
                      <a:ext uri="{FF2B5EF4-FFF2-40B4-BE49-F238E27FC236}">
                        <a16:creationId xmlns:a16="http://schemas.microsoft.com/office/drawing/2014/main" id="{90DA81C5-438C-4DB2-9921-769FEDE36097}"/>
                      </a:ext>
                    </a:extLst>
                  </p14:cNvPr>
                  <p14:cNvContentPartPr/>
                  <p14:nvPr/>
                </p14:nvContentPartPr>
                <p14:xfrm>
                  <a:off x="4832237" y="4473583"/>
                  <a:ext cx="169560" cy="228960"/>
                </p14:xfrm>
              </p:contentPart>
            </mc:Choice>
            <mc:Fallback xmlns="">
              <p:pic>
                <p:nvPicPr>
                  <p:cNvPr id="4105" name="Ink 4104">
                    <a:extLst>
                      <a:ext uri="{FF2B5EF4-FFF2-40B4-BE49-F238E27FC236}">
                        <a16:creationId xmlns:a16="http://schemas.microsoft.com/office/drawing/2014/main" id="{90DA81C5-438C-4DB2-9921-769FEDE36097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4769237" y="4410583"/>
                    <a:ext cx="295200" cy="3546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3D633B9-78F5-4EE5-ADDC-A87A6634E147}"/>
              </a:ext>
            </a:extLst>
          </p:cNvPr>
          <p:cNvSpPr txBox="1"/>
          <p:nvPr/>
        </p:nvSpPr>
        <p:spPr>
          <a:xfrm>
            <a:off x="0" y="57849"/>
            <a:ext cx="88031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2.   Infinitesimal change in free energy of the dielectric caused by an infinitesimal change in the field while maintaining thermal equilibrium at constant temperature.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4568AAE-9EB9-4013-8BD7-C377599D7BEC}"/>
              </a:ext>
            </a:extLst>
          </p:cNvPr>
          <p:cNvGrpSpPr/>
          <p:nvPr/>
        </p:nvGrpSpPr>
        <p:grpSpPr>
          <a:xfrm>
            <a:off x="2953756" y="2860593"/>
            <a:ext cx="266760" cy="169200"/>
            <a:chOff x="2953756" y="2860593"/>
            <a:chExt cx="266760" cy="16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F881B1C-03B3-4911-805D-8FF5A056E1EA}"/>
                    </a:ext>
                  </a:extLst>
                </p14:cNvPr>
                <p14:cNvContentPartPr/>
                <p14:nvPr/>
              </p14:nvContentPartPr>
              <p14:xfrm>
                <a:off x="3194956" y="3005673"/>
                <a:ext cx="25560" cy="241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F881B1C-03B3-4911-805D-8FF5A056E1E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32316" y="2943033"/>
                  <a:ext cx="1512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45C4AEC-9F14-44BB-94DC-C093B7BDA8F3}"/>
                    </a:ext>
                  </a:extLst>
                </p14:cNvPr>
                <p14:cNvContentPartPr/>
                <p14:nvPr/>
              </p14:nvContentPartPr>
              <p14:xfrm>
                <a:off x="2953756" y="2860593"/>
                <a:ext cx="177120" cy="586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45C4AEC-9F14-44BB-94DC-C093B7BDA8F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890756" y="2797593"/>
                  <a:ext cx="302760" cy="18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65FBE84-F5DA-44CF-8D36-1E02436E1009}"/>
                  </a:ext>
                </a:extLst>
              </p14:cNvPr>
              <p14:cNvContentPartPr/>
              <p14:nvPr/>
            </p14:nvContentPartPr>
            <p14:xfrm>
              <a:off x="5177476" y="3054993"/>
              <a:ext cx="111960" cy="2412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65FBE84-F5DA-44CF-8D36-1E02436E100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114836" y="2991993"/>
                <a:ext cx="237600" cy="366840"/>
              </a:xfrm>
              <a:prstGeom prst="rect">
                <a:avLst/>
              </a:prstGeom>
            </p:spPr>
          </p:pic>
        </mc:Fallback>
      </mc:AlternateContent>
      <p:pic>
        <p:nvPicPr>
          <p:cNvPr id="74" name="Picture 2">
            <a:extLst>
              <a:ext uri="{FF2B5EF4-FFF2-40B4-BE49-F238E27FC236}">
                <a16:creationId xmlns:a16="http://schemas.microsoft.com/office/drawing/2014/main" id="{61E46BD3-8F36-48A3-9136-5D90B5286C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2" cstate="print"/>
          <a:srcRect l="4149" t="23529" r="19002" b="7307"/>
          <a:stretch/>
        </p:blipFill>
        <p:spPr bwMode="auto">
          <a:xfrm>
            <a:off x="1037984" y="3830474"/>
            <a:ext cx="6968526" cy="179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BB570AA5-DF2C-4671-BCEC-C2D288C883E9}"/>
              </a:ext>
            </a:extLst>
          </p:cNvPr>
          <p:cNvSpPr txBox="1"/>
          <p:nvPr/>
        </p:nvSpPr>
        <p:spPr>
          <a:xfrm>
            <a:off x="-57584" y="3056585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3.  The change in 	  due to a change in the field, caused by a reversible change in the charges at constant temperature.</a:t>
            </a:r>
          </a:p>
        </p:txBody>
      </p:sp>
      <p:pic>
        <p:nvPicPr>
          <p:cNvPr id="76" name="Picture 2">
            <a:extLst>
              <a:ext uri="{FF2B5EF4-FFF2-40B4-BE49-F238E27FC236}">
                <a16:creationId xmlns:a16="http://schemas.microsoft.com/office/drawing/2014/main" id="{52057A14-7BD9-47D2-BA6F-69101FC7A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 cstate="print"/>
          <a:srcRect/>
          <a:stretch>
            <a:fillRect/>
          </a:stretch>
        </p:blipFill>
        <p:spPr bwMode="auto">
          <a:xfrm>
            <a:off x="1600200" y="3001970"/>
            <a:ext cx="35472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C414443-544C-4907-80D2-E4FCFBC8B6D8}"/>
                  </a:ext>
                </a:extLst>
              </p14:cNvPr>
              <p14:cNvContentPartPr/>
              <p14:nvPr/>
            </p14:nvContentPartPr>
            <p14:xfrm>
              <a:off x="7948757" y="3891823"/>
              <a:ext cx="95040" cy="16236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C414443-544C-4907-80D2-E4FCFBC8B6D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885995" y="3828823"/>
                <a:ext cx="220206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65EAE189-1BC9-41F2-AFA6-AB89E740EDDE}"/>
                  </a:ext>
                </a:extLst>
              </p14:cNvPr>
              <p14:cNvContentPartPr/>
              <p14:nvPr/>
            </p14:nvContentPartPr>
            <p14:xfrm>
              <a:off x="7753997" y="3557743"/>
              <a:ext cx="322920" cy="694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5EAE189-1BC9-41F2-AFA6-AB89E740EDD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690997" y="3495068"/>
                <a:ext cx="448560" cy="194472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8ECF5939-FB4B-414C-874C-0CCB464E4BCD}"/>
              </a:ext>
            </a:extLst>
          </p:cNvPr>
          <p:cNvGrpSpPr/>
          <p:nvPr/>
        </p:nvGrpSpPr>
        <p:grpSpPr>
          <a:xfrm>
            <a:off x="8187797" y="3272983"/>
            <a:ext cx="602280" cy="391680"/>
            <a:chOff x="8187797" y="3272983"/>
            <a:chExt cx="602280" cy="39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1AFC8F6-6A0C-4B35-B17C-CAE787A22B2D}"/>
                    </a:ext>
                  </a:extLst>
                </p14:cNvPr>
                <p14:cNvContentPartPr/>
                <p14:nvPr/>
              </p14:nvContentPartPr>
              <p14:xfrm>
                <a:off x="8187797" y="3272983"/>
                <a:ext cx="570600" cy="256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F2DC36C-C854-4A11-9A4A-8B6435A5E4C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124797" y="3210343"/>
                  <a:ext cx="69624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86A5EF0-5424-417F-83A2-5D99B647C54B}"/>
                    </a:ext>
                  </a:extLst>
                </p14:cNvPr>
                <p14:cNvContentPartPr/>
                <p14:nvPr/>
              </p14:nvContentPartPr>
              <p14:xfrm>
                <a:off x="8649677" y="3592663"/>
                <a:ext cx="140400" cy="40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83633C3-C01B-4F61-A0B2-CD9345E1886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587037" y="3529663"/>
                  <a:ext cx="2660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E649EA1-40C7-4C27-93C7-D5AFF127EC67}"/>
                    </a:ext>
                  </a:extLst>
                </p14:cNvPr>
                <p14:cNvContentPartPr/>
                <p14:nvPr/>
              </p14:nvContentPartPr>
              <p14:xfrm>
                <a:off x="8627717" y="3589783"/>
                <a:ext cx="121680" cy="74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E69BF65-3390-4C4A-85C8-AA01810D3C3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564717" y="3526783"/>
                  <a:ext cx="247320" cy="20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4CD10C8-AA4A-44D9-A310-DA98C5302D26}"/>
                  </a:ext>
                </a:extLst>
              </p14:cNvPr>
              <p14:cNvContentPartPr/>
              <p14:nvPr/>
            </p14:nvContentPartPr>
            <p14:xfrm>
              <a:off x="3412397" y="4622263"/>
              <a:ext cx="149760" cy="17568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4CD10C8-AA4A-44D9-A310-DA98C5302D2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349397" y="4559134"/>
                <a:ext cx="275400" cy="301578"/>
              </a:xfrm>
              <a:prstGeom prst="rect">
                <a:avLst/>
              </a:prstGeom>
            </p:spPr>
          </p:pic>
        </mc:Fallback>
      </mc:AlternateContent>
      <p:sp>
        <p:nvSpPr>
          <p:cNvPr id="87" name="TextBox 86">
            <a:extLst>
              <a:ext uri="{FF2B5EF4-FFF2-40B4-BE49-F238E27FC236}">
                <a16:creationId xmlns:a16="http://schemas.microsoft.com/office/drawing/2014/main" id="{DBE5C4A0-CFC6-45DA-BCC9-F2D3F550CBD9}"/>
              </a:ext>
            </a:extLst>
          </p:cNvPr>
          <p:cNvSpPr txBox="1"/>
          <p:nvPr/>
        </p:nvSpPr>
        <p:spPr>
          <a:xfrm>
            <a:off x="304800" y="5756983"/>
            <a:ext cx="8654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an infinitesimal change.  It could be hard to integrate to find the total free energy </a:t>
            </a:r>
          </a:p>
          <a:p>
            <a:r>
              <a:rPr lang="en-US" dirty="0"/>
              <a:t>if polarization does not depend linearly on field.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E6AA13F-7904-43AD-942B-6BC8A491A16D}"/>
              </a:ext>
            </a:extLst>
          </p:cNvPr>
          <p:cNvGrpSpPr/>
          <p:nvPr/>
        </p:nvGrpSpPr>
        <p:grpSpPr>
          <a:xfrm>
            <a:off x="8625197" y="5675983"/>
            <a:ext cx="364320" cy="383400"/>
            <a:chOff x="8625197" y="5675983"/>
            <a:chExt cx="364320" cy="38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C6B9328-2E06-4809-9EBF-A2B23B2272E4}"/>
                    </a:ext>
                  </a:extLst>
                </p14:cNvPr>
                <p14:cNvContentPartPr/>
                <p14:nvPr/>
              </p14:nvContentPartPr>
              <p14:xfrm>
                <a:off x="8625197" y="5675983"/>
                <a:ext cx="361440" cy="102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25EF26C-A974-4DB8-B2FB-1075825A6E4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607557" y="5658343"/>
                  <a:ext cx="397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8E0B8E5-6FDF-4372-8CAB-FA05003E3DE3}"/>
                    </a:ext>
                  </a:extLst>
                </p14:cNvPr>
                <p14:cNvContentPartPr/>
                <p14:nvPr/>
              </p14:nvContentPartPr>
              <p14:xfrm>
                <a:off x="8763797" y="5760583"/>
                <a:ext cx="114120" cy="298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2BB31C5-D0A6-43C2-B671-FFD32D87BEB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746157" y="5742583"/>
                  <a:ext cx="1497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F757139-1AD2-4704-A8BB-F88CE0A3EBD6}"/>
                    </a:ext>
                  </a:extLst>
                </p14:cNvPr>
                <p14:cNvContentPartPr/>
                <p14:nvPr/>
              </p14:nvContentPartPr>
              <p14:xfrm>
                <a:off x="8782157" y="5903503"/>
                <a:ext cx="207360" cy="38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45F1BC5-4E40-41B4-A0EB-83EFD9CF758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764517" y="5885503"/>
                  <a:ext cx="243000" cy="7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0ABAABF-0255-44C7-B4FC-95B1B7AC532D}"/>
                  </a:ext>
                </a:extLst>
              </p14:cNvPr>
              <p14:cNvContentPartPr/>
              <p14:nvPr/>
            </p14:nvContentPartPr>
            <p14:xfrm>
              <a:off x="3242836" y="2682393"/>
              <a:ext cx="870480" cy="134172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0ABAABF-0255-44C7-B4FC-95B1B7AC532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224836" y="2664753"/>
                <a:ext cx="906120" cy="137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11" name="Group 4110">
            <a:extLst>
              <a:ext uri="{FF2B5EF4-FFF2-40B4-BE49-F238E27FC236}">
                <a16:creationId xmlns:a16="http://schemas.microsoft.com/office/drawing/2014/main" id="{A910E19B-3298-4A37-80B1-7DA6A2BBAFAD}"/>
              </a:ext>
            </a:extLst>
          </p:cNvPr>
          <p:cNvGrpSpPr/>
          <p:nvPr/>
        </p:nvGrpSpPr>
        <p:grpSpPr>
          <a:xfrm>
            <a:off x="5041036" y="3858873"/>
            <a:ext cx="411120" cy="235080"/>
            <a:chOff x="5041036" y="3858873"/>
            <a:chExt cx="411120" cy="23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107" name="Ink 4106">
                  <a:extLst>
                    <a:ext uri="{FF2B5EF4-FFF2-40B4-BE49-F238E27FC236}">
                      <a16:creationId xmlns:a16="http://schemas.microsoft.com/office/drawing/2014/main" id="{29F2CA69-42F8-4526-ACC6-1CF0FB0BB827}"/>
                    </a:ext>
                  </a:extLst>
                </p14:cNvPr>
                <p14:cNvContentPartPr/>
                <p14:nvPr/>
              </p14:nvContentPartPr>
              <p14:xfrm>
                <a:off x="5041036" y="3871833"/>
                <a:ext cx="11520" cy="203760"/>
              </p14:xfrm>
            </p:contentPart>
          </mc:Choice>
          <mc:Fallback>
            <p:pic>
              <p:nvPicPr>
                <p:cNvPr id="4107" name="Ink 4106">
                  <a:extLst>
                    <a:ext uri="{FF2B5EF4-FFF2-40B4-BE49-F238E27FC236}">
                      <a16:creationId xmlns:a16="http://schemas.microsoft.com/office/drawing/2014/main" id="{29F2CA69-42F8-4526-ACC6-1CF0FB0BB82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023036" y="3854193"/>
                  <a:ext cx="471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108" name="Ink 4107">
                  <a:extLst>
                    <a:ext uri="{FF2B5EF4-FFF2-40B4-BE49-F238E27FC236}">
                      <a16:creationId xmlns:a16="http://schemas.microsoft.com/office/drawing/2014/main" id="{9E858F0C-6B8F-4522-894C-4A2B2816EACD}"/>
                    </a:ext>
                  </a:extLst>
                </p14:cNvPr>
                <p14:cNvContentPartPr/>
                <p14:nvPr/>
              </p14:nvContentPartPr>
              <p14:xfrm>
                <a:off x="5119516" y="3858873"/>
                <a:ext cx="21960" cy="235080"/>
              </p14:xfrm>
            </p:contentPart>
          </mc:Choice>
          <mc:Fallback>
            <p:pic>
              <p:nvPicPr>
                <p:cNvPr id="4108" name="Ink 4107">
                  <a:extLst>
                    <a:ext uri="{FF2B5EF4-FFF2-40B4-BE49-F238E27FC236}">
                      <a16:creationId xmlns:a16="http://schemas.microsoft.com/office/drawing/2014/main" id="{9E858F0C-6B8F-4522-894C-4A2B2816EAC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101876" y="3841233"/>
                  <a:ext cx="576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109" name="Ink 4108">
                  <a:extLst>
                    <a:ext uri="{FF2B5EF4-FFF2-40B4-BE49-F238E27FC236}">
                      <a16:creationId xmlns:a16="http://schemas.microsoft.com/office/drawing/2014/main" id="{D143FC20-BAC0-4459-B25E-67B7A6F64781}"/>
                    </a:ext>
                  </a:extLst>
                </p14:cNvPr>
                <p14:cNvContentPartPr/>
                <p14:nvPr/>
              </p14:nvContentPartPr>
              <p14:xfrm>
                <a:off x="5066596" y="3992793"/>
                <a:ext cx="52560" cy="43560"/>
              </p14:xfrm>
            </p:contentPart>
          </mc:Choice>
          <mc:Fallback>
            <p:pic>
              <p:nvPicPr>
                <p:cNvPr id="4109" name="Ink 4108">
                  <a:extLst>
                    <a:ext uri="{FF2B5EF4-FFF2-40B4-BE49-F238E27FC236}">
                      <a16:creationId xmlns:a16="http://schemas.microsoft.com/office/drawing/2014/main" id="{D143FC20-BAC0-4459-B25E-67B7A6F6478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48596" y="3974793"/>
                  <a:ext cx="882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110" name="Ink 4109">
                  <a:extLst>
                    <a:ext uri="{FF2B5EF4-FFF2-40B4-BE49-F238E27FC236}">
                      <a16:creationId xmlns:a16="http://schemas.microsoft.com/office/drawing/2014/main" id="{5CFFC852-930D-4DBF-A7A0-80D0E6FD978A}"/>
                    </a:ext>
                  </a:extLst>
                </p14:cNvPr>
                <p14:cNvContentPartPr/>
                <p14:nvPr/>
              </p14:nvContentPartPr>
              <p14:xfrm>
                <a:off x="5217796" y="3859233"/>
                <a:ext cx="234360" cy="225720"/>
              </p14:xfrm>
            </p:contentPart>
          </mc:Choice>
          <mc:Fallback>
            <p:pic>
              <p:nvPicPr>
                <p:cNvPr id="4110" name="Ink 4109">
                  <a:extLst>
                    <a:ext uri="{FF2B5EF4-FFF2-40B4-BE49-F238E27FC236}">
                      <a16:creationId xmlns:a16="http://schemas.microsoft.com/office/drawing/2014/main" id="{5CFFC852-930D-4DBF-A7A0-80D0E6FD978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200156" y="3841593"/>
                  <a:ext cx="270000" cy="26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4112" name="Ink 4111">
                <a:extLst>
                  <a:ext uri="{FF2B5EF4-FFF2-40B4-BE49-F238E27FC236}">
                    <a16:creationId xmlns:a16="http://schemas.microsoft.com/office/drawing/2014/main" id="{1E9934E9-1D12-4394-9B52-E4B4AD26E073}"/>
                  </a:ext>
                </a:extLst>
              </p14:cNvPr>
              <p14:cNvContentPartPr/>
              <p14:nvPr/>
            </p14:nvContentPartPr>
            <p14:xfrm>
              <a:off x="7923196" y="4664913"/>
              <a:ext cx="114480" cy="841320"/>
            </p14:xfrm>
          </p:contentPart>
        </mc:Choice>
        <mc:Fallback>
          <p:pic>
            <p:nvPicPr>
              <p:cNvPr id="4112" name="Ink 4111">
                <a:extLst>
                  <a:ext uri="{FF2B5EF4-FFF2-40B4-BE49-F238E27FC236}">
                    <a16:creationId xmlns:a16="http://schemas.microsoft.com/office/drawing/2014/main" id="{1E9934E9-1D12-4394-9B52-E4B4AD26E07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860196" y="4602273"/>
                <a:ext cx="240120" cy="9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113" name="Ink 4112">
                <a:extLst>
                  <a:ext uri="{FF2B5EF4-FFF2-40B4-BE49-F238E27FC236}">
                    <a16:creationId xmlns:a16="http://schemas.microsoft.com/office/drawing/2014/main" id="{2BF5AD50-7CF7-471E-8329-4A3D5AA3E63A}"/>
                  </a:ext>
                </a:extLst>
              </p14:cNvPr>
              <p14:cNvContentPartPr/>
              <p14:nvPr/>
            </p14:nvContentPartPr>
            <p14:xfrm>
              <a:off x="7675516" y="3945633"/>
              <a:ext cx="115920" cy="86040"/>
            </p14:xfrm>
          </p:contentPart>
        </mc:Choice>
        <mc:Fallback>
          <p:pic>
            <p:nvPicPr>
              <p:cNvPr id="4113" name="Ink 4112">
                <a:extLst>
                  <a:ext uri="{FF2B5EF4-FFF2-40B4-BE49-F238E27FC236}">
                    <a16:creationId xmlns:a16="http://schemas.microsoft.com/office/drawing/2014/main" id="{2BF5AD50-7CF7-471E-8329-4A3D5AA3E63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612876" y="3882993"/>
                <a:ext cx="24156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4114" name="Ink 4113">
                <a:extLst>
                  <a:ext uri="{FF2B5EF4-FFF2-40B4-BE49-F238E27FC236}">
                    <a16:creationId xmlns:a16="http://schemas.microsoft.com/office/drawing/2014/main" id="{5CE14BD4-574A-4BE0-B617-D8C8F1D07DB2}"/>
                  </a:ext>
                </a:extLst>
              </p14:cNvPr>
              <p14:cNvContentPartPr/>
              <p14:nvPr/>
            </p14:nvContentPartPr>
            <p14:xfrm>
              <a:off x="4125196" y="4565193"/>
              <a:ext cx="134640" cy="111240"/>
            </p14:xfrm>
          </p:contentPart>
        </mc:Choice>
        <mc:Fallback>
          <p:pic>
            <p:nvPicPr>
              <p:cNvPr id="4114" name="Ink 4113">
                <a:extLst>
                  <a:ext uri="{FF2B5EF4-FFF2-40B4-BE49-F238E27FC236}">
                    <a16:creationId xmlns:a16="http://schemas.microsoft.com/office/drawing/2014/main" id="{5CE14BD4-574A-4BE0-B617-D8C8F1D07DB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062556" y="4502193"/>
                <a:ext cx="26028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4115" name="Ink 4114">
                <a:extLst>
                  <a:ext uri="{FF2B5EF4-FFF2-40B4-BE49-F238E27FC236}">
                    <a16:creationId xmlns:a16="http://schemas.microsoft.com/office/drawing/2014/main" id="{DBF51F57-AFE3-489F-91FA-715C1E5ECB63}"/>
                  </a:ext>
                </a:extLst>
              </p14:cNvPr>
              <p14:cNvContentPartPr/>
              <p14:nvPr/>
            </p14:nvContentPartPr>
            <p14:xfrm>
              <a:off x="4211236" y="3818193"/>
              <a:ext cx="30960" cy="41040"/>
            </p14:xfrm>
          </p:contentPart>
        </mc:Choice>
        <mc:Fallback>
          <p:pic>
            <p:nvPicPr>
              <p:cNvPr id="4115" name="Ink 4114">
                <a:extLst>
                  <a:ext uri="{FF2B5EF4-FFF2-40B4-BE49-F238E27FC236}">
                    <a16:creationId xmlns:a16="http://schemas.microsoft.com/office/drawing/2014/main" id="{DBF51F57-AFE3-489F-91FA-715C1E5ECB6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148596" y="3755553"/>
                <a:ext cx="1566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4116" name="Ink 4115">
                <a:extLst>
                  <a:ext uri="{FF2B5EF4-FFF2-40B4-BE49-F238E27FC236}">
                    <a16:creationId xmlns:a16="http://schemas.microsoft.com/office/drawing/2014/main" id="{89CAFB95-8EBA-4041-B5B5-78132D41C28A}"/>
                  </a:ext>
                </a:extLst>
              </p14:cNvPr>
              <p14:cNvContentPartPr/>
              <p14:nvPr/>
            </p14:nvContentPartPr>
            <p14:xfrm>
              <a:off x="4234636" y="3881193"/>
              <a:ext cx="65880" cy="33480"/>
            </p14:xfrm>
          </p:contentPart>
        </mc:Choice>
        <mc:Fallback>
          <p:pic>
            <p:nvPicPr>
              <p:cNvPr id="4116" name="Ink 4115">
                <a:extLst>
                  <a:ext uri="{FF2B5EF4-FFF2-40B4-BE49-F238E27FC236}">
                    <a16:creationId xmlns:a16="http://schemas.microsoft.com/office/drawing/2014/main" id="{89CAFB95-8EBA-4041-B5B5-78132D41C28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171996" y="3818193"/>
                <a:ext cx="191520" cy="15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19" name="Group 4118">
            <a:extLst>
              <a:ext uri="{FF2B5EF4-FFF2-40B4-BE49-F238E27FC236}">
                <a16:creationId xmlns:a16="http://schemas.microsoft.com/office/drawing/2014/main" id="{BFA213FA-F4B6-46C2-AE1F-462357BD46B8}"/>
              </a:ext>
            </a:extLst>
          </p:cNvPr>
          <p:cNvGrpSpPr/>
          <p:nvPr/>
        </p:nvGrpSpPr>
        <p:grpSpPr>
          <a:xfrm>
            <a:off x="1472716" y="4312113"/>
            <a:ext cx="76680" cy="108720"/>
            <a:chOff x="1472716" y="4312113"/>
            <a:chExt cx="76680" cy="10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117" name="Ink 4116">
                  <a:extLst>
                    <a:ext uri="{FF2B5EF4-FFF2-40B4-BE49-F238E27FC236}">
                      <a16:creationId xmlns:a16="http://schemas.microsoft.com/office/drawing/2014/main" id="{42D474E2-4468-4A22-B5C0-37D0604AA462}"/>
                    </a:ext>
                  </a:extLst>
                </p14:cNvPr>
                <p14:cNvContentPartPr/>
                <p14:nvPr/>
              </p14:nvContentPartPr>
              <p14:xfrm>
                <a:off x="1472716" y="4322193"/>
                <a:ext cx="21960" cy="28440"/>
              </p14:xfrm>
            </p:contentPart>
          </mc:Choice>
          <mc:Fallback>
            <p:pic>
              <p:nvPicPr>
                <p:cNvPr id="4117" name="Ink 4116">
                  <a:extLst>
                    <a:ext uri="{FF2B5EF4-FFF2-40B4-BE49-F238E27FC236}">
                      <a16:creationId xmlns:a16="http://schemas.microsoft.com/office/drawing/2014/main" id="{42D474E2-4468-4A22-B5C0-37D0604AA46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410076" y="4259553"/>
                  <a:ext cx="147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118" name="Ink 4117">
                  <a:extLst>
                    <a:ext uri="{FF2B5EF4-FFF2-40B4-BE49-F238E27FC236}">
                      <a16:creationId xmlns:a16="http://schemas.microsoft.com/office/drawing/2014/main" id="{C557F60C-9D11-40EA-B241-FD3A724C0848}"/>
                    </a:ext>
                  </a:extLst>
                </p14:cNvPr>
                <p14:cNvContentPartPr/>
                <p14:nvPr/>
              </p14:nvContentPartPr>
              <p14:xfrm>
                <a:off x="1474516" y="4312113"/>
                <a:ext cx="74880" cy="108720"/>
              </p14:xfrm>
            </p:contentPart>
          </mc:Choice>
          <mc:Fallback>
            <p:pic>
              <p:nvPicPr>
                <p:cNvPr id="4118" name="Ink 4117">
                  <a:extLst>
                    <a:ext uri="{FF2B5EF4-FFF2-40B4-BE49-F238E27FC236}">
                      <a16:creationId xmlns:a16="http://schemas.microsoft.com/office/drawing/2014/main" id="{C557F60C-9D11-40EA-B241-FD3A724C084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411876" y="4249113"/>
                  <a:ext cx="200520" cy="23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4120" name="Ink 4119">
                <a:extLst>
                  <a:ext uri="{FF2B5EF4-FFF2-40B4-BE49-F238E27FC236}">
                    <a16:creationId xmlns:a16="http://schemas.microsoft.com/office/drawing/2014/main" id="{FBEC5EF0-E4CE-42E6-B44E-115C9A5477F3}"/>
                  </a:ext>
                </a:extLst>
              </p14:cNvPr>
              <p14:cNvContentPartPr/>
              <p14:nvPr/>
            </p14:nvContentPartPr>
            <p14:xfrm>
              <a:off x="3161836" y="2012073"/>
              <a:ext cx="55440" cy="118800"/>
            </p14:xfrm>
          </p:contentPart>
        </mc:Choice>
        <mc:Fallback>
          <p:pic>
            <p:nvPicPr>
              <p:cNvPr id="4120" name="Ink 4119">
                <a:extLst>
                  <a:ext uri="{FF2B5EF4-FFF2-40B4-BE49-F238E27FC236}">
                    <a16:creationId xmlns:a16="http://schemas.microsoft.com/office/drawing/2014/main" id="{FBEC5EF0-E4CE-42E6-B44E-115C9A5477F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098836" y="1949073"/>
                <a:ext cx="181080" cy="24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24" name="Group 4123">
            <a:extLst>
              <a:ext uri="{FF2B5EF4-FFF2-40B4-BE49-F238E27FC236}">
                <a16:creationId xmlns:a16="http://schemas.microsoft.com/office/drawing/2014/main" id="{74087728-30D7-4A7C-B739-27F7E752BF52}"/>
              </a:ext>
            </a:extLst>
          </p:cNvPr>
          <p:cNvGrpSpPr/>
          <p:nvPr/>
        </p:nvGrpSpPr>
        <p:grpSpPr>
          <a:xfrm>
            <a:off x="4606876" y="1968153"/>
            <a:ext cx="51840" cy="55080"/>
            <a:chOff x="4606876" y="1968153"/>
            <a:chExt cx="51840" cy="5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122" name="Ink 4121">
                  <a:extLst>
                    <a:ext uri="{FF2B5EF4-FFF2-40B4-BE49-F238E27FC236}">
                      <a16:creationId xmlns:a16="http://schemas.microsoft.com/office/drawing/2014/main" id="{1515DFFA-A344-4A38-A3E2-F034478BFAD0}"/>
                    </a:ext>
                  </a:extLst>
                </p14:cNvPr>
                <p14:cNvContentPartPr/>
                <p14:nvPr/>
              </p14:nvContentPartPr>
              <p14:xfrm>
                <a:off x="4606876" y="1969953"/>
                <a:ext cx="4680" cy="11520"/>
              </p14:xfrm>
            </p:contentPart>
          </mc:Choice>
          <mc:Fallback>
            <p:pic>
              <p:nvPicPr>
                <p:cNvPr id="4122" name="Ink 4121">
                  <a:extLst>
                    <a:ext uri="{FF2B5EF4-FFF2-40B4-BE49-F238E27FC236}">
                      <a16:creationId xmlns:a16="http://schemas.microsoft.com/office/drawing/2014/main" id="{1515DFFA-A344-4A38-A3E2-F034478BFAD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543876" y="1907313"/>
                  <a:ext cx="1303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123" name="Ink 4122">
                  <a:extLst>
                    <a:ext uri="{FF2B5EF4-FFF2-40B4-BE49-F238E27FC236}">
                      <a16:creationId xmlns:a16="http://schemas.microsoft.com/office/drawing/2014/main" id="{6B682920-7851-40B8-AAEC-8BEB6242EDBF}"/>
                    </a:ext>
                  </a:extLst>
                </p14:cNvPr>
                <p14:cNvContentPartPr/>
                <p14:nvPr/>
              </p14:nvContentPartPr>
              <p14:xfrm>
                <a:off x="4609396" y="1968153"/>
                <a:ext cx="49320" cy="55080"/>
              </p14:xfrm>
            </p:contentPart>
          </mc:Choice>
          <mc:Fallback>
            <p:pic>
              <p:nvPicPr>
                <p:cNvPr id="4123" name="Ink 4122">
                  <a:extLst>
                    <a:ext uri="{FF2B5EF4-FFF2-40B4-BE49-F238E27FC236}">
                      <a16:creationId xmlns:a16="http://schemas.microsoft.com/office/drawing/2014/main" id="{6B682920-7851-40B8-AAEC-8BEB6242EDB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546396" y="1905513"/>
                  <a:ext cx="174960" cy="18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4125" name="Ink 4124">
                <a:extLst>
                  <a:ext uri="{FF2B5EF4-FFF2-40B4-BE49-F238E27FC236}">
                    <a16:creationId xmlns:a16="http://schemas.microsoft.com/office/drawing/2014/main" id="{39339D9D-3C1F-4289-BAF1-F1700DC135F8}"/>
                  </a:ext>
                </a:extLst>
              </p14:cNvPr>
              <p14:cNvContentPartPr/>
              <p14:nvPr/>
            </p14:nvContentPartPr>
            <p14:xfrm>
              <a:off x="5812156" y="1177953"/>
              <a:ext cx="195840" cy="142200"/>
            </p14:xfrm>
          </p:contentPart>
        </mc:Choice>
        <mc:Fallback>
          <p:pic>
            <p:nvPicPr>
              <p:cNvPr id="4125" name="Ink 4124">
                <a:extLst>
                  <a:ext uri="{FF2B5EF4-FFF2-40B4-BE49-F238E27FC236}">
                    <a16:creationId xmlns:a16="http://schemas.microsoft.com/office/drawing/2014/main" id="{39339D9D-3C1F-4289-BAF1-F1700DC135F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749156" y="1115313"/>
                <a:ext cx="32148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4126" name="Ink 4125">
                <a:extLst>
                  <a:ext uri="{FF2B5EF4-FFF2-40B4-BE49-F238E27FC236}">
                    <a16:creationId xmlns:a16="http://schemas.microsoft.com/office/drawing/2014/main" id="{379414E1-DBDC-4BDE-9025-2E5376784E7D}"/>
                  </a:ext>
                </a:extLst>
              </p14:cNvPr>
              <p14:cNvContentPartPr/>
              <p14:nvPr/>
            </p14:nvContentPartPr>
            <p14:xfrm>
              <a:off x="2209276" y="928113"/>
              <a:ext cx="49320" cy="22680"/>
            </p14:xfrm>
          </p:contentPart>
        </mc:Choice>
        <mc:Fallback>
          <p:pic>
            <p:nvPicPr>
              <p:cNvPr id="4126" name="Ink 4125">
                <a:extLst>
                  <a:ext uri="{FF2B5EF4-FFF2-40B4-BE49-F238E27FC236}">
                    <a16:creationId xmlns:a16="http://schemas.microsoft.com/office/drawing/2014/main" id="{379414E1-DBDC-4BDE-9025-2E5376784E7D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146636" y="865473"/>
                <a:ext cx="17496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A37BEF0-59FF-4C3C-B59D-4B2B6973A1DB}"/>
                  </a:ext>
                </a:extLst>
              </p14:cNvPr>
              <p14:cNvContentPartPr/>
              <p14:nvPr/>
            </p14:nvContentPartPr>
            <p14:xfrm>
              <a:off x="3447676" y="872313"/>
              <a:ext cx="81000" cy="1418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A37BEF0-59FF-4C3C-B59D-4B2B6973A1D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385036" y="809313"/>
                <a:ext cx="20664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D1477CED-3629-4372-ABAA-2214817F33B7}"/>
                  </a:ext>
                </a:extLst>
              </p14:cNvPr>
              <p14:cNvContentPartPr/>
              <p14:nvPr/>
            </p14:nvContentPartPr>
            <p14:xfrm>
              <a:off x="3814516" y="922353"/>
              <a:ext cx="30240" cy="518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D1477CED-3629-4372-ABAA-2214817F33B7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751876" y="859713"/>
                <a:ext cx="155880" cy="17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496148CA-EF96-4720-A19A-DC3041478699}"/>
              </a:ext>
            </a:extLst>
          </p:cNvPr>
          <p:cNvGrpSpPr/>
          <p:nvPr/>
        </p:nvGrpSpPr>
        <p:grpSpPr>
          <a:xfrm>
            <a:off x="4420396" y="1249953"/>
            <a:ext cx="25560" cy="32400"/>
            <a:chOff x="4420396" y="1249953"/>
            <a:chExt cx="25560" cy="3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036CF74-6DC4-438F-8EC2-EB2F7E61E3C3}"/>
                    </a:ext>
                  </a:extLst>
                </p14:cNvPr>
                <p14:cNvContentPartPr/>
                <p14:nvPr/>
              </p14:nvContentPartPr>
              <p14:xfrm>
                <a:off x="4420396" y="1259313"/>
                <a:ext cx="25560" cy="230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036CF74-6DC4-438F-8EC2-EB2F7E61E3C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357756" y="1196313"/>
                  <a:ext cx="1512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4D7201C-9D36-45E3-8114-45C12F710F01}"/>
                    </a:ext>
                  </a:extLst>
                </p14:cNvPr>
                <p14:cNvContentPartPr/>
                <p14:nvPr/>
              </p14:nvContentPartPr>
              <p14:xfrm>
                <a:off x="4422556" y="1249953"/>
                <a:ext cx="23400" cy="313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4D7201C-9D36-45E3-8114-45C12F710F0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359556" y="1186953"/>
                  <a:ext cx="149040" cy="15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9451AA6-6674-429C-AEF9-9B7BE73306D5}"/>
                  </a:ext>
                </a:extLst>
              </p14:cNvPr>
              <p14:cNvContentPartPr/>
              <p14:nvPr/>
            </p14:nvContentPartPr>
            <p14:xfrm>
              <a:off x="6088996" y="3797313"/>
              <a:ext cx="127080" cy="81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9451AA6-6674-429C-AEF9-9B7BE73306D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026356" y="3734673"/>
                <a:ext cx="25272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BC7343A-B9DB-4E6D-B973-1CA9FE490DC6}"/>
                  </a:ext>
                </a:extLst>
              </p14:cNvPr>
              <p14:cNvContentPartPr/>
              <p14:nvPr/>
            </p14:nvContentPartPr>
            <p14:xfrm>
              <a:off x="6932836" y="4032753"/>
              <a:ext cx="10440" cy="316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BC7343A-B9DB-4E6D-B973-1CA9FE490DC6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869836" y="3970113"/>
                <a:ext cx="136080" cy="157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5" name="Group 2074">
            <a:extLst>
              <a:ext uri="{FF2B5EF4-FFF2-40B4-BE49-F238E27FC236}">
                <a16:creationId xmlns:a16="http://schemas.microsoft.com/office/drawing/2014/main" id="{4F33707F-092B-4595-9E4A-31931E0ADA82}"/>
              </a:ext>
            </a:extLst>
          </p:cNvPr>
          <p:cNvGrpSpPr/>
          <p:nvPr/>
        </p:nvGrpSpPr>
        <p:grpSpPr>
          <a:xfrm>
            <a:off x="768136" y="1331360"/>
            <a:ext cx="7104962" cy="3962399"/>
            <a:chOff x="914400" y="2743201"/>
            <a:chExt cx="7104962" cy="3962399"/>
          </a:xfrm>
        </p:grpSpPr>
        <p:sp>
          <p:nvSpPr>
            <p:cNvPr id="5" name="TextBox 4"/>
            <p:cNvSpPr txBox="1"/>
            <p:nvPr/>
          </p:nvSpPr>
          <p:spPr>
            <a:xfrm>
              <a:off x="1757117" y="5089062"/>
              <a:ext cx="2133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Oppositely  charged conductors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7800" y="2819399"/>
              <a:ext cx="1828800" cy="2071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6800" y="2743201"/>
              <a:ext cx="3142562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624511" y="4685437"/>
              <a:ext cx="1828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Total electric dipole moment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4400" y="6248400"/>
              <a:ext cx="43772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If we allow temperature to change, then</a:t>
              </a: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0" y="6324600"/>
              <a:ext cx="7239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86474" y="6324600"/>
              <a:ext cx="80962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48499" y="6324600"/>
              <a:ext cx="80962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BFB9761-577A-4D1C-AE09-0F57ABB37AF9}"/>
                    </a:ext>
                  </a:extLst>
                </p14:cNvPr>
                <p14:cNvContentPartPr/>
                <p14:nvPr/>
              </p14:nvContentPartPr>
              <p14:xfrm>
                <a:off x="6661757" y="4331383"/>
                <a:ext cx="87120" cy="82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BFB9761-577A-4D1C-AE09-0F57ABB37AF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98757" y="4268383"/>
                  <a:ext cx="2127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AA885C8-F32E-4621-9BF9-8AA5A6EE9151}"/>
                    </a:ext>
                  </a:extLst>
                </p14:cNvPr>
                <p14:cNvContentPartPr/>
                <p14:nvPr/>
              </p14:nvContentPartPr>
              <p14:xfrm>
                <a:off x="6284477" y="6239383"/>
                <a:ext cx="126000" cy="123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AA885C8-F32E-4621-9BF9-8AA5A6EE915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221477" y="6176743"/>
                  <a:ext cx="2516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AFB4F35-58E2-4ECA-B24E-AAA5E8C7610B}"/>
                    </a:ext>
                  </a:extLst>
                </p14:cNvPr>
                <p14:cNvContentPartPr/>
                <p14:nvPr/>
              </p14:nvContentPartPr>
              <p14:xfrm>
                <a:off x="6517037" y="4352983"/>
                <a:ext cx="234720" cy="339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AFB4F35-58E2-4ECA-B24E-AAA5E8C7610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499037" y="4334983"/>
                  <a:ext cx="27036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CC70C52-1A0C-4A3C-BF33-6E5CE9EE9E53}"/>
                    </a:ext>
                  </a:extLst>
                </p14:cNvPr>
                <p14:cNvContentPartPr/>
                <p14:nvPr/>
              </p14:nvContentPartPr>
              <p14:xfrm>
                <a:off x="1550837" y="2955103"/>
                <a:ext cx="206280" cy="1857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CC70C52-1A0C-4A3C-BF33-6E5CE9EE9E5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496837" y="2847463"/>
                  <a:ext cx="313920" cy="20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492F441-5D60-492E-BE9F-D4F597CF0C52}"/>
                    </a:ext>
                  </a:extLst>
                </p14:cNvPr>
                <p14:cNvContentPartPr/>
                <p14:nvPr/>
              </p14:nvContentPartPr>
              <p14:xfrm>
                <a:off x="3048797" y="2958343"/>
                <a:ext cx="144720" cy="1865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492F441-5D60-492E-BE9F-D4F597CF0C5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994797" y="2850343"/>
                  <a:ext cx="252360" cy="20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249D38F-0321-4B0E-AA10-9C389A07F1CB}"/>
                    </a:ext>
                  </a:extLst>
                </p14:cNvPr>
                <p14:cNvContentPartPr/>
                <p14:nvPr/>
              </p14:nvContentPartPr>
              <p14:xfrm>
                <a:off x="1595837" y="4946263"/>
                <a:ext cx="144000" cy="410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249D38F-0321-4B0E-AA10-9C389A07F1C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578197" y="4928263"/>
                  <a:ext cx="17964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26AB43F-7F97-40F3-938D-E6D7E64DB4DB}"/>
                    </a:ext>
                  </a:extLst>
                </p14:cNvPr>
                <p14:cNvContentPartPr/>
                <p14:nvPr/>
              </p14:nvContentPartPr>
              <p14:xfrm>
                <a:off x="2989757" y="4926103"/>
                <a:ext cx="196200" cy="459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26AB43F-7F97-40F3-938D-E6D7E64DB4D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71757" y="4908103"/>
                  <a:ext cx="23184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E13E657-3DC4-4DA6-A17D-C264A45A3519}"/>
                    </a:ext>
                  </a:extLst>
                </p14:cNvPr>
                <p14:cNvContentPartPr/>
                <p14:nvPr/>
              </p14:nvContentPartPr>
              <p14:xfrm>
                <a:off x="2132597" y="2969863"/>
                <a:ext cx="429840" cy="1814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E13E657-3DC4-4DA6-A17D-C264A45A351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078597" y="2862223"/>
                  <a:ext cx="537480" cy="20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C68178A-87B9-44B9-9854-9720472721AB}"/>
                    </a:ext>
                  </a:extLst>
                </p14:cNvPr>
                <p14:cNvContentPartPr/>
                <p14:nvPr/>
              </p14:nvContentPartPr>
              <p14:xfrm>
                <a:off x="1724357" y="3733063"/>
                <a:ext cx="311040" cy="32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C68178A-87B9-44B9-9854-9720472721A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706357" y="3715063"/>
                  <a:ext cx="3466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6DBAAD1-7963-48EC-8813-32E50FB101C8}"/>
                    </a:ext>
                  </a:extLst>
                </p14:cNvPr>
                <p14:cNvContentPartPr/>
                <p14:nvPr/>
              </p14:nvContentPartPr>
              <p14:xfrm>
                <a:off x="2620037" y="3708223"/>
                <a:ext cx="330120" cy="17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6DBAAD1-7963-48EC-8813-32E50FB101C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602037" y="3690583"/>
                  <a:ext cx="365760" cy="52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049" name="Group 2048">
              <a:extLst>
                <a:ext uri="{FF2B5EF4-FFF2-40B4-BE49-F238E27FC236}">
                  <a16:creationId xmlns:a16="http://schemas.microsoft.com/office/drawing/2014/main" id="{6A9DE8F0-89A0-4697-8952-4F819339AF64}"/>
                </a:ext>
              </a:extLst>
            </p:cNvPr>
            <p:cNvGrpSpPr/>
            <p:nvPr/>
          </p:nvGrpSpPr>
          <p:grpSpPr>
            <a:xfrm>
              <a:off x="1704197" y="3053383"/>
              <a:ext cx="1225800" cy="127080"/>
              <a:chOff x="1704197" y="3053383"/>
              <a:chExt cx="1225800" cy="127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A1599705-ED3A-4851-9D1E-6CCCF5DFE5C2}"/>
                      </a:ext>
                    </a:extLst>
                  </p14:cNvPr>
                  <p14:cNvContentPartPr/>
                  <p14:nvPr/>
                </p14:nvContentPartPr>
                <p14:xfrm>
                  <a:off x="1704197" y="3111703"/>
                  <a:ext cx="336960" cy="6228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A1599705-ED3A-4851-9D1E-6CCCF5DFE5C2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686197" y="3094063"/>
                    <a:ext cx="372600" cy="9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1F1A2252-BE3B-4258-99CF-AF8BF5395F61}"/>
                      </a:ext>
                    </a:extLst>
                  </p14:cNvPr>
                  <p14:cNvContentPartPr/>
                  <p14:nvPr/>
                </p14:nvContentPartPr>
                <p14:xfrm>
                  <a:off x="2620037" y="3151663"/>
                  <a:ext cx="309960" cy="2880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1F1A2252-BE3B-4258-99CF-AF8BF5395F61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2602037" y="3133663"/>
                    <a:ext cx="345600" cy="64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2048" name="Ink 2047">
                    <a:extLst>
                      <a:ext uri="{FF2B5EF4-FFF2-40B4-BE49-F238E27FC236}">
                        <a16:creationId xmlns:a16="http://schemas.microsoft.com/office/drawing/2014/main" id="{3837FBA2-934F-408F-8EC2-1B208690D01B}"/>
                      </a:ext>
                    </a:extLst>
                  </p14:cNvPr>
                  <p14:cNvContentPartPr/>
                  <p14:nvPr/>
                </p14:nvContentPartPr>
                <p14:xfrm>
                  <a:off x="2127557" y="3053383"/>
                  <a:ext cx="419400" cy="27720"/>
                </p14:xfrm>
              </p:contentPart>
            </mc:Choice>
            <mc:Fallback xmlns="">
              <p:pic>
                <p:nvPicPr>
                  <p:cNvPr id="2048" name="Ink 2047">
                    <a:extLst>
                      <a:ext uri="{FF2B5EF4-FFF2-40B4-BE49-F238E27FC236}">
                        <a16:creationId xmlns:a16="http://schemas.microsoft.com/office/drawing/2014/main" id="{3837FBA2-934F-408F-8EC2-1B208690D01B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109917" y="3035383"/>
                    <a:ext cx="455040" cy="63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58" name="Group 2057">
              <a:extLst>
                <a:ext uri="{FF2B5EF4-FFF2-40B4-BE49-F238E27FC236}">
                  <a16:creationId xmlns:a16="http://schemas.microsoft.com/office/drawing/2014/main" id="{F6B4BEBD-5DE8-471B-AE01-3A497BAF03BC}"/>
                </a:ext>
              </a:extLst>
            </p:cNvPr>
            <p:cNvGrpSpPr/>
            <p:nvPr/>
          </p:nvGrpSpPr>
          <p:grpSpPr>
            <a:xfrm>
              <a:off x="1716797" y="3420223"/>
              <a:ext cx="1230840" cy="123840"/>
              <a:chOff x="1716797" y="3420223"/>
              <a:chExt cx="1230840" cy="123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4942AB2A-0C9E-4450-A0CD-922832F4F02E}"/>
                      </a:ext>
                    </a:extLst>
                  </p14:cNvPr>
                  <p14:cNvContentPartPr/>
                  <p14:nvPr/>
                </p14:nvContentPartPr>
                <p14:xfrm>
                  <a:off x="1716797" y="3442543"/>
                  <a:ext cx="284040" cy="2412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4942AB2A-0C9E-4450-A0CD-922832F4F02E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698797" y="3424543"/>
                    <a:ext cx="319680" cy="5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D9CED474-BB8F-4DC4-892E-7015E6E9262F}"/>
                      </a:ext>
                    </a:extLst>
                  </p14:cNvPr>
                  <p14:cNvContentPartPr/>
                  <p14:nvPr/>
                </p14:nvContentPartPr>
                <p14:xfrm>
                  <a:off x="2637317" y="3420223"/>
                  <a:ext cx="310320" cy="3204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D9CED474-BB8F-4DC4-892E-7015E6E9262F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619677" y="3402223"/>
                    <a:ext cx="345960" cy="6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2055" name="Ink 2054">
                    <a:extLst>
                      <a:ext uri="{FF2B5EF4-FFF2-40B4-BE49-F238E27FC236}">
                        <a16:creationId xmlns:a16="http://schemas.microsoft.com/office/drawing/2014/main" id="{909DD1BC-1661-479C-B07C-6942497593FE}"/>
                      </a:ext>
                    </a:extLst>
                  </p14:cNvPr>
                  <p14:cNvContentPartPr/>
                  <p14:nvPr/>
                </p14:nvContentPartPr>
                <p14:xfrm>
                  <a:off x="2087597" y="3482143"/>
                  <a:ext cx="543240" cy="61920"/>
                </p14:xfrm>
              </p:contentPart>
            </mc:Choice>
            <mc:Fallback xmlns="">
              <p:pic>
                <p:nvPicPr>
                  <p:cNvPr id="2055" name="Ink 2054">
                    <a:extLst>
                      <a:ext uri="{FF2B5EF4-FFF2-40B4-BE49-F238E27FC236}">
                        <a16:creationId xmlns:a16="http://schemas.microsoft.com/office/drawing/2014/main" id="{909DD1BC-1661-479C-B07C-6942497593FE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069597" y="3464503"/>
                    <a:ext cx="578880" cy="975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57" name="Group 2056">
              <a:extLst>
                <a:ext uri="{FF2B5EF4-FFF2-40B4-BE49-F238E27FC236}">
                  <a16:creationId xmlns:a16="http://schemas.microsoft.com/office/drawing/2014/main" id="{1737E316-E390-49AD-A4D9-227B8500A4DC}"/>
                </a:ext>
              </a:extLst>
            </p:cNvPr>
            <p:cNvGrpSpPr/>
            <p:nvPr/>
          </p:nvGrpSpPr>
          <p:grpSpPr>
            <a:xfrm>
              <a:off x="1739117" y="3935743"/>
              <a:ext cx="1198080" cy="167400"/>
              <a:chOff x="1739117" y="3935743"/>
              <a:chExt cx="1198080" cy="167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F5264C82-D826-4A61-A330-707CE1F67FE8}"/>
                      </a:ext>
                    </a:extLst>
                  </p14:cNvPr>
                  <p14:cNvContentPartPr/>
                  <p14:nvPr/>
                </p14:nvContentPartPr>
                <p14:xfrm>
                  <a:off x="1739117" y="4078663"/>
                  <a:ext cx="379800" cy="2448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F5264C82-D826-4A61-A330-707CE1F67FE8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721117" y="4061023"/>
                    <a:ext cx="415440" cy="60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3E6CF5C1-0B83-45A4-803A-89E34B553DD8}"/>
                      </a:ext>
                    </a:extLst>
                  </p14:cNvPr>
                  <p14:cNvContentPartPr/>
                  <p14:nvPr/>
                </p14:nvContentPartPr>
                <p14:xfrm>
                  <a:off x="2606717" y="4054903"/>
                  <a:ext cx="330480" cy="2484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3E6CF5C1-0B83-45A4-803A-89E34B553DD8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2589077" y="4036903"/>
                    <a:ext cx="366120" cy="60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2056" name="Ink 2055">
                    <a:extLst>
                      <a:ext uri="{FF2B5EF4-FFF2-40B4-BE49-F238E27FC236}">
                        <a16:creationId xmlns:a16="http://schemas.microsoft.com/office/drawing/2014/main" id="{BAA41743-536F-4250-9623-A0AD857D8178}"/>
                      </a:ext>
                    </a:extLst>
                  </p14:cNvPr>
                  <p14:cNvContentPartPr/>
                  <p14:nvPr/>
                </p14:nvContentPartPr>
                <p14:xfrm>
                  <a:off x="2101277" y="3935743"/>
                  <a:ext cx="488880" cy="23040"/>
                </p14:xfrm>
              </p:contentPart>
            </mc:Choice>
            <mc:Fallback xmlns="">
              <p:pic>
                <p:nvPicPr>
                  <p:cNvPr id="2056" name="Ink 2055">
                    <a:extLst>
                      <a:ext uri="{FF2B5EF4-FFF2-40B4-BE49-F238E27FC236}">
                        <a16:creationId xmlns:a16="http://schemas.microsoft.com/office/drawing/2014/main" id="{BAA41743-536F-4250-9623-A0AD857D8178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2083637" y="3918103"/>
                    <a:ext cx="524520" cy="58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64" name="Group 2063">
              <a:extLst>
                <a:ext uri="{FF2B5EF4-FFF2-40B4-BE49-F238E27FC236}">
                  <a16:creationId xmlns:a16="http://schemas.microsoft.com/office/drawing/2014/main" id="{5D125F34-3061-4A60-BA15-54D9D43237F9}"/>
                </a:ext>
              </a:extLst>
            </p:cNvPr>
            <p:cNvGrpSpPr/>
            <p:nvPr/>
          </p:nvGrpSpPr>
          <p:grpSpPr>
            <a:xfrm>
              <a:off x="1744877" y="4331383"/>
              <a:ext cx="1209600" cy="57240"/>
              <a:chOff x="1744877" y="4331383"/>
              <a:chExt cx="1209600" cy="57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166215ED-0F2B-4F4F-B460-4381E2565C5A}"/>
                      </a:ext>
                    </a:extLst>
                  </p14:cNvPr>
                  <p14:cNvContentPartPr/>
                  <p14:nvPr/>
                </p14:nvContentPartPr>
                <p14:xfrm>
                  <a:off x="1744877" y="4363063"/>
                  <a:ext cx="444960" cy="2484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166215ED-0F2B-4F4F-B460-4381E2565C5A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1727237" y="4345063"/>
                    <a:ext cx="480600" cy="60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45273AA4-C640-43A0-9F2A-CBAC1CB0AC58}"/>
                      </a:ext>
                    </a:extLst>
                  </p14:cNvPr>
                  <p14:cNvContentPartPr/>
                  <p14:nvPr/>
                </p14:nvContentPartPr>
                <p14:xfrm>
                  <a:off x="2626517" y="4367023"/>
                  <a:ext cx="327960" cy="2160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45273AA4-C640-43A0-9F2A-CBAC1CB0AC58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2608877" y="4349023"/>
                    <a:ext cx="363600" cy="57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2061" name="Ink 2060">
                    <a:extLst>
                      <a:ext uri="{FF2B5EF4-FFF2-40B4-BE49-F238E27FC236}">
                        <a16:creationId xmlns:a16="http://schemas.microsoft.com/office/drawing/2014/main" id="{8078760E-F7B7-4C17-BF92-C8C6DE7A43A3}"/>
                      </a:ext>
                    </a:extLst>
                  </p14:cNvPr>
                  <p14:cNvContentPartPr/>
                  <p14:nvPr/>
                </p14:nvContentPartPr>
                <p14:xfrm>
                  <a:off x="2161397" y="4331383"/>
                  <a:ext cx="399600" cy="26640"/>
                </p14:xfrm>
              </p:contentPart>
            </mc:Choice>
            <mc:Fallback xmlns="">
              <p:pic>
                <p:nvPicPr>
                  <p:cNvPr id="2061" name="Ink 2060">
                    <a:extLst>
                      <a:ext uri="{FF2B5EF4-FFF2-40B4-BE49-F238E27FC236}">
                        <a16:creationId xmlns:a16="http://schemas.microsoft.com/office/drawing/2014/main" id="{8078760E-F7B7-4C17-BF92-C8C6DE7A43A3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2143397" y="4313743"/>
                    <a:ext cx="435240" cy="62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63" name="Group 2062">
              <a:extLst>
                <a:ext uri="{FF2B5EF4-FFF2-40B4-BE49-F238E27FC236}">
                  <a16:creationId xmlns:a16="http://schemas.microsoft.com/office/drawing/2014/main" id="{A3BC8E6B-9479-4D3F-84F5-65317EA6C297}"/>
                </a:ext>
              </a:extLst>
            </p:cNvPr>
            <p:cNvGrpSpPr/>
            <p:nvPr/>
          </p:nvGrpSpPr>
          <p:grpSpPr>
            <a:xfrm>
              <a:off x="1794917" y="4600303"/>
              <a:ext cx="1207800" cy="136800"/>
              <a:chOff x="1794917" y="4600303"/>
              <a:chExt cx="1207800" cy="136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53812CEA-617C-49D3-9D8F-F968BB753F65}"/>
                      </a:ext>
                    </a:extLst>
                  </p14:cNvPr>
                  <p14:cNvContentPartPr/>
                  <p14:nvPr/>
                </p14:nvContentPartPr>
                <p14:xfrm>
                  <a:off x="1794917" y="4654303"/>
                  <a:ext cx="398520" cy="3060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53812CEA-617C-49D3-9D8F-F968BB753F65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1776917" y="4636663"/>
                    <a:ext cx="434160" cy="66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318AC70A-AD4F-45FC-92B5-7AF007CA72C8}"/>
                      </a:ext>
                    </a:extLst>
                  </p14:cNvPr>
                  <p14:cNvContentPartPr/>
                  <p14:nvPr/>
                </p14:nvContentPartPr>
                <p14:xfrm>
                  <a:off x="2631557" y="4600303"/>
                  <a:ext cx="371160" cy="2412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318AC70A-AD4F-45FC-92B5-7AF007CA72C8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2613557" y="4582303"/>
                    <a:ext cx="406800" cy="5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2062" name="Ink 2061">
                    <a:extLst>
                      <a:ext uri="{FF2B5EF4-FFF2-40B4-BE49-F238E27FC236}">
                        <a16:creationId xmlns:a16="http://schemas.microsoft.com/office/drawing/2014/main" id="{28FBA398-E89C-43FA-A23F-72E46C15C365}"/>
                      </a:ext>
                    </a:extLst>
                  </p14:cNvPr>
                  <p14:cNvContentPartPr/>
                  <p14:nvPr/>
                </p14:nvContentPartPr>
                <p14:xfrm>
                  <a:off x="2225117" y="4724143"/>
                  <a:ext cx="372240" cy="12960"/>
                </p14:xfrm>
              </p:contentPart>
            </mc:Choice>
            <mc:Fallback xmlns="">
              <p:pic>
                <p:nvPicPr>
                  <p:cNvPr id="2062" name="Ink 2061">
                    <a:extLst>
                      <a:ext uri="{FF2B5EF4-FFF2-40B4-BE49-F238E27FC236}">
                        <a16:creationId xmlns:a16="http://schemas.microsoft.com/office/drawing/2014/main" id="{28FBA398-E89C-43FA-A23F-72E46C15C365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2207477" y="4706143"/>
                    <a:ext cx="407880" cy="486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065" name="Ink 2064">
                  <a:extLst>
                    <a:ext uri="{FF2B5EF4-FFF2-40B4-BE49-F238E27FC236}">
                      <a16:creationId xmlns:a16="http://schemas.microsoft.com/office/drawing/2014/main" id="{2FBA19D0-F17B-49F3-BF11-19E31977512E}"/>
                    </a:ext>
                  </a:extLst>
                </p14:cNvPr>
                <p14:cNvContentPartPr/>
                <p14:nvPr/>
              </p14:nvContentPartPr>
              <p14:xfrm>
                <a:off x="5102957" y="3047263"/>
                <a:ext cx="167040" cy="258480"/>
              </p14:xfrm>
            </p:contentPart>
          </mc:Choice>
          <mc:Fallback xmlns="">
            <p:pic>
              <p:nvPicPr>
                <p:cNvPr id="2065" name="Ink 2064">
                  <a:extLst>
                    <a:ext uri="{FF2B5EF4-FFF2-40B4-BE49-F238E27FC236}">
                      <a16:creationId xmlns:a16="http://schemas.microsoft.com/office/drawing/2014/main" id="{2FBA19D0-F17B-49F3-BF11-19E31977512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040317" y="2984263"/>
                  <a:ext cx="29268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066" name="Ink 2065">
                  <a:extLst>
                    <a:ext uri="{FF2B5EF4-FFF2-40B4-BE49-F238E27FC236}">
                      <a16:creationId xmlns:a16="http://schemas.microsoft.com/office/drawing/2014/main" id="{3BB38CF3-EFC8-49E7-A594-991F24CB9E32}"/>
                    </a:ext>
                  </a:extLst>
                </p14:cNvPr>
                <p14:cNvContentPartPr/>
                <p14:nvPr/>
              </p14:nvContentPartPr>
              <p14:xfrm>
                <a:off x="5645117" y="3228703"/>
                <a:ext cx="61200" cy="205560"/>
              </p14:xfrm>
            </p:contentPart>
          </mc:Choice>
          <mc:Fallback xmlns="">
            <p:pic>
              <p:nvPicPr>
                <p:cNvPr id="2066" name="Ink 2065">
                  <a:extLst>
                    <a:ext uri="{FF2B5EF4-FFF2-40B4-BE49-F238E27FC236}">
                      <a16:creationId xmlns:a16="http://schemas.microsoft.com/office/drawing/2014/main" id="{3BB38CF3-EFC8-49E7-A594-991F24CB9E3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582477" y="3165703"/>
                  <a:ext cx="1868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067" name="Ink 2066">
                  <a:extLst>
                    <a:ext uri="{FF2B5EF4-FFF2-40B4-BE49-F238E27FC236}">
                      <a16:creationId xmlns:a16="http://schemas.microsoft.com/office/drawing/2014/main" id="{A1E87C74-FE05-452A-8472-D6D2F7BD83E5}"/>
                    </a:ext>
                  </a:extLst>
                </p14:cNvPr>
                <p14:cNvContentPartPr/>
                <p14:nvPr/>
              </p14:nvContentPartPr>
              <p14:xfrm>
                <a:off x="5466917" y="3014863"/>
                <a:ext cx="18720" cy="20880"/>
              </p14:xfrm>
            </p:contentPart>
          </mc:Choice>
          <mc:Fallback xmlns="">
            <p:pic>
              <p:nvPicPr>
                <p:cNvPr id="2067" name="Ink 2066">
                  <a:extLst>
                    <a:ext uri="{FF2B5EF4-FFF2-40B4-BE49-F238E27FC236}">
                      <a16:creationId xmlns:a16="http://schemas.microsoft.com/office/drawing/2014/main" id="{A1E87C74-FE05-452A-8472-D6D2F7BD83E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404277" y="2951863"/>
                  <a:ext cx="144360" cy="1465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070" name="Group 2069">
              <a:extLst>
                <a:ext uri="{FF2B5EF4-FFF2-40B4-BE49-F238E27FC236}">
                  <a16:creationId xmlns:a16="http://schemas.microsoft.com/office/drawing/2014/main" id="{5BA089F7-C083-465A-9887-CD5F9189E8D6}"/>
                </a:ext>
              </a:extLst>
            </p:cNvPr>
            <p:cNvGrpSpPr/>
            <p:nvPr/>
          </p:nvGrpSpPr>
          <p:grpSpPr>
            <a:xfrm>
              <a:off x="5383397" y="3253543"/>
              <a:ext cx="299520" cy="177840"/>
              <a:chOff x="5383397" y="3253543"/>
              <a:chExt cx="299520" cy="177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2068" name="Ink 2067">
                    <a:extLst>
                      <a:ext uri="{FF2B5EF4-FFF2-40B4-BE49-F238E27FC236}">
                        <a16:creationId xmlns:a16="http://schemas.microsoft.com/office/drawing/2014/main" id="{9DE0C38E-8407-4E94-8102-BF0D851587B7}"/>
                      </a:ext>
                    </a:extLst>
                  </p14:cNvPr>
                  <p14:cNvContentPartPr/>
                  <p14:nvPr/>
                </p14:nvContentPartPr>
                <p14:xfrm>
                  <a:off x="5383397" y="3395383"/>
                  <a:ext cx="92160" cy="36000"/>
                </p14:xfrm>
              </p:contentPart>
            </mc:Choice>
            <mc:Fallback xmlns="">
              <p:pic>
                <p:nvPicPr>
                  <p:cNvPr id="2068" name="Ink 2067">
                    <a:extLst>
                      <a:ext uri="{FF2B5EF4-FFF2-40B4-BE49-F238E27FC236}">
                        <a16:creationId xmlns:a16="http://schemas.microsoft.com/office/drawing/2014/main" id="{9DE0C38E-8407-4E94-8102-BF0D851587B7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5320397" y="3332743"/>
                    <a:ext cx="217800" cy="161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2069" name="Ink 2068">
                    <a:extLst>
                      <a:ext uri="{FF2B5EF4-FFF2-40B4-BE49-F238E27FC236}">
                        <a16:creationId xmlns:a16="http://schemas.microsoft.com/office/drawing/2014/main" id="{FBD51279-26B5-4D4E-ABBA-152BB06F49DE}"/>
                      </a:ext>
                    </a:extLst>
                  </p14:cNvPr>
                  <p14:cNvContentPartPr/>
                  <p14:nvPr/>
                </p14:nvContentPartPr>
                <p14:xfrm>
                  <a:off x="5594357" y="3253543"/>
                  <a:ext cx="88560" cy="25200"/>
                </p14:xfrm>
              </p:contentPart>
            </mc:Choice>
            <mc:Fallback xmlns="">
              <p:pic>
                <p:nvPicPr>
                  <p:cNvPr id="2069" name="Ink 2068">
                    <a:extLst>
                      <a:ext uri="{FF2B5EF4-FFF2-40B4-BE49-F238E27FC236}">
                        <a16:creationId xmlns:a16="http://schemas.microsoft.com/office/drawing/2014/main" id="{FBD51279-26B5-4D4E-ABBA-152BB06F49DE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5531357" y="3190543"/>
                    <a:ext cx="214200" cy="1508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73" name="Group 2072">
              <a:extLst>
                <a:ext uri="{FF2B5EF4-FFF2-40B4-BE49-F238E27FC236}">
                  <a16:creationId xmlns:a16="http://schemas.microsoft.com/office/drawing/2014/main" id="{4E6C64CE-5B27-4479-AE27-5706D46F2D7F}"/>
                </a:ext>
              </a:extLst>
            </p:cNvPr>
            <p:cNvGrpSpPr/>
            <p:nvPr/>
          </p:nvGrpSpPr>
          <p:grpSpPr>
            <a:xfrm>
              <a:off x="7207157" y="2876623"/>
              <a:ext cx="168480" cy="100440"/>
              <a:chOff x="7207157" y="2876623"/>
              <a:chExt cx="168480" cy="100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2071" name="Ink 2070">
                    <a:extLst>
                      <a:ext uri="{FF2B5EF4-FFF2-40B4-BE49-F238E27FC236}">
                        <a16:creationId xmlns:a16="http://schemas.microsoft.com/office/drawing/2014/main" id="{61BBD09A-0E3F-4A5A-AA33-6F238210DD62}"/>
                      </a:ext>
                    </a:extLst>
                  </p14:cNvPr>
                  <p14:cNvContentPartPr/>
                  <p14:nvPr/>
                </p14:nvContentPartPr>
                <p14:xfrm>
                  <a:off x="7207157" y="2876623"/>
                  <a:ext cx="61200" cy="100440"/>
                </p14:xfrm>
              </p:contentPart>
            </mc:Choice>
            <mc:Fallback xmlns="">
              <p:pic>
                <p:nvPicPr>
                  <p:cNvPr id="2071" name="Ink 2070">
                    <a:extLst>
                      <a:ext uri="{FF2B5EF4-FFF2-40B4-BE49-F238E27FC236}">
                        <a16:creationId xmlns:a16="http://schemas.microsoft.com/office/drawing/2014/main" id="{61BBD09A-0E3F-4A5A-AA33-6F238210DD62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7144517" y="2813983"/>
                    <a:ext cx="186840" cy="226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2072" name="Ink 2071">
                    <a:extLst>
                      <a:ext uri="{FF2B5EF4-FFF2-40B4-BE49-F238E27FC236}">
                        <a16:creationId xmlns:a16="http://schemas.microsoft.com/office/drawing/2014/main" id="{0FD1AFD0-D8BC-4B7D-B0C0-A65C0F19A1F9}"/>
                      </a:ext>
                    </a:extLst>
                  </p14:cNvPr>
                  <p14:cNvContentPartPr/>
                  <p14:nvPr/>
                </p14:nvContentPartPr>
                <p14:xfrm>
                  <a:off x="7263317" y="2879503"/>
                  <a:ext cx="112320" cy="91440"/>
                </p14:xfrm>
              </p:contentPart>
            </mc:Choice>
            <mc:Fallback xmlns="">
              <p:pic>
                <p:nvPicPr>
                  <p:cNvPr id="2072" name="Ink 2071">
                    <a:extLst>
                      <a:ext uri="{FF2B5EF4-FFF2-40B4-BE49-F238E27FC236}">
                        <a16:creationId xmlns:a16="http://schemas.microsoft.com/office/drawing/2014/main" id="{0FD1AFD0-D8BC-4B7D-B0C0-A65C0F19A1F9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7200317" y="2816863"/>
                    <a:ext cx="237960" cy="2170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074" name="Ink 2073">
                  <a:extLst>
                    <a:ext uri="{FF2B5EF4-FFF2-40B4-BE49-F238E27FC236}">
                      <a16:creationId xmlns:a16="http://schemas.microsoft.com/office/drawing/2014/main" id="{44F2537E-5A0B-492A-9063-9CDA5D316D33}"/>
                    </a:ext>
                  </a:extLst>
                </p14:cNvPr>
                <p14:cNvContentPartPr/>
                <p14:nvPr/>
              </p14:nvContentPartPr>
              <p14:xfrm>
                <a:off x="7070717" y="3662503"/>
                <a:ext cx="96480" cy="46800"/>
              </p14:xfrm>
            </p:contentPart>
          </mc:Choice>
          <mc:Fallback xmlns="">
            <p:pic>
              <p:nvPicPr>
                <p:cNvPr id="2074" name="Ink 2073">
                  <a:extLst>
                    <a:ext uri="{FF2B5EF4-FFF2-40B4-BE49-F238E27FC236}">
                      <a16:creationId xmlns:a16="http://schemas.microsoft.com/office/drawing/2014/main" id="{44F2537E-5A0B-492A-9063-9CDA5D316D3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008077" y="3599503"/>
                  <a:ext cx="22212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EA5EA55-96DC-4CA2-918E-34497CA7DFFD}"/>
              </a:ext>
            </a:extLst>
          </p:cNvPr>
          <p:cNvGrpSpPr/>
          <p:nvPr/>
        </p:nvGrpSpPr>
        <p:grpSpPr>
          <a:xfrm>
            <a:off x="2361900" y="5600479"/>
            <a:ext cx="2480352" cy="1176977"/>
            <a:chOff x="685800" y="880423"/>
            <a:chExt cx="2480352" cy="1176977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71270CB-C151-44CB-AC58-7EF78F051789}"/>
                </a:ext>
              </a:extLst>
            </p:cNvPr>
            <p:cNvGrpSpPr/>
            <p:nvPr/>
          </p:nvGrpSpPr>
          <p:grpSpPr>
            <a:xfrm>
              <a:off x="685800" y="914400"/>
              <a:ext cx="2480352" cy="1143000"/>
              <a:chOff x="685800" y="914400"/>
              <a:chExt cx="2480352" cy="1143000"/>
            </a:xfrm>
          </p:grpSpPr>
          <p:pic>
            <p:nvPicPr>
              <p:cNvPr id="97" name="Picture 2">
                <a:extLst>
                  <a:ext uri="{FF2B5EF4-FFF2-40B4-BE49-F238E27FC236}">
                    <a16:creationId xmlns:a16="http://schemas.microsoft.com/office/drawing/2014/main" id="{D030F8E6-322E-4B81-A97D-21B40481B9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5" cstate="print"/>
              <a:srcRect/>
              <a:stretch>
                <a:fillRect/>
              </a:stretch>
            </p:blipFill>
            <p:spPr bwMode="auto">
              <a:xfrm>
                <a:off x="685800" y="990600"/>
                <a:ext cx="885825" cy="8567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8" name="Picture 3">
                <a:extLst>
                  <a:ext uri="{FF2B5EF4-FFF2-40B4-BE49-F238E27FC236}">
                    <a16:creationId xmlns:a16="http://schemas.microsoft.com/office/drawing/2014/main" id="{F4D1DA95-F64E-4DEA-8121-DF7CD1A242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6" cstate="print"/>
              <a:srcRect/>
              <a:stretch>
                <a:fillRect/>
              </a:stretch>
            </p:blipFill>
            <p:spPr bwMode="auto">
              <a:xfrm>
                <a:off x="1676399" y="914400"/>
                <a:ext cx="1489753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5D71185-7055-45EE-8179-F9AF53B2196C}"/>
                    </a:ext>
                  </a:extLst>
                </p14:cNvPr>
                <p14:cNvContentPartPr/>
                <p14:nvPr/>
              </p14:nvContentPartPr>
              <p14:xfrm>
                <a:off x="2236637" y="938383"/>
                <a:ext cx="99360" cy="165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5D71185-7055-45EE-8179-F9AF53B2196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173637" y="875383"/>
                  <a:ext cx="2250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AA2AAB4-2127-492E-B4AC-31702D6D95D7}"/>
                    </a:ext>
                  </a:extLst>
                </p14:cNvPr>
                <p14:cNvContentPartPr/>
                <p14:nvPr/>
              </p14:nvContentPartPr>
              <p14:xfrm>
                <a:off x="1164197" y="880423"/>
                <a:ext cx="839520" cy="2142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AA2AAB4-2127-492E-B4AC-31702D6D95D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01197" y="817423"/>
                  <a:ext cx="965160" cy="3398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208C2213-9B75-4F4C-8496-61FBAC8B959A}"/>
                </a:ext>
              </a:extLst>
            </p:cNvPr>
            <p:cNvGrpSpPr/>
            <p:nvPr/>
          </p:nvGrpSpPr>
          <p:grpSpPr>
            <a:xfrm>
              <a:off x="2132237" y="1376863"/>
              <a:ext cx="214920" cy="339840"/>
              <a:chOff x="2132237" y="1376863"/>
              <a:chExt cx="214920" cy="339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94" name="Ink 93">
                    <a:extLst>
                      <a:ext uri="{FF2B5EF4-FFF2-40B4-BE49-F238E27FC236}">
                        <a16:creationId xmlns:a16="http://schemas.microsoft.com/office/drawing/2014/main" id="{F87697B3-6438-427F-B550-75833C3CF65E}"/>
                      </a:ext>
                    </a:extLst>
                  </p14:cNvPr>
                  <p14:cNvContentPartPr/>
                  <p14:nvPr/>
                </p14:nvContentPartPr>
                <p14:xfrm>
                  <a:off x="2181557" y="1376863"/>
                  <a:ext cx="32040" cy="168480"/>
                </p14:xfrm>
              </p:contentPart>
            </mc:Choice>
            <mc:Fallback xmlns="">
              <p:pic>
                <p:nvPicPr>
                  <p:cNvPr id="94" name="Ink 93">
                    <a:extLst>
                      <a:ext uri="{FF2B5EF4-FFF2-40B4-BE49-F238E27FC236}">
                        <a16:creationId xmlns:a16="http://schemas.microsoft.com/office/drawing/2014/main" id="{F87697B3-6438-427F-B550-75833C3CF65E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2118917" y="1313863"/>
                    <a:ext cx="157680" cy="294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95" name="Ink 94">
                    <a:extLst>
                      <a:ext uri="{FF2B5EF4-FFF2-40B4-BE49-F238E27FC236}">
                        <a16:creationId xmlns:a16="http://schemas.microsoft.com/office/drawing/2014/main" id="{1A1FAFE7-FE83-419E-B09E-805F1FDFA112}"/>
                      </a:ext>
                    </a:extLst>
                  </p14:cNvPr>
                  <p14:cNvContentPartPr/>
                  <p14:nvPr/>
                </p14:nvContentPartPr>
                <p14:xfrm>
                  <a:off x="2132237" y="1566943"/>
                  <a:ext cx="61560" cy="149760"/>
                </p14:xfrm>
              </p:contentPart>
            </mc:Choice>
            <mc:Fallback xmlns="">
              <p:pic>
                <p:nvPicPr>
                  <p:cNvPr id="95" name="Ink 94">
                    <a:extLst>
                      <a:ext uri="{FF2B5EF4-FFF2-40B4-BE49-F238E27FC236}">
                        <a16:creationId xmlns:a16="http://schemas.microsoft.com/office/drawing/2014/main" id="{1A1FAFE7-FE83-419E-B09E-805F1FDFA112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2069597" y="1504303"/>
                    <a:ext cx="187200" cy="275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482073FB-0824-4C2F-BF71-F198EA3EFBE5}"/>
                      </a:ext>
                    </a:extLst>
                  </p14:cNvPr>
                  <p14:cNvContentPartPr/>
                  <p14:nvPr/>
                </p14:nvContentPartPr>
                <p14:xfrm>
                  <a:off x="2209637" y="1579543"/>
                  <a:ext cx="137520" cy="4860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482073FB-0824-4C2F-BF71-F198EA3EFBE5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2146997" y="1516543"/>
                    <a:ext cx="263160" cy="1742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52010121-D189-4FE5-8716-4BC6CDCEE335}"/>
                </a:ext>
              </a:extLst>
            </p:cNvPr>
            <p:cNvGrpSpPr/>
            <p:nvPr/>
          </p:nvGrpSpPr>
          <p:grpSpPr>
            <a:xfrm>
              <a:off x="2578637" y="1670623"/>
              <a:ext cx="387000" cy="204480"/>
              <a:chOff x="2578637" y="1670623"/>
              <a:chExt cx="387000" cy="204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763B53BA-8BBA-4EFB-8F00-A9D25FE9AA08}"/>
                      </a:ext>
                    </a:extLst>
                  </p14:cNvPr>
                  <p14:cNvContentPartPr/>
                  <p14:nvPr/>
                </p14:nvContentPartPr>
                <p14:xfrm>
                  <a:off x="2903357" y="1670623"/>
                  <a:ext cx="62280" cy="19008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763B53BA-8BBA-4EFB-8F00-A9D25FE9AA08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2840357" y="1607983"/>
                    <a:ext cx="187920" cy="31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A8674C18-7962-4ED4-8E41-57B505F1C1B1}"/>
                      </a:ext>
                    </a:extLst>
                  </p14:cNvPr>
                  <p14:cNvContentPartPr/>
                  <p14:nvPr/>
                </p14:nvContentPartPr>
                <p14:xfrm>
                  <a:off x="2926757" y="1798423"/>
                  <a:ext cx="26640" cy="1008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A8674C18-7962-4ED4-8E41-57B505F1C1B1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2863757" y="1735783"/>
                    <a:ext cx="152280" cy="13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2C0C1853-DC16-413A-A034-81491AF67A80}"/>
                      </a:ext>
                    </a:extLst>
                  </p14:cNvPr>
                  <p14:cNvContentPartPr/>
                  <p14:nvPr/>
                </p14:nvContentPartPr>
                <p14:xfrm>
                  <a:off x="2578637" y="1846663"/>
                  <a:ext cx="65880" cy="2844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2C0C1853-DC16-413A-A034-81491AF67A80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2515997" y="1784023"/>
                    <a:ext cx="191520" cy="154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13857BCB-D438-44C0-8C2C-CDBA1DE252AD}"/>
                </a:ext>
              </a:extLst>
            </p:cNvPr>
            <p:cNvGrpSpPr/>
            <p:nvPr/>
          </p:nvGrpSpPr>
          <p:grpSpPr>
            <a:xfrm>
              <a:off x="2695277" y="1417543"/>
              <a:ext cx="136800" cy="160560"/>
              <a:chOff x="2695277" y="1417543"/>
              <a:chExt cx="136800" cy="16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B9F699FD-F711-46DF-8376-E53639BCD855}"/>
                      </a:ext>
                    </a:extLst>
                  </p14:cNvPr>
                  <p14:cNvContentPartPr/>
                  <p14:nvPr/>
                </p14:nvContentPartPr>
                <p14:xfrm>
                  <a:off x="2695277" y="1546783"/>
                  <a:ext cx="135720" cy="3132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B9F699FD-F711-46DF-8376-E53639BCD855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2632277" y="1484143"/>
                    <a:ext cx="261360" cy="156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EEDA0D7B-81BC-4114-AB2B-F94FA930DFBE}"/>
                      </a:ext>
                    </a:extLst>
                  </p14:cNvPr>
                  <p14:cNvContentPartPr/>
                  <p14:nvPr/>
                </p14:nvContentPartPr>
                <p14:xfrm>
                  <a:off x="2731277" y="1417543"/>
                  <a:ext cx="100800" cy="2232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EEDA0D7B-81BC-4114-AB2B-F94FA930DFBE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2668277" y="1354543"/>
                    <a:ext cx="226440" cy="1479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C50ECDE-7EF2-4ABE-81D7-354088709CCA}"/>
                    </a:ext>
                  </a:extLst>
                </p14:cNvPr>
                <p14:cNvContentPartPr/>
                <p14:nvPr/>
              </p14:nvContentPartPr>
              <p14:xfrm>
                <a:off x="713117" y="1750903"/>
                <a:ext cx="90360" cy="112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C50ECDE-7EF2-4ABE-81D7-354088709CC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50117" y="1688263"/>
                  <a:ext cx="216000" cy="238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CD3E5F4F-5E70-4343-BB67-9285CB40E66E}"/>
              </a:ext>
            </a:extLst>
          </p:cNvPr>
          <p:cNvSpPr txBox="1"/>
          <p:nvPr/>
        </p:nvSpPr>
        <p:spPr>
          <a:xfrm>
            <a:off x="22132" y="5937544"/>
            <a:ext cx="2346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Total dipole moment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99823E9-AB7B-44AE-9255-82294C1C0DA0}"/>
              </a:ext>
            </a:extLst>
          </p:cNvPr>
          <p:cNvSpPr txBox="1"/>
          <p:nvPr/>
        </p:nvSpPr>
        <p:spPr>
          <a:xfrm>
            <a:off x="4947026" y="5886534"/>
            <a:ext cx="417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negative change in free energy at constant temperature divided by the change in the external field</a:t>
            </a:r>
            <a:endParaRPr lang="en-US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078" name="Ink 2077">
                <a:extLst>
                  <a:ext uri="{FF2B5EF4-FFF2-40B4-BE49-F238E27FC236}">
                    <a16:creationId xmlns:a16="http://schemas.microsoft.com/office/drawing/2014/main" id="{AFC566D1-D99D-4500-9BE7-0EDC411DCB79}"/>
                  </a:ext>
                </a:extLst>
              </p14:cNvPr>
              <p14:cNvContentPartPr/>
              <p14:nvPr/>
            </p14:nvContentPartPr>
            <p14:xfrm>
              <a:off x="7508117" y="4855183"/>
              <a:ext cx="180000" cy="10080"/>
            </p14:xfrm>
          </p:contentPart>
        </mc:Choice>
        <mc:Fallback xmlns="">
          <p:pic>
            <p:nvPicPr>
              <p:cNvPr id="2078" name="Ink 2077">
                <a:extLst>
                  <a:ext uri="{FF2B5EF4-FFF2-40B4-BE49-F238E27FC236}">
                    <a16:creationId xmlns:a16="http://schemas.microsoft.com/office/drawing/2014/main" id="{AFC566D1-D99D-4500-9BE7-0EDC411DCB79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490117" y="4837543"/>
                <a:ext cx="215640" cy="45720"/>
              </a:xfrm>
              <a:prstGeom prst="rect">
                <a:avLst/>
              </a:prstGeom>
            </p:spPr>
          </p:pic>
        </mc:Fallback>
      </mc:AlternateContent>
      <p:sp>
        <p:nvSpPr>
          <p:cNvPr id="76" name="TextBox 75">
            <a:extLst>
              <a:ext uri="{FF2B5EF4-FFF2-40B4-BE49-F238E27FC236}">
                <a16:creationId xmlns:a16="http://schemas.microsoft.com/office/drawing/2014/main" id="{70B52629-5082-412B-A2AC-0FD128D74444}"/>
              </a:ext>
            </a:extLst>
          </p:cNvPr>
          <p:cNvSpPr txBox="1"/>
          <p:nvPr/>
        </p:nvSpPr>
        <p:spPr>
          <a:xfrm>
            <a:off x="167717" y="75105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5.  Next, we consider the infinitesimal change in the free energy of a dielectric if the externally applied field      is spatially uniform.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5900CD0-1563-44CB-B633-5399E0DA4602}"/>
              </a:ext>
            </a:extLst>
          </p:cNvPr>
          <p:cNvGrpSpPr/>
          <p:nvPr/>
        </p:nvGrpSpPr>
        <p:grpSpPr>
          <a:xfrm>
            <a:off x="5640513" y="564978"/>
            <a:ext cx="155880" cy="210960"/>
            <a:chOff x="5548996" y="1328073"/>
            <a:chExt cx="155880" cy="21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7CE562C-4044-47A7-B515-AC2B15D839DA}"/>
                    </a:ext>
                  </a:extLst>
                </p14:cNvPr>
                <p14:cNvContentPartPr/>
                <p14:nvPr/>
              </p14:nvContentPartPr>
              <p14:xfrm>
                <a:off x="5548996" y="1334913"/>
                <a:ext cx="35640" cy="2041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7CE562C-4044-47A7-B515-AC2B15D839D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531356" y="1317273"/>
                  <a:ext cx="712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29CF03D-D87A-4472-A7F7-B381B185F9E7}"/>
                    </a:ext>
                  </a:extLst>
                </p14:cNvPr>
                <p14:cNvContentPartPr/>
                <p14:nvPr/>
              </p14:nvContentPartPr>
              <p14:xfrm>
                <a:off x="5590036" y="1349673"/>
                <a:ext cx="29880" cy="1836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29CF03D-D87A-4472-A7F7-B381B185F9E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572036" y="1332033"/>
                  <a:ext cx="655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1E3577E-CDE5-4788-8EFC-CA457B9EE4E4}"/>
                    </a:ext>
                  </a:extLst>
                </p14:cNvPr>
                <p14:cNvContentPartPr/>
                <p14:nvPr/>
              </p14:nvContentPartPr>
              <p14:xfrm>
                <a:off x="5573116" y="1328073"/>
                <a:ext cx="112320" cy="540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1E3577E-CDE5-4788-8EFC-CA457B9EE4E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555476" y="1310073"/>
                  <a:ext cx="1479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9DCE9C3-D706-4B9E-879F-598A17145E75}"/>
                    </a:ext>
                  </a:extLst>
                </p14:cNvPr>
                <p14:cNvContentPartPr/>
                <p14:nvPr/>
              </p14:nvContentPartPr>
              <p14:xfrm>
                <a:off x="5582836" y="1434633"/>
                <a:ext cx="72720" cy="25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9DCE9C3-D706-4B9E-879F-598A17145E7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565196" y="1416993"/>
                  <a:ext cx="108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7E6BC83-7CB3-488E-B0E4-5C0CC4F65A9B}"/>
                    </a:ext>
                  </a:extLst>
                </p14:cNvPr>
                <p14:cNvContentPartPr/>
                <p14:nvPr/>
              </p14:nvContentPartPr>
              <p14:xfrm>
                <a:off x="5577796" y="1499433"/>
                <a:ext cx="127080" cy="104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7E6BC83-7CB3-488E-B0E4-5C0CC4F65A9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560156" y="1481793"/>
                  <a:ext cx="16272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5B200F39-9740-4B45-96DC-B78A4A1A3183}"/>
                  </a:ext>
                </a:extLst>
              </p14:cNvPr>
              <p14:cNvContentPartPr/>
              <p14:nvPr/>
            </p14:nvContentPartPr>
            <p14:xfrm>
              <a:off x="5636553" y="489018"/>
              <a:ext cx="185040" cy="1044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5B200F39-9740-4B45-96DC-B78A4A1A3183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618553" y="471378"/>
                <a:ext cx="2206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43D8DD2-B550-44C3-8076-4714200D9BA1}"/>
                  </a:ext>
                </a:extLst>
              </p14:cNvPr>
              <p14:cNvContentPartPr/>
              <p14:nvPr/>
            </p14:nvContentPartPr>
            <p14:xfrm>
              <a:off x="5563756" y="1593240"/>
              <a:ext cx="39960" cy="74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43D8DD2-B550-44C3-8076-4714200D9BA1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501116" y="1530600"/>
                <a:ext cx="16560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09A96DE-3D71-4730-B2DE-0A4FCC05FEFB}"/>
                  </a:ext>
                </a:extLst>
              </p14:cNvPr>
              <p14:cNvContentPartPr/>
              <p14:nvPr/>
            </p14:nvContentPartPr>
            <p14:xfrm>
              <a:off x="4738276" y="1583520"/>
              <a:ext cx="308880" cy="4946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09A96DE-3D71-4730-B2DE-0A4FCC05FEFB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675636" y="1520520"/>
                <a:ext cx="434520" cy="62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D258978-72E0-4C8E-8737-D2AECFCE53A8}"/>
              </a:ext>
            </a:extLst>
          </p:cNvPr>
          <p:cNvGrpSpPr/>
          <p:nvPr/>
        </p:nvGrpSpPr>
        <p:grpSpPr>
          <a:xfrm>
            <a:off x="4695796" y="1509720"/>
            <a:ext cx="271440" cy="695160"/>
            <a:chOff x="4695796" y="1509720"/>
            <a:chExt cx="271440" cy="69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B2DC1EF-52F3-46B7-B576-2FB2B9A8D3D9}"/>
                    </a:ext>
                  </a:extLst>
                </p14:cNvPr>
                <p14:cNvContentPartPr/>
                <p14:nvPr/>
              </p14:nvContentPartPr>
              <p14:xfrm>
                <a:off x="4826836" y="1731120"/>
                <a:ext cx="140400" cy="3312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B2DC1EF-52F3-46B7-B576-2FB2B9A8D3D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808836" y="1713120"/>
                  <a:ext cx="1760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78144AD-40E0-4B19-B33D-C7D42946FCE3}"/>
                    </a:ext>
                  </a:extLst>
                </p14:cNvPr>
                <p14:cNvContentPartPr/>
                <p14:nvPr/>
              </p14:nvContentPartPr>
              <p14:xfrm>
                <a:off x="4695796" y="1509720"/>
                <a:ext cx="113400" cy="6951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78144AD-40E0-4B19-B33D-C7D42946FCE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678156" y="1492080"/>
                  <a:ext cx="149040" cy="73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90A472E-739A-4DA1-9942-18C03DB7DBC1}"/>
              </a:ext>
            </a:extLst>
          </p:cNvPr>
          <p:cNvGrpSpPr/>
          <p:nvPr/>
        </p:nvGrpSpPr>
        <p:grpSpPr>
          <a:xfrm>
            <a:off x="5530636" y="1503960"/>
            <a:ext cx="219600" cy="857160"/>
            <a:chOff x="5530636" y="1503960"/>
            <a:chExt cx="219600" cy="85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2059" name="Ink 2058">
                  <a:extLst>
                    <a:ext uri="{FF2B5EF4-FFF2-40B4-BE49-F238E27FC236}">
                      <a16:creationId xmlns:a16="http://schemas.microsoft.com/office/drawing/2014/main" id="{A5835517-1201-4088-A3A9-97CEF40CC9E1}"/>
                    </a:ext>
                  </a:extLst>
                </p14:cNvPr>
                <p14:cNvContentPartPr/>
                <p14:nvPr/>
              </p14:nvContentPartPr>
              <p14:xfrm>
                <a:off x="5530636" y="1503960"/>
                <a:ext cx="60840" cy="649800"/>
              </p14:xfrm>
            </p:contentPart>
          </mc:Choice>
          <mc:Fallback>
            <p:pic>
              <p:nvPicPr>
                <p:cNvPr id="2059" name="Ink 2058">
                  <a:extLst>
                    <a:ext uri="{FF2B5EF4-FFF2-40B4-BE49-F238E27FC236}">
                      <a16:creationId xmlns:a16="http://schemas.microsoft.com/office/drawing/2014/main" id="{A5835517-1201-4088-A3A9-97CEF40CC9E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512636" y="1486320"/>
                  <a:ext cx="96480" cy="68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2060" name="Ink 2059">
                  <a:extLst>
                    <a:ext uri="{FF2B5EF4-FFF2-40B4-BE49-F238E27FC236}">
                      <a16:creationId xmlns:a16="http://schemas.microsoft.com/office/drawing/2014/main" id="{B2F80CFD-757B-42C3-B7CD-B4D989B32295}"/>
                    </a:ext>
                  </a:extLst>
                </p14:cNvPr>
                <p14:cNvContentPartPr/>
                <p14:nvPr/>
              </p14:nvContentPartPr>
              <p14:xfrm>
                <a:off x="5640796" y="2182560"/>
                <a:ext cx="13320" cy="178560"/>
              </p14:xfrm>
            </p:contentPart>
          </mc:Choice>
          <mc:Fallback>
            <p:pic>
              <p:nvPicPr>
                <p:cNvPr id="2060" name="Ink 2059">
                  <a:extLst>
                    <a:ext uri="{FF2B5EF4-FFF2-40B4-BE49-F238E27FC236}">
                      <a16:creationId xmlns:a16="http://schemas.microsoft.com/office/drawing/2014/main" id="{B2F80CFD-757B-42C3-B7CD-B4D989B3229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622796" y="2164920"/>
                  <a:ext cx="48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2079" name="Ink 2078">
                  <a:extLst>
                    <a:ext uri="{FF2B5EF4-FFF2-40B4-BE49-F238E27FC236}">
                      <a16:creationId xmlns:a16="http://schemas.microsoft.com/office/drawing/2014/main" id="{CD1110F2-FB99-4FCC-B7B8-C41E42EC5AD1}"/>
                    </a:ext>
                  </a:extLst>
                </p14:cNvPr>
                <p14:cNvContentPartPr/>
                <p14:nvPr/>
              </p14:nvContentPartPr>
              <p14:xfrm>
                <a:off x="5572036" y="2172840"/>
                <a:ext cx="178200" cy="34200"/>
              </p14:xfrm>
            </p:contentPart>
          </mc:Choice>
          <mc:Fallback>
            <p:pic>
              <p:nvPicPr>
                <p:cNvPr id="2079" name="Ink 2078">
                  <a:extLst>
                    <a:ext uri="{FF2B5EF4-FFF2-40B4-BE49-F238E27FC236}">
                      <a16:creationId xmlns:a16="http://schemas.microsoft.com/office/drawing/2014/main" id="{CD1110F2-FB99-4FCC-B7B8-C41E42EC5AD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554036" y="2154840"/>
                  <a:ext cx="21384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49153A5-055A-45D7-9D5F-B6132E9C7F19}"/>
              </a:ext>
            </a:extLst>
          </p:cNvPr>
          <p:cNvGrpSpPr/>
          <p:nvPr/>
        </p:nvGrpSpPr>
        <p:grpSpPr>
          <a:xfrm>
            <a:off x="6344236" y="1687200"/>
            <a:ext cx="87120" cy="143280"/>
            <a:chOff x="6344236" y="1687200"/>
            <a:chExt cx="87120" cy="14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31CFA6A-DEE0-480A-8FA3-CA434D4EF24E}"/>
                    </a:ext>
                  </a:extLst>
                </p14:cNvPr>
                <p14:cNvContentPartPr/>
                <p14:nvPr/>
              </p14:nvContentPartPr>
              <p14:xfrm>
                <a:off x="6344236" y="1704120"/>
                <a:ext cx="60480" cy="1263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31CFA6A-DEE0-480A-8FA3-CA434D4EF24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281236" y="1641480"/>
                  <a:ext cx="1861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EF4E13F-59CC-4675-BC5A-680BE5871FD3}"/>
                    </a:ext>
                  </a:extLst>
                </p14:cNvPr>
                <p14:cNvContentPartPr/>
                <p14:nvPr/>
              </p14:nvContentPartPr>
              <p14:xfrm>
                <a:off x="6410476" y="1687200"/>
                <a:ext cx="20880" cy="943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EF4E13F-59CC-4675-BC5A-680BE5871FD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347836" y="1624560"/>
                  <a:ext cx="146520" cy="21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D1A2B4F-CC6D-41BB-A84E-592031081CAC}"/>
                  </a:ext>
                </a:extLst>
              </p14:cNvPr>
              <p14:cNvContentPartPr/>
              <p14:nvPr/>
            </p14:nvContentPartPr>
            <p14:xfrm>
              <a:off x="6740596" y="1656240"/>
              <a:ext cx="52200" cy="1342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D1A2B4F-CC6D-41BB-A84E-592031081CAC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677596" y="1593600"/>
                <a:ext cx="17784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44396E1-E6D5-49D8-806F-5C817AD98CF2}"/>
                  </a:ext>
                </a:extLst>
              </p14:cNvPr>
              <p14:cNvContentPartPr/>
              <p14:nvPr/>
            </p14:nvContentPartPr>
            <p14:xfrm>
              <a:off x="7579756" y="1680360"/>
              <a:ext cx="68760" cy="37800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44396E1-E6D5-49D8-806F-5C817AD98CF2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516756" y="1617360"/>
                <a:ext cx="194400" cy="50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C4F7BC6-A169-4290-9E92-0A6206F443C2}"/>
              </a:ext>
            </a:extLst>
          </p:cNvPr>
          <p:cNvGrpSpPr/>
          <p:nvPr/>
        </p:nvGrpSpPr>
        <p:grpSpPr>
          <a:xfrm>
            <a:off x="7444756" y="1468320"/>
            <a:ext cx="461520" cy="488880"/>
            <a:chOff x="7444756" y="1468320"/>
            <a:chExt cx="461520" cy="48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E5ADD0B-9B07-46BE-9AC1-120663C810DF}"/>
                    </a:ext>
                  </a:extLst>
                </p14:cNvPr>
                <p14:cNvContentPartPr/>
                <p14:nvPr/>
              </p14:nvContentPartPr>
              <p14:xfrm>
                <a:off x="7444756" y="1468320"/>
                <a:ext cx="63360" cy="1864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E5ADD0B-9B07-46BE-9AC1-120663C810D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382116" y="1405680"/>
                  <a:ext cx="1890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BD0516F-5D97-44B0-8020-96024542EEBC}"/>
                    </a:ext>
                  </a:extLst>
                </p14:cNvPr>
                <p14:cNvContentPartPr/>
                <p14:nvPr/>
              </p14:nvContentPartPr>
              <p14:xfrm>
                <a:off x="7806916" y="1664880"/>
                <a:ext cx="99360" cy="604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BD0516F-5D97-44B0-8020-96024542EEB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743916" y="1602240"/>
                  <a:ext cx="2250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D0FF73D-AC92-405B-8FCF-6F622CAD995C}"/>
                    </a:ext>
                  </a:extLst>
                </p14:cNvPr>
                <p14:cNvContentPartPr/>
                <p14:nvPr/>
              </p14:nvContentPartPr>
              <p14:xfrm>
                <a:off x="7511356" y="1576680"/>
                <a:ext cx="121320" cy="662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D0FF73D-AC92-405B-8FCF-6F622CAD995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448716" y="1513680"/>
                  <a:ext cx="2469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FEC48CE-31B6-43E7-BEBD-B9EFFB944F42}"/>
                    </a:ext>
                  </a:extLst>
                </p14:cNvPr>
                <p14:cNvContentPartPr/>
                <p14:nvPr/>
              </p14:nvContentPartPr>
              <p14:xfrm>
                <a:off x="7550236" y="1683240"/>
                <a:ext cx="95760" cy="2358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FEC48CE-31B6-43E7-BEBD-B9EFFB944F4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487596" y="1620600"/>
                  <a:ext cx="2214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6F75F1A-0435-4F97-96E8-FAD189352E36}"/>
                    </a:ext>
                  </a:extLst>
                </p14:cNvPr>
                <p14:cNvContentPartPr/>
                <p14:nvPr/>
              </p14:nvContentPartPr>
              <p14:xfrm>
                <a:off x="7484356" y="1938840"/>
                <a:ext cx="9720" cy="183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6F75F1A-0435-4F97-96E8-FAD189352E3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421716" y="1875840"/>
                  <a:ext cx="135360" cy="14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B71919C0-BB69-4D4C-B22B-C8536E6937E0}"/>
                  </a:ext>
                </a:extLst>
              </p14:cNvPr>
              <p14:cNvContentPartPr/>
              <p14:nvPr/>
            </p14:nvContentPartPr>
            <p14:xfrm>
              <a:off x="7207876" y="1678920"/>
              <a:ext cx="19440" cy="432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B71919C0-BB69-4D4C-B22B-C8536E6937E0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144876" y="1616280"/>
                <a:ext cx="145080" cy="12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E37CD04-0957-4F2F-832C-AC1A05739159}"/>
              </a:ext>
            </a:extLst>
          </p:cNvPr>
          <p:cNvGrpSpPr/>
          <p:nvPr/>
        </p:nvGrpSpPr>
        <p:grpSpPr>
          <a:xfrm>
            <a:off x="7234516" y="2259600"/>
            <a:ext cx="132840" cy="257760"/>
            <a:chOff x="7234516" y="2259600"/>
            <a:chExt cx="132840" cy="25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BFCF123-A8F9-4A2D-A1FC-1346215FABCA}"/>
                    </a:ext>
                  </a:extLst>
                </p14:cNvPr>
                <p14:cNvContentPartPr/>
                <p14:nvPr/>
              </p14:nvContentPartPr>
              <p14:xfrm>
                <a:off x="7243876" y="2441400"/>
                <a:ext cx="69120" cy="252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BFCF123-A8F9-4A2D-A1FC-1346215FABC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180876" y="2378760"/>
                  <a:ext cx="194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580AAEB-23BC-4A33-8047-0758F66A014C}"/>
                    </a:ext>
                  </a:extLst>
                </p14:cNvPr>
                <p14:cNvContentPartPr/>
                <p14:nvPr/>
              </p14:nvContentPartPr>
              <p14:xfrm>
                <a:off x="7249996" y="2439600"/>
                <a:ext cx="76680" cy="482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580AAEB-23BC-4A33-8047-0758F66A014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187356" y="2376600"/>
                  <a:ext cx="2023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AD80EEB-80BD-4A38-82A5-6700772E66EC}"/>
                    </a:ext>
                  </a:extLst>
                </p14:cNvPr>
                <p14:cNvContentPartPr/>
                <p14:nvPr/>
              </p14:nvContentPartPr>
              <p14:xfrm>
                <a:off x="7307596" y="2442120"/>
                <a:ext cx="59760" cy="349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AD80EEB-80BD-4A38-82A5-6700772E66E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244956" y="2379480"/>
                  <a:ext cx="1854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FBF76EF-2E25-4FF0-B564-7BF921401BBB}"/>
                    </a:ext>
                  </a:extLst>
                </p14:cNvPr>
                <p14:cNvContentPartPr/>
                <p14:nvPr/>
              </p14:nvContentPartPr>
              <p14:xfrm>
                <a:off x="7272676" y="2467320"/>
                <a:ext cx="42840" cy="500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FBF76EF-2E25-4FF0-B564-7BF921401BB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209676" y="2404680"/>
                  <a:ext cx="1684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C2729E9-0A38-4860-BC98-885AF7F89A39}"/>
                    </a:ext>
                  </a:extLst>
                </p14:cNvPr>
                <p14:cNvContentPartPr/>
                <p14:nvPr/>
              </p14:nvContentPartPr>
              <p14:xfrm>
                <a:off x="7253956" y="2314680"/>
                <a:ext cx="7920" cy="622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C2729E9-0A38-4860-BC98-885AF7F89A3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190956" y="2251680"/>
                  <a:ext cx="133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A1B8126-F8EE-48F4-8686-4B4ECE04DCA9}"/>
                    </a:ext>
                  </a:extLst>
                </p14:cNvPr>
                <p14:cNvContentPartPr/>
                <p14:nvPr/>
              </p14:nvContentPartPr>
              <p14:xfrm>
                <a:off x="7234516" y="2332680"/>
                <a:ext cx="9720" cy="298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A1B8126-F8EE-48F4-8686-4B4ECE04DCA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171876" y="2269680"/>
                  <a:ext cx="135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8B972D3-EEE6-499A-B82F-1EB13D90A534}"/>
                    </a:ext>
                  </a:extLst>
                </p14:cNvPr>
                <p14:cNvContentPartPr/>
                <p14:nvPr/>
              </p14:nvContentPartPr>
              <p14:xfrm>
                <a:off x="7283836" y="2259600"/>
                <a:ext cx="25560" cy="1339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8B972D3-EEE6-499A-B82F-1EB13D90A53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220836" y="2196960"/>
                  <a:ext cx="1512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818A716-91F8-43AB-89E1-D001C1EF2961}"/>
                    </a:ext>
                  </a:extLst>
                </p14:cNvPr>
                <p14:cNvContentPartPr/>
                <p14:nvPr/>
              </p14:nvContentPartPr>
              <p14:xfrm>
                <a:off x="7319836" y="2462280"/>
                <a:ext cx="30600" cy="154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818A716-91F8-43AB-89E1-D001C1EF296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257196" y="2399280"/>
                  <a:ext cx="156240" cy="14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60EB30E5-C7A6-4D48-9059-A5E1C558CF54}"/>
                  </a:ext>
                </a:extLst>
              </p14:cNvPr>
              <p14:cNvContentPartPr/>
              <p14:nvPr/>
            </p14:nvContentPartPr>
            <p14:xfrm>
              <a:off x="4517956" y="5567640"/>
              <a:ext cx="138240" cy="17208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60EB30E5-C7A6-4D48-9059-A5E1C558CF54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455316" y="5505000"/>
                <a:ext cx="26388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31159DD9-3C6B-4E60-B69E-514F462426F7}"/>
                  </a:ext>
                </a:extLst>
              </p14:cNvPr>
              <p14:cNvContentPartPr/>
              <p14:nvPr/>
            </p14:nvContentPartPr>
            <p14:xfrm>
              <a:off x="3833956" y="6621000"/>
              <a:ext cx="123120" cy="3312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31159DD9-3C6B-4E60-B69E-514F462426F7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771316" y="6558000"/>
                <a:ext cx="24876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F23CB5AF-F0F2-4B6E-A030-354D4E313EA3}"/>
                  </a:ext>
                </a:extLst>
              </p14:cNvPr>
              <p14:cNvContentPartPr/>
              <p14:nvPr/>
            </p14:nvContentPartPr>
            <p14:xfrm>
              <a:off x="4418236" y="6617760"/>
              <a:ext cx="119520" cy="2088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F23CB5AF-F0F2-4B6E-A030-354D4E313EA3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355236" y="6554760"/>
                <a:ext cx="2451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35A72898-D55D-47E7-B0F5-A1252B06598C}"/>
                  </a:ext>
                </a:extLst>
              </p14:cNvPr>
              <p14:cNvContentPartPr/>
              <p14:nvPr/>
            </p14:nvContentPartPr>
            <p14:xfrm>
              <a:off x="4342996" y="6423720"/>
              <a:ext cx="74520" cy="1872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35A72898-D55D-47E7-B0F5-A1252B06598C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4279996" y="6360720"/>
                <a:ext cx="20016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6C3A0635-A614-4532-8DFB-51D6FEEC032C}"/>
                  </a:ext>
                </a:extLst>
              </p14:cNvPr>
              <p14:cNvContentPartPr/>
              <p14:nvPr/>
            </p14:nvContentPartPr>
            <p14:xfrm>
              <a:off x="4153996" y="6198720"/>
              <a:ext cx="3240" cy="144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6C3A0635-A614-4532-8DFB-51D6FEEC032C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091356" y="6136080"/>
                <a:ext cx="1288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88F0BBBF-C704-4F5D-9F45-7B2ECE1FE57D}"/>
                  </a:ext>
                </a:extLst>
              </p14:cNvPr>
              <p14:cNvContentPartPr/>
              <p14:nvPr/>
            </p14:nvContentPartPr>
            <p14:xfrm>
              <a:off x="4433356" y="6298800"/>
              <a:ext cx="12600" cy="9972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88F0BBBF-C704-4F5D-9F45-7B2ECE1FE57D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370716" y="6235800"/>
                <a:ext cx="138240" cy="225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1151604"/>
            <a:ext cx="5220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a linear isotropic dielectric, </a:t>
            </a:r>
            <a:r>
              <a:rPr lang="en-US" sz="2000" b="1" dirty="0"/>
              <a:t>D</a:t>
            </a:r>
            <a:r>
              <a:rPr lang="en-US" sz="2000" dirty="0"/>
              <a:t> = </a:t>
            </a:r>
            <a:r>
              <a:rPr lang="en-US" sz="2000" dirty="0">
                <a:latin typeface="Symbol" pitchFamily="18" charset="2"/>
              </a:rPr>
              <a:t>e</a:t>
            </a:r>
            <a:r>
              <a:rPr lang="en-US" sz="2000" dirty="0"/>
              <a:t> </a:t>
            </a:r>
            <a:r>
              <a:rPr lang="en-US" sz="2000" b="1" dirty="0" err="1"/>
              <a:t>E</a:t>
            </a:r>
            <a:r>
              <a:rPr lang="en-US" sz="2000" b="1" dirty="0"/>
              <a:t>,</a:t>
            </a:r>
            <a:r>
              <a:rPr lang="en-US" sz="2000" dirty="0"/>
              <a:t> we found in section 10 the total free energy density F</a:t>
            </a:r>
            <a:endParaRPr lang="en-US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6672" y="2024122"/>
            <a:ext cx="5056728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1582" y="3124200"/>
            <a:ext cx="424757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b="31183"/>
          <a:stretch>
            <a:fillRect/>
          </a:stretch>
        </p:blipFill>
        <p:spPr bwMode="auto">
          <a:xfrm>
            <a:off x="0" y="4419600"/>
            <a:ext cx="878973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4281487"/>
            <a:ext cx="2896523" cy="442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13" name="TextBox 12"/>
          <p:cNvSpPr txBox="1"/>
          <p:nvPr/>
        </p:nvSpPr>
        <p:spPr>
          <a:xfrm>
            <a:off x="6133321" y="5943600"/>
            <a:ext cx="209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Subtract cross terms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C3F3CB5-CF08-4F09-B5D7-205E9E292843}"/>
                  </a:ext>
                </a:extLst>
              </p14:cNvPr>
              <p14:cNvContentPartPr/>
              <p14:nvPr/>
            </p14:nvContentPartPr>
            <p14:xfrm>
              <a:off x="6725117" y="2032783"/>
              <a:ext cx="68760" cy="90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C3F3CB5-CF08-4F09-B5D7-205E9E29284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07477" y="2015143"/>
                <a:ext cx="10440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CE03F16-39B5-47E5-A28D-B2EF4C08D575}"/>
                  </a:ext>
                </a:extLst>
              </p14:cNvPr>
              <p14:cNvContentPartPr/>
              <p14:nvPr/>
            </p14:nvContentPartPr>
            <p14:xfrm>
              <a:off x="6673277" y="2062303"/>
              <a:ext cx="93960" cy="97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CE03F16-39B5-47E5-A28D-B2EF4C08D57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55637" y="2044303"/>
                <a:ext cx="1296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8BF9B31-00A3-4F9F-9D36-202F0A8A90D9}"/>
                  </a:ext>
                </a:extLst>
              </p14:cNvPr>
              <p14:cNvContentPartPr/>
              <p14:nvPr/>
            </p14:nvContentPartPr>
            <p14:xfrm>
              <a:off x="6442517" y="3135823"/>
              <a:ext cx="136800" cy="82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8BF9B31-00A3-4F9F-9D36-202F0A8A90D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79877" y="3072823"/>
                <a:ext cx="2624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D002E7D-FEE0-4999-B178-08627BD4A8E1}"/>
                  </a:ext>
                </a:extLst>
              </p14:cNvPr>
              <p14:cNvContentPartPr/>
              <p14:nvPr/>
            </p14:nvContentPartPr>
            <p14:xfrm>
              <a:off x="3950957" y="3818383"/>
              <a:ext cx="331920" cy="379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D002E7D-FEE0-4999-B178-08627BD4A8E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87957" y="3755743"/>
                <a:ext cx="457560" cy="5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0E483BB-E213-4DC1-9B35-4A10F64AC9A9}"/>
                  </a:ext>
                </a:extLst>
              </p14:cNvPr>
              <p14:cNvContentPartPr/>
              <p14:nvPr/>
            </p14:nvContentPartPr>
            <p14:xfrm>
              <a:off x="4601477" y="4895863"/>
              <a:ext cx="24120" cy="89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0E483BB-E213-4DC1-9B35-4A10F64AC9A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38837" y="4833223"/>
                <a:ext cx="14976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C4D1D70-72F4-42E7-A9AC-32C29F9CA3D1}"/>
                  </a:ext>
                </a:extLst>
              </p14:cNvPr>
              <p14:cNvContentPartPr/>
              <p14:nvPr/>
            </p14:nvContentPartPr>
            <p14:xfrm>
              <a:off x="4568357" y="5096743"/>
              <a:ext cx="30600" cy="24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C4D1D70-72F4-42E7-A9AC-32C29F9CA3D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505357" y="5034103"/>
                <a:ext cx="1562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D049034-F24B-43FE-95B5-C2B31F8CADF7}"/>
                  </a:ext>
                </a:extLst>
              </p14:cNvPr>
              <p14:cNvContentPartPr/>
              <p14:nvPr/>
            </p14:nvContentPartPr>
            <p14:xfrm>
              <a:off x="6770117" y="5869663"/>
              <a:ext cx="649800" cy="96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D049034-F24B-43FE-95B5-C2B31F8CADF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07477" y="5807023"/>
                <a:ext cx="77544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679D3EB-C380-4772-9F05-1282BAAC2C38}"/>
                  </a:ext>
                </a:extLst>
              </p14:cNvPr>
              <p14:cNvContentPartPr/>
              <p14:nvPr/>
            </p14:nvContentPartPr>
            <p14:xfrm>
              <a:off x="7781357" y="5544943"/>
              <a:ext cx="86400" cy="248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679D3EB-C380-4772-9F05-1282BAAC2C3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718717" y="5481943"/>
                <a:ext cx="2120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E835C5F-98F2-4F04-A0C5-FC0F0CB70038}"/>
                  </a:ext>
                </a:extLst>
              </p14:cNvPr>
              <p14:cNvContentPartPr/>
              <p14:nvPr/>
            </p14:nvContentPartPr>
            <p14:xfrm>
              <a:off x="8623757" y="5612623"/>
              <a:ext cx="150120" cy="1317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E835C5F-98F2-4F04-A0C5-FC0F0CB7003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560757" y="5549983"/>
                <a:ext cx="27576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E7B0781-AA50-4438-8A79-B0D4D0F9A714}"/>
                  </a:ext>
                </a:extLst>
              </p14:cNvPr>
              <p14:cNvContentPartPr/>
              <p14:nvPr/>
            </p14:nvContentPartPr>
            <p14:xfrm>
              <a:off x="7846877" y="4382503"/>
              <a:ext cx="424440" cy="214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E7B0781-AA50-4438-8A79-B0D4D0F9A71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783877" y="4319863"/>
                <a:ext cx="550080" cy="34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6D735130-198D-4ED8-9296-291713B94427}"/>
              </a:ext>
            </a:extLst>
          </p:cNvPr>
          <p:cNvGrpSpPr/>
          <p:nvPr/>
        </p:nvGrpSpPr>
        <p:grpSpPr>
          <a:xfrm>
            <a:off x="2072477" y="5371783"/>
            <a:ext cx="1525680" cy="579960"/>
            <a:chOff x="2072477" y="5371783"/>
            <a:chExt cx="1525680" cy="57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FA9A269-1E5A-4C59-90C1-2D8AE5500111}"/>
                    </a:ext>
                  </a:extLst>
                </p14:cNvPr>
                <p14:cNvContentPartPr/>
                <p14:nvPr/>
              </p14:nvContentPartPr>
              <p14:xfrm>
                <a:off x="2072477" y="5465023"/>
                <a:ext cx="593280" cy="431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FA9A269-1E5A-4C59-90C1-2D8AE550011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009477" y="5402023"/>
                  <a:ext cx="71892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F250738-6EE3-44A8-AC2B-099E3413A098}"/>
                    </a:ext>
                  </a:extLst>
                </p14:cNvPr>
                <p14:cNvContentPartPr/>
                <p14:nvPr/>
              </p14:nvContentPartPr>
              <p14:xfrm>
                <a:off x="2793917" y="5371783"/>
                <a:ext cx="804240" cy="579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F250738-6EE3-44A8-AC2B-099E3413A09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730917" y="5309143"/>
                  <a:ext cx="929880" cy="70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3DED46F-C768-4C5B-BD1E-81A8E4A0731C}"/>
                  </a:ext>
                </a:extLst>
              </p14:cNvPr>
              <p14:cNvContentPartPr/>
              <p14:nvPr/>
            </p14:nvContentPartPr>
            <p14:xfrm>
              <a:off x="3188477" y="4445503"/>
              <a:ext cx="309960" cy="1454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3DED46F-C768-4C5B-BD1E-81A8E4A0731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125477" y="4382503"/>
                <a:ext cx="435600" cy="27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C3D5427A-60EF-450B-A733-005A75B1B30F}"/>
              </a:ext>
            </a:extLst>
          </p:cNvPr>
          <p:cNvGrpSpPr/>
          <p:nvPr/>
        </p:nvGrpSpPr>
        <p:grpSpPr>
          <a:xfrm>
            <a:off x="4802717" y="5573743"/>
            <a:ext cx="830880" cy="221760"/>
            <a:chOff x="4802717" y="5573743"/>
            <a:chExt cx="830880" cy="22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2A0EBD7-E4A4-45DB-A63D-A7E6E1126C14}"/>
                    </a:ext>
                  </a:extLst>
                </p14:cNvPr>
                <p14:cNvContentPartPr/>
                <p14:nvPr/>
              </p14:nvContentPartPr>
              <p14:xfrm>
                <a:off x="5625317" y="5691103"/>
                <a:ext cx="3960" cy="2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2A0EBD7-E4A4-45DB-A63D-A7E6E1126C1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562317" y="5628103"/>
                  <a:ext cx="1296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D436ED8-495F-412F-9AAC-1878BBF5C462}"/>
                    </a:ext>
                  </a:extLst>
                </p14:cNvPr>
                <p14:cNvContentPartPr/>
                <p14:nvPr/>
              </p14:nvContentPartPr>
              <p14:xfrm>
                <a:off x="4802717" y="5573743"/>
                <a:ext cx="830880" cy="221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D436ED8-495F-412F-9AAC-1878BBF5C46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739717" y="5511103"/>
                  <a:ext cx="956520" cy="34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035525C-36B3-426E-8435-20DE30E94B99}"/>
                  </a:ext>
                </a:extLst>
              </p14:cNvPr>
              <p14:cNvContentPartPr/>
              <p14:nvPr/>
            </p14:nvContentPartPr>
            <p14:xfrm>
              <a:off x="5678597" y="4713703"/>
              <a:ext cx="105120" cy="3582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035525C-36B3-426E-8435-20DE30E94B9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615957" y="4650703"/>
                <a:ext cx="230760" cy="4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0100687-906B-4A26-9D08-D1CE11D43D8D}"/>
                  </a:ext>
                </a:extLst>
              </p14:cNvPr>
              <p14:cNvContentPartPr/>
              <p14:nvPr/>
            </p14:nvContentPartPr>
            <p14:xfrm>
              <a:off x="4172357" y="5177023"/>
              <a:ext cx="164520" cy="155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0100687-906B-4A26-9D08-D1CE11D43D8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109357" y="5114023"/>
                <a:ext cx="29016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E006C7E-6962-4321-A1EE-07A8669439FC}"/>
                  </a:ext>
                </a:extLst>
              </p14:cNvPr>
              <p14:cNvContentPartPr/>
              <p14:nvPr/>
            </p14:nvContentPartPr>
            <p14:xfrm>
              <a:off x="3503837" y="4612903"/>
              <a:ext cx="323640" cy="216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E006C7E-6962-4321-A1EE-07A8669439F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441197" y="4549903"/>
                <a:ext cx="44928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C88CD8F-23B8-4C44-9385-B19799934594}"/>
                  </a:ext>
                </a:extLst>
              </p14:cNvPr>
              <p14:cNvContentPartPr/>
              <p14:nvPr/>
            </p14:nvContentPartPr>
            <p14:xfrm>
              <a:off x="2022077" y="5342983"/>
              <a:ext cx="23040" cy="1591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C88CD8F-23B8-4C44-9385-B1979993459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959437" y="5280343"/>
                <a:ext cx="148680" cy="28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04" name="Group 4103">
            <a:extLst>
              <a:ext uri="{FF2B5EF4-FFF2-40B4-BE49-F238E27FC236}">
                <a16:creationId xmlns:a16="http://schemas.microsoft.com/office/drawing/2014/main" id="{712E360C-BAB3-47E5-B901-955FB52AAEE2}"/>
              </a:ext>
            </a:extLst>
          </p:cNvPr>
          <p:cNvGrpSpPr/>
          <p:nvPr/>
        </p:nvGrpSpPr>
        <p:grpSpPr>
          <a:xfrm>
            <a:off x="923717" y="4951663"/>
            <a:ext cx="857880" cy="662400"/>
            <a:chOff x="923717" y="4951663"/>
            <a:chExt cx="857880" cy="66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ED6D7F1-9B8C-45FE-9CEE-DFC575110E1E}"/>
                    </a:ext>
                  </a:extLst>
                </p14:cNvPr>
                <p14:cNvContentPartPr/>
                <p14:nvPr/>
              </p14:nvContentPartPr>
              <p14:xfrm>
                <a:off x="1216757" y="5253343"/>
                <a:ext cx="564840" cy="249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ED6D7F1-9B8C-45FE-9CEE-DFC575110E1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54117" y="5190343"/>
                  <a:ext cx="6904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096" name="Ink 4095">
                  <a:extLst>
                    <a:ext uri="{FF2B5EF4-FFF2-40B4-BE49-F238E27FC236}">
                      <a16:creationId xmlns:a16="http://schemas.microsoft.com/office/drawing/2014/main" id="{0F98C0D3-A8AB-46D9-BA99-363ACD3AAAAF}"/>
                    </a:ext>
                  </a:extLst>
                </p14:cNvPr>
                <p14:cNvContentPartPr/>
                <p14:nvPr/>
              </p14:nvContentPartPr>
              <p14:xfrm>
                <a:off x="1645157" y="4951663"/>
                <a:ext cx="39240" cy="387720"/>
              </p14:xfrm>
            </p:contentPart>
          </mc:Choice>
          <mc:Fallback xmlns="">
            <p:pic>
              <p:nvPicPr>
                <p:cNvPr id="4096" name="Ink 4095">
                  <a:extLst>
                    <a:ext uri="{FF2B5EF4-FFF2-40B4-BE49-F238E27FC236}">
                      <a16:creationId xmlns:a16="http://schemas.microsoft.com/office/drawing/2014/main" id="{0F98C0D3-A8AB-46D9-BA99-363ACD3AAAA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582157" y="4888663"/>
                  <a:ext cx="16488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101" name="Ink 4100">
                  <a:extLst>
                    <a:ext uri="{FF2B5EF4-FFF2-40B4-BE49-F238E27FC236}">
                      <a16:creationId xmlns:a16="http://schemas.microsoft.com/office/drawing/2014/main" id="{71EA55DC-2183-4B1E-AE0A-276ADFF3796C}"/>
                    </a:ext>
                  </a:extLst>
                </p14:cNvPr>
                <p14:cNvContentPartPr/>
                <p14:nvPr/>
              </p14:nvContentPartPr>
              <p14:xfrm>
                <a:off x="1254917" y="4967143"/>
                <a:ext cx="29160" cy="393120"/>
              </p14:xfrm>
            </p:contentPart>
          </mc:Choice>
          <mc:Fallback xmlns="">
            <p:pic>
              <p:nvPicPr>
                <p:cNvPr id="4101" name="Ink 4100">
                  <a:extLst>
                    <a:ext uri="{FF2B5EF4-FFF2-40B4-BE49-F238E27FC236}">
                      <a16:creationId xmlns:a16="http://schemas.microsoft.com/office/drawing/2014/main" id="{71EA55DC-2183-4B1E-AE0A-276ADFF3796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92277" y="4904143"/>
                  <a:ext cx="15480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103" name="Ink 4102">
                  <a:extLst>
                    <a:ext uri="{FF2B5EF4-FFF2-40B4-BE49-F238E27FC236}">
                      <a16:creationId xmlns:a16="http://schemas.microsoft.com/office/drawing/2014/main" id="{E74DEF64-B15C-4A52-BB38-6480F420B1A9}"/>
                    </a:ext>
                  </a:extLst>
                </p14:cNvPr>
                <p14:cNvContentPartPr/>
                <p14:nvPr/>
              </p14:nvContentPartPr>
              <p14:xfrm>
                <a:off x="923717" y="5474023"/>
                <a:ext cx="174240" cy="140040"/>
              </p14:xfrm>
            </p:contentPart>
          </mc:Choice>
          <mc:Fallback xmlns="">
            <p:pic>
              <p:nvPicPr>
                <p:cNvPr id="4103" name="Ink 4102">
                  <a:extLst>
                    <a:ext uri="{FF2B5EF4-FFF2-40B4-BE49-F238E27FC236}">
                      <a16:creationId xmlns:a16="http://schemas.microsoft.com/office/drawing/2014/main" id="{E74DEF64-B15C-4A52-BB38-6480F420B1A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61077" y="5411383"/>
                  <a:ext cx="299880" cy="26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105" name="Ink 4104">
                <a:extLst>
                  <a:ext uri="{FF2B5EF4-FFF2-40B4-BE49-F238E27FC236}">
                    <a16:creationId xmlns:a16="http://schemas.microsoft.com/office/drawing/2014/main" id="{0BFB8864-503F-4837-8F59-35AF446F822D}"/>
                  </a:ext>
                </a:extLst>
              </p14:cNvPr>
              <p14:cNvContentPartPr/>
              <p14:nvPr/>
            </p14:nvContentPartPr>
            <p14:xfrm>
              <a:off x="2920637" y="4436863"/>
              <a:ext cx="242280" cy="143640"/>
            </p14:xfrm>
          </p:contentPart>
        </mc:Choice>
        <mc:Fallback xmlns="">
          <p:pic>
            <p:nvPicPr>
              <p:cNvPr id="4105" name="Ink 4104">
                <a:extLst>
                  <a:ext uri="{FF2B5EF4-FFF2-40B4-BE49-F238E27FC236}">
                    <a16:creationId xmlns:a16="http://schemas.microsoft.com/office/drawing/2014/main" id="{0BFB8864-503F-4837-8F59-35AF446F822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857997" y="4374223"/>
                <a:ext cx="36792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106" name="Ink 4105">
                <a:extLst>
                  <a:ext uri="{FF2B5EF4-FFF2-40B4-BE49-F238E27FC236}">
                    <a16:creationId xmlns:a16="http://schemas.microsoft.com/office/drawing/2014/main" id="{A176CA03-ADD2-429A-B63C-68FD6459B260}"/>
                  </a:ext>
                </a:extLst>
              </p14:cNvPr>
              <p14:cNvContentPartPr/>
              <p14:nvPr/>
            </p14:nvContentPartPr>
            <p14:xfrm>
              <a:off x="3548837" y="5714143"/>
              <a:ext cx="47880" cy="35280"/>
            </p14:xfrm>
          </p:contentPart>
        </mc:Choice>
        <mc:Fallback xmlns="">
          <p:pic>
            <p:nvPicPr>
              <p:cNvPr id="4106" name="Ink 4105">
                <a:extLst>
                  <a:ext uri="{FF2B5EF4-FFF2-40B4-BE49-F238E27FC236}">
                    <a16:creationId xmlns:a16="http://schemas.microsoft.com/office/drawing/2014/main" id="{A176CA03-ADD2-429A-B63C-68FD6459B26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485837" y="5651143"/>
                <a:ext cx="173520" cy="16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09" name="Group 4108">
            <a:extLst>
              <a:ext uri="{FF2B5EF4-FFF2-40B4-BE49-F238E27FC236}">
                <a16:creationId xmlns:a16="http://schemas.microsoft.com/office/drawing/2014/main" id="{3F95578B-FC0F-42F2-B8B2-40F3E928730F}"/>
              </a:ext>
            </a:extLst>
          </p:cNvPr>
          <p:cNvGrpSpPr/>
          <p:nvPr/>
        </p:nvGrpSpPr>
        <p:grpSpPr>
          <a:xfrm>
            <a:off x="6038237" y="5175223"/>
            <a:ext cx="1089360" cy="322560"/>
            <a:chOff x="6038237" y="5175223"/>
            <a:chExt cx="1089360" cy="32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07" name="Ink 4106">
                  <a:extLst>
                    <a:ext uri="{FF2B5EF4-FFF2-40B4-BE49-F238E27FC236}">
                      <a16:creationId xmlns:a16="http://schemas.microsoft.com/office/drawing/2014/main" id="{AC1DED43-69E3-42EF-86FE-CD4022C9A854}"/>
                    </a:ext>
                  </a:extLst>
                </p14:cNvPr>
                <p14:cNvContentPartPr/>
                <p14:nvPr/>
              </p14:nvContentPartPr>
              <p14:xfrm>
                <a:off x="6038237" y="5175223"/>
                <a:ext cx="204480" cy="322560"/>
              </p14:xfrm>
            </p:contentPart>
          </mc:Choice>
          <mc:Fallback xmlns="">
            <p:pic>
              <p:nvPicPr>
                <p:cNvPr id="4107" name="Ink 4106">
                  <a:extLst>
                    <a:ext uri="{FF2B5EF4-FFF2-40B4-BE49-F238E27FC236}">
                      <a16:creationId xmlns:a16="http://schemas.microsoft.com/office/drawing/2014/main" id="{AC1DED43-69E3-42EF-86FE-CD4022C9A85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975597" y="5112583"/>
                  <a:ext cx="33012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08" name="Ink 4107">
                  <a:extLst>
                    <a:ext uri="{FF2B5EF4-FFF2-40B4-BE49-F238E27FC236}">
                      <a16:creationId xmlns:a16="http://schemas.microsoft.com/office/drawing/2014/main" id="{9501FBCD-33B3-455A-A91B-98264F916E89}"/>
                    </a:ext>
                  </a:extLst>
                </p14:cNvPr>
                <p14:cNvContentPartPr/>
                <p14:nvPr/>
              </p14:nvContentPartPr>
              <p14:xfrm>
                <a:off x="6421637" y="5227783"/>
                <a:ext cx="705960" cy="244800"/>
              </p14:xfrm>
            </p:contentPart>
          </mc:Choice>
          <mc:Fallback xmlns="">
            <p:pic>
              <p:nvPicPr>
                <p:cNvPr id="4108" name="Ink 4107">
                  <a:extLst>
                    <a:ext uri="{FF2B5EF4-FFF2-40B4-BE49-F238E27FC236}">
                      <a16:creationId xmlns:a16="http://schemas.microsoft.com/office/drawing/2014/main" id="{9501FBCD-33B3-455A-A91B-98264F916E8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358637" y="5164783"/>
                  <a:ext cx="831600" cy="37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110" name="Ink 4109">
                <a:extLst>
                  <a:ext uri="{FF2B5EF4-FFF2-40B4-BE49-F238E27FC236}">
                    <a16:creationId xmlns:a16="http://schemas.microsoft.com/office/drawing/2014/main" id="{C37DEF9F-D505-4B42-BB1C-316F16D91EE1}"/>
                  </a:ext>
                </a:extLst>
              </p14:cNvPr>
              <p14:cNvContentPartPr/>
              <p14:nvPr/>
            </p14:nvContentPartPr>
            <p14:xfrm>
              <a:off x="6714317" y="4855183"/>
              <a:ext cx="180720" cy="28080"/>
            </p14:xfrm>
          </p:contentPart>
        </mc:Choice>
        <mc:Fallback xmlns="">
          <p:pic>
            <p:nvPicPr>
              <p:cNvPr id="4110" name="Ink 4109">
                <a:extLst>
                  <a:ext uri="{FF2B5EF4-FFF2-40B4-BE49-F238E27FC236}">
                    <a16:creationId xmlns:a16="http://schemas.microsoft.com/office/drawing/2014/main" id="{C37DEF9F-D505-4B42-BB1C-316F16D91EE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51317" y="4792183"/>
                <a:ext cx="3063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11" name="Ink 4110">
                <a:extLst>
                  <a:ext uri="{FF2B5EF4-FFF2-40B4-BE49-F238E27FC236}">
                    <a16:creationId xmlns:a16="http://schemas.microsoft.com/office/drawing/2014/main" id="{EF89D561-7AC7-47A6-BEB2-91981AF4698E}"/>
                  </a:ext>
                </a:extLst>
              </p14:cNvPr>
              <p14:cNvContentPartPr/>
              <p14:nvPr/>
            </p14:nvContentPartPr>
            <p14:xfrm>
              <a:off x="7082237" y="5312743"/>
              <a:ext cx="503280" cy="132480"/>
            </p14:xfrm>
          </p:contentPart>
        </mc:Choice>
        <mc:Fallback xmlns="">
          <p:pic>
            <p:nvPicPr>
              <p:cNvPr id="4111" name="Ink 4110">
                <a:extLst>
                  <a:ext uri="{FF2B5EF4-FFF2-40B4-BE49-F238E27FC236}">
                    <a16:creationId xmlns:a16="http://schemas.microsoft.com/office/drawing/2014/main" id="{EF89D561-7AC7-47A6-BEB2-91981AF4698E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019237" y="5250103"/>
                <a:ext cx="62892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112" name="Ink 4111">
                <a:extLst>
                  <a:ext uri="{FF2B5EF4-FFF2-40B4-BE49-F238E27FC236}">
                    <a16:creationId xmlns:a16="http://schemas.microsoft.com/office/drawing/2014/main" id="{3052C563-96AD-42AF-AD19-5BB107A32EC0}"/>
                  </a:ext>
                </a:extLst>
              </p14:cNvPr>
              <p14:cNvContentPartPr/>
              <p14:nvPr/>
            </p14:nvContentPartPr>
            <p14:xfrm>
              <a:off x="7301117" y="4896583"/>
              <a:ext cx="41760" cy="210240"/>
            </p14:xfrm>
          </p:contentPart>
        </mc:Choice>
        <mc:Fallback xmlns="">
          <p:pic>
            <p:nvPicPr>
              <p:cNvPr id="4112" name="Ink 4111">
                <a:extLst>
                  <a:ext uri="{FF2B5EF4-FFF2-40B4-BE49-F238E27FC236}">
                    <a16:creationId xmlns:a16="http://schemas.microsoft.com/office/drawing/2014/main" id="{3052C563-96AD-42AF-AD19-5BB107A32EC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238117" y="4833583"/>
                <a:ext cx="167400" cy="33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16" name="Group 4115">
            <a:extLst>
              <a:ext uri="{FF2B5EF4-FFF2-40B4-BE49-F238E27FC236}">
                <a16:creationId xmlns:a16="http://schemas.microsoft.com/office/drawing/2014/main" id="{12B3020F-8C44-4A2B-B781-D86E72C0A8AD}"/>
              </a:ext>
            </a:extLst>
          </p:cNvPr>
          <p:cNvGrpSpPr/>
          <p:nvPr/>
        </p:nvGrpSpPr>
        <p:grpSpPr>
          <a:xfrm>
            <a:off x="7311917" y="4691743"/>
            <a:ext cx="370080" cy="495000"/>
            <a:chOff x="7311917" y="4691743"/>
            <a:chExt cx="37008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13" name="Ink 4112">
                  <a:extLst>
                    <a:ext uri="{FF2B5EF4-FFF2-40B4-BE49-F238E27FC236}">
                      <a16:creationId xmlns:a16="http://schemas.microsoft.com/office/drawing/2014/main" id="{5CCF6CB7-8CF0-4F37-B59E-5E239E3E050D}"/>
                    </a:ext>
                  </a:extLst>
                </p14:cNvPr>
                <p14:cNvContentPartPr/>
                <p14:nvPr/>
              </p14:nvContentPartPr>
              <p14:xfrm>
                <a:off x="7311917" y="4824943"/>
                <a:ext cx="72720" cy="361800"/>
              </p14:xfrm>
            </p:contentPart>
          </mc:Choice>
          <mc:Fallback xmlns="">
            <p:pic>
              <p:nvPicPr>
                <p:cNvPr id="4113" name="Ink 4112">
                  <a:extLst>
                    <a:ext uri="{FF2B5EF4-FFF2-40B4-BE49-F238E27FC236}">
                      <a16:creationId xmlns:a16="http://schemas.microsoft.com/office/drawing/2014/main" id="{5CCF6CB7-8CF0-4F37-B59E-5E239E3E050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248917" y="4761943"/>
                  <a:ext cx="19836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14" name="Ink 4113">
                  <a:extLst>
                    <a:ext uri="{FF2B5EF4-FFF2-40B4-BE49-F238E27FC236}">
                      <a16:creationId xmlns:a16="http://schemas.microsoft.com/office/drawing/2014/main" id="{1293B501-C748-4A3B-B4FF-0B32BB3775FF}"/>
                    </a:ext>
                  </a:extLst>
                </p14:cNvPr>
                <p14:cNvContentPartPr/>
                <p14:nvPr/>
              </p14:nvContentPartPr>
              <p14:xfrm>
                <a:off x="7542317" y="4824583"/>
                <a:ext cx="116640" cy="26280"/>
              </p14:xfrm>
            </p:contentPart>
          </mc:Choice>
          <mc:Fallback xmlns="">
            <p:pic>
              <p:nvPicPr>
                <p:cNvPr id="4114" name="Ink 4113">
                  <a:extLst>
                    <a:ext uri="{FF2B5EF4-FFF2-40B4-BE49-F238E27FC236}">
                      <a16:creationId xmlns:a16="http://schemas.microsoft.com/office/drawing/2014/main" id="{1293B501-C748-4A3B-B4FF-0B32BB3775F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479677" y="4761583"/>
                  <a:ext cx="2422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115" name="Ink 4114">
                  <a:extLst>
                    <a:ext uri="{FF2B5EF4-FFF2-40B4-BE49-F238E27FC236}">
                      <a16:creationId xmlns:a16="http://schemas.microsoft.com/office/drawing/2014/main" id="{8916C13E-FCF9-404A-9905-D5DAB44D1D82}"/>
                    </a:ext>
                  </a:extLst>
                </p14:cNvPr>
                <p14:cNvContentPartPr/>
                <p14:nvPr/>
              </p14:nvContentPartPr>
              <p14:xfrm>
                <a:off x="7656437" y="4691743"/>
                <a:ext cx="25560" cy="105840"/>
              </p14:xfrm>
            </p:contentPart>
          </mc:Choice>
          <mc:Fallback xmlns="">
            <p:pic>
              <p:nvPicPr>
                <p:cNvPr id="4115" name="Ink 4114">
                  <a:extLst>
                    <a:ext uri="{FF2B5EF4-FFF2-40B4-BE49-F238E27FC236}">
                      <a16:creationId xmlns:a16="http://schemas.microsoft.com/office/drawing/2014/main" id="{8916C13E-FCF9-404A-9905-D5DAB44D1D8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593797" y="4629103"/>
                  <a:ext cx="151200" cy="23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117" name="Ink 4116">
                <a:extLst>
                  <a:ext uri="{FF2B5EF4-FFF2-40B4-BE49-F238E27FC236}">
                    <a16:creationId xmlns:a16="http://schemas.microsoft.com/office/drawing/2014/main" id="{42A51085-25A1-42EE-8C24-A0044C55B133}"/>
                  </a:ext>
                </a:extLst>
              </p14:cNvPr>
              <p14:cNvContentPartPr/>
              <p14:nvPr/>
            </p14:nvContentPartPr>
            <p14:xfrm>
              <a:off x="8113277" y="4916383"/>
              <a:ext cx="23400" cy="154080"/>
            </p14:xfrm>
          </p:contentPart>
        </mc:Choice>
        <mc:Fallback xmlns="">
          <p:pic>
            <p:nvPicPr>
              <p:cNvPr id="4117" name="Ink 4116">
                <a:extLst>
                  <a:ext uri="{FF2B5EF4-FFF2-40B4-BE49-F238E27FC236}">
                    <a16:creationId xmlns:a16="http://schemas.microsoft.com/office/drawing/2014/main" id="{42A51085-25A1-42EE-8C24-A0044C55B13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050637" y="4853743"/>
                <a:ext cx="14904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118" name="Ink 4117">
                <a:extLst>
                  <a:ext uri="{FF2B5EF4-FFF2-40B4-BE49-F238E27FC236}">
                    <a16:creationId xmlns:a16="http://schemas.microsoft.com/office/drawing/2014/main" id="{95CB8E9B-80F2-4978-9323-4A81D9259462}"/>
                  </a:ext>
                </a:extLst>
              </p14:cNvPr>
              <p14:cNvContentPartPr/>
              <p14:nvPr/>
            </p14:nvContentPartPr>
            <p14:xfrm>
              <a:off x="4858877" y="5049943"/>
              <a:ext cx="42480" cy="61200"/>
            </p14:xfrm>
          </p:contentPart>
        </mc:Choice>
        <mc:Fallback xmlns="">
          <p:pic>
            <p:nvPicPr>
              <p:cNvPr id="4118" name="Ink 4117">
                <a:extLst>
                  <a:ext uri="{FF2B5EF4-FFF2-40B4-BE49-F238E27FC236}">
                    <a16:creationId xmlns:a16="http://schemas.microsoft.com/office/drawing/2014/main" id="{95CB8E9B-80F2-4978-9323-4A81D9259462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795877" y="4987303"/>
                <a:ext cx="16812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19" name="Ink 4118">
                <a:extLst>
                  <a:ext uri="{FF2B5EF4-FFF2-40B4-BE49-F238E27FC236}">
                    <a16:creationId xmlns:a16="http://schemas.microsoft.com/office/drawing/2014/main" id="{B58DB09B-FE81-4C60-B03F-C23526097998}"/>
                  </a:ext>
                </a:extLst>
              </p14:cNvPr>
              <p14:cNvContentPartPr/>
              <p14:nvPr/>
            </p14:nvContentPartPr>
            <p14:xfrm>
              <a:off x="1736237" y="5537743"/>
              <a:ext cx="3900960" cy="280080"/>
            </p14:xfrm>
          </p:contentPart>
        </mc:Choice>
        <mc:Fallback xmlns="">
          <p:pic>
            <p:nvPicPr>
              <p:cNvPr id="4119" name="Ink 4118">
                <a:extLst>
                  <a:ext uri="{FF2B5EF4-FFF2-40B4-BE49-F238E27FC236}">
                    <a16:creationId xmlns:a16="http://schemas.microsoft.com/office/drawing/2014/main" id="{B58DB09B-FE81-4C60-B03F-C23526097998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718237" y="5520103"/>
                <a:ext cx="3936600" cy="31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31" name="Group 4130">
            <a:extLst>
              <a:ext uri="{FF2B5EF4-FFF2-40B4-BE49-F238E27FC236}">
                <a16:creationId xmlns:a16="http://schemas.microsoft.com/office/drawing/2014/main" id="{15921A0E-843E-45F4-BD8B-C391B4684813}"/>
              </a:ext>
            </a:extLst>
          </p:cNvPr>
          <p:cNvGrpSpPr/>
          <p:nvPr/>
        </p:nvGrpSpPr>
        <p:grpSpPr>
          <a:xfrm>
            <a:off x="1758197" y="5838703"/>
            <a:ext cx="3094200" cy="504720"/>
            <a:chOff x="1758197" y="5838703"/>
            <a:chExt cx="309420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120" name="Ink 4119">
                  <a:extLst>
                    <a:ext uri="{FF2B5EF4-FFF2-40B4-BE49-F238E27FC236}">
                      <a16:creationId xmlns:a16="http://schemas.microsoft.com/office/drawing/2014/main" id="{94C9A7BE-700A-40E4-AEC8-391CEBAD1225}"/>
                    </a:ext>
                  </a:extLst>
                </p14:cNvPr>
                <p14:cNvContentPartPr/>
                <p14:nvPr/>
              </p14:nvContentPartPr>
              <p14:xfrm>
                <a:off x="1758197" y="5879743"/>
                <a:ext cx="847080" cy="387360"/>
              </p14:xfrm>
            </p:contentPart>
          </mc:Choice>
          <mc:Fallback xmlns="">
            <p:pic>
              <p:nvPicPr>
                <p:cNvPr id="4120" name="Ink 4119">
                  <a:extLst>
                    <a:ext uri="{FF2B5EF4-FFF2-40B4-BE49-F238E27FC236}">
                      <a16:creationId xmlns:a16="http://schemas.microsoft.com/office/drawing/2014/main" id="{94C9A7BE-700A-40E4-AEC8-391CEBAD122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740557" y="5861743"/>
                  <a:ext cx="88272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121" name="Ink 4120">
                  <a:extLst>
                    <a:ext uri="{FF2B5EF4-FFF2-40B4-BE49-F238E27FC236}">
                      <a16:creationId xmlns:a16="http://schemas.microsoft.com/office/drawing/2014/main" id="{EE175521-CB3D-480A-BBEA-995D02130B86}"/>
                    </a:ext>
                  </a:extLst>
                </p14:cNvPr>
                <p14:cNvContentPartPr/>
                <p14:nvPr/>
              </p14:nvContentPartPr>
              <p14:xfrm>
                <a:off x="2409797" y="6011863"/>
                <a:ext cx="132120" cy="10080"/>
              </p14:xfrm>
            </p:contentPart>
          </mc:Choice>
          <mc:Fallback xmlns="">
            <p:pic>
              <p:nvPicPr>
                <p:cNvPr id="4121" name="Ink 4120">
                  <a:extLst>
                    <a:ext uri="{FF2B5EF4-FFF2-40B4-BE49-F238E27FC236}">
                      <a16:creationId xmlns:a16="http://schemas.microsoft.com/office/drawing/2014/main" id="{EE175521-CB3D-480A-BBEA-995D02130B8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391797" y="5994223"/>
                  <a:ext cx="1677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122" name="Ink 4121">
                  <a:extLst>
                    <a:ext uri="{FF2B5EF4-FFF2-40B4-BE49-F238E27FC236}">
                      <a16:creationId xmlns:a16="http://schemas.microsoft.com/office/drawing/2014/main" id="{D9788808-A198-4312-B9C8-CE22E8812375}"/>
                    </a:ext>
                  </a:extLst>
                </p14:cNvPr>
                <p14:cNvContentPartPr/>
                <p14:nvPr/>
              </p14:nvContentPartPr>
              <p14:xfrm>
                <a:off x="2113877" y="5939143"/>
                <a:ext cx="9360" cy="9360"/>
              </p14:xfrm>
            </p:contentPart>
          </mc:Choice>
          <mc:Fallback xmlns="">
            <p:pic>
              <p:nvPicPr>
                <p:cNvPr id="4122" name="Ink 4121">
                  <a:extLst>
                    <a:ext uri="{FF2B5EF4-FFF2-40B4-BE49-F238E27FC236}">
                      <a16:creationId xmlns:a16="http://schemas.microsoft.com/office/drawing/2014/main" id="{D9788808-A198-4312-B9C8-CE22E881237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096237" y="5921143"/>
                  <a:ext cx="45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124" name="Ink 4123">
                  <a:extLst>
                    <a:ext uri="{FF2B5EF4-FFF2-40B4-BE49-F238E27FC236}">
                      <a16:creationId xmlns:a16="http://schemas.microsoft.com/office/drawing/2014/main" id="{F1911746-D685-44F5-9B9A-9C3CEC75F7AE}"/>
                    </a:ext>
                  </a:extLst>
                </p14:cNvPr>
                <p14:cNvContentPartPr/>
                <p14:nvPr/>
              </p14:nvContentPartPr>
              <p14:xfrm>
                <a:off x="2729477" y="5838703"/>
                <a:ext cx="1320480" cy="504720"/>
              </p14:xfrm>
            </p:contentPart>
          </mc:Choice>
          <mc:Fallback xmlns="">
            <p:pic>
              <p:nvPicPr>
                <p:cNvPr id="4124" name="Ink 4123">
                  <a:extLst>
                    <a:ext uri="{FF2B5EF4-FFF2-40B4-BE49-F238E27FC236}">
                      <a16:creationId xmlns:a16="http://schemas.microsoft.com/office/drawing/2014/main" id="{F1911746-D685-44F5-9B9A-9C3CEC75F7A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711837" y="5821063"/>
                  <a:ext cx="135612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125" name="Ink 4124">
                  <a:extLst>
                    <a:ext uri="{FF2B5EF4-FFF2-40B4-BE49-F238E27FC236}">
                      <a16:creationId xmlns:a16="http://schemas.microsoft.com/office/drawing/2014/main" id="{33C1AB3F-CFBA-4C07-920D-2B8443E26552}"/>
                    </a:ext>
                  </a:extLst>
                </p14:cNvPr>
                <p14:cNvContentPartPr/>
                <p14:nvPr/>
              </p14:nvContentPartPr>
              <p14:xfrm>
                <a:off x="3185957" y="5972263"/>
                <a:ext cx="194040" cy="30240"/>
              </p14:xfrm>
            </p:contentPart>
          </mc:Choice>
          <mc:Fallback xmlns="">
            <p:pic>
              <p:nvPicPr>
                <p:cNvPr id="4125" name="Ink 4124">
                  <a:extLst>
                    <a:ext uri="{FF2B5EF4-FFF2-40B4-BE49-F238E27FC236}">
                      <a16:creationId xmlns:a16="http://schemas.microsoft.com/office/drawing/2014/main" id="{33C1AB3F-CFBA-4C07-920D-2B8443E2655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167957" y="5954623"/>
                  <a:ext cx="2296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126" name="Ink 4125">
                  <a:extLst>
                    <a:ext uri="{FF2B5EF4-FFF2-40B4-BE49-F238E27FC236}">
                      <a16:creationId xmlns:a16="http://schemas.microsoft.com/office/drawing/2014/main" id="{799639F1-8C48-402F-BD64-C3A3E1B9B372}"/>
                    </a:ext>
                  </a:extLst>
                </p14:cNvPr>
                <p14:cNvContentPartPr/>
                <p14:nvPr/>
              </p14:nvContentPartPr>
              <p14:xfrm>
                <a:off x="2861237" y="5912863"/>
                <a:ext cx="5040" cy="30600"/>
              </p14:xfrm>
            </p:contentPart>
          </mc:Choice>
          <mc:Fallback xmlns="">
            <p:pic>
              <p:nvPicPr>
                <p:cNvPr id="4126" name="Ink 4125">
                  <a:extLst>
                    <a:ext uri="{FF2B5EF4-FFF2-40B4-BE49-F238E27FC236}">
                      <a16:creationId xmlns:a16="http://schemas.microsoft.com/office/drawing/2014/main" id="{799639F1-8C48-402F-BD64-C3A3E1B9B37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843597" y="5894863"/>
                  <a:ext cx="406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128" name="Ink 4127">
                  <a:extLst>
                    <a:ext uri="{FF2B5EF4-FFF2-40B4-BE49-F238E27FC236}">
                      <a16:creationId xmlns:a16="http://schemas.microsoft.com/office/drawing/2014/main" id="{DBD78233-84D9-48A1-8BEE-1F921A0EABB1}"/>
                    </a:ext>
                  </a:extLst>
                </p14:cNvPr>
                <p14:cNvContentPartPr/>
                <p14:nvPr/>
              </p14:nvContentPartPr>
              <p14:xfrm>
                <a:off x="4269197" y="6030223"/>
                <a:ext cx="227160" cy="26280"/>
              </p14:xfrm>
            </p:contentPart>
          </mc:Choice>
          <mc:Fallback xmlns="">
            <p:pic>
              <p:nvPicPr>
                <p:cNvPr id="4128" name="Ink 4127">
                  <a:extLst>
                    <a:ext uri="{FF2B5EF4-FFF2-40B4-BE49-F238E27FC236}">
                      <a16:creationId xmlns:a16="http://schemas.microsoft.com/office/drawing/2014/main" id="{DBD78233-84D9-48A1-8BEE-1F921A0EABB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251557" y="6012223"/>
                  <a:ext cx="2628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129" name="Ink 4128">
                  <a:extLst>
                    <a:ext uri="{FF2B5EF4-FFF2-40B4-BE49-F238E27FC236}">
                      <a16:creationId xmlns:a16="http://schemas.microsoft.com/office/drawing/2014/main" id="{90381D60-0E5B-4863-B9AB-AD82539D8A03}"/>
                    </a:ext>
                  </a:extLst>
                </p14:cNvPr>
                <p14:cNvContentPartPr/>
                <p14:nvPr/>
              </p14:nvContentPartPr>
              <p14:xfrm>
                <a:off x="4282517" y="6137503"/>
                <a:ext cx="133200" cy="27720"/>
              </p14:xfrm>
            </p:contentPart>
          </mc:Choice>
          <mc:Fallback xmlns="">
            <p:pic>
              <p:nvPicPr>
                <p:cNvPr id="4129" name="Ink 4128">
                  <a:extLst>
                    <a:ext uri="{FF2B5EF4-FFF2-40B4-BE49-F238E27FC236}">
                      <a16:creationId xmlns:a16="http://schemas.microsoft.com/office/drawing/2014/main" id="{90381D60-0E5B-4863-B9AB-AD82539D8A0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264517" y="6119503"/>
                  <a:ext cx="1688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130" name="Ink 4129">
                  <a:extLst>
                    <a:ext uri="{FF2B5EF4-FFF2-40B4-BE49-F238E27FC236}">
                      <a16:creationId xmlns:a16="http://schemas.microsoft.com/office/drawing/2014/main" id="{F3162722-17AE-47B5-A293-42D8CB1F1743}"/>
                    </a:ext>
                  </a:extLst>
                </p14:cNvPr>
                <p14:cNvContentPartPr/>
                <p14:nvPr/>
              </p14:nvContentPartPr>
              <p14:xfrm>
                <a:off x="4580597" y="5956783"/>
                <a:ext cx="271800" cy="272880"/>
              </p14:xfrm>
            </p:contentPart>
          </mc:Choice>
          <mc:Fallback xmlns="">
            <p:pic>
              <p:nvPicPr>
                <p:cNvPr id="4130" name="Ink 4129">
                  <a:extLst>
                    <a:ext uri="{FF2B5EF4-FFF2-40B4-BE49-F238E27FC236}">
                      <a16:creationId xmlns:a16="http://schemas.microsoft.com/office/drawing/2014/main" id="{F3162722-17AE-47B5-A293-42D8CB1F174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562957" y="5939143"/>
                  <a:ext cx="307440" cy="30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7" name="Group 4136">
            <a:extLst>
              <a:ext uri="{FF2B5EF4-FFF2-40B4-BE49-F238E27FC236}">
                <a16:creationId xmlns:a16="http://schemas.microsoft.com/office/drawing/2014/main" id="{697431A6-D67F-43A6-8EA5-C855911D0B7F}"/>
              </a:ext>
            </a:extLst>
          </p:cNvPr>
          <p:cNvGrpSpPr/>
          <p:nvPr/>
        </p:nvGrpSpPr>
        <p:grpSpPr>
          <a:xfrm>
            <a:off x="1896077" y="6398143"/>
            <a:ext cx="1919520" cy="345960"/>
            <a:chOff x="1896077" y="6398143"/>
            <a:chExt cx="191952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132" name="Ink 4131">
                  <a:extLst>
                    <a:ext uri="{FF2B5EF4-FFF2-40B4-BE49-F238E27FC236}">
                      <a16:creationId xmlns:a16="http://schemas.microsoft.com/office/drawing/2014/main" id="{2ED20835-76AC-4E88-B26D-0C6FAD10BA9F}"/>
                    </a:ext>
                  </a:extLst>
                </p14:cNvPr>
                <p14:cNvContentPartPr/>
                <p14:nvPr/>
              </p14:nvContentPartPr>
              <p14:xfrm>
                <a:off x="1896077" y="6454663"/>
                <a:ext cx="629280" cy="206640"/>
              </p14:xfrm>
            </p:contentPart>
          </mc:Choice>
          <mc:Fallback xmlns="">
            <p:pic>
              <p:nvPicPr>
                <p:cNvPr id="4132" name="Ink 4131">
                  <a:extLst>
                    <a:ext uri="{FF2B5EF4-FFF2-40B4-BE49-F238E27FC236}">
                      <a16:creationId xmlns:a16="http://schemas.microsoft.com/office/drawing/2014/main" id="{2ED20835-76AC-4E88-B26D-0C6FAD10BA9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878077" y="6437023"/>
                  <a:ext cx="664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133" name="Ink 4132">
                  <a:extLst>
                    <a:ext uri="{FF2B5EF4-FFF2-40B4-BE49-F238E27FC236}">
                      <a16:creationId xmlns:a16="http://schemas.microsoft.com/office/drawing/2014/main" id="{EBA400E9-6052-4DC6-954F-9E9B990335AF}"/>
                    </a:ext>
                  </a:extLst>
                </p14:cNvPr>
                <p14:cNvContentPartPr/>
                <p14:nvPr/>
              </p14:nvContentPartPr>
              <p14:xfrm>
                <a:off x="2753957" y="6541423"/>
                <a:ext cx="709560" cy="168120"/>
              </p14:xfrm>
            </p:contentPart>
          </mc:Choice>
          <mc:Fallback xmlns="">
            <p:pic>
              <p:nvPicPr>
                <p:cNvPr id="4133" name="Ink 4132">
                  <a:extLst>
                    <a:ext uri="{FF2B5EF4-FFF2-40B4-BE49-F238E27FC236}">
                      <a16:creationId xmlns:a16="http://schemas.microsoft.com/office/drawing/2014/main" id="{EBA400E9-6052-4DC6-954F-9E9B990335A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736317" y="6523783"/>
                  <a:ext cx="7452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134" name="Ink 4133">
                  <a:extLst>
                    <a:ext uri="{FF2B5EF4-FFF2-40B4-BE49-F238E27FC236}">
                      <a16:creationId xmlns:a16="http://schemas.microsoft.com/office/drawing/2014/main" id="{B76BDFE8-C3E4-40F5-B76A-4CE8FC389778}"/>
                    </a:ext>
                  </a:extLst>
                </p14:cNvPr>
                <p14:cNvContentPartPr/>
                <p14:nvPr/>
              </p14:nvContentPartPr>
              <p14:xfrm>
                <a:off x="3219797" y="6521983"/>
                <a:ext cx="229320" cy="222120"/>
              </p14:xfrm>
            </p:contentPart>
          </mc:Choice>
          <mc:Fallback xmlns="">
            <p:pic>
              <p:nvPicPr>
                <p:cNvPr id="4134" name="Ink 4133">
                  <a:extLst>
                    <a:ext uri="{FF2B5EF4-FFF2-40B4-BE49-F238E27FC236}">
                      <a16:creationId xmlns:a16="http://schemas.microsoft.com/office/drawing/2014/main" id="{B76BDFE8-C3E4-40F5-B76A-4CE8FC38977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201797" y="6504343"/>
                  <a:ext cx="2649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135" name="Ink 4134">
                  <a:extLst>
                    <a:ext uri="{FF2B5EF4-FFF2-40B4-BE49-F238E27FC236}">
                      <a16:creationId xmlns:a16="http://schemas.microsoft.com/office/drawing/2014/main" id="{6A27CFEB-6570-41FB-A7D8-E9D97A591037}"/>
                    </a:ext>
                  </a:extLst>
                </p14:cNvPr>
                <p14:cNvContentPartPr/>
                <p14:nvPr/>
              </p14:nvContentPartPr>
              <p14:xfrm>
                <a:off x="3436877" y="6398143"/>
                <a:ext cx="318600" cy="297000"/>
              </p14:xfrm>
            </p:contentPart>
          </mc:Choice>
          <mc:Fallback xmlns="">
            <p:pic>
              <p:nvPicPr>
                <p:cNvPr id="4135" name="Ink 4134">
                  <a:extLst>
                    <a:ext uri="{FF2B5EF4-FFF2-40B4-BE49-F238E27FC236}">
                      <a16:creationId xmlns:a16="http://schemas.microsoft.com/office/drawing/2014/main" id="{6A27CFEB-6570-41FB-A7D8-E9D97A59103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418877" y="6380143"/>
                  <a:ext cx="3542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136" name="Ink 4135">
                  <a:extLst>
                    <a:ext uri="{FF2B5EF4-FFF2-40B4-BE49-F238E27FC236}">
                      <a16:creationId xmlns:a16="http://schemas.microsoft.com/office/drawing/2014/main" id="{700015E0-A077-45D7-A98D-0F34C2247140}"/>
                    </a:ext>
                  </a:extLst>
                </p14:cNvPr>
                <p14:cNvContentPartPr/>
                <p14:nvPr/>
              </p14:nvContentPartPr>
              <p14:xfrm>
                <a:off x="3493037" y="6488863"/>
                <a:ext cx="322560" cy="29520"/>
              </p14:xfrm>
            </p:contentPart>
          </mc:Choice>
          <mc:Fallback xmlns="">
            <p:pic>
              <p:nvPicPr>
                <p:cNvPr id="4136" name="Ink 4135">
                  <a:extLst>
                    <a:ext uri="{FF2B5EF4-FFF2-40B4-BE49-F238E27FC236}">
                      <a16:creationId xmlns:a16="http://schemas.microsoft.com/office/drawing/2014/main" id="{700015E0-A077-45D7-A98D-0F34C224714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475037" y="6470863"/>
                  <a:ext cx="358200" cy="6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4139" name="Ink 4138">
                <a:extLst>
                  <a:ext uri="{FF2B5EF4-FFF2-40B4-BE49-F238E27FC236}">
                    <a16:creationId xmlns:a16="http://schemas.microsoft.com/office/drawing/2014/main" id="{D07AB3D1-D104-46C9-B23C-13C741DD1F51}"/>
                  </a:ext>
                </a:extLst>
              </p14:cNvPr>
              <p14:cNvContentPartPr/>
              <p14:nvPr/>
            </p14:nvContentPartPr>
            <p14:xfrm>
              <a:off x="3522197" y="2808943"/>
              <a:ext cx="1383480" cy="618120"/>
            </p14:xfrm>
          </p:contentPart>
        </mc:Choice>
        <mc:Fallback xmlns="">
          <p:pic>
            <p:nvPicPr>
              <p:cNvPr id="4139" name="Ink 4138">
                <a:extLst>
                  <a:ext uri="{FF2B5EF4-FFF2-40B4-BE49-F238E27FC236}">
                    <a16:creationId xmlns:a16="http://schemas.microsoft.com/office/drawing/2014/main" id="{D07AB3D1-D104-46C9-B23C-13C741DD1F51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504557" y="2791303"/>
                <a:ext cx="1419120" cy="65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E9F2846E-DB7D-4CD5-86B9-A7440183B4EF}"/>
              </a:ext>
            </a:extLst>
          </p:cNvPr>
          <p:cNvGrpSpPr/>
          <p:nvPr/>
        </p:nvGrpSpPr>
        <p:grpSpPr>
          <a:xfrm>
            <a:off x="159720" y="2058147"/>
            <a:ext cx="2701517" cy="707886"/>
            <a:chOff x="762000" y="1495455"/>
            <a:chExt cx="2701517" cy="707886"/>
          </a:xfrm>
        </p:grpSpPr>
        <p:sp>
          <p:nvSpPr>
            <p:cNvPr id="5" name="TextBox 4"/>
            <p:cNvSpPr txBox="1"/>
            <p:nvPr/>
          </p:nvSpPr>
          <p:spPr>
            <a:xfrm>
              <a:off x="762000" y="1495455"/>
              <a:ext cx="27015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Using new definition of free energy of dielectric</a:t>
              </a:r>
            </a:p>
          </p:txBody>
        </p:sp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4140" name="Ink 4139">
                  <a:extLst>
                    <a:ext uri="{FF2B5EF4-FFF2-40B4-BE49-F238E27FC236}">
                      <a16:creationId xmlns:a16="http://schemas.microsoft.com/office/drawing/2014/main" id="{EB30CCE9-49AD-4354-8D31-E8528FC8B3A5}"/>
                    </a:ext>
                  </a:extLst>
                </p14:cNvPr>
                <p14:cNvContentPartPr/>
                <p14:nvPr/>
              </p14:nvContentPartPr>
              <p14:xfrm>
                <a:off x="1542197" y="1849398"/>
                <a:ext cx="1378440" cy="22680"/>
              </p14:xfrm>
            </p:contentPart>
          </mc:Choice>
          <mc:Fallback>
            <p:pic>
              <p:nvPicPr>
                <p:cNvPr id="4140" name="Ink 4139">
                  <a:extLst>
                    <a:ext uri="{FF2B5EF4-FFF2-40B4-BE49-F238E27FC236}">
                      <a16:creationId xmlns:a16="http://schemas.microsoft.com/office/drawing/2014/main" id="{EB30CCE9-49AD-4354-8D31-E8528FC8B3A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524197" y="1831398"/>
                  <a:ext cx="1414080" cy="5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4141" name="Ink 4140">
                <a:extLst>
                  <a:ext uri="{FF2B5EF4-FFF2-40B4-BE49-F238E27FC236}">
                    <a16:creationId xmlns:a16="http://schemas.microsoft.com/office/drawing/2014/main" id="{1DD92E38-C94C-4F3E-A1C0-A2FAC6964B6C}"/>
                  </a:ext>
                </a:extLst>
              </p14:cNvPr>
              <p14:cNvContentPartPr/>
              <p14:nvPr/>
            </p14:nvContentPartPr>
            <p14:xfrm>
              <a:off x="6885677" y="3006223"/>
              <a:ext cx="484200" cy="20520"/>
            </p14:xfrm>
          </p:contentPart>
        </mc:Choice>
        <mc:Fallback xmlns="">
          <p:pic>
            <p:nvPicPr>
              <p:cNvPr id="4141" name="Ink 4140">
                <a:extLst>
                  <a:ext uri="{FF2B5EF4-FFF2-40B4-BE49-F238E27FC236}">
                    <a16:creationId xmlns:a16="http://schemas.microsoft.com/office/drawing/2014/main" id="{1DD92E38-C94C-4F3E-A1C0-A2FAC6964B6C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867677" y="2988583"/>
                <a:ext cx="519840" cy="5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ED8FB2FD-DBFB-4390-AB31-FE4CD945FDBA}"/>
              </a:ext>
            </a:extLst>
          </p:cNvPr>
          <p:cNvGrpSpPr/>
          <p:nvPr/>
        </p:nvGrpSpPr>
        <p:grpSpPr>
          <a:xfrm>
            <a:off x="76200" y="142482"/>
            <a:ext cx="8839200" cy="1015663"/>
            <a:chOff x="76200" y="142482"/>
            <a:chExt cx="8839200" cy="1015663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F23B1F2-21A3-4786-AE12-D6EC16581168}"/>
                </a:ext>
              </a:extLst>
            </p:cNvPr>
            <p:cNvSpPr txBox="1"/>
            <p:nvPr/>
          </p:nvSpPr>
          <p:spPr>
            <a:xfrm>
              <a:off x="76200" y="142482"/>
              <a:ext cx="8839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7.  We again allow the externally applied field to be non-uniform, but we now assume the dielectric is linear and isotropic.  In that case the total free energy        of the body due to the field can be calculated, not just 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758B9BA-2AC1-4FA6-A840-F59457580C93}"/>
                </a:ext>
              </a:extLst>
            </p:cNvPr>
            <p:cNvGrpSpPr/>
            <p:nvPr/>
          </p:nvGrpSpPr>
          <p:grpSpPr>
            <a:xfrm>
              <a:off x="8229600" y="524673"/>
              <a:ext cx="243720" cy="251280"/>
              <a:chOff x="5750957" y="1865383"/>
              <a:chExt cx="243720" cy="251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81" name="Ink 80">
                    <a:extLst>
                      <a:ext uri="{FF2B5EF4-FFF2-40B4-BE49-F238E27FC236}">
                        <a16:creationId xmlns:a16="http://schemas.microsoft.com/office/drawing/2014/main" id="{27EE8049-9A6D-49DD-89D7-FA2A0498C9B9}"/>
                      </a:ext>
                    </a:extLst>
                  </p14:cNvPr>
                  <p14:cNvContentPartPr/>
                  <p14:nvPr/>
                </p14:nvContentPartPr>
                <p14:xfrm>
                  <a:off x="5750957" y="1865383"/>
                  <a:ext cx="243720" cy="55800"/>
                </p14:xfrm>
              </p:contentPart>
            </mc:Choice>
            <mc:Fallback xmlns="">
              <p:pic>
                <p:nvPicPr>
                  <p:cNvPr id="3" name="Ink 2">
                    <a:extLst>
                      <a:ext uri="{FF2B5EF4-FFF2-40B4-BE49-F238E27FC236}">
                        <a16:creationId xmlns:a16="http://schemas.microsoft.com/office/drawing/2014/main" id="{58DD2018-055D-46FE-9DE9-74A3F5960AD2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5733317" y="1847383"/>
                    <a:ext cx="279360" cy="91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82" name="Ink 81">
                    <a:extLst>
                      <a:ext uri="{FF2B5EF4-FFF2-40B4-BE49-F238E27FC236}">
                        <a16:creationId xmlns:a16="http://schemas.microsoft.com/office/drawing/2014/main" id="{01E19115-6159-448A-B58E-D73F6DC39E09}"/>
                      </a:ext>
                    </a:extLst>
                  </p14:cNvPr>
                  <p14:cNvContentPartPr/>
                  <p14:nvPr/>
                </p14:nvContentPartPr>
                <p14:xfrm>
                  <a:off x="5776517" y="1899223"/>
                  <a:ext cx="108720" cy="217440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DF57A7C5-D3D9-4438-95C7-DFDE10BA33A2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5758517" y="1881583"/>
                    <a:ext cx="144360" cy="253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BEDED7BF-F62A-4BA3-8AF1-277C4E236948}"/>
                      </a:ext>
                    </a:extLst>
                  </p14:cNvPr>
                  <p14:cNvContentPartPr/>
                  <p14:nvPr/>
                </p14:nvContentPartPr>
                <p14:xfrm>
                  <a:off x="5764997" y="2030983"/>
                  <a:ext cx="218880" cy="3672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9DB41730-1B24-4757-AAEA-6901E703174E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747357" y="2013343"/>
                    <a:ext cx="254520" cy="72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8DA414A1-20F0-41A5-ACEA-91A63889312E}"/>
                </a:ext>
              </a:extLst>
            </p:cNvPr>
            <p:cNvGrpSpPr/>
            <p:nvPr/>
          </p:nvGrpSpPr>
          <p:grpSpPr>
            <a:xfrm>
              <a:off x="5867400" y="872763"/>
              <a:ext cx="408240" cy="264600"/>
              <a:chOff x="5680037" y="2233303"/>
              <a:chExt cx="408240" cy="264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77" name="Ink 76">
                    <a:extLst>
                      <a:ext uri="{FF2B5EF4-FFF2-40B4-BE49-F238E27FC236}">
                        <a16:creationId xmlns:a16="http://schemas.microsoft.com/office/drawing/2014/main" id="{4120E0D8-9093-412D-80E2-4EAC7F429936}"/>
                      </a:ext>
                    </a:extLst>
                  </p14:cNvPr>
                  <p14:cNvContentPartPr/>
                  <p14:nvPr/>
                </p14:nvContentPartPr>
                <p14:xfrm>
                  <a:off x="5680037" y="2233303"/>
                  <a:ext cx="113040" cy="21960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524D12E6-72A5-459D-BB95-F637AB562875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5662037" y="2215303"/>
                    <a:ext cx="148680" cy="255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309F4399-F8DD-40A8-8DB2-F23581C37543}"/>
                      </a:ext>
                    </a:extLst>
                  </p14:cNvPr>
                  <p14:cNvContentPartPr/>
                  <p14:nvPr/>
                </p14:nvContentPartPr>
                <p14:xfrm>
                  <a:off x="5824037" y="2245183"/>
                  <a:ext cx="264240" cy="6876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76AAC9C5-6E6D-46E1-A136-C7101051993B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5806037" y="2227543"/>
                    <a:ext cx="299880" cy="10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79" name="Ink 78">
                    <a:extLst>
                      <a:ext uri="{FF2B5EF4-FFF2-40B4-BE49-F238E27FC236}">
                        <a16:creationId xmlns:a16="http://schemas.microsoft.com/office/drawing/2014/main" id="{22B0DC8A-7E4E-4307-AD52-8A610998E330}"/>
                      </a:ext>
                    </a:extLst>
                  </p14:cNvPr>
                  <p14:cNvContentPartPr/>
                  <p14:nvPr/>
                </p14:nvContentPartPr>
                <p14:xfrm>
                  <a:off x="5924837" y="2318623"/>
                  <a:ext cx="74520" cy="17928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DE1B419F-9EAB-4E08-9F94-5154742C1D78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5907197" y="2300623"/>
                    <a:ext cx="110160" cy="21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80" name="Ink 79">
                    <a:extLst>
                      <a:ext uri="{FF2B5EF4-FFF2-40B4-BE49-F238E27FC236}">
                        <a16:creationId xmlns:a16="http://schemas.microsoft.com/office/drawing/2014/main" id="{BE9985FC-CB8F-46C7-8F0B-1F5F803FEE37}"/>
                      </a:ext>
                    </a:extLst>
                  </p14:cNvPr>
                  <p14:cNvContentPartPr/>
                  <p14:nvPr/>
                </p14:nvContentPartPr>
                <p14:xfrm>
                  <a:off x="5943197" y="2386303"/>
                  <a:ext cx="116640" cy="2196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00BCB99B-1820-4B81-9486-FDBA463FC7F1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5925557" y="2368303"/>
                    <a:ext cx="152280" cy="576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4097" name="Ink 4096">
                <a:extLst>
                  <a:ext uri="{FF2B5EF4-FFF2-40B4-BE49-F238E27FC236}">
                    <a16:creationId xmlns:a16="http://schemas.microsoft.com/office/drawing/2014/main" id="{CBF8D65C-8805-49D2-A0F6-896E5872CB90}"/>
                  </a:ext>
                </a:extLst>
              </p14:cNvPr>
              <p14:cNvContentPartPr/>
              <p14:nvPr/>
            </p14:nvContentPartPr>
            <p14:xfrm>
              <a:off x="6707116" y="1638033"/>
              <a:ext cx="1432800" cy="520200"/>
            </p14:xfrm>
          </p:contentPart>
        </mc:Choice>
        <mc:Fallback>
          <p:pic>
            <p:nvPicPr>
              <p:cNvPr id="4097" name="Ink 4096">
                <a:extLst>
                  <a:ext uri="{FF2B5EF4-FFF2-40B4-BE49-F238E27FC236}">
                    <a16:creationId xmlns:a16="http://schemas.microsoft.com/office/drawing/2014/main" id="{CBF8D65C-8805-49D2-A0F6-896E5872CB9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689116" y="1620393"/>
                <a:ext cx="1468440" cy="55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1C1E6091-2A9B-4654-B36E-6AE19D65742C}"/>
              </a:ext>
            </a:extLst>
          </p:cNvPr>
          <p:cNvGrpSpPr/>
          <p:nvPr/>
        </p:nvGrpSpPr>
        <p:grpSpPr>
          <a:xfrm>
            <a:off x="7728796" y="2625153"/>
            <a:ext cx="136800" cy="51120"/>
            <a:chOff x="7728796" y="2625153"/>
            <a:chExt cx="136800" cy="5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4127" name="Ink 4126">
                  <a:extLst>
                    <a:ext uri="{FF2B5EF4-FFF2-40B4-BE49-F238E27FC236}">
                      <a16:creationId xmlns:a16="http://schemas.microsoft.com/office/drawing/2014/main" id="{4C572FDC-7FA4-495E-B4A4-54B02C77895B}"/>
                    </a:ext>
                  </a:extLst>
                </p14:cNvPr>
                <p14:cNvContentPartPr/>
                <p14:nvPr/>
              </p14:nvContentPartPr>
              <p14:xfrm>
                <a:off x="7850476" y="2636313"/>
                <a:ext cx="15120" cy="6120"/>
              </p14:xfrm>
            </p:contentPart>
          </mc:Choice>
          <mc:Fallback>
            <p:pic>
              <p:nvPicPr>
                <p:cNvPr id="4127" name="Ink 4126">
                  <a:extLst>
                    <a:ext uri="{FF2B5EF4-FFF2-40B4-BE49-F238E27FC236}">
                      <a16:creationId xmlns:a16="http://schemas.microsoft.com/office/drawing/2014/main" id="{4C572FDC-7FA4-495E-B4A4-54B02C77895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787476" y="2573673"/>
                  <a:ext cx="140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65CF536-77BD-4B53-8A8F-5D63BB755497}"/>
                    </a:ext>
                  </a:extLst>
                </p14:cNvPr>
                <p14:cNvContentPartPr/>
                <p14:nvPr/>
              </p14:nvContentPartPr>
              <p14:xfrm>
                <a:off x="7728796" y="2625153"/>
                <a:ext cx="66960" cy="511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65CF536-77BD-4B53-8A8F-5D63BB75549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666156" y="2562513"/>
                  <a:ext cx="19260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DB09F63-FBFE-4804-AF9B-103A58862149}"/>
              </a:ext>
            </a:extLst>
          </p:cNvPr>
          <p:cNvGrpSpPr/>
          <p:nvPr/>
        </p:nvGrpSpPr>
        <p:grpSpPr>
          <a:xfrm>
            <a:off x="7849036" y="2138073"/>
            <a:ext cx="366840" cy="76320"/>
            <a:chOff x="7849036" y="2138073"/>
            <a:chExt cx="366840" cy="7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4100" name="Ink 4099">
                  <a:extLst>
                    <a:ext uri="{FF2B5EF4-FFF2-40B4-BE49-F238E27FC236}">
                      <a16:creationId xmlns:a16="http://schemas.microsoft.com/office/drawing/2014/main" id="{40D58C46-21D2-4B02-92A3-F217234B4035}"/>
                    </a:ext>
                  </a:extLst>
                </p14:cNvPr>
                <p14:cNvContentPartPr/>
                <p14:nvPr/>
              </p14:nvContentPartPr>
              <p14:xfrm>
                <a:off x="8063596" y="2138073"/>
                <a:ext cx="152280" cy="19800"/>
              </p14:xfrm>
            </p:contentPart>
          </mc:Choice>
          <mc:Fallback>
            <p:pic>
              <p:nvPicPr>
                <p:cNvPr id="4100" name="Ink 4099">
                  <a:extLst>
                    <a:ext uri="{FF2B5EF4-FFF2-40B4-BE49-F238E27FC236}">
                      <a16:creationId xmlns:a16="http://schemas.microsoft.com/office/drawing/2014/main" id="{40D58C46-21D2-4B02-92A3-F217234B403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000956" y="2075073"/>
                  <a:ext cx="277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4102" name="Ink 4101">
                  <a:extLst>
                    <a:ext uri="{FF2B5EF4-FFF2-40B4-BE49-F238E27FC236}">
                      <a16:creationId xmlns:a16="http://schemas.microsoft.com/office/drawing/2014/main" id="{5DF570D1-9336-4F50-B2D6-FC1E2A10777A}"/>
                    </a:ext>
                  </a:extLst>
                </p14:cNvPr>
                <p14:cNvContentPartPr/>
                <p14:nvPr/>
              </p14:nvContentPartPr>
              <p14:xfrm>
                <a:off x="7849036" y="2138073"/>
                <a:ext cx="72720" cy="50760"/>
              </p14:xfrm>
            </p:contentPart>
          </mc:Choice>
          <mc:Fallback>
            <p:pic>
              <p:nvPicPr>
                <p:cNvPr id="4102" name="Ink 4101">
                  <a:extLst>
                    <a:ext uri="{FF2B5EF4-FFF2-40B4-BE49-F238E27FC236}">
                      <a16:creationId xmlns:a16="http://schemas.microsoft.com/office/drawing/2014/main" id="{5DF570D1-9336-4F50-B2D6-FC1E2A10777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786396" y="2075073"/>
                  <a:ext cx="1983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9157C04-1412-4B70-B4B9-32DD299F00C0}"/>
                    </a:ext>
                  </a:extLst>
                </p14:cNvPr>
                <p14:cNvContentPartPr/>
                <p14:nvPr/>
              </p14:nvContentPartPr>
              <p14:xfrm>
                <a:off x="8052796" y="2195673"/>
                <a:ext cx="131040" cy="187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9157C04-1412-4B70-B4B9-32DD299F00C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989796" y="2132673"/>
                  <a:ext cx="256680" cy="14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67E8F04-50AF-467D-BC14-CBCB1EF043EF}"/>
                  </a:ext>
                </a:extLst>
              </p14:cNvPr>
              <p14:cNvContentPartPr/>
              <p14:nvPr/>
            </p14:nvContentPartPr>
            <p14:xfrm>
              <a:off x="7453036" y="2046993"/>
              <a:ext cx="14400" cy="622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67E8F04-50AF-467D-BC14-CBCB1EF043EF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390036" y="1983993"/>
                <a:ext cx="1400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9556CFD3-C9C0-40AE-8F8C-8FE63089BDAE}"/>
                  </a:ext>
                </a:extLst>
              </p14:cNvPr>
              <p14:cNvContentPartPr/>
              <p14:nvPr/>
            </p14:nvContentPartPr>
            <p14:xfrm>
              <a:off x="7427116" y="2855553"/>
              <a:ext cx="28800" cy="324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9556CFD3-C9C0-40AE-8F8C-8FE63089BDAE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364476" y="2792913"/>
                <a:ext cx="15444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7EE86E2-21F4-46BC-A320-C3EED2BFD884}"/>
                  </a:ext>
                </a:extLst>
              </p14:cNvPr>
              <p14:cNvContentPartPr/>
              <p14:nvPr/>
            </p14:nvContentPartPr>
            <p14:xfrm>
              <a:off x="6562036" y="1955913"/>
              <a:ext cx="49320" cy="8964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7EE86E2-21F4-46BC-A320-C3EED2BFD88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499036" y="1893273"/>
                <a:ext cx="17496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372D5CD-4C32-4380-BAA7-37E0899BEA0B}"/>
                  </a:ext>
                </a:extLst>
              </p14:cNvPr>
              <p14:cNvContentPartPr/>
              <p14:nvPr/>
            </p14:nvContentPartPr>
            <p14:xfrm>
              <a:off x="6492196" y="2862393"/>
              <a:ext cx="47880" cy="1310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372D5CD-4C32-4380-BAA7-37E0899BEA0B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429196" y="2799393"/>
                <a:ext cx="17352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C7ECE26-4200-4BE3-BE98-298A56515BE6}"/>
                  </a:ext>
                </a:extLst>
              </p14:cNvPr>
              <p14:cNvContentPartPr/>
              <p14:nvPr/>
            </p14:nvContentPartPr>
            <p14:xfrm>
              <a:off x="4583476" y="2839353"/>
              <a:ext cx="88560" cy="756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C7ECE26-4200-4BE3-BE98-298A56515BE6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520476" y="2776353"/>
                <a:ext cx="214200" cy="20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644D62F5-65BF-4854-8AAD-3D3269277C26}"/>
              </a:ext>
            </a:extLst>
          </p:cNvPr>
          <p:cNvGrpSpPr/>
          <p:nvPr/>
        </p:nvGrpSpPr>
        <p:grpSpPr>
          <a:xfrm>
            <a:off x="4506436" y="2675193"/>
            <a:ext cx="127440" cy="83880"/>
            <a:chOff x="4506436" y="2675193"/>
            <a:chExt cx="127440" cy="8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AE952AA-826C-4694-A7D1-359E239BEF53}"/>
                    </a:ext>
                  </a:extLst>
                </p14:cNvPr>
                <p14:cNvContentPartPr/>
                <p14:nvPr/>
              </p14:nvContentPartPr>
              <p14:xfrm>
                <a:off x="4528036" y="2729193"/>
                <a:ext cx="55800" cy="298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AE952AA-826C-4694-A7D1-359E239BEF5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465036" y="2666553"/>
                  <a:ext cx="1814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B6FF6F7-F401-4618-B0DF-049C85B206DE}"/>
                    </a:ext>
                  </a:extLst>
                </p14:cNvPr>
                <p14:cNvContentPartPr/>
                <p14:nvPr/>
              </p14:nvContentPartPr>
              <p14:xfrm>
                <a:off x="4506436" y="2675193"/>
                <a:ext cx="127440" cy="554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B6FF6F7-F401-4618-B0DF-049C85B206D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443436" y="2612553"/>
                  <a:ext cx="253080" cy="18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D92D47CA-E395-4486-9EF9-0C64310B4C7F}"/>
                  </a:ext>
                </a:extLst>
              </p14:cNvPr>
              <p14:cNvContentPartPr/>
              <p14:nvPr/>
            </p14:nvContentPartPr>
            <p14:xfrm>
              <a:off x="4539196" y="2024673"/>
              <a:ext cx="117000" cy="6156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D92D47CA-E395-4486-9EF9-0C64310B4C7F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476196" y="1962033"/>
                <a:ext cx="242640" cy="18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968FD89C-7DAD-4192-A8AB-9A64AC43E5A6}"/>
              </a:ext>
            </a:extLst>
          </p:cNvPr>
          <p:cNvGrpSpPr/>
          <p:nvPr/>
        </p:nvGrpSpPr>
        <p:grpSpPr>
          <a:xfrm>
            <a:off x="4387636" y="3778233"/>
            <a:ext cx="191160" cy="200880"/>
            <a:chOff x="4387636" y="3778233"/>
            <a:chExt cx="191160" cy="20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A755E00-D266-476D-8906-7E7E38FEBFB8}"/>
                    </a:ext>
                  </a:extLst>
                </p14:cNvPr>
                <p14:cNvContentPartPr/>
                <p14:nvPr/>
              </p14:nvContentPartPr>
              <p14:xfrm>
                <a:off x="4387636" y="3831153"/>
                <a:ext cx="156960" cy="1479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A755E00-D266-476D-8906-7E7E38FEBFB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324636" y="3768513"/>
                  <a:ext cx="2826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8129E56-C5F4-4609-A43E-BC55669841A0}"/>
                    </a:ext>
                  </a:extLst>
                </p14:cNvPr>
                <p14:cNvContentPartPr/>
                <p14:nvPr/>
              </p14:nvContentPartPr>
              <p14:xfrm>
                <a:off x="4490236" y="3778233"/>
                <a:ext cx="88560" cy="1206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8129E56-C5F4-4609-A43E-BC55669841A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427596" y="3715593"/>
                  <a:ext cx="214200" cy="24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A2D0A68-2F7F-4758-AC85-328ABB712725}"/>
                  </a:ext>
                </a:extLst>
              </p14:cNvPr>
              <p14:cNvContentPartPr/>
              <p14:nvPr/>
            </p14:nvContentPartPr>
            <p14:xfrm>
              <a:off x="4554316" y="3170913"/>
              <a:ext cx="176040" cy="4500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A2D0A68-2F7F-4758-AC85-328ABB712725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491316" y="3108273"/>
                <a:ext cx="3016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9CB2FA77-08D1-4DEA-A05B-A72BD0DF08F2}"/>
                  </a:ext>
                </a:extLst>
              </p14:cNvPr>
              <p14:cNvContentPartPr/>
              <p14:nvPr/>
            </p14:nvContentPartPr>
            <p14:xfrm>
              <a:off x="6069196" y="3112593"/>
              <a:ext cx="85680" cy="1188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9CB2FA77-08D1-4DEA-A05B-A72BD0DF08F2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006556" y="3049953"/>
                <a:ext cx="21132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4BE67A64-5D7E-41CB-B766-AA5AF412F625}"/>
                  </a:ext>
                </a:extLst>
              </p14:cNvPr>
              <p14:cNvContentPartPr/>
              <p14:nvPr/>
            </p14:nvContentPartPr>
            <p14:xfrm>
              <a:off x="6064876" y="3600393"/>
              <a:ext cx="151920" cy="2736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4BE67A64-5D7E-41CB-B766-AA5AF412F625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001876" y="3537753"/>
                <a:ext cx="2775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E242056A-EB55-4668-A70D-A8392D3594FC}"/>
                  </a:ext>
                </a:extLst>
              </p14:cNvPr>
              <p14:cNvContentPartPr/>
              <p14:nvPr/>
            </p14:nvContentPartPr>
            <p14:xfrm>
              <a:off x="5429116" y="3835833"/>
              <a:ext cx="105480" cy="4896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E242056A-EB55-4668-A70D-A8392D3594FC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366116" y="3772833"/>
                <a:ext cx="2311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7000D020-11DC-471D-845F-DD75152216EB}"/>
                  </a:ext>
                </a:extLst>
              </p14:cNvPr>
              <p14:cNvContentPartPr/>
              <p14:nvPr/>
            </p14:nvContentPartPr>
            <p14:xfrm>
              <a:off x="6186916" y="3617313"/>
              <a:ext cx="90000" cy="18540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7000D020-11DC-471D-845F-DD75152216EB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123916" y="3554673"/>
                <a:ext cx="21564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4142" name="Ink 4141">
                <a:extLst>
                  <a:ext uri="{FF2B5EF4-FFF2-40B4-BE49-F238E27FC236}">
                    <a16:creationId xmlns:a16="http://schemas.microsoft.com/office/drawing/2014/main" id="{5B231F8D-230D-4C72-8BC6-BB226B4FBCA5}"/>
                  </a:ext>
                </a:extLst>
              </p14:cNvPr>
              <p14:cNvContentPartPr/>
              <p14:nvPr/>
            </p14:nvContentPartPr>
            <p14:xfrm>
              <a:off x="6090796" y="3645753"/>
              <a:ext cx="117720" cy="108720"/>
            </p14:xfrm>
          </p:contentPart>
        </mc:Choice>
        <mc:Fallback>
          <p:pic>
            <p:nvPicPr>
              <p:cNvPr id="4142" name="Ink 4141">
                <a:extLst>
                  <a:ext uri="{FF2B5EF4-FFF2-40B4-BE49-F238E27FC236}">
                    <a16:creationId xmlns:a16="http://schemas.microsoft.com/office/drawing/2014/main" id="{5B231F8D-230D-4C72-8BC6-BB226B4FBCA5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027796" y="3582753"/>
                <a:ext cx="243360" cy="23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45" name="Group 4144">
            <a:extLst>
              <a:ext uri="{FF2B5EF4-FFF2-40B4-BE49-F238E27FC236}">
                <a16:creationId xmlns:a16="http://schemas.microsoft.com/office/drawing/2014/main" id="{75B20945-1C65-4FAF-B070-81CF7070F503}"/>
              </a:ext>
            </a:extLst>
          </p:cNvPr>
          <p:cNvGrpSpPr/>
          <p:nvPr/>
        </p:nvGrpSpPr>
        <p:grpSpPr>
          <a:xfrm>
            <a:off x="3326356" y="4559073"/>
            <a:ext cx="144000" cy="205560"/>
            <a:chOff x="3326356" y="4559073"/>
            <a:chExt cx="144000" cy="20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4143" name="Ink 4142">
                  <a:extLst>
                    <a:ext uri="{FF2B5EF4-FFF2-40B4-BE49-F238E27FC236}">
                      <a16:creationId xmlns:a16="http://schemas.microsoft.com/office/drawing/2014/main" id="{9A9BDB6D-0DD5-42B9-8513-5063DD6EDADB}"/>
                    </a:ext>
                  </a:extLst>
                </p14:cNvPr>
                <p14:cNvContentPartPr/>
                <p14:nvPr/>
              </p14:nvContentPartPr>
              <p14:xfrm>
                <a:off x="3326356" y="4616673"/>
                <a:ext cx="50760" cy="82080"/>
              </p14:xfrm>
            </p:contentPart>
          </mc:Choice>
          <mc:Fallback>
            <p:pic>
              <p:nvPicPr>
                <p:cNvPr id="4143" name="Ink 4142">
                  <a:extLst>
                    <a:ext uri="{FF2B5EF4-FFF2-40B4-BE49-F238E27FC236}">
                      <a16:creationId xmlns:a16="http://schemas.microsoft.com/office/drawing/2014/main" id="{9A9BDB6D-0DD5-42B9-8513-5063DD6EDAD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263356" y="4554033"/>
                  <a:ext cx="1764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4144" name="Ink 4143">
                  <a:extLst>
                    <a:ext uri="{FF2B5EF4-FFF2-40B4-BE49-F238E27FC236}">
                      <a16:creationId xmlns:a16="http://schemas.microsoft.com/office/drawing/2014/main" id="{163EE78F-F270-4F13-BB48-47C456608088}"/>
                    </a:ext>
                  </a:extLst>
                </p14:cNvPr>
                <p14:cNvContentPartPr/>
                <p14:nvPr/>
              </p14:nvContentPartPr>
              <p14:xfrm>
                <a:off x="3327796" y="4559073"/>
                <a:ext cx="142560" cy="205560"/>
              </p14:xfrm>
            </p:contentPart>
          </mc:Choice>
          <mc:Fallback>
            <p:pic>
              <p:nvPicPr>
                <p:cNvPr id="4144" name="Ink 4143">
                  <a:extLst>
                    <a:ext uri="{FF2B5EF4-FFF2-40B4-BE49-F238E27FC236}">
                      <a16:creationId xmlns:a16="http://schemas.microsoft.com/office/drawing/2014/main" id="{163EE78F-F270-4F13-BB48-47C45660808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264796" y="4496433"/>
                  <a:ext cx="268200" cy="33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49" name="Group 4148">
            <a:extLst>
              <a:ext uri="{FF2B5EF4-FFF2-40B4-BE49-F238E27FC236}">
                <a16:creationId xmlns:a16="http://schemas.microsoft.com/office/drawing/2014/main" id="{13762380-34B6-4A5A-8131-C8692872F10C}"/>
              </a:ext>
            </a:extLst>
          </p:cNvPr>
          <p:cNvGrpSpPr/>
          <p:nvPr/>
        </p:nvGrpSpPr>
        <p:grpSpPr>
          <a:xfrm>
            <a:off x="2929636" y="4596153"/>
            <a:ext cx="71280" cy="623520"/>
            <a:chOff x="2929636" y="4596153"/>
            <a:chExt cx="71280" cy="62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4146" name="Ink 4145">
                  <a:extLst>
                    <a:ext uri="{FF2B5EF4-FFF2-40B4-BE49-F238E27FC236}">
                      <a16:creationId xmlns:a16="http://schemas.microsoft.com/office/drawing/2014/main" id="{46690AC3-E7CA-4D62-A870-D0BEC78E3656}"/>
                    </a:ext>
                  </a:extLst>
                </p14:cNvPr>
                <p14:cNvContentPartPr/>
                <p14:nvPr/>
              </p14:nvContentPartPr>
              <p14:xfrm>
                <a:off x="2956636" y="4596153"/>
                <a:ext cx="44280" cy="323280"/>
              </p14:xfrm>
            </p:contentPart>
          </mc:Choice>
          <mc:Fallback>
            <p:pic>
              <p:nvPicPr>
                <p:cNvPr id="4146" name="Ink 4145">
                  <a:extLst>
                    <a:ext uri="{FF2B5EF4-FFF2-40B4-BE49-F238E27FC236}">
                      <a16:creationId xmlns:a16="http://schemas.microsoft.com/office/drawing/2014/main" id="{46690AC3-E7CA-4D62-A870-D0BEC78E365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893636" y="4533153"/>
                  <a:ext cx="16992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4147" name="Ink 4146">
                  <a:extLst>
                    <a:ext uri="{FF2B5EF4-FFF2-40B4-BE49-F238E27FC236}">
                      <a16:creationId xmlns:a16="http://schemas.microsoft.com/office/drawing/2014/main" id="{05BD5444-A297-4AD5-8FEC-99745CFE69CA}"/>
                    </a:ext>
                  </a:extLst>
                </p14:cNvPr>
                <p14:cNvContentPartPr/>
                <p14:nvPr/>
              </p14:nvContentPartPr>
              <p14:xfrm>
                <a:off x="2929636" y="4941753"/>
                <a:ext cx="46080" cy="277920"/>
              </p14:xfrm>
            </p:contentPart>
          </mc:Choice>
          <mc:Fallback>
            <p:pic>
              <p:nvPicPr>
                <p:cNvPr id="4147" name="Ink 4146">
                  <a:extLst>
                    <a:ext uri="{FF2B5EF4-FFF2-40B4-BE49-F238E27FC236}">
                      <a16:creationId xmlns:a16="http://schemas.microsoft.com/office/drawing/2014/main" id="{05BD5444-A297-4AD5-8FEC-99745CFE69C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866996" y="4878753"/>
                  <a:ext cx="17172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4148" name="Ink 4147">
                  <a:extLst>
                    <a:ext uri="{FF2B5EF4-FFF2-40B4-BE49-F238E27FC236}">
                      <a16:creationId xmlns:a16="http://schemas.microsoft.com/office/drawing/2014/main" id="{2F4BFFE4-4405-43F1-8095-C48A9CF5126A}"/>
                    </a:ext>
                  </a:extLst>
                </p14:cNvPr>
                <p14:cNvContentPartPr/>
                <p14:nvPr/>
              </p14:nvContentPartPr>
              <p14:xfrm>
                <a:off x="2958076" y="4961553"/>
                <a:ext cx="27360" cy="232920"/>
              </p14:xfrm>
            </p:contentPart>
          </mc:Choice>
          <mc:Fallback>
            <p:pic>
              <p:nvPicPr>
                <p:cNvPr id="4148" name="Ink 4147">
                  <a:extLst>
                    <a:ext uri="{FF2B5EF4-FFF2-40B4-BE49-F238E27FC236}">
                      <a16:creationId xmlns:a16="http://schemas.microsoft.com/office/drawing/2014/main" id="{2F4BFFE4-4405-43F1-8095-C48A9CF5126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895076" y="4898913"/>
                  <a:ext cx="153000" cy="35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4150" name="Ink 4149">
                <a:extLst>
                  <a:ext uri="{FF2B5EF4-FFF2-40B4-BE49-F238E27FC236}">
                    <a16:creationId xmlns:a16="http://schemas.microsoft.com/office/drawing/2014/main" id="{D8C13DFC-D7BD-4231-AFA9-996C5E8340EE}"/>
                  </a:ext>
                </a:extLst>
              </p14:cNvPr>
              <p14:cNvContentPartPr/>
              <p14:nvPr/>
            </p14:nvContentPartPr>
            <p14:xfrm>
              <a:off x="2167876" y="5337393"/>
              <a:ext cx="163440" cy="34200"/>
            </p14:xfrm>
          </p:contentPart>
        </mc:Choice>
        <mc:Fallback>
          <p:pic>
            <p:nvPicPr>
              <p:cNvPr id="4150" name="Ink 4149">
                <a:extLst>
                  <a:ext uri="{FF2B5EF4-FFF2-40B4-BE49-F238E27FC236}">
                    <a16:creationId xmlns:a16="http://schemas.microsoft.com/office/drawing/2014/main" id="{D8C13DFC-D7BD-4231-AFA9-996C5E8340EE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2105236" y="5274393"/>
                <a:ext cx="2890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4151" name="Ink 4150">
                <a:extLst>
                  <a:ext uri="{FF2B5EF4-FFF2-40B4-BE49-F238E27FC236}">
                    <a16:creationId xmlns:a16="http://schemas.microsoft.com/office/drawing/2014/main" id="{5F2C9BB2-C059-47D4-B005-DB523C4B0C49}"/>
                  </a:ext>
                </a:extLst>
              </p14:cNvPr>
              <p14:cNvContentPartPr/>
              <p14:nvPr/>
            </p14:nvContentPartPr>
            <p14:xfrm>
              <a:off x="3307636" y="5350353"/>
              <a:ext cx="97920" cy="96840"/>
            </p14:xfrm>
          </p:contentPart>
        </mc:Choice>
        <mc:Fallback>
          <p:pic>
            <p:nvPicPr>
              <p:cNvPr id="4151" name="Ink 4150">
                <a:extLst>
                  <a:ext uri="{FF2B5EF4-FFF2-40B4-BE49-F238E27FC236}">
                    <a16:creationId xmlns:a16="http://schemas.microsoft.com/office/drawing/2014/main" id="{5F2C9BB2-C059-47D4-B005-DB523C4B0C49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244636" y="5287713"/>
                <a:ext cx="2235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4152" name="Ink 4151">
                <a:extLst>
                  <a:ext uri="{FF2B5EF4-FFF2-40B4-BE49-F238E27FC236}">
                    <a16:creationId xmlns:a16="http://schemas.microsoft.com/office/drawing/2014/main" id="{20381B6C-6EE7-43FA-856B-6DB50F006781}"/>
                  </a:ext>
                </a:extLst>
              </p14:cNvPr>
              <p14:cNvContentPartPr/>
              <p14:nvPr/>
            </p14:nvContentPartPr>
            <p14:xfrm>
              <a:off x="3817036" y="5330913"/>
              <a:ext cx="136440" cy="76680"/>
            </p14:xfrm>
          </p:contentPart>
        </mc:Choice>
        <mc:Fallback>
          <p:pic>
            <p:nvPicPr>
              <p:cNvPr id="4152" name="Ink 4151">
                <a:extLst>
                  <a:ext uri="{FF2B5EF4-FFF2-40B4-BE49-F238E27FC236}">
                    <a16:creationId xmlns:a16="http://schemas.microsoft.com/office/drawing/2014/main" id="{20381B6C-6EE7-43FA-856B-6DB50F006781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754036" y="5268273"/>
                <a:ext cx="26208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4153" name="Ink 4152">
                <a:extLst>
                  <a:ext uri="{FF2B5EF4-FFF2-40B4-BE49-F238E27FC236}">
                    <a16:creationId xmlns:a16="http://schemas.microsoft.com/office/drawing/2014/main" id="{CD0FF092-6EF4-4E12-92A7-99D6B467BD33}"/>
                  </a:ext>
                </a:extLst>
              </p14:cNvPr>
              <p14:cNvContentPartPr/>
              <p14:nvPr/>
            </p14:nvContentPartPr>
            <p14:xfrm>
              <a:off x="4805596" y="5402553"/>
              <a:ext cx="93600" cy="73800"/>
            </p14:xfrm>
          </p:contentPart>
        </mc:Choice>
        <mc:Fallback>
          <p:pic>
            <p:nvPicPr>
              <p:cNvPr id="4153" name="Ink 4152">
                <a:extLst>
                  <a:ext uri="{FF2B5EF4-FFF2-40B4-BE49-F238E27FC236}">
                    <a16:creationId xmlns:a16="http://schemas.microsoft.com/office/drawing/2014/main" id="{CD0FF092-6EF4-4E12-92A7-99D6B467BD33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742956" y="5339913"/>
                <a:ext cx="2192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4154" name="Ink 4153">
                <a:extLst>
                  <a:ext uri="{FF2B5EF4-FFF2-40B4-BE49-F238E27FC236}">
                    <a16:creationId xmlns:a16="http://schemas.microsoft.com/office/drawing/2014/main" id="{83BFE237-8EDE-4409-ABB6-53D0871FE719}"/>
                  </a:ext>
                </a:extLst>
              </p14:cNvPr>
              <p14:cNvContentPartPr/>
              <p14:nvPr/>
            </p14:nvContentPartPr>
            <p14:xfrm>
              <a:off x="4851676" y="4697673"/>
              <a:ext cx="109440" cy="34920"/>
            </p14:xfrm>
          </p:contentPart>
        </mc:Choice>
        <mc:Fallback>
          <p:pic>
            <p:nvPicPr>
              <p:cNvPr id="4154" name="Ink 4153">
                <a:extLst>
                  <a:ext uri="{FF2B5EF4-FFF2-40B4-BE49-F238E27FC236}">
                    <a16:creationId xmlns:a16="http://schemas.microsoft.com/office/drawing/2014/main" id="{83BFE237-8EDE-4409-ABB6-53D0871FE719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789036" y="4635033"/>
                <a:ext cx="2350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4155" name="Ink 4154">
                <a:extLst>
                  <a:ext uri="{FF2B5EF4-FFF2-40B4-BE49-F238E27FC236}">
                    <a16:creationId xmlns:a16="http://schemas.microsoft.com/office/drawing/2014/main" id="{8ABCF4B3-6AD5-4133-9989-25A6A8052DA2}"/>
                  </a:ext>
                </a:extLst>
              </p14:cNvPr>
              <p14:cNvContentPartPr/>
              <p14:nvPr/>
            </p14:nvContentPartPr>
            <p14:xfrm>
              <a:off x="3868156" y="4664913"/>
              <a:ext cx="159480" cy="81720"/>
            </p14:xfrm>
          </p:contentPart>
        </mc:Choice>
        <mc:Fallback>
          <p:pic>
            <p:nvPicPr>
              <p:cNvPr id="4155" name="Ink 4154">
                <a:extLst>
                  <a:ext uri="{FF2B5EF4-FFF2-40B4-BE49-F238E27FC236}">
                    <a16:creationId xmlns:a16="http://schemas.microsoft.com/office/drawing/2014/main" id="{8ABCF4B3-6AD5-4133-9989-25A6A8052DA2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805156" y="4602273"/>
                <a:ext cx="28512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4156" name="Ink 4155">
                <a:extLst>
                  <a:ext uri="{FF2B5EF4-FFF2-40B4-BE49-F238E27FC236}">
                    <a16:creationId xmlns:a16="http://schemas.microsoft.com/office/drawing/2014/main" id="{CE148141-3D8C-44E3-AE6B-0A5DBB897DFF}"/>
                  </a:ext>
                </a:extLst>
              </p14:cNvPr>
              <p14:cNvContentPartPr/>
              <p14:nvPr/>
            </p14:nvContentPartPr>
            <p14:xfrm>
              <a:off x="8699716" y="5383113"/>
              <a:ext cx="79920" cy="86400"/>
            </p14:xfrm>
          </p:contentPart>
        </mc:Choice>
        <mc:Fallback>
          <p:pic>
            <p:nvPicPr>
              <p:cNvPr id="4156" name="Ink 4155">
                <a:extLst>
                  <a:ext uri="{FF2B5EF4-FFF2-40B4-BE49-F238E27FC236}">
                    <a16:creationId xmlns:a16="http://schemas.microsoft.com/office/drawing/2014/main" id="{CE148141-3D8C-44E3-AE6B-0A5DBB897DFF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8637076" y="5320113"/>
                <a:ext cx="205560" cy="21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63" name="Group 4162">
            <a:extLst>
              <a:ext uri="{FF2B5EF4-FFF2-40B4-BE49-F238E27FC236}">
                <a16:creationId xmlns:a16="http://schemas.microsoft.com/office/drawing/2014/main" id="{A0FCE90C-9388-4A16-92F7-05570649EC19}"/>
              </a:ext>
            </a:extLst>
          </p:cNvPr>
          <p:cNvGrpSpPr/>
          <p:nvPr/>
        </p:nvGrpSpPr>
        <p:grpSpPr>
          <a:xfrm>
            <a:off x="8088436" y="4605873"/>
            <a:ext cx="512640" cy="170640"/>
            <a:chOff x="8088436" y="4605873"/>
            <a:chExt cx="512640" cy="17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4157" name="Ink 4156">
                  <a:extLst>
                    <a:ext uri="{FF2B5EF4-FFF2-40B4-BE49-F238E27FC236}">
                      <a16:creationId xmlns:a16="http://schemas.microsoft.com/office/drawing/2014/main" id="{36E712E2-0B7B-4C21-9C26-41509003BFFE}"/>
                    </a:ext>
                  </a:extLst>
                </p14:cNvPr>
                <p14:cNvContentPartPr/>
                <p14:nvPr/>
              </p14:nvContentPartPr>
              <p14:xfrm>
                <a:off x="8471116" y="4695873"/>
                <a:ext cx="129960" cy="80640"/>
              </p14:xfrm>
            </p:contentPart>
          </mc:Choice>
          <mc:Fallback>
            <p:pic>
              <p:nvPicPr>
                <p:cNvPr id="4157" name="Ink 4156">
                  <a:extLst>
                    <a:ext uri="{FF2B5EF4-FFF2-40B4-BE49-F238E27FC236}">
                      <a16:creationId xmlns:a16="http://schemas.microsoft.com/office/drawing/2014/main" id="{36E712E2-0B7B-4C21-9C26-41509003BFF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408476" y="4633233"/>
                  <a:ext cx="2556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4158" name="Ink 4157">
                  <a:extLst>
                    <a:ext uri="{FF2B5EF4-FFF2-40B4-BE49-F238E27FC236}">
                      <a16:creationId xmlns:a16="http://schemas.microsoft.com/office/drawing/2014/main" id="{6B535CE9-2341-4DD8-A392-E07C3E70490C}"/>
                    </a:ext>
                  </a:extLst>
                </p14:cNvPr>
                <p14:cNvContentPartPr/>
                <p14:nvPr/>
              </p14:nvContentPartPr>
              <p14:xfrm>
                <a:off x="8416396" y="4727553"/>
                <a:ext cx="151560" cy="35640"/>
              </p14:xfrm>
            </p:contentPart>
          </mc:Choice>
          <mc:Fallback>
            <p:pic>
              <p:nvPicPr>
                <p:cNvPr id="4158" name="Ink 4157">
                  <a:extLst>
                    <a:ext uri="{FF2B5EF4-FFF2-40B4-BE49-F238E27FC236}">
                      <a16:creationId xmlns:a16="http://schemas.microsoft.com/office/drawing/2014/main" id="{6B535CE9-2341-4DD8-A392-E07C3E70490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353396" y="4664913"/>
                  <a:ext cx="277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4160" name="Ink 4159">
                  <a:extLst>
                    <a:ext uri="{FF2B5EF4-FFF2-40B4-BE49-F238E27FC236}">
                      <a16:creationId xmlns:a16="http://schemas.microsoft.com/office/drawing/2014/main" id="{289C81F0-3279-4A8F-8382-0D25A3A36239}"/>
                    </a:ext>
                  </a:extLst>
                </p14:cNvPr>
                <p14:cNvContentPartPr/>
                <p14:nvPr/>
              </p14:nvContentPartPr>
              <p14:xfrm>
                <a:off x="8142796" y="4656273"/>
                <a:ext cx="46440" cy="117000"/>
              </p14:xfrm>
            </p:contentPart>
          </mc:Choice>
          <mc:Fallback>
            <p:pic>
              <p:nvPicPr>
                <p:cNvPr id="4160" name="Ink 4159">
                  <a:extLst>
                    <a:ext uri="{FF2B5EF4-FFF2-40B4-BE49-F238E27FC236}">
                      <a16:creationId xmlns:a16="http://schemas.microsoft.com/office/drawing/2014/main" id="{289C81F0-3279-4A8F-8382-0D25A3A3623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079796" y="4593273"/>
                  <a:ext cx="1720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4161" name="Ink 4160">
                  <a:extLst>
                    <a:ext uri="{FF2B5EF4-FFF2-40B4-BE49-F238E27FC236}">
                      <a16:creationId xmlns:a16="http://schemas.microsoft.com/office/drawing/2014/main" id="{85024987-2CC6-44B0-8BA8-4B2E3910024B}"/>
                    </a:ext>
                  </a:extLst>
                </p14:cNvPr>
                <p14:cNvContentPartPr/>
                <p14:nvPr/>
              </p14:nvContentPartPr>
              <p14:xfrm>
                <a:off x="8088436" y="4615593"/>
                <a:ext cx="106560" cy="38160"/>
              </p14:xfrm>
            </p:contentPart>
          </mc:Choice>
          <mc:Fallback>
            <p:pic>
              <p:nvPicPr>
                <p:cNvPr id="4161" name="Ink 4160">
                  <a:extLst>
                    <a:ext uri="{FF2B5EF4-FFF2-40B4-BE49-F238E27FC236}">
                      <a16:creationId xmlns:a16="http://schemas.microsoft.com/office/drawing/2014/main" id="{85024987-2CC6-44B0-8BA8-4B2E3910024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025796" y="4552953"/>
                  <a:ext cx="2322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4162" name="Ink 4161">
                  <a:extLst>
                    <a:ext uri="{FF2B5EF4-FFF2-40B4-BE49-F238E27FC236}">
                      <a16:creationId xmlns:a16="http://schemas.microsoft.com/office/drawing/2014/main" id="{241CAD82-11D2-4997-BC51-748FDCC00911}"/>
                    </a:ext>
                  </a:extLst>
                </p14:cNvPr>
                <p14:cNvContentPartPr/>
                <p14:nvPr/>
              </p14:nvContentPartPr>
              <p14:xfrm>
                <a:off x="8106076" y="4605873"/>
                <a:ext cx="100080" cy="69120"/>
              </p14:xfrm>
            </p:contentPart>
          </mc:Choice>
          <mc:Fallback>
            <p:pic>
              <p:nvPicPr>
                <p:cNvPr id="4162" name="Ink 4161">
                  <a:extLst>
                    <a:ext uri="{FF2B5EF4-FFF2-40B4-BE49-F238E27FC236}">
                      <a16:creationId xmlns:a16="http://schemas.microsoft.com/office/drawing/2014/main" id="{241CAD82-11D2-4997-BC51-748FDCC0091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043436" y="4543233"/>
                  <a:ext cx="22572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66" name="Group 4165">
            <a:extLst>
              <a:ext uri="{FF2B5EF4-FFF2-40B4-BE49-F238E27FC236}">
                <a16:creationId xmlns:a16="http://schemas.microsoft.com/office/drawing/2014/main" id="{7D965619-54A2-4CD3-8943-8DCE3332A942}"/>
              </a:ext>
            </a:extLst>
          </p:cNvPr>
          <p:cNvGrpSpPr/>
          <p:nvPr/>
        </p:nvGrpSpPr>
        <p:grpSpPr>
          <a:xfrm>
            <a:off x="8002036" y="5222553"/>
            <a:ext cx="181800" cy="126360"/>
            <a:chOff x="8002036" y="5222553"/>
            <a:chExt cx="181800" cy="12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4164" name="Ink 4163">
                  <a:extLst>
                    <a:ext uri="{FF2B5EF4-FFF2-40B4-BE49-F238E27FC236}">
                      <a16:creationId xmlns:a16="http://schemas.microsoft.com/office/drawing/2014/main" id="{FEB28710-BC90-4DEB-BF02-F726C4A7F3D8}"/>
                    </a:ext>
                  </a:extLst>
                </p14:cNvPr>
                <p14:cNvContentPartPr/>
                <p14:nvPr/>
              </p14:nvContentPartPr>
              <p14:xfrm>
                <a:off x="8002036" y="5258553"/>
                <a:ext cx="111960" cy="90360"/>
              </p14:xfrm>
            </p:contentPart>
          </mc:Choice>
          <mc:Fallback>
            <p:pic>
              <p:nvPicPr>
                <p:cNvPr id="4164" name="Ink 4163">
                  <a:extLst>
                    <a:ext uri="{FF2B5EF4-FFF2-40B4-BE49-F238E27FC236}">
                      <a16:creationId xmlns:a16="http://schemas.microsoft.com/office/drawing/2014/main" id="{FEB28710-BC90-4DEB-BF02-F726C4A7F3D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939396" y="5195553"/>
                  <a:ext cx="2376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4165" name="Ink 4164">
                  <a:extLst>
                    <a:ext uri="{FF2B5EF4-FFF2-40B4-BE49-F238E27FC236}">
                      <a16:creationId xmlns:a16="http://schemas.microsoft.com/office/drawing/2014/main" id="{2B4DA1E0-C271-4410-9793-D82B60A1FE0C}"/>
                    </a:ext>
                  </a:extLst>
                </p14:cNvPr>
                <p14:cNvContentPartPr/>
                <p14:nvPr/>
              </p14:nvContentPartPr>
              <p14:xfrm>
                <a:off x="8128396" y="5222553"/>
                <a:ext cx="55440" cy="19440"/>
              </p14:xfrm>
            </p:contentPart>
          </mc:Choice>
          <mc:Fallback>
            <p:pic>
              <p:nvPicPr>
                <p:cNvPr id="4165" name="Ink 4164">
                  <a:extLst>
                    <a:ext uri="{FF2B5EF4-FFF2-40B4-BE49-F238E27FC236}">
                      <a16:creationId xmlns:a16="http://schemas.microsoft.com/office/drawing/2014/main" id="{2B4DA1E0-C271-4410-9793-D82B60A1FE0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065756" y="5159913"/>
                  <a:ext cx="181080" cy="14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4167" name="Ink 4166">
                <a:extLst>
                  <a:ext uri="{FF2B5EF4-FFF2-40B4-BE49-F238E27FC236}">
                    <a16:creationId xmlns:a16="http://schemas.microsoft.com/office/drawing/2014/main" id="{EEF4AA73-429F-499E-B67E-8FEB06737763}"/>
                  </a:ext>
                </a:extLst>
              </p14:cNvPr>
              <p14:cNvContentPartPr/>
              <p14:nvPr/>
            </p14:nvContentPartPr>
            <p14:xfrm>
              <a:off x="7220476" y="5250993"/>
              <a:ext cx="102960" cy="40320"/>
            </p14:xfrm>
          </p:contentPart>
        </mc:Choice>
        <mc:Fallback>
          <p:pic>
            <p:nvPicPr>
              <p:cNvPr id="4167" name="Ink 4166">
                <a:extLst>
                  <a:ext uri="{FF2B5EF4-FFF2-40B4-BE49-F238E27FC236}">
                    <a16:creationId xmlns:a16="http://schemas.microsoft.com/office/drawing/2014/main" id="{EEF4AA73-429F-499E-B67E-8FEB06737763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7157836" y="5188353"/>
                <a:ext cx="22860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4168" name="Ink 4167">
                <a:extLst>
                  <a:ext uri="{FF2B5EF4-FFF2-40B4-BE49-F238E27FC236}">
                    <a16:creationId xmlns:a16="http://schemas.microsoft.com/office/drawing/2014/main" id="{4A161C29-6960-4C6D-9F03-0371C7E0F46A}"/>
                  </a:ext>
                </a:extLst>
              </p14:cNvPr>
              <p14:cNvContentPartPr/>
              <p14:nvPr/>
            </p14:nvContentPartPr>
            <p14:xfrm>
              <a:off x="7340356" y="4607313"/>
              <a:ext cx="84240" cy="118800"/>
            </p14:xfrm>
          </p:contentPart>
        </mc:Choice>
        <mc:Fallback>
          <p:pic>
            <p:nvPicPr>
              <p:cNvPr id="4168" name="Ink 4167">
                <a:extLst>
                  <a:ext uri="{FF2B5EF4-FFF2-40B4-BE49-F238E27FC236}">
                    <a16:creationId xmlns:a16="http://schemas.microsoft.com/office/drawing/2014/main" id="{4A161C29-6960-4C6D-9F03-0371C7E0F46A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7277356" y="4544313"/>
                <a:ext cx="209880" cy="244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05758" y="5698123"/>
            <a:ext cx="138112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Charge on conductor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801"/>
            <a:ext cx="6010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552" y="1300162"/>
            <a:ext cx="49720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First integral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066800"/>
            <a:ext cx="102468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813" y="2381070"/>
            <a:ext cx="3581787" cy="112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893" y="3657600"/>
            <a:ext cx="38576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352" y="4938892"/>
            <a:ext cx="7334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123" y="4938892"/>
            <a:ext cx="3086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91401" y="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 extraneous charge in the dielectric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79925" y="2511229"/>
            <a:ext cx="1447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 charge in vacuum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7116" y="5390346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Potentials are constant on surface of conductor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23178" y="4997113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Since 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4910"/>
            <a:ext cx="1587488" cy="160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C4C840E-F8A7-42DF-A9BB-0844F7143F8A}"/>
                  </a:ext>
                </a:extLst>
              </p14:cNvPr>
              <p14:cNvContentPartPr/>
              <p14:nvPr/>
            </p14:nvContentPartPr>
            <p14:xfrm>
              <a:off x="836237" y="2843503"/>
              <a:ext cx="170640" cy="190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C4C840E-F8A7-42DF-A9BB-0844F7143F8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3597" y="2780503"/>
                <a:ext cx="296280" cy="31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DD3FC367-0AEC-4ABD-9395-231AF93B4FEE}"/>
              </a:ext>
            </a:extLst>
          </p:cNvPr>
          <p:cNvGrpSpPr/>
          <p:nvPr/>
        </p:nvGrpSpPr>
        <p:grpSpPr>
          <a:xfrm>
            <a:off x="1676117" y="743983"/>
            <a:ext cx="244080" cy="364320"/>
            <a:chOff x="1676117" y="743983"/>
            <a:chExt cx="244080" cy="36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236E853-549E-41A5-8220-6D2C59710CDA}"/>
                    </a:ext>
                  </a:extLst>
                </p14:cNvPr>
                <p14:cNvContentPartPr/>
                <p14:nvPr/>
              </p14:nvContentPartPr>
              <p14:xfrm>
                <a:off x="1685837" y="854503"/>
                <a:ext cx="16920" cy="99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236E853-549E-41A5-8220-6D2C59710CD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22837" y="791863"/>
                  <a:ext cx="1425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1BB639D-EA0D-47E4-96AA-9E9E8AA03199}"/>
                    </a:ext>
                  </a:extLst>
                </p14:cNvPr>
                <p14:cNvContentPartPr/>
                <p14:nvPr/>
              </p14:nvContentPartPr>
              <p14:xfrm>
                <a:off x="1690517" y="808783"/>
                <a:ext cx="7920" cy="27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1BB639D-EA0D-47E4-96AA-9E9E8AA0319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27517" y="745783"/>
                  <a:ext cx="1335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E912AE1-2005-43D5-B1CF-288C87C6DFC5}"/>
                    </a:ext>
                  </a:extLst>
                </p14:cNvPr>
                <p14:cNvContentPartPr/>
                <p14:nvPr/>
              </p14:nvContentPartPr>
              <p14:xfrm>
                <a:off x="1703837" y="812743"/>
                <a:ext cx="9720" cy="196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E912AE1-2005-43D5-B1CF-288C87C6DFC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41197" y="750103"/>
                  <a:ext cx="1353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0E7FEB9-A123-4E48-9AF1-A28B9EF2208B}"/>
                    </a:ext>
                  </a:extLst>
                </p14:cNvPr>
                <p14:cNvContentPartPr/>
                <p14:nvPr/>
              </p14:nvContentPartPr>
              <p14:xfrm>
                <a:off x="1676117" y="1004623"/>
                <a:ext cx="169200" cy="103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0E7FEB9-A123-4E48-9AF1-A28B9EF2208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13477" y="941983"/>
                  <a:ext cx="2948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FEAFE8B-2F51-455D-948D-2F83AE29008B}"/>
                    </a:ext>
                  </a:extLst>
                </p14:cNvPr>
                <p14:cNvContentPartPr/>
                <p14:nvPr/>
              </p14:nvContentPartPr>
              <p14:xfrm>
                <a:off x="1910477" y="835063"/>
                <a:ext cx="5040" cy="7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FEAFE8B-2F51-455D-948D-2F83AE29008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47477" y="772423"/>
                  <a:ext cx="1306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A4AF7F1-AC41-4531-9C2A-60A8675F1B21}"/>
                    </a:ext>
                  </a:extLst>
                </p14:cNvPr>
                <p14:cNvContentPartPr/>
                <p14:nvPr/>
              </p14:nvContentPartPr>
              <p14:xfrm>
                <a:off x="1880597" y="785383"/>
                <a:ext cx="39600" cy="65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A4AF7F1-AC41-4531-9C2A-60A8675F1B2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17957" y="722383"/>
                  <a:ext cx="1652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9554EBC-C8AC-49AD-B32F-86EA355B58A3}"/>
                    </a:ext>
                  </a:extLst>
                </p14:cNvPr>
                <p14:cNvContentPartPr/>
                <p14:nvPr/>
              </p14:nvContentPartPr>
              <p14:xfrm>
                <a:off x="1860437" y="743983"/>
                <a:ext cx="54720" cy="116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9554EBC-C8AC-49AD-B32F-86EA355B58A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797797" y="680983"/>
                  <a:ext cx="180360" cy="24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E775FB2-7714-4CB8-950A-FF8FC8C5D458}"/>
              </a:ext>
            </a:extLst>
          </p:cNvPr>
          <p:cNvGrpSpPr/>
          <p:nvPr/>
        </p:nvGrpSpPr>
        <p:grpSpPr>
          <a:xfrm>
            <a:off x="7346117" y="1505023"/>
            <a:ext cx="531360" cy="488160"/>
            <a:chOff x="7346117" y="1505023"/>
            <a:chExt cx="531360" cy="48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32E02C7-846D-4354-ADA1-4C7C0E18F0C6}"/>
                    </a:ext>
                  </a:extLst>
                </p14:cNvPr>
                <p14:cNvContentPartPr/>
                <p14:nvPr/>
              </p14:nvContentPartPr>
              <p14:xfrm>
                <a:off x="7633397" y="1505023"/>
                <a:ext cx="244080" cy="320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32E02C7-846D-4354-ADA1-4C7C0E18F0C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570757" y="1442023"/>
                  <a:ext cx="36972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786BE7B-A97A-47AC-8EB2-EFC34CCF30D5}"/>
                    </a:ext>
                  </a:extLst>
                </p14:cNvPr>
                <p14:cNvContentPartPr/>
                <p14:nvPr/>
              </p14:nvContentPartPr>
              <p14:xfrm>
                <a:off x="7346117" y="1858183"/>
                <a:ext cx="317520" cy="135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786BE7B-A97A-47AC-8EB2-EFC34CCF30D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83477" y="1795543"/>
                  <a:ext cx="443160" cy="26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F2B5F14-D065-467F-A368-11B3A2073C86}"/>
              </a:ext>
            </a:extLst>
          </p:cNvPr>
          <p:cNvGrpSpPr/>
          <p:nvPr/>
        </p:nvGrpSpPr>
        <p:grpSpPr>
          <a:xfrm>
            <a:off x="7685597" y="1539583"/>
            <a:ext cx="302400" cy="234000"/>
            <a:chOff x="7685597" y="1539583"/>
            <a:chExt cx="302400" cy="2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6B8F17B-F41B-4435-ABDC-61A5DC3013DF}"/>
                    </a:ext>
                  </a:extLst>
                </p14:cNvPr>
                <p14:cNvContentPartPr/>
                <p14:nvPr/>
              </p14:nvContentPartPr>
              <p14:xfrm>
                <a:off x="7685597" y="1539583"/>
                <a:ext cx="128520" cy="210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6B8F17B-F41B-4435-ABDC-61A5DC3013D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67957" y="1521583"/>
                  <a:ext cx="1641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EA77788-5B57-455A-B9BE-E97B242EFFD6}"/>
                    </a:ext>
                  </a:extLst>
                </p14:cNvPr>
                <p14:cNvContentPartPr/>
                <p14:nvPr/>
              </p14:nvContentPartPr>
              <p14:xfrm>
                <a:off x="7829237" y="1560103"/>
                <a:ext cx="158760" cy="213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EA77788-5B57-455A-B9BE-E97B242EFFD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811237" y="1542463"/>
                  <a:ext cx="194400" cy="24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3807C27A-7101-4918-9F16-368D6E78D91A}"/>
              </a:ext>
            </a:extLst>
          </p:cNvPr>
          <p:cNvGrpSpPr/>
          <p:nvPr/>
        </p:nvGrpSpPr>
        <p:grpSpPr>
          <a:xfrm>
            <a:off x="7849757" y="2227183"/>
            <a:ext cx="423360" cy="213480"/>
            <a:chOff x="7849757" y="2227183"/>
            <a:chExt cx="42336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C71323F-171A-44D5-93AE-0B2B41B07F02}"/>
                    </a:ext>
                  </a:extLst>
                </p14:cNvPr>
                <p14:cNvContentPartPr/>
                <p14:nvPr/>
              </p14:nvContentPartPr>
              <p14:xfrm>
                <a:off x="7849757" y="2359303"/>
                <a:ext cx="116640" cy="81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C71323F-171A-44D5-93AE-0B2B41B07F0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786757" y="2296303"/>
                  <a:ext cx="2422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31EAFD4-83DB-4493-8187-4106648148B9}"/>
                    </a:ext>
                  </a:extLst>
                </p14:cNvPr>
                <p14:cNvContentPartPr/>
                <p14:nvPr/>
              </p14:nvContentPartPr>
              <p14:xfrm>
                <a:off x="7999877" y="2310343"/>
                <a:ext cx="72000" cy="33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31EAFD4-83DB-4493-8187-4106648148B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936877" y="2247703"/>
                  <a:ext cx="1976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025" name="Ink 1024">
                  <a:extLst>
                    <a:ext uri="{FF2B5EF4-FFF2-40B4-BE49-F238E27FC236}">
                      <a16:creationId xmlns:a16="http://schemas.microsoft.com/office/drawing/2014/main" id="{134AF224-0AA5-4763-A439-53D4654983FD}"/>
                    </a:ext>
                  </a:extLst>
                </p14:cNvPr>
                <p14:cNvContentPartPr/>
                <p14:nvPr/>
              </p14:nvContentPartPr>
              <p14:xfrm>
                <a:off x="8079077" y="2227183"/>
                <a:ext cx="96480" cy="177120"/>
              </p14:xfrm>
            </p:contentPart>
          </mc:Choice>
          <mc:Fallback xmlns="">
            <p:pic>
              <p:nvPicPr>
                <p:cNvPr id="1025" name="Ink 1024">
                  <a:extLst>
                    <a:ext uri="{FF2B5EF4-FFF2-40B4-BE49-F238E27FC236}">
                      <a16:creationId xmlns:a16="http://schemas.microsoft.com/office/drawing/2014/main" id="{134AF224-0AA5-4763-A439-53D4654983F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016077" y="2164543"/>
                  <a:ext cx="2221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035" name="Ink 1034">
                  <a:extLst>
                    <a:ext uri="{FF2B5EF4-FFF2-40B4-BE49-F238E27FC236}">
                      <a16:creationId xmlns:a16="http://schemas.microsoft.com/office/drawing/2014/main" id="{69F65DD4-D8D4-4D94-BD70-864E2004D328}"/>
                    </a:ext>
                  </a:extLst>
                </p14:cNvPr>
                <p14:cNvContentPartPr/>
                <p14:nvPr/>
              </p14:nvContentPartPr>
              <p14:xfrm>
                <a:off x="8175197" y="2281543"/>
                <a:ext cx="97920" cy="110520"/>
              </p14:xfrm>
            </p:contentPart>
          </mc:Choice>
          <mc:Fallback xmlns="">
            <p:pic>
              <p:nvPicPr>
                <p:cNvPr id="1035" name="Ink 1034">
                  <a:extLst>
                    <a:ext uri="{FF2B5EF4-FFF2-40B4-BE49-F238E27FC236}">
                      <a16:creationId xmlns:a16="http://schemas.microsoft.com/office/drawing/2014/main" id="{69F65DD4-D8D4-4D94-BD70-864E2004D32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12197" y="2218543"/>
                  <a:ext cx="22356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1" name="Group 1050">
            <a:extLst>
              <a:ext uri="{FF2B5EF4-FFF2-40B4-BE49-F238E27FC236}">
                <a16:creationId xmlns:a16="http://schemas.microsoft.com/office/drawing/2014/main" id="{56902707-4EBF-4CBB-AD2C-10A1D42AB9D1}"/>
              </a:ext>
            </a:extLst>
          </p:cNvPr>
          <p:cNvGrpSpPr/>
          <p:nvPr/>
        </p:nvGrpSpPr>
        <p:grpSpPr>
          <a:xfrm>
            <a:off x="7536917" y="2088223"/>
            <a:ext cx="1147320" cy="319320"/>
            <a:chOff x="7536917" y="2088223"/>
            <a:chExt cx="114732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040" name="Ink 1039">
                  <a:extLst>
                    <a:ext uri="{FF2B5EF4-FFF2-40B4-BE49-F238E27FC236}">
                      <a16:creationId xmlns:a16="http://schemas.microsoft.com/office/drawing/2014/main" id="{3C31D14C-5D7C-4463-89A8-770BEF08F637}"/>
                    </a:ext>
                  </a:extLst>
                </p14:cNvPr>
                <p14:cNvContentPartPr/>
                <p14:nvPr/>
              </p14:nvContentPartPr>
              <p14:xfrm>
                <a:off x="7536917" y="2102983"/>
                <a:ext cx="290880" cy="296640"/>
              </p14:xfrm>
            </p:contentPart>
          </mc:Choice>
          <mc:Fallback xmlns="">
            <p:pic>
              <p:nvPicPr>
                <p:cNvPr id="1040" name="Ink 1039">
                  <a:extLst>
                    <a:ext uri="{FF2B5EF4-FFF2-40B4-BE49-F238E27FC236}">
                      <a16:creationId xmlns:a16="http://schemas.microsoft.com/office/drawing/2014/main" id="{3C31D14C-5D7C-4463-89A8-770BEF08F63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518917" y="2085343"/>
                  <a:ext cx="3265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041" name="Ink 1040">
                  <a:extLst>
                    <a:ext uri="{FF2B5EF4-FFF2-40B4-BE49-F238E27FC236}">
                      <a16:creationId xmlns:a16="http://schemas.microsoft.com/office/drawing/2014/main" id="{4C087066-6A7B-4EB9-ABB0-3E4CADB81330}"/>
                    </a:ext>
                  </a:extLst>
                </p14:cNvPr>
                <p14:cNvContentPartPr/>
                <p14:nvPr/>
              </p14:nvContentPartPr>
              <p14:xfrm>
                <a:off x="7882877" y="2229343"/>
                <a:ext cx="18360" cy="29160"/>
              </p14:xfrm>
            </p:contentPart>
          </mc:Choice>
          <mc:Fallback xmlns="">
            <p:pic>
              <p:nvPicPr>
                <p:cNvPr id="1041" name="Ink 1040">
                  <a:extLst>
                    <a:ext uri="{FF2B5EF4-FFF2-40B4-BE49-F238E27FC236}">
                      <a16:creationId xmlns:a16="http://schemas.microsoft.com/office/drawing/2014/main" id="{4C087066-6A7B-4EB9-ABB0-3E4CADB8133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864877" y="2211703"/>
                  <a:ext cx="540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043" name="Ink 1042">
                  <a:extLst>
                    <a:ext uri="{FF2B5EF4-FFF2-40B4-BE49-F238E27FC236}">
                      <a16:creationId xmlns:a16="http://schemas.microsoft.com/office/drawing/2014/main" id="{21968A72-5AD9-46F1-A4A3-3B9709D113C4}"/>
                    </a:ext>
                  </a:extLst>
                </p14:cNvPr>
                <p14:cNvContentPartPr/>
                <p14:nvPr/>
              </p14:nvContentPartPr>
              <p14:xfrm>
                <a:off x="8005637" y="2090743"/>
                <a:ext cx="21240" cy="265320"/>
              </p14:xfrm>
            </p:contentPart>
          </mc:Choice>
          <mc:Fallback xmlns="">
            <p:pic>
              <p:nvPicPr>
                <p:cNvPr id="1043" name="Ink 1042">
                  <a:extLst>
                    <a:ext uri="{FF2B5EF4-FFF2-40B4-BE49-F238E27FC236}">
                      <a16:creationId xmlns:a16="http://schemas.microsoft.com/office/drawing/2014/main" id="{21968A72-5AD9-46F1-A4A3-3B9709D113C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987997" y="2073103"/>
                  <a:ext cx="568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044" name="Ink 1043">
                  <a:extLst>
                    <a:ext uri="{FF2B5EF4-FFF2-40B4-BE49-F238E27FC236}">
                      <a16:creationId xmlns:a16="http://schemas.microsoft.com/office/drawing/2014/main" id="{5F1D8D1A-0D40-4A09-B929-965C2567B337}"/>
                    </a:ext>
                  </a:extLst>
                </p14:cNvPr>
                <p14:cNvContentPartPr/>
                <p14:nvPr/>
              </p14:nvContentPartPr>
              <p14:xfrm>
                <a:off x="8079077" y="2093623"/>
                <a:ext cx="19440" cy="272160"/>
              </p14:xfrm>
            </p:contentPart>
          </mc:Choice>
          <mc:Fallback xmlns="">
            <p:pic>
              <p:nvPicPr>
                <p:cNvPr id="1044" name="Ink 1043">
                  <a:extLst>
                    <a:ext uri="{FF2B5EF4-FFF2-40B4-BE49-F238E27FC236}">
                      <a16:creationId xmlns:a16="http://schemas.microsoft.com/office/drawing/2014/main" id="{5F1D8D1A-0D40-4A09-B929-965C2567B33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061077" y="2075983"/>
                  <a:ext cx="550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045" name="Ink 1044">
                  <a:extLst>
                    <a:ext uri="{FF2B5EF4-FFF2-40B4-BE49-F238E27FC236}">
                      <a16:creationId xmlns:a16="http://schemas.microsoft.com/office/drawing/2014/main" id="{3E2ED189-5957-4245-8783-8996E3D207BE}"/>
                    </a:ext>
                  </a:extLst>
                </p14:cNvPr>
                <p14:cNvContentPartPr/>
                <p14:nvPr/>
              </p14:nvContentPartPr>
              <p14:xfrm>
                <a:off x="8065037" y="2088223"/>
                <a:ext cx="124560" cy="23760"/>
              </p14:xfrm>
            </p:contentPart>
          </mc:Choice>
          <mc:Fallback xmlns="">
            <p:pic>
              <p:nvPicPr>
                <p:cNvPr id="1045" name="Ink 1044">
                  <a:extLst>
                    <a:ext uri="{FF2B5EF4-FFF2-40B4-BE49-F238E27FC236}">
                      <a16:creationId xmlns:a16="http://schemas.microsoft.com/office/drawing/2014/main" id="{3E2ED189-5957-4245-8783-8996E3D207B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047037" y="2070223"/>
                  <a:ext cx="1602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046" name="Ink 1045">
                  <a:extLst>
                    <a:ext uri="{FF2B5EF4-FFF2-40B4-BE49-F238E27FC236}">
                      <a16:creationId xmlns:a16="http://schemas.microsoft.com/office/drawing/2014/main" id="{647B830F-A916-43D1-A5AC-4F5E5BA7AF4A}"/>
                    </a:ext>
                  </a:extLst>
                </p14:cNvPr>
                <p14:cNvContentPartPr/>
                <p14:nvPr/>
              </p14:nvContentPartPr>
              <p14:xfrm>
                <a:off x="8079077" y="2240863"/>
                <a:ext cx="149400" cy="10440"/>
              </p14:xfrm>
            </p:contentPart>
          </mc:Choice>
          <mc:Fallback xmlns="">
            <p:pic>
              <p:nvPicPr>
                <p:cNvPr id="1046" name="Ink 1045">
                  <a:extLst>
                    <a:ext uri="{FF2B5EF4-FFF2-40B4-BE49-F238E27FC236}">
                      <a16:creationId xmlns:a16="http://schemas.microsoft.com/office/drawing/2014/main" id="{647B830F-A916-43D1-A5AC-4F5E5BA7AF4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061077" y="2222863"/>
                  <a:ext cx="1850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47" name="Ink 1046">
                  <a:extLst>
                    <a:ext uri="{FF2B5EF4-FFF2-40B4-BE49-F238E27FC236}">
                      <a16:creationId xmlns:a16="http://schemas.microsoft.com/office/drawing/2014/main" id="{B31D2A9C-4E27-4F03-9AF9-5C68B1DBFA0F}"/>
                    </a:ext>
                  </a:extLst>
                </p14:cNvPr>
                <p14:cNvContentPartPr/>
                <p14:nvPr/>
              </p14:nvContentPartPr>
              <p14:xfrm>
                <a:off x="8007797" y="2344903"/>
                <a:ext cx="178560" cy="20880"/>
              </p14:xfrm>
            </p:contentPart>
          </mc:Choice>
          <mc:Fallback xmlns="">
            <p:pic>
              <p:nvPicPr>
                <p:cNvPr id="1047" name="Ink 1046">
                  <a:extLst>
                    <a:ext uri="{FF2B5EF4-FFF2-40B4-BE49-F238E27FC236}">
                      <a16:creationId xmlns:a16="http://schemas.microsoft.com/office/drawing/2014/main" id="{B31D2A9C-4E27-4F03-9AF9-5C68B1DBFA0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90157" y="2326903"/>
                  <a:ext cx="2142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48" name="Ink 1047">
                  <a:extLst>
                    <a:ext uri="{FF2B5EF4-FFF2-40B4-BE49-F238E27FC236}">
                      <a16:creationId xmlns:a16="http://schemas.microsoft.com/office/drawing/2014/main" id="{CE25BFB0-F5FB-4C03-85DA-35416F630942}"/>
                    </a:ext>
                  </a:extLst>
                </p14:cNvPr>
                <p14:cNvContentPartPr/>
                <p14:nvPr/>
              </p14:nvContentPartPr>
              <p14:xfrm>
                <a:off x="8311637" y="2241943"/>
                <a:ext cx="109080" cy="21600"/>
              </p14:xfrm>
            </p:contentPart>
          </mc:Choice>
          <mc:Fallback xmlns="">
            <p:pic>
              <p:nvPicPr>
                <p:cNvPr id="1048" name="Ink 1047">
                  <a:extLst>
                    <a:ext uri="{FF2B5EF4-FFF2-40B4-BE49-F238E27FC236}">
                      <a16:creationId xmlns:a16="http://schemas.microsoft.com/office/drawing/2014/main" id="{CE25BFB0-F5FB-4C03-85DA-35416F63094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293997" y="2224303"/>
                  <a:ext cx="1447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49" name="Ink 1048">
                  <a:extLst>
                    <a:ext uri="{FF2B5EF4-FFF2-40B4-BE49-F238E27FC236}">
                      <a16:creationId xmlns:a16="http://schemas.microsoft.com/office/drawing/2014/main" id="{D59A0E3B-3E63-4423-81AB-0EBC3503B546}"/>
                    </a:ext>
                  </a:extLst>
                </p14:cNvPr>
                <p14:cNvContentPartPr/>
                <p14:nvPr/>
              </p14:nvContentPartPr>
              <p14:xfrm>
                <a:off x="8310557" y="2322223"/>
                <a:ext cx="130320" cy="5040"/>
              </p14:xfrm>
            </p:contentPart>
          </mc:Choice>
          <mc:Fallback xmlns="">
            <p:pic>
              <p:nvPicPr>
                <p:cNvPr id="1049" name="Ink 1048">
                  <a:extLst>
                    <a:ext uri="{FF2B5EF4-FFF2-40B4-BE49-F238E27FC236}">
                      <a16:creationId xmlns:a16="http://schemas.microsoft.com/office/drawing/2014/main" id="{D59A0E3B-3E63-4423-81AB-0EBC3503B54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292917" y="2304583"/>
                  <a:ext cx="165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050" name="Ink 1049">
                  <a:extLst>
                    <a:ext uri="{FF2B5EF4-FFF2-40B4-BE49-F238E27FC236}">
                      <a16:creationId xmlns:a16="http://schemas.microsoft.com/office/drawing/2014/main" id="{B14F87D6-0FBD-4C3C-9A92-9CE350728CDF}"/>
                    </a:ext>
                  </a:extLst>
                </p14:cNvPr>
                <p14:cNvContentPartPr/>
                <p14:nvPr/>
              </p14:nvContentPartPr>
              <p14:xfrm>
                <a:off x="8496317" y="2098303"/>
                <a:ext cx="187920" cy="309240"/>
              </p14:xfrm>
            </p:contentPart>
          </mc:Choice>
          <mc:Fallback xmlns="">
            <p:pic>
              <p:nvPicPr>
                <p:cNvPr id="1050" name="Ink 1049">
                  <a:extLst>
                    <a:ext uri="{FF2B5EF4-FFF2-40B4-BE49-F238E27FC236}">
                      <a16:creationId xmlns:a16="http://schemas.microsoft.com/office/drawing/2014/main" id="{B14F87D6-0FBD-4C3C-9A92-9CE350728CD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478317" y="2080663"/>
                  <a:ext cx="223560" cy="34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052" name="Ink 1051">
                <a:extLst>
                  <a:ext uri="{FF2B5EF4-FFF2-40B4-BE49-F238E27FC236}">
                    <a16:creationId xmlns:a16="http://schemas.microsoft.com/office/drawing/2014/main" id="{948BB9F2-9F17-4A7C-8F14-84D882A8C348}"/>
                  </a:ext>
                </a:extLst>
              </p14:cNvPr>
              <p14:cNvContentPartPr/>
              <p14:nvPr/>
            </p14:nvContentPartPr>
            <p14:xfrm>
              <a:off x="8257277" y="2399623"/>
              <a:ext cx="151200" cy="185040"/>
            </p14:xfrm>
          </p:contentPart>
        </mc:Choice>
        <mc:Fallback xmlns="">
          <p:pic>
            <p:nvPicPr>
              <p:cNvPr id="1052" name="Ink 1051">
                <a:extLst>
                  <a:ext uri="{FF2B5EF4-FFF2-40B4-BE49-F238E27FC236}">
                    <a16:creationId xmlns:a16="http://schemas.microsoft.com/office/drawing/2014/main" id="{948BB9F2-9F17-4A7C-8F14-84D882A8C34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239277" y="2381623"/>
                <a:ext cx="1868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053" name="Ink 1052">
                <a:extLst>
                  <a:ext uri="{FF2B5EF4-FFF2-40B4-BE49-F238E27FC236}">
                    <a16:creationId xmlns:a16="http://schemas.microsoft.com/office/drawing/2014/main" id="{5F32F3D1-D7DC-4D48-B50F-71207C1255C8}"/>
                  </a:ext>
                </a:extLst>
              </p14:cNvPr>
              <p14:cNvContentPartPr/>
              <p14:nvPr/>
            </p14:nvContentPartPr>
            <p14:xfrm>
              <a:off x="8375357" y="873223"/>
              <a:ext cx="208440" cy="337320"/>
            </p14:xfrm>
          </p:contentPart>
        </mc:Choice>
        <mc:Fallback xmlns="">
          <p:pic>
            <p:nvPicPr>
              <p:cNvPr id="1053" name="Ink 1052">
                <a:extLst>
                  <a:ext uri="{FF2B5EF4-FFF2-40B4-BE49-F238E27FC236}">
                    <a16:creationId xmlns:a16="http://schemas.microsoft.com/office/drawing/2014/main" id="{5F32F3D1-D7DC-4D48-B50F-71207C1255C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357357" y="855583"/>
                <a:ext cx="244080" cy="37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6" name="Group 1055">
            <a:extLst>
              <a:ext uri="{FF2B5EF4-FFF2-40B4-BE49-F238E27FC236}">
                <a16:creationId xmlns:a16="http://schemas.microsoft.com/office/drawing/2014/main" id="{48B0D314-F875-45B1-A657-35CA60921CE3}"/>
              </a:ext>
            </a:extLst>
          </p:cNvPr>
          <p:cNvGrpSpPr/>
          <p:nvPr/>
        </p:nvGrpSpPr>
        <p:grpSpPr>
          <a:xfrm>
            <a:off x="5980997" y="2573503"/>
            <a:ext cx="60480" cy="352440"/>
            <a:chOff x="5980997" y="2573503"/>
            <a:chExt cx="6048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54" name="Ink 1053">
                  <a:extLst>
                    <a:ext uri="{FF2B5EF4-FFF2-40B4-BE49-F238E27FC236}">
                      <a16:creationId xmlns:a16="http://schemas.microsoft.com/office/drawing/2014/main" id="{86BA0FAC-392F-4F75-8167-9D1D42D06176}"/>
                    </a:ext>
                  </a:extLst>
                </p14:cNvPr>
                <p14:cNvContentPartPr/>
                <p14:nvPr/>
              </p14:nvContentPartPr>
              <p14:xfrm>
                <a:off x="5985317" y="2591143"/>
                <a:ext cx="360" cy="5040"/>
              </p14:xfrm>
            </p:contentPart>
          </mc:Choice>
          <mc:Fallback xmlns="">
            <p:pic>
              <p:nvPicPr>
                <p:cNvPr id="1054" name="Ink 1053">
                  <a:extLst>
                    <a:ext uri="{FF2B5EF4-FFF2-40B4-BE49-F238E27FC236}">
                      <a16:creationId xmlns:a16="http://schemas.microsoft.com/office/drawing/2014/main" id="{86BA0FAC-392F-4F75-8167-9D1D42D0617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922317" y="2528503"/>
                  <a:ext cx="1260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55" name="Ink 1054">
                  <a:extLst>
                    <a:ext uri="{FF2B5EF4-FFF2-40B4-BE49-F238E27FC236}">
                      <a16:creationId xmlns:a16="http://schemas.microsoft.com/office/drawing/2014/main" id="{0773A5C6-4A9D-43A1-A911-970495554FB0}"/>
                    </a:ext>
                  </a:extLst>
                </p14:cNvPr>
                <p14:cNvContentPartPr/>
                <p14:nvPr/>
              </p14:nvContentPartPr>
              <p14:xfrm>
                <a:off x="5980997" y="2573503"/>
                <a:ext cx="60480" cy="352440"/>
              </p14:xfrm>
            </p:contentPart>
          </mc:Choice>
          <mc:Fallback xmlns="">
            <p:pic>
              <p:nvPicPr>
                <p:cNvPr id="1055" name="Ink 1054">
                  <a:extLst>
                    <a:ext uri="{FF2B5EF4-FFF2-40B4-BE49-F238E27FC236}">
                      <a16:creationId xmlns:a16="http://schemas.microsoft.com/office/drawing/2014/main" id="{0773A5C6-4A9D-43A1-A911-970495554FB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917997" y="2510863"/>
                  <a:ext cx="186120" cy="47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057" name="Ink 1056">
                <a:extLst>
                  <a:ext uri="{FF2B5EF4-FFF2-40B4-BE49-F238E27FC236}">
                    <a16:creationId xmlns:a16="http://schemas.microsoft.com/office/drawing/2014/main" id="{1C6C3804-137D-4A6A-ACF9-51F2B467DC14}"/>
                  </a:ext>
                </a:extLst>
              </p14:cNvPr>
              <p14:cNvContentPartPr/>
              <p14:nvPr/>
            </p14:nvContentPartPr>
            <p14:xfrm>
              <a:off x="5649797" y="2777623"/>
              <a:ext cx="147600" cy="163080"/>
            </p14:xfrm>
          </p:contentPart>
        </mc:Choice>
        <mc:Fallback xmlns="">
          <p:pic>
            <p:nvPicPr>
              <p:cNvPr id="1057" name="Ink 1056">
                <a:extLst>
                  <a:ext uri="{FF2B5EF4-FFF2-40B4-BE49-F238E27FC236}">
                    <a16:creationId xmlns:a16="http://schemas.microsoft.com/office/drawing/2014/main" id="{1C6C3804-137D-4A6A-ACF9-51F2B467DC1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587157" y="2714983"/>
                <a:ext cx="273240" cy="28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0" name="Group 1059">
            <a:extLst>
              <a:ext uri="{FF2B5EF4-FFF2-40B4-BE49-F238E27FC236}">
                <a16:creationId xmlns:a16="http://schemas.microsoft.com/office/drawing/2014/main" id="{D35D2533-809E-4347-ADC9-CAC84EFF4DD5}"/>
              </a:ext>
            </a:extLst>
          </p:cNvPr>
          <p:cNvGrpSpPr/>
          <p:nvPr/>
        </p:nvGrpSpPr>
        <p:grpSpPr>
          <a:xfrm>
            <a:off x="5789837" y="4083343"/>
            <a:ext cx="28800" cy="50040"/>
            <a:chOff x="5789837" y="4083343"/>
            <a:chExt cx="28800" cy="5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58" name="Ink 1057">
                  <a:extLst>
                    <a:ext uri="{FF2B5EF4-FFF2-40B4-BE49-F238E27FC236}">
                      <a16:creationId xmlns:a16="http://schemas.microsoft.com/office/drawing/2014/main" id="{52220289-DFD3-476C-A550-0EF112D7D6A3}"/>
                    </a:ext>
                  </a:extLst>
                </p14:cNvPr>
                <p14:cNvContentPartPr/>
                <p14:nvPr/>
              </p14:nvContentPartPr>
              <p14:xfrm>
                <a:off x="5794517" y="4089823"/>
                <a:ext cx="20160" cy="43560"/>
              </p14:xfrm>
            </p:contentPart>
          </mc:Choice>
          <mc:Fallback xmlns="">
            <p:pic>
              <p:nvPicPr>
                <p:cNvPr id="1058" name="Ink 1057">
                  <a:extLst>
                    <a:ext uri="{FF2B5EF4-FFF2-40B4-BE49-F238E27FC236}">
                      <a16:creationId xmlns:a16="http://schemas.microsoft.com/office/drawing/2014/main" id="{52220289-DFD3-476C-A550-0EF112D7D6A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31517" y="4027183"/>
                  <a:ext cx="145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59" name="Ink 1058">
                  <a:extLst>
                    <a:ext uri="{FF2B5EF4-FFF2-40B4-BE49-F238E27FC236}">
                      <a16:creationId xmlns:a16="http://schemas.microsoft.com/office/drawing/2014/main" id="{DDE29EA2-23BB-4B67-9A90-231CD4F277C1}"/>
                    </a:ext>
                  </a:extLst>
                </p14:cNvPr>
                <p14:cNvContentPartPr/>
                <p14:nvPr/>
              </p14:nvContentPartPr>
              <p14:xfrm>
                <a:off x="5789837" y="4083343"/>
                <a:ext cx="28800" cy="20880"/>
              </p14:xfrm>
            </p:contentPart>
          </mc:Choice>
          <mc:Fallback xmlns="">
            <p:pic>
              <p:nvPicPr>
                <p:cNvPr id="1059" name="Ink 1058">
                  <a:extLst>
                    <a:ext uri="{FF2B5EF4-FFF2-40B4-BE49-F238E27FC236}">
                      <a16:creationId xmlns:a16="http://schemas.microsoft.com/office/drawing/2014/main" id="{DDE29EA2-23BB-4B67-9A90-231CD4F277C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726837" y="4020343"/>
                  <a:ext cx="154440" cy="14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61" name="Ink 1060">
                <a:extLst>
                  <a:ext uri="{FF2B5EF4-FFF2-40B4-BE49-F238E27FC236}">
                    <a16:creationId xmlns:a16="http://schemas.microsoft.com/office/drawing/2014/main" id="{133853FC-6BA4-43C9-A669-0085DC3D84A1}"/>
                  </a:ext>
                </a:extLst>
              </p14:cNvPr>
              <p14:cNvContentPartPr/>
              <p14:nvPr/>
            </p14:nvContentPartPr>
            <p14:xfrm>
              <a:off x="6262517" y="3916303"/>
              <a:ext cx="25920" cy="19800"/>
            </p14:xfrm>
          </p:contentPart>
        </mc:Choice>
        <mc:Fallback xmlns="">
          <p:pic>
            <p:nvPicPr>
              <p:cNvPr id="1061" name="Ink 1060">
                <a:extLst>
                  <a:ext uri="{FF2B5EF4-FFF2-40B4-BE49-F238E27FC236}">
                    <a16:creationId xmlns:a16="http://schemas.microsoft.com/office/drawing/2014/main" id="{133853FC-6BA4-43C9-A669-0085DC3D84A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199517" y="3853663"/>
                <a:ext cx="1515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62" name="Ink 1061">
                <a:extLst>
                  <a:ext uri="{FF2B5EF4-FFF2-40B4-BE49-F238E27FC236}">
                    <a16:creationId xmlns:a16="http://schemas.microsoft.com/office/drawing/2014/main" id="{2369EECC-E0B1-4092-9BEB-55E4944CC228}"/>
                  </a:ext>
                </a:extLst>
              </p14:cNvPr>
              <p14:cNvContentPartPr/>
              <p14:nvPr/>
            </p14:nvContentPartPr>
            <p14:xfrm>
              <a:off x="6281597" y="3904063"/>
              <a:ext cx="38880" cy="27360"/>
            </p14:xfrm>
          </p:contentPart>
        </mc:Choice>
        <mc:Fallback xmlns="">
          <p:pic>
            <p:nvPicPr>
              <p:cNvPr id="1062" name="Ink 1061">
                <a:extLst>
                  <a:ext uri="{FF2B5EF4-FFF2-40B4-BE49-F238E27FC236}">
                    <a16:creationId xmlns:a16="http://schemas.microsoft.com/office/drawing/2014/main" id="{2369EECC-E0B1-4092-9BEB-55E4944CC22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218597" y="3841423"/>
                <a:ext cx="1645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063" name="Ink 1062">
                <a:extLst>
                  <a:ext uri="{FF2B5EF4-FFF2-40B4-BE49-F238E27FC236}">
                    <a16:creationId xmlns:a16="http://schemas.microsoft.com/office/drawing/2014/main" id="{49D121C7-D631-4060-88CE-4FD255287D70}"/>
                  </a:ext>
                </a:extLst>
              </p14:cNvPr>
              <p14:cNvContentPartPr/>
              <p14:nvPr/>
            </p14:nvContentPartPr>
            <p14:xfrm>
              <a:off x="3336797" y="3750703"/>
              <a:ext cx="201240" cy="656280"/>
            </p14:xfrm>
          </p:contentPart>
        </mc:Choice>
        <mc:Fallback xmlns="">
          <p:pic>
            <p:nvPicPr>
              <p:cNvPr id="1063" name="Ink 1062">
                <a:extLst>
                  <a:ext uri="{FF2B5EF4-FFF2-40B4-BE49-F238E27FC236}">
                    <a16:creationId xmlns:a16="http://schemas.microsoft.com/office/drawing/2014/main" id="{49D121C7-D631-4060-88CE-4FD255287D7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273797" y="3687703"/>
                <a:ext cx="326880" cy="78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5" name="Group 1074">
            <a:extLst>
              <a:ext uri="{FF2B5EF4-FFF2-40B4-BE49-F238E27FC236}">
                <a16:creationId xmlns:a16="http://schemas.microsoft.com/office/drawing/2014/main" id="{CFD5DA74-FF4E-45E7-9EAA-1F9C6A60F51A}"/>
              </a:ext>
            </a:extLst>
          </p:cNvPr>
          <p:cNvGrpSpPr/>
          <p:nvPr/>
        </p:nvGrpSpPr>
        <p:grpSpPr>
          <a:xfrm>
            <a:off x="3327797" y="3746743"/>
            <a:ext cx="392760" cy="687240"/>
            <a:chOff x="3327797" y="3746743"/>
            <a:chExt cx="392760" cy="68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64" name="Ink 1063">
                  <a:extLst>
                    <a:ext uri="{FF2B5EF4-FFF2-40B4-BE49-F238E27FC236}">
                      <a16:creationId xmlns:a16="http://schemas.microsoft.com/office/drawing/2014/main" id="{C3AC9AA8-1E10-4D5D-8ABB-A66971E4615B}"/>
                    </a:ext>
                  </a:extLst>
                </p14:cNvPr>
                <p14:cNvContentPartPr/>
                <p14:nvPr/>
              </p14:nvContentPartPr>
              <p14:xfrm>
                <a:off x="3472157" y="4037983"/>
                <a:ext cx="48600" cy="165600"/>
              </p14:xfrm>
            </p:contentPart>
          </mc:Choice>
          <mc:Fallback xmlns="">
            <p:pic>
              <p:nvPicPr>
                <p:cNvPr id="1064" name="Ink 1063">
                  <a:extLst>
                    <a:ext uri="{FF2B5EF4-FFF2-40B4-BE49-F238E27FC236}">
                      <a16:creationId xmlns:a16="http://schemas.microsoft.com/office/drawing/2014/main" id="{C3AC9AA8-1E10-4D5D-8ABB-A66971E4615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409517" y="3974983"/>
                  <a:ext cx="1742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65" name="Ink 1064">
                  <a:extLst>
                    <a:ext uri="{FF2B5EF4-FFF2-40B4-BE49-F238E27FC236}">
                      <a16:creationId xmlns:a16="http://schemas.microsoft.com/office/drawing/2014/main" id="{B9D694BC-C89C-495E-AD1B-2BE76D1A87FC}"/>
                    </a:ext>
                  </a:extLst>
                </p14:cNvPr>
                <p14:cNvContentPartPr/>
                <p14:nvPr/>
              </p14:nvContentPartPr>
              <p14:xfrm>
                <a:off x="3395117" y="4385383"/>
                <a:ext cx="3240" cy="4320"/>
              </p14:xfrm>
            </p:contentPart>
          </mc:Choice>
          <mc:Fallback xmlns="">
            <p:pic>
              <p:nvPicPr>
                <p:cNvPr id="1065" name="Ink 1064">
                  <a:extLst>
                    <a:ext uri="{FF2B5EF4-FFF2-40B4-BE49-F238E27FC236}">
                      <a16:creationId xmlns:a16="http://schemas.microsoft.com/office/drawing/2014/main" id="{B9D694BC-C89C-495E-AD1B-2BE76D1A87F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32117" y="4322383"/>
                  <a:ext cx="1288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66" name="Ink 1065">
                  <a:extLst>
                    <a:ext uri="{FF2B5EF4-FFF2-40B4-BE49-F238E27FC236}">
                      <a16:creationId xmlns:a16="http://schemas.microsoft.com/office/drawing/2014/main" id="{F9B70E06-E543-4D2F-A21E-A377099BF686}"/>
                    </a:ext>
                  </a:extLst>
                </p14:cNvPr>
                <p14:cNvContentPartPr/>
                <p14:nvPr/>
              </p14:nvContentPartPr>
              <p14:xfrm>
                <a:off x="3377117" y="4253983"/>
                <a:ext cx="27360" cy="180000"/>
              </p14:xfrm>
            </p:contentPart>
          </mc:Choice>
          <mc:Fallback xmlns="">
            <p:pic>
              <p:nvPicPr>
                <p:cNvPr id="1066" name="Ink 1065">
                  <a:extLst>
                    <a:ext uri="{FF2B5EF4-FFF2-40B4-BE49-F238E27FC236}">
                      <a16:creationId xmlns:a16="http://schemas.microsoft.com/office/drawing/2014/main" id="{F9B70E06-E543-4D2F-A21E-A377099BF68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314477" y="4191343"/>
                  <a:ext cx="1530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68" name="Ink 1067">
                  <a:extLst>
                    <a:ext uri="{FF2B5EF4-FFF2-40B4-BE49-F238E27FC236}">
                      <a16:creationId xmlns:a16="http://schemas.microsoft.com/office/drawing/2014/main" id="{7D9D178B-9AD7-4756-B60B-6FF2CC159D02}"/>
                    </a:ext>
                  </a:extLst>
                </p14:cNvPr>
                <p14:cNvContentPartPr/>
                <p14:nvPr/>
              </p14:nvContentPartPr>
              <p14:xfrm>
                <a:off x="3327797" y="3855823"/>
                <a:ext cx="109440" cy="133920"/>
              </p14:xfrm>
            </p:contentPart>
          </mc:Choice>
          <mc:Fallback xmlns="">
            <p:pic>
              <p:nvPicPr>
                <p:cNvPr id="1068" name="Ink 1067">
                  <a:extLst>
                    <a:ext uri="{FF2B5EF4-FFF2-40B4-BE49-F238E27FC236}">
                      <a16:creationId xmlns:a16="http://schemas.microsoft.com/office/drawing/2014/main" id="{7D9D178B-9AD7-4756-B60B-6FF2CC159D0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264797" y="3792823"/>
                  <a:ext cx="2350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69" name="Ink 1068">
                  <a:extLst>
                    <a:ext uri="{FF2B5EF4-FFF2-40B4-BE49-F238E27FC236}">
                      <a16:creationId xmlns:a16="http://schemas.microsoft.com/office/drawing/2014/main" id="{690E13E3-A6DA-4540-9DFF-5AAF1F317F0F}"/>
                    </a:ext>
                  </a:extLst>
                </p14:cNvPr>
                <p14:cNvContentPartPr/>
                <p14:nvPr/>
              </p14:nvContentPartPr>
              <p14:xfrm>
                <a:off x="3342557" y="3807583"/>
                <a:ext cx="189360" cy="327240"/>
              </p14:xfrm>
            </p:contentPart>
          </mc:Choice>
          <mc:Fallback xmlns="">
            <p:pic>
              <p:nvPicPr>
                <p:cNvPr id="1069" name="Ink 1068">
                  <a:extLst>
                    <a:ext uri="{FF2B5EF4-FFF2-40B4-BE49-F238E27FC236}">
                      <a16:creationId xmlns:a16="http://schemas.microsoft.com/office/drawing/2014/main" id="{690E13E3-A6DA-4540-9DFF-5AAF1F317F0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279557" y="3744583"/>
                  <a:ext cx="31500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72" name="Ink 1071">
                  <a:extLst>
                    <a:ext uri="{FF2B5EF4-FFF2-40B4-BE49-F238E27FC236}">
                      <a16:creationId xmlns:a16="http://schemas.microsoft.com/office/drawing/2014/main" id="{781E0EA8-1935-4290-A0D3-0B4DB7489D1F}"/>
                    </a:ext>
                  </a:extLst>
                </p14:cNvPr>
                <p14:cNvContentPartPr/>
                <p14:nvPr/>
              </p14:nvContentPartPr>
              <p14:xfrm>
                <a:off x="3342557" y="4348663"/>
                <a:ext cx="309240" cy="38520"/>
              </p14:xfrm>
            </p:contentPart>
          </mc:Choice>
          <mc:Fallback xmlns="">
            <p:pic>
              <p:nvPicPr>
                <p:cNvPr id="1072" name="Ink 1071">
                  <a:extLst>
                    <a:ext uri="{FF2B5EF4-FFF2-40B4-BE49-F238E27FC236}">
                      <a16:creationId xmlns:a16="http://schemas.microsoft.com/office/drawing/2014/main" id="{781E0EA8-1935-4290-A0D3-0B4DB7489D1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279557" y="4286023"/>
                  <a:ext cx="4348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74" name="Ink 1073">
                  <a:extLst>
                    <a:ext uri="{FF2B5EF4-FFF2-40B4-BE49-F238E27FC236}">
                      <a16:creationId xmlns:a16="http://schemas.microsoft.com/office/drawing/2014/main" id="{431804EB-6C8B-4759-943D-602B33E7E010}"/>
                    </a:ext>
                  </a:extLst>
                </p14:cNvPr>
                <p14:cNvContentPartPr/>
                <p14:nvPr/>
              </p14:nvContentPartPr>
              <p14:xfrm>
                <a:off x="3453797" y="3746743"/>
                <a:ext cx="266760" cy="110880"/>
              </p14:xfrm>
            </p:contentPart>
          </mc:Choice>
          <mc:Fallback xmlns="">
            <p:pic>
              <p:nvPicPr>
                <p:cNvPr id="1074" name="Ink 1073">
                  <a:extLst>
                    <a:ext uri="{FF2B5EF4-FFF2-40B4-BE49-F238E27FC236}">
                      <a16:creationId xmlns:a16="http://schemas.microsoft.com/office/drawing/2014/main" id="{431804EB-6C8B-4759-943D-602B33E7E01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391157" y="3684103"/>
                  <a:ext cx="392400" cy="23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77" name="Ink 1076">
                <a:extLst>
                  <a:ext uri="{FF2B5EF4-FFF2-40B4-BE49-F238E27FC236}">
                    <a16:creationId xmlns:a16="http://schemas.microsoft.com/office/drawing/2014/main" id="{7DA8370E-2D0F-402B-9D0B-FBC6CBEB02A4}"/>
                  </a:ext>
                </a:extLst>
              </p14:cNvPr>
              <p14:cNvContentPartPr/>
              <p14:nvPr/>
            </p14:nvContentPartPr>
            <p14:xfrm>
              <a:off x="7288517" y="5123023"/>
              <a:ext cx="105840" cy="122760"/>
            </p14:xfrm>
          </p:contentPart>
        </mc:Choice>
        <mc:Fallback xmlns="">
          <p:pic>
            <p:nvPicPr>
              <p:cNvPr id="1077" name="Ink 1076">
                <a:extLst>
                  <a:ext uri="{FF2B5EF4-FFF2-40B4-BE49-F238E27FC236}">
                    <a16:creationId xmlns:a16="http://schemas.microsoft.com/office/drawing/2014/main" id="{7DA8370E-2D0F-402B-9D0B-FBC6CBEB02A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225877" y="5060023"/>
                <a:ext cx="23148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78" name="Ink 1077">
                <a:extLst>
                  <a:ext uri="{FF2B5EF4-FFF2-40B4-BE49-F238E27FC236}">
                    <a16:creationId xmlns:a16="http://schemas.microsoft.com/office/drawing/2014/main" id="{1AF011CB-5315-4896-9482-EC59F904E6B9}"/>
                  </a:ext>
                </a:extLst>
              </p14:cNvPr>
              <p14:cNvContentPartPr/>
              <p14:nvPr/>
            </p14:nvContentPartPr>
            <p14:xfrm>
              <a:off x="62020" y="1887720"/>
              <a:ext cx="1657800" cy="1617480"/>
            </p14:xfrm>
          </p:contentPart>
        </mc:Choice>
        <mc:Fallback xmlns="">
          <p:pic>
            <p:nvPicPr>
              <p:cNvPr id="1078" name="Ink 1077">
                <a:extLst>
                  <a:ext uri="{FF2B5EF4-FFF2-40B4-BE49-F238E27FC236}">
                    <a16:creationId xmlns:a16="http://schemas.microsoft.com/office/drawing/2014/main" id="{1AF011CB-5315-4896-9482-EC59F904E6B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020" y="1780080"/>
                <a:ext cx="1765440" cy="18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79" name="Ink 1078">
                <a:extLst>
                  <a:ext uri="{FF2B5EF4-FFF2-40B4-BE49-F238E27FC236}">
                    <a16:creationId xmlns:a16="http://schemas.microsoft.com/office/drawing/2014/main" id="{0A8AC33A-64D4-41EB-87EB-5747C64573FB}"/>
                  </a:ext>
                </a:extLst>
              </p14:cNvPr>
              <p14:cNvContentPartPr/>
              <p14:nvPr/>
            </p14:nvContentPartPr>
            <p14:xfrm>
              <a:off x="384077" y="2655583"/>
              <a:ext cx="370800" cy="373680"/>
            </p14:xfrm>
          </p:contentPart>
        </mc:Choice>
        <mc:Fallback xmlns="">
          <p:pic>
            <p:nvPicPr>
              <p:cNvPr id="1079" name="Ink 1078">
                <a:extLst>
                  <a:ext uri="{FF2B5EF4-FFF2-40B4-BE49-F238E27FC236}">
                    <a16:creationId xmlns:a16="http://schemas.microsoft.com/office/drawing/2014/main" id="{0A8AC33A-64D4-41EB-87EB-5747C64573F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30437" y="2547943"/>
                <a:ext cx="478440" cy="58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95" name="Ink 1094">
                <a:extLst>
                  <a:ext uri="{FF2B5EF4-FFF2-40B4-BE49-F238E27FC236}">
                    <a16:creationId xmlns:a16="http://schemas.microsoft.com/office/drawing/2014/main" id="{CED68CE0-C09E-4157-85E5-AC2843A6A9A4}"/>
                  </a:ext>
                </a:extLst>
              </p14:cNvPr>
              <p14:cNvContentPartPr/>
              <p14:nvPr/>
            </p14:nvContentPartPr>
            <p14:xfrm>
              <a:off x="196517" y="1100023"/>
              <a:ext cx="552600" cy="1056600"/>
            </p14:xfrm>
          </p:contentPart>
        </mc:Choice>
        <mc:Fallback xmlns="">
          <p:pic>
            <p:nvPicPr>
              <p:cNvPr id="1095" name="Ink 1094">
                <a:extLst>
                  <a:ext uri="{FF2B5EF4-FFF2-40B4-BE49-F238E27FC236}">
                    <a16:creationId xmlns:a16="http://schemas.microsoft.com/office/drawing/2014/main" id="{CED68CE0-C09E-4157-85E5-AC2843A6A9A4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78877" y="1082023"/>
                <a:ext cx="588240" cy="1092240"/>
              </a:xfrm>
              <a:prstGeom prst="rect">
                <a:avLst/>
              </a:prstGeom>
            </p:spPr>
          </p:pic>
        </mc:Fallback>
      </mc:AlternateContent>
      <p:pic>
        <p:nvPicPr>
          <p:cNvPr id="106" name="Picture 10">
            <a:extLst>
              <a:ext uri="{FF2B5EF4-FFF2-40B4-BE49-F238E27FC236}">
                <a16:creationId xmlns:a16="http://schemas.microsoft.com/office/drawing/2014/main" id="{B11EA4C1-E962-4A9F-BEF9-B38CDEC0C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9" y="3701889"/>
            <a:ext cx="1587488" cy="160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97" name="Ink 1096">
                <a:extLst>
                  <a:ext uri="{FF2B5EF4-FFF2-40B4-BE49-F238E27FC236}">
                    <a16:creationId xmlns:a16="http://schemas.microsoft.com/office/drawing/2014/main" id="{7B7D0816-7AFF-467B-AD89-480044048A69}"/>
                  </a:ext>
                </a:extLst>
              </p14:cNvPr>
              <p14:cNvContentPartPr/>
              <p14:nvPr/>
            </p14:nvContentPartPr>
            <p14:xfrm>
              <a:off x="75557" y="3713263"/>
              <a:ext cx="1574280" cy="1602000"/>
            </p14:xfrm>
          </p:contentPart>
        </mc:Choice>
        <mc:Fallback xmlns="">
          <p:pic>
            <p:nvPicPr>
              <p:cNvPr id="1097" name="Ink 1096">
                <a:extLst>
                  <a:ext uri="{FF2B5EF4-FFF2-40B4-BE49-F238E27FC236}">
                    <a16:creationId xmlns:a16="http://schemas.microsoft.com/office/drawing/2014/main" id="{7B7D0816-7AFF-467B-AD89-480044048A69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2917" y="3650623"/>
                <a:ext cx="1699920" cy="172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99" name="Ink 1098">
                <a:extLst>
                  <a:ext uri="{FF2B5EF4-FFF2-40B4-BE49-F238E27FC236}">
                    <a16:creationId xmlns:a16="http://schemas.microsoft.com/office/drawing/2014/main" id="{EEA91750-987D-49AB-9702-2ACE191019A8}"/>
                  </a:ext>
                </a:extLst>
              </p14:cNvPr>
              <p14:cNvContentPartPr/>
              <p14:nvPr/>
            </p14:nvContentPartPr>
            <p14:xfrm>
              <a:off x="1725437" y="4201783"/>
              <a:ext cx="1602720" cy="1114200"/>
            </p14:xfrm>
          </p:contentPart>
        </mc:Choice>
        <mc:Fallback xmlns="">
          <p:pic>
            <p:nvPicPr>
              <p:cNvPr id="1099" name="Ink 1098">
                <a:extLst>
                  <a:ext uri="{FF2B5EF4-FFF2-40B4-BE49-F238E27FC236}">
                    <a16:creationId xmlns:a16="http://schemas.microsoft.com/office/drawing/2014/main" id="{EEA91750-987D-49AB-9702-2ACE191019A8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707797" y="4184143"/>
                <a:ext cx="1638360" cy="11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00" name="Ink 1099">
                <a:extLst>
                  <a:ext uri="{FF2B5EF4-FFF2-40B4-BE49-F238E27FC236}">
                    <a16:creationId xmlns:a16="http://schemas.microsoft.com/office/drawing/2014/main" id="{C398E83D-914B-41C1-B2ED-253D0DE58D0A}"/>
                  </a:ext>
                </a:extLst>
              </p14:cNvPr>
              <p14:cNvContentPartPr/>
              <p14:nvPr/>
            </p14:nvContentPartPr>
            <p14:xfrm>
              <a:off x="511157" y="4446223"/>
              <a:ext cx="295200" cy="396360"/>
            </p14:xfrm>
          </p:contentPart>
        </mc:Choice>
        <mc:Fallback xmlns="">
          <p:pic>
            <p:nvPicPr>
              <p:cNvPr id="1100" name="Ink 1099">
                <a:extLst>
                  <a:ext uri="{FF2B5EF4-FFF2-40B4-BE49-F238E27FC236}">
                    <a16:creationId xmlns:a16="http://schemas.microsoft.com/office/drawing/2014/main" id="{C398E83D-914B-41C1-B2ED-253D0DE58D0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57517" y="4338583"/>
                <a:ext cx="402840" cy="61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84E752C-7D75-40C5-B70B-F8E79731965B}"/>
              </a:ext>
            </a:extLst>
          </p:cNvPr>
          <p:cNvGrpSpPr/>
          <p:nvPr/>
        </p:nvGrpSpPr>
        <p:grpSpPr>
          <a:xfrm>
            <a:off x="10397" y="1125583"/>
            <a:ext cx="1990080" cy="4186800"/>
            <a:chOff x="10397" y="1125583"/>
            <a:chExt cx="1990080" cy="418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84" name="Ink 1083">
                  <a:extLst>
                    <a:ext uri="{FF2B5EF4-FFF2-40B4-BE49-F238E27FC236}">
                      <a16:creationId xmlns:a16="http://schemas.microsoft.com/office/drawing/2014/main" id="{F115D8F8-5006-4DF8-BF1B-9B68D50FF244}"/>
                    </a:ext>
                  </a:extLst>
                </p14:cNvPr>
                <p14:cNvContentPartPr/>
                <p14:nvPr/>
              </p14:nvContentPartPr>
              <p14:xfrm>
                <a:off x="714917" y="2964463"/>
                <a:ext cx="660600" cy="103320"/>
              </p14:xfrm>
            </p:contentPart>
          </mc:Choice>
          <mc:Fallback xmlns="">
            <p:pic>
              <p:nvPicPr>
                <p:cNvPr id="1084" name="Ink 1083">
                  <a:extLst>
                    <a:ext uri="{FF2B5EF4-FFF2-40B4-BE49-F238E27FC236}">
                      <a16:creationId xmlns:a16="http://schemas.microsoft.com/office/drawing/2014/main" id="{F115D8F8-5006-4DF8-BF1B-9B68D50FF24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96917" y="2946823"/>
                  <a:ext cx="696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85" name="Ink 1084">
                  <a:extLst>
                    <a:ext uri="{FF2B5EF4-FFF2-40B4-BE49-F238E27FC236}">
                      <a16:creationId xmlns:a16="http://schemas.microsoft.com/office/drawing/2014/main" id="{7E27092A-E487-416C-9681-C88034308C9C}"/>
                    </a:ext>
                  </a:extLst>
                </p14:cNvPr>
                <p14:cNvContentPartPr/>
                <p14:nvPr/>
              </p14:nvContentPartPr>
              <p14:xfrm>
                <a:off x="666677" y="3053383"/>
                <a:ext cx="277920" cy="335520"/>
              </p14:xfrm>
            </p:contentPart>
          </mc:Choice>
          <mc:Fallback xmlns="">
            <p:pic>
              <p:nvPicPr>
                <p:cNvPr id="1085" name="Ink 1084">
                  <a:extLst>
                    <a:ext uri="{FF2B5EF4-FFF2-40B4-BE49-F238E27FC236}">
                      <a16:creationId xmlns:a16="http://schemas.microsoft.com/office/drawing/2014/main" id="{7E27092A-E487-416C-9681-C88034308C9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48677" y="3035383"/>
                  <a:ext cx="3135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86" name="Ink 1085">
                  <a:extLst>
                    <a:ext uri="{FF2B5EF4-FFF2-40B4-BE49-F238E27FC236}">
                      <a16:creationId xmlns:a16="http://schemas.microsoft.com/office/drawing/2014/main" id="{21632859-B4E7-4418-9104-6AE95A99E96D}"/>
                    </a:ext>
                  </a:extLst>
                </p14:cNvPr>
                <p14:cNvContentPartPr/>
                <p14:nvPr/>
              </p14:nvContentPartPr>
              <p14:xfrm>
                <a:off x="535997" y="3125023"/>
                <a:ext cx="12960" cy="324360"/>
              </p14:xfrm>
            </p:contentPart>
          </mc:Choice>
          <mc:Fallback xmlns="">
            <p:pic>
              <p:nvPicPr>
                <p:cNvPr id="1086" name="Ink 1085">
                  <a:extLst>
                    <a:ext uri="{FF2B5EF4-FFF2-40B4-BE49-F238E27FC236}">
                      <a16:creationId xmlns:a16="http://schemas.microsoft.com/office/drawing/2014/main" id="{21632859-B4E7-4418-9104-6AE95A99E96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17997" y="3107023"/>
                  <a:ext cx="486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89" name="Ink 1088">
                  <a:extLst>
                    <a:ext uri="{FF2B5EF4-FFF2-40B4-BE49-F238E27FC236}">
                      <a16:creationId xmlns:a16="http://schemas.microsoft.com/office/drawing/2014/main" id="{A1CB4416-4FC6-4697-AFF0-124874B5A57F}"/>
                    </a:ext>
                  </a:extLst>
                </p14:cNvPr>
                <p14:cNvContentPartPr/>
                <p14:nvPr/>
              </p14:nvContentPartPr>
              <p14:xfrm>
                <a:off x="173117" y="3068863"/>
                <a:ext cx="237600" cy="303480"/>
              </p14:xfrm>
            </p:contentPart>
          </mc:Choice>
          <mc:Fallback xmlns="">
            <p:pic>
              <p:nvPicPr>
                <p:cNvPr id="1089" name="Ink 1088">
                  <a:extLst>
                    <a:ext uri="{FF2B5EF4-FFF2-40B4-BE49-F238E27FC236}">
                      <a16:creationId xmlns:a16="http://schemas.microsoft.com/office/drawing/2014/main" id="{A1CB4416-4FC6-4697-AFF0-124874B5A57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55477" y="3050863"/>
                  <a:ext cx="2732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90" name="Ink 1089">
                  <a:extLst>
                    <a:ext uri="{FF2B5EF4-FFF2-40B4-BE49-F238E27FC236}">
                      <a16:creationId xmlns:a16="http://schemas.microsoft.com/office/drawing/2014/main" id="{C5808F49-3F8A-4FB1-AA15-5388478FC5F6}"/>
                    </a:ext>
                  </a:extLst>
                </p14:cNvPr>
                <p14:cNvContentPartPr/>
                <p14:nvPr/>
              </p14:nvContentPartPr>
              <p14:xfrm>
                <a:off x="13997" y="2961223"/>
                <a:ext cx="288720" cy="28080"/>
              </p14:xfrm>
            </p:contentPart>
          </mc:Choice>
          <mc:Fallback xmlns="">
            <p:pic>
              <p:nvPicPr>
                <p:cNvPr id="1090" name="Ink 1089">
                  <a:extLst>
                    <a:ext uri="{FF2B5EF4-FFF2-40B4-BE49-F238E27FC236}">
                      <a16:creationId xmlns:a16="http://schemas.microsoft.com/office/drawing/2014/main" id="{C5808F49-3F8A-4FB1-AA15-5388478FC5F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-4003" y="2943223"/>
                  <a:ext cx="324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80" name="Ink 1079">
                  <a:extLst>
                    <a:ext uri="{FF2B5EF4-FFF2-40B4-BE49-F238E27FC236}">
                      <a16:creationId xmlns:a16="http://schemas.microsoft.com/office/drawing/2014/main" id="{F0B1D574-6768-4379-BBB6-F5B1082BA3C5}"/>
                    </a:ext>
                  </a:extLst>
                </p14:cNvPr>
                <p14:cNvContentPartPr/>
                <p14:nvPr/>
              </p14:nvContentPartPr>
              <p14:xfrm>
                <a:off x="544277" y="1889863"/>
                <a:ext cx="43200" cy="670680"/>
              </p14:xfrm>
            </p:contentPart>
          </mc:Choice>
          <mc:Fallback xmlns="">
            <p:pic>
              <p:nvPicPr>
                <p:cNvPr id="1080" name="Ink 1079">
                  <a:extLst>
                    <a:ext uri="{FF2B5EF4-FFF2-40B4-BE49-F238E27FC236}">
                      <a16:creationId xmlns:a16="http://schemas.microsoft.com/office/drawing/2014/main" id="{F0B1D574-6768-4379-BBB6-F5B1082BA3C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26277" y="1871863"/>
                  <a:ext cx="78840" cy="70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81" name="Ink 1080">
                  <a:extLst>
                    <a:ext uri="{FF2B5EF4-FFF2-40B4-BE49-F238E27FC236}">
                      <a16:creationId xmlns:a16="http://schemas.microsoft.com/office/drawing/2014/main" id="{86EA3D9D-D97B-43A1-BF45-D771212D896A}"/>
                    </a:ext>
                  </a:extLst>
                </p14:cNvPr>
                <p14:cNvContentPartPr/>
                <p14:nvPr/>
              </p14:nvContentPartPr>
              <p14:xfrm>
                <a:off x="744077" y="2083903"/>
                <a:ext cx="788400" cy="492840"/>
              </p14:xfrm>
            </p:contentPart>
          </mc:Choice>
          <mc:Fallback xmlns="">
            <p:pic>
              <p:nvPicPr>
                <p:cNvPr id="1081" name="Ink 1080">
                  <a:extLst>
                    <a:ext uri="{FF2B5EF4-FFF2-40B4-BE49-F238E27FC236}">
                      <a16:creationId xmlns:a16="http://schemas.microsoft.com/office/drawing/2014/main" id="{86EA3D9D-D97B-43A1-BF45-D771212D896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26077" y="2066263"/>
                  <a:ext cx="82404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83" name="Ink 1082">
                  <a:extLst>
                    <a:ext uri="{FF2B5EF4-FFF2-40B4-BE49-F238E27FC236}">
                      <a16:creationId xmlns:a16="http://schemas.microsoft.com/office/drawing/2014/main" id="{8764850C-D1CB-4308-9FBF-D03776093326}"/>
                    </a:ext>
                  </a:extLst>
                </p14:cNvPr>
                <p14:cNvContentPartPr/>
                <p14:nvPr/>
              </p14:nvContentPartPr>
              <p14:xfrm>
                <a:off x="784037" y="2514463"/>
                <a:ext cx="849240" cy="124200"/>
              </p14:xfrm>
            </p:contentPart>
          </mc:Choice>
          <mc:Fallback xmlns="">
            <p:pic>
              <p:nvPicPr>
                <p:cNvPr id="1083" name="Ink 1082">
                  <a:extLst>
                    <a:ext uri="{FF2B5EF4-FFF2-40B4-BE49-F238E27FC236}">
                      <a16:creationId xmlns:a16="http://schemas.microsoft.com/office/drawing/2014/main" id="{8764850C-D1CB-4308-9FBF-D0377609332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66397" y="2496823"/>
                  <a:ext cx="8848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91" name="Ink 1090">
                  <a:extLst>
                    <a:ext uri="{FF2B5EF4-FFF2-40B4-BE49-F238E27FC236}">
                      <a16:creationId xmlns:a16="http://schemas.microsoft.com/office/drawing/2014/main" id="{7D7C8E66-19A1-4E73-ACC7-AAA5A19A162A}"/>
                    </a:ext>
                  </a:extLst>
                </p14:cNvPr>
                <p14:cNvContentPartPr/>
                <p14:nvPr/>
              </p14:nvContentPartPr>
              <p14:xfrm>
                <a:off x="10397" y="2603743"/>
                <a:ext cx="329400" cy="181080"/>
              </p14:xfrm>
            </p:contentPart>
          </mc:Choice>
          <mc:Fallback xmlns="">
            <p:pic>
              <p:nvPicPr>
                <p:cNvPr id="1091" name="Ink 1090">
                  <a:extLst>
                    <a:ext uri="{FF2B5EF4-FFF2-40B4-BE49-F238E27FC236}">
                      <a16:creationId xmlns:a16="http://schemas.microsoft.com/office/drawing/2014/main" id="{7D7C8E66-19A1-4E73-ACC7-AAA5A19A162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-7603" y="2586103"/>
                  <a:ext cx="3650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92" name="Ink 1091">
                  <a:extLst>
                    <a:ext uri="{FF2B5EF4-FFF2-40B4-BE49-F238E27FC236}">
                      <a16:creationId xmlns:a16="http://schemas.microsoft.com/office/drawing/2014/main" id="{2B04F0E3-CBC5-4DDE-855E-EFB008F66677}"/>
                    </a:ext>
                  </a:extLst>
                </p14:cNvPr>
                <p14:cNvContentPartPr/>
                <p14:nvPr/>
              </p14:nvContentPartPr>
              <p14:xfrm>
                <a:off x="117677" y="2151583"/>
                <a:ext cx="293400" cy="430200"/>
              </p14:xfrm>
            </p:contentPart>
          </mc:Choice>
          <mc:Fallback xmlns="">
            <p:pic>
              <p:nvPicPr>
                <p:cNvPr id="1092" name="Ink 1091">
                  <a:extLst>
                    <a:ext uri="{FF2B5EF4-FFF2-40B4-BE49-F238E27FC236}">
                      <a16:creationId xmlns:a16="http://schemas.microsoft.com/office/drawing/2014/main" id="{2B04F0E3-CBC5-4DDE-855E-EFB008F6667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9677" y="2133943"/>
                  <a:ext cx="32904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01" name="Ink 1100">
                  <a:extLst>
                    <a:ext uri="{FF2B5EF4-FFF2-40B4-BE49-F238E27FC236}">
                      <a16:creationId xmlns:a16="http://schemas.microsoft.com/office/drawing/2014/main" id="{385975FB-7FD7-4C59-B1C2-102FE65808C8}"/>
                    </a:ext>
                  </a:extLst>
                </p14:cNvPr>
                <p14:cNvContentPartPr/>
                <p14:nvPr/>
              </p14:nvContentPartPr>
              <p14:xfrm>
                <a:off x="587477" y="3878503"/>
                <a:ext cx="164880" cy="502920"/>
              </p14:xfrm>
            </p:contentPart>
          </mc:Choice>
          <mc:Fallback xmlns="">
            <p:pic>
              <p:nvPicPr>
                <p:cNvPr id="1101" name="Ink 1100">
                  <a:extLst>
                    <a:ext uri="{FF2B5EF4-FFF2-40B4-BE49-F238E27FC236}">
                      <a16:creationId xmlns:a16="http://schemas.microsoft.com/office/drawing/2014/main" id="{385975FB-7FD7-4C59-B1C2-102FE65808C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69837" y="3860503"/>
                  <a:ext cx="20052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02" name="Ink 1101">
                  <a:extLst>
                    <a:ext uri="{FF2B5EF4-FFF2-40B4-BE49-F238E27FC236}">
                      <a16:creationId xmlns:a16="http://schemas.microsoft.com/office/drawing/2014/main" id="{A54E448C-A653-4384-B1AF-058C604B6B7F}"/>
                    </a:ext>
                  </a:extLst>
                </p14:cNvPr>
                <p14:cNvContentPartPr/>
                <p14:nvPr/>
              </p14:nvContentPartPr>
              <p14:xfrm>
                <a:off x="717797" y="3914863"/>
                <a:ext cx="291960" cy="451440"/>
              </p14:xfrm>
            </p:contentPart>
          </mc:Choice>
          <mc:Fallback xmlns="">
            <p:pic>
              <p:nvPicPr>
                <p:cNvPr id="1102" name="Ink 1101">
                  <a:extLst>
                    <a:ext uri="{FF2B5EF4-FFF2-40B4-BE49-F238E27FC236}">
                      <a16:creationId xmlns:a16="http://schemas.microsoft.com/office/drawing/2014/main" id="{A54E448C-A653-4384-B1AF-058C604B6B7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99797" y="3896863"/>
                  <a:ext cx="32760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03" name="Ink 1102">
                  <a:extLst>
                    <a:ext uri="{FF2B5EF4-FFF2-40B4-BE49-F238E27FC236}">
                      <a16:creationId xmlns:a16="http://schemas.microsoft.com/office/drawing/2014/main" id="{BE88D3D8-A2F2-462E-AA5A-35D96B67029F}"/>
                    </a:ext>
                  </a:extLst>
                </p14:cNvPr>
                <p14:cNvContentPartPr/>
                <p14:nvPr/>
              </p14:nvContentPartPr>
              <p14:xfrm>
                <a:off x="816797" y="4041943"/>
                <a:ext cx="426960" cy="340920"/>
              </p14:xfrm>
            </p:contentPart>
          </mc:Choice>
          <mc:Fallback xmlns="">
            <p:pic>
              <p:nvPicPr>
                <p:cNvPr id="1103" name="Ink 1102">
                  <a:extLst>
                    <a:ext uri="{FF2B5EF4-FFF2-40B4-BE49-F238E27FC236}">
                      <a16:creationId xmlns:a16="http://schemas.microsoft.com/office/drawing/2014/main" id="{BE88D3D8-A2F2-462E-AA5A-35D96B67029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98797" y="4024303"/>
                  <a:ext cx="4626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04" name="Ink 1103">
                  <a:extLst>
                    <a:ext uri="{FF2B5EF4-FFF2-40B4-BE49-F238E27FC236}">
                      <a16:creationId xmlns:a16="http://schemas.microsoft.com/office/drawing/2014/main" id="{1AB68143-76F2-4FC9-BF5D-4576FA898679}"/>
                    </a:ext>
                  </a:extLst>
                </p14:cNvPr>
                <p14:cNvContentPartPr/>
                <p14:nvPr/>
              </p14:nvContentPartPr>
              <p14:xfrm>
                <a:off x="900677" y="4321663"/>
                <a:ext cx="346680" cy="123120"/>
              </p14:xfrm>
            </p:contentPart>
          </mc:Choice>
          <mc:Fallback xmlns="">
            <p:pic>
              <p:nvPicPr>
                <p:cNvPr id="1104" name="Ink 1103">
                  <a:extLst>
                    <a:ext uri="{FF2B5EF4-FFF2-40B4-BE49-F238E27FC236}">
                      <a16:creationId xmlns:a16="http://schemas.microsoft.com/office/drawing/2014/main" id="{1AB68143-76F2-4FC9-BF5D-4576FA89867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82677" y="4303663"/>
                  <a:ext cx="3823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06" name="Ink 1105">
                  <a:extLst>
                    <a:ext uri="{FF2B5EF4-FFF2-40B4-BE49-F238E27FC236}">
                      <a16:creationId xmlns:a16="http://schemas.microsoft.com/office/drawing/2014/main" id="{EA12F2F6-3396-4A4C-AD97-BF117F26C3CC}"/>
                    </a:ext>
                  </a:extLst>
                </p14:cNvPr>
                <p14:cNvContentPartPr/>
                <p14:nvPr/>
              </p14:nvContentPartPr>
              <p14:xfrm>
                <a:off x="1046837" y="4574023"/>
                <a:ext cx="257760" cy="19800"/>
              </p14:xfrm>
            </p:contentPart>
          </mc:Choice>
          <mc:Fallback xmlns="">
            <p:pic>
              <p:nvPicPr>
                <p:cNvPr id="1106" name="Ink 1105">
                  <a:extLst>
                    <a:ext uri="{FF2B5EF4-FFF2-40B4-BE49-F238E27FC236}">
                      <a16:creationId xmlns:a16="http://schemas.microsoft.com/office/drawing/2014/main" id="{EA12F2F6-3396-4A4C-AD97-BF117F26C3C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28837" y="4556023"/>
                  <a:ext cx="2934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07" name="Ink 1106">
                  <a:extLst>
                    <a:ext uri="{FF2B5EF4-FFF2-40B4-BE49-F238E27FC236}">
                      <a16:creationId xmlns:a16="http://schemas.microsoft.com/office/drawing/2014/main" id="{5B2087B2-B3FB-4AEC-90C6-9E5931985219}"/>
                    </a:ext>
                  </a:extLst>
                </p14:cNvPr>
                <p14:cNvContentPartPr/>
                <p14:nvPr/>
              </p14:nvContentPartPr>
              <p14:xfrm>
                <a:off x="854237" y="4703263"/>
                <a:ext cx="358560" cy="123120"/>
              </p14:xfrm>
            </p:contentPart>
          </mc:Choice>
          <mc:Fallback xmlns="">
            <p:pic>
              <p:nvPicPr>
                <p:cNvPr id="1107" name="Ink 1106">
                  <a:extLst>
                    <a:ext uri="{FF2B5EF4-FFF2-40B4-BE49-F238E27FC236}">
                      <a16:creationId xmlns:a16="http://schemas.microsoft.com/office/drawing/2014/main" id="{5B2087B2-B3FB-4AEC-90C6-9E593198521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36237" y="4685623"/>
                  <a:ext cx="394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08" name="Ink 1107">
                  <a:extLst>
                    <a:ext uri="{FF2B5EF4-FFF2-40B4-BE49-F238E27FC236}">
                      <a16:creationId xmlns:a16="http://schemas.microsoft.com/office/drawing/2014/main" id="{6DAB8412-E524-4370-87DD-80E554F61D6B}"/>
                    </a:ext>
                  </a:extLst>
                </p14:cNvPr>
                <p14:cNvContentPartPr/>
                <p14:nvPr/>
              </p14:nvContentPartPr>
              <p14:xfrm>
                <a:off x="817877" y="4815223"/>
                <a:ext cx="267480" cy="211320"/>
              </p14:xfrm>
            </p:contentPart>
          </mc:Choice>
          <mc:Fallback xmlns="">
            <p:pic>
              <p:nvPicPr>
                <p:cNvPr id="1108" name="Ink 1107">
                  <a:extLst>
                    <a:ext uri="{FF2B5EF4-FFF2-40B4-BE49-F238E27FC236}">
                      <a16:creationId xmlns:a16="http://schemas.microsoft.com/office/drawing/2014/main" id="{6DAB8412-E524-4370-87DD-80E554F61D6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99877" y="4797223"/>
                  <a:ext cx="3031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10" name="Ink 1109">
                  <a:extLst>
                    <a:ext uri="{FF2B5EF4-FFF2-40B4-BE49-F238E27FC236}">
                      <a16:creationId xmlns:a16="http://schemas.microsoft.com/office/drawing/2014/main" id="{D66C6544-42C4-40C8-8C0A-AC6C329B8235}"/>
                    </a:ext>
                  </a:extLst>
                </p14:cNvPr>
                <p14:cNvContentPartPr/>
                <p14:nvPr/>
              </p14:nvContentPartPr>
              <p14:xfrm>
                <a:off x="756317" y="4876063"/>
                <a:ext cx="141480" cy="325440"/>
              </p14:xfrm>
            </p:contentPart>
          </mc:Choice>
          <mc:Fallback xmlns="">
            <p:pic>
              <p:nvPicPr>
                <p:cNvPr id="1110" name="Ink 1109">
                  <a:extLst>
                    <a:ext uri="{FF2B5EF4-FFF2-40B4-BE49-F238E27FC236}">
                      <a16:creationId xmlns:a16="http://schemas.microsoft.com/office/drawing/2014/main" id="{D66C6544-42C4-40C8-8C0A-AC6C329B823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38677" y="4858063"/>
                  <a:ext cx="1771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11" name="Ink 1110">
                  <a:extLst>
                    <a:ext uri="{FF2B5EF4-FFF2-40B4-BE49-F238E27FC236}">
                      <a16:creationId xmlns:a16="http://schemas.microsoft.com/office/drawing/2014/main" id="{EC123BB5-3DF9-4429-99BF-8C63D8CA26FA}"/>
                    </a:ext>
                  </a:extLst>
                </p14:cNvPr>
                <p14:cNvContentPartPr/>
                <p14:nvPr/>
              </p14:nvContentPartPr>
              <p14:xfrm>
                <a:off x="677477" y="4900543"/>
                <a:ext cx="23400" cy="383760"/>
              </p14:xfrm>
            </p:contentPart>
          </mc:Choice>
          <mc:Fallback xmlns="">
            <p:pic>
              <p:nvPicPr>
                <p:cNvPr id="1111" name="Ink 1110">
                  <a:extLst>
                    <a:ext uri="{FF2B5EF4-FFF2-40B4-BE49-F238E27FC236}">
                      <a16:creationId xmlns:a16="http://schemas.microsoft.com/office/drawing/2014/main" id="{EC123BB5-3DF9-4429-99BF-8C63D8CA26F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59837" y="4882903"/>
                  <a:ext cx="5904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12" name="Ink 1111">
                  <a:extLst>
                    <a:ext uri="{FF2B5EF4-FFF2-40B4-BE49-F238E27FC236}">
                      <a16:creationId xmlns:a16="http://schemas.microsoft.com/office/drawing/2014/main" id="{8E586961-C178-4111-A6C6-FDF5597B0CF0}"/>
                    </a:ext>
                  </a:extLst>
                </p14:cNvPr>
                <p14:cNvContentPartPr/>
                <p14:nvPr/>
              </p14:nvContentPartPr>
              <p14:xfrm>
                <a:off x="556517" y="4922863"/>
                <a:ext cx="3240" cy="1440"/>
              </p14:xfrm>
            </p:contentPart>
          </mc:Choice>
          <mc:Fallback xmlns="">
            <p:pic>
              <p:nvPicPr>
                <p:cNvPr id="1112" name="Ink 1111">
                  <a:extLst>
                    <a:ext uri="{FF2B5EF4-FFF2-40B4-BE49-F238E27FC236}">
                      <a16:creationId xmlns:a16="http://schemas.microsoft.com/office/drawing/2014/main" id="{8E586961-C178-4111-A6C6-FDF5597B0CF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38877" y="4905223"/>
                  <a:ext cx="38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13" name="Ink 1112">
                  <a:extLst>
                    <a:ext uri="{FF2B5EF4-FFF2-40B4-BE49-F238E27FC236}">
                      <a16:creationId xmlns:a16="http://schemas.microsoft.com/office/drawing/2014/main" id="{6BCB8D86-DA21-467B-9F57-92698948BB8E}"/>
                    </a:ext>
                  </a:extLst>
                </p14:cNvPr>
                <p14:cNvContentPartPr/>
                <p14:nvPr/>
              </p14:nvContentPartPr>
              <p14:xfrm>
                <a:off x="490277" y="4922863"/>
                <a:ext cx="65880" cy="389520"/>
              </p14:xfrm>
            </p:contentPart>
          </mc:Choice>
          <mc:Fallback xmlns="">
            <p:pic>
              <p:nvPicPr>
                <p:cNvPr id="1113" name="Ink 1112">
                  <a:extLst>
                    <a:ext uri="{FF2B5EF4-FFF2-40B4-BE49-F238E27FC236}">
                      <a16:creationId xmlns:a16="http://schemas.microsoft.com/office/drawing/2014/main" id="{6BCB8D86-DA21-467B-9F57-92698948BB8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72277" y="4905223"/>
                  <a:ext cx="10152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14" name="Ink 1113">
                  <a:extLst>
                    <a:ext uri="{FF2B5EF4-FFF2-40B4-BE49-F238E27FC236}">
                      <a16:creationId xmlns:a16="http://schemas.microsoft.com/office/drawing/2014/main" id="{6AD07247-7D5A-4274-8783-3DE33A33E17A}"/>
                    </a:ext>
                  </a:extLst>
                </p14:cNvPr>
                <p14:cNvContentPartPr/>
                <p14:nvPr/>
              </p14:nvContentPartPr>
              <p14:xfrm>
                <a:off x="137477" y="4889743"/>
                <a:ext cx="282960" cy="336960"/>
              </p14:xfrm>
            </p:contentPart>
          </mc:Choice>
          <mc:Fallback xmlns="">
            <p:pic>
              <p:nvPicPr>
                <p:cNvPr id="1114" name="Ink 1113">
                  <a:extLst>
                    <a:ext uri="{FF2B5EF4-FFF2-40B4-BE49-F238E27FC236}">
                      <a16:creationId xmlns:a16="http://schemas.microsoft.com/office/drawing/2014/main" id="{6AD07247-7D5A-4274-8783-3DE33A33E17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9837" y="4871743"/>
                  <a:ext cx="31860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15" name="Ink 1114">
                  <a:extLst>
                    <a:ext uri="{FF2B5EF4-FFF2-40B4-BE49-F238E27FC236}">
                      <a16:creationId xmlns:a16="http://schemas.microsoft.com/office/drawing/2014/main" id="{8C36409C-CB3A-4E3E-AE79-3F5CAE8679EC}"/>
                    </a:ext>
                  </a:extLst>
                </p14:cNvPr>
                <p14:cNvContentPartPr/>
                <p14:nvPr/>
              </p14:nvContentPartPr>
              <p14:xfrm>
                <a:off x="143957" y="4858063"/>
                <a:ext cx="245160" cy="77040"/>
              </p14:xfrm>
            </p:contentPart>
          </mc:Choice>
          <mc:Fallback xmlns="">
            <p:pic>
              <p:nvPicPr>
                <p:cNvPr id="1115" name="Ink 1114">
                  <a:extLst>
                    <a:ext uri="{FF2B5EF4-FFF2-40B4-BE49-F238E27FC236}">
                      <a16:creationId xmlns:a16="http://schemas.microsoft.com/office/drawing/2014/main" id="{8C36409C-CB3A-4E3E-AE79-3F5CAE8679E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25957" y="4840423"/>
                  <a:ext cx="2808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16" name="Ink 1115">
                  <a:extLst>
                    <a:ext uri="{FF2B5EF4-FFF2-40B4-BE49-F238E27FC236}">
                      <a16:creationId xmlns:a16="http://schemas.microsoft.com/office/drawing/2014/main" id="{D50B2E1C-A25E-4900-A1C6-E4703740DEF4}"/>
                    </a:ext>
                  </a:extLst>
                </p14:cNvPr>
                <p14:cNvContentPartPr/>
                <p14:nvPr/>
              </p14:nvContentPartPr>
              <p14:xfrm>
                <a:off x="152957" y="4778503"/>
                <a:ext cx="268560" cy="27360"/>
              </p14:xfrm>
            </p:contentPart>
          </mc:Choice>
          <mc:Fallback xmlns="">
            <p:pic>
              <p:nvPicPr>
                <p:cNvPr id="1116" name="Ink 1115">
                  <a:extLst>
                    <a:ext uri="{FF2B5EF4-FFF2-40B4-BE49-F238E27FC236}">
                      <a16:creationId xmlns:a16="http://schemas.microsoft.com/office/drawing/2014/main" id="{D50B2E1C-A25E-4900-A1C6-E4703740DEF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35317" y="4760863"/>
                  <a:ext cx="3042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17" name="Ink 1116">
                  <a:extLst>
                    <a:ext uri="{FF2B5EF4-FFF2-40B4-BE49-F238E27FC236}">
                      <a16:creationId xmlns:a16="http://schemas.microsoft.com/office/drawing/2014/main" id="{19267497-49F4-4502-96BD-6EE2277391D5}"/>
                    </a:ext>
                  </a:extLst>
                </p14:cNvPr>
                <p14:cNvContentPartPr/>
                <p14:nvPr/>
              </p14:nvContentPartPr>
              <p14:xfrm>
                <a:off x="92837" y="4640263"/>
                <a:ext cx="361080" cy="46800"/>
              </p14:xfrm>
            </p:contentPart>
          </mc:Choice>
          <mc:Fallback xmlns="">
            <p:pic>
              <p:nvPicPr>
                <p:cNvPr id="1117" name="Ink 1116">
                  <a:extLst>
                    <a:ext uri="{FF2B5EF4-FFF2-40B4-BE49-F238E27FC236}">
                      <a16:creationId xmlns:a16="http://schemas.microsoft.com/office/drawing/2014/main" id="{19267497-49F4-4502-96BD-6EE2277391D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5197" y="4622623"/>
                  <a:ext cx="396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18" name="Ink 1117">
                  <a:extLst>
                    <a:ext uri="{FF2B5EF4-FFF2-40B4-BE49-F238E27FC236}">
                      <a16:creationId xmlns:a16="http://schemas.microsoft.com/office/drawing/2014/main" id="{EA5D089E-0AE6-44ED-9E84-C09FF9EAD6F4}"/>
                    </a:ext>
                  </a:extLst>
                </p14:cNvPr>
                <p14:cNvContentPartPr/>
                <p14:nvPr/>
              </p14:nvContentPartPr>
              <p14:xfrm>
                <a:off x="390557" y="4600303"/>
                <a:ext cx="2160" cy="1440"/>
              </p14:xfrm>
            </p:contentPart>
          </mc:Choice>
          <mc:Fallback xmlns="">
            <p:pic>
              <p:nvPicPr>
                <p:cNvPr id="1118" name="Ink 1117">
                  <a:extLst>
                    <a:ext uri="{FF2B5EF4-FFF2-40B4-BE49-F238E27FC236}">
                      <a16:creationId xmlns:a16="http://schemas.microsoft.com/office/drawing/2014/main" id="{EA5D089E-0AE6-44ED-9E84-C09FF9EAD6F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72557" y="4582303"/>
                  <a:ext cx="37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19" name="Ink 1118">
                  <a:extLst>
                    <a:ext uri="{FF2B5EF4-FFF2-40B4-BE49-F238E27FC236}">
                      <a16:creationId xmlns:a16="http://schemas.microsoft.com/office/drawing/2014/main" id="{C855622B-CE27-41B6-935E-8E5F328C2375}"/>
                    </a:ext>
                  </a:extLst>
                </p14:cNvPr>
                <p14:cNvContentPartPr/>
                <p14:nvPr/>
              </p14:nvContentPartPr>
              <p14:xfrm>
                <a:off x="148637" y="4474663"/>
                <a:ext cx="228600" cy="124920"/>
              </p14:xfrm>
            </p:contentPart>
          </mc:Choice>
          <mc:Fallback xmlns="">
            <p:pic>
              <p:nvPicPr>
                <p:cNvPr id="1119" name="Ink 1118">
                  <a:extLst>
                    <a:ext uri="{FF2B5EF4-FFF2-40B4-BE49-F238E27FC236}">
                      <a16:creationId xmlns:a16="http://schemas.microsoft.com/office/drawing/2014/main" id="{C855622B-CE27-41B6-935E-8E5F328C237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30637" y="4457023"/>
                  <a:ext cx="2642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A40EFB2-83A7-42AC-95E7-3623320A097E}"/>
                    </a:ext>
                  </a:extLst>
                </p14:cNvPr>
                <p14:cNvContentPartPr/>
                <p14:nvPr/>
              </p14:nvContentPartPr>
              <p14:xfrm>
                <a:off x="317477" y="4578703"/>
                <a:ext cx="131400" cy="7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A40EFB2-83A7-42AC-95E7-3623320A097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99837" y="4560703"/>
                  <a:ext cx="167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61CE792-6345-450A-8612-EB7EB5DE0F24}"/>
                    </a:ext>
                  </a:extLst>
                </p14:cNvPr>
                <p14:cNvContentPartPr/>
                <p14:nvPr/>
              </p14:nvContentPartPr>
              <p14:xfrm>
                <a:off x="159437" y="4339303"/>
                <a:ext cx="285840" cy="142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61CE792-6345-450A-8612-EB7EB5DE0F2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41437" y="4321663"/>
                  <a:ext cx="3214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EC192B7-AC51-401D-8B6F-E1D155C4FCB7}"/>
                    </a:ext>
                  </a:extLst>
                </p14:cNvPr>
                <p14:cNvContentPartPr/>
                <p14:nvPr/>
              </p14:nvContentPartPr>
              <p14:xfrm>
                <a:off x="413957" y="4416703"/>
                <a:ext cx="16920" cy="10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EC192B7-AC51-401D-8B6F-E1D155C4FCB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95957" y="4399063"/>
                  <a:ext cx="52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D251604-FFF5-47FF-9C45-E772DEE02F59}"/>
                    </a:ext>
                  </a:extLst>
                </p14:cNvPr>
                <p14:cNvContentPartPr/>
                <p14:nvPr/>
              </p14:nvContentPartPr>
              <p14:xfrm>
                <a:off x="313157" y="4094143"/>
                <a:ext cx="180360" cy="316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D251604-FFF5-47FF-9C45-E772DEE02F5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95157" y="4076143"/>
                  <a:ext cx="21600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101A8D5-9DBC-469C-8716-A97ECD6E32C9}"/>
                    </a:ext>
                  </a:extLst>
                </p14:cNvPr>
                <p14:cNvContentPartPr/>
                <p14:nvPr/>
              </p14:nvContentPartPr>
              <p14:xfrm>
                <a:off x="516197" y="3945103"/>
                <a:ext cx="28080" cy="437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101A8D5-9DBC-469C-8716-A97ECD6E32C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98557" y="3927103"/>
                  <a:ext cx="6372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C49A470-CADD-4AA6-8A6B-511898ECECA3}"/>
                    </a:ext>
                  </a:extLst>
                </p14:cNvPr>
                <p14:cNvContentPartPr/>
                <p14:nvPr/>
              </p14:nvContentPartPr>
              <p14:xfrm>
                <a:off x="1083557" y="1125583"/>
                <a:ext cx="916920" cy="2960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C49A470-CADD-4AA6-8A6B-511898ECECA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65917" y="1107943"/>
                  <a:ext cx="952560" cy="299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86B0F51-B49E-4209-8B7A-9EB377F1847B}"/>
                  </a:ext>
                </a:extLst>
              </p14:cNvPr>
              <p14:cNvContentPartPr/>
              <p14:nvPr/>
            </p14:nvContentPartPr>
            <p14:xfrm>
              <a:off x="5502556" y="1867571"/>
              <a:ext cx="68040" cy="74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86B0F51-B49E-4209-8B7A-9EB377F1847B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439916" y="1804931"/>
                <a:ext cx="19368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6127057-696D-4DF7-AAA7-A85B9735847D}"/>
                  </a:ext>
                </a:extLst>
              </p14:cNvPr>
              <p14:cNvContentPartPr/>
              <p14:nvPr/>
            </p14:nvContentPartPr>
            <p14:xfrm>
              <a:off x="6328396" y="1789811"/>
              <a:ext cx="102960" cy="788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6127057-696D-4DF7-AAA7-A85B9735847D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265396" y="1727171"/>
                <a:ext cx="228600" cy="20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2EBFAEC5-A9C5-4570-A518-460AA85B0565}"/>
              </a:ext>
            </a:extLst>
          </p:cNvPr>
          <p:cNvGrpSpPr/>
          <p:nvPr/>
        </p:nvGrpSpPr>
        <p:grpSpPr>
          <a:xfrm>
            <a:off x="6691276" y="1775771"/>
            <a:ext cx="58680" cy="94320"/>
            <a:chOff x="6691276" y="1775771"/>
            <a:chExt cx="58680" cy="9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443D831-AE1C-4D7F-B67A-3459F085C485}"/>
                    </a:ext>
                  </a:extLst>
                </p14:cNvPr>
                <p14:cNvContentPartPr/>
                <p14:nvPr/>
              </p14:nvContentPartPr>
              <p14:xfrm>
                <a:off x="6691276" y="1823651"/>
                <a:ext cx="56520" cy="464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443D831-AE1C-4D7F-B67A-3459F085C48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628636" y="1761011"/>
                  <a:ext cx="182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D38DA73-0267-4F18-86C2-634EC9D109A2}"/>
                    </a:ext>
                  </a:extLst>
                </p14:cNvPr>
                <p14:cNvContentPartPr/>
                <p14:nvPr/>
              </p14:nvContentPartPr>
              <p14:xfrm>
                <a:off x="6718276" y="1775771"/>
                <a:ext cx="31680" cy="500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D38DA73-0267-4F18-86C2-634EC9D109A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655636" y="1712771"/>
                  <a:ext cx="157320" cy="17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7F20F59-4129-42F5-951E-58F3F116631A}"/>
                  </a:ext>
                </a:extLst>
              </p14:cNvPr>
              <p14:cNvContentPartPr/>
              <p14:nvPr/>
            </p14:nvContentPartPr>
            <p14:xfrm>
              <a:off x="7108876" y="1795931"/>
              <a:ext cx="102960" cy="1137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7F20F59-4129-42F5-951E-58F3F116631A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7045876" y="1732931"/>
                <a:ext cx="22860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48FDF4A-742D-49A6-9342-672F7A035FDD}"/>
                  </a:ext>
                </a:extLst>
              </p14:cNvPr>
              <p14:cNvContentPartPr/>
              <p14:nvPr/>
            </p14:nvContentPartPr>
            <p14:xfrm>
              <a:off x="7493716" y="1794851"/>
              <a:ext cx="61560" cy="1062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48FDF4A-742D-49A6-9342-672F7A035FDD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431076" y="1731851"/>
                <a:ext cx="187200" cy="23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2C41F74-8C4E-4605-B7A7-12AFCEB60A98}"/>
              </a:ext>
            </a:extLst>
          </p:cNvPr>
          <p:cNvGrpSpPr/>
          <p:nvPr/>
        </p:nvGrpSpPr>
        <p:grpSpPr>
          <a:xfrm>
            <a:off x="7117876" y="1412171"/>
            <a:ext cx="451800" cy="154080"/>
            <a:chOff x="7117876" y="1412171"/>
            <a:chExt cx="451800" cy="15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4D70F5F-9FC6-4E14-B83F-CA5F0EE773F2}"/>
                    </a:ext>
                  </a:extLst>
                </p14:cNvPr>
                <p14:cNvContentPartPr/>
                <p14:nvPr/>
              </p14:nvContentPartPr>
              <p14:xfrm>
                <a:off x="7117876" y="1412171"/>
                <a:ext cx="93600" cy="536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4D70F5F-9FC6-4E14-B83F-CA5F0EE773F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055236" y="1349171"/>
                  <a:ext cx="219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0BC826B-0186-4D15-8A19-0548C43147A0}"/>
                    </a:ext>
                  </a:extLst>
                </p14:cNvPr>
                <p14:cNvContentPartPr/>
                <p14:nvPr/>
              </p14:nvContentPartPr>
              <p14:xfrm>
                <a:off x="7533316" y="1457891"/>
                <a:ext cx="36360" cy="169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0BC826B-0186-4D15-8A19-0548C43147A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470676" y="1394891"/>
                  <a:ext cx="162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458B491-1DCD-4FFD-9E79-6328E484B123}"/>
                    </a:ext>
                  </a:extLst>
                </p14:cNvPr>
                <p14:cNvContentPartPr/>
                <p14:nvPr/>
              </p14:nvContentPartPr>
              <p14:xfrm>
                <a:off x="7308676" y="1442051"/>
                <a:ext cx="65880" cy="1242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458B491-1DCD-4FFD-9E79-6328E484B12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245676" y="1379411"/>
                  <a:ext cx="191520" cy="24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03C1DEEB-54F0-4A37-ADD1-B79A21FEAE84}"/>
                  </a:ext>
                </a:extLst>
              </p14:cNvPr>
              <p14:cNvContentPartPr/>
              <p14:nvPr/>
            </p14:nvContentPartPr>
            <p14:xfrm>
              <a:off x="4901356" y="2858291"/>
              <a:ext cx="99000" cy="12384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03C1DEEB-54F0-4A37-ADD1-B79A21FEAE84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838356" y="2795291"/>
                <a:ext cx="2246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ADC2DB38-32C7-472A-97B2-97C127384AF2}"/>
                  </a:ext>
                </a:extLst>
              </p14:cNvPr>
              <p14:cNvContentPartPr/>
              <p14:nvPr/>
            </p14:nvContentPartPr>
            <p14:xfrm>
              <a:off x="4924036" y="2311091"/>
              <a:ext cx="68760" cy="13212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ADC2DB38-32C7-472A-97B2-97C127384AF2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4861396" y="2248091"/>
                <a:ext cx="194400" cy="25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BA94E5F-06CA-4F8D-AF1E-136DA65D9478}"/>
              </a:ext>
            </a:extLst>
          </p:cNvPr>
          <p:cNvGrpSpPr/>
          <p:nvPr/>
        </p:nvGrpSpPr>
        <p:grpSpPr>
          <a:xfrm>
            <a:off x="4124476" y="2862611"/>
            <a:ext cx="384480" cy="92520"/>
            <a:chOff x="4124476" y="2862611"/>
            <a:chExt cx="384480" cy="9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1E180C8-6BC4-4F64-9310-1411C15C4F70}"/>
                    </a:ext>
                  </a:extLst>
                </p14:cNvPr>
                <p14:cNvContentPartPr/>
                <p14:nvPr/>
              </p14:nvContentPartPr>
              <p14:xfrm>
                <a:off x="4342636" y="2862611"/>
                <a:ext cx="33480" cy="925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1E180C8-6BC4-4F64-9310-1411C15C4F7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279996" y="2799971"/>
                  <a:ext cx="1591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D4CD78F-1CF0-4DC0-A535-0C9ECF5680F2}"/>
                    </a:ext>
                  </a:extLst>
                </p14:cNvPr>
                <p14:cNvContentPartPr/>
                <p14:nvPr/>
              </p14:nvContentPartPr>
              <p14:xfrm>
                <a:off x="4421836" y="2884211"/>
                <a:ext cx="87120" cy="277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D4CD78F-1CF0-4DC0-A535-0C9ECF5680F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359196" y="2821211"/>
                  <a:ext cx="2127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DBD40EE-6AC2-453E-AEF1-521F7ED8D217}"/>
                    </a:ext>
                  </a:extLst>
                </p14:cNvPr>
                <p14:cNvContentPartPr/>
                <p14:nvPr/>
              </p14:nvContentPartPr>
              <p14:xfrm>
                <a:off x="4124476" y="2890331"/>
                <a:ext cx="140040" cy="284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DBD40EE-6AC2-453E-AEF1-521F7ED8D21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061836" y="2827691"/>
                  <a:ext cx="265680" cy="15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4F0F7286-BE8D-4DEA-BCAA-EA0AE8D7CC55}"/>
                  </a:ext>
                </a:extLst>
              </p14:cNvPr>
              <p14:cNvContentPartPr/>
              <p14:nvPr/>
            </p14:nvContentPartPr>
            <p14:xfrm>
              <a:off x="3682756" y="2866571"/>
              <a:ext cx="145800" cy="5940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4F0F7286-BE8D-4DEA-BCAA-EA0AE8D7CC55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619756" y="2803931"/>
                <a:ext cx="2714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10D9AC7D-7B35-42D1-824B-4C01B767DD45}"/>
                  </a:ext>
                </a:extLst>
              </p14:cNvPr>
              <p14:cNvContentPartPr/>
              <p14:nvPr/>
            </p14:nvContentPartPr>
            <p14:xfrm>
              <a:off x="3624436" y="2454011"/>
              <a:ext cx="204120" cy="5220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10D9AC7D-7B35-42D1-824B-4C01B767DD45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3561796" y="2391371"/>
                <a:ext cx="329760" cy="17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41DDD57-C590-4BB0-AB2F-EEBCDA4F8B79}"/>
              </a:ext>
            </a:extLst>
          </p:cNvPr>
          <p:cNvGrpSpPr/>
          <p:nvPr/>
        </p:nvGrpSpPr>
        <p:grpSpPr>
          <a:xfrm>
            <a:off x="4117636" y="2410451"/>
            <a:ext cx="453240" cy="124920"/>
            <a:chOff x="4117636" y="2410451"/>
            <a:chExt cx="453240" cy="12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D56A7C1-E6FB-45E3-8D9D-31093DCFC296}"/>
                    </a:ext>
                  </a:extLst>
                </p14:cNvPr>
                <p14:cNvContentPartPr/>
                <p14:nvPr/>
              </p14:nvContentPartPr>
              <p14:xfrm>
                <a:off x="4371436" y="2433131"/>
                <a:ext cx="132840" cy="932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D56A7C1-E6FB-45E3-8D9D-31093DCFC29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308796" y="2370131"/>
                  <a:ext cx="2584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854CAE0-9821-4E60-87BC-1701432384D1}"/>
                    </a:ext>
                  </a:extLst>
                </p14:cNvPr>
                <p14:cNvContentPartPr/>
                <p14:nvPr/>
              </p14:nvContentPartPr>
              <p14:xfrm>
                <a:off x="4408156" y="2419811"/>
                <a:ext cx="162720" cy="921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854CAE0-9821-4E60-87BC-1701432384D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345156" y="2357171"/>
                  <a:ext cx="2883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CA542A1-911A-4787-A79B-94FE688E7A12}"/>
                    </a:ext>
                  </a:extLst>
                </p14:cNvPr>
                <p14:cNvContentPartPr/>
                <p14:nvPr/>
              </p14:nvContentPartPr>
              <p14:xfrm>
                <a:off x="4117636" y="2410451"/>
                <a:ext cx="142200" cy="1249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CA542A1-911A-4787-A79B-94FE688E7A1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054636" y="2347451"/>
                  <a:ext cx="267840" cy="25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0D3EC575-C5BB-4ED6-9079-75F3CEAF1328}"/>
                  </a:ext>
                </a:extLst>
              </p14:cNvPr>
              <p14:cNvContentPartPr/>
              <p14:nvPr/>
            </p14:nvContentPartPr>
            <p14:xfrm>
              <a:off x="5060476" y="3361211"/>
              <a:ext cx="150120" cy="11052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0D3EC575-C5BB-4ED6-9079-75F3CEAF1328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997476" y="3298571"/>
                <a:ext cx="27576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9C1408B4-74CA-4F77-B214-CBA4C168AFFE}"/>
                  </a:ext>
                </a:extLst>
              </p14:cNvPr>
              <p14:cNvContentPartPr/>
              <p14:nvPr/>
            </p14:nvContentPartPr>
            <p14:xfrm>
              <a:off x="4160476" y="4298651"/>
              <a:ext cx="110160" cy="1440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9C1408B4-74CA-4F77-B214-CBA4C168AFFE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4097836" y="4236011"/>
                <a:ext cx="2358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D61E5C1C-A38C-4815-829B-4F78BF537860}"/>
                  </a:ext>
                </a:extLst>
              </p14:cNvPr>
              <p14:cNvContentPartPr/>
              <p14:nvPr/>
            </p14:nvContentPartPr>
            <p14:xfrm>
              <a:off x="3410596" y="4301531"/>
              <a:ext cx="144720" cy="3780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D61E5C1C-A38C-4815-829B-4F78BF537860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3347956" y="4238531"/>
                <a:ext cx="2703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2C8D270C-F0B3-4838-98A3-D44B3BFC59ED}"/>
                  </a:ext>
                </a:extLst>
              </p14:cNvPr>
              <p14:cNvContentPartPr/>
              <p14:nvPr/>
            </p14:nvContentPartPr>
            <p14:xfrm>
              <a:off x="4850596" y="4310891"/>
              <a:ext cx="88560" cy="6156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2C8D270C-F0B3-4838-98A3-D44B3BFC59ED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4787596" y="4248251"/>
                <a:ext cx="2142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355597AD-F3A6-4BC2-BA7B-38202290ADC3}"/>
                  </a:ext>
                </a:extLst>
              </p14:cNvPr>
              <p14:cNvContentPartPr/>
              <p14:nvPr/>
            </p14:nvContentPartPr>
            <p14:xfrm>
              <a:off x="5355316" y="851291"/>
              <a:ext cx="65160" cy="9324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355597AD-F3A6-4BC2-BA7B-38202290ADC3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5292676" y="788291"/>
                <a:ext cx="1908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E54C5D42-AC9B-4722-93F0-3D9AF94285EC}"/>
                  </a:ext>
                </a:extLst>
              </p14:cNvPr>
              <p14:cNvContentPartPr/>
              <p14:nvPr/>
            </p14:nvContentPartPr>
            <p14:xfrm>
              <a:off x="4826116" y="821411"/>
              <a:ext cx="48240" cy="9756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E54C5D42-AC9B-4722-93F0-3D9AF94285EC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4763476" y="758411"/>
                <a:ext cx="1738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024" name="Ink 1023">
                <a:extLst>
                  <a:ext uri="{FF2B5EF4-FFF2-40B4-BE49-F238E27FC236}">
                    <a16:creationId xmlns:a16="http://schemas.microsoft.com/office/drawing/2014/main" id="{4CE99BFC-0345-4B55-A74D-E3E7B9A9F1C1}"/>
                  </a:ext>
                </a:extLst>
              </p14:cNvPr>
              <p14:cNvContentPartPr/>
              <p14:nvPr/>
            </p14:nvContentPartPr>
            <p14:xfrm>
              <a:off x="4902796" y="375371"/>
              <a:ext cx="21960" cy="118080"/>
            </p14:xfrm>
          </p:contentPart>
        </mc:Choice>
        <mc:Fallback>
          <p:pic>
            <p:nvPicPr>
              <p:cNvPr id="1024" name="Ink 1023">
                <a:extLst>
                  <a:ext uri="{FF2B5EF4-FFF2-40B4-BE49-F238E27FC236}">
                    <a16:creationId xmlns:a16="http://schemas.microsoft.com/office/drawing/2014/main" id="{4CE99BFC-0345-4B55-A74D-E3E7B9A9F1C1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4839796" y="312371"/>
                <a:ext cx="14760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029" name="Ink 1028">
                <a:extLst>
                  <a:ext uri="{FF2B5EF4-FFF2-40B4-BE49-F238E27FC236}">
                    <a16:creationId xmlns:a16="http://schemas.microsoft.com/office/drawing/2014/main" id="{38C200C0-3573-4451-AA87-738FACF39815}"/>
                  </a:ext>
                </a:extLst>
              </p14:cNvPr>
              <p14:cNvContentPartPr/>
              <p14:nvPr/>
            </p14:nvContentPartPr>
            <p14:xfrm>
              <a:off x="5497516" y="338651"/>
              <a:ext cx="24120" cy="107280"/>
            </p14:xfrm>
          </p:contentPart>
        </mc:Choice>
        <mc:Fallback>
          <p:pic>
            <p:nvPicPr>
              <p:cNvPr id="1029" name="Ink 1028">
                <a:extLst>
                  <a:ext uri="{FF2B5EF4-FFF2-40B4-BE49-F238E27FC236}">
                    <a16:creationId xmlns:a16="http://schemas.microsoft.com/office/drawing/2014/main" id="{38C200C0-3573-4451-AA87-738FACF39815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5434876" y="275651"/>
                <a:ext cx="14976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037" name="Ink 1036">
                <a:extLst>
                  <a:ext uri="{FF2B5EF4-FFF2-40B4-BE49-F238E27FC236}">
                    <a16:creationId xmlns:a16="http://schemas.microsoft.com/office/drawing/2014/main" id="{06208DDF-59A7-47A4-B7F0-1003321E84DE}"/>
                  </a:ext>
                </a:extLst>
              </p14:cNvPr>
              <p14:cNvContentPartPr/>
              <p14:nvPr/>
            </p14:nvContentPartPr>
            <p14:xfrm>
              <a:off x="3916756" y="452051"/>
              <a:ext cx="65160" cy="57960"/>
            </p14:xfrm>
          </p:contentPart>
        </mc:Choice>
        <mc:Fallback>
          <p:pic>
            <p:nvPicPr>
              <p:cNvPr id="1037" name="Ink 1036">
                <a:extLst>
                  <a:ext uri="{FF2B5EF4-FFF2-40B4-BE49-F238E27FC236}">
                    <a16:creationId xmlns:a16="http://schemas.microsoft.com/office/drawing/2014/main" id="{06208DDF-59A7-47A4-B7F0-1003321E84DE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3854116" y="389411"/>
                <a:ext cx="19080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038" name="Ink 1037">
                <a:extLst>
                  <a:ext uri="{FF2B5EF4-FFF2-40B4-BE49-F238E27FC236}">
                    <a16:creationId xmlns:a16="http://schemas.microsoft.com/office/drawing/2014/main" id="{9280E7A4-ADCB-4D4C-9F8B-4B207286C83F}"/>
                  </a:ext>
                </a:extLst>
              </p14:cNvPr>
              <p14:cNvContentPartPr/>
              <p14:nvPr/>
            </p14:nvContentPartPr>
            <p14:xfrm>
              <a:off x="4477276" y="411371"/>
              <a:ext cx="78120" cy="90360"/>
            </p14:xfrm>
          </p:contentPart>
        </mc:Choice>
        <mc:Fallback>
          <p:pic>
            <p:nvPicPr>
              <p:cNvPr id="1038" name="Ink 1037">
                <a:extLst>
                  <a:ext uri="{FF2B5EF4-FFF2-40B4-BE49-F238E27FC236}">
                    <a16:creationId xmlns:a16="http://schemas.microsoft.com/office/drawing/2014/main" id="{9280E7A4-ADCB-4D4C-9F8B-4B207286C83F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4414276" y="348731"/>
                <a:ext cx="2037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039" name="Ink 1038">
                <a:extLst>
                  <a:ext uri="{FF2B5EF4-FFF2-40B4-BE49-F238E27FC236}">
                    <a16:creationId xmlns:a16="http://schemas.microsoft.com/office/drawing/2014/main" id="{DE18FD76-64C1-4FD2-B51F-813D72D617CC}"/>
                  </a:ext>
                </a:extLst>
              </p14:cNvPr>
              <p14:cNvContentPartPr/>
              <p14:nvPr/>
            </p14:nvContentPartPr>
            <p14:xfrm>
              <a:off x="4540636" y="874691"/>
              <a:ext cx="23760" cy="32760"/>
            </p14:xfrm>
          </p:contentPart>
        </mc:Choice>
        <mc:Fallback>
          <p:pic>
            <p:nvPicPr>
              <p:cNvPr id="1039" name="Ink 1038">
                <a:extLst>
                  <a:ext uri="{FF2B5EF4-FFF2-40B4-BE49-F238E27FC236}">
                    <a16:creationId xmlns:a16="http://schemas.microsoft.com/office/drawing/2014/main" id="{DE18FD76-64C1-4FD2-B51F-813D72D617CC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4477996" y="812051"/>
                <a:ext cx="1494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042" name="Ink 1041">
                <a:extLst>
                  <a:ext uri="{FF2B5EF4-FFF2-40B4-BE49-F238E27FC236}">
                    <a16:creationId xmlns:a16="http://schemas.microsoft.com/office/drawing/2014/main" id="{4C45FD1F-BEE7-474F-8D7E-A019FD6C5405}"/>
                  </a:ext>
                </a:extLst>
              </p14:cNvPr>
              <p14:cNvContentPartPr/>
              <p14:nvPr/>
            </p14:nvContentPartPr>
            <p14:xfrm>
              <a:off x="3859876" y="852731"/>
              <a:ext cx="19440" cy="46440"/>
            </p14:xfrm>
          </p:contentPart>
        </mc:Choice>
        <mc:Fallback>
          <p:pic>
            <p:nvPicPr>
              <p:cNvPr id="1042" name="Ink 1041">
                <a:extLst>
                  <a:ext uri="{FF2B5EF4-FFF2-40B4-BE49-F238E27FC236}">
                    <a16:creationId xmlns:a16="http://schemas.microsoft.com/office/drawing/2014/main" id="{4C45FD1F-BEE7-474F-8D7E-A019FD6C5405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3796876" y="789731"/>
                <a:ext cx="1450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067" name="Ink 1066">
                <a:extLst>
                  <a:ext uri="{FF2B5EF4-FFF2-40B4-BE49-F238E27FC236}">
                    <a16:creationId xmlns:a16="http://schemas.microsoft.com/office/drawing/2014/main" id="{0CBB1C21-1F15-4EBD-86DE-20BA7390BFB5}"/>
                  </a:ext>
                </a:extLst>
              </p14:cNvPr>
              <p14:cNvContentPartPr/>
              <p14:nvPr/>
            </p14:nvContentPartPr>
            <p14:xfrm>
              <a:off x="5059036" y="5337971"/>
              <a:ext cx="12600" cy="72720"/>
            </p14:xfrm>
          </p:contentPart>
        </mc:Choice>
        <mc:Fallback>
          <p:pic>
            <p:nvPicPr>
              <p:cNvPr id="1067" name="Ink 1066">
                <a:extLst>
                  <a:ext uri="{FF2B5EF4-FFF2-40B4-BE49-F238E27FC236}">
                    <a16:creationId xmlns:a16="http://schemas.microsoft.com/office/drawing/2014/main" id="{0CBB1C21-1F15-4EBD-86DE-20BA7390BFB5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4996396" y="5274971"/>
                <a:ext cx="138240" cy="198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1858" y="2362200"/>
            <a:ext cx="48720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24178"/>
            <a:ext cx="1791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Second integral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101" y="208844"/>
            <a:ext cx="2888909" cy="116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43000"/>
            <a:ext cx="2575074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15818" y="6033231"/>
            <a:ext cx="2712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Total dipole moment of dielectric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A125FE7-4FDB-46D2-96BB-9E2D4BCCE5BE}"/>
                  </a:ext>
                </a:extLst>
              </p14:cNvPr>
              <p14:cNvContentPartPr/>
              <p14:nvPr/>
            </p14:nvContentPartPr>
            <p14:xfrm>
              <a:off x="2040437" y="855583"/>
              <a:ext cx="291600" cy="471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A125FE7-4FDB-46D2-96BB-9E2D4BCCE5B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77437" y="792943"/>
                <a:ext cx="41724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2C1EAD3-2F27-4083-BF02-008CEE15B8E9}"/>
                  </a:ext>
                </a:extLst>
              </p14:cNvPr>
              <p14:cNvContentPartPr/>
              <p14:nvPr/>
            </p14:nvContentPartPr>
            <p14:xfrm>
              <a:off x="2460197" y="934423"/>
              <a:ext cx="1474200" cy="248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2C1EAD3-2F27-4083-BF02-008CEE15B8E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97197" y="871423"/>
                <a:ext cx="159984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A3C8765-9EDC-4AD9-99C5-DD196E2E9D3A}"/>
                  </a:ext>
                </a:extLst>
              </p14:cNvPr>
              <p14:cNvContentPartPr/>
              <p14:nvPr/>
            </p14:nvContentPartPr>
            <p14:xfrm>
              <a:off x="4795877" y="633823"/>
              <a:ext cx="178560" cy="289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A3C8765-9EDC-4AD9-99C5-DD196E2E9D3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33237" y="571183"/>
                <a:ext cx="30420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C836A62-3CF5-4B2D-A44D-12911A7AF2A2}"/>
                  </a:ext>
                </a:extLst>
              </p14:cNvPr>
              <p14:cNvContentPartPr/>
              <p14:nvPr/>
            </p14:nvContentPartPr>
            <p14:xfrm>
              <a:off x="3842597" y="1173463"/>
              <a:ext cx="232560" cy="167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C836A62-3CF5-4B2D-A44D-12911A7AF2A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79957" y="1110823"/>
                <a:ext cx="35820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5A85A7F-C475-4357-BADC-197F8B7A5CEC}"/>
                  </a:ext>
                </a:extLst>
              </p14:cNvPr>
              <p14:cNvContentPartPr/>
              <p14:nvPr/>
            </p14:nvContentPartPr>
            <p14:xfrm>
              <a:off x="4779317" y="1232863"/>
              <a:ext cx="42480" cy="770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5A85A7F-C475-4357-BADC-197F8B7A5CE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16677" y="1169863"/>
                <a:ext cx="16812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3341BE4-891D-4118-8532-04481CD89031}"/>
                  </a:ext>
                </a:extLst>
              </p14:cNvPr>
              <p14:cNvContentPartPr/>
              <p14:nvPr/>
            </p14:nvContentPartPr>
            <p14:xfrm>
              <a:off x="2828837" y="589543"/>
              <a:ext cx="155520" cy="29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3341BE4-891D-4118-8532-04481CD8903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65837" y="526903"/>
                <a:ext cx="2811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6289CC2-81F7-4B77-9606-1ABE5C00D60D}"/>
                  </a:ext>
                </a:extLst>
              </p14:cNvPr>
              <p14:cNvContentPartPr/>
              <p14:nvPr/>
            </p14:nvContentPartPr>
            <p14:xfrm>
              <a:off x="6968837" y="1135303"/>
              <a:ext cx="196920" cy="48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6289CC2-81F7-4B77-9606-1ABE5C00D60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05837" y="1072663"/>
                <a:ext cx="3225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43846A5-0DB4-4989-BA9C-A799EAD69BDF}"/>
                  </a:ext>
                </a:extLst>
              </p14:cNvPr>
              <p14:cNvContentPartPr/>
              <p14:nvPr/>
            </p14:nvContentPartPr>
            <p14:xfrm>
              <a:off x="6521357" y="1168423"/>
              <a:ext cx="153720" cy="14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43846A5-0DB4-4989-BA9C-A799EAD69BD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58717" y="1105423"/>
                <a:ext cx="279360" cy="14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DE9EAA94-4C61-4348-A816-7140FA84A563}"/>
              </a:ext>
            </a:extLst>
          </p:cNvPr>
          <p:cNvGrpSpPr/>
          <p:nvPr/>
        </p:nvGrpSpPr>
        <p:grpSpPr>
          <a:xfrm>
            <a:off x="8589197" y="1429423"/>
            <a:ext cx="310320" cy="509760"/>
            <a:chOff x="8589197" y="1429423"/>
            <a:chExt cx="310320" cy="50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61FF976-9FB4-4C1B-BB13-B8FEE6FEDB9C}"/>
                    </a:ext>
                  </a:extLst>
                </p14:cNvPr>
                <p14:cNvContentPartPr/>
                <p14:nvPr/>
              </p14:nvContentPartPr>
              <p14:xfrm>
                <a:off x="8764877" y="1429423"/>
                <a:ext cx="127440" cy="164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61FF976-9FB4-4C1B-BB13-B8FEE6FEDB9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701877" y="1366783"/>
                  <a:ext cx="2530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EAA8D1B-8053-46D1-A193-43B5BE161B15}"/>
                    </a:ext>
                  </a:extLst>
                </p14:cNvPr>
                <p14:cNvContentPartPr/>
                <p14:nvPr/>
              </p14:nvContentPartPr>
              <p14:xfrm>
                <a:off x="8589197" y="1677823"/>
                <a:ext cx="310320" cy="261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EAA8D1B-8053-46D1-A193-43B5BE161B1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526197" y="1614823"/>
                  <a:ext cx="435960" cy="38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08C3731-6EF5-49D7-976B-E7DF27A92788}"/>
              </a:ext>
            </a:extLst>
          </p:cNvPr>
          <p:cNvGrpSpPr/>
          <p:nvPr/>
        </p:nvGrpSpPr>
        <p:grpSpPr>
          <a:xfrm>
            <a:off x="8567957" y="1200463"/>
            <a:ext cx="130320" cy="51120"/>
            <a:chOff x="8567957" y="1200463"/>
            <a:chExt cx="130320" cy="5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F0A7EA5-5B0A-4B54-98EC-5C5829A18733}"/>
                    </a:ext>
                  </a:extLst>
                </p14:cNvPr>
                <p14:cNvContentPartPr/>
                <p14:nvPr/>
              </p14:nvContentPartPr>
              <p14:xfrm>
                <a:off x="8567957" y="1200463"/>
                <a:ext cx="77760" cy="22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F0A7EA5-5B0A-4B54-98EC-5C5829A1873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504957" y="1137463"/>
                  <a:ext cx="2034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5A1F7CC-4C7B-4DFB-87BE-0BD957CBCCFE}"/>
                    </a:ext>
                  </a:extLst>
                </p14:cNvPr>
                <p14:cNvContentPartPr/>
                <p14:nvPr/>
              </p14:nvContentPartPr>
              <p14:xfrm>
                <a:off x="8621597" y="1224223"/>
                <a:ext cx="76680" cy="27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5A1F7CC-4C7B-4DFB-87BE-0BD957CBCCF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558957" y="1161223"/>
                  <a:ext cx="202320" cy="15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82B7C47-2FD5-4E29-B076-CD95DB94D580}"/>
                  </a:ext>
                </a:extLst>
              </p14:cNvPr>
              <p14:cNvContentPartPr/>
              <p14:nvPr/>
            </p14:nvContentPartPr>
            <p14:xfrm>
              <a:off x="6500837" y="1844503"/>
              <a:ext cx="218520" cy="428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82B7C47-2FD5-4E29-B076-CD95DB94D58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437837" y="1781503"/>
                <a:ext cx="34416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54" name="Ink 2053">
                <a:extLst>
                  <a:ext uri="{FF2B5EF4-FFF2-40B4-BE49-F238E27FC236}">
                    <a16:creationId xmlns:a16="http://schemas.microsoft.com/office/drawing/2014/main" id="{8800ECBE-E046-4EDB-BBEE-EADE4BB06CAB}"/>
                  </a:ext>
                </a:extLst>
              </p14:cNvPr>
              <p14:cNvContentPartPr/>
              <p14:nvPr/>
            </p14:nvContentPartPr>
            <p14:xfrm>
              <a:off x="3615077" y="1585663"/>
              <a:ext cx="1584000" cy="740160"/>
            </p14:xfrm>
          </p:contentPart>
        </mc:Choice>
        <mc:Fallback xmlns="">
          <p:pic>
            <p:nvPicPr>
              <p:cNvPr id="2054" name="Ink 2053">
                <a:extLst>
                  <a:ext uri="{FF2B5EF4-FFF2-40B4-BE49-F238E27FC236}">
                    <a16:creationId xmlns:a16="http://schemas.microsoft.com/office/drawing/2014/main" id="{8800ECBE-E046-4EDB-BBEE-EADE4BB06CA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597077" y="1567663"/>
                <a:ext cx="1619640" cy="77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47DDDFA0-9A5D-4AD8-9884-6B14A8EC2A06}"/>
              </a:ext>
            </a:extLst>
          </p:cNvPr>
          <p:cNvGrpSpPr/>
          <p:nvPr/>
        </p:nvGrpSpPr>
        <p:grpSpPr>
          <a:xfrm>
            <a:off x="3380717" y="216223"/>
            <a:ext cx="976680" cy="711360"/>
            <a:chOff x="3380717" y="216223"/>
            <a:chExt cx="976680" cy="71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56234E6-ACA3-449D-B2EC-5C1F7F2936F3}"/>
                    </a:ext>
                  </a:extLst>
                </p14:cNvPr>
                <p14:cNvContentPartPr/>
                <p14:nvPr/>
              </p14:nvContentPartPr>
              <p14:xfrm>
                <a:off x="3380717" y="576943"/>
                <a:ext cx="57240" cy="350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56234E6-ACA3-449D-B2EC-5C1F7F2936F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317717" y="514303"/>
                  <a:ext cx="18288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C3AF7AE-05E9-459B-B20B-1E374BAF3FE6}"/>
                    </a:ext>
                  </a:extLst>
                </p14:cNvPr>
                <p14:cNvContentPartPr/>
                <p14:nvPr/>
              </p14:nvContentPartPr>
              <p14:xfrm>
                <a:off x="3612557" y="432583"/>
                <a:ext cx="163080" cy="95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C3AF7AE-05E9-459B-B20B-1E374BAF3FE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549557" y="369943"/>
                  <a:ext cx="2887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5D71218-51A0-41E8-89BE-D997CF35FC4C}"/>
                    </a:ext>
                  </a:extLst>
                </p14:cNvPr>
                <p14:cNvContentPartPr/>
                <p14:nvPr/>
              </p14:nvContentPartPr>
              <p14:xfrm>
                <a:off x="3959957" y="216223"/>
                <a:ext cx="352800" cy="96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5D71218-51A0-41E8-89BE-D997CF35FC4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897317" y="153223"/>
                  <a:ext cx="4784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443F83B-809C-48C0-B450-ADE8267D064F}"/>
                    </a:ext>
                  </a:extLst>
                </p14:cNvPr>
                <p14:cNvContentPartPr/>
                <p14:nvPr/>
              </p14:nvContentPartPr>
              <p14:xfrm>
                <a:off x="4138157" y="631303"/>
                <a:ext cx="111960" cy="74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443F83B-809C-48C0-B450-ADE8267D064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075517" y="568303"/>
                  <a:ext cx="2376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3DF2BCF-FCB4-42A2-8F00-EA38F33B0238}"/>
                    </a:ext>
                  </a:extLst>
                </p14:cNvPr>
                <p14:cNvContentPartPr/>
                <p14:nvPr/>
              </p14:nvContentPartPr>
              <p14:xfrm>
                <a:off x="4322477" y="409903"/>
                <a:ext cx="34920" cy="80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3DF2BCF-FCB4-42A2-8F00-EA38F33B023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259477" y="347263"/>
                  <a:ext cx="1605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060" name="Ink 2059">
                  <a:extLst>
                    <a:ext uri="{FF2B5EF4-FFF2-40B4-BE49-F238E27FC236}">
                      <a16:creationId xmlns:a16="http://schemas.microsoft.com/office/drawing/2014/main" id="{858A5BAB-5F77-44A5-A8D8-D53DAC0B0E1B}"/>
                    </a:ext>
                  </a:extLst>
                </p14:cNvPr>
                <p14:cNvContentPartPr/>
                <p14:nvPr/>
              </p14:nvContentPartPr>
              <p14:xfrm>
                <a:off x="3523277" y="639223"/>
                <a:ext cx="75240" cy="120600"/>
              </p14:xfrm>
            </p:contentPart>
          </mc:Choice>
          <mc:Fallback xmlns="">
            <p:pic>
              <p:nvPicPr>
                <p:cNvPr id="2060" name="Ink 2059">
                  <a:extLst>
                    <a:ext uri="{FF2B5EF4-FFF2-40B4-BE49-F238E27FC236}">
                      <a16:creationId xmlns:a16="http://schemas.microsoft.com/office/drawing/2014/main" id="{858A5BAB-5F77-44A5-A8D8-D53DAC0B0E1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460277" y="576223"/>
                  <a:ext cx="200880" cy="24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062" name="Ink 2061">
                <a:extLst>
                  <a:ext uri="{FF2B5EF4-FFF2-40B4-BE49-F238E27FC236}">
                    <a16:creationId xmlns:a16="http://schemas.microsoft.com/office/drawing/2014/main" id="{FF1F5FA4-7DAC-4911-BDC7-561F43EB4D64}"/>
                  </a:ext>
                </a:extLst>
              </p14:cNvPr>
              <p14:cNvContentPartPr/>
              <p14:nvPr/>
            </p14:nvContentPartPr>
            <p14:xfrm>
              <a:off x="3478637" y="542743"/>
              <a:ext cx="56160" cy="295560"/>
            </p14:xfrm>
          </p:contentPart>
        </mc:Choice>
        <mc:Fallback xmlns="">
          <p:pic>
            <p:nvPicPr>
              <p:cNvPr id="2062" name="Ink 2061">
                <a:extLst>
                  <a:ext uri="{FF2B5EF4-FFF2-40B4-BE49-F238E27FC236}">
                    <a16:creationId xmlns:a16="http://schemas.microsoft.com/office/drawing/2014/main" id="{FF1F5FA4-7DAC-4911-BDC7-561F43EB4D6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60637" y="525103"/>
                <a:ext cx="91800" cy="33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4" name="Group 2063">
            <a:extLst>
              <a:ext uri="{FF2B5EF4-FFF2-40B4-BE49-F238E27FC236}">
                <a16:creationId xmlns:a16="http://schemas.microsoft.com/office/drawing/2014/main" id="{FF0840CD-10F7-4537-BE3B-FA4C41F0DC32}"/>
              </a:ext>
            </a:extLst>
          </p:cNvPr>
          <p:cNvGrpSpPr/>
          <p:nvPr/>
        </p:nvGrpSpPr>
        <p:grpSpPr>
          <a:xfrm>
            <a:off x="685800" y="4923258"/>
            <a:ext cx="4738512" cy="1330653"/>
            <a:chOff x="2420765" y="3783010"/>
            <a:chExt cx="4738512" cy="1330653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 rotWithShape="1">
            <a:blip r:embed="rId47" cstate="print"/>
            <a:srcRect l="17166" t="29820" b="1754"/>
            <a:stretch/>
          </p:blipFill>
          <p:spPr bwMode="auto">
            <a:xfrm>
              <a:off x="2702255" y="4210334"/>
              <a:ext cx="4384343" cy="798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420765" y="3783010"/>
              <a:ext cx="423235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If the external field is uniform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E259E3C-3B57-4437-B297-7FA0A3903F73}"/>
                    </a:ext>
                  </a:extLst>
                </p14:cNvPr>
                <p14:cNvContentPartPr/>
                <p14:nvPr/>
              </p14:nvContentPartPr>
              <p14:xfrm>
                <a:off x="2595557" y="4158943"/>
                <a:ext cx="4048920" cy="212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E259E3C-3B57-4437-B297-7FA0A3903F7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32917" y="4095943"/>
                  <a:ext cx="417456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052" name="Ink 2051">
                  <a:extLst>
                    <a:ext uri="{FF2B5EF4-FFF2-40B4-BE49-F238E27FC236}">
                      <a16:creationId xmlns:a16="http://schemas.microsoft.com/office/drawing/2014/main" id="{7D640656-D470-4E77-ABC9-9D715A969CE0}"/>
                    </a:ext>
                  </a:extLst>
                </p14:cNvPr>
                <p14:cNvContentPartPr/>
                <p14:nvPr/>
              </p14:nvContentPartPr>
              <p14:xfrm>
                <a:off x="6453317" y="4598863"/>
                <a:ext cx="107640" cy="218880"/>
              </p14:xfrm>
            </p:contentPart>
          </mc:Choice>
          <mc:Fallback xmlns="">
            <p:pic>
              <p:nvPicPr>
                <p:cNvPr id="2052" name="Ink 2051">
                  <a:extLst>
                    <a:ext uri="{FF2B5EF4-FFF2-40B4-BE49-F238E27FC236}">
                      <a16:creationId xmlns:a16="http://schemas.microsoft.com/office/drawing/2014/main" id="{7D640656-D470-4E77-ABC9-9D715A969CE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390677" y="4536223"/>
                  <a:ext cx="2332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053" name="Ink 2052">
                  <a:extLst>
                    <a:ext uri="{FF2B5EF4-FFF2-40B4-BE49-F238E27FC236}">
                      <a16:creationId xmlns:a16="http://schemas.microsoft.com/office/drawing/2014/main" id="{55F1F24C-1C2A-442D-B087-4F114340AA58}"/>
                    </a:ext>
                  </a:extLst>
                </p14:cNvPr>
                <p14:cNvContentPartPr/>
                <p14:nvPr/>
              </p14:nvContentPartPr>
              <p14:xfrm>
                <a:off x="6493997" y="4552063"/>
                <a:ext cx="159120" cy="90720"/>
              </p14:xfrm>
            </p:contentPart>
          </mc:Choice>
          <mc:Fallback xmlns="">
            <p:pic>
              <p:nvPicPr>
                <p:cNvPr id="2053" name="Ink 2052">
                  <a:extLst>
                    <a:ext uri="{FF2B5EF4-FFF2-40B4-BE49-F238E27FC236}">
                      <a16:creationId xmlns:a16="http://schemas.microsoft.com/office/drawing/2014/main" id="{55F1F24C-1C2A-442D-B087-4F114340AA5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31357" y="4489423"/>
                  <a:ext cx="284760" cy="2163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059" name="Group 2058">
              <a:extLst>
                <a:ext uri="{FF2B5EF4-FFF2-40B4-BE49-F238E27FC236}">
                  <a16:creationId xmlns:a16="http://schemas.microsoft.com/office/drawing/2014/main" id="{E59DE969-FB38-4CA6-AE30-CC261D4B10EC}"/>
                </a:ext>
              </a:extLst>
            </p:cNvPr>
            <p:cNvGrpSpPr/>
            <p:nvPr/>
          </p:nvGrpSpPr>
          <p:grpSpPr>
            <a:xfrm>
              <a:off x="2460197" y="4118623"/>
              <a:ext cx="4699080" cy="991800"/>
              <a:chOff x="2460197" y="4118623"/>
              <a:chExt cx="4699080" cy="991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98EA398C-BADB-498B-9AAC-882E66FFCC35}"/>
                      </a:ext>
                    </a:extLst>
                  </p14:cNvPr>
                  <p14:cNvContentPartPr/>
                  <p14:nvPr/>
                </p14:nvContentPartPr>
                <p14:xfrm>
                  <a:off x="2460197" y="4118623"/>
                  <a:ext cx="4699080" cy="99180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98EA398C-BADB-498B-9AAC-882E66FFCC35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2397197" y="4055983"/>
                    <a:ext cx="4824720" cy="111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048" name="Ink 2047">
                    <a:extLst>
                      <a:ext uri="{FF2B5EF4-FFF2-40B4-BE49-F238E27FC236}">
                        <a16:creationId xmlns:a16="http://schemas.microsoft.com/office/drawing/2014/main" id="{9206F07E-8B15-47C7-A679-5A0D4417BCEA}"/>
                      </a:ext>
                    </a:extLst>
                  </p14:cNvPr>
                  <p14:cNvContentPartPr/>
                  <p14:nvPr/>
                </p14:nvContentPartPr>
                <p14:xfrm>
                  <a:off x="4380437" y="4867423"/>
                  <a:ext cx="325080" cy="201960"/>
                </p14:xfrm>
              </p:contentPart>
            </mc:Choice>
            <mc:Fallback xmlns="">
              <p:pic>
                <p:nvPicPr>
                  <p:cNvPr id="2048" name="Ink 2047">
                    <a:extLst>
                      <a:ext uri="{FF2B5EF4-FFF2-40B4-BE49-F238E27FC236}">
                        <a16:creationId xmlns:a16="http://schemas.microsoft.com/office/drawing/2014/main" id="{9206F07E-8B15-47C7-A679-5A0D4417BCEA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4317797" y="4804783"/>
                    <a:ext cx="450720" cy="32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058" name="Ink 2057">
                    <a:extLst>
                      <a:ext uri="{FF2B5EF4-FFF2-40B4-BE49-F238E27FC236}">
                        <a16:creationId xmlns:a16="http://schemas.microsoft.com/office/drawing/2014/main" id="{D0D336A6-E526-4786-9294-83B7B5F43E05}"/>
                      </a:ext>
                    </a:extLst>
                  </p14:cNvPr>
                  <p14:cNvContentPartPr/>
                  <p14:nvPr/>
                </p14:nvContentPartPr>
                <p14:xfrm>
                  <a:off x="4041677" y="4815223"/>
                  <a:ext cx="67680" cy="77760"/>
                </p14:xfrm>
              </p:contentPart>
            </mc:Choice>
            <mc:Fallback xmlns="">
              <p:pic>
                <p:nvPicPr>
                  <p:cNvPr id="2058" name="Ink 2057">
                    <a:extLst>
                      <a:ext uri="{FF2B5EF4-FFF2-40B4-BE49-F238E27FC236}">
                        <a16:creationId xmlns:a16="http://schemas.microsoft.com/office/drawing/2014/main" id="{D0D336A6-E526-4786-9294-83B7B5F43E05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3978677" y="4752583"/>
                    <a:ext cx="193320" cy="2034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063" name="Ink 2062">
                  <a:extLst>
                    <a:ext uri="{FF2B5EF4-FFF2-40B4-BE49-F238E27FC236}">
                      <a16:creationId xmlns:a16="http://schemas.microsoft.com/office/drawing/2014/main" id="{568745C5-2D75-4B0E-8FE8-5BA5635C1BBE}"/>
                    </a:ext>
                  </a:extLst>
                </p14:cNvPr>
                <p14:cNvContentPartPr/>
                <p14:nvPr/>
              </p14:nvContentPartPr>
              <p14:xfrm>
                <a:off x="6672197" y="4853023"/>
                <a:ext cx="139680" cy="260640"/>
              </p14:xfrm>
            </p:contentPart>
          </mc:Choice>
          <mc:Fallback xmlns="">
            <p:pic>
              <p:nvPicPr>
                <p:cNvPr id="2063" name="Ink 2062">
                  <a:extLst>
                    <a:ext uri="{FF2B5EF4-FFF2-40B4-BE49-F238E27FC236}">
                      <a16:creationId xmlns:a16="http://schemas.microsoft.com/office/drawing/2014/main" id="{568745C5-2D75-4B0E-8FE8-5BA5635C1BB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654197" y="4835023"/>
                  <a:ext cx="175320" cy="2962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9955B1DA-5CF4-4941-86DC-0032CA883C04}"/>
              </a:ext>
            </a:extLst>
          </p:cNvPr>
          <p:cNvSpPr txBox="1"/>
          <p:nvPr/>
        </p:nvSpPr>
        <p:spPr>
          <a:xfrm>
            <a:off x="685800" y="3368374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is the total free energy of the body due to an arbitrary externally applied field </a:t>
            </a:r>
            <a:r>
              <a:rPr lang="en-US" sz="2000" i="1" dirty="0"/>
              <a:t>if</a:t>
            </a:r>
            <a:r>
              <a:rPr lang="en-US" sz="2000" dirty="0"/>
              <a:t> the body is a linear isotropic dielectric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065" name="Ink 2064">
                <a:extLst>
                  <a:ext uri="{FF2B5EF4-FFF2-40B4-BE49-F238E27FC236}">
                    <a16:creationId xmlns:a16="http://schemas.microsoft.com/office/drawing/2014/main" id="{A014ABC0-CA78-4174-87C1-ABDE85099556}"/>
                  </a:ext>
                </a:extLst>
              </p14:cNvPr>
              <p14:cNvContentPartPr/>
              <p14:nvPr/>
            </p14:nvContentPartPr>
            <p14:xfrm>
              <a:off x="4997117" y="6195463"/>
              <a:ext cx="898560" cy="288360"/>
            </p14:xfrm>
          </p:contentPart>
        </mc:Choice>
        <mc:Fallback xmlns="">
          <p:pic>
            <p:nvPicPr>
              <p:cNvPr id="2065" name="Ink 2064">
                <a:extLst>
                  <a:ext uri="{FF2B5EF4-FFF2-40B4-BE49-F238E27FC236}">
                    <a16:creationId xmlns:a16="http://schemas.microsoft.com/office/drawing/2014/main" id="{A014ABC0-CA78-4174-87C1-ABDE8509955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979117" y="6177463"/>
                <a:ext cx="93420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5E8AEC5-51F3-48EF-A5EB-5EB6C612F5DD}"/>
                  </a:ext>
                </a:extLst>
              </p14:cNvPr>
              <p14:cNvContentPartPr/>
              <p14:nvPr/>
            </p14:nvContentPartPr>
            <p14:xfrm>
              <a:off x="4084516" y="941793"/>
              <a:ext cx="207720" cy="144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5E8AEC5-51F3-48EF-A5EB-5EB6C612F5D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021516" y="878793"/>
                <a:ext cx="33336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3C5A0CB-D4E1-4A92-B8FD-90F5DD5A3D98}"/>
                  </a:ext>
                </a:extLst>
              </p14:cNvPr>
              <p14:cNvContentPartPr/>
              <p14:nvPr/>
            </p14:nvContentPartPr>
            <p14:xfrm>
              <a:off x="4229236" y="272193"/>
              <a:ext cx="129240" cy="2350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3C5A0CB-D4E1-4A92-B8FD-90F5DD5A3D9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166236" y="209553"/>
                <a:ext cx="25488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BEE3364-4653-472F-AB60-26D071339698}"/>
                  </a:ext>
                </a:extLst>
              </p14:cNvPr>
              <p14:cNvContentPartPr/>
              <p14:nvPr/>
            </p14:nvContentPartPr>
            <p14:xfrm>
              <a:off x="3447676" y="288033"/>
              <a:ext cx="115920" cy="1108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BEE3364-4653-472F-AB60-26D07133969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385036" y="225393"/>
                <a:ext cx="2415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52E01ED-F3CD-4361-A9F5-EDB3C54D20AB}"/>
                  </a:ext>
                </a:extLst>
              </p14:cNvPr>
              <p14:cNvContentPartPr/>
              <p14:nvPr/>
            </p14:nvContentPartPr>
            <p14:xfrm>
              <a:off x="3418876" y="355353"/>
              <a:ext cx="43200" cy="741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52E01ED-F3CD-4361-A9F5-EDB3C54D20A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355876" y="292353"/>
                <a:ext cx="16884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430085A-50BC-4B11-9771-2DC434AD758A}"/>
                  </a:ext>
                </a:extLst>
              </p14:cNvPr>
              <p14:cNvContentPartPr/>
              <p14:nvPr/>
            </p14:nvContentPartPr>
            <p14:xfrm>
              <a:off x="3385036" y="974553"/>
              <a:ext cx="43920" cy="39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430085A-50BC-4B11-9771-2DC434AD758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322036" y="911913"/>
                <a:ext cx="1695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049" name="Ink 2048">
                <a:extLst>
                  <a:ext uri="{FF2B5EF4-FFF2-40B4-BE49-F238E27FC236}">
                    <a16:creationId xmlns:a16="http://schemas.microsoft.com/office/drawing/2014/main" id="{A48B1B50-38A9-4C2C-9811-CFAC65BCAA49}"/>
                  </a:ext>
                </a:extLst>
              </p14:cNvPr>
              <p14:cNvContentPartPr/>
              <p14:nvPr/>
            </p14:nvContentPartPr>
            <p14:xfrm>
              <a:off x="4192876" y="301713"/>
              <a:ext cx="69840" cy="47160"/>
            </p14:xfrm>
          </p:contentPart>
        </mc:Choice>
        <mc:Fallback>
          <p:pic>
            <p:nvPicPr>
              <p:cNvPr id="2049" name="Ink 2048">
                <a:extLst>
                  <a:ext uri="{FF2B5EF4-FFF2-40B4-BE49-F238E27FC236}">
                    <a16:creationId xmlns:a16="http://schemas.microsoft.com/office/drawing/2014/main" id="{A48B1B50-38A9-4C2C-9811-CFAC65BCAA4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130236" y="238713"/>
                <a:ext cx="195480" cy="17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7" name="Group 2066">
            <a:extLst>
              <a:ext uri="{FF2B5EF4-FFF2-40B4-BE49-F238E27FC236}">
                <a16:creationId xmlns:a16="http://schemas.microsoft.com/office/drawing/2014/main" id="{5DC5058D-4A88-413A-B5EB-B457B083FE97}"/>
              </a:ext>
            </a:extLst>
          </p:cNvPr>
          <p:cNvGrpSpPr/>
          <p:nvPr/>
        </p:nvGrpSpPr>
        <p:grpSpPr>
          <a:xfrm>
            <a:off x="4526596" y="322953"/>
            <a:ext cx="325800" cy="191160"/>
            <a:chOff x="4526596" y="322953"/>
            <a:chExt cx="325800" cy="19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055" name="Ink 2054">
                  <a:extLst>
                    <a:ext uri="{FF2B5EF4-FFF2-40B4-BE49-F238E27FC236}">
                      <a16:creationId xmlns:a16="http://schemas.microsoft.com/office/drawing/2014/main" id="{8EEA6B7E-9B2B-4258-B032-6BEFCABA5129}"/>
                    </a:ext>
                  </a:extLst>
                </p14:cNvPr>
                <p14:cNvContentPartPr/>
                <p14:nvPr/>
              </p14:nvContentPartPr>
              <p14:xfrm>
                <a:off x="4583116" y="322953"/>
                <a:ext cx="140400" cy="191160"/>
              </p14:xfrm>
            </p:contentPart>
          </mc:Choice>
          <mc:Fallback>
            <p:pic>
              <p:nvPicPr>
                <p:cNvPr id="2055" name="Ink 2054">
                  <a:extLst>
                    <a:ext uri="{FF2B5EF4-FFF2-40B4-BE49-F238E27FC236}">
                      <a16:creationId xmlns:a16="http://schemas.microsoft.com/office/drawing/2014/main" id="{8EEA6B7E-9B2B-4258-B032-6BEFCABA512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520476" y="259953"/>
                  <a:ext cx="2660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056" name="Ink 2055">
                  <a:extLst>
                    <a:ext uri="{FF2B5EF4-FFF2-40B4-BE49-F238E27FC236}">
                      <a16:creationId xmlns:a16="http://schemas.microsoft.com/office/drawing/2014/main" id="{B29EEC5A-3EA5-4580-B078-76908BD9AACF}"/>
                    </a:ext>
                  </a:extLst>
                </p14:cNvPr>
                <p14:cNvContentPartPr/>
                <p14:nvPr/>
              </p14:nvContentPartPr>
              <p14:xfrm>
                <a:off x="4783636" y="473073"/>
                <a:ext cx="68760" cy="30600"/>
              </p14:xfrm>
            </p:contentPart>
          </mc:Choice>
          <mc:Fallback>
            <p:pic>
              <p:nvPicPr>
                <p:cNvPr id="2056" name="Ink 2055">
                  <a:extLst>
                    <a:ext uri="{FF2B5EF4-FFF2-40B4-BE49-F238E27FC236}">
                      <a16:creationId xmlns:a16="http://schemas.microsoft.com/office/drawing/2014/main" id="{B29EEC5A-3EA5-4580-B078-76908BD9AAC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720636" y="410433"/>
                  <a:ext cx="194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066" name="Ink 2065">
                  <a:extLst>
                    <a:ext uri="{FF2B5EF4-FFF2-40B4-BE49-F238E27FC236}">
                      <a16:creationId xmlns:a16="http://schemas.microsoft.com/office/drawing/2014/main" id="{315439C8-71A1-4ED2-BCE9-FB83CC25A0D0}"/>
                    </a:ext>
                  </a:extLst>
                </p14:cNvPr>
                <p14:cNvContentPartPr/>
                <p14:nvPr/>
              </p14:nvContentPartPr>
              <p14:xfrm>
                <a:off x="4526596" y="351033"/>
                <a:ext cx="75960" cy="87120"/>
              </p14:xfrm>
            </p:contentPart>
          </mc:Choice>
          <mc:Fallback>
            <p:pic>
              <p:nvPicPr>
                <p:cNvPr id="2066" name="Ink 2065">
                  <a:extLst>
                    <a:ext uri="{FF2B5EF4-FFF2-40B4-BE49-F238E27FC236}">
                      <a16:creationId xmlns:a16="http://schemas.microsoft.com/office/drawing/2014/main" id="{315439C8-71A1-4ED2-BCE9-FB83CC25A0D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463596" y="288393"/>
                  <a:ext cx="201600" cy="21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2068" name="Ink 2067">
                <a:extLst>
                  <a:ext uri="{FF2B5EF4-FFF2-40B4-BE49-F238E27FC236}">
                    <a16:creationId xmlns:a16="http://schemas.microsoft.com/office/drawing/2014/main" id="{EFAABEBA-B991-4FAA-98F5-638DC2938B6C}"/>
                  </a:ext>
                </a:extLst>
              </p14:cNvPr>
              <p14:cNvContentPartPr/>
              <p14:nvPr/>
            </p14:nvContentPartPr>
            <p14:xfrm>
              <a:off x="4797676" y="1046193"/>
              <a:ext cx="66960" cy="135000"/>
            </p14:xfrm>
          </p:contentPart>
        </mc:Choice>
        <mc:Fallback>
          <p:pic>
            <p:nvPicPr>
              <p:cNvPr id="2068" name="Ink 2067">
                <a:extLst>
                  <a:ext uri="{FF2B5EF4-FFF2-40B4-BE49-F238E27FC236}">
                    <a16:creationId xmlns:a16="http://schemas.microsoft.com/office/drawing/2014/main" id="{EFAABEBA-B991-4FAA-98F5-638DC2938B6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734676" y="983193"/>
                <a:ext cx="192600" cy="26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1" name="Group 2070">
            <a:extLst>
              <a:ext uri="{FF2B5EF4-FFF2-40B4-BE49-F238E27FC236}">
                <a16:creationId xmlns:a16="http://schemas.microsoft.com/office/drawing/2014/main" id="{6349BD99-4D97-49E3-A803-7D10B9544FA4}"/>
              </a:ext>
            </a:extLst>
          </p:cNvPr>
          <p:cNvGrpSpPr/>
          <p:nvPr/>
        </p:nvGrpSpPr>
        <p:grpSpPr>
          <a:xfrm>
            <a:off x="4572316" y="1312953"/>
            <a:ext cx="253080" cy="131400"/>
            <a:chOff x="4572316" y="1312953"/>
            <a:chExt cx="253080" cy="13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069" name="Ink 2068">
                  <a:extLst>
                    <a:ext uri="{FF2B5EF4-FFF2-40B4-BE49-F238E27FC236}">
                      <a16:creationId xmlns:a16="http://schemas.microsoft.com/office/drawing/2014/main" id="{94107EDE-25CC-4194-8954-50D4651661A2}"/>
                    </a:ext>
                  </a:extLst>
                </p14:cNvPr>
                <p14:cNvContentPartPr/>
                <p14:nvPr/>
              </p14:nvContentPartPr>
              <p14:xfrm>
                <a:off x="4752676" y="1312953"/>
                <a:ext cx="72720" cy="131400"/>
              </p14:xfrm>
            </p:contentPart>
          </mc:Choice>
          <mc:Fallback>
            <p:pic>
              <p:nvPicPr>
                <p:cNvPr id="2069" name="Ink 2068">
                  <a:extLst>
                    <a:ext uri="{FF2B5EF4-FFF2-40B4-BE49-F238E27FC236}">
                      <a16:creationId xmlns:a16="http://schemas.microsoft.com/office/drawing/2014/main" id="{94107EDE-25CC-4194-8954-50D4651661A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689676" y="1249953"/>
                  <a:ext cx="1983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070" name="Ink 2069">
                  <a:extLst>
                    <a:ext uri="{FF2B5EF4-FFF2-40B4-BE49-F238E27FC236}">
                      <a16:creationId xmlns:a16="http://schemas.microsoft.com/office/drawing/2014/main" id="{34874F49-263C-4C76-A639-04485A9C6A38}"/>
                    </a:ext>
                  </a:extLst>
                </p14:cNvPr>
                <p14:cNvContentPartPr/>
                <p14:nvPr/>
              </p14:nvContentPartPr>
              <p14:xfrm>
                <a:off x="4572316" y="1351833"/>
                <a:ext cx="40680" cy="88920"/>
              </p14:xfrm>
            </p:contentPart>
          </mc:Choice>
          <mc:Fallback>
            <p:pic>
              <p:nvPicPr>
                <p:cNvPr id="2070" name="Ink 2069">
                  <a:extLst>
                    <a:ext uri="{FF2B5EF4-FFF2-40B4-BE49-F238E27FC236}">
                      <a16:creationId xmlns:a16="http://schemas.microsoft.com/office/drawing/2014/main" id="{34874F49-263C-4C76-A639-04485A9C6A3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509316" y="1289193"/>
                  <a:ext cx="166320" cy="21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2072" name="Ink 2071">
                <a:extLst>
                  <a:ext uri="{FF2B5EF4-FFF2-40B4-BE49-F238E27FC236}">
                    <a16:creationId xmlns:a16="http://schemas.microsoft.com/office/drawing/2014/main" id="{DBE98AAA-296F-4BFF-97BA-BED3CD319D66}"/>
                  </a:ext>
                </a:extLst>
              </p14:cNvPr>
              <p14:cNvContentPartPr/>
              <p14:nvPr/>
            </p14:nvContentPartPr>
            <p14:xfrm>
              <a:off x="7985116" y="1731633"/>
              <a:ext cx="757800" cy="160200"/>
            </p14:xfrm>
          </p:contentPart>
        </mc:Choice>
        <mc:Fallback>
          <p:pic>
            <p:nvPicPr>
              <p:cNvPr id="2072" name="Ink 2071">
                <a:extLst>
                  <a:ext uri="{FF2B5EF4-FFF2-40B4-BE49-F238E27FC236}">
                    <a16:creationId xmlns:a16="http://schemas.microsoft.com/office/drawing/2014/main" id="{DBE98AAA-296F-4BFF-97BA-BED3CD319D6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922116" y="1668633"/>
                <a:ext cx="88344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073" name="Ink 2072">
                <a:extLst>
                  <a:ext uri="{FF2B5EF4-FFF2-40B4-BE49-F238E27FC236}">
                    <a16:creationId xmlns:a16="http://schemas.microsoft.com/office/drawing/2014/main" id="{5763968C-9EDE-40D2-82FB-8B4C2BAAAA24}"/>
                  </a:ext>
                </a:extLst>
              </p14:cNvPr>
              <p14:cNvContentPartPr/>
              <p14:nvPr/>
            </p14:nvContentPartPr>
            <p14:xfrm>
              <a:off x="4987396" y="2731353"/>
              <a:ext cx="27360" cy="267840"/>
            </p14:xfrm>
          </p:contentPart>
        </mc:Choice>
        <mc:Fallback>
          <p:pic>
            <p:nvPicPr>
              <p:cNvPr id="2073" name="Ink 2072">
                <a:extLst>
                  <a:ext uri="{FF2B5EF4-FFF2-40B4-BE49-F238E27FC236}">
                    <a16:creationId xmlns:a16="http://schemas.microsoft.com/office/drawing/2014/main" id="{5763968C-9EDE-40D2-82FB-8B4C2BAAAA2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924396" y="2668353"/>
                <a:ext cx="15300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2074" name="Ink 2073">
                <a:extLst>
                  <a:ext uri="{FF2B5EF4-FFF2-40B4-BE49-F238E27FC236}">
                    <a16:creationId xmlns:a16="http://schemas.microsoft.com/office/drawing/2014/main" id="{6937FAB9-F73D-4800-A714-6228194DC9E7}"/>
                  </a:ext>
                </a:extLst>
              </p14:cNvPr>
              <p14:cNvContentPartPr/>
              <p14:nvPr/>
            </p14:nvContentPartPr>
            <p14:xfrm>
              <a:off x="3638476" y="3105753"/>
              <a:ext cx="65160" cy="133200"/>
            </p14:xfrm>
          </p:contentPart>
        </mc:Choice>
        <mc:Fallback>
          <p:pic>
            <p:nvPicPr>
              <p:cNvPr id="2074" name="Ink 2073">
                <a:extLst>
                  <a:ext uri="{FF2B5EF4-FFF2-40B4-BE49-F238E27FC236}">
                    <a16:creationId xmlns:a16="http://schemas.microsoft.com/office/drawing/2014/main" id="{6937FAB9-F73D-4800-A714-6228194DC9E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575836" y="3043113"/>
                <a:ext cx="19080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2075" name="Ink 2074">
                <a:extLst>
                  <a:ext uri="{FF2B5EF4-FFF2-40B4-BE49-F238E27FC236}">
                    <a16:creationId xmlns:a16="http://schemas.microsoft.com/office/drawing/2014/main" id="{2A6D95E6-89CD-48C1-95AA-EC354FDE2106}"/>
                  </a:ext>
                </a:extLst>
              </p14:cNvPr>
              <p14:cNvContentPartPr/>
              <p14:nvPr/>
            </p14:nvContentPartPr>
            <p14:xfrm>
              <a:off x="3539476" y="2486193"/>
              <a:ext cx="170640" cy="160560"/>
            </p14:xfrm>
          </p:contentPart>
        </mc:Choice>
        <mc:Fallback>
          <p:pic>
            <p:nvPicPr>
              <p:cNvPr id="2075" name="Ink 2074">
                <a:extLst>
                  <a:ext uri="{FF2B5EF4-FFF2-40B4-BE49-F238E27FC236}">
                    <a16:creationId xmlns:a16="http://schemas.microsoft.com/office/drawing/2014/main" id="{2A6D95E6-89CD-48C1-95AA-EC354FDE210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476836" y="2423193"/>
                <a:ext cx="29628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2076" name="Ink 2075">
                <a:extLst>
                  <a:ext uri="{FF2B5EF4-FFF2-40B4-BE49-F238E27FC236}">
                    <a16:creationId xmlns:a16="http://schemas.microsoft.com/office/drawing/2014/main" id="{3D23B206-AFF9-48A9-9929-8A582C611563}"/>
                  </a:ext>
                </a:extLst>
              </p14:cNvPr>
              <p14:cNvContentPartPr/>
              <p14:nvPr/>
            </p14:nvContentPartPr>
            <p14:xfrm>
              <a:off x="4090636" y="2460273"/>
              <a:ext cx="212040" cy="174960"/>
            </p14:xfrm>
          </p:contentPart>
        </mc:Choice>
        <mc:Fallback>
          <p:pic>
            <p:nvPicPr>
              <p:cNvPr id="2076" name="Ink 2075">
                <a:extLst>
                  <a:ext uri="{FF2B5EF4-FFF2-40B4-BE49-F238E27FC236}">
                    <a16:creationId xmlns:a16="http://schemas.microsoft.com/office/drawing/2014/main" id="{3D23B206-AFF9-48A9-9929-8A582C61156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027636" y="2397273"/>
                <a:ext cx="33768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2077" name="Ink 2076">
                <a:extLst>
                  <a:ext uri="{FF2B5EF4-FFF2-40B4-BE49-F238E27FC236}">
                    <a16:creationId xmlns:a16="http://schemas.microsoft.com/office/drawing/2014/main" id="{47B62463-78C9-4416-95C3-3A36938AD8F9}"/>
                  </a:ext>
                </a:extLst>
              </p14:cNvPr>
              <p14:cNvContentPartPr/>
              <p14:nvPr/>
            </p14:nvContentPartPr>
            <p14:xfrm>
              <a:off x="4106116" y="3131313"/>
              <a:ext cx="167760" cy="92520"/>
            </p14:xfrm>
          </p:contentPart>
        </mc:Choice>
        <mc:Fallback>
          <p:pic>
            <p:nvPicPr>
              <p:cNvPr id="2077" name="Ink 2076">
                <a:extLst>
                  <a:ext uri="{FF2B5EF4-FFF2-40B4-BE49-F238E27FC236}">
                    <a16:creationId xmlns:a16="http://schemas.microsoft.com/office/drawing/2014/main" id="{47B62463-78C9-4416-95C3-3A36938AD8F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043116" y="3068673"/>
                <a:ext cx="29340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D377885-B670-4386-A52F-4C92D8FB4B10}"/>
                  </a:ext>
                </a:extLst>
              </p14:cNvPr>
              <p14:cNvContentPartPr/>
              <p14:nvPr/>
            </p14:nvContentPartPr>
            <p14:xfrm>
              <a:off x="1776916" y="2228073"/>
              <a:ext cx="5615640" cy="11091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D377885-B670-4386-A52F-4C92D8FB4B1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722916" y="2120433"/>
                <a:ext cx="5723280" cy="13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D5AB285-F5CF-47C7-873C-77C3A26A3089}"/>
                  </a:ext>
                </a:extLst>
              </p14:cNvPr>
              <p14:cNvContentPartPr/>
              <p14:nvPr/>
            </p14:nvContentPartPr>
            <p14:xfrm>
              <a:off x="633916" y="5246313"/>
              <a:ext cx="4692960" cy="10551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D5AB285-F5CF-47C7-873C-77C3A26A308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79916" y="5138313"/>
                <a:ext cx="4800600" cy="1270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599</Words>
  <Application>Microsoft Office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Symbol</vt:lpstr>
      <vt:lpstr>Office Theme</vt:lpstr>
      <vt:lpstr>The total free energy of a dielectric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total free energy of a dielectric</dc:title>
  <dc:creator>Your User Name</dc:creator>
  <cp:lastModifiedBy>Robert Peale</cp:lastModifiedBy>
  <cp:revision>50</cp:revision>
  <dcterms:created xsi:type="dcterms:W3CDTF">2014-01-23T00:02:32Z</dcterms:created>
  <dcterms:modified xsi:type="dcterms:W3CDTF">2022-01-26T19:15:08Z</dcterms:modified>
</cp:coreProperties>
</file>