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2:40.22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59 1248,'0'0'33,"0"-1"-1,0 0 1,0 1 0,0-1-1,0 0 1,0 1 0,0-1-1,0 1 1,1-1 0,-1 0-1,0 1 1,1-1 0,-1 1 0,0-1-1,1 1 1,-1-1 0,0 1-1,1-1 1,-1 1 0,1-1-1,3-3 1442,12 0-55,-6-3-805,-9 6-548,1 0 0,-1 0 0,0 0 0,1 0 0,-1 0 0,1 0 0,-1 1 0,1-1 0,-1 0 0,1 1 1,-1-1-1,1 1 0,0 0 0,1-1 0,15-4 408,-15 5-417,0 0-1,1-1 0,-1 0 0,0 0 0,0 0 1,0 0-1,5-2 0,-6 2-16,0 0-1,0 0 1,0 0 0,0 0 0,0 0-1,0 1 1,0-1 0,1 1-1,-1 0 1,0 0 0,0 0 0,1 0-1,-1 0 1,3 0 0,25 0 120,15 5 367,-30-4-262,25 5-1,-18-2 197,29 2-1,-8-1 11,-21-3-219,1-1 1,24-2 0,-5 0 146,8-7-250,-36 3-2069,-13 5 1639,1 1 1,-1-1-1,0 0 0,1 0 0,-1 1 0,0-1 0,0 1 0,1-1 1,-1 1-1,0 0 0,0-1 0,0 1 0,1 0 0,-1 0 0,0 0 1,0 0-1,0 0 0,-1 0 0,3 2 0,-1-1 256,14 13-2327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4:49.2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5 576,'0'0'102,"1"0"1,-1 0-1,1 0 0,-1 0 1,1 1-1,-1-1 0,1 0 1,-1 0-1,1 1 0,-1-1 1,1 0-1,-1 1 0,1-1 1,-1 0-1,1 1 0,-1 1-3,0-2-41,0 1-1,0-1 1,0 1-1,0-1 1,0 0-1,0 1 1,0-1-1,0 1 1,0-1-1,0 0 1,0 1-1,0-1 1,0 1-1,0-1 1,0 1-1,0-1 1,0 0-1,-1 1 1,1-1-1,0 0 1,0 1-1,0-1 1,-1 0-1,1 1 1,0-1-1,0 0 1,-1 1-1,1-1 1,0 0-1,-1 0 1,1 1-1,0-1 1,-1 0-1,1 0 1,-1 0-1,1 0 1,0 1-1,-1-1 1,0-20-112,0 16 655,-2 11-30,-2 10-191,-2 9-173,5-19-155,-1 0 1,2 1-1,-2 10 0,-19 122 0,13-90 131,-3-2 137,7-32-104,-4 24 0,-1 41 266,-2 93 1,12-167-498,1 1-1,-1-1 1,1 1 0,0-1-1,1 0 1,0 1 0,3 8-1,-4-15-106,9-17-2022,4-33-1499,-3 19 2214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3:46.5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3 1408,'-2'-2'509,"4"7"1638,11 12 386,-13 67-858,8-31-1286,1 46-314,-22 56 69,13-149-80,-16 97 210,6-48-171,-3 101 0,5 42-183,8-179 79,-1 8 4,2 1 0,0-1 0,10 49-1,24 111-39,-22-109 96,-11-60-41,0 34 1,-2-35 0,0 0 1,5 25 0,-3-35-31,0 23-154,-2-29-49,1 5-2047,0-7 2003,0 0-1,0 0 1,-1 0-1,1 0 1,0 0-1,0 0 1,-1 0-1,1-1 1,0 1-1,-1 0 1,1 0-1,0-3 1,2-6-382,8-15-933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3:49.0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 1568,'0'0'11,"-1"0"0,1 0 1,0-1-1,0 1 0,0 0 0,0 0 0,0 0 1,0 0-1,0 0 0,0 0 0,0 0 1,-1 0-1,1 0 0,0 0 0,0 0 0,0 0 1,0 0-1,0 0 0,0 0 0,-1 0 0,1 0 1,0 0-1,0 0 0,0 0 0,0 0 1,0 0-1,0 0 0,0 0 0,-1 0 0,1 0 1,0 0-1,0 0 0,0 0 0,0 0 0,0 0 1,0 0-1,0 0 0,0 0 0,-1 1 1,1-1-1,0 0 0,0 0 0,0 0 0,0 0 1,0 0-1,0 0 0,0 0 0,0 0 0,0 1 1,0-1-1,0 0 0,3 9 377,3 4 342,5 25 678,-10-37-1130,0 2-155,0-1 1,1 1 0,-1-1-1,1 0 1,-1 1 0,1-1 0,0 0-1,0 0 1,5 3 0,-6-4 36,13 5 661,80-1-442,-89-5-381,2 0 9,-1 0-1,1 0 1,-1-1-1,1 0 1,6-1-1,-1-1 31,0 1-1,-1 0 1,1 1-1,0 1 1,0 0 0,19 2-1,14 0-52,-26-2 89,1 1 1,-1 0-1,22 5 0,0-1-179,-13-3 90,-6 0 50,-1-1 1,25-2-1,-6 0 188,11-4 87,57-3-255,-12 8-60,-28 1 133,19 2 61,-46-1-280,-28-2 144,0 1 1,0 0-1,17 4 0,-20-3-21,0-1-1,0 0 1,0 0-1,20-2 1,-4 0 19,-14 0-7,-1 0 1,0-1-1,16-5 0,-10 3-125,16-4 80,0 1 1,0 2 0,53-1-1,233 9 2,-294-5-123,1 0-638,-6 3-2760,-5 2 828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4:54.6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116 226 1056,'0'0'17,"0"0"0,0-1-1,1 1 1,-1 0 0,0-1 0,0 1 0,0 0-1,0-1 1,0 1 0,0 0 0,1-1 0,-1 1 0,0 0-1,0-1 1,0 1 0,1 0 0,-1 0 0,0-1-1,0 1 1,1 0 0,-1 0 0,0 0 0,1-1 0,-1 1-1,0 0 1,1 0 0,-1 0 0,1 0 0,-1 0 55,0 0 1,1-1 0,-1 1 0,0 0-1,1 0 1,-1 0 0,0 0 0,1-1-1,-1 1 1,0 0 0,0 0 0,1 0-1,-1-1 1,0 1 0,0 0 0,1-1-1,-1 1 1,0 0 0,0 0 0,0-1-1,0 1 1,1 0 0,-1-1-1,0 1 1,0 0 0,0-1 0,0 1-1,0-1 1,-13-15 365,-3-3-332,14 17-12,1 0 1,0 0-1,0 1 0,-1-1 0,1 1 1,-1-1-1,1 1 0,-1-1 0,0 1 0,0 0 1,-3-2 244,5 3-328,0 0 0,0 0 0,0 0 0,0 0 1,0 0-1,0 0 0,0 0 0,0 0 0,0 0 0,0 0 0,0-1 0,0 1 0,0 0 0,0 0 0,0 0 0,0 0 0,0 0 0,0 0 1,0 0-1,0 0 0,0 0 0,0 0 0,0 0 0,0 0 0,0 0 0,0-1 0,0 1 0,0 0 0,0 0 0,0 0 0,-1 0 0,1 0 1,0 0-1,0 0 0,0 0 0,0 0 0,0 0 0,0 0 0,0 0 0,0 0 0,0 0 0,0 0 0,0 0 0,0 0 0,-1 0 0,1 0 0,0 0 1,0 0-1,0 0 0,0 0 0,0 0 0,0 0 0,0 0 0,0 0 0,0 0 0,0 0 0,0 0 0,0 0 0,-1 0 0,1 0 0,0 0 1,0 0-1,0 1 0,0-1 0,0 0 0,0 0 0,0 0 0,-5 4 947,4-2-541,-5 16 100,-2-16 1,6-2-82,8-1-291,-3 1-131,-1-1-1,1 0 1,-1 0-1,0 1 1,1-2 0,-1 1-1,0 0 1,0 0-1,4-4 1,-1 2 21,46-24 458,-13 8-277,148-80-221,-173 91-41,-12 7 57,0 0 1,1 0 0,0 0 0,-1 0-1,1 0 1,-1 0 0,1 0 0,0 1-1,0-1 1,0 0 0,-1 1 0,4-1-1,-3 1 75,-3 1-91,1 0 1,0 0-1,0 0 1,-1 0-1,1 0 1,0 0 0,-1 0-1,1 0 1,-1-1-1,1 1 1,-2 1-1,-8 8-94,4-5-16,0 1 0,0-1-1,-12 7 1,-77 42-210,66-38 323,-22 9-92,30-15 101,-27 16-1,31-16-7,-1-1 1,-21 9-1,36-17 37,1 0 1,-1-1 0,0 1-1,1-1 1,-1 1 0,1-1-1,-1 0 1,-3 0 0,-2 0 971,21-8-821,-11 8-188,0 0-1,0-1 1,0 1 0,1 0 0,-1 0-1,0 1 1,0-1 0,0 0 0,1 1-1,-1-1 1,0 1 0,0-1-1,0 1 1,0 0 0,2 1 0,29 20 326,-28-18-294,16 11 145,-1 1 0,0 1 0,17 19 0,18 29 69,59 91 1,-92-117-244,-12-21-176,12 17-1,-15-24-1173,-23-19-5581,15 6 6569,-1-1 0,-10-18-1464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4:55.6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 0 1824,'11'6'5201,"-11"-6"-5044,0 1 1,0-1 0,0 0-1,0 1 1,0-1 0,0 1-1,0-1 1,0 0-1,0 1 1,0-1 0,0 0-1,0 1 1,0-1-1,0 1 1,0-1 0,0 0-1,-1 1 1,1 6-1156,-1 0 1086,0 1 0,-1-1 1,0 1-1,0-1 1,0 0-1,-1 0 0,-1 0 1,-3 8-1,-12 27 98,9-18-21,4-9 123,18-28-245,0-6-272,0 0 0,13-30 0,-14 27-1196,-3 8 460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3:53.5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23 1472,'0'-1'45,"0"1"1,0-1-1,0 0 0,0 1 1,1-1-1,-1 1 0,0-1 1,0 1-1,1-1 0,-1 1 1,0-1-1,1 1 1,-1-1-1,1 1 0,-1-1 1,1 1-1,-1-1 0,1 1 1,-1 0-1,1-1 0,-1 1 1,1-1-1,4-2 288,-4 2-152,9-5 2448,-1 7-2354,-1 0-1,1 1 0,-1 0 1,17 6-1,-1 0 66,-20-7-319,0 0 0,-1 1-1,1-1 1,-1 1-1,0 0 1,0 0-1,1 0 1,-1 0 0,-1 1-1,1-1 1,0 1-1,0 0 1,2 4-1,1 1 76,-1 0 0,-1 1 0,8 17 0,11 27 190,45 73-1,-65-122-585,0 0-1,0 0 1,0 0-1,0-1 1,1 1-1,6 4 1,-6-4-1165,6 0-2684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3:53.9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465 1 1824,'0'0'56,"0"1"0,-1-1-1,1 1 1,0 0 0,-1-1 0,1 1 0,0-1 0,-1 1-1,1 0 1,0-1 0,0 1 0,0-1 0,0 1-1,0 0 1,0-1 0,0 1 0,0 0 0,0-1 0,0 1-1,0 0 1,0-1 0,0 2 0,-1 15 495,-4-5-13,1-2 38,0 0 0,-1 0 0,-11 17 0,3-9-73,0 1-356,0-1 0,-1 0 0,-1-1 0,-35 29-1,2-9-423,0 1 0,3 2-1,-53 61 1,62-57-278,3-5-591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5:43.7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 34 320,'0'-1'49,"0"1"0,-1 0 0,1-1 0,-1 1 0,1 0 1,-1-1-1,1 1 0,-1 0 0,1 0 0,-1 0 0,1 0 0,-1-1 0,1 1 0,-1 0 0,1 0 0,-1 0 1,1 0-1,-1 0 0,1 0 0,-1 0 0,1 0 0,-1 1 0,1-1 0,-1 0 0,0 0 0,1 0 0,0 0 1,-1 1-1,1-1 0,-1 0 0,1 1 0,-1-1 0,1 0 0,-1 1 0,1-1 0,0 0 0,-1 1 0,1-1 1,0 1-1,-1-1 0,1 1 0,0-1 0,0 0 0,-1 1 0,1 0 0,-1 2 212,0 0-1,0 0 0,0 0 1,1 0-1,-1 0 0,1 0 1,0 4-1,-9 15 711,7-13-866,3-8-56,-1 0 0,-1 0 0,1-1 0,0 1 0,0 0 0,0 0-1,0 0 1,-1 0 0,1 0 0,0-1 0,-1 1 0,1 0-1,0 0 1,-1-1 0,1 1 0,-1 0 0,1-1 0,-1 1 0,-1 1-1,2-2-11,-1 1 0,0 0-1,0 0 1,0 0 0,1 0-1,-1 0 1,0 0-1,1 0 1,-1 0 0,0 2-1,1-3-19,0 1 0,-1 0 0,1 0 1,0-1-1,-1 1 0,1 0 0,-1-1 0,1 1 0,-1 0 0,1-1 0,-1 1 0,1-1 0,-1 1 1,1-1-1,-1 1 0,-1 0 0,-1 1 786,8-3-659,10-5-185,4-8 245,-1 0 0,29-31 0,-37 35-122,3-4 70,13-19 0,-26 33-144,0 0 0,0 0 1,0 1-1,0-1 0,0 0 1,0 0-1,0 0 0,0 0 0,0 0 1,0 0-1,0 0 0,-1 0 1,1 0-1,0 0 0,0 0 1,0 0-1,0 0 0,0 0 0,0-1 1,0 1-1,0 0 0,0 0 1,0 0-1,0 0 0,0 0 1,0 0-1,-1 0 0,1 0 0,0 0 1,0 0-1,0 0 0,0 0 1,0 0-1,0 0 0,0 0 1,0 0-1,0 0 0,0 0 0,0-1 1,0 1-1,0 0 0,0 0 1,0 0-1,0 0 0,0 0 1,0 0-1,0 0 0,0 0 0,0 0 1,0 0-1,0 0 0,0 0 1,0-1-1,0 1 0,0 0 1,0 0-1,0 0 0,0 0 1,0 0-1,0 0 0,0 0 0,0 0 1,0 0-1,0 0 0,-6 3 151,-43 55 50,16-22-87,28-30-70,0 0 1,0-1-1,-1 0 0,-11 8 0,8-12-142,9-1 143,10-5-186,1-5 128,17-14 176,-25 22-147,-1 0 1,0-1 0,0 1 0,-1 0 0,1 0 0,0-1-1,-1 1 1,3-6 0,-3 0-82,-2 6 185,-7 13 316,-1-1-314,-21 19-393,-2-1 0,-51 34 0,81-60 124,1-1-67,-1 1 1,0-1-1,0 0 1,0 0-1,0 0 1,0 0-1,0 0 1,0 0-1,0 0 1,0-1-1,0 1 1,-4 0-1,2-1-716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3:50.5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81 1 1888,'-5'14'3253,"3"-12"-2947,1 0-1,-1-1 1,0 1-1,1 0 1,0 0-1,-2 4 1,1-2-322,-8 19 51,0 1-1,2 0 1,-9 45-1,10-33-107,4-22 91,0 1-1,-1 20 1,4-31-9,0 1 0,0-1 1,1 1-1,0-1 1,-1 0-1,1 0 0,1 1 1,-1-1-1,1 0 1,-1 0-1,1 0 0,4 5 1,-4-5-25,0-1 1,1 0-1,0 0 1,-1 0-1,1 0 0,0 0 1,0-1-1,1 1 1,6 3-1,-5-4-14,0 0-1,1 0 1,-1-1-1,1 1 1,0-1-1,9 0 1,62 2-905,-65-3-132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3:51.1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1248,'-3'7'5790,"18"-2"-5917,-1-2 848,-4 0-601,1 0 1,-1-1-1,0-1 1,1 0 0,-1-1-1,1 1 1,0-2-1,19-3 1,-18 3-305,-1-1 1,1 1-1,0 1 0,0 0 1,-1 1-1,1 1 0,16 3 1,-3 5-980,1 4-1786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2:41.4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 8 1472,'-3'-1'3705,"3"0"-3653,0-4-6,0 5 141,-1 0 1,0 0 0,1-1 0,-1 1 0,0 0 0,1 0 0,-1 0 0,0 0 0,1 0 0,-1 0 0,1 0-1,-1 1 1,0-1 0,1 0 0,-1 0 0,0 1 0,6 3-36,1 0 1,0 0-1,0-1 0,0 0 0,0 0 0,11 4 1,19 10 392,-20-8-384,5 3 128,32 15 1,-45-23-226,1-1-1,0-1 1,0 1-1,0-2 0,1 1 1,-1-1-1,11 0 1,14-1 97,1 0 0,-1-3 1,65-12-1,-71 6-211,-19 6-21,-1 0 0,1 1 0,0 0 0,-1 0 1,1 1-1,0 0 0,0 0 0,14 2 0,-22-1-77,1 1 0,-1-1 0,0 1 1,1-1-1,-1 1 0,0 0 0,0-1 0,0 1 0,0 0 0,1 0 1,-1 0-1,0 0 0,0 0 0,-1 0 0,1 0 0,0 0 0,0 0 1,0 0-1,-1 1 0,1-1 0,-1 0 0,1 0 0,-1 1 1,1-1-1,-1 2 0,1 0-437,0 1 0,-1 0 0,0-1 0,1 1 0,-1-1 0,-1 1 0,1 0 0,-1 3 0,-3 2-727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5:46.1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117 7 832,'-6'-6'5138,"3"10"-5030,0 0 1,0-1-1,-1 1 0,-7 6 1,4-6-25,-1 1 0,1 0 1,0 1-1,1-1 0,-1 2 0,1-1 1,0 0-1,1 1 0,-9 13 0,1-8 39,23-23-246,58-60 417,-59 62-344,-8 8 68,1 1 0,-1-1 0,0 0 0,0 0 0,-1 0 0,1 0 0,0 1 0,0-1 0,0-1 0,-1 1 0,1 0 0,0 0 0,0-2 0,-1 2 329,-9 6 293,-13 17 92,16-18-687,1 1 0,-1 1 0,-7 10 0,4-7-335,8-8 111,0-1 0,0 1-1,0 0 1,0 0 0,0 0 0,0-1 0,0 1-1,1 0 1,-1 0 0,0 0 0,1 0 0,-1 0-1,1 0 1,-1 0 0,0 2 0,2-3 29,-1 1 0,1-1 0,-1 0 1,1 0-1,-1 0 0,1 0 0,-1 0 1,1 0-1,-1 0 0,1 0 0,-1 0 1,1 0-1,-1 0 0,0 0 0,1 0 0,-1 0 1,1 0-1,-1-1 0,1 1 0,-1 0 1,1 0-1,-1 0 0,1-1 0,18-12-1535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5:54.7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0 832,'9'5'7621,"-4"1"-7486,-5-6-122,1 0-1,0 1 0,-1-1 0,1 1 1,-1-1-1,1 1 0,-1 0 0,0-1 1,1 1-1,-1-1 0,0 1 0,1 0 1,-1-1-1,0 1 0,0 0 0,1 0 1,-1-1-1,0 1 0,0 0 0,0-1 1,0 1-1,0 0 0,0 0 0,0-1 1,0 1-1,0 0 0,-1 0 0,1 0 1,-1 3 53,0 0-1,0 0 1,0 1 0,1-1 0,0 0 0,0 0 0,0 0 0,0 0 0,1 0 0,1 6-1,-1-3 11,1 11 67,-1 0 1,-2 27 0,0 13-106,-1 124 153,0-8-163,3-96 2,2 27 9,13 131 164,-14-107-193,-2-26 124,-4 35-103,-1-33-116,-9 218 229,6-174 304,4-67-352,9 99 0,-8-46-131,1-93 171,1-1 1,7 60-1,-4-82-180,-2-14-23,0 0 0,1 1 0,0-1 0,0 0 1,0 0-1,4 10 0,-4-14-344,7 2-2901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5:56.2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8 123 1568,'-7'-2'2514,"21"8"2476,-12-5-4856,1 0 0,-1-1 0,0 0 0,1 1 0,-1-1 0,1 0 0,-1 0 0,0 0 0,1 0 1,2-1-1,3 0-25,10 2 37,1 0 1,-1 1 0,21 5-1,-20-4-8,1 0 0,-1-1 0,0-1 0,0-1 0,1-1 0,24-3 0,209-21 395,-139 16-442,-6 1 38,41-3 110,42-20 325,13 0-467,-109 23-147,31-3-7,-55 5 104,86 3 0,-101 4-125,62 5 315,-2 0-47,90 10-96,-98-6-119,118 18 121,-56-5 464,112-16-329,-189-8-403,0-2-4628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5:57.4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1 992,'-6'1'-70,"6"-1"186,0 0 0,-1 0 0,1 0 0,-5 3 2090,5-2-2090,0-1 0,0 0 0,-1 1 0,1-1 0,0 1 0,-7 8 2140,6-7-2138,1 0 0,0 0-1,0 0 1,0 0 0,0 0 0,1 0 0,0 3 0,0 10 149,-1 7-55,-1-4-16,2 0 0,4 35 0,-2-32-106,0 0 0,-1 30 0,-2-26-118,6 38 0,5 11 601,2 133 0,-8-161-1085,-5-45 32,18-9-6714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5:58.2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246 0 832,'-13'3'5429,"12"21"-3093,-1-19-2223,0-1 0,0 0 1,-1 0-1,1 0 0,-1 0 0,0-1 0,-1 1 1,-5 4-1,-8 10 393,-38 41 641,50-54-1096,1 0-1,-1 0 1,-1-1 0,1 0-1,-9 6 1,-13 9 194,5-3-134,18-14-89,1 0 0,-1 0 1,1 0-1,-1 1 0,1-1 1,0 1-1,0 0 1,0 0-1,0 0 0,1 1 1,-4 4-1,6-7-23,0 0 1,0-1-1,-1 1 0,1 0 0,0 0 1,0 0-1,0 0 0,0 0 1,0 0-1,0-1 0,0 1 1,1 0-1,-1 0 0,0 0 0,0 0 1,1 0-1,-1-1 0,0 1 1,1 0-1,-1 0 0,1-1 1,-1 1-1,1 0 0,-1-1 0,1 1 1,0 0-1,-1-1 0,2 2 1,25 13 206,-19-11-157,60 36 479,71 53 0,-50-25-411,-68-53-794,1 0-1,43 21 1,-62-35 244,0 0 1,-1 0-1,1 0 1,0-1-1,0 1 0,0-1 1,0 1-1,3-1 1,-5 0 216,1 0 1,-1 0-1,0 0 1,0 0 0,1 0-1,-1-1 1,0 1-1,0 0 1,1-1 0,-1 1-1,0-1 1,0 1-1,0-1 1,0 0 0,0 1-1,0-1 1,0 0-1,0 0 1,0 0-1,0 0 1,0 0 0,0-1-1,9-24-1517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5:59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60 1472,'-5'-3'510,"5"3"-505,0 0 1,0 0-1,0 1 0,0-1 1,0 0-1,0 0 1,0 0-1,0 0 1,0 0-1,0 0 1,0 0-1,0 0 1,0 0-1,0 0 1,1 0-1,-1 0 0,0 0 1,0 0-1,0 0 1,0 0-1,0 0 1,0 0-1,0 0 1,0 0-1,0 0 1,0 0-1,0 0 1,0 0-1,0-1 0,0 1 1,0 0-1,0 0 1,0 0-1,1 0 1,-1 0-1,0 0 1,0 0-1,0 0 1,0 0-1,0 0 1,0 0-1,0 0 1,0-2 780,9-5 2067,-4 0-1422,-3 5-1328,-1 1 1,1-1-1,0 0 1,-1 1-1,1-1 1,0 1-1,0-1 1,4-1-1,5-2 111,0 0-1,0 1 1,17-4-1,-24 8-198,0-1-1,0 0 1,0 1-1,0 0 1,0 0-1,0 0 0,0 1 1,0-1-1,0 1 1,0 0-1,0 0 1,0 0-1,7 4 0,-9-4 0,0 0-1,1 1 1,-2 0-1,1-1 0,0 1 1,0 0-1,0 0 1,-1 0-1,1 0 1,-1 0-1,0 0 0,1 0 1,-1 1-1,0-1 1,0 0-1,-1 1 0,2 3 1,0 4 231,-1 0 0,1 21 0,-1-19 5,-1 72 498,-1-62-610,0 0-1,2 1 1,1-1-1,0 0 1,8 32-1,-7-47-119,1 10-19,2-1-1,0 0 0,12 23 0,-15-34 15,0-1 0,0 0 1,0 1-1,0-1 0,1-1 0,-1 1 0,1 0 0,0-1 1,0 0-1,1 0 0,-1 0 0,1-1 0,-1 1 0,1-1 1,0 0-1,5 1 0,7 2 42,29 7-476,-16-9-2770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5:59.8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526 11 3072,'-3'-2'229,"1"1"-1,-1 0 1,0 0 0,1-1-1,-1 2 1,0-1 0,0 0 0,0 0-1,0 1 1,0 0 0,0 0-1,1-1 1,-1 2 0,-4-1 0,-2 1 239,1 0 0,0 1-1,0 0 1,-9 3 0,-5 3-280,1 2 0,1 1 0,0 0 0,0 1 0,1 1-1,1 1 1,0 1 0,-30 32 0,-28 48-602,53-64-1608,-50 53-1,60-70 361,10-11 1204,0 1 0,0-1 0,-1 0 0,-5 5 1,8-8 339,-1 1 1,1-1 0,0 1-1,0-1 1,-1 0 0,1 1-1,0-1 1,-1 0 0,1 0-1,-2 0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6:01.4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268 62 1472,'0'0'2352,"-5"-11"-1040,-5 2-478,1 2-331,0 0 0,-11-7 0,17 12-436,-1 0-1,1 0 1,-1 1 0,0-1 0,1 1-1,-1 0 1,0 0 0,0 0 0,0 1-1,-5-1 1,2 2-70,0-1 0,0 2 1,-1-1-1,1 1 0,0-1 0,1 2 0,-1-1 0,-8 5 0,10-4 4,0-1 0,0 1 0,0 0 0,1 1 0,-1-1 0,1 1 0,0 0-1,0 0 1,0 0 0,-5 8 0,-4 9 96,9-16-64,1 0 1,-1 0-1,1 0 0,1 1 0,-1-1 0,1 1 0,0 0 0,0-1 1,0 1-1,1 0 0,0 0 0,-1 8 0,2-3-11,0-1 0,1 0 1,0 0-1,1 0 0,4 17 0,-4-23 27,-1 0 0,1 0 0,0 0 0,1 0 0,-1 0 0,1 0 0,0-1 0,-1 1 0,2-1 0,-1 0 0,0 0 0,1 0 0,-1 0 0,1 0 0,6 2 0,-3-1 33,1-1 0,-1 0 0,1 0 1,0-1-1,0 0 0,0 0 0,12 0 0,60-2-258,-37-1-1579,-28 1-245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6:02.4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 25 1248,'-13'-11'4480,"13"11"-4414,0 0-1,-1 0 1,1 0 0,0 0 0,0 0 0,-1 0 0,1 0-1,0-1 1,-1 1 0,1 0 0,0 0 0,0 0-1,-1 0 1,1 0 0,0-1 0,0 1 0,0 0-1,-1 0 1,1-1 0,0 1 0,0 0 0,0 0 0,0-1-1,-1 1 1,1 0 0,0 0 0,0-1 0,0 1-1,0 0 1,0 0 0,0-1 0,0 1 0,0 0-1,0-1 1,2-5 2762,-3 11-2562,1 10 23,-2 1 1,-6 27-1,5-29-299,0 1 0,-1 28-1,-6 64 129,10-58 64,1 59-34,1-94-116,1 0-1,7 24 1,-3-16 76,-6-18-73,0 1 1,1-1-1,0 1 1,0-1-1,0 0 1,0 0-1,6 7 1,-6-9-17,-1 0-1,1-1 1,0 1 0,-1-1 0,1 1-1,0-1 1,0 0 0,0 0 0,0 0-1,0 0 1,0 0 0,0 0-1,0 0 1,0-1 0,1 1 0,-1-1-1,0 1 1,3-1 0,67 0 211,-42 0-4428,-30 0 4062,1 0-1,-1 0 1,0 0 0,1 0-1,-1-1 1,4-17-6763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6:03.0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26 1152,'1'-8'360,"-2"8"-112,1 0-163,-1-1-40,1 0-1,0 1 0,-1-1 0,1 0 0,0 1 1,-1-1-1,1 1 0,-1-1 0,1 0 1,-1 1-1,1-1 0,-1 1 0,1-1 0,-1 1 1,0 0-1,1-1 0,-1 1 0,0 0 1,1-1-1,-1 1 0,-1-1 0,-16-3 1853,18 4-1812,-1 0 0,0-1 0,1 1 0,-1 0 0,1 0 0,-1 0 0,0 0 0,1 0 0,-1 0 0,0 0 0,1 0 0,-1 0 0,1 0 0,-1 0 0,0 1 0,1-1 0,-1 0 0,1 0 0,-1 0 0,1 1 0,-1-1 0,0 0 0,1 1 0,-1-1 0,1 1 0,-1 0 0,-15 4 4557,23-3-2889,24 3-1448,-10-2 177,4 1-360,1-2 1,0-1 0,0-1-1,51-6 1,-30 3-1264,-39 3 311,0 0-1,1 1 1,-1 0-1,0 0 1,0 1-1,12 4 0,1 4-3371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2:42.4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 0 1152,'-1'0'173,"0"0"-1,0 0 1,0 1-1,0-1 1,0 0-1,0 0 1,0 1-1,0-1 1,0 1-1,0-1 1,0 1 0,0-1-1,0 1 1,-1 1-1,-3 2 909,4-1-708,1-3-315,0 0-1,0 0 1,0 0-1,0 1 1,0-1 0,0 0-1,0 0 1,0 0-1,0 0 1,0 0-1,0 1 1,0-1-1,0 0 1,-1 2 747,0-2-747,1 0-1,0 0 1,0 0-1,0 0 1,0 0-1,0 0 1,-1 0-1,1 0 1,0 1-1,0-1 1,0 0-1,0 0 1,-1 0-1,9 2 182,0 1-1,0-1 0,0-1 0,0 1 1,17-1-1,-20 0-160,1-1 1,-1 1 0,1 0 0,-1 1-1,6 1 1,19 5 158,24-1-32,-29-3 40,0-1-1,0-1 1,41-3 0,-22-3 131,1 2 0,-1 1 0,68 9 0,-87-6-308,-18-2-86,1 1 0,-1 0 0,1 0 0,-1 0 0,0 1 0,1 0 0,-1 0 0,0 1 0,9 4 0,-8-1-789,-7-6 460,1 1-1,-1 0 1,0 0 0,0-1-1,1 1 1,-1 0-1,0 0 1,0 1-1,0-1 1,0 0-1,0 0 1,0 0-1,0 1 1,-1-1-1,1 0 1,0 1-1,0 2 1,3 7-2549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6:09.38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130 11 1568,'-4'-3'417,"6"1"-232,-2 2-181,0 0 0,0 0 0,0 0 1,0 0-1,1 0 0,-1 0 1,0 0-1,0 0 0,0 0 1,0 0-1,0 0 0,0 0 0,1 0 1,-1 0-1,0 0 0,0 0 1,0 0-1,0 1 0,0-1 1,0 0-1,0 0 0,0 0 0,1 0 1,-1 0-1,0 0 0,0 0 1,0 0-1,0 0 0,0 0 1,0 0-1,0 0 0,0 1 0,0-1 1,0 0-1,0 0 0,0 0 1,0 0-1,0 0 0,0 0 1,0 0-1,1 1 0,-1-1 0,0 0 1,0 0-1,0 0 0,0 0 1,0 0-1,-1 0 0,1 0 1,0 1-1,0-1 0,0 0 1,0 0-1,0 0 0,0 0 0,0 0 1,0 0-1,0 0 0,0 0 1,0 1-1,10 3 2337,-11-4-2126,-1 0 1,1 0-1,0 1 0,0-1 0,0 1 0,0-1 0,0 1 1,0-1-1,0 1 0,0 0 0,0-1 0,-1 2 0,1-1-152,0 0-1,0 0 0,0-1 0,0 1 0,0 0 0,0-1 0,-1 1 1,1 0-1,0-1 0,0 0 0,-1 1 0,-1 0 0,2-1 168,-1 1-218,0 1 1,0 0-1,1 0 1,-1 0-1,0 0 0,1 1 1,0-1-1,-1 0 1,1 0-1,0 1 1,0-1-1,1 1 1,-1-1-1,0 1 0,1 0 1,0-1-1,-1 1 1,1-1-1,0 1 1,1 4-1,1 4 93,-1 0 0,0 16 0,-1-27-97,0 0 0,0 0 1,0 0-1,0 0 0,0 0 1,0 1-1,1-1 0,-1 0 0,0 0 1,0 0-1,0 0 0,0 0 1,0 0-1,0 0 0,1 0 1,-1 0-1,0 0 0,0 1 1,0-1-1,0 0 0,1 0 0,-1 0 1,0 0-1,0 0 0,0 0 1,0 0-1,0 0 0,1 0 1,-1 0-1,0 0 0,0 0 0,0-1 1,0 1-1,1 0 0,-1 0 1,0 0-1,0 0 0,0 0 1,0 0-1,0 0 0,0 0 1,1 0-1,-1 0 0,0-1 0,0 1 1,7-4 307,-5 2-276,1-1-1,-1 1 1,0-1-1,0 1 0,-1-1 1,1 0-1,0 0 1,-1 0-1,2-6 1,-2 8-44,-1-1 1,1 1 0,-1-1 0,1 0 0,-1 0 0,0 1 0,0-1 0,0 0 0,0 1-1,0-1 1,0 0 0,0 0 0,-1 1 0,1-1 0,0 0 0,-2-2 0,1 4-3,0-1 0,-1 1 0,1 0 0,0 0 0,0 0 0,0 0 0,0 1 0,0-1 0,0 0 0,0 0 0,0 1 0,0-1 0,0 1 0,0-1 0,0 1 0,-2 0 0,0 2 24,0-1 0,0 1 0,0 0 0,1 0 0,-1 0 0,1 0 0,0 0 0,-1 1 0,0 3 0,-5 5 0,6-8-30,-1 0 0,1 0 0,-1 0 0,1 0 1,0 1-1,1-1 0,-1 1 0,1-1 0,0 1 1,0 0-1,1-1 0,-1 1 0,1 6 0,-2 1 134,0 10-17,1-22-104,1 0 0,0 0 0,0 1 0,0-1 0,0 0 0,0 1 0,0-1 0,0 0 0,0 1 0,0-1 0,0 0-1,0 0 1,0 1 0,0-1 0,0 0 0,1 1 0,-1-1 0,0 0 0,0 0 0,0 1 0,0-1 0,0 0 0,1 0 0,-1 0 0,0 1 0,0-1 0,0 0 0,1 0-1,-1 0 1,0 1 0,0-1 0,1 0 0,-1 0 0,0 0 0,0 0 0,1 0 0,-1 0 0,0 1 0,1-1 0,-1 0 0,0 0 0,0 0 0,1 0 0,-1 0 0,0 0-1,1 0 1,-1 0 0,3-1 47,0-1-1,-1 1 1,1 0 0,0-1-1,-1 1 1,1-1-1,-1 0 1,0 0-1,0 0 1,0 0-1,0 0 1,0 0-1,0-1 1,0 1 0,-1-1-1,1 1 1,-1-1-1,0 1 1,2-4-1,9-17 176,-9 20-180,-1-1 1,0 1-1,-1-1 0,1 0 1,0 1-1,-1-1 1,0 0-1,0 0 0,0 0 1,0 0-1,-1 0 1,0 0-1,0 0 1,0 0-1,0-1 0,0 1 1,-1 0-1,0 0 1,0 0-1,-2-5 1,3 8-43,0 1 0,0 0-1,0 0 1,0 0 0,0-1 0,-1 1 0,1 0 0,0 0 0,0 0 0,0-1 0,0 1 0,-1 0 0,1 0 0,0 0 0,0 0 0,0 0 0,-1-1 0,1 1 0,0 0-1,0 0 1,0 0 0,-1 0 0,1 0 0,0 0 0,0 0 0,-1 0 0,1 0 0,0 0 0,0 0 0,0 0 0,-1 0 0,1 0 0,0 0 0,-1 0 0,-8 6-127,-5 9-171,12-12 275,1-1-1,0 1 0,0-1 0,0 1 1,0-1-1,0 1 0,1 0 1,-1-1-1,1 5 0,0-5 8,-1 1 1,1-1-1,0 0 0,-1 0 0,1 1 1,-1-1-1,0 0 0,0 0 0,0 0 1,-2 3-1,6-5 225,-3 0-182,1 1 0,0-1 0,0 0 0,-1 0 0,1 0 0,0 0 0,0 0 0,0-1 0,-1 1 0,1 0 0,0 0 0,0 0 0,-1-1 0,1 1-1,0 0 1,-1-1 0,1 1 0,1-1 0,3-7 101,0-1 0,0 1 0,-1-1 1,5-12-1,-9 19-117,1 0 0,-1 0 0,0 0 0,0 1 0,0-1 1,0 0-1,0 0 0,0 0 0,0 0 0,-1 1 0,0-4 1,0 3-8,1 0 0,-1 0 0,1 0 0,0 0 0,0 0 0,0 0 1,0 0-1,0 0 0,0-2 0,1 3-11,-1 0 1,0 1 0,1-1-1,-1 0 1,0 0-1,0 0 1,1 0-1,-1 0 1,0 0-1,0 0 1,0 0-1,0 0 1,-1 0-1,1 1 1,0-1-1,0 0 1,0 0-1,-1 0 1,1 0-1,0 0 1,-1 0 0,1 1-1,-1-1 1,1 0-1,-1 0 1,0 0-1,1 1 1,-1-1-1,1 0 1,-1 1-1,0-1 1,0 1-1,1-1 1,-1 1-1,0-1 1,0 1-1,-1-1 1,-11 16-496,11-12 479,1 0 1,-1 0 0,1 1-1,0-1 1,0 1 0,0-1-1,1 1 1,-1-1 0,1 1 0,0-1-1,0 1 1,1 5 0,-1-7 34,0 0 1,0 0 0,1 0-1,-1 0 1,0 0 0,1 0-1,0 0 1,-1 0 0,1 0-1,0-1 1,0 1 0,0 0-1,0-1 1,0 1 0,0 0-1,1-1 1,-1 0 0,0 1-1,1-1 1,-1 0 0,1 1-1,3 1 1,-3-3 194,2-3 373,-3 2-548,1 0 0,0 0 0,-1-1 0,1 1 0,-1 0 0,0-1 0,1 1 0,-1 0 0,0-1 0,0 1 0,0-1 0,0 0 0,0 1 0,1-4 0,-2 2 8,1 0-1,-1 0 1,1 0 0,-1 0-1,0 0 1,0 0 0,0 0-1,-1 0 1,0-3 0,0 2-50,0 1 1,0 0 0,-1 0-1,1 0 1,-1-1-1,0 1 1,0 1 0,0-1-1,0 0 1,0 0 0,-1 1-1,0-1 1,1 1 0,-1 0-1,0 0 1,0 0 0,0 0-1,0 1 1,0-1 0,0 1-1,-1-1 1,-4 0 0,5 2-29,1 0 1,0 0 0,0 0 0,0 0 0,0 0 0,-1 1 0,1-1 0,0 1 0,0 0 0,0-1 0,0 1 0,0 0-1,0 0 1,0 1 0,-2 1 0,-2 2-27,0 0-1,-10 11 1,16-16 66,0 1 0,-1-1 1,1 0-1,-1 1 1,1-1-1,0 0 1,-1 0-1,1 1 1,0-1-1,0 1 0,-1-1 1,1 0-1,0 1 1,0-1-1,0 1 1,-1-1-1,1 0 1,0 1-1,0-1 0,0 1 1,0-1-1,0 1 1,0-1-1,0 1 1,0-1-1,0 1 0,0-1 1,0 0-1,0 1 1,0-1-1,0 1 1,0-1-1,1 1 1,-1-1-1,0 1 0,0-1 1,0 0-1,1 1 1,-1-1-1,0 0 1,1 1-1,-1 0 1,14 3 153,-14-4-180,11 0-176,-7 0-1006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6:11.3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1 576,'-8'0'146,"8"0"-120,-1 0-1,1 0 1,0 0 0,-1 0-1,1 0 1,0 0 0,-1 0-1,1 0 1,0 0 0,-1 0-1,1 0 1,0 0 0,-1 0-1,1 0 1,0 1 0,-1-1 0,1 0-1,0 0 1,-1 0 0,1 1-1,0-1 1,0 0 0,-1 0-1,1 1 1,0-1 0,0 0-1,0 0 1,-1 1 0,3 1 418,0-1 1,0 0-1,0 1 1,0-1 0,0 1-1,0 0 1,0-1-1,-1 1 1,1 0 0,1 3-1,1 2-288,0-1 0,0-1 1,1 1-1,5 6 0,-5-8-142,2 8 144,-7-12-160,1 1 0,-1 0-1,1-1 1,-1 1 0,0 0 0,1-1 0,-1 1 0,1 0 0,0-1-1,-1 1 1,1-1 0,-1 1 0,1-1 0,0 1 0,-1-1 0,1 1-1,0-1 1,1 1 0,1 0 61,1 1 0,-1-1 0,1 0 1,0 0-1,0 0 0,0-1 0,0 1 0,0-1 0,0 0 0,-1 0 0,7-1 0,-1-11 246,-4 5-242,-3 5-25,0 0 0,-1 0 0,1 0 0,0-1 0,-1 1 0,1-1-1,-1 1 1,1-1 0,-1 1 0,0-1 0,0 0 0,-1 1 0,1-1 0,0 0-1,-1 0 1,0 0 0,0 0 0,0 0 0,0-4 0,0 7-31,-1-1 0,1 1 0,-1 0 0,1-1-1,-1 1 1,1-1 0,-1 1 0,1 0 0,-1 0 0,1-1 0,-1 1 0,0 0 0,1 0 0,-1 0 0,1 0 0,-1-1 0,0 1 0,1 0 0,-1 0 0,1 0 0,-1 0 0,0 1-1,-16 1-37,11 0 59,0 1 1,1 0-1,0 0 1,-1 1-1,1-1 1,0 1-1,1 0 1,-1 1-1,-6 7 1,3-2 117,1 0 0,0 1 0,-11 20 0,17-27-129,-1 0 0,1 0 0,0 0 0,0 0 0,0 0 0,0 5 0,1-9-11,0 1 0,0-1 0,0 1 0,0 0 0,0-1 0,0 1 0,0-1 0,1 1 0,-1 0 0,0-1 0,0 1 0,0-1 0,1 1 0,-1-1 0,0 1 0,0-1 0,1 1 0,-1-1 0,1 1 0,0 0 0,-1-1 13,1 0 1,0 0 0,-1 1 0,1-1-1,0 0 1,0 0 0,-1 0 0,1 0-1,0 0 1,-1 0 0,1 0 0,0 0-1,0-1 1,-1 1 0,1 0-1,0 0 1,-1-1 0,1 1 0,0 0-1,-1-1 1,1 1 0,0-1 0,5-3 71,0 0 1,-1 0 0,0-1 0,0 0 0,0 0-1,0 0 1,-1-1 0,0 0 0,6-11-1,-3 7-100,-1 0 0,11-11 0,-14 18-171,-1 1 0,0-1-1,0 0 1,-1 0 0,1 0-1,0 0 1,1-5 0,-1 4-276,-2 4 297,0-1 0,1 1 0,-1 0 0,1-1 0,-1 1 0,1-1 0,-1 1 0,1 0 0,-1-1 0,1 1 0,-1 0 0,1-1 0,-1 1 0,1 0 0,0 0 0,-1 0 0,1 0 0,-1-1 0,1 1 0,1 0 0,7 2-3254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6:18.08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12 816 992,'0'-8'209,"-1"9"-78,0-1-120,1 1-1,0-1 1,0 1-1,0-1 1,-1 0-1,1 1 1,0-1-1,-1 0 1,1 1-1,0-1 1,-1 0-1,1 1 1,0-1-1,-1 0 1,1 0-1,-1 1 0,1-1 1,-1 0-1,1 0 1,0 0-1,-1 0 1,0 1-1,1-1-10,0 0-1,0 0 1,0-1-1,0 1 1,-1 0-1,1 0 1,0 0-1,0 0 1,0 0-1,0 0 1,0 0-1,0 0 0,0 0 1,0 0-1,0 0 1,0 0-1,0 0 1,0 0-1,0 0 1,0-1-1,0 1 1,0 0-1,0 0 1,-1 0-1,1 0 1,0 0-1,0 0 1,0 0-1,0 0 1,0 0-1,0 0 0,0-1 1,0 1-1,0 0 1,0 0-1,1 0 1,-1 0-1,0 0 1,0 0-1,0 0 1,0 0-1,0 0 1,0 0-1,0-1 1,0 1-1,0 0 1,0 0-1,0 0 1,0 0-1,0 0 0,0 0 1,0 0-1,0 0 1,0 0-1,1 0 1,-1 0-1,0 0 1,0 0-1,0 0 1,0 0-1,0 0 1,5-4 614,-6 3-583,1 1 1,0 0 0,0 0 0,0 0 0,0 0 0,0-1 0,0 1 0,0 0 0,0 0-1,0 0 1,0 0 0,0-1 0,0 1 0,0 0 0,0 0 0,0 0 0,1 0-1,-1-1 1,0 1 0,0 0 0,0 0 0,0 0 0,0 0 0,0 0 0,0-1-1,0 1 1,1 0 0,-1 0 0,0 0 0,0 0 0,0 0 0,0 0 0,0 0-1,1-1 1,-1 1 0,0 0 0,0 0 0,0 0 0,0 0 0,1 0 0,0-1 112,0 0 1,0 0 0,0 0 0,-1 0 0,1 0-1,0 0 1,0 0 0,-1 0 0,1-1-1,0 1 1,-1 0 0,1-2 0,5-3 648,-6 6-770,1 0 0,-1 0 0,1-1 1,-1 1-1,1 0 0,-1 0 0,0-1 0,1 1 1,-1-1-1,1 1 0,-1 0 0,0-1 0,1 1 1,-1-1-1,0 1 0,0-1 0,1 0 0,-1 0 133,1 0 0,-1 0-1,1-1 1,0 1-1,-1 0 1,1 0-1,0 0 1,0 0-1,0 0 1,0 0 0,0 0-1,0 0 1,0 0-1,0 1 1,0-1-1,0 0 1,2 0-1,15-15 139,18-7-5,-18 11-74,22-10 1,27-8-144,31-16 181,-79 36-178,-1-1-1,34-27 1,-20 8 57,-2-1 0,-1-2 1,36-53-1,-26 33-106,-18 25-92,-9 10 107,0 2 0,2-1 0,0 2 0,0 0 1,32-25-1,95-41 59,-128 74-141,65-31 211,-74 36-188,0 0 0,0 0 0,0-1 0,6-3 0,-10 5 210,-2 0-256,0 1 65,0 0 0,-1 0-1,1 0 1,0 0 0,-1 0-1,-2 2 1,-55 16 292,23-6-162,-52 14 21,57-17 71,-12 2 242,13-4-356,23-5-143,1 0 1,-1-1-1,0 1 1,-8-1-1,-28 2 88,29 1-37,11-1 2,11-2 3,7-1 305,1-2 0,25-4 1,-33 3-287,-1 1 1,1-1 0,-1 0 0,1-1 0,9-6 0,3-2 112,5 0-79,1 1-1,0 1 1,44-11 0,-65 20-102,0 0 33,-1 1-1,1-1 0,-1 0 0,0-1 1,0 1-1,1-1 0,-1 1 1,4-4-1,-6 5 102,40-4-139,-38 4 16,4-4-11,2 3 22,-2-1 15,-6 1 49,-5 17-139,-20 20 340,-3 8-15,24-39-288,1-1 1,1 0-1,-1 1 1,1-1-1,0 1 1,0-1 0,0 1-1,0 8 1,1-11-213,0 1 0,1 0 1,-1 0-1,1-1 1,0 1-1,0-1 0,0 1 1,0-1-1,0 1 0,0-1 1,1 0-1,-1 1 1,1-1-1,0 0 0,-1 0 1,4 2-1,8 13-4702,-6-1 2632,-10-3 224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6:24.53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173 149 2816,'-3'-5'2789,"3"4"-2699,-9 2 3439,-4-1-3500,5 8 286,19-11-118,-10 1-99,-1 0 0,1 1-1,-1-1 1,0 0 0,0 1 0,0-1 0,0 0-1,0 0 1,0 1 0,0-4 0,-1 0 101,-3-21 83,4 25-159,0 1-136,0 1 0,0-1-1,1 0 1,-1 1 0,0-1 0,0 0-1,1 0 1,-1 1 0,0-1 0,1 0 0,-1 0-1,0 0 1,1 1 0,-1-1 0,1 0-1,-1 0 1,0 0 0,1 0 0,-1 0 0,1 0-1,-1 0 1,0 0 0,1 0 0,-1 0-1,1 0 1,-1 0 0,0 0 0,1 0 0,-1 0-1,1 0 1,-1 0 0,0-1 0,1 1-1,-1 0 1,1-1 33,0 1 0,-1 0 0,1-1 0,0 1 0,-1-1 0,1 0 0,-1 1 0,1-1 0,-1 1 0,1-1 0,-1 0 0,1 1 0,-1-1 0,0 0 0,1 0 0,-1 1 0,0-1 0,0 0 0,1 0 0,-1 1 0,0-1 0,0 0 0,0 0 0,0-1 0,0 2 0,0-1-1,0 0 0,0 1 0,0-1 0,0 0 1,0 1-1,0-1 0,0 0 0,0 1 1,-1-1-1,1 1 0,0-1 0,0 0 1,-1 1-1,1-1 0,-1 0 0,1 1-23,0 0-1,-1 0 1,1 0 0,0 0-1,0 0 1,0-1-1,-1 1 1,1 0-1,0 0 1,0 0 0,-1 0-1,1 0 1,0 0-1,0 0 1,-1 1-1,1-1 1,0 0 0,0 0-1,-1 0 1,1 0-1,0 0 1,0 0-1,0 0 1,-1 0 0,1 1-1,0-1 1,0 0-1,-1 0 1,-16 21-683,10-13 610,6-7 104,-1 1 1,1-1-1,0 0 1,0 0-1,1 0 0,-1 0 1,0 1-1,0-1 1,0 0-1,1 1 0,-1-1 1,1 1-1,-1-1 1,1 0-1,0 1 1,-1-1-1,1 1 0,0-1 1,0 1-1,0-1 1,0 1-1,0-1 0,1 1 1,-1-1-1,1 4 1,0-4-6,-1 0 0,1 0 0,0 0 0,0 0 0,0 0 0,0 0 0,0 0 0,0 0 1,0-1-1,0 1 0,0 0 0,0-1 0,0 1 0,0 0 0,1-1 0,-1 1 0,0-1 1,0 0-1,1 1 0,-1-1 0,0 0 0,0 0 0,1 0 0,-1 0 0,0 0 1,1 0-1,-1 0 0,0 0 0,3-1 0,-1 0 18,1-1 1,-1 1-1,0-1 0,1 1 1,-1-1-1,0 0 1,0 0-1,0 0 0,0-1 1,0 1-1,-1-1 0,1 0 1,3-4-1,-2 2 51,0 0 0,-1-1-1,0 0 1,0 1 0,0-1-1,4-12 1,-5 12-103,4-25 269,-5 29-247,-1 0 0,0 0 0,0 0 1,0 0-1,0 0 0,-1 0 1,1 0-1,0 0 0,-1 1 1,0-1-1,1 0 0,-2-3 1,1 5-24,1 0 1,0-1 0,0 1-1,0 0 1,0 0 0,0 0-1,-1 0 1,1-1 0,0 1 0,0 0-1,0 0 1,-1 0 0,1 0-1,0 0 1,0 0 0,0 0 0,-1 0-1,1 0 1,0 0 0,0 0-1,-1 0 1,1 0 0,0 0-1,0 0 1,0 0 0,-1 0 0,1 0-1,0 0 1,0 0 0,-1 0-1,1 0 1,0 0 0,0 0-1,0 0 1,-1 0 0,1 0 0,0 1-1,0-1 1,0 0 0,0 0-1,-1 0 1,1 0 0,0 1-1,0-1 1,0 0 0,0 0 0,0 0-1,-1 1 1,-8 12-279,6-8 219,-3 4-31,1 0 0,-5 13 0,5-12 172,-1 2 8,4-10-48,1 0 1,0 1 0,-1-1 0,1 1-1,0-1 1,0 1 0,1 0-1,-1-1 1,0 5 0,1-6 34,1 7-48,-1-8-4,0 0 0,0 0 0,0 1 0,0-1 1,0 0-1,0 0 0,0 0 0,0 0 1,0 0-1,0 0 0,0 0 0,0 1 0,0-1 1,0 0-1,0 0 0,0 0 0,0 0 1,0 0-1,0 0 0,0 0 0,0 1 0,0-1 1,0 0-1,0 0 0,1 0 0,-1 0 0,0 0 1,0 0-1,0 0 0,0 0 0,0 0 1,0 0-1,0 0 0,0 0 0,1 1 0,-1-1 1,0 0-1,0 0 0,0 0 0,0 0 1,0 0-1,0 0 0,0 0 0,1 0 0,-1 0 1,0 0-1,0 0 0,0 0 0,0 0 0,0 0 1,0-1-1,1 1 0,-1 0 0,0 0 1,0 0-1,0 0 0,0 0 0,0 0 0,5-10 284,-4 7-283,0 0 0,-1 1 0,1-1 0,-1 0 0,1 0 0,-1 0 0,0-4 0,-2-1 37,-4-13-25,5 21-34,1 0 0,0-1-1,-1 1 1,1-1 0,0 1 0,-1 0-1,1-1 1,-1 1 0,1 0 0,-1 0-1,1-1 1,0 1 0,-1 0 0,1 0-1,-1 0 1,1-1 0,-1 1 0,1 0-1,-1 0 1,1 0 0,-1 0 0,1 0-1,-1 0 1,1 0 0,-1 0 0,1 0-1,-1 0 1,1 1 0,-1-1 0,1 0-1,-1 0 1,1 0 0,-1 1 0,1-1-1,-1 0 1,0 1 0,-1 1-16,-1 1 1,0 0-1,1 0 0,-1 1 1,1-1-1,0 0 0,0 1 1,0-1-1,1 1 1,-3 5-1,4-8-3,-8 30 27,4-9 237,3-11-10,1-11-206,1 0 0,-1 0 0,0 0 1,0 0-1,0 0 0,0 0 0,0 1 0,0-1 1,0 0-1,1 0 0,-1 0 0,0 0 0,0 0 1,0 0-1,0 0 0,1 0 0,-1 0 0,0 0 0,0 0 1,0 0-1,0 0 0,0 0 0,1 0 0,-1 0 1,0 0-1,0 0 0,0 0 0,0 0 0,1 0 1,-1 0-1,0 0 0,0 0 0,0 0 0,1-1 22,0 1-1,0-1 1,0 1-1,-1-1 1,1 1-1,0-1 1,-1 0-1,1 1 1,0-1 0,-1 0-1,1 0 1,-1 1-1,1-1 1,-1 0-1,1 0 1,-1 0-1,0 0 1,1-1-1,0-6 60,0 0 0,0 0-1,-1 0 1,0 0 0,-1 0 0,0-1-1,0 1 1,-3-10 0,3 15-111,0 1 0,0-1 0,0 1 0,0-1 0,-1 1 0,1 0 0,-1 0 0,1 0 0,-1 0 0,0 0 0,0 0 0,-3-3 0,4 5-11,0-1 0,0 1 1,0-1-1,0 1 0,-1 0 0,1-1 0,0 1 1,0 0-1,0 0 0,0 0 0,0 0 1,0 0-1,0 0 0,-1 0 0,1 0 0,0 0 1,0 1-1,0-1 0,0 0 0,0 1 0,0-1 1,0 1-1,0-1 0,0 1 0,0-1 0,0 1 1,0 0-1,0 0 0,1-1 0,-1 1 0,0 0 1,-1 1-1,-13 16-146,-14 18 1,24-29 163,0 1 0,0-1 1,1 1-1,1-1 0,-1 1 1,-2 11-1,6-19 1,-1 1 1,1 0-1,0-1 0,0 1 0,0 0 1,0-1-1,0 1 0,0 0 1,0-1-1,0 1 0,0 0 1,0-1-1,0 1 0,0 0 1,0-1-1,1 1 0,-1 0 1,0-1-1,0 1 0,1 0 1,-1-1-1,1 1 0,-1-1 1,0 1-1,1-1 0,-1 1 0,1-1 1,0 1-1,0 0 0,1 0 0,-1-1-1,1 1 1,-1-1 0,1 1 0,-1-1-1,1 0 1,-1 0 0,1 1 0,-1-1-1,1 0 1,2-1 0,0 1 18,1-1 1,-1 0-1,0 0 0,1 0 1,-1 0-1,0-1 0,0 0 1,7-3-1,-3-1-234,0 0 0,-1-1 1,0 0-1,0 0 0,-1 0 0,7-10 0,-7 9-1233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7:11.13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7390 11465 640,'0'0'16,"-1"-1"0,0 1 0,1-1 0,-1 0 0,1 1 1,0-1-1,-1 0 0,1 1 0,-1-1 0,1 0 0,0 1 0,0-1 0,-1 0 0,1 0 0,0 0 0,0 0 27,-1 0 0,1 0-1,0 0 1,0 0-1,-1 0 1,1 0-1,-1 1 1,1-1-1,-1 0 1,1 0 0,-1 0-1,-1 0 1,-14-14 3418,13 10-2799,3 5-591,0-1 0,0 1 0,0 0 0,-1-1 0,1 1 0,0 0 0,0 0 0,0-1 0,0 1 0,0 0 0,0-1 0,-1 1 0,1 0 0,0 0 0,0-1 0,0 1 0,-1 0 0,1 0 0,0 0 0,0 0 0,-1-1 0,1 1 0,0 0 0,-1 0 0,30-5 852,-15 4-513,0 0 1,27-6 0,-27 3-301,0 2 0,28-2 0,254 15 354,-60-3-336,-185-8-133,213-3 394,-39-13-353,-122 6 72,7-2 10,138-31-1,-78 7-272,-66 16 214,163-53 0,-218 52 66,65-37 1,-29 13-41,151-60 551,26-12-462,-239 104-136,23-18-1,3-1-21,49-30 27,-3-4-1,-2-5 1,107-105 0,-76 45 238,-20 21-88,-54 55-95,-2-1-1,-2-3 0,72-124 1,-28 39 127,-45 74-162,-31 45 0,-1 0 0,-1-1 1,-1 0-1,10-39 1,19-112-99,-30 130-29,59-307-229,-42 175 231,5-27 236,34-70-261,-15 69 153,-27 110-53,48-120 0,11-45-137,-20-6 131,-43 177 238,-7 27-219,-4-1-1,-1 0 1,-4-1 0,-7-112-1,-1 124 18,2 5 21,-14-75 0,-31-124-265,-35-141 274,-48-162-174,99 419 144,-11-51 36,39 164-94,-51-285 173,-18-2-178,33 148 250,14 55-300,-10-20-153,26 94 164,-3 0 0,-14-29 0,-8-13 215,-38-123 0,32 82-121,36 102-62,-109-262-474,97 238 544,1-1 1,2 0 0,-8-38-1,-18-112-1,31 143-104,1 1-58,-16-67 112,10 55 85,-5-14-282,-19-66 390,9 28-130,10 41-47,-21-58 12,32 105-19,0 0 1,-1 1 0,-1 0-1,-1 0 1,-12-14 0,2 6-41,0 2 1,-2 0-1,-1 2 1,-25-19 0,-11-5 52,3-2 1,2-3 0,-66-76-1,90 91-23,-1 1-1,-1 2 0,-40-30 1,46 42-5,0 1 0,-1 2 0,-1 1 0,0 1 0,-39-13 0,-27-6 14,-174-57-315,187 67 286,-112-16-1,-234-55 76,113 21-28,33 7-199,11-4 196,-41-13-3,-98-20-146,71 26 356,93 20-342,-74-27 98,-89-31 182,351 103-152,-461-80-48,290 70-184,52 6 256,-266-8 80,368 22-37,-119-6-41,-303 0-121,258 11-30,65-2 138,-317 15-245,77-1 608,367-13-426,1 1-12,-76-5 0,-163-6 2,206 9 67,-328 2 49,91 16-203,119-4 214,2-11 106,136-3-188,-47 1-83,-172 26 1,167-1 259,39-8-234,25-7-7,1 1 0,-58 27 0,99-38 123,-5 2 82,9-4-117,0 0 0,0 1 0,0-1 0,0 0 0,0 0 0,0 1 0,0-1 0,0 0 0,0 1 0,0-1 0,0 0-1,0 1 1,0-1 0,0 0 0,0 0 0,0 1 0,0-1 0,0 0 0,0 1 0,0-1 0,1 0 0,-1 0 0,0 1-1,0-1 1,0 0 0,0 0 0,1 1 0,-1-1 0,0 0 0,0 0 0,1 0 0,-1 1 0,0-1 0,1 0 0,0 1 8,0-1 0,0 1 0,0 0 0,0-1 0,1 1 0,-1-1 0,0 1 0,0-1 0,1 0 0,-1 1 0,0-1 1,0 0-1,1 0 0,-1 0 0,0 0 0,1 0 0,-1 0 0,0 0 0,2-1 0,1 0-33,-1 1-1,0-1 1,0 0 0,0-1-1,0 1 1,4-2-1,5-7 10,0 0 0,-1 0 0,0-1 0,0 0 0,-1-1 1,-1 0-1,12-20 0,3-1 22,-13 16 167,13-24-1,-21 36-260,1 0 0,-1 0 1,1 0-1,7-5 0,6-9 57,-13 13-34,-5 9 73,-10 10-45,-31 20 128,15-12-21,-51 30 1,-95 52 157,57-30-250,107-68-8,7-4 41,-1 0-1,1 0 1,0 0-1,0 1 1,-1-1 0,1 1-1,-3 3 1,15-2-44,-3-3 11,0 0 0,0 0 0,10-1 0,8-1 25,33 0-87,-34 1 95,1 0-1,45 6 1,11 5 100,-45-6-66,0 1 0,48 13 1,-55-11 142,-22-5-154,0-1-1,0 1 0,-1 0 0,1 0 1,0 1-1,-1 0 0,9 5 1,9 8 231,-23-16 294,-5-11-64,-19-26-485,2 0-1,-32-78 1,25 52-1008,28 62 921,-10-19-1556,9 20 1404,1-1-1,-1 0 1,1 0-1,-1 0 1,1 0 0,-1 1-1,0-1 1,0 0-1,1 1 1,-1-1-1,0 0 1,0 1 0,0-1-1,1 1 1,-1-1-1,0 1 1,0 0-1,-2-1 1,-11 7-2289,-11 4-1899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7:13.3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5 64,'-13'0'32,"13"-4"-32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7:14.1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91 1472,'6'2'193,"0"1"0,-1-1 0,0 2 0,1-1 0,-1 0 0,0 1 0,0 0 0,-1 0 0,1 0 0,3 6 0,0 3 157,-7-12-315,0 1-1,-1-1 1,1 1-1,0-1 1,0 0-1,0 0 1,0 1-1,2 1 1,1 0 65,-1 0 1,0 0 0,1 1-1,-1 0 1,-1-1-1,4 6 1,-6-9-75,0 1 0,1-1 0,-1 0 0,0 1 0,1-1 0,-1 0 0,0 1-1,1-1 1,-1 0 0,0 1 0,1-1 0,-1 0 0,0 0 0,1 1 0,-1-1 0,1 0 0,-1 0 0,1 0 0,-1 0 0,1 0 0,-1 1 0,1-1 0,-1 0 0,0 0 0,1 0 0,-1 0 0,1 0 0,-1-1 0,1 1-1,-1 0 1,1 0 0,-1 0 0,1 0 0,-1 0 0,1-1 0,0 1 47,0-1 0,0 0 0,0 1 0,0-1 0,0 0 0,0 1 0,-1-1 0,1 0 0,0 0 0,0 0 0,-1 0 0,2-2-1,-1 0 9,1-1 0,-1 0-1,0 1 1,0-1 0,-1 0-1,1 0 1,-1 1-1,0-1 1,0 0 0,0 0-1,-1-4 1,-1-2 202,0 0-1,-8-17 1,0-2 248,6 5-403,3 22-121,-1-1-1,1 0 1,0 0-1,0 0 1,0-1-1,0 1 1,1 0-1,-1-5 1,-7 18 398,-18 24 262,14-5 928,13-35-1416,-1 5-192,1-1-1,-1 1 1,1-1 0,-1 1 0,1-1 0,0 1 0,-1-1 0,1 1-1,1-2 1,1 1 2,0 0-1,0 0 0,0 0 0,0 0 1,0 1-1,0-1 0,0 1 1,0 0-1,1 0 0,-1 0 0,0 0 1,1 0-1,-1 1 0,5-1 1,-5 1-10,1 0 1,-1 0-1,0 0 1,0 1 0,0-1-1,0 1 1,0 0-1,0 0 1,0 0 0,0 0-1,0 0 1,0 0-1,0 1 1,-1-1-1,1 1 1,3 3 0,2 5-1263,-6-7 962,-1 0 0,2 4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7:22.24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994 13 576,'-1'-7'187,"1"7"-183,0 0 0,0 0 1,-1 0-1,1-1 0,0 1 0,0 0 0,0 0 1,0 0-1,0 0 0,0 0 0,0 0 0,0-1 1,0 1-1,0 0 0,0 0 0,0 0 0,0 0 1,0 0-1,0-1 0,0 1 0,0 0 0,0 0 1,0 0-1,2-3 343,-20 3 399,-23 2-229,-1 1-1,-48 9 0,-80 29 415,126-31-338,-71 7-1,54-9-305,38-5-246,-20 3 45,-54 14 0,3 14-29,-11 3 329,71-34-79,17-3-225,40-5-72,29-10-1,-14 4-92,305-76-103,-188 56 383,-109 24-186,1 2 0,78 2 1,-102 3 55,6 3 147,-27-3-124,-2 1-99,-1 0 16,1 0 0,-1 0 0,1 0 0,-1 0 0,1 0 0,-1-1 0,1 1 0,-1 0 0,0-1-1,1 1 1,-1 0 0,0-1 0,0 1 0,0-1 0,1 1 0,-1-1 0,0 1 0,-2 0 0,-18 7 57,-307 62 139,171-34-224,93-19 132,54-15-97,1 0-1,0 2 0,1-1 0,-1 1 0,0 0 0,1 1 1,0-1-1,0 2 0,1-1 0,-1 1 0,1 0 0,0 1 0,1 0 1,-7 8-1,12-14-12,0 0-1,1 0 1,-1 0 0,0 0 0,1 0-1,-1 0 1,1 0 0,-1 1 0,1-1 0,-1 0-1,1 0 1,0 1 0,-1-1 0,1 0 0,0 0-1,0 1 1,0-1 0,0 0 0,0 0 0,1 1-1,-1-1 1,0 1 0,1 0 2,0 0-1,0-1 1,0 1-1,0-1 1,0 0 0,0 1-1,1-1 1,-1 0-1,0 1 1,1-1 0,-1 0-1,1 0 1,2 1 0,3 1 1,0 0 0,1 0 0,-1 0 0,1-1 1,12 2-1,3-1-30,1-1 1,0-1-1,0-1 0,28-3 1,44-4 20,-47 4 18,51-9 0,105-38 152,-106 30-95,-70 16-38,-27 4 112,-4 0-125,1 1 0,-1-1 1,0 0-1,1 0 0,-1 1 1,0-1-1,1 1 0,-1-1 1,-1 2-1,3-2-26,-150 53 23,114-43 29,0 3-1,-52 25 1,2 0-45,29-15 93,-88 23 0,124-41-57,-2 1-62,0 1 0,-30 14 0,20-8 89,26-10-56,-1 0 0,0 0 1,1 1-1,-1 0 0,-12 9 0,20-13-8,0 0 0,0 0 0,0 0 0,0 0 0,0 1 0,0-1 0,0 0 0,0 0 0,0 0 0,-1 0 0,1 0 0,0 0 0,0 0 0,0 1 0,0-1 0,0 0 0,0 0 0,0 0 0,0 0 0,0 0 0,0 0 0,0 1 0,0-1 0,0 0 0,0 0 0,1 0 0,-1 0 0,0 0 0,0 0 0,0 0 0,0 1 0,0-1 0,0 0 0,0 0 0,0 0 0,0 0 0,0 0 0,0 0 0,1 0 0,-1 0 0,0 0 0,0 0 0,0 0 0,0 1 0,0-1 0,0 0 0,0 0 0,1 0 0,-1 0 0,0 0 0,0 0 0,12 4-84,18 1-28,4-5 86,44-4 0,-18 0 1,-21 0 72,0-2 1,41-11 0,15-2 117,61-7-298,-112 20 268,79 0-1,-112 6-95,-1-1-1,1 0 1,-1-1 0,19-4 0,-25 5-29,1-1 0,-1 0 1,0 1-1,0-1 1,0 0-1,0-1 0,0 1 1,0-1-1,-1 0 0,1 0 1,-1 0-1,0 0 1,4-6-1,-5 6 6,-1 1 0,0-1 0,0 0 0,0 0 1,-1 1-1,1-1 0,0 0 0,-1 0 0,0 0 0,0 0 0,0 0 0,-1-5 0,0-1 8,0 1 0,-1 0 0,-4-10 0,2 4 8,2 8-25,0 1-1,0-1 1,-1 0-1,-6-10 1,9 15-8,-1-1 0,0 0 0,0 1 0,0-1 0,0 1 0,0 0 0,-1-1 0,1 1 0,0 0 0,-1 0 0,1 0 0,-1 0 0,1 0 0,-1 0 0,1 0 0,-1 0 0,0 1 1,1-1-1,-1 1 0,0-1 0,1 1 0,-1-1 0,0 1 0,0 0 0,0 0 0,1 0 0,-1 0 0,0 0 0,-3 1 0,1 0-240,1 1 0,0-1 0,-1 1 0,1 0-1,0-1 1,0 1 0,0 1 0,0-1 0,0 0 0,1 1 0,-1-1 0,1 1-1,-1 0 1,-2 5 0,3-5-12,0 0 51,0 0 0,1-1 0,-1 1 0,0-1 0,0 0 0,-3 3 1,3-4 16,1-1 1,-1 1-1,0 0 1,1-1-1,-1 1 1,0-1 0,1 0-1,-1 1 1,0-1-1,0 0 1,1 0-1,-3 0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7:28.4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199 595 896,'-2'-17'3619,"2"15"-3514,-1 1 1,0-1-1,0 0 1,0 0 0,0 1-1,0-1 1,0 1-1,-1-1 1,1 1-1,0 0 1,-1-1-1,1 1 1,-1 0-1,1 0 1,-1 0 0,-3-1-1,2 0 240,-1 1-1,0-1 1,0 1-1,-7-1 1,10 3-335,0-1-1,0 0 1,0 0 0,0 1 0,0-1 0,0 1-1,0-1 1,0 1 0,0-1 0,0 1 0,0 0-1,0-1 1,0 1 0,1 0 0,-1 0 0,0 1 0,-13 15 53,13-14-43,-24 42 207,18-31 81,-17 26 0,-5 3 412,24-36-730,1 1 0,0 0 0,1 0 0,-1 0 0,1 0 0,1 0 0,-3 15 0,5-21 6,-1 0 1,1 0-1,0 0 0,0 0 1,1 0-1,-1 0 0,0 0 0,1 3 1,2 11 57,-3-14-35,-1 0 0,1 1-1,1-1 1,-1 0 0,0 0-1,0 1 1,1-1 0,0 0-1,-1 0 1,1 0 0,0 1-1,0-1 1,0 0 0,0 0-1,0 0 1,1-1 0,-1 1-1,0 0 1,1 0 0,0-1-1,-1 1 1,1-1 0,2 2-1,14 8-3,-15-9-13,0 0 0,0-1 1,0 1-1,1 0 1,-1-1-1,0 0 0,1 0 1,-1 0-1,0 0 1,1-1-1,-1 1 1,1-1-1,3 0 0,-2 0 18,0 0 0,0 0-1,0 0 1,-1-1 0,1 0-1,0 0 1,0-1 0,-1 1-1,1-1 1,-1 0-1,1 0 1,-1 0 0,0-1-1,0 0 1,0 1 0,0-1-1,0-1 1,5-6 0,-3 4-15,-1-2 0,1 1 0,-2 0 0,1-1 0,-1 0 0,0 0 0,-1 0 0,0-1 0,0 1 0,-1-1 0,0 1 0,1-15 0,0-9-31,-2 0 0,-4-36-1,2 53 67,-1-39 1,-5-77-70,3 100 59,0 1 0,-11-37 0,3 15-21,8 32 21,-7-23 0,-8-27-165,13 44 24,-16-42 0,22 67 107,0 0-1,-1 0 1,1 0 0,0 1 0,-1-1 0,1 0 0,-1 0 0,1 1 0,-1-1 0,1 1 0,-1-1 0,0 0 0,1 1-1,-2-1 1,2 0-2,-1 1 0,1 0 0,0 0 0,-1 0 0,1 0-1,-1 0 1,1 0 0,0 0 0,-1 0 0,1 0 0,0 0 0,-1 0-1,1 0 1,-1 0 0,1 0 0,0 0 0,-1 1 0,1-1 0,0 0-1,-1 0 1,1 0 0,-1 1 0,0 0-14,0 0-1,-1 0 0,1 1 1,0-1-1,0 1 1,0-1-1,0 1 1,0-1-1,1 1 1,-1-1-1,0 1 1,0 2-1,-7 37-67,2 0-1,-3 80 1,6-56 76,3-33 198,7 63 1,-2-42 5,0-4 24,17 74 0,-17-102-320,-3-9 159,1 0-1,0 0 0,0 0 1,2-1-1,-1 0 0,1 0 1,12 18-1,-14-24-57,1 1-16,0 0 0,0 0 0,1-1 0,0 1 0,0-1 0,0 0 0,11 7 0,-10-8 1528,-1 1-3315,28 9-7699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7:29.7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268 184 1728,'0'-1'87,"0"0"-69,0 0-1,0 0 1,0 0 0,0 0 0,0 0-1,0 0 1,0 0 0,1 0-1,-1 0 1,0 0 0,0 0-1,1 0 1,-1 0 0,1 1 0,-1-1-1,1 0 1,-1 0 0,1 0-1,-1 0 1,1 1 0,0-1 0,-1 0-1,2 0 1,0-2 148,-1 1 0,1-1 0,-1 0 0,1 0 0,-1 0 0,0 0-1,1-6 1,2-5 1040,-3 13-1113,-1 0-1,1 0 0,-1 0 1,1-1-1,-1 1 0,0 0 1,0-1-1,1 1 0,-1 0 1,0-1-1,0 1 0,0 0 1,0-1-1,0 1 0,-1 0 1,1-1-1,0 1 0,-1-2 1,-4-22 1203,3 20-1146,0 1-85,1 0 0,-1 1 0,0-1 0,0 1 0,0-1 0,0 1 0,0 0 0,-1-1 0,-3-2 0,-1-1 172,5 6-207,1 0 0,0-1 0,0 1-1,-1 0 1,1 0 0,0 0 0,-1 0 0,1 0 0,-1 0 0,1 0 0,-1 0 0,0 1-1,1-1 1,-1 0 0,0 1 0,0 0 0,1-1 0,-1 1 0,0 0 0,0 0 0,1 0 0,-1 0-1,-3 1 1,2-1-32,0 1-1,0 0 0,0 1 1,0-1-1,0 0 1,0 1-1,0 0 0,0 0 1,1 0-1,-1 0 0,1 0 1,-1 0-1,1 0 1,-3 4-1,-2 5-56,-1 0 0,-7 15 0,7-12 41,2-1 126,0 1-1,1-1 1,0 1 0,-5 26 0,3-11 9,6-25-79,0 0 1,0 0 0,0 1-1,1-1 1,0 0 0,0 1-1,0-1 1,0 0 0,1 1-1,-1-1 1,1 0 0,0 0-1,1 0 1,-1 1 0,1-1-1,-1-1 1,1 1 0,1 0-1,4 7 1,-2-3-41,-5-8 38,1 1 0,-1 0 0,0 0 0,1 0 0,-1-1 0,1 1 1,0 0-1,-1-1 0,1 1 0,-1 0 0,1-1 0,0 1 0,-1-1 0,1 1 0,0-1 0,0 1 0,0-1 0,-1 0 0,1 1 0,0-1 0,0 0 1,0 1-1,0-1 0,0 0 0,-1 0 0,1 0 0,2 0 0,28 1 258,-18 0-301,0-1-1,20-2 1,-31 2 19,1 0-1,-1 0 1,0-1 0,1 1-1,-1 1 1,0-1-1,1 0 1,-1 1 0,0-1-1,1 1 1,-1-1 0,0 1-1,0 0 1,4 2 0,0 0-75,7 0 79,-12-3-10,-1 1 0,1-1 1,0 0-1,0 0 0,0 0 0,-1 1 0,1-1 0,0 0 0,0 1 1,-1-1-1,1 1 0,0-1 0,0 1 0,-1-1 0,1 1 0,-1-1 1,1 1-1,-1-1 0,1 1 0,-1 0 0,1 0 0,-1-1 1,1 1-1,-1 0 0,1 1 0,1 2-18,0-1 24,-1 0 0,1 0 0,-1 1 0,0-1 0,1 5 0,-1-6 10,-1-1 0,0 1 1,0-1-1,-1 1 0,1-1 0,0 1 1,0-1-1,-1 1 0,1-1 0,-1 1 1,1-1-1,-1 1 0,1-1 0,-1 0 1,-2 3-1,0 0 40,0 1 0,-1-1 0,1 0 1,-1 0-1,0-1 0,-1 1 0,1-1 0,-1 0 0,1 0 1,-1 0-1,0-1 0,0 0 0,0 0 0,0 0 0,0 0 1,-9 1-1,-5-1-671,-1 0-1,0 0 1,-25-3 0,13 0-1115,-36-4-3860,50 2 3307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4:01.2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45 609 992,'0'0'7,"0"0"0,0 0 0,0 0-1,0 0 1,-1 0 0,1 0 0,0 0 0,0 0 0,0-1-1,0 1 1,0 0 0,0 0 0,0 0 0,0 0 0,-1 0 0,1 0-1,0 0 1,0 0 0,0-1 0,0 1 0,0 0 0,0 0 0,0 0-1,0 0 1,0 0 0,0 0 0,0-1 0,0 1 0,0 0 0,0 0-1,0 0 1,0 0 0,0 0 0,0-1 0,0 1 0,0 0-1,0 0 1,0 0 0,0 0 0,0 0 0,0 0 0,0-1 0,1 1-1,-1 0 1,0 0 0,0 0 0,0 0 0,0 0 0,0 0 0,0 0-1,0 0 1,0 0 0,0-1 0,1 1 0,-1 0 0,0 0 0,0 0-1,12-5 662,-11 5-603,0 0-1,0 0 1,0-1 0,-1 1 0,1 0-1,0-1 1,7-5 3009,-17-4-2973,13 20-170,0-1 285,-3-9-212,-1 0 0,0 0 1,0 0-1,1 0 0,-1 0 0,0 0 1,1 0-1,-1 0 0,0 0 0,0 0 1,1 0-1,-1 0 0,0 0 0,0 0 1,1-1-1,-1 1 0,0 0 0,0 0 1,0 0-1,1 0 0,-1-1 0,0 1 1,0 0-1,0 0 0,1 0 0,-1-1 1,0 1-1,0 0 0,0 0 0,0-1 1,0 1-1,1 0 0,-1 0 0,0-1 1,0 1-1,0-1 0,0 1 14,1-1-1,-1 1 1,1-1 0,-1 1-1,0-1 1,1 1 0,-1-1-1,0 0 1,0 1 0,0-1-1,1 1 1,-1-1-1,0 0 1,0 1 0,0-1-1,0 0 1,0 1 0,0-1-1,0 0 1,0 1 0,0-1-1,0 0 1,-1 1 0,1-1-1,0 0 1,0 1-1,0-1 1,-1 1 0,1-1-1,0 0 1,-1 1 0,1-1-1,-1 1 1,1-1 0,-1 1-1,1-1 1,-1 1-1,1 0 1,-1-1 0,1 1-1,-1 0 1,1-1 0,-1 1-1,0 0 1,1 0 0,-1-1-1,1 1 1,-1 0 0,0 0-1,1 0 1,-2 0-1,1 0 74,0 2-69,0-1 0,0 1 0,0 0 0,0 0 0,0 0 0,1 1 0,-2 2 0,1 1 21,0-5-34,1 0-1,0 1 0,-1-1 0,1 0 0,0 0 0,0 1 0,0-1 0,0 0 1,0 1-1,0-1 0,0 0 0,0 1 0,1-1 0,-1 0 0,0 0 0,2 3 0,1 5-29,-3-9 25,0 0 1,0 0-1,0 0 1,0 1-1,0-1 0,1 0 1,-1 0-1,0 0 1,0 0-1,0 0 0,0 1 1,1-1-1,-1 0 0,0 0 1,0 0-1,0 0 1,1 0-1,-1 0 0,0 0 1,0 0-1,1 0 0,-1 1 1,0-1-1,0 0 1,0 0-1,1 0 0,-1 0 1,0-1-1,0 1 1,1 0-1,-1 0 0,0 0 1,0 0-1,1 0 0,-1 0 1,0 0-1,0 0 1,0 0-1,1 0 0,-1-1 1,0 1-1,0 0 0,0 0 1,0 0-1,1 0 1,-1-1-1,0 1 0,0 0 1,0 0-1,0 0 1,0-1-1,0 1 0,0 0 1,1 0-1,-1-1 0,3-16 150,-3 15-146,1 1 0,-1-1 0,0 0 0,1 0 0,-1 0-1,0 1 1,0-1 0,0 0 0,0 0 0,0 0 0,-1 1 0,1-3-1,-2-16 289,3 18-261,-1 0-1,0-1 0,0 1 0,-1 0 0,1 0 0,0 0 0,-1 0 0,0-3 0,1 5-29,0 0-1,0 0 1,0 0 0,0 0-1,0 0 1,0 0 0,0-1-1,0 1 1,0 0 0,0 0-1,0 0 1,0 0-1,0 0 1,0 0 0,0 0-1,0 0 1,0 0 0,0-1-1,-1 1 1,1 0 0,0 0-1,0 0 1,0 0 0,0 0-1,0 0 1,0 0 0,0 0-1,0 0 1,0 0-1,-1 0 1,1 0 0,0 0-1,0 0 1,0 0 0,0 0-1,0 0 1,0 0 0,0 0-1,-1 0 1,1 0 0,0 0-1,0 0 1,0 0-1,0 0 1,0 0 0,0 0-1,0 0 1,-1 0 0,1 0-1,-4 7-42,-2 11-204,-2 35 71,8-51 191,0 0 1,0 1-1,0-1 0,0 0 0,0 0 0,1 0 0,0 4 0,1 6 27,-2-11-111,9 3 128,-8-5-61,1-1 1,-1 1-1,0-1 0,0 0 0,0 0 0,0 0 0,0 0 0,0 0 0,0 0 0,-1 0 0,1 0 0,-1 0 0,0 0 0,1 0 1,-1 0-1,0 0 0,0 0 0,0-1 0,-1 1 0,1 0 0,0 0 0,-1 0 0,1 0 0,-1 0 0,-1-2 0,1-11 89,2 15-87,-1-1 0,0 0-1,0 0 1,0 0-1,0 0 1,0 0 0,0 0-1,-1 0 1,1 0-1,0 0 1,0 0-1,-1 1 1,1-1 0,0 0-1,-1-1 1,-2-3-160,1 3 146,-2 9-14,3-5 10,1 0 1,-1 0-1,1 0 0,0 0 0,-1 0 1,1 0-1,0 3 0,1-3 18,-1 0 1,0-1-1,0 1 1,0 0-1,-1-1 0,1 1 1,0-1-1,-1 1 1,0 2-1,0-3 7,1 0-1,-1 0 1,1 1-1,-1-1 1,1 0-1,0 1 1,-1-1-1,1 0 1,0 1-1,0 1 1,0-3-8,0 1 0,0-1 0,0 1 0,0 0 0,1-1 0,-1 1 0,0-1 0,0 1 0,1-1 0,-1 0 0,0 1 0,0-1 0,1 1 0,-1-1 0,0 1 0,1-1 0,-1 0 0,1 1 0,-1-1 0,1 0 0,-1 1 0,1-1 0,1 1-47,-1-7 27,1-4 293,-4-2-135,0-7 7,2 18-159,0 1 1,-1-1 0,1 1-1,0-1 1,0 1 0,0-1 0,0 1-1,-1-1 1,1 1 0,0 0-1,-1-1 1,1 1 0,0-1-1,-1 1 1,1 0 0,0-1-1,-1 1 1,1 0 0,-1 0-1,1-1 1,-1 1 0,1 0-1,-1 0 1,1-1 0,0 1-1,-1 0 1,1 0 0,-1 0-1,0 0 1,0 0-3,1 0 0,-1 0 1,1 0-1,-1 0 0,1 0 0,-1 0 0,1 0 0,-1 0 0,1 0 1,-1 1-1,1-1 0,-1 0 0,1 0 0,0 1 0,-1-1 1,1 0-1,-1 0 0,1 1 0,0-1 0,-1 0 0,1 1 0,0-1 1,-1 1-1,1-1 0,0 0 0,0 1 0,-1-1 0,1 2 1,-2 12-157,2-6 119,-1-7 47,0 3-2,7 7 15,-6-11 6,1 1 0,0 0-1,0-1 1,0 1-1,0 0 1,0-1-1,0 1 1,0-1-1,0 0 1,0 1-1,0-1 1,0 0 0,0 0-1,0 1 1,0-1-1,0 0 1,0 0-1,0 0 1,0 0-1,0 0 1,0-1-1,0 1 1,0 0 0,0 0-1,0-1 1,0 1-1,0-1 1,0 1-1,0-1 1,0 1-1,0-1 1,0 1-1,0-1 1,-1 0 0,1 1-1,0-1 1,0 0-1,0-2 1,0 0-15,-1 0 1,0-1 0,0 1-1,-1 0 1,1 0 0,-1-1-1,-1-3 1,0 2-13,1 3 6,0 1 1,0-1-1,0 0 1,1 1 0,-1-1-1,1 0 1,-1 1-1,1-1 1,-1 0-1,1-3 1,0 5 5,0 0 0,0-1 0,0 1 0,0 0 0,0 0 0,0 0 0,0-1 0,-1 1 0,1 0 0,0 0 0,0 0 0,0-1 0,0 1 0,0 0 0,-1 0 0,1 0 0,0-1 0,0 1 0,0 0 0,0 0 0,-1 0 0,1 0 0,0 0 0,0 0 0,-1 0 0,1 0-1,0-1 1,0 1 0,0 0 0,-1 0 0,1 0 0,0 0 0,0 0 0,-1 0 0,1 0 0,0 0 0,0 0 0,-1 0 0,1 1 0,0-1 0,0 0 0,-1 0 0,1 0 0,0 0 0,0 0 0,0 0 0,-1 0 0,1 1 0,0-1 0,0 0 0,-12 7-34,11-5 28,0 0 0,0 0-1,0 0 1,1 0-1,-1 0 1,0 1-1,1-1 1,-1 0-1,1 0 1,0 0 0,0 0-1,0 1 1,0-1-1,0 0 1,0 0-1,0 0 1,2 4-1,-1-4 25,-2 2 13,-2 6 32,3-10-64,-1 0-1,1 0 1,0 0 0,0 1 0,0-1 0,0 0-1,0 0 1,0 0 0,0 1 0,0-1 0,0 0-1,0 0 1,0 0 0,0 1 0,0-1 0,0 0-1,0 0 1,0 0 0,0 1 0,0-1 0,0 0-1,0 0 1,1 0 0,-1 0 0,0 1 0,0-1 0,0 0-1,0 0 1,0 0 0,0 0 0,0 0 0,1 1-1,-1-1 1,0 0 0,0 0 0,0 0 0,0 0-1,1 0 1,-1 0 0,0 0 0,0 0 0,0 0-1,1 1 1,-1-1 0,4-1 16,-3 1 186,12-7 149,-18-1-86,5 8-265,0 0-1,0 0 0,0-1 1,0 1-1,0 0 0,0 0 0,0-1 1,0 1-1,0 0 0,0 0 1,0-1-1,0 1 0,0 0 1,0 0-1,1-1 0,-1 1 0,0 0 1,0 0-1,0 0 0,0-1 1,0 1-1,0 0 0,1 0 0,-1 0 1,0-1-1,0 1 0,0 0 1,1 0-1,-1 0 0,0 0 1,-2-1-165,1 0 154,1 1 1,-1-1-1,1 1 1,0-1 0,-1 1-1,1-1 1,0 1-1,-1-1 1,1 1-1,0-1 1,0 1-1,-1-1 1,1 1 0,0-1-1,0 0 1,0 1-1,0-1 1,0 1-1,0-1 1,0 0 0,0 1-1,0-1 1,0 1-1,0-1 1,0 0-1,1 0 74,-1 1-77,0 0 0,0-1 0,0 1 0,0 0 0,0 0 0,0-1 0,0 1 0,0 0 0,0-1 0,1 1 0,-1 0 0,0 0 0,0-1 0,0 1 0,0 0 0,0 0 0,0 0 0,1-1 0,-1 1 0,0 0 0,0 0 0,0 0 0,1-1 0,-1 1 0,0 0 0,0 0 0,1 0 0,-1 0 0,0-1 0,-3 2-119,2-1 196,0 0 26,3-8-29,-2 8-56,0-1 1,0 1 0,0 0 0,0-1-1,0 1 1,0 0 0,0 0 0,0-1-1,0 1 1,0 0 0,0-1 0,0 1 0,0 0-1,0 0 1,0-1 0,0 1 0,-1 0-1,1 0 1,0-1 0,0 1 0,0 0-1,0 0 1,-1 0 0,1-1 0,0 1-1,0 0 1,0 0 0,-1 0 0,1-1-1,0 1 1,0 0 0,-1 0 0,1 0-1,4-1-88,-6 0 83,2 1-1,0 0-1,0 0 1,0 0 0,0 0 0,0 0 0,0 0 0,0 0-1,0 0 1,0 0 0,0 0 0,0 0 0,0-1 0,0 1-1,0 0 1,0 0 0,1 0 0,-1 0 0,0 0 0,0 0-1,0 0 1,0 0 0,0 0 0,-1 0 0,1 0 0,0 0 0,0 0-1,0 0 1,0 0 0,1 0 97,-2-24-85,0 17 12,1 0 1,0 0-1,0 0 1,1-7-1,1-2-70,0 0-1,-1-1 1,-3-26 0,0 0-4,3 32 49,0-1 0,3-14 0,-3 19 3,1 0-5,0-8-50,7-21 0,-8 29 95,3-1 3,-3 7-30,0 0 0,-1 0 0,1 0 0,-1 0 0,1 0 0,-1 0 0,0 0 0,1 0 0,-1-1 0,0 1 0,0 0 0,0 0 0,0 0 0,0-2 0,3-10 235,-6-2-297,3 15 40,0-1 1,0 0 0,0 0 0,0 0-1,0 0 1,0 0 0,0 0-1,0 0 1,0 0 0,0 0-1,0 0 1,-1-2 0,1 2-1,-1 0 0,1 0 0,0 0 0,-1 0-1,1 0 1,0 0 0,0-1 0,0 1 0,0 0 0,0 0 0,0 0 0,1 0 0,-1-2 0,10-20 210,-10 23-201,0 0-1,0 0 0,0 0 0,0-1 0,0 1 0,0 0 1,0 0-1,0 0 0,0 0 0,0-1 0,0 1 0,0 0 1,0 0-1,0 0 0,0 0 0,0 0 0,0-1 0,0 1 1,0 0-1,0 0 0,0 0 0,0 0 0,0-1 0,0 1 1,0 0-1,0 0 0,0 0 0,0 0 0,0 0 0,0-1 1,-1 1-1,1 0 0,0 0 0,0 0 0,0 0 1,0 0-1,0 0 0,-1-1 0,1 1 0,0 0 0,0 0 0,0 0 0,-1 0 0,1 0 0,0 0 0,0-1 0,0 1 0,0 0 0,0 0 0,0 0 0,-1 0 0,1-1-1,0 1 1,0 0 0,0 0 0,0 0 0,0-1 0,0 1 0,0 0 0,0 0 0,0-1 0,0 1 0,0 0 0,0 0 0,0 0 0,0-1 0,0 1 0,0 0 0,0 0 0,0 0 0,0-1 0,0 1 0,1-1 0,-1 0 2,0 1 0,0 0 0,1 0 0,-1-1 0,0 1 0,0 0 0,0-1 0,0 1 0,0 0 0,0-1 0,0 1 0,0 0 0,0-1 0,0 1 0,0 0 0,0-1 0,0 1 0,0 0 0,0-1 0,0 1 0,0 0 0,0-1 0,0 1 0,-1 0 0,1-1 0,0 1 0,0 0 0,-1-1 0,1 1-3,0 0 0,0-1 0,0 1-1,0-1 1,0 1 0,0 0 0,0-1-1,0 1 1,0 0 0,0-1 0,1 1 0,-1-1-1,0 1 1,0 0 0,0-1 0,0 1-1,1 0 1,-1-1 0,0 1 0,0 0-1,0 0 1,1-1 0,-1 1 0,0 0-1,1 0 1,-1-1 0,1 1 4,-1 0-1,0-1 1,1 1-1,-1 0 1,0 0-1,0-1 1,1 1-1,-1 0 1,0-1-1,0 1 1,1 0-1,-1-1 1,0 1-1,0 0 1,0-1-1,0 1 1,0 0-1,0-1 1,1 1 0,-1-1-1,0 1 1,0 0-1,0-1 1,0 1-1,0-1 1,0 1-1,-1-1 1,-2-14-169,2 14 188,-2 1-54,6 0 53,-3 0-112,-2-3 47,4 3-34,-2 0 8,-5 1 44,2 4 32,0-1 0,1 1-1,-1 0 1,1 0 0,0 0 0,1 0 0,-1 0 0,0 7 0,2-11 2,0-1 1,0 1-1,0 0 1,-1-1-1,1 1 1,0 0-1,0-1 0,-1 1 1,1 0-1,0-1 1,-1 1-1,1 0 0,0-1 1,-1 1-1,1-1 1,-1 1-1,0 0 0,0 0 0,1-1 0,-1 1 0,0-1 0,1 1 0,0-1 0,-1 1 0,1 0 0,-1-1-1,1 1 1,0 0 0,-1 0 0,1-1 0,0 1 0,0 0 0,0-1 0,-1 1-1,1 1 1,0-1-12,0 0 0,0 0-1,0-1 1,0 1-1,0 0 1,0 0 0,0-1-1,0 1 1,-1 0-1,1 0 1,0-1 0,0 1-1,-1 0 1,1 0-1,-1-1 1,1 1 0,-1 0-1,1-1 1,-1 1-1,1-1 1,-1 1 0,1-1-1,-1 1 1,-1 0-1,-6 7 67,6-1 84,2-6-139,0-1-1,0 1 1,0-1-1,0 0 0,0 1 1,0-1-1,0 1 1,0-1-1,0 0 0,-1 1 1,1-1-1,0 0 1,0 1-1,0-1 0,0 1 1,-1-1-1,1 0 1,0 0-1,0 1 0,-1-1 1,1 0-1,-1 1 1,0 1 57,0-1-20,0 0 0,0 0 0,0 0 0,1 0-1,-1 0 1,0 0 0,0-1 0,0 1 0,-1 0 0,1 0 0,0-1 0,0 1 0,0-1 0,0 1 0,-1-1-1,-1 1 1,3-1 15,8-5-342,-7 4 304,0 0-1,0 0 0,0 0 0,-1 0 0,1 0 0,0 0 0,-1 0 1,1 0-1,-1 0 0,1-2 0,6-9-2,-1 3-37,1-1 0,-1 1-1,-1-1 1,7-16 0,-6 13 3,0 0 0,14-20 0,5-5 112,-20 27-172,-4 11 82,-1 0 0,0 0 0,0-1 0,0 1 0,0 0 1,0 0-1,1 0 0,-1-1 0,0 1 0,0 0 0,0-1 0,0 1 0,0 0 0,0 0 0,0-1 0,0 1 0,0 0 0,0 0 0,0-1 0,0 1 0,0 0 0,0-1 0,0 1 0,0 0 0,0 0 0,-1-1 0,1 1 0,0 0 1,0 0-1,0 0 0,-1-1 0,1 1 31,-1 14-5,0-9-99,0-1 70,0-1 0,1 1 0,-1-1 0,-1 0 0,1 0 0,0 0 0,-1 0-1,1 0 1,-1 0 0,0 0 0,-3 3 0,12 6 232,-6-9-207,0-1 1,0 1 0,0 0 0,1 0 0,-1 0-1,1 0 1,-1-1 0,1 1 0,4 3 0,-5-5-10,-1 0-1,1-1 1,-1 1 0,1 0 0,-1 0 0,1 0 0,-1-1 0,0 1 0,1 0 0,-1 0-1,0 0 1,0 0 0,1 0 0,-1 1 0,0 0-4,0 0 0,1 0-1,-1 0 1,1 0 0,0 0 0,-1 0 0,1 0-1,0 0 1,0 0 0,0-1 0,0 1 0,1 0-1,0 1 1,7 12-65,-15 0-5334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7:34.63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619 352 2720,'-9'-5'372,"6"3"-244,0 0-1,0 1 1,0-1-1,0 1 1,-1-1 0,1 1-1,0 0 1,-1 0 0,1 1-1,-6-1 1,8 1-64,2 9 357,2-5-289,0 0 0,0-1 0,1 1 0,-1-1 0,1 0 0,0 0 0,0 0 0,0-1 0,8 4 0,-4-2-48,-1 1-1,0-1 0,7 7 0,-9-7-64,-1 1-1,0-1 1,0 1-1,-1-1 1,1 1-1,-1 0 1,0 1-1,-1-1 1,1 1-1,-1-1 1,0 1-1,2 9 0,0-2-13,5 19 11,8 47 1,-2 21 278,4 41 311,-12-91-339,-7-49-262,0-1 0,0 0 0,0 1 1,0-1-1,0 1 0,0-1 0,0 1 0,0-1 1,0 1-1,1-1 0,-1 0 0,0 1 0,0-1 0,1 1 1,-1-1-1,0 0 0,1 1 0,-1-1 0,1 1 1,5-4 96,-5 1-95,1 0 0,-1 0 0,1 0 1,-1 0-1,0-1 0,2-3 0,7-28-547,9-50 1,-10 39 359,7-33 162,22-85 19,-32 142 29,2 1-1,0-1 1,1 1-1,1 1 1,18-27-1,-27 46-38,-1 1-1,1-1 1,-1 1-1,1-1 1,-1 1 0,0 0-1,1-1 1,-1 1-1,0-1 1,1 1 0,-1 0-1,0-1 1,0 1-1,0 0 1,1 0 0,-1 1-1,0 5 5,0 1 0,0 0 0,-1 0 0,0 0 0,-3 8-1,1 0 21,-7 39 91,-2-1-1,-2-1 1,-3 0 0,-33 69-1,45-111-6,-1-1-1,-11 17 1,15-24-76,0-1 1,0 1 0,0-1 0,-1 0 0,1 1 0,-1-1 0,1 0-1,-1 0 1,0-1 0,0 1 0,0-1 0,0 1 0,-4 0-1,6-1-20,1-1-1,-1 0 1,0 0-1,1 0 0,-1-1 1,0 1-1,1 0 1,-1 0-1,1 0 0,-1 0 1,0-1-1,1 1 1,-1 0-1,1 0 0,-1-1 1,1 1-1,-1 0 1,1-1-1,-1 1 0,1-1 1,-1 1-1,1-1 1,-1 1-1,1-1 0,-10-16 35,7 12-32,-2-4-44,0-1-1,1 1 1,0 0 0,1-1 0,0 0-1,-1-10 1,-5-61-205,9 80 245,-1-7 20,0 1-1,0 0 0,0 0 0,-4-11 1,4 19-28,0-1 0,0 1 1,1-1-1,-1 1 1,1 0-1,-1-1 0,1 1 1,-1 0-1,1-1 0,-1 1 1,1 0-1,-1 0 0,1-1 1,0 1-1,-1 0 1,1 1-1,-10 20 130,2-1 189,-2 0 0,0 0 0,-25 36 0,15-33-12,19-23-285,0 1-1,-1-1 1,1 0 0,0 0 0,-1 0 0,1 0-1,-1 0 1,0 0 0,1 0 0,-1 0 0,0 0-1,1-1 1,-3 1 0,3-1-23,1 0-1,-1 0 1,1-1-1,-1 1 1,1 0 0,-1-1-1,1 1 1,-1 0-1,1-1 1,-1 1 0,1-1-1,0 1 1,-1-1-1,1 1 1,-1-1 0,1 1-1,0-1 1,0 0 0,-1 1-1,1-1 1,0 1-1,0-1 1,0 1 0,0-1-1,-1 0 1,1 1-1,0-1 1,0 0 0,0 1-1,1-2 1,-1-21-175,5-28-128,17-67-1,22-49 761,-37 142-275,4 0 74,-3 9-277,-9 19-3,1 0 1,-1 0-1,1 1 0,0-1 1,0 5-1,-1 10 35,-3 9 132,-1-1 0,-1 1 0,-1-1 0,-2-1-1,0 1 1,-2-1 0,-1-1 0,0 0-1,-2-1 1,-21 28 0,33-50-114,-2 5 1,0-1-1,-1 0 1,-7 6 0,12-11-27,0 1 0,-1-1 0,1 1 0,-1-1 0,1 1 0,-1-1 0,1 0 0,-1 1 0,1-1 0,-1 0 0,1 1 0,-1-1 0,1 0 0,-1 0-1,0 1 1,1-1 0,-1 0 0,0 0 0,1 0 0,-1 0 0,1 0 0,-1 0 0,0 0 0,1 0 0,-1 0 0,0 0 0,1-1 0,-1 1 0,1 0 0,-1 0 0,1 0 0,-1-1 0,0 1 0,1 0 0,-1-1 0,1 1 0,-1 0 0,1-1 0,-1 1 0,1-1 0,0 1 0,-1-1 0,1 1 0,-1-1 0,1 1 0,0-1 0,-1 0 0,0-5-51,-1 0 0,1 0 0,0-1 0,0 1 0,1 0 0,0 0 1,0-1-1,1 1 0,-1 0 0,4-11 0,-3 6 9,5-33 82,2-1 0,2 1-1,25-71 1,-28 103 168,-5 19-92,-7 22-14,-1-8-8,0 0 0,-2-1 0,0 0 1,-19 33-1,17-38-13,1 0 1,-2-1-1,0 0 1,0-1-1,-1 0 1,-18 14-1,27-24-75,-1 0 0,1-1 0,-1 1 0,0-1 0,0 0 0,0 0 0,-7 2 0,10-4-13,-1 1 1,1-1 0,-1 0-1,1 0 1,-1 0-1,1 0 1,-1 0 0,1 0-1,-1-1 1,1 1 0,-1 0-1,1-1 1,-1 1-1,1-1 1,0 1 0,-1-1-1,1 0 1,0 1 0,-1-1-1,1 0 1,0 0-1,0 0 1,0 0 0,0 0-1,-1-2 1,-2-2-24,0-1 1,1 1-1,0-1 0,0 0 1,0 0-1,1 0 0,0 0 1,0 0-1,-1-8 0,-6-62 1,7 51 36,0-2-101,-1-3 148,0-1 0,-10-34 0,12 62 41,0-1 0,-1 0 0,1 1-1,-5-7 1,6 9-82,0 1-1,0-1 1,0 1 0,-1-1-1,1 1 1,0-1-1,-1 1 1,1-1-1,0 1 1,-1 0-1,1-1 1,-1 1 0,1 0-1,0-1 1,-1 1-1,1 0 1,-1 0-1,1-1 1,-1 1 0,1 0-1,-1 0 1,1 0-1,-1 0 1,1-1-1,-1 1 1,0 0-1,1 0 1,-1 0 0,1 0-1,-1 0 1,1 1-1,-1-1 1,1 0-1,-1 0 1,1 0 0,-1 0-1,1 0 1,-1 1-1,1-1 1,-1 0-1,1 1 1,-1-1 0,1 0-1,-1 1 1,-4 4-22,1 0-1,-1 1 1,1-1 0,0 1 0,1 0 0,-1 0 0,1 0 0,-3 10 0,-15 56 55,16-50-25,-80 241 400,65-208-356,3-10 289,-24 50 0,37-89-282,7-12-132,6-15-151,40-194-449,-8 29 488,24-67 715,-48 205-92,-8 26-369,-18 83-429,-16 31 421,23-86-51,2-3-13,-1 0 0,0 0 0,1 0 0,-1 0 1,0 0-1,-1-1 0,1 1 0,-3 5 0,1-8 4,2-5-47,3-9-117,-1 10 83,14-78-706,-8 51 634,5-58 0,-3-5 421,-9 92-270,1-1 0,-1 1 0,0 0 0,0 0 1,0 0-1,0-1 0,0 1 0,0 0 0,-1 0 0,1 0 0,-1 0 0,1-1 0,-1 1 1,0 0-1,0 0 0,0 0 0,-2-3 0,2 5-6,1 0 0,-1 0-1,1 0 1,-1 0 0,1 0 0,-1 0 0,1 0-1,-1 0 1,1 0 0,0 0 0,-1 0 0,1 1-1,-1-1 1,1 0 0,0 0 0,-1 0 0,1 1 0,-1-1-1,1 0 1,0 0 0,-1 1 0,1-1 0,0 0-1,-1 1 1,1-1 0,0 0 0,0 1 0,-1-1-1,1 1 1,0-1 0,0 0 0,0 1 0,-17 43-85,7-16 77,-36 75 572,36-80-534,1 1-1,1 0 1,1 0-1,1 1 1,1 0 0,2-1-1,0 2 1,2-1-1,0 0 1,6 43-1,-4-57-54,1 1 0,0-1 0,0 0 0,2 0 0,-1-1 0,1 1 0,10 17 0,-9-20 14,0-1 1,0 0-1,1 0 0,0-1 1,0 1-1,0-1 0,1-1 1,0 1-1,0-1 0,13 7 1,10 3 31,1-1 1,0-2 0,47 12-1,102 14-5,-97-22-119,4 8 27,-26-6 134,-39-10 14,-16-6 13,-1 0 1,1 0-1,0-1 1,0 0-1,11 2 1,-22-4-37,0 0 1,1 0-1,-1 0 1,0 0-1,1-1 1,-8-3-1,-17-5-56,-27 1-132,-113-5 1,-57 18 230,150 3-203,-16 1-142,67-6-94,21-1-137,16-1 304,22-2 164,-1-1 0,38-9 1,-16 2 10,-54 10 4,59-9 147,-1-2 1,76-25 0,-117 30-111,0-1 0,-1 0 1,0-2-1,-1 0 0,0-1 1,0 0-1,-1-2 0,-1 0 0,0 0 1,0-1-1,20-27 0,-12 7-70,-1-1 0,-2 0 0,-1-2 0,15-44 0,-30 70 13,0 0 1,0 0-1,0-1 1,-2 0-1,1 1 0,-1-1 1,-1 0-1,-1-20 1,-2 16 2,0-1 0,0 1 0,-1 0 0,-1 0 0,-10-20 1,13 30 51,-1-1 0,0 1 0,0 0 0,-1 0 1,0 0-1,0 0 0,0 1 0,0-1 0,-1 1 1,0 0-1,-5-3 0,7 4-38,-1 1-1,0 1 1,1-1-1,-1 0 1,0 1-1,0 0 1,0 0 0,1 0-1,-1 0 1,0 1-1,0-1 1,0 1-1,-1 0 1,1 0 0,0 1-1,0-1 1,0 1-1,-4 1 1,-13 6-188,0 1 0,0 1 0,-29 20 0,5-4 80,18-12 204,1 1 0,1 1 0,1 1 0,-37 34-1,44-36-261,13-13-167,1 1 0,0 0-1,-1 0 1,-4 7 0,26-22-2203,-3 5 614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9:12.86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34 618 1408,'0'-1'41,"0"0"1,0 1-1,0-1 1,0 0-1,0 1 0,0-1 1,1 0-1,-1 1 1,0-1-1,0 0 1,1 1-1,-1-1 0,0 1 1,1-1-1,-1 0 1,0 1-1,2-2 0,-1 1 67,0-1 0,0 1 0,0-1 0,-1 0 0,1 1 0,0-1 0,-1 0 0,2-3 0,-1-31 4292,0 39-4314,1 1 0,-1-1 0,0 1 0,1 0 0,-1-1 0,-1 1 0,1 0 0,0 6 0,-2 36 453,0-22-375,-10 138 928,-1-29-733,9-62-84,-18 106-1,15-100 318,4-62 70,2-14-486,8 2 128,0 0-259,1-1 0,-1 0 0,1-1 0,-1 1 1,1-2-1,0 1 0,-1-1 0,13-2 0,7 1 23,408-29 535,-207 16-526,9-2-106,-204 12 27,251-39 580,-159 23-518,202-44 125,-198 25-322,169-39 216,-265 73-61,0 0-1,1 3 0,-1 1 1,1 1-1,-1 2 1,67 12-1,14 13-135,63 14-68,-107-28 298,157 28 86,2-19-134,36-16-102,-48 8 184,-89-3-89,386 35 636,-469-37-657,82 26 0,-68-17-28,64 15 478,-84-17-310,-28-13-197,-7-1 66,-1-1 0,0 0 0,1 0 0,-1-1 0,1 1 0,5-1 0,-8 0-43,0-1 0,0 1 0,0-1 0,-1 1 0,1-1-1,0 0 1,0 0 0,0 0 0,-1 0 0,1 0 0,0 0 0,-1 0 0,1-1 0,-1 1 0,1-1-1,-1 1 1,0-1 0,2-1 0,8-13-45,-1-1 0,-1 0 0,0 0 0,-1-1 0,6-21 0,21-97-193,-16 56 64,14-49-356,17-138 0,-44 222 452,18-228 194,-19 98-224,-3 148-50,-1 22 90,-1 0 0,1-1 0,-1 1 0,0 0 0,0-1 0,-1 1 0,1-1 0,-1 1 0,-2-7 0,3 11 55,0 1 0,-1 0 1,1-1-1,0 1 0,0 0 1,0 0-1,0-1 0,0 1 1,-1 0-1,1 0 0,0 0 1,0-1-1,0 1 0,-1 0 1,1 0-1,0 0 0,0-1 1,-1 1-1,1 0 0,0 0 1,0 0-1,-1 0 0,1 0 1,0 0-1,-1 0 0,1 0 1,0 0-1,0 0 0,-1 0 1,1 0-1,0 0 0,-1 0 1,-9 6-20,-6 12 86,12-12-130,4-5 82,-1-1 1,1 1 0,0 0-1,-1-1 1,1 1 0,-1 0 0,1-1-1,-1 1 1,1-1 0,-1 1-1,1 0 1,-1-1 0,1 0-1,-1 1 1,0-1 0,1 1-1,-1-1 1,0 0 0,1 1-1,-1-1 1,0 0 0,1 0-1,-1 1 1,0-1 0,0 0 0,-1 0-1,-26 5 164,15-2-125,-22 3 184,-1-3 0,-51 0 0,-7 1-177,-237 10-150,-10-7 214,-87-1 89,-326 1 300,545-2-443,-402 17 120,229-7-38,219-4-12,-61 1 100,-95-8-250,157 2 99,78-2-63,-96-7 0,102-12 1,-81-11 43,139 23-149,0 1 0,0 0 0,0 2 0,-28 3 0,41-2 57,0 0 1,0 1 0,1 0-1,-1 0 1,0 0 0,1 1-1,0 0 1,-1 0-1,1 1 1,0 0 0,1 0-1,-1 0 1,1 0 0,0 1-1,0 0 1,-6 8 0,4-3 27,1 0 0,0 0 0,0 1 0,1 0 0,1 0 0,0 0 0,-5 20 0,2 6 0,-2 42 0,7-53 0,-2 72 35,0-4 47,4-68 83,0-24 107,5-3-326,0 0 0,-1 0 0,1-1 0,0 0 0,-1 0 0,1 0 0,-1 0 0,1 0 0,7-7 0,7-2 18,-1 1-3,0 0 0,1 2 0,0 0 0,1 2 0,38-9 0,-31 12 34,0 1 0,0 1 0,35 4 1,82 16 12,18 2 3,634-2 261,-505-43 606,-8-24-594,73-36-208,-65 12-51,-205 55-54,103-23-43,186-31 424,-336 63-512,-51 6-9,-11 1 98,-85 15-143,14-1-9,-202 12 254,-67 6-138,3 21 82,187-17 100,-91 18-97,155-34 11,-323 52 107,230-45-75,-281 30 6,165-25-43,281-27-77,-43 11 0,75-14 29,1 0 1,-1 1 0,1 0 0,-7 3-1,11-5 52,-1 0-1,1 0 0,-1 1 1,1-1-1,-1 0 0,1 0 1,-1 1-1,1-1 0,-1 0 1,1 1-1,0-1 0,-1 0 0,1 1 1,-1-1-1,1 1 0,0-1 1,-1 1-1,1-1 0,0 1 1,0-1-1,0 1 0,-1-1 1,1 1-1,0-1 0,0 1 0,0-1 1,0 1-1,0 0 0,0-1 1,0 1-1,0-1 0,0 1 1,0-1-1,0 1 0,0-1 1,0 1-1,0 0 0,1-1 1,-1 1-1,0-1 0,0 1 0,1-1 1,-1 1-1,0-1 0,0 0 1,1 1-1,-1-1 0,1 1 1,-1-1-1,0 0 0,1 1 1,3 2-4,1-1 0,-1 0 0,0 0 0,1 0 0,-1-1 0,1 1 0,-1-1 1,1 0-1,9 1 0,-2 0-1,316 37 200,3-19 274,94-14-133,-312-7-280,302-8-90,-76 0 44,200-4 219,-312 6 173,-33 1-175,188-4 141,477 2-79,-612 16-53,-201-4-149,-47-8 239,-4 1-303,-39-23 206,27 16-275,-28-13 1,-188-59-237,124 46 198,76 25 76,-181-53-408,124 45 276,0 4 0,-1 4 0,-93 1 0,163 12-219,20-2 366,1 0-1,0 0 1,0 0 0,0 1-1,0-1 1,0 0-1,0 0 1,0 0 0,0 0-1,0 0 1,-1 0 0,1 0-1,0 0 1,0 0 0,0 0-1,0 1 1,0-1 0,0 0-1,0 0 1,0 0-1,0 0 1,0 0 0,0 0-1,0 0 1,0 1 0,0-1-1,0 0 1,0 0 0,0 0-1,0 0 1,0 0 0,0 0-1,0 1 1,0-1-1,0 0 1,0 0 0,0 0-1,0 0 1,0 0 0,0 0-1,0 0 1,0 1 0,0-1-1,0 0 1,1 0 0,-1 0-1,0 0 1,0 0-1,0 0 1,0 0 0,0 0-1,0 0 1,0 0 0,0 0-1,1 0 1,-1 1 0,0-1-1,0 0 1,0 0 0,0 0-1,0 0 1,1 0 0,3 2-28,1-1 0,-1 1 0,1-1 0,0 0 0,0 0 1,8 1-1,23-1 56,0 0-1,1-3 1,-1-1 0,43-8 0,-26-1-28,0-2 1,62-25 0,394-137 633,-483 169-642,1 0 0,-1 2-1,29-3 1,-52 8-6,0 0 0,-1 0 0,1 0 1,0 0-1,0 0 0,0 0 0,-1 1 0,1-1 0,0 1 0,0 0 0,-1 0 0,1 0 1,0 0-1,-1 0 0,1 0 0,-1 1 0,4 2 0,-4-1 15,0-1-1,0 1 1,-1-1-1,1 1 1,-1 0 0,1 0-1,-1 0 1,0-1-1,0 1 1,0 0 0,0 1-1,-1-1 1,1 0-1,-1 0 1,0 4 0,0 26-9,-2-1 0,-1 1 0,-11 52 0,3-26 59,-22 82-81,7-38 22,23-90 85,1-1 0,0 0 0,0 16 0,2-28-69,0 0 0,0 0 0,0 1 0,0-1 0,0 0 0,0 0 0,0 1 0,0-1 0,0 0 0,0 1 0,0-1 0,0 0 0,0 0 0,0 1 0,0-1 0,0 0 0,0 0 0,0 1 0,0-1 0,1 0 0,-1 0 0,0 0 0,0 1 0,0-1 1,0 0-1,0 0 0,1 0 0,-1 1 0,0-1 0,0 0 0,0 0 0,1 0 0,-1 0 0,1 1 0,4-4-55,-4 2 41,14-9-190,0-1-1,21-18 1,-25 19 187,0 0 0,1 1 0,0 1 0,0 0 0,21-10 0,-27 16-15,0-1 20,1 0 0,1 1-1,-1 0 1,0 0 0,12-1 0,-18 2 11,1 1 1,-1 0-1,1 1 1,-1-1-1,1 0 1,0 0-1,-1 1 0,1-1 1,-1 0-1,1 1 1,-1 0-1,0-1 1,1 1-1,-1 0 1,1 0-1,-1 0 1,0 0-1,0 0 1,0 0-1,0 0 0,1 0 1,-1 0-1,-1 1 1,1-1-1,0 0 1,0 1-1,0-1 1,-1 0-1,1 1 1,-1-1-1,2 4 1,1 10 9,0 1 1,-1 0-1,0 0 1,-2 32-1,0 1 59,2-19-66,-1 0-107,1-1 1,7 32-1,-7-53 14,0 0 0,0 1-1,1-1 1,1 0 0,-1-1-1,1 1 1,0 0-1,1-1 1,0 0 0,0 0-1,10 10 1,68 64-632,-83-81 680,1 1 0,0-1 0,0 1 0,0 0 0,-1-1 0,1 1 0,0 0 0,-1-1 0,1 1 0,-1 0 0,1 0 0,-1 0 0,1 0 0,-1 0 1,1 1-1,-1-2-9,-1 0 0,1 1 0,-1-1 0,1 0 0,-1 0 0,1 0 0,-1 0 0,1 0 0,-1 0 0,1 0 0,-1 0 0,1 0 0,-1 0 0,1 0 0,0 0 0,-1 0 0,1 0 0,-1-1 0,1 1 0,-1 0 0,0 0 0,-37-16-1758,36 15 1747,-92-44-2438,-175-70-4081,186 88 5795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9:14.12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3167 40 3392,'-259'-5'1915,"-138"-9"2036,142 4-3081,66 4-604,76 2 69,0 5 0,-1 4 0,1 6 0,-116 25 0,179-25-275,-244 59 70,211-47-113,-122 53 0,88-27 10,-140 37-1,181-65-15,38-12-55,0 1 0,1 3 0,-41 19 0,31-13 238,8-4 87,32-13-206,6-1-59,0-1 0,0 0 0,0 0 0,0 1 0,0-1 0,0 0 0,0 1 0,0-1 0,0 1 0,1-1 0,-1 1 0,0 0 0,0-1 0,0 1 0,1 0 0,-1-1 0,0 1 0,1 0-1,-1 0 1,1 0 0,-1-1 0,0 3 0,1-2-7,1-1 1,-1 1-1,1-1 0,-1 1 0,1-1 0,0 1 0,-1-1 0,1 0 0,-1 1 0,1-1 1,0 0-1,-1 1 0,1-1 0,0 0 0,-1 0 0,1 0 0,0 1 0,-1-1 0,1 0 1,0 0-1,0 0 0,-1 0 0,2 0 0,0 0 50,139 8 1177,-67-6-926,0-1-151,53 5 162,3 5 231,140-9 0,-153-3-275,563 9 337,-361-1 328,-128-2-855,134 18 15,-297-20-97,39 0 96,108-8 0,-84 0-143,388-25 79,49 13 54,-381 16-340,141 2 370,7 15 23,-171-15 52,9 2-355,-71 1 283,0-1-186,84 17 0,-111-18 723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9:15.37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1 490 5312,'19'-53'2218,"-7"21"-2780,-2 0 1,8-38-1,-12 23-252,0-56 0,-1 20 1674,-5 79-786,0 0 0,1-1 0,-1 1 0,1 0 0,0-1 0,1 1 0,-1 0 0,1 0 1,0 0-1,2-4 0,-2 6-54,-1 1 1,0-1-1,1 1 1,-1-1-1,1 1 1,0 0-1,-1 0 1,1 0-1,0 0 1,0 0-1,0 0 1,-1 0-1,1 0 1,0 1-1,0-1 1,0 1-1,0-1 1,0 1-1,1 0 1,-1 0-1,0 0 1,0 0-1,3 1 1,3 0 88,0 0 0,0 0 0,0 1 0,0 0-1,-1 0 1,1 1 0,-1 0 0,0 1 0,0-1 0,10 8 0,-13-8-75,0 0 0,-1 0 0,1 1 0,-1 0 0,0 0 0,0 0 0,0 0 0,-1 0 1,1 1-1,-1-1 0,0 1 0,0-1 0,-1 1 0,1 0 0,-1 0 0,0-1 0,-1 1 0,1 6 0,0 14 148,-1 1 0,-1 0 0,-8 45 0,-1-24 379,-17 50 1,25-92-451,0 0 0,1 0 0,0 0 0,0 1 0,0-1 0,0 1 0,1-1 0,0 1 0,0-1 0,0 0 0,1 1 0,0-1 0,0 1 0,0-1 0,3 8 0,-3-13-115,0 1 1,-1 0 0,1 0 0,0 0-1,0-1 1,0 1 0,-1 0 0,1-1-1,0 1 1,0 0 0,0-1 0,0 1-1,0-1 1,0 0 0,0 1 0,0-1 0,0 0-1,1 0 1,-1 1 0,0-1 0,0 0-1,0 0 1,0 0 0,0 0 0,0-1-1,0 1 1,2 0 0,5-2-147,-1 0 0,14-4 0,-12 3-61,96-35-2060,-11 3-904,-85 32 2883,35-13-1031,-33 10 583,-1 0 0,14-13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8:35.2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731 266 3808,'5'-21'580,"8"-25"552,-10 39-1064,-2 3 81,1 0-1,-1-1 1,0 1 0,0 0-1,1-9 1,-2 12-127,-1-1 0,1 1 0,0-1 0,0 1 0,-1-1 0,1 1 0,-1-1 0,1 1 0,-1-1 0,0 1 0,1-1 1,-1 1-1,0 0 0,0-1 0,0 1 0,0 0 0,0 0 0,0 0 0,0 0 0,-1 0 0,-1-1 0,-2-2-4,-1 1 0,0 0 0,0 1 0,0-1 0,0 1 0,-1 0 0,1 1-1,-1-1 1,1 1 0,-7 0 0,-14 0 129,-30 3-1,37-1-108,-28 1 185,1 2-1,-1 2 1,-58 17 0,99-21-235,-1 0 1,0 1-1,1 0 1,0 0 0,0 1-1,0-1 1,0 2-1,1-1 1,-1 1-1,1 0 1,0 0 0,1 1-1,-10 12 1,13-17 22,1 1 0,0 0 0,0-1 0,0 1 1,1 0-1,-1 0 0,0 0 0,1 0 0,-1 0 1,1 0-1,-1 0 0,1 0 0,0 0 0,0 0 1,0 0-1,0 0 0,1 0 0,-1 0 0,0 0 0,1 0 1,-1 0-1,1 0 0,0 0 0,0 0 0,-1 0 1,1 0-1,1-1 0,-1 1 0,0 0 0,0-1 0,1 1 1,-1-1-1,0 1 0,3 0 0,3 5 42,1-1 0,0 0 0,0-1 0,1 0 0,14 7 0,2-2 17,0 0 0,0-1 0,1-2 0,0-1 0,0-1 0,1-1 0,-1-1 0,1-1 0,0-2 0,-1 0 0,1-2 0,0-1 0,-1-1 0,0-2 0,37-11 0,-57 15 18,0 0 0,0-1 0,0 0 0,0 0 1,-1 0-1,6-5 0,-10 8-76,0-1 0,0 0 0,0 1-1,0-1 1,-1 0 0,1 0 0,0 0 0,0 0 0,-1 0 0,1 0 0,-1 0 0,1 0 0,-1 0 0,1 0 0,-1 0 0,1 0 0,-1-1 0,0 1 0,0 0 0,0 0 0,0 0 0,0 0-1,0-1 1,0 1 0,0 0 0,0 0 0,0 0 0,-1 0 0,1-1 0,0 1 0,-1 0 0,1 0 0,-1 0 0,1 0 0,-1 0 0,0 0 0,1 0 0,-2-1 0,-1-1-19,0 0 1,0 0 0,0 0 0,-1 0 0,1 1-1,0-1 1,-1 1 0,0 0 0,0 0-1,-3-1 1,-7-2-42,-23-5 0,26 8 26,-24-5-19,0 1-1,0 2 1,-51 1-1,-104 15 139,100-4-84,-125 29 0,238-44 61,-1-2 0,34-18-1,-43 21-48,71-42 216,-72 41-100,-2-1 0,1 0 0,-1-1 0,0 0 0,10-13 1,-18 20-130,-1 0 0,1 0 0,-1 0 0,0 0 1,0 0-1,0 0 0,0 0 0,0-1 0,0 1 1,0 0-1,-1-1 0,1 1 0,-1-1 0,0-3 1,0 1-29,-1 0-1,0 0 1,0 0 0,-1 0 0,-1-6 0,0 3 95,3 8-78,0-1 1,0 1-1,0-1 1,0 1-1,0-1 1,0 1-1,0-1 0,0 1 1,0-1-1,0 1 1,0-1-1,0 1 0,1-1 1,-1 1-1,0-1 1,0 1-1,1-1 1,-1 1-1,0-1 0,0 1 1,1 0-1,-1-1 1,1 1-1,-1 0 1,0-1-1,1 1 0,-1 0 1,1 0-1,-1-1 1,1 1-1,-1 0 1,1 0-1,-1 0 0,0-1 1,1 1-1,20-5-79,-21 5 73,11-2-326,1 1 1,-1 0-1,0 1 1,0 0-1,1 0 0,11 3 1,-18-2-113,1 0 1,-1 1-1,0 0 0,0-1 0,0 2 1,0-1-1,0 1 0,0-1 1,-1 1-1,1 1 0,-1-1 1,0 0-1,0 1 0,4 4 1,7 13-1633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8:39.83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842 254 1664,'0'-1'45,"-1"-1"1,0 1-1,1-1 0,-1 1 1,1-1-1,0 1 0,-1-1 1,1 1-1,0-1 0,0 1 1,0-1-1,0 0 0,0 1 1,0-1-1,1 1 0,-1-1 1,0 1-1,1-1 0,0-2 1,0 3 10,-1 0 0,0 0 1,0-1-1,0 1 0,0 0 1,0 0-1,0 0 0,-1 0 1,1 0-1,0-1 0,0 1 1,-1 0-1,1 0 1,-1 0-1,0-2 0,-11-15 394,11 17-415,-11-14 160,-1 0 0,0 1 0,-1 1 0,0 0 1,-1 1-1,-1 0 0,0 1 0,0 1 0,-1 1 0,-1 0 0,1 1 0,-1 1 0,-1 0 0,-19-3 0,13 4-78,0 2-1,0 1 1,-1 1-1,1 1 1,-1 1-1,1 1 1,-1 1-1,1 2 1,0 0 0,-29 10-1,37-8-92,1 1-1,0 0 1,0 1 0,1 1 0,0 0-1,1 1 1,-15 12 0,13-7-19,0 0 1,0 1 0,2 1 0,0 0-1,-13 22 1,23-34-28,1 0 0,1 1-1,-1-1 1,1 1 0,0-1 0,-2 8 0,4-12 29,0 0 1,-1 1 0,1-1 0,0 0-1,0 1 1,0-1 0,0 0 0,0 0 0,0 1-1,1-1 1,-1 0 0,0 1 0,1-1 0,-1 0-1,1 0 1,-1 1 0,1-1 0,0 0-1,-1 0 1,1 0 0,0 0 0,0 0 0,0 0-1,0 0 1,0 0 0,0 0 0,0 0-1,0-1 1,0 1 0,0 0 0,0-1 0,3 2-1,3 0 12,1-1-1,-1 1 0,1-1 1,-1-1-1,1 1 1,-1-1-1,1-1 0,0 1 1,-1-1-1,12-3 0,-8 2-12,160-25-1,377-72 241,-490 87-1,64-6 1,-114 19-182,-9 4 46,-14 7 52,-10 1-61,-1-2 0,0-1-1,-33 9 1,41-14-67,-54 15 26,-1-4 0,-76 8 0,-149 0 565,272-22-602,-51 10 0,67-10-33,-1 1 1,1 1-1,0-1 0,0 2 1,0-1-1,1 1 0,-13 9 0,22-14 9,-1 1-1,0-1 1,1 1-1,-1-1 1,0 1-1,1-1 0,-1 1 1,1 0-1,-1-1 1,1 1-1,-1 0 1,1 0-1,-1-1 0,1 1 1,0 0-1,0 0 1,-1 0-1,1-1 1,0 1-1,0 0 0,0 0 1,0 0-1,0 1 1,0-1 2,0 0 0,1 1 0,-1-1 0,1 0 0,-1 0 0,1 0 0,0 0 0,-1 1 0,1-1 0,0 0 0,0 0 0,0 0 0,1 1 0,2 1 4,0 0 0,0 0 0,0 0 0,1-1 0,-1 0 0,1 0-1,5 2 1,36 7-68,1-2-1,63 4 0,-32-4 127,3-2 145,2-4 0,114-9 0,-99-1 235,-114 14-134,-19 0-250,0-3 0,-1-1-1,-45-2 1,25 4-832,150-17-5387,-84 11 5791,2 0-193,1 0 1,24-6 0,-22 1 46,0 0 0,0-1 1,13-9-1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8:59.386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59 26 1312,'0'1'96,"1"0"1,0-1-1,0 1 0,-1 0 1,1-1-1,0 1 0,-1 0 0,1 0 1,-1 0-1,1 0 0,-1 0 1,1-1-1,-1 1 0,1 2 1,0-1 49,0 1 1,0-1 0,0 0 0,1 1-1,-1-1 1,1 0 0,-1 0-1,1 0 1,2 2 0,4 0 130,0 1 0,0-2 0,1 1 1,-1-1-1,1 0 0,15 2 0,56 4 287,-43-6-204,69 4 231,41 5-308,-50-3-3,27 3-21,-52-2-76,1-5-1,0-2 1,86-8 0,53-25 94,50-9 152,-111 19-351,-10-2-55,60-9 167,-92 22 47,140 6 0,-139 4-103,-20-2-137,-12-1-38,147 16 0,54 48 137,-233-50 142,94 21 9,-106-29-117,46 1 0,-13-3-75,11-1-31,-52-2-20,0 1 1,30 5-1,-38-3-12,-5 0-7,0 0-1,0 0 0,0 2 1,0-1-1,15 8 1,-22-9 40,-1 0 0,1 0 0,-1 0 0,1-1 0,-1 0 0,1 0 0,0-1 0,0 1 0,0-1 0,-1 0 0,1-1 0,0 1 0,0-1 0,0-1 0,6-1 0,-5 0-37,-1 0 1,0 0-1,0-1 1,0 0-1,0 0 1,10-10 0,-15 13 11,0-1 1,0 1 0,0-1-1,-1 1 1,1-1 0,0 1 0,-1-1-1,2-2 1,2-7-34,-3 11 27,-1-1 0,0 1-1,0-1 1,0 1 0,0-1 0,0 1 0,0 0-1,0-1 1,0 1 0,0-1 0,0 1 0,-1-1 0,1 1-1,0 0 1,0-1 0,0 1 0,0-1 0,-1 1-1,1 0 1,0-1 0,0 1 0,-1 0 0,1-1 0,0 1-1,-1 0 1,1-1 0,0 1 0,-1 0 0,1 0-1,0-1 1,-1 1 0,1 0 0,-1 0 0,0-1 0,-16-8-27,16 8 15,-15-5-102,0 0 0,-1 0-1,0 1 1,-23-3-1,-69-3-132,77 8 202,-243-13-19,179 12-4,-507 19 116,270 17 156,207-18-38,-641 79-80,544-63 161,-135 19-365,182-28 355,0-7 0,-204-11 0,313-7 107,35 1-173,-58 3-1,80 0-154,1 0 0,-19-2 0,-3 0-40,31 2 26,0 0 1,-1 0-1,1 0 1,0 0-1,0-1 0,0 1 1,-1 0-1,1 0 0,0 0 1,0 0-1,-1 0 1,1 0-1,0 0 0,0 0 1,-1 0-1,1 0 1,0 0-1,0 0 0,0 1 1,-1-1-1,1 0 1,0 0-1,0 0 0,0 0 1,-1 0-1,1 0 0,0 0 1,0 1-1,0-1 1,-1 0-1,1 0 0,0 0 1,0 1-1,0-1 1,0 0-1,0 0 0,0 0 1,-1 1-1,1-1 1,0 0-1,0 0 0,0 0 1,0 1-1,0-1 0,0 0 1,0 0-1,0 1 1,0-1-1,0 0 0,0 0 1,0 1-1,0-1 1,0 0-1,0 0 0,0 0 1,0 1-1,1-1 1,-1 0-1,12 13-39,-3-8 12,1 1 1,-1-2-1,1 1 1,17 4-1,49 10 141,-69-17-110,159 32 91,36 8 64,-121-23-160,414 116-108,-352-84 148,92 31 26,80 14 136,5-27-31,-134-43 87,244 1 1,-315-26-184,303-9 452,-220 0-430,52-4-30,-156 6-414,-384-11 448,-56-30 109,240 30-340,-710-75 65,-103 83-170,-72 102 102,762-50-22,225-42 122,-1 1 0,1-1 1,0 1-1,-1 0 1,1 0-1,0 1 1,0-1-1,1 1 0,-5 3 1,8-6 24,-1 1-1,0 0 1,0 0 0,0 0 0,1 0 0,-1 0-1,0-1 1,1 1 0,-1 1 0,1-1 0,-1 0-1,1 0 1,-1 0 0,1 0 0,0 0 0,-1 0-1,1 0 1,0 1 0,0-1 0,0 0 0,0 0-1,0 0 1,0 0 0,0 0 0,1 1 0,-1-1-1,0 0 1,1 0 0,-1 0 0,0 0 0,1 0-1,0 0 1,-1 0 0,1 0 0,-1 0 0,1 0-1,0 0 1,1 1 0,1 0-11,-1 1 0,1-1 0,0 1 0,0-1 0,0 0 0,0 0 0,1-1 0,5 3 0,34 9-48,253 31-3,60-28 339,-300-15-229,578-32 429,-480 19-384,260-30 89,-213 19-23,-84 11-156,280-32 41,-5-18 150,-318 48-142,-1-4 0,83-31 1,-115 34 248,-41 15-287,0 0 1,0 0 0,0-1-1,0 1 1,1 0 0,-1 0 0,0 0-1,0 0 1,0 0 0,0-1 0,0 1-1,1 0 1,-1 0 0,0 0-1,0-1 1,0 1 0,0 0 0,0 0-1,0 0 1,0-1 0,0 1 0,0 0-1,0 0 1,0 0 0,0-1-1,0 1 1,0 0 0,0 0 0,0 0-1,0-1 1,0 1 0,0 0-1,0 0 1,0 0 0,0-1 0,0 1-1,-1 0 1,1 0 0,0 0 0,0 0-1,0-1 1,0 1 0,0 0-1,-1 0 1,-8-7-58,0 3 28,0 1 0,0 0 0,0 0 1,-1 1-1,1 0 0,-16-1 0,-3-1 4,-302-33 254,95 13-81,-135-13 18,124 14-110,-235-23 439,307 38-1003,173 8 487,0 0 1,0-1-1,0 1 0,0 1 0,0-1 1,-1 0-1,1 0 0,0 0 0,0 0 1,0 1-1,0-1 0,0 1 0,0-1 1,0 1-1,-1 0 0,5 3-159,12 0 34,133 10-160,-99-10 285,251-4 236,-178-3-149,336-8 7,121-2-4,-478 13 77,0-5 1,162-28-1,-262 33-144,9-2 78,0-1-1,0 1 1,17-8-1,-25 9-57,1 0 0,-1 0 0,0-1 0,0 1 0,0 0 0,0-1 0,-1 1 0,1-1 0,0 0 0,-1 0 0,1 1 0,-1-1 0,1 0 0,-1 0 0,0 0 0,0-1 0,0 1 0,0 0 0,0 0 0,-1 0 0,1-1 0,0-3 0,-1-5-29,0-1 0,-1 0 1,-1 0-1,0 1 1,0-1-1,-1 0 1,0 1-1,-8-17 1,4 10-60,1-1-1,-4-21 1,8 28-19,-1 1 0,0 0-1,-1-1 1,-5-11 0,9 23 61,0-1 1,-1 1-1,1-1 0,0 1 1,0-1-1,0 1 0,-1-1 1,1 1-1,0-1 0,-1 1 1,1-1-1,-1 1 0,1-1 1,0 1-1,-1 0 0,1-1 0,-1 1 1,1 0-1,-1-1 0,1 1 1,-1 0-1,1 0 0,-1 0 1,0-1-1,1 1 0,-1 0 1,0 0-1,0 0-1,0 1 0,0-1 0,1 0 0,-1 1-1,0-1 1,0 1 0,1-1 0,-1 1 0,0 0 0,1-1 0,-1 1-1,1 0 1,-1-1 0,1 1 0,-1 0 0,0 0 0,-2 6-88,0 0 0,0-1 0,-2 10 0,-1 2 8,-61 238-272,9 183 696,54-399 161,-2-1 1,-17 63 0,16-88 188,3-14-152,1-7-175,1-9-270,0-1 1,1 0 0,1 0 0,1 0 0,0 0 0,1 1 0,6-23 0,37-114-187,-44 152 115,18-54-200,47-93 1,-53 124 135,1 1-1,2 0 1,0 1-1,1 1 1,1 0-1,22-19 1,2 4-285,-40 34 305,1 0-1,-1 0 1,0 0 0,1 0 0,0 0 0,-1 0-1,1 1 1,0 0 0,0-1 0,0 1 0,4-1-1,-6 2 26,1 0-1,-1 0 1,0 0-1,1 0 0,-1 0 1,0 0-1,0 0 0,1 1 1,-1-1-1,0 1 1,0-1-1,1 1 0,-1-1 1,0 1-1,0-1 0,0 1 1,0 0-1,0 0 1,0 0-1,0-1 0,0 1 1,0 0-1,0 0 0,0 0 1,-1 1-1,1-1 1,0 0-1,-1 0 0,1 0 1,-1 0-1,1 1 1,-1 1-1,4 6-23,-1 1 1,-1 0-1,0 0 0,0 0 1,0 12-1,-3 51-182,1-53 221,-6 82 52,-18 101 1,21-183 122,-2 1 0,0-1-1,-1-1 1,-14 34 0,19-52-119,1 0-1,-1 0 1,1 0 0,-1 0-1,0 0 1,1 0 0,-1 0-1,0 0 1,0 0 0,0 0-1,0 0 1,0-1 0,0 1-1,0 0 1,0-1 0,0 1-1,0 0 1,-1 0 0,2-1-27,-1 0 1,1 0-1,-1 0 1,1 0-1,0 0 0,-1-1 1,1 1-1,0 0 1,-1 0-1,1 0 1,0 0-1,-1 0 0,1 0 1,0-1-1,-1 1 1,1 0-1,0 0 1,-1 0-1,1-1 0,0 1 1,0 0-1,-1-1 1,-5-14 252,4-4-337,0 0 1,1 0-1,2-29 1,11-57-317,-10 85 358,6-36-171,1 0-1,4 1 0,33-97 1,-31 110 59,-10 27-4,0 0 1,1 0 0,1 0-1,9-14 1,-16 28 98,0 0 0,1 1 0,-1-1 0,0 0-1,1 0 1,-1 1 0,1-1 0,0 1 0,-1-1 0,1 0 0,-1 1 0,1-1 0,0 1 0,-1-1 0,1 1 0,0 0 0,0-1-1,-1 1 1,1 0 0,0-1 0,0 1 0,0 0 0,0 0 0,-1 0 0,3 0 0,-2 0 6,0 0 0,0 1-1,-1 0 1,1-1 0,0 1 0,0 0 0,0-1 0,-1 1 0,1 0 0,0 0 0,-1-1 0,1 1-1,-1 0 1,1 0 0,-1 0 0,1 0 0,-1 2 0,3 4-38,-1 1 1,0-1 0,0 1-1,0 11 1,0 196 15,-3-114 48,-12 160 432,9-197-155,3-45-216,0 0-1,-6 32 0,4-33-35,-1 7-79,4-23 100,-1-1-1,1 0 1,0 0-1,-1 0 1,1 1-1,-1-1 1,1 0-1,-1 0 1,0 0-1,1 0 1,-1 0-1,0 0 1,-1 1-1,-17-13 617,-3-2-558,15 9-84,1 0-1,-1 1 1,0-1 0,-9-2-1,-14-2-154,-1 1 0,0 2-1,-47-3 1,-97 10 95,-10-9 459,93 2-353,-272-3 516,-104-4-145,203 5-224,-37 1-383,-99 12-28,178 1 236,65-1-129,87-4 71,-243-5 259,87-23-90,170 19-298,29 4 119,0-1 1,0-1 0,-47-15-1,67 17-56,8 3 49,-1 0 0,0 0 0,0 0 0,0 0 0,0 0-1,0-1 1,1 1 0,-1 0 0,0 0 0,0-1 0,0 1 0,1-1 0,-1 1 0,0-1 0,0 1-1,1-1 1,-1 1 0,1-1 0,-1 0 0,0 1 0,1-1 0,-1 0 0,1 0 0,0 1 0,-1-2 0,20 9-454,109 16-71,-55-11 516,-70-12 45,89 17 44,137 7 0,113-8 5,-64-14 69,-5-20 188,-151 9-109,98-9-88,115-2-576,0 18 260,-259 2 148,-5 1-1964,141 21 0,-210-21 1837,2-1-103,-1 0 0,1 1 0,-1 0 1,0-1-1,0 1 0,1 1 0,-1-1 1,0 0-1,0 1 0,0 0 1,4 2-1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9:01.61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2347 281 3392,'0'0'46,"-1"-1"1,1 1-1,-1 0 0,0-1 1,1 1-1,-1-1 1,1 1-1,-1 0 0,0-1 1,1 1-1,-1 0 1,0 0-1,1 0 0,-1-1 1,0 1-1,1 0 1,-1 0-1,0 0 0,0 0 1,1 0-1,-1 0 1,0 1-1,1-1 0,-1 0 1,0 0-1,1 0 0,-1 1 1,0-1-1,1 0 1,-1 0-1,0 1 0,1-1 1,-1 1-1,0 0 1,-7 3-247,-6 1 131,-1-1 1,0 0-1,0-1 0,0 0 1,-23 0-1,34-2 76,-27 0 707,-1-1 1,-36-5-1,26 1 449,22 1-691,1 0 0,-1-2 0,-20-7 0,-11-3-67,-203-34 1057,211 41-1230,0-1 0,0-3 0,-79-32 0,93 32-202,-1 2 1,-1 1 0,1 1 0,-43-4-1,-129-3 35,78 8 95,-97-24 118,135 19-91,-93-1 1,151 12-126,-60-1-67,-47-4 239,61 5-269,44 1-138,30 0 160,-1 0 0,1 0 0,-1 0 1,1 0-1,0 0 0,-1 0 0,1 0 0,-1 0 0,1 0 0,0 0 0,-1 0 0,1 0 0,-1 0 0,1 0 0,0 0 0,-1 0 0,1 0 0,-1 1 1,1-1-1,0 0 0,-1 0 0,1 0 0,0 1 0,-1-1 0,1 0 0,0 1 0,0-1 0,-1 0 0,1 1 0,0-1 0,-1 1 0,2 0 12,-1-1 0,0 1 0,0 0 0,1-1 0,-1 1 0,0 0 0,1-1 0,-1 1 0,1-1 0,-1 1 0,1 0 0,-1-1 0,1 1 0,-1-1 0,1 1 0,3 2 33,-1 0-1,1-1 1,0 0 0,-1 1 0,6 1-1,15 1-22,0-2 0,0 0 1,38-1-1,-3 0-8,-48-2 11,280 26 24,-127-5 251,37 5-350,101 26 676,-301-51-601,10 1 254,1 0 0,15 1 1,-27-3-265,0 0 0,0 0 0,0 0 0,0 0 0,1 0 0,-1 0 0,0 0 0,0 0 0,0 0 0,0 0 0,0 0 0,0 0 1,0-1-1,0 1 0,0 0 0,0 0 0,0 0 0,0 0 0,0 0 0,0 0 0,0 0 0,0 0 0,0 0 0,1 0 1,-1 0-1,0-1 0,0 1 0,0 0 0,0 0 0,0 0 0,0 0 0,0 0 0,0 0 0,0 0 0,-1 0 0,1 0 0,0-1 1,0 1-1,0 0 0,0 0 0,0 0 0,0 0 0,0 0 0,0 0 0,0 0 0,0 0 0,0 0 0,0 0 0,0 0 0,0 0 1,0-1-1,0 1 0,0 0 0,-1 0 0,1 0 0,0 0 0,0 0 0,0 0 0,-2-2-14,0 0 1,0 0-1,-1 0 0,1 1 1,0-1-1,-1 1 0,1-1 0,-1 1 1,-5-2-1,-29-6-124,24 6 91,-307-47-430,9 26 452,161 14 57,77 5-152,-1 3 1,-102 10 0,174-8 90,0 0 0,0 1 1,0-1-1,0 1 0,0-1 1,0 1-1,0 0 0,1 0 1,-4 2-1,4-3 23,1 0 1,0 0-1,0 0 0,-1 0 0,1 0 1,0 1-1,0-1 0,-1 0 1,1 0-1,0 0 0,0 1 1,0-1-1,-1 0 0,1 0 1,0 1-1,0-1 0,0 0 0,0 0 1,0 1-1,0-1 0,-1 0 1,1 1-1,0-1 0,0 0 1,0 1-1,2 1 17,0-1 0,0 1 0,0-1-1,1 1 1,-1-1 0,0 0 0,1 0 0,-1 0 0,1 0 0,-1 0 0,6 1 0,21 4 20,1-2 0,0 0 0,42-1 0,-20-1-21,345 21-18,71-30 331,-439 6-362,111-7 183,84-3-158,-223 11 14,245-3 424,-2-21-70,-198 17-359,1 2 0,90 2 1,-113 4-3,0 1 1,0 2 0,0 0-1,0 2 1,0 0 0,-1 2-1,32 14 1,-46-18-12,0 1 0,0 0 0,0 1 0,-1-1 0,0 2 0,0-1 0,0 1 0,7 9 213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0:26.71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277 1 1248,'-4'10'2442,"4"-10"-2388,-3 4 156,2-1 0,-1 1 0,0 0 0,1 0 0,0 0-1,0 0 1,0 0 0,0 0 0,0 0 0,1 5 0,-6 66 423,0-6-306,1 301 1241,-43 358-85,6-418-931,26-223-495,-43 130 0,-8-37-3555,58-157 2090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0:27.569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66 576,'9'-13'192,"-1"10"-128,0-5-32,-3 5 128,0-2-96,3 2-224,1-5 64,-6 0-320,7 0 256,-7 1 64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4:03.01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91 171 1728,'0'0'22,"0"0"0,0-1 0,0 1 0,-1 0 0,1 0 1,0-1-1,0 1 0,0 0 0,0-1 0,-1 1 0,1 0 0,0 0 0,0 0 0,-1-1 0,1 1 0,0 0 1,-1 0-1,1 0 0,0-1 0,0 1 0,-1 0 0,1 0 0,0 0 0,-1 0 0,1 0 0,0 0 1,-1 0-1,1 0 0,0 0 0,-1 0 0,1 0 0,0 0 0,-1 0 0,1 0 0,0 0 0,-1 0 0,1 1 1,-4-2 29,5-1 64,-1 1-47,0 1-56,0 1 0,0-1-1,0 0 1,0 0-1,0 0 1,0 0 0,-1 0-1,1 0 1,0 0 0,0 0-1,0 0 1,0 0 0,0-1-1,0 1 1,-1 0 0,1 0-1,0 0 1,0 0-1,0 0 1,0 0 0,0 0-1,0 0 1,0 0 0,0 0-1,-1 0 1,1 0 0,0 0-1,0-1 1,0 1 0,0 0-1,0 0 1,0 0-1,0 0 1,0 0 0,0 0-1,0 0 1,0-1 0,0 1-1,0 0 1,0 0 0,0 0-1,0 0 1,0 0 0,0 0-1,0-1 1,0 1-1,0 0 1,0 0 0,0 0-1,0 0 1,0 0 0,0 0-1,0 0 1,0-1 0,0 1-1,0 0 1,0 0 0,0 0-1,0 0 1,0 0-1,1 0 1,-1 0 0,2-3 118,-2 3-121,0 0 0,0 0 1,0 0-1,0-1 0,0 1 0,0 0 0,0 0 0,0 0 0,0 0 1,0 0-1,0 0 0,0 0 0,0 0 0,0 0 0,0 0 0,0 0 1,0-1-1,0 1 0,0 0 0,0 0 0,0 0 0,0 0 0,0 0 0,0 0 1,0 0-1,0 0 0,0 0 0,0 0 0,0-1 0,0 1 0,0 0 1,0 0-1,0 0 0,0 0 0,0 0 0,0 0 0,0 0 0,0 0 0,0 0 1,0 0-1,0 0 0,-1 0 0,1 0 0,0 0 0,0-1 0,0 1 1,0 0-1,0 0 0,0 0 0,0 0 0,0 0 0,0 0 0,0 0 0,0 0 1,-1 0-1,1 0 0,0 0 0,0 0 0,0 0-5,0 0 0,0 0 0,0 0 0,0 0 0,0 0-1,-1 0 1,1 0 0,0 0 0,0 0 0,0 0 0,0 0 0,0 0-1,0 0 1,0 0 0,0 0 0,0 0 0,0 0 0,-1 0 0,1 0 0,0 0-1,0 0 1,0 0 0,0 0 0,0 0 0,0 0 0,0-1 0,0 1 0,0 0-1,0 0 1,0 0 0,0 0 0,0 0 0,0 0 0,0 0 0,0 0 0,0 0-1,0 0 1,0-1 0,0 1 0,0 0 0,0 0 0,0 0 0,0 0-1,0 0 1,0 0 0,0 0 0,0 0 0,0 0 0,0 0 0,0-1 0,0 1-1,0 0 1,0 0 0,0 0 0,0 0 0,0 0 0,0 0 0,0 0 0,1-1 8,0 0 0,-1 0 1,1 0-1,-1 0 1,0 0-1,1 0 1,-1-1-1,0 1 1,0 0-1,0 0 1,0 0-1,0 0 0,0 0 1,0 0-1,0-1 1,0 1-1,0 0 1,0 0-1,-1 0 1,1 0-1,-1 0 1,1 0-1,0 0 1,-2-1-1,-4-16 600,6 15-520,0 0 0,0 1 0,0-1 0,0 0 0,0 0 0,1 0 0,-1 1 1,1-1-1,-1 0 0,3-3 0,-3 5-47,0 0 1,0 0-1,0 1 0,0-1 1,0 0-1,0 0 0,-1 0 1,1 1-1,0-1 1,0 0-1,-1 0 0,1 1 1,0-1-1,-1 0 1,1 1-1,-1-1 0,1 0 1,-1 1-1,0-2 0,-4-6 525,6 4-352,-1 4-214,1 0 0,-1 0 0,0 0 0,0-1 0,0 1 0,0 0 0,0 0 0,0 0 0,0-1 0,0 1 0,0 0 1,0 0-1,0 0 0,0-1 0,0 1 0,0 0 0,0 0 0,0-1 0,0 1 0,0 0 0,0 0 0,0 0 0,0 0 0,0-1 1,0 1-1,-1 0 0,1 0 0,0 0 0,0-1 0,0 1 0,0 0 0,0 0 0,0 0 0,-1 0 0,1 0 0,0-1 0,0 1 1,0 0-1,-1 0 0,1 0 0,0 0 0,0 0 0,0 0 0,0 0 0,-1 0 0,1 0 0,0 0 0,0 0 0,-1 0 1,1 0-1,0 0 0,0 0 0,0 0 0,-1 0 0,1 0 0,0 0 0,0 0 0,0 0 0,-1 0 0,1 0 0,-1 0-31,-3 13 84,4-12-55,0-1 0,-1 1 0,1 0 0,0 0 0,0-1 0,0 1-1,0 0 1,0 0 0,0-1 0,0 1 0,0 0 0,0 0 0,0 0 0,0-1-1,0 1 1,0 0 0,1 0 0,-1-1 0,0 1 0,1 1 0,12 17-137,-5-7 117,-8-9-1,2-1-5,12 4-43,-12-5 65,1 0 1,0 0-1,-1-1 0,1 1 0,-1-1 1,6 0-1,-7 0 15,0-1 1,0 1 0,0-1 0,0 1-1,0-1 1,0 1 0,0-1-1,0 0 1,0 0 0,0 1-1,-1-1 1,1 0 0,0 0 0,-1 0-1,1 0 1,-1 0 0,1 0-1,-1 0 1,1 0 0,-1 0-1,1 0 1,-1 0 0,0 0 0,0 0-1,1 0 1,-1 0 0,0-1-1,0 1 1,0 0 0,0 0-1,-1 0 1,1 0 0,0-2 0,-1 0 8,0 0 0,1-1 1,-1 1-1,0 0 1,-1 0-1,1 0 0,0 0 1,-1 0-1,0 0 1,-2-3-1,1 3 38,0-1 0,0 1-1,-1 0 1,1 0 0,-6-3 0,7 5-35,1 1-1,-1-1 1,0 0-1,1 0 1,-1 1-1,0-1 1,0 1 0,1 0-1,-1-1 1,0 1-1,0 0 1,0 0 0,1 0-1,-1 0 1,0 1-1,-3 0 1,3-1-17,0 1-1,0-1 1,-1 1 0,1 0-1,0 0 1,0 0-1,0 0 1,0 0 0,0 1-1,0-1 1,0 1 0,0-1-1,1 1 1,-1 0 0,1-1-1,-1 1 1,1 0-1,0 0 1,-1 0 0,0 3-1,-4 8-51,6-12 39,-1 0-1,0 0 1,1 0 0,-1 0-1,1 0 1,0 0 0,-1 0-1,1 0 1,0 0 0,-1 0-1,1 0 1,0 0 0,0 0 0,0 0-1,0 0 1,0 0 0,0 0-1,0 0 1,0 0 0,0 0-1,1 0 1,-1 0 0,0 0-1,1 0 1,-1 0 0,1 0 0,-1 0-1,1 0 1,-1 0 0,1 0-1,1 1 1,-1-1 23,1 0-1,0 1 1,0-1 0,0 0 0,0 0-1,0 0 1,0 0 0,0 0 0,0 0-1,0-1 1,0 1 0,0-1 0,0 1-1,1-1 1,-1 0 0,0 0-1,0 0 1,1 0 0,-1 0 0,3-1-1,-3 0-1,0 1 0,-1 0 0,1-1-1,0 1 1,0-1 0,0 0-1,0 1 1,-1-1 0,1 0 0,0 0-1,-1 0 1,1-1 0,0 1-1,-1 0 1,0 0 0,1-1 0,-1 1-1,0-1 1,0 1 0,1-1 0,-1 0-1,-1 1 1,2-4 0,1-3-54,-2 6 43,0 1 0,-1 0 1,1-1-1,-1 1 0,1-1 0,-1 1 0,1-1 1,-1 1-1,0-1 0,0 1 0,0-1 0,0 1 1,0-1-1,0 1 0,0-1 0,-1 1 0,1-1 1,0 1-1,-1-1 0,1 1 0,-1-1 0,0 1 0,0-2 1,-2 0 12,1 0-12,0 0 0,-1 0 0,1 0 0,-1 0 1,0 1-1,0-1 0,-4-2 0,6 5-7,0 0 0,1-1-1,-1 1 1,0 0 0,0 0 0,0-1 0,0 1-1,0 0 1,0 0 0,0 0 0,0 0 0,0 0-1,0 1 1,0-1 0,0 0 0,0 0 0,0 1-1,0-1 1,0 0 0,0 1 0,1-1 0,-1 1-1,0-1 1,0 1 0,0-1 0,1 1 0,-1 0 0,0-1-1,1 1 1,-1 0 0,0 0 0,1 0 0,-1-1-1,1 1 1,-1 2 0,-7 9-2,0 0 0,-7 18-1,13-26 6,1 1 0,-1-1 0,1 1-1,0-1 1,0 1 0,0-1 0,1 1 0,-1 0-1,1 0 1,0-1 0,1 6 0,0-8 8,-1-1 0,0 0 1,1 1-1,0-1 0,-1 0 0,1 1 1,0-1-1,0 0 0,0 0 1,-1 0-1,1 1 0,0-1 1,1 0-1,-1 0 0,0-1 1,0 1-1,2 1 0,9 9 148,-12-10-140,0-1-1,1 0 0,-1 1 0,0-1 1,1 1-1,-1-1 0,0 0 1,1 1-1,-1-1 0,1 0 0,-1 0 1,1 1-1,-1-1 0,1 0 1,-1 0-1,1 0 0,-1 0 0,1 1 1,-1-1-1,1 0 0,-1 0 1,1 0-1,-1 0 0,1 0 0,-1 0 1,1 0-1,-1 0 0,1 0 1,-1-1-1,1 1 0,-1 0 0,1 0 1,-1 0-1,0-1 0,1 1 1,-1 0-1,1 0 0,-1-1 0,1 1 1,0-1-1,0 0-2,0 0-1,1 0 1,-1-1 0,0 1 0,0 0-1,0 0 1,1-1 0,-1 1-1,1-3 1,-1-2 20,0-1 0,0 1 1,0 0-1,-1-1 0,0 1 0,0-1 1,0 1-1,-1-1 0,0 1 0,-3-10 0,0-7-141,3 22 100,1 1 0,0-1 0,0 0 0,0 1-1,-1-1 1,1 1 0,0-1 0,0 0 0,-1 1-1,1-1 1,-1 1 0,1-1 0,-1 0 0,1 1 0,-1 0-1,1-1 1,-1 1 0,0-1 0,-6-8-515,7 9 492,0 0 1,0 0 0,0 0 0,0 0 0,0 0-1,-1 0 1,1-1 0,0 1 0,0 0 0,0 0-1,0 0 1,0 0 0,0 0 0,0 0-1,0 0 1,0 0 0,0 0 0,0 0 0,0-1-1,-1 1 1,1 0 0,0 0 0,0 0 0,0 0-1,0 0 1,0 0 0,0 0 0,0 0 0,0 0-1,-1 0 1,1 0 0,0 0 0,0 0 0,0 0-1,0 0 1,0 0 0,0 0 0,0 0-1,-1 0 1,1 0 0,0 0 0,0 0 0,0 0-1,0 0 1,0 1 0,0-1 0,0 0 0,0 0-1,-1 0 1,1 0 0,0 0 0,0 0 0,0 0-1,0 0 1,0 0 0,0 0 0,0 0 0,0 1-1,0-1 1,-5 9-1743,5 2-1115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0:28.116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414 16 2240,'8'-11'1672,"-7"10"-1552,0 0-1,0 1 1,0-1-1,0 1 1,0 0-1,0-1 1,0 1-1,0 0 1,0-1-1,2 1 118,6 1 563,-10-1-770,0 1 1,0 0-1,0 0 0,0 0 1,0 0-1,0 1 0,1-1 1,-1 0-1,0 0 1,1 0-1,-1 1 0,1-1 1,-1 0-1,1 2 0,-4 23 219,2-9-159,-3 18 34,1 1 0,1 36 0,3-68-122,-1 95 11,-4 71 278,4-153-243,-31 345 1201,-25-5-472,-25-2-163,11-106-573,-9 40 392,20 90-401,48-241-384,3-20-3312,4-87 102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0:31.248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 1 832,'0'0'10,"0"0"0,-1 1 0,1-1 0,0 0 0,0 0 0,0 1 0,0-1 0,0 0-1,-1 0 1,1 1 0,0-1 0,0 0 0,0 1 0,0-1 0,0 0 0,0 0 0,0 1 0,0-1 0,0 0 0,0 1 0,0-1 0,0 0 0,0 0 0,0 1-1,0-1 1,1 0 0,-1 1 0,0-1 0,0 0 0,0 0 0,0 1 0,0-1 0,1 0 0,11 11 374,14 3 222,-20-12-527,0-1 1,0 0-1,0 0 1,0 0-1,0-1 1,1 1-1,-1-2 1,8 0-1,10 0 219,23 0 204,-22 0-347,0 1 1,-1 1 0,1 1-1,24 5 1,127 26-131,-39-9 9,174 30 659,-95-36-750,-126-13 146,-15-1 57,77 7-57,26 2-136,19 2 259,-111-5-166,255 18 57,67-21-327,7-2 519,-84-3-158,-133 0-191,216 13 428,-176 13-420,-96-11 108,-109-13-44,123 19 124,204 42-78,-32-7 379,-139-9 73,25 5-547,44 0-27,-81-16 175,260 18 230,-302-42-299,282 4 234,46-22 54,154 0-277,-252 0-27,27-4 21,30 5-90,143-9 565,-40-17-683,-6 4 482,-226 14-131,145 12 69,2 25-322,-237-14 70,64 5 43,23 4-104,341-5 215,-539-17-83,232-6-281,211-16 373,-321-3-133,-83 9-81,289-57 134,-47 8 84,-111 23-173,-194 31-19,0 3 0,131-1 0,-153 12 33,0 2 0,0 2 0,0 1 0,-1 3 0,55 19 0,57 32-67,-29-12-942,36 13-4377,-130-54 3098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0:34.85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1 576,'0'8'991,"-1"0"-693,1 1 1,1-1-1,1 10 1,-2-15-270,1 0 0,-1-1 0,1 1 0,0 0 0,0-1 0,0 1 0,1-1 1,-1 0-1,0 1 0,1-1 0,0 0 0,0 0 0,-1 0 0,1 0 0,4 3 1,0-1 25,1 0 1,-1 0 0,1-1 0,0 0-1,0 0 1,0-1 0,11 3 0,4-1 142,26 1 0,6 0 101,230 28 720,-267-32-1003,135 7 58,5-3 91,-48-2 11,50-1-41,53 3-328,-73 2 745,-20-2-368,-82-2-182,205 9-100,-98-8 191,-58-1-42,258 8 119,-9-11-108,-139-2 42,81-17-206,117-11 342,-216 18-349,-74 4 170,234-1-66,-216 12 315,61 3-289,-59 5-22,24 1 60,-17-4-71,106 2 3,100-12 230,50-3-37,-162 4-228,88-6 30,-55-6 56,-8 0 6,17 8-17,-185 5-110,-14 2 95,0 2 0,-1 4 0,74 17 0,-22 11 132,-39-10-29,-4-6-31,102 13 0,-123-25 66,-21-2-156,66 3-1,-34-12 121,107-17-1,337-25 246,-276 41-507,-25 0 165,-98 5 160,43-3-127,306-30-92,-138 11 114,-58 2 110,-192 15-107,163-4 343,-162 8-495,57 0-179,-36 2 132,191 11 277,-84-6-123,-36-2-41,131 9-191,-53-14 398,-93-2-138,389-40-9,-172 4 0,-122 14-47,215-2 10,-203 29 41,-76 1 152,282-1 122,-359-3-383,310 4 168,-208 0-10,25 0 124,188 3-246,-345-5-124,59-3 83,-112 1 20,24 2 1,0 0-1235,-36-2 874,20 1-2748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1:57.7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1 320,'-23'3'2320,"23"21"-1664,0 405 2416,-7-205-2502,3-98-401,3 498 553,7-398-281,0-19-477,0 670-60,-12-595 249,-2 248-71,4-244 121,-15 90 404,7-197-446,4 58-103,3 7 246,1-208-594,-14 54-1,15-78-144,0 0-1,-1 0 1,-1 0 0,1-1-1,-2 1 1,0-1-1,0 0 1,-1-1 0,0 1-1,-15 14 1,14-17-1053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1:59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9 832,'1'0'10,"-1"-1"1,0 1-1,0 0 1,0-1 0,0 1-1,0 0 1,0-1-1,0 1 1,0 0-1,0 0 1,-1-1-1,1 1 1,0 0-1,0-1 1,0 1-1,0 0 1,0 0-1,0-1 1,0 1-1,-1 0 1,1 0-1,0-1 1,0 1-1,0 0 1,-1 0-1,1 0 1,0-1-1,0 1 1,-1 0-1,1 0 1,0 0-1,0 0 1,-1 0-1,1-1 1,0 1-1,-1 0 1,1 0-1,0 0 1,0 0-1,-1 0 1,1 0-1,0 0 1,-1 0-1,1 0 1,0 0-1,-1 0 1,1 0-1,0 0 1,0 1-1,-1-1 1,-4 0 941,3 21 391,1 7-121,1-27-1166,0 1 1,1 0-1,-1-1 0,1 1 1,-1-1-1,1 1 0,-1-1 1,1 1-1,0-1 0,0 1 1,0-1-1,0 0 0,0 1 1,0-1-1,1 1 0,4 2 45,-1 0 0,0 0 0,1-1 0,0 0 0,-1 0 0,1 0 0,1-1 0,-1 0 0,11 2 0,8 1 22,30 1-1,-22-3-150,246 10 884,3-26-229,79-6-302,-227 9-175,360-34 553,10 25-45,-422 19-569,400 28 441,-404-21-484,51 5-21,135 10 35,815 78 550,-1053-97-596,659 31 792,-132-41-97,54-1-92,-524 8-541,336 17 229,-370-15-343,107 13-522,-124-10-1042,-1 1 0,57 20 1,-80-23 961,-1 0 0,1 1 0,-1 0 0,0 1 0,8 6 0,11 11-2064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00.0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32 5152,'5'4'2757,"-1"-8"-2749,0 2-1,0-1 1,0 0 0,0 1-1,0 0 1,1 0 0,-1 0-1,1 0 1,8-1 0,2-1 108,31-1 0,-31 4 29,1 0-1,-1 2 0,1 0 0,23 4 0,-30-3-2,0 1 0,-1 0 0,1 0-1,-1 0 1,0 1 0,0 0 0,0 1-1,0 0 1,8 7 0,-11-7-61,-1 0-1,0-1 1,0 1 0,0 1-1,0-1 1,-1 0 0,0 1-1,0 0 1,-1 0 0,1 0-1,1 10 1,0 1 60,0 0-1,-2 0 1,1 18 0,-2 59-5,-2-61-778,1-1 1,2 0-1,1 0 0,10 46 1,-8-61-1487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00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844 0 4896,'-2'3'221,"-1"-1"1,0 1 0,0-1-1,0 0 1,0 0-1,0 0 1,0 0 0,0-1-1,-1 1 1,1-1-1,-7 2 1,-16 7-305,13-4-65,-1 0 0,-19 4 0,-6 3 101,-68 24 940,58-22-772,0 3 0,0 2-1,-49 29 1,72-33-247,1 1 1,1 1-1,1 1 0,1 1 1,0 2-1,-26 33 0,-46 66-2162,55-73-405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03.3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213 10 1056,'18'-9'4368,"-18"9"-4331,0 0 1,0 0-1,0 0 1,0 0-1,1 0 1,-1 0 0,0 0-1,0 0 1,0 0-1,0 0 1,0 0-1,0 0 1,0 0-1,2 1 789,-2-1-789,0 0 1,0 0-1,0 0 1,1 0-1,-1 1 1,0-1-1,0 0 1,0 0-1,0 0 1,0 0-1,0 0 1,0 0 0,0 0-1,0 0 1,0 1-1,0-1 1,0 0-1,0 0 1,0 12 838,-5 13-238,-3 9-125,-6 62 0,-3 16-216,1-44 63,-37 96 0,28-90-35,-28 134 1,33-119-348,13-57 94,1 0 0,1 0 0,0 37 0,5-65-44,0 0-1,0 0 0,0 0 1,1 0-1,0 1 0,-1-1 0,1 0 1,1 0-1,-1 0 0,1-1 1,-1 1-1,1 0 0,0-1 1,1 1-1,-1-1 0,1 1 1,-1-1-1,1 0 0,0 0 1,0 0-1,0-1 0,1 1 0,-1-1 1,1 1-1,-1-1 0,1 0 1,0-1-1,-1 1 0,1 0 1,0-1-1,0 0 0,8 1 1,-7-1-175,1 0 1,0-1-1,0 0 1,0 0-1,0 0 1,0-1-1,0 0 1,0 0-1,0-1 1,0 1-1,-1-1 1,1 0-1,-1-1 1,6-2-1,47-26-6210,-45 20 4000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03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62 1984,'0'0'19,"-1"0"0,1 0-1,0 0 1,0 0 0,-1 0 0,1 0 0,0 0-1,-1 0 1,1 0 0,0 0 0,0-1 0,-1 1 0,1 0-1,0 0 1,0 0 0,-1 0 0,1-1 0,0 1-1,0 0 1,-1 0 0,1 0 0,0-1 0,0 1 0,0 0-1,0 0 1,-1-1 0,1 1 0,0 0 0,0 0-1,0-1 1,0 1 0,0 0 0,0-1 0,0 1 0,0 0-1,0-1 1,0 1 0,0 0 0,0 0 0,0-1-1,0 1 1,0 0 0,0-1 0,0 1 0,0 0 0,0 0-1,0-1 1,1 1 0,-1 0 0,0 0 0,0-1-1,0 1 1,-8-13 184,8 11-406,1-5 2109,7 5 392,-6 2-2273,111-10 3709,1 3-3811,-1 2-1430,-50 0-1069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13.3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3164 1248,'0'-18'1191,"0"6"2279,18 12-2926,14 0-68,1-2-1,0-2 1,-1-1-1,0-1 1,38-12-1,-53 12-345,104-37 279,-74 23-247,18-10-31,112-62 792,-146 76-737,25-13 72,83-57-1,-123 74-194,-1 0 0,0-1 1,-1 0-1,-1-1 0,0-1 0,0 0 1,-2-1-1,0 0 0,13-26 0,31-76 108,-49 103-82,-1 0-1,-1 0 1,0 0 0,-1 0-1,-1-1 1,-1 1 0,0-32-1,-2 34-47,-1 0 1,0-1-1,-1 1 0,-1 0 0,0 0 0,-9-20 0,8 18 70,0-1 1,1 0-1,-3-28 0,1 6-129,2 5 80,0-1 0,2 0 0,2 1-1,5-49 1,-3 20 70,-3 44-104,2 0 1,0 0-1,6-30 1,15-71 88,-6 54 43,-11 13-151,2 1 0,20-71 0,2 14-79,-25 95 92,-3 6-17,1 1 1,0-1-1,0 1 0,1 0 0,-1 0 1,1 0-1,5-6 0,7-10-4,1 0 0,1 1 0,1 1 0,34-29 1,28-10-41,-41 31 5,47-43 0,79-100-35,-62 62 47,-85 92 37,0 1 0,1 1 0,1 1-1,0 0 1,1 2 0,34-16 0,143-45-15,-81 34 83,120-49-200,-204 79 189,-1 0 1,1 3 0,49-5 0,-25 4 9,-8 0 61,95-17 445,-115 16-397,1 0 0,39-18 0,-60 22-405,1-1-1,-1 0 1,0-1-1,-1 0 0,0 0 1,1-1-1,-2 0 1,1 0-1,-1-1 0,11-15 1,-6 3-1514,1-3-2421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4:04.64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81 102 1056,'-5'-5'3307,"6"5"-3237,-1 0 1,1 0-1,-1 0 1,1 0-1,-1 0 1,1 0-1,-1-1 1,0 1-1,1 0 1,-1 0-1,1 0 1,-1-1-1,1 1 1,-1 0-1,0 0 1,1-1-1,-1 1 1,2-11 692,-1 11-726,-1-1-1,0 1 0,0-1 0,0 1 1,1-1-1,-1 1 0,0-1 0,0 1 0,0-1 1,0 1-1,0-1 0,0 1 0,0-1 1,0 1-1,0-1 0,-1 1 0,1-1 1,0 1-1,0-1 0,0 1 0,-1-1 0,1 1 1,0-1-1,-1 0 0,-2-11 684,4 11-700,-1 1 0,0-1 0,0 0 0,0 1 1,0-1-1,-1 0 0,1 1 0,0-1 0,0 1 1,0-1-1,0 0 0,-1 1 0,1-1 0,0 0 1,-1 1-1,1-1 0,0 1 0,-1-1 0,1 1 0,-1-1 1,1 1-1,-2-1 0,0-2 165,-3 2 94,4 1-380,1 0 21,-1 0 61,0 1 0,0 0 0,1 0 0,-1 0 0,0 0 1,1 0-1,-1 0 0,1 0 0,-1 0 0,1 0 0,0 0 0,-1 0 1,1 0-1,0 1 0,0-2 8,0 4 19,0 0 0,0 0 0,1-1-1,0 1 1,-1 0 0,1 0-1,1-1 1,1 5 0,-3-7 40,4 2 90,-4-3-128,0 0 0,0 1 1,0-1-1,0 0 0,1 1 0,-1-1 0,0 0 0,0 0 1,1 1-1,-1-1 0,0 0 0,1 0 0,-1 1 1,0-1-1,0 0 0,1 0 0,-1 0 0,0 0 0,1 1 1,0-1-1,0 0 24,10-1 530,-14-2-65,-7-5-135,8 7-355,-1-1 1,1 1-1,-1 0 0,1 0 1,-1 1-1,1-1 0,-1 1 1,0-1-1,1 1 0,-1 0 1,0 0-1,1 0 0,-1 0 1,0 0-1,-2 1 0,4-1-11,0 1 0,0-1-1,0 0 1,0 1 0,0-1 0,1 1-1,-1-1 1,0 1 0,0-1-1,1 1 1,-1 0 0,0-1-1,1 1 1,-1 0 0,0-1 0,0 2-1,-14 13-32,13-4-30,2-6 135,0-5-69,0 0-1,0 1 1,0-1 0,0 0-1,-1 0 1,1 1-1,0-1 1,0 0 0,0 0-1,0 1 1,0-1 0,0 0-1,0 0 1,0 1 0,0-1-1,0 0 1,0 0-1,0 1 1,0-1 0,0 0-1,0 0 1,0 1 0,0-1-1,0 0 1,0 0-1,0 1 1,0-1 0,0 0-1,0 0 1,1 1 0,-1-1-1,0 0 1,0 0 0,0 0-1,0 1 1,1-1-1,-1 0 1,0 0 0,0 0-1,0 0 1,1 0 0,-1 1-1,0-1 1,0 0 0,1 0-1,-1 0 1,0 0-1,0 0 1,1 0 0,-1 0-1,0 0 1,0 0 0,1 0-1,-1 0 1,2 1 12,0-1 126,7 0-171,-7 0 50,0 0 0,0 0 1,-1 0-1,1 0 0,0 0 0,0-1 1,-1 1-1,1-1 0,0 1 1,-1-1-1,1 1 0,-1-1 0,1 0 1,-1 0-1,1 0 0,-1 0 1,1 0-1,-1 0 0,0 0 0,0-1 1,0 1-1,1 0 0,-1-1 1,0 1-1,-1-1 0,1 1 0,0-1 1,0 1-1,-1-1 0,1 0 1,-1 1-1,1-1 0,-1 0 0,1-3 1,2-22 93,-2 23-38,0 0 0,-1 0 0,1-1 0,-1 1 0,0 0 0,0 0 0,-1-5 0,0 5-4,-4-16 118,4 20-210,1-1 1,0 1-1,0-1 1,-1 1-1,1 0 1,0-1-1,-1 1 1,1-1-1,-1 1 0,1 0 1,0-1-1,-1 1 1,1 0-1,-1-1 1,1 1-1,-1 0 0,1 0 1,-1 0-1,1-1 1,-1 1-1,1 0 1,-1 0-1,1 0 1,-1 0-1,0 0 0,1 0 1,-1 0-1,1 0 1,-1 0-1,1 0 1,-1 0-1,1 0 1,-2 1-1,1 0-107,0-1 1,1 1-1,-1 0 0,0-1 0,0 1 1,1 0-1,-1 0 0,0-1 0,1 1 1,-1 0-1,1 0 0,-1 0 0,1 0 1,-1 0-1,1 1 0,-3 3-531,-1 6-1793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24.6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440 203 736,'-1'2'517,"3"-4"193,-2 2-545,1-1 0,-1 0-1,1 0 1,-1 0 0,0 0 0,1 0 0,-1 0 0,0 0 0,0 0 0,0 0 0,1 0 0,-1 0 0,0-1 0,0 2-37,-14 3 1056,9 1-1183,1-1 1,-1 1 0,1-1-1,0 1 1,0 1 0,0-1-1,1 0 1,-1 1 0,1 0-1,0 0 1,1 0 0,-3 6-1,1-3 40,0 1-1,0-1 0,-6 9 1,5-10 122,0 1 1,1 0-1,-4 10 1,-37 99 364,13-38-165,18-47-354,-8 27-34,18-46 49,-10 19 0,8-21 19,2 0-1,-6 15 1,8-20-48,0 0 0,0-1-1,-1 1 1,0 0 0,-7 9 0,6-9 85,0 0-1,0 0 1,-5 12 0,8-14-44,-2 0-1,1 0 1,0-1 0,-1 1 0,1-1 0,-1 1-1,0-1 1,0 0 0,0 0 0,-1 0 0,1-1 0,-6 4-1,1-1-23,0 0-1,-1-1 1,1 0-1,-17 4 0,13-6 9,11-2-16,0 0 1,0 0 0,0 0 0,0 1 0,0-1-1,0 0 1,0 0 0,0 1 0,0-1 0,0 1-1,0-1 1,0 1 0,0-1 0,0 1 0,-2 1-1,3-1 8,0-1-8,-1 0-1,1 0 1,0 1 0,0-1 0,-1 0-1,1 0 1,0 0 0,0 1 0,-1-1-1,1 0 1,0 0 0,-1 0 0,1 0-1,0 1 1,-1-1 0,1 0 0,0 0-1,-1 0 1,1 0 0,0 0 0,-1 0-1,1 0 1,0 0 0,-1 0 0,1 0-1,0 0 1,-1-1 0,1 1 0,0 0-1,-1 0 1,1 0 0,0 0 0,-1 0-1,1-1 1,0 1 0,-1 0 0,1 0-1,0 0 1,0-1 0,-1 1 0,1-1 19,0 1 1,0-1-1,0 1 1,0-1-1,0 0 1,0 1-1,0-1 0,0 1 1,0-1-1,0 1 1,0-1-1,0 1 1,0-1-1,1 1 1,-1-1-1,0 1 1,0-1-1,1 1 1,-1-1-1,0 1 0,0-1 1,1 1-1,0-1 1,-1 1-27,8-11 121,1 0 1,12-11-1,-11 11-96,16-19 1,-17 18-3,9-13 48,-1-1 0,24-48 0,37-110 390,-70 164-457,46-95-2,-43 96-7,1 0 0,0 1 0,25-29 0,-9 17-37,60-50 0,-10 18 93,-75 60-123,-3-3-176,-20 27 507,18-20-217,0 0 0,0 0 0,0-1-1,0 0 1,-1 1 0,1-1-1,0 0 1,0 0 0,-1 0 0,1 0-1,-1 0 1,1-1 0,-1 1 0,1-1-1,-5 1 1,-17 5 88,-36 17 129,4 3-48,7-3-416,44-21 175,4-1 47,0-1 1,0 0 0,0 0 0,0 1 0,0-1 0,1 0 0,-1 1 0,0-1 0,0 1 0,0-1-1,1 1 1,-1-1 0,0 1 0,1 0 0,-1-1 0,0 1 0,0 1 0,-3-3 545,3 1-258,5-3-364,7-2 115,-1-2 0,0 1 1,16-14-1,-10 6-53,2 1 0,26-16 0,6-4 85,-31 20-75,-9 7-65,-1-1 0,9-8 1,-18 15 198,-1 4-164,0-1 42,0 1 1,0 0 0,1 0-1,-1-1 1,1 1 0,0 5-1,-2 13-107,1-14 59,0-1-1,1 1 1,1 14-1,-1-1 58,2-10-42,0 0-1,0-1 1,1 1 0,0 0-1,1-1 1,6 13-1,-7-15-83,-2-5 116,1 1 0,0-1-1,-1 1 1,1-1 0,0 0-1,1 0 1,-1 0 0,1 0 0,2 6 1151,-15-11-737,-21-6-580,12 3 277,-28-8 205,23 6-652,-38-7-1,44 15-490,15 0 338,1-1 1,0 0 0,0 1 0,0-1-1,0 0 1,0-1 0,0 1 0,0 0-1,0-1 1,-3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46.6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13 320,'-5'-7'4645,"3"5"-4399,2 2-198,0 0 1,0 0-1,0-1 1,0 1-1,0 0 1,0 0-1,0 0 1,0 0-1,0 0 1,0-1-1,0 1 1,0 0-1,-1 0 1,1 0 0,0 0-1,0 0 1,0-1-1,0 1 1,0 0-1,-1 0 1,1 0-1,0 0 1,0 0-1,0 0 1,0 0-1,0 0 1,-1 0-1,1 0 1,0 0-1,0 0 1,0 0-1,0 0 1,-1 0-1,1 0 1,0 0-1,0 0 1,0 0-1,-1 0 1,1 0-1,0 0 1,0 0-1,0 0 1,0 0-1,0 0 1,-1 0 0,1 0-1,0 0 1,0 0-1,0 1 1,0-1-1,-16 21 549,13-17-540,-1 0 1,1 0-1,0 1 0,1-1 1,-1 1-1,1-1 1,-2 7-1,0 5 174,2 1 0,0 0-1,0-1 1,2 1 0,2 22 0,-1 3-43,-2-27-175,1-1-1,1 1 1,0 0-1,2-1 1,5 25-1,0-12-47,-7-20 32,1 0 1,0 0-1,0 0 0,1 0 1,-1-1-1,8 11 1,-9-15 39,0-1-34,0 0 1,0 1-1,1-1 0,-1 0 1,1 0-1,-1 0 1,1 0-1,-1 0 0,1 0 1,0 0-1,-1-1 0,1 1 1,0-1-1,0 1 1,-1-1-1,1 0 0,0 1 1,2-1-1,1-2 19,0 1 0,0-1-1,0-1 1,-1 1 0,1 0 0,-1-1 0,0 0 0,1 0-1,-1-1 1,5-5 0,-3 2 11,-5 6-30,0 0 0,0 0 0,0-1 0,0 1 0,0 0 0,-1-1 0,1 1 0,0 0 0,-1-1 0,1 1 0,-1-1 0,1 1 0,0-3 0,2-11 13,1-15 5,-4 27-25,1 0-1,-1 0 1,1 0 0,-1 0-1,1 0 1,2-6-1,-1 7 4,-1-1 0,0 0 1,-1 0-1,1 0 0,0 0 0,0-6 0,-1 4 2,0 1 1,1 0-1,0-1 1,0 1 0,2-6-1,-1 6-3,-1 0-1,0 0 1,0 0-1,0 0 1,-1-6-1,2-14-54,-1 19 68,-1 0 1,0 0-1,1 1 0,-2-1 0,1 0 0,-2-6 1,2 9-6,0 1 0,0 0 0,0 0 0,0 0 0,0 0 0,0-1 1,0 1-1,0 0 0,1 0 0,-1 0 0,1-2 0,1-8 6,-2 6-31,0 1-1,0 0 1,0-1-1,1 1 1,-1 0 0,1 0-1,0 0 1,0-1-1,1 1 1,1-4 0,2-15 45,-1 10-108,-4 13 12,0 9-34,-2 50 119,0-33-73,2-1 0,3 38-1,-1-19 100,-2-32 20,0-1 0,3 13 0,-2-14-5,0-3 30,1 0-1,-1 0 1,1 0 0,0-1 0,6 12 0,6 6 138,-13-23-218,-1 0 0,0-1 0,1 1 0,-1 0 0,0 0 0,1-1 0,-1 1 0,1 0 1,-1-1-1,1 1 0,0 0 0,-1-1 0,1 1 0,0-1 0,-1 1 0,1-1 0,0 1 0,-1-1 0,1 0 0,0 1 0,0-1 0,0 0 0,-1 0 0,1 1 0,1-1 1,3 1 48,4 2-86,-6-1 240,1-1 1,0 0 0,0 0-1,0 0 1,8 1 0,-11-2 121,0 0-318,0 0 1,0 0-1,-1 0 1,1 0 0,0 0-1,-1 0 1,1 0 0,0-1-1,-1 1 1,1 0 0,-1 0-1,1-1 1,0 1-1,-1 0 1,1 0 0,-1-1-1,2 0 1,0-3 276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48.2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6 576,'-4'-5'288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49.0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 18 832,'0'0'31,"0"0"0,0 0 1,0 1-1,0-1 0,0 0 0,0 0 0,0 1 1,0-1-1,0 0 0,0 0 0,0 1 1,0-1-1,0 0 0,-1 0 0,1 0 0,0 1 1,0-1-1,0 0 0,0 0 0,-1 0 0,1 1 1,0-1-1,0 0 0,0 0 0,-1 0 1,1 0-1,0 0 0,0 1 0,-1-1 0,1 0 1,0 0-1,0 0 0,-1 0 0,1 0 0,0 0 1,-1 0-1,1 0 0,-15-2 1694,2 1-519,12 1-1178,1 0 0,0 0 0,-1 0 0,1-1 0,0 1 0,-1 0-1,1 0 1,0 0 0,-1 0 0,1 0 0,0-1 0,-1 1 0,1 0 0,0 0 0,-1 0-1,1-1 1,0 1 0,0 0 0,-1 0 0,1-1 0,0 1 0,0 0 0,0-1 0,0 1-1,-1 0 1,1-1 0,0 0-10,0 1 1,-1-1-1,1 1 0,0-1 0,-1 1 1,1-1-1,0 1 0,-1-1 0,1 1 1,-1 0-1,1-1 0,-1 1 0,1 0 1,-1-1-1,1 1 0,-1 0 0,1-1 1,-1 1-1,1 0 0,-1 0 0,0 0 1,1 0-1,-1-1 0,1 1 0,-1 0 1,1 0-1,-2 0 0,0 0 56,1 1 10,-1-1-1,1 0 1,0 0-1,0 0 1,0-1 0,0 1-1,-1 0 1,1 0-1,0 0 1,0-1 0,0 1-1,0-1 1,0 1 0,-2-2-1,2 2 8,-1-1 0,0 1 0,1 0 0,-1-1 0,1 1 0,-1 0 0,0 0 0,1 0 0,-1 0 0,0 0-1,-1 1 1,-3 0 178,-16 10 275,6 9-565,-6 11 879,20-24-855,-1-1-1,1 1 1,1 0-1,-1-1 1,1 1-1,0 0 1,0 0-1,1 0 1,1 10-1,-1-11 48,5 16 243,-5-20-279,0-1 0,0 0 0,1 0 0,-1 0 0,0 0 0,1 0 0,-1 0 0,1 1 0,-1-1 0,1 0 0,-1 0 0,1 0 0,0 0 0,-1-1 0,1 1 0,1 1 0,0 1 36,-1-2-12,1-1-41,0 1 1,0-1 0,-1 1-1,1 0 1,0-1 0,-1 1-1,1 0 1,0 0 0,1 2-1,8 4 107,-1-4-575,0-1 0,0 0 0,1 0 0,-1-1 0,0 0 1,15-1-1,-24 0 216,0 0 0,0 0 1,0 0-1,0 0 0,0 0 1,0 0-1,0 0 0,0 1 1,0-1-1,0 0 1,0 1-1,0-1 0,0 1 1,0-1-1,1 2 0,2 4-1830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2:49.9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42 1728,'0'0'66,"-1"-1"-1,0 1 1,0 0-1,0-1 1,1 1 0,-1 0-1,0-1 1,0 1 0,1-1-1,-1 1 1,0-1 0,1 1-1,-1-1 1,0 0-1,1 1 1,-1-1 0,1 0-1,-1 1 1,1-1 0,0 0-1,-1-1 1,0-26 10388,3 30-9737,-1-1-788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3:19.87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82 94 1056,'-1'-4'151,"0"0"0,1 0 0,-1 0 0,1 0 0,0-1 1,1-4-1,0 6-42,-1 0 0,0 0 1,0 0-1,0 0 1,0 0-1,0 0 0,0 1 1,-1-1-1,0 0 1,1 0-1,-1 0 0,-4-8 583,-2-1 372,7 12-1048,0 0 1,-1 0 0,1-1 0,0 1 0,0 0 0,0 0-1,-1 0 1,1 0 0,0 0 0,0 0 0,-1 0 0,1 0-1,0 0 1,0 0 0,-1 0 0,1 0 0,0 0 0,0 0-1,0 0 1,-1 0 0,1 0 0,0 0 0,0 0 0,-1 0-1,1 0 1,0 0 0,0 1 0,0-1 0,-1 0-1,1 0 1,0 0 0,0 0 0,0 0 0,-1 1 0,1-1-1,0 0 1,0 0 0,0 0 0,0 1 0,0-1 0,0 0-1,-1 0 1,1 0 0,0 1 0,0-1 0,0 0 0,0 0-1,0 1 1,0-1 0,0 0 0,0 0 0,0 1 0,0-1-1,-1 2 22,1-1 0,0 1 0,-1 0 0,1 0 0,0 0 0,0 0 0,-1-1 0,2 1 0,-1 0 0,0 0 0,0 0-1,0 0 1,1-1 0,-1 1 0,1 0 0,0 0 0,-1-1 0,1 1 0,0 0 0,0-1 0,0 1 0,0-1 0,0 1-1,0-1 1,1 0 0,-1 1 0,3 1 0,4 3 115,0 0 0,0 0 0,16 8 0,-21-12-136,21 10 327,45 15-1,-17-8-113,-48-17-188,-1-1 0,1 1 0,-1 0 0,1 0 0,4 4 1,-7-5-42,-1-1 1,1 1 0,-1-1-1,1 1 1,-1-1 0,1 1 0,-1-1-1,1 1 1,-1 0 0,1-1 0,-1 1-1,0 0 1,0-1 0,1 1 0,-1 0-1,0-1 1,0 1 0,0 0 0,0 0-1,1-1 1,-1 1 0,0 0 0,0 0-1,-1-1 1,1 1 0,0 0 0,0 0-1,0-1 1,0 1 0,-1 0-1,1-1 1,0 1 0,-1 0 0,1-1-1,0 1 1,-1 0 0,1-1 0,-1 1-1,-6 5 31,1-1 0,-1 0-1,0-1 1,0 1-1,-1-1 1,1-1 0,-9 4-1,-1 0 84,-68 31 211,51-25-157,24-9-80,-1 0 1,-10 6-1,13-7-155,0 0 154,8-3-83,0 0 0,0 0 0,0 1-1,0-1 1,0 0 0,-1 0 0,1 0 0,0 0 0,0 0 0,0 1 0,0-1 0,0 0-1,0 0 1,0 0 0,0 0 0,0 0 0,0 1 0,0-1 0,0 0 0,1 0 0,-1 0 0,0 0-1,0 0 1,0 1 0,0-1 0,0 0 0,0 0 0,0 0 0,0 0 0,0 0 0,0 0 0,1 1-1,-1-1 1,0 0 0,0 0 0,0 0 0,0 0 0,0 0 0,0 0 0,1 0 0,-1 0-1,0 0 1,0 0 0,0 0 0,0 0 0,0 0 0,1 0 0,-1 0 0,0 0 0,6 2 50,-1 0 0,1-1 1,-1 0-1,1 0 0,0-1 1,-1 1-1,1-1 0,0 0 1,7-2-1,9 1 58,198-9 352,-146 5-636,-69 5 162,8-1-61,1 0 1,-1 1-1,1 0 0,-1 1 1,19 4-1,-32-5 64,1 0 0,-1 0-1,1 0 1,-1 0 0,1 1 0,-1-1-1,0 0 1,1 0 0,-1 0 0,1 1-1,-1-1 1,1 0 0,-1 0 0,0 1-1,1-1 1,-1 0 0,0 1 0,1-1-1,-1 1 1,0-1 0,1 0 0,-1 1-1,0-1 1,0 1 0,0-1 0,1 1-1,-1-1 1,0 1 0,0-1 0,0 1-1,0-1 1,0 1 0,0-1 0,0 1-1,0-1 1,0 1 0,0-1 0,0 0-1,0 1 1,0-1 0,-1 1 0,1-1-1,0 1 1,0-1 0,0 1 0,-1-1-1,1 1 1,0-1 0,0 0 0,-1 1-1,1-1 1,0 0 0,-1 1 0,0-1-1,-2 4-49,0-1 0,0 1 0,-1-1 0,-7 5 0,-9 3 81,0-1 0,-1 0 0,0-2 0,-29 8 0,-13 6 181,30-8-110,-60 35 0,-25 28 240,111-72-282,-27 19 117,31-21-151,0-1 1,1 0-1,-1 1 1,1 0 0,-1-1-1,1 1 1,0 0 0,-2 5-1,4-8-3,0 1 1,-1-1-1,1 1 0,0-1 0,0 1 0,0-1 1,0 1-1,0-1 0,0 1 0,0-1 0,0 1 0,0-1 1,0 1-1,0 0 0,1-1 0,-1 1 0,0-1 1,0 1-1,0-1 0,1 1 0,-1-1 0,0 0 0,1 1 1,-1-1-1,0 1 0,1-1 0,-1 1 0,0-1 0,1 0 1,-1 1-1,1-1 0,-1 0 0,1 0 0,-1 1 1,1-1-1,-1 0 0,1 0 0,-1 0 0,1 1 0,-1-1 1,1 0-1,-1 0 0,1 0 0,0 0 0,28 2 210,-27-2-213,17-1 72,21-4 0,-26 3-212,0 0 0,0 1-1,0 1 1,16 1 0,-29-1 115,-1 0 1,1 0-1,-1 0 0,1 0 0,-1 0 1,1 0-1,-1 0 0,1 0 1,-1 0-1,0 1 0,1-1 0,-1 0 1,1 0-1,-1 0 0,1 1 1,-1-1-1,0 0 0,1 1 0,-1-1 1,1 0-1,-1 1 0,0-1 1,0 1-1,1-1 0,-1 1 0,1 0 1,-1 0 4,0 0-1,0 0 1,0 0 0,0-1 0,0 1 0,-1 0 0,1 0-1,0 0 1,0 0 0,-1 0 0,1-1 0,0 1 0,-1 0-1,0 1 1,-3 4 39,-1 1 0,-11 11-1,11-13-4,-27 29-36,21-24 73,1 1 0,0 0 0,0 1 0,1 0 1,1 0-1,-13 24 0,19-29-57,0 0 1,1 0-1,-1 0 0,1 0 1,1 1-1,-1 8 1,1-15-12,0 1 0,0-1 1,-1 0-1,1 0 0,0 0 1,-1 1-1,1-1 0,-1 0 1,0 0-1,1 0 0,-2 2 1,1-2 0,0 0 1,1 0 0,-1 0-1,1 0 1,-1 0 0,1 0-1,-1 0 1,1 0 0,-1 0-1,1 1 1,0 1 0,0-2 11,1 0-1,0 0 1,0 1 0,0-1 0,0 0 0,0 0 0,0 0 0,1 0 0,-1 0 0,0 0 0,0 0 0,1-1 0,-1 1 0,3 1-1,-2-1-3,18 7-91,-1-1 1,1 0-1,1-2 0,23 4 0,-19-3-456,19 2-3139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3:20.979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310 8 4064,'-8'-8'2618,"8"10"-2585,0-1 0,0 1-1,-1-1 1,1 1-1,0-1 1,-1 1-1,1-1 1,-1 0-1,0 2 1,-8 11 57,1-1 1,-13 15 0,14-21-59,1 0 0,0 1 0,1 0 0,-1 0 0,2 1 0,-6 12 0,9-20 7,1 0 0,0 0 1,0 0-1,1 0 0,-1 0 1,0 1-1,0-1 0,0 0 1,1 0-1,-1 0 0,1 0 0,-1 0 1,1 0-1,-1 0 0,1 0 1,-1 0-1,1-1 0,0 1 1,0 0-1,-1 0 0,1 0 0,2 0 1,0 2 75,0 0 1,0-1 0,1 0 0,6 4-1,-2-3-11,0 1-1,1-2 1,0 1-1,8 0 1,-16-2-107,0-1 1,0 0-1,0 0 1,0 0-1,0 0 1,0 1-1,0-1 1,0 0-1,0 1 0,0-1 1,0 1-1,0-1 1,0 1-1,0 0 1,0-1-1,-1 1 1,1 0-1,1 1 1,-2-1-1,1-1 0,-1 1 1,0 0-1,0 0 0,0 0 1,1-1-1,-1 1 0,0 0 1,0 0-1,0 0 0,0-1 1,0 1-1,0 0 0,-1 0 1,1 0-1,0-1 0,0 1 1,-1 1-1,-1 2 29,0 0 1,0-1-1,0 1 0,-1-1 0,0 1 1,-5 4-1,8-7 43,-1 0-56,1-1-1,0 1 1,0-1-1,0 1 1,0-1-1,-1 1 0,1 0 1,0-1-1,0 0 1,-1 1-1,1-1 1,0 1-1,-1-1 1,1 1-1,0-1 0,-1 0 1,1 1-1,-1-1 1,1 0-1,-1 1 1,1-1-1,-1 0 0,1 0 1,-1 1-1,1-1 1,-1 0-1,1 0 1,-1 0-1,1 0 1,-2 0-1,-23 3 106,6-2-131,-131 30 397,60-9-901,152-23-7536,-34-5 6826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3:24.164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15 181 1664,'-14'-37'5240,"15"38"-5046,0-1-1,1 1 1,-1 0-1,0-1 1,1 0-1,-1 1 1,1-1-1,-1 0 1,3 0-1,26 3 104,5-5 84,37-6 0,-36 3-77,36 1 0,161-4 144,-204 9-419,40 7 0,-40-4 33,42 2 0,-56-5 7,-1 0 1,25 6 0,-25-4-97,1 0 0,25 1 0,26-7 149,-35 2-117,49 2 1,-57 4 2,-20-3 6,2-1 1,-1 0 0,0-1 0,0 1-1,5 0 1,-8-1-2,0 0 1,1 0-1,-1 0 0,1 0 1,-1 1-1,0-1 0,1 1 1,-1-1-1,3 2 0,-3-2 115,0 0-53,3 0-69,1 1 79,0-1-1,0-1 1,0 1 0,7-2 0,2-1-259,20-3 227,-34 5-131,1 1-1,0-1 0,0 1 1,0 0-1,0 0 0,-1 0 1,1-1-1,0 1 0,0 0 1,0 0-1,0 0 0,0 0 1,1 0-1,45-57-7985,-46 54 8341,0 1 0,0-1 0,0 1 0,-1-1 0,1 1 0,-1-1 0,1-4 0,-1 2 130,0 3-330,1 1 1,-1 0 0,0-1-1,0 1 1,0 0 0,0-1-1,0 1 1,0 0 0,-1-1 0,1 1-1,0 0 1,-1-1 0,1 1-1,-1 0 1,1 0 0,-1-1-1,0 1 1,0 0 0,1 0 0,-1 0-1,0 0 1,0 0 0,0 0-1,0 0 1,-2-1 0,1 2-90,0 1 0,0-1 0,1 1 0,-1-1 0,0 1 0,0 0 0,0 0 0,1 0 0,-4 2 0,0 0 30,1-2-69,-1 2 318,-1 0 0,1-1 0,-1 0 0,0 0 0,0 0 0,0-1 0,0 0 0,0 0 0,-7 0 0,-3-2-208,1-1-1,0 0 1,0-2-1,-21-6 1,15 4-24,-25-4 0,-25-1-2,14 1 49,-103-4 0,150 14-150,0 0 80,-1 0-1,1 0 1,-18 4 0,6 1 81,-34 1 0,39-5-114,-24 7-171,31-6 225,0 0 1,0 0-1,-14 0 0,9-1-11,0 1 0,0 0 0,0 2-1,1-1 1,-1 2 0,-27 12 0,6-3 1,-51 13-108,77-25 142,9-2-68,0 0 0,0 0 0,1 0-1,-1 0 1,0 1 0,0-1 0,0 0 0,0 1-1,0-1 1,0 0 0,0 1 0,1-1 0,-1 1-1,0-1 1,0 1 0,-1 1 0,2-2 10,0 0 1,0 0 0,0 1 0,-1-1-1,1 0 1,0 0 0,0 0-1,0 0 1,0 1 0,0-1 0,0 0-1,0 0 1,-1 1 0,1-1-1,0 0 1,0 0 0,0 0 0,0 1-1,0-1 1,0 0 0,0 0-1,0 1 1,0-1 0,0 0 0,0 0-1,0 0 1,1 1 0,-1-1-1,0 0 1,0 0 0,0 1 0,0-1-1,0 0 1,0 0 0,1 1-1,9 5 1,15 2-117,9-3 100,1-2 0,0-2-1,0-1 1,41-5 0,48-8 423,-84 7-401,-1-1 35,59-1 0,-54 7-48,-30 0 73,1 0-1,0 1 1,0 1-1,24 5 1,-24-4-467,-10-1 516,1 0 0,-1 0-1,0 1 1,6 2 0,-9-3-358,0 0 1,0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4:01.7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392 548 640,'7'0'4331,"-20"-1"-2698,-21-1-888,-1-1 165,26 2-796,0 0 0,0 0 0,-15 2-1,9 0 88,3 0-117,-1 1 1,0 0 0,1 0 0,0 2 0,-14 4 0,17-4-92,-1 0 1,1 1 0,0 1-1,0-1 1,0 1-1,1 1 1,-1 0 0,2 0-1,-1 0 1,1 1-1,0 0 1,1 1 0,0-1-1,0 1 1,1 0-1,0 1 1,0-1 0,1 1-1,-3 13 1,2-9 51,2 1-1,-1 1 1,2-1 0,-1 20 0,3-21-64,0 0 1,1 1 0,1-1-1,1 0 1,0 0 0,5 16-1,-6-25 24,0 0 1,0-1-1,0 1 0,0-1 0,1 0 0,0 1 0,0-1 0,0-1 0,0 1 0,1 0 1,-1-1-1,1 1 0,0-1 0,0 0 0,0-1 0,0 1 0,1-1 0,-1 0 0,1 0 0,0 0 1,6 2-1,-1-2 14,0 0 0,0-1 0,0 0 0,1 0 0,-1-1 0,0-1 1,0 0-1,0 0 0,0-1 0,0 0 0,17-6 0,-19 5 14,0-1 0,-1 0 0,1 0 0,-1 0 0,0-1 0,-1 0 1,1-1-1,-1 0 0,0 0 0,0 0 0,-1 0 0,0-1 0,0 0 0,7-12 0,-2-2 13,-1-1 0,12-38 1,5-50-47,-7 25 122,-11 55-120,-1 0-1,-2 0 0,2-34 1,13-127-219,-3 39 60,-13 123 187,-3 21-9,0-1 0,0 0 0,0 0 0,-1 0 0,-1 0-1,-1-9 1,2 17-30,0 1-1,0-1 0,0 1 0,0-1 0,0 1 1,0-1-1,0 1 0,0 0 0,0-1 1,-1 1-1,1-1 0,0 1 0,0-1 1,0 1-1,-1-1 0,1 1 0,0 0 0,-1-1 1,1 1-1,0 0 0,-1-1 0,1 1 1,0 0-1,-1-1 0,1 1 0,-1 0 1,1 0-1,0-1 0,-1 1 0,0 0 0,0 0-7,0 1 1,1-1-1,-1 1 0,0-1 0,1 1 0,-1-1 0,1 1 0,-1 0 0,0-1 0,1 1 0,0 0 0,-1-1 0,1 1 0,-1 0 0,1 1 0,-12 30-27,-36 201-271,46-223 359,-12 95-26,12-87 61,2 0 0,0 1 1,5 33-1,3-8-70,3-1 0,0-1 1,20 44-1,-14-46 64,2-1 0,39 62 0,-39-70 151,10 14-2763,-20-34 1126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4:02.5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60 2304,'-15'-3'983,"7"2"1497,14-1-1415,18-2-507,-2-2-1,26-9 1,-23 7-216,32-7 0,-47 13-309,-1 0 0,0 1 0,1 1 0,-1 0-1,1 0 1,11 2 0,-17-1 13,0-1-1,1 2 0,-1-1 1,0 1-1,0-1 1,-1 1-1,1 0 1,0 0-1,-1 1 1,1-1-1,-1 1 0,0 0 1,1 0-1,-2 0 1,1 0-1,3 5 1,-2-2 39,0-1 1,-1 2-1,0-1 1,0 0-1,-1 1 1,0-1-1,2 10 1,5 50 274,-4-19 57,1-13-251,-2-14-108,-1 0 1,1 28-1,6 37 204,-10-77-512,1 1 1,0-1 0,4 15-1,-5-21-3,6 8-3769,-4-8 3871,3 6-2841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4:14.6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 0 576,'0'10'432,"0"-8"-96,-3 10 2949,2-12-3215,-16 0 1209,-14-5-617,21 5-424,6 0-102,0 0 1,-1 0-1,1 0 0,0 1 0,0-1 0,0 1 1,-5 1-1,-4 0 36,12-3-163,0 1-1,0 0 1,0 0 0,0 0-1,-1 0 1,1 1 0,0-1-1,0 0 1,0 0-1,0 1 1,0-1 0,0 0-1,-2 2 1,-17 13-292,12-10 88,8-4 205,-1-1 1,0 0 0,1 1 0,-1-1 0,0 0 0,1 1 0,-1-1 0,1 1 0,-1-1 0,1 1 0,-1-1 0,1 1 0,-1 0 0,1-1-1,0 1 1,-1-1 0,1 1 0,0 0 0,-1-1 0,1 1 0,0 0 0,0 0 0,0-1 0,0 1 0,0 0 0,0-1 0,0 1 0,0 0 0,0 0-1,0-1 1,0 1 0,0 0 0,0-1 0,1 2 0,2 28 7,-2-24-28,-1 1 0,1-1 0,0 0-1,1 1 1,2 8 0,8 19 170,-10-30-145,0 0 0,-1 1-1,1 0 1,-1-1 0,1 10 0,-2-10 42,1-1 0,-1 1 0,1 0 0,0-1 0,0 1 0,0 0 0,1-1 0,-1 1 0,1-1 1,0 0-1,3 6 0,-1-5-18,0 1 0,1-1-1,-1 0 1,1-1 0,-1 1 0,1-1 0,8 4 0,-10-5-236,0-1 0,0 0 1,0 0-1,1 0 0,-1-1 1,0 1-1,0-1 0,1 0 0,-1 0 1,0 0-1,1 0 0,-1 0 0,0-1 1,6-1-1,5-1-3147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4:03.2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457 0 3072,'-5'0'3845,"4"1"-3642,-1-1 0,1 1 0,0 0 0,-1 0-1,1-1 1,0 1 0,0 0 0,-1 0 0,0 2 0,-6 3 616,-2 1-597,-1 1 1,1 0-1,0 1 0,1 0 1,0 0-1,-15 21 0,3 3-3,-18 34 0,-4 9-48,18-36-84,2-1-20,-2-2 0,-43 50 0,59-79-31,0 0 1,-19 13-1,21-17-386,0 0 1,1 1-1,0 0 1,0 1-1,0-1 0,0 1 1,-6 9-1,32-24-6556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4:04.3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162 11 1472,'5'-10'5248,"-4"21"-3807,-1-9-1264,1 0-1,-1 0 0,0 0 1,0 0-1,0 0 0,0 0 1,0 0-1,0 0 0,-1-1 0,1 1 1,-2 4-1,-8 19 210,-2 0 0,-1-1-1,0 0 1,-2-1 0,-24 30 0,19-29-170,12-14-163,0 0-1,-17 16 0,22-24 366,7-4-279,7-6 13,5-12-148,-1 1-1,19-34 1,-1-1-425,-33 54 420,0 0 1,0 0 0,1 0 0,-1 0 0,0 0-1,0 0 1,0-1 0,0 1 0,0 0-1,0 0 1,0 0 0,0 0 0,0 0 0,0 0-1,0 0 1,0 0 0,0 0 0,0-1-1,0 1 1,0 0 0,0 0 0,0 0 0,0 0-1,0 0 1,0 0 0,0 0 0,0 0 0,0-1-1,0 1 1,0 0 0,0 0 0,0 0-1,0 0 1,0 0 0,0 0 0,0 0 0,0 0-1,0-1 1,0 1 0,0 0 0,0 0-1,0 0 1,0 0 0,-1 0 0,1 0 0,0 0-1,0 0 1,0 0 0,0 0 0,0 0 0,0 0-1,0 0 1,0 0 0,0 0 0,-1 0-1,1 0 1,0 0 0,-6 4 50,1 4-105,-16 34-71,20-39 85,0-1 1,0 1-1,-1 0 1,1-1 0,-1 1-1,-3 3 1,4-5-168,11-2-277,-9 1 470,0 0 1,0 0-1,1-1 1,-1 1-1,0-1 1,0 1-1,0-1 0,0 0 1,1 1-1,-1-1 1,0 0-1,0 0 1,0 0-1,0 0 1,-1 0-1,1 0 1,0 0-1,0 0 1,-1 0-1,2-2 1,7-9 52,-7 10-24,0 0-1,0-1 1,0 1-1,0-1 1,0 1-1,0-1 1,1-5 0,0-4-2843,-3 19 1138,0 4 529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28:46.9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76 480,'2'-1'165,"4"-4"-103,-5 3-50,0 1 0,0 0-1,0 0 1,1 0 0,-1 1 0,0-1 0,0 0 0,1 0-1,14-9 7000,-17 10-6956,-1 0 0,1 0 0,-1 0-1,0 0 1,1-1 0,-1 1 0,1 0 0,-1-1 0,-1 0 0,0 2-22,0 0 0,0 0 0,0 0 0,0 1 0,0-1 0,1 1 0,-1 0 0,1 0 0,-1 0 0,-4 4 0,7-5 255,12-9 378,-10 3-468,1-9 772,8 17-639,8 2-427,-17-6 156,-1 0 0,1 0 0,0 0-1,0 0 1,0 0 0,-1-1 0,1 1 0,2-3 0,-3 3-50,0-1 0,-1 1 1,1-1-1,-1 1 0,1-1 1,-1 1-1,1-1 0,-1 1 1,0-1-1,0 1 0,0-1 1,0 0-1,0 1 0,0-3 1,0-1 175,-1 5-183,1-1 0,0 1 0,-1-1-1,1 1 1,-1-1 0,1 1 0,0-1 0,-1 1 0,1-1-1,-1 1 1,0 0 0,1-1 0,-1 1 0,1 0 0,-1 0-1,1-1 1,-1 1 0,0 0 0,1 0 0,-1 0 0,0 0 0,1 0-1,-1 0 1,1 0 0,-1 0 0,0 0 0,1 0 0,-1 0-1,-1 0 1,0 2-15,0-1 0,1 1-1,-1 0 1,0 0-1,1 0 1,-1 0 0,1 0-1,0 0 1,-1 0 0,1 0-1,0 0 1,0 0 0,0 1-1,1-1 1,-1 0-1,1 1 1,-1-1 0,1 1-1,0-1 1,0 1 0,0 4-1,0-6 61,2 2-1,-2-2-40,0-1 1,0 0-1,0 0 1,0 0 0,0 1-1,0-1 1,0 0-1,0 0 1,0 0-1,0 0 1,0 1 0,1-1-1,-1 0 1,0 0-1,0 0 1,0 0-1,0 1 1,0-1 0,0 0-1,0 0 1,1 0-1,-1 0 1,0 0 0,0 0-1,0 1 1,0-1-1,1 0 1,-1 0-1,0 0 1,0 0 0,0 0-1,1 0 1,-1 0-1,3 0 18,-1 0 0,1 0 0,-1 0 0,1 0 0,-1-1 0,1 1 0,-1-1 0,5-1 0,-6 1-25,0 0 0,1 0 0,-1 0 0,0 0 0,0 0 0,0 0 0,0 0 0,0 0 0,0-1 0,-1 1 0,1 0 0,0-1 0,-1 1-1,1 0 1,-1-1 0,2-2 0,-1 0 43,1-11 69,-11 23-219,3 1 150,4-7-52,1 0 1,-1 0 0,1 1 0,-1-1 0,1 0-1,0 1 1,0-1 0,0 1 0,0-1-1,-1 4 1,2-6 33,0 0-1,0 1 1,0-1-1,0 0 1,0 0-1,0 0 1,-1 1-1,1-1 1,0 0-1,0 0 1,0 0-1,0 0 1,-1 0-1,1 1 1,0-1-1,0 0 1,0 0-1,0 0 1,-1 0-1,1 0 1,0 0-1,0 0 1,0 0-1,-1 0 1,1 0-1,0 0 1,0 0-1,-1 0 1,1 0-1,0 0 1,0 0-1,0 0 1,-1 0-1,1 0 1,0 0-1,0 0 1,0 0-1,-1 0 1,1 0-1,0 0 1,0 0-1,0-1 1,-1 1-1,1 0 1,0 0-1,0 0 1,0 0-1,0 0 1,0-1-1,-1 1 1,1 0-1,0 0 1,0 0-1,0-1 1,0 1-1,0 0 1,0 0-1,0-1 1,0 1-19,0 0 0,0 0 0,0-1 0,-1 1 0,1 0 0,0 0 0,0 0 1,0-1-1,1 1 0,-1 0 0,0 0 0,0 0 0,0-1 0,0 1 0,0 0 0,0 0 1,0 0-1,0 0 0,0-1 0,0 1 0,0 0 0,1 0 0,-1 0 0,0 0 1,0-1-1,0 1 0,0 0 0,0 0 0,1 0 0,-1 0 0,0 0 0,0 0 1,0 0-1,1-1 0,-1 1 0,0 0 0,0 0 0,0 0 0,1 0 0,-1 0 0,0 0 1,0 0-1,0 0 0,1 0 0,-1 0 0,0 0 0,0 0 0,0 0 0,1 0 1,-1 1-1,0-1 0,0 0 0,0 0 0,1 0 0,-1 0 0,0 0 0,0 0 1,0 0-1,0 0 0,1 1 0,0-1-49,0-3 331,-2 3-296,0 0-1,0 0 0,0 0 1,0 0-1,0 0 0,0 1 1,0-1-1,0 0 0,0 1 1,0-1-1,0 1 0,0-1 1,0 1-1,0-1 0,1 1 1,-1 0-1,0-1 0,0 1 1,1 0-1,-1 0 0,0-1 1,1 1-1,-2 2 0,-16 21-23,14-12 46,4-9 68,1-6 254,2-7-131,-2 8-156,0-1 0,-1 0 0,1 1 1,-1-1-1,1 0 0,-1-4 1,0 5-34,0 0 0,0 0 0,-1 0 0,1 0 0,-1 0 0,1 1 0,-1-1 0,0 0 0,0 0 0,-1-2 0,1 3-208,2 5-1375,0-3 1230,-1 0 0,1 0 0,-1 0 0,1 0 0,0 0 0,-1 0 0,1 0-1,0 0 1,0 0 0,1 1 0,9 6-3748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07.0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1 832,'-2'5'73,"0"0"0,1 0 0,0 1 0,0-1 0,1 1 0,-1-1 0,1 1 0,0-1-1,2 10 1,-1 5 222,-1 100 116,-5-47 538,6-47-752,0-15-54,-1-1-1,0 0 1,-3 21 0,-8 7 60,-23 49 490,29-78-602,1-1 0,-1-1 0,-6 9 0,1-1-172,5-8 91,3-6 4,1 1 0,0 0 0,0-1 0,0 1 0,0 0 0,0 0 0,0 0 0,0 0 0,0 0 0,1 0 0,-1 0 0,0 2 0,-7 51 34,8-47-121,0 3 143,0 1 0,1 0 0,0 0 0,5 21 0,13 37-72,23 71-172,1-42-898,-26-64-384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13.1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1 64,'-15'18'3023,"14"-13"-2803,-1 4-103,0 0 16,1-1 1,-1 0 0,1 1-1,1 0 1,0-1-1,1 14 1,0 5-173,1 38-15,0 30 12,-18 107 143,16-183-571,0-1-1,1 0 0,7 36 1,0-20-821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19.6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392 27 1408,'0'0'12,"1"0"0,-1 0 0,0 0 0,0 0 1,0-1-1,0 1 0,0 0 0,0 0 0,0 0 0,0 0 0,0 0 0,0 0 1,0-1-1,0 1 0,0 0 0,0 0 0,1 0 0,-1 0 0,0 0 1,0-1-1,-1 1 0,1 0 0,0 0 0,0 0 0,0 0 0,0 0 0,0-1 1,0 1-1,0 0 0,0 0 0,0 0 0,0 0 0,0 0 0,0 0 0,0-1 1,0 1-1,-1 0 0,1 0 0,0 0 0,0 0 0,0 0 0,0 0 0,0 0 1,0 0-1,0 0 0,-1 0 0,1-1 0,0 1 0,0 0 0,0 0 0,0 0 1,0 0-1,-1 0 0,1 0 0,0 0 0,0 0 0,0 0 0,0 0 1,0 0-1,-1 0 0,1 0 0,0 0 0,0 1 0,0-1 0,-1 0 0,-12-6 1231,10 4-1080,0 0 0,1 1 0,-1-1 0,0 1 0,-1 0 0,1-1 0,0 1 1,0 0-1,0 1 0,-1-1 0,-3 0 0,-42 1 889,27 1-739,-2-1-153,1 1 0,-1 2 0,1 0 0,-1 2 0,-26 8 0,43-11-219,1 0 1,-1 1-1,1 0 0,-11 6 1,52-1-97,-1-7 211,-22-1-151,23 4 1,-14-1 262,41 0 202,-63-2-349,1-1 0,0 0 0,0 1 0,0-1 0,-1 0-1,1 1 1,0-1 0,-1 0 0,1 0 0,0 1 0,0-1-1,-1 0 1,1 0 0,-1 1 0,1-1 0,0 0 0,-1 0-1,1 0 1,0 0 0,-1 0 0,1 0 0,-1 0 0,1 0-1,0 0 1,-1 0 0,1 0 0,-1 0 0,-14 0 262,13 0-222,-18 0-162,0 1 0,0 0-1,0 2 1,0 0 0,0 1-1,1 1 1,0 1 0,-29 13-1,31-12-1983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21.9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3 320,'-13'-3'128,"10"3"-96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22.4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16 1664,'-3'0'299,"-1"1"-1,0-1 1,0 1 0,0 0-1,1 0 1,-1 0 0,1 1-1,-1-1 1,1 1 0,-1 0-1,1 0 1,-6 4-1,6-2-99,-1 0-1,0 0 0,0-1 0,-7 6 1,7-7-103,0 1 0,1 0 0,-1 0 0,1 0 0,0 0 0,0 1 0,0-1 0,-3 6 0,3-6-107,1 1 0,-1 0-1,0-1 1,0 1-1,0-1 1,-6 5-1,8-7-73,19-8 197,1-4-24,41-17 1,-39 19-111,37-20 0,-43 18 103,-13 9-40,1-1 1,0 1 0,0 0 0,1 0-1,5-2 1,-6 3-51,-1 0 1,1 0-1,-1 0 0,0-1 1,1 1-1,-1 0 0,2-3 1,-3 3-56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24.1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 77 1248,'25'-8'4752,"-25"5"-4662,0 0 0,0 1 0,0-1 0,-1 0 1,1 1-1,-1-1 0,0 0 0,1 1 0,-1-1 0,-1 1 0,1-1 1,0 1-1,-2-3 0,0 2-19,0-1 1,0 1 0,-1 0-1,1 0 1,-1 1-1,0-1 1,-3-2-1,3 3 149,1 0-510,10 3-8,-5 0 269,1 0 0,0 0 0,-1 1 0,1-1 0,-1 1 0,1-1 0,-1 1-1,0 0 1,0 0 0,0 0 0,4 4 0,-1 1-105,1 0 0,6 13-1,-9-15 114,-1-1-183,-1-1 1,1 0-1,0 0 1,0-1-1,0 1 1,0 0-1,0-1 1,0 1-1,1-1 1,-1 0-1,4 3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25.1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196 85 576,'-3'-3'627,"3"4"-568,0 0-1,0 0 0,-1 0 1,1 0-1,0 0 1,-1 0-1,1 0 1,0 0-1,-1 0 0,0 0 1,1 0-1,-2 2 1,-2 1 215,-9 10 41,0 0 0,1 0 0,1 1 0,0 1 0,1 0 0,-11 24 1,-17 54-172,35-86-113,0-1 1,0 0-1,-6 6 1,-3 11 162,-1-2-9,3-5-66,21-30-263,14-23-394,30-58 1,-7 11 172,-19 35 101,45-65 672,-56 83 365,-17 26-412,-6 4-114,-9 7-7,-15 21-1584,-45 59 0,61-72-112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4:31.4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22 118 992,'5'0'336,"-14"0"363,10-1-665,0 1 0,0 0 0,-1 0 0,1-1 0,0 1 1,-1 0-1,1-1 0,-1 1 0,1 0 0,0-1 0,-1 1 0,1-1 1,-1 1-1,1-1 0,-1 1 0,1-1 0,-1 0 0,0 1 0,1-1 1,-1 1-1,0-1 0,1 0 0,-1 1 0,0-1 0,0 0 1,0 0-1,0 1 0,1-2 0,1-25 1818,-2 28-1806,-1 1 0,0 0 0,1-1 0,0 1-1,-1 0 1,1 0 0,0 0 0,0-1 0,0 1 0,0 3-1,0-4-15,-1 12 89,1-11-87,0-1 0,-1 1-1,1 0 1,0-1 0,0 1 0,0 0-1,1-1 1,-1 4 0,1-3-23,-1-1 0,0 1 0,0 0 0,1 0 1,-1 0-1,-1 0 0,1 0 0,0 0 0,0 0 0,-1-1 0,1 1 1,-1 0-1,-1 3 0,2-5-6,0 0 0,0 0 0,0 0 0,0 0 0,0 0 0,0 0 1,0 0-1,0 0 0,0 1 0,0-1 0,0 0 0,0 0 0,0 0 0,-1 0 1,1 0-1,0 0 0,0 1 0,0-1 0,0 0 0,1 0 0,-1 0 0,0 0 0,0 0 1,0 0-1,0 0 0,0 1 0,0-1 0,0 0 0,0 0 0,0 0 0,0 0 0,0 0 1,0 0-1,0 0 0,0 0 0,0 1 0,1-1 0,-1 0 0,0 0 0,0 0 0,0 0 1,0 0-1,0 0 0,0 0 0,0 0 0,1 0 0,-1 0 0,0 0 0,0 0 0,0 0 1,0 0-1,0 0 0,0 0 0,0 0 0,1 0 0,-1 0 0,0 0 0,0 0 0,0 0 1,0 0-1,0 0 0,0 0 0,0 0 0,1 0 0,-1 0 0,0 0 0,10-3 193,-9 3-259,1-1 49,-1-1 0,1 0 0,-1 0 0,0 1 0,0-1 0,1 0 0,-2 0 0,1 0 0,0 0 0,1-3-1,0-4 63,0 1 0,0-1 0,-1 1 0,-1-1 0,1 1 0,-1-1 0,-1 1 0,-1-16 0,1 23-27,1-1-1,0 1 0,0-1 1,0 0-1,0 1 0,0-1 1,0 0-1,0 1 0,0-1 1,1 1-1,-1-1 0,0 1 1,1-1-1,0 1 0,0-3 1,-1 4-18,0 0 0,0 0 0,0 0 0,0 0 0,0 0-1,0 0 1,1 0 0,-1 0 0,0 0 0,0 0 0,0 0 0,0-1 0,0 1 0,0 0 0,0 0 0,0 0 0,0 0 0,0 0 0,0 0 0,0 0 0,0 0 0,0-1 0,0 1 0,0 0-1,0 0 1,0 0 0,0 0 0,0 0 0,-1 0 0,1 0 0,0 0 0,0 0 0,0 0 0,0-1 0,0 1 0,0 0 0,0 0 0,0 0 0,0 0 0,0 0 0,0 0 0,0 0-1,0 0 1,-1 0 0,1 0 0,0 0 0,0 0 0,0 0 0,0 0 0,0 0 0,0 0 0,0 0 0,0 0 0,0 0 0,-1 0 0,1 0 0,0 0 0,0 0 0,0 0 0,0 0 0,0 0-1,0 0 1,0 0 0,0 0 0,0 0 0,-1 0 0,-3 5-158,12 9 361,-6-13-63,-4-2 116,-7-14-248,1 8 36,-5-3 119,13 10-171,-1 0 1,1 0-1,-1 0 0,1 0 0,-1 0 0,1 0 1,-1 0-1,0 0 0,1 0 0,-1 0 0,1 0 1,-1 1-1,1-1 0,-1 0 0,1 0 0,0 1 0,-1-1 1,1 0-1,-1 1 0,1-1 0,0 0 0,-1 1 1,1-1-1,-1 1 0,1-1 0,0 0 0,0 1 1,-1-1-1,1 1 0,0 0 0,-1 1-8,0-1 1,1 1-1,-1 0 0,1-1 0,-1 1 0,1 0 1,0 0-1,-1-1 0,1 1 0,0 0 0,0 0 1,0-1-1,1 3 0,-1 14 69,-1-13-33,1-1-1,-1 1 0,1 0 1,1 0-1,-1-1 0,1 1 1,-1 0-1,1 0 0,1-1 1,-1 1-1,1-1 0,-1 1 1,1-1-1,1 0 0,2 6 1,-1-4 51,-3-4-37,0 1 1,0-1-1,1 1 0,-1-1 1,1 0-1,0 0 1,0 0-1,0 0 0,2 2 1,2-2-1,-5-2-31,-1 0 0,0-1 0,1 1 1,-1 0-1,0 0 0,1 0 0,-1 0 0,0 0 0,1-1 0,-1 1 0,0 0 0,0 0 1,1 0-1,-1-1 0,0 1 0,0 0 0,1 0 0,-1-1 0,0 1 0,0 0 0,0-1 1,1 1-1,-1 0 0,0-1 0,0 1 0,0 0 0,0-1 0,0 1 0,0 0 0,0-1 1,0 1-1,0 0 0,0-1 0,0 1 0,0 0 0,0-1 0,0 1 0,0 0 0,0-1 1,0 1-1,0-1 0,0 1 0,-1-1 0,-4-14 72,-10-14 24,8 13-44,-18-27 0,25 43-63,-1-1-1,1 1 1,-1-1-1,1 1 0,-1-1 1,1 1-1,-1-1 1,1 1-1,-1-1 1,1 1-1,-1 0 0,0-1 1,1 1-1,-1 0 1,0-1-1,0 1 1,1 0 1,-1 0 1,1 0-1,0 0 1,-1 0-1,1 0 1,0 0 0,0 0-1,0 0 1,-1 1-1,1-1 1,0 0 0,0 0-1,-1 0 1,1 0-1,0 0 1,0 0 0,0 1-1,-1-1 1,1 0-1,0 0 1,0 0 0,0 1-1,0-1 1,-1 0-1,1 0 1,0 1-1,0-1 1,0 0 0,0 0-1,0 0 1,0 1-1,0-1 1,0 0 0,0 0-1,0 1 1,0-1-1,0 0 1,0 1 0,0-1-1,0 1 1,0 5-69,1 0 1,0 1-1,0-1 1,3 11-1,-3-14 97,0 1 1,0-1-1,1-1 1,-1 1-1,0 0 0,1 0 1,0 0-1,0-1 0,0 1 1,0-1-1,5 5 0,-3-4 7,0 0-20,1 0 1,-1 0 0,1 0-1,4 1 1,-8-3-13,0-1 1,-1 0 0,1 1-1,0-1 1,0 0-1,0 0 1,0 1-1,-1-1 1,1 0-1,0 0 1,0 0-1,0 0 1,0 0 0,0 0-1,0-1 1,-1 1-1,1 0 1,0 0-1,0 0 1,0-1-1,-1 1 1,1-1-1,0 1 1,0 0 0,-1-1-1,1 1 1,0-1-1,-1 0 1,1 1-1,0-1 1,0 0-1,0-5 25,0 1-1,0-1 1,0 0 0,-1-9-1,0 11 3,-1 0 0,0 1 0,0-1 0,0 0 0,0 1 0,0-1 0,-3-3 0,-4-16 162,8 22-186,-1 0-1,1 0 0,0 0 1,-1 0-1,1 1 0,0-1 1,-1 0-1,1 1 0,-1-1 1,1 0-1,-1 1 1,1-1-1,-1 0 0,1 1 1,-1-1-1,0 1 0,1-1 1,-1 1-1,0-1 0,1 1 1,-1-1-1,0 1 0,0 0 1,0 0-1,0-1 0,0 1-15,1 0 0,-1 0 0,0 0-1,1 0 1,-1 0 0,1 0 0,-1 0-1,1 0 1,-1 0 0,1 0 0,-1 0-1,1 1 1,-1-1 0,1 0-1,-1 0 1,1 1 0,-1-1 0,1 0-1,-1 0 1,1 1 0,-1-1 0,1 1-1,0-1 1,-1 0 0,1 1 0,0-1-1,-1 1 1,1-1 0,0 1 0,0-1-1,-1 1 1,1-1 0,0 1 0,0-1-1,0 1 1,0-1 0,0 1 0,-1-1-1,1 2 1,-3 15-285,2-12 184,0 0 0,0-1 0,1 1-1,-1 0 1,1-1 0,0 1 0,1 9 0,0-3-359,-1-10 356,0 0 0,0 1 0,0-1 0,0 0 0,0 0-1,0 1 1,1-1 0,-1 0 0,0 0 0,0 0 0,1 1-1,-1-1 1,1 0 0,0 0 0,-1 0 0,1 0 0,0 0-1,-1 0 1,1 0 0,0 0 0,1 1 0,10 2-2219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32.2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320 156 1312,'-3'-2'64,"-1"-1"0,1 1 0,-1 0 0,0 0 0,0 1 0,0-1 0,0 1 0,0 0 0,0 0 0,-8-1 0,-10 1 171,0-1 0,-25-6 1,25 4-67,-64-15 1116,58 11-861,22 6-218,1 0 1,-1 0 0,0 0-1,0 1 1,-7-1 0,13 2-198,0 0 0,0 0 1,0 0-1,0 0 0,0 0 1,-1 0-1,1 0 0,0 0 1,0-1-1,0 1 0,0 0 0,0 0 1,0 0-1,0 0 0,0 0 1,0 0-1,0 0 0,0-1 1,0 1-1,0 0 0,0 0 0,0 0 1,0 0-1,0 0 0,1 0 1,-1 0-1,0-1 0,0 1 0,0 0 1,0 0-1,0 0 0,0 0 1,0 0-1,0 0 0,0 0 1,0 0-1,0 0 0,1-1 0,3 0 19,1 0 0,-1-1 0,1 2 0,9-2 0,1 0-18,37-4-78,1 2 0,55 3 0,-50 1 253,78-9-1,339-39 776,-457 47-932,-2 0 0,1 0 0,-1 1 1,1 1-1,-1 0 0,26 6 0,-37-5-29,0-2 0,-1 1 0,1 0-1,9-1 1,-10-1 22,-1 1 0,1 0 0,-1 1-1,1-1 1,0 1 0,-1-1 0,0 1 0,5 1 0,-8-1-8,0-1 0,0 0 0,1 0 0,-1 1 0,0-1 0,0 0 0,1 0 0,-1 0 0,0 0 0,1 0-1,-1 1 1,0-1 0,0 0 0,1 0 0,-1 0 0,0 0 0,1 0 0,-1 0 0,0 0 0,1 0 0,-1 0 0,0 0 0,1 0 0,-1 0 0,0 0 0,1 0 0,-1-1 0,1 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36.5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389 299 1472,'-69'12'1365,"49"-8"-1044,13-3-157,1 0-1,-1 0 1,0 0 0,0 0 0,1-1 0,-1 0 0,-7-2 0,-24-3 526,31 5-591,1-1 0,-1 0 0,1 0 0,-1 0 0,1-1 0,0 0 0,-1 0 0,1 0 0,-6-4 0,5 1 9,0 0 0,0-1-1,0 0 1,1 0 0,0 0 0,1 0-1,-1-1 1,1 0 0,-4-8-1,5 9-140,0 0-1,0 1 0,-1 0 0,0 0 1,-6-6-1,11 12 29,0-1 1,-1 0 0,1 0-1,0 0 1,0 0 0,0 0-1,0 0 1,0 0 0,0 0-1,0 0 1,0 0 0,-1 0-1,1 1 1,0-1 0,0 0-1,0 0 1,0 0 0,0 0-1,0 0 1,0 0 0,0 0-1,0 1 1,0-1 0,0 0-1,0 0 1,0 0 0,0 0-1,0 0 1,0 0 0,0 1-1,0-1 1,0 0 0,0 0-1,0 0 1,0 0 0,0 0-1,0 0 1,0 1 0,0-1-1,0 0 1,0 0 0,1 0-1,-1 0 1,0 0 0,0 0-1,0 0 1,0 0 0,0 0-1,0 1 1,0-1 0,1 0-1,6 10-36,-1-6 42,0-1-1,0 0 0,0 0 1,0-1-1,0 1 1,1-1-1,-1-1 1,1 1-1,0-1 1,-1 0-1,8-1 0,-9 1 15,1 0 0,0 0-1,-1 0 1,1 0-1,-1 1 1,1 0-1,5 3 1,15 5-116,-4-1 21,-19-8 114,1 1 1,0 0-1,-1-1 0,1 0 1,0 0-1,5 3 307,-9-4-323,0 0 0,0 0 0,0 1 0,0-1 0,0 0 0,0 0 0,0 0 0,0 0 0,0 1 0,0-1 0,0 0 0,0 0 0,0 0 0,0 0 0,0 1 0,0-1 1,1 3 323,0-3-324,-1 0 0,0 0 0,0 0 0,0 0 0,0 0 0,1 0 0,-1 0 0,0 0 0,0 0 0,-175 0 276,110-8-252,54 5-146,11 3 99,-1 0 0,1 0 0,0 0 0,0 0 0,0 0-1,0 0 1,0-1 0,0 1 0,0 0 0,-1 0 0,1 0 0,0 0 0,0 0 0,0 0 0,0 0 0,0 0 0,0 0 0,0 0 0,0 0-1,0 0 1,-1-1 0,1 1 0,0 0 0,0 0 0,0 0 0,0 0 0,0 0 0,0 0 0,0 0 0,0 0 0,0-1 0,0 1 0,0 0-1,0 0 1,0 0 0,0 0 0,0 0 0,0 0 0,0-1 0,0 1 0,0 0 0,0 0 0,0 0 0,0 0 0,0 0 0,0 0 0,0 0-1,0-1 1,0 1 0,0 0 0,0 0 0,1 0 0,17-5-66,0 1-1,0 1 1,32-1 0,-29 3 196,0-1 0,36-9 1,-35 5-215,-2 1 179,1-1 1,-1-1-1,29-15 0,-32 13 47,-12 7-102,1-1 1,-1 0 0,0 0 0,0 0-1,0-1 1,-1 1 0,1-1 0,6-7-1,-11 10-30,0 1-1,1 0 0,-1-1 0,0 1 1,0 0-1,0-1 0,1 1 0,-1 0 0,0-1 1,0 1-1,0 0 0,0-1 0,0 1 1,0 0-1,0-1 0,0 1 0,0-1 1,0 1-1,0 0 0,0-1 0,0 1 0,0 0 1,0-1-1,0 1 0,0 0 0,0-1 1,-1 1-1,1-1 0,0 1 0,0 0 1,0 0-1,0-1 0,-1 1 0,1 0 0,0-1 1,0 1-1,-1 0 0,1 0 0,0-1 1,-1 1-1,1 0 0,0 0 0,-1 0 1,1 0-1,0-1 0,-1 1 0,1 0 0,0 0 1,-1 0-1,1 0 0,-1 0 0,1 0 1,-1 0-1,-20-2 10,20 2-6,-13 1-68,0 1 1,1 0-1,-1 1 1,1 1-1,0 0 0,-25 11 1,33-12 103,-8 1-15,0 0 1,-1 0 0,1-2 0,0 1-1,-1-2 1,-17 1 0,-31 3-270,58-5 317,2 0-39,-1 0-1,1 0 1,0 0 0,0 0-1,0 0 1,0-1-1,0 1 1,0-1-1,0 1 1,-3-2-1,-16-2-191,20 4 111,1-1-92,0 1 128,0 0-1,0-1 0,0 1 1,0 0-1,0 0 0,0 0 0,0 0 1,0 0-1,0 0 0,0 0 1,0-1-1,0 1 0,0 0 1,0 0-1,0 0 0,0 0 1,0 0-1,0 0 0,0 0 1,0 0-1,0 0 0,0 0 1,0-1-1,0 1 0,1 0 1,-1 0-1,0 0 0,0 0 1,0 0-1,0 0 0,0 0 0,0 0 1,0 0-1,0 0 0,0 0 1,1 0-1,-1 0 0,16 8-20,0-1-1,0-1 0,1 0 1,0-1-1,0-1 0,1 0 1,28 1-1,-29-6 66,0 0 1,0-2-1,0 0 0,0 0 1,30-13-1,-45 16-28,-1-1-1,0 0 1,1 1-1,-1-1 1,0 0-1,0 0 1,1 0 0,-1 0-1,0 0 1,0 0-1,0-1 1,0 1-1,0 0 1,-1 0 0,1-1-1,0 1 1,0-1-1,-1 1 1,1-1-1,-1 1 1,0-1-1,1-2 1,0-3-1,0-1 1,-1 0-1,-1-12 1,0 0 27,1-35 70,0 54-170,-4-11-106,2 9 196,1 1 0,-1 0 1,0-1-1,0 1 1,0 0-1,0 0 0,0 0 1,0 1-1,0-1 0,0 0 1,-1 1-1,1 0 0,-1-1 1,-3 0-1,4 1-41,1 1 0,-1 0 0,0-1 0,1 1 0,-1 0 0,0 0 0,1 0 0,-1 0 0,0 1 0,1-1 0,-1 0 0,0 1 0,1-1 0,-1 1 0,1-1-1,-1 1 1,1 0 0,-1 0 0,1 0 0,-1 0 0,1 0 0,0 0 0,-1 0 0,1 0 0,0 0 0,-2 3 0,-7 7-7,6-7 23,1 0 0,0 0 1,0 0-1,-4 6 0,-2 6 17,-14 17 0,0 1-113,23-32 95,0-1-1,0 0 1,0 1-1,0-1 0,0 0 1,0 1-1,1-1 0,-1 0 1,0 1-1,1-1 0,-1 0 1,1 0-1,-1 1 1,1-1-1,1 2 0,-1-1-53,-1-1 45,1-1 0,-1 1 0,1 0 0,-1-1 0,1 1 0,-1-1-1,1 1 1,-1-1 0,1 1 0,-1-1 0,1 0 0,0 1-1,-1-1 1,1 0 0,0 1 0,-1-1 0,1 0 0,0 0 0,0 0-1,0 0 1,13 2 441,-12 2-151,-4-18-23,-6-21-147,-6-18-73,10 45-89,0 0 0,0 0 0,-1 0 0,-8-11-1,13 19 44,0 0-1,0-1 0,-1 1 0,1 0 1,0 0-1,0 0 0,0-1 0,0 1 1,-1 0-1,1 0 0,0 0 0,0-1 1,0 1-1,-1 0 0,1 0 0,0 0 1,0 0-1,0 0 0,-1 0 0,1 0 1,0-1-1,0 1 0,-1 0 0,1 0 1,0 0-1,-1 0 0,1 0 0,0 0 1,0 0-1,-1 0 0,1 0 0,0 0 1,0 0-1,-1 1 0,1-1 0,-4 10-188,4 15 123,2-16 36,0 1 0,1-1 0,1 0 0,-1 0 0,1 0-1,1-1 1,0 1 0,0-1 0,0 0 0,11 11 0,-6-9-35,0 0 1,0-1-1,1 0 0,0-1 0,1 0 1,20 10-1,38 18-55,-16-7 73,1-3 0,59 20-1,-79-37 78,0-1-1,0-1 0,1-2 1,-1-1-1,43-2 0,37-1 60,253-10-1388,-283 1 711,312-41-653,141-9 1025,-307 48 325,31-2 139,-43-15 473,-165 17-494,-1-3 0,56-21 0,-61 17-159,1 3 0,96-15 0,103 5 198,-192 19-232,161 2 204,-154 9-55,73 15 0,-57-6 35,-39-9-61,-11 0-88,0-1-1,1-2 1,-1-1 0,32-2 0,41-8 327,83-10-163,-127 10-198,-1-2 0,64-21-1,-112 28-74,-1 1 0,1 0 0,0 0 0,16-1 0,-24 3 230,-1 2-164,0 0-1,-1 0 1,1-1 0,-1 1 0,0 0 0,0 0-1,0-1 1,1 1 0,-2-1 0,1 1 0,0-1-1,0 1 1,0-1 0,-1 0 0,1 1 0,0-1-1,-1 0 1,0 0 0,1 0 0,-1 0 0,1 0-1,-3 0 1,-5 3 9,0 0 0,-16 5 0,3-4-15,1 0-1,-2-2 0,1 0 0,-23-1 1,-89-8 445,70 2-245,-1 3-295,57 2 25,0 0 0,0 0-1,0 1 1,0 0 0,1 0-1,-10 4 1,-16 8 48,12-5 36,-21 11 1,9-2-138,-27 17 83,-1 4-2132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38.2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474 165 1728,'-4'-1'75,"-1"0"-1,1 0 1,-1 0 0,1 1 0,-1 0-1,1 0 1,-1 0 0,1 0 0,-1 1-1,1-1 1,0 1 0,-8 3 0,4-2-40,0-1 0,-14 2 0,-25-3 1037,-86 11 0,115-8-859,-10 2 169,-55 3-1,61-6-386,18-1-10,0-1-1,0 1 1,-1-1 0,1 0 0,0 0-1,-6-1 1,10 1 14,0 0 0,0 0 0,-1-1 1,1 1-1,0 0 0,0 0 0,0 0 0,-1 0 0,1 0 0,0 0 0,0 0 0,0-1 1,0 1-1,-1 0 0,1 0 0,0 0 0,0 0 0,0 0 0,0-1 0,0 1 0,-1 0 0,1 0 1,0 0-1,0-1 0,0 1 0,0 0 0,0 0 0,0-1 0,0 1 0,0 0 0,0 0 1,0 0-1,0-1 0,0 1 0,0 0 0,0 0 0,0 0 0,0-1 0,0 1 0,0 0 0,0 0 1,0 0-1,1-1 0,-1 1 0,0 0 0,0 0 0,0 0 0,0-1 0,0 1 0,0 0 0,1 0 1,-1 0-1,0 0 0,0 0 0,0-1 0,1 1 0,-1 0 0,10-9-27,20-8-60,1 0-1,0 2 0,65-21 1,104-16 275,-154 42-9,-5-1-97,78-13 40,-99 23 2,-18 1-11,-8 3 629,-6 7-648,0-2-1,0 1 1,-1-2-1,0 0 1,-15 6-1,-68 27 373,-17 8-631,92-37 216,11-5-82,0-1-1,0 0 0,-12 3 1,21-8 15,1 0 0,-1 0 0,1 0 0,-1 0 0,1 0 1,-1 0-1,1 0 0,-1 0 0,1 1 0,-1-1 0,1 0 0,-1 0 0,1 1 1,0-1-1,-1 0 0,1 0 0,-1 1 0,1-1 0,0 0 0,-1 1 1,1-1-1,0 0 0,-1 1 0,1-1 0,0 1 0,0-1 0,0 1 0,-1-1 1,1 0-1,0 1 0,0-1 0,0 1 0,0-1 0,0 1 0,0-1 1,0 1-1,0-1 0,0 1 0,0-1 0,0 1 0,0-1 0,0 1 0,1 0-49,0 0 0,-1 0-1,1 0 1,0 0-1,0-1 1,0 1-1,0-1 1,0 1 0,0 0-1,0-1 1,0 1-1,0-1 1,0 0 0,0 1-1,0-1 1,0 0-1,0 0 1,0 0-1,0 0 1,0 0 0,2 0-1,36-5-2754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0:39.7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4 105 2976,'-2'-8'350,"2"7"-291,-1-1-1,1 1 0,0-1 0,0 1 0,-1-1 0,1 1 0,0-1 0,0 1 1,0-1-1,1 1 0,-1 0 0,0-1 0,1 1 0,-1-1 0,1 1 0,0-2 1,12-31 703,-12 33-760,1-3-34,0 0-1,0 1 1,0-1-1,1 1 1,0 0-1,4-4 1,-6 6 20,1 0 0,-1 0-1,1 0 1,-1 1 0,1-1 0,-1 1-1,1-1 1,0 1 0,-1-1 0,1 1 0,0 0-1,-1 0 1,1 0 0,0 0 0,-1 0 0,1 0-1,0 0 1,-1 1 0,3 0 0,18 5 127,-1 1-1,23 11 1,-30-11-18,-1-1 0,1-1 0,1 0 0,-1-1 0,1 0 0,-1-2 0,25 3 0,-25-5 8,4 0 50,0 0 0,25-5 0,22-2 165,-322 110 326,187-67-287,32-15-297,27-15-62,1 0 0,-1 1 0,-13 12 0,24-19 0,-1 0 0,1 0 0,0 1 0,0-1-1,-1 0 1,1 0 0,0 0 0,0 0 0,-1 1 0,1-1-1,0 0 1,0 0 0,0 1 0,0-1 0,0 0 0,-1 0 0,1 1-1,0-1 1,0 0 0,0 1 0,0-1 0,0 0 0,0 0 0,0 1-1,0-1 1,0 0 0,0 1 0,0-1 0,0 0 0,0 1 0,0-1-1,0 0 1,9 5-1,-6-5 10,0 1-1,0-1 1,0 0-1,0 0 1,0 0-1,4-1 0,10-5 102,0-1-1,-1-1 1,20-12 0,-6 4-37,12-5-77,76-24 0,48-3-342,-76 23-302,-64 17-1288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14:33.8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55 73 1152,'-10'3'231,"9"-1"-79,14-6 153,-19 30 3796,5-24-4110,1-1 22,-1 1 0,1-1 0,-1 0 0,1 1-1,0-1 1,-1 0 0,1 1 0,0-1 0,0 1-1,0-1 1,0 0 0,0 1 0,0-1 0,1 1 0,-1-1-1,0 0 1,1 1 0,0 1 0,1 2-28,-2-4 19,0 0-1,0 0 1,0-1-1,1 1 1,-1 0 0,0 0-1,1 0 1,-1-1-1,1 1 1,-1 0 0,1-1-1,-1 1 1,1 0-1,-1-1 1,1 1-1,0 0 1,-1-1 0,1 1-1,0-1 1,-1 0-1,2 1 1,11 7 110,-7-8-62,-3-1-10,11 1 60,-12-1-109,-1-1 18,0 2 21,0-1 0,0 1-1,0-1 1,0 1 0,-1-1-1,1 0 1,0 1 0,0-1-1,-1 0 1,1 0 0,0 1-1,-1-1 1,1 0 0,-1 0-1,1 0 1,-1 0 0,1 0-1,-1 0 1,1 0 0,-1 0-1,0 0 1,0 0 0,0 0-1,1 0 1,-1 0-1,0 0 1,0 0 0,0 0-1,-1 0 1,1-1 0,-1-1 21,1 3-40,0-1 0,0 1 0,0-1 0,0 0 0,-1 1 0,1-1 1,0 1-1,0-1 0,0 0 0,-1 1 0,1-1 0,0 1 0,-1-1 1,1 1-1,-1-1 0,1 1 0,0-1 0,-1 1 0,1 0 0,-1-1 0,1 1 1,-1-1-1,1 1 0,-1 0 0,0 0 0,1-1 0,-1 1 0,1 0 1,-1 0-1,0 0 0,1 0 0,-1-1 0,1 1 0,-1 0 0,0 0 1,1 0-1,-1 0 0,0 1 0,1-1 0,-1 0 0,0 0 0,-2 0 17,2 0 2,-1 0 0,1 0-1,0 1 1,-1-1 0,1 0-1,0 0 1,-1 1 0,1-1-1,0 1 1,-1-1 0,1 1-1,0 0 1,0-1 0,0 1-1,0 0 1,-1 0 0,1 0-1,0 0 1,-1 1 0,0 1 10,0 1 0,0-1 0,0 0 0,1 1 0,-3 5 0,1-5 6,2-3 133,2-1-170,0 0 0,-1 1 0,1-1-1,0 0 1,0 0 0,-1-1 0,1 1 0,0 0 0,-1 0 0,1 0-1,0 0 1,0-1 0,-1 1 0,1 0 0,0 0 0,-1-1 0,1 1-1,-1-1 1,1 1 0,0 0 0,-1-1 0,1 1 0,-1-1 0,1 0-1,-1 1 1,0-1 0,1 1 0,-1-1 0,1 0 0,-1 1 0,0-1-1,0 0 1,1 1 0,-1-1 0,0 0 0,0 1 0,0-1 0,0 0-1,0-1 1,6-12 30,-6 12-15,1 0 0,0 1 1,0-1-1,-1 0 0,1 0 1,-1 1-1,0-1 0,1 0 1,-1 0-1,0 0 0,0 0 1,0 0-1,-1 1 0,1-1 1,0 0-1,-1 0 0,0-2 1,-1-14 133,2 17-147,0-1-1,-1 1 0,1 0 0,0-1 1,0 1-1,-1 0 0,1 0 0,-1-1 1,1 1-1,-1 0 0,1 0 0,-1 0 1,0 0-1,1 0 0,-1 0 0,0 0 1,0 0-1,0 0 0,0 0 1,-1-1-1,-3-3-120,4 5 107,1 0 0,-1 0 0,1 0 0,-1 1 1,1-1-1,0 0 0,-1 0 0,1 0 0,0 1 1,-1-1-1,1 0 0,-1 0 0,1 1 0,0-1 0,0 0 1,-1 1-1,1-1 0,0 0 0,-1 1 0,1-1 1,0 0-1,0 1 0,0-1 0,-1 0 0,1 1 1,0 0-1,-6 13-228,6 8 48,3-14 165,-3-7 14,0-1 1,0 0-1,0 1 1,0-1-1,0 0 1,0 1-1,0-1 1,0 0-1,1 1 1,-1-1 0,0 0-1,0 1 1,1-1-1,-1 0 1,0 1-1,0-1 1,1 0-1,-1 0 1,0 1-1,0-1 1,1 0-1,-1 0 1,0 1-1,1-1 1,-1 0 0,1 0-1,-1 0 1,0 0-1,1 0 1,-1 0-1,0 0 1,1 0-1,-1 0 1,1 0-1,-1 0 1,0 0-1,1 0 1,-1 0-1,0 0 1,1 0-1,-1 0 1,1 0 0,-1 0-1,0 0 1,1-1-1,-1 1 1,0 0-1,1 0 1,-1 0-1,0-1 1,0 1-1,1 0 1,-1 0-1,0-1 1,1 1-1,-1 0 1,0-1 0,0 1-1,0 0 1,1-1-1,0-1 32,0 0-1,0 0 1,0 0-1,0 0 0,-1 0 1,1 0-1,0-1 1,-1 1-1,0 0 1,1-3-1,-1-4 9,1 7-31,-1 0-1,0 0 1,0 0 0,0 0 0,0 0-1,0 0 1,0-1 0,0 1 0,-1 0-1,1 0 1,-1 0 0,0 0 0,1 0-1,-2-2 1,-5-5 58,5 6-56,1 1 0,-1 0 0,1 0 0,-1 0 0,0 0 0,-2-2 0,3 3-12,1 1-1,-1 0 1,0 0 0,1 0 0,-1 0-1,1 0 1,-1 0 0,0 0-1,1 0 1,-1 0 0,1 0-1,-1 1 1,1-1 0,-1 0 0,1 0-1,-1 0 1,1 1 0,-1-1-1,1 0 1,-1 1 0,1-1-1,-1 0 1,1 1 0,-1-1 0,1 0-1,-1 1 1,1-1 0,0 1-1,-1-1 1,1 2 0,-10 14 62,7-9-60,0 0 0,0 0-1,0 0 1,1 0 0,1 1-1,-1-1 1,1 1 0,0 0-1,1-1 1,0 1 0,1 10-1,0-10 74,-1-7-57,0 0 0,0 0 0,0 0 0,0 0 1,0 0-1,1 0 0,-1 0 0,0 0 0,1 0 1,-1 0-1,0-1 0,1 1 0,-1 0 0,1 0 1,-1 0-1,1 0 0,0-1 0,-1 1 0,1 0 1,0-1-1,-1 1 0,1 0 0,0-1 0,0 1 1,0-1-1,0 1 0,-1-1 0,3 1 0,-1 0 5,0-1 0,0 1 0,0-1 0,0 1 0,1-1 0,-1 0 0,0 0 0,0 0 0,0 0-1,0 0 1,0 0 0,1 0 0,-1-1 0,2 0 0,-3 0 11,0 0 0,-1-1-1,1 1 1,-1 0 0,1 0 0,-1 0 0,1-1-1,-1 1 1,0 0 0,0 0 0,0-1 0,1 1 0,-1 0-1,0-1 1,-1 1 0,1 0 0,0-3 0,-2-1-30,1 0 0,-1 0 1,0-1-1,0 1 0,-1 1 1,1-1-1,-5-5 0,7 10-1,0-1-1,0 1 0,0-1 0,0 1 1,-1 0-1,1-1 0,0 1 0,0 0 1,-1-1-1,1 1 0,0 0 1,0 0-1,-1-1 0,1 1 0,0 0 1,-1 0-1,1-1 0,-1 1 0,1 0 1,0 0-1,-1 0 0,1 0 1,-1 0-1,1-1 0,0 1 0,-1 0 1,1 0-1,-1 0 0,1 0 0,0 0 1,-1 0-1,1 0 0,-1 0 0,1 1 1,0-1-1,-1 0 0,1 0 1,-1 0-1,1 0 0,0 1 0,-1-1 1,1 0-1,0 0 0,-1 0 0,1 1 1,0-1-1,-1 0 0,1 1 1,0-1-1,0 0 0,-1 1 0,1-1 1,0 0-1,0 1 0,0-1 0,-1 0 1,1 1-1,0-1 0,0 1 0,-6 27-343,5-23 322,1-4 6,0 0 0,1 1 0,-1-1 0,0 0 0,0 1 0,1-1 0,-1 0 0,0 0 0,1 1 0,-1-1 0,1 0 0,0 0 0,-1 0 0,1 0 0,0 1 0,0-1 0,0 0 0,-1 0 0,1-1 0,0 1 0,3 2 0,-3-2 27,1 0 0,0 1-1,0-1 1,0 0-1,0 0 1,0 0 0,0 0-1,0-1 1,0 1-1,0-1 1,3 1 0,-3-1 90,-2 0-120,0-1-1,0 1 1,1-1-1,-1 1 1,0-1-1,0 1 1,1-1-1,-1 1 1,0-1 0,1 1-1,-1-1 1,0 1-1,1 0 1,-1-1-1,1 1 1,0-1-1,4-7-1526,-7 1-76,1-5-2484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A832F-F11B-46AB-97A5-3F3B32860987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5D6D-9655-4132-B280-6135FE733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.xml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9" Type="http://schemas.openxmlformats.org/officeDocument/2006/relationships/customXml" Target="../ink/ink18.xml"/><Relationship Id="rId21" Type="http://schemas.openxmlformats.org/officeDocument/2006/relationships/customXml" Target="../ink/ink9.xml"/><Relationship Id="rId34" Type="http://schemas.openxmlformats.org/officeDocument/2006/relationships/image" Target="../media/image18.png"/><Relationship Id="rId42" Type="http://schemas.openxmlformats.org/officeDocument/2006/relationships/image" Target="../media/image22.png"/><Relationship Id="rId47" Type="http://schemas.openxmlformats.org/officeDocument/2006/relationships/customXml" Target="../ink/ink22.xml"/><Relationship Id="rId50" Type="http://schemas.openxmlformats.org/officeDocument/2006/relationships/image" Target="../media/image26.png"/><Relationship Id="rId55" Type="http://schemas.openxmlformats.org/officeDocument/2006/relationships/customXml" Target="../ink/ink26.xml"/><Relationship Id="rId63" Type="http://schemas.openxmlformats.org/officeDocument/2006/relationships/customXml" Target="../ink/ink30.xml"/><Relationship Id="rId68" Type="http://schemas.openxmlformats.org/officeDocument/2006/relationships/image" Target="../media/image35.png"/><Relationship Id="rId76" Type="http://schemas.openxmlformats.org/officeDocument/2006/relationships/image" Target="../media/image39.png"/><Relationship Id="rId84" Type="http://schemas.openxmlformats.org/officeDocument/2006/relationships/image" Target="../media/image43.png"/><Relationship Id="rId89" Type="http://schemas.openxmlformats.org/officeDocument/2006/relationships/customXml" Target="../ink/ink43.xml"/><Relationship Id="rId7" Type="http://schemas.openxmlformats.org/officeDocument/2006/relationships/customXml" Target="../ink/ink2.xml"/><Relationship Id="rId71" Type="http://schemas.openxmlformats.org/officeDocument/2006/relationships/customXml" Target="../ink/ink34.xml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9" Type="http://schemas.openxmlformats.org/officeDocument/2006/relationships/customXml" Target="../ink/ink13.xml"/><Relationship Id="rId11" Type="http://schemas.openxmlformats.org/officeDocument/2006/relationships/customXml" Target="../ink/ink4.xml"/><Relationship Id="rId24" Type="http://schemas.openxmlformats.org/officeDocument/2006/relationships/image" Target="../media/image13.png"/><Relationship Id="rId32" Type="http://schemas.openxmlformats.org/officeDocument/2006/relationships/image" Target="../media/image17.png"/><Relationship Id="rId37" Type="http://schemas.openxmlformats.org/officeDocument/2006/relationships/customXml" Target="../ink/ink17.xml"/><Relationship Id="rId40" Type="http://schemas.openxmlformats.org/officeDocument/2006/relationships/image" Target="../media/image21.png"/><Relationship Id="rId45" Type="http://schemas.openxmlformats.org/officeDocument/2006/relationships/customXml" Target="../ink/ink21.xml"/><Relationship Id="rId53" Type="http://schemas.openxmlformats.org/officeDocument/2006/relationships/customXml" Target="../ink/ink25.xml"/><Relationship Id="rId58" Type="http://schemas.openxmlformats.org/officeDocument/2006/relationships/image" Target="../media/image30.png"/><Relationship Id="rId66" Type="http://schemas.openxmlformats.org/officeDocument/2006/relationships/image" Target="../media/image34.png"/><Relationship Id="rId74" Type="http://schemas.openxmlformats.org/officeDocument/2006/relationships/image" Target="../media/image38.png"/><Relationship Id="rId79" Type="http://schemas.openxmlformats.org/officeDocument/2006/relationships/customXml" Target="../ink/ink38.xml"/><Relationship Id="rId87" Type="http://schemas.openxmlformats.org/officeDocument/2006/relationships/customXml" Target="../ink/ink42.xml"/><Relationship Id="rId5" Type="http://schemas.openxmlformats.org/officeDocument/2006/relationships/customXml" Target="../ink/ink1.xml"/><Relationship Id="rId61" Type="http://schemas.openxmlformats.org/officeDocument/2006/relationships/customXml" Target="../ink/ink29.xml"/><Relationship Id="rId82" Type="http://schemas.openxmlformats.org/officeDocument/2006/relationships/image" Target="../media/image42.png"/><Relationship Id="rId90" Type="http://schemas.openxmlformats.org/officeDocument/2006/relationships/image" Target="../media/image46.png"/><Relationship Id="rId19" Type="http://schemas.openxmlformats.org/officeDocument/2006/relationships/customXml" Target="../ink/ink8.xml"/><Relationship Id="rId4" Type="http://schemas.openxmlformats.org/officeDocument/2006/relationships/image" Target="../media/image3.png"/><Relationship Id="rId9" Type="http://schemas.openxmlformats.org/officeDocument/2006/relationships/customXml" Target="../ink/ink3.xml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openxmlformats.org/officeDocument/2006/relationships/customXml" Target="../ink/ink12.xml"/><Relationship Id="rId30" Type="http://schemas.openxmlformats.org/officeDocument/2006/relationships/image" Target="../media/image16.png"/><Relationship Id="rId35" Type="http://schemas.openxmlformats.org/officeDocument/2006/relationships/customXml" Target="../ink/ink16.xml"/><Relationship Id="rId43" Type="http://schemas.openxmlformats.org/officeDocument/2006/relationships/customXml" Target="../ink/ink20.xml"/><Relationship Id="rId48" Type="http://schemas.openxmlformats.org/officeDocument/2006/relationships/image" Target="../media/image25.png"/><Relationship Id="rId56" Type="http://schemas.openxmlformats.org/officeDocument/2006/relationships/image" Target="../media/image29.png"/><Relationship Id="rId64" Type="http://schemas.openxmlformats.org/officeDocument/2006/relationships/image" Target="../media/image33.png"/><Relationship Id="rId69" Type="http://schemas.openxmlformats.org/officeDocument/2006/relationships/customXml" Target="../ink/ink33.xml"/><Relationship Id="rId77" Type="http://schemas.openxmlformats.org/officeDocument/2006/relationships/customXml" Target="../ink/ink37.xml"/><Relationship Id="rId8" Type="http://schemas.openxmlformats.org/officeDocument/2006/relationships/image" Target="../media/image5.png"/><Relationship Id="rId51" Type="http://schemas.openxmlformats.org/officeDocument/2006/relationships/customXml" Target="../ink/ink24.xml"/><Relationship Id="rId72" Type="http://schemas.openxmlformats.org/officeDocument/2006/relationships/image" Target="../media/image37.png"/><Relationship Id="rId80" Type="http://schemas.openxmlformats.org/officeDocument/2006/relationships/image" Target="../media/image41.png"/><Relationship Id="rId85" Type="http://schemas.openxmlformats.org/officeDocument/2006/relationships/customXml" Target="../ink/ink41.xml"/><Relationship Id="rId3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33" Type="http://schemas.openxmlformats.org/officeDocument/2006/relationships/customXml" Target="../ink/ink15.xml"/><Relationship Id="rId38" Type="http://schemas.openxmlformats.org/officeDocument/2006/relationships/image" Target="../media/image20.png"/><Relationship Id="rId46" Type="http://schemas.openxmlformats.org/officeDocument/2006/relationships/image" Target="../media/image24.png"/><Relationship Id="rId59" Type="http://schemas.openxmlformats.org/officeDocument/2006/relationships/customXml" Target="../ink/ink28.xml"/><Relationship Id="rId67" Type="http://schemas.openxmlformats.org/officeDocument/2006/relationships/customXml" Target="../ink/ink32.xml"/><Relationship Id="rId20" Type="http://schemas.openxmlformats.org/officeDocument/2006/relationships/image" Target="../media/image11.png"/><Relationship Id="rId41" Type="http://schemas.openxmlformats.org/officeDocument/2006/relationships/customXml" Target="../ink/ink19.xml"/><Relationship Id="rId54" Type="http://schemas.openxmlformats.org/officeDocument/2006/relationships/image" Target="../media/image28.png"/><Relationship Id="rId62" Type="http://schemas.openxmlformats.org/officeDocument/2006/relationships/image" Target="../media/image32.png"/><Relationship Id="rId70" Type="http://schemas.openxmlformats.org/officeDocument/2006/relationships/image" Target="../media/image36.png"/><Relationship Id="rId75" Type="http://schemas.openxmlformats.org/officeDocument/2006/relationships/customXml" Target="../ink/ink36.xml"/><Relationship Id="rId83" Type="http://schemas.openxmlformats.org/officeDocument/2006/relationships/customXml" Target="../ink/ink40.xml"/><Relationship Id="rId88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49" Type="http://schemas.openxmlformats.org/officeDocument/2006/relationships/customXml" Target="../ink/ink23.xml"/><Relationship Id="rId57" Type="http://schemas.openxmlformats.org/officeDocument/2006/relationships/customXml" Target="../ink/ink27.xml"/><Relationship Id="rId10" Type="http://schemas.openxmlformats.org/officeDocument/2006/relationships/image" Target="../media/image6.png"/><Relationship Id="rId31" Type="http://schemas.openxmlformats.org/officeDocument/2006/relationships/customXml" Target="../ink/ink14.xml"/><Relationship Id="rId44" Type="http://schemas.openxmlformats.org/officeDocument/2006/relationships/image" Target="../media/image23.png"/><Relationship Id="rId52" Type="http://schemas.openxmlformats.org/officeDocument/2006/relationships/image" Target="../media/image27.png"/><Relationship Id="rId60" Type="http://schemas.openxmlformats.org/officeDocument/2006/relationships/image" Target="../media/image31.png"/><Relationship Id="rId65" Type="http://schemas.openxmlformats.org/officeDocument/2006/relationships/customXml" Target="../ink/ink31.xml"/><Relationship Id="rId73" Type="http://schemas.openxmlformats.org/officeDocument/2006/relationships/customXml" Target="../ink/ink35.xml"/><Relationship Id="rId78" Type="http://schemas.openxmlformats.org/officeDocument/2006/relationships/image" Target="../media/image40.png"/><Relationship Id="rId81" Type="http://schemas.openxmlformats.org/officeDocument/2006/relationships/customXml" Target="../ink/ink39.xml"/><Relationship Id="rId86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customXml" Target="../ink/ink49.xml"/><Relationship Id="rId18" Type="http://schemas.openxmlformats.org/officeDocument/2006/relationships/image" Target="../media/image55.png"/><Relationship Id="rId3" Type="http://schemas.openxmlformats.org/officeDocument/2006/relationships/customXml" Target="../ink/ink44.xml"/><Relationship Id="rId7" Type="http://schemas.openxmlformats.org/officeDocument/2006/relationships/customXml" Target="../ink/ink46.xml"/><Relationship Id="rId12" Type="http://schemas.openxmlformats.org/officeDocument/2006/relationships/image" Target="../media/image52.png"/><Relationship Id="rId17" Type="http://schemas.openxmlformats.org/officeDocument/2006/relationships/customXml" Target="../ink/ink51.xml"/><Relationship Id="rId2" Type="http://schemas.openxmlformats.org/officeDocument/2006/relationships/image" Target="../media/image47.png"/><Relationship Id="rId16" Type="http://schemas.openxmlformats.org/officeDocument/2006/relationships/image" Target="../media/image54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customXml" Target="../ink/ink48.xml"/><Relationship Id="rId5" Type="http://schemas.openxmlformats.org/officeDocument/2006/relationships/customXml" Target="../ink/ink45.xml"/><Relationship Id="rId15" Type="http://schemas.openxmlformats.org/officeDocument/2006/relationships/customXml" Target="../ink/ink50.xml"/><Relationship Id="rId10" Type="http://schemas.openxmlformats.org/officeDocument/2006/relationships/image" Target="../media/image51.png"/><Relationship Id="rId19" Type="http://schemas.openxmlformats.org/officeDocument/2006/relationships/customXml" Target="../ink/ink52.xml"/><Relationship Id="rId4" Type="http://schemas.openxmlformats.org/officeDocument/2006/relationships/image" Target="../media/image48.png"/><Relationship Id="rId9" Type="http://schemas.openxmlformats.org/officeDocument/2006/relationships/customXml" Target="../ink/ink47.xml"/><Relationship Id="rId14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customXml" Target="../ink/ink58.xml"/><Relationship Id="rId18" Type="http://schemas.openxmlformats.org/officeDocument/2006/relationships/image" Target="../media/image65.png"/><Relationship Id="rId26" Type="http://schemas.openxmlformats.org/officeDocument/2006/relationships/image" Target="../media/image69.png"/><Relationship Id="rId39" Type="http://schemas.openxmlformats.org/officeDocument/2006/relationships/customXml" Target="../ink/ink71.xml"/><Relationship Id="rId3" Type="http://schemas.openxmlformats.org/officeDocument/2006/relationships/customXml" Target="../ink/ink53.xml"/><Relationship Id="rId21" Type="http://schemas.openxmlformats.org/officeDocument/2006/relationships/customXml" Target="../ink/ink62.xml"/><Relationship Id="rId34" Type="http://schemas.openxmlformats.org/officeDocument/2006/relationships/image" Target="../media/image73.png"/><Relationship Id="rId7" Type="http://schemas.openxmlformats.org/officeDocument/2006/relationships/customXml" Target="../ink/ink55.xml"/><Relationship Id="rId12" Type="http://schemas.openxmlformats.org/officeDocument/2006/relationships/image" Target="../media/image62.png"/><Relationship Id="rId17" Type="http://schemas.openxmlformats.org/officeDocument/2006/relationships/customXml" Target="../ink/ink60.xml"/><Relationship Id="rId25" Type="http://schemas.openxmlformats.org/officeDocument/2006/relationships/customXml" Target="../ink/ink64.xml"/><Relationship Id="rId33" Type="http://schemas.openxmlformats.org/officeDocument/2006/relationships/customXml" Target="../ink/ink68.xml"/><Relationship Id="rId38" Type="http://schemas.openxmlformats.org/officeDocument/2006/relationships/image" Target="../media/image75.png"/><Relationship Id="rId2" Type="http://schemas.openxmlformats.org/officeDocument/2006/relationships/image" Target="../media/image57.png"/><Relationship Id="rId16" Type="http://schemas.openxmlformats.org/officeDocument/2006/relationships/image" Target="../media/image64.png"/><Relationship Id="rId20" Type="http://schemas.openxmlformats.org/officeDocument/2006/relationships/image" Target="../media/image66.png"/><Relationship Id="rId29" Type="http://schemas.openxmlformats.org/officeDocument/2006/relationships/customXml" Target="../ink/ink6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customXml" Target="../ink/ink57.xml"/><Relationship Id="rId24" Type="http://schemas.openxmlformats.org/officeDocument/2006/relationships/image" Target="../media/image68.png"/><Relationship Id="rId32" Type="http://schemas.openxmlformats.org/officeDocument/2006/relationships/image" Target="../media/image72.png"/><Relationship Id="rId37" Type="http://schemas.openxmlformats.org/officeDocument/2006/relationships/customXml" Target="../ink/ink70.xml"/><Relationship Id="rId40" Type="http://schemas.openxmlformats.org/officeDocument/2006/relationships/image" Target="../media/image76.png"/><Relationship Id="rId5" Type="http://schemas.openxmlformats.org/officeDocument/2006/relationships/customXml" Target="../ink/ink54.xml"/><Relationship Id="rId15" Type="http://schemas.openxmlformats.org/officeDocument/2006/relationships/customXml" Target="../ink/ink59.xml"/><Relationship Id="rId23" Type="http://schemas.openxmlformats.org/officeDocument/2006/relationships/customXml" Target="../ink/ink63.xml"/><Relationship Id="rId28" Type="http://schemas.openxmlformats.org/officeDocument/2006/relationships/image" Target="../media/image70.png"/><Relationship Id="rId36" Type="http://schemas.openxmlformats.org/officeDocument/2006/relationships/image" Target="../media/image74.png"/><Relationship Id="rId10" Type="http://schemas.openxmlformats.org/officeDocument/2006/relationships/image" Target="../media/image61.png"/><Relationship Id="rId19" Type="http://schemas.openxmlformats.org/officeDocument/2006/relationships/customXml" Target="../ink/ink61.xml"/><Relationship Id="rId31" Type="http://schemas.openxmlformats.org/officeDocument/2006/relationships/customXml" Target="../ink/ink67.xml"/><Relationship Id="rId4" Type="http://schemas.openxmlformats.org/officeDocument/2006/relationships/image" Target="../media/image58.png"/><Relationship Id="rId9" Type="http://schemas.openxmlformats.org/officeDocument/2006/relationships/customXml" Target="../ink/ink56.xml"/><Relationship Id="rId14" Type="http://schemas.openxmlformats.org/officeDocument/2006/relationships/image" Target="../media/image63.png"/><Relationship Id="rId22" Type="http://schemas.openxmlformats.org/officeDocument/2006/relationships/image" Target="../media/image67.png"/><Relationship Id="rId27" Type="http://schemas.openxmlformats.org/officeDocument/2006/relationships/customXml" Target="../ink/ink65.xml"/><Relationship Id="rId30" Type="http://schemas.openxmlformats.org/officeDocument/2006/relationships/image" Target="../media/image71.png"/><Relationship Id="rId35" Type="http://schemas.openxmlformats.org/officeDocument/2006/relationships/customXml" Target="../ink/ink6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73.xml"/><Relationship Id="rId13" Type="http://schemas.openxmlformats.org/officeDocument/2006/relationships/image" Target="../media/image84.png"/><Relationship Id="rId18" Type="http://schemas.openxmlformats.org/officeDocument/2006/relationships/customXml" Target="../ink/ink78.xml"/><Relationship Id="rId26" Type="http://schemas.openxmlformats.org/officeDocument/2006/relationships/customXml" Target="../ink/ink82.xml"/><Relationship Id="rId3" Type="http://schemas.openxmlformats.org/officeDocument/2006/relationships/image" Target="../media/image78.png"/><Relationship Id="rId21" Type="http://schemas.openxmlformats.org/officeDocument/2006/relationships/image" Target="../media/image88.png"/><Relationship Id="rId7" Type="http://schemas.openxmlformats.org/officeDocument/2006/relationships/image" Target="../media/image81.png"/><Relationship Id="rId12" Type="http://schemas.openxmlformats.org/officeDocument/2006/relationships/customXml" Target="../ink/ink75.xml"/><Relationship Id="rId17" Type="http://schemas.openxmlformats.org/officeDocument/2006/relationships/image" Target="../media/image86.png"/><Relationship Id="rId25" Type="http://schemas.openxmlformats.org/officeDocument/2006/relationships/image" Target="../media/image90.png"/><Relationship Id="rId2" Type="http://schemas.openxmlformats.org/officeDocument/2006/relationships/image" Target="../media/image77.png"/><Relationship Id="rId16" Type="http://schemas.openxmlformats.org/officeDocument/2006/relationships/customXml" Target="../ink/ink77.xml"/><Relationship Id="rId20" Type="http://schemas.openxmlformats.org/officeDocument/2006/relationships/customXml" Target="../ink/ink79.xml"/><Relationship Id="rId29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2.xml"/><Relationship Id="rId11" Type="http://schemas.openxmlformats.org/officeDocument/2006/relationships/image" Target="../media/image83.png"/><Relationship Id="rId24" Type="http://schemas.openxmlformats.org/officeDocument/2006/relationships/customXml" Target="../ink/ink81.xml"/><Relationship Id="rId5" Type="http://schemas.openxmlformats.org/officeDocument/2006/relationships/image" Target="../media/image80.png"/><Relationship Id="rId15" Type="http://schemas.openxmlformats.org/officeDocument/2006/relationships/image" Target="../media/image85.png"/><Relationship Id="rId23" Type="http://schemas.openxmlformats.org/officeDocument/2006/relationships/image" Target="../media/image89.png"/><Relationship Id="rId28" Type="http://schemas.openxmlformats.org/officeDocument/2006/relationships/customXml" Target="../ink/ink83.xml"/><Relationship Id="rId10" Type="http://schemas.openxmlformats.org/officeDocument/2006/relationships/customXml" Target="../ink/ink74.xml"/><Relationship Id="rId19" Type="http://schemas.openxmlformats.org/officeDocument/2006/relationships/image" Target="../media/image87.png"/><Relationship Id="rId4" Type="http://schemas.openxmlformats.org/officeDocument/2006/relationships/image" Target="../media/image79.png"/><Relationship Id="rId9" Type="http://schemas.openxmlformats.org/officeDocument/2006/relationships/image" Target="../media/image82.png"/><Relationship Id="rId14" Type="http://schemas.openxmlformats.org/officeDocument/2006/relationships/customXml" Target="../ink/ink76.xml"/><Relationship Id="rId22" Type="http://schemas.openxmlformats.org/officeDocument/2006/relationships/customXml" Target="../ink/ink80.xml"/><Relationship Id="rId27" Type="http://schemas.openxmlformats.org/officeDocument/2006/relationships/image" Target="../media/image9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Four-dimensional velocity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7530" y="819090"/>
            <a:ext cx="1198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4-velocity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17071"/>
            <a:ext cx="1657350" cy="88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90800" y="1752600"/>
            <a:ext cx="471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particle at rest in K’ moves at speed v in K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2209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" y="2895600"/>
            <a:ext cx="8424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Two events at rest in K’ and separated by a small time interval dt’ have interval </a:t>
            </a:r>
          </a:p>
          <a:p>
            <a:endParaRPr lang="en-US" sz="2000" dirty="0"/>
          </a:p>
          <a:p>
            <a:pPr algn="ctr"/>
            <a:r>
              <a:rPr lang="en-US" sz="2000" dirty="0"/>
              <a:t>ds’ = c dt’ = c* (proper time interval for the particle)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153" y="4419600"/>
            <a:ext cx="3852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 the K system the same interval is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158406"/>
            <a:ext cx="2895600" cy="155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3400" y="5943600"/>
            <a:ext cx="668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These two infinitesimal intervals have to be the same:  </a:t>
            </a:r>
            <a:r>
              <a:rPr lang="en-US" sz="2000" dirty="0" err="1"/>
              <a:t>ds</a:t>
            </a:r>
            <a:r>
              <a:rPr lang="en-US" sz="2000" dirty="0"/>
              <a:t> = </a:t>
            </a:r>
            <a:r>
              <a:rPr lang="en-US" sz="2000" dirty="0" err="1"/>
              <a:t>ds’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A38DAA-475D-4726-ABF0-26137F666994}"/>
              </a:ext>
            </a:extLst>
          </p:cNvPr>
          <p:cNvSpPr txBox="1"/>
          <p:nvPr/>
        </p:nvSpPr>
        <p:spPr>
          <a:xfrm>
            <a:off x="152400" y="103984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 We can construct a 4 vector from the components of the 3D velocity.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34947CE-E091-4771-9673-F7C9E3C97009}"/>
                  </a:ext>
                </a:extLst>
              </p14:cNvPr>
              <p14:cNvContentPartPr/>
              <p14:nvPr/>
            </p14:nvContentPartPr>
            <p14:xfrm>
              <a:off x="2580437" y="939463"/>
              <a:ext cx="226800" cy="21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34947CE-E091-4771-9673-F7C9E3C9700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62797" y="921463"/>
                <a:ext cx="26244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996EB60-19B6-4FF8-BF25-936AFDD9A662}"/>
                  </a:ext>
                </a:extLst>
              </p14:cNvPr>
              <p14:cNvContentPartPr/>
              <p14:nvPr/>
            </p14:nvContentPartPr>
            <p14:xfrm>
              <a:off x="2626157" y="1026583"/>
              <a:ext cx="220320" cy="51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996EB60-19B6-4FF8-BF25-936AFDD9A66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08517" y="1008583"/>
                <a:ext cx="255960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27E948F-D4EB-4AEB-BC4B-DFA111167D4B}"/>
                  </a:ext>
                </a:extLst>
              </p14:cNvPr>
              <p14:cNvContentPartPr/>
              <p14:nvPr/>
            </p14:nvContentPartPr>
            <p14:xfrm>
              <a:off x="2572877" y="1152223"/>
              <a:ext cx="256320" cy="44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27E948F-D4EB-4AEB-BC4B-DFA111167D4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54877" y="1134223"/>
                <a:ext cx="291960" cy="80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A1CD5A3C-BDE8-462C-9080-0FC07ED9748F}"/>
              </a:ext>
            </a:extLst>
          </p:cNvPr>
          <p:cNvGrpSpPr/>
          <p:nvPr/>
        </p:nvGrpSpPr>
        <p:grpSpPr>
          <a:xfrm>
            <a:off x="757757" y="3593383"/>
            <a:ext cx="55440" cy="283320"/>
            <a:chOff x="757757" y="3593383"/>
            <a:chExt cx="55440" cy="283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E8B0322-A98F-4DD3-AC59-F36A2CC4A838}"/>
                    </a:ext>
                  </a:extLst>
                </p14:cNvPr>
                <p14:cNvContentPartPr/>
                <p14:nvPr/>
              </p14:nvContentPartPr>
              <p14:xfrm>
                <a:off x="757757" y="3636583"/>
                <a:ext cx="55440" cy="2358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E8B0322-A98F-4DD3-AC59-F36A2CC4A83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40117" y="3618943"/>
                  <a:ext cx="9108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F5A1E86-2D36-40C2-80A7-11D343588373}"/>
                    </a:ext>
                  </a:extLst>
                </p14:cNvPr>
                <p14:cNvContentPartPr/>
                <p14:nvPr/>
              </p14:nvContentPartPr>
              <p14:xfrm>
                <a:off x="759557" y="3814783"/>
                <a:ext cx="47520" cy="619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F5A1E86-2D36-40C2-80A7-11D34358837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41557" y="3796783"/>
                  <a:ext cx="8316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CFD5A46-7610-4B6A-BD4D-BA3F6484A213}"/>
                    </a:ext>
                  </a:extLst>
                </p14:cNvPr>
                <p14:cNvContentPartPr/>
                <p14:nvPr/>
              </p14:nvContentPartPr>
              <p14:xfrm>
                <a:off x="775757" y="3593383"/>
                <a:ext cx="32400" cy="486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CFD5A46-7610-4B6A-BD4D-BA3F6484A21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58117" y="3575743"/>
                  <a:ext cx="68040" cy="84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B7D968C-D258-4BF0-B612-4DC78B6A33F4}"/>
                  </a:ext>
                </a:extLst>
              </p14:cNvPr>
              <p14:cNvContentPartPr/>
              <p14:nvPr/>
            </p14:nvContentPartPr>
            <p14:xfrm>
              <a:off x="323597" y="3499783"/>
              <a:ext cx="60840" cy="1105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B7D968C-D258-4BF0-B612-4DC78B6A33F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05957" y="3481783"/>
                <a:ext cx="964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8DCE1E6-B2F2-408D-ADB4-3F7CFB6C2D69}"/>
                  </a:ext>
                </a:extLst>
              </p14:cNvPr>
              <p14:cNvContentPartPr/>
              <p14:nvPr/>
            </p14:nvContentPartPr>
            <p14:xfrm>
              <a:off x="778277" y="3564223"/>
              <a:ext cx="33840" cy="5904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8DCE1E6-B2F2-408D-ADB4-3F7CFB6C2D6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60637" y="3546583"/>
                <a:ext cx="6948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71CC005-081A-441D-A19E-118C67E013C8}"/>
                  </a:ext>
                </a:extLst>
              </p14:cNvPr>
              <p14:cNvContentPartPr/>
              <p14:nvPr/>
            </p14:nvContentPartPr>
            <p14:xfrm>
              <a:off x="758837" y="3819823"/>
              <a:ext cx="42120" cy="572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71CC005-081A-441D-A19E-118C67E013C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41197" y="3801823"/>
                <a:ext cx="7776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024" name="Ink 1023">
                <a:extLst>
                  <a:ext uri="{FF2B5EF4-FFF2-40B4-BE49-F238E27FC236}">
                    <a16:creationId xmlns:a16="http://schemas.microsoft.com/office/drawing/2014/main" id="{C2529F1E-F67F-4D95-A696-2BD9BBFBFB0B}"/>
                  </a:ext>
                </a:extLst>
              </p14:cNvPr>
              <p14:cNvContentPartPr/>
              <p14:nvPr/>
            </p14:nvContentPartPr>
            <p14:xfrm>
              <a:off x="295877" y="4057063"/>
              <a:ext cx="40680" cy="255240"/>
            </p14:xfrm>
          </p:contentPart>
        </mc:Choice>
        <mc:Fallback>
          <p:pic>
            <p:nvPicPr>
              <p:cNvPr id="1024" name="Ink 1023">
                <a:extLst>
                  <a:ext uri="{FF2B5EF4-FFF2-40B4-BE49-F238E27FC236}">
                    <a16:creationId xmlns:a16="http://schemas.microsoft.com/office/drawing/2014/main" id="{C2529F1E-F67F-4D95-A696-2BD9BBFBFB0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77877" y="4039063"/>
                <a:ext cx="7632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FB4BBE1-5538-4B40-AE8E-F8B56EB91988}"/>
                  </a:ext>
                </a:extLst>
              </p14:cNvPr>
              <p14:cNvContentPartPr/>
              <p14:nvPr/>
            </p14:nvContentPartPr>
            <p14:xfrm>
              <a:off x="587477" y="3535063"/>
              <a:ext cx="36000" cy="5630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FB4BBE1-5538-4B40-AE8E-F8B56EB9198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69477" y="3517423"/>
                <a:ext cx="71640" cy="59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EBE8C55-0AF4-424C-A02A-3BBB88E52FE6}"/>
                  </a:ext>
                </a:extLst>
              </p14:cNvPr>
              <p14:cNvContentPartPr/>
              <p14:nvPr/>
            </p14:nvContentPartPr>
            <p14:xfrm>
              <a:off x="317477" y="3903343"/>
              <a:ext cx="695160" cy="414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EBE8C55-0AF4-424C-A02A-3BBB88E52FE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99837" y="3885703"/>
                <a:ext cx="730800" cy="7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028" name="Ink 1027">
                <a:extLst>
                  <a:ext uri="{FF2B5EF4-FFF2-40B4-BE49-F238E27FC236}">
                    <a16:creationId xmlns:a16="http://schemas.microsoft.com/office/drawing/2014/main" id="{192CFF1A-0C86-4F1C-93AD-31D0F971503D}"/>
                  </a:ext>
                </a:extLst>
              </p14:cNvPr>
              <p14:cNvContentPartPr/>
              <p14:nvPr/>
            </p14:nvContentPartPr>
            <p14:xfrm>
              <a:off x="313157" y="4099903"/>
              <a:ext cx="149760" cy="235800"/>
            </p14:xfrm>
          </p:contentPart>
        </mc:Choice>
        <mc:Fallback>
          <p:pic>
            <p:nvPicPr>
              <p:cNvPr id="1028" name="Ink 1027">
                <a:extLst>
                  <a:ext uri="{FF2B5EF4-FFF2-40B4-BE49-F238E27FC236}">
                    <a16:creationId xmlns:a16="http://schemas.microsoft.com/office/drawing/2014/main" id="{192CFF1A-0C86-4F1C-93AD-31D0F971503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95157" y="4081903"/>
                <a:ext cx="18540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029" name="Ink 1028">
                <a:extLst>
                  <a:ext uri="{FF2B5EF4-FFF2-40B4-BE49-F238E27FC236}">
                    <a16:creationId xmlns:a16="http://schemas.microsoft.com/office/drawing/2014/main" id="{75F351C0-6566-485B-A6AD-A1A41756BD91}"/>
                  </a:ext>
                </a:extLst>
              </p14:cNvPr>
              <p14:cNvContentPartPr/>
              <p14:nvPr/>
            </p14:nvContentPartPr>
            <p14:xfrm>
              <a:off x="518357" y="4003063"/>
              <a:ext cx="28800" cy="62640"/>
            </p14:xfrm>
          </p:contentPart>
        </mc:Choice>
        <mc:Fallback>
          <p:pic>
            <p:nvPicPr>
              <p:cNvPr id="1029" name="Ink 1028">
                <a:extLst>
                  <a:ext uri="{FF2B5EF4-FFF2-40B4-BE49-F238E27FC236}">
                    <a16:creationId xmlns:a16="http://schemas.microsoft.com/office/drawing/2014/main" id="{75F351C0-6566-485B-A6AD-A1A41756BD9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00357" y="3985063"/>
                <a:ext cx="64440" cy="98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26D52236-F0F3-4C9E-9270-3A43920B0265}"/>
              </a:ext>
            </a:extLst>
          </p:cNvPr>
          <p:cNvGrpSpPr/>
          <p:nvPr/>
        </p:nvGrpSpPr>
        <p:grpSpPr>
          <a:xfrm>
            <a:off x="1083917" y="3803623"/>
            <a:ext cx="290160" cy="219240"/>
            <a:chOff x="1083917" y="3803623"/>
            <a:chExt cx="290160" cy="21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962D0D1-1766-4294-85DB-DF1E82C4913F}"/>
                    </a:ext>
                  </a:extLst>
                </p14:cNvPr>
                <p14:cNvContentPartPr/>
                <p14:nvPr/>
              </p14:nvContentPartPr>
              <p14:xfrm>
                <a:off x="1084997" y="3905503"/>
                <a:ext cx="113760" cy="1173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962D0D1-1766-4294-85DB-DF1E82C4913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67357" y="3887863"/>
                  <a:ext cx="1494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C6AC0B0-0662-477E-A654-4938FEA52D41}"/>
                    </a:ext>
                  </a:extLst>
                </p14:cNvPr>
                <p14:cNvContentPartPr/>
                <p14:nvPr/>
              </p14:nvContentPartPr>
              <p14:xfrm>
                <a:off x="1083917" y="3829183"/>
                <a:ext cx="167760" cy="1936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C6AC0B0-0662-477E-A654-4938FEA52D4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66277" y="3811543"/>
                  <a:ext cx="20340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89466A38-B1A6-44A3-8CEB-F074CF4193DD}"/>
                    </a:ext>
                  </a:extLst>
                </p14:cNvPr>
                <p14:cNvContentPartPr/>
                <p14:nvPr/>
              </p14:nvContentPartPr>
              <p14:xfrm>
                <a:off x="1277597" y="3803623"/>
                <a:ext cx="96480" cy="7704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89466A38-B1A6-44A3-8CEB-F074CF4193D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259957" y="3785983"/>
                  <a:ext cx="132120" cy="11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6CFFC499-760D-4B0A-979E-D7E415C26148}"/>
              </a:ext>
            </a:extLst>
          </p:cNvPr>
          <p:cNvGrpSpPr/>
          <p:nvPr/>
        </p:nvGrpSpPr>
        <p:grpSpPr>
          <a:xfrm>
            <a:off x="432677" y="3416623"/>
            <a:ext cx="151560" cy="204840"/>
            <a:chOff x="432677" y="3416623"/>
            <a:chExt cx="151560" cy="204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A96EE6B-4742-4BBC-8FA5-E75918213968}"/>
                    </a:ext>
                  </a:extLst>
                </p14:cNvPr>
                <p14:cNvContentPartPr/>
                <p14:nvPr/>
              </p14:nvContentPartPr>
              <p14:xfrm>
                <a:off x="456077" y="3483583"/>
                <a:ext cx="68400" cy="1378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A96EE6B-4742-4BBC-8FA5-E75918213968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38077" y="3465943"/>
                  <a:ext cx="10404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690392E-C1CF-4762-9A5E-0C6A7314AF60}"/>
                    </a:ext>
                  </a:extLst>
                </p14:cNvPr>
                <p14:cNvContentPartPr/>
                <p14:nvPr/>
              </p14:nvContentPartPr>
              <p14:xfrm>
                <a:off x="432677" y="3539743"/>
                <a:ext cx="109800" cy="180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690392E-C1CF-4762-9A5E-0C6A7314AF60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15037" y="3522103"/>
                  <a:ext cx="1454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587CF060-F73F-4451-9587-31BB243BC634}"/>
                    </a:ext>
                  </a:extLst>
                </p14:cNvPr>
                <p14:cNvContentPartPr/>
                <p14:nvPr/>
              </p14:nvContentPartPr>
              <p14:xfrm>
                <a:off x="542117" y="3416623"/>
                <a:ext cx="42120" cy="39240"/>
              </p14:xfrm>
            </p:contentPart>
          </mc:Choice>
          <mc:Fallback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587CF060-F73F-4451-9587-31BB243BC634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24477" y="3398983"/>
                  <a:ext cx="77760" cy="7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734AE45C-CF73-468D-8AE6-3D8B94C63D7D}"/>
              </a:ext>
            </a:extLst>
          </p:cNvPr>
          <p:cNvGrpSpPr/>
          <p:nvPr/>
        </p:nvGrpSpPr>
        <p:grpSpPr>
          <a:xfrm>
            <a:off x="442037" y="4885783"/>
            <a:ext cx="1443960" cy="1081800"/>
            <a:chOff x="442037" y="4885783"/>
            <a:chExt cx="1443960" cy="108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035" name="Ink 1034">
                  <a:extLst>
                    <a:ext uri="{FF2B5EF4-FFF2-40B4-BE49-F238E27FC236}">
                      <a16:creationId xmlns:a16="http://schemas.microsoft.com/office/drawing/2014/main" id="{67C1FDB2-67E0-4557-AF53-0D6AD0A3DDEB}"/>
                    </a:ext>
                  </a:extLst>
                </p14:cNvPr>
                <p14:cNvContentPartPr/>
                <p14:nvPr/>
              </p14:nvContentPartPr>
              <p14:xfrm>
                <a:off x="747317" y="4885783"/>
                <a:ext cx="14400" cy="936360"/>
              </p14:xfrm>
            </p:contentPart>
          </mc:Choice>
          <mc:Fallback>
            <p:pic>
              <p:nvPicPr>
                <p:cNvPr id="1035" name="Ink 1034">
                  <a:extLst>
                    <a:ext uri="{FF2B5EF4-FFF2-40B4-BE49-F238E27FC236}">
                      <a16:creationId xmlns:a16="http://schemas.microsoft.com/office/drawing/2014/main" id="{67C1FDB2-67E0-4557-AF53-0D6AD0A3DDEB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29677" y="4867783"/>
                  <a:ext cx="50040" cy="9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036" name="Ink 1035">
                  <a:extLst>
                    <a:ext uri="{FF2B5EF4-FFF2-40B4-BE49-F238E27FC236}">
                      <a16:creationId xmlns:a16="http://schemas.microsoft.com/office/drawing/2014/main" id="{1BA9C700-A7A2-419D-A1AF-8C0253E8711E}"/>
                    </a:ext>
                  </a:extLst>
                </p14:cNvPr>
                <p14:cNvContentPartPr/>
                <p14:nvPr/>
              </p14:nvContentPartPr>
              <p14:xfrm>
                <a:off x="442037" y="5570503"/>
                <a:ext cx="1167120" cy="53640"/>
              </p14:xfrm>
            </p:contentPart>
          </mc:Choice>
          <mc:Fallback>
            <p:pic>
              <p:nvPicPr>
                <p:cNvPr id="1036" name="Ink 1035">
                  <a:extLst>
                    <a:ext uri="{FF2B5EF4-FFF2-40B4-BE49-F238E27FC236}">
                      <a16:creationId xmlns:a16="http://schemas.microsoft.com/office/drawing/2014/main" id="{1BA9C700-A7A2-419D-A1AF-8C0253E8711E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24397" y="5552503"/>
                  <a:ext cx="120276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037" name="Ink 1036">
                  <a:extLst>
                    <a:ext uri="{FF2B5EF4-FFF2-40B4-BE49-F238E27FC236}">
                      <a16:creationId xmlns:a16="http://schemas.microsoft.com/office/drawing/2014/main" id="{179FAC2B-720B-4DB3-84AD-657129FC9EC5}"/>
                    </a:ext>
                  </a:extLst>
                </p14:cNvPr>
                <p14:cNvContentPartPr/>
                <p14:nvPr/>
              </p14:nvContentPartPr>
              <p14:xfrm>
                <a:off x="461837" y="5712703"/>
                <a:ext cx="25200" cy="241560"/>
              </p14:xfrm>
            </p:contentPart>
          </mc:Choice>
          <mc:Fallback>
            <p:pic>
              <p:nvPicPr>
                <p:cNvPr id="1037" name="Ink 1036">
                  <a:extLst>
                    <a:ext uri="{FF2B5EF4-FFF2-40B4-BE49-F238E27FC236}">
                      <a16:creationId xmlns:a16="http://schemas.microsoft.com/office/drawing/2014/main" id="{179FAC2B-720B-4DB3-84AD-657129FC9EC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44197" y="5695063"/>
                  <a:ext cx="6084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1038" name="Ink 1037">
                  <a:extLst>
                    <a:ext uri="{FF2B5EF4-FFF2-40B4-BE49-F238E27FC236}">
                      <a16:creationId xmlns:a16="http://schemas.microsoft.com/office/drawing/2014/main" id="{05DF9B40-A682-4262-A990-54C3EED917B9}"/>
                    </a:ext>
                  </a:extLst>
                </p14:cNvPr>
                <p14:cNvContentPartPr/>
                <p14:nvPr/>
              </p14:nvContentPartPr>
              <p14:xfrm>
                <a:off x="466517" y="5763823"/>
                <a:ext cx="185040" cy="203760"/>
              </p14:xfrm>
            </p:contentPart>
          </mc:Choice>
          <mc:Fallback>
            <p:pic>
              <p:nvPicPr>
                <p:cNvPr id="1038" name="Ink 1037">
                  <a:extLst>
                    <a:ext uri="{FF2B5EF4-FFF2-40B4-BE49-F238E27FC236}">
                      <a16:creationId xmlns:a16="http://schemas.microsoft.com/office/drawing/2014/main" id="{05DF9B40-A682-4262-A990-54C3EED917B9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48517" y="5745823"/>
                  <a:ext cx="22068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30F13E83-DBFA-47EE-BDDC-FD04F7A2800D}"/>
                    </a:ext>
                  </a:extLst>
                </p14:cNvPr>
                <p14:cNvContentPartPr/>
                <p14:nvPr/>
              </p14:nvContentPartPr>
              <p14:xfrm>
                <a:off x="1706717" y="5571583"/>
                <a:ext cx="147960" cy="192240"/>
              </p14:xfrm>
            </p:contentPart>
          </mc:Choice>
          <mc:Fallback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30F13E83-DBFA-47EE-BDDC-FD04F7A2800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689077" y="5553943"/>
                  <a:ext cx="18360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040" name="Ink 1039">
                  <a:extLst>
                    <a:ext uri="{FF2B5EF4-FFF2-40B4-BE49-F238E27FC236}">
                      <a16:creationId xmlns:a16="http://schemas.microsoft.com/office/drawing/2014/main" id="{3A0BE4A0-0925-447F-9A32-2C6A3C120DE2}"/>
                    </a:ext>
                  </a:extLst>
                </p14:cNvPr>
                <p14:cNvContentPartPr/>
                <p14:nvPr/>
              </p14:nvContentPartPr>
              <p14:xfrm>
                <a:off x="1696637" y="5593183"/>
                <a:ext cx="189360" cy="144720"/>
              </p14:xfrm>
            </p:contentPart>
          </mc:Choice>
          <mc:Fallback>
            <p:pic>
              <p:nvPicPr>
                <p:cNvPr id="1040" name="Ink 1039">
                  <a:extLst>
                    <a:ext uri="{FF2B5EF4-FFF2-40B4-BE49-F238E27FC236}">
                      <a16:creationId xmlns:a16="http://schemas.microsoft.com/office/drawing/2014/main" id="{3A0BE4A0-0925-447F-9A32-2C6A3C120DE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678997" y="5575183"/>
                  <a:ext cx="225000" cy="180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0405C746-BD49-43D3-BF7B-0FB060A5F010}"/>
              </a:ext>
            </a:extLst>
          </p:cNvPr>
          <p:cNvGrpSpPr/>
          <p:nvPr/>
        </p:nvGrpSpPr>
        <p:grpSpPr>
          <a:xfrm>
            <a:off x="311357" y="4796503"/>
            <a:ext cx="288720" cy="207000"/>
            <a:chOff x="311357" y="4796503"/>
            <a:chExt cx="288720" cy="207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043" name="Ink 1042">
                  <a:extLst>
                    <a:ext uri="{FF2B5EF4-FFF2-40B4-BE49-F238E27FC236}">
                      <a16:creationId xmlns:a16="http://schemas.microsoft.com/office/drawing/2014/main" id="{996E2C3A-8DF3-4C73-B2DB-1F642034F49E}"/>
                    </a:ext>
                  </a:extLst>
                </p14:cNvPr>
                <p14:cNvContentPartPr/>
                <p14:nvPr/>
              </p14:nvContentPartPr>
              <p14:xfrm>
                <a:off x="311357" y="4886863"/>
                <a:ext cx="98280" cy="116640"/>
              </p14:xfrm>
            </p:contentPart>
          </mc:Choice>
          <mc:Fallback>
            <p:pic>
              <p:nvPicPr>
                <p:cNvPr id="1043" name="Ink 1042">
                  <a:extLst>
                    <a:ext uri="{FF2B5EF4-FFF2-40B4-BE49-F238E27FC236}">
                      <a16:creationId xmlns:a16="http://schemas.microsoft.com/office/drawing/2014/main" id="{996E2C3A-8DF3-4C73-B2DB-1F642034F49E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93357" y="4868863"/>
                  <a:ext cx="13392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044" name="Ink 1043">
                  <a:extLst>
                    <a:ext uri="{FF2B5EF4-FFF2-40B4-BE49-F238E27FC236}">
                      <a16:creationId xmlns:a16="http://schemas.microsoft.com/office/drawing/2014/main" id="{317AEC51-A33B-4C86-8EFA-7C9499341CF7}"/>
                    </a:ext>
                  </a:extLst>
                </p14:cNvPr>
                <p14:cNvContentPartPr/>
                <p14:nvPr/>
              </p14:nvContentPartPr>
              <p14:xfrm>
                <a:off x="509357" y="4796503"/>
                <a:ext cx="69480" cy="203400"/>
              </p14:xfrm>
            </p:contentPart>
          </mc:Choice>
          <mc:Fallback>
            <p:pic>
              <p:nvPicPr>
                <p:cNvPr id="1044" name="Ink 1043">
                  <a:extLst>
                    <a:ext uri="{FF2B5EF4-FFF2-40B4-BE49-F238E27FC236}">
                      <a16:creationId xmlns:a16="http://schemas.microsoft.com/office/drawing/2014/main" id="{317AEC51-A33B-4C86-8EFA-7C9499341CF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91717" y="4778863"/>
                  <a:ext cx="1051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045" name="Ink 1044">
                  <a:extLst>
                    <a:ext uri="{FF2B5EF4-FFF2-40B4-BE49-F238E27FC236}">
                      <a16:creationId xmlns:a16="http://schemas.microsoft.com/office/drawing/2014/main" id="{70173E61-5411-40AF-9C32-38E55C8F9082}"/>
                    </a:ext>
                  </a:extLst>
                </p14:cNvPr>
                <p14:cNvContentPartPr/>
                <p14:nvPr/>
              </p14:nvContentPartPr>
              <p14:xfrm>
                <a:off x="464357" y="4855903"/>
                <a:ext cx="135720" cy="14400"/>
              </p14:xfrm>
            </p:contentPart>
          </mc:Choice>
          <mc:Fallback>
            <p:pic>
              <p:nvPicPr>
                <p:cNvPr id="1045" name="Ink 1044">
                  <a:extLst>
                    <a:ext uri="{FF2B5EF4-FFF2-40B4-BE49-F238E27FC236}">
                      <a16:creationId xmlns:a16="http://schemas.microsoft.com/office/drawing/2014/main" id="{70173E61-5411-40AF-9C32-38E55C8F908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46357" y="4838263"/>
                  <a:ext cx="17136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9" name="Group 1048">
            <a:extLst>
              <a:ext uri="{FF2B5EF4-FFF2-40B4-BE49-F238E27FC236}">
                <a16:creationId xmlns:a16="http://schemas.microsoft.com/office/drawing/2014/main" id="{C7259A80-041C-4F98-A0C7-332A7A94B68C}"/>
              </a:ext>
            </a:extLst>
          </p:cNvPr>
          <p:cNvGrpSpPr/>
          <p:nvPr/>
        </p:nvGrpSpPr>
        <p:grpSpPr>
          <a:xfrm>
            <a:off x="956477" y="5331823"/>
            <a:ext cx="75240" cy="90360"/>
            <a:chOff x="956477" y="5331823"/>
            <a:chExt cx="75240" cy="90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047" name="Ink 1046">
                  <a:extLst>
                    <a:ext uri="{FF2B5EF4-FFF2-40B4-BE49-F238E27FC236}">
                      <a16:creationId xmlns:a16="http://schemas.microsoft.com/office/drawing/2014/main" id="{DF14A017-3509-4D11-A136-8BF1C9963E84}"/>
                    </a:ext>
                  </a:extLst>
                </p14:cNvPr>
                <p14:cNvContentPartPr/>
                <p14:nvPr/>
              </p14:nvContentPartPr>
              <p14:xfrm>
                <a:off x="956477" y="5340823"/>
                <a:ext cx="50760" cy="81360"/>
              </p14:xfrm>
            </p:contentPart>
          </mc:Choice>
          <mc:Fallback>
            <p:pic>
              <p:nvPicPr>
                <p:cNvPr id="1047" name="Ink 1046">
                  <a:extLst>
                    <a:ext uri="{FF2B5EF4-FFF2-40B4-BE49-F238E27FC236}">
                      <a16:creationId xmlns:a16="http://schemas.microsoft.com/office/drawing/2014/main" id="{DF14A017-3509-4D11-A136-8BF1C9963E84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938837" y="5323183"/>
                  <a:ext cx="8640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048" name="Ink 1047">
                  <a:extLst>
                    <a:ext uri="{FF2B5EF4-FFF2-40B4-BE49-F238E27FC236}">
                      <a16:creationId xmlns:a16="http://schemas.microsoft.com/office/drawing/2014/main" id="{BAF59F73-4645-40C7-9E8C-05B1C9F731AA}"/>
                    </a:ext>
                  </a:extLst>
                </p14:cNvPr>
                <p14:cNvContentPartPr/>
                <p14:nvPr/>
              </p14:nvContentPartPr>
              <p14:xfrm>
                <a:off x="970877" y="5331823"/>
                <a:ext cx="60840" cy="61200"/>
              </p14:xfrm>
            </p:contentPart>
          </mc:Choice>
          <mc:Fallback>
            <p:pic>
              <p:nvPicPr>
                <p:cNvPr id="1048" name="Ink 1047">
                  <a:extLst>
                    <a:ext uri="{FF2B5EF4-FFF2-40B4-BE49-F238E27FC236}">
                      <a16:creationId xmlns:a16="http://schemas.microsoft.com/office/drawing/2014/main" id="{BAF59F73-4645-40C7-9E8C-05B1C9F731AA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952877" y="5314183"/>
                  <a:ext cx="96480" cy="96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1050" name="Ink 1049">
                <a:extLst>
                  <a:ext uri="{FF2B5EF4-FFF2-40B4-BE49-F238E27FC236}">
                    <a16:creationId xmlns:a16="http://schemas.microsoft.com/office/drawing/2014/main" id="{F49DA8A1-77A9-4CEB-BB49-923EF0E72DFD}"/>
                  </a:ext>
                </a:extLst>
              </p14:cNvPr>
              <p14:cNvContentPartPr/>
              <p14:nvPr/>
            </p14:nvContentPartPr>
            <p14:xfrm>
              <a:off x="1027037" y="5052463"/>
              <a:ext cx="361080" cy="293760"/>
            </p14:xfrm>
          </p:contentPart>
        </mc:Choice>
        <mc:Fallback>
          <p:pic>
            <p:nvPicPr>
              <p:cNvPr id="1050" name="Ink 1049">
                <a:extLst>
                  <a:ext uri="{FF2B5EF4-FFF2-40B4-BE49-F238E27FC236}">
                    <a16:creationId xmlns:a16="http://schemas.microsoft.com/office/drawing/2014/main" id="{F49DA8A1-77A9-4CEB-BB49-923EF0E72DFD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009037" y="5034463"/>
                <a:ext cx="39672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1051" name="Ink 1050">
                <a:extLst>
                  <a:ext uri="{FF2B5EF4-FFF2-40B4-BE49-F238E27FC236}">
                    <a16:creationId xmlns:a16="http://schemas.microsoft.com/office/drawing/2014/main" id="{4D3C3BD8-664B-460B-B82A-6AA3924429EA}"/>
                  </a:ext>
                </a:extLst>
              </p14:cNvPr>
              <p14:cNvContentPartPr/>
              <p14:nvPr/>
            </p14:nvContentPartPr>
            <p14:xfrm>
              <a:off x="1392077" y="4978303"/>
              <a:ext cx="87480" cy="65880"/>
            </p14:xfrm>
          </p:contentPart>
        </mc:Choice>
        <mc:Fallback>
          <p:pic>
            <p:nvPicPr>
              <p:cNvPr id="1051" name="Ink 1050">
                <a:extLst>
                  <a:ext uri="{FF2B5EF4-FFF2-40B4-BE49-F238E27FC236}">
                    <a16:creationId xmlns:a16="http://schemas.microsoft.com/office/drawing/2014/main" id="{4D3C3BD8-664B-460B-B82A-6AA3924429EA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374437" y="4960663"/>
                <a:ext cx="12312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052" name="Ink 1051">
                <a:extLst>
                  <a:ext uri="{FF2B5EF4-FFF2-40B4-BE49-F238E27FC236}">
                    <a16:creationId xmlns:a16="http://schemas.microsoft.com/office/drawing/2014/main" id="{B77B9B00-8B07-480D-94DB-EDBD1CA5D4B7}"/>
                  </a:ext>
                </a:extLst>
              </p14:cNvPr>
              <p14:cNvContentPartPr/>
              <p14:nvPr/>
            </p14:nvContentPartPr>
            <p14:xfrm>
              <a:off x="4357757" y="1193983"/>
              <a:ext cx="4403520" cy="4127400"/>
            </p14:xfrm>
          </p:contentPart>
        </mc:Choice>
        <mc:Fallback>
          <p:pic>
            <p:nvPicPr>
              <p:cNvPr id="1052" name="Ink 1051">
                <a:extLst>
                  <a:ext uri="{FF2B5EF4-FFF2-40B4-BE49-F238E27FC236}">
                    <a16:creationId xmlns:a16="http://schemas.microsoft.com/office/drawing/2014/main" id="{B77B9B00-8B07-480D-94DB-EDBD1CA5D4B7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340117" y="1176343"/>
                <a:ext cx="4439160" cy="416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5" name="Group 1054">
            <a:extLst>
              <a:ext uri="{FF2B5EF4-FFF2-40B4-BE49-F238E27FC236}">
                <a16:creationId xmlns:a16="http://schemas.microsoft.com/office/drawing/2014/main" id="{97069B1E-598D-47AF-B51F-F5736685E84F}"/>
              </a:ext>
            </a:extLst>
          </p:cNvPr>
          <p:cNvGrpSpPr/>
          <p:nvPr/>
        </p:nvGrpSpPr>
        <p:grpSpPr>
          <a:xfrm>
            <a:off x="4293317" y="1385503"/>
            <a:ext cx="79200" cy="70560"/>
            <a:chOff x="4293317" y="1385503"/>
            <a:chExt cx="79200" cy="7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053" name="Ink 1052">
                  <a:extLst>
                    <a:ext uri="{FF2B5EF4-FFF2-40B4-BE49-F238E27FC236}">
                      <a16:creationId xmlns:a16="http://schemas.microsoft.com/office/drawing/2014/main" id="{2A4A69C2-1FF8-48AE-AC89-57BE64D2D6C5}"/>
                    </a:ext>
                  </a:extLst>
                </p14:cNvPr>
                <p14:cNvContentPartPr/>
                <p14:nvPr/>
              </p14:nvContentPartPr>
              <p14:xfrm>
                <a:off x="4293317" y="1401343"/>
                <a:ext cx="5040" cy="2160"/>
              </p14:xfrm>
            </p:contentPart>
          </mc:Choice>
          <mc:Fallback>
            <p:pic>
              <p:nvPicPr>
                <p:cNvPr id="1053" name="Ink 1052">
                  <a:extLst>
                    <a:ext uri="{FF2B5EF4-FFF2-40B4-BE49-F238E27FC236}">
                      <a16:creationId xmlns:a16="http://schemas.microsoft.com/office/drawing/2014/main" id="{2A4A69C2-1FF8-48AE-AC89-57BE64D2D6C5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4230317" y="1338703"/>
                  <a:ext cx="13068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054" name="Ink 1053">
                  <a:extLst>
                    <a:ext uri="{FF2B5EF4-FFF2-40B4-BE49-F238E27FC236}">
                      <a16:creationId xmlns:a16="http://schemas.microsoft.com/office/drawing/2014/main" id="{7F1A91B2-7875-4A6B-897C-14F56E2ECBC6}"/>
                    </a:ext>
                  </a:extLst>
                </p14:cNvPr>
                <p14:cNvContentPartPr/>
                <p14:nvPr/>
              </p14:nvContentPartPr>
              <p14:xfrm>
                <a:off x="4306997" y="1385503"/>
                <a:ext cx="65520" cy="70560"/>
              </p14:xfrm>
            </p:contentPart>
          </mc:Choice>
          <mc:Fallback>
            <p:pic>
              <p:nvPicPr>
                <p:cNvPr id="1054" name="Ink 1053">
                  <a:extLst>
                    <a:ext uri="{FF2B5EF4-FFF2-40B4-BE49-F238E27FC236}">
                      <a16:creationId xmlns:a16="http://schemas.microsoft.com/office/drawing/2014/main" id="{7F1A91B2-7875-4A6B-897C-14F56E2ECBC6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43997" y="1322863"/>
                  <a:ext cx="191160" cy="196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1056" name="Ink 1055">
                <a:extLst>
                  <a:ext uri="{FF2B5EF4-FFF2-40B4-BE49-F238E27FC236}">
                    <a16:creationId xmlns:a16="http://schemas.microsoft.com/office/drawing/2014/main" id="{AAC6FB71-B45C-48F3-9A07-A03C099347D3}"/>
                  </a:ext>
                </a:extLst>
              </p14:cNvPr>
              <p14:cNvContentPartPr/>
              <p14:nvPr/>
            </p14:nvContentPartPr>
            <p14:xfrm>
              <a:off x="3900917" y="1169863"/>
              <a:ext cx="385560" cy="200520"/>
            </p14:xfrm>
          </p:contentPart>
        </mc:Choice>
        <mc:Fallback>
          <p:pic>
            <p:nvPicPr>
              <p:cNvPr id="1056" name="Ink 1055">
                <a:extLst>
                  <a:ext uri="{FF2B5EF4-FFF2-40B4-BE49-F238E27FC236}">
                    <a16:creationId xmlns:a16="http://schemas.microsoft.com/office/drawing/2014/main" id="{AAC6FB71-B45C-48F3-9A07-A03C099347D3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3846917" y="1061863"/>
                <a:ext cx="493200" cy="416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9" name="Group 1058">
            <a:extLst>
              <a:ext uri="{FF2B5EF4-FFF2-40B4-BE49-F238E27FC236}">
                <a16:creationId xmlns:a16="http://schemas.microsoft.com/office/drawing/2014/main" id="{78A7F302-AA46-4647-B38D-6519983A2F5B}"/>
              </a:ext>
            </a:extLst>
          </p:cNvPr>
          <p:cNvGrpSpPr/>
          <p:nvPr/>
        </p:nvGrpSpPr>
        <p:grpSpPr>
          <a:xfrm>
            <a:off x="4072637" y="5225983"/>
            <a:ext cx="279000" cy="340200"/>
            <a:chOff x="4072637" y="5225983"/>
            <a:chExt cx="279000" cy="34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1057" name="Ink 1056">
                  <a:extLst>
                    <a:ext uri="{FF2B5EF4-FFF2-40B4-BE49-F238E27FC236}">
                      <a16:creationId xmlns:a16="http://schemas.microsoft.com/office/drawing/2014/main" id="{5DB4C4EF-1E62-4EAA-9104-AB9F5D822581}"/>
                    </a:ext>
                  </a:extLst>
                </p14:cNvPr>
                <p14:cNvContentPartPr/>
                <p14:nvPr/>
              </p14:nvContentPartPr>
              <p14:xfrm>
                <a:off x="4072637" y="5225983"/>
                <a:ext cx="91800" cy="327240"/>
              </p14:xfrm>
            </p:contentPart>
          </mc:Choice>
          <mc:Fallback>
            <p:pic>
              <p:nvPicPr>
                <p:cNvPr id="1057" name="Ink 1056">
                  <a:extLst>
                    <a:ext uri="{FF2B5EF4-FFF2-40B4-BE49-F238E27FC236}">
                      <a16:creationId xmlns:a16="http://schemas.microsoft.com/office/drawing/2014/main" id="{5DB4C4EF-1E62-4EAA-9104-AB9F5D822581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4054637" y="5208343"/>
                  <a:ext cx="12744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1058" name="Ink 1057">
                  <a:extLst>
                    <a:ext uri="{FF2B5EF4-FFF2-40B4-BE49-F238E27FC236}">
                      <a16:creationId xmlns:a16="http://schemas.microsoft.com/office/drawing/2014/main" id="{44294757-A22A-48A7-8510-124B9D51F63B}"/>
                    </a:ext>
                  </a:extLst>
                </p14:cNvPr>
                <p14:cNvContentPartPr/>
                <p14:nvPr/>
              </p14:nvContentPartPr>
              <p14:xfrm>
                <a:off x="4238597" y="5398423"/>
                <a:ext cx="113040" cy="167760"/>
              </p14:xfrm>
            </p:contentPart>
          </mc:Choice>
          <mc:Fallback>
            <p:pic>
              <p:nvPicPr>
                <p:cNvPr id="1058" name="Ink 1057">
                  <a:extLst>
                    <a:ext uri="{FF2B5EF4-FFF2-40B4-BE49-F238E27FC236}">
                      <a16:creationId xmlns:a16="http://schemas.microsoft.com/office/drawing/2014/main" id="{44294757-A22A-48A7-8510-124B9D51F63B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4220957" y="5380783"/>
                  <a:ext cx="148680" cy="203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1060" name="Ink 1059">
                <a:extLst>
                  <a:ext uri="{FF2B5EF4-FFF2-40B4-BE49-F238E27FC236}">
                    <a16:creationId xmlns:a16="http://schemas.microsoft.com/office/drawing/2014/main" id="{65B60535-F1F9-4185-8B12-D683850BA2C5}"/>
                  </a:ext>
                </a:extLst>
              </p14:cNvPr>
              <p14:cNvContentPartPr/>
              <p14:nvPr/>
            </p14:nvContentPartPr>
            <p14:xfrm>
              <a:off x="4049957" y="5245783"/>
              <a:ext cx="342720" cy="332280"/>
            </p14:xfrm>
          </p:contentPart>
        </mc:Choice>
        <mc:Fallback>
          <p:pic>
            <p:nvPicPr>
              <p:cNvPr id="1060" name="Ink 1059">
                <a:extLst>
                  <a:ext uri="{FF2B5EF4-FFF2-40B4-BE49-F238E27FC236}">
                    <a16:creationId xmlns:a16="http://schemas.microsoft.com/office/drawing/2014/main" id="{65B60535-F1F9-4185-8B12-D683850BA2C5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3995957" y="5138143"/>
                <a:ext cx="450360" cy="54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061" name="Ink 1060">
                <a:extLst>
                  <a:ext uri="{FF2B5EF4-FFF2-40B4-BE49-F238E27FC236}">
                    <a16:creationId xmlns:a16="http://schemas.microsoft.com/office/drawing/2014/main" id="{368460E4-A21A-48A0-ABEC-72C9F47277AF}"/>
                  </a:ext>
                </a:extLst>
              </p14:cNvPr>
              <p14:cNvContentPartPr/>
              <p14:nvPr/>
            </p14:nvContentPartPr>
            <p14:xfrm>
              <a:off x="4809557" y="5058943"/>
              <a:ext cx="1874160" cy="483480"/>
            </p14:xfrm>
          </p:contentPart>
        </mc:Choice>
        <mc:Fallback>
          <p:pic>
            <p:nvPicPr>
              <p:cNvPr id="1061" name="Ink 1060">
                <a:extLst>
                  <a:ext uri="{FF2B5EF4-FFF2-40B4-BE49-F238E27FC236}">
                    <a16:creationId xmlns:a16="http://schemas.microsoft.com/office/drawing/2014/main" id="{368460E4-A21A-48A0-ABEC-72C9F47277AF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4755917" y="4951303"/>
                <a:ext cx="1981800" cy="69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1062" name="Ink 1061">
                <a:extLst>
                  <a:ext uri="{FF2B5EF4-FFF2-40B4-BE49-F238E27FC236}">
                    <a16:creationId xmlns:a16="http://schemas.microsoft.com/office/drawing/2014/main" id="{0D480189-3F25-4869-A8A8-608AC23C4345}"/>
                  </a:ext>
                </a:extLst>
              </p14:cNvPr>
              <p14:cNvContentPartPr/>
              <p14:nvPr/>
            </p14:nvContentPartPr>
            <p14:xfrm>
              <a:off x="4803437" y="5367823"/>
              <a:ext cx="1845720" cy="212400"/>
            </p14:xfrm>
          </p:contentPart>
        </mc:Choice>
        <mc:Fallback>
          <p:pic>
            <p:nvPicPr>
              <p:cNvPr id="1062" name="Ink 1061">
                <a:extLst>
                  <a:ext uri="{FF2B5EF4-FFF2-40B4-BE49-F238E27FC236}">
                    <a16:creationId xmlns:a16="http://schemas.microsoft.com/office/drawing/2014/main" id="{0D480189-3F25-4869-A8A8-608AC23C4345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4749437" y="5260183"/>
                <a:ext cx="1953360" cy="42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1063" name="Ink 1062">
                <a:extLst>
                  <a:ext uri="{FF2B5EF4-FFF2-40B4-BE49-F238E27FC236}">
                    <a16:creationId xmlns:a16="http://schemas.microsoft.com/office/drawing/2014/main" id="{1B21FB6E-7700-4920-BDDE-5188CC7BCC3D}"/>
                  </a:ext>
                </a:extLst>
              </p14:cNvPr>
              <p14:cNvContentPartPr/>
              <p14:nvPr/>
            </p14:nvContentPartPr>
            <p14:xfrm>
              <a:off x="6408677" y="5129503"/>
              <a:ext cx="216000" cy="186120"/>
            </p14:xfrm>
          </p:contentPart>
        </mc:Choice>
        <mc:Fallback>
          <p:pic>
            <p:nvPicPr>
              <p:cNvPr id="1063" name="Ink 1062">
                <a:extLst>
                  <a:ext uri="{FF2B5EF4-FFF2-40B4-BE49-F238E27FC236}">
                    <a16:creationId xmlns:a16="http://schemas.microsoft.com/office/drawing/2014/main" id="{1B21FB6E-7700-4920-BDDE-5188CC7BCC3D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6355037" y="5021863"/>
                <a:ext cx="323640" cy="40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248" y="679780"/>
            <a:ext cx="5863752" cy="229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81400" y="3962400"/>
            <a:ext cx="2846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4-velocity is </a:t>
            </a:r>
            <a:r>
              <a:rPr lang="en-US" sz="2000" dirty="0" err="1"/>
              <a:t>unitless</a:t>
            </a:r>
            <a:r>
              <a:rPr lang="en-US" sz="2000" dirty="0"/>
              <a:t>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E3C6AD-6858-4153-8B7F-1E5A33655560}"/>
                  </a:ext>
                </a:extLst>
              </p14:cNvPr>
              <p14:cNvContentPartPr/>
              <p14:nvPr/>
            </p14:nvContentPartPr>
            <p14:xfrm>
              <a:off x="6832685" y="683603"/>
              <a:ext cx="287280" cy="133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E3C6AD-6858-4153-8B7F-1E5A3365556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0045" y="620963"/>
                <a:ext cx="41292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B4E9E26-EF92-410C-BA8F-AFCFBE5BEA1C}"/>
                  </a:ext>
                </a:extLst>
              </p14:cNvPr>
              <p14:cNvContentPartPr/>
              <p14:nvPr/>
            </p14:nvContentPartPr>
            <p14:xfrm>
              <a:off x="2508725" y="1199123"/>
              <a:ext cx="372240" cy="174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B4E9E26-EF92-410C-BA8F-AFCFBE5BEA1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54725" y="1091483"/>
                <a:ext cx="47988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9EFE197-72C8-4DD3-BCE3-D5F1140DF170}"/>
                  </a:ext>
                </a:extLst>
              </p14:cNvPr>
              <p14:cNvContentPartPr/>
              <p14:nvPr/>
            </p14:nvContentPartPr>
            <p14:xfrm>
              <a:off x="3429965" y="1265003"/>
              <a:ext cx="1462320" cy="392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9EFE197-72C8-4DD3-BCE3-D5F1140DF17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75965" y="1157003"/>
                <a:ext cx="1569960" cy="60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C12C857-1A77-415B-9577-7B4EBA03A264}"/>
                  </a:ext>
                </a:extLst>
              </p14:cNvPr>
              <p14:cNvContentPartPr/>
              <p14:nvPr/>
            </p14:nvContentPartPr>
            <p14:xfrm>
              <a:off x="3462365" y="1232243"/>
              <a:ext cx="924480" cy="111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C12C857-1A77-415B-9577-7B4EBA03A26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08365" y="1124603"/>
                <a:ext cx="103212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9C626B6-69A2-4447-8B83-7D5E4F830331}"/>
                  </a:ext>
                </a:extLst>
              </p14:cNvPr>
              <p14:cNvContentPartPr/>
              <p14:nvPr/>
            </p14:nvContentPartPr>
            <p14:xfrm>
              <a:off x="1149077" y="1798423"/>
              <a:ext cx="99720" cy="7624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9C626B6-69A2-4447-8B83-7D5E4F83033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95437" y="1690783"/>
                <a:ext cx="207360" cy="9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B052EEF-06DC-4BA6-A388-5977FE215689}"/>
                  </a:ext>
                </a:extLst>
              </p14:cNvPr>
              <p14:cNvContentPartPr/>
              <p14:nvPr/>
            </p14:nvContentPartPr>
            <p14:xfrm>
              <a:off x="7292477" y="1851343"/>
              <a:ext cx="24840" cy="237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B052EEF-06DC-4BA6-A388-5977FE21568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38837" y="1743343"/>
                <a:ext cx="13248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AA19B82-4F26-47C1-98CB-92A6A6E19722}"/>
                  </a:ext>
                </a:extLst>
              </p14:cNvPr>
              <p14:cNvContentPartPr/>
              <p14:nvPr/>
            </p14:nvContentPartPr>
            <p14:xfrm>
              <a:off x="7193477" y="1808503"/>
              <a:ext cx="159840" cy="9986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AA19B82-4F26-47C1-98CB-92A6A6E1972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139477" y="1700503"/>
                <a:ext cx="267480" cy="12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EDC97CF-7343-4687-BE69-0550E349A1CF}"/>
                  </a:ext>
                </a:extLst>
              </p14:cNvPr>
              <p14:cNvContentPartPr/>
              <p14:nvPr/>
            </p14:nvContentPartPr>
            <p14:xfrm>
              <a:off x="1167077" y="2665663"/>
              <a:ext cx="6141600" cy="2779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EDC97CF-7343-4687-BE69-0550E349A1C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113077" y="2558023"/>
                <a:ext cx="6249240" cy="49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99BD111-5122-48A7-8F61-59F09DD16A69}"/>
                  </a:ext>
                </a:extLst>
              </p14:cNvPr>
              <p14:cNvContentPartPr/>
              <p14:nvPr/>
            </p14:nvContentPartPr>
            <p14:xfrm>
              <a:off x="1274717" y="1777903"/>
              <a:ext cx="6112080" cy="1220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99BD111-5122-48A7-8F61-59F09DD16A6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220717" y="1670263"/>
                <a:ext cx="6219720" cy="33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402" y="1065178"/>
            <a:ext cx="5725198" cy="158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85845" y="304800"/>
            <a:ext cx="596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  The components of </a:t>
            </a:r>
            <a:r>
              <a:rPr lang="en-US" sz="2400" dirty="0" err="1"/>
              <a:t>u</a:t>
            </a:r>
            <a:r>
              <a:rPr lang="en-US" sz="2400" baseline="30000" dirty="0" err="1"/>
              <a:t>i</a:t>
            </a:r>
            <a:r>
              <a:rPr lang="en-US" sz="2400" dirty="0"/>
              <a:t> are not independent.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9546" y="3657600"/>
            <a:ext cx="5566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u</a:t>
            </a:r>
            <a:r>
              <a:rPr lang="en-US" sz="2000" baseline="30000" dirty="0" err="1"/>
              <a:t>i</a:t>
            </a:r>
            <a:r>
              <a:rPr lang="en-US" sz="2000" dirty="0"/>
              <a:t> is a unit 4-vector that is tangent to the world line.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98141E9-33FD-4478-8185-81C575D2555F}"/>
              </a:ext>
            </a:extLst>
          </p:cNvPr>
          <p:cNvGrpSpPr/>
          <p:nvPr/>
        </p:nvGrpSpPr>
        <p:grpSpPr>
          <a:xfrm>
            <a:off x="1991117" y="4423543"/>
            <a:ext cx="3107160" cy="1853280"/>
            <a:chOff x="1991117" y="4423543"/>
            <a:chExt cx="3107160" cy="185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A4208CE-B62D-4654-93DB-2AB54E0023F5}"/>
                    </a:ext>
                  </a:extLst>
                </p14:cNvPr>
                <p14:cNvContentPartPr/>
                <p14:nvPr/>
              </p14:nvContentPartPr>
              <p14:xfrm>
                <a:off x="2586917" y="4423543"/>
                <a:ext cx="65880" cy="185328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A4208CE-B62D-4654-93DB-2AB54E0023F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68917" y="4405903"/>
                  <a:ext cx="101520" cy="18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7F3D03F1-ED8E-4D7D-8899-87B5C29B151A}"/>
                    </a:ext>
                  </a:extLst>
                </p14:cNvPr>
                <p14:cNvContentPartPr/>
                <p14:nvPr/>
              </p14:nvContentPartPr>
              <p14:xfrm>
                <a:off x="1991117" y="5876503"/>
                <a:ext cx="2581560" cy="1231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7F3D03F1-ED8E-4D7D-8899-87B5C29B151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973477" y="5858503"/>
                  <a:ext cx="26172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E80A9C1-5458-4072-9820-27487C029A02}"/>
                    </a:ext>
                  </a:extLst>
                </p14:cNvPr>
                <p14:cNvContentPartPr/>
                <p14:nvPr/>
              </p14:nvContentPartPr>
              <p14:xfrm>
                <a:off x="4812437" y="5990983"/>
                <a:ext cx="140040" cy="1908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E80A9C1-5458-4072-9820-27487C029A0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794797" y="5972983"/>
                  <a:ext cx="17568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E69B8A1-13F8-40E0-A6D8-2D8E5CA52F41}"/>
                    </a:ext>
                  </a:extLst>
                </p14:cNvPr>
                <p14:cNvContentPartPr/>
                <p14:nvPr/>
              </p14:nvContentPartPr>
              <p14:xfrm>
                <a:off x="4794077" y="5965063"/>
                <a:ext cx="304200" cy="1965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E69B8A1-13F8-40E0-A6D8-2D8E5CA52F4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776437" y="5947063"/>
                  <a:ext cx="339840" cy="232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009E32A-BF67-4238-8940-4DC55E2F344C}"/>
              </a:ext>
            </a:extLst>
          </p:cNvPr>
          <p:cNvGrpSpPr/>
          <p:nvPr/>
        </p:nvGrpSpPr>
        <p:grpSpPr>
          <a:xfrm>
            <a:off x="2372357" y="4202503"/>
            <a:ext cx="149400" cy="415440"/>
            <a:chOff x="2372357" y="4202503"/>
            <a:chExt cx="149400" cy="41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2400A35-4FD3-4A50-B79C-4463F90A8B17}"/>
                    </a:ext>
                  </a:extLst>
                </p14:cNvPr>
                <p14:cNvContentPartPr/>
                <p14:nvPr/>
              </p14:nvContentPartPr>
              <p14:xfrm>
                <a:off x="2398637" y="4202503"/>
                <a:ext cx="89280" cy="4154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2400A35-4FD3-4A50-B79C-4463F90A8B17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380997" y="4184863"/>
                  <a:ext cx="12492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BC55E35-7628-4B14-B500-FD93006F8997}"/>
                    </a:ext>
                  </a:extLst>
                </p14:cNvPr>
                <p14:cNvContentPartPr/>
                <p14:nvPr/>
              </p14:nvContentPartPr>
              <p14:xfrm>
                <a:off x="2372357" y="4356223"/>
                <a:ext cx="149400" cy="226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BC55E35-7628-4B14-B500-FD93006F899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354717" y="4338223"/>
                  <a:ext cx="185040" cy="58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49FFB19-690F-4864-9605-5CC3C70C1E65}"/>
                  </a:ext>
                </a:extLst>
              </p14:cNvPr>
              <p14:cNvContentPartPr/>
              <p14:nvPr/>
            </p14:nvContentPartPr>
            <p14:xfrm>
              <a:off x="2960237" y="4485463"/>
              <a:ext cx="1155960" cy="11394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49FFB19-690F-4864-9605-5CC3C70C1E6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42597" y="4467823"/>
                <a:ext cx="1191600" cy="11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91B7761-5CFE-47FF-948F-F32AC460DC3B}"/>
                  </a:ext>
                </a:extLst>
              </p14:cNvPr>
              <p14:cNvContentPartPr/>
              <p14:nvPr/>
            </p14:nvContentPartPr>
            <p14:xfrm>
              <a:off x="3275237" y="5235703"/>
              <a:ext cx="211680" cy="3175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91B7761-5CFE-47FF-948F-F32AC460DC3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257597" y="5218063"/>
                <a:ext cx="247320" cy="353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1B9E0066-F2C9-4BD3-8392-C9609060EC5E}"/>
              </a:ext>
            </a:extLst>
          </p:cNvPr>
          <p:cNvGrpSpPr/>
          <p:nvPr/>
        </p:nvGrpSpPr>
        <p:grpSpPr>
          <a:xfrm>
            <a:off x="3536597" y="5204383"/>
            <a:ext cx="257040" cy="300240"/>
            <a:chOff x="3536597" y="5204383"/>
            <a:chExt cx="257040" cy="30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AC3C687-D669-4807-8035-C1AE96B47E6A}"/>
                    </a:ext>
                  </a:extLst>
                </p14:cNvPr>
                <p14:cNvContentPartPr/>
                <p14:nvPr/>
              </p14:nvContentPartPr>
              <p14:xfrm>
                <a:off x="3536597" y="5345503"/>
                <a:ext cx="114840" cy="1591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AC3C687-D669-4807-8035-C1AE96B47E6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518957" y="5327863"/>
                  <a:ext cx="1504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8C043B0-953A-474E-908F-BE8539B739F5}"/>
                    </a:ext>
                  </a:extLst>
                </p14:cNvPr>
                <p14:cNvContentPartPr/>
                <p14:nvPr/>
              </p14:nvContentPartPr>
              <p14:xfrm>
                <a:off x="3792197" y="5278183"/>
                <a:ext cx="1440" cy="21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8C043B0-953A-474E-908F-BE8539B739F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774197" y="5260543"/>
                  <a:ext cx="370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EBC00A3-415C-4688-A242-4AA41FA5831A}"/>
                    </a:ext>
                  </a:extLst>
                </p14:cNvPr>
                <p14:cNvContentPartPr/>
                <p14:nvPr/>
              </p14:nvContentPartPr>
              <p14:xfrm>
                <a:off x="3715877" y="5273863"/>
                <a:ext cx="64080" cy="835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EBC00A3-415C-4688-A242-4AA41FA5831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697877" y="5255863"/>
                  <a:ext cx="9972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815AAB6-C1DA-41C1-BC2D-07134F41CD3C}"/>
                    </a:ext>
                  </a:extLst>
                </p14:cNvPr>
                <p14:cNvContentPartPr/>
                <p14:nvPr/>
              </p14:nvContentPartPr>
              <p14:xfrm>
                <a:off x="3758717" y="5204383"/>
                <a:ext cx="5760" cy="151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815AAB6-C1DA-41C1-BC2D-07134F41CD3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740717" y="5186743"/>
                  <a:ext cx="41400" cy="50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2DA8FF6-06CF-41AA-814C-441D1475FEA1}"/>
                  </a:ext>
                </a:extLst>
              </p14:cNvPr>
              <p14:cNvContentPartPr/>
              <p14:nvPr/>
            </p14:nvContentPartPr>
            <p14:xfrm>
              <a:off x="6501557" y="1726423"/>
              <a:ext cx="192600" cy="3553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2DA8FF6-06CF-41AA-814C-441D1475FEA1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447917" y="1618783"/>
                <a:ext cx="300240" cy="57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8DA91B7-2794-40CD-A03C-FE60957C1B51}"/>
                  </a:ext>
                </a:extLst>
              </p14:cNvPr>
              <p14:cNvContentPartPr/>
              <p14:nvPr/>
            </p14:nvContentPartPr>
            <p14:xfrm>
              <a:off x="6559157" y="1962583"/>
              <a:ext cx="115920" cy="1148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8DA91B7-2794-40CD-A03C-FE60957C1B5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505517" y="1854583"/>
                <a:ext cx="22356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D886E54-51B7-4E02-BAA6-A910D80C54DA}"/>
                  </a:ext>
                </a:extLst>
              </p14:cNvPr>
              <p14:cNvContentPartPr/>
              <p14:nvPr/>
            </p14:nvContentPartPr>
            <p14:xfrm>
              <a:off x="1756037" y="3836023"/>
              <a:ext cx="442080" cy="651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D886E54-51B7-4E02-BAA6-A910D80C54D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702397" y="3728383"/>
                <a:ext cx="549720" cy="280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3CAE0093-0D8F-4C7E-96FF-97B5F3BBC527}"/>
              </a:ext>
            </a:extLst>
          </p:cNvPr>
          <p:cNvGrpSpPr/>
          <p:nvPr/>
        </p:nvGrpSpPr>
        <p:grpSpPr>
          <a:xfrm>
            <a:off x="6076757" y="4917103"/>
            <a:ext cx="634320" cy="383400"/>
            <a:chOff x="6076757" y="4917103"/>
            <a:chExt cx="634320" cy="383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B650285-EAF4-4D48-8643-A69DE1FE4C59}"/>
                    </a:ext>
                  </a:extLst>
                </p14:cNvPr>
                <p14:cNvContentPartPr/>
                <p14:nvPr/>
              </p14:nvContentPartPr>
              <p14:xfrm>
                <a:off x="6076757" y="4917103"/>
                <a:ext cx="222120" cy="3654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B650285-EAF4-4D48-8643-A69DE1FE4C59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059117" y="4899463"/>
                  <a:ext cx="257760" cy="40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F21A5AC-63F1-4E3A-9235-6E2DAB1CF469}"/>
                    </a:ext>
                  </a:extLst>
                </p14:cNvPr>
                <p14:cNvContentPartPr/>
                <p14:nvPr/>
              </p14:nvContentPartPr>
              <p14:xfrm>
                <a:off x="6342797" y="5119423"/>
                <a:ext cx="147960" cy="1774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F21A5AC-63F1-4E3A-9235-6E2DAB1CF46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325157" y="5101783"/>
                  <a:ext cx="1836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08CBE18-C07E-4212-A95D-83B67EEDD5CA}"/>
                    </a:ext>
                  </a:extLst>
                </p14:cNvPr>
                <p14:cNvContentPartPr/>
                <p14:nvPr/>
              </p14:nvContentPartPr>
              <p14:xfrm>
                <a:off x="6391757" y="5097823"/>
                <a:ext cx="164520" cy="2026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08CBE18-C07E-4212-A95D-83B67EEDD5CA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374117" y="5079823"/>
                  <a:ext cx="20016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4BDD211-3ADF-412C-8EAE-E5B998B3856F}"/>
                    </a:ext>
                  </a:extLst>
                </p14:cNvPr>
                <p14:cNvContentPartPr/>
                <p14:nvPr/>
              </p14:nvContentPartPr>
              <p14:xfrm>
                <a:off x="6649877" y="4939783"/>
                <a:ext cx="61200" cy="1029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4BDD211-3ADF-412C-8EAE-E5B998B3856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631877" y="4922143"/>
                  <a:ext cx="96840" cy="1386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2B04B1E-995F-4E09-B228-ECCB35B83E47}"/>
              </a:ext>
            </a:extLst>
          </p:cNvPr>
          <p:cNvSpPr txBox="1"/>
          <p:nvPr/>
        </p:nvSpPr>
        <p:spPr>
          <a:xfrm>
            <a:off x="6707563" y="4991263"/>
            <a:ext cx="2360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an infinitesimal change in the position 4-vector of a particle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33216A-0B4B-4115-B31A-45AFE9041E18}"/>
              </a:ext>
            </a:extLst>
          </p:cNvPr>
          <p:cNvSpPr txBox="1"/>
          <p:nvPr/>
        </p:nvSpPr>
        <p:spPr>
          <a:xfrm>
            <a:off x="1447800" y="283765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</a:t>
            </a:r>
            <a:r>
              <a:rPr lang="en-US" sz="2400" baseline="30000" dirty="0"/>
              <a:t>0</a:t>
            </a:r>
            <a:r>
              <a:rPr lang="en-US" sz="2400" dirty="0"/>
              <a:t> can be expressed in terms of u</a:t>
            </a:r>
            <a:r>
              <a:rPr lang="en-US" sz="2400" baseline="30000" dirty="0"/>
              <a:t>1</a:t>
            </a:r>
            <a:r>
              <a:rPr lang="en-US" sz="2400" dirty="0"/>
              <a:t>, u</a:t>
            </a:r>
            <a:r>
              <a:rPr lang="en-US" sz="2400" baseline="30000" dirty="0"/>
              <a:t>2</a:t>
            </a:r>
            <a:r>
              <a:rPr lang="en-US" sz="2400" dirty="0"/>
              <a:t>, and u</a:t>
            </a:r>
            <a:r>
              <a:rPr lang="en-US" sz="2400" baseline="30000" dirty="0"/>
              <a:t>3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2667000" cy="118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085" y="3752850"/>
            <a:ext cx="284991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6172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667000" y="60960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879" y="244929"/>
            <a:ext cx="8195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3.  The </a:t>
            </a:r>
            <a:r>
              <a:rPr lang="en-US" sz="2400" i="1" dirty="0"/>
              <a:t>second</a:t>
            </a:r>
            <a:r>
              <a:rPr lang="en-US" sz="2400" dirty="0"/>
              <a:t> derivative of the 4-radius gives the 4-</a:t>
            </a:r>
            <a:r>
              <a:rPr lang="en-US" sz="2400" i="1" dirty="0"/>
              <a:t>acceleratio</a:t>
            </a:r>
            <a:r>
              <a:rPr lang="en-US" sz="2400" dirty="0"/>
              <a:t>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t="9091"/>
          <a:stretch>
            <a:fillRect/>
          </a:stretch>
        </p:blipFill>
        <p:spPr bwMode="auto">
          <a:xfrm>
            <a:off x="3581400" y="685800"/>
            <a:ext cx="2016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574841"/>
            <a:ext cx="1304925" cy="104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BB855B-762B-4A31-9B12-22A893E832FC}"/>
                  </a:ext>
                </a:extLst>
              </p14:cNvPr>
              <p14:cNvContentPartPr/>
              <p14:nvPr/>
            </p14:nvContentPartPr>
            <p14:xfrm>
              <a:off x="5528837" y="632383"/>
              <a:ext cx="30240" cy="3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BB855B-762B-4A31-9B12-22A893E832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11197" y="614743"/>
                <a:ext cx="65880" cy="738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3D9ADAC-3264-4AAB-92FC-52F9784018B0}"/>
              </a:ext>
            </a:extLst>
          </p:cNvPr>
          <p:cNvSpPr txBox="1"/>
          <p:nvPr/>
        </p:nvSpPr>
        <p:spPr>
          <a:xfrm>
            <a:off x="4306425" y="5849034"/>
            <a:ext cx="4236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4-velocity and 4 acceleration are mutually perpendicular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70E1FCC-E72C-4231-A099-EFF54BE1B2E6}"/>
                  </a:ext>
                </a:extLst>
              </p14:cNvPr>
              <p14:cNvContentPartPr/>
              <p14:nvPr/>
            </p14:nvContentPartPr>
            <p14:xfrm>
              <a:off x="2239157" y="6076663"/>
              <a:ext cx="46800" cy="383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70E1FCC-E72C-4231-A099-EFF54BE1B2E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76517" y="6014023"/>
                <a:ext cx="172440" cy="50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DDF815F-D6D5-4BE6-AB87-9A77F646970F}"/>
                  </a:ext>
                </a:extLst>
              </p14:cNvPr>
              <p14:cNvContentPartPr/>
              <p14:nvPr/>
            </p14:nvContentPartPr>
            <p14:xfrm>
              <a:off x="2031437" y="6237583"/>
              <a:ext cx="12960" cy="2296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DDF815F-D6D5-4BE6-AB87-9A77F646970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68797" y="6174943"/>
                <a:ext cx="138600" cy="35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6E35E44-C020-4656-9F77-FD3CA174D10B}"/>
                  </a:ext>
                </a:extLst>
              </p14:cNvPr>
              <p14:cNvContentPartPr/>
              <p14:nvPr/>
            </p14:nvContentPartPr>
            <p14:xfrm>
              <a:off x="1305677" y="6462583"/>
              <a:ext cx="141840" cy="432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6E35E44-C020-4656-9F77-FD3CA174D10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43037" y="6399943"/>
                <a:ext cx="267480" cy="168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32CB8703-0305-4E7B-B674-57ABF5FDCA8B}"/>
              </a:ext>
            </a:extLst>
          </p:cNvPr>
          <p:cNvGrpSpPr/>
          <p:nvPr/>
        </p:nvGrpSpPr>
        <p:grpSpPr>
          <a:xfrm>
            <a:off x="1275797" y="5822863"/>
            <a:ext cx="95040" cy="44640"/>
            <a:chOff x="1275797" y="5822863"/>
            <a:chExt cx="95040" cy="44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81C3CE8-96A9-4C20-A200-6CCB04D232AF}"/>
                    </a:ext>
                  </a:extLst>
                </p14:cNvPr>
                <p14:cNvContentPartPr/>
                <p14:nvPr/>
              </p14:nvContentPartPr>
              <p14:xfrm>
                <a:off x="1364717" y="5834383"/>
                <a:ext cx="6120" cy="14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81C3CE8-96A9-4C20-A200-6CCB04D232A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302077" y="5771383"/>
                  <a:ext cx="13176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6797274-5336-4613-8A8B-6C91E8A225C4}"/>
                    </a:ext>
                  </a:extLst>
                </p14:cNvPr>
                <p14:cNvContentPartPr/>
                <p14:nvPr/>
              </p14:nvContentPartPr>
              <p14:xfrm>
                <a:off x="1275797" y="5822863"/>
                <a:ext cx="85680" cy="446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6797274-5336-4613-8A8B-6C91E8A225C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213157" y="5759863"/>
                  <a:ext cx="211320" cy="17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A5BCDA-6C66-43FF-B1E2-4A2B91BC552B}"/>
              </a:ext>
            </a:extLst>
          </p:cNvPr>
          <p:cNvGrpSpPr/>
          <p:nvPr/>
        </p:nvGrpSpPr>
        <p:grpSpPr>
          <a:xfrm>
            <a:off x="1390277" y="5099263"/>
            <a:ext cx="94680" cy="151920"/>
            <a:chOff x="1390277" y="5099263"/>
            <a:chExt cx="94680" cy="15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21BB568-AFCB-4F5C-8A5A-9906B7477423}"/>
                    </a:ext>
                  </a:extLst>
                </p14:cNvPr>
                <p14:cNvContentPartPr/>
                <p14:nvPr/>
              </p14:nvContentPartPr>
              <p14:xfrm>
                <a:off x="1416197" y="5117263"/>
                <a:ext cx="33840" cy="356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21BB568-AFCB-4F5C-8A5A-9906B747742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353557" y="5054263"/>
                  <a:ext cx="15948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FAB213A-1971-4229-B8F9-86543A6C7C97}"/>
                    </a:ext>
                  </a:extLst>
                </p14:cNvPr>
                <p14:cNvContentPartPr/>
                <p14:nvPr/>
              </p14:nvContentPartPr>
              <p14:xfrm>
                <a:off x="1390277" y="5099263"/>
                <a:ext cx="94680" cy="1519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FAB213A-1971-4229-B8F9-86543A6C7C9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327637" y="5036623"/>
                  <a:ext cx="220320" cy="277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8327AAB-AACE-49CB-8432-22E1B29C268F}"/>
                  </a:ext>
                </a:extLst>
              </p14:cNvPr>
              <p14:cNvContentPartPr/>
              <p14:nvPr/>
            </p14:nvContentPartPr>
            <p14:xfrm>
              <a:off x="2726237" y="3432823"/>
              <a:ext cx="414360" cy="561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8327AAB-AACE-49CB-8432-22E1B29C268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63237" y="3370183"/>
                <a:ext cx="54000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C8821D8-CBB3-49FA-A68A-EC895F23ED25}"/>
                  </a:ext>
                </a:extLst>
              </p14:cNvPr>
              <p14:cNvContentPartPr/>
              <p14:nvPr/>
            </p14:nvContentPartPr>
            <p14:xfrm>
              <a:off x="1261757" y="3345703"/>
              <a:ext cx="1843560" cy="1468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C8821D8-CBB3-49FA-A68A-EC895F23ED2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99117" y="3282703"/>
                <a:ext cx="196920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22949E8-E833-4799-8230-0A8023481340}"/>
                  </a:ext>
                </a:extLst>
              </p14:cNvPr>
              <p14:cNvContentPartPr/>
              <p14:nvPr/>
            </p14:nvContentPartPr>
            <p14:xfrm>
              <a:off x="1210997" y="2610583"/>
              <a:ext cx="226800" cy="738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22949E8-E833-4799-8230-0A802348134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148357" y="2547943"/>
                <a:ext cx="35244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2FE45F3-2C4D-44A9-83CF-3A7C27363519}"/>
                  </a:ext>
                </a:extLst>
              </p14:cNvPr>
              <p14:cNvContentPartPr/>
              <p14:nvPr/>
            </p14:nvContentPartPr>
            <p14:xfrm>
              <a:off x="2855477" y="2590783"/>
              <a:ext cx="224640" cy="979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2FE45F3-2C4D-44A9-83CF-3A7C2736351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792477" y="2528143"/>
                <a:ext cx="350280" cy="22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609600"/>
            <a:ext cx="2631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Advantage of 4-velocity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7070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transformation of the ordinary 3-velocity was ugly (Section 5).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6670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transformation of the 4-velocity is the usual Lorentz transform Eq. (6.1), the same as for any 4-vector.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200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Four-dimensional velocity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Robert Peale</cp:lastModifiedBy>
  <cp:revision>15</cp:revision>
  <dcterms:created xsi:type="dcterms:W3CDTF">2013-08-25T16:21:36Z</dcterms:created>
  <dcterms:modified xsi:type="dcterms:W3CDTF">2021-09-08T22:31:35Z</dcterms:modified>
</cp:coreProperties>
</file>