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92" r:id="rId4"/>
    <p:sldId id="273" r:id="rId5"/>
    <p:sldId id="274" r:id="rId6"/>
    <p:sldId id="275" r:id="rId7"/>
    <p:sldId id="276" r:id="rId8"/>
    <p:sldId id="277" r:id="rId9"/>
    <p:sldId id="311" r:id="rId10"/>
    <p:sldId id="278" r:id="rId11"/>
    <p:sldId id="279" r:id="rId12"/>
    <p:sldId id="312" r:id="rId13"/>
    <p:sldId id="313" r:id="rId14"/>
    <p:sldId id="280" r:id="rId15"/>
    <p:sldId id="281" r:id="rId16"/>
    <p:sldId id="314" r:id="rId17"/>
    <p:sldId id="282" r:id="rId18"/>
    <p:sldId id="315" r:id="rId19"/>
    <p:sldId id="293" r:id="rId20"/>
    <p:sldId id="288" r:id="rId21"/>
    <p:sldId id="283" r:id="rId22"/>
    <p:sldId id="302" r:id="rId23"/>
    <p:sldId id="304" r:id="rId24"/>
    <p:sldId id="285" r:id="rId25"/>
    <p:sldId id="284" r:id="rId26"/>
    <p:sldId id="287" r:id="rId27"/>
    <p:sldId id="286" r:id="rId28"/>
    <p:sldId id="316" r:id="rId29"/>
    <p:sldId id="289" r:id="rId30"/>
    <p:sldId id="305" r:id="rId31"/>
    <p:sldId id="290" r:id="rId32"/>
    <p:sldId id="294" r:id="rId33"/>
    <p:sldId id="296" r:id="rId34"/>
    <p:sldId id="295" r:id="rId35"/>
    <p:sldId id="298" r:id="rId36"/>
    <p:sldId id="297" r:id="rId37"/>
    <p:sldId id="306" r:id="rId38"/>
    <p:sldId id="299" r:id="rId39"/>
    <p:sldId id="317" r:id="rId40"/>
    <p:sldId id="291" r:id="rId41"/>
    <p:sldId id="300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25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0:21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 1248,'-4'-3'-17,"6"6"1144,-1-3-987,-1 1 0,1-1-1,-1 1 1,1 0 0,0-1-1,-1 0 1,1 1 0,0-1-1,-1 1 1,1-1 0,0 0-1,0 1 1,-1-1 0,2 0-1,0 1-52,0-1 1,-1 0-1,1 1 0,-1-1 0,1 1 1,0 0-1,-1-1 0,1 1 0,-1 0 1,0 0-1,1 0 0,-1 0 0,2 2 0,-2-2 276,0 0-160,2 1-182,-2-2-74,0 0 119,1 1-1,-1-1 1,0 1 0,0-1 0,0 0-1,1 1 1,-1 0 0,0-1 0,0 1 0,0 0-1,0 0 1,0-1 0,0 1 0,0 0-1,0 0 1,0 0 0,-1 0 0,1 0 0,0 0-1,0 2 1,2 57 686,2 21-747,0 55 491,-4-67-4,1-23-53,-10 89 1,0-56-182,3 140 0,5-146-187,7 75 53,-1 0-163,-36 299 204,24-400-94,-36 316 200,36-292-237,-5 104-52,9-40 218,4 155-411,22-66 185,-18-181-76,-2-20 96,-2-9 6,1 26 1,-1-6 33,8 48 1,-1-13-24,8 37-207,-3-26 280,-6-43-9,-6-28-156,0-1-1,0 1 1,1 16-1,-3-24 76,0-1 0,-1 1 0,1-1 0,0 1 0,0-1 0,0 1 0,0-1 0,0 1 0,0-1 0,0 1 0,0-1 0,0 1 0,0-1 0,0 1 0,1-1 0,-1 0 0,0 1 0,0-1 0,0 1 0,1-1 0,-1 1 0,0-1 0,0 1 0,1-1 0,0 1 0,-1-1 4,0 0 0,0 1 0,1-1 0,-1 0 0,0 0 0,0 1 0,0-1 0,0 0 0,1 1 0,-1-1 0,0 0 0,0 0 0,0 1 0,0-1 0,0 0 0,0 1 0,0-1 0,0 0 1,0 1-1,0-1 0,0 0 0,0 1 0,0-1 0,0 0 0,0 1 0,0-1 0,0 0 0,0 1 0,5 23-654,-15-19-971,5 1 822,-3-2-795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1:06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6 2080,'-7'-5'9490,"9"10"-8532,20 24 303,-18-26-1118,-1 0 0,0 1 0,0-1 1,-1 1-1,1-1 0,-1 1 0,0 0 0,0 0 0,0 0 1,0 0-1,-1 1 0,1-1 0,-1 0 0,0 1 0,0 4 1,-1-4-62,0-1 0,-1 1 0,0-1 0,1 0 1,-1 1-1,-1-1 0,1 0 0,-1 0 1,1 0-1,-1 0 0,-4 6 0,5-8-124,-1 0 0,1-1-1,-1 1 1,1 0-1,-1-1 1,1 1-1,-1-1 1,0 0-1,0 1 1,0-1-1,0 0 1,0 0-1,0 0 1,0 0-1,0-1 1,-1 1 0,1 0-1,0-1 1,0 0-1,0 1 1,-1-1-1,1 0 1,0 0-1,-4-1 1,-1 0-362,-2 0-1012,0 0 1,0-1-1,0 0 0,-13-5 0,9 3-450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6:42.88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1 832,'5'2'3580,"17"7"-2478,-11-7-892,-1 0-1,0-1 0,1-1 0,-1 0 0,16-1 0,3 0-296,1 2-72,33 7-1,-5-1 394,63 9 156,-74-8-9,79 3 0,315-11-77,-167 6 480,18 2-315,-167-4-149,338-17 337,-284 3-482,-42 4-33,520-18 314,-376 19-227,561 2 240,-594 9-321,63 3 264,34 2 105,7 0-404,929 36 233,-1108-43-253,246 8-244,364 28 231,312-14 69,-907-24-112,1568-36 1046,-594-19-576,-587 26-575,366-12 8,-781 35-10,172-2 86,-57 3 77,130 2-138,25 1-174,-195-1 1,331 6-54,-276-2 267,226 9-177,-5-1 438,757-7-442,-658 0 324,-143 0-20,51 4 11,-192-1-13,622 12 1,-406-3 187,-121 2-397,-198-6 122,196 20-121,-269-18-690,-87-7-1426,-59-6 1658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1:10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 1472,'0'0'11,"0"0"0,0 0 1,0 0-1,-1 0 0,1 0 0,0 0 1,0 0-1,0 0 0,0 0 0,-1 0 1,1 0-1,0-1 0,0 1 0,0 0 1,-1 1-1,1-1 0,0 0 0,0 0 1,0 0-1,-1 0 0,1 0 0,0 0 1,0 0-1,0 0 0,0 0 0,-1 0 1,1 0-1,0 0 0,0 1 0,0-1 0,0 0 1,0 0-1,-1 0 0,1 0 0,0 0 1,0 0-1,0 1 0,0-1 0,0 0 1,0 0-1,0 0 0,0 1 0,0-1 1,0 0-1,0 0 0,-1 0 0,1 1 1,-2 3 589,3-2-516,0-1 0,0 1 0,0 0 0,0 0 0,0-1 0,0 1 0,0 3 0,-1-4-13,4 17 510,-3-13-433,0 0 0,1 1 1,0-1-1,3 7 0,2 7 64,0 0 0,0 0 0,4 31-1,6 63 223,-12-72-265,82 478 289,-54-362-489,-22-112 170,27 63 0,29 45 436,26 63-117,-3 1-421,-9-26-33,-20-14 44,-23-62 19,165 437 193,-185-500-162,3-2 0,2 0-1,2-1 1,2-2 0,45 61-1,-71-107-92,248 339 490,-228-308-458,1-1 1,2 0 0,1-2-1,2-1 1,1-2 0,0 0-1,42 27 1,-16-18 65,103 47 0,-120-65-29,158 87-1,-22-12 140,-150-81-234,13 7 73,1-1-1,57 16 1,-39-18 45,1-3 0,91 9 0,-121-19-96,0 2 0,-1 1 0,1 2 0,26 9 0,-49-15 5,0 0-1,1 1 0,-1-1 1,0 1-1,0 0 0,0 0 1,0 0-1,0 0 0,0 1 1,0-1-1,-1 1 0,1 0 1,-1-1-1,0 1 0,2 4 1,-3-5-18,8 8 315,-70-60 192,-7-3-519,-6-5 163,57 45-49,14 12-98,0-1 0,1 1 0,-1-1 0,1 0 0,-1 0 1,1 0-1,0 0 0,0-1 0,-2-2 0,1 0-12,-1 1 1,1-1 0,-1 1-1,-4-4 1,4 4 104,3 3 5,41 29-496,-3 16 268,15 15 156,-39-44 6,0 1 0,16 24 0,4 7 28,-23-35-45,1 0 1,1 0-1,0-1 0,0 0 0,1-1 0,1-1 1,-1 0-1,2-1 0,-1 0 0,1-1 0,0-1 0,0 0 1,1-2-1,20 5 0,-20-8 153,-12-1-114,-1 0 0,0 0 0,0 0 0,1 1 0,4 1 0,-5-2 665,-5-3-568,-12-2-190,-6 2 139,-23-2 150,-43 4 164,22-1 171,-92 10 0,74-3-354,28-3-299,-10-1-1672,43-1-986,46-12-2610,8-19 2500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1:13.6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5525 8 1728,'-2'-1'210,"1"1"-183,1 0 0,0 0 0,-1 0 0,1 0 1,0 0-1,0-1 0,-1 1 0,1 0 0,0 0 1,-1 0-1,1 0 0,0-1 0,-1 1 0,1 0 0,0 0 1,0-1-1,0 1 0,-1 0 0,1 0 0,0-1 0,0 1 1,0 0-1,-1-1 0,1 1 0,0 0 0,0-2 657,-2 2-1170,1 0 526,0 0 0,0 1 0,0-1-1,0 0 1,0 0 0,0 1 0,1-1 0,-1 1-1,0-1 1,-1 1 0,-7 10 880,3-4-229,1 0-1,-13 10 1,-6 8 22,8-7-504,11-12-195,0 0-1,0 0 1,0 1-1,1 0 0,0 0 1,0 1-1,-3 8 0,-16 56-111,17-49 47,-24 70 11,-74 158 0,-27 62 838,82-188-471,-35 47 152,-14-7-39,71-121-394,-153 218 83,-8 13-76,147-205-41,-3 6 99,-94 123 0,12-60 3,-23 28-137,51-37 174,-52 67 25,109-148-33,-91 82 0,103-106-104,-228 214 248,201-177-190,-72 76 18,88-99-72,-63 48 0,-98 38 243,34-23-140,46-18-170,-155 98 630,47-63-354,61-35-355,-105 33-4,188-85 86,-125 66 0,170-73 83,-53 43 0,14-9 54,19-20 11,-2-4-1,-1-2 1,-2-2 0,-98 30 0,80-39-81,52-15-69,-32 11 0,17-4-84,32-11 61,0 1 0,-21 9 0,20-6 67,-2-1 1,1 0-1,-34 7 0,44-11 12,5-1-51,0-1 0,0 1 0,0-1 0,0 1 0,1-1 0,-1 0 0,0 1 0,0-1 0,0 0 0,0 0 0,0 0 0,0 1 0,0-1 0,0 0 0,0 0 0,0-1 0,0 1 0,-2 0 0,5-1 38,0 0 0,0 1 0,0-1 1,-1 0-1,1 0 0,0 0 0,2-3 0,-3 3 6,24-12 120,-20 11-122,0 0-1,-1 0 1,1-1 0,-1 0-1,8-6 1,16-17-63,-2 0-1,45-61 1,-51 58 53,2 2 0,0 0-1,2 1 1,0 1 0,2 2 0,47-34-1,-72 56-16,78-49-89,-65 42 59,1 0-1,0 1 1,24-7-1,-28 9 51,-9 4-14,-6 4-108,-80 66-36,-51 48-44,-72 75 559,190-179-376,0-1 1,-1-1 0,0-1 0,-31 13 0,13-9 204,-59 13 0,91-26-190,-9 3 76,-1-1-1,0-1 1,-19 1 0,33-3-201,2 0 103,1 0 1,0-1-1,-1 1 0,1 0 1,0 0-1,4 1 1,1-1 73,26 2-83,50 9-1,1 0 120,-48-8 87,0-1 0,-1-2 0,47-6 0,-47 2-49,-24 4-92,-1-2-1,0 1 1,22-7-1,-15 3 17,21-6 166,-38 10-203,1 0-1,0 1 1,-1-1 0,1 0-1,0 0 1,-1 0-1,1 0 1,-1 0-1,0-1 1,1 1-1,-1 0 1,0-1-1,0 1 1,0-1 0,0 1-1,0-1 1,1-1-1,-2 1 2,0 0 1,1 0-1,-1 0 0,0 0 0,0 0 0,0 1 1,-1-1-1,1 0 0,0 0 0,-1 0 0,1 0 1,-1 0-1,0 1 0,1-1 0,-1 0 0,0 1 0,0-1 1,0 0-1,0 1 0,-1-1 0,-1-1 0,-4-4 34,0 0-1,-14-10 0,4 4-149,-1 1 0,0 1 0,-1 0 0,0 2 0,-40-15 1,50 22-280,1 1 0,0-1 0,-1 1 0,1 1 0,-15 1 0,17-1-434,0 1 0,1 0 1,-1 0-1,1 0 0,-8 4 0,11-4 437,2-1 289,0 0 0,-1 0-1,1 0 1,0 1 0,-1-1-1,1 0 1,0 0-1,-1 0 1,1 0 0,0 0-1,-1 0 1,1 0 0,0 0-1,-1 0 1,1 0 0,0 0-1,-1 0 1,1 0 0,0 0-1,-1 0 1,1 0 0,0 0-1,-1 0 1,-8-15-3268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8:53.3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175 161 320,'1'-4'1,"-1"1"-1,1-1 1,-1 1-1,1-1 1,0 1-1,0 0 1,1-1-1,-1 1 1,1 0-1,-1 0 1,1 0-1,0 0 1,0 0-1,0 0 1,4-3-1,8-13 467,-13 18-350,-1 0 0,1 0 1,-1 0-1,1 0 0,-1 0 1,1 0-1,-1 0 0,0 0 1,0 0-1,0 0 0,0-1 1,0 1-1,0 0 0,0 0 1,0 0-1,0 0 0,0 0 1,0 0-1,-1-2 0,0 2-3,0-1 0,0 1 0,0-1 0,0 1 0,0-1 0,0 1 0,0 0 0,-1-1 0,1 1 0,0 0 0,-1 0 0,-1-1 0,-1 0 4,0 0 1,0 0-1,-1 0 1,1 0-1,0 1 1,-1-1-1,1 1 1,-1 1-1,-6-2 1,-30 7 350,116-15-528,80-7 267,-137 14-107,-12 1-41,0 1 0,1 1 0,-1-1 0,7 1 0,-12 0-56,0 0-1,0 0 1,0 0 0,0 0 0,0 1 0,0-1-1,0 0 1,1 1 0,-1-1 0,0 1 0,0-1-1,0 1 1,0-1 0,-1 1 0,1 0 0,0-1-1,0 1 1,0 0 0,0 0 0,-1 0 0,1 0-1,0-1 1,-1 1 0,1 0 0,-1 0 0,1 0-1,0 2 1,-1-1 23,0 0 0,0-1-1,0 1 1,0 0 0,0 0 0,0-1 0,0 1-1,-1 0 1,1 0 0,0-1 0,-1 1 0,0 0-1,1-1 1,-1 1 0,0-1 0,0 1-1,0-1 1,0 1 0,0-1 0,0 0 0,0 1-1,-1-1 1,1 0 0,0 0 0,-1 0 0,1 0-1,-3 1 1,-5 4 33,0-1 0,-1 0 0,-11 4 1,19-8-49,-11 4 52,0 0 0,-1-1 0,0 0 0,0-1 0,0 0 0,-19 0 0,32-3-155,11 4-197,18 6 269,1-1-1,37 5 0,-52-10 230,-19-3 43,-25 0 24,26-1-302,-9-1 131,0-1 0,-1 0 1,1-1-1,-21-6 0,1-1 72,30 9-515,3 1 322,0 0 0,0 0 0,0 0 1,-1 1-30,5 9-489,14 10 602,-15-16-173,0-2 103,0 1-1,0-1 1,0 0-1,0 0 0,0 0 1,0 0-1,0-1 1,0 1-1,7 1 1,13 7 384,-37-2 135,-45 14-274,-65 21 226,96-35-403,-44 15-395,69-20 42,8-1 213,12 0 59,17-4 104,1-2 0,65-17 1,-97 21-90,43-13 75,1-1 1,57-28 0,85-51 84,-176 87-158,69-29 139,-69 31-129,-9 0-34,-5 2 199,-5 1-132,-8 0-50,13 1 18,-4 0-33,-24 1 79,0-2 0,-37-6-1,44 3-187,-41 0 0,43 9-252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8:55.3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344 318 992,'-1'0'54,"0"0"1,-1 0-1,1 0 0,0 0 1,0 1-1,-1-1 0,1 0 1,0 1-1,0-1 0,0 1 1,-1-1-1,1 1 0,0-1 0,0 1 1,0 0-1,0 0 0,0-1 1,-1 3-1,-13 6 903,-11 4-270,18-9-479,0 1 1,-1-1-1,0-1 0,0 1 0,0-2 0,0 1 0,0-1 0,-16 1 709,27-2-981,13 5 11,-13-4 73,0-1-1,0 0 1,0 0-1,1 0 1,-1 0 0,0-1-1,0 1 1,1-1-1,-1 1 1,1-1-1,-1 0 1,1 0-1,-1 0 1,5-1-1,2 0 97,0-1-1,-1-1 0,1 1 0,13-7 1,-18 7-49,0-1 0,0 1 0,0-1 0,-1 0 0,1 0 0,-1 0 0,0 0 0,0 0 0,0-1 1,0 0-1,3-5 0,-1 0 33,1 0 1,-1-1-1,-1 0 1,1 0-1,-2 0 1,1 0-1,-2-1 1,1 1-1,-1-1 1,-1 0-1,0 0 1,-1-15-1,0 16-33,-2 0 0,1 0-1,-1 0 1,-1 1 0,0-1 0,0 0-1,-1 1 1,0 0 0,-7-13-1,7 17-54,-1-1 0,1 1 0,-1 0-1,0 0 1,0 0 0,0 0-1,-1 1 1,1 0 0,-1 0-1,0 1 1,0-1 0,-1 1 0,1 1-1,-11-4 1,2 2-53,1 1 1,0 1-1,0 0 1,-1 1-1,1 0 0,-20 2 1,25 0-140,1 0 1,-1 0 0,1 1 0,0 0 0,0 0 0,0 1 0,0 0-1,0 1 1,1 0 0,-1 0 0,1 0 0,-9 7 0,14-8 64,0-1 0,-1 0 0,1 1 0,0-1 0,0 1 0,-1 2-1,-7 21-1430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15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340 106 1056,'0'0'1584,"-22"0"1211,20 0-2712,1-1 0,-1 1 0,1-1 0,-1 1 0,1-1 0,-1 0 0,1 0 0,0 1 0,-1-1 0,1 0 1,0 0-1,0 0 0,-1-1 0,1 1 0,-1-2 0,-14-20 779,15 21-837,-1-2 18,1 0 1,-1 1 0,0-1-1,0 1 1,0-1-1,-1 1 1,1-1 0,-1 1-1,0 0 1,0 0-1,0 1 1,0-1-1,-5-2 1,0 1 41,6 3-59,-1 0 0,1-1 0,0 2-1,-1-1 1,1 0 0,-1 0-1,1 1 1,-1-1 0,1 1-1,-4 0 1,-21-3 691,21 2-574,0 0 1,0 0-1,-9 1 1,13 0-161,0 1 0,0-1 0,0 0-1,0 1 1,0 0 0,0-1 0,0 1 0,0 0 0,0 0 0,1 0 0,-1 0 0,0 0 0,1 0 0,-3 3 0,0-1 63,1-1 0,0 0 1,-1 1-1,1-1 0,-7 2 0,8-3-45,-1 0-1,0 0 0,1 1 1,-1-1-1,1 1 0,-1-1 1,1 1-1,0 0 1,0 0-1,0 0 0,0 0 1,0 0-1,-2 4 0,-7 17-33,0 0-1,-6 26 0,14-41 149,2-6-116,0 0 1,1 0 0,-1 0-1,1 0 1,-1 0 0,1 0-1,0 3 1,-2 14-100,1-16 89,1 0 0,-1 0-1,1 0 1,0 0 0,0-1-1,0 1 1,1 0-1,-1 0 1,2 5 0,0 8 44,-2-15-17,0 1-1,0-1 1,0 1 0,0-1 0,1 1 0,-1-1 0,0 1 0,1-1 0,-1 1 0,1-1 0,0 0 0,1 3 0,-1-3 90,2 1-200,-3-2 95,0 0 1,0 0-1,1 0 0,-1 0 1,0 0-1,0 0 1,0 0-1,0 0 0,1 0 1,-1 0-1,0 0 0,0 1 1,0-1-1,1 0 0,-1 0 1,0 0-1,0 0 1,0 0-1,0 0 0,0 1 1,1-1-1,-1 0 0,0 0 1,0 0-1,0 0 0,0 0 1,0 1-1,0-1 1,0 0-1,0 0 0,0 0 1,0 1-1,0-1 0,1 1 5,-1 0 0,1 0 1,-1 0-1,0 0 0,1 0 0,-1 0 0,1 0 0,0 0 0,-1 0 0,1 0 0,0-1 0,0 1 0,-1 0 0,1 0 0,2 0 0,-2 1-17,1-1 101,15-1 65,60 0 229,-75-1-388,1 1 4,9 4-17,9 1-85,-18-4 77,0-1-1,0 1 0,0 0 0,0 0 0,4 1 1,20 11-136,-10-5 252,17 10 0,-10-6-46,-21-11-50,0 0 0,0 0 0,-1 1 0,1-1 0,0 1-1,0-1 1,-1 1 0,1 0 0,-1 0 0,1 0 0,-1 1-1,0-1 1,0 0 0,2 4 0,-2-3 11,-1-1-1,0 0 1,0 1 0,0-1 0,0 1-1,0-1 1,-1 1 0,1-1 0,-1 1-1,0-1 1,0 1 0,1 0-1,-2-1 1,1 1 0,0-1 0,0 1-1,-1-1 1,0 1 0,1 0 0,-1-1-1,0 0 1,0 1 0,0-1-1,-1 0 1,1 1 0,-2 2 0,-3 4 295,6-7-247,-1 0 1,0-1 0,0 1 0,0-1-1,0 1 1,0-1 0,0 1-1,0-1 1,0 1 0,0-1-1,-1 0 1,1 0 0,-3 2-1,-12 6 2,14-8-41,1 0 1,0 0-1,-1 0 0,1 0 1,-1 0-1,0 0 1,1-1-1,-1 1 0,1-1 1,-1 1-1,-3 0 0,-3-1 155,0 1-1,-14 3 1,14-2 89,0 0 0,-15 0 0,16-2-110,0-1 1,0 0 0,-10-3 0,11 3-209,-1-1 0,1 1-1,-10 0 1,-4-3-7,0 0-1176,19 4 1112,0-1 0,0 1 0,1 1 1,-1-1-1,0 0 0,0 0 0,1 0 1,-1 0-1,0 0 0,1 1 0,-1-1 0,0 0 1,1 1-1,-1-1 0,0 0 0,1 1 1,-1-1-1,1 1 0,-1-1 0,1 1 1,-1-1-1,0 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17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74 992,'1'0'5,"-1"0"1,0 0-1,0 0 1,0 0-1,0 0 0,0 0 1,0 0-1,0 0 0,0 0 1,0 0-1,1 0 1,-1 0-1,0 0 0,0 0 1,0 0-1,0 0 1,0 0-1,0 0 0,0 0 1,0 0-1,0 0 0,0 0 1,1 0-1,-1 1 1,0-1-1,0 0 0,0 0 1,0 0-1,0 0 1,0 0-1,0 0 0,0 0 1,0 0-1,0 0 0,0 0 1,0 0-1,0 1 1,0-1-1,0 0 0,0 0 1,0 0-1,0 0 1,0 0-1,0 0 0,0 0 1,0 0-1,0 0 0,0 1 1,0-1-1,0 0 1,0 0-1,0 0 0,0 0 1,0 0-1,0 0 1,0 0-1,0 0 0,0 0 1,0 0-1,0 1 0,0-1 1,0 0-1,0 0 1,0 0-1,-1 0 0,1 0 1,0 0-1,0 0 1,0 0-1,-18-1 7538,15 1-6322,24-14-1036,-9 7-16,0-1 1,15-12-1,-24 17-215,1 0 0,-1 0-1,1 1 1,0-1 0,0 1-1,0 0 1,1 0-1,-1 1 1,0-1 0,1 1-1,-1 0 1,7-1 0,-9 3 36,-1 0-1,1 0 1,-1 0 0,1 0 0,-1 0 0,1 0 0,-1 0 0,0 1-1,0-1 1,3 3 0,-4-3 10,3 3-21,-1 1 1,1 0-1,-1 0 0,0 0 1,-1 0-1,2 7 1,-2-2 54,-1 1 0,0-1 0,-1 0 0,-2 11 0,2-17 13,-1 0-1,1 0 0,-1 1 1,0-1-1,0 0 0,-4 4 1,-4 11-158,8-14 120,-1-1 1,1 0 0,-1 0 0,0 0 0,0 0-1,0-1 1,0 1 0,-1-1 0,1 0-1,-1 0 1,-5 3 0,0 2 110,9-8-100,-1 1 1,1 0-1,-1-1 1,1 1-1,-1 0 1,0-1-1,1 1 1,-1-1-1,0 1 1,0-1-1,1 0 1,-1 1-1,0-1 1,0 0-1,-1 1 1,1-1 304,3-1-258,0 1 0,0-1 0,0 0 0,0 1 0,0 0 0,0-1 0,0 1 0,0 0 0,0 0 0,3 1 0,-4-1-30,16-1 37,-10 1-46,0-1 0,0 1 1,0 1-1,0-1 0,0 1 0,7 2 1,-11-2-18,-1 0 1,1 0 0,-1 0 0,0 0 0,1 0 0,-1 1 0,0-1 0,3 3-1,5 2 59,-6-5-412,-1 0 0,1 0 0,-1-1 0,1 0 0,-1 1 0,1-1 0,-1 0 0,1-1 0,-1 1 0,1-1 1,-1 1-1,1-1 0,-1 0 0,0 0 0,1-1 0,-1 1 0,5-3 0,16-7-3055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18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73 2912,'0'-8'7402,"8"8"-7194,1 0-143,-1-2-1,1 1 1,-1-1 0,0 0-1,0-1 1,0 0-1,0 0 1,0-1-1,7-5 1,-5 4-40,0 0 1,1 0 0,0 1-1,18-5 1,-16 6 36,0 1 0,1 1 0,20 0 0,-29 1-53,-1 0 0,1 1 0,0 0 0,-1 0 0,1 0-1,-1 0 1,0 1 0,1 0 0,-1 0 0,0 0 0,0 0 0,0 1 0,7 5 0,-8-6-20,-1 0 0,1 0 0,-1 1 0,0-1 0,0 1 0,0-1 0,0 1 1,0 0-1,0-1 0,-1 1 0,0 0 0,1 0 0,-1 0 0,0 0 0,0 0 0,-1 1 0,1-1 0,-1 0 0,1 6 0,-2-8-130,1 0-1,0 0 1,-1 0-1,1 0 1,-1 0-1,1-1 1,-1 1-1,0 0 1,1 0-1,-1-1 1,0 1-1,1-1 1,-1 1-1,0 0 1,0-1-1,0 1 0,1-1 1,-1 0-1,0 1 1,0-1-1,0 0 1,0 1-1,0-1 1,0 0-1,0 0 1,0 0-1,-1 0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19.2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14 480,'0'0'-3,"-1"0"0,1 0 1,0 0-1,0 0 0,0 0 0,0 0 1,-1 0-1,1 0 0,0 0 0,0-1 1,0 1-1,0 0 0,-1 0 0,1 0 0,0 0 1,0-1-1,0 1 0,0 0 0,0 0 1,0 0-1,-1 0 0,5-12 4992,-16 24-1800,14-11-3035,0 0-1,0 0 1,0 0-1,0-1 1,0 1 0,1-1-1,-1 1 1,0-1-1,3 0 1,1-1-13,0 1 0,1-1 0,-1 1 0,0 0 1,9 2-1,7-1 36,44 7 164,-57-7-287,0 0 0,0 0 1,12 3-1,-13-1-223,1-2 0,0 1 0,12 0 1,-9 1-1651,-6 0 886,6-2-1947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20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58 3328,'-1'1'5519,"2"0"-5474,0 0 0,-1 0 0,1 0 0,-1 0 0,1 1 0,-1-1 0,0 0 0,0 0 0,1 0 0,-1 1 0,0-1 0,0 0 0,0 3 0,-2 5 24,1 1 1,0 0-1,1 0 1,0 0-1,2 16 0,0 12 118,6 108 767,-8-118-917,-1-16-42,1-1 0,0 1 0,2 12-1,3-11 650,-2-11 279,-2-8-554,7-159 597,-7 133-1068,2-1 1,1 1 0,1 0-1,12-37 1,-15 63 61,0 1-1,0 0 1,0-1 0,1 1-1,0 0 1,0 0 0,0 1-1,1-1 1,5-5 0,-8 9 28,0 0 0,0 0 0,0 0 1,0 0-1,0 0 0,1 0 1,-1 0-1,0 0 0,1 0 0,-1 1 1,1-1-1,-1 1 0,1-1 0,-1 1 1,1 0-1,-1-1 0,1 1 1,-1 0-1,1 0 0,0 0 0,-1 0 1,1 0-1,-1 0 0,1 1 0,-1-1 1,1 0-1,-1 1 0,1-1 0,-1 1 1,1 0-1,-1-1 0,0 1 1,1 0-1,-1 0 0,0 0 0,2 2 1,9 9 43,0 1 0,-2 0 0,18 29 0,10 12 186,-28-42-387,-4-3 35,1 0 1,1-1-1,-1 0 1,1 0-1,15 10 1,-23-18-53,1 1 0,0-1 1,0 1-1,0-1 1,-1 1-1,1-1 0,0 0 1,0 0-1,0 1 0,0-1 1,0 0-1,0 0 1,-1 0-1,1 0 0,0 0 1,0 0-1,0 0 0,0 0 1,0-1-1,0 1 1,0 0-1,-1 0 0,1-1 1,1 0-1,0 0-44,-1 0 0,0 0 0,0 0 0,0 0 0,0 0 0,0 0 0,0 0 0,0-1 0,0 1 0,0 0 0,0-1 0,-1 1 0,2-3 0,4-23-2133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1:07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41 2720,'-4'-3'1814,"4"2"-1674,0 1-1,0 0 1,0-1 0,-1 1-1,1-1 1,0 1-1,0 0 1,0-1-1,0 1 1,0 0 0,0-1-1,0 1 1,0 0-1,0-1 1,0 1-1,0-1 1,0 1 0,0 0-1,0-1 1,1 1-1,-1 0 1,0-1-1,1 0 420,-1 0-420,8-15 1573,-6 15-1657,-1 0 0,1-1 0,0 1 0,-1 1 0,1-1 0,0 0 0,0 0 0,0 0 0,-1 1 0,1-1 0,0 1 0,0 0 0,0 0 0,0-1 0,0 1 0,0 0 0,0 0 0,0 1 0,0-1 0,0 0 0,0 1 0,3 0 0,0 1 105,1 0 0,0 1 0,-1-1-1,1 1 1,-1 0 0,6 5 0,-6-4-124,0 0 0,-1 0-1,0 1 1,0-1 0,0 1 0,-1 0-1,0 0 1,1 0 0,-2 1 0,1-1-1,-1 1 1,0-1 0,2 8 0,1 8 206,-1 1 0,1 29 1,-1-11-105,2 0 355,21 76 0,-2-46-711,-25-69 147,0-1 0,0 1 0,0 0 0,1 0 0,-1 0 1,0-1-1,0 1 0,1 0 0,-1 0 0,1-1 1,-1 1-1,1 0 0,-1-1 0,1 1 0,-1-1 0,1 1 1,-1 0-1,1-1 0,0 0 0,-1 1 0,1-1 0,0 1 1,-1-1-1,1 0 0,0 1 0,0-1 0,0 0 1,-1 0-1,1 1 0,0-1 0,0 0 0,0 0 0,-1 0 1,1 0-1,0 0 0,0 0 0,0 0 0,-1-1 0,1 1 1,0 0-1,0 0 0,-1-1 0,1 1 0,0 0 1,0-1-1,-1 1 0,1 0 0,1-2 0,1 0-545,-1 0 0,1 0-1,0 0 1,-1-1-1,1 1 1,-1-1 0,0 1-1,0-1 1,0 0 0,3-5-1,0-9-1223,3 4 283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22.2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36 1248,'7'-35'11975,"-8"35"-11806,0 0-57,0 1-111,1-1 1,-1 0-1,0 1 1,1-1-1,-1 1 1,1-1 0,-1 1-1,1-1 1,-1 1-1,1-1 1,-1 1-1,1-1 1,-1 1 0,1 0-1,-1-1 1,1 1-1,0 0 1,0-1-1,-1 3 1,-3 3-39,0 0 98,-26 35 65,30-40-63,-1 1 0,0 0 0,1 0 0,-1-1 0,1 1 0,-1 0-1,1 0 1,0 0 0,0 2 0,0-2 17,5 5 43,-3-5-35,0-1 1,0 1-1,0-1 0,0 0 1,1 0-1,-1 0 1,4 2-1,-3-2-77,0 0 1,1 1-1,-1-1 0,0 1 0,0 0 1,0 0-1,0 1 0,0-1 1,-1 0-1,1 1 0,2 3 1,12 17-284,-15-21 197,1 6 261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22.6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27 7712,'-5'-16'2880,"10"16"-2240,-5-3-192,0 0 320,3-2-512,2 29-9696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24.5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28 1472,'0'-16'6314,"-1"16"-6175,0-1-1,0 1 0,0 0 1,1 1-1,-1-1 1,0 0-1,0 0 0,1 0 1,-1 0-1,0 1 0,0-1 1,1 0-1,-1 1 0,0-1 1,1 0-1,-2 2 0,1-1-104,1 0-1,-1 1 0,0-1 1,1 0-1,-1 1 1,1-1-1,-1 1 0,1-1 1,0 1-1,0-1 0,0 1 1,0 2-1,0 26-77,1-17 76,-1 21-75,-4 101 598,4-123-480,0-1 0,2 16 0,0 7 105,3 74 209,-5-107-376,0-1-1,0 1 0,0-1 1,0 1-1,0-1 0,1 1 1,-1-1-1,0 1 1,0-1-1,0 1 0,1-1 1,-1 1-1,0-1 0,1 1 1,-1-1-1,0 1 0,1-1 1,-1 0-1,1 1 1,-1-1-1,3 2 806,-3-12-24,-2-24-437,0 21-417,2 0 0,0-14-1,3-9-246,9-86 63,-8 100 160,0 1 1,1 0-1,13-33 1,-11 36 37,-5 11-26,1 1 0,-1 0 0,1 0 0,7-11 0,-9 15 69,0 1 0,1-1 0,-1 1 0,1-1 0,-1 1 0,1 0 0,-1 0 0,1 0 0,0 0 0,0 0 0,0 0 0,-1 0 0,1 0 0,0 0 0,0 1 0,0-1 0,0 1 0,0 0 0,0 0 0,4-1 0,1 2 83,0-1 1,-1 1-1,1 1 1,0-1-1,0 1 1,0 0-1,11 6 1,44 27 32,-20-10-214,-28-17-183,-9-5-696,-1 0 0,1-1 0,0 1 0,0-1 0,0 0 0,0-1 0,1 1 0,9 1 0,-5-5-1404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25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5 2496,'0'-5'4624,"-13"18"-3536,11-11-951,-1-1 0,0 1 0,1 0 0,-1-1 0,0 1 0,-5 1 0,-16 10 760,5 2-430,7-7-397,1 1 0,1 1-1,0 0 1,-13 16 0,9-9 279,8-9-271,0 0 1,0 1-1,0 0 0,-4 11 1,3-5-167,4-8 181,0 0 0,0 0-1,0 0 1,1 0-1,-2 14 1,4-19-59,0 0 0,0-1 0,0 1 0,0 0 0,0 0 0,1-1-1,-1 1 1,0 0 0,1 0 0,0-1 0,-1 1 0,1-1 0,0 1 0,0 0 0,0-1 0,0 0 0,0 1 0,0-1 0,0 1 0,1-1 0,-1 0 0,0 0-1,1 0 1,-1 0 0,1 0 0,-1 0 0,1 0 0,0-1 0,-1 1 0,3 0 0,4 2-60,0-1-1,0 0 1,0-1-1,0 0 1,0 0 0,10-1-1,48-4-2860,-61 4 2353,-1-1 0,0 1 0,0-1 1,0 0-1,1 0 0,-1 0 0,0-1 0,0 1 0,5-4 1,9-10-2054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26.1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19 5888,'-8'0'2176,"16"-19"4160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45.7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1824,'0'4'8069,"8"0"-7696,5-2-187,0 0 0,0-1-1,0 0 1,0-1-1,17-1 1,3 0 226,126 5 190,-158-4-671,9 5-1419,-7 17-4885,-3-15 3957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46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 1824,'13'-3'7798,"-3"6"-7559,6-4 60,0-1-1,0-1 1,-1 0 0,1 0-1,29-13 1,-28 11-231,0 0-1,1 2 1,0 0-1,0 0 1,0 2-1,0 0 1,0 1-1,20 3 1,-23 1-154,-14-3-175,1-1-1,-1 1 0,0-1 1,1 1-1,-1-1 1,1 0-1,-1 0 0,0 1 1,1-1-1,-1 0 0,1 0 1,-1-1-1,1 1 0,-1 0 1,2-1-1,2-2-1135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48.5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11 538 160,'-10'-19'8389,"15"20"-8270,0 0 1,0-1-1,0 1 0,0-1 0,0 0 1,0-1-1,0 1 0,0-1 1,7-2-1,5-2 164,22-10 0,5-2-122,-35 14-150,-6 1-8,-1 1-1,1 0 0,0 0 1,0 0-1,0 0 1,0 1-1,0-1 1,0 1-1,-1-1 0,1 1 1,0 0-1,6 1 1,-8 0 4,0-1 0,0 1 0,0 0 0,0 0 1,-1-1-1,1 1 0,0 0 0,-1 0 0,1 0 0,0 0 1,-1 0-1,1 0 0,-1 0 0,0 0 0,1 0 0,-1 0 1,0 0-1,1 1 0,-1 0 0,1 26-111,-1-23 171,0-3-60,0 79 296,13 111 1,-2-103-181,-8-48 215,3 0 1,1-1-1,17 56 1,-12-51-264,-12-44-1,0 0-57,1-1-1,-1 1 0,0-1 0,0 0 1,0 1-1,0-1 0,0 0 1,0 1-1,1-1 0,-1 0 1,0 1-1,0-1 0,1 0 1,-1 0-1,0 1 0,0-1 0,1 0 1,-1 0-1,0 0 0,1 1 1,-1-1-1,0 0 0,1 0 1,-1 0-1,0 0 0,1 0 0,-1 1 1,0-1-1,1 0 0,-1 0 1,0 0-1,1 0 0,-1 0 1,1 0-1,3-3 14,-1 1 1,0-1-1,1 0 0,-1 0 0,0 0 1,-1-1-1,1 1 0,0-1 1,-1 1-1,0-1 0,0 0 1,2-5-1,3-7 18,8-29 1,36-164-460,-30 124 150,33-87-1,4-15-20,-47 145 258,10-84 0,-15 86 10,-4 26-131,2-28 0,-4 38 101,0 1 1,1 0 0,-1-1 0,1 1-1,0 0 1,0 0 0,0 0 0,3-6-1,-3-3 35,-1 11 6,0 0 0,0 0 0,-1 0 0,1 0 0,0 0 0,1 0 0,-1 0 1,0 0-1,0 0 0,0 0 0,1 0 0,-1 0 0,0 0 0,1 0 0,-1 0 1,2-2-1,-1 2 27,1 1 0,0-1 1,0 0-1,0 1 1,0-1-1,0 1 0,0-1 1,0 1-1,0 0 1,0 0-1,0 0 1,0 0-1,0 1 0,3-1 1,15 0 174,53-11-194,-19 1 275,98-4-1,58 14-146,-100 1-334,110 6 297,-75-3 139,-92-1-27,0-2 0,104-13 0,118-12 607,-212 24-571,-1 2-1,88 14 1,-119-11-92,-18-2-100,1 0 0,-1-1 1,0-1-1,1 0 0,-1 0 0,20-3 1,-32 2-120,0-1 1,0 1 0,0 0 0,0 0-1,0-1 1,0 1 0,0-1 0,-1 1-1,1-1 1,0 1 0,0-1 0,0 1-1,0-1 1,-1 0 0,1 1 0,0-1-1,-1 0 1,2-1 0,-2 1-396,1-1 0,0 1 0,-1-1 0,1 1 0,-1-1 0,0 0 0,1 1 0,-1-1-1,0 0 1,0-1 0,0-5-1244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50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0 188 5728,'3'5'2384,"-3"-5"-2318,0 0 0,1 0 0,8-2 327,10-1-819,-18 4 505,1-1-1,-1 0 1,0 0 0,0 1-1,0-1 1,0 1 0,0-1-1,0 1 1,0-1 0,0 1-1,0-1 1,0 1 0,0 0-1,0 0 1,0 0 0,-1-1-1,1 1 1,0 0 0,0 0-1,-1 0 1,2 2 0,10 25 626,-9-20-709,10 28 38,-2 0 0,8 44-1,-15-60-2,-1-13-6,-1 1-1,-1 0 0,1 14 0,-1-12-40,-1 0 0,2 0 0,-1 0 0,4 11 0,-4-18 61,-1 0 0,1 1 0,-1-1 0,0 0 0,0 0 0,-1 5 0,1 2 451,0-9-373,-9-9 693,5 2-756,1 1 0,0-1 0,0 0 1,1-1-1,0 1 0,0 0 1,-2-9-1,-4-46-206,5 11 115,1 0 1,7-72 0,-2 104 0,0 1 0,0-1 0,2 0 0,0 1 0,1 0 0,1 0 0,10-17 0,-14 29-12,1-1-1,0 1 1,0 0 0,8-7-1,-10 10 47,0 0-1,0 1 0,0-1 0,0 0 0,0 1 0,1 0 0,-1-1 0,0 1 0,1 0 0,-1 0 0,1 1 0,0-1 0,-1 0 1,4 1-1,-3 0-43,1-1 157,0 1 0,0 0 0,-1 0 0,1 1 0,0-1 0,0 1 0,0 0 0,-1 0 0,7 3 0,-6-2-32,29 20 206,-31-21-293,1 1-1,-1 0 1,0 0-1,0 0 1,-1 1 0,1-1-1,0 0 1,-1 1-1,0-1 1,1 1-1,1 4 1,-1-1-154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51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0 1824,'0'3'6432,"0"12"-5227,-2-10-1097,0 0-1,-1-1 1,1 1-1,-1-1 1,0 0-1,0 0 1,0 0 0,-1 0-1,-4 4 1,3-3-19,0 0 1,0 0 0,-6 11 0,5-6 105,0 1 1,-5 15 0,10-22-184,0-1 0,0 1 0,0-1 1,0 1-1,1-1 0,-1 1 1,1-1-1,0 1 0,0 0 0,1-1 1,-1 1-1,2 6 0,-2-9-64,1 0-1,-1 0 0,1 0 0,0 1 1,-1-1-1,1 0 0,0 0 1,-1 0-1,1 0 0,0 0 0,0 0 1,0 0-1,0 0 0,0-1 0,0 1 1,0 0-1,0 0 0,1-1 1,-1 1-1,0-1 0,0 1 0,3 0 1,-2-1-318,0 0-1,0 0 1,0 0 0,0 0 0,0 0 0,0 0-1,0-1 1,0 1 0,0 0 0,0-1 0,-1 0-1,1 1 1,0-1 0,0 0 0,3-2 0,10-7-2089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1:15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327 1 576,'-8'26'336,"-5"10"1227,4-19-748,-42 80 3185,38-78-3083,9-13-639,0 0-1,0-1 1,1 2-1,-4 8 0,-1 2 8,-1 0 0,0 0 0,-2-1 0,0 0 0,-24 27-1,19-24 23,2-2-94,-19 15-1,18-19-776,-18 24-1,25-29-1115,0-4 486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52.0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71 7712,'-5'-13'2880,"-5"7"-2240,2-10-192,4 8 256,1 0-480,-2 2-160,-5 1-64,7 2-224,-2-2 128,-3 5-672,3 5 448,1 6-1792,1 8 1184,6 3-2464,6 2 1888,-1-5-480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54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32 151 1664,'-12'1'5691,"12"0"-5507,-18 16 4847,17-14-5035,1-1-1,0 1 1,0-1 0,0 1-1,0-1 1,1 5 0,-1-2 8,4 64-131,23 126 1,-24-177 123,3 18 414,-2-18 380,3 33 1,-2-79-392,3-118-992,-6 126 512,4-49-184,21-97 0,2 67 307,-24 84-163,-4 12 98,0-1 1,0 1-1,0 0 1,0-1-1,1 1 0,-1 0 1,1 0-1,0 0 1,3-4-1,-5 7 23,0-1 1,1 1-1,-1-1 1,0 1-1,1 0 1,-1-1-1,1 1 1,-1 0-1,0 0 1,1-1-1,-1 1 1,1 0-1,-1 0 1,1 0-1,-1 0 1,0-1-1,1 1 1,-1 0-1,1 0 1,-1 0-1,1 0 1,-1 0-1,1 0 1,-1 0-1,1 0 1,-1 0-1,1 1 1,1-1 9,2-1-1,0 1 0,0 0 0,0 0 1,0 0-1,0 1 0,0-1 0,0 1 0,0 0 0,5 2 0,19 3 135,-20-5-181,0 1 0,0 0 0,-1 0 0,1 1 0,-1 0 0,0 0 0,0 0 0,7 5 0,-10-5-561,1 0 0,-1 0 0,0 1 0,0-1 1,0 1-1,-1 0 0,7 8 0,-2 2-752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55.1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0 2720,'0'0'4880,"-1"9"-3968,-2 0-458,-1 0 0,0 0 0,-1-1 0,0 1 0,0-1 0,-10 12 0,-3 6-27,15-20-405,0 1 0,1 0 0,-1 0 0,1 0 0,1 0 0,-1 0-1,1 0 1,0 14 0,1-15 42,1-1 0,0 0 0,0 1 0,0-1 0,0 0 0,1 0-1,0 0 1,0 0 0,1 0 0,-1-1 0,1 1 0,4 4 0,-3-3-95,0-1-1,1 1 1,0-1 0,0-1 0,0 1-1,1-1 1,0 0 0,9 6 0,-15-10-64,1 0 0,-1 1 1,1-1-1,-1 0 1,0 0-1,1 0 0,-1 0 1,1 1-1,-1-1 0,1 0 1,-1 0-1,1 0 1,-1 0-1,1 0 0,-1 0 1,0 0-1,1 0 0,-1 0 1,1 0-1,-1 0 1,1-1-1,-1 1 0,1 0 1,-1 0-1,0 0 1,1 0-1,-1-1 0,1 1 1,-1 0-1,0-1 0,1 1 1,-1 0-1,0-1 1,1 1-1,4-14-3783,-3 0 828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55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66 10048,'4'8'4544,"-12"-13"-3936,8 2-256,0-10-320,-4 2-2048,4 0 1088,-5 0-1184,0 3 1216,5 0-640,0 5 864,0 14-3200,14-3 1792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6:57.2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58 2144,'0'0'71,"0"0"-1,0-1 1,0 1 0,1 0 0,-1 0 0,0 0-1,0 0 1,1-1 212,-1 1-212,0 0 0,0-1 0,0 1-1,0 0 1,1 0 0,-1 0 0,0 0-1,0 0 1,0 0 0,1 0 0,-1 0 0,0 0-1,0 0 1,1 0 0,-1 0 0,0 0-1,0 0 1,0 0 0,1 0 0,-1 0-1,0 0 1,0 0 0,1 0 0,-1 0 0,0 0-1,0 0 1,0 0 0,1 1 0,19 0 3649,-5 0-4001,59-6 793,-44 3-353,1-1-1,45-10 1,-15 1-123,-48 9 310,1-1 0,28-11 2050,-42 23-1815,0 273-1610,1-259-187,3-8-1973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7:12.1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323 28 1312,'0'4'6373,"-14"-8"-4538,13 4-1760,1-1 0,-1 0 1,0 1-1,0 0 0,0-1 1,0 1-1,0-1 0,0 1 0,0 0 1,0 0-1,-1-1 0,1 1-59,1 1 0,-1-1-1,1 0 1,-1 0 0,1-1-1,-1 1 1,1 0 0,-1 0-1,1 0 1,-1 0-1,1 0 1,-1 0 0,1-1-1,-1 1 1,1 0 0,0 0-1,-1-1 1,1 1 0,-1 0-1,1-1 1,0 1-1,-1 0 1,1-1 0,0 1-1,-1-1 1,1 1 0,0-1-1,0 1 1,-1 0 0,1-1-1,0 1 1,0-1-1,0 1 1,0-1 0,-1-1 245,-15-1 693,-31-5-751,24 8 175,12-1-267,0 1 0,1 0 0,-22 4-1,27-3-16,-21 3-172,25-3 73,-1-1 0,0 0-1,1 1 1,-1-1-1,0 1 1,1-1 0,-1 1-1,1 0 1,-1 0 0,1 0-1,-1 0 1,-1 1-1,-17 17 30,16-14 76,2 0-72,2-5-23,-1 1 0,1 0 0,0-1 0,0 1 0,0-1 0,0 1 0,-1-1 0,1 1 0,0-1 0,-1 1 0,1-1 0,0 1 0,-1-1 0,1 1 0,0-1 0,-1 0 0,1 1 0,-1-1 0,0 1 0,0 1-1,1 1 1,0-1 0,-1 0-1,1 1 1,0-1 0,0 1 0,0-1-1,1 3 1,-1-1 70,-3 42 368,11 6-513,0-21 476,-8-30-363,1 1 1,0-1 0,-1 1-1,1-1 1,0 0-1,0 0 1,0 1 0,0-1-1,0 0 1,0 0 0,0 0-1,0 0 1,0 0 0,0 0-1,1 0 1,1 1 0,-3-2-34,4 2 9,-1 0 1,1 0 0,0-1-1,-1 1 1,1-1 0,0 0 0,0 0-1,0 0 1,8 0 0,15 3 263,-19-4-282,-1 1 1,1-1-1,0 1 1,-1 0 0,1 1-1,-1 0 1,0 0-1,1 1 1,8 4 0,1-2 13,-6-3 7,24 9-190,-30-10 173,0 0 0,0 0 0,0 1 0,0 0 0,0 0 0,0 0 0,0 1 0,-1-1 0,7 6 1,-3-1-78,-1-1 76,1 1 0,-2 0 0,1 0 0,-1 0 0,0 1 1,7 12-1,-10-16-36,1 3-6,0 1 0,0 0-1,-1 0 1,0 0 0,3 14 0,-3-6 374,1 15 325,-4-29-625,-1 0-1,1-1 1,-1 1 0,0 0-1,0-1 1,0 1 0,0 0-1,0-1 1,0 0 0,-1 1 0,1-1-1,0 0 1,-1 1 0,1-1-1,-1 0 1,1 0 0,-1 0 0,1 0-1,-4 1 1,1 0 71,0 0 1,-1 0-1,1-1 1,0 1-1,-1-1 0,1 0 1,-8 1-1,-18-1 448,-57 8-1,75-7-443,0-2-1,-21 0 0,9-1 66,13 0-397,1 0 0,-1-1 0,1 0 1,0-1-1,-16-6 0,9 3-897,4 2-1120,1-1-1,0 0 1,-21-12-1,17 4-2070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22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6 640,'3'-5'2809,"-6"16"-1410,-5 261 579,8-174-1666,3 180 43,-3-250-282,1-12-44,-1-1 0,4 17 0,-1-11 29,-1 0-1,-2 40 1,0-30 777,8-69-1016,10-35 259,12-45 233,-24 103-273,0 0 0,13-21 1,-7 14-47,-8 13-20,1 1 0,0-1 0,1 1 0,0 0 0,1 0 0,-1 1 0,10-9 0,-13 15 9,-1-1 1,1 0 0,-1 1 0,1 0-1,0-1 1,-1 1 0,1 0-1,0 0 1,0 1 0,0-1-1,0 1 1,-1-1 0,1 1 0,0 0-1,0 0 1,0 0 0,0 0-1,0 1 1,0-1 0,0 1-1,0 0 1,5 2 0,-5-1 17,1-1 1,-1 1-1,1 0 0,-1 1 1,0-1-1,0 1 0,0-1 1,-1 1-1,1 0 0,0 0 1,-1 0-1,0 0 0,0 1 1,0-1-1,0 0 0,2 6 1,-1 2 22,-1-1 1,0 1-1,0 0 1,-1 0-1,0 0 1,-1 1-1,0-1 1,-3 13-1,-1 7-6,-15 51 0,17-75-18,0-1-1,-1 0 1,1 1-1,-2-1 1,1 0-1,-1-1 1,1 1-1,-2 0 0,1-1 1,-1 0-1,1 0 1,-1-1-1,-8 6 1,4-4 16,0 0 1,-1 0-1,1-1 1,-1-1-1,0 0 0,-1 0 1,-16 3-1,6-3-82,0 0 0,0-2 0,-24-1 0,45-1 68,0 0-1,-1 0 1,1 0-1,0 0 1,0 0-1,-1 0 1,1 0-1,0 0 1,0-1-1,-1 1 1,1 0-1,0 0 1,0 0-1,0 0 1,-1 0-1,1-1 1,0 1-1,0 0 1,0 0-1,-1-1 1,1 1-1,0 0 0,0 0 1,0 0-1,0-1 1,0 1-1,0 0 1,0 0-1,0-1 1,0 1-1,0 0 1,0-1-1,0 1 1,0 0-1,0 0 1,0-1-1,0 1 1,0 0-1,0-1 1,0 1 1,0-1-1,0 0 1,0 1 0,1-1 0,-1 0 0,0 1 0,0-1 0,0 1-1,1-1 1,-1 1 0,0-1 0,1 0 0,-1 1 0,1-1 0,-1 1-1,1 0 1,0-2 0,4 1 2,0-1-1,0 0 1,0 1-1,0 0 1,0 0 0,6 0-1,-1 0-79,-5 0 52,0 1-1,0 0 0,0 0 0,0 0 1,8 2-1,14 1 4,-5-3 96,1-1 0,0-1 0,0-1 0,-1 0 0,1-2 0,-1-1 0,35-14 0,-50 18-42,0-1-1,0-1 0,0 1 1,-1-1-1,1 0 0,-1 0 0,1-1 1,-2 0-1,1 0 0,0-1 1,-1 1-1,0-1 0,0 0 0,4-8 1,-1-2-11,-3 8-3,-1 1-1,0-1 0,0 0 1,-1 0-1,0 0 0,-1 0 0,2-12 1,3-13-3,-5 24 0,0-1 0,-1 1-1,1-11 1,2-34 279,-6 45-527,0 9 51,2 5 111,-1 3 50,0-1-1,0 1 0,-3 10 0,-2 11-3,-2 107 57,8-122-20,1-1-1,0 1 1,1-1 0,1 1-1,7 23 1,-9-36-6,-1 0 0,0 0 0,1 1 0,-1-1 0,1 0 0,-1 0 0,1 0 0,0 0 0,-1 0 0,1 0 0,0 0 0,0 0 1,0 0-1,0 0 0,0-1 0,0 1 0,0 0 0,0-1 0,0 1 0,0 0 0,0-1 0,0 1 0,0-1 0,0 0 0,1 1 0,-1-1 0,0 0 0,0 0 0,1 0 1,-1 0-1,0 0 0,0 0 0,1 0 0,-1 0 0,0 0 0,0-1 0,0 1 0,1 0 0,-1-1 0,0 1 0,0-1 0,0 1 0,2-2 0,4-2 44,0 0 0,0-1 0,-1 0-1,0 0 1,8-8 0,89-102-306,-97 108 175,-3 3 71,0 1 1,1 0-1,-1 0 0,0 0 0,1 0 0,4-2 0,-7 4 16,-1 1 0,0 0 0,1 0 0,-1 0 0,1-1 0,-1 1 0,1 0 0,-1 0 0,1 0 0,-1 0 0,1 0 0,-1 0 0,1 0 0,-1 0-1,1 0 1,-1 0 0,1 0 0,-1 1 0,1-1 0,-1 0 0,1 0 0,-1 0 0,1 1 0,0-1 0,0 1 17,-1 0 0,1 0 1,0 1-1,0-1 0,-1 0 1,1 0-1,-1 0 0,1 1 1,-1-1-1,1 0 0,-1 1 1,0-1-1,1 3 0,-1 10 11,0 1-1,0 0 1,-2 0-1,0 0 1,0-1 0,-5 16-1,1-11-2,0-1-1,-1 1 1,0-1-1,-14 22 1,-46 66 83,56-89-40,4-7-23,1 0-1,-2 0 0,0-1 0,0 0 1,0 0-1,-20 14 0,27-22-50,-1 0 0,1 0 0,-1-1 0,1 1 0,-1-1 0,1 1 0,-1-1 0,0 1 0,1-1 0,-1 0 0,1 0 0,-1 0-1,0 0 1,1 0 0,-1 0 0,0-1 0,1 1 0,-1 0 0,1-1 0,-1 1 0,1-1 0,-1 0 0,1 1 0,-1-1 0,1 0 0,0 0 0,-1 0 0,1 0-1,-2-2 1,1 1-33,0 0-1,0 0 1,0 0-1,0 0 1,1-1-1,-1 1 1,1 0-1,0-1 0,-1 0 1,1 1-1,0-1 1,1 1-1,-1-1 1,0 0-1,0-5 1,1 3 60,1-1 0,-1 0 0,1 0 0,0 0 1,1 1-1,-1-1 0,1 0 0,0 1 0,0 0 0,1-1 1,0 1-1,4-6 0,-2 4 23,1 0-1,0 0 1,0 1-1,1 0 1,0 1-1,0-1 1,11-6 0,1 2 26,1 1 1,0 0 0,1 1 0,0 2 0,36-8-1,-47 12-114,8-2 222,-1 0 0,1 2 0,0 0 1,-1 1-1,27 1 0,-42 1-320,0-1 1,0 1-1,0-1 0,0 1 0,0 0 1,0 0-1,0 0 0,0 0 0,-1 0 1,1 0-1,0 1 0,-1-1 1,1 1-1,-1-1 0,1 1 0,1 2 1,-1-1-657,0 0 0,0 1 0,0-1 0,-1 1 0,1-1 0,-1 1 0,0-1 0,1 6 1,-1 5-1012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25.9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230 654 992,'0'-1'182,"0"-1"-1,0 1 1,0-1 0,0 1 0,0 0-1,0-1 1,-1 1 0,1-1 0,0 1-1,-1 0 1,1-1 0,-1 1-1,0 0 1,1 0 0,-3-3 0,2 3-42,0 1 0,0-1 0,0 0 1,-1 1-1,1-1 0,0 0 0,-1 1 1,1 0-1,0-1 0,-1 1 0,1 0 1,0 0-1,-1 0 0,1 0 1,-3 0-1,-6 0 162,0 1 0,1 1-1,-1-1 1,-15 6 0,18-4-226,1-1 0,0 1 0,-1 1 0,1-1 0,0 1 0,1 0 0,-1 1 0,1-1 0,-9 10 0,5-3 3,0 0 1,1 0-1,0 0 1,-6 14-1,11-17-96,0 0-1,0-1 0,0 1 1,1 0-1,0 0 0,1 0 1,-1 14-1,2-17 6,0-1 0,0 0 0,1 1 0,-1-1 0,1 0 0,0 0 0,2 6-1,-2-8 26,0 0 0,0 0-1,0 0 1,1 0 0,-1 0-1,0 0 1,1 0 0,-1-1-1,1 1 1,0-1 0,-1 1-1,1-1 1,0 1 0,3 1-1,-3-3 32,-1 0-1,0 1 0,1-1 1,-1 0-1,0 0 0,1 0 1,-1 0-1,0 0 0,1-1 1,-1 1-1,0 0 0,1-1 0,-1 1 1,0 0-1,0-1 0,1 0 1,-1 1-1,2-2 0,21-15 100,-23 16-133,28-23 74,-2-2-1,49-58 1,-69 76 1,-1-1 1,0-1-1,0 1 0,-1-1 1,5-15-1,-10 24-78,1 0 0,-1 0 0,0 0 1,0 0-1,0 0 0,0 0 0,0 1 0,0-1 0,0 0 0,0 0 1,0 0-1,0 0 0,0 0 0,0 0 0,-1 1 0,1-1 0,0 0 0,-1 0 1,1 0-1,-1 1 0,1-1 0,-1 0 0,1 0 0,-1 1 0,1-1 1,-1 0-1,0 1 0,1-1 0,-1 1 0,0-1 0,-1 0 0,2 1-4,-1 0 0,1 0-1,-1-1 1,1 1-1,-1 0 1,0 0-1,1 0 1,-1 0 0,1 0-1,-1 0 1,0 0-1,1 0 1,-1 0-1,1 0 1,-1 1 0,0-1-1,1 0 1,-1 0-1,1 0 1,-1 1-1,1-1 1,-1 0 0,1 1-1,-1-1 1,1 0-1,-1 1 1,1-1-1,0 1 1,-1-1 0,1 1-1,-1-1 1,1 1-1,0-1 1,0 1-1,-1-1 1,1 1 0,0-1-1,0 1 1,0-1-1,-1 1 1,1 0-1,0-1 1,0 1 0,0-1-1,0 2 1,-1 7-46,1 0 1,-1 0 0,1 0-1,1 0 1,0 0 0,0 0-1,1 0 1,0 0 0,6 14-1,-2-7 60,1-1-1,0 0 1,2 0-1,12 18 0,-19-31-5,0 0 0,-1 1 0,1-1 0,0 0 0,0 0 0,1 0 0,-1 0 1,0 0-1,1-1 0,-1 1 0,1-1 0,-1 1 0,1-1 0,0 0 0,0 0 0,-1 0 0,1 0 0,0-1 0,0 1 0,0-1 0,0 0 0,0 0 0,0 0 0,0 0 0,0 0 0,-1-1 0,1 1 0,0-1 0,0 0 0,3-1 0,2-1 40,0-1 0,-1 0 0,0 0 1,1-1-1,-1 0 0,-1 0 0,1-1 0,-1 0 0,7-8 1,47-62 102,-25 30-74,-33 43-94,0 0 0,1 0 0,-1 1 0,0-1 0,1 0 0,0 1 0,0 0 0,0 0 0,0 0 0,0 0 0,6-3-1,3-1-82,-11 6 84,0 0-1,1 0 1,-1 1 0,1-1 0,-1 1 0,0-1 0,0 1 0,1-1 0,-1 1-1,0 0 1,0 0 0,2 1 0,-2-1 19,0 0-1,-1 0 1,1 0-1,-1 0 1,1 0 0,-1 0-1,1 0 1,-1 1 0,1-1-1,-1 0 1,0 0-1,0 1 1,0-1 0,1 2-1,-2 23 157,0-15-88,-3 127 379,4-137-367,1-2 42,4-4-152,-1 0 1,0 1 0,0-1 0,0 0-1,-1-1 1,0 1 0,0-1 0,0 1-1,2-9 1,-4 12 26,5-10-24,0 0 0,2 0 0,-1 0-1,1 1 1,1 0 0,0 0 0,0 1-1,17-13 1,-12 12 54,1 0 0,1 1-1,0 0 1,0 1 0,33-12 0,-48 20-19,1 0 1,0 1 0,-1-1-1,1 1 1,0-1 0,0 1-1,-1 0 1,1 0 0,0 0-1,0 0 1,-1 0 0,1 0-1,0 0 1,0 1 0,0-1-1,-1 1 1,1-1 0,0 1-1,-1 0 1,1-1 0,-1 1-1,1 0 1,-1 0 0,1 0-1,1 2 1,-1-1 4,0 0 0,0 1 1,-1-1-1,1 1 0,-1-1 0,1 1 1,-1 0-1,0 0 0,0-1 0,0 1 1,0 0-1,-1 0 0,1 6 0,2 7-6,0 1-1,1 0 0,1-1 0,0 1 1,1-1-1,1-1 0,0 1 0,1-1 1,11 14-1,-16-24-8,0-1-1,0 1 1,1-1 0,-1 0-1,1-1 1,1 1 0,-1-1-1,0 1 1,8 3 0,-10-6-18,0 0 1,1 0 0,-1 0-1,0-1 1,1 1-1,-1-1 1,1 1-1,-1-1 1,1 0 0,-1 0-1,1 0 1,-1 0-1,1 0 1,-1-1-1,0 1 1,1-1 0,-1 0-1,1 0 1,-1 1-1,0-1 1,0-1-1,4-1 1,3-3-18,1-1-1,-2 0 1,1 0 0,-1-1 0,0 0 0,13-17-1,22-21-464,-37 40 499,-1 0-1,1 1 0,0-1 1,0 1-1,14-7 1,-18 10-7,15-12-134,-14 11 145,-1 1-1,0 0 1,1 0 0,0 0 0,-1 0 0,6-2-1,9-5 80,-13 7-122,0 0-1,-1 0 1,1 0-1,0 1 1,8-3-1,-10 4 30,0 0 0,0 0-1,0 0 1,0 0 0,-1 0-1,1 1 1,0-1 0,0 0-1,-1 1 1,1-1 0,0 1-1,-1 0 1,1 0 0,0 0 0,-1-1-1,1 1 1,-1 1 0,3 0-1,4 6-4,0-1-1,8 10 1,-15-15 215,-1-2-190,0 0 0,0 0 0,0 0 0,0 1 0,0-1 0,0 0 0,1 0 0,-1 0 0,0 0 1,0 0-1,0 0 0,0 0 0,0 0 0,0 0 0,0 0 0,0 0 0,1 0 0,-1 0 0,0 0 0,0 0 1,0 0-1,0 0 0,0 0 0,0 0 0,0 0 0,0 0 0,1 0 0,-1 0 0,0 0 0,0 0 0,0 0 1,0 0-1,0 0 0,0 0 0,0 0 0,0 0 0,0 0 0,1-1 0,-1 1 0,0 0 0,0 0 0,0 0 1,0 0-1,-2-3 26,1 1-1,-1 0 1,0-1 0,0 1 0,0 0 0,0 0 0,-1 0 0,1 1 0,0-1 0,-1 0 0,1 1 0,-1 0 0,0-1 0,1 1 0,-1 0 0,0 0-1,-4 0 1,5 0-60,0 1 0,0 0-1,0 0 1,0 0-1,0 0 1,0 0 0,0 0-1,0 1 1,0-1-1,0 1 1,0-1-1,0 1 1,0 0 0,0 0-1,0 0 1,1 0-1,-1 0 1,0 0 0,1 0-1,-1 0 1,1 1-1,-1-1 1,1 1-1,-1-1 1,-1 3 0,-3 8 3,-1 0 0,2 0 1,0 0-1,0 1 0,1-1 1,0 1-1,1 0 0,1 1 0,0-1 1,1 0-1,0 1 0,1-1 1,1 0-1,0 1 0,0-1 1,2 0-1,-1 0 0,6 14 1,-7-24 26,0 0 0,0-1 0,1 1 0,-1 0 0,1-1 0,-1 1 1,1-1-1,0 1 0,0-1 0,0 0 0,0 0 0,1 0 0,3 3 1,-5-4-5,0-1 1,1 1-1,-1-1 1,1 1-1,-1-1 1,0 1-1,1-1 1,-1 0-1,1 0 1,-1 0-1,1 0 1,-1 0-1,1 0 1,-1 0-1,1 0 1,-1-1-1,1 1 1,-1-1-1,1 1 1,-1-1-1,0 1 1,1-1 0,-1 0-1,0 0 1,1 1-1,-1-1 1,0 0-1,2-2 1,3-3 8,0 0 0,0-1 1,-1 0-1,1 0 0,-2-1 1,1 0-1,-1 1 0,5-13 1,21-71-111,-23 69 137,7-36-659,-9 76 611,0 1 0,2-1 0,0-1 0,1 1 0,0-1 0,2-1 0,0 1 0,1-2 0,21 24 0,-30-36 19,0-1-1,0 0 0,1 0 0,-1 0 0,1 0 1,0 0-1,-1 0 0,1-1 0,0 1 1,0-1-1,0 0 0,0 0 0,0 0 1,0 0-1,0-1 0,1 1 0,-1-1 0,0 0 1,0 0-1,0 0 0,1 0 0,-1 0 1,0-1-1,0 0 0,0 1 0,0-1 0,0 0 1,0 0-1,0-1 0,0 1 0,0-1 1,0 1-1,-1-1 0,1 0 0,-1 0 1,1 0-1,3-5 0,11-13-28,-1 0 0,-1-1 0,-1-1 0,14-29 0,37-98 283,-65 149-266,16-44-76,-2 0 1,9-54-1,8-95 72,-8 42 86,-17 122-41,-2-1 0,0-30 0,-6 52-30,-2 12-55,-3 15-243,1 13 208,-5 62 0,2-10 71,0 12 60,4 157 0,5-165-44,3-59-33,0 0 0,2 0-1,16 54 1,-20-80 11,0 1-1,0 0 1,1 0-1,-1-1 1,1 1-1,0-1 1,0 1 0,5 4-1,-6-7-6,0 0 0,0 0 1,0 0-1,0 0 0,0 0 0,0 0 0,1-1 0,-1 1 0,0 0 0,0-1 1,1 1-1,-1-1 0,0 1 0,1-1 0,-1 0 0,1 1 0,-1-1 1,0 0-1,1 0 0,-1 0 0,1 0 0,-1-1 0,1 1 0,-1 0 0,0 0 1,3-2-1,6-2-69,-1 0 0,0-1-1,0 0 1,16-12 0,30-31 143,-31 26 30,12-16-25,-12 11 108,-21 18 168,-3 9-329,0 0-1,0 0 0,0 1 1,0-1-1,0 0 0,0 0 1,0 0-1,0 0 0,0 0 1,0 0-1,0 0 0,0 0 0,0 0 1,0 0-1,0 0 0,-1 0 1,1 0-1,0 0 0,0 0 1,0 0-1,0 0 0,0 0 1,0 0-1,0 0 0,0 0 0,0 0 1,0 0-1,0 0 0,0 0 1,0 0-1,-1 0 0,1 0 1,0 0-1,0-1 0,0 1 1,0 0-1,0 0 0,0 0 1,0 0-1,0 0 0,0 0 0,0 0 1,0 0-1,0 0 0,0 0 1,0 0-1,0 0 0,0 0 1,0 0-1,0 0 0,0 0 1,0-1-1,0 1 0,0 0 0,0 0 1,0 0-1,0 0 0,0 0 1,0 0-1,0 0 0,-25 29-71,18-21 29,0-1 0,1 1 1,0 0-1,-7 15 0,8-15 58,1 0 0,1 1 0,0-1 0,0 1 0,1 0 0,0 0 0,0 0 0,1 0 0,0 0 0,0 1 0,2 13 0,-1-21-12,0-1 0,1 1 0,-1-1 0,0 1-1,1-1 1,-1 1 0,1-1 0,0 1 0,-1-1 0,1 1 0,0-1-1,0 0 1,0 1 0,0-1 0,0 0 0,0 0 0,0 0-1,0 0 1,0 0 0,1 0 0,-1 0 0,0 0 0,1 0-1,-1 0 1,1-1 0,-1 1 0,1-1 0,-1 1 0,1-1-1,-1 0 1,1 1 0,-1-1 0,1 0 0,0 0 0,-1 0-1,1 0 1,-1 0 0,1-1 0,-1 1 0,1 0 0,-1-1-1,1 1 1,-1-1 0,1 0 0,-1 1 0,1-1 0,-1 0-1,3-2 1,5-3 29,-1 0-1,0 0 1,0-2-1,0 1 1,-1-1-1,0 0 1,0 0-1,9-16 1,-12 17-14,0 0 0,-1-1-1,1 1 1,-2-1 0,1 0 0,-1 0 0,0 0 0,0 0-1,-1 0 1,0 0 0,-1-15 0,-1 18-29,0 0 1,0 0-1,-1 0 1,1 0-1,-1 0 0,0 0 1,-1 1-1,1-1 1,-1 1-1,0-1 0,0 1 1,0 0-1,-1 0 1,1 1-1,-1-1 1,0 1-1,0-1 0,0 1 1,-1 1-1,-8-6 1,11 8-197,1 0 0,-1 0 0,0-1 1,0 1-1,0 0 0,0 1 0,0-1 0,0 0 1,0 0-1,1 1 0,-1-1 0,0 1 1,0 0-1,1 0 0,-1-1 0,0 1 1,1 0-1,-1 0 0,0 1 0,1-1 0,0 0 1,-1 0-1,-1 3 0,-2 3-907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29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5 992,'4'-5'234,"-2"7"19,-1-1-206,-1-1-1,0 1 1,1-1-1,-1 0 0,1 1 1,-1-1-1,1 1 0,-1-1 1,1 0-1,-1 1 1,1-1-1,0 0 0,-1 0 1,1 0-1,-1 1 0,1-1 1,0 0-1,-1 0 1,1 0-1,1 0 0,6 1 338,0 0-1,0 0 1,0 1 0,14 4-1,-13-3-234,-1 0-1,1-1 1,0 0 0,17 1 0,46 0 474,-69-3-615,-1 0-1,0 1 0,1-1 0,-1 1 0,1-1 0,-1 1 0,1 0 1,-1 0-1,0 0 0,0 0 0,0 0 0,1 1 0,-1-1 0,0 1 1,-1-1-1,1 1 0,0 0 0,0 0 0,-1 0 0,1 0 0,-1 0 1,1 0-1,1 4 0,16 17 29,-17-21-16,-1-1 1,-1-1-1,1 1 1,0 0 0,0-1 0,-1 1 0,1 0-1,0 0 1,-1-1 0,1 1 0,-1 0 0,1 0-1,-1 0 1,1 0 0,-1 0 0,1 1-1,-1-1-11,1-1 0,-1 0 0,1 1-1,-1-1 1,0 0 0,1 0-1,-1 1 1,1-1 0,-1 0 0,1 0-1,-1 0 1,1 1 0,-1-1-1,1 0 1,-1 0 0,1 0 0,-1 0-1,1 0 1,-1 0 0,1 0-1,-1 0 1,1 0 0,-1 0 0,1-1-1,0 1 1,12-2 74,-12 2-67,-1 0 0,1 0 0,0-1 1,-1 1-1,1 0 0,0 0 0,-1 0 1,1-1-1,0 1 0,-1 0 0,1-1 1,0 1-1,-1-1 0,1 1 0,-1 0 0,1-1 1,-1 1-1,1-1 0,-1 0 0,0 1 1,1-1-1,-1 1 0,1-1 0,-1 0 1,0 1-1,0-1 0,1 0 0,-1 1 0,0-1 1,0 0-1,0 1 0,0-1 0,0 0 1,0 1-1,0-1 0,0 0 0,0 0 1,0-1-1,-1 1 51,1-1 0,-1 1 0,0-1-1,1 1 1,-1 0 0,0-1 0,0 1 0,0 0 0,0 0 0,0-1 0,0 1 0,-1 0 0,1 0 0,0 0 0,-1 0-1,-1 0 1,0-1-40,0 1 0,0 0 0,0 0 0,0 0 0,-1 0 0,1 1 0,0 0 0,-1-1 0,1 1 0,0 0-1,-1 0 1,1 1 0,0-1 0,-1 1 0,1 0 0,0 0 0,0 0 0,0 0 0,0 0 0,0 1 0,0-1-1,0 1 1,0 0 0,0 0 0,-2 2 0,-6 5 87,1 1 0,0 0 0,1 1 0,-12 17 0,14-17-86,1-1 1,1 1-1,0 1 0,0-1 1,1 1-1,1 0 1,0 0-1,-2 23 1,4-29-87,1 1 1,-1 0 0,2 0-1,0 8 1,0-12 56,-1-1 1,1 1 0,0-1-1,-1 1 1,1-1-1,0 1 1,0-1-1,1 0 1,-1 0 0,1 1-1,-1-1 1,1 0-1,-1 0 1,4 2-1,-4-3 17,0 0-1,0-1 0,0 1 1,0-1-1,1 1 0,-1-1 0,0 1 1,0-1-1,1 0 0,-1 1 1,0-1-1,1 0 0,-1 0 0,0 0 1,0 0-1,1 0 0,-1-1 1,0 1-1,1 0 0,-1 0 0,0-1 1,0 1-1,1-1 0,-1 1 1,0-1-1,0 0 0,0 1 0,0-1 1,0 0-1,0 0 0,1-1 1,3-2-12,0-1 1,0 0-1,-1 0 1,8-10-1,-4-1 83,0 0 1,0-1-1,-2 1 0,0-1 0,6-27 0,-1 2-124,-9 35-156,-3 10-23,-3 13 139,3-3 100,1 0 0,0-1-1,4 24 1,0 4 9,-1 34-251,-11 109 1,-8-94 420,3-28-138,0 10 32,-38 120 0,47-181-35,0-1 0,0 1 0,-1-1 1,0 1-1,-6 7 0,8-13-44,1-1 1,-1 0-1,0 0 1,-1 0-1,1 0 1,0 0-1,-1-1 1,1 1-1,-1-1 1,0 0 0,0 0-1,0-1 1,0 1-1,-6 1 1,8-3-18,-1 0-1,1 1 1,0-1 0,0 0 0,0-1 0,0 1 0,-1 0 0,1 0 0,0-1 0,0 1 0,0-1-1,0 0 1,0 0 0,0 0 0,0 0 0,0 0 0,0 0 0,1 0 0,-1-1 0,0 1-1,1 0 1,-1-1 0,1 0 0,-3-2 0,1-1-43,-1 0 0,1 0 0,0 0 0,0 0 0,1-1 0,0 1 0,-3-10 0,2 0 2,1 0 0,0 0 0,1 0-1,1 0 1,1 0 0,2-18 0,0 14-4,2 0-1,0 0 1,0 1 0,2 0-1,1 0 1,0 0 0,18-27-1,-22 38 62,0 1-1,1 0 1,0 0-1,0 0 1,1 1-1,0 0 1,0 0-1,0 0 1,13-7-1,-9 7-10,0-1 0,10-8 0,3-2 92,-1 0 115,-2 0-1,21-21 1,-29 24-115,0-1 1,-1 0-1,-1-1 1,0 0-1,-1-1 1,8-19-1,-6 9-62,-2-1 0,-1 1-1,7-37 1,-7 23 90,14-39 1,-18 69 106,-1 0 0,0 0 1,0-1-1,-1 1 1,-1-1-1,1-12 0,-3 19-166,1 3-60,0 1 0,0-1 0,0 0-1,0 0 1,0 1 0,0-1 0,0 0 0,0 0-1,0 1 1,1-1 0,-1 0 0,0 1-1,0-1 1,1 0 0,-1 1 0,1-1-1,-1 0 1,0 1 0,2-2 0,-5 38-609,-3 126 443,6-151 183,1 0-1,0 0 1,1 0 0,0-1-1,4 12 1,-4-16-27,-1-1 0,2 0 1,-1 0-1,0 0 0,1 0 0,0-1 1,0 1-1,1-1 0,-1 1 0,1-1 0,7 6 1,-9-9 11,0 1 1,0-1-1,0 0 0,0 0 1,1 0-1,-1 0 1,0-1-1,1 1 1,-1-1-1,1 1 1,-1-1-1,1 0 1,-1 0-1,1 0 0,-1 0 1,1 0-1,-1 0 1,1-1-1,-1 0 1,0 1-1,1-1 1,-1 0-1,0 0 1,1 0-1,2-2 0,5-3 20,-1-1-1,1 0 1,-2 0-1,10-10 1,1-4 56,-1 0 0,24-36 1,17-22-327,-59 79 232,0-1 0,0 1 1,0 0-1,0 0 0,0-1 0,1 1 1,-1 0-1,0 0 0,0 0 1,0-1-1,0 1 0,1 0 1,-1 0-1,0 0 0,0 0 0,0-1 1,1 1-1,-1 0 0,0 0 1,0 0-1,1 0 0,-1 0 1,0 0-1,0 0 0,1 0 1,-1 0-1,0-1 0,0 1 0,1 0 1,-1 0-1,0 0 0,0 0 1,1 1-1,-1-1 0,0 0 1,0 0-1,1 0 0,-1 0 1,0 0-1,0 0 0,0 0 0,1 0 1,-1 0-1,0 1 0,0-1 1,1 0-1,-1 0 0,0 0 1,0 0-1,1 1 0,1 13-263,-2-4 275,0 54 11,-9 73 0,6-116 19,-1 0 0,0 0-1,-2 0 1,0-1 0,-2 0 0,0 0 0,-17 28-1,23-45-36,-7 13 48,-1 0-1,-1 0 0,-1-1 0,-18 19 0,26-31-24,1 0 1,-1 0-1,1 0 0,-1 0 1,0-1-1,0 0 0,0 1 0,-1-1 1,1-1-1,-1 1 0,1-1 1,-1 1-1,1-1 0,-1-1 1,1 1-1,-1-1 0,0 0 1,0 0-1,1 0 0,-1 0 1,0-1-1,1 0 0,-8-2 1,10 3-27,-1-1 0,1 0 0,-1 0 1,1-1-1,-1 1 0,1 0 0,0-1 1,0 1-1,0-1 0,0 0 0,0 0 1,0 0-1,0 0 0,1 0 0,-1 0 1,0 0-1,1 0 0,0-1 0,0 1 1,0-1-1,0 1 0,0-1 0,0 1 1,0-1-1,1 1 0,-1-1 0,1 0 1,0 1-1,0-1 0,0 0 0,0 1 1,0-1-1,1 0 0,-1 1 0,1-1 1,0 0-1,0 1 0,0-1 0,0 1 1,0 0-1,3-5 0,3-1 64,0 1 0,0 0 0,0 1 0,1-1-1,0 2 1,1-1 0,-1 1 0,1 0 0,0 1-1,16-6 1,-10 5 72,1 0 0,0 1 0,0 1 0,0 0 0,29 0 0,-22 2-204,-17 1-2,-1-1 1,1 1-1,-1 0 1,1 1-1,-1-1 1,1 1-1,-1 0 1,1 0-1,-1 1 1,7 2 0,35 18-5065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31.2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 1728,'8'-4'5434,"-8"5"-5394,0-1 0,0 0 0,0 0 0,0 1 0,0-1 0,0 0-1,0 1 1,0-1 0,0 0 0,0 0 0,0 1 0,0-1 0,0 0-1,0 0 1,0 1 0,0-1 0,0 0 0,1 0 0,-1 1 0,0-1-1,0 0 1,0 0 0,0 1 0,1-1 0,-1 0 0,0 0 0,0 0-1,0 0 1,1 1 0,-1-1 0,0 0 0,0 0 0,1 0 0,-1 0-1,0 0 1,0 0 0,1 0 0,34-5 658,-28 3-572,1 1 1,15-2-1,-18 3-95,1 0-1,-1 0 1,0 1-1,1 0 0,-1 0 1,6 2-1,-10-3-19,1 1-1,-1 0 1,1-1-1,-1 1 0,1 0 1,-1 0-1,0 0 1,0 0-1,1 0 1,-1 0-1,0 1 1,0-1-1,0 0 1,0 0-1,0 1 1,-1-1-1,1 1 1,0-1-1,-1 1 1,1-1-1,-1 1 1,1-1-1,-1 1 1,1 3-1,0 17 488,-2 45 0,0-52-378,0 0 1,1 0 0,0 0-1,2 0 1,-1-1-1,8 26 1,-6-30-28,1 0 0,0 0 1,1 0-1,0 0 0,0-1 1,12 15-1,-12-18-21,0 0 0,1-1 0,-1 0 0,1 0 0,0 0 0,1-1 0,-1 0 0,1 0 0,0-1 0,9 4 0,-7-4-41,1 0-1,-1-1 0,1 0 1,0-1-1,0 0 0,0 0 1,0-1-1,-1 0 0,1-1 1,0 0-1,0 0 1,16-6-1,-16 3-2570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1:17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6 1568,'-2'-5'7448,"2"5"-7323,1 0-96,-1 0 0,1 0 0,-1 1 0,1-1 0,-1 0 0,0 0-1,1 1 1,-1-1 0,0 0 0,1 1 0,-1-1 0,0 0 0,1 1 0,-1-1 0,0 0 0,1 1 0,-1-1 0,0 1-1,0-1 1,1 1 0,2 4 399,6 2-184,-1 0 0,1-1 0,0 0 0,0-1 0,0 0 0,15 5 0,-11-4-60,1 0 1,24 17-1,-29-16-145,0 1 0,0 1 1,-1 0-1,0 0 0,0 0 0,-1 1 0,-1 0 0,1 0 1,-2 1-1,1 0 0,-1 0 0,-1 0 0,4 16 1,0 6 200,-2 0 0,-1 0 0,1 53 0,-6-54-46,-1 0 0,-2 0-1,-1 0 1,-2 0 0,-1-1 0,-14 42 0,-84 174 25,97-230-264,-22 43-642,-43 64-1,-8-12-3702,50-75 2614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32.0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432 8 2560,'0'-1'53,"1"1"0,-1-1 0,1 1-1,-1-1 1,1 1 0,-1-1 0,1 1 0,-1-1 0,1 1 0,-1 0 0,1-1-1,-1 1 1,1 0 0,-1 0 0,1-1 0,0 1 0,-1 0 0,1 0 0,0 0-1,-1 0 1,1 0 0,-1 0 0,1 0 0,0 0 0,-1 0 0,2 0 0,25 0-252,-19 0 762,-7 0-427,0 0 0,-1 0 0,1 0-1,0 0 1,0 0 0,0 0 0,-1 1 0,1-1 0,0 0 0,0 0 0,-1 0 0,1 1 0,0-1-1,0 0 1,-1 1 0,1-1 0,0 1 0,-1-1 0,2 2 0,-2-2-75,0 1-1,1 0 1,-1-1 0,0 1 0,0-1-1,0 1 1,0-1 0,1 1 0,-1 0-1,0-1 1,0 1 0,0 0 0,0-1-1,-1 1 1,1-1 0,0 1 0,0 0-1,0-1 1,-1 2 0,0 0-9,0 1 0,0-1 1,-1 0-1,1 0 0,-1 0 0,1 0 1,-1 0-1,0 0 0,0 0 0,0 0 0,-2 1 1,-17 10 75,-1 0 63,1 2-1,1 0 1,-25 23-1,-46 58 529,28-27-556,-101 85 1,153-148-1263,10-5 845,0-1-1,0 1 1,-1-1-1,1 1 1,0-1-1,0 1 1,0 0-1,0 0 1,0-1-1,1 1 1,-1 0-1,0 0 1,-1 1-1,-2 6-1707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33.6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1 832,'8'0'4809,"-8"0"-4717,0 5-133,0-2 371,0-1 1,0 1 0,0-1-1,0 1 1,-1 0-1,1-1 1,-1 1-1,1-1 1,-1 1-1,0-1 1,0 0 0,0 1-1,-2 2 1,-45 84 1629,40-73-1874,2 1 0,0 0 0,-7 29 0,3-12 201,9-29-249,-1-1-1,0 0 0,1 0 1,0 1-1,0-1 0,1 1 1,-1-1-1,1 1 0,0-1 1,0 1-1,0-1 1,1 5-1,0-4 53,-1-4-89,1 0 0,-1 0 1,0-1-1,0 1 0,0 0 0,0-1 0,0 1 0,1 0 0,-1 0 1,0-1-1,1 1 0,-1-1 0,0 1 0,1 0 0,-1-1 0,1 1 1,-1-1-1,1 1 0,-1-1 0,1 1 0,-1-1 0,1 1 0,0-1 1,-1 0-1,1 1 0,0-1 0,-1 0 0,1 1 0,0-1 0,-1 0 1,1 0-1,1 0 0,0 1-220,7-2-2149,-6 0 1255,-2 1 853,0 0-1,0 0 1,0 0 0,0 0 0,0-1-1,-1 1 1,1 0 0,0-1 0,0 1-1,-1-1 1,1 1 0,0-1-1,0 1 1,-1-1 0,1 1 0,0-1-1,-1 0 1,1 1 0,-1-1 0,1 0-1,-1 1 1,1-1 0,0-2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33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90 5472,'-5'-27'2016,"5"19"-1536,-4-8-160,4 8-448,-5 1 0,5-1-1024,-3 0 672,3 0-1728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36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27 576,'14'-8'8426,"5"7"-7463,29-5-1,-28 3-463,31-1 0,84-1-723,-134 5-27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37.1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2 128 2976,'0'-1'56,"0"1"-1,0-1 1,-1 0 0,1 1-1,0-1 1,0 1 0,0-1-1,0 0 1,0 1-1,0-1 1,0 1 0,0-1-1,0 0 1,0 1 0,0-1-1,0 1 1,0-1 0,0 0-1,0 1 1,1-1 0,-1 1-1,0-1 1,0 1 0,1-1-1,-1 1 1,0-1 0,1 1-1,-1-1 1,1 1 0,0-1-1,15-17 272,-13 15-59,-1 1-102,1-1 0,0 1 1,0 0-1,0-1 0,0 1 1,1 1-1,-1-1 0,0 0 1,1 1-1,-1 0 0,7-2 1,0 2 241,-1 0 0,1 0 1,11 1-1,-7 0 96,-8-1-347,1 0 0,0 0 1,-1-1-1,1 0 0,-1 0 0,0-1 0,0 0 0,7-3 1,4-3-64,-1 2-32,0 1-1,26-7 1,-34 11-417,0 1 0,1 0 0,-1 0 0,0 0 0,1 1 0,-1 0-1,11 2 1,-11 1-1591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40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375 0 1152,'-9'14'1014,"8"-13"-876,0 1 0,0 0 0,0 0 0,0-1 0,0 1 0,0-1 0,0 1 0,-3 2 0,-8 5 541,-1-1-1,-20 11 1,18-11-353,-19 13 0,23-11-169,1-1-1,-14 17 1,20-22-126,-10 12 230,1-1 1,-19 31-1,20-31-163,10-12-50,0-1 0,0 1-1,0 0 1,0-1 0,1 1-1,-3 5 1,-6 11 182,9-17-207,0 0 1,-1 0-1,1 0 0,0 0 1,0 0-1,0 0 0,1 0 1,-1 1-1,0-1 0,1 0 1,0 0-1,-1 4 0,1-3 15,-1 0-1,1 1 0,0-1 1,1 0-1,-1 0 0,0 1 1,1-1-1,0 0 0,-1 0 1,2 0-1,-1 0 0,0 0 1,0 0-1,1 0 0,0 0 1,-1 0-1,4 4 0,8 6 15,0 1-1,1-2 0,0 0 0,22 14 0,-6-2 46,-23-18-22,1 0-1,-1 0 1,1-1-1,10 5 1,-17-9-77,0-1 1,0 0 0,0 1-1,-1-1 1,1 1 0,0 0-1,0-1 1,-1 1 0,1-1-1,0 1 1,-1 0 0,1 0-1,-1-1 1,1 1 0,0 1-1,0 0-56,7 11 516,-8-12-446,0 0-1,0 0 0,-1 0 1,1 0-1,-1 1 1,1-1-1,-1 0 0,1 0 1,-1 0-1,0 0 1,0 0-1,1 0 0,-1-1 1,-1 2-1,-9 7 130,-1 0 1,-22 11-1,22-14-36,0 2-1,1-1 1,-12 11 0,11-6-129,7-7-11,-1 0-1,1 0 1,-10 6-1,24 5-241,-2-9 293,-1-1-1,1 0 1,-1 0-1,15 8 0,-12-8-65,0 1-1,15 14 0,-18-15 50,-1 0-1,0 1 0,0 0 1,0 0-1,-1 0 0,0 1 1,4 11-1,-6-14-5,-1-1 1,0 1-1,0 0 1,0 0-1,0-1 0,-1 1 1,0 0-1,0 0 1,0 0-1,0 0 1,-1 0-1,0-1 0,0 1 1,-2 6-1,0-7 22,1 0-1,-1 1 0,1-1 1,-1 0-1,0 0 0,0-1 1,-1 1-1,1-1 0,-6 5 1,-5 2 62,-18 11 1,-23 9 82,-12 7-194,58-31 14,1 0 0,0 0 0,0 1 0,0-1-1,-6 9 1,13-13 16,0-1 1,0 1-1,-1-1 0,1 1 0,0-1 0,1 1 0,-1-1 0,0 1 0,0 0 1,1 0-1,-1-1 0,1 1 0,0 0 0,-1 0 0,1 0 0,0-1 0,0 1 1,0 0-1,0 0 0,1 3 0,0-4-1,-1 1-1,1 0 1,0-1 0,0 1 0,0 0-1,0-1 1,0 1 0,1-1 0,-1 1-1,0-1 1,1 0 0,-1 0 0,1 1-1,-1-1 1,1 0 0,0 0-1,-1-1 1,1 1 0,3 1 0,12 3 287,1-1 0,27 3 1,-22-3-117,71 6-374,-21-6-5483,-60-4 2609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41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72 1472,'0'0'14,"0"0"0,0 0 0,0 0 0,-1 0 0,1-1 0,0 1 0,0 0-1,0 0 1,0 0 0,0 0 0,0-1 0,-1 1 0,1 0 0,0 0 0,0 0 0,0-1 0,0 1 0,0 0 0,0 0 0,0 0 0,0-1 0,0 1 0,0 0-1,0 0 1,0-1 0,0 1 0,0 0 0,0 0 0,0 0 0,0-1 0,0 1 0,0 0 0,1 0 0,-1 0 0,0-1 0,0 1 0,0 0 0,0 0 0,0 0 0,0 0-1,1-1 1,-1 1 0,0 0 0,4-6 136,4-4-81,-5 4-261,-3 5 333,0 0 0,1 0 0,-1 0-1,0 0 1,1 0 0,-1 0 0,1 0-1,0 0 1,-1 0 0,1 0 0,0 0 0,-1 0-1,1 1 1,0-1 0,0 0 0,0 0 0,0 1-1,0-1 1,0 1 0,0-1 0,0 1-1,0-1 1,0 1 0,1-1 0,50-18 1267,-51 19-1400,0-1 0,0 1 0,0-1 0,0 1 1,1 0-1,-1-1 0,0 1 0,0 0 0,1 0 0,-1 0 0,0 0 1,0 0-1,1 1 0,-1-1 0,0 0 0,0 0 0,0 1 0,1-1 1,-1 1-1,0-1 0,0 1 0,0-1 0,0 1 0,0 0 0,0 0 1,0-1-1,0 1 0,0 0 0,0 0 0,0 0 0,-1 0 1,1 0-1,0 0 0,-1 0 0,2 3 0,0 5 85,0 0 0,-1 0 0,0 0 1,0 0-1,-1 0 0,0 0 0,-2 10 0,1 9 181,1-15-119,0 8 37,0 0 0,1-1 0,1 1-1,8 29 1,-8-41-124,1-1 1,0 1-1,0-1 0,1 0 0,0 1 0,1-2 0,0 1 0,6 8 0,-8-13-27,0 1 0,1-1 0,-1 0-1,1 0 1,-1-1 0,1 1-1,0-1 1,0 0 0,0 0 0,0 0-1,0 0 1,1-1 0,-1 0-1,0 0 1,1 0 0,-1 0 0,1 0-1,5-1 1,7 0-34,-8 1-573,1-1 1,14-2-1,-21 1-92,0 1 1,-1-1 0,1 0-1,0 0 1,-1 0 0,1 0-1,3-3 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42.2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294 4 2240,'0'0'41,"0"-1"0,0 1 0,0 0 1,0 0-1,0-1 0,1 1 0,-1 0 0,0 0 1,0 0-1,0 0 0,1-1 0,-1 1 0,0 0 0,0 0 1,1 0-1,-1 0 0,0 0 0,0 0 0,1 0 0,-1 0 1,0-1-1,0 1 0,1 0 0,-1 0 0,0 0 0,1 0 1,-1 0-1,0 1 0,0-1 0,1 0 0,-1 0 1,16 1 612,-1 1 46,-15-2-668,0 0 1,0 0-1,1 0 1,-1 0 0,0 0-1,0 0 1,1 0-1,-1 0 1,0 1-1,0-1 1,0 0-1,1 0 1,-1 0-1,0 0 1,0 0-1,0 1 1,1-1-1,-1 0 1,0 0 0,0 0-1,0 1 1,0-1-1,0 0 1,0 0-1,0 0 1,1 1-1,-1-1 1,0 0-1,0 0 1,0 1-1,0-1 1,0 0 0,0 0-1,0 1 1,0-1-1,0 0 1,0 0-1,0 1 1,0-1-1,0 0 1,-1 0-1,1 0 1,0 1-1,0-1 1,-5 12 583,-5 1-401,-1 0 0,0-1 0,-20 17 0,16-16-8,-22 25 0,-4 18 361,2 1 0,2 1 0,-31 70 0,67-125-626,-7 13-260,-7 23 0,13-34-577,1 0-1,0 1 0,0-1 0,0 11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43.1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42 3232,'0'0'67,"1"0"0,-1 0 0,0-1 0,1 1 0,-1 0 0,1 0 0,-1 0 1,1 0-1,-1 0 0,0 0 0,1-1 0,-1 1 0,1 0 0,-1 0 0,1 0 0,-1 0 0,0 0 0,1 1 0,-1-1 0,1 0 0,-1 0 1,4 1 1426,-1 7-374,-4-5-1053,1-1 1,-1 1-1,0-1 0,0 0 0,0 1 0,0-1 0,-1 0 0,1 0 0,-1 0 0,1 0 0,-4 3 0,-7 12 472,9-12-389,1 0-73,-1 0 1,1 0-1,0 0 0,0 1 0,-1 6 0,2-11-72,1 1 0,0 0 0,0 0 0,0-1-1,0 1 1,1 0 0,-1 0 0,0-1 0,1 1 0,-1 0 0,1-1-1,-1 1 1,1 0 0,0-1 0,0 1 0,0-1 0,0 1-1,0-1 1,0 0 0,2 3 0,0-1 1,-1 0 0,1-1 0,0 1 0,0-1 0,0 1 0,0-1 0,0 0-1,0 0 1,0-1 0,1 1 0,-1-1 0,1 1 0,-1-1 0,1 0 0,-1 0 0,1-1 0,0 1 0,-1-1 0,1 0 0,0 0-1,0 0 1,-1 0 0,1-1 0,0 1 0,-1-1 0,6-2 0,-6 3 16,0-1-1,1 0 1,-1 0 0,0 0-1,0 0 1,0-1 0,0 1 0,0-1-1,0 0 1,-1 0 0,1 0-1,0 0 1,-1 0 0,3-4-1,-2 3 51,0 0-1,-1 1 0,0-1 0,0-1 0,0 1 0,0 0 1,0 0-1,-1-1 0,1 1 0,-1-1 0,0 1 1,0-1-1,0 0 0,-1 0 0,1 1 0,-1-1 1,0 0-1,0 1 0,0-1 0,-1 0 0,1 0 0,-3-5 1,0-6-29,2 8 19,-1-1 0,0 1 0,0-1-1,-1 1 1,-5-10 0,7 15-65,0 1 0,0-1-1,0 1 1,0-1 0,-1 1 0,1 0 0,0-1 0,-1 1-1,1 0 1,-1 0 0,0 0 0,1 0 0,-1 0-1,0 0 1,1 1 0,-1-1 0,0 0 0,0 1 0,0 0-1,0-1 1,1 1 0,-1 0 0,0 0 0,0 0 0,0 0-1,0 0 1,-3 1 0,-5 1-200,1 1 0,0-1 0,-1 2 0,1-1 1,-16 10-1,4 0-1346,-23 18 0,40-28 1003,-1 1-1,1 0 0,0 0 1,0 0-1,-4 8 1,7-12 462,1 1 0,-1 0 0,1-1 0,0 1 1,-1-1-1,1 1 0,0 0 0,-1-1 1,1 1-1,0 0 0,0 0 0,0-1 1,0 1-1,0 0 0,0 0 0,0 0 1,7 13-1512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44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1 1984,'2'0'3762,"4"8"-1422,-5-6-2837,-1-1 547,1 1-1,-1-1 1,0 1-1,1-1 1,-1 1 0,0-1-1,0 1 1,0-1-1,0 0 1,0 1-1,-1-1 1,1 1 0,0-1-1,-1 1 1,1-1-1,-2 3 1,1 0 99,-1 2-203,-1-1 0,1 1 0,-1-1 0,0 1 0,0-1 0,-1 0 0,0-1 0,0 1-1,0-1 1,-6 6 0,-12 14-2812,16-17 1501,2-6-662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1:32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3121 832,'0'0'7,"0"0"1,0 1-1,0-1 1,0 0-1,0 0 0,0 0 1,0 0-1,0 0 1,0 0-1,-1 0 0,1 0 1,0 0-1,0 0 1,0 0-1,0 0 0,0 0 1,0 0-1,0 0 0,0 1 1,0-1-1,0 0 1,0 0-1,0 0 0,-1 0 1,1 0-1,0 0 1,0 0-1,0 0 0,0 0 1,0 0-1,0 0 1,0 0-1,0 0 0,0 0 1,0 0-1,-1 0 1,1 0-1,0 0 0,0-1 1,8 13 3637,-3-12-3522,-1 0 0,1 0 0,0 0 0,0-1 1,0 0-1,0 0 0,-1 0 0,1 0 0,-1-1 0,1 0 0,-1 0 0,6-3 0,16-7 481,-14 6-470,1 0 0,-1 0 0,0-1 0,-1-1 0,13-10 0,-4 0-14,-10 10 31,-1 0 0,0-1 0,0 0 0,12-18 0,-10 9 153,-1-1 0,-1 0 0,0 0 0,8-32 0,-9 25 129,-6 16-319,1 0 0,0 0 0,1 0 0,6-13-1,-9 22-69,0-1 0,0 1-1,-1-1 1,1 0-1,-1 0 1,0 1-1,0-1 1,1-3 0,-1 3-14,0 1 0,0-1 0,0 0 1,0 1-1,1-1 0,-1 0 1,1 1-1,-1-1 0,1 1 0,0-2 1,11-16 67,14-35 1,-22 44-4,-3 8-69,-1 1-1,1-1 1,0 0-1,0 0 1,0 1 0,0-1-1,0 1 1,2-3-1,6-19 551,-7 19-529,0 1 0,0-1 1,0 1-1,-1-1 0,2-5 0,9-16 156,-2 6-244,7-6 34,-10 15 20,0 1 1,-1-1 0,9-19-1,-11 21 23,0-1 66,-1 0-1,0 0 0,0 0 1,2-15-1,4-6 128,-7 24-162,1-1-1,-1 0 1,1-13 0,10-52-196,-7 42 66,-2 10 46,1 1-1,1 0 1,1 1 0,1 0-1,1 0 1,0 0 0,20-28-1,14-1 168,-34 39-81,-1-1 0,18-13 0,0 0 81,90-74 117,-93 78-317,2-2-2,0-7 98,0-2 0,-2-2-1,-2 0 1,0 0 0,-3-2-1,17-38 1,-22 42 107,1 1 0,28-44 0,-7 17 338,-26 42-478,-1-1 0,0 0 1,11-29-1,9-17-157,51-84 276,33-53-99,-82 147-6,25-37 21,-43 71-93,0 1-1,1 0 1,19-17 0,-26 27 107,59-55-80,-54 49 40,-1-1 1,0 0-1,14-22 0,-10 7-39,-1 0 1,14-39-1,11-60 93,-37 119-81,8-28 30,-5 18-43,0 0 0,2 0 1,-1 1-1,15-27 0,-19 41 4,0 0 0,-1 0 0,1 0 0,-1 0-1,1 0 1,-1 0 0,1 0 0,-1-2 0,0 2 6,0 1 0,0-1 1,0 0-1,0 1 0,1-1 1,-1 1-1,0-1 0,1 1 0,-1 0 1,1-1-1,0 1 0,0-1 1,-1 1-1,1 0 0,2-3 1,-2 2-8,1 1 0,-1-1 0,0 0 0,0 0 0,0 0 0,0 0 0,0 0 0,0 0 0,-1 0 0,1-1 0,-1 1 0,1 0 0,-1 0 0,0-5 1,0 7 24,3-3 38,-3 3-47,0-1 1,0 1-1,0 0 0,1 0 1,-1-1-1,0 1 1,0 0-1,0 0 0,0-1 1,0 1-1,1 0 0,-1 0 1,0 0-1,0-1 1,0 1-1,0 0 0,1 0 1,-1 0-1,0 0 0,0-1 1,1 1-1,-1 0 1,0 0-1,0 0 0,1 0 1,-1 0-1,0 0 0,0 0 1,1 0-1,-1 0 1,0 0-1,1 0 0,-1 0 1,0 0-1,0 0 0,1 0 1,-1 0-1,1 0 1,4-8 30,0-3-299,-6 14 286,0 1 0,0-1 0,-1 0 0,0 0 0,1 0 0,-4 4 0,4-6-17,1-1 0,0 1 0,-1-1 0,1 1 0,-1-1 0,1 1 0,-1-1 1,1 1-1,-1-1 0,1 0 0,-1 1 0,1-1 0,-1 0 0,0 1 0,1-1 0,-1 0 0,0 0 0,1 1 0,-1-1 0,0 0 0,0 0 0,-2 1 17,-36 38 109,21-10 677,17-26-807,-1 0-1,0 0 0,0 0 0,-1-1 0,-2 4 0,-10 13 42,13-16-17,-1 1 0,0-1 0,1 1 0,-1-1 0,-7 5 0,-6 9-5,-29 36 299,16-21-227,19-22-67,-1 1-1,0-2 0,-13 10 1,-18 7 202,31-18-208,-1-1 0,1-1 0,-1 0 0,-15 6 0,18-10 11,3 1-534,12 0 229,-1-2 300,0-1 0,-1 1-1,1-1 1,0 0-1,0 0 1,0 0 0,0-1-1,-1 1 1,8-3-1,4-1-67,20-10-1,-26 9 102,-1 0-1,1 0 1,-1-1 0,0 0-1,0-1 1,-1 0-1,0 0 1,8-11 0,9-11-82,20-33-1,-4 5 98,-34 48-24,0 0 1,-1-1-1,0 0 1,-1 0-1,0 0 1,6-19-1,-4 16-38,0-1-21,-6 12 12,-1 0 1,1 0 0,0 0-1,0 0 1,0 0 0,1 0-1,-1 1 1,0-1 0,0 1-1,1-1 1,-1 1 0,1-1-1,0 1 1,-1 0 0,5-3-1,6-6 60,-3-5-182,-8 15 6,-1 1-84,1 1 181,0 0 0,-1 0 0,0-1 0,1 1 0,-1 0 0,0 0 0,0-1 0,0 1 0,0 0 0,0 0 0,0 0 0,0-1 0,-1 1 0,0 2 0,-12 27 172,4-12-192,-2 10 228,1 0 1,-12 59-1,-4 4 132,18-50-80,3-21-128,2 0 0,-3 36 0,5-33-87,0-17 5,1 0 0,0 0-1,1 9 1,2 10 66,-2-18-33,0 0 0,0 1 0,1-1 0,4 14 0,-3-14-142,15 33 318,21-102-17012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45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14 2080,'-4'-9'3131,"16"9"633,2 0-3849,-7-1 229,0-1 0,0 1 0,0 1 0,0 0 0,1 0 0,-1 0 0,0 1 0,13 3 0,-3-1-121,-14-3-16,-1 1-1,0-1 1,0 1 0,1-1 0,-1 1 0,0 0 0,0 0 0,0-1 0,0 2 0,0-1 0,0 0-1,3 2 1,-3 0 17,1 0 0,0 0-1,-1 0 1,0 0 0,1 0 0,-1 0-1,0 0 1,-1 1 0,1-1-1,-1 1 1,1-1 0,-1 1-1,0 0 1,0-1 0,-1 1 0,1 0-1,-1 4 1,3 16 85,0 1 1,2-1-1,11 32 0,-12-42-86,1-1 0,1 0 0,0-1 0,1 1 0,0-1 0,0-1 0,2 1 0,-1-1 0,2-1 0,-1 1 0,1-2 0,14 11 0,-23-19-298,11 6 138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46.0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419 1 1728,'-3'9'4305,"-2"5"-2818,-9 20 1,-10 4-554,-1-1 0,-1-1 1,-57 58-1,37-49-1972,-2-3 0,-57 38 1,75-58-1854,20-13 854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52.0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0 576,'0'0'3611,"10"18"-1345,2 26-1007,-8-30-1201,4 3-57,-7-15-9,0 0 0,0 0 0,0 0 0,0 0 0,0 0 0,0 0-1,0 3 1,0 1 48,1 0 0,0 0 0,0 0 0,0 0-1,1 0 1,0 0 0,0-1 0,1 1-1,-1-1 1,5 5 0,7 10 104,-11-12-172,7 11 169,-10-18-167,-1 0 0,1-1 0,0 1-1,-1 0 1,1 0 0,0-1 0,0 1 0,-1-1 0,1 1-1,0 0 1,0-1 0,0 1 0,0-1 0,0 0-1,-1 1 1,1-1 0,0 0 0,2 1 0,4-1-326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52.9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1 2240,'6'4'2976,"-2"-3"-2767,0-1 0,0 1-1,1 0 1,-1-1 0,0 2 0,0-1 0,0 0 0,0 1 0,-1 0 0,1 0 0,0 0-1,-1 0 1,1 1 0,-1-1 0,0 1 0,0 0 0,4 4 0,-6-6-175,-1 1 0,1-1 0,0 0 1,-1 1-1,1-1 0,-1 0 0,1 1 1,-1-1-1,0 1 0,1-1 0,-1 1 1,0-1-1,0 1 0,0-1 0,0 0 0,0 1 1,-1 1-1,0 1 76,1-1 0,-1 0 0,0 1 0,0-1 0,-1 0 0,-1 4 0,-3 2-109,-1 0 0,1 0 0,-2-1 0,1 1 0,-1-2 0,-16 13 1,9-9-1878,-25 13 0,23-17 325,1-2-1148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53.9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33 1984,'-2'-9'6832,"10"5"-6699,0 0 0,0 1-1,0 0 1,0 1 0,0-1 0,1 1 0,-1 1 0,1 0 0,0 0 0,15 1 0,-1 2 69,1 0 1,41 11-1,-62-13-185,1 1 0,-1 1 0,1-1 0,-1 1 0,0-1 0,0 1 1,1 0-1,-1 0 0,0 0 0,0 1 0,-1-1 0,1 1 0,-1-1 0,1 1 0,2 4 0,-2-2 7,0 0 1,0 1-1,-1 0 0,1-1 0,-1 1 0,0 0 0,-1 0 1,2 10-1,-1 12 191,-1 43 0,-1-43 45,5 51-1,-3-62-75,2 0 1,0 0-1,6 17 0,-8-28-143,1-1 0,-1 0 0,1 1 0,0-1 0,1 0 0,-1-1 0,1 1 0,0-1 0,0 1-1,0-1 1,0 0 0,10 6 0,-6-5-20,-1 0-53,0-1 0,1 0 0,-1 0 0,15 5 1,-18-8-107,-4-1-40,1 1 1,-1-1 0,1 0-1,-1 1 1,1-1-1,0 0 1,-1 0-1,1 0 1,0 1 0,-1-1-1,1 0 1,0 0-1,-1 0 1,1 0-1,-1 0 1,1 0 0,0-1-1,-1 1 1,1 0-1,0 0 1,-1 0 0,1 0-1,-1-1 1,1 1-1,0 0 1,-1-1-1,1 1 1,-1 0 0,1-1-1,-1 1 1,1-1-1,-1 1 1,1-1-1,-1 1 1,0-1 0,1 1-1,-1-2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54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461 43 576,'-1'-2'154,"1"1"1,0 0-1,0-1 0,0 1 1,0-1-1,1 1 0,-1-1 1,0 1-1,1-1 0,-1 1 1,1 0-1,-1-1 1,1 1-1,-1 0 0,1-1 1,0 1-1,0 0 0,0 0 1,0 0-1,0 0 0,0-1 1,0 1-1,0 1 0,0-1 1,0 0-1,0 0 0,1 0 1,-1 1-1,0-1 0,1 0 1,-1 1-1,0-1 0,6-4 2356,-7 13-2300,-1-5-38,1 0 1,-1 0-1,0 0 1,0 0-1,0 0 0,0 0 1,0-1-1,-1 1 1,1 0-1,-1-1 0,-3 5 1,-4 6 238,-27 43 79,-1-3-1,-3 0 1,-3-3-1,-75 71 1,83-89-563,-102 100-3395,124-116 1920,12-16 1418,1 1 0,-1-1-1,1 0 1,0 1-1,-1-1 1,1 1 0,0-1-1,-1 1 1,1-1-1,0 1 1,0-1 0,-1 1-1,1 0 1,0-1 0,0 1-1,0-1 1,0 1-1,0-1 1,0 1 0,0 0-1,0-1 1,0 1 0,0-1-1,0 1 1,0-1-1,0 1 1,0 0 0,1-1-1,-1 1 1,1 0 0,9 1-2201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55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74 992,'19'-8'1107,"-16"7"-710,0 0 0,-1 0 0,0 0 0,1 0 0,-1 0 0,7-5 3095,0-1-3012,43-21 997,-45 25-1474,0 0 0,1 0 1,-1 1-1,1 0 0,-1 0 0,1 1 0,12-2 0,-17 3-28,0 0 0,0 0 0,0 0 0,0 0 0,0 1 0,-1-1 0,1 1 0,0 0 0,0 0 0,0 0 0,-1 0 0,1 0 0,0 0 0,-1 1 0,0-1 0,1 1 0,-1 0 0,0 0-1,1 0 1,-1 0 0,0 0 0,-1 0 0,4 4 0,-4-3 19,0 1 0,0-1 0,0 0 0,0 1 0,0-1 0,-1 1 0,0-1 0,1 1 0,-1-1 0,-1 1 0,1-1 0,0 1 0,-1-1 0,-1 7 0,-1-3 24,1 0 0,-1 1-1,0-1 1,0 0 0,-7 10-1,0-4 146,0-2 0,-1 1 0,0-1 0,-16 11 0,6-4-103,9-9 82,1 0 0,-14 6 0,21-13-184,19-6 528,0 0 1,0 1-1,0 0 1,20 0-1,1-1-277,-24 2-337,1 1-1,0 1 1,-1-1 0,22 4 0,-19-1-339,-9-2 119,1 1 1,-1 0-1,0 0 1,7 3-1,-12-4 133,0 0 0,0 1 0,0-1 0,0 0 0,-1 1 0,1-1 0,0 1-1,0-1 1,-1 1 0,1-1 0,0 1 0,-1 0 0,1-1 0,0 1 0,-1 0 0,1 0 0,-1-1 0,1 1-1,-1 0 1,0 0 0,1 0 0,-1 0 0,0-1 0,1 1 0,-1 0 0,0 0 0,0 0 0,0 0-1,0 0 1,0 0 0,0 0 0,0 0 0,0 0 0,0 0 0,-4 11-1593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56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50 1312,'0'-1'97,"0"-1"0,0 1 1,0-1-1,0 1 0,0-1 0,0 1 0,1-1 0,-1 1 1,0 0-1,1-1 0,0 1 0,-1-1 0,1 1 1,0 0-1,-1 0 0,1-1 0,2-1 0,-2 2 246,0 0 0,0 0 0,-1 0 0,1 0 0,0 0 0,-1 0 0,1 0 0,-1 0 0,1 0 0,0-5 2184,11 3-317,-11 3-2193,-1-1-1,1 1 0,-1 0 1,1 0-1,-1-1 1,1 1-1,-1 0 1,1 0-1,0-1 0,-1 1 1,1 0-1,-1 0 1,1 0-1,-1 0 0,1 0 1,0 0-1,-1 0 1,1 0-1,-1 0 0,1 0 1,0 0-1,-1 0 1,1 1-1,-1-1 1,1 0-1,-1 0 0,1 1 1,-1-1-1,1 0 1,-1 1-1,1-1 0,-1 0 1,1 1-1,-1-1 1,0 1-1,1-1 0,-1 1 1,1-1-1,-1 0 1,0 1-1,0 0 1,1-1-1,-1 1 0,0-1 1,0 1-1,1 0 1,0 4 58,1 0 1,-1 0 0,0 1-1,-1-1 1,1 0 0,-1 0-1,0 1 1,-1 6 0,-1-3 76,0 0 1,-1 0 0,0 0 0,-5 9 0,4-6 133,3-9-225,0 1 1,-1-1-1,1 0 0,-1 0 0,1 0 1,-1 0-1,0 0 0,0 0 1,0 0-1,-1-1 0,1 1 0,-4 2 1,2-2-19,-11 8-211,-18 9 1,28-17-143,0 0 0,-1-1-1,0 0 1,1 0 0,-1 0 0,0-1 0,-10 2-1,10-3-193,-31 1-2482,35-1 2708,1 0 0,-1 0 0,0 0 0,1-1 0,-1 1 0,0 0 0,1-1 0,-1 1-1,1-1 1,-1 0 0,1 0 0,-1 1 0,1-1 0,-1 0 0,1 0 0,0 0 0,-3-2 0,-1-8-1669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57.7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81 1472,'-11'-3'3509,"11"2"-3338,0 0 1,-1 1-1,1-1 0,-1 0 0,1 1 0,0-1 1,0 0-1,-1 0 0,1 1 0,0-1 1,0 0-1,0 0 0,0 1 0,0-1 0,0 0 1,0 0-1,0 1 0,0-1 0,0 0 1,0 0-1,1-1 0,11-12 736,-8 11-690,2-1-132,-1 0 1,1 0 0,-1 1 0,1 0 0,0 0-1,1 1 1,-1 0 0,0 0 0,10-2 0,7 0 47,33-2 1,-45 5-102,0 1 0,1 0 0,-1 1 0,19 3 0,-26-4-36,-1 1-1,0 0 1,0 0-1,0 0 0,0 0 1,0 1-1,-1-1 0,1 1 1,0-1-1,0 1 1,-1 0-1,1 0 0,-1 1 1,0-1-1,0 0 0,0 1 1,0-1-1,0 1 1,0 0-1,-1-1 0,3 7 1,26 103 530,-12-38-50,4-7-2,-19-59-380,1 1 0,0-1 1,0 0-1,1 0 1,8 10-1,21 19 472,-32-35-678,2 5-256,-1-6 465,1 1-781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58.2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560 12 2656,'2'-7'638,"1"5"-225,4 0-157,-6 2-232,-1 0 1,1 0 0,-1 0 0,0 0 0,1-1 0,-1 1 0,1 0 0,-1 0 0,0 0 0,1 0 0,-1 0 0,1 0 0,-1 0 0,0 0 0,1 0 0,-1 1-1,1-1 1,-1 0 0,0 0 0,1 0 0,-1 0 0,1 0 0,-1 1 0,0-1 0,1 0 0,-1 0 0,0 1 0,1-1 0,-1 0 0,0 1 0,0-1 0,1 1-1,5 10 2513,-7-6-2308,0-1-1,1 1 0,-2 0 0,1-1 0,-1 1 0,1-1 0,-1 1 0,0-1 0,-1 0 0,1 0 1,-6 7-1,-2 2 93,-1 0 0,-14 12 1,-137 151 1917,47-47-1572,-44 28-1010,128-127-380,18-17-1091,-21 28 1,28-32-960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15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1248,'-1'1'77,"0"1"-1,0-1 1,1 0 0,-1 0 0,0 1 0,0-1-1,1 0 1,-1 1 0,0-1 0,1 1-1,0-1 1,-1 1 0,1-1 0,0 1-1,0-1 1,-1 1 0,1-1 0,0 1 0,1-1-1,-1 1 1,0-1 0,0 1 0,1-1-1,-1 1 1,1-1 0,-1 1 0,1-1-1,0 0 1,-1 1 0,1-1 0,0 0-1,2 3 1,-2-2-26,1 0 0,-1 0 0,0 1 0,1-1 0,-1 0 0,0 1 0,0-1 0,-1 1 0,1-1 0,0 1 0,-1 0 0,0-1 0,1 1 0,-1 0-1,-1 5 1,3 18 862,-1-21-874,1 0 0,0-1 1,1 1-1,-1-1 0,1 1 0,0-1 0,0 0 0,0 0 0,1 0 0,4 4 1,13 17 308,-18-20-312,1 1 1,-1 0 0,0 0-1,0 0 1,-1 0 0,0 1-1,0-1 1,0 1 0,-1-1-1,0 1 1,0 0 0,-1-1-1,0 1 1,0 0 0,-2 12-1,-1-4 73,-1-1 0,-9 25 0,8-24-19,0 0 1,-3 17-1,-18 86-1173,25-105 390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49:59.6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77 992,'0'0'5701,"21"-7"-2138,-13 0-3427,0 1 1,1 0 0,-1 0 0,1 1-1,1 0 1,-1 0 0,0 1-1,1 0 1,0 1 0,17-3 0,-25 5-156,15-3-23,-1 1-1,1 1 1,24 0-1,-36 2 11,0 0-1,0 0 1,-1 1-1,1 0 1,0 0-1,0 0 1,-1 1-1,1 0 1,0 0-1,-1 0 1,0 0-1,1 0 0,-1 1 1,0 0-1,0 0 1,6 7-1,-9-9 39,0 0 0,0 1 1,0-1-1,0 1 0,0-1 0,0 1 0,-1-1 0,1 1 0,-1 0 0,1-1 0,-1 1 0,0 0 0,1-1 0,-1 1 0,0 0 0,0-1 0,0 1 0,0 0 1,-1 0-1,1-1 0,0 1 0,-1 0 0,1-1 0,-1 1 0,0-1 0,1 1 0,-1-1 0,0 1 0,0-1 0,0 1 0,0-1 0,-2 3 0,-4 4 243,-1 0 0,0 0 0,-16 12-1,18-15-115,-9 6 85,-1 0-1,0-1 0,-19 8 1,29-14-240,-5 2-74,10-6 230,10 0-166,20-3-473,-26 2 467,0 0 1,0 1-1,0-1 0,1 1 0,-1 0 1,0 0-1,0 0 0,0 0 0,0 0 1,1 1-1,-1-1 0,0 1 0,0 0 1,0 0-1,0 0 0,0 1 0,5 2 1,-6-3 41,0 1 0,0 0 0,0-1 1,0 1-1,-1 0 0,1 0 0,0 0 0,-1 0 1,1 0-1,-1 1 0,0-1 0,0 0 0,0 1 1,0-1-1,1 4 0,-2-5 27,0 1-1,0 0 1,0 0-1,0 0 1,0-1-1,0 1 1,0 0-1,-1 0 1,1-1-1,-1 1 1,1 0-1,-1 0 1,0-1-1,1 1 1,-1-1-1,0 1 1,0-1-1,0 1 1,0-1 0,-1 1-1,1-1 1,0 0-1,-2 2 1,-6 4 246,0-1 0,-1 0 1,1 0-1,-1-1 0,0 0 1,0-1-1,-1 0 0,1 0 1,-1-1-1,0-1 0,0 0 1,0 0-1,-13 0 0,-15-1-780,23 0-1329,0 0 0,-28-4-1,27 3-3111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02.1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320 12 736,'16'-11'5498,"-12"11"-5231,-1-1 0,1 1-1,0 0 1,-1 1 0,6 0-1,25 10 380,-29-11-634,-1 1-1,1 0 1,-1 0 0,1 0 0,-1 1-1,0-1 1,0 1 0,0 0 0,0 0 0,0 1-1,0-1 1,0 1 0,-1 0 0,1 0 0,-1 0-1,0 0 1,0 1 0,4 4 0,-6-5-11,3 3 28,0 1 0,0 0 0,-1 0 0,0 0 1,4 14-1,-6-16-44,2 6 81,0 0 0,-1 1-1,-1-1 1,1 12 0,-2 11 311,1-16-136,0-1 1,-2 0-1,0 1 1,-7 30-1,0-16 179,5-20-250,0-1-1,0 1 1,-10 21 0,6-19 56,6-10-185,0-1 0,-1 0 0,1 0 0,-1 0 0,0 0 0,0 0 1,-3 4-1,-9 8 165,-18 26 0,20-24-74,-24 24 1,13-13-69,22-25-49,-1-1 0,1 0 0,0 0 0,-1 1 0,1-1 0,0 1 0,1-1 0,-1 1 0,0 0 0,0 4 0,2-6 23,0 1-1,-1-1 0,1 1 1,0-1-1,0 1 0,0-1 1,0 0-1,0 1 0,0-1 1,0 0-1,1 0 1,-1 0-1,2 2 0,3 2-16,32 31 369,-37-34-166,15 12 26,-15-12-225,0-1-1,0 0 1,0 0 0,-1 1-1,1-1 1,0 0-1,-1 1 1,1-1 0,-1 0-1,1 1 1,-1-1-1,1 1 1,-1-1-1,0 1 1,0-1 0,0 1-1,0-1 1,0 1-1,0 0 1,-1-1 0,1 0-1,0 1 1,-1-1-1,1 1 1,-1-1 0,1 1-1,-2 0 1,-2 6 141,0-1 0,0 0 0,-9 11 0,9-14-159,-13 16 125,-2 0 0,-22 18-1,-2 2-136,28-25-80,7-8 107,1 0 0,0 1 0,0-1 0,1 2 0,-8 12 0,13-20-23,0 1 0,1-1-1,-1 1 1,1-1-1,-1 1 1,1-1-1,0 1 1,-1-1-1,1 1 1,0-1 0,0 1-1,0 0 1,0-1-1,0 1 1,1-1-1,-1 1 1,1 1-1,0 0 1,0 0-1,1 0 1,-1-1 0,1 1-1,-1-1 1,1 1-1,0-1 1,3 4-1,4 1 16,1 1-1,-1-1 1,17 9-1,-22-14-1,82 47 281,-74-41-297,-2 0 0,1 1 0,-1 0 0,0 1 0,-1 0 0,0 0-1,-1 1 1,13 21 0,-18-27 32,0 1 1,0 0-1,0 0 0,-1 0 1,1 0-1,0 7 0,-2-10 26,-1 0-1,0 0 0,0 0 1,0 0-1,0 0 0,-1 0 0,1-1 1,-1 1-1,0 0 0,0 0 0,0 0 1,0-1-1,0 1 0,0-1 1,-4 5-1,1-1 22,0-1 0,-1 0 0,0 0 0,0 0 0,-1-1 1,1 1-1,-1-1 0,0 0 0,0-1 0,0 0 0,-11 4 0,-5 1-427,1-1 0,-29 5 0,4-4-1669,-58 1 1,57-6 419,-1 0-1103,4-3 880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13.0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6 1888,'0'0'17,"-1"0"1,1 0-1,0 0 1,0 0-1,0-1 1,0 1-1,0 0 1,1-4 1814,0 4-1809,-5 3 552,3-3-435,0 1 0,0-1 1,1 1-1,-1-1 0,0 1 0,0-1 1,0 1-1,0-1 0,0 0 0,0 1 0,0-1 1,0 0-1,-1 0 0,1 0 159,-5 5 890,11-3-1175,1 0 1,-1 0-1,0 0 1,0 1-1,0-1 0,0 1 1,0 1-1,0-1 1,7 8-1,-1 0 53,0 0 0,1-1-1,0 0 1,1-1 0,0 0 0,0-1 0,17 7-1,18 13 77,-35-20-1,-3-2 17,-1 0 0,1 1 1,13 12-1,-20-17-84,-1 0 0,-1 0-1,1 0 1,0 1 0,0-1 0,-1 0 0,1 1-1,-1-1 1,0 1 0,2 5 0,-3-6-31,1 0 0,-1 0 0,0 1 0,0-1 0,-1 0 0,1 1 0,0-1 0,-1 0 0,1 0 0,-1 0 0,0 1 0,0-1 0,0 0 0,-1 2 0,-8 23-6,8-21-42,0-1 0,0 1 1,-1-1-1,0 1 0,-5 7 1,-9 13 134,13-19-63,-1-1-1,1 0 1,-1 0-1,-8 8 1,-37 40 145,38-40-135,-20 28-1,15-17-24,15-21-38,0 0-1,0 0 0,0 1 0,1-1 1,0 1-1,0-1 0,0 1 0,0 6 1,1-9-6,0-1-1,0 1 1,1 0 0,-1-1-1,0 1 1,1-1 0,-1 1 0,0-1-1,1 1 1,0-1 0,-1 1 0,1-1-1,0 1 1,0-1 0,0 0 0,0 1-1,0-1 1,0 0 0,0 0 0,0 0-1,0 0 1,1 0 0,-1 0 0,0 0-1,1 0 1,-1 0 0,4 0 0,33 16 310,-28-12-348,1-1-1,0 1 0,0-2 0,15 4 0,-18-5 72,1 1-1,-1-1 1,0 1-1,0 1 0,8 4 1,4 2-61,5 4 186,6 2-41,-30-15-147,7 3 122,-7-3-81,-1 0-1,1-1 1,0 1-1,0 0 1,-1 0-1,1 0 1,-1 0-1,1 0 1,-1 0 0,1 0-1,-1 0 1,1 0-1,-1 1 1,0-1-1,0 0 1,0 0 0,0 0-1,0 0 1,0 0-1,0 1 1,0-1-1,0 0 1,0 0 0,0 0-1,-1 0 1,1 0-1,-1 0 1,1 0-1,-2 2 1,-1 4 16,-1-1 0,0 0 0,-8 10 0,5-8-90,-70 99 465,61-85-138,12-17-283,0 1 0,0 0 0,0-1 0,1 1 0,-4 10 0,6-15 2,1 0-1,0 0 1,-1 0-1,1 0 1,0 1-1,0-1 1,0 0-1,0 0 0,0 0 1,0 0-1,0 1 1,1-1-1,-1 0 1,0 0-1,1 0 1,-1 0-1,1 0 1,-1 0-1,1 0 1,-1 0-1,1 0 1,0 0-1,-1 0 0,3 2 1,-2-2 19,3 3-3,0 0 1,1 0 0,-1-1 0,1 0 0,0 0 0,8 4-1,6 4-21,-11-7-31,101 71 88,-96-65-79,-1 1 0,0 1 1,0 0-1,-1 0 0,-1 1 1,0 1-1,10 19 0,-9-13 57,2 3 6,0 1 1,14 43-1,-15-28 361,28 101-677,-32-101 459,-1 1 0,-2 0-1,1 50 1,-7-86-89,1 0 1,0 0-1,-1 0 1,0 0-1,0 0 1,0 0-1,-1-1 1,1 1-1,-1 0 1,0-1-1,0 1 1,0-1-1,0 0 1,-1 1-1,-4 3 1,2-2 3,1-1 0,-2 1 0,1-1 1,0-1-1,-1 1 0,1-1 0,-1 0 1,-11 4-1,-25 5-576,-1-2 0,-45 4 1,51-8-389,20-4-14,0 1-580,0-1 1,0 2-1,0 0 0,-21 9 1,20-3-1270,18-11 2648,-1 1 1,1 0-1,0-1 1,-1 1-1,1 0 1,-1 0-1,1-1 1,0 1 0,-1-1-1,1 1 1,0 0-1,-1-1 1,1 1-1,0-1 1,0 1-1,-1-1 1,1 1 0,0-1-1,0 1 1,0-1-1,0 1 1,0-1-1,-1 0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27.07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16 74 736,'4'0'74,"-3"0"-62,-1 1 0,1-1 0,0 0 0,-1 0 0,1 0 0,-1 0 0,1 0 0,0 0 0,-1 0 1,1 0-1,0 0 0,-1 0 0,1 0 0,-1 0 0,1 0 0,0-1 0,-1 1 0,1 0 0,-1 0 0,1-1 0,-1 1 1,1 0-1,-1-1 0,1 1 0,-1-1 0,2 0 0,-2 1 5,1-1-1,0 1 1,0-1-1,0 1 1,0-1-1,0 1 1,0 0-1,0-1 1,0 1-1,0 0 1,0 0-1,0 0 1,0 0 0,1 0-1,0 0 35,15-5 343,-13 4-201,1-1 0,-1 1 0,0 0 0,1 1 0,4-1 0,46-8 948,-24 5-720,-20 1-280,0 2-1,15-1 1,19 1 211,0 3-1,0 2 1,86 17 0,-93-13-9,0-1 0,0-3-1,77 0 1,10-3-132,130-2-152,-179-3 211,102-18 1,87-9 251,-97 23-495,-77 12 222,-53-1-104,50-3 0,16-8-185,127-5 0,-164 10 65,-40 1 31,0 2-1,51 4 1,-56-1-104,31-2 0,8 1 320,-47-1-346,-10-1 46,-1 1 1,1-1-1,-1 1 0,0-1 0,6 2 1,-5 0 21,1-1-1,-1 0 1,0 0 0,1-1 0,6 1 0,13 1 5,-7-1-115,-15-1 76,1 0-1,-1 0 1,0 0 0,0 0-1,0 0 1,1 1 0,-1-1-1,0 1 1,0-1 0,0 1-1,0 0 1,0 0-1,0 0 1,0 0 0,0 0-1,0 0 1,2 2 0,-2-1 20,1 0 0,0 0 0,1 0 1,-1-1-1,6 3 0,4 1-176,12 2-92,-23-6 325,1 13 33,-4-9-100,0-1 1,0 0-1,0 1 1,0-1-1,-1 0 1,0 0-1,-3 6 1,-2 4-23,1-1 42,1 1 1,0-1 0,-4 24-1,9-34 19,-1 2 14,1 0-1,-1 1 1,0-1-1,0 0 1,0 0-1,-1 0 1,0 0-1,0 0 1,0 0-1,0 0 1,-1-1-1,0 1 1,0-1 0,-4 5-1,1-2-3,6-6-20,-1 0-1,0 1 1,0-1 0,0 0-1,0 0 1,0 0 0,0 0-1,0 0 1,0 0-1,0 0 1,-1 0 0,1 0-1,-2 0 1,3 0 13,0 0 0,0 1 0,0-1 0,0 0 0,0 0 0,-1 0 0,1 0 0,0 0 0,-1 0 0,1 0 0,-1 0 0,0 1 0,1-2-8,-2 2 44,0-1-1,0 1 1,0-1-1,0 0 1,0 0-1,0 0 1,-1 0-1,1 0 1,0 0-1,0-1 1,-1 1-1,1-1 1,-5 1-1,-36-2 345,21 0-62,-205 9 118,195-5-480,-220 16-54,-68-8 385,91-11-123,202-2-146,-1-1 0,1-1 0,0-1-1,-39-14 1,35 10 75,-50-7-1,28 7-110,8 2 243,-77-1 0,28 3 105,-122-22 703,200 25-1058,1 0 1,-1 1-1,0 1 0,-29 2 0,26 2 100,1 0 0,-36 13 0,6-1 20,-166 36 967,171-43-1054,-32 5 151,-27 7-246,62-12-28,24-6-1161,1 0 1,0 1-1,-28 12 0,28-4-986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43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14 1312,'0'0'89,"0"0"0,0-1 0,0 1 1,0 0-1,0 0 0,0-1 0,0 1 0,0 0 0,0 0 1,0-1-1,0 1 0,0 0 0,0 0 0,0-1 0,0 1 1,0 0-1,0-1 0,0 1 0,0 0 0,0 0 0,2-2 803,-2 2-803,0-1 0,0 1 1,1 0-1,-1 0 0,0 0 0,0 0 0,1 0 0,-1 0 1,0 0-1,0-1 0,1 1 0,-1 0 0,0 0 0,0 0 1,1 0-1,-1 0 0,0 0 0,1 0 0,-1 0 0,0 1 1,0-1-1,1 0 0,-1 0 0,0 0 0,0 0 0,1 0 1,0 1 623,0 0-624,9 2 22,-4-4 301,2 2-280,-4 0-74,0 0 0,0 0-1,1 0 1,-1-1 0,0 0-1,1 1 1,-1-2 0,0 1 0,0 0-1,6-2 1,16 0 203,-17 2-185,19 0 201,37-5-1,-41 2 46,-1 1 0,42 1 0,-57 2-201,-1 1 0,1 0 0,10 4 0,15 2 568,-20-5-509,5 0 191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44.0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0 1568,'0'0'501,"-13"9"2097,-6 7-1283,14-13-798,1 0-1,0 1 1,0 0-1,-8 8 2353,16-16-2368,4 0-366,-1 0 0,0 1 0,1 0 0,0 1 0,0-1 0,0 1 0,15-1 0,60 0 686,-70 3-706,133 0 56,-141 0-219,-1 0 1,1 0-1,-1 1 0,1 0 1,-1 0-1,1 0 0,-1 1 0,0-1 1,8 5-1,-10-5-370,1 1 1,-1 0-1,1 0 0,-1 0 0,0 0 1,0 0-1,0 0 0,0 0 1,0 0-1,1 4 0,-2-5 70,-1 0 0,1 0 1,0 0-1,-1 0 0,1 0 0,0 0 0,0 0 1,0 0-1,0 0 0,0 0 0,0-1 0,0 1 1,2 1-1,5-3-1780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45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4 416,'3'-3'2010,"-12"3"1162,2 0-3069,4 0 51,0 1-1,0 0 0,0 0 1,-1 1-1,1-1 1,0 1-1,1-1 0,-1 1 1,0 0-1,0 0 1,1 0-1,-1 0 0,1 1 1,-4 4-1,-4 2-22,3-4-77,1 1 1,0 0-1,0 1 1,0-1-1,0 1 0,1 0 1,0 1-1,1-1 1,-5 10-1,1 1 50,4-10 68,0 1-1,1 0 0,-4 16 0,3-2-18,1 0 0,1 39 0,2-53-94,1 1-1,1-1 1,-1 1 0,1-1-1,1 0 1,0 0 0,0 0-1,1 0 1,8 15 0,10 2 101,-18-22-82,1 0 0,-1-1 0,1 1 0,0-1 0,-1 0 0,1 0 0,1-1 0,-1 0 0,0 1 0,11 1 0,-2-3-14,-12-1-71,0 0 0,0 1-1,0-1 1,1 0 0,-1 1 0,0-1 0,0 1-1,0-1 1,0 1 0,0 0 0,0 0-1,0 0 1,3 2 0,-4-2-110,1 7-65,-2-7 187,0-1 0,0 1 0,1 0 0,-1-1 0,0 1-1,0-1 1,0 1 0,0-1 0,0 1 0,0-1 0,0 1 0,0 0 0,0-1 0,0 1 0,0-1-1,-1 1 1,1-1 0,0 1 0,0-1 0,0 1 0,-1-1 0,1 1 0,-1 0 0,-7 10 60,0 0 1,-1-1-1,-1 0 1,0-1-1,0 0 1,-14 9-1,-13 12 271,4-2-68,14-13-186,-24 26 0,43-41-81,-1 0 0,1 1-1,0-1 1,-1 0-1,1 1 1,-1-1 0,1 1-1,0-1 1,-1 1 0,1-1-1,0 1 1,0-1 0,-1 1-1,1-1 1,0 1 0,0-1-1,0 1 1,0-1-1,0 1 1,-1-1 0,1 1-1,0-1 1,0 1 0,0 0-1,1-1 1,-1 1 0,0-1-1,0 1 1,0-1-1,0 1 1,1 0-14,0 0 0,1 0 0,-1 0 1,0 0-1,0 0 0,0-1 0,1 1 0,-1 0 0,2 0 0,4 2 5,3 2-8,0 0 1,-1 1 0,0-1-1,0 2 1,0 0-1,-1 0 1,0 0-1,0 1 1,9 12-1,-12-13-49,-2-3 55,1 1 0,0 1 0,-1-1-1,0 0 1,-1 1 0,1 0 0,-1-1 0,0 1 0,0 0-1,-1 0 1,1 0 0,0 13 0,-2-4 18,-1 0 1,0 0 0,-1 1-1,-7 25 1,8-35-55,-2 3 149,1 0 0,-1 0-1,-1 0 1,0-1 0,0 0 0,0 1 0,-1-1 0,-8 10 0,3-7 28,-1-1 1,0 0 0,-18 12 0,-5 4-147,32-24 24,-1 1 0,1 0 1,-1-1-1,1 1 1,0 0-1,0 0 1,1 0-1,-1 1 1,0-1-1,1 0 0,0 1 1,-1 4-1,1-7 15,1 0 0,0 0 0,0 0 0,0 1-1,1-1 1,-1 0 0,0 0 0,0 0 0,1 1 0,-1-1-1,0 0 1,1 0 0,-1 0 0,1 0 0,0 0 0,-1 0-1,1 0 1,0 0 0,-1 0 0,1 0 0,2 1-1,22 20 540,-17-17-402,-3-1-74,1 0-1,0-1 1,0 0-1,0-1 1,7 3-1,13 6 142,15 5-6,-33-14-353,0 1-1,-1 0 1,1 0 0,-1 1 0,1 0 0,-1 0 0,7 6 0,-12-8-468,0 0-1,1 0 0,-1 0 1,1 0-1,0-1 1,-1 0-1,1 1 0,0-1 1,0 0-1,0 0 1,0 0-1,0-1 0,5 1 1,1-1-2857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47.0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302 69 1408,'0'0'448,"9"3"1184,-8-3-1518,0 0 0,0 0 0,0-1-1,0 1 1,0 0 0,0 0 0,0-1 0,0 1 0,0 0 0,0-1-1,0 1 1,0-1 0,0 1 0,0-1 0,-1 0 0,1 1 0,0-1 0,0 0-1,0 0 1,-1 1 0,1-1 0,-1 0 0,1 0 0,0 0 0,-1 0-1,1 0 1,-1-1 0,1 0-23,0-1 1,-1 1-1,1 0 0,-1 0 0,0 0 0,0-1 0,0 1 0,0 0 1,0 0-1,0-1 0,0 1 0,-2-3 0,2 4 26,-1-1 1,0 0-1,0 1 0,0-1 1,0 1-1,0-1 0,0 1 1,0-1-1,0 1 0,0 0 1,-1 0-1,1 0 0,-1-1 1,1 1-1,-3-1 0,-5 2 20,0 0 0,1 1 0,-1 0 0,0 1 0,1 0 0,-1 0 0,1 1-1,0 0 1,0 0 0,0 1 0,-10 6 0,2-1-97,1 1 0,1 1 0,0 0-1,1 1 1,0 0 0,0 1 0,2 1 0,-1 0 0,2 1 0,0-1 0,1 2-1,0 0 1,1 0 0,1 0 0,1 1 0,0 0 0,1 0 0,1 0 0,0 1-1,0 18 1,3-29 12,1 0 1,0 1-1,1-1 0,0 0 0,0 0 0,0 0 0,1 0 1,0 0-1,4 9 0,-4-11-6,0-1 0,0 0 0,1-1 1,-1 1-1,1 0 0,-1-1 0,1 1 0,0-1 1,1 0-1,-1 0 0,0 0 0,1 0 0,0-1 0,0 1 1,0-1-1,5 2 0,4 1 178,1 0 1,0-2 0,0 0-1,1 0 1,-1-1-1,0-1 1,1 0-1,-1-1 1,25-3-1,-17 0-458,-1-1-1,28-9 1,-12-2-4247,-33 13 3408,0 0-1,0-1 0,0 1 0,-1-1 1,1 0-1,4-6 0,-7 8 1071,20-20-1880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48.1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19 1056,'0'-1'63,"0"1"1,0-1-1,0 0 0,1 0 0,-1 1 1,0-1-1,1 0 0,-1 1 1,1-1-1,-1 0 0,0 1 1,1-1-1,0 0 0,-1 1 0,1-1 1,-1 1-1,1-1 0,0 1 1,-1-1-1,1 1 0,0 0 0,-1-1 1,1 1-1,0 0 0,0-1 1,1 1-1,21-4 3086,-22 4-2551,12 17 1071,-12-14-1533,0 1 1,0 0-1,0-1 1,0 1-1,-1 0 1,0 0-1,0 0 0,0-1 1,0 1-1,0 0 1,-2 4-1,-1 6 324,-8 22 1,4-16-230,-19 63 32,-38 142 96,55-187-305,3 0 0,1 0 0,0 78 0,6-103-3,0-1 1,0 1 0,2-1-1,-1 1 1,2-1 0,0 0-1,7 17 1,-8-23 16,0 0 0,1 0 0,-1-1 0,1 0 0,0 0 0,0 0-1,0 0 1,1 0 0,0-1 0,0 0 0,0 0 0,0 0 0,1-1 0,0 0 0,-1 0 0,9 3 0,4 0 172,1-1 0,0-1 0,0-1 0,0-1 0,0 0 0,0-1 0,37-4 0,-46 3-124,2-1-358,0 0 0,-1-1 0,1 0 0,16-5 0,-25 5-128,0 1-1,-1 0 1,1 0-1,-1-1 1,1 0 0,-1 1-1,0-1 1,1 0 0,2-4-1,-3 4-111,-1 1 0,0-1-1,0 0 1,0 0 0,0 0-1,0 0 1,0-1 0,0 1 0,-1 0-1,1 0 1,-1 0 0,0-1-1,1 1 1,-1-3 0,-4-16-1470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48.6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0 2656,'-12'0'794,"18"0"-233,-5 0-193,18 1 3029,-8 3-2296,1-1-1,-1-1 1,25 3 0,5 0-27,1 1-463,59 1 1,-13-2-646,-81-4 27,23 2-784,0 0-1,0-3 0,41-3 1,-19-1-3470,-25 0 901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16.9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1056,'-3'0'5904,"5"1"-5907,-1 0 0,0 0 0,0 0 0,0 0 0,0 1 0,0-1 0,0 0 0,0 1 0,0-1 0,0 0 1,0 1-1,-1-1 0,1 1 0,-1 0 0,1 2 0,0-1 2,2 6 49,0 1 0,-1 0 1,0 1-1,-1-1 0,0 18 1,1-2 18,0 72 13,0 3-75,8 17 385,-4-47 65,0 23-1940,-6-86 755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49.1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175 0 5408,'2'5'2386,"-1"-5"-2301,-1 0 1,0 0-1,0 0 0,0 0 0,1 0 0,-1 0 1,0 0-1,0 0 0,17 8 815,-12-7-785,-1 1 1,0-1-1,0 2 1,1-1 0,4 4-1,-8-4-24,1 0-1,-1 0 1,0 0-1,0 0 0,0 0 1,0 1-1,0-1 1,-1 0-1,1 0 1,-1 1-1,1-1 0,-1 1 1,0-1-1,0 0 1,0 1-1,0-1 0,0 1 1,-1-1-1,1 0 1,-1 1-1,0 2 1,-2 5 155,-1 1 1,-1 0 0,-5 10-1,-4 5-228,-1-1 0,0 0 0,-2-1-1,-1-1 1,-22 21 0,36-40-254,0 0 0,0-1 0,-1 1 0,1-1 0,-1 0 0,-9 4-1,12-6 70,1-1 0,-1 1 0,1-1 0,-1 0 0,1 1 0,-1-1 0,1 0 0,-1 0 0,1 0 0,-1 0 0,0 0 0,1 0 0,-1 0-1,1-1 1,-1 1 0,1 0 0,-1-1 0,1 1 0,-1-1 0,1 0 0,0 0 0,-1 1 0,1-1 0,0 0 0,-1 0 0,1 0 0,-2-2-1,2 2-1,0-1 0,0 1-1,0-1 1,0 1 0,0-1-1,0 0 1,0 1 0,1-1 0,-1 0-1,1 0 1,-1-2 0,1 0-370,-1-1 1,2 1 0,-1 0 0,2-8-1,-2 12 532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49.7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35 2144,'-2'-3'312,"-1"-7"693,4 9-709,0 0-1,1 0 1,-1 0-1,0 0 1,0 0-1,1 0 1,-1 1 0,0-1-1,1 1 1,-1-1-1,1 1 1,-1-1-1,3 1 1,2-2 350,0 0-368,0 0 0,0 0 0,0 1-1,0 0 1,0 1 0,0-1 0,0 1 0,10 1 0,1-1-123,-14 0-135,1 1-1,0-1 1,-1 1-1,1 0 1,0 0-1,-1 1 1,1-1-1,-1 1 1,0-1-1,1 1 1,5 4 0,-1 1 99,0 0 0,14 14 0,-16-13 53,0 0 1,0 1-1,-1-1 1,7 17-1,14 39 497,-21-51-600,8 20 237,1 0 1,31 52-1,-31-64-523,1-1 0,0 0 0,2-1 0,29 28 1,-38-40-179,-5-4-202,1 1 0,0-1-1,0 0 1,0 0-1,0 0 1,6 2 0,2 0-2891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50.0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470 11 2400,'-17'-5'755,"-6"-1"485,5 12 680,3-1-614,6-4-836,0 1 0,1 1 0,-1 0 0,1 0 0,0 0 0,0 1 0,-12 7 0,4-1-6,1 1 0,-21 21 0,24-21-299,2 1-1,0 0 1,0 0 0,-8 16-1,-27 57 138,-2 1-163,-39 63-2656,80-139 234,-1-2 726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50.5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1 4992,'0'0'72,"-1"0"0,0 0 0,0 0 0,1 0 0,-1 0 0,0 0 0,1 0 0,-1 0 0,0 1 0,1-1 0,-1 0 0,0 1 0,1-1 0,-1 0 0,1 1 0,-1-1 0,1 0 0,-1 1 0,1-1 0,-1 1 0,1-1 0,-1 1 0,1 0 1,-1-1-1,1 1 0,0-1 0,-1 1 0,1 0 0,0-1 0,0 1 0,-1 0 0,1-1 0,0 1 0,0 1 0,-5 10 447,3-6-229,1-1 1,0 0 0,0 1 0,0-1-1,0 0 1,1 1 0,0-1-1,1 10 1,0 12 543,-3-7-460,-1 1 0,0-1 0,-11 35 0,9-42-456,0 1 0,0-1 0,-2-1 1,1 1-1,-2-1 0,-11 15 0,18-25-23,0 0 1,-1 0-1,0 0 0,0-1 1,1 1-1,-1 0 1,0-1-1,0 1 0,0-1 1,-1 0-1,1 0 0,0 0 1,0 0-1,-1 0 0,1 0 1,-4 0-1,4-1-40,-1 0 0,1 0 1,0-1-1,0 1 0,0 0 0,0-1 0,0 0 0,0 1 0,0-1 0,0 0 1,0 0-1,0 0 0,1-1 0,-1 1 0,0 0 0,1-1 0,-1 1 0,1-1 1,-1 1-1,-1-3 0,-17-25-1525,3-5-1460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51.4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0 4320,'-4'0'832,"3"0"-789,1 0-1,-1 0 1,0 0-1,1 0 1,-1 0-1,1 0 1,-1 0-1,0 0 1,1 0-1,-1 1 1,1-1-1,-1 0 1,0 0-1,1 1 1,-1-1-1,1 0 1,-1 1-1,1-1 1,-1 0-1,1 1 1,0-1-1,-1 1 1,1-1 0,-1 0-1,1 1 1,0-1-1,-1 1 1,1-1-1,0 1 1,0 0-1,-1-1 1,1 1-1,0 0 1,-1 0-71,-6 10 213,1 1-1,0 0 0,1 0 0,0 1 0,1 0 0,-3 13 0,1-1 185,2 1-1,-1 30 1,5-44-273,0-1 0,2 18 0,-1-25-48,0 1 0,0-1 0,0 0 0,0 0 0,1 1 0,0-1 0,0 0 0,0-1 0,4 7 0,-5-9-17,-1 0 0,1-1 0,0 1 0,-1-1 0,1 1 1,0 0-1,0-1 0,-1 1 0,1-1 0,0 0 0,0 1 0,0-1 0,0 0 0,0 1 0,0-1 0,0 0 0,0 0 0,0 0 1,0 0-1,-1 0 0,1 0 0,0 0 0,0 0 0,0 0 0,0-1 0,0 1 0,0 0 0,0-1 0,0 1 0,0 0 1,-1-1-1,1 1 0,0-1 0,0 1 0,0-2 0,5-2 51,-1 0 0,0 0-1,8-9 1,-12 12-72,33-39 354,35-53 0,-1 0-820,-68 93 447,0 0 1,-1 0-1,1 0 0,0 0 1,0 0-1,0 0 1,0 0-1,0 0 0,0 0 1,0 0-1,0 0 0,0 0 1,0 0-1,0 0 1,0 0-1,0 0 0,0 0 1,0 0-1,0 0 0,0 1 1,1-1-1,-1 0 0,0 0 1,0 0-1,0 0 1,0 0-1,0 0 0,0 0 1,0 0-1,0 0 0,0 0 1,0 0-1,0 0 1,0 0-1,0 0 0,0 0 1,0 0-1,0 0 0,0 0 1,0 0-1,0 0 0,0 0 1,0 0-1,0 0 1,0 0-1,0 0 0,0 0 1,0 0-1,1 0 0,-1 0 1,0 0-1,0 0 1,0 0-1,0 0 0,0 0 1,0 0-1,-1 9-144,-5 20 258,3-19-125,-23 100-121,-45 116-1,-24 45 1316,55-170-629,32-85-367,0 0 0,-1 0 1,-21 26-1,28-39-112,-1 1-1,0 0 1,-1-1-1,1 0 0,-1 1 1,1-1-1,-1-1 1,0 1-1,0-1 0,0 1 1,0-1-1,-1 0 1,1-1-1,-10 3 1,12-3-45,0-1 1,0 0-1,-1 0 1,1 0 0,0-1-1,-1 1 1,1-1 0,0 1-1,0-1 1,0 0-1,-1 0 1,1 0 0,0 0-1,0 0 1,0 0 0,0 0-1,1-1 1,-1 1-1,0-1 1,0 1 0,1-1-1,-1 0 1,1 0 0,0 1-1,-2-4 1,-4-6-60,0 0 0,1-1-1,-5-15 1,8 20 13,-4-10 20,0 3-5,1-1-1,-7-27 1,12 37-17,0 0-1,1 0 0,0-1 1,-1 1-1,1 0 0,1-1 1,-1 1-1,1 0 1,0 0-1,0 0 0,1-1 1,2-5-1,-1 4 36,0-1 1,1 1-1,7-11 0,-9 15 45,1 0 0,0 0-1,-1 1 1,1-1 0,0 1-1,0-1 1,1 1 0,-1 0-1,6-3 1,1 0-13,0 1 1,0 0-1,0 0 0,1 1 1,-1 1-1,16-3 1,107-3-3295,-104 5 1686,-3-2-1626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51.8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1 4480,'1'0'1113,"2"3"-769,0-1 1,0 1-1,-1 0 1,1 0-1,0-1 1,-1 2-1,0-1 1,3 5-1,-3 0-170,1 0 1,-1 0-1,-1 1 0,0-1 0,0 0 0,-1 1 1,1-1-1,-2 1 0,1-1 0,-1 0 0,-1 0 1,0 1-1,0-1 0,0 0 0,-1 0 1,0 0-1,-5 8 0,3-7-166,-3 9-114,-1-1 0,-1 0 0,0-1-1,-18 21 1,27-35-34,0-1-1,0 1 0,-1-1 1,1 0-1,-1 1 1,1-1-1,-1 0 0,1 0 1,-1 0-1,0 0 0,0 0 1,1 0-1,-1 0 1,0-1-1,0 1 0,0-1 1,0 1-1,-2-1 0,-14-2-2733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52.6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2144,'12'1'8207,"63"1"-7278,182-2-188,-252 0-732,-1 0 0,0 1-1,1-1 1,-1 1 0,0 0 0,0 0 0,0 0 0,0 0 0,6 3-1,-8-3-18,-1 0 0,0 0-1,0-1 1,0 1 0,0 0 0,0 0-1,0 0 1,0 0 0,-1 0-1,1 0 1,0 0 0,-1 1 0,1-1-1,0 0 1,-1 0 0,1 1-1,-1-1 1,0 0 0,1 0 0,-1 1-1,0-1 1,0 0 0,0 1-1,0-1 1,0 0 0,0 1 0,0-1-1,0 0 1,-1 1 0,1-1-1,-1 0 1,1 1 0,-2 1 0,-9 23-89,-15 28 1,6-16 55,-8 15 209,-2 0 1,-2-3 0,-52 64-1,41-64 170,42-50-323,0 0 0,1 1-1,-1-1 1,1 1-1,-1-1 1,1 1 0,-1-1-1,1 1 1,-1 0 0,1-1-1,0 1 1,-1 0 0,1-1-1,0 1 1,0 0-1,-1-1 1,1 1 0,0 0-1,0-1 1,0 1 0,0 0-1,0 0 1,0-1-1,0 1 1,0 1 0,1-1 13,-1-1 1,1 1-1,-1 0 1,1-1-1,0 1 1,-1-1 0,1 1-1,0-1 1,0 1-1,-1-1 1,1 1-1,0-1 1,0 1-1,0-1 1,-1 0-1,1 0 1,1 1 0,5 0 203,1 0 0,-1 0 1,12 0-1,25-3-287,0-2 0,49-11 1,-75 12-603,-15 3 213,1 0-1,0 0 0,-1-1 1,1 0-1,0 0 1,-1 0-1,1 0 1,-1 0-1,1-1 0,-1 1 1,0-1-1,5-4 1,2-1-2850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53.0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77 9792,'-3'0'3648,"11"5"-2848,18-10-224,1 5-384,16-3-224,8 0-128,1-5 96,-1 0-544,0 0 352,6 0-1312,7-3 896,9-1-1984,5-4 1504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54.5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13 2720,'-13'-2'4340,"18"0"-3438,0 0-764,0 1 0,-1-1-1,1 1 1,0 0-1,0 0 1,0 1 0,0 0-1,-1-1 1,8 2-1,36 3 55,-25-2 51,23 5 0,-14-1-183,0 2 0,48 18 0,-70-22-46,-1 1 0,1 0 0,-1 0 0,0 1 0,-1 0 0,1 0 0,-1 1 0,-1 0 0,1 1 0,-1 0 0,0 0 0,5 9 0,-6-7 54,-1-1 0,0 1-1,0 1 1,-1-1 0,0 0-1,-1 1 1,-1 0 0,1 0 0,-2 0-1,1 0 1,-2 0 0,0 13-1,1-21-49,-2 0 0,1 1-1,0-1 1,-1 1 0,1-1-1,-1 0 1,0 0-1,0 1 1,0-1 0,-1 0-1,1 0 1,-4 5 0,-2 5 217,5-9-192,0 0-1,0-1 1,0 1-1,-1 0 1,1-1 0,-1 0-1,-4 4 1,3-3 51,-6 6 91,-2-1 0,1 1 0,-1-2 0,-22 12-1,-26 10-16,-60 40 0,119-69-151,0-1 0,1 1 0,-1-1 0,0 1 1,0-1-1,0 1 0,1 0 0,-1-1 0,0 1 0,1 0 0,-1 0 0,1-1 0,-1 1 0,1 0 0,-1 0 0,1 0 0,-1 0 0,1 0 0,0-1 0,-1 1 0,1 0 0,0 0 0,0 2 1,0-2 28,0 0 1,1 0 0,-1 0 0,1 1 0,-1-1 0,1 0-1,-1 0 1,1 0 0,0 0 0,-1 0 0,1 0 0,0 0-1,0 0 1,0 0 0,2 1 0,2 2 108,1-1 1,-1 1-1,1-1 0,0 0 1,10 3-1,30 6 193,-28-8-269,21 7 1,-26-6-9,-7-4-43,1 1 0,-2 1 0,1-1 0,0 1-1,10 6 1,-15-8-32,0 0 0,0 0 0,0 1 0,0-1 0,0 0 0,0 0 0,0 0 0,0 1 0,-1-1 0,1 0 0,0 1 0,-1-1 0,1 1 0,-1-1 0,1 1 0,-1-1 0,0 1-1,0-1 1,0 1 0,0-1 0,0 1 0,0-1 0,0 1 0,0-1 0,0 1 0,-1-1 0,1 1 0,-1-1 0,0 3 0,-2 2 21,0 0 0,0-1 0,0 0 1,-1 0-1,1 0 0,-1 0 0,-9 8 0,-38 29 206,26-22-167,-4 5-93,-35 41-1,62-65 40,0 1 1,0 0-1,1 0 0,-1 1 0,1-1 1,0 0-1,0 0 0,0 1 0,0-1 1,0 1-1,0-1 0,0 4 0,1-4-1,0 0-1,0 0 1,0 0-1,0-1 1,0 1-1,1 0 0,-1 0 1,1 0-1,-1-1 1,1 1-1,0 0 1,0-1-1,0 1 0,0 0 1,0-1-1,0 0 1,0 1-1,2 1 0,3 3 4,1 0-1,0-1 0,1 0 0,0 0 0,-1 0 0,1-1 1,1 0-1,9 3 0,6 3 27,-2 0-28,35 16 109,95 57 0,-137-72-79,-1 0 0,0 1 0,0 1 0,19 23 0,-30-32-30,0 0 0,-1-1 0,0 1 0,0 1 0,0-1-1,0 0 1,0 0 0,-1 1 0,0-1 0,0 1 0,1 7 0,-2-5 13,0 1-1,0-1 1,-1 0 0,0 1 0,0-1 0,-4 12 0,0-4-72,-1-1 0,-1 0 0,0-1 0,0 1 0,-1-1 0,-14 17 0,12-19-286,-1 0 0,0-1 1,0 0-1,-1-1 0,0 0 0,-1-1 0,0 0 0,0-1 0,-25 10 0,16-10-673,0 0 0,0-1 0,0-1 0,-1-1 0,-37 1 0,-11-8-2918,71 3 3911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0:57.69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20 2400,'0'-8'2373,"29"8"390,5 9 1968,-34-7-4630,18 9 475,-10-7-410,0 0 1,0 0 0,1-1-1,-1 0 1,1-1 0,0 1-1,15 0 1,3-2 202,52-5 0,-36 0-264,146-4 169,73-6 76,83-5-412,-142 11 54,155 5 840,-292 6-880,70 13 0,-79-3-77,-42-8-835,0-1-1,0-1 0,31 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17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1 736,'0'0'99,"1"0"1,-1 0-1,1 1 1,-1-1-1,1 0 1,-1 1-1,1-1 1,-1 0-1,0 1 1,1-1-1,-1 1 1,1-1-1,-1 1 1,0-1-1,0 1 1,1-1-1,-1 1 1,0-1-1,0 1 1,0-1-1,1 1 1,-1-1-1,0 1 1,0 0-1,0-1 1,0 1-1,0-1 1,0 1-1,0 0 0,0-1 1,-1 1-1,0 32 370,-1-12 252,2 17-57,-3-1 0,-1 1 0,-11 48 0,15-84-623,-3 10-218,0 0 0,1 0 0,1 0 0,-1 13 0,2-21-93,1 0 0,-1 0-1,1 0 1,0 0-1,0 0 1,0 0 0,0 0-1,1-1 1,0 1 0,0 0-1,0-1 1,0 1 0,0-1-1,1 0 1,-1 0 0,5 4-1,17 15-1094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1:27.547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0 1664,'3'7'6202,"16"-3"-5840,-1-1-1,1-1 0,0-1 0,29-1 0,-15-1-81,90-7 242,266 11-468,-382-2 185,-13 1-302,-12 0-81,-2-1 130,16 0-78,-1-1-1,1 1 1,-1-1-1,1-1 1,0 1-1,-5-1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51:32.060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96 1568,'14'-19'4186,"-9"19"-4047,75 4 1124,-47-2-1100,59-3 0,-8-9-10,0-4 0,82-25 0,-142 34-99,0 0-1,47-3 1,49 7 389,-66 2-12,-53-1-427,-1 0 0,0 0 0,0 0 0,0 1 0,0-1 0,1 0 0,-1 0 0,0 0 0,0 0 1,0 1-1,0-1 0,0 0 0,0 0 0,0 1 0,0-1 0,0 0 0,0 0 0,1 0 0,-1 1 0,0-1 0,0 0 1,0 0-1,0 0 0,-1 1 0,1-1 0,0 0 0,0 0 0,0 1 0,0-1 0,0 0 0,0 0 0,0 0 0,0 1 1,0-1-1,0 0 0,-1 0 0,1 1 0,-4 7-74,1-4 73,0 0 1,0 0-1,0 0 0,-1 0 1,1-1-1,-1 1 0,0-1 1,0 0-1,0 0 0,-10 4 1,-1 0 76,-33 10-1,10-4 290,35-12-359,1 0-1,-1 0 0,1 0 0,-1 1 0,1-1 1,0 1-1,0-1 0,0 1 0,0 0 0,0 0 1,0 0-1,0 0 0,1 0 0,-1 1 0,1-1 0,-1 0 1,1 1-1,-2 4 0,1 0 54,1-1 1,-1 1-1,1 0 0,1 0 1,-1 13-1,-5 37 385,6-42-485,0-1-1,-4 18 1,4-28 66,0 0-1,0 0 1,0 0 0,0 0 0,2 5-1,0 11 40,-2-19-34,0 1-35,1-1 0,-1 0 0,0 1 0,0-1 0,0 0 0,0 1 0,0-1 0,0 0-1,-1 0 1,1 1 0,0-1 0,-1 0 0,1 1 0,-1-1 0,1 0 0,-1 0 0,0 0 0,1 0 0,-1 0 0,0 0 0,-2 2 0,3-2 81,-5-2-36,0 0 0,1 0 1,-1 0-1,0-1 1,1 0-1,-8-4 0,5 3 11,1 0-1,-1 0 0,-7-1 1,-28-2-128,0 1 0,0 3 0,-47 3 0,30 0 98,-7 4-125,2 1 339,62-6-228,0 0 0,0 0 1,0 0-1,0 1 0,0-1 0,0 1 1,0-1-1,0 1 0,0 0 1,0 0-1,1 0 0,-1 0 0,0 0 1,1 0-1,-1 1 0,-2 2 1,51 0-60,105 0 656,-121-4-422,44-5 1,-33 2-139,-5-1-51,44-11 0,9-1-114,-76 13 173,-12 3-89,0-1 1,1 1-1,-1-1 0,0 1 1,0 0-1,1 0 0,-1 0 0,0 0 1,1 0-1,3 2 0,8-2-915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35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6 320,'-5'-5'3813,"4"28"-3559,-1 0 0,-2-1 0,0 1 0,-11 33 0,13-50-244,-7 25 157,-1 0 1,-1-1-1,-2 0 1,-23 40-1,-71 89 244,81-113-466,2 1-1,-18 50 1,-32 64 82,11-63 245,63-97-357,-1-1-1,1 1 0,-1-1 1,1 1-1,-1-1 0,1 0 1,-1 1-1,1-1 0,-1 0 0,1 0 1,-1 1-1,1-1 0,-1 0 1,0 0-1,1 0 0,-1 1 1,1-1-1,-1 0 0,0 0 0,1 0 1,-1 0-1,1 0 0,-1 0 1,0-1-1,1 1 0,-1 0 1,1 0-1,-2 0 0,2-4-1151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36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1568,'5'2'3403,"2"12"-3120,-4-8-189,-1 0 1,1 1 0,-1-1 0,2 9 0,21 144 171,-16-51-26,-3-70 2,36 214 220,5-70 57,-38-149-494,-5-15 290,-1-7-288,0 0-1,7 17 1,-10-27-118,0 7-612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37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1664,'2'-2'5127,"-1"1"-4915,0-1 0,-1 1 0,1-1 0,0 1-1,0-1 1,-1 1 0,1-1 0,-1 1 0,1-1 0,-1 1 0,1-1 0,-1 0-1,0 1 1,0-1 0,0-3 0,18 5-105,10 2 208,-22-1-321,0 0-1,1 0 1,-1-1-1,9-1 0,-2-1 19,1 1-1,-1 0 0,0 1 1,1 0-1,-1 1 0,1 0 1,16 5-1,-16-3-27,1-1 0,-1 0 0,26-1 0,-34-3-1026,1-1-4,10 11-5063,-4-3 4605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38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45 199 1728,'14'-7'907,"-7"1"-1619,-6 6 780,0-1 1,-1 1 0,1-1-1,0 1 1,-1-1-1,1 0 1,-1 1 0,1-1-1,-1 0 1,1 1 0,-1-1-1,1 0 1,-1 0 0,1 1-1,-1-1 1,0 0-1,0 0 1,1 0 0,-1 1-1,0-1 1,0 0 0,0 0-1,0 0 1,0 0 0,0 0-1,0 0 1,8-42 2363,-8 41-2369,0 0 1,0 0-1,0 0 0,1 1 1,-1-1-1,1 0 0,0 0 1,-1 0-1,1 1 1,0-1-1,0 0 0,0 1 1,0-1-1,0 1 0,0-1 1,2-1-1,-1 1-43,-1 0-1,1 1 1,-1-1-1,0 0 0,0 0 1,0 0-1,0 0 1,0 0-1,-1-1 1,1 1-1,0 0 1,-1 0-1,0-3 1,1 2-11,0-1-1,0 1 1,0 0 0,0-1 0,3-5-1,-2 6 96,-1 0-1,1 0 0,-1 0 0,1 0 0,-1-1 0,0 1 0,0 0 0,0-7 0,-6 18 777,3 0-816,-1 0 0,1 0-1,-2 0 1,-5 10 0,-9 21 284,-50 159 420,63-185-667,1-1-1,-4 24 1,7-33-83,0 1 0,1 0 0,0 0-1,-1 0 1,2-1 0,-1 1 0,0 0 0,1 0 0,0-1 0,-1 1 0,2 0 0,-1-1 0,0 1 0,3 5 0,-1-7 7,-1 1 0,0-1 1,1 0-1,0 0 0,-1 0 1,1 0-1,0 0 0,0-1 0,0 1 1,0-1-1,5 2 0,-2-1-410,0 0 0,0-1 0,0 0 0,13 1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38.8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91 7968,'-23'-27'2944,"20"8"-2272,-6-7-192,9 18-64,0 0-320,0 5-512,-5 10-2336,-3 5 1632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39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3808,'0'0'52,"0"-1"0,0 1-1,0 0 1,0 0 0,0 0 0,0 0 0,0 0 0,0-1 0,0 1-1,0 0 1,0 0 0,0 0 0,0 0 0,0-1 0,0 1-1,0 0 1,0 0 0,0 0 0,0 0 0,0 0 0,0-1 0,0 1-1,0 0 1,0 0 0,0 0 0,1-1 311,-1 1-311,0 0 0,0 0 0,1 0-1,-1 0 1,0-1 0,0 1 0,0 0 0,0 0 0,0 0-1,1 0 1,-1 0 0,13-2 890,24 2-542,-25 0 186,23-1-106,0-1 0,0-2 0,36-9 0,-59 11-301,0 1-1,0 0 1,17 1-1,-16 0-311,-11-1 128,-1 1 6,-1 0 1,1 0-1,0 0 0,-1 0 1,1 0-1,0 0 0,0 0 1,-1 1-1,1-1 0,0 0 1,-1 0-1,1 1 0,0-1 1,-1 0-1,1 1 0,-1-1 1,1 0-1,0 1 0,0 0 1,0 0-61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40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1 736,'1'8'6730,"45"-9"-5437,54 2 454,-83 0-1603,-7-1-114,0 1 0,1 0 0,-1 1 0,18 4 0,7 5-572,-10-8-2794,-16-3 414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41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479 1 1888,'0'0'101,"-1"0"1,0 1-1,0-1 1,1 0 0,-1 1-1,0-1 1,1 1-1,-1-1 1,1 0-1,-1 1 1,0 0-1,1-1 1,-1 1-1,1-1 1,-1 1-1,1 0 1,0-1-1,-1 1 1,1 0-1,0-1 1,-1 1-1,1 0 1,0 0-1,0-1 1,0 1-1,0 0 1,0 0-1,0 1 1,-2-1 234,1 1 0,0 0 0,0 0 0,-1-1 0,1 1 0,-1-1 0,-1 3 0,-3-1-161,1 0 1,0 0 0,0 0-1,0 1 1,1 0 0,-1 0-1,1 1 1,0-1 0,0 1-1,-5 7 1,-31 58 437,39-70-609,-44 81 460,-72 97 0,38-66-229,65-92-233,0 1 0,1 0 0,2 1 0,0 1 1,1-1-1,1 2 0,1-1 0,1 1 0,2 1 1,0-1-1,1 1 0,2 0 0,0 0 0,2 0 1,1-1-1,6 45 0,-3-56 37,-1 1 1,2-1-1,0 0 1,0 0-1,1-1 1,1 0-1,0 0 1,1 0-1,12 14 1,-11-16 112,0 0 1,1-1 0,0 0-1,1 0 1,13 8 0,62 31 331,-65-37-386,-2 1-435,0 0-1375,-4-5-2815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18.7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0 1472,'5'19'6141,"7"7"-4276,-6-15-1538,-1 0 0,6 20-1,-9-22-267,-1 1-1,0-1 1,0 0-1,-1 0 1,0 1-1,-1-1 1,0 0-1,-3 9 0,-1 4-80,-1-1-1,-12 24 1,15-35-10,2-8 37,1-1 1,-1 1-1,1 0 0,-1-1 1,0 1-1,1-1 0,-1 1 1,0-1-1,-2 2 0,3-2 43,0-1-55,0 0-1,-1 0 1,1 1-1,0-1 0,0 0 1,0 0-1,0 0 1,0 0-1,0 0 1,0 1-1,-1-1 1,1 0-1,0 0 0,0 0 1,0 0-1,0 0 1,0 0-1,-1 0 1,1 0-1,0 0 0,0 0 1,0 1-1,-1-1 1,1 0-1,0 0 1,0 0-1,0 0 0,0 0 1,-1 0-1,1 0 1,-1-1-76,1 1 0,-1-1 0,0 1 0,1-1 0,-1 1 0,0-1 0,1 1 0,-1-1 0,1 0 0,-1 1 0,1-1 0,0 1 0,-1-1 0,1 0 0,0 0 0,-1 1 0,1-1 0,0 0 0,0 0 0,-1-1 0,-1-18-1776,2 20 1738,0-32-1644,2-11-1099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42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 2144,'-6'23'4433,"-14"22"-4243,10-24 184,-56 108 572,39-81-558,-38 97 1,40-68-96,-19 96 0,40-155-195,-2 9 140,6-25-200,11-11-268,-4 0 200,0 0 0,-1-1 0,0 0 0,0 0 0,-1-1 0,-1 1 0,5-16 0,0 4 20,76-173 190,-33 78-88,-37 80 27,-1 0 0,10-44 0,-17 58-281,-5 18 124,-1-1 0,1 1 0,-1 0 0,0 0 1,1-11-1,-2 16 50,0 0 1,0-1 0,0 1-1,0 0 1,0-1-1,0 1 1,0 0 0,0-1-1,0 1 1,0 0-1,0-1 1,1 1 0,-1 0-1,0-1 1,0 1-1,0 0 1,1 0 0,-1-1-1,0 1 1,0 0-1,0 0 1,1-1 0,-1 1-1,0 0 1,1 0-1,-1 0 1,0-1 0,0 1-1,1 0 1,-1 0 0,0 0-1,1 0 1,-1 0-1,0 0 1,1 0 0,-1 0-1,0 0 1,1 0-1,-1 0 1,0 0 0,1 0-1,-1 0 1,0 0-1,1 0 1,-1 0 0,0 0-1,1 0 1,-1 0-1,0 0 1,1 1 0,-1-1-1,18 11 426,-11-4-415,0 0 0,-1 1 1,1 0-1,-2 0 0,6 11 0,21 46 114,-25-49-130,21 43 158,44 101 363,-57-123-322,-3 1 0,12 53 1,-21-75-191,11 29 0,-14-43 117,-17-2-6410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43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54 736,'0'-1'34,"0"0"1,0 0-1,0 0 0,0 0 1,0 0-1,1 0 0,-1 0 1,0 1-1,0-1 0,1 0 1,-1 0-1,0 0 0,1 1 1,-1-1-1,1 0 0,-1 0 1,1 1-1,-1-1 0,1 0 1,0 1-1,-1-1 0,1 1 1,0-1-1,0 1 0,-1-1 1,1 1-1,1-1 0,7-5 1122,-7 4-628,-1 0-1,1 1 1,-1-1-1,0 0 0,0 0 1,0 0-1,0 0 1,0 0-1,1-4 1105,9 7-800,2 3-563,0-1 1,0 0-1,0 0 0,25 0 1,12 3 137,-35-4-251,24 0 0,10 1-366,-40-2-366,0 0 0,0-1 0,0 0 0,0 0 0,1-1 0,-1 0 0,-1-1 0,1 0 0,0 0 0,0-1 0,-1 0 0,15-7 0,-21 8 277,1 1-1,-1 0 1,0-1 0,1 1 0,0 0 0,-1 0 0,1 1-1,0-1 1,4 0 0,11 4-597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44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59 2976,'-7'3'3893,"6"-2"-3664,-7-7 488,5 4-546,1 0 1,-1 1 0,0-1 0,1 1 0,-1 0-1,0 0 1,-5-2 0,17 33 196,-6-20-366,2-1-1,-1 0 1,1 0 0,1-1-1,0 1 1,0-1 0,0 0 0,1-1-1,0 0 1,1 0 0,0 0-1,0-1 1,0 0 0,0-1-1,1 0 1,0 0 0,0-1-1,15 5 1,-18-7 15,0-1 0,0 0 1,0 0-1,0 0 0,1-1 0,-1 0 0,0 0 1,10-2-1,4-2 54,25-7 0,-45 11-69,4-2 21,-1 1 1,1-1-1,-1 0 1,0 1-1,1-2 1,-1 1 0,0 0-1,0-1 1,0 1-1,-1-1 1,1 0-1,-1 0 1,1 0 0,-1 0-1,0 0 1,0 0-1,0-1 1,2-6-1,-3 7-3,0 0-1,0 0 1,0 0 0,-1 0-1,1 0 1,-1 0-1,0 0 1,0 0-1,0 0 1,0 0 0,0 0-1,-1-1 1,1 1-1,-1 0 1,0 0-1,0 0 1,0 0 0,0 1-1,-1-1 1,1 0-1,-1 0 1,1 1-1,-5-5 1,0 1-7,0 1 1,0-1-1,-1 2 1,0-1-1,0 0 0,0 1 1,-1 1-1,1-1 1,-1 1-1,-16-4 0,-4 1 356,-53-4 0,73 9-310,-66 0 114,45 1-789,28 0 462,0 0 0,0 0 0,1 0 0,-1 0 0,0 1 0,0-1 0,0 0 0,1 0 0,-1 1 0,0-1 0,0 0 0,1 1 0,-1-1 0,0 0 0,1 1 0,-1-1 0,0 2 0,0-2 55,1 1 1,0-1-1,0 1 0,-1-1 1,1 0-1,0 1 0,0-1 1,0 1-1,0-1 0,0 1 1,0-1-1,0 1 0,0-1 0,0 1 1,0-1-1,0 1 0,0-1 1,0 1-1,0-1 0,0 0 1,1 1-1,-1-1 0,0 1 0,0-1 1,0 1-1,1-1 0,-1 0 1,0 1-1,1-1 0,-1 0 1,0 1-1,1-1 0,-1 1 1,16 13-2681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46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142 155 2720,'0'-1'45,"-1"1"0,1-1 0,0 1 0,0-1 0,0 0 0,-1 1 0,1-1 0,0 1 0,0-1 0,0 0 0,0 1 0,0-1 0,0 1 0,0-1 0,0 0 0,0 1 0,1-1 0,-1 0 0,0 1 0,0-1 0,0 1 0,1-1 0,-1 1 0,0-1 0,1 1 0,-1-1 0,0 1 0,1-1 0,-1 1 0,1-1 0,0 0 0,0 0-47,0-1 0,0 1 0,0-1 0,0 0 0,0 1 0,0-1 0,0 0 0,-1 0 0,1 0 0,-1 1 0,1-1 0,-1 0 0,0 0 0,0-3 0,4-12 405,-1 10-152,-2 5-95,0 0 1,0 0-1,-1 1 1,1-1-1,0 0 1,-1 0-1,0 0 0,1-3 1,-4-3 2511,-7 11-2371,10-3-291,-1 0 0,1 0 1,0 0-1,-1 0 0,1 0 0,0-1 0,-1 1 0,1 0 1,0 0-1,-1 0 0,1 0 0,0 0 0,0 0 1,-1-1-1,1 1 0,0 0 0,-1 0 0,1 0 0,0-1 1,0 1-1,0 0 0,-1 0 0,1-1 0,0 1 0,0 0 1,0-1-1,-1 1 0,1 0 0,0-1 0,0 1 1,0 0-1,0 0 0,0-1 0,0 1 0,0-1 0,0-1 6,0 1-1,0-1 1,0 1-1,0-1 0,1 1 1,-1-1-1,0 1 1,1-1-1,0-1 0,0 1 7,-1 1-1,1 0 1,0-1-1,-1 1 1,1-1-1,0 1 1,0 0-1,0-1 1,0 1 0,0 0-1,0 0 1,0 0-1,1 0 1,-1 0-1,0 0 1,0 0-1,1 0 1,-1 0-1,1 1 1,2-2-1,-3 2 58,1 9-153,-2-8 77,1-1 0,-1 1 1,0-1-1,0 0 1,0 1-1,0-1 0,0 1 1,1-1-1,-1 1 1,0-1-1,0 1 0,0-1 1,0 1-1,0-1 1,0 1-1,-1-1 0,1 1 1,0-1-1,0 1 1,0-1-1,0 1 0,-1-1 1,1 1-1,0-1 1,0 0-1,-1 1 0,1-1 1,0 1-1,-1-1 1,1 1-9,-1-1 0,1 1 0,0-1 1,-1 1-1,1-1 0,-1 1 0,1-1 0,-1 0 1,1 1-1,-1-1 0,1 0 0,-1 1 0,1-1 1,-1 0-1,1 0 0,-1 1 0,0-1 0,1 0 1,-1 0-1,1 0 0,-1 0 0,0 0 0,1 0 1,-1 0-1,1 0 0,-1 0 0,0 0 0,1 0 1,-1 0-1,1-1 0,-1 1 0,0 0 0,1 0 1,-1-1-1,1 1 0,-1 0 0,1 0 0,-1-1 1,1 1-1,-1-1 0,1 1 0,0-1 0,-1 1 1,1 0-1,-1-1 0,1 1 0,-1-2 0,0 0 56,0 0 0,-1 0-1,1-1 1,0 1 0,0 0-1,1-1 1,-1 1-1,0-1 1,1 1 0,-1-4-1,1 5 2,1 3-512,67 99 1151,-67-99-686,8 10 135,-1 0 0,-1 1 0,0 0 0,-1 0 0,0 1 0,-1-1 0,5 23 0,-8-27-89,0 1-1,-1-1 0,-1 1 1,0-1-1,0 1 1,-1-1-1,0 1 0,-1-1 1,0 0-1,0 0 0,-1 1 1,-7 15-1,-5 7-367,-1-1 0,-26 37 0,32-55-356,0 0-1,-1 0 0,-1-1 1,0 0-1,0-1 0,-1 0 1,-14 8-1,22-16 168,1 0 0,-1-1 0,0 1 0,0-1 0,0-1 0,0 1 0,-10 1 0,-10-2-439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48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3 480,'-3'0'156,"4"-1"-126,5-1 2744,4 3-1558,-9-1-1141,0 1 1,0 0-1,1 0 1,-1 0-1,0 0 1,0-1-1,-1 1 1,1 0-1,0 1 1,0-1-1,0 0 1,-1 0-1,1 0 1,0 0-1,-1 1 1,1-1-1,-1 0 1,0 0-1,1 1 1,-1-1-1,0 0 1,0 1-1,0-1 1,0 2-1,-1 38 639,1-39-686,-4 38 258,-1-1 1,-2 0-1,-2 0 0,-2-1 0,-30 72 0,29-83 7,-14 25-17,3 1 0,-27 95-1,37-98-221,-9 49 196,5-15-52,15-77-205,1-1 1,-1 0-1,-1 0 1,-2 7 0,4-12-90,1 0 10,-2 2 92,1-2 180,2-19-325,0 1-1,2-1 0,0 1 0,5-17 1,10-50-459,-6 41 496,-4 10 2,2 1 1,1 0-1,20-40 0,-9 33 59,7-13 147,28-71 0,-47 92-267,3-10 300,-9 30-199,0 1 0,3-19 0,3-9 91,-8 34-12,-2 0 0,1 0-1,0 0 1,-1-1 0,0 1-1,0-6 1,0 6-19,0 0 1,0 0-1,0 0 0,0 1 1,1-1-1,0 0 0,2-7 0,13-35-400,-13 39 409,-2 5 65,2 5-12,-1-1-57,5 8 162,-1 0-1,0 0 1,0 1 0,0-1 0,-2 1 0,6 16 0,13 72-138,-8-34-42,27 72 1101,-32-106-1117,-1 0 1,6 47-1,0 65 356,-12-112-152,10 280-1125,-13-311 879,0 0-1,0 0 0,0 0 1,0 1-1,0-1 0,0 0 1,0 0-1,0 0 0,-1 0 1,1 1-1,0-1 0,0 0 1,-17-9-7344,6-11 6103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48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2400,'1'-42'9856,"36"38"-8813,-10-1-502,25-1-26,136-11-28,-92 14-738,-55 3-8335,-41 11 4469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49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 1728,'-3'-3'9962,"14"3"-9594,-1 1 0,18 5 0,13 0 288,-28-5-488,164 3 1296,-70-3-1422,13-1 162,-94 0-725,-23 1-73,1-1 0,0 0-1,0 0 1,-1 0-1,1-1 1,-1 1 0,1-1-1,0 0 1,5-2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50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7 2816,'-3'-7'4094,"8"14"-1602,12 9-2185,1 0-1,0-1 0,1-1 0,30 16 1,-23-15-224,0 2 0,24 22 1,-31-20 69,0 0 1,-1 2-1,-1 0 0,-1 1 1,-1 1-1,-1 0 1,18 44-1,-13-20 162,-2 1-1,-2 0 0,11 63 1,-23-88-171,-1 1-1,0-1 1,-2 0 0,-1 1-1,-1-1 1,-1 1 0,0-1-1,-2 0 1,-1 0 0,-14 35-1,5-24-182,-1 1-1,-1-2 1,-2 0 0,-2-2-1,-43 54 1,6-24-2106,-102 82 1,124-112 353,-2 0 346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53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360 139 992,'3'-8'5381,"-3"10"-5200,-1 11-46,-1 0-1,0 0 0,-1 0 0,-1-1 0,0 0 0,-10 22 0,-8 24 245,5-1-152,-40 121 371,43-140-356,-2-2 0,-34 59 1,9-34 159,-51 58 1,85-109-347,7-8-51,-1-1 0,1 1 0,-1-1 1,0 0-1,0 0 0,0 1 0,0-1 0,0 0 0,0 0 0,0 0 1,0 0-1,-1 0 0,-1 1 0,3-2-11,0 0 0,0 0 1,0 0-1,0 0 0,0 0 0,0-1 0,-1 1 1,1 0-1,0 0 0,0 0 0,0 0 0,0 0 0,0 0 1,0 0-1,0-1 0,0 1 0,0 0 0,0 0 1,0 0-1,0 0 0,0 0 0,0 0 0,0-1 1,0 1-1,0 0 0,0 0 0,0 0 0,0 0 1,0 0-1,0-1 0,0 1 0,0 0 0,0 0 0,0 0 1,0 0-1,0 0 0,0 0 0,0-1 0,0 1 1,0 0-1,0 0 0,0 0 0,0 0 0,1 0 1,-1 0-1,0 0 0,0 0 0,0 0 0,0-1 0,4-4 14,11-7 140,-10 10-136,-1-2 1,0 1-1,7-8 1,15-14-403,-19 18 384,0 0 0,0-1-1,-1 1 1,8-13-1,-1-3 67,-1 0 0,13-39-1,10-52-95,14-36 85,28-74 559,-49 136-789,-21 61 60,-4 17 129,-1 0-1,2 0 1,5-13-1,-7 19-3,0-1-1,0 0 0,-1 0 0,1-7 0,3 50 413,-3-7-420,1-1 0,12 51 0,-1-10 171,-3 7-161,25 125 281,-12-118 108,47 110 0,-63-175-319,-2-7-37,0 0 1,-1 1 0,4 17-1,-9-18 213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5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38 1664,'-9'-12'635,"8"11"-341,0 0-1,0 0 0,1 0 1,-1 0-1,0 0 0,1 0 0,-1-1 1,1 1-1,-1 0 0,1 0 1,-1 0-1,1-1 0,0 1 0,0 0 1,0-1-1,-1 1 0,1 0 1,0 0-1,1-2 0,28 2 1846,-14 2-1754,-1 1 1,0 0 0,0 1 0,0 0 0,16 7-1,-10-3-319,25 4-1,-38-10-116,0 0 1,1-1 0,-1 1 0,1-1-1,-1-1 1,0 1 0,9-3-1,-5 0-300,-8 2-80,0 0 1,0 0-1,0 1 0,0-1 1,0 1-1,0-1 1,0 1-1,-1 0 1,1 0-1,6 2 0,8 4-3467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20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1 896,'-6'22'9802,"8"-22"-9730,1-1-1,-1 1 0,1-1 0,-1 1 0,1-1 0,-1 0 1,1 0-1,-1 0 0,3-2 0,-2 2-7,0-1 0,0 1-1,0 0 1,0 0 0,0 0 0,0 0-1,1 0 1,-1 1 0,5-1 0,4 2 118,1 0 1,-1 1 0,0 1-1,15 5 1,-12-4 10,0 0 1,21 3-1,-29-7-124,0 1 1,0 0-1,0 0 0,0 1 1,-1 0-1,1 1 0,-1-1 1,7 4-1,-10-3-32,1-1 1,-1 1-1,0-1 0,1 0 1,5 3-1,-8-5 75,-1 2 224,-1 12-128,-1 1 0,0-1 0,-1 0 0,-5 14 0,3-10 72,-5 34 0,10-47-273,-1 0 0,1 1 1,0-1-1,1 0 0,-1 0 0,1 0 1,0 0-1,0 1 0,1-1 0,2 5 1,-2-6-9,0 0 1,0-1 0,0 1-1,1-1 1,0 1-1,0-1 1,0 0 0,0 0-1,0-1 1,0 1 0,1-1-1,-1 1 1,6 1 0,-4-1 30,0-1 0,1 0 1,-1-1-1,0 0 1,1 1-1,-1-2 1,1 1-1,0-1 1,-1 1-1,1-2 1,-1 1-1,1 0 1,-1-1-1,1 0 1,8-3-1,7-4 39,0 0 0,31-17-1,-33 15-303,-14 8-272,-4 1 469,0 0 0,0 1 1,0-1-1,1 1 0,-1-1 1,0 1-1,0-1 0,1 1 1,1 0-1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55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 1056,'0'-3'8074,"0"11"-6842,-1-4-902,0 0 0,0 0 1,-1-1-1,1 1 0,-1 0 0,0 0 0,0-1 0,-4 5 0,-1 4-255,-1 6-88,0 1 0,2 1 0,0-1 0,1 1 0,0 0 0,-1 24 0,4-26 131,0 0 0,1 0 0,0 0 0,5 36-1,-3-48-159,0-1-1,0 1 0,0-1 0,1 0 0,0 1 1,0-1-1,1 0 0,-1 0 0,1 0 0,0 0 1,0-1-1,1 1 0,-1-1 0,1 0 0,0 0 1,0 0-1,1 0 0,-1-1 0,1 0 0,6 4 1,-9-6-236,0 0 1,0-1 0,0 1-1,0-1 1,0 1 0,0-1-1,0 1 1,0-1 0,0 0-1,1 0 1,-1 0 0,0-1-1,0 1 1,0 0 0,0-1-1,2 0 1,5-6-3408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55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36 4800,'-5'-16'1792,"5"10"-1408,-4-7-96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56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 1728,'-4'-6'1072,"4"6"-963,-1-1 0,1 1 0,-1-1 0,1 1 0,0 0 0,0-1 0,-1 1 0,1-1 0,0 1 0,0 0 0,-1-1 0,1 1 0,0-1 0,0 1 0,0-1 0,0 1 0,0-2 555,-15 4 4565,15-2-5176,0 0 0,0 0 0,0 1-1,0-1 1,0 0 0,0 0 0,1 0 0,-1 1 0,0-1 0,0 0 0,0 0 0,0 0 0,0 1 0,0-1 0,0 0 0,0 0 0,0 0 0,1 0 0,-1 1 0,0-1 0,0 0-1,0 0 1,0 0 0,0 0 0,1 0 0,-1 0 0,0 1 0,0-1 0,0 0 0,1 0 0,-1 0 0,0 0 0,0 0 0,1 0 0,25 9 502,61 2 67,135 0-1,-197-10-553,-16-1-46,-1 1-1,16-2 1,-18 0-69,0 1 0,-1 0 0,1 0 0,7 2 0,7 1-3291,-20-3 3253,0 0 0,1 0 1,-1 0-1,0 0 0,0 0 0,1 0 1,-1 0-1,0 0 0,0 0 0,2 6-2458,-2-6 2459,0 1-1,-2 10-2315,5-4-669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56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37 1824,'-23'3'2060,"-2"2"5672,30-13-6794,4 4-707,-1 0-1,1 1 0,0 1 0,0-1 1,0 1-1,0 1 0,0 0 1,11 0-1,-2-1 28,132-10 391,-119 11-1212,1 1 0,54 9 0,-82-8-20,0-1 0,0 2 0,0-1 0,0 0 0,0 1 0,0 0 0,6 4 0,-9-5 266,1 0 0,-1 0-1,1 0 1,-1 0 0,0 1 0,1-1 0,-1 0 0,0 1-1,0-1 1,0 1 0,0 0 0,0-1 0,0 1 0,-1 0-1,1-1 1,0 1 0,0 4 0,-1-6 184,0 1 0,0 0 0,-1 0 0,1 0 0,0 0 0,0 0 0,-1-1 0,1 1 0,0 0 0,-1 0 0,1 0 0,-1-1 0,1 1 0,-1 0 0,0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4:57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0 1248,'-4'5'4168,"-8"14"-2227,-2 4-1133,-13 15 374,-42 79 0,26-39-597,-48 64 329,3-5 130,72-109-850,2 1 1,1 0 0,1 1-1,2 0 1,1 1 0,1 0-1,1 0 1,2 1 0,-1 43-1,6-47-49,0 0 0,2 0 0,2 0 0,0-1 0,16 53 0,-15-67-85,0-1 1,1 0 0,0-1 0,1 1 0,0-1 0,1-1 0,0 1 0,13 11 0,-7-9-907,0 0 0,27 18 0,-38-29 512,-1-1-1,0 1 1,1-1 0,-1 1-1,1-1 1,0 0 0,-1 0-1,1 0 1,0 0-1,0 0 1,-1-1 0,1 1-1,0-1 1,0 0-1,0 0 1,0 0 0,-1 0-1,1 0 1,5-2-1,10-11-3547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14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1 992,'0'0'4027,"-13"8"-2934,-4 6-72,-23 26 0,34-32-805,0 0 0,1 1 0,-8 15 0,-4 7-24,5-10-231,1 0 0,1 0-1,1 1 1,-11 42 0,-12 97 33,5-23 283,24-125-251,-23 83 359,22-85-261,4-8-98,-1 0-1,0-1 0,0 1 1,0-1-1,0 1 1,-1 0-1,1-1 1,-1 0-1,-2 4 0,0 0 62,0-1 0,0 1-1,-5 10 1,9-14 25,1-22-55,1 0 38,1 0 0,8-28 0,1-3-80,-10 39 1,38-184-239,-29 155 123,2 0 0,30-66 1,-30 82 147,1-1 0,2 2 0,0 0 0,2 1 0,0 1 0,24-21 0,-34 36-153,-6 6 110,-1 0-1,1 0 0,-1 0 1,1 0-1,-1 0 0,0-1 1,0 1-1,1 0 0,-1-1 1,0 1-1,0-1 0,1-2 1,-2 4 171,0-1-166,0 1 1,0 0 0,0 0-1,0 0 1,0 0 0,0 0-1,0 0 1,0 0 0,0 0-1,0-1 1,0 1 0,0 0-1,0 0 1,1 0 0,-1 0-1,0 0 1,0 0 0,0 0-1,0 0 1,0 0 0,0 0-1,0 0 1,0 0 0,0 0 0,1-1-1,-1 1 1,0 0 0,0 0-1,0 0 1,0 0 0,0 0-1,0 0 1,0 0 0,1 0-1,-1 0 1,0 0 0,0 0-1,0 0 1,0 0 0,0 0-1,0 0 1,0 1 0,0-1-1,1 0 1,-1 0 0,0 0-1,0 0 1,0 0 0,0 0-1,0 0 1,0 0 0,0 0-1,0 0 1,0 0 0,1 1-1,9 6 127,10 13-93,-2 2-8,-1 0 0,-2 2 0,0 0 0,-1 0 0,-2 1 0,0 1 0,8 30 0,9 77 149,-1-1 212,-14-84-292,27 82 248,-24-76-59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14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70 1472,'4'-16'475,"1"-6"-171,-4 20-109,-1 1 1,1-1-1,-1 1 1,1-1 0,-1 1-1,0-1 1,0 1-1,0-1 1,1 1-1,-1-1 1,-1 1 0,1-1-1,0 1 1,0-1-1,0 1 1,-1-2 0,1 2-137,0 1 1,-1 0-1,1 0 1,0 0 0,0-1-1,0 1 1,0 0 0,0 0-1,0 0 1,0 0-1,-1-1 1,1 1 0,0 0-1,0 0 1,0 0-1,0 0 1,-1 0 0,1-1-1,0 1 1,0 0 0,0 0-1,-1 0 1,1 0-1,0 0 1,0 0 0,0 0-1,-1 0 1,1 0 0,0 0-1,0 0 1,0 0-1,-1 0 1,1 0 0,-1 0-1,1 0-57,-1 1-1,0 0 0,0-1 0,1 1 1,-1 0-1,0-1 0,1 1 0,-1 0 1,1-1-1,-1 1 0,1 0 0,-1 0 1,0 1-1,-1 3 204,0-1 0,0 1 1,0-1-1,1 1 0,0-1 1,0 1-1,-1 9 0,1-7 2120,1-7-2258,0 0-1,0 1 1,0-1-1,0 0 0,-1 0 1,1 1-1,0-1 1,0 0-1,0 1 0,0-1 1,0 0-1,0 1 1,1-1-1,-1 0 0,0 0 1,0 1-1,0-1 1,0 0-1,0 1 0,0-1 1,0 0-1,1 0 1,-1 1-1,0-1 0,0 0 1,0 0-1,1 0 1,-1 1-1,5 4 4,1 0 1,-1 0-1,1 0 0,0-1 1,12 7-1,6 4-28,-10-6 152,1 0-1,0-1 1,0 0-1,1-1 1,-1-1 0,2-1-1,-1 0 1,31 4 0,-17-6 25,0-1-1,0-1 1,-1-2 0,37-5 0,-46 6-270,-18 1-101,1-1 1,0 0-1,-1 0 1,1 0-1,0 0 1,-1 0 0,1-1-1,0 1 1,-1-1-1,5-1 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15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95 2976,'-9'-1'4331,"6"3"-4081,1 0-29,0 0 0,0 0 0,0 0 0,0 0 0,1 1 0,-1-1 0,1 0 0,0 1-1,-2 4 1,-5 8 274,4-8-390,0 0 0,0 1 0,1-1 0,1 1 1,-1 0-1,-1 9 0,-2 5-180,5-19 79,0 0 1,1-1-1,0 1 0,-1 0 0,1-1 0,0 1 0,0 0 0,1 0 0,-1-1 0,1 1 0,-1 0 1,1-1-1,0 1 0,0-1 0,0 1 0,0-1 0,0 1 0,1-1 0,1 3 0,1 1 43,1-1 0,0 1 0,0-1 0,0 0 0,1 0 0,6 4 0,-10-8-25,0 0 0,0 0 0,0 0 0,1 0 1,-1 0-1,0 0 0,1-1 0,-1 1 0,0-1 0,1 1 0,-1-1 0,5 0 1,30-5 487,-19 1-332,-11 3-139,-1 0 1,0-1-1,1 0 1,-1 0 0,0 0-1,0-1 1,0 0-1,-1 0 1,1 0-1,-1-1 1,0 0-1,0 0 1,0 0-1,0-1 1,4-5-1,-6 6-20,0 0-1,0 0 0,-1-1 1,1 1-1,-1-1 1,0 1-1,-1-1 0,1 0 1,-1 0-1,0 0 1,0 1-1,0-1 0,-1 0 1,0 0-1,0 0 1,0 0-1,0 0 0,-1 0 1,0 0-1,-1-5 1,0 3 72,-1 0 0,1 0 0,-1 0 0,-1 1 0,1-1 1,-1 1-1,0 0 0,-1 0 0,-8-9 0,-2 1 89,-1 1 0,-19-13-1,-10-8-1917,46 59-5841,11-4 4646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16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92 2400,'0'-3'231,"0"3"-203,9-16 6774,-21 33-5862,12-17-910,-1 1 0,1-1-1,-1 1 1,1-1 0,-1 1 0,1-1-1,-1 1 1,1-1 0,-1 0 0,1 1-1,-1-1 1,1 0 0,-1 1 0,1-1-1,-1 0 1,0 0 0,1 0 0,-1 1-1,0-1 1,1 0 0,-1 0-1,0 0 1,1 0 0,-1 0 0,1 0-1,-1 0 1,0 0 0,-1-1 0,1 0-6,0 0 1,0 0 0,0 0 0,0 0-1,0 0 1,0-1 0,0 1-1,0 0 1,1 0 0,-1-1 0,0 1-1,1-1 1,-1 1 0,1-1-1,0 1 1,-1-1 0,1 1 0,0-1-1,0 1 1,0-1 0,0 1-1,0-1 1,0 1 0,0-1 0,0 1-1,1-3 1,2-5-17,-1 0 0,1 0-1,4-9 1,-6 16-56,4-6 38,-2 7 19,-2 5 16,-1 7 58,-2-3-50,1-1 0,-1 0 0,0-1-1,-1 1 1,0 0 0,-5 9 0,6-14-10,1 1 0,0-1 1,-1 0-1,1 0 0,-1-1 0,0 1 1,1 0-1,-1 0 0,0-1 0,0 1 1,0-1-1,-1 0 0,1 0 0,0 1 1,0-1-1,-1-1 0,1 1 0,0 0 1,-1 0-1,1-1 0,-5 1 0,7-1-34,-1 0 1,1 0-1,0 0 0,0 0 0,0-1 0,-1 1 1,1 0-1,0 0 0,0 0 0,0 0 0,-1 0 1,1 0-1,0 1 0,0-1 0,0 0 0,-1 0 1,1 0-1,0 0 0,0 0 0,0 0 0,-1 0 0,1 0 1,0 0-1,0 0 0,0 1 0,0-1 0,-1 0 1,1 0-1,0 0 0,0 0 0,0 0 0,0 1 1,0-1-1,0 0 0,0 0 0,-1 0 0,1 1 1,0-1-1,0 0 0,0 0 0,0 1 0,6 7 84,12 7 116,-5-7-12,-2 0 0,1 1 0,-1 1 0,0 0 0,11 13 0,-18-19-98,-1 0 0,0 1-1,0-1 1,0 1 0,0 0-1,-1 0 1,0 0 0,0 0 0,0 0-1,0 1 1,-1-1 0,0 1-1,0-1 1,-1 1 0,1-1 0,-2 11-1,0-9-92,0-1 0,-1 1-1,0 0 1,0-1 0,-1 1 0,0-1-1,0 0 1,0 0 0,-1 0-1,0 0 1,0-1 0,0 0 0,-1 1-1,0-2 1,-7 7 0,-8 5-1222,-1-2 0,-44 23 0,-1 2-2641,36-17 1872,6 2-843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19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1664,'18'4'14392,"-2"2"-16522,-4-3 2157,0-1 1,-1-1-1,1 0 1,0 0-1,16-2 1,-6 0 275,103 9 993,-113-7-1164,82 6 1021,-78-4-1033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0:22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62 3328,'-3'-5'2429,"19"7"-427,1 1-1457,23-5-217,64-12 0,-23 3-243,29-8 459,-61 12 9,-26 3-391,-1 1-1,0 2 1,36 1 0,72 16 100,19 2-33,16 1 315,-99-11-305,-35-3-103,44 1 1,107 0 25,2-1-202,21 5-2,3-1 95,56-2-82,-240-6 63,-3-1-9,9 1-48,32 5 0,-27-2 72,-1-2 0,40-3 0,-23 0-15,56 3 45,87-3-184,-176 0 92,106-4 187,-95 5-230,0 2 1,35 6-1,32 7 302,-70-12-222,0 0 0,0-2 1,33-3-1,-8 1-41,38-4-303,-39 2-262,-43 2 795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20.9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508 66 2496,'1'-1'127,"-1"-1"0,1 0 0,-1 1 0,1-1 0,0 1 0,-1-1 0,1 0 0,0 1 0,1-2 1,4-7 25,14-29 7041,-28 46-5375,-15 33-312,12-20-764,-20 27-1,11-22-831,-2-1-1,0-1 1,-2-1 0,-41 30-1,-116 62-2338,85-55-889,57-34 1776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21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418 115 992,'-7'-4'7970,"8"16"-7754,-1-7-79,0 0 0,-1-1 0,0 1 0,-3 8 0,-1 9 112,1 5-119,-2 0 1,-1 0 0,0-1-1,-2 0 1,-14 28 0,-22 28 559,-62 86 1,72-113-562,3 1 1,-34 81-1,29-57-42,29-61-137,7-15 137,0-1 0,0 1 0,0-1 0,-1 0-1,0 0 1,1 0 0,-5 5 0,7-17 340,19-46-558,2 2 0,2 0 1,3 2-1,2 1 0,38-50 1,-36 58 218,-2-1 1,-2-2 0,-2-1 0,-2-1 0,23-66 0,-39 93-214,-4 12 33,1-1 1,-2 0 0,1 1 0,0-12 0,3 0 72,-5 18 24,0 0 0,0-1 0,0 1 0,0-1 0,-1 1 0,2-6 0,-2 6 29,0 1 0,1-1 0,-1 0 0,1 1 0,-1-1-1,1 1 1,0-1 0,0 0 0,0 1 0,0 0 0,2-3 0,7-14-15,8-19-216,8-36 165,-19 65 50,-6 8-23,-1 0-1,0-1 1,1 1-1,-1 0 1,1-1 0,-1 1-1,0 0 1,1-1-1,-1 1 1,0-1-1,1 1 1,-1-1 0,0 1-1,0 0 1,1-1-1,-1 1 1,0-1-1,0 1 1,0-1 0,0 1-1,0-1 1,1 1-1,-1-2 1,1 2-27,-1 0 28,1-1-1,-1 1 1,1 0 0,0 0 0,-1 0-1,1 0 1,-1 0 0,1 1-1,-1-1 1,1 0 0,-1 0 0,1 0-1,-1 0 1,1 1 0,-1-1 0,1 0-1,-1 0 1,1 1 0,-1-1-1,1 0 1,-1 1 0,0-1 0,1 0-1,-1 1 1,1-1 0,-1 1 0,0 0-1,2 0-24,0 3 37,1-1 1,-1 0-1,0 1 0,0-1 1,0 1-1,0 0 1,-1 0-1,1 0 1,-1 0-1,0 0 1,1 8-1,2 5 3,4 18 229,6 52 1,-5-23-296,-3-25 28,3 18 214,23 76 0,-24-110-154,2-1 1,14 26-1,12 25 2,-32-64 21,-1 0-1,-1 0 0,0 0 1,0 1-1,0-1 0,-1 15 1,1 4 115,-1-22-169,-1 1 0,0-1 0,0 1 0,-2 9 0,1-5 113,1-8-88,0-1 0,-1 1 0,1 0 0,-1 0 0,1-1-1,-1 1 1,0 0 0,0-1 0,-2 5 0,3-6-34,-1 0 1,1 1-1,0-1 1,0 0-1,0 0 0,0 0 1,1 1-1,-1-1 1,0 0-1,0 0 1,1 0-1,-1 1 0,1-1 1,0 2-1,1 0-1,6 14-229,-7-15 269,0 0-1,0-1 1,0 1 0,0 0-1,0 0 1,-1 0 0,1 0 0,0 3-1,-1-4 252,4 3-94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21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35 2720,'-3'-22'1467,"3"21"-1435,0 1 1,0-1 0,0 0 0,-1 1 0,1-1 0,0 1 0,-1-1 0,1 0 0,0 1 0,-1-1 0,1 1 0,0-1-1,-1 1 1,1-1 0,-1 1 0,1 0 0,-1-1 0,1 1 0,-1-1 0,1 1 0,-1 0 0,0 0 0,1-1 0,-1 1 0,1 0-1,-1 0 1,0 0 0,0-1 0,-1 1 78,0 1 1,1-1-1,-1 0 0,0 1 1,1-1-1,-1 1 0,0-1 1,1 1-1,-1 0 0,1-1 1,-1 1-1,1 0 0,-2 2 0,-15 6 1110,16-8-1091,0-1 0,1 1 0,-1 0 1,1 0-1,-1 0 0,1 0 0,0 0 1,-3 3-1,-7 4 554,2-1 212,9-7-787,-1 1 0,1-1 1,-1 0-1,1 1 0,-1-1 1,0 1-1,1-1 0,-1 0 1,1 0-1,-1 1 0,0-1 1,1 0-1,-1 0 0,0 0 1,1 1-1,-1-1 0,0 0 1,98 4 1351,-85-4-1171,1 0 0,22-4 0,-4 1 157,67-2-329,-83 8-510,-7 1-954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22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1984,'13'-19'8645,"-11"21"-8460,0-1 1,0 1-1,0-1 0,1 0 1,-1 0-1,0 0 0,4 1 1,0 0 214,17 6 40,0 0 0,0-2 0,1 0 0,41 3 0,-34-5-258,-1 1 0,31 10 0,51 27-16,-97-38-566,1 0 1,-1-1-1,1 0 1,24 0-1,-13-1-1373,-2-2-1288,2-4 965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23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4064,'0'8'7880,"0"-8"-7734,68 62 1545,-48-45-1595,-1 0 1,-1 1-1,0 1 1,-2 0-1,0 2 1,-1 0-1,-1 0 1,-1 1-1,-1 1 1,11 29-1,42 164 1270,-54-159-1285,-2 0 0,-2 0 0,-3 1 0,-2 0 0,-3-1 1,-3 1-1,-2 0 0,-25 105 0,26-140-373,-2-1-1,0 0 1,-2 0 0,0 0-1,-2-1 1,0-1 0,-1 0-1,-1 0 1,-1-1 0,-20 21-1,-7 0-1233,-33 39-1529,38-34 1850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35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12 992,'-5'4'3963,"4"29"-3105,-1-1 1,-14 62 0,-27 64-265,40-146-437,-27 115 426,0 1-675,-12 38 401,28-113-506,14-51 182,-1 0 0,1 0-1,0 0 1,0 1 0,0-1-1,0 0 1,0 0 0,0 0 0,0 1-1,2 2 1,-2-5 13,0 1 0,0-1 0,0 1 0,0-1 1,0 1-1,1-1 0,-1 1 0,0-1 0,0 0 0,0 1 0,1-1 0,-1 1 0,0-1 0,1 0 0,-1 1 0,0-1 1,1 0-1,-1 1 0,0-1 0,1 0 0,-1 1 0,1-1 0,-1 0 0,1 0 0,-1 0 0,0 1 0,1-1 1,-1 0-1,1 0 0,-1 0 0,1 0 0,-1 0 0,1 0 0,-1 0 0,1 0 0,-1 0 0,1 0 0,-1 0 0,1 0 1,-1 0-1,1-1 0,-1 1 0,1 0 0,-1 0 0,1-1 0,1 0 17,1-1-1,-1 1 1,0-1-1,0 1 1,0-1-1,-1 0 1,1 0-1,0 0 1,-1 0-1,1 0 1,1-5-1,11-29 278,-10 22-225,4-17-43,-1 0 0,2-33 1,3-9 14,-12 70-35,54-339-152,-46 269 415,3-65 133,-16 116-832,5 22 293,1 1 104,0-1 58,0 1 0,-1 0 1,1 0-1,0 0 0,0 0 0,-1 1 1,1-1-1,-1 0 0,1 2 0,5 6 79,0-1 132,11 12-4,25 42-1,-8-4-368,-13-23-2,26 56 0,-4 27 101,4 9 587,13 4 264,-46-105-674,2 0-1,31 42 1,-42-62-379,7 10 796,-9-15-1430,-5-10-1867,-9-6-1292,5 7 2887,-2-6-575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36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52 3072,'-3'-6'550,"2"6"-473,1-1 0,-1 1 0,1-1 0,0 1 0,-1-1 0,1 1 0,-1-1 1,1 1-1,0-1 0,0 0 0,-1 1 0,1-1 0,0 0 0,0 1 0,0-1 0,0 0 0,-1 1 0,1-1 0,0 0 0,0 0 0,1 1 0,-1-1 1,0 0-1,0 1 0,0-1 0,0 0 0,0 1 0,1-1 0,-1 0 0,0 1 0,1-1 0,0 0 0,0-15 888,-3 9-406,2 7-554,0 0 0,0 0 0,0 0-1,0 0 1,0-1 0,0 1 0,-1 0 0,1 0 0,0 0-1,0 0 1,0 0 0,0 0 0,0 0 0,0 0 0,0 0-1,0 0 1,0 0 0,0 0 0,0 0 0,-1 0 0,1 0-1,0 0 1,0 0 0,0 0 0,0 0 0,0 0 0,0 0 0,0 0-1,0 0 1,0 0 0,-1 0 0,1 0 0,0 0 0,0 0-1,0 0 1,0 0 0,0 0 0,0 0 0,0 0 0,0 0-1,0 0 1,0 0 0,-1 0 0,1 0 0,0 0 0,0 0-1,0 0 1,0 0 0,0 0 0,0 1 0,-6 3 291,-5 7 570,10-10-812,1-1 0,0 1-1,-1-1 1,1 1-1,0-1 1,0 1 0,0-1-1,-1 1 1,1 0 0,0-1-1,0 1 1,0-1-1,0 1 1,0-1 0,0 1-1,0-1 1,0 1-1,0 0 1,0-1 0,0 1-1,1-1 1,-1 1 0,0-1-1,0 1 1,0-1-1,1 1 1,-1-1 0,0 1-1,1-1 1,-1 1 0,0-1-1,1 1 1,-1-1-1,0 0 1,1 1 0,-1-1-1,1 0 1,-1 1-1,1-1 1,-1 0 0,1 1-1,-1-1 1,1 0 0,-1 0-1,2 0 1,3 2 252,1 0 0,0 0 1,9 1-1,-7-2-51,17 3 127,-19-3-327,0 0-1,-1 0 1,1 0-1,0 0 1,9 5-1,7 5-18,-3-2-391,0 0 0,25 7 0,-36-14-284,1-1-1,0-1 1,-1 1-1,1-1 1,0-1 0,-1 1-1,1-2 1,11-2-1,3-3-2778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4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25 1472,'0'0'16,"-1"0"0,1 0 0,0-1 0,0 1 0,0 0 0,0 0 0,0-1 1,0 1-1,0 0 0,-1-1 0,1 1 0,0 0 0,0 0 0,0-1 0,0 1 0,0 0 0,0 0 0,0-1 0,1 1 0,-1 0 1,0-1-1,0 1 0,0 0 0,0 0 0,0-1 0,0 1 0,0 0 0,1 0 0,-1 0 0,0-1 0,0 1 0,0 0 0,0 0 1,1 0-1,-1-1 0,0 1 0,0 0 0,1 0 0,12-2 263,-13 2-281,1 0 0,0 0 1,0 0-1,0 0 0,0 0 1,0 0-1,0 0 0,0 0 0,-1-1 1,1 1-1,0 0 0,0 0 0,0-1 1,-1 1-1,1-1 0,0 1 0,10-10 4299,-25 19-2974,12-7-1256,-1 1 1,1 0-1,0-1 1,0 1-1,0 0 0,0 0 1,0 1-1,1-1 1,-1 0-1,1 1 1,0-1-1,0 0 1,0 1-1,1 0 0,-1-1 1,0 4-1,4 9 41,9 60 1027,-11-67-1050,0 0 0,1-1 0,1 1 0,-1 0 0,7 12 0,23 39-259,-15-35 66,-16-24-23,0 0 0,0 0 0,-1-1 1,1 1-1,0 0 0,0 0 0,0-1 0,1 1 0,-1 0 1,0-1-1,0 1 0,0-1 0,0 0 0,0 1 0,1-1 1,-1 0-1,0 0 0,0 0 0,1 0 0,-1 0 0,2 0 0,5-2-2711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41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19 7040,'-23'-19'2624,"28"19"-1600,-5 13-4128,0 1 2272,0 5-2944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44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89 330 992,'0'0'21,"-1"0"1,1 0-1,-1 0 0,1 0 1,-1 0-1,1 0 0,-1 0 1,1-1-1,-1 1 0,1 0 1,0 0-1,-1 0 0,1 0 1,-1-1-1,1 1 0,-1 0 1,1 0-1,0-1 0,-1 1 1,1 0-1,-1-1 0,1 1 1,0-1-1,-2-2 1440,1 3-1351,0 0 1,1-1-1,-1 1 0,1 0 0,-1 0 0,1 0 0,-1-1 0,1 1 1,-1 0-1,1-1 0,-1 1 0,1 0 0,-1-1 0,1 1 0,0-1 1,-2 0-1,2 1-95,0 0 1,0-1-1,0 1 1,0 0-1,0 0 1,0 0-1,0-1 1,0 1-1,0 0 1,0 0-1,0 0 1,0-1-1,0 1 1,0 0-1,0 0 1,0-1-1,0 1 0,0 0 1,0 0-1,0 0 1,0-1-1,0 1 1,0 0-1,0 0 1,0 0-1,0-1 1,0 1-1,1 0 1,-1 0-1,0 0 1,0-1-1,0 1 1,0 0-1,0 0 1,1 0-1,-1 0 1,0 0-1,0 0 1,0-1-1,1 1 1,-1 0-1,0 0 1,0 0-1,0 0 1,1 0-1,-1 0 1,0 0-1,0 0 1,1 0-1,-1 0 1,0 0-1,1 0 0,-1 0 14,1 0-1,0-1 1,0 1-1,-1 0 1,1-1-1,0 1 1,-1 0-1,1-1 1,0 1-1,-1-1 0,1 1 1,-1-1-1,1 0 1,-1 1-1,1-1 1,-1 1-1,1-1 1,-1 0-1,1 1 1,-1-1-1,1-1 0,7-10 904,-6 8-568,1-3 245,-3 7-595,0 0 0,0 0 0,0 0 0,0 0 0,0 0 0,0 0 0,0 0 1,0 0-1,0 0 0,0 0 0,0 0 0,0 0 0,0-1 0,0 1 0,0 0 0,1 0 1,-1 0-1,0 0 0,0 0 0,0 0 0,0 0 0,0 0 0,0 0 0,0 0 0,0 0 1,0 0-1,0 0 0,0 0 0,0 0 0,0 0 0,0 0 0,0 0 0,0 0 0,0 0 1,0 0-1,0 0 0,1 0 0,-1 0 0,0 0 0,0 0 0,0 0 0,0 0 0,0 0 1,0 0-1,0 0 0,0 0 0,0 0 0,0 0 0,0 0 0,0 0 0,0 0 0,0 0 1,0 0-1,1 0 0,-1 0 0,0 0 0,0 0 0,0 0 0,0 0 0,0 0 0,0 0 1,0 0-1,0 0 0,0 0 0,0 0 0,0 0 0,0 0 0,0 0 0,2 14 7,0 0 0,-1 0-1,0 0 1,-1 0 0,-1 0-1,-3 19 1,-21 93 787,18-96-731,5-22-12,-55 278 584,52-262-613,3-18-21,1 0 0,-1 0 0,1 0 0,1 1 1,-1-1-1,1 0 0,0 0 0,1 1 0,1 6 0,0-4 220,-1-4-229,1-1 1,-1 0-1,1 1 0,3 6 1062,-5-15-960,1 1 1,0-1-1,-1 1 1,1-1-1,3-5 1,2-12-104,30-207-167,-3 14 36,-14 116 384,31-207 97,-46 229-717,-4 75 324,8 25 378,-6-20-291,0 1-1,0 0 0,-1 0 0,2 7 1,0 6-135,2-1 0,6 21 0,0-4-56,11 30 123,57 112 1,-51-116 92,-12-27-136,64 131 222,-54-117 185,46 63 1,-40-73-78,-23-28-240,-1 1 0,16 22 0,-12-14 159,-2-3-594,-19-25-2525,-1-8-416,6 10 2147,-3-8-2196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44.9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52 224,'-1'0'85,"1"1"-68,-1-1 0,1 1-1,-1-1 1,0 0-1,1 1 1,-1-1-1,1 0 1,-1 0 0,0 1-1,1-1 1,-1 0-1,0 0 1,1 0 0,-1 0-1,0 0 1,1 0-1,-1 0 1,0 0 0,1 0-1,-2-1 1,0 1 72,2 0 119,0-22 8101,3 19-8091,-1 1 1,0-1-1,1 1 1,-1 0-1,1 0 1,-1 0-1,1 0 1,0 1-1,0-1 0,0 1 1,0 0-1,0-1 1,0 1-1,0 1 1,1-1-1,-1 0 1,4 1-1,12-2 572,33 0 1,-45 2-667,-6 0-124,19 0-155,22 3 0,-37-2-447,0-1 0,0 1 0,0 0 0,-1 1-1,1-1 1,-1 1 0,1 0 0,-1 0 0,0 0 0,7 5 0,-2 4-3590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24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0 736,'1'8'2389,"1"-7"-2227,-1 1 0,0-1 0,1 1 0,-1-1-1,1 0 1,0 0 0,-1 0 0,1 0 0,0 0 0,0 0 0,0 0-1,0-1 1,-1 1 0,1 0 0,0-1 0,0 0 0,0 1-1,0-1 1,0 0 0,4 0 0,9-1 693,27-4 0,-19 1-257,93 3 1038,-61 1-1875,-23 4-430,-27-2 131,1-1 0,0-1 0,0 1-1,9-1 1,24-4-3019,-19 0 1717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45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 1568,'0'-6'10261,"-1"10"-10108,0 0 1,0 1-1,0-1 0,0 7 1,-1 9 311,1-5-243,0 0 0,2 0 1,-1 0-1,2 0 0,3 18 0,-3-19 8,-1-11-236,-1 0 0,1-1 1,-1 1-1,1 0 0,0-1 1,0 1-1,1-1 1,-1 1-1,0-1 0,1 0 1,-1 0-1,1 1 1,0-1-1,0 0 0,0 0 1,0 0-1,0-1 1,2 3-1,-3-4-201,0 0 0,1 0 1,-1 0-1,0 0 0,0 0 1,0 0-1,0 0 0,0 0 1,0 0-1,0-1 0,0 1 0,0 0 1,0-1-1,0 1 0,0-1 1,0 1-1,0-1 0,0 1 0,0-1 1,1-1-1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46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77 7712,'-12'-28'2880,"7"22"-2240,5-10-192,0 13 320,-5-5-512,5 3-160,0 2-96,0-5-2176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47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1728,'10'-15'10691,"-9"15"-10545,12 3 48,1 0 1,-1 0-1,1-2 1,0 1-1,0-2 1,22-1-1,-7 0 232,153-2 54,-162 14-9222,-17-9 8111,-1 0 0,1 0 0,-1 0 0,0 0 0,4 5 0,-1 6-777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47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3328,'-2'1'4518,"12"6"-1900,33 3-493,-33-6-1941,1-1 0,0-1 0,0 0 0,21 1 0,15-5 158,48-9 0,23-1-1018,-96 11-1237,35 4-1,-35 1-379,-1 2-1712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49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1 1568,'0'8'5098,"-18"-1"-2420,-33 20 15,39-21-2611,1 1 0,-1 0 0,1 1 0,1 0 1,0 1-1,0 0 0,0 0 0,1 1 0,-13 18 0,1 4 94,1 0 1,1 1-1,-23 59 0,-27 113 250,57-162-356,3 0-1,-7 72 1,9 89 68,7-195-136,0 37 203,7 55 1,-6-89-155,1 1 1,1-1-1,0 0 1,1 0-1,0 0 1,1 0-1,0-1 1,1 0-1,10 16 1,15 10 178,1-2 1,38 33-1,-27-28-345,-26-23-1640,26 34 0,-35-40-556,-1 1 0,8 16 0,-9-16-718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50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0 3392,'-1'3'288,"0"-1"-1,-1 0 1,2 1-1,-1 0 1,0-1 0,0 1-1,1-1 1,0 1 0,-1 0-1,1-1 1,0 6 0,-1 8 249,-2 0-344,-2-1 0,0 0 0,-13 28 0,2-6 75,-3 10 94,-18 51 407,1 17 593,-91 193 1,127-307-1350,-1-1-1,1 0 1,0 1 0,0-1 0,-1 1-1,1-1 1,0 1 0,0-1 0,-1 1-1,1-1 1,0 0 0,0 1-1,0-1 1,0 1 0,0-1 0,0 1-1,0-1 1,0 1 0,0-1 0,0 1-1,0 0 1,8-5 13,12-15-119,-9 4 80,-1 1-1,0-2 0,-2 1 0,11-25 1,20-69-81,-16 41 160,1 1 230,26-123 0,-43 159 3,-4 18-234,0-1 1,-1 1-1,1-20 0,-3 33-113,0-1 53,0 1 0,0 0 0,1-1 0,-1 1 0,0 0 0,0-1 0,1 1-1,-1 0 1,0-1 0,0 1 0,1 0 0,-1 0 0,1-1 0,-1 1 0,0 0 0,1 0-1,-1 0 1,0 0 0,1-1 0,-1 1 0,1 0 0,-1 0 0,0 0 0,1 0 0,-1 0 0,1 0-1,-1 0 1,0 0 0,1 0 0,-1 0 0,1 0 0,-1 0 0,0 1 0,1-1 0,-1 0-1,1 0 1,-1 0 0,0 0 0,1 1 0,-1-1 0,1 1 0,16 13-263,-11-9 332,-1 0-70,-1 0 1,0 0 0,0 0 0,0 0-1,-1 1 1,0 0 0,0-1 0,0 1-1,2 6 1,4 9 22,13 26 86,-3 2-1,23 88 1,-26-83-179,-5-11 19,-4-15-41,18 45-1,-16-53 174,7 18 158,37 61 0,-36-69-632,-16-29 117,-3 3-324,-2 2-1226,-8-5-416,0-1 808,-1-3-1172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50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52 134 2080,'-11'0'667,"9"0"-411,-16 0 1221,-2-8 1259,38 0-1131,196-69 2768,-158 55-4737,-22 4-4594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51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12 3648,'-6'-3'1177,"-4"0"2056,4 1-1851,5 1-1321,0 1 0,1-1 0,-1 1 0,0 0 1,1 0-1,-1-1 0,0 1 0,1 0 0,-1 0 0,0 0 0,0 0 0,1 0 0,-1-1 0,0 2 0,0-1 0,1 0 0,-1 0 0,0 0 0,0 0 1,1 0-1,-2 1 0,-4 2 154,-1 0 1,1 1 0,0-1 0,1 1-1,-1 1 1,-9 8 0,1 2 186,-15 18 0,27-28-383,-1-1-1,0 0 0,1 1 1,0 0-1,-3 8 0,4-11 9,0 0-1,1 0 0,-1 0 0,1 0 0,0 0 0,-1 0 1,1 0-1,0 0 0,0 0 0,0 0 0,1 0 1,-1 0-1,0 0 0,1 0 0,-1 0 0,1 0 0,1 2 1,1 1-9,1 0 0,1 0 0,-1 0 0,1-1 0,-1 0 0,1 0 1,0 0-1,1 0 0,-1-1 0,1 0 0,-1 0 0,1-1 0,0 1 0,0-1 1,0 0-1,0-1 0,0 0 0,1 0 0,-1 0 0,0 0 0,1-1 1,-1 0-1,0-1 0,9-1 0,-7 1 130,1-2 0,-1 1 0,9-5 0,-14 6-140,1-1-1,-1 0 1,-1 0 0,1 0 0,0 0-1,0 0 1,-1-1 0,0 1 0,1-1-1,2-4 1,-3 4 15,0 0-1,-1 0 1,1 0-1,0 0 1,-1-1-1,0 1 0,0-1 1,0 1-1,0-1 1,-1 1-1,1-4 1,-1 4-21,0 1 1,0 0-1,0-1 0,-1 1 1,1 0-1,-1 0 0,1 0 1,-1-1-1,0 1 1,0 0-1,0 0 0,0 0 1,0 0-1,0 0 0,-1 1 1,1-1-1,-1 0 1,-1-2-1,-4-1-244,0 0 1,0 0-1,0 0 1,0 1-1,-1 0 1,-14-5-1,10 7-4926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52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 2816,'-13'0'9573,"17"0"-9441,0 1 0,0-1 0,-1 1 1,1 0-1,0 0 0,-1 1 0,1-1 0,-1 1 1,0-1-1,1 1 0,-1 0 0,6 5 0,3 3-239,20 22 0,-23-22 235,5 5-150,-2 0 1,0 1-1,-1 0 0,11 22 1,31 76 172,-22-47-109,-7-16 90,36 82 180,-46-100-172,-3 1 0,9 38 0,-12-28-24,6 88 0,-13-102 95,-2-1 1,-1 1-1,-11 57 1,9-70-161,-1-1 1,0 0 0,-1-1-1,-1 1 1,0-1 0,-14 19-1,8-16 21,0 0 0,-2-1-1,0-1 1,-22 19-1,-29 19-705,18-23-2555,43-28 2485,-12 6-2148,16-9 2692,1 0-1,-1 1 0,1-1 1,-1 0-1,1 0 0,-1 0 0,1 0 1,-1 0-1,1 0 0,-1 0 0,1 0 1,-1 0-1,1 0 0,-1 0 1,1 0-1,-1 0 0,1 0 0,-1 0 1,1-1-1,-1 1 0,1 0 0,-1 0 1,1-1-1,0 1 0,-1 0 1,1-1-1,-1 1 0,0-1-321,1 0 321,12-7-3188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53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21 3328,'-3'1'204,"1"-1"1,-1 1-1,1-1 1,-1 0-1,1 0 1,-1 0-1,0 0 0,-2-1 1,3 1 130,1 0-1,-1 0 1,1 0 0,-1 0 0,1 0 0,0 0-1,-1 0 1,1 1 0,-1-1 0,1 1-1,-1-1 1,0 2 0,-13 1 2214,42-5-1692,48-10 1,7-1 78,-79 12-942,0 1 0,-1 0 0,1-1 1,0 1-1,-1 0 0,1 1 1,0-1-1,0 0 0,-1 1 1,1 0-1,-1-1 0,1 1 1,0 0-1,-1 0 0,0 1 1,1-1-1,-1 0 0,0 1 0,1 0 1,-1-1-1,0 1 0,0 0 1,0 0-1,-1 0 0,1 0 1,0 0-1,-1 1 0,1-1 1,-1 0-1,0 1 0,0-1 1,0 1-1,0 0 0,0-1 0,-1 1 1,1-1-1,-1 1 0,0 0 1,1 0-1,-1-1 0,0 1 1,-1 0-1,1-1 0,-2 6 1,1-2 31,-1 1 0,0-1 0,0 0 0,0 0 0,-1 0 0,0 0 0,-8 11 0,-1-1-250,-17 19 0,26-32 267,0-1 1,-1 1-1,1-1 1,0 1-1,-1-1 1,1 0-1,-8 3 1,-7 4 360,8-2-111,10-4-87,6-2-119,41 7 735,-35-8-998,1 2 0,0 0 0,-1 0 0,1 1 0,18 7 0,-13 1-4059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24.8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14 1312,'-3'7'6273,"11"-6"-5869,81-7 1524,-2 1-1200,-25 0-706,-49 2-523,1 2-1,-1 0 1,1 0-1,25 4 1,16 5-2800,-24-2 682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5:55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3552,'0'0'1147,"14"-7"1898,-6 1-1401,1-1 1,12-12 1103,-20 19-2675,0-1 0,-1 1-1,1 0 1,0-1 0,0 1 0,0 0 0,0-1-1,-1 1 1,1 0 0,0 0 0,0 0 0,0 0 0,0 0-1,0 0 1,0 0 0,0 0 0,18 1-63,-3 0 168,1 0 1,-1-1 0,1-1-1,-1 0 1,32-7-1,4 0-124,143-7 345,-61 7-323,-38 1-811,-31 6-4999,-48 1 534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02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31 1824,'1'-3'4369,"-2"9"-4152,0 38 426,-3-1-1,-1 0 0,-21 83 0,-54 120 224,-32 86-423,65-208-11,42-114-449,-2 6 370,7-14-304,7-8-258,-4 0 240,1 0-1,-1 0 1,-1 0 0,1 0 0,-1 0 0,0-1 0,2-12 0,-1 7-70,99-334 545,-37 150-746,-48 132-117,0 21 645,-14 27-150,-4 15-143,1-1-1,0 1 1,1 0 0,-1 0 0,0-1-1,0 1 1,0 0 0,1-1-1,-1 1 1,1 0 0,-1 0 0,1-2-1,38-71-159,-37 70 120,0 0 0,-1 1-1,1-1 1,-1 0 0,1-5 0,-1 5 51,1 0 0,-1 0 0,1-1 0,-1 1 0,4-4 0,31-60 309,-31 52-192,1 0-166,-5 14 37,0 1-1,0-1 1,0 0 0,-1 0-1,1 0 1,0 0 0,-1 0 0,1 0-1,-1 0 1,0-4 1872,2 6-1961,-1 1 97,0 0 0,0-1 0,0 1-1,0 0 1,0 0 0,0 0 0,0 0 0,0 0-1,0 0 1,0 0 0,0 1 0,-1-1-1,1 0 1,-1 0 0,1 1 0,0 1-1,0-1-16,5 14-52,0-1 0,-1 1 0,-1 0 0,-1 1 0,3 26 1,3 19-13,7 23 11,12 47 248,-7-46-22,-9-37 8,31 84 0,-26-93-15,1 0 0,2-1-1,28 41 1,-43-73-125,42 61 711,-46-66-828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02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29 112 1248,'-2'-2'149,"0"1"0,0-1-1,1 0 1,-1 0 0,1 0 0,0 0 0,0 0 0,0 0-1,0-1 1,0 1 0,0 0 0,0-1 0,1 1-1,-1 0 1,1-1 0,-1 1 0,1-1 0,0 1 0,0 0-1,1-6 1,-1 7 41,0 0 0,0-1-1,-1 1 1,1-1 0,-1 1-1,1 0 1,-1-1 0,1 1-1,-2-2 1,-3-11 1054,5 6 160,1 3 657,6 2-1484,-5 3-672,16-6 917,-13 4-709,0 0-1,0 1 1,1-1 0,-1 1-1,0 1 1,8-1 0,256 1 1848,-153 0-5426,-98 0-519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03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14 896,'5'-10'5225,"-3"10"-5007,14-4 2613,19 6-1401,-33-2-1390,23 3 334,37 6 313,119 26 812,-154-30-1338,1-1 0,47-1 0,-4 0 209,-43-2-939,-22-1-203,1 0-1,-1 0 0,0 1 0,1-1 1,6 3-1,1 4-3979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0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1 104 1824,'1'-2'355,"0"1"0,0-1 0,0 0 0,0 0 0,0 0 0,-1 0 0,1-1 1,0-16 7789,3 15-7607,-2 1-366,11-2 39,-11 4-159,0 1-1,0-1 1,0 0 0,0 0 0,0 0 0,0 0-1,0 0 1,2-2 0,3-3-11,-1 1 0,1 0 0,0 0 0,0 0 0,1 1-1,-1 0 1,9-3 0,-13 6-50,1 0 0,-1 0 0,1 0 0,-1 0-1,1 1 1,-1 0 0,1-1 0,0 1 0,-1 0 0,1 1-1,-1-1 1,1 1 0,-1 0 0,1-1 0,-1 1 0,1 1-1,-1-1 1,0 1 0,4 1 0,-3-1 10,-1 0-1,0 1 1,0-1 0,0 0 0,-1 1 0,1 0-1,-1 0 1,1-1 0,-1 1 0,0 1-1,0-1 1,2 5 0,-2-3 22,-1 0-1,0 0 0,0 0 1,0 0-1,0-1 1,-1 2-1,0-1 1,0 0-1,-1 7 1,-2 2-22,1-1 0,-2 1 0,0-1 0,-1 0 0,0 0 1,-1 0-1,0-1 0,-14 21 0,-40 76-44,22-39-42,-5 24 896,42-93-475,10-5 245,15-9-231,1 1 0,0 2 0,1 0 0,37-9-1,-9 8-1066,86-6 1,-104 16-2162,57 4 0,-54 4-1244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15.7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7 265 1728,'27'-68'2629,"-27"68"-2586,1-1-1,-1 0 1,1 0 0,-1 0-1,1 0 1,-1 0-1,1 1 1,-1-1 0,1 0-1,0 1 1,-1-1-1,1 0 1,0 1 0,0-1-1,-1 1 1,1-1-1,0 1 1,0-1 0,0 1-1,0-1 1,0 1-1,0 0 1,-1 0 0,1 0-1,0-1 1,0 1-1,2 0 1,2 0 295,0 0 0,1 1 0,9 1 0,-7-1 141,30 8 160,-30-7-514,1 0 0,-1 0 0,1 0 0,12 0 0,-11-2-95,-1 0 0,0-1-1,1 0 1,-1 0 0,0-1 0,0 0 0,0 0-1,0-1 1,0 0 0,-1-1 0,9-4-1,-4 0 125,-1 1 0,22-19 0,-30 23-125,0-1-1,0 0 1,0 0 0,-1-1 0,0 1 0,1-1 0,-2 1-1,1-1 1,0 0 0,2-10 0,-4 13-20,-1 0-1,1 0 1,-1-1-1,0 1 1,0 0-1,0 0 1,0 0-1,0-1 1,0 1-1,-1 0 1,1 0-1,-1 0 1,1 0-1,-1 0 1,0 0-1,0 0 1,0 0-1,0 0 1,0 0-1,0 0 1,-1 0 0,1 1-1,-1-1 1,1 0-1,-1 1 1,0 0-1,1-1 1,-4-1-1,0 0-34,0 0-1,0 1 1,0 0 0,0 0-1,0 0 1,0 0 0,0 1-1,-1 0 1,1 0 0,-11 0-1,6 1 46,-1 0 0,1 1 1,0 0-1,0 1 0,0 0 0,-11 5 0,7-3 61,-1 2 1,1 0 0,0 1 0,0 0-1,1 1 1,-24 19 0,21-14 4,12-9-76,-1-1 0,1 1 0,0 0 0,0 0 0,0 1 0,0-1-1,1 1 1,-4 7 0,-3 5-10,2 0 1,1 1-1,0 1 0,1-1 0,-4 21 0,7-24 110,1 0 0,1 1 0,0-1 0,3 27 0,-1-35-80,0 1 0,1-1 1,0 1-1,0-1 0,1 0 0,0 0 1,0 0-1,1 0 0,-1 0 0,2-1 1,5 8-1,-7-11 39,1 0-1,-1 0 1,0 0 0,1 0 0,0-1 0,0 0-1,0 0 1,0 0 0,0 0 0,0 0-1,0-1 1,1 0 0,-1 0 0,5 1-1,9 0 135,-1-1 0,20 0-1,-33-1-147,105-8 665,-3 0-452,-76 6-591,-12-4-3544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16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9 6560,'-12'-8'2432,"16"8"-1888,4 0 928,-8 8-1056,0 3 64,0 5-320,0 3 128,0 0-192,-4 0-1504,0 0 736,0-3-2048,4-5 1536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17.0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 24 2496,'-8'-9'1712,"7"8"-1574,1 0 1,0 1-1,-1-1 0,1 0 1,-1 1-1,1-1 0,-1 0 1,1 1-1,-1-1 0,1 1 1,-1-1-1,0 1 0,1 0 1,-1-1-1,0 1 0,-1-1 1,0 0-77,-1 0 0,1 0 0,-1 1 0,0-1 0,1 1 0,-1 0 1,0-1-1,0 1 0,1 1 0,-1-1 0,0 0 0,0 0 0,1 1 0,-1 0 0,0 0 0,1-1 1,-1 1-1,1 1 0,-1-1 0,1 0 0,0 1 0,-1-1 0,1 1 0,0 0 0,0-1 1,0 1-1,0 0 0,-2 4 0,1-3-10,0 1 0,0 0 0,1 0 1,-1 0-1,1 0 0,0 0 0,0 1 0,0-1 0,1 0 1,0 1-1,0 0 0,0-1 0,0 1 0,1 0 0,-1-1 1,2 6-1,-1-6-48,0 0-1,1 0 1,0-1 0,0 1 0,0 0 0,0-1-1,1 1 1,-1-1 0,1 1 0,0-1 0,0 0-1,0 0 1,0 0 0,1 0 0,-1 0 0,1 0-1,0-1 1,0 1 0,0-1 0,0 0 0,6 4-1,-5-5 13,1 1 0,0-1 0,-1 1 0,1-1-1,0-1 1,-1 1 0,1-1 0,0 0-1,0 0 1,0 0 0,-1-1 0,1 1 0,0-1-1,0 0 1,-1-1 0,9-3 0,-2 1 86,-1-1 1,0 0 0,-1 0-1,1-2 1,-1 1 0,0-1 0,9-8-1,-14 11-39,-1 0 0,1 0-1,0-1 1,-1 1 0,0-1 0,0 1-1,-1-1 1,1 0 0,-1 0 0,0 0-1,0-1 1,-1 1 0,1 0-1,-1-1 1,-1 1 0,1-7 0,-1 10-66,0 0 1,0 1 0,0-1-1,-1 1 1,1-1 0,-1 1-1,1-1 1,-1 1 0,0-1-1,0 1 1,-1-2 0,2 2-5,-1 0 1,1 1 0,-1-1-1,1 1 1,-1-1-1,1 1 1,-1-1 0,1 1-1,-1 0 1,1-1-1,-1 1 1,1 0 0,-1-1-1,0 1 1,1 0-1,-1 0 1,0-1 0,1 1-1,-1 0 1,0 0-1,1 0 1,-1 0 0,0 0-1,1 0 1,-1 0 0,0 0-1,1 0 1,-2 1-1,1-1 28,1 0 0,-1 1 0,1-1 0,0 1 0,-1-1 0,1 1 0,-1-1 0,1 1 0,0-1 0,0 1 0,-1 0 0,1-1 0,0 1 0,0-1 0,0 1-1,0 0 1,0-1 0,-1 1 0,1-1 0,1 2 0,-1 19 45,0-12 244,2 10-66,0 0 0,1 1 0,10 30 0,-2-5-137,21 70-305,-4-21 161,-7-23 109,-12-44 21,-1 0 1,4 34-1,-6-21 94,0-1 52,1 40 0,-6-67-212,-2 1 1,1-1-1,-2 0 1,0 1 0,0-1-1,-1 0 1,-7 18 0,8-26 3,0 0 1,0 0 0,0 0-1,-1 0 1,0-1 0,0 1-1,0-1 1,0 1 0,-1-1 0,1 0-1,-1 0 1,0-1 0,0 1-1,0-1 1,0 0 0,0 0-1,0 0 1,-1 0 0,1-1-1,-8 2 1,-1-1 64,-1 0 1,1-1-1,0 0 0,-1-1 0,-25-3 0,20 0-61,-1-1 0,1-1 0,0 0 0,1-1 0,-1-1 0,1-1 0,0-1 0,-32-21 0,31 18-27,8 5-6,1 0 0,-20-17 0,28 22-26,-1-1 1,1 1-1,0-1 1,0 1 0,0-1-1,1 0 1,-1 0-1,0 1 1,1-1 0,0-1-1,0 1 1,0 0-1,0 0 1,0 0 0,1 0-1,-1-6 1,1 8 7,0 0 0,1 0 0,-1 0 0,0 0 0,1-1 0,-1 1-1,1 0 1,-1 0 0,1 0 0,0 0 0,-1 0 0,1 0 0,0 0 0,0 0 0,-1 1 0,1-1 0,0 0 0,0 0 0,0 1 0,0-1 0,0 0 0,0 1 0,0-1 0,0 1-1,2-1 1,4-2 61,0 1-1,14-2 0,-17 3-20,26-3-188,46-2 0,-5 5-7559,-66 1 6904,8 2-1084,4 7-492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17.4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51 11 7968,'5'-11'2944,"-2"11"-2272,2 0 544,-10 14-1120,-3 6-64,0-1-2144,-6 1 1152,1 3-2080,1-4 1728,8 0-1824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1.0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50 5984,'-16'-38'2208,"19"30"-1728,2 5-128,-5 14-2304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25.4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3136,'12'-3'5048,"-5"0"-4885,0 0 1,1 1 0,0 0 0,10 0-1,6 1 253,6 1-153,0 1 0,41 6 1,-28-1-2149,1-2 1,50-2 0,-38-2-655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19.4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65 1248,'0'0'4485,"-1"0"-4366,1-1 0,0 1-1,-1 0 1,1-1 0,0 1 0,-1 0-1,1-1 1,0 1 0,0 0-1,0-1 1,-1 1 0,1-1 0,0 1-1,0 0 1,0-1 0,0 1 0,0-1-1,0 0 1,3-2 77,1 0 1,-1 0-1,1 0 1,0 1-1,0-1 0,0 1 1,0 0-1,9-3 0,-9 4-107,9-5-84,1 1 0,0 1 0,0 0 0,1 0 0,-1 2 0,27-2 1,-34 4 42,0 0 0,0 1 0,1 0 0,-1 0 0,0 1 0,0 0 0,0 0 0,0 0 1,0 1-1,-1 0 0,1 1 0,-1-1 0,0 1 0,0 1 0,9 7 0,-7-5-19,1 1-1,-1 0 1,0 1-1,-1-1 1,1 2-1,-2-1 0,0 1 1,7 14-1,7 23 156,-9-19 29,1 0 0,1-1 0,1-1 0,22 30-1,-34-52-198,1-1-1,-1 0 1,1 0 0,0-1-1,0 1 1,0 0-1,0-1 1,0 0 0,0 0-1,1 0 1,-1 0-1,1 0 1,-1-1 0,1 0-1,0 1 1,-1-1-1,1 0 1,0-1 0,7 1-1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19.8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343 3 3072,'-5'-2'3611,"5"1"-3544,-3 12 1140,1-7-973,-1 0-1,0 0 1,0-1 0,0 1-1,-7 5 1,-1 1 113,-6 7-15,-2-1-1,-37 25 0,38-29-361,0 1 0,1 1-1,0 0 1,-14 18 0,15-14-176,-41 53-1475,52-63 1193,1-1 0,-1 1-1,2 0 1,-1 0-1,1 0 1,0 1-1,0-1 1,-1 10 0,4-7-382,3-3-895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0.6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81 27 2080,'12'-23'8180,"-13"22"-7998,1 1-154,0 0 0,0-1-1,-1 1 1,1 0-1,0 0 1,0 0-1,0 0 1,0-1 0,-1 1-1,1 0 1,0 0-1,0 0 1,-1 0 0,1 0-1,0 0 1,0 0-1,0 0 1,-1 0-1,1 0 1,0 0 0,0 0-1,-1 0 1,1 0-1,0 0 1,0 0 0,-1 0-1,1 0 1,0 0-1,-6 4 97,0 0-1,0 1 1,-8 7-1,7-6 157,3-3-205,1 1 0,-1-1-1,1 1 1,0 0 0,0 0 0,0 0 0,1 0 0,-4 7 0,3-3-19,0 1-1,1-1 0,-3 18 1,4-18-147,0 0 1,1 0 0,-1 0-1,2 0 1,-1 1 0,1-1-1,0 0 1,1 0 0,0 0-1,0 0 1,1-1 0,0 1-1,0-1 1,1 1 0,5 6-1,-8-11-207,1 0-1,0-1 0,1 0 1,-1 1-1,0-1 0,1 0 1,-1 0-1,1 0 0,0-1 1,3 3-1,10 1-2506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1.7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11 2400,'-1'-1'32,"1"1"0,0 0 0,0 0 1,-1 0-1,1 0 0,0-1 0,0 1 0,-1 0 0,1 0 1,0 0-1,-1 0 0,1 0 0,0 0 0,-1 0 0,1 0 1,0 0-1,0 0 0,-1 0 0,1 0 0,0 0 0,-1 0 1,1 0-1,0 0 0,-1 0 0,1 0 0,0 0 0,-1 0 1,1 0-1,0 1 0,0-1 0,-1 0 0,1 0 0,-14-1 6037,14 1-6003,7-6 1047,1 5-997,1 0 0,0 1-1,0 0 1,-1 0 0,1 1 0,15 3 0,-18-2-74,0 0 0,0 0 1,-1 0-1,0 1 0,1 0 1,-1 0-1,0 0 0,0 1 1,0 0-1,-1 0 0,0 0 1,6 7-1,1 4 169,0 0-1,13 28 1,-7-13 4,-6-8-275,16 41-1,-5-7-362,-14-37 8,-6-13-156,1 1 0,0-1 0,4 7 0,-6-11 370,1 0 0,-1 0 0,1-1-1,-1 1 1,1 0 0,-1-1 0,1 0-1,0 1 1,0-1 0,0 0 0,0 0-1,0 0 1,0 0 0,2 1 0,-3-2 79,0 0 1,0 0-1,0 0 0,-1 0 1,1 0-1,0 0 1,0 0-1,0 0 0,-1 0 1,1-1-1,0 1 0,0 0 1,-1 0-1,1-1 1,0 1-1,0 0 0,-1-1 1,1 1-1,0-1 1,-1 1-1,1-1 0,-1 1 1,1-1-1,-1 0 1,1 1-1,-1-1 0,1 0 1,-1 1-1,1-1 0,-1 0 1,1-1-1,0 0-109,7-6-1214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2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402 22 2144,'0'0'13,"0"0"0,0 0 1,0 0-1,-1 0 0,1 0 0,0 0 0,0 0 1,0 0-1,0 0 0,0-1 0,0 1 0,0 0 1,0 0-1,0 0 0,0 0 0,0 0 0,0 0 0,0 0 1,0 0-1,0-1 0,0 1 0,0 0 0,0 0 1,0 0-1,0 0 0,0 0 0,0 0 0,0 0 1,0 0-1,0 0 0,0-1 0,0 1 0,0 0 1,0 0-1,1 0 0,-1 0 0,0 0 0,0 0 1,0 0-1,0 0 0,0 0 0,0 0 0,0 0 1,0-1-1,0 1 0,0 0 0,0 0 0,1 0 1,-1 0-1,0 0 0,0 0 0,0 0 0,0 0 1,0 0-1,0 0 0,0 0 0,0 0 0,1 0 1,-1 0-1,0 0 0,0 0 0,0 0 0,0 0 1,1 0 45,-1 1 0,0-1 1,1 0-1,-1 0 0,0 0 1,1 0-1,-1 0 0,0 0 1,1 0-1,-1 0 1,0 0-1,1 0 0,-1 0 1,1-1-1,-1 1 0,0 0 1,1 0-1,-1 0 0,0 0 1,0-1-1,1 1 0,-1 0 1,0 0-1,1 0 0,-1-1 1,0 1-1,1-1 1,-1 1 55,0-1 1,1 1 0,-1 0 0,0-1 0,0 1 0,0-1 0,1 1-1,-1-1 1,0 1 0,0-1 0,0 1 0,0-1 0,0 1 0,0-1-1,0 1 1,0-1 0,0 1 0,0-2 0,0 2-86,0 0 0,0 0 0,0 0 0,0-1 0,0 1 0,0 0 0,0 0 1,0 0-1,-1-1 0,1 1 0,0 0 0,0 0 0,0 0 0,0 0 0,0-1 0,0 1 0,0 0 0,-1 0 0,1 0 0,0 0 1,0 0-1,0-1 0,0 1 0,0 0 0,-1 0 0,1 0 0,0 0 0,0 0 0,0 0 0,-1 0 0,1 0 0,0 0 0,0 0 1,0 0-1,-1 0 0,1 0 0,0 0 0,0 0 0,0 0 0,-1 0 0,-5 2 429,1 0-252,0 0-1,1 0 1,-1 0 0,0 1-1,1-1 1,0 1-1,-5 4 1,-77 59 1265,59-43-1373,2 2 0,1 1 1,1 1-1,-29 44 0,38-48-89,-71 121-559,75-127-198,8-14 318,0-1 1,0 1-1,1 0 1,-1 0-1,0 0 1,1 0-1,0 0 1,0 1-1,0-1 1,0 3-1,10-2-3246,4-3 2049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2.9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132 6 3904,'5'-6'5493,"-23"23"-5202,2 1 0,0 1 1,1 0-1,-18 31 0,27-40-278,1 0 1,0 0-1,1 0 0,0 1 1,0 0-1,1 0 0,0 0 1,1 1-1,-1 16 0,3-25-96,1 0 1,-1 0-1,1 0 0,-1 0 0,1 0 0,0 0 0,0 0 0,0-1 0,0 1 1,1 0-1,2 3 0,-4-5-56,1 0 0,0 1 0,0-1 0,0 0 0,0 0 0,1 0 0,-1 0 0,0 0 0,0 0 0,1 0 0,-1-1 0,0 1 0,1 0 0,-1-1 0,1 1 0,-1-1 0,0 1 0,1-1 0,-1 0 0,1 1 0,0-1 0,-1 0 0,1 0 0,1-1 0,6 0-1327,-1-2-1,15-4 0,-11 0 150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3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3 5728,'-8'-3'2112,"16"6"-1632,-11-3-128,3 8-1440,0 3-2592,8 5 2048,0 0 192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4.0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31 2400,'-2'-6'6942,"9"4"-4750,16 1-3301,-16 2 1665,65 0-399,-33 1 501,0-2 0,-1-2 0,70-11 0,-98 11-778,1-1-338,-1 1 1,18-2-1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4.7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0 1824,'-23'5'1493,"16"-5"1904,3 2-3416,1 0 0,1 0 0,-1 1 0,0-1-1,1 0 1,-1 1 0,1-1 0,-3 4 0,-3 4-43,3-5 93,-2 2 156,0 0 0,-13 8 4666,55-14-3070,111-5 879,-120 2-3327,0-1 1,-1-2-1,41-12 1,-59 15-196,-1 0 1,1 0-1,0 1 1,0 0-1,10-1 1,13 4-3637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6.6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572 13 1312,'5'-12'4586,"-15"12"-1807,2 0-2736,-5 0 224,0 0 1,1 0-1,-1 1 0,1 1 0,-1 0 1,1 1-1,-17 5 0,-36 17-129,20-8-272,1 1-1,0 2 1,-42 27-1,75-39 224,0 1-1,0 0 1,0 1-1,1 0 1,1 1-1,0 0 1,0 1-1,1 0 1,-9 17-1,8-11-26,1 0 1,1 1-1,0 0 0,1 1 1,-6 39-1,11-53-34,0 0-1,1 0 1,0 0-1,0 0 1,0 0-1,1-1 1,0 1-1,0 0 1,0 0-1,3 6 1,-2-8 8,-1-1 1,1 1-1,1-1 1,-1 0-1,0 0 1,1 0-1,-1 0 1,1 0-1,0 0 0,0-1 1,0 1-1,0-1 1,1 0-1,-1 0 1,0 0-1,6 2 1,5 1 110,0 0 0,0-1 0,1-1 0,-1-1 0,1 1 0,17-1 0,93-6 752,-35 0-4315,-80 4-632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27.3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372 5 1664,'5'0'4336,"-4"2"-3596,4 3-120,-5-5-593,0 0 0,0 0 0,0 0 1,0 0-1,1-1 0,-1 1 0,0 0 0,0 0 0,0 0 0,0 0 0,0 0 0,1 0 1,-1 0-1,0 0 0,0 0 0,0-1 0,0 1 0,0 0 0,0 0 0,0 0 0,1 0 1,-1 0-1,0 0 0,0-1 0,0 1 0,0 0 0,0 0 0,0 0 0,0 0 0,0-1 1,0 1-1,0 0 0,0 0 0,0 0 0,0 0 0,0-1 0,0 1 0,0 0 0,-1-2 809,-12 3 524,-20-4-792,5 1-16,16 2-442,-1-1 0,1 2 0,-1 0 0,1 0 0,-20 6 0,15-4-2,7 0-111,0 0 1,1 1-1,-1 0 0,1 0 1,-12 8-1,0 0 131,13-7-129,-1 1 0,1 0 0,0 1 0,1-1 0,-1 2 0,2-1 0,-1 1 0,1 0 0,0 0 0,-8 15 0,10-15 78,1 0-1,0 0 0,0 0 1,0 1-1,1 0 0,0-1 1,1 1-1,0 0 0,0 0 1,1 0-1,0-1 0,1 1 1,0 0-1,0 0 1,1 0-1,0-1 0,0 1 1,8 16-1,-7-20 14,0 0 0,1-1-1,-1 1 1,1-1 0,0 1 0,0-1 0,1 0-1,-1-1 1,1 1 0,0-1 0,0 0 0,0 0-1,0 0 1,0-1 0,1 1 0,-1-2 0,1 1-1,10 2 1,8-1 351,-1 0 0,1-2 0,32-1 0,-23-1-279,40-4-1607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7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44 3136,'5'-4'417,"0"1"0,0-1 0,0 1 0,1 0 0,-1 1-1,0 0 1,1-1 0,0 2 0,0-1 0,9-1 0,20-7 314,-32 9-685,0 1-1,0-1 1,-1 1-1,1-1 1,0 1-1,0 0 1,0 0-1,-1 0 1,1 0-1,0 1 1,0-1 0,0 1-1,-1-1 1,6 3-1,-7-2-39,0-1 0,1 1 0,-1 0 0,0 0-1,1-1 1,-1 1 0,0 0 0,0 0 0,0 0 0,0 1 0,0-1-1,0 0 1,0 0 0,-1 0 0,1 1 0,0-1 0,0 0-1,-1 1 1,1-1 0,-1 1 0,0-1 0,1 1 0,-1-1 0,0 1-1,0-1 1,0 1 0,0-1 0,0 1 0,0 2 0,-5 21 243,-10 30 0,2-10 255,11-35-331,0 0-1,1 0 1,0 0-1,1 0 1,2 19-1,-2-27-128,0 0 0,1 0 0,-1 0 0,1-1 0,0 1-1,0 0 1,0-1 0,-1 1 0,1 0 0,1-1 0,-1 1 0,0-1 0,0 0 0,0 1 0,1-1 0,-1 0 0,1 0-1,-1 0 1,1 0 0,-1 0 0,4 2 0,4 0 21,-1 0 0,1 0 1,13 1-1,9 4-1217,22 7-4262,-40-12 2156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8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397 0 3328,'-4'27'4112,"-36"65"-2203,6-16-1205,12-20-411,-111 247 982,51-135-790,65-129-375,3 0 1,-14 57-1,27-91-102,-6 27 65,-6 57-1,12-79-60,1-1 1,0 1-1,0-1 0,1 1 0,1-1 1,0 1-1,0-1 0,0 0 0,1 0 1,8 16-1,-8-20 52,1 0 1,-1-1-1,1 1 1,0-1-1,1 1 1,-1-1-1,1-1 0,0 1 1,0-1-1,0 1 1,0-1-1,1-1 1,-1 1-1,1-1 1,6 2-1,6 1 138,0 0 0,1-2 1,28 3-1,-20-4-176,1 0 1,51-6 0,-70 3-408,0-1 0,0 1 1,0-2-1,0 1 0,0-1 1,0-1-1,-1 1 0,0-1 0,0-1 1,0 0-1,0 0 0,10-9 1,-15 10-116,0 0 0,0 0 1,0 0-1,0 0 0,0-1 1,-1 1-1,0-1 1,0 0-1,0 0 0,-1 0 1,2-9-1,-2 12 391,6-24-1970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8.3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1 131 4896,'0'0'4906,"0"-1"-4842,29-8 1810,52-9-1,-44 11-1454,138-26-1614,-159 29 34,0-1-1,23-10 1,3-1-3301,-21 8 2510,0-6 197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28.9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44 3904,'-1'-1'302,"0"0"1,1 1-1,-1-1 1,1 0-1,0 0 1,-1 0-1,1 0 1,0 0-1,0 0 1,-1 0-1,1 0 1,0 0-1,0 0 1,0 0-1,1-2 1,0 2-64,0-1 0,0 1-1,0 0 1,1 0 0,-1 0 0,1 0-1,-1 0 1,1 0 0,-1 1 0,2-2-1,-2 2-270,5-3 155,0 1 0,0 0 0,0 0 0,0 0 0,0 1 0,0 0 0,1 0 0,-1 1 0,0 0 0,8 0 0,-9 0-126,0 1 1,0 0-1,0-1 0,0 1 1,0 1-1,0-1 0,0 1 0,0 0 1,0 0-1,-1 1 0,1-1 0,5 5 1,-9-6 4,1 1 0,-1-1-1,0 1 1,0-1 0,0 1 0,0-1 0,0 1 0,0-1 0,0 1 0,-1 0 0,1 0 0,-1-1 0,1 1 0,-1 0 0,1 0 0,-1 0 0,0-1 0,0 1 0,0 0 0,0 0 0,0 0 0,-1 0 0,1-1 0,-1 1-1,1 0 1,-1 0 0,1-1 0,-3 4 0,-1 5-39,-2-1 1,1 0-1,-14 16 0,9-11 101,-33 47 619,43-61-650,0 0 0,-1 0 1,1 0-1,0 1 1,0-1-1,0 0 1,0 0-1,0 1 1,-1-1-1,1 0 1,0 0-1,0 1 0,0-1 1,0 0-1,0 0 1,0 1-1,0-1 1,0 0-1,0 1 1,0-1-1,0 0 0,0 0 1,0 1-1,0-1 1,0 0-1,0 1 1,0-1-1,1 0 1,-1 0-1,0 1 1,0-1-1,0 0 0,0 0 1,0 1-1,1-1 1,-1 0-1,0 0 1,1 1-1,13 3 937,24-6 46,-35 2-963,57-6 154,-25 1-1934,67 1 0,-46 8-3153,-30 3 1216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30.5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55 3232,'-10'0'6949,"10"-1"-6753,0 0 0,0 1 0,1-1 1,-1 0-1,0 0 0,0 1 0,0-1 0,1 1 0,-1-1 0,0 0 1,1 1-1,-1-1 0,0 0 0,1 1 0,-1-1 0,1 1 0,0-1 1,7-2 276,0 1 1,-1 0-1,1 1 1,15-2-1,-18 3-382,159-13 800,-89 8-713,30-1-250,-68 2 104,0 0-6026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31.3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0 183 2720,'0'-1'275,"0"-1"1,1 0-1,-1 0 0,0 0 1,1 1-1,-1-1 0,1 0 1,-1 0-1,1 1 1,0-1-1,0 1 0,0-1 1,0 0-1,0 1 0,6-7 3024,-1 17-3000,5 8-67,0 0 0,9 23 0,5 8 85,10 11 654,-34-58-411,-2-2-496,1-1 0,0 0 0,0 1 0,-1-1 0,1 1 1,-1-1-1,1 1 0,-2-3 0,2 4-44,-4-14 64,0-1 0,0 1 0,2-1 1,0 0-1,0 1 0,2-1 0,0 0 0,2-21 0,0 29-27,0 0 0,0 0 0,0 1 0,1-1 0,0 0 0,0 1 0,1 0 0,-1 0 0,6-7 0,4-6-61,-6 9 130,0 1 0,1 0 0,0 0 0,0 1 0,14-11 0,-16 14-77,-5 4-23,1 0 0,-1-1 0,1 1 0,-1 0 0,1 0 0,0 1 1,0-1-1,-1 0 0,1 0 0,0 1 0,0-1 0,0 1 0,0 0 0,0-1 0,0 1 0,-1 0 0,5 1 1,-3-1-33,0 1 1,0 0 0,1 0 0,-1 0 0,-1 0 0,1 1 0,0-1 0,0 1 0,5 3 0,-1 2-130,0 0-1,0 0 0,-1 0 1,0 1-1,10 15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31.8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82 4480,'0'-2'213,"1"0"0,-1 0 1,1 0-1,-1 0 0,1 0 1,0 0-1,-1 0 0,1 0 1,0 0-1,1 0 0,-1 0 0,0 0 1,0 1-1,1-1 0,-1 0 1,1 1-1,0-1 0,-1 1 1,1 0-1,0 0 0,0-1 0,2 0 1,7-4 342,0 1 1,22-7 0,-29 11-424,11-3 194,-1 0-1,1 1 1,0 1 0,0 0-1,18 1 1,76 7 827,-80-3-823,-4 0-135,-18-2-291,1 0-1,-1 0 0,12-1 1,-16 0-721,0 0 0,0-1 0,0 1 0,0-1 0,0 0 0,0 0 0,3-2 0,-1 0-672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23:26:32.6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39 3488,'-3'-34'9109,"3"34"-9087,1-1 0,-1 1 1,0 0-1,0-1 0,1 1 0,-1 0 1,0 0-1,0 0 0,1-1 0,-1 1 0,0 0 1,1 0-1,-1 0 0,0-1 0,1 1 1,-1 0-1,0 0 0,1 0 0,-1 0 0,0 0 1,1 0-1,-1 0 0,0 0 0,1 0 1,-1 0-1,1 0 0,13 0 20,-11 0 25,3 0-63,0 1-1,-1 0 1,1 0-1,0 0 0,-1 1 1,1-1-1,-1 1 1,0 0-1,0 1 1,0 0-1,0-1 0,0 2 1,0-1-1,-1 0 1,0 1-1,1 0 1,-1 0-1,-1 0 0,1 0 1,-1 1-1,1 0 1,-1-1-1,0 1 1,-1 0-1,1 1 0,-1-1 1,2 7-1,-4-8-23,0 1 0,0 0 1,0 0-1,0 0 0,-1-1 0,0 1 0,0 0 0,0-1 0,0 1 0,-1-1 0,0 1 0,0-1 0,0 0 0,0 1 1,-1-1-1,-5 6 0,-2 4 119,-1-2 0,-1 1 1,-17 13-1,24-22-171,-2 4 885,7-8-775,0 1 1,1-1 0,-1 1 0,0-1 0,0 1-1,0-1 1,0 0 0,1 1 0,-1-1-1,0 0 1,0 1 0,1-1 0,-1 0 0,0 1-1,1-1 1,-1 0 0,1 1 0,-1-1 0,0 0-1,1 0 1,-1 1 0,1-1 0,-1 0 0,0 0-1,1 0 1,9 4 196,0 0-1,0-1 1,0 0 0,0 0-1,17 1 1,-16-2-553,1 0 0,-1 0 1,0 1-1,12 5 0,-1 1-1092,-17-8 564,1 1 0,-1 1 0,0-1 1,0 1-1,8 5 0,4 6-3730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02.1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 76 480,'-2'0'94,"0"0"0,0 1 0,0 0 0,0-1 0,0 1 0,0 0 0,0 0 0,0 0 0,0 0 1,-2 2-1,3-1 181,-1-1 1,0 0 0,0 0 0,-1 1 0,1-1 0,0 0 0,0-1 0,0 1-1,-1 0 1,-8 1 3371,10-3-3631,1 0 14,0 1 1,0-1-1,0 0 0,-1 0 1,1 1-1,0-1 1,0 0-1,0 0 1,0 0-1,0 1 0,0-1 1,0 0-1,1 0 1,-1 1-1,0-1 1,0 0-1,0 0 0,1 1 1,-1-1-1,1 0 1,-1 1-1,0-1 0,1 0 1,-1 1-1,1-1 1,-1 0-1,1 1 1,0-1-1,-1 1 0,1-1 1,-1 1-1,1 0 1,0-1-1,0 1 1,1-1-1,33-16 346,-25 13-109,5-3-156,0 2 0,1-1-1,-1 2 1,1 0 0,0 1-1,0 0 1,18 0 0,30-2 17,-32-1-30,-24 4-65,0 0 0,0 1-1,9-1 1,-10 3 61,-1 1-1,0-1 1,1 1 0,-1 0 0,0 1-1,7 3 1,-12-5-81,-1 0-1,1 0 1,-1 0-1,1-1 1,-1 1 0,1 0-1,-1 0 1,0 0-1,1 0 1,-1 0 0,0 0-1,0 0 1,1 0-1,-1 0 1,0 0 0,0 0-1,-1 2 1,2 1 11,4 10-73,-4-12 30,0 0 0,0-1 0,0 1 1,-1 0-1,1 0 0,-1-1 0,1 1 0,-1 0 0,0 0 0,1 2 1,3 33 164,-2-28-54,-1-1-1,1 15 1,3 106 372,-2-11-528,-2-110 20,-1 0 0,5 17-1,-1 0 13,-4-24 50,0 1 1,1-1-1,-1 1 1,0-1-1,1 1 1,-1-1-1,0 1 1,1-1 0,0 1-1,-1-1 1,1 0-1,0 0 1,0 1-1,0-1 1,0 0-1,0 0 1,0 0 0,0 0-1,0 0 1,0 0-1,0 0 1,1 0-1,-1 0 1,0-1-1,1 1 1,-1 0 0,1-1-1,-1 1 1,0-1-1,1 0 1,-1 1-1,1-1 1,-1 0-1,1 0 1,1 0-1,5 0 89,1-1-1,-1-1 0,0 1 0,0-2 1,10-3-1,2 1-265,-15 3-31,1 0 0,0 1 0,0 0 0,-1 0 1,1 0-1,0 1 0,0 0 0,0 0 0,-1 0 0,1 1 0,0 0 0,8 2 0,-6 0-2450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02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641 4 992,'0'-1'81,"0"1"0,-1 0 0,1 0 1,0-1-1,-1 1 0,1 0 0,0 0 0,-1 0 0,1 0 0,0-1 1,-1 1-1,1 0 0,-1 0 0,1 0 0,0 0 0,-1 0 1,1 0-1,-1 0 0,1 0 0,-1 0 0,1 0 0,0 0 0,-1 0 1,1 0-1,-1 0 0,1 1 0,0-1 0,-1 0 0,1 0 0,0 0 1,-1 1-1,1-1 0,0 0 0,-1 0 0,1 1 0,0-1 1,-1 0-1,1 1 0,0-1 0,0 0 0,-1 1 0,1-1 0,0 0 1,0 1-1,0-1 0,0 0 0,-1 1 0,0 1 440,-8 11 1975,9-12-2468,-1-1 1,1 0-1,0 1 0,-1-1 1,1 1-1,0-1 1,0 1-1,-1-1 0,1 0 1,0 1-1,0-1 1,0 1-1,-1-1 0,1 1 1,0-1-1,0 1 0,0-1 1,0 1-1,0-1 1,0 2-1,0-2-9,0 1 1,0 0-1,0-1 1,0 1-1,0-1 1,0 1-1,0 0 0,-1-1 1,1 1-1,0-1 1,0 1-1,-1 0 1,1-1-1,0 1 0,-1-1 1,1 1-1,0-1 1,-1 1-1,-9 14 817,3-3-557,-36 49 526,3-14-353,-15 17 184,22-31-412,-43 35 0,22-24-31,-46 34 153,61-52-522,1 2 0,-65 63 0,102-91 123,0 1 0,1-1 1,-1 1-1,1-1 0,-1 1 0,1 0 1,-1-1-1,1 1 0,-1-1 1,1 1-1,0 0 0,-1-1 1,1 1-1,0 0 0,-1 0 0,1-1 1,0 1-1,0 0 0,0 0 1,0-1-1,0 2 0,0-2-40,0 1 0,1-1 0,-1 0-1,1 1 1,-1-1 0,1 0 0,-1 1-1,0-1 1,1 0 0,-1 0 0,1 0-1,-1 0 1,1 1 0,-1-1 0,1 0-1,-1 0 1,1 0 0,-1 0 0,1 0-1,-1 0 1,1 0 0,0-1 0,6 1-672,-1-1 0,1-1 1,10-3-1,15-8-2424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28.3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33 2144,'0'-1'22,"0"1"0,0 0 0,0-1 1,0 1-1,0 0 0,0-1 0,0 1 0,0 0 1,0-1-1,0 1 0,0 0 0,0-1 0,0 1 1,0 0-1,0-1 0,0 1 0,0 0 0,0-1 0,0 1 1,0 0-1,0 0 0,1-1 0,-1 1 0,0 0 1,0-1-1,0 1 0,1 0 0,-1 0 0,0-1 1,0 1-1,1 0 0,-1 0 0,0 0 0,1-1 0,-1 1 1,0 0-1,1 0 0,-1 0 0,0 0 0,1 0 1,-1 0-1,0 0 0,1-1 0,-1 1 0,0 0 0,1 0 1,-1 0-1,0 0 0,1 1 0,7-21 3608,-8 19-3492,0 1 0,1 0-1,-1 0 1,0 0 0,1 0 0,-1-1 0,0 1 0,1 0 0,-1 0 0,1 0 0,-1 0 0,0 0 0,1 0 0,-1 0 0,0 0 0,1 0 0,-1 0 0,1 0 0,-1 0 0,0 0 0,1 1 0,-1-1 0,0 0-1,1 0 1,-1 0 0,2 1 552,-2 0-552,1 0-5,-1 0 0,1 0 0,-1 0 0,1 1 0,-1-1 0,0 0 0,0 0 0,0 1-1,0-1 1,0 0 0,0 0 0,0 1 0,0-1 0,0 0 0,0 0 0,-1 2 0,-50 249 714,25-113-131,20-111-620,-1 0 0,-13 30 0,14-40-94,1 1 1,1 0 0,-4 32-1,0 2 41,5-34 72,1-1 0,0 1 0,2 0 1,3 34-1,-2-47-23,0 1 1,1-1-1,-1 1 0,2-1 1,-1 0-1,1 1 0,-1-1 1,2-1-1,-1 1 1,1 0-1,0-1 0,0 0 1,0 0-1,1 0 0,-1 0 1,1-1-1,9 6 0,-7-5-86,1 0-1,1 0 1,-1-1-1,0-1 1,1 1-1,0-2 1,0 1-1,0-1 0,0 0 1,0-1-1,18 1 1,-23-33-11574,3 12 8123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04.0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8 480,'4'-7'11706,"-6"11"-11630,-1 0 0,1 0-1,0 1 1,0-1 0,0 1 0,1-1-1,0 1 1,-1 5 0,-3 6 48,-4 15 286,1-1 1,-4 41 0,12-62-341,0 1 0,0 0 0,1 0 0,1 0 0,0-1 0,3 12 0,2 9 133,-6-27-191,1 1 0,-1-1 0,0 0 1,1 0-1,-1 0 0,1 0 0,0 0 0,0 0 1,0-1-1,1 1 0,-1 0 0,0-1 0,1 0 1,0 0-1,0 0 0,-1 0 0,1 0 0,0 0 0,1-1 1,2 2-1,24 7-103,11 3-1887,-27-6 451,-13-6 1272,0 0 0,0 0 0,0-1 0,0 1 0,1 0 0,-1-1 0,0 1 0,0-1 0,1 1 0,-1-1 0,0 0 0,0 0 0,1 1 0,-1-1 0,0 0 0,3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04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36 7040,'-10'-19'2624,"15"14"-2048,-5-3 576,5 5-2784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08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1824,'0'1'2012,"10"0"1152,6 1-2634,1 3-62,-14-4-363,0 0 1,0 0-1,0 0 1,0 0-1,0-1 0,5 1 1,24 1 235,0 1 1,56 14-1,-64-12-560,-13-4 214,1 0 0,0 0 0,0-1 0,0-1 1,-1 0-1,1 0 0,0-1 0,12-4 0,32-5 97,-38 10-2,25 1 0,-15 1-1465,-30-1 974,1 1-1,0-1 1,-1 1-1,1 0 0,0-1 1,0 1-1,-1 0 1,1 0-1,0 0 0,0 0 1,0 0-1,0 0 1,-1 2-1,-1 0 35,-6 8-1046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09.5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9 896,'0'0'4027,"8"4"-3094,-5-4-823,0 1 1,0-1-1,0 0 1,0 0-1,0 0 0,-1 0 1,1 0-1,0-1 1,0 1-1,0-1 1,0 0-1,-1 0 0,1 0 1,0 0-1,-1 0 1,5-3-1,-5 3-84,-1 1-1,1 0 1,0-1-1,0 1 1,0 0-1,0 0 1,0 0-1,0 0 1,0 0-1,2 1 1,5-1 493,211 0 2249,-218 0-2965,7 5-3729,-14 11 156,1-3 1834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10.9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50 992,'5'-13'449,"-5"11"-355,1 1 1,-1-1-1,1 0 0,0 1 1,-1-1-1,1 0 0,0 1 0,0-1 1,1-1-1,-1 2 53,0-1 0,0 1 0,0 0-1,0 0 1,0 0 0,0-1 0,0 1 0,0 0 0,0 0 0,1 1 0,-1-1 0,0 0-1,1 0 1,-1 1 0,1-1 0,-1 1 0,0-1 0,1 1 0,-1-1 0,1 1-1,0 0 1,5 0 2872,-7 1-2966,-1 1-1,1-1 0,0 0 0,0 1 1,0-1-1,0 1 0,0-1 1,0 1-1,0 2 0,0 10 497,-13 54-5,-15 73 256,21-105-452,5-24-240,0 0 0,-6 16 0,-9 38 230,9-31-393,-17 78-63,15-62 60,8-33 166,0-1 1,1 0-1,1 22 0,0 19-24,-1-28-65,2 0 0,2 0-1,0 0 1,2-1 0,14 48-1,-16-67 28,0 1 43,0 0-1,8 18 0,-8-25-67,-1 1 0,1-1 0,0 0 1,0 0-1,1 0 0,-1 0 0,1-1 0,0 1 1,4 2-1,1-1 83,0 0 0,0 0 0,1-1 0,-1-1 1,1 0-1,0 0 0,0-1 0,14 2 0,-4 0-92,-19-4-155,-1 0 0,1 0 0,-1 1 0,1-1-1,-1 0 1,0 0 0,1 0 0,-1 0 0,1 0 0,-1 0-1,1 0 1,-1 0 0,1 0 0,-1 0 0,1 0 0,-1 0-1,1 0 1,-1 0 0,1-1 0,-1 1 0,0 0-1,1 0 1,-1 0 0,1-1 0,-1 1 0,0 0 0,1-1-1,-1 1 1,0 0 0,1-1 0,-1 1 0,1-2-232,-1 1 0,0-1 1,0 1-1,0-1 0,0 0 0,0 1 1,0-1-1,-1 1 0,1-1 0,-1-1 1,-4-24-2549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12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243 0 1312,'-5'3'6698,"-12"-6"-4740,14 4-1829,1-1 0,-1 0 1,0 1-1,1 0 1,-1 0-1,1 0 0,-4 1 1,-8 3 205,-11 3 129,24-8-457,0 0-1,0 1 1,0-1 0,0 0-1,0 1 1,0-1-1,0 1 1,1-1 0,-1 1-1,0-1 1,0 1-1,1-1 1,-2 2 0,-9 5 60,0-1 83,0 0-1,1 0 0,0 1 1,0 0-1,0 1 0,-8 9 1,12-12-170,1 0 1,0 0-1,1 1 0,0 0 1,-1-1-1,2 1 1,-1 1-1,1-1 1,-5 13-1,7-15 40,-1 1-1,1 0 1,0 0-1,1 0 0,-1-1 1,1 1-1,0 0 1,0 0-1,0 0 0,1 0 1,0 0-1,0 0 1,0-1-1,4 10 1,5 9 5,0 0 0,19 27 0,-25-43 35,1 0 0,1 0 0,-1-1 0,1 0 0,0 0 0,1 0 0,-1-1 0,1 0 1,0 0-1,15 6 0,-9-4 111,-4-3-79,0 1 0,0-1-1,1-1 1,-1 0 0,1 0 0,0-1 0,19 3 0,-5-4-95,-19 0-451,0 0 0,0-1-1,0 0 1,0 0 0,0 0 0,0-1-1,7-1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13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141 8 1056,'0'0'14,"1"0"0,-1 0 0,0 1-1,0-1 1,1 0 0,-1 0 0,0 0 0,0 0 0,1 0 0,-1 0-1,0 0 1,1 0 0,-1 0 0,0-1 0,0 1 0,1 0 0,-1 0 0,0 0-1,0 0 1,0 0 0,1 0 0,-1 0 0,0-1 0,0 1 0,2-7 3058,-1 7-2951,-1 0 0,1 0 0,0 1 0,-1-1 0,1 0 1,0 0-1,-1 0 0,1 1 0,-1-1 0,1 0 1,-1 1-1,1-1 0,-1 1 0,1-1 0,-1 0 1,1 1-1,-1-1 0,1 1 0,-1-1 0,1 1 1,-1-1-1,0 1 0,0 0 0,1-1 0,-1 1 0,0-1 1,0 1-1,1 0 0,-1-1 0,0 1 0,0 0 1,0-1-1,0 1 0,0-1 0,0 2 0,-2 30 1026,0-23-598,-6 45 459,-28 98 0,27-124-805,-21 44-1,0 0 140,21-47-294,1 0 0,-9 49 0,6 51 190,10-111-186,2-1 0,0 1 1,0-1-1,1 1 0,1-1 0,0 0 0,6 15 1,-7-24-6,0 0 1,-1-1-1,1 1 1,1-1-1,-1 0 1,0 1-1,1-1 1,0 0 0,0-1-1,0 1 1,0 0-1,0-1 1,0 0-1,1 0 1,-1 0-1,1 0 1,-1 0-1,1-1 1,0 1 0,0-1-1,0 0 1,0 0-1,0-1 1,0 1-1,0-1 1,5 0-1,3 0 14,-1-1 0,1-1 0,0 0 0,-1 0 0,0-1-1,0-1 1,18-7 0,126-70-2055,-132 65-556,-21 15 2203,-1 0 0,0 0 1,0 0-1,0 0 1,0-1-1,0 1 0,0 0 1,0 0-1,0-1 0,0 1 1,-1 0-1,1-1 1,-1 1-1,1-1 0,0-1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14.0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0 3072,'-4'8'8784,"9"-4"-8624,-1 0 0,1-1 0,0 1 0,0-1 0,1-1 0,-1 1 0,1-1 0,-1 0 0,1 0 0,7 2 0,10 0 203,29 3 0,-41-6-220,68 6 665,119-6 0,-150-2-455,56-6-189,-20 4-1783,-73 3 662,-11 0 925,1 0-241,0 0 0,0 0 1,1 0-1,-1 0 0,0 0 1,0 0-1,0 0 0,0 0 1,0 0-1,0-1 0,0 1 1,1 0-1,-1-1 0,0 1 1,0-1-1,0 1 0,0-1 1,-1 0-1,1 1 0,0-1 1,0 0-1,1-1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17.2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84 80 1312,'3'-6'4924,"-2"6"-4958,-1 3 187,1 0-1,-1-1 1,0 1-1,0-1 1,0 1-1,0 0 1,0-1-1,0 1 1,-1 0-1,-1 3 1,0 13 591,2-18-697,0-1 1,0 1-1,0-1 1,0 1-1,0-1 1,0 1-1,0-1 1,0 0-1,0 1 1,-1-1 0,1 1-1,0-1 1,0 1-1,0-1 1,-1 1-1,1-1 1,0 1-1,0-1 1,-1 0-1,1 1 1,0-1-1,-1 0 1,1 1-1,0-1 1,-1 0-1,1 1 1,-1-1 0,1 0-1,0 0 1,-1 1-1,1-1 1,-1 0-1,0 0 1,0-16 661,1 9-666,1 0 0,0 0 0,0 0 1,1 0-1,0 0 0,0 0 0,0 0 0,5-9 0,-3 8-31,-3 5-7,1-2-16,0 0 1,1 0-1,-1 0 1,6-7-1,-8 12 10,0-1-1,1 1 1,-1-1-1,1 1 1,-1-1 0,0 1-1,1-1 1,-1 1-1,1 0 1,-1-1-1,1 1 1,0 0-1,-1-1 1,1 1-1,-1 0 1,1 0 0,0-1-1,-1 1 1,1 0-1,-1 0 1,1 0-1,0 0 1,-1 0-1,1 0 1,0 0 0,-1 0-1,1 0 1,0 0-1,-1 0 1,1 0-1,-1 0 1,1 1-1,0-1 1,-1 0 0,1 1-1,-1-1 1,1 0-1,-1 1 1,1-1-1,-1 0 1,1 1-1,-1-1 1,1 1-1,-1-1 1,1 1 0,-1-1-1,1 2 1,1 1 28,0 0 1,1 0 0,-1 0 0,-1 0 0,1 0 0,0 1-1,-1-1 1,0 1 0,1-1 0,-2 1 0,1-1 0,0 1-1,-1 0 1,1-1 0,-1 1 0,0 0 0,0-1 0,-1 1-1,1 0 1,-1-1 0,0 1 0,-1 4 0,2-7-9,0-1 1,-1 1 0,1-1 0,0 1-1,0 0 1,-1-1 0,1 1 0,0-1-1,-1 1 1,1-1 0,-1 1-1,1-1 1,-1 0 0,1 1 0,-1-1-1,1 1 1,-1-1 0,1 0 0,-1 1-1,1-1 1,-1 0 0,0 0-1,1 0 1,-1 1 0,0-1 0,1 0-1,-1 0 1,1 0 0,-1 0 0,0 0-1,1 0 1,-1 0 0,0 0 0,1 0-1,-2-1 1,-1 0-25,0 0 1,-1 0-1,1 0 1,1-1-1,-6-2 0,4 0-43,4 4 35,0 0 0,0 0 0,0 0 0,-1-1 1,1 1-1,0 0 0,0 0 0,0 0 0,0 0 0,0 0 0,-1 0 0,1-1 0,0 1 0,0 0 0,0 0 0,0 0 0,-1 0 0,1 0 0,0 0 0,0 0 0,0 0 0,0 0 0,-1 0 1,1 0-1,0 0 0,0 0 0,0 0 0,-1 0 0,1 0 0,0 0 0,0 0 0,0 0 0,0 0 0,-1 0 0,1 0 0,0 0 0,0 0 0,0 0 0,0 1 0,-1-1 0,-1 8 363,-3-16-94,5 6-251,1 1 0,-1-1 0,0 0 0,0 1 0,1-1 0,-1 1 0,1-1 0,-1 1 0,1-1-1,0 1 1,0-1 0,-1 1 0,1 0 0,0-1 0,0 1 0,1 0 0,-1 0 0,2-2 0,-2 3 2,-1-1 0,1 1 0,0-1-1,-1 1 1,1 0 0,0-1 0,0 1 0,0 0 0,-1 0 0,1 0-1,0 0 1,0 0 0,0-1 0,-1 1 0,1 1 0,0-1-1,0 0 1,0 0 0,-1 0 0,1 0 0,0 0 0,0 1 0,-1-1-1,1 0 1,0 1 0,-1-1 0,1 1 0,0-1 0,-1 1-1,1-1 1,0 1 0,-1-1 0,1 1 0,-1-1 0,1 1 0,-1 0-1,1-1 1,-1 1 0,1 1 0,0 0 19,0 1 0,0 0 0,0 0 0,-1 0 0,1 0 0,-1 0 0,1 0 1,-1 0-1,0 0 0,0 0 0,-1 0 0,1 0 0,-1-1 0,1 1 0,-1 0 0,0 0 0,-1 4 0,1-7-15,1 0-1,0 1 1,0-1 0,0 0-1,-1 1 1,1-1 0,0 0-1,0 1 1,-1-1-1,1 0 1,0 0 0,0 1-1,-1-1 1,1 0-1,0 0 1,-1 0 0,1 1-1,0-1 1,-1 0-1,1 0 1,-1 0 0,1 0-1,0 0 1,-1 0 0,1 0-1,0 0 1,-1 0-1,1 0 1,-1 0 0,1 0-1,0 0 1,-1 0-1,1 0 1,0 0 0,-1 0-1,1 0 1,-1-1-1,1 1 1,0 0 0,-1 0-1,1 0 1,0-1-1,0 1 1,-1 0 0,1-1-1,-16-13 44,13 11-41,-22-28-274,22 26 37,2 6-49,-1 3 258,-2 9-113,3-11 110,1 0 0,-1 0-1,1 0 1,-1 0 0,0-1 0,0 1 0,0 0 0,0 0-1,0-1 1,0 1 0,0 0 0,0-1 0,-1 1 0,-2 1 0,4-3 21,0 0 0,-1 0-1,1 0 1,0 0 0,-1 0 0,1 0 0,0 0 0,-1 0 0,1 0 0,0 0 0,-1 0 0,1-1 0,0 1 0,-1 0 0,1 0 0,0 0 0,-1-1 0,1 1 0,0 0 0,0 0 0,-1-1 0,1 1 0,0 0 0,0 0 0,-1-1 0,1 1 0,0 0 0,0-1 0,0 1-1,0 0 1,0-1 0,0 1 0,-1 0 0,1-1 0,0 1 0,0 0 0,0-1 0,0 1 0,0 0 0,0-1 0,0 1 0,0-1 0,1 1 0,-1-1 0,2-18 98,14-15-335,-8 19 250,-8 15-25,0-1 0,0 1 0,0-1 0,1 1 0,-1-1 0,0 1 0,0 0 1,1-1-1,-1 1 0,0 0 0,1-1 0,-1 1 0,0 0 0,1-1 0,-1 1 0,0 0 0,1-1 1,-1 1-1,1 0 0,-1 0 0,1 0 0,-1 0 0,1-1 0,-1 1 0,1 0 0,-1 0 1,0 0-1,1 0 0,0 0 0,-1 1 18,1-1-1,-1 1 1,0-1 0,0 1-1,1 0 1,-1-1 0,0 1 0,0-1-1,0 1 1,0 0 0,0-1-1,0 1 1,0 0 0,0-1-1,0 2 1,0-1 7,0 8 23,-1 0 0,1 0 0,-2-1 0,1 1-1,-1 0 1,0-1 0,-1 1 0,0-1 0,0 0 0,-1 0 0,0 0 0,-5 8 0,8-15 0,0 1-1,0-1 0,0 0 0,0 1 1,0-1-1,0 0 0,0 0 1,0 0-1,0 0 0,-1 0 1,1 0-1,-2 0 0,3-1-28,-1 0 1,0 0-1,1 0 0,-1 0 0,1 0 1,-1 0-1,0 0 0,1 0 1,-1 0-1,0-1 0,1 1 0,-1 0 1,1 0-1,-1-1 0,1 1 0,-1-1 1,1 1-1,-1 0 0,1-1 1,-1 1-1,1-1 0,-1 1 0,1-1 1,0 1-1,-1-1 0,1 1 1,0-1-1,-1 1 0,1-1 0,0 0 1,0 0-1,-4-6-19,1 0-1,1-1 1,-1 1 0,1-1 0,1 0 0,-1 0-1,1 1 1,0-1 0,1 0 0,1-11 0,-1 17-196,1-3 691,7 9-31,6 6-429,-1 1 0,0 1 0,0 1 0,-1-1 0,-1 2 0,0 0 0,-1 0 0,10 19 0,-11-17 139,-5-11-72,0 1 0,-1 0 1,0 0-1,0-1 1,-1 2-1,1-1 1,-1 0-1,-1 0 0,2 10 1,-2-9 28,-1 1 0,-1-1 0,1 0 0,-1 1 0,-1-1 0,1 0 0,-1 0 0,-1 0 1,-3 8-1,4-11-88,0 0 1,0 0 0,0 0 0,-1 0 0,0 0 0,0-1 0,0 1-1,0-1 1,0 0 0,-1 0 0,0 0 0,1 0 0,-1-1 0,0 1-1,0-1 1,-5 2 0,4-3-259,1 0 0,-1 0-1,1 0 1,-1 0 0,0-1 0,1 0 0,-1 0-1,0 0 1,1 0 0,-6-2 0,7 1-231,0 1-1,0-1 1,0 0 0,0 0 0,1-1 0,-1 1-1,0 0 1,1-1 0,-5-3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18.4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53 1056,'2'7'10469,"1"-3"-11242,3 1 1359,-4-4-466,-1 0 0,1 1 0,0-1 0,0 1 0,-1-1 0,1 1 0,1 3 0,8 10 215,-8-11-266,0 1-1,-1-1 1,1 0-1,1 5 1,19 49 397,24 90 1,-38-121-297,-7-22-100,0-1 0,0 1 0,-1 0 1,0 0-1,0 1 0,1 5 0,-2-10 245,0-8 64,5-89-155,-5 78-220,0 0 0,2 0 0,0 1 0,1-1 0,1 0 0,1 1 0,0 0 0,1 0 0,1 1 0,1-1 0,10-16 0,-13 25 1,1 1 0,0 0 1,0 0-1,1 0 0,0 1 1,0 0-1,9-5 0,-14 9 2,1 0 0,0 1 0,0-1 0,0 1 0,0 0 0,0 0 0,0 0 0,5-1-1,-6 2-7,0 0 0,0 0 0,0 0 0,0 0 0,0 1 0,-1-1 0,1 1 0,0-1 0,0 1 0,0 0 0,0 0 0,-1 0 0,4 2 0,7 3-3,0 0-1,18 7 0,-14-7 9,0 0 14,0-1 0,1 0 0,-1-1 0,26 2 0,-34-5-362,1 0 0,-1-1 0,1 0 0,-1 0 0,1-1 0,-1 0 0,10-2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2:28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5 2816,'0'0'40,"0"0"1,0 0-1,0-1 0,0 1 1,0 0-1,0 0 0,0 0 1,0 0-1,0-1 0,0 1 1,0 0-1,0 0 0,0 0 1,0 0-1,0 0 0,-1-1 1,1 1-1,0 0 0,0 0 1,0 0-1,0 0 0,0 0 1,0 0-1,0-1 0,-1 1 1,1 0-1,0 0 0,0 0 1,0 0-1,0 0 0,-1 0 1,1 0-1,0 0 0,0 0 1,0 0-1,0 0 0,-1 0 1,1 0-1,0 0 0,0 0 1,0 0-1,0 0 0,-1 0 1,1 0-1,0 0 0,0 0 1,-21 15 7993,21-15-7930,5 8 1760,2-2-1207,0-1 0,0-1-1,1 1 1,0-1 0,-1-1-1,1 1 1,17 4 0,61 10-247,-63-16-1882,43 0 0,-43-2 155,17-3-3387,2-9 1419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19.4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43 2400,'6'3'9591,"-6"-3"-9385,9 0 141,1-1-1,-1 0 1,0-1 0,0 1-1,1-2 1,11-4 0,-9 4-219,-1 1 0,1 0 0,0 0 0,0 1 1,14 1-1,17-1-17,122-7 950,-29 4-827,-133 4-366,-1 0-1,1-1 0,-1 1 0,0 0 0,1-1 0,-1 1 1,1-1-1,-1 0 0,0 0 0,3-2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0.3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 4224,'-7'1'1187,"6"-1"-1161,1 0 1,0 0-1,0 0 1,0 1-1,0-1 1,0 0-1,0 0 1,-1 0-1,1 0 1,0 0-1,0 0 1,0 0-1,0 0 1,-1 0-1,1 0 1,0 0-1,0 0 1,0 0-1,0 0 1,-1 0-1,1 0 1,0 0-1,0 0 1,0 0-1,0 0 1,-1 0-1,1 0 1,0 0-1,0 0 1,0 0-1,0 0 1,0 0-1,-1 0 1,1 0-1,0-1 1,0 1-1,0 0 1,0 0-1,0 0 1,0 0-1,-1 0 1,1 0-1,0-1 1,0 1-1,0 0 0,0 0 203,-3 12 3105,6-7-3144,0 0 0,0 0 1,1 0-1,-1-1 1,1 0-1,0 1 0,1-1 1,-1 0-1,1-1 0,6 5 1,-2-1-151,-1-1-1,12 13 1,9 17 21,-3 1 0,0 1 0,26 55 1,-26-43 186,52 70 0,-75-116-229,24 31 252,33 57 0,-53-79-212,-1 0 1,0 1 0,-1-1 0,0 1 0,-1 0-1,-1 1 1,0-1 0,1 22 0,-4-14 73,-1 0 0,0-1 0,-2 1 0,0-1 0,-2 1 0,0-1 0,-1 0-1,-2-1 1,0 1 0,-1-2 0,-1 1 0,0-1 0,-24 31 0,10-18-134,-34 42-651,49-65-106,1-1 0,-1 1 0,-1-2 1,1 1-1,-19 10 0,27-18 558,0 0 0,1 1 0,-1-1 1,0 0-1,0 1 0,1-1 0,-1 0 0,0 0 0,0 0 0,0 0 0,1 0 0,-1 0 0,0 0 0,0 0 0,0 0 0,1 0 0,-2 0 0,-2-1-515,-8 0-2837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2.2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83 2080,'6'-7'7097,"-5"6"-6680,14-8 1147,19-4-1528,-2 2 404,-18 6-197,0 0 0,25-4-1,-3-1 231,-27 7-415,1 0 0,16-2 0,-23 4-52,-1 1 1,1 0 0,0 0-1,-1 0 1,1 0-1,-1 1 1,1-1 0,-1 1-1,1 0 1,-1-1-1,1 1 1,-1 0 0,1 0-1,-1 1 1,2 1-1,-1-2 0,-1 1 0,1 0 1,-1 0-1,0 1 0,0-1 0,0 0 0,0 1 0,0-1 0,0 1 0,-1 0 0,1-1 0,1 7 0,-1-2 26,0 1 0,-1 0 0,1 13 0,0-2 129,7 58 271,-6-52-253,2 0 0,0 0 0,10 28-1,-6-21-66,-5-21-58,-1 0 0,2-1 1,-1 1-1,2-1 0,-1 1 1,1-2-1,1 1 0,0-1 0,0 0 1,0 0-1,1-1 0,10 8 0,-10-9 11,1-1 0,-1-1 1,1 0-1,0 0 0,1 0 0,-1-1 0,1-1 0,0 0 0,0 0 0,0-1 0,0 0 0,0 0 0,19-1 0,-6 0-11,1-2 1,-1-1-1,25-5 1,-40 5-421,0 0 0,-1-1 0,1 1 0,-1-2 0,10-5 0,-12 7-347,-1-1 1,0 0-1,0-1 1,0 1-1,0-1 0,-1 0 1,1 0-1,-1 0 1,4-6-1,-1-7-1324,-4-5-843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2.9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755 1 2400,'0'3'420,"1"-1"1,-1 1-1,0 0 1,0 0-1,0-1 1,-1 1-1,1 0 1,0-1-1,-1 1 1,0 0-1,0-1 1,-1 4-1,-5 4 395,0 0-1,-9 9 0,5-8-558,-1 0 0,0 0-1,-1-1 1,-17 10 0,-59 29 751,31-19-680,34-17-38,0 2 0,1 0 0,0 1 1,-33 33-1,-76 104 247,40-44-331,60-79-142,23-22-73,0 0-1,-9 11 1,13-13-140,-1-1 0,1 1 0,-12 7 0,2-1-935,15-12 985,-1 0 0,1 1 1,0-1-1,-1 0 0,1 0 1,0 1-1,0-1 0,-1 0 1,1 1-1,0-1 0,0 0 1,-1 1-1,1-1 1,0 0-1,0 1 0,0-1 1,0 0-1,0 1 0,0-1 1,0 1-1,0-1 0,-1 0 1,1 1-1,0-1 0,1 1 1,-1-1-1,0 0 0,0 1 1,0-1-1,0 1 0,0-1 1,0 1-1,1 0-54,0 0 1,0 0-1,-1 0 0,1-1 0,0 1 1,0 0-1,0 0 0,0-1 0,0 1 1,2 1-1,0-1-492,0 1 1,1-1-1,-1 1 1,0-1-1,1 0 1,5 1-1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3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3 2400,'0'-2'9829,"-1"9"-9498,0 1-1,-1-1 1,0 1-1,0-1 1,0 0-1,-1 0 1,-3 8-1,2-8-272,1 0 1,0 0-1,1 1 0,0 0 0,0-1 0,0 1 0,0 9 0,2-14-64,0 0 0,1 0 0,-1 0 0,1 0 0,-1 0 0,1-1 0,0 1 0,0 0 0,0 0 0,0-1 0,0 1 1,1-1-1,0 1 0,-1-1 0,1 1 0,0-1 0,0 0 0,0 0 0,0 0 0,0 0 0,1 0 0,-1 0 0,1-1 0,3 2 0,-6-2 5,7 3-416,0 0 0,14 6 0,-19-9 107,-1 0-1,1-1 1,0 1-1,0-1 1,0 1-1,-1-1 1,1 0 0,0 0-1,0 0 1,0 0-1,0 0 1,0 0-1,-1 0 1,1-1-1,0 1 1,0 0-1,0-1 1,-1 0-1,3 0 1,5-6-1274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4.3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11 8320,'-22'-8'3744,"19"5"-3232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5.3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1824,'-8'18'10329,"8"-16"-9938,10 1-110,-4-1-126,-1 0 0,1 0-1,0-1 1,0 0 0,-1 0 0,11 0 0,346 11 1760,-263-10-1871,-57-3-488,-38-1-1396,2-1-788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6.2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77 2144,'0'-2'171,"0"1"1,0-1-1,0 0 1,0 1-1,1 0 0,-1-1 1,0 1-1,1-1 0,0 1 1,-1-1-1,1 1 1,0 0-1,-1-1 0,1 1 1,0 0-1,0 0 1,0 0-1,0 0 0,2-1 1,-1 0 53,0 0 1,1 1 0,-1-1-1,1 1 1,0 0-1,-1 0 1,1 0-1,0 0 1,4 0 0,-1 0-52,0 0 1,-1 1 0,1 0-1,-1 0 1,1 1 0,0-1-1,-1 1 1,1 0 0,-1 1-1,7 2 1,-5-1 45,-5-2-102,1 0 1,-1 1-1,1-1 0,-1-1 1,1 1-1,-1 0 1,1-1-1,4 1 0,-6-1 117,0 1-171,0-1 0,0 1 0,0-1 0,0 1 0,0-1 0,0 0 0,0 1 0,0-1 0,0 0 0,0 0 0,0 0 0,0 0 0,0 0 0,0 0 0,0 0 0,0 0 0,1-1 0,53 6 811,177-10 218,-219 6-1026,-1-2 0,1 0 0,0 0 1,-1-1-1,1-1 0,-1 0 0,0 0 0,0-2 1,22-10-1,-16 7-945,-15 7 185,0-1 0,0 1 0,-1 0 0,1-1 0,0 0 1,-1 0-1,5-3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7.1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349 0 3392,'-3'7'4752,"-1"0"-4015,1 0 1,-1 0 0,-3 10 0,-7 16-73,-28 47 59,23-39-315,-3-2 0,-45 64 1,55-87-340,-15 17-61,1 1-1,-37 68 1,56-87-9,1 0 1,1 1 0,0 0-1,1 0 1,1 0 0,1 1 0,0-1-1,0 18 1,3 8-58,11 82 1,-7-94 113,16 54 0,-15-68 3,0 0-1,1-1 0,0 1 0,19 26 1,-9-19 220,0-2 0,33 33 0,-40-45-264,-1-1-1,2 0 1,-1-1 0,1 0-1,0 0 1,1-1 0,-1-1-1,14 5 1,-21-9-279,-1 0 1,0-1-1,1 1 1,-1-1-1,0 1 1,1-1-1,4-1 1,-6 1 11,0 0 0,-1-1 1,1 1-1,-1 0 0,1-1 1,0 1-1,-1-1 0,0 0 0,1 0 1,-1 1-1,1-1 0,-1 0 0,0 0 1,1 0-1,-1 0 0,0 0 0,2-3 1,-2 3-93,0-2-367,1 1 0,0-1 0,0 1 1,0 0-1,0 0 0,4-3 0,10-12-1210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8.0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413 5 2976,'4'-4'3045,"-16"7"331,8-2-3131,1 0 0,0-1 0,0 1 1,0-1-1,0 0 0,0 0 0,0 0 0,-6-1 0,-2 0 285,-48-4 867,39 6-1358,0 1-1,0 1 0,0 1 1,-20 6-1,31-7-13,0 1-1,0 0 0,0 0 1,1 1-1,0 0 0,-11 8 0,4-1 7,1 0-1,-15 18 1,23-22-9,0-1 1,1 1 0,1 0 0,-1 0-1,1 0 1,1 0 0,-1 1 0,2 0 0,-1-1-1,1 1 1,-2 18 0,2-2 17,1 1 1,4 50-1,-2-70 20,0-1-1,0 0 1,0 0 0,1 1-1,-1-1 1,1 0-1,1-1 1,-1 1-1,1 0 1,-1-1 0,1 1-1,1-1 1,-1 0-1,1 0 1,-1 0-1,1 0 1,0-1 0,0 1-1,1-1 1,-1 0-1,10 4 1,5 2 217,0-2 1,0 0 0,1-1-1,26 4 1,-34-8-267,26 1 0,1 0-391,-34-3 39,0 1-1,1-1 0,-1 0 0,0 0 1,0-1-1,7-1 0,-8 1-440,-1 0 1,1 0-1,-1 0 0,0-1 1,7-3-1,-2-1-2295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04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187 118 480,'-2'3'4946,"-2"-4"-3928,2-8-97,-3-17 423,5 24-1251,0 0 1,0 1-1,-1-1 0,1 0 0,-1 1 0,1-1 1,-1 1-1,0-1 0,0 1 0,0-1 0,1 1 1,-1-1-1,-2 0 0,2 0-37,0 1 0,0 0 0,0-1 1,0 1-1,0-1 0,0 1 0,1-1 0,-1 0 0,0 1 0,1-1 0,0 0 0,-1 1 1,1-3-1,0 3-24,-1 0 1,1 0-1,0 0 0,0 0 1,-1 0-1,1 1 1,0-1-1,-1 0 1,1 0-1,-1 0 1,1 0-1,-1 1 0,1-1 1,-1 0-1,0 1 1,1-1-1,-2-1 1,-15-9 205,7 4 49,9 7-269,0 0 0,1-1-1,-1 1 1,0 0 0,0 0 0,0 0 0,1-1-1,-1 1 1,0 0 0,0 0 0,0 0 0,0 0 0,1 0-1,-2 1 1,1-1 19,0 0 0,0 0 0,0 0 0,0 0 0,0 0 0,0 0 0,0 0 0,0 0 0,0 0 0,0 0 0,0 0 0,0-1 0,0 1 0,1 0 0,-3-1 0,-9 15-101,5-6 111,1 1 1,1 0 0,0 0 0,0 1 0,-6 19 0,2-8 27,-4 18 240,12-35-305,0-1 0,0 1 0,0-1 0,0 1-1,1-1 1,-1 1 0,1 0 0,0-1 0,1 5 0,-1-3-51,0-1 1,0 0-1,-1 1 1,1-1-1,-2 6 1,0-2 71,1 0 0,-1 1 0,2-1 0,-1 0 0,1 0 0,0 1-1,1-1 1,0 0 0,2 11 0,1-4-227,6 20 430,-1-19-209,-8-14-35,0-1 1,0 1 0,0 0 0,0-1 0,-1 1-1,1 0 1,0 0 0,-1 0 0,1 0 0,-1 0-1,0 3 1,0-5 11,0 0 0,0 0 0,0 0 0,0 1 0,0-1 0,0 0-1,0 0 1,0 0 0,0 0 0,0 0 0,0 0 0,0 0 0,0 0 0,0 0 0,0 0 0,0 1-1,0-1 1,0 0 0,0 0 0,0 0 0,0 0 0,1 0 0,-1 0 0,0 0 0,0 0-1,0 0 1,0 0 0,0 0 0,0 0 0,0 0 0,0 1 0,0-1 0,0 0 0,0 0-1,0 0 1,0 0 0,0 0 0,1 0 0,-1 0 0,0 0 0,0 0 0,0 0 0,0 0-1,0 0 1,0 0 0,0 0 0,0 0 0,0 0 0,0 0 0,0 0 0,1 0 0,-1 0 2,1 0 0,-1 0 0,1 0 1,-1 0-1,1 0 0,-1 0 0,1 1 1,-1-1-1,1 0 0,-1 0 0,1 0 1,-1 1-1,1-1 0,-1 0 0,1 1 1,-1-1-1,0 0 0,1 1 0,-1-1 1,0 0-1,1 2 0,3 3 23,-4-4-24,0-1 1,0 0-1,0 0 1,0 0-1,0 0 1,1 0-1,-1 0 1,0 0-1,0 1 0,0-1 1,0 0-1,0 0 1,0 0-1,0 0 1,0 0-1,0 0 1,1 0-1,-1 0 1,0 0-1,0 0 0,0 0 1,0 0-1,0 0 1,0 0-1,1 1 1,-1-1-1,0 0 1,0 0-1,0 0 1,0 0-1,0 0 0,0-1 1,1 1-1,-1 0 1,0 0-1,0 0 1,0 0-1,0 0 1,0 0-1,0 0 0,1 0 1,-1 0-4,0 0 0,0 0-1,0 0 1,0 0 0,1 0 0,-1 0 0,0-1-1,0 1 1,0 0 0,1 0 0,-1 0 0,0 0-1,0 0 1,0 0 0,1 0 0,-1 1 0,0-1-1,0 0 1,0 0 0,0 0 0,1 0 0,-1 0-1,0 0 1,0 0 0,0 0 0,0 0 0,1 0-1,-1 1 1,0-1 0,0 0 0,0 0 0,0 0 0,0 1 1,1-1 0,-1 0 0,0 1 0,0-1 1,1 1-1,-1-1 0,0 0 0,1 1 0,-1-1 0,0 0 0,1 1 0,-1-1 0,0 0 0,1 0 0,-1 1 1,0-1-1,1 0 0,-1 0 0,1 0 0,-1 0 0,1 1 0,-1-1 0,1 0 0,4 0-2,0 0 0,0 1 0,-1-1 0,1 1 0,5 2 0,-9-3 5,0 1 1,1-1 0,-1 0 0,0 1 0,1-1 0,-1 0-1,0 0 1,0 0 0,1 0 0,-1 0 0,0 0-1,1 0 1,-1 0 0,0-1 0,1 1 0,-1-1-1,2 0 1,1 0 103,1 0-1,0 0 1,0 0-1,0 0 1,-1 1-1,1 0 1,9 0-1,-2 1 116,-11-1-138,0 0-171,0-1-1,0 1 0,0 0 1,0-1-1,0 1 0,0-1 1,0 1-1,0-1 0,0 1 1,-1-1-1,3-1 0,-3 3-49,0-1 1,-1 0-1,1 1 0,0-1 0,0 1 0,0-1 0,0 1 0,0-1 1,-1 0-1,1 1 0,0-1 0,0 0 0,-1 1 0,1-1 1,0 0-1,-1 1 0,1-1 0,0 0 0,-1 1 0,1-1 0,0 0 1,-1 0-1,1 0 0,0 1 0,-1-1 0,0 0 0,-4 3-654,-3 3-2698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9.0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0 2560,'4'3'4948,"-3"-2"-4759,-1 0 1,0 1 0,0-1 0,0 0 0,1 0-1,-1 0 1,0 0 0,0 0 0,-1 0 0,1 0 0,0 1-1,0-1 1,-1 2 0,-3 10 116,-1 0 0,-6 13 0,5-14-175,1 0 1,-6 23-1,-12 62 325,-19 96 267,39-170-656,0 1 0,2 0 0,0 0 0,2 0 1,0 0-1,2 0 0,0-1 0,2 1 0,11 35 1,-10-42 22,1 1 0,1-1 0,11 20 0,-14-29-14,1 1-1,0-1 1,0 0-1,1-1 1,0 1 0,0-1-1,13 9 1,-7-7-129,0 1-197,25 13 0,-34-21 56,-1 0 0,1 0 0,0-1 1,0 0-1,0 0 0,0 0 0,0 0 1,0 0-1,0-1 0,0 0 0,0 0 1,5 0-1,-8 0 98,0-1 0,0 1 0,0 0 0,0 0 0,0-1 0,0 1 0,0 0 0,0-1 0,-1 1 0,1-1 0,0 1 0,1-2 0,7-12-2581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29.4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19 3808,'0'-1'63,"0"1"-1,0-1 1,0 1 0,0 0 0,0-1 0,0 1-1,0-1 1,0 1 0,0-1 0,1 1 0,-1 0-1,0-1 1,0 1 0,0 0 0,1-1 0,-1 1-1,0-1 1,0 1 0,1 0 0,-1-1 0,0 1-1,1 0 1,-1 0 0,0-1 0,1 1-1,-1 0 1,0 0 0,1 0 0,-1-1 0,1 1-1,0 0 1,15-1 1418,0 1-257,-4-2-674,1 0 0,-1 0 0,0 2 0,1-1 0,-1 2 0,1 0 0,20 4 0,89 9 603,-58-8-706,168 18-276,-133-22-2330,-83-3 765,0 0 0,16-5 0,-30 6 1189,0-1 0,0 0 0,0 1 1,0-1-1,0 0 0,0 0 0,0 0 0,-1 0 1,3-2-1,14-18-3219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30.6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 7 3488,'1'1'1557,"1"2"-1365,-2-2-234,0 0-225,1 15 120,0-11 424,-1-1 0,0 1 0,0 0 1,0-1-1,0 1 0,-1 0 0,0-1 0,0 1 0,0-1 0,0 1 0,-4 6 0,5-10-237,-1 0-1,1 0 1,-1 0-1,1-1 1,-1 1-1,0 0 1,1-1-1,-1 1 0,0 0 1,1-1-1,-1 1 1,0-1-1,0 1 1,0-1-1,0 0 1,-1 1-1,2-1-13,-1 0 0,0 0-1,1 0 1,-1 0 0,1 0 0,-1-1 0,1 1-1,-1 0 1,1 0 0,-1-1 0,1 1 0,-1 0-1,1-1 1,-1 1 0,1-1 0,-1 1-1,1 0 1,-1-1 0,1 1 0,0-1 0,-1 1-1,1-1 1,0 0 0,0 1 0,-1-1 0,1 1-1,0-1 1,0 0 0,-1-2 22,0 0 0,1 0 0,-1 0 0,1 0 1,0 0-1,0 0 0,0 0 0,0 0 0,1 0 0,-1 0 0,1 0 0,0 0 0,0 0 0,0 0 0,0 1 1,0-1-1,3-5 0,-2 6-10,-1 0-1,0 0 1,1 0 0,-1 0-1,1 0 1,-1 0 0,1 0 0,0 0-1,0 0 1,0 1 0,0-1 0,0 1-1,0 0 1,1-1 0,-1 1 0,0 0-1,1 0 1,-1 1 0,1-1 0,-1 0-1,3 0 1,-4 1-36,0 1-1,-1-1 1,1 0-1,0 0 1,0 0-1,-1 1 1,1-1-1,0 0 1,-1 1-1,1-1 1,-1 0-1,1 1 1,0-1-1,-1 1 1,1-1-1,-1 1 1,1-1-1,-1 1 1,1 0-1,-1-1 1,0 1-1,1 0 1,-1-1-1,0 1 1,1 0-1,-1-1 1,0 1-1,0 0 1,0-1-1,0 1 1,0 0 0,1 0-1,-1-1 1,0 1-1,-1 0 1,1 0-1,0 0 1,0 3-25,0 0 0,-1-1 0,1 1 0,-1 0 0,-2 5 0,2-7 50,1-1 0,-1 1 0,0-1 0,0 0 0,0 1-1,1-1 1,-1 0 0,0 0 0,-1 0 0,1 0 0,0 1 0,0-2 0,-3 3 0,3-3-13,1 0 1,-1 1 0,1-1 0,-1 0-1,1 0 1,-1 0 0,1 0 0,-1 0-1,1 0 1,-1 0 0,0 0 0,1 0-1,-1 0 1,1-1 0,-1 1 0,1 0-1,-1 0 1,1 0 0,-1-1 0,1 1-1,-1 0 1,1-1 0,-1 1 0,1 0-1,0-1 1,-1 1 0,1 0 0,-1-1-1,1 1 1,0-1 0,-1 1 0,1-1-1,0 1 1,0-1 0,-1 1 0,1-1-1,0 1 1,0-1 0,0 1 0,0-2-1,-13-28-1102,12 18 1341,1 12-233,0-1-1,0 0 1,0 0-1,0 1 1,0-1-1,-1 0 1,1 1 0,0-1-1,0 0 1,0 1-1,-1-1 1,1 0-1,0 1 1,-1-1-1,0 0 1,15 23 609,-2 0 0,0 1 1,9 29-1,-18-44-518,0 1 1,0 0-1,-2 0 1,1 0-1,-1 0 1,0 0-1,-1 0 1,-1 18-1,1-22-117,-1 0 0,0 0 0,0 0-1,0-1 1,-1 1 0,1 0 0,-1-1 0,0 0-1,0 1 1,-1-1 0,0 0 0,1 0 0,-1 0-1,0 0 1,-1-1 0,1 1 0,-1-1-1,-6 5 1,8-7-289,0 1 0,0-1 0,0 0 0,-1 0-1,1 0 1,0 0 0,-1 0 0,1 0 0,-1 0 0,1-1-1,-1 1 1,0-1 0,1 0 0,-1 0 0,1 0-1,-1 0 1,1 0 0,-1-1 0,0 1 0,1-1 0,-1 0-1,1 1 1,0-1 0,-1 0 0,-3-2 0,-4-4-3609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31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0 1888,'-17'0'5050,"12"5"-3028,5-4-1852,0 0 0,0 1 1,0-1-1,0 1 0,0-1 1,1 0-1,-1 1 1,0-1-1,1 0 0,-1 0 1,1 1-1,-1-1 0,1 0 1,0 0-1,0 0 0,-1 1 1,1-1-1,0 0 0,0 0 1,0 0-1,0-1 0,0 1 1,0 0-1,0 0 0,1 0 1,-1-1-1,0 1 0,0-1 1,1 1-1,-1-1 0,0 1 1,1-1-1,1 1 1,10 2 106,0-1 1,0 0 0,25 1-1,-19-3-3,21 5 0,12 5 176,60 10 700,-84-19-1226,-18-1-2850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32.5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57 2720,'8'-6'7053,"-8"12"-6101,1 7-659,0-1 0,2 0 0,-1 0 1,1 0-1,5 12 0,1 3-169,40 185 1142,-48-208-1247,5 32 323,-5-28-255,0 0 0,0 0 0,1 0 0,-1-1 0,2 1 0,-1-1 0,1 1 0,8 13 934,-3-25-467,-7 2-535,-1 0 0,1 0-1,-1 1 1,0-1 0,1 0-1,-1 0 1,0 0 0,0 1-1,0-1 1,-1-2 0,1-4 20,-9-111 148,0 1-315,6 75 140,2 34 22,0-1 0,1 0 0,-1 0 0,4-18-1,2-5 11,-4 22-84,1 0-1,0-1 0,1 1 0,4-12 0,-4 18 88,-3 4-88,0-1-1,1 1 1,-1 0 0,1 0 0,0-1 0,-1 1 0,1 0 0,0 0 0,0 0-1,1-2 1,-1 3 27,0 0 0,0-1 0,-1 1 0,1 0-1,0 0 1,0-1 0,0 1 0,0 0 0,0 0-1,0 0 1,0 0 0,0 0 0,-1 0 0,1 1 0,0-1-1,0 0 1,0 0 0,0 1 0,0-1 0,0 1 0,24 5 61,-20-5-10,0 0-1,0 0 1,0 0 0,-1 1-1,1 0 1,6 3 0,3 4-77,-1-1 53,0 0 0,19 8 0,-6-11-1493,-15-5-2314,6-4-46,-5 0 875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33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37 2304,'0'-1'112,"-1"1"1,1 0-1,0-1 1,0 1-1,-1 0 1,1-1-1,0 1 0,-1 0 1,1-1-1,0 1 1,0-1-1,0 1 1,0-1-1,-1 1 1,1 0-1,0-1 1,0 1-1,0-1 0,0 1 1,0-1-1,0 1 1,0-1-1,0 1 1,0-1-1,0 1 1,0 0-1,1-1 0,-1 0 1,1 0 58,-1 0 0,1 0 1,0 0-1,0 0 0,0 0 1,-1 0-1,1 1 0,0-1 0,0 0 1,0 1-1,1-2 0,2 0 237,1 0 1,-1 1-1,0-1 0,0 1 0,8-2 0,10 2 199,1 0 0,-1 2 0,1 0 0,-1 2-1,35 8 1,-23-5 311,40 3 0,56-8 357,38 3-2512,-128-3-1646,-29-1 139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1:34.1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3488,'9'3'6727,"-7"-2"-6613,0 0-1,-1 0 1,1 1-1,0-1 1,-1 0-1,1 1 1,-1-1-1,0 1 1,1 0-1,-1 0 0,0-1 1,2 5-1,-3-5-66,1 0-1,0 0 1,-1 0-1,1 0 1,0 0-1,0 0 1,0 0-1,0 0 0,0 0 1,2 1-1,4 3 57,21 27 201,-1 0 0,-2 2 0,-2 1 0,0 0 0,28 64 0,-39-69-232,4 8 52,24 40 0,-25-53-1,-2 1 1,-1 0-1,-1 1 0,-1 0 1,-1 1-1,-1 0 1,-2 0-1,-1 1 1,-1 0-1,-2 0 1,0 0-1,-4 31 1,1-40-6,-2 23 319,-15 77 0,11-89-224,-3 0 1,-17 41-1,20-57-382,0-1 0,-1 0 0,-1-1-1,0 0 1,-1 0 0,-19 19 0,18-21-932,1-2-1,-1 1 1,-1-2 0,0 0-1,-23 13 1,32-20 537,0 1 1,1 0-1,-1-1 0,1 1 1,0 0-1,-1 0 0,1 1 1,0-1-1,0 0 0,0 1 1,0-1-1,-1 4 0,-5 6-1041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07.4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1 1248,'2'-1'5981,"-2"2"-5877,6 24 2051,-6-17-1960,1-1 0,0 1 0,3 8 0,-2-8-75,0 1-1,-1-1 1,0 11-1,-1-3 29,-2 0 0,-5 24 0,-2 14 246,6-31-195,-10 36 1,8-38-99,1 0 1,-3 27 0,-2 35-65,0 33-10,4-4 437,5-110 261,-3-28-576,11-174 33,-3 134-205,3-24 67,-5 68-106,19-113 103,-18 116 35,-2-1 0,-1 1 1,0-1-1,-3-21 0,1-5 183,1 46-271,0 0 1,0 0 0,0-1 0,0 1 0,-1 0-1,1 0 1,0 0 0,0-1 0,0 1 0,0 0 0,0 0-1,0-1 1,0 1 0,0 0 0,0 0 0,1-1-1,-1 1 1,0 0 0,0 0 0,0 0 0,0-1-1,0 1 1,0 0 0,0 0 0,0 0 0,1-1 0,-1 1-1,0 0 1,0 0 0,0 0 0,0 0 0,1-1-1,-1 1 1,0 0 0,0 0 0,0 0 0,1 0 0,-1 0-1,0 0 1,0 0 0,1-1 0,8 9-101,8 19 119,-16-26-30,23 36-191,30 35 0,18 25 274,55 143 253,-57-98-103,-5-23 291,-57-97-373,-7-21-250,0 4 335,1 6-1234,-18-15-5643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11.7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12 832,'0'-3'288,"-3"0"-224,3-2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12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26 1984,'-5'-2'291,"2"2"-17,4 1-100,-1-1-124,1 0-1,-1 1 1,1 0-1,0-1 1,-1 1-1,1-1 1,-1 1-1,0 0 1,1-1-1,-1 1 1,-4 11 5145,12-10-4720,11-3-7,-1 0-1,1-2 1,-1 0 0,1-1-1,28-10 1,-30 9-375,-1 1 0,1 1 0,0 0 0,0 1 0,0 1 0,20 0 0,-2 4-34,68 13-1,-42-8-4752,-49-4 2662,-3 3-1130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06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35 1664,'4'-1'1408,"8"-5"-997,-11 5-497,0 1 28,3-4-34,9-18 8290,-12 23-8136,1 1 0,-1-1 0,1 1 0,-1-1-1,1 1 1,-1 0 0,0-1 0,0 1 0,0 0 0,0 0 0,0 0 0,-1 0 0,1 0-1,0 0 1,-1 0 0,1 0 0,-1 0 0,0 0 0,0 1 0,0-1 0,0 4 0,-1 6 92,0 0 0,-3 18 0,-1-7 228,2-4-213,-3 27 0,2 17 37,4-1 0,9 77 1,-5-63-144,-4-58 45,0 0 0,1 0-1,2-1 1,6 32 0,-6-39-54,-2-7-57,-1 0-1,1-1 0,0 1 0,0 0 1,0-1-1,0 1 0,1 0 0,-1-1 1,1 0-1,-1 1 0,1-1 0,2 3 1,13 11 31,-14-13-18,-1 0 1,1-1 0,0 1-1,0-1 1,0 1-1,1-1 1,-1 0-1,0 0 1,1 0-1,0-1 1,5 3-1,14 2 194,0-2 0,1 0 0,44 1 0,-9 0-396,-54-3 293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13.6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394 6 1728,'0'0'46,"0"0"1,0-1-1,0 1 1,0 0-1,-1-1 1,1 1-1,0 0 1,0 0-1,0 0 1,0-1-1,-1 1 1,1 0-1,0 0 1,0-1-1,-1 1 1,1 0-1,0 0 1,0 0-1,-1 0 1,1 0-1,0-1 1,0 1-1,-1 0 1,1 0-1,0 0 1,0 0-1,-1 0 1,1 0-1,0 0 1,-1 0-1,1 0 1,0 0-1,-1 0 1,1 0-1,0 0 1,0 0-1,-1 0 1,1 1 148,-1-1 0,1 1 0,-1 0 0,1-1 0,0 1 0,-1-1 0,1 1 0,0 0 0,0-1 0,0 1 0,-1 0 0,1-1 0,0 1 0,0 0 0,0-1 0,0 2 0,0 11 322,-1-1-1,-1 1 0,0-1 0,-1 0 0,0 0 1,-6 14-1,4-12-425,-1 0 0,-1-1 0,0 0 0,-1-1 0,-1 1 0,1-1-1,-2-1 1,-17 17 0,12-14 38,0-1 0,-1 0 1,-1-1-1,-31 16 0,24-18-321,1-2 0,-34 9 0,55-17 188,0 1 1,1-1-1,-1 1 1,0-1-1,0 0 0,0 0 1,0 0-1,1 0 1,-1 0-1,0 0 1,0 0-1,0-1 1,0 1-1,1-1 1,-1 1-1,0-1 1,1 0-1,-1 0 0,0 1 1,1-1-1,-1 0 1,1-1-1,-1 1 1,1 0-1,0 0 1,-1-1-1,1 1 1,0 0-1,0-1 1,-2-2-1,2 2-19,0-1 1,0 0-1,0 1 1,0-1-1,1 0 1,-1 0-1,1 1 1,-1-1-1,1 0 1,0 0-1,0 0 1,1 1-1,-1-1 1,0 0-1,1 0 1,0 0-1,-1 1 1,1-1-1,2-2 1,1-6-24,-4 9 35,1 1 1,-1-1-1,1 0 1,-1 1 0,1-1-1,0 0 1,0 1-1,0-1 1,0 1-1,0-1 1,0 1 0,1 0-1,1-2 1,0 0 19,-1 1 1,1 0-1,0 0 1,0 0-1,0 1 1,0-1-1,0 1 1,0 0-1,1 0 0,-1 0 1,0 0-1,0 0 1,1 1-1,-1-1 1,1 1-1,-1 0 1,1 0-1,-1 0 1,0 1-1,1-1 1,-1 1-1,0 0 1,1 0-1,-1 0 1,0 0-1,4 2 1,82 47 943,-60-32-522,1-2-1,37 15 1,-5-6-587,-29-11-2424,-32-13 2315,1 0-1,0 0 1,0 0-1,0 0 1,-1 0-1,1 1 1,-1-1-1,1 0 1,-1 1 0,1-1-1,-1 1 1,0 0-1,0-1 1,0 1-1,0 0 1,0 0-1,0 0 1,0 0 0,0 0-1,-1 0 1,1 3-1,1 23-2235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16.7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78 102 2080,'0'13'1835,"-1"-13"-1825,1 0 1,0 1-1,0-1 1,0 1 0,0-1-1,-1 0 1,1 1 0,0-1-1,0 0 1,-1 0 0,1 1-1,0-1 1,-1 0-1,1 0 1,0 1 0,-1-1-1,1 0 1,0 0 0,-1 0-1,1 1 1,0-1 0,-1 0-1,1 0 1,0 0-1,-1 0 1,1 0 0,-1 0-1,1 0 1,0 0 0,-1 0-1,1 0 1,-1 0 0,1 0-1,0 0 1,-1 0-1,1 0 1,-1-1 0,1 1-1,0 0 1,-1 0 0,1 0-1,0-1 1,-1 1 0,1 0-1,0 0 1,0-1-1,-1 1 1,1 0 0,0 0-1,-1-1 1,1 1 0,0 0-1,0-1 1,0 1-1,0 0 1,-1-1 0,1 1-1,0-1 1,0 0 0,-1 0 14,0-1 0,0 0 0,1 0 0,-1 0 0,0 1 0,1-1 0,-1 0 0,1 0 0,0 0 0,0 0 0,0-3 0,1 1 29,0 1-1,0 0 1,0-1-1,1 1 0,-1 0 1,1 0-1,0 0 1,0 0-1,3-5 1,-3 7 12,-1-1-1,1 1 1,-1-1 0,1 1-1,0 0 1,-1 0 0,1 0-1,0-1 1,0 2 0,0-1 0,0 0-1,-1 0 1,1 1 0,1-1-1,-1 1 1,0-1 0,2 1-1,-3 0-47,0 0 0,-1 0-1,1 0 1,0 0-1,-1 0 1,1 1 0,0-1-1,-1 0 1,1 0-1,-1 1 1,1-1-1,-1 0 1,1 1 0,0-1-1,-1 1 1,1-1-1,-1 1 1,0-1 0,1 1-1,-1-1 1,1 1-1,-1-1 1,0 1-1,1-1 1,-1 1 0,0 0-1,0-1 1,1 1-1,-1-1 1,0 1-1,0 0 1,0-1 0,0 2-1,0-2-8,1 1 0,-1-1 0,0 1-1,0-1 1,0 1 0,0 0 0,0-1-1,0 1 1,0-1 0,-1 1 0,1-1 0,0 1-1,0-1 1,0 1 0,0-1 0,-1 1-1,1-1 1,0 0 0,0 1 0,-1-1 0,1 1-1,0-1 1,-1 1 0,1-1 0,0 0 0,-1 1-1,1-1 1,-1 0 0,1 0 0,-1 1-1,1-1 1,-1 0 0,1 0 0,-1 1 0,1-1-1,-1 0 1,-10 0 34,0 0-1,1-1 1,-18-4 0,11 3 109,16 2-141,0 1 1,0-1-1,-1-1 1,1 1-1,0 0 1,0 0-1,-1 0 1,1-1-1,0 1 1,0 0-1,0-1 1,-1 1-1,1-1 1,0 0-1,0 1 1,0-1-1,0 0 1,0 0 0,0 0-1,0 1 1,-1-3-1,1 2 24,0 0 0,0 0 0,1 0 0,-1 1 1,0-1-1,0 0 0,1 0 0,-1 0 0,1 0 0,-1 0 0,1 0 0,-1-1 0,1 1 0,0 0 1,0 0-1,-1 0 0,1 0 0,0 0 0,0-1 0,0 1 0,0 0 0,0 0 0,0 0 0,1 0 1,-1 0-1,0-1 0,1 1 0,-1 0 0,0 0 0,1 0 0,0 0 0,-1 0 0,1 0 0,-1 0 1,1 0-1,0 0 0,0 1 0,-1-1 0,1 0 0,0 0 0,0 1 0,2-2 0,-1 2-14,0 0-1,0 1 1,0-1-1,0 1 0,0-1 1,0 1-1,0 0 0,2 1 1,-3-1 19,9 4 138,-1 1-1,-1 0 1,1 1-1,-1 0 1,0 0-1,13 16 1,-15-15-61,0 0 0,0 1 0,-1-1 0,0 1 0,-1 0 0,0 0 0,0 0 0,-1 1 0,0 0 0,-1-1 0,0 1 0,0 11 0,-1-8 37,0 1 0,-1 0 0,-1 0 0,-1 0 0,0-1 0,0 1 0,-1 0 0,-6 14 0,5-20-421,1 0 0,-2 0 0,1 0 0,-1-1 0,0 0 0,-11 13 0,-42 35-2856,43-42 2563,2 0-2080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18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455 10 160,'3'-10'5360,"-2"25"-4108,-1-8-1049,0 0 1,0 0 0,0 0 0,-1 0-1,0 0 1,0 0 0,0 0 0,-1 0 0,0-1-1,-4 8 1,-23 34 763,-71 87 1,88-119-951,-17 21 264,-2 0 0,-59 53 0,87-88-290,0 1 0,0-1 0,-1 0 1,1 0-1,0 0 0,-1-1 0,1 1 1,-1-1-1,1 0 0,-1 0 0,0 0 1,1 0-1,-6 0 0,7-1-5,0 0 0,-1 0 0,1-1-1,0 1 1,-1-1 0,1 1 0,0-1 0,0 0 0,0 0 0,0 0-1,0 0 1,0 0 0,0 0 0,0-1 0,0 1 0,0-1 0,1 1-1,-1-1 1,0 0 0,1 0 0,0 1 0,-2-4 0,-6-10-85,1 0 0,1-1 1,1 0-1,0-1 0,1 1 1,0-1-1,-2-25 0,6 33 39,0 0 0,1 0-1,0 0 1,1 0 0,0 0 0,0 0-1,1 1 1,0-1 0,1 0-1,0 1 1,0 0 0,5-10-1,-7 16 58,0 0 0,1 1 1,-1-1-1,0 1 0,0 0 0,1-1 0,-1 1 0,1 0 0,-1 0 0,1 0 0,-1 0 0,1 0 0,0 0 0,0 0 0,-1 1 0,1-1 0,0 1 0,0-1 0,0 1 0,0 0 1,-1-1-1,1 1 0,0 0 0,0 0 0,3 1 0,5 0 103,-1 1 0,1 0 1,15 5-1,-21-6-83,57 20 563,-2 2 0,-1 3 0,100 60 0,-143-76-531,0 1 1,0 0 0,-1 1 0,0 1 0,-1 0-1,-1 1 1,0 0 0,-1 1 0,0 0-1,-2 1 1,14 27 0,13 52-3156,-29-76 2143,1 2-1549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18.7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 2560,'-8'1'4060,"9"0"-3973,1 0-1,-1 0 0,1 0 0,-1 0 0,1 0 1,0-1-1,-1 1 0,1-1 0,0 1 1,-1-1-1,1 1 0,0-1 0,0 0 0,0 0 1,3 0-1,5-1 141,0 1 0,19 1 1,-1 0 375,-5 0-81,45 8-1,-1 0 164,-42-3-512,-21-5-141,-1 0-1,1 0 1,0 0 0,0-1-1,4 1 1,-6-1-30,1 0 1,-1 1-1,0-1 1,1 1-1,-1-1 1,1 1-1,2 2 1,13 2-3015,-15 3-220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19.1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3136,'-1'-1'3069,"2"2"-2941,0 0-1,0-1 0,0 0 1,0 1-1,0-1 0,0 1 1,0-1-1,1 0 0,-1 0 0,0 0 1,1 1-1,106 2 2022,-88-2-1968,0 1 0,26 5-1,-16-1-583,-17-4-1345,0 2 0,0 0-1,-1 0 1,17 9 0,-10-5 884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19.7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43 2400,'-5'-5'590,"4"5"-473,1-1 0,-1 1 0,0-1-1,0 0 1,1 0 0,-1 1-1,1-1 1,-1 0 0,0 0 0,1 0-1,-1 0 1,1 1 0,0-1-1,-1 0 1,1 0 0,0 0 0,0 0-1,-1 0 1,1 0 0,0 0-1,0 0 1,0 0 0,0 0-1,0 0 1,0 0 0,1 0 0,-1 0-1,0 0 1,0 0 0,1 0-1,0-1 1,0 1-86,-1 0-1,1 0 1,0 1 0,0-1-1,0 1 1,0-1 0,0 1 0,0-1-1,0 1 1,0-1 0,0 1-1,0 0 1,0-1 0,0 1-1,0 0 1,0 0 0,1 0-1,1 0 1,22 1-39,-23 0 84,3-1 6,-1 1 0,1 0-1,0 0 1,0 0 0,0 1 0,0-1 0,-1 1 0,1 0 0,-1 1 0,0-1 0,8 6 0,-5-1 127,0 0 1,-1 0-1,1 1 1,-2-1-1,8 12 1,-7-7 86,0-1 0,-1 1-1,0 1 1,-1-1 0,6 23 0,-8-26-135,18 62 516,8 33-634,-26-91-179,1 0 0,1 0 0,1 0 0,0-1 0,8 16 0,-7-17-49,-2-5-171,-1 1 1,1-1-1,0 0 1,0-1-1,7 7 1,-10-10 157,1-1 0,-1 0 0,1 0 0,-1 0 1,1 0-1,-1 0 0,1 0 0,0-1 0,-1 1 0,1 0 1,0-1-1,0 0 0,-1 1 0,1-1 0,0 0 1,0 0-1,0 0 0,0 0 0,-1 0 0,1 0 1,0-1-1,0 1 0,-1 0 0,1-1 0,2-1 1,5-2-1942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20.1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477 0 2976,'-9'11'1541,"1"3"-982,-1-1-1,0-1 1,-21 21-1,21-23-280,6-7-113,-22 24 1176,-38 54 1,63-81-1341,-109 159 816,78-118-832,-64 64 1,26-41-3511,62-60 1994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20.7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0 3072,'9'6'2027,"-4"-4"-1783,-1 0 0,0 0 0,0 0 0,0 1 1,0 0-1,-1-1 0,1 1 0,-1 1 1,1-1-1,4 8 0,4 5 884,12 21-1,-22-32-991,8 11 219,-2-1 0,0 1 1,-1 1-1,0-1 1,6 31-1,-12-41-320,0 0 0,0 0 1,-1 0-1,0 1 0,0-1 0,0 0 1,-1 0-1,-2 11 0,1-13-114,1 0 1,-1 0-1,0 0 1,0 0-1,0 0 1,0-1-1,-1 1 0,0-1 1,1 1-1,-1-1 1,0 0-1,-1 0 1,-5 4-1,2-2-342,-1 0 1,0-1-1,1 0 1,-1-1-1,-1 0 1,1 0-1,0-1 1,-1 0-1,1 0 1,-1-1-1,0 0 1,-9 0-1,-3-1-1797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21.9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5152,'2'1'4301,"-1"0"-4101,0 0 0,-1-1-1,1 1 1,0 0 0,0 0-1,-1 0 1,1 0 0,-1 0-1,1 0 1,0 0 0,-1 0-1,0 0 1,1 0 0,-1 0-1,0 0 1,1 2 0,-2 23 335,-1-10-265,5 35-163,-2-36-161,0 0 1,1-1 0,0 1-1,2 0 1,5 17 0,15 18 469,-24-50-385,1 0 0,0 0 1,-1-1-1,1 1 0,0 0 1,-1 0-1,1 0 0,-1 0 1,1-1-1,-1 1 0,1 0 1,0-1-1,-1 1 0,1 0 1,0-1-1,2-2-44,0 0 0,-1 0 1,1-1-1,0 1 0,-1-1 0,0 1 1,0-1-1,0 0 0,0 0 0,-1 0 1,0 0-1,2-6 0,6-16-301,-6 19 212,0-1 1,-1 1 0,2-15-1,-3 14 33,1 0 0,0 0-1,3-8 1,-2 8 60,-2 7 10,-1-1 0,1 1 0,-1-1 0,1 1-1,0-1 1,0 1 0,0 0 0,0-1 0,1-1 0,7 10 47,-8-4-76,1-1 0,-1 1 0,0-1 0,0 1 0,1 0 0,-2-1 0,1 1 0,0 0 0,0 0 0,-1 4 0,3 7-32,7 38-8,3 67 0,-3-25-137,-4-42 164,-3 1 0,-4 54 0,0-93 36,0 0 0,-2 1-1,1-1 1,-2 0 0,0-1-1,0 1 1,-2-1 0,1 0-1,-11 16 1,16-28 13,-1 0 0,1-1 0,-1 1 1,1 0-1,-1 0 0,0 0 0,1-1 0,-1 1 0,0 0 1,0-1-1,0 1 0,1 0 0,-1-1 0,0 0 0,0 1 1,0-1-1,0 1 0,0-1 0,0 0 0,0 0 0,0 1 0,0-1 1,0 0-1,0 0 0,0 0 0,0 0 0,0 0 0,0 0 1,0 0-1,0-1 0,0 1 0,0 0 0,0-1 0,0 1 1,0 0-1,-1-2 0,0 1 30,1 0 0,-1 0 0,0 0 0,1-1 0,0 1 0,-1-1 0,1 1 0,0-1 0,0 1 0,0-1 0,0 0 0,0 0 0,0 1 0,0-1 0,0 0 0,1 0 0,-1 0 0,0-3 0,1 0-28,0-1-1,-1 1 1,2-1 0,-1 1 0,1-1-1,0 1 1,0 0 0,0-1 0,1 1-1,-1 0 1,4-7 0,-1 5-3,0 0 0,1 1 0,0-1 1,-1 1-1,2 0 0,-1 0 0,7-5 0,4-2 45,0 2 0,1 0 0,0 1 0,0 1-1,28-11 1,-24 12-308,0 0 0,1 2 0,0 0-1,28-2 1,-32 6-1479,-1 1-1,1 1 0,25 3 0,-32-1 57,-4 4-524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22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3392,'1'1'146,"-1"0"-1,1 0 1,-1 0 0,1 0-1,0 0 1,0 0 0,-1 0-1,1 0 1,0 0 0,0 0 0,1 1-1,11 12 325,-12-12-326,1 1 0,0 0 0,0 0 0,1-1 0,-1 1 0,5 3 0,-4-4 115,0 1 1,-1-1 0,1 1-1,-1-1 1,3 5 0,-3-4-173,-1 0 1,1 1-1,-1-1 1,0 0-1,0 0 1,0 0-1,0 1 1,0-1-1,-1 1 1,0-1-1,0 0 1,0 1-1,0-1 1,0 1-1,0-1 1,-1 0-1,0 1 1,0-1-1,0 0 1,-2 4-1,0 0-569,-1 0 0,0 0-1,-1 0 1,0-1 0,0 0-1,0 0 1,-11 9-1,-1-2-1319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07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65 832,'-5'-20'7597,"6"20"-7495,3-8 412,1 1 641,-4 7-1098,-1-1 1,0 0-1,1 0 1,-1 1-1,1-1 1,-1 0-1,1 1 0,0-1 1,-1 1-1,1-1 1,-1 0-1,1 1 1,0 0-1,0-1 0,-1 1 1,1-1-1,0 1 1,0 0-1,-1-1 1,1 1-1,0 0 0,0 0 1,1 0-1,40-8 1223,135 0 736,-114 7-1659,-10 0-231,67 7-1,-102-5-144,-15-1-172,0 0 0,0 0-1,0 1 1,0-1 0,0 1-1,0-1 1,0 1 0,0 0-1,-1 0 1,1 1 0,3 1 0,11 2-4519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23.2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9 3328,'-3'-3'1238,"9"9"974,4-9 1394,187-2-2764,-139 3-544,-31 0-255,39 3 0,-63-1-69,-1 1 1,1-1-1,-1 0 0,1 1 0,-1-1 0,1 1 0,-1 0 0,1 0 1,-1 0-1,0 0 0,0 0 0,0 1 0,0-1 0,0 1 1,0-1-1,0 1 0,3 3 0,-4-3-17,0 0 0,0 0 0,0 0-1,0 0 1,0 0 0,-1 1 0,1-1 0,-1 0 0,1 0 0,-1 0 0,0 1-1,0-1 1,0 0 0,0 1 0,0-1 0,-1 0 0,1 0 0,-1 0-1,-1 4 1,-6 18 217,-1-1 0,-23 39-1,-31 38 438,54-87-521,-6 10 63,-1-2 1,-1 0-1,-1-1 1,-23 21 0,20-17 331,29-21-277,15-1-253,0-1 0,36-3 1,-44 1 71,105 1-14,-55 1-2180,-64-1 1971,0 0 1,0 0-1,1 0 0,-1 0 1,0 0-1,1 0 1,-1 0-1,0 0 1,0-1-1,1 1 1,-1 0-1,0-1 1,0 1-1,0-1 0,0 1 1,1-1-1,-1 0 1,0 0-1,0 1 1,0-1-1,0 0 1,0 0-1,-1 0 0,1 0 1,0 0-1,0 0 1,-1 0-1,1 0 1,0 0-1,-1-1 1,1 1-1,-1 0 1,0 0-1,1 0 0,-1-2 1,1-15-1837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23.5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93 4896,'-5'0'2208,"0"0"-1408,15-8-640,5-3 416,13-5-320,5 1 864,15-1-640,4 5 160,4 3-384,-5 0-448,1 8 96,-1 0-1056,5 4 672,5 0-1376,4 4 1056,3 3-3008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33.0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2 2976,'2'-2'839,"-4"3"-62,2 0-734,-1-1-1,1 0 1,0 1 0,-1-1-1,1 0 1,0 1 0,-1-1-1,1 1 1,0-1 0,-1 1-1,1-1 1,0 1 0,0-1-1,0 1 1,0-1 0,-1 1-1,1-1 1,0 2 0,-5 62 1471,5-61-1403,0 0-1,0 0 1,-1 0 0,1 0-1,-1 0 1,0-1 0,0 1-1,0 0 1,0-1 0,-1 1-1,-1 3 1,2-5 300,2-4-311,0-1 1,0 0-1,0 0 1,1 1-1,-1-1 0,1 1 1,0-1-1,0 1 1,1 0-1,-1 0 1,4-4-1,0-1 81,-3 5-120,0 0-1,-1 0 1,1 0 0,7-4-1,3-4-229,-12 12 211,-1 0-1,1-1 1,0 1 0,-1 0 0,1 0 0,-1 0 0,0 0 0,1 0 0,-1 0 0,0 0 0,0 0 0,1 0-1,-1 2 1,0 0 55,-1-1 0,1 1 0,-1-1-1,0 1 1,1 0 0,-1-1-1,0 0 1,-2 4 0,3-5-60,-1 0 0,1 0 1,-1 0-1,1 0 0,-1-1 1,0 1-1,1 0 0,-1 0 0,0 0 1,0 0-1,0-1 0,1 1 0,-1 0 1,0-1-1,0 1 0,0-1 1,0 1-1,0-1 0,0 0 0,0 1 1,-2-1-1,2-1-71,-1 0 1,0 0-1,0 0 0,1-1 1,-1 1-1,1-1 0,-3-2 0,3 4-64,1-1-35,-1 9-187,-5 8-86,4-12 435,0 1 0,1-1 0,-1 1 0,1 0 0,0 0 0,-1 8 0,1-4 441,-3-11 484,-3-13 27,6-11-513,2 14-936,16 23 186,35 22 309,-34-23 162,30 23 1,-42-29-96,-1 1 0,0 0 1,0 0-1,-1 0 0,1 1 1,-1 0-1,0 0 0,-1 0 1,5 9-1,-7-12-51,0 0-1,-1 0 1,1 0 0,-1 0 0,1 0 0,-1 1-1,0-1 1,0 0 0,-1 0 0,1 1 0,-1-1-1,1 0 1,-1 0 0,0 0 0,0 0-1,0 0 1,-1 0 0,1 0 0,-4 4 0,-3 5-1,0 0 0,-21 21 1,24-27-98,-73 86-5769,65-76 2379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37.0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406 22 1056,'-1'-2'381,"-10"-4"3089,7 21-2212,-2 23 411,-8 14-723,5-17-653,-1-1 0,-18 41-1,-46 66 810,37-72-1025,-4 17 400,-30 96 0,32-79-82,23-54-288,11-32-27,-1 0 0,-15 30 0,21-46-56,-1 1 0,0 0 0,0-1 0,0 0 0,0 1 0,0-1 0,-1 0 0,1 1 0,-2 0 0,2-1 131,1-6 127,3-30-358,0 0 0,13-50-1,-2 11-174,-7 26 230,3 0 0,1 0-1,3 1 1,2 1 0,37-78-1,72-150-676,-119 261 674,0-3-67,2 0-1,11-20 0,-11 20 354,-7 13-196,1 0 0,-1 1 0,0-1 1,1 0-1,0 1 0,2-4 0,-3 5-82,9 2 272,-8 0-212,-1 0 0,1 1-1,0-1 1,-1 1 0,1 0 0,-1 0-1,1-1 1,-1 1 0,0 0 0,0 0-1,0 0 1,0 0 0,0 0-1,0 1 1,0-1 0,-1 0 0,1 3-1,2 7 38,1 24 0,-4-29-70,4 15 59,0 0-1,1 0 1,12 28 0,-4-8-167,71 191-31,-30-91 421,-36-94-163,2-1-1,35 61 1,-48-97-152,5 10 422,12 27 1,-23-47-492,-2 13-747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37.7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 3808,'8'-11'8357,"11"12"-5064,15-1-2506,111-16-632,-77 15 1176,-45 1-4475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38.5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68 3328,'0'2'854,"3"-3"253,10-3 1371,14-4 69,-23 8-2324,1-1-1,-1 0 1,0 0 0,8-2-1,10-2 303,45-4 181,-39 5-43,47-2 0,102-6 29,2 1-296,-136 9-165,-25 1-128,24 0 0,74 4-1682,-91-1 489,13 1-3254,-36-3 3947,1 1 0,0 0 1,-1 0-1,1 0 1,-1 0-1,1 0 1,-1 0-1,1 1 0,-1-1 1,4 4-1,4 7-1976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39.4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9 2976,'-16'-9'10596,"14"10"-10302,1 0-270,0 0 0,0 0 0,0 0 0,0 0 1,0 0-1,0 1 0,0-1 0,0 0 0,1 1 0,-1-1 0,0 0 0,1 1 0,-1-1 0,0 3 0,-3 5-134,2-5 110,1 0 1,0 0-1,-1 0 1,1 1-1,1-1 1,-1 0-1,0 8 1,1-10 16,0 0 0,0-1 0,0 1 1,1 0-1,-1 0 0,1 0 0,-1-1 0,1 1 0,0 2 1,0-3-4,-1 0 1,1-1-1,-1 1 0,0-1 1,1 1-1,-1-1 1,1 1-1,-1-1 1,1 1-1,0-1 1,-1 1-1,1-1 1,-1 0-1,1 1 0,0-1 1,-1 0-1,1 0 1,0 1-1,0-1 1,-1 0-1,1 0 1,0 0-1,1 0 1,0 0 74,-1-1 0,1 1 0,0 0 0,0-1 0,0 0 0,-1 1 0,1-1 0,0 0 0,0 0 1,-1 0-1,1 0 0,2-3 0,-4 4-61,1 0 1,-1-1-1,1 1 1,-1 0-1,0-1 0,1 1 1,-1-1-1,1 1 1,-1-1-1,0 1 0,0-1 1,1 1-1,-1-1 1,0 1-1,0-1 1,0 1-1,1-1 0,-1 1 1,0-1-1,0 1 1,0-1-1,0 0 1,0 1-1,0-1 0,0 1 1,0-1-1,-1 1 1,1-1-1,0 0 1,0 1-1,0-1 0,0 1 1,-1-1-1,1 1 1,0-1-1,-1 1 0,1-1 1,0 1-1,-1 0 1,1-1-1,0 1 1,-1-1-1,1 1 0,-1 0 1,1-1-1,-1 1 1,0 0-1,0-1-47,1 1 0,-1 0 0,0 0 0,0 0 0,0 0 0,1 0 0,-1 0 0,0 0 0,0 0 0,1 0-1,-1 0 1,0 0 0,0 0 0,0 0 0,1 1 0,-1-1 0,0 0 0,1 1 0,-1-1 0,0 0 0,1 1 0,-1-1 0,0 1 0,1-1 0,-1 1 0,1-1-1,-1 1 1,1 0 0,-1-1 0,1 1 0,-1 0 0,1-1 0,-1 2 0,0 0-222,-1 0 0,1 1 1,0-1-1,0 0 0,0 1 0,0-1 1,0 0-1,0 1 0,0 3 0,1 0-68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0.3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0 4736,'0'0'5397,"4"8"-3680,-1 1-309,8 20 528,-11-20-1840,8 67 32,-4 27-192,9 66 658,0 0 209,-8 113 243,-5-281-1084,-11-2-2863,9 0 2368,-1 0-1,1-1 1,0 1 0,-1-1-1,1 0 1,0 0-1,0 0 1,0 0-1,0 0 1,0 0 0,1-1-1,-3-3 1,-17-35-3805,16 29 3733,-12-28-1256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1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13 334 2400,'0'0'48,"-1"0"1,0-1-1,0 1 1,1 0-1,-1-1 1,0 1-1,1-1 0,-1 1 1,1-1-1,-1 1 1,0-1-1,1 1 1,-1-1-1,1 0 1,0 1-1,-1-1 1,1 0-1,-1 1 0,1-1 1,-1-1-1,0-17 250,2 11-109,-1 0 402,1 0-1,0 0 1,0 1 0,1-1-1,0 1 1,1 0 0,0-1-1,3-6 1,3-3 76,1 1 0,12-17 0,-5 12-8,29-29 0,-39 44-516,2-2-98,0 0-1,0 0 0,1 1 1,0 0-1,1 1 0,-1 0 0,1 1 1,1 0-1,-1 1 0,0 0 1,1 1-1,13-3 0,-20 6-43,0 0 0,0 0-1,0 0 1,0 1 0,1 0 0,-1 0-1,0 0 1,0 0 0,-1 1-1,1 0 1,0 0 0,0 0 0,-1 1-1,1-1 1,-1 1 0,0 0 0,0 1-1,0-1 1,0 1 0,-1-1-1,1 1 1,-1 0 0,0 0 0,0 1-1,2 4 1,2 3 96,-2 0 0,1 0 0,-1 1 0,-1 0-1,0 0 1,-1 0 0,-1 0 0,2 21 0,-4-23 10,0 1 1,-1-1-1,0 0 1,-1 0-1,0 0 1,-1 0-1,0 0 0,-8 17 1,1-4 327,-2-2 0,-24 36 0,29-48-510,0-1 1,-13 14-1,20-22 27,-4-1-792,6 0 471,-1 0 365,-1 0 0,1 0 0,-1 0 0,1 1 0,-1-1 0,0 0 0,1 0 0,-1 1 0,1-1 0,-1 0 0,0 1 0,1-1 0,-1 0 0,0 1 0,1-1 0,-1 0 0,0 1 0,1-1 0,-1 1 0,0-1 0,0 1 0,1 0 0,1 4-48,0 0 1,0-1 0,1 1 0,0-1-1,0 0 1,6 8 0,-4-7 5,-1 0 1,0 0-1,-1 1 1,5 8-1,-2-1-12,37 98 346,-38-95-158,-1 0 0,0 1 0,-2-1 0,3 35 0,-5-33 198,-1 0 1,0 1 0,-6 26-1,5-37-174,-1 0-1,0 0 0,0 0 1,0 0-1,-1-1 0,0 1 1,-1-1-1,0 0 0,-10 11 1,6-8 26,-1-1 0,0-1 0,-1 0 1,1 0-1,-1-1 0,-1 0 0,1-1 1,-22 8-1,10-6-1114,-1-2 1,0 0-1,-42 5 1,61-11 237,0 1 0,1-1 1,-1-1-1,0 1 0,-5-2 0,9 2 402,-1 0 0,1 0 0,-1-1 0,1 1 0,0-1 0,-1 1-1,1-1 1,0 0 0,0 1 0,-1-1 0,1 0 0,0 0 0,0 0 0,0 0 0,0 0-1,0 0 1,0 0 0,0 0 0,0 0 0,1 0 0,-2-3 0,-2-20-2698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1.8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9 3488,'-1'0'23,"1"0"-1,0 0 1,0 0-1,0 0 1,0 0 0,0 0-1,0 0 1,0-1 0,0 1-1,0 0 1,0 0 0,0 0-1,0 0 1,0 0 0,0 0-1,0 0 1,-1 0-1,1 0 1,0 0 0,0 0-1,0 0 1,0 0 0,0 0-1,0-1 1,0 1 0,0 0-1,0 0 1,0 0 0,0 0-1,0 0 1,0 0-1,0 0 1,0 0 0,0 0-1,0 0 1,0 0 0,0-1-1,0 1 1,0 0 0,0 0-1,0 0 1,0 0 0,0 0-1,1 0 1,-1 0-1,0 0 1,0 0 0,0 0-1,0 0 1,0 0 0,0 0-1,0 0 1,0 0 0,0-1-1,0 1 1,0 0 0,0 0-1,0 0 1,1 0-1,7-2 1970,14 0 1303,69 7 646,292-5-2282,-317 3-2775,-57-2 195,-1 0 0,1 1 1,0 0-1,-1 0 1,11 5-1,-5 0-716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0:24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179 72 2144,'0'6'2864,"0"-6"-2769,-1-1-1,0 1 1,1 0 0,-1 0 0,1 0-1,-1 0 1,0-1 0,1 1 0,-1 0-1,1 0 1,-1-1 0,1 1-1,-1 0 1,1-1 0,-1 1 0,0-1-1,0-1-32,1 1 0,-1 0 0,0 0 0,0 0 0,0 0 0,0 0 0,0 0-1,0 1 1,-1-1 0,1 0 0,0 0 0,0 1 0,0-1 0,-2 0 0,-9-5 231,7 2-140,0 0 0,0 1 1,-1-1-1,0 1 0,0 1 0,0-1 1,0 1-1,0 0 0,-10-1 1,6 0-116,0 0 0,-15-7 1,7 6 146,8 2 95,17 2-57,49 6-357,-48-5 169,-1 0-1,1 0 0,-1 1 0,1 0 1,-1 0-1,9 5 0,15 4-60,-30-11 30,-1 0 1,1 1-1,0-1 1,-1 1 0,1 0-1,0-1 1,-1 1-1,1-1 1,-1 1 0,1 0-1,-1 0 1,1-1-1,-1 1 1,1 0 0,-1 0-1,1 0 1,1 4 2,-1-4 4,0 1-1,0 0 1,0-1-1,0 1 1,0 0-1,0-1 1,-1 1-1,1 0 1,-1 0 0,1 0-1,-1-1 1,0 1-1,0 0 1,0 0-1,0 0 1,0 0-1,0 2 1,-1 0 9,0 1-1,0-1 1,-1 0 0,1 0 0,-1 0-1,0 0 1,-3 4 0,-4 5 202,-1 0 1,0-1-1,-13 13 0,-45 32-2211,55-42 106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08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238 12 1568,'0'-1'60,"0"1"1,0 0-1,0-1 0,0 1 1,0-1-1,0 1 0,0 0 1,0-1-1,0 1 0,0 0 1,0-1-1,0 1 0,0 0 1,0-1-1,0 1 0,0-1 1,-1 1-1,1 0 0,0-1 1,0 1-1,0 0 1,-1 0-1,1-1 0,0 1 1,0 0-1,-1-1 0,1 1 1,0 0-1,0 0 0,-1 0 1,1-1-1,0 1 0,-1 0 1,1 0-1,0 0 0,-1 0 1,1-1-1,-1 1 0,1 0 1,0 0-1,-1 0 0,1 0 1,0 0-1,-1 0 0,1 0 1,-1 0-1,1 0 0,0 0 1,-1 1-1,1-1 0,0 0 1,-1 0-1,1 0 1,0 0-1,-1 1 0,-1-1 144,1 1 1,-1 0-1,0 0 0,1 0 1,0 0-1,-1 1 0,1-1 1,0 0-1,-1 1 0,-1 1 0,-19 41 2045,17-31-1870,-1-2 0,-1 1 0,-14 19 1,-49 68 1536,51-71-1507,14-21-358,1 1-1,0 1 1,1-1 0,0 0 0,-4 16 0,1-3-100,0 3 110,0 2 1,2-1-1,-2 30 1,3 78 242,3-117-267,1 0 72,-1 0 1,2-1-1,0 1 1,1-1 0,0 1-1,8 18 1,-7-25-51,0 1-1,1 0 1,0-1 0,0 0 0,1 0-1,0-1 1,1 1 0,0-1-1,0-1 1,11 9 0,12 7 157,1-2 0,1-1 0,54 25 0,-63-34-87,0 1 0,-1 1 0,-1 1 0,24 20 0,-27-20-400,-8-6 428,17 17 0,-25-23-635,0 0 0,0 0 0,-1 0 1,1 0-1,-1 0 0,1 1 0,-1-1 0,0 1 0,0-1 0,0 0 1,0 1-1,-1 0 0,1-1 0,0 6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2.8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13 3712,'-4'2'368,"4"-3"-345,0 1 1,0 0-1,0 0 0,0 0 0,0 0 0,0 0 1,0-1-1,0 1 0,0 0 0,0 0 1,0 0-1,0 0 0,0 0 0,0-1 0,0 1 1,0 0-1,0 0 0,0 0 0,0 0 1,0 0-1,0-1 0,0 1 0,0 0 0,0 0 1,-1 0-1,1 0 0,0 0 0,0 0 1,0-1-1,0 1 0,0 0 0,0 0 0,0 0 1,-1 0-1,1 0 0,0 0 0,0 0 1,0 0-1,0 0 0,0 0 0,-1 0 0,1 0 1,0 0-1,0 0 0,0 0 0,0 0 1,0 0-1,-1 0 0,1 0 0,0 0 1,0 0-1,0 0 0,0 0 0,0 0 0,-1 0 1,1 0-1,0 0 0,0 0 0,0 0 1,0 0-1,0 0 0,0 0 0,-1 1 0,1-6 267,0 5-244,1 0-1,-1 0 1,0 0 0,0 0 0,0 0-1,0 1 1,0-1 0,1 0 0,-1 0-1,0 0 1,0 0 0,0 0 0,0 0-1,1 0 1,-1 0 0,0 0 0,0 0-1,0 0 1,0 0 0,1 0 0,-1 0-1,0 0 1,0 0 0,0 0 0,0 0 0,1 0-1,-1 0 1,0 0 0,0 0 0,0 0-1,0 0 1,0 0 0,1 0 0,-1 0-1,0-1 1,0 1 0,0 0 0,0 0-1,0 0 1,1 0 0,-1 0 0,0 0-1,0-1 1,0 1 0,0 0 0,0 0-1,0 0 1,0 0 0,0-1 0,0 1-1,0 0 1,0 0 0,0 0 0,0 0 0,0-1-1,0 1 1,0 0 0,0 0 0,0 0-1,0 0 1,0-1 0,0 1 0,0 0-1,0 0 1,0 0 0,0 0 0,0-1-1,0 1 1,0 0 0,11 13 5087,-6-7-5779,20-1 1580,-17-2-793,0 0 1,0-1 0,0 0 0,1-1 0,-1 0 0,0 0 0,1-1-1,11-1 1,10 1 80,242 27 1245,-256-25-1500,22 4-961,49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3.5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0 1728,'-33'23'5429,"33"-23"-5247,-1 1 0,1-1 0,0 1 0,0 0 0,0-1 0,0 1 1,0-1-1,0 1 0,0 0 0,1-1 0,-1 1 0,0-1 0,0 1 0,0-1 0,1 1 0,-1-1 0,0 1 0,0-1 0,1 1 0,-1-1 0,0 1 1,1-1-1,-1 1 0,1-1 0,-1 0 0,1 1 0,-1-1 0,3 2 608,-2-2-628,1 1 1,0-1-1,-1 1 0,1-1 1,0 0-1,-1 1 0,1-1 1,3 0-1,45 1 288,-1 3 0,89 18 0,-99-15-685,1-1 0,74 0 1,-103-6-314,-1-1 0,1 0 1,10-2-1,-17 2-146,0 0 1,1 0 0,-1-1-1,0 1 1,0-1-1,0 0 1,0 0-1,-1-1 1,7-4-1,-2-1-2612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4.9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300 42 4576,'-4'0'2330,"3"0"-2100,1 16 132,-1 5 436,0 0 0,-2 0 0,-7 29-1,-23 60-100,16-55-158,-21 58 261,-5 17 85,9-9-591,-44 147 879,51-167-853,20-87-599,5-11-93,2-10 250,35-178-818,1-2 248,-35 180 677,104-436 504,-88 346-12,-8 34-186,-5 32-234,-2 20-42,-1 0 0,4-14 0,-4 7 331,-1 18-336,0 0-1,-1 0 1,1 0 0,0 0-1,0 0 1,0 0-1,-1 0 1,1 1 0,0-1-1,0 0 1,0 0-1,-1 0 1,1 0 0,0 1-1,0-1 1,0 0-1,0 0 1,-1 0 0,1 1-1,0-1 1,0 0-1,0 0 1,0 0 0,0 1-1,0-1 1,0 0-1,0 0 1,0 1 0,0-1-1,0 0 1,0 0-1,0 1 1,0-1 0,0 0-1,0 0 1,0 1-1,0-1 1,0 0 0,0 1-1,3 8-45,1 1 0,-1-1 0,9 15-1,5 10-170,3 15 13,46 103-67,-49-119 365,0-1 0,35 46-1,150 217 676,-185-270-612,1 4-2846,-31-29-1316,-4-7 659,6 1 2283,-16-3-1416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5.4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2560,'1'7'6544,"-1"-7"-6299,12 4 1610,13-1-430,12-3 157,-10-1-1035,0 1-1,41 6 0,-23 1-837,43 10 525,-79-15-562,1 1-1,0 0 0,-1 1 1,1 0-1,-1 1 1,12 7-1,-20-11 128,0 0 0,0 0 0,0-1 0,0 1 0,0 0 0,0 0 0,0 0 0,0 0 0,-1 1 0,1-1 0,1 2 0,-2-3 45,0 1 0,0-1 1,0 1-1,1 0 0,-1-1 1,0 1-1,0-1 0,0 1 1,0-1-1,-1 1 0,1-1 1,0 1-1,0-1 0,0 1 0,0-1 1,0 1-1,-1-1 0,1 1 1,0-1-1,-1 1 0,-1 2-521,0-1-1,-1 0 0,1 0 0,-1 0 1,1-1-1,-1 1 0,-5 2 0,2-1 225,-15 9-939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6.3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319 1 4800,'1'0'219,"0"0"-1,1 1 1,-1 0 0,0-1 0,0 1 0,0 0-1,0-1 1,0 1 0,0 0 0,0 0-1,0 0 1,0 0 0,0 0 0,1 2-1,15 19 1338,-14-14-1222,0-1 0,-1 1 0,0 0-1,0 0 1,-1 0 0,0 1 0,0 9 0,0 3-211,-5 34 0,2-37-96,-1 0 0,-1-1-1,-1 1 1,0-1 0,-1 0-1,-1 0 1,-1-1 0,0 0-1,-17 24 1,14-24 15,-1 0 0,0 0 0,-2-1 0,1-1 1,-2 0-1,0-1 0,-1-1 0,0 0 0,-22 12 0,35-23-68,0 0-1,0 0 1,-1 0-1,1 0 1,0 0 0,0-1-1,-1 1 1,1-1-1,0 0 1,-1 0-1,1 0 1,0-1-1,0 1 1,-1-1-1,1 1 1,0-1 0,0 0-1,0-1 1,0 1-1,0 0 1,0-1-1,0 0 1,0 1-1,0-1 1,1 0-1,-1-1 1,1 1 0,-1 0-1,-2-5 1,1 3 14,1-1 0,-1 0 1,1 1-1,0-2 0,0 1 1,0 0-1,1-1 0,0 1 1,0-1-1,0 1 0,1-1 1,0 0-1,0 0 0,0 0 1,1 0-1,0-6 0,0 10 46,0 0 0,0 0 0,1 0 0,-1 0-1,0 0 1,1 0 0,0 0 0,-1 0 0,1 0-1,0 0 1,0 0 0,0 0 0,0 0 0,1 1 0,-1-1-1,0 1 1,1-1 0,-1 1 0,1-1 0,-1 1 0,1 0-1,3-3 1,-1 3 34,0 0 0,-1 0 0,1 0 0,0 1 0,0-1 1,0 1-1,0 0 0,-1 0 0,1 0 0,0 1 0,7 1 0,18 6 135,1 0 0,-1 3 0,50 24 0,-16-6 206,37 17-713,-98-45 98,1 1-1,-1-1 1,0 1-1,0-1 1,1 1-1,-1 0 0,0 0 1,-1 0-1,1 0 1,2 4-1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8.7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21 218 3648,'-20'7'10322,"20"-6"-10232,0-1 0,0 1-1,0-1 1,-1 1 0,1 0 0,0-1-1,0 1 1,0-1 0,0 1 0,0 0-1,0-1 1,0 1 0,0-1 0,0 1-1,0 0 1,1-1 0,-1 1 0,0 0-1,2 11-255,-2-1 65,0 2 66,0-1 0,1 1 1,3 19-1,0-14-4,-2 0 1,0 22-1,3 14 246,7 111 484,-7-79-460,4 98 68,-4-136-195,-2-28 132,1 26 0,-3-43-98,2 2-63,-3-3 122,0-8-129,-1 1 0,1-1 0,-2 1 0,-1-8 0,-3-12-66,-21-233-317,24 204 367,-2-42 467,1 9-290,2 56-209,1 0 0,1 0 0,7-46 0,-3 56-89,1 1-1,1 0 1,1 0 0,1 0-1,14-25 1,-15 32-3,24-42-502,-27 49 537,0 0 0,1 0-1,0 1 1,0 0 0,0 0 0,10-8-1,-7 8-19,-1 0-1,1 1 0,-1 0 1,1 0-1,13-4 1,-18 7 54,0 0 1,0 1 0,0-1 0,0 1 0,0 0 0,0 0 0,0 0 0,0 0 0,0 1 0,0-1 0,0 1 0,-1 0 0,1-1 0,0 1 0,0 1-1,0-1 1,-1 0 0,1 1 0,-1-1 0,3 3 0,2 2-39,0-1-1,-1 1 0,0 1 1,-1-1-1,0 1 1,0 0-1,0 0 0,-1 1 1,5 8-1,-4-3 34,0 0-1,-1 0 1,0 0-1,4 28 0,-7-32 38,-1 0-1,1 1 0,-2-1 0,1 0 0,-2 0 0,1 0 0,-1 0 0,0 0 0,-1 0 0,0 0 0,-1 0 0,0-1 1,0 0-1,0 0 0,-1 0 0,0 0 0,-1-1 0,-8 9 0,2-4 75,-1 1 0,-1-2 0,0 0 0,0 0 0,-1-2 1,-1 0-1,0 0 0,-25 9 0,9-9 335,14-4-306,38-7-361,-9 1 161,0 1 1,0 0-1,1 0 0,-1 1 1,0 1-1,0 0 0,12 3 1,-1 2-130,-1 0 1,32 17-1,-46-20 158,1 1 0,-1 0 0,0 0-1,0 1 1,-1 0 0,1 1-1,-1-1 1,-1 1 0,1 0-1,-1 0 1,0 1 0,-1 0-1,0-1 1,5 15 0,2 10 29,-1 1 0,8 49 0,-12-55 144,-2-6-65,-1-1 1,-1 0-1,-1 1 0,-1 0 1,-3 22-1,3-40-3,0 0-1,-1 0 1,1 0-1,-1 0 1,0-1-1,0 1 1,0 0-1,0-1 1,-1 1-1,1-1 1,-1 1-1,1-1 1,-1 0-1,0 0 1,0 0-1,0 0 1,0 0-1,0 0 1,0 0 0,-1 0-1,1-1 1,-1 0-1,1 1 1,-1-1-1,0 0 1,-4 1-1,-5 1 27,1-1 0,-1-1 1,0 0-1,0 0 0,-13-2 0,4 1-265,-154-7-3112,167 8 2701,0-1 1,1 0-1,-1-1 0,0 0 0,1 0 1,-1 0-1,1-1 0,-1 0 1,1-1-1,-8-3 0,2-5-3069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2:49.9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217 0 3072,'14'1'6325,"-10"1"-6086,0 1 1,0-1-1,0 1 0,-1 0 1,1 1-1,-1-1 0,0 0 1,0 1-1,0 0 0,-1-1 1,1 1-1,-1 0 1,0 0-1,0 1 0,0-1 1,-1 0-1,0 1 0,2 5 1,-1 5-129,1-1 0,-2 1 0,0-1 1,-2 25-1,0-23-87,-1 0 0,-1-1 0,-9 30-1,9-35 15,0-1-1,-1 0 1,-1-1-1,1 1 0,-1-1 1,-1 0-1,-10 12 1,-9 6 299,-1-1 0,-1-2 1,-37 25-1,63-47-335,0 0 1,-1 0 0,1 0-1,-1 0 1,1 0-1,-1 0 1,1-1-1,-1 1 1,1-1 0,-1 1-1,0-1 1,1 0-1,-1 1 1,0-1 0,1 0-1,-1 0 1,0 0-1,1 0 1,-1-1-1,0 1 1,1 0 0,-1-1-1,0 1 1,1-1-1,-1 0 1,1 1 0,-1-1-1,1 0 1,0 0-1,-1 0 1,-1-2-1,0 0-53,0 0 0,0 0-1,1-1 1,0 1 0,0-1-1,0 1 1,0-1 0,0 0-1,1 0 1,-1 0 0,0-7 0,0 1 42,0-1 1,1 1 0,0-1 0,1-17 0,0 24 30,1 0 0,0-1 1,-1 1-1,1 0 0,1 0 0,-1 0 1,1 0-1,-1 0 0,1 0 0,0 0 1,1 0-1,-1 1 0,1-1 1,3-3-1,-3 3-28,1 1 1,-1 0-1,1 0 1,0 0-1,0 0 1,1 0-1,-1 1 1,5-3-1,-5 4-40,-1 1 0,0-1 0,1 0 0,-1 1 0,0-1 0,1 1 0,-1 0 0,0 0 0,1 1 0,-1-1 0,1 1 0,-1 0 1,4 1-1,18 7 112,-1 1 1,-1 2 0,1 0 0,25 20 0,0-2 468,25 13-1223,-48-24-1313,-13-8-2830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09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39 896,'-1'0'91,"1"1"0,-1-1 0,1 0 0,-1 0 0,1 1 0,-1-1 0,1 0 0,0 1 0,-1-1 0,1 1 0,-1-1 0,1 1 0,0-1 0,-1 1 0,1-1 0,0 1 0,-1 0 0,1 0-35,0-1 0,-1 1 0,1 0 0,-1 0 0,1-1 0,0 1 0,-1-1 1,1 1-1,-20 7 8514,26-8-8254,26 1-260,-11 0 39,1-1-1,0-1 0,-1-1 1,37-8-1,-17 0 94,1 2-1,45-2 1,-60 7 44,4-4 61,-27 5-270,1 0-1,-1 1 0,1 0 0,0 0 0,6 0 0,-9 1-91,1-3 21,-2 3-27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09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96 896,'3'1'6549,"6"0"-3302,52 1-2579,-16-2 18,-1-3 0,74-13 0,-87 7-490,1-1-1,-2-2 1,37-18-1,-34 15-438,-32 14 238,1 0 0,0 1 0,-1-1 0,1 0 1,0 1-1,-1 0 0,1-1 0,0 1 0,0 0 0,-1 0 0,4 0 0,5 4-2427,-9-4 2314,-1 1 0,1-1 0,-1 1-1,0-1 1,1 0 0,-1 1 0,0-1-1,1 1 1,-1-1 0,0 1 0,1-1-1,-1 1 1,0-1 0,0 1 0,0-1 0,0 1-1,0 0 1,1 0 0,-1 1-324,4 9-656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11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 1984,'0'0'15,"0"0"1,0-1-1,0 1 0,0 0 0,0 0 1,0 0-1,0 0 0,-1 0 1,1 0-1,0 0 0,0-1 0,0 1 1,0 0-1,0 0 0,0 0 1,0 0-1,0 0 0,0 0 0,0 0 1,0 0-1,-1 0 0,1-1 1,0 1-1,0 0 0,0 0 0,0 0 1,0 0-1,0 0 0,0 0 1,-1 0-1,1 0 0,0 0 1,0 0-1,0 0 0,0 0 0,0 0 1,0 0-1,-1 0 0,1 0 1,0 0-1,0 0 0,0 0 0,0 0 1,0 0-1,0 0 0,0 0 1,-1 1-1,1-1 0,0 0 0,0 0 1,0 0-1,-5 2 907,-12 9 961,-1 0 2517,21-10-4290,0-1 1,0 0-1,0 0 1,0 0 0,-1 0-1,1 0 1,0-1-1,0 1 1,0-1-1,0 0 1,4-1-1,3-1 244,-3 1-303,0 1 0,0 1 0,0-1 0,0 1 0,0 0 0,1 0 0,-1 1 0,0 0 0,0 0 0,0 1 0,0 0 0,0 0 0,8 5 0,-10-6 29,0 1 0,-1-1 0,1 0-1,0-1 1,0 1 0,0-1 0,1 0 0,6-1-1,-5 1-74,-1 0-1,1 0 1,11 2-1,15 5 82,-33-7-80,1 0 1,-1 1 0,0-1-1,1 0 1,-1 0 0,0 0 0,1 1-1,-1-1 1,0 0 0,1 0 0,-1 1-1,0-1 1,0 0 0,1 1-1,-1-1 1,0 0 0,0 1 0,0-1-1,0 0 1,1 1 0,-1-1-1,0 0 1,0 1 0,0-1 0,0 0-1,0 1 1,0-1 0,0 1 0,0-1-1,0 1 1,0 14 200,0-12-206,0 8 41,-2 0 0,-2 15 0,2-14 37,0 0 0,-1 16-1,3-18-30,0-3-67,0 1 0,0-1 0,1 1-1,3 13 1,-1-9-81,-3-10 94,0 0 0,0-1 0,0 1 0,1 0 0,-1 0 0,1-1 0,0 1 0,-1-1 0,1 1 0,0 0 0,0-1 0,0 0 0,0 1 0,0-1 0,0 1 0,2 1 0,54 43 166,-53-43-123,0 0 1,1 0 0,-1 0 0,1 0 0,0-1 0,0 0 0,-1 0 0,2 0-1,8 1 1,-12-2 16,0-1-1,-1 0 0,1 0 0,0 0 1,0 0-1,0 0 0,-1 0 0,1-1 1,0 1-1,0 0 0,0-1 0,-1 0 1,1 1-1,0-1 0,-1 0 1,1 0-1,-1 0 0,1 0 0,-1 0 1,1 0-1,-1 0 0,1 0 0,-1-1 1,0 1-1,2-3 0,4-4-483,-4 6-75,4-5-102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09.3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29 3136,'-1'0'42,"1"0"0,0 0 0,0 0 0,-1 0 0,1 0 0,0 0 1,0 0-1,0-1 0,-1 1 0,1 0 0,0 0 0,0 0 0,0-1 0,0 1 0,0 0 0,-1 0 1,1 0-1,0-1 0,0 1 0,0 0 0,0 0 0,0 0 0,0-1 0,0 1 0,0 0 0,0 0 0,0-1 1,0 1-1,0 0 0,0 0 0,0-1 0,0 1 0,0 0 0,0 0 0,0-1 0,0 1 0,0 0 1,0 0-1,0-1 0,0 1 0,1 0 0,-1 0 0,0 0 0,0-1 0,0 1 0,0 0 0,0 0 0,1 0 1,-1 0-1,0-1 0,1 1 0,3-8-60,0-2 2924,-5 12-2832,-1 1 0,1 0-1,1 0 1,-1 1 0,0-1 0,1 0-1,-1 0 1,1 0 0,0 0 0,0 1-1,0-1 1,2 6 0,-1-1 261,1 0 0,0 0 0,1-1 1,4 11-1,2 0 44,1-1 0,1 1 0,1-2 0,15 17 0,59 58 371,-83-88-707,9 10 29,0 1 1,-1 0-1,-1 1 1,-1 0-1,12 24 1,-3 0-35,14 48 1,-15-29 331,17 97 1,-32-138-255,0 0 0,-1-1-1,-1 24 1,-1-34-89,0 0 0,0 0 1,0 0-1,0 0 0,-1 0 0,0 0 0,0 0 0,-1 0 0,1-1 0,-1 1 1,-1-1-1,-3 5 0,-4 2 102,0-1 1,-1 0-1,0-1 0,0 0 1,-1-1-1,-1 0 0,-22 11 0,-10-2-3451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12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581 46 1472,'-1'-5'586,"1"5"-604,0 0 0,0-1-1,0 1 1,0 0-1,0 0 1,0-1-1,0 1 1,0 0 0,0 0-1,0 0 1,0-1-1,0 1 1,0 0 0,0 0-1,0 0 1,0-1-1,-1 1 1,1 0-1,0 0 1,0 0 0,0 0-1,0-1 1,0 1-1,0 0 1,-1 0 0,1 0-1,0 0 1,0-1-1,0 1 1,0 0-1,-1 0 1,1 0 0,-1-1 103,1 1 0,-1 0 0,1-1 1,0 1-1,-1-1 0,1 1 1,0-1-1,-1 0 0,1 1 0,0-1 1,0 1-1,-1-1 0,1 0 1,0 1-1,0-1 0,0 1 0,0-1 1,0 0-1,0 1 0,0-1 0,0 0 1,0 1-1,0-1 0,0 0 1,0 1-1,1-2 0,-1-3 1303,-1-7 3023,-5 16-4179,5-4-210,0 0 0,0 1 0,1-1 0,-1 0 0,0 1-1,0-1 1,1 1 0,-1-1 0,1 1 0,-1-1 0,0 1 0,1 0-1,-1 0 1,-4 5 148,1 0-1,-1 0 0,0-1 1,-1 0-1,-8 6 1,1 1 83,-92 75 342,-44 41 383,112-91-945,-8 9-468,-100 80 0,123-107-2419,38-35-4244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13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0 2240,'-4'1'633,"1"0"0,-1 0 1,1 0-1,0 0 0,-1 1 0,1-1 0,0 1 0,0 0 1,0 0-1,-3 3 0,-7 17 1250,-9 4-1239,2 1 0,-18 29 0,-30 63-1859,35-60-788,16-27 841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15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1 2656,'0'3'11365,"0"-2"-11242,-30 46-349,19-32 280,0 1 0,1 1 1,1 0-1,1 0 1,0 1-1,-8 30 0,8-12-47,-3 46 0,10-68 30,1-1 0,0 1 0,1-1 0,0 1-1,1-1 1,6 24 0,-7-34-9,1 0-1,-1 0 1,0 0 0,1 0-1,-1 0 1,1 0-1,0-1 1,0 1 0,0-1-1,0 1 1,5 3 0,-6-5-24,0-1 1,0 1 0,0-1 0,0 1 0,0-1 0,0 1 0,1-1-1,-1 0 1,0 0 0,0 1 0,0-1 0,0 0 0,1 0 0,-1 0-1,0 0 1,0 0 0,0-1 0,1 1 0,-1 0 0,0 0 0,0-1-1,0 1 1,0-1 0,0 1 0,0-1 0,0 0 0,0 1 0,0-1-1,0 0 1,0 1 0,0-1 0,0 0 0,0 0 0,1-2 0,7-9-65,0-1 0,0-1 1,-1 0-1,-1 0 1,8-24-1,0 4 28,16-50-291,-13 31 118,-6 15 296,-10 29-1837,-4 21 1311,2 6 530,-4 114 252,-1-70-326,3-25-26,-9 40 0,8-58-49,-3 12 25,-1 0 0,-1 0 0,-24 57-1,7-28 36,16-36-139,-21 39-1,18-41 121,-2 2-91,-27 37 0,36-54 102,0-1 1,-1 0 0,0-1 0,0 1 0,0-1-1,-1 0 1,1-1 0,-1 1 0,0-1 0,-11 4-1,15-7 6,0 0-1,-1 0 0,1 0 1,0-1-1,0 1 0,-1-1 1,1 0-1,0 0 0,0 0 1,-1 0-1,1-1 0,0 1 1,0-1-1,-1 0 0,1 0 0,0 0 1,0 0-1,0 0 0,0-1 1,0 1-1,0-1 0,1 0 1,-1 0-1,1 0 0,-1 0 1,-2-3-1,2 1 18,0 0 1,-1 0-1,2-1 1,-1 1-1,1-1 0,-1 1 1,1-1-1,0 0 1,1 0-1,-1 0 0,1 0 1,0 0-1,0 0 1,1 0-1,-1-10 0,2 6-3,1 1-1,-1-1 0,1 1 0,1 0 0,-1 0 1,1 0-1,1 0 0,0 0 0,0 1 1,0-1-1,11-12 0,4-3 46,2 1 0,25-21 0,-17 17 107,82-70 683,-100 86-740,0 1 0,1 0 0,18-11-1,-24 16-70,1 1-1,-1 1 0,1-1 0,-1 1 1,1 0-1,0 1 0,-1-1 0,1 1 1,12 0-1,53 7 351,-3 0-5376,-80-48-4221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16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4 2720,'11'-4'7295,"-13"9"-5566,-26 40-1032,-81 120-4712,88-139 2357,3-3-1910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18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1472,'12'4'5873,"-7"13"-2545,-4-7-4583,-11 188 2461,2 26-1590,7-214-1248,-3-2 480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19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1984,'9'-7'9610,"10"11"-9507,-6-1 898,13-2-390,1-1 0,39-5 0,-15 1-305,-9 0-99,20 0 55,67 9-784,-16 10-6518,-92-14 2912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21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25 1056,'0'0'24,"-1"0"0,1 0-1,0 0 1,0 0 0,0 0 0,-1 0 0,1-1 0,0 1 0,0 0-1,0 0 1,0 0 0,-1 0 0,1 0 0,0 0 0,0 0-1,0-1 1,0 1 0,0 0 0,-2-6 2478,-6 6-535,8 0-1772,-1 0-1,1 0 0,-1-1 0,-11 7 5047,12-5-5047,-1-1 0,1 1 0,0 1-70,0 0 0,1 0 1,-1 0-1,1 0 0,-1 0 0,1 0 0,0 0 0,1 3 1,3 12-69,0 1 1,0 1-1,-2-1 1,-1 0-1,1 32 1,5 30-130,2-25 134,6 39-116,-12-70 154,1-1 0,12 36 0,-5-22 84,-6-22-174,0-1 0,0 0 1,10 15-1,-2-17 156,-5-11 6,-7-1-127,-1 0 0,1 0 1,-1 0-1,1 0 0,0 0 1,-1 0-1,1 0 0,-1 0 0,1-1 1,-1 1-1,1 0 0,-1-1 1,1 0-1,-1 1 0,0-1 0,1 0 1,-1 1-1,0-1 0,1 0 1,-1 0-1,0 0 0,0 0 0,0-1 1,0 1-1,0 0 0,1-2 1,5-6 18,-1-1 1,9-17-1,-8 15-25,81-167 346,-57 111-334,3 1-1,44-64 1,4 15-3826,-78 111 2545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22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48 2976,'-1'0'6389,"3"-1"-6203,0 0 0,-1 0 0,1 0 0,0 1 0,0-1 0,0 0 0,0 1 1,4-1-1,0-1-37,16-5 208,21-5 262,-9 6-372,-15 1-227,37-2 1,-5 6 199,-1 2 1,1 2-1,0 2 1,-1 3-1,61 16 1,-97-20-647,-1-2 1,20 3 0,5-4-5542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22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85 3392,'0'5'2291,"-1"-9"-717,-3-16 619,2 16-2130,-1-1 0,0 1 0,0-1 0,-1 1 0,1 0 0,-1 0 0,0 1-1,0-1 1,0 1 0,0 0 0,-1 0 0,1 0 0,-1 0 0,0 1 0,0 0 0,0 0-1,0 0 1,0 1 0,0 0 0,0 0 0,0 0 0,-1 0 0,-9 1 0,8 0 25,0 1 1,0 0 0,0 0 0,0 1 0,0-1-1,0 2 1,1-1 0,-1 1 0,1 0-1,0 0 1,-12 8 0,10-5-59,0 0 1,1 1-1,0-1 0,0 2 1,1-1-1,-1 1 1,2 0-1,-6 8 0,9-12 13,0-1-1,1 1 1,-1 0-1,1 0 1,0-1-1,0 1 1,0 0-1,0 0 1,1 0-1,0 0 0,0 0 1,0 0-1,0 0 1,0 0-1,1 0 1,0 0-1,0 0 1,0-1-1,0 1 1,0 0-1,1 0 1,0-1-1,0 1 1,0-1-1,0 0 1,4 6-1,-1-4 67,0 0 0,-1 0 0,2 0 1,-1-1-1,0 0 0,1 0 0,0 0 0,0-1 0,0 0 0,0 0 1,1 0-1,-1-1 0,1 0 0,11 2 0,20 1 200,1-2 0,52-3 1,-65-1-1603,1-2 1,31-8 0,-37 5-1284,-3-2 827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24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83 2496,'5'-4'5246,"-5"4"-5060,0-4 1107,-13 0 46,-1-10 231,10 9-1365,0 0 1,-1 1 0,1 0-1,-1-1 1,0 2 0,0-1-1,-1 1 1,1-1 0,-9-2-1,4 2-232,0 2-1,0-1 0,0 2 1,-1-1-1,1 1 0,0 1 0,-1 0 1,1 0-1,0 1 0,-1 1 1,1-1-1,0 2 0,0-1 1,0 1-1,0 1 0,1 0 1,-1 0-1,1 1 0,0 0 1,-10 8-1,13-8 74,-1-1-1,1 1 1,1 1 0,-1-1-1,1 1 1,0 0 0,0 1-1,-4 6 1,7-11-43,1 1 0,0-1 0,-1 0 0,1 1 0,1-1-1,-1 1 1,0-1 0,0 1 0,1-1 0,0 1 0,-1-1 0,1 1 0,0-1 0,0 1 0,0 0 0,1-1 0,-1 1 0,1-1 0,-1 1 0,1-1-1,0 1 1,0-1 0,0 0 0,0 1 0,0-1 0,1 0 0,-1 0 0,3 3 0,1 1 78,1-1-1,1 1 1,-1-1 0,1 0 0,0-1 0,0 0-1,0 0 1,1 0 0,-1-1 0,1 0 0,0 0-1,0-1 1,12 2 0,9 0 427,0-2 0,42 0 0,-54-2-497,5-2-525,-1 0-1,26-6 0,-25 4-1087,21 1-7662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0.2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41 3328,'0'0'37,"0"0"0,-1 0 0,1 0-1,0 0 1,-1 0 0,1 0 0,0 0 0,-1 0 0,1-1 0,0 1 0,-1 0 0,1 0-1,0 0 1,-1 0 0,1-1 0,0 1 0,0 0 0,-1 0 0,1-1 0,0 1 0,0 0-1,0 0 1,-1-1 0,1 1 0,0 0 0,0-1 0,0 1 0,0 0 0,-1-1 0,1 1-1,0 0 1,0-1 0,0 1 0,0 0 0,0-1 0,0 1 0,0 0 0,0-1 0,0 1-1,0 0 1,0-1 0,0 1 0,0 0 0,1-1 0,-1 0 0,-8-21 5772,8 22-5742,1-1-17,1 0 0,1 0 0,-1 0 0,0 0 0,0 1 0,0-1-1,0 1 1,0 0 0,0-1 0,1 1 0,-1 0 0,0 0 0,0 0 0,1 1 0,-1-1 0,0 1 0,0-1 0,0 1 0,3 1-1,-2-1-37,0 1 0,0 0 0,0 0-1,0 0 1,0 1 0,-1-1 0,1 1-1,-1 0 1,0-1 0,0 1 0,2 4-1,1 0-4,-1 1 1,-1-1-1,0 1 0,0 0 0,0 0 0,-1 0 0,0 1 0,-1-1 0,1 13 1,-2-8-51,1 0 77,-1 0-1,-1-1 1,0 1-1,0 0 1,-2-1-1,-4 17 1,-1-1 110,6-20-78,-1 1 0,0-1 0,0 0 0,-3 11 1473,15-19-729,19-1-306,-5-1-112,-5 2-338,-10 0-634,-1 0 1,1 0-1,0 0 0,-1 1 1,9 2-1,-9-2-958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25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7 2560,'-20'-6'10256,"-23"44"-7798,33-27-2443,2 0 0,-1 0 0,2 1 0,0 0 0,0 0 0,-6 16 0,-22 78 76,23-65-100,-82 304 302,90-324-10,1-1 0,0 39-1,3-56-241,0-1-1,0 1 0,0 0 1,1-1-1,-1 1 1,1-1-1,-1 1 1,1-1-1,0 0 1,0 1-1,0-1 0,0 0 1,1 0-1,-1 0 1,1 1-1,-1-1 1,1-1-1,0 1 0,0 0 1,2 2-1,0-2 20,-1 0 0,1 0 0,0 0 0,0-1-1,-1 1 1,1-1 0,0 0 0,0 0 0,1 0-1,-1-1 1,0 1 0,5-1 0,64-2-44,0-3 0,102-20 0,-156 23-706,5-1-1264,-9-4-2234,-12 0 1067,-3 7 2979,0-1 0,0 1 0,0-1 1,0 1-1,0 0 0,0-1 0,0 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25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2976,'-1'-8'7064,"1"8"-6976,19-8 3117,-17 6-2857,1 0 0,0 0 1,0 1-1,1-1 0,4-1 0,8-4 288,-11 5-583,1 0-1,-1 0 0,1 0 1,0 0-1,-1 1 0,1 0 1,10 0-1,46 1 18,-29 1-41,-18 0-95,3-1-920,0-1 0,25-3 0,-22 1-1398,-2 2 752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26.0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8 5728,'-3'-8'6432,"-2"11"-5856,0 5 800,1 4-768,-9 3-64,0 9-320,0-1-544,-4 4 128,-1 0-2240,3 6 1344,-3-1-3424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33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9 2720,'20'-8'9157,"-24"9"-9026,0 0 1,1 0-1,-1 1 1,1 0-1,0-1 1,0 1-1,-1 0 0,1 1 1,0-1-1,1 0 1,-1 1-1,0 0 0,-2 3 1,-3 2-115,1 0-1,0 1 1,0 0 0,1 1-1,1-1 1,-1 1 0,1 0-1,1 1 1,0-1 0,0 1-1,1 0 1,1 0 0,0 0-1,0 0 1,0 11 0,3-17-6,-1-1 0,1 0 1,-1 0-1,1 0 0,0 0 0,1 0 1,-1 0-1,1 0 0,-1 0 1,1 0-1,0-1 0,1 1 1,-1-1-1,1 1 0,-1-1 1,1 0-1,0 0 0,0 0 1,1-1-1,-1 1 0,0-1 1,1 1-1,0-1 0,7 3 1,-3-2 17,0 1 0,0-2 0,0 1 1,1-1-1,-1-1 0,1 1 1,0-1-1,-1-1 0,1 0 1,0 0-1,10-2 0,-8 0-6,-1-1-1,1 0 1,-1-1 0,0 0-1,0-1 1,-1 0-1,1 0 1,-1-1 0,0 0-1,-1-1 1,1 0-1,-1 0 1,-1-1-1,0 0 1,0 0 0,10-15-1,60-103 464,-69 113-655,-8 11 123,1 0 1,0 0-1,0 1 1,0-1-1,0 0 1,0 1-1,0-1 1,1 1-1,-1 0 1,0-1-1,3 0 1,-3 1-120,-1 3 63,1 34 180,0-21-60,-1 1 0,0-1 0,-1 0 1,0 0-1,-5 17 0,-58 246-343,51-216 445,-35 105 0,42-151-118,-1 0 0,0 0 0,-1-1 0,-1 0 0,-15 19 0,17-26 0,-1 1 1,0-1-1,0 0 1,0-1-1,-1 0 1,-1 0-1,1-1 1,-1 0-1,-11 5 1,17-9-4,0-1 0,-1 1-1,1-1 1,0 0 0,-1 0 0,1 0 0,-1-1 0,0 0-1,1 1 1,-1-2 0,1 1 0,-1 0 0,1-1 0,-1 0-1,1 0 1,-1 0 0,1-1 0,0 1 0,0-1 0,0 0-1,0-1 1,-5-2 0,5 2-9,-1-1 0,1 0 0,0 0 0,0 0 0,0 0 0,1-1 0,0 1 0,0-1 0,0 0-1,0 0 1,1 0 0,-1 0 0,1-1 0,1 1 0,-1 0 0,1-1 0,-2-9 0,3 6 51,0 0 1,0 0-1,1 0 1,0 0-1,1 0 0,0 0 1,0 1-1,1-1 1,0 0-1,0 1 1,9-15-1,-4 9 66,1 1 1,0-1-1,1 1 0,1 1 1,21-19-1,-22 22 69,1 0-1,0 1 0,1 1 0,0 0 1,20-8-1,-24 11-173,1 1 1,1 0-1,-1 1 0,0 0 0,1 0 0,-1 1 1,1 0-1,17 1 0,-22 1-246,0 0 1,-1 0-1,0 0 0,1 1 0,-1 0 1,0 0-1,0 0 0,0 0 0,0 1 1,5 3-1,7 5-2269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33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38 480,'0'-14'192,"5"9"-160,-5-9 0,5 9-352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34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18 2400,'1'-1'84,"-1"0"-1,0 1 1,0-1 0,1 1-1,-1-1 1,0 0 0,1 1-1,-1-1 1,0 1 0,1-1-1,-1 1 1,1-1 0,-1 1-1,1-1 1,-1 1 0,1 0-1,0-1 1,-1 1 0,17-8 7320,-16 8-7368,-1 0 0,0 1 0,0-1 0,1 0 0,-1 0 0,0 0 0,0 0 0,1 1 0,-1-1-1,0 0 1,0 0 0,0 0 0,1 1 0,-1-1 0,0 0 0,0 0 0,0 1 0,0-1 0,0 0 0,1 0 0,-1 1 0,0-1 0,0 0 0,0 0 0,0 1 0,0-1 0,0 0 0,0 1 0,0 0 65,0 1 0,0-1-1,0 0 1,0 1 0,0-1 0,0 0 0,0 1-1,0-1 1,-1 0 0,1 1 0,0-1 0,-1 0-1,1 0 1,-1 1 0,0-1 0,-1 2 0,-16 19 390,7-9-435,-1 3-538,0 0 1,2 1-1,-12 25 0,-20 60-4001,24-52 99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37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0 267 1728,'55'-30'2869,"-54"30"-2753,1-1 0,0 1-1,-1 0 1,1 0 0,0 0-1,-1-1 1,1 1 0,-1 1 0,1-1-1,1 0 1,6 1 584,9-1 422,-2-1-429,-1 1 0,20 3-1,-22-1-77,0-1-1,0-1 0,14-1 0,4 0-233,-18 0-90,24-4 1,-23 3-2,24-1-1,-18 2-22,35-7-1,4 0-68,61-3-353,13 9 372,83-7 382,-43 4-681,-118 6 20,207 7 505,-50-11-310,-166 2-207,38 1 266,-62 0-32,32-2-1,-13-1-100,291-27 323,-195 15-289,12-6-144,-60 8 219,384-60 525,-398 64-668,0 3 0,95 4 0,74-4-68,-153-1 150,0 4 0,1 4-1,142 20 1,-95 6-130,-67-12 131,-6 0 190,-36-7-95,35 4 0,188 4 485,-177-12-496,0 3 0,97 23 0,86 14 274,-177-32-484,-48-8-293,0-2-1,37-2 0,-28 0-2241,-41 0 2215,0 0-1,0 0 1,-1 0-1,1 0 1,0 0-1,-1-1 1,1 1-1,0-1 1,-1 1-1,1-1 1,0 1-1,-1-1 1,1 0-1,-1 0 1,1 0-1,-1 0 0,1 0 1,-1 0-1,0 0 1,2-2-1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41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0 311 2304,'0'-2'9484,"5"4"-10728,-3-1 1343,1 1 0,0-1 0,0 0 0,0 0 0,0-1 0,0 1 0,0-1 0,0 0 0,0 1 0,0-1 0,0 0 0,6-2 0,-2 0 51,0 0 0,0 0 0,0-1 0,7-4 0,27-9 437,-40 16-580,0 0 1,0 0-1,0 0 0,-1 0 1,1 1-1,0-1 1,0 0-1,0 1 1,0-1-1,0 0 1,0 1-1,-1-1 1,1 1-1,0-1 1,0 1-1,0 0 1,-1-1-1,1 1 1,-1 0-1,1-1 1,0 2-1,0-1 21,3 4-24,-1-1 1,1 1 0,-1 0-1,0 0 1,-1 1 0,5 10 0,8 37-62,-9-29-47,44 197 342,13 44 516,-50-226-638,2-1 1,1 0-1,2 0 1,2-2-1,1 0 1,43 53 0,-60-83-240,7 10 903,-5-14-263,-2-11-182,10-67 3,7-46-708,-2-3 135,44-156 1,-42 213 8,5-22 174,26-151 138,-30 134-316,-22 104 228,4-12-65,-1 0-1,-1 0 1,1-17-1,-3 32 10,0 0-46,0 0 93,0-1-1,0 1 0,0 0 1,0 0-1,0 0 0,0 0 1,0 0-1,0-1 0,0 1 1,0 0-1,0 0 0,0 0 1,0 0-1,0 0 1,0-1-1,0 1 0,0 0 1,0 0-1,0 0 0,0 0 1,0 0-1,0 0 0,0-1 1,0 1-1,0 0 0,1 0 1,-1 0-1,0 0 0,0 0 1,0 0-1,0 0 0,0-1 1,0 1-1,0 0 1,1 0-1,7 1 43,-1 1 0,1 0 1,0 0-1,-1 1 0,1-1 1,-1 2-1,11 5 0,10 4-20,-11-7-13,0-1 0,1-1 0,-1-1 0,25 1-1,-4 1 121,69 8 348,50 9-693,-115-15 302,71 24 0,-74-18 161,2-3 0,-1-1 0,81 7 0,124-14 57,-204-7-296,0 0-1,-1-3 0,54-17 0,23-5 115,343-58-68,-459 88-43,100-19 331,112-8-1,-149 23-358,83-3 24,16 2 148,-70 4 185,-25-1-160,98 10 0,132 13 784,0-19-890,-170-3-1874,-85 6-3138,-71 3-2383,14-2 6211,-16 2-1364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42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2720,'5'-19'8741,"-4"19"-8666,1 0 1,-1 0-1,0 0 1,0 0-1,0 1 1,0-1-1,1 1 1,-1-1-1,0 0 1,0 1-1,0 0 1,0-1-1,0 1 1,0 0-1,0-1 1,0 1-1,0 0 1,1 2-1,0-1-7,0 1 1,-1 0-1,1 0 0,0 0 0,-1 1 1,2 4-1,1 6-16,-1 1 0,1 19 0,-3-29 35,17 282 870,2 18 917,-19-283-1701,-1-19-173,-1 1 1,1 0 0,0-1 0,1 1 0,-1-1 0,1 1-1,-1 0 1,1-1 0,0 0 0,3 7 0,-3 0-3258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43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 3392,'-8'0'10855,"23"0"-9072,25 1-2533,7 4 1086,-22-1 0,33 0-1,173-4 1633,-132 0-3802,-84-6-4289,-3 0 3931,0-4-2106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1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12 2656,'-5'-11'7653,"3"17"-5610,3-4-1891,1 0 1,0 0 0,0 0 0,0 0 0,0 0 0,0-1 0,0 1 0,0 0-1,1-1 1,-1 0 0,1 0 0,-1 1 0,4 0 0,36 10 683,-14-9-445,-23-3-283,1 0 1,-1 1-1,0 0 0,7 1 1,8 4-29,1-2 0,-1 0 0,1-2 0,34 1 0,-48-29-8771,-8 21 7398,1-8-2216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44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71 1248,'-3'-1'345,"0"0"0,1 0 1,-1 1-1,0-1 0,0 0 0,0 1 1,0 0-1,0 0 0,-14 0 5625,21 8-4775,20 35-494,48 63 1,-44-67-441,42 77 0,-5 48 18,-6-12 13,2-28 28,-53-98-210,-7-21-73,0-1 1,1 0-1,-1 0 1,1 1-1,0-1 1,0 0-1,0 0 1,3 4 0,-4-8 20,0 0-50,-1 1 0,0-1 0,1 0 1,-1 0-1,0 0 0,0 1 0,1-1 1,-1 0-1,0 0 0,0 1 0,0-1 1,1 0-1,-1 1 0,0-1 0,0 0 1,0 1-1,0-1 0,0 0 1,0 1-1,0-1 0,0 0 0,0 1 1,1-1-1,-1 0 0,0 1 0,-1-1 1,1 0-1,0 1 0,0-1 0,0 0 1,0 1-1,0 1 811,3-18-3,2-39-928,7-80-32,-6 84 144,5-31-48,24-88 0,-14 53 110,-16 81-146,1 0-1,14-40 0,-12 34-206,-6 32 228,0 0 0,4-12 0,-3 1-249,0 2-1995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45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4224,'14'-18'8096,"-6"12"-6858,5 0-1442,-3 2 329,0 1 0,0 1 0,0 0 1,0 0-1,0 1 0,0 0 0,0 1 0,1 0 0,14 2 0,-22-2-137,1 1-1,-1 0 1,1 0 0,-1 0-1,1 0 1,-1 1 0,0-1 0,0 1-1,0 0 1,0 0 0,0 0-1,0 0 1,0 0 0,0 1-1,-1-1 1,1 1 0,-1 0-1,0 0 1,0 0 0,0 0 0,0 0-1,-1 0 1,1 0 0,-1 1-1,0-1 1,0 1 0,0-1-1,0 1 1,0-1 0,0 5 0,-1-3 8,0-1 0,-1 1 0,1 0 0,-1-1 0,0 1 0,0-1 0,0 1 0,-1-1 1,1 1-1,-1-1 0,0 0 0,0 1 0,-1-1 0,1 0 0,-7 7 0,-4 4 207,-2-1-1,-22 20 1,14-14-156,-24 22 166,39-38 93,16-4 529,180-8 8,-174 7-1743,-1 1 0,16 0 1,6 6-4082,-21 5 39,-12-10 4311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46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733 9 4736,'0'-8'3462,"-5"17"-2311,-10 11-621,-1-1-1,-1-1 1,-1 0 0,-23 17-1,-20 20 215,43-35-487,0 0-1,2 1 1,-18 28-1,-33 73 866,43-76-637,-2 0 1,-35 45 0,36-60-368,-2 0-1,-41 33 1,-69 46 313,102-77-3519,35-32 2800,-1 0 0,1 0 0,-1 0 0,1 0 0,0 0 0,-1 0 0,1 0 0,0 0 0,0 0 0,-1 0 0,1 0 0,0 0 0,0 0 0,0 0 0,1 0 0,-1 0 0,0 0 0,0 0 0,0 0 0,1 0 0,-1 0 0,1 0 0,-1 0 0,0 0 0,2 2 0,7 7-3226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46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456 119 3392,'8'-65'4010,"-7"62"-3627,-1 0-1,0 0 1,0 0-1,-1-1 1,1 1-1,-1 0 1,0 0-1,-1-5 1,1 7-295,0 0 1,0-1 0,0 1-1,-1 0 1,1-1 0,0 1-1,-1 0 1,1 0 0,-1 0-1,1 0 1,-1 1-1,0-1 1,1 0 0,-1 1-1,0-1 1,-2 0 0,-1 0-45,-1 0-1,1 0 1,-1 1 0,0 0 0,1 0 0,-1 0 0,1 1 0,-1 0 0,1 0 0,-1 0-1,1 0 1,0 1 0,-7 3 0,-10 5 83,-35 21 1,28-13 59,1 2-1,0 1 1,2 0 0,0 2-1,2 1 1,0 2 0,-39 55-1,60-77-161,0 1 0,0-1-1,1 1 1,0 0 0,0 0 0,0 0-1,1 0 1,0 0 0,0 0 0,0 1-1,0-1 1,1 0 0,0 8 0,1-10 7,-1 1 0,1-1 1,0 1-1,0-1 0,0 1 0,0-1 1,1 0-1,-1 1 0,1-1 0,0 0 1,0 0-1,0 0 0,0 0 0,1-1 1,-1 1-1,1-1 0,0 1 0,0-1 1,0 0-1,3 2 0,4 1 155,-1 0 1,1-1-1,0 0 0,0-1 0,1 0 0,-1-1 0,17 2 1,76 0 660,-85-4-677,12 0-202,-3 1-341,35-4 0,-54 2-165,-1 0 0,0-1-1,0 1 1,-1-1-1,1-1 1,0 1 0,0-1-1,-1 0 1,12-8-1,-9-1-2582,1-6 1014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47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 4480,'-4'-7'7603,"4"7"-7484,1-1 47,1 1-6,70-4 1753,17 0-1286,-79 4-588,1 1-1,0 1 1,0-1 0,0 2-1,-1-1 1,12 5-1,-19-5-63,0-1 0,0 0 0,0 1 0,0 0 1,0 0-1,0 0 0,0 0 0,-1 0 0,1 0 0,-1 1 0,1 0 0,1 2 0,-2-3-2,-1 1-1,0-1 1,0 0-1,-1 0 0,1 0 1,0 0-1,-1 1 1,1-1-1,-1 0 1,0 1-1,0-1 1,0 0-1,0 1 1,0-1-1,-1 0 1,1 1-1,0-1 1,-1 0-1,-1 4 1,-1 1 30,-1 0 1,0 0 0,0 0-1,0-1 1,-1 1 0,0-1 0,-1 0-1,1 0 1,-1-1 0,-7 6-1,-71 47 1153,73-52-934,-36 22 535,70-28-351,100-12-2817,-113 11 1131,1-1 0,19-6 0,-12 1-2346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48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3552,'3'0'7682,"7"2"-4968,8 1-2358,206-8 2225,43 3-2318,-134 1-1576,0 1-3610,-90 0 2907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54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453 115 1472,'-1'-8'2613,"-16"5"1894,16 3-4188,0 0 0,-1 0 0,1 0 0,0 0 0,-1 0 0,1 1 0,0-1 1,-1 0-1,1 1 0,0-1 0,-3 2 0,-13 23 74,5-5-183,-90 118 1143,97-130-1309,-12 18 23,1 0 1,1 2-1,2-1 1,-15 45-1,-26 121 93,16-52-44,31-116-98,1-2 58,-2 0 0,-19 40 0,-16 14 41,42-75-167,-4 7-9,5-9 43,0 0-1,0 0 1,0 0 0,0 0 0,0 0 0,0-1 0,0 1 0,0 0 0,0 0 0,0 0 0,0 0 0,0 0 0,0 0 0,0 0 0,0 0 0,0 0 0,0 0 0,0 0-1,0 0 1,0 0 0,-1 0 0,1 0 0,0 0 0,0 0 0,0 0 0,0 0 0,0 0 0,0 0 0,0 0 0,0 0 0,0 0 0,0 0 0,0 0 0,0 0 0,-1 0-1,1 0 1,0 0 0,0 0 0,0 0 0,0 0 0,0 0 0,0 0 0,0 0 0,0 0 0,0 0 0,0-3-34,1 0 1,0-1-1,0 1 1,0 0-1,1 0 0,-1 0 1,1 0-1,3-5 1,6-13-172,23-78-266,24-117 0,-46 170 539,8-34 73,45-109 0,-47 145-337,21-48 243,-31 72-39,-6 14-11,0 1 1,1-1-1,-1 1 0,7-9 1,2-2-114,0-1 1,10-21 0,-11 19 90,14-21 1,-17 32 239,-6 7-212,0 1-1,0-1 1,-1 0 0,1 0-1,0 0 1,0 0 0,-1 0 0,1 0-1,-1 0 1,1 0 0,-1 0 0,1 0-1,-1 0 1,1 0 0,-1 0 0,0-2 458,1 4-407,0 0-1,0 1 1,0-1 0,0 0 0,0 1 0,0-1-1,-1 1 1,1 0 0,-1-1 0,1 1-1,0 2 1,10 70 360,-8-50-490,8 33 0,33 79 128,-18-64 237,68 214 543,-49-167-761,-14-36 23,-16-47-60,-9-21 8,9 27 0,-2-4 357,-10-31-245,0-1 1,0 1 0,-1 0 0,0-1 0,-1 1-1,2 13 1,-3-19-256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55.6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5 1472,'2'-5'587,"-4"10"-875,-6 6 1456,6-9-966,0 0 0,1 0 1,-1 0-1,1 0 0,-1 1 1,1-1-1,-1 4 0,-6 8 542,1-5-163,1-2-159,1 0-1,1 1 0,-5 8 1,-4 4 492,10-16-630,0 1 1,0-1-1,1 1 0,-4 6 1,5-9-91,0 1 1,-1 0 0,1 0-1,-1-1 1,0 1 0,1-1-1,-1 1 1,0-1 0,-1 0-1,1 0 1,-5 4 1242,8-5-759,13 5-394,0-1 1,0 0-1,0-1 1,0-1-1,1 0 1,15 0 0,90 2-149,-96-5-840,0-1 1,33-6-1,-47 5-27,1-1-1,-1 0 1,1 0-1,-1-1 1,0-1-1,0 0 1,13-9-1,7-7-3689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56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34 2304,'-6'-2'644,"7"0"-316,-1 2-337,1-1 1,-1 1-1,1 0 1,3-28 12051,-5 34-12973,1-5 944,0-1-1,0 1 1,0-1 0,0 0-1,0 1 1,0-1 0,-1 0-1,1 1 1,0-1 0,0 0-1,0 1 1,0-1 0,0 0-1,-1 1 1,1-1 0,0 0-1,0 0 1,-1 1 0,1-1-1,0 0 1,-1 1 0,-3 15 476,2-8-489,1-1 0,1 1 0,-1 0 0,1 0 0,2 10 0,-1 6 68,4 68 224,-1 58 684,0-60-2215,-3-30-3754,12-93-3221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57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3968,'1'-12'9162,"22"-3"-8699,-9 7-72,21-6 73,-27 11-493,0 0 1,0 1 0,0 0 0,1 1 0,-1-1 0,0 2 0,1-1 0,-1 1-1,1 0 1,11 3 0,-18-3 51,1 1-1,-1 0 0,0-1 0,1 1 1,-1 0-1,0 1 0,0-1 1,1 0-1,-1 1 0,0-1 1,0 1-1,-1 0 0,1-1 1,0 1-1,0 0 0,-1 0 1,1 0-1,-1 0 0,0 0 1,0 1-1,0-1 0,0 0 0,0 1 1,0-1-1,0 0 0,-1 1 1,1 4-1,1 5-19,-1 0 0,-1 0 0,0 0 0,-2 16 0,-1-2 9,-2-1-1,0 0 1,-2 0-1,-1-1 1,-11 25 0,14-39 79,0 0 1,-1-1 0,-1 1 0,0-1 0,0-1 0,0 1-1,-1-1 1,-13 10 0,16-14 172,8-5 253,13-6-130,13 0-42,-17 4-313,0 0-1,1 1 0,-1 0 0,13 0 0,56 4 84,1-1-4043,-80-1 3494,0 0-1,0 0 1,0 0 0,-1 0-1,1-1 1,0 1-1,0 0 1,-1-1 0,1 0-1,1 0 1,11-9-4222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2.0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5 3808,'-4'-4'4410,"14"4"-2772,0 1-1288,0 0-1,0 1 1,0 1 0,18 6 0,-22-6-265,1 0-1,-1 0 1,1 1 0,-1 0-1,0 0 1,-1 0 0,1 1-1,-1 0 1,0 0 0,0 1-1,0-1 1,-1 1 0,1 0-1,-1 0 1,4 9 0,12 30 896,16 54 0,6 17-298,-27-84-581,1 0 1,22 32-1,-28-50-25,-1 0 0,2-1 1,0-1-1,1 0 0,0 0 1,22 16-1,31 19 8,-55-39-529,5 2-744,-13-9 511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5:59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4 160,'-31'-3'14704,"32"3"-14614,-1 1 1,1 0 0,0-1-1,0 1 1,0-1 0,-1 1-1,1-1 1,0 0 0,0 1-1,0-1 1,0 0 0,0 1-1,1-1 1,9 2 179,1 0-108,-1 0 1,20 0-1,98 3-258,172-2 704,-300-3-631,0 0-1,0 0 0,0 0 1,0 0-1,0 0 1,0 0-1,0 0 1,0-1-1,-1 1 0,1 0 1,0-1-1,0 1 1,0-1-1,0 1 0,0-1 1,-1 1-1,1-1 1,1-1-1,-5 1-1112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00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0 416,'9'6'15098,"-9"-4"-15040,0 0 0,1 0 0,-1 0 0,0-1 0,1 1 0,-1 0 0,1 0 0,-1 0 0,1-1 0,0 1-1,0 0 1,0-1 0,0 1 0,0-1 0,0 1 0,0-1 0,1 1 0,-1-1 0,0 0 0,1 0 0,-1 0 0,1 1 0,-1-1 0,1-1-1,0 1 1,-1 0 0,1 0 0,0-1 0,0 1 0,2 0 0,6 1 82,0 0 1,0-1-1,0 0 0,14-1 0,-17 0-168,87-2-119,105 4 108,-130 5-253,-61-6 72,0 1 0,-1 0 1,1 0-1,-1 0 1,0 1-1,13 7 1,-20-10 131,16 9-1948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07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7 2912,'3'-7'4853,"-4"12"-4588,0-1-1,-1 1 1,1-1-1,-1 1 1,0-1 0,0 0-1,0 1 1,0-1-1,-1 0 1,-6 6 0,2 2-115,-2 1-32,1 0-1,1 1 0,-9 26 1,-11 48 77,16-50-140,-69 206 404,-50 73 1264,120-288-1654,7-19-25,-1 0 0,0 0 0,-6 11 0,28-54 9,21-60 1,-23 44-50,-1-2 1,8-57-1,4-104 31,-22 122 167,-3 43-266,13-81 0,-14 125 20,-1 0-1,1-1 0,0 1 1,1 0-1,-1 0 0,1 0 1,2-4-1,-4 6 22,1 0 1,-1-1-1,1 1 1,-1 0-1,1 0 1,-1 0-1,0 0 1,0-1-1,1 1 1,-1 0-1,0 0 1,0-2 0,0 2 13,-1 0 0,1 1 1,0-1-1,0 0 1,1 0-1,-1 1 0,0-1 1,0 0-1,0 0 1,0 1-1,1-1 1,-1 0-1,0 0 0,1 1 1,-1-1-1,0 0 1,1 1-1,-1-1 1,2 0-1,6-8-29,-8 8 55,0 0 0,1 1 0,-1-1 0,1 0 0,-1 1 0,1-1 0,0 0 0,-1 1 0,1-1 0,0 1 0,-1-1 0,1 1 0,0-1 0,-1 1-1,1 0 1,0-1 0,0 1 0,0 0 0,-1 0 0,1 0 0,0-1 0,1 1 0,-1 0 196,1 1-37,0 1-180,0 0 1,0 0-1,0 1 0,0-1 0,0 1 1,0-1-1,-1 1 0,1-1 0,-1 1 1,0 0-1,0 0 0,1 5 0,5 8-5,3 11-155,14 53 0,-11-29 65,0-12 187,1 0 1,1-1-1,3-1 1,1 0-1,1-1 1,2-1-1,2-1 0,1-1 1,1-2-1,2 0 1,62 52-1,-13-15 451,-65-57-381,0-1 0,12 16 1,-23-25-177,0 0 1,-1 0 0,1-1-1,0 1 1,-1 0 0,1 0-1,-1 0 1,1 0 0,-1 0-1,0 0 1,1 0 0,-1 1 0,0-1-1,0 2 1,-10-5-3371,-8-19-2187,14 16 4545,0 0-1,0 1 1,-6-7 0,-12-7-506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07.8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 2816,'-1'0'126,"0"-1"1,1 1-1,-1 0 0,1 0 1,-1 0-1,1 0 1,-1 0-1,1 0 0,-1 0 1,1 0-1,-1 0 0,1 0 1,-1 0-1,0 0 1,1 1-1,-1-1 0,1 0 1,-1 0-1,1 0 0,-1 1 1,1-1-1,0 0 1,-1 1-1,1-1 0,-1 1 1,-14 10 3979,15-2-2421,0-8-1594,0 0 0,0 0 0,0 0 0,0 0 0,1 0 0,-1-1 0,0 1 0,0 0 0,1 0 0,-1 0 0,1-1 0,-1 1 0,0 0 0,1 0 0,-1-1 0,1 1 0,0 0 0,-1-1 0,1 1 0,0-1 0,-1 1 0,1-1 0,0 1 0,0-1 0,-1 1 0,1-1 0,0 0 0,0 1 0,0-1 0,5 1 157,-1 0 0,0 0 0,11 1 1,1-1-228,2 1 80,1 0 0,-1-2 0,1 0 0,19-3 0,29-1-179,5-1-3314,-56 2 880,1-2 800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08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50 1984,'-1'-49'7727,"-4"64"-5945,-3 11-1356,0 0 0,-2 0 0,-1-1 0,-1-1-1,-1 0 1,-28 39 0,23-40-752,-23 34-2310,35-47 308,1 0 0,-5 11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09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2912,'1'23'8872,"6"66"-7547,-1-32-445,-3-19-384,-1-12-147,-2-16-311,1 0 0,1 0 0,0 0 0,4 15 0,11 14-854,-14-33-1567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10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92 2816,'0'-6'739,"1"5"-561,-1-1 1,0 1 0,0 0 0,0 0 0,0-1-1,0 1 1,0 0 0,0-1 0,0 1 0,-1 0-1,1 0 1,-1-1 0,1 1 0,0 0 0,-1 0 0,0 0-1,-1-2 1,1 1-6,1 1 0,-1-1 0,0 1-1,1-1 1,-1 1 0,1-1 0,-1 0-1,1 1 1,0-1 0,0 0 0,-1 1 0,1-1-1,0 0 1,0 1 0,1-1 0,-1 0 0,0 1-1,1-1 1,-1 1 0,1-1 0,-1 0 0,1 1-1,0-1 1,1-1 0,0 1-137,0-1 0,1 2 0,-1-1-1,1 0 1,0 0 0,-1 1 0,1 0 0,0-1 0,0 1 0,4-1-1,-6 2-27,1 0 0,0 0-1,-1 0 1,1 0 0,0 0-1,-1 0 1,1 1 0,-1-1-1,1 1 1,0-1 0,-1 1-1,1-1 1,-1 1 0,1 0-1,-1 0 1,0 0 0,1 0-1,-1 0 1,0 0 0,1 0-1,-1 0 1,1 2 0,1 1-15,0 0 0,0-1 0,0 1 0,0 0 1,-1 1-1,0-1 0,0 0 0,0 1 0,0-1 1,1 10-1,-2-5-106,0 1 0,0 0 0,-1 0 0,-1 14 0,-1-18 160,1 1 1,-1-1-1,0 1 1,0-1-1,-1 1 1,-4 8-1,-8 19 239,5-13-10,8-19-170,1 0 1,0 0 0,0 0 0,0 0 0,0 0 0,0 0-1,0 1 1,0-1 0,1 0 0,-1 1 0,0 3 0,5-5 151,0-1 0,0 1 0,0 0 1,-1-1-1,1 0 0,0 0 0,7-1 1,-5 1-27,16 0-690,0 1-1,42 6 0,-26 1-2421,-21-8 1526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12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75 1472,'-5'-16'667,"5"16"-481,-25 0 8989,38 0-7838,8-1-1198,35-7 1,-13 1 77,79-10 545,-56 6-207,104-2 0,-145 12-585,-12 1-4,0-1-1,1 2 0,-1-1 0,0 2 0,0 0 0,0 1 0,17 5 0,-18-4-753,4 2-557,-5 1-3264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13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 4064,'0'3'4992,"-1"5"-3328,-1 6-1268,0 1 1,1 0-1,0 0 0,1 0 1,3 22-1,1-4 221,-2-14-251,1 21 1,3 42 349,1 0-1075,-7-70-828,0 1 1,2-1-1,3 19 0,-5-24-884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14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2656,'9'14'9827,"17"42"-8924,-14-32-694,0-1 0,31 42 0,7 12 156,-16-14-25,-3 2-1,36 111 1,-62-163-282,34 100 103,-30-86-217,4 8 170,-11-28-157,0 0 668,-2-7-616,0 0 1,1 0 0,-1 0 0,0 0 0,0 0-1,0 0 1,0 0 0,0 0 0,0 0-1,0 0 1,0 0 0,1 0 0,-1 0 0,0 0-1,0 0 1,0 0 0,0 0 0,0 0-1,0 0 1,0 0 0,0 0 0,1 0-1,-1 0 1,0 0 0,0 0 0,0 0 0,0 0-1,0 0 1,0-1 0,0 1 0,0 0-1,0 0 1,0 0 0,0 0 0,0 0 0,1 0-1,-1 0 1,0 0 0,0 0 0,0-1-1,0 1 1,0 0 0,0 0 0,0 0 0,0 0-1,0 0 1,0 0 0,0 0 0,0-1-1,0 1 1,0 0 0,0 0 0,-1 0-1,3-5 81,-1 1 0,-1-1 0,1 0 0,0-9 0,0-4-22,5-38 86,4-26 444,25-107-1,13 1-1237,-33 123 276,-11 42-593,2 1 1,0-1-1,1 1 1,18-37 0,-17 49-1530,-7 10 2404,-1 0-1,0 0 1,0 0 0,1 0-1,-1-1 1,0 1 0,1 0-1,-1 0 1,0 0 0,1 0-1,-1 0 1,0 0 0,0 1-1,1-1 1,-1 0 0,0 0-1,1 0 1,-1 0 0,0 0-1,0 0 1,1 0 0,-1 1-1,0-1 1,0 0 0,1 0-1,-1 0 1,0 0-1,0 1 1,1-1 0,-1 0-1,0 0 1,0 1 0,0-1-1,6 10-3911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2.6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666 12 1472,'0'0'26,"0"0"-1,-1 0 1,1 0 0,-1 0-1,1-1 1,0 1 0,-1 0-1,1 0 1,-1 0-1,1 0 1,0 0 0,-1-1-1,1 1 1,-1 0 0,1 0-1,0-1 1,-1 1 0,1 0-1,0 0 1,0-1 0,-1 1-1,1 0 1,0-1 0,-1 1-1,1-1 21,0 1 0,-1-1 0,1 1 0,0-1 0,-1 1 0,1 0 0,0-1 0,-1 1 0,1 0 1,-1-1-1,1 1 0,-1 0 0,1 0 0,-1-1 0,1 1 0,-1 0 0,1 0 0,-1 0 0,1 0 0,-1 0 0,1-1 0,-1 1 0,0 0 0,0 0 0,-54 4 3874,49-2-3656,-1 0 0,1 0 0,0 1 0,0-1 0,0 1 0,0 1 0,-6 4 0,-7 4 40,-3 1 89,1 0 0,1 2 0,0 0 0,-31 32 0,27-20 136,1 0 0,-32 53 0,36-50-209,-75 112 979,68-106-1362,-55 58 0,57-73-284,16-14-1235,0 1 0,-12 13 0,50-39-6562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14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20 1472,'-8'-8'11530,"22"9"-10900,26 3 306,72-1 1,-15-2-528,-65 2-354,-5-1 150,37-2-1,325-22 212,-247 19-3019,-120 3 1190,-21 0 1169,1 0-1,0 0 1,0 0-1,0 0 1,0 0-1,-1 1 1,1-1-1,0 1 1,0-1-1,-1 1 1,1 0-1,2 1 1,-4-2 136,0 0-1,0 0 1,1 1 0,-1-1 0,0 0-1,0 0 1,1 1 0,-1-1 0,0 0-1,0 1 1,0-1 0,0 0-1,0 1 1,1-1 0,-1 0 0,0 1-1,0-1 1,0 0 0,0 1 0,0-1-1,0 0 1,0 1 0,0 0-1,-1 0-82,1 0-1,0 0 1,-1 0 0,1 0-1,-1 0 1,0 0-1,1 0 1,-1-1-1,0 1 1,1 0-1,-2 1 1,-15 9-1926,-3-2 490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15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67 4640,'1'-1'120,"0"0"-1,0 0 1,0 0 0,0 0 0,0 0-1,0-1 1,0 1 0,0 0 0,-1-1 0,1 1-1,-1 0 1,1-1 0,-1 1 0,1-1-1,-1 1 1,0-1 0,1 1 0,-1-1-1,0 1 1,0-1 0,0 1 0,-1-1 0,1 1-1,0-1 1,0 1 0,-1-1 0,1 1-1,-1-1 1,1 1 0,-1 0 0,0-1-1,0 1 1,1 0 0,-2-2 0,0 1 6,0 1 1,0-1-1,0 1 1,0-1-1,0 1 1,0 0-1,-1 0 1,1 0-1,0 0 0,-1 0 1,1 0-1,0 0 1,-1 1-1,1 0 1,-1-1-1,1 1 1,-1 0-1,1 0 1,-1 0-1,-4 1 1,-1 1-70,-1-1 1,1 1-1,0 1 1,-14 5 0,-20 9 342,18-8 179,-30 17 0,48-23-499,0 1 1,0 0 0,1 0 0,-1 0 0,1 0 0,1 1 0,-1 0 0,0 0 0,1 0 0,-4 7 0,7-9-49,-1 0 0,1 0 1,0 0-1,0 1 1,0-1-1,0 0 0,1 1 1,-1-1-1,1 1 1,0-1-1,0 1 0,0-1 1,1 1-1,-1-1 1,1 0-1,0 1 0,-1-1 1,2 0-1,-1 1 1,0-1-1,1 0 0,3 6 1,4 5 265,1-1 0,0 0 0,18 18 0,-17-20-108,-5-4-134,0-1-1,1 0 1,0 0-1,1-1 1,-1 0-1,1 0 0,0 0 1,0-1-1,9 3 1,-12-6-258,0 1 1,0-1-1,0 0 1,0 0-1,1 0 1,-1-1 0,0 0-1,0 0 1,0 0-1,1-1 1,-1 1-1,0-1 1,0 0-1,0-1 1,0 1-1,0-1 1,7-4 0,18-12-1693,4-5-2356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17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50 4640,'0'-1'120,"0"1"0,0-1 0,0 1 0,0-1 0,0 0 0,0 1 0,0-1 0,0 1 0,0-1 0,0 0 0,0 1 0,0-1 0,1 1 0,-1-1 0,0 1 0,0-1 0,1 1 0,-1-1 0,1 0 0,4 9 1439,3 20-478,-8-3-798,-1 0 1,-1 0-1,-10 48 1,10-64-256,-36 195 1226,-23 119-364,61-318-1034,-8 41 193,8-37 114,5-30-236,68-238-343,56-220 2709,-127 457-2176,-2 19-112,0 0 0,0 0 0,0 0-1,1-1 1,-1 1 0,1 0 0,0 0-1,1-4 1,-1 3-31,-1 4 68,1 0-26,-1 1 0,1 0-1,-1 0 1,1 0 0,-1 0-1,1 0 1,-1 0 0,0 0-1,1 0 1,-1 0 0,0 0-1,0 0 1,0 0 0,0 2-1,1 0 6,11 69 241,1 9-17,29 79-481,6 25 349,-1-11-28,-33-127 17,-1-9 104,2 0 0,29 51 0,-43-85-196,0-3-11,-1 0 0,1 0 0,-1 1 0,1-2 0,-1 1 0,1 0 0,-1 0 0,1 0 0,0 0 0,0 0 0,-1 0 0,1-1 0,0 1 0,1 1 0,0-1-164,-37-27-12757,27 6 10911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18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96 2976,'-1'-3'254,"0"-1"-1,0 0 1,0 0 0,0 0-1,1-8 1,-4-14 101,4 25-136,0 0 0,0 1 0,0-1 0,0 0-1,0 0 1,0 0 0,0 0 0,0 0 0,0 0 0,0 0 0,0 1-1,1-1 1,-1 0 0,0 0 0,1 0 0,-1 1 0,1-1-1,-1 0 1,1 0 0,-1 1 0,1-1 0,-1 0 0,1 1 0,-1-1-1,1 0 1,0 1 0,0-1 0,-1 1 0,1-1 0,0 1-1,0 0 1,-1-1 0,1 1 0,0 0 0,0-1 0,0 1 0,1 0-1,6-2 117,0 0 0,1 0 0,10 0 0,-4 0 457,8 0-1130,-1 0-1,38 2 1,-24 1-5660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18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8 1408,'28'-8'11835,"-29"8"-11766,-9 17 1299,-25 29 1,23-30-997,-21 32 1,-11 45-757,31-62-2253,0 0-3685,10-23 4018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20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8 1312,'-5'-8'12053,"4"8"-11964,-1 1 0,1-1 0,0 0 0,-1 1 0,1-1 0,0 1 0,0-1 0,-1 1 0,1-1 0,0 1 0,0 0 0,0 0 0,0 0 0,0 0 0,0-1 0,0 1-1,-1 2 1,-16 23-7,11-14-10,5-8-57,-1 2 0,1-1 0,-1 0 0,2 0 0,-1 1 1,0-1-1,1 1 0,-1 5 0,1 7-9,-1 21 1,2-32 16,1-1-1,-1 1 1,1-1 0,0 1 0,0 0-1,1-1 1,0 0 0,0 1 0,1-1-1,0 0 1,0 0 0,0-1 0,1 1-1,4 5 1,-6-9-5,-1-1 0,1 1 0,0-1 0,0 0 0,0 1 0,0-1 0,1 0 0,-1 0 0,0-1 0,0 1 0,0 0-1,1-1 1,-1 1 0,0-1 0,1 0 0,-1 0 0,0 0 0,1 0 0,-1 0 0,0 0 0,1-1 0,-1 1 0,3-2 0,1 1 22,0-1-1,-1 0 1,1-1 0,-1 1 0,0-1 0,0 0 0,0-1 0,5-3 0,0-3-73,0 0 0,-1 0 0,11-18 1,0 2 40,-19 23 18,1 0 0,0 1 0,-1-1 0,1 0 1,-1 0-1,0 0 0,0 0 0,0-1 0,-1 1 0,1 0 1,-1-5-1,1 6-5,-1 0-1,0 0 1,0 0 0,-1 0 0,1 0 0,0 0-1,-1 0 1,1 0 0,-1 0 0,1 0 0,-1 0-1,0 0 1,0 0 0,0 1 0,0-1 0,0 0 0,0 1-1,-3-4 1,-5-2-15,1 0-140,0 0 0,0 1 0,-1 0-1,0 0 1,-1 1 0,-11-5 0,11 5-1423,-10-1-6785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21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 4160,'2'-2'1762,"-1"0"-1221,1 0 0,-1 0-1,0 1 1,0-1 0,0 0 0,0 0-1,0 0 1,1-3 0,-2 4-423,1 0-1,-1 1 1,0-1 0,1 0 0,-1 1-1,1-1 1,-1 0 0,1 1 0,-1-1-1,1 1 1,0-1 0,-1 1 0,1-1-1,0 1 1,-1-1 0,1 1-1,0-1 1,-1 1 0,1 0 0,1-1-1,22-7 380,-14 5-533,-8 2 50,0 1 0,0-1-1,0 1 1,0 0 0,1 0-1,-1 0 1,0 0 0,0 0-1,0 1 1,0-1 0,0 1-1,0-1 1,4 3-1,25 13-193,-28-14 161,1 1 0,-1 0 1,0 1-1,1-1 0,-2 1 0,1-1 0,0 1 1,-1 0-1,1 0 0,-1 0 0,0 0 1,-1 0-1,1 0 0,-1 1 0,0-1 1,0 1-1,0-1 0,0 1 0,-1-1 0,0 7 1,0 7 0,-1 0 1,-1-1-1,-7 33 1,2-23 348,-1-2 1,-14 30-1,-1 3 131,15-44-397,7-13-68,0 1-1,1-1 1,-1 0 0,0 0-1,0 1 1,1-1 0,-1 1-1,1-1 1,-1 0-1,1 1 1,0-1 0,-1 3-1,0 2 1409,6-3-1146,4-1 47,0 0-1,0 0 1,0-1-1,0 0 0,0 0 1,0-1-1,10-1 1,-7 0-509,0 1 0,0 0 0,21 4 0,-18 0-1031,26 12 1,6 0-7308,-42-30 3171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23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1 224 4064,'4'-3'350,"0"1"0,1 0 1,-1 0-1,1 0 0,-1 0 0,1 1 0,0 0 1,5-1-1,8-2 74,-10 2 901,0 1-1,-1-1 1,14 1-1,38 9 1759,-53-8-3015,1 1 0,-1 0 0,0 0-1,1 1 1,-1 0 0,6 3 0,21 5 267,-9-2-208,-21-7-97,2 1-1,-1-1 1,0 1-1,0-1 1,7 0-1,223 10 462,104-16 165,-213-9-611,-40 3-10,452-16-51,-223 19 320,-88 9-169,211-2-105,-100 17-343,-298-13 210,231 1 313,-162-5-84,272-10-190,-275 5-27,367-35 241,-242 18-105,-4 2-90,143-14 27,-169 19-241,350-18 757,-476 30-506,197-14-1528,-210 17-4325,-54 0 3376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26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14 113 2976,'-13'3'5077,"21"-3"-4016,59-3-131,-1-4 0,81-17 0,-83 14-365,-62 10-522,0 0-1,0 0 1,0 0 0,0 1-1,0-1 1,0 0 0,0 1-1,0 0 1,0-1 0,0 1-1,0 0 1,-1 0 0,1 0-1,0 0 1,-1 1 0,1-1 0,-1 0-1,3 3 1,0 0 9,0 0 1,-1 1-1,1-1 0,-1 1 1,3 6-1,5 12 74,-2 0 1,-1 1-1,0 0 0,-2 1 0,4 37 1,3 6 151,32 104 1,43 62 209,-49-141-251,35 81 726,-52-129-451,50 74 0,-60-102-355,1 0 0,21 20 0,-25-29-92,0 0 1,0-1-1,1 0 1,0 0-1,18 9 1,-25-15-44,-1 0 0,1 0 0,0 0 0,0 0-1,0-1 1,0 1 0,-1-1 0,1 1 0,0-1 0,0 0 0,0 0 0,0-1 0,0 1 0,0-1 0,0 1 0,0-1 0,0 0 0,-1 0 0,1 0 0,0 0 0,2-2 0,-2 1-32,0-1 0,0 1 0,0-1 0,0 1 0,0-1 0,-1 0 0,1 0 0,-1 0 1,0-1-1,0 1 0,0-1 0,-1 1 0,1-1 0,-1 1 0,0-1 0,1-4 0,90-492-1453,-88 480 1422,16-112-142,28-153-348,-29 202 484,9-58-23,-26 122 89,-2-22 1,-1 17 228,1 23-29,0 0-256,0-2-22,0 2-64,17 6-436,19-3 818,42 7 1,19 2-273,80 6-254,56-6 587,27 5-378,-135-4-171,-2 0 564,247-10 182,-194-3-676,98-12 975,-117 4-939,357-22 598,-130 5 70,54-2-109,-361 25-484,199-2 469,-159 9-1290,-74-3-1355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29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36 3808,'0'0'117,"-1"-1"-1,1 0 1,0 1 0,0-1-1,0 0 1,0 1 0,0-1 0,0 0-1,0 0 1,1 1 0,-1-1-1,0 0 1,0 1 0,0-1-1,1-1 1,2-12-555,-2 4 1361,1 16 451,0 17-55,-2 18 462,8 61 1,-6-84-1632,0 0 1,-2 0-1,-4 35 1,-14 56 471,10-69-374,-40 191 989,10-78-2384,27-113-993,1-18-2370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3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40 2400,'-1'3'1269,"2"-3"-922,0-2-45,0 0-1,0 0 1,0 0 0,0 0-1,0 0 1,1 1 0,-1-1-1,1 0 1,0 1 0,-1-1-1,1 1 1,0 0 0,2-2-1,7-6 1054,-10 8-1308,0 1 1,-1-1-1,1 0 0,-1 1 0,1-1 0,0 1 0,-1-1 0,1 1 0,0-1 0,0 1 0,0-1 1,-1 1-1,1 0 0,0-1 0,0 1 0,0 0 0,0 0 0,-1 0 0,1 0 0,0-1 0,0 1 1,0 0-1,0 1 0,0-1 0,0 0 0,0 0 0,1 1-19,-1 0 0,0 0 0,0-1 0,0 1 0,1 0 0,-1 0 0,0 0 0,0 1 1,-1-1-1,1 0 0,0 0 0,0 0 0,0 1 0,0 1 0,2 4-22,0 0 0,-1 1 0,0-1 0,2 16 0,-3-8 49,-1 1 1,0-1-1,-1 0 0,-1 1 0,-5 26 1,-2-12 274,-20 52 0,18-60-193,9-20-3,0 1 0,0 0 0,1 0 0,-1 0 0,1 0 0,0 0 0,0 0 0,0 0 0,-1 8 608,41-8 640,-4-4-1137,6-1-1343,-14 5-3116,-21-3 2961,-1 1-1,1-1 1,0 0-1,7-1 1,-12 1 1142,23-3-2332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3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 2144,'0'0'1,"-6"-11"2515,12-2 2455,5 13-3105,35 8-15,54 0-230,2-7-926,24 2-567,-106-1-1083,1 1 0,22 7 0,-24-1-4037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31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50 1472,'-4'-19'996,"3"-11"6274,6 37-6326,1 7-444,1 0 0,6 25 1,4 10-535,79 145 695,-33-71-261,-49-91-394,-2 0-1,11 47 0,6 19 166,-11-36 8,-12-40-149,17 43 1,-16-53 50,-6-11-54,0 0-1,0 1 1,0-1-1,0 1 1,0-1-1,0 1 1,-1-1 0,1 1-1,-1-1 1,1 1-1,0 4 588,-1-14-22,8-84 410,31-216-1588,13 2 228,-46 278-176,-4 20-195,0 1 0,-1-1 0,2-14 0,-1 14-2194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32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 5472,'6'-2'4000,"23"-8"-2891,-16 7-708,0 0 0,0 0 0,22 0 0,-30 3-428,1 0 1,-1 1-1,0-1 1,0 1-1,1 0 1,-1 0-1,0 1 0,0-1 1,0 1-1,0 0 1,-1 1-1,7 3 1,-8-4-24,-1 0 1,0 1-1,0-1 1,0 0-1,0 1 1,0 0 0,-1-1-1,1 1 1,-1 0-1,1 0 1,-1 0-1,0 0 1,0 0-1,-1 0 1,1 0 0,0 0-1,-1 0 1,0 4-1,1 8-38,-2-1-1,-3 24 1,3-28 7,0-1 68,-1 10 159,0-1-1,-1 0 0,-1 0 0,-1 0 1,-8 20-1,5-22 457,-11 17 1,3-8 400,16-24-939,0-1 0,-1 1-1,1-1 1,0 1 0,-1 0 0,1-1 0,0 1-1,-1 0 1,1-1 0,0 1 0,0 0 0,0 0 0,0-1-1,0 1 1,0 0 0,0-1 0,0 1 0,0 0 0,0 0-1,0-1 1,0 1 0,1 0 0,-1-1 0,1 2-1,-1-2-30,1 1 0,0 0 0,-1 0 0,1-1 0,0 1 0,0-1 0,0 1 0,0 0 0,0-1 0,0 0 0,0 1 0,0-1 0,0 0 1,0 1-1,1-1 0,6 1-592,1 0 1,0-1 0,13 0 0,-11-1-1178,-9 1 1399,0 0 0,-1 0 0,1 0 0,0 0 0,-1 0 0,1 0 0,0-1 1,-1 1-1,1-1 0,0 1 0,-1-1 0,1 0 0,-1 1 0,1-1 0,-1 0 1,1 0-1,1-2 0,9-11-2815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32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806 0 4736,'-1'0'124,"0"1"0,0-1 0,0 1 0,0-1 0,0 1 0,0-1 0,0 1 0,0 0 0,0-1 0,0 1 0,0 0 1,0 0-1,1 0 0,-1-1 0,0 1 0,1 0 0,-1 0 0,1 0 0,-1 0 0,1 0 0,-1 2 0,-11 27-462,11-27 437,-13 31 1140,-24 45-1,30-63-1037,-8 11 246,0-1 0,-1-1 0,-39 44 0,-73 59 946,79-81-793,28-24-346,1 0 0,1 2 0,2 0 0,-18 30-1,-52 114 148,4-6 153,-6-33-118,74-108-739,3-3-246,-9 12-3179,46-40-3648,-11-8 4939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33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354 7 4224,'0'-1'133,"-1"1"1,0-1 0,1 1-1,-1-1 1,0 1 0,1-1-1,-1 1 1,0-1-1,0 1 1,0 0 0,0-1-1,1 1 1,-1 0 0,0 0-1,0 0 1,0 0-1,0 0 1,0 0 0,1 0-1,-1 0 1,0 0-1,0 0 1,0 0 0,0 0-1,0 0 1,1 1 0,-1-1-1,0 0 1,0 1-1,0-1 1,1 1 0,-1-1-1,0 1 1,1-1-1,-1 1 1,-1 1 0,-72 52 2495,56-42-2381,0 1 0,1 2 0,1-1 1,0 2-1,-20 25 0,-58 95 114,88-127-359,1 0 0,0 1 0,1-1 0,-5 14 0,8-18 39,0 0 1,0-1-1,0 1 0,0 0 1,1 0-1,0 0 0,0 0 0,0-1 1,1 1-1,0 0 0,-1 0 1,3 5-1,-1-6-3,0-1 0,0 1 0,1 0 0,-1-1 0,1 1 0,0-1 0,0 0 0,0 0 0,0 0 0,0 0 0,1-1-1,-1 1 1,6 2 0,8 4 181,27 11 0,-44-20-218,12 5 157,-1 0-31,1 0 0,0-1 0,0 0 0,0 0 0,0-2 0,14 2 1,12 1-223,-26-4-561,0 1-1,-1-1 1,1-1-1,14-1 1,-15-2-1564,-4-1 673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6:34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6048,'4'-4'5305,"14"0"-3522,-11 5-1745,0-1 0,1 1 0,-1 1 0,0 0 0,1 0 0,-1 0 0,0 0 1,0 1-1,11 7 0,-12-7-74,-1 1 0,1 0 1,-1 0-1,0 0 0,-1 0 0,1 1 0,-1 0 1,1 0-1,-1 0 0,-1 0 0,6 10 1,-7-10 65,-1 0 0,0 0 1,0 0-1,0 0 0,0 0 0,-1 0 1,0 0-1,0 1 0,0-1 1,-1 0-1,1 0 0,-1 0 1,-1 0-1,1 0 0,-1 0 0,0 0 1,0 0-1,0-1 0,0 1 1,-1-1-1,-5 8 0,-9 11 524,14-18-413,0 0 0,0 0 0,-1-1 0,0 1 0,0-1 0,-5 5 1,9-8-108,0-1 0,0 0 0,0 1 1,0-1-1,0 1 0,1-1 0,-1 1 0,0-1 1,0 0-1,0 1 0,1-1 0,-1 1 1,0-1-1,1 0 0,-1 0 0,0 1 1,1-1-1,0 1 0,2 0-13,1 0 0,-1 0-1,1 0 1,-1 0 0,1 0-1,6 0 1,4 0-70,35 3-1314,-4-1-2138,-23 1 1240,0-3-2464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30.7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1 203 4640,'4'-11'1728,"-4"-4"-1344,5 0-96,-2 3 896,2-4-704,3-3 416,2 0-512,-3 0-352,6 0-32,2 3-672,-3 2 384,1 3-672,5 3 544,2 0-1600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16.3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135 20 832,'0'0'6960,"0"2"-6832,-1 20 42,-1 0 1,0-1 0,-11 42-1,10-49-176,-2 24 0,0-5-40,-17 153 847,-3 14-488,20-176-274,-1-1 1,-13 34-1,17-54 25,1 1 0,-1-1 0,0 0 0,0 1 0,0-1 0,-4 4 0,5-6 181,1-1-243,0 0-1,0 0 1,0 0-1,0 0 1,-1 1-1,1-1 1,0 0 0,0 0-1,0 0 1,0 0-1,0 0 1,0 1-1,0-1 1,-1 0 0,1 0-1,0 0 1,0 0-1,0 0 1,0 0-1,0 0 1,-1 0 0,1 0-1,0 0 1,0 1-1,0-1 1,-1 0 0,1 0-1,0 0 1,0 0-1,0 0 1,0 0-1,-1 0 1,1 0 0,0 0-1,0 0 1,0-1-1,0 1 1,-1 0-1,1 0 1,0 0 0,0 0-1,0 0 1,0 0-1,-1 0 1,1 0-1,0 0 1,0 0 0,0-1-1,0 1 1,0 0-1,0 0 1,-1 0-1,1 0 1,0 0 0,0-1-1,0 1 1,0 0-1,0 0 1,0 0-1,0-1 1,2-56-210,13-82 0,-8 72 175,4-18 205,-5 52-39,43-194-90,-32 161 394,-3 25-560,-13 37 131,-1 0 0,1 0 0,0 1 0,-1-1 0,0-5 0,3 0 607,-5 10-206,1-1-446,15 17 240,-11-11-176,1 0 1,0 1-1,7 7 1,6 13 160,39 63-89,-47-77-96,41 54 129,-2-4 18,82 152 432,-111-179-508,29 64 1025,-30-62-598,-17-36-431,7 11 84,-22-35-8228,-2 6 5866,-5-9-544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17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40 1472,'-1'0'36,"1"-1"-1,-1 1 1,0-1-1,1 0 1,-1 1 0,1-1-1,-1 0 1,1 1 0,0-1-1,-1 0 1,1 0 0,0 0-1,-1 1 1,1-1-1,0-1 1,0 1-22,0 1 0,1 0 1,-1-1-1,0 1 0,1-1 0,-1 1 0,1 0 0,-1-1 1,0 1-1,1 0 0,-1 0 0,1-1 0,-1 1 0,1 0 0,-1 0 1,1-1-1,-1 1 0,1 0 0,0 0 0,2-1 450,-3 1-393,0-1-1,0 1 0,0 0 1,0-1-1,0 1 0,0 0 1,0-1-1,0 1 1,0-1-1,0 1 0,0 0 1,0-1-1,-1 1 0,1 0 1,0-1-1,0 1 1,0-1-1,0 1 0,-1 0 1,1 0-1,0-1 0,0 1 1,-1 0-1,1-1 1,0 1-1,0 0 0,-1 0 1,1-1-1,0 1 0,-1 0 1,1 0-1,0 0 1,-1 0-1,1-1 0,0 1 1,-1 0-1,1 0 0,-1 0 1,1 0-1,-2 0 678,-19 12 2420,-1 6 2202,30-18-5386,24-7 846,53-20-1,-79 25-891,1 1 0,0 0 0,0 0 0,-1 0 0,1 1 0,11 1 0,0 0-4587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19.2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18 2144,'9'-18'9589,"-5"25"-9404,-2-3-169,1-1-1,-1 1 1,0 0 0,0 0-1,0 1 1,0-1 0,-1 0-1,0 1 1,0-1 0,1 8-1,-1-8-31,-1 0 1,1 0-1,0-1 0,0 1 0,0 0 0,1-1 0,-1 1 1,1-1-1,0 1 0,0-1 0,0 0 0,5 6 0,-4-5-658,0 1 0,0-1 0,0 1 0,-1 0 0,5 9 0,1 22-3587,-7-10 2218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4.1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3136,'0'0'3914,"-1"14"-1306,0-12-2443,1-1-1,0 1 1,0 0-1,-1-1 1,1 1-1,0 0 1,0-1-1,1 1 1,-1 3-1,2 6 602,-2-10-382,5 7 1029,-4-7-1321,-1 0-1,1 0 1,0 0-1,0 0 1,0 0 0,0 0-1,0 0 1,0-1-1,0 1 1,0 0-1,0 0 1,0-1 0,1 1-1,-1-1 1,0 1-1,0-1 1,1 1-1,-1-1 1,0 0-1,0 0 1,1 0 0,1 1-1,36-1 959,-24-1-1011,82 3 80,0-1-4643,-75-4 1120,-17 2 2615,0 1 0,0-1 0,-1 1 0,7 0 0,13 2-2118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19.9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53 104 4064,'-9'-24'1504,"6"16"-1184,-7-6-64,7 6 1184,-2 0-832,0-3 768,2 3-832,-2 0-192,1 1-224,-1 3-1600,5 0 800,0 12-1824,0 7 1408,5 8-1696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21.1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17 2912,'-4'-16'3634,"3"16"-3524,1 20 428,1 80-241,-6 182 745,4-171-783,1-61 330,0-41-304,0-13 333,2-17-193,24-28-265,-22 40-133,0 0 0,1 1-1,0 0 1,0 0 0,1 0 0,0 0 0,1 1-1,8-8 1,2 0-45,1 2 0,26-17 0,-40 28-18,-1 0 1,1 0 0,0 1 0,0-1-1,-1 1 1,1 0 0,0 0 0,0 1-1,1-1 1,-1 1 0,0 0 0,0 0-1,4 0 1,-6 0 44,0 1 1,0-1-1,1 0 0,-1 1 0,0 0 0,0-1 1,0 1-1,0 0 0,-1 0 0,1 0 0,0 0 0,0 1 1,-1-1-1,1 0 0,0 1 0,-1-1 0,1 1 1,-1-1-1,0 1 0,0 0 0,1 0 0,-1-1 1,0 1-1,0 0 0,-1 0 0,2 4 0,-2-4-5,1 0 0,-1 0 0,0 0 0,-1 0 0,1 0-1,0 0 1,0 0 0,-1 0 0,0-1 0,1 1 0,-1 0-1,0 0 1,0 0 0,1-1 0,-1 1 0,-1 0 0,-1 2-1,-23 24 56,16-19 23,-1 0 1,0-1-1,0 0 0,-17 7 0,-4-5 29,24-8 962,15-3-863,-1 0 0,1 1 0,-1 0-1,1 1 1,6 0 0,-5 1-247,0 0 0,0 1 1,0-1-1,0 2 1,-1-1-1,1 1 1,-1 0-1,0 0 0,0 1 1,-1 0-1,1 0 1,-1 1-1,7 7 1,-8-7-92,8 9-2434,0 1 0,15 27 1,-19-24-410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22.0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 2240,'-1'-7'6413,"2"7"-6320,16 3 947,0-2-446,-12-1-446,-1 1 1,1-1-1,0-1 1,0 1-1,0-1 1,0 0-1,5-1 1,44-10 833,-10 4-983,21 0 102,-64 8-109,1 0 1,-1 0-1,0 0 0,1 0 0,-1 0 0,0 0 0,0 0 0,1 0 1,-1 1-1,0-1 0,2 1 0,9 1-68,-11-1-3,1 0 0,-1 0 0,1 1 0,-1-1 0,0 0 0,0 0 0,1 1 0,-1-1 0,0 1 0,0-1 0,0 1 0,0-1 1,-1 1-1,2 2 0,-2-4-78,0 1-1,0 0 1,0 0 0,0 0 0,0-1 0,0 1 0,0 0 0,0 0-1,0 0 1,0-1 0,0 1 0,0 0 0,-1 0 0,1-1 0,0 1-1,-1 0 1,1 0 0,0-1 0,-1 1 0,1 0 0,-1-1 0,1 1-1,-1-1 1,1 1 0,-1-1 0,0 1 0,1-1 0,-1 1 0,0-1 0,1 1-1,-1-1 1,0 0 0,-1 1 0,-7 6-3732,1 2 2657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22.4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 5216,'1'0'473,"0"1"-329,0-1 0,-1 0-1,1 0 1,0 0 0,0 0-1,0 0 1,0 0-1,0 0 1,-1 0 0,1 0-1,0-1 1,0 1 0,0 0-1,0 0 1,-1-1 0,1 1-1,0-1 1,0 1 0,-1-1-1,1 1 1,0-1-1,-1 1 1,1-1 0,0 1-1,-1-1 1,1-1 0,1 1-80,-1 0 0,1 0 0,-1 0-1,0 0 1,1 1 0,-1-1 0,1 0 0,0 0 0,-1 1 0,1-1 0,0 1 0,-1 0 0,1-1 0,2 1 0,3-1 91,9-2-99,0 1-1,0 0 0,0 1 0,0 1 1,20 2-1,12-1-4771,-34 0 2866,3 3-614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23.5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193 0 1472,'-2'3'520,"0"-2"539,2-1-1015,0 0 1,0 0 0,1 0 0,-1 0 0,0 0 0,0 0 0,1 1 0,-1-1 0,0 0-1,0 0 1,1 0 0,-1 0 0,0 1 0,0-1 0,0 0 0,0 0 0,1 1-1,-1-1 1,0 0 0,0 0 0,0 1 0,0-1 0,0 0 0,0 1 0,0-1 0,0 0-1,0 0 1,0 1 0,0-1 0,0 0 0,0 1 0,0-1 0,0 0 0,0 0-1,0 1 1,0-1 0,0 0 0,0 1 0,-3 12 906,2-11-874,0 11 602,1-12-596,0 1 0,0 0 0,0 0 0,0 0 0,-1 0 0,1-1 0,0 1 0,-1 0 0,-1 2 0,-9 22 324,0 1-1,2 0 1,0 1-1,-6 45 0,-12 39-1734,15-62 2342,2 1-1,-5 80 0,7-52-266,-19 194 250,11-106-627,6-42-180,7-64 15,5 71 0,0-89-204,3 22-35,3 1 0,25 96 1,-25-116 33,-6-32 0,1 0 0,6 22 0,18 41 114,33 149 1,-31-90 60,-3-24 695,-24-101-800,1 1 0,1-1 0,0 0 1,0 0-1,1 0 0,7 10 0,5 17 262,-14-30-235,1 1-1,0-1 1,0 1-1,1-1 1,0-1-1,10 13 1,-9-13-161,0 0 0,-1 0 0,10 16 0,-14-21-80,0-1-304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25.1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85 1984,'0'-1'40,"0"0"0,0 1 1,0-1-1,0 0 0,0 1 0,-1-1 1,1 0-1,0 1 0,0-1 1,-1 0-1,1 1 0,0-1 0,-1 1 1,1-1-1,0 0 0,-1 1 0,1-1 1,-1 1-1,1 0 0,-1-1 0,1 1 1,-1-1-1,0 1 0,1 0 0,-1-1 1,1 1-1,-1 0 0,0-1 0,1 1 1,-1 0-1,0 0 0,0 0 0,0 0-20,1 0 0,-1-1 0,1 1 0,-1 0 0,1 0 0,-1 0 0,1 0 0,-1 0 0,1-1 0,-1 1 0,1 0 0,-1 0 0,1-1 0,0 1 0,-1 0-1,1-1 1,0 1 0,-1 0 0,1-1 0,0 1 0,-1-1 0,1 1 0,0-1 0,0 1 0,-1 0 0,1-1 0,0 1 0,0-1 0,0 1 0,-1-2 0,1 2 182,-12-1-1423,12 1 1209,0-1 0,0 1 0,0 0 0,-1-1 0,1 1 0,0 0-1,0 0 1,0-1 0,0 1 0,0 0 0,-1 0 0,1-1 0,0 1 0,0 0 0,0 0 0,-1-1 0,1 1 0,0 0 0,0 0 0,-1 0-1,1 0 1,0-1 0,0 1 0,-1 0 0,1 0 0,0 0 0,0 0 0,-1 0 0,1 0 0,0 0 0,-1 0 0,1 0 0,0 0 0,-1 0 0,1 0-1,0 0 20,-1 0 0,1 0 0,-1 0 0,1 0 0,0 0 0,-1 0 0,1 0 0,-1-1 0,1 1 0,0 0 0,-1 0 0,1 0 0,0 0 0,-1 0 0,1-1 0,0 1 0,-1 0 0,1 0 0,0-1 0,0 1 0,-1 0 0,1-1 0,0 1 0,0 0 0,-1 0 0,1-1 0,0 1 0,0 0 0,0-1 0,0 1 0,0-1 0,-1 1 0,1 0 0,0-1 0,0 1 0,0-1 0,2-33 8740,2 26-7564,0 9-1154,-1-1 0,1 1 1,-1 0-1,1 0 0,-1 0 0,0 0 0,1 1 0,-1-1 0,0 1 0,6 4 0,31 26 404,-29-23-306,0 1-98,-1 1 0,0 0-1,-1 0 1,0 1 0,10 17 0,32 69-148,-41-78 151,39 89-52,18 34 93,118 261-52,-126-276 98,-30-67 139,37 110 0,-60-147-200,-1 0 0,-1 0 1,-2 1-1,0-1 0,-3 42 1,-21 122 544,19-170-521,-8 32 17,-2 1 0,-2-2 0,-23 51 0,-23 72 353,49-125-325,-46 148 535,45-156-870,-3-2 0,-1 0 0,-22 36 0,37-70-124,0 1 1,-1 0-1,1-1 1,-1 1-1,0-1 1,0 0-1,0 0 0,0 0 1,-1 0-1,1 0 1,-1-1-1,1 0 1,-1 0-1,0 0 1,0 0-1,0 0 1,0-1-1,0 1 0,-1-1 1,1-1-1,0 1 1,0 0-1,-7-1 1,-28 0-4021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34.9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39 6304,'-4'0'2336,"0"-3"-1824,-1-2 896,5 2-1024,-5 3 352,5-4-448,-3 0 192,-2 0-256,-3 0-288,3 0 32,1 0-704,-1 0 416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35.5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27 6464,'0'-8'2400,"-13"8"1280,13-3-4160,5-2 256,3 2-1504,5 0-544,-1 3 1280,6-5-2848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35.8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4 8896,'-10'-4'3296,"15"4"-2560,0 0 416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38.8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 3232,'5'-14'11176,"8"5"-11606,22 10-3922,-15 2 2950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5.3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0 4384,'7'9'4878,"-7"-9"-4783,0 0 0,0 0 0,1 1-1,-1-1 1,0 0 0,0 0 0,0 0 0,0 1-1,0-1 1,0 0 0,-1 1 0,1 14 683,-2 0 0,-6 28 0,5-28-742,0 0 0,-1 28 0,4-23 14,0 1-1,2-1 0,9 41 1,-11-58-22,1 0-1,0 0 1,1 0 0,-1-1 0,0 1 0,1 0 0,3 4 0,-5-6-22,1-1-1,-1 1 1,1-1 0,-1 1-1,1-1 1,0 0-1,-1 1 1,1-1 0,-1 0-1,1 1 1,0-1-1,-1 0 1,1 0 0,0 1-1,-1-1 1,1 0-1,0 0 1,-1 0 0,1 0-1,0 0 1,-1 0-1,1 0 1,0 0 0,0 0-1,-1 0 1,1 0-1,0-1 1,-1 1 0,1 0-1,0 0 1,-1-1-1,1 1 1,-1-1 0,1 1-1,0 0 1,-1-1 0,1 1-1,-1-1 1,1 1-1,0-1 1,7-9 74,0 1 0,-1-1 0,0 0 0,0 0 1,8-19-1,11-15 234,-1 2 21,-14 22-146,1 1-1,25-30 1,-36 48-171,0-1 17,1 0 1,0 1-1,-1-1 0,1 0 1,0 1-1,0-1 0,3-1 0,-4 3-38,0 0-1,-1 0 1,1 0-1,0-1 1,-1 1-1,1 0 1,0 0-1,0 0 0,-1 0 1,1 1-1,0-1 1,-1 0-1,1 0 1,0 0-1,-1 0 0,1 1 1,0-1-1,-1 0 1,1 1-1,-1-1 1,1 0-1,0 1 1,-1-1-1,1 1 0,-1-1 1,1 1-1,-1-1 1,1 1-1,-1-1 1,0 1-1,1 1 1,5 7-64,0 1 1,-1 0 0,0 0 0,0 0 0,3 12 0,12 56-61,-18-70 128,28 152 96,-27-133-65,-2 1 0,0-1-1,-2 0 1,-4 28 0,2-37-63,-1-1 1,-1 0-1,-1 0 0,0-1 1,-1 1-1,-1-1 0,0-1 1,-1 1-1,-1-1 0,-1-1 1,-15 18-1,16-22 82,-1 1 1,-1-1-1,-13 9 0,18-14-30,1-1 0,-1-1 0,0 1 0,0-1 0,0 0 0,0-1 0,0 1 1,-9 0-1,12-2-24,0-1 1,1 0-1,-1 0 1,1-1-1,-1 1 1,0-1 0,1 0-1,-1 0 1,1 0-1,0 0 1,-1-1 0,1 1-1,0-1 1,0 0-1,0 0 1,0 0 0,0 0-1,0 0 1,-4-5-1,6 5 2,-1 0 0,0 0 0,1 0-1,-1 0 1,1 0 0,0 0-1,-1-1 1,1 1 0,0 0 0,1-1-1,-1 1 1,0-1 0,1 1-1,-1-1 1,1 1 0,0-1 0,0 0-1,0 1 1,0-1 0,0 1-1,0-1 1,1 1 0,0-1 0,-1 1-1,1-1 1,0 1 0,0-1 0,2-2-1,3-6 86,1 1 0,1-1 0,0 2 0,0-1 0,1 1 0,1 0 0,-1 1 0,1 0 0,0 0 0,1 1 0,0 1-1,0 0 1,1 0 0,-1 1 0,1 0 0,0 1 0,1 1 0,-1 0 0,1 0 0,-1 1 0,1 1 0,15 0 0,-27 1-100,22 0 0,29 4-1,-46-4-280,-1 1-1,1 0 1,0 1 0,-1-1 0,0 1 0,1 0 0,-1 1 0,0-1 0,0 1 0,7 5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39.6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23 4480,'-5'-11'6880,"13"3"-4256,-8 5-1984,10 3-1504,3 0 480,-1 0-1632,1 0 1152,0 3-1824,0-3 1536,-1 0-2592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2.6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1 117 1888,'8'5'9795,"1"10"-8566,-8-11-1247,0 0-1,1 0 1,-1 0 0,0 0 0,-1 0 0,1 0 0,-1 5 0,3 16-93,2 5-53,1 59 0,-1-11 156,0 49 866,-4-119-770,1 0 0,5 15-1,1 6 109,-2 6 60,-6-35-240,0 0 0,0 0-1,0 1 1,0-1 0,0 0 0,0 0 0,0 0-1,0 0 1,0 0 0,0 1 0,0-1 0,0 0 0,0 0-1,0 0 1,0 0 0,0 0 0,0 0 0,0 1 0,0-1-1,0 0 1,-1 0 0,1 0 0,0 0 0,0 0-1,0 0 1,0 0 0,0 0 0,0 1 0,0-1 0,-1 0-1,1 0 1,0 0 0,0 0 0,0 0 0,0 0-1,0 0 1,-1 0 0,1 0 0,0 0 0,0 0 0,0 0-1,0 0 1,0 0 0,0 0 0,-1 0 0,1 0 0,0 0-1,0 0 1,0 0 0,0 0 0,0 0 0,-1 0-1,1-1 1,-1 0 283,7 0-220,-5 1 193,0 0-117,7-1-201,0 0 0,-1-1 0,1 0 0,-1 0 0,1 0 0,8-5 0,17-5 48,5 3 52,0 3 0,1 1 0,58 0 0,-39 2-100,46 4 132,-97 0-44,0 1 299,-6-4 142,-7-4 406,1 1-863,5 0 35,-1 0 0,0 0 0,-1 1 0,1-1 1,-1 0-1,-3-7 0,-4-9-116,3-3-56,2-1 0,0 1 0,0-37 0,0 9 70,-4-212-842,8 229 769,-1 35 174,-1-1 0,0 0 1,1 0-1,-1 1 1,0-1-1,0 1 1,0 0-1,-1-1 0,-63-5 367,-243 6-283,300-1-208,-18-1-3069,27 2 3032,-1 0 1,1 0 0,0 0-1,-1 0 1,1 0-1,0 0 1,-1 0 0,1 0-1,0 1 1,-1-1-1,1 0 1,0 0-1,0 0 1,-1 0 0,1 1-1,0-1 1,0 0-1,-1 0 1,1 0 0,0 1-1,0-1 1,0 0-1,-1 0 1,1 1-1,0 0-43,0-1-1,0 1 0,0-1 0,0 1 1,0-1-1,1 1 0,-1 0 0,0-1 0,0 1 1,1-1-1,-1 1 0,0-1 0,0 1 1,1-1-1,-1 0 0,1 1 0,-1-1 0,1 1 1,11 10-3200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3.1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8224,'0'0'7392,"5"8"-9056,0 4 1216,-1-1-2400,-1 5 1568,7 0-3360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3.8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33 7232,'-10'-8'3264,"10"0"-2368,5 4-768,0 0-608,3 1 256,2-2-1632,2 5 1056,6 0-1568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4.1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16 8384,'-4'-13'3808,"4"10"-3232,17 11-5760,-4 0 1984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4.5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23 7392,'-9'-3'2720,"4"3"-2080,5-8-224,0 3 640,0 2-480,0 0-1696,10 3-2176,2 3 608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4.9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5 7136,'-8'-5'3968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5.6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58 1824,'-5'-3'832,"5"-2"960,5 2-160,0-2-928,-5-2 1568,0 3-1280,0 1 384,3-2-832,-3-2-384,5 3-128,3 0-1504,1 4 768,-1-4-1664,10 0 1344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6.0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31 5152,'-5'-5'1888,"5"2"-1440,0-9 1600,0 8-1312,0 0 640,0 1-192,18 14-6656,-9-3 2368,-1-1 1728,0 1-352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6.4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6400,'0'0'6554,"20"15"-14992,-19-13 8024,1 0 0,1 3 1,9 10-1422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6.0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43 128 2144,'-12'-6'787,"9"4"-716,0 0 0,-1 0 1,1 0-1,-5-5 0,7 6 26,0 0 0,0 0 0,0 0 1,0-1-1,0 1 0,1 0 0,-1-1 0,1 1 0,-1 0 0,1-1 1,-1 1-1,1-1 0,0 1 0,-1-1 0,1 1 0,0-3 1,0 2 139,0 0 0,1 0 1,-1 0-1,0 0 1,1 0-1,0 0 1,-1 0-1,1 0 1,0 1-1,0-1 1,0 0-1,0 0 0,0 1 1,0-1-1,2-1 1,0 0-27,0 0 1,1 0-1,-1 0 1,1 1-1,0-1 0,6-2 1,2-1 37,1 1 1,0 1-1,22-5 1,-27 8-144,0-1 0,0 1 0,0 1 1,0 0-1,11 1 0,-16-1-96,-1 0-1,1 0 1,-1 1 0,0-1-1,0 1 1,1 0 0,-1 0-1,0 0 1,0 0 0,0 0-1,0 0 1,0 0 0,0 1-1,0-1 1,0 1 0,0-1-1,-1 1 1,1 0 0,-1 0-1,1 0 1,-1 0 0,0 0-1,2 3 1,-1 1-24,-1 0 0,1 0 0,-1 0 0,0 0 0,0 0 0,-1 0 0,0 0 0,0 0 0,-1 1 0,1-1 0,-4 11 0,-2 4 24,-16 41 0,17-51 15,2-4 135,0 0-1,-1 0 0,1 0 1,-2 0-1,1-1 0,-1 0 1,-6 8-1,10-14-123,1 0 0,0 0 0,0 0 0,-1 0-1,1 1 1,0-1 0,0 0 0,0 0 0,-1 1 0,1-1 0,0 0 0,0 0 0,0 1-1,0-1 1,0 0 0,-1 0 0,1 1 0,0-1 0,0 0 0,0 1 0,0-1 0,0 0 0,0 0-1,0 1 1,0-1 0,0 0 0,0 1 0,0-1 0,0 0 0,1 1 0,7 3 759,20-4 215,-23-1-744,3 1-183,1-1-1,-1 0 1,16-5 0,0 0-1699,-14 6 1,-8 0 1178,-1 0-1,0-1 1,0 1-1,1 0 1,-1 0-1,0 0 1,0-1 0,1 1-1,-1-1 1,0 1-1,2-2 1,5-1-1638,4 0-1274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46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0 9984,'-3'0'5088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53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449 26 1248,'0'0'7,"0"0"-1,0 0 1,0 0 0,0 0 0,0 0-1,0 0 1,0-1 0,0 1 0,0 0-1,0 0 1,0 0 0,0 0 0,0 0-1,0 0 1,0 0 0,0 0 0,0 0-1,0 0 1,0 0 0,0 0 0,0-1-1,0 1 1,0 0 0,0 0 0,0 0-1,0 0 1,0 0 0,0 0 0,0 0-1,0 0 1,0 0 0,0 0 0,0 0 0,0 0-1,0 0 1,-1 0 0,1-1 0,0 1-1,0 0 1,0 0 0,0 0 0,0 0-1,0 0 1,0 0 0,0 0 0,0 0-1,0 0 1,0 0 0,0 0 0,-1 0-1,1 0 1,0 0 0,0 0 0,0 0-1,0 0 1,0 0 0,0 0 0,0 0-1,0 0 1,0 0 0,0 0 0,0 0-1,0 0 1,-1 1 0,1-1 5,0 0 0,0 0 0,0 0 0,0 0 0,0 0 0,0 0-1,0 0 1,0 0 0,0 0 0,0 0 0,0 0 0,0 0 0,0 1 0,0-1 0,0 0 0,0 0 0,0 0 0,0 0 0,0 0 0,0 0 0,0 0 0,0 0 0,0 0 0,0 0 0,0 0 0,0 1 0,0-1 0,0 0 0,0 0-1,0 0 1,0 0 0,1 0 0,-1 0 0,0 0 0,0 0 0,0 0 0,0 0 0,0 0 0,0 0 0,0 0 0,0 0 0,0 0 0,0 0 0,0 0 0,0 0 0,0 0 0,1 0 0,0 0 559,18-26 7590,-24 28-7696,4-1-803,-12 7 370,1 0 0,0 0-1,1 2 1,-1-1 0,2 1 0,-11 14 0,-5 2-69,9-7 111,1 0 0,1 0 1,1 1-1,0 1 0,-19 43 0,-38 119 137,53-130-248,0-2 88,7-17 9,-28 61 0,26-67-141,10-20 78,-1 0-1,-7 13 1,-10 11 280,16-20-269,4-11-16,1 0 1,0 1-1,-1-1 0,1 0 1,-1 0-1,0 0 0,1 0 1,-1 0-1,0 0 1,1 0-1,-1 0 0,0 0 1,0 0-1,-2 1 1,2-1 108,-1 0 149,-4 0 28,6-1-279,0 0 0,1 0 0,-1 0 0,0 0 0,0 0 0,0 0 0,0 0 0,0 0-1,0 0 1,0 0 0,0 0 0,0 0 0,0 0 0,0 0 0,0 0 0,0 0 0,0 0-1,0 0 1,0 0 0,0-1 0,0 1 0,0 0 0,0 0 0,0 0 0,0 0 0,0 0-1,0 0 1,0 0 0,0 0 0,0 0 0,0 0 0,0 0 0,0 0 0,0 0 0,0 0 0,0 0-1,0 0 1,0 0 0,0-1 0,0 1 0,0 0 0,0 0 0,0 0 0,0 0 0,0 0-1,0 0 1,0 0 0,-1 0 0,1 0 0,0 0 0,0 0 0,0 0 0,0 0 0,0 0-1,0 0 1,0 0 0,0 0 0,0 0 0,0 0 0,0 0 0,0 0 0,0 0 0,9-28 363,-6 21-372,0 1 0,-1-1 0,1 1 0,1-11 0,7-20-100,56-149-502,7-17 771,-63 179-195,1 1 1,1 0-1,1 1 1,1 1-1,27-31 1,-35 43 71,0 1 0,0-1 0,-1 0 1,6-13-1,-8 19-70,0 0-15,0-10-44,-4 12 102,0 1-1,1-1 1,-1 0-1,0 0 1,0 0-1,1 1 1,-1-1-1,0 0 1,1 0-1,-1 1 1,1-1 0,-1 0-1,1 1 1,-1-1-1,1 0 1,-1 1-1,1-1 1,-1 1-1,1-1 1,0 1 0,0-1-1,-1 1 1,1 0-1,0-1 1,0 1-1,-1 0 1,1-1-1,0 1 1,0 0-1,0 0 1,-1 0 0,1 0-1,0 0 1,0 0-1,0 0 1,-1 0-1,1 0 1,0 0-1,0 0 1,0 0 0,0 1-1,-1-1 1,1 0-1,0 1 1,0-1-1,-1 1 1,2 0-1,4 1-34,-1 2-1,1-1 1,-1 1-1,8 6 0,37 41-34,-26-25 186,-16-17-117,-1 0 0,-1 0-1,0 1 1,0-1 0,0 1-1,5 17 1,20 68-192,-22-66 160,8 27-26,82 244 1081,-56-204-599,-35-79-243,-5-10-113,0 0 1,0-1 0,3 14 0,-4-15-141,3 8 817,-4-13-826,-1 1 1,0-1-1,0 0 1,0 0-1,0 0 0,0 1 1,0-1-1,0 0 1,0 0-1,0 0 1,0 1-1,0-1 1,0 0-1,0 0 1,0 0-1,0 1 1,0-1-1,0 0 1,0 0-1,0 0 1,0 1-1,0-1 1,0 0-1,0 0 1,0 0-1,-1 1 0,1-1 1,-2 1-943,2 0 942,0-1 1,-1 0-1,1 0 0,0 0 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53.9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2 169 2912,'0'-1'70,"0"0"0,-1 0 0,1 0 0,0 0-1,0 0 1,0 0 0,0 0 0,0 0 0,0 0 0,0 0 0,0-1 0,1 1 0,-1 0 0,0 0 0,1 0-1,-1 0 1,0 0 0,1 0 0,-1 1 0,1-1 0,0 0 0,-1 0 0,2-1 0,21-25-139,-19 22 92,-3 4 82,0 0 1,0 0 0,0 0-1,0 0 1,-1 0-1,1 0 1,0 0 0,-1 0-1,1-1 1,-1 1-1,1 0 1,-1 0 0,1-4 1993,-1-21 2466,0 25-4513,1 0 1,-1 0-1,1 0 0,-1 0 0,1 0 1,-1 0-1,1 0 0,0 0 1,-1 0-1,1 0 0,0 0 1,0 0-1,0 1 0,0-1 1,0 0-1,0 1 0,0-1 1,0 0-1,0 1 0,0-1 0,0 1 1,1-1-1,32-10 496,-29 9-326,42-8 246,0 1-1,93-4 1,-130 12-472,21-1-13,53 5 1,-55 2-4774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55.2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96 103 2304,'0'-3'231,"1"0"0,0 0 0,-1 0 0,1 0 0,0 1 0,1-1 0,-1 0 0,0 0 0,1 1 0,-1-1 0,1 1 0,0-1 0,0 1 0,0 0 0,16-18 7391,-22 27-7744,-59 96 447,52-88-273,-1 4 208,1-1 0,-11 25 0,15-35 51,4-7 13,5-7 1,18-33-135,1 1 1,42-56-1,-23 37 103,-27 34-1119,8 55-11382,-19-23 10272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56.2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35 2496,'6'-4'628,"0"0"0,0 0 1,8-3-1,8-8 4902,-22 14-5455,-7 3 1572,-10 13-804,-27 30-1,33-34-639,3-2-134,1 1-1,1 0 1,-1-1 0,1 2-1,1-1 1,0 1 0,-5 15-1,9-20-88,0-1 0,0 1 0,1-1 0,-1 1 0,1-1 0,1 1 0,-1-1 0,1 1 0,0-1-1,0 1 1,0-1 0,1 0 0,0 1 0,0-1 0,0 0 0,5 8 0,-4-8-342,1-1 0,-1 0 0,1 1 0,0-1 0,0-1 1,0 1-1,8 5 0,-10-7 104,0-1 1,0 0-1,0 0 1,1 0-1,-1 0 0,0 0 1,0 0-1,1-1 1,-1 1-1,0-1 1,1 0-1,-1 1 1,0-1-1,1 0 0,-1 0 1,0-1-1,1 1 1,-1 0-1,0-1 1,4-1-1,11-8-2979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56.6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58 12 6560,'-31'-11'2432,"31"14"-1888,-4-3-160,-1 8-1952,-3 0 768,-2 3-2656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57.2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 5984,'-5'7'3024,"14"79"-2907,-7 94-29,0-10 491,1-64 586,-18 178 0,14-259-838,0-8 809,-1-32 25,2-9-1091,0 0-1,2 0 0,0-1 1,2 1-1,1 1 0,12-38 1,-1 14-120,-14 42 1,1 0 0,-1 0 0,1 1 0,0 0-1,0-1 1,0 1 0,6-5 0,-4 3-20,1 1 0,0 0 0,1 0 0,-1 1 0,1-1 1,0 1-1,0 1 0,0-1 0,1 1 0,-1 1 0,9-3 0,-14 5 68,-1 0 1,1 0-1,-1 0 0,0 0 0,1 0 1,-1 0-1,0 0 0,1 1 0,-1-1 1,0 0-1,1 1 0,-1-1 0,0 1 1,1 0-1,-1-1 0,0 1 0,0 0 1,0 0-1,0-1 0,0 1 0,0 0 1,0 0-1,0 0 0,0 0 0,0 1 1,0-1-1,-1 0 0,2 3 0,-1-3 7,0 1 0,-1 0 0,1 0 0,-1-1 0,1 1-1,-1 0 1,0 0 0,1 0 0,-1 0 0,0 0 0,0 0 0,-1-1-1,1 1 1,0 0 0,-1 0 0,1 0 0,-1 0 0,1-1-1,-1 1 1,0 0 0,-1 2 0,-1 0 80,0 0 0,0 0 0,-1 0 1,1 0-1,-1-1 0,0 0 0,0 0 0,0 0 0,0 0 1,0 0-1,-1-1 0,1 0 0,-1 0 0,1 0 1,-1 0-1,0-1 0,0 0 0,-7 1 0,24 15-246,-3-2-145,-1 0 0,0 1 0,-1 0 0,6 24 0,-10-31-175,-1-1-233,0 0 0,-1 0 0,0 0 0,0 11 0,0-5-421,0 8-3164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58.1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47 4160,'-3'-6'1157,"6"3"-402,1 1-155,-3 1-511,-1 0 0,0 1 0,0-1 1,1 0-1,-1 1 0,0-1 0,1 0 0,-1 1 1,1-1-1,-1 1 0,1-1 0,-1 1 0,1-1 1,-1 1-1,1-1 0,-1 1 0,1-1 1,0 1-1,-1 0 0,1-1 0,0 1 0,0 0 1,18-7 966,-16 6-900,20-4 407,0 1 1,1 0-1,0 2 1,45 1 0,-50 2-444,119 7 87,-101-5-264,11 3 685,-13-2-1853,-19-3-4408,-24-1 4300,-4 0-1536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58.5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66 5632,'2'-1'1834,"3"-2"-1568,0 0 0,1 1 0,-1 0-1,1 0 1,0 1 0,0 0-1,0-1 1,11 1 0,-6 0-98,7-2 146,220-18 1906,-141 17-2780,-3 0-5110,-74 2 3735,-19 1 1626,1 0 1,-1 0-1,1 0 1,-1-1-1,1 1 1,-1 0-1,3-3 1,-4 4 301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7:59.4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316 1 3392,'0'0'3024,"-1"16"-1478,-6 6-745,0-1 0,-16 28 0,4-7-542,-10 29-44,-46 103 290,59-136-324,1 0 1,2 1 0,-12 65-1,-7 123 199,22-137-324,-27 377-271,36-457 217,-4 337 1002,10-248-325,25 144 1,-24-212-622,1-1 0,2-1 0,0 1 0,2-1 0,1-1 1,2 0-1,0-1 0,2-1 0,1 0 0,27 32 1,-29-42-296,34 42-2224,-20-16-2089,-18-19 246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0:38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1 2080,'1'0'1427,"-2"7"-17,1-6-1357,0 0 0,0-1 0,-1 1 0,1 0 0,0-1 0,0 1 1,0-1-1,0 1 0,-1-1 0,1 1 0,0 0 0,-1-1 0,1 1 0,0-1 0,-1 1 0,1-1 0,0 1 0,-1-1 0,1 0 0,-1 1 0,1-1 0,-1 1 0,1-1 0,-1 0 0,0 1 0,1-1 1,-1 0-1,1 0 0,-1 0 0,0 1 0,1-1 0,-1 0 0,1 0 0,-1 0 0,0 0 0,-27-2 1218,18 1-937,-8 1-105,11-1-17,-1 1 1,1 0-1,-1 1 1,1-1-1,-11 4 1,-28 7 446,32-8-453,0 0-1,-1 1 1,-12 6 0,22-8-215,1 0 0,-1 0 0,1 1 0,0-1 0,0 1-1,-4 4 1,7-6-9,0 0 0,0 0-1,0 0 1,0 1 0,0-1-1,0 0 1,1 1 0,-1-1-1,1 0 1,-1 1 0,1-1-1,-1 1 1,1-1-1,0 1 1,0-1 0,0 1-1,0-1 1,0 1 0,0-1-1,0 1 1,0-1 0,0 1-1,1-1 1,0 3 0,2 3-19,1 1 0,-1-1 1,1 0-1,1 0 1,6 9-1,1 0 107,-8-11-44,0 0-1,0-1 0,0 1 1,1-1-1,0 0 0,0-1 0,0 1 1,0-1-1,1 0 0,-1 0 1,1 0-1,0-1 0,0 0 1,0 0-1,0-1 0,0 1 0,0-1 1,8 0-1,-8-1 12,0 1 0,0-1-1,0 0 1,0-1 0,0 0 0,0 0-1,0 0 1,-1 0 0,1-1 0,0 0-1,-1 0 1,1-1 0,-1 1 0,1-1-1,-1-1 1,0 1 0,-1-1 0,1 1 0,4-6-1,-7 7-18,-1 1-1,0-1 1,1 1-1,-1-1 1,0 1-1,0-1 1,0 0 0,0 0-1,0 0 1,-1 1-1,1-1 1,0 0-1,-1 0 1,0 0-1,1 0 1,-1 0-1,0 0 1,0 0-1,0 0 1,0 0-1,0 0 1,-1 0 0,1 0-1,-1 0 1,1 0-1,-1 0 1,0 0-1,1 0 1,-1 1-1,0-1 1,0 0-1,-2-2 1,0 1 5,0 0 0,0 0 0,0 0 0,-1 0 0,1 1-1,-1-1 1,0 1 0,0 0 0,1 0 0,-1 0 0,-1 1 0,1-1 0,0 1 0,-5-1 0,1 1-78,-1 1-1,1-1 1,0 2 0,-1-1-1,1 1 1,-1 0 0,1 1 0,0 0-1,0 0 1,0 1 0,0 0-1,0 0 1,1 1 0,-1 0-1,1 0 1,0 1 0,0 0 0,-8 8-1,13-12 47,1 0 0,0 0 0,0 1 0,-1-1 0,1 0-1,0 1 1,0-1 0,0 1 0,1 0 0,-1-1 0,0 1-1,0-1 1,1 1 0,-1 0 0,1 0 0,0-1 0,-1 1 0,1 0-1,0 0 1,0 2 0,1-2 16,-1 0-1,1 0 1,0 0-1,0 0 1,0 0 0,0-1-1,1 1 1,-1 0-1,0 0 1,1-1 0,-1 1-1,1-1 1,0 1-1,-1-1 1,1 0 0,2 2-1,-1-2 8,-1 1 0,1-1 0,0 0 0,0 0 0,-1 0 0,1-1 0,0 1 0,0-1 0,0 1 0,0-1 0,0 0 0,0 0 0,0-1 0,0 1 0,0 0 0,0-1 0,0 0 0,5-1 0,-2-1 23,1 1 0,-1-1-1,1-1 1,-1 1 0,0-1 0,-1 0 0,7-5-1,-9 7-5,0-1-1,0 0 0,-1-1 0,1 1 0,0 0 1,-1-1-1,0 1 0,0-1 0,0 0 1,0 0-1,-1 0 0,0 0 0,1 0 0,-1 0 1,-1 0-1,1 0 0,-1 0 0,1 0 0,-1 0 1,0-1-1,-1 1 0,1 0 0,-1 0 1,0 0-1,0 0 0,0 0 0,0 0 0,-1 0 1,1 0-1,-1 0 0,0 1 0,0-1 1,-1 0-1,1 1 0,-1 0 0,0 0 0,0 0 1,0 0-1,0 0 0,0 0 0,-5-2 1,5 3-45,-1 0 0,1 0 0,-1 0 0,1 1 1,-1 0-1,1 0 0,-1 0 0,1 0 0,-1 0 1,0 1-1,0-1 0,1 1 0,-1 0 0,0 0 1,0 0-1,1 1 0,-1 0 0,0-1 0,0 1 1,1 0-1,-1 1 0,1-1 0,-1 1 0,1-1 1,0 1-1,-4 3 0,-2 1-39,1 0 0,0 1 1,1 0-1,-1 0 0,1 1 0,1 0 0,0 0 0,-7 12 1,8-13 6,1 1 1,0-1 0,1 1 0,0 0 0,-3 11 0,5-16 39,0 0 0,1-1 0,0 1 0,0 0 0,0 0 0,0 0 0,0-1 0,0 1 0,1 0 1,-1 0-1,1 0 0,0-1 0,0 1 0,0 0 0,0-1 0,0 1 0,1-1 0,-1 1 0,4 2 0,-3-2 33,0 0-1,0-1 0,0 0 0,1 0 0,0 1 1,-1-2-1,1 1 0,0 0 0,0 0 1,0-1-1,0 0 0,0 1 0,0-1 1,0 0-1,0-1 0,1 1 0,-1 0 0,5-1 1,-2 0 41,0-1 0,-1 1 0,1-1 0,0 0 0,-1-1 0,1 0 0,0 0 0,-1 0 0,8-5 0,-10 6-48,-1 0 0,1 0 0,-1-1 0,0 0 0,1 1-1,-1-1 1,0 0 0,0 0 0,0 0 0,0 0 0,-1 0 0,1-1 0,-1 1 0,1 0 0,-1-1 0,0 1 0,0-1-1,0 0 1,0 1 0,0-1 0,-1 0 0,1 1 0,-1-1 0,1 0 0,-1 0 0,0 0 0,0 1 0,-1-1 0,1 0-1,-1 0 1,1 1 0,-1-1 0,0 0 0,0 1 0,0-1 0,0 0 0,0 1 0,-1-1 0,1 1 0,-1 0 0,1 0-1,-1-1 1,0 1 0,0 0 0,0 1 0,0-1 0,0 0 0,-5-2 0,4 2-77,0 0-1,0 1 1,0-1 0,0 1 0,0-1-1,0 1 1,0 0 0,-1 1-1,1-1 1,0 0 0,-6 1 0,7 0 28,0 0-1,1 0 1,-1 1 0,0-1 0,1 1 0,-1-1 0,0 1 0,1 0 0,-1 0 0,1 0 0,-1-1 0,1 1 0,0 1 0,-1-1 0,1 0 0,0 0 0,0 0 0,0 1 0,0-1 0,0 0 0,0 1 0,0-1 0,0 1 0,-1 2 0,1-1 20,0-1 1,0 1 0,1 0-1,-1 0 1,0 0 0,1 0 0,0 0-1,-1 0 1,1 1 0,1-1-1,-1 0 1,0 0 0,1 0-1,-1 0 1,1 0 0,0 0 0,0-1-1,0 1 1,1 0 0,-1 0-1,1-1 1,-1 1 0,1-1 0,2 4-1,-1-3 29,0 1-1,0-1 0,0 0 1,1 0-1,-1-1 1,1 1-1,0-1 1,0 1-1,0-1 0,0 0 1,0-1-1,0 1 1,0-1-1,0 1 0,1-1 1,4 0-1,-2 0 39,-1-1-1,0 0 1,0-1 0,0 1-1,0-1 1,0 0-1,0 0 1,0-1 0,9-3-1,-13 4-35,0 0 0,0 0 0,0-1 0,0 1-1,0 0 1,-1-1 0,1 1 0,0-1 0,-1 0 0,1 1 0,-1-1 0,0 0-1,0 0 1,0 0 0,1 0 0,-2 0 0,1 0 0,0 0 0,0 0 0,-1 0-1,1-1 1,-1 1 0,1 0 0,-1 0 0,0 0 0,0-1 0,0 1-1,-1 0 1,1-3 0,-2-3-3,0 1-1,-1 0 1,1 0-1,-1 0 1,0 0-1,-1 1 1,0-1-1,0 1 1,0 0-1,-1 0 1,0 1-1,0-1 1,0 1-1,-1 0 1,0 0-1,-9-5 1,14 9-43,-1-1 1,0 1 0,0 0-1,-1-1 1,1 1-1,0 0 1,0 0 0,0 1-1,-1-1 1,1 0-1,0 1 1,-1 0-1,1-1 1,0 1 0,-1 0-1,1 0 1,-1 0-1,1 1 1,0-1-1,-1 1 1,1-1 0,0 1-1,-1 0 1,1-1-1,-4 3 1,0 2-83,-1 0-1,1 0 1,0 0-1,1 1 1,-1 0 0,-4 7-1,2-4-16,6-7 115,0 1 0,0-1 0,1 0 0,-1 1 0,1-1 1,-1 1-1,1-1 0,0 1 0,0 0 0,0-1 1,0 1-1,0 0 0,1 0 0,-1 0 0,1 0 0,0-1 1,0 1-1,0 0 0,0 0 0,0 0 0,1 0 1,-1 0-1,1 0 0,0-1 0,0 1 0,0 0 0,0-1 1,0 1-1,3 3 0,-3-5 33,-1 0 1,1 0-1,0 0 0,0 0 0,1 0 1,-1-1-1,0 1 0,0 0 1,0 0-1,0-1 0,1 1 1,-1-1-1,0 1 0,1-1 0,-1 0 1,0 1-1,1-1 0,-1 0 1,0 0-1,1 0 0,-1 0 1,3 0-1,-2-1 15,0 1 1,-1 0 0,1-1-1,0 1 1,0-1 0,0 1-1,0-1 1,-1 0-1,1 0 1,0 0 0,-1 0-1,1 0 1,-1 0 0,1 0-1,1-3 1,1 0-10,-1-1 1,0 1-1,0-1 1,-1 0-1,1 0 1,-1 0-1,0 0 1,-1-1-1,1 1 1,-1 0-1,0-1 1,0 1-1,-1-1 1,0 1-1,0-1 1,0 1-1,0-1 1,-1 1-1,0-1 1,-3-8-1,4 13-145,0 0-1,-1 0 1,1 0-1,-1 0 0,1 0 1,-1 0-1,0 1 1,1-1-1,-1 0 1,0 0-1,0 0 0,1 1 1,-1-1-1,0 0 1,0 1-1,0-1 1,0 0-1,0 1 1,0-1-1,0 1 0,0 0 1,0-1-1,0 1 1,0 0-1,0 0 1,0 0-1,0 0 1,-1-1-1,1 1 0,0 1 1,0-1-1,0 0 1,0 0-1,0 0 1,0 1-1,0-1 0,0 0 1,0 1-1,0-1 1,0 1-1,0-1 1,0 1-1,0 0 1,0-1-1,0 1 0,0 0 1,1 0-1,-1-1 1,0 1-1,1 0 1,-2 2-1,-4 8-4610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6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46 3328,'-6'-2'848,"6"0"-249,1-3-393,13-4-638,23-13 2357,-20 17 5397,-16 5-7044,72 27 1258,-61-23-1244,0 2-1,0-1 0,16 12 1,-18-10-264,1-1 0,-1-1 0,1 1 1,12 3-1,2-1-689,-23-8 223,4 0-246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00.5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 1 1248,'-1'3'6771,"-3"21"-6454,7 17-44,1 0 1,18 74-1,-15-86-187,34 114 66,-2-11-165,-2 49-24,-18-86 21,29 175 80,8 133 325,-47-307-271,7 139 233,-30 65-174,8-253-128,-2 0 0,-2-1 0,-2 0 0,-24 61 0,-101 181-423,93-211-1532,-85 113-1,86-136 345,4-1-1089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06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19 2912,'5'3'436,"-3"-2"298,-4-8-341,2 5 151,12-11 2762,-21 33-2329,2-4-1906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07.8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12 4160,'0'-2'436,"-1"1"-394,1 1 1,0 0 0,5-8 3435,-10 22-2630,-1-2-503,5-11-297,1 1 0,-1-1-1,0 1 1,0-1 0,1 1-1,-1-1 1,1 1-1,0 0 1,-1 3 0,1-4 53,-8-1 3062,8 0-3204,0 0 1,0 0-1,-1 0 1,1 0-1,0 0 1,0 0 0,0-1-1,0 1 1,0 0-1,0 0 1,0 0 0,-1 0-1,1 0 1,0 0-1,0 0 1,0 0-1,0 0 1,0 0 0,0 1-1,0-1 1,-1 0-1,1 0 1,0 0 0,0 0-1,0 0 1,0 0-1,0 0 1,0 0-1,-1 1-322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10.1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96 1152,'14'5'10105,"-11"-2"-11490,0 6 1491,1 0 1,-1 0 0,0 0 0,-1 0 0,3 19-1,-2 48 129,0-6 228,-1-42-317,0 1 1,-1-1-1,-2 1 0,-7 48 0,6-71-177,-3 19 164,0 1 0,-1 39 0,6-57-102,-1-1 0,0 1 0,-3 10 0,2-11 67,0 0 1,1 1-1,-1 10 0,1-13 1377,8-10-1307,3-4-211,1 1 0,1 0 0,-1 1 0,1 0 0,1 1 0,-1 0 0,1 1 0,0 0 0,0 1 0,1 1 0,-1 0 0,1 1 0,-1 0 0,1 1 0,0 1 1,0 0-1,22 3 0,-5 0 61,44-1 1,9 0 226,19 2-79,-87-4-227,-14 0 90,0 0-1,0 0 1,0 0 0,1 0 0,-1 0 0,0 1-1,0-1 1,0 1 0,0 0 0,4 1 1861,-14-15-1277,6 11-577,1-1 0,-1 0 0,0 1 0,1-1-1,0 0 1,0 0 0,0 0 0,0 0 0,0 0 0,0-4 0,-2-35 216,2 13-334,-7-22-32,-1-13-358,5 31 214,0-22-252,4 33 242,1 3 119,-1-1-1,-2 0 0,-3-24 1,3 38 143,1 0 1,-1 1-1,0-1 1,0 0-1,-1 1 0,1 0 1,-1 0-1,0-1 1,-1 2-1,1-1 1,-1 0-1,0 1 1,0 0-1,-1-1 1,-6-3-1,-12-7 193,-1 2 0,-1 1 0,0 1-1,-31-9 1,15 6-102,39 13-116,-78-27-323,64 23-1277,-22-3-1,30 8-85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10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25 6560,'16'-16'7904,"-17"18"-7735,1-1 1,0 1 0,-1-1 0,0 0 0,1 1 0,-1-1 0,0 0 0,0 0 0,0 1 0,0-1-1,0 0 1,0 0 0,-1 1 0,5-20 497,-3 18-679,0 0 1,1 0-1,-1-1 1,0 1-1,0 0 0,0-1 1,0 1-1,1 0 1,-1 0-1,0-1 1,0 1-1,0 0 0,0-1 1,0 1-1,0 0 1,0-1-1,0 1 1,0 0-1,0 0 1,0-1-1,0 1 0,0 0 1,0-1-1,0 1 1,-1 0-1,1-1 1,0 1-1,0 0 0,0 0 1,0-1-1,0 1 1,-1-1-1,1 2-14,-1-1-1,1 0 1,0 0-1,-1 1 0,1-1 1,0 0-1,0 0 1,-1 1-1,1-1 1,0 0-1,0 1 0,0-1 1,-1 0-1,1 1 1,0-1-1,0 1 1,0-1-1,0 0 0,0 1 1,0-1-1,0 0 1,0 1-1,0-1 1,0 1-1,0-1 1,0 0-1,0 1 0,0 0 1,4 13-4758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19.6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39 7136,'1'4'3888,"1"-8"-4378,-10-14-6097,1-2 4240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16.2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83 0 896,'-16'4'7716,"13"-2"-7234,1 0-1123,1-2 806,-2 2 44,1 0 0,-1 0-1,1 0 1,-1 0-1,-2 5 1,3-5 1,-26 17 3342,26-17-3189,-8 8-2574,10-9 2043,0-1 1,0 1-1,0-1 0,0 1 0,0-1 0,0 1 1,0-1-1,0 1 0,0-1 0,0 0 0,0 1 1,1-1-1,-1 1 0,0-1 0,0 1 0,0-1 1,1 1-1,-1-1 0,0 0 0,0 1 0,2 1-503,6 9-3366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17.1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14 3136,'6'5'8032,"13"-9"-5215,-19 4-2745,1 0 0,-1-1 0,1 1 0,0-1 0,-1 1 0,1 0 0,-1-1 0,1 1 0,-1-1-1,1 1 1,-1-1 0,1 1 0,-1-1 0,1 1 0,-1-1 0,0 0 0,1 1 0,-1-1 0,0 0 0,0 1 0,1-1 0,-1 0 0,0 1 0,0-1 0,0-1 0,-1 2 380,-1 0-657,5 3-154,1-1-363,-1 0-1,1-1 1,0 1 0,0-1 0,-1 0 0,1 0 0,5 1 0,7 2-1917,-6-1-1297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19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98 1248,'-6'8'8092,"6"-7"-7908,6 18 599,-1-2-13,-5 3-340,1 0-1,0 0 1,2 0 0,0-1-1,1 1 1,9 23 0,-6-20-393,-2 0 1,0 1-1,-2 0 1,2 46-1,-3-31-96,-1-18 15,1 7 208,0 0 0,2-1 1,8 32-1,-9-50-216,-1-1 88,1 1-1,-1 0 1,1 9 0,-8-5 1249,14-21-1039,-7 5-263,0 0 0,0 0 0,0 1 1,0-1-1,0 1 0,1-1 0,-1 1 1,1 0-1,-1 0 0,1 0 1,0 0-1,0 0 0,0 1 0,6-3 1,5-1-135,-1 1 0,17-4 0,-12 4 143,170-34-310,-172 37 413,31 1-1,-20 0 741,-31-11-446,4 2-363,-1-1-1,-1 1 1,-2-10-1,-2-7-57,-1-23-480,-3-85 0,5-38-592,5 150 615,-1 13 384,1-1 1,0 1-1,1 0 0,0 0 1,0-1-1,3-8 1,7-43 365,-10 60-250,-1 0 0,0 0 0,1 0 0,-1 0 0,0-1-1,0 1 1,0 0 0,1 0 0,-1 0 0,0 0 0,-1 0 0,1 0 0,0 0 0,0-1 0,0 1 0,-1 0 0,1 0 0,0 0 0,-1 0 0,1 0-1,-1 0 1,1 0 0,-1 0 0,0 0 0,1 0 0,-1 1 0,0-1 0,0 0 0,0 0 0,0 1 0,1-1 0,-1 0 0,0 1 0,0-1-1,0 1 1,0-1 0,0 1 0,0-1 0,-1 1 0,1 0 0,0 0 0,0-1 0,0 1 0,-2 0 0,-3 0 66,1 0 0,0 0-1,0 1 1,-1 0 0,1 0 0,0 0 0,0 0 0,-7 3 0,-3 3-94,0 0 0,0 0 0,1 1 0,0 1 0,-18 15 1,15-10-197,-13 12-1035,28-24 795,0 0-1,0 1 1,0-1 0,1 0-1,-1 1 1,1-1-1,-1 1 1,1 0 0,0-1-1,-1 6 1,1 5-3643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20.7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80 6560,'8'-7'4810,"-7"6"-4651,-1 0 1,1-1-1,-1 1 0,1 0 0,0 0 0,0 0 0,-1 0 1,1 0-1,0 0 0,0 0 0,0 1 0,0-1 0,0 0 0,2-1 1,8-9 1068,-2-5-271,-8 13-1011,0 1 0,0 0 0,0 0 0,0-1 1,0 1-1,1 0 0,-1 0 0,1 0 0,-1 1 0,1-1 0,0 0 1,0 1-1,2-2 0,-4 3-33,0 0 0,0 0 1,1 0-1,-1 0 0,0 0 1,0 0-1,0 1 0,1-1 1,0 1-521,-1-1 520,0 1 0,0-1 1,0 0-1,0 0 0,0 1 1,1-1-1,-1 0 0,0 0 0,0 1 1,0-1-1,0 0 0,0 0 1,0 1-1,0-1 0,0 0 1,0 1-1,2 18-562,1 4-1964,1-11 976,1 3-1568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8.1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8 3808,'-5'-8'7797,"7"10"-7525,-1-1-237,0-1 0,0 1 1,0 0-1,0-1 0,1 1 0,-1-1 1,0 1-1,0-1 0,1 0 1,1 1-1,10 3 414,-9-2-334,0-1 1,0 1-1,0-1 0,0 0 0,1-1 0,-1 1 1,0-1-1,1 0 0,6 0 0,14 0-40,-3 2-82,149 12 435,-116-9-411,15 1 254,-28 2-217,-41-8-124,-1 0 74,0 1 0,0 0 0,0 0 0,0 0 0,0 0 0,-1 0 0,1 0 0,0 0-1,-1 0 1,1 0 0,0-1 0,-1 1 0,1 0 0,-2 1 0,-5 5-23,0-1 1,-1-1-1,0 1 1,0-1-1,0 0 0,0-1 1,-10 4-1,-21 11-323,19-6 266,0 1 0,1 1 0,0 1 1,2 0-1,0 1 0,-18 23 0,4 1-8,-45 82 1,40-68 68,23-37 64,1 0 1,-9 21-1,13-23 13,5-11 11,1-1-1,0 1 1,0 0-1,0 0 1,0 0-1,1 0 1,0 0-1,-1 9 1,2-14-62,0 1 1,-1 0-1,1-1 1,0 1-1,0-1 1,0 1-1,0 0 1,-1-1 0,1 1-1,0-1 1,-1 1-1,1-1 1,0 1-1,-1-1 1,1 1-1,-1-1 1,1 1 0,-1-1-1,1 1 1,-1-1-1,1 0 1,-1 1-1,1-1 1,-2 0-1,1 1 114,3-1 134,9 5-109,-10-5-133,0 1 0,0 0 0,0-1 0,0 1 0,0-1 1,1 1-1,-1-1 0,0 1 0,0-1 0,0 0 0,1 0 0,-1 0 0,1 1 0,168-9 1215,-48 0-1072,-49 4-111,29-3-1282,-72 7-1332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21.1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7 8640,'-5'-3'3200,"-3"-1"-832,4 4-2656,-1 7-960,5 6-1888,0 1-1152,0 2 1280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21.4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8 9312,'-5'0'3424,"5"-8"-1536,-3 8-2432,3 8-256,0-2 448,0 2-1056,0 4 800,0 3-1472,3 5 1184,7-9-2336,-2 5 1824,-3-5-544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21.8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9568,'5'11'3520,"-5"-7"-2720,-5-8-256,5 8-896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22.4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16 8480,'-10'-4'3136,"15"-8"1248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22.8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 9728,'0'-5'3584,"4"10"-2784,-4-10 672,4 2-1824,4 3-2336,2-4 288,-5 0 1376,15 8-6080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23.1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31 8384,'0'0'3104,"-5"-8"-2400,0 0 1792,1 8-1024,0-3-1216,4-2-65,-4 2-894,-1 0-961,5 25-6976,0-6 5440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23.5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10048,'4'0'3712,"-8"0"-2880,8-4-224,-4 12-4032,8 0 2176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28:33.2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39 1824,'-1'0'53,"1"0"1,-1 0-1,1-1 1,0 1-1,-1 0 0,1 0 1,0-1-1,-1 1 1,1 0-1,0 0 0,-1-1 1,1 1-1,0-1 1,-1 1-1,1 0 0,0-1 1,0 1-1,0-1 1,-1 1-1,1 0 1,0-1-1,0 1 0,0-1 1,0 1-1,0-1 1,0 1-1,0-1 0,0 0 1,0 1 19,-1-1 0,1 0 0,0 0 0,0 1 0,0-1 0,-1 0 0,1 0 0,0 1 0,-1-1 0,1 0 0,0 1 0,-3-3 1075,1 1-999,0 1 1,0 0-1,0 0 0,0 0 1,0 0-1,0 0 0,-1 0 1,1 0-1,0 1 0,0-1 1,-1 1-1,-2-1 0,-3 0 486,4 0-422,0 0 0,0 0-1,0 1 1,-1 0 0,1 0 0,0 0 0,0 0-1,0 1 1,-6 1 0,8-2-160,0 0 0,0 1 0,0-1 0,0 0-1,0 0 1,0 0 0,-3-1 0,4 1 28,0 0 0,-1 0 1,1 0-1,0 0 0,-1 0 0,1 0 0,0 0 0,-1 0 0,1 0 1,0 0-1,-1 1 0,1-1 0,0 1 0,0-1 0,-1 1 0,-1 1 1,-8 2 341,10-4-402,0 0-1,1 0 1,-1 0 0,0 0 0,0 0 0,1 0 0,-1 1-1,0-1 1,1 0 0,-1 1 0,0-1 0,1 0-1,-2 2 1,0-1 2,-1 1 1,1-1-1,-1 0 0,0 0 0,1 0 0,-1 0 0,0 0 0,0 0 0,1-1 0,-1 1 0,-6-1 1,9 0-136,28 4 363,9 0 15,-24-3-203,24 4 1,-27-3-830,-1-1 0,1 0 1,-1 0-1,20-2 1,-9-3-2755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2:45.4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237 8 1824,'-6'-2'165,"0"1"1,0-1-1,-1 1 0,1 0 1,-1 1-1,1-1 0,-1 1 1,1 1-1,-1-1 0,1 1 1,-1 0-1,1 1 0,0-1 1,0 1-1,0 1 0,-9 3 1,2 1-53,-1 1 1,1 1 0,1 0 0,-19 18 0,27-23-81,1-1-1,0 0 0,0 1 1,0 0-1,0 0 0,0 0 0,1 0 1,0 0-1,0 0 0,0 1 1,0-1-1,1 1 0,0-1 1,0 1-1,0 0 0,0-1 1,1 1-1,0 0 0,0 8 0,0-12 11,1 1 0,-1-1-1,1 1 1,0 0 0,-1-1-1,1 1 1,0-1-1,0 1 1,0-1 0,0 0-1,0 1 1,0-1 0,0 0-1,0 0 1,1 0-1,-1 0 1,0 0 0,1 0-1,-1 0 1,1 0 0,-1 0-1,1-1 1,0 1-1,-1 0 1,1-1 0,0 0-1,-1 1 1,1-1 0,0 0-1,-1 0 1,3 0-1,7 0 273,1 0 0,0-1 0,18-3 0,-11 1-139,1 1 43,48-6 429,67-17 0,-124 22-556,-13 2 16,-21 6-100,-4 6-33,0 0 1,0 1-1,2 2 1,-44 29-1,67-41 3,0 0 0,-1 0 0,1 0 0,0 0 0,0 0 0,-2 4 0,4-5 19,1-1 1,-1 0-1,0 1 1,1-1-1,-1 0 1,1 0-1,-1 1 0,1-1 1,-1 0-1,1 0 1,-1 0-1,1 0 1,-1 1-1,1-1 1,-1 0-1,1 0 1,-1 0-1,2 0 1,2-1 20,0 1 0,0-1 0,0 0 0,0 0 0,-1 0 0,1-1 0,0 1 0,-1-1 0,6-3 0,33-24 83,-30 20-94,-3 3 2,51-39 375,-54 39-345,0 0 0,1 0 0,-2 0 0,1-1 0,-1 0 0,6-10 0,-10 15-39,0 1 0,0-1 0,-1 1 0,1-1-1,0 0 1,-1 1 0,1-1 0,-1 0 0,0 1 0,1-1-1,-1 0 1,0 1 0,0-1 0,0 0 0,0 0-1,0 1 1,-1-1 0,1 0 0,-1-2 0,0 3 4,0-1 1,0 1 0,0 0-1,0-1 1,0 1 0,-1 0-1,1 0 1,0 0 0,0 0-1,-1 0 1,1 0 0,-1 0-1,1 0 1,-1 1 0,1-1-1,-3 0 1,-3-1 12,1 1 0,-1-1 0,0 2 0,0-1 0,0 1 0,1 0 1,-1 0-1,-9 2 0,6 0-48,1 0 0,0 0 0,0 1 0,0 1 0,1-1 1,-1 1-1,1 0 0,0 1 0,0 0 0,0 0 0,1 1 0,0 0 1,0 1-1,0-1 0,1 1 0,0 0 0,0 1 0,1-1 0,0 1 1,0 0-1,1 1 0,0-1 0,0 1 0,1 0 0,0 0 0,1 0 1,-3 13-1,5-20 16,-3 34-20,3-33 57,0-1-1,0 1 1,1-1-1,-1 1 0,1-1 1,0 0-1,0 1 1,0-1-1,0 0 1,0 1-1,0-1 1,3 3-1,12 21 139,-14-26-144,-1 0 0,0 1 1,0-1-1,0 0 0,0 0 0,0 1 0,0-1 0,1 0 1,-1 0-1,0 0 0,0-1 0,0 1 0,2 0 1,-3-1-15,12-2 15,0 0-1,-1-1 1,0 0 0,11-7-1,-2 2 152,258-125 1037,-270 130-1168,16-9 110,-22 12-132,-1 1 0,0-1 1,1 0-1,-1 0 1,0 0-1,0-1 1,0 1-1,0 0 1,0 0-1,0 0 0,0-1 1,1-1-1,-2 2-11,0 1 0,0-1 0,0 1-1,0 0 1,0-1 0,0 1 0,0-1-1,0 1 1,0 0 0,0-1 0,0 1-1,0 0 1,0-1 0,0 1 0,0-1-1,-1 1 1,1 0 0,0-1 0,0 1-1,0 0 1,-1-1 0,1 1 0,0 0-1,0 0 1,-1-1 0,1 1 0,0 0-1,-1 0 1,1-1 0,0 1 0,-1 0-1,1 0 1,0 0 0,-1 0 0,1-1-1,-1 1 1,-17-4 42,15 4-49,-32-3-135,-67 2 0,48 2 200,-169-1 130,235-1-446,0 0-1,13-3 0,20-2-1583,3 6 99,6 4-1690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2:46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236 138 3328,'-1'0'89,"0"0"-1,0-1 1,0 1 0,0 1 0,0-1 0,0 0-1,0 0 1,1 0 0,-1 0 0,0 1-1,0-1 1,0 0 0,0 1 0,0-1 0,1 0-1,-4 3 356,2-1-355,-17 14-154,-66 64 2017,64-58 581,18-29-1873,1-8-227,2 14-410,0 0 0,-1-1 0,1 1 0,0 0 0,-1-1 0,1 1-1,0 0 1,-1 0 0,0-1 0,1 1 0,-1 0 0,0 0 0,0 0 0,1 0 0,-1 0-1,0 0 1,0 0 0,0 0 0,0 0 0,-2 0 0,-27-15 586,5 2 291,24 13-852,-1-1-1,1 1 1,0-1 0,-1 1 0,1-1 0,0 0 0,0 0 0,0 1 0,0-1 0,0 0 0,1 0 0,-1 0 0,1 0 0,-1 0 0,1 0 0,0 0 0,-1 0-1,1 0 1,0-1 0,1 1 0,-1 0 0,0 0 0,0 0 0,1 0 0,-1 0 0,1 0 0,0 0 0,0 0 0,1-2 0,2-5-2,1 1 0,0-1 0,0 1 1,12-13-1,33-44-206,-49 65 142,-1-1 0,0 1 0,0-1 1,1 1-1,-1-1 0,0 1 0,1 0 0,-1-1 0,1 1 0,-1-1 1,1 1-1,-1 0 0,0 0 0,1-1 0,-1 1 0,1 0 1,-1 0-1,1-1 0,-1 1 0,1 0 0,0 0 0,-1 0 0,1 0 1,-1 0-1,1 0 0,1 0 109,-2 4 319,2 1-374,-1 0 0,0 1 1,0-1-1,0 0 0,-1 1 0,0-1 0,0 1 0,-1-1 0,1 0 0,-1 1 0,0-1 0,-2 6 1,2-8-109,0 0 0,1-1 1,-1 1-1,1 0 1,-1 0-1,1 0 0,0 3 1,0-3-140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8.7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3552,'10'1'4875,"-10"-1"-4784,0 1 1,0-1 0,0 0 0,7 10 766,-2-3-649,-4-1 47,1-1 0,-1 0 0,1 0 0,0 0 0,0 0 0,1 0 0,0 0 0,-1-1 0,2 1 0,-1-1 0,0 0 0,8 7 0,0 1 458,-10-11-637,0 0 0,0 1-1,0-1 1,0 0-1,0 0 1,0 0-1,1 1 1,-1-1 0,1-1-1,-1 1 1,0 0-1,1 0 1,1 0 0,13 3 308,-1 0 0,1-2 0,0 0 0,0 0 1,21-2-1,82-10 251,-82 6-528,-25 3-102,126-17-1441,-101 15-958,-13 3-3139,-21 0 4412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2:47.8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109 271 3808,'-12'2'710,"4"0"-133,1-1 0,-1 0 0,-9 1 0,2 0 742,-4 0-189,18-2-1078,0 0 0,0-1 0,0 1 1,0 0-1,1-1 0,-1 1 0,0 0 0,0-1 0,0 1 0,1-1 0,-1 0 0,0 1 0,1-1 0,-1 1 0,0-1 1,1 0-1,-1 1 0,1-1 0,-1 0 0,1 0 0,-1-1 0,0-2 75,0 1 1,0-1-1,1 0 0,0 0 1,0 0-1,0 0 0,0 0 0,1-7 1,0 7-53,1-4-1,0-1-1,0 1 0,1 0 1,0-1-1,0 1 0,5-7 0,8-21 225,-10 23-400,-4 10 238,-1-1 0,1 0-1,-1 0 1,1 0 0,-1 0-1,0-5 1,-1 8-98,0 0 0,0 0 1,0 0-1,0 1 0,0-1 0,0 0 0,-1 0 1,1 0-1,0 1 0,-1-1 0,1 0 0,0 0 1,-1 1-1,1-1 0,-1 0 0,1 1 0,-1-1 0,1 0 1,-1 1-1,0-1 0,1 1 0,-1-1 0,0 1 1,1-1-1,-1 1 0,0 0 0,0-1 0,0 1 1,1 0-1,-1-1 0,0 1 0,0 0 0,0 0 1,1 0-1,-1 0 0,-1 0 0,-38-5 64,40 17-1524,0-8 1063,1 0 1,0 0 0,0 0-1,0 0 1,1 0 0,3 7-1,-4-10 243,-1 0 0,1 0 0,0 1 1,0-1-1,0 0 0,0 0 0,0 0 0,0-1 0,0 1 0,0 0 0,0 0 0,0-1 0,0 1 0,1 0 0,-1-1 0,0 1 1,1-1-1,-1 1 0,0-1 0,1 0 0,-1 0 0,0 0 0,1 0 0,-1 1 0,0-2 0,1 1 0,-1 0 0,0 0 0,1 0 0,-1-1 1,0 1-1,1-1 0,0 0 0,6-1-464,-1-1 0,1-1-1,-1 1 1,0-1 0,0 0 0,-1-1 0,1 0 0,10-10 0,-3-1 11,23-31 0,-33 42 496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2:50.1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87 136 5216,'-22'-4'3507,"22"3"-3468,3-3-9,1 0 0,-1 0-1,1 0 1,0 1-1,0-1 1,1 1-1,-1 0 1,7-3-1,15-12 132,-9 7-44,-16 10-95,1 1 0,-1-1 0,0 0 0,0 1 0,1-1 1,-1 0-1,0 0 0,0 0 0,5-12 1571,-7 15-1478,-1 0 0,0 0 0,0-1 0,0 1 0,0 0 0,0-1 0,0 0 0,0 1 0,-5 1 0,-23 8 743,24-10-780,-30 16 275,31-14-352,0 0 1,0 0-1,-1-1 1,1 0-1,-1 0 1,1 0-1,-1-1 1,0 0-1,-7 1 1,13-2-16,0 0 0,-1 0 0,1 0 0,0 0 1,-1 0-1,1 0 0,0 0 0,-1 0 1,1 0-1,-1 0 0,1 0 0,0 0 1,0 0-1,-1-1 0,1 1 0,0 0 0,-1 0 1,1 0-1,0 0 0,-1-1 0,1 1 1,0 0-1,0 0 0,-1-1 0,1 1 0,0 0 1,0 0-1,0-1 0,-1 1 0,1-1 1,3-9-90,12-9-50,36-19-775,-46 35 584,0-1 0,0 1 0,0 0 0,0 0-1,1 0 1,-1 1 0,12-4 0,-3 1-1020,10-6 164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31.9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906 0 224,'5'10'8741,"-5"-9"-8602,0 0-113,1 0 0,-1 0 0,0 0 0,1-1 1,-1 1-1,0 0 0,0 0 0,1 0 0,-1 0 1,0 0-1,0 0 0,0 0 0,0 0 0,0-1 1,0 1-1,-1 0 0,1 0 0,0 0 0,0 0 1,-1 0-1,1 0 0,0-1 0,-1 1 0,1 0 1,-1 0-1,0 1 0,0-1 6,0 0 0,1 0 0,-1 1 1,0-1-1,1 0 0,-1 1 0,1-1 0,0 0 1,-1 1-1,1-1 0,0 3 0,-2 2 42,0 0 0,0 0 0,0 0 0,0 0 0,-1 0 0,0-1 1,-1 1-1,-3 4 0,-27 42 353,-10 11 207,25-39-526,-2-1 0,-1-1 0,-27 21 0,-63 55 463,31-20-323,73-68-225,-1 1 0,1 0 0,1 0 1,0 0-1,1 1 0,-7 17 0,-12 43 276,-26 127 0,16-25-203,22-48-70,-8 102 396,18-183-294,3-20-267,-6 29 0,2-15 173,1 0 0,4 54 1,0-26 124,-1 298 97,-5-196-187,-25 291-139,22-379 151,-19 88-114,3-19 167,-30 231-60,0-1 28,40-269-133,-7 61 30,-5 83-36,13 5 166,23 5-56,-1-125-170,7 53 2,-9-143 68,0-2 38,13 47 0,36 190 128,-3-38-459,-19-143 208,-4-11 102,0-1 137,-12-17-22,-3-10-141,30 80-1,-33-118 108,2-1-1,0 0 1,32 42 0,-28-47 33,41 39 0,-20-22-142,-9-5 57,-2 2 1,-1 0-1,-1 2 0,39 79 0,-12-23 200,68 93 0,-100-157-542,2-1 1,1-1 0,34 30-1,40 21-4115,-60-53 2283,1-8-2138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38.2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327 6 1408,'-8'-6'5519,"8"7"-5374,0 9 89,0 12 106,0-1-1,-5 22 1,-13 75-36,5-49-118,-19 76-144,23-110-10,-2 0 1,-17 36-1,-45 67 96,55-107-37,-15 38 11,23-43-124,-16 24 1,-16 37 357,42-87-320,0-1 0,0 0 0,0 0 0,0 1 0,0-1 0,1 0-1,-1 1 1,0-1 0,0 0 0,1 1 0,-1-1 0,0 1 0,1-1 0,-1 0 0,1 1 0,0-1 0,2-3 17,36-90 105,-13 30 92,68-133-257,-74 155-29,27-84 0,0-47 249,-27 94-210,18-41 204,-30 101-162,-6 17 77,-1-1 0,0 0 0,0 0 0,0 0 0,0 0 0,0 1 1,-1-1-1,1-6 0,3 1 6,-4 8-113,1 0 0,-1 0 1,0 0-1,0 0 0,0 0 0,0-1 1,0 1-1,0 0 0,0 0 0,1 0 1,-1 0-1,0 0 0,0 0 0,0 0 1,0 0-1,0 0 0,1 0 0,-1 0 1,0 0-1,0 0 0,0 0 0,0 0 1,0 0-1,1 0 0,-1 0 0,0 0 1,0 0-1,0 0 0,0 0 0,0 0 1,1 0-1,-1 0 0,0 0 0,0 0 1,0 0-1,0 1 0,0-1 0,0 0 1,1 0-1,-1 0 0,0 0 0,0 0 1,0 0-1,0 0 0,0 1 0,0-1 1,0 0-1,0 0 0,0 0 0,0 0 1,0 1-1,15 34-70,-3 1 1,12 50-1,-9-20 75,3-1 0,52 124 0,-49-149 126,1 0 0,50 68 1,-14-25-31,-51-73-314,-5-8 96,0 0 0,0 1-1,0-1 1,-1 0 0,0 1-1,1-1 1,-1 0 0,0 1-1,0 0 1,0-1 0,1 5-1,-15-12-4154,0-1 1312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38.9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69 1728,'1'-6'792,"2"-8"4592,-2 13-5310,-1 1-1,0-1 1,1 1 0,-1-1 0,1 1-1,-1-1 1,1 1 0,-1-1 0,1 1-1,-1-1 1,1 1 0,-1 0 0,1-1-1,-1 1 1,1 0 0,0 0 0,-1-1-1,1 1 1,0 0 0,-1 0 0,1 0-1,0 0 1,0 0 0,20-3 262,0 3 237,1-1-1,25-5 1,31-4 33,-61 9-567,42 0 17,-40 1-266,36-3 1,-31 0-393,-18 3-165,1 0-1,-1 0 1,0-1 0,-1 0-1,1-1 1,0 1-1,0-1 1,8-4-1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40.3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64 31 1248,'20'-22'6139,"-20"22"-6114,0 0 0,0 0 0,0 0 0,0 0 0,0 0 0,0 0 0,0 0-1,0 0 1,0-1 0,0 1 0,0 0 0,0 0 0,0 0 0,0 0 0,0 0 0,0 0 0,0 0 0,0 0 0,0-1 0,0 1 0,0 0 0,0 0 0,0 0 0,-1 0 0,1 0 0,0 0 0,0 0-1,0 0 1,0 0 0,0 0 0,0 0 0,0 0 0,0 0 0,0 0 0,-1 0 0,1 0 0,0 0 0,0 0 0,0 0 0,0 0 0,0 0 0,0 0 0,0 0 0,-1 0 0,1 0 0,0 0 0,0 0-1,0 0 1,0 0 0,-17-7 898,15 8-903,-1-1 0,1 0 0,0 1 0,0 0 0,0-1 0,0 1 0,-1 0 0,1 0 0,0 0 0,1 0 0,-1 1 0,0-1 0,0 0 0,0 1 0,1-1 0,-4 4 0,3-2 15,0 0 0,-1 0-1,1 0 1,0 0 0,1 1 0,-1-1 0,0 1-1,1-1 1,-1 5 0,0 5-78,-1 6-106,2-15 157,1-1 1,-1 1-1,1-1 1,-1 1-1,1 0 0,0-1 1,0 1-1,1 0 0,-1-1 1,1 1-1,0 0 1,0-1-1,0 1 0,0-1 1,0 1-1,1-1 0,0 0 1,-1 0-1,1 0 1,1 0-1,-1 0 0,0 0 1,1 0-1,-1-1 1,1 1-1,0-1 0,0 1 1,0-1-1,0 0 0,0-1 1,0 1-1,1 0 1,-1-1-1,7 2 0,-7-3 32,-1 0 0,1 0 0,0 0 0,0 0-1,0-1 1,-1 1 0,1-1 0,0 0-1,0 0 1,-1 0 0,1 0 0,-1 0 0,1-1-1,-1 1 1,4-3 0,-1 0-44,0 0 0,0 0 0,0-1 0,0 0 1,5-8-1,8-4-67,-15 14 75,0 0-1,0 1 1,0-1 0,0 0 0,3-5 0,-1 0 56,-1 0 1,8-18-1,-12 24-42,0 0 0,0 0 0,0 0-1,-1 0 1,1 0 0,-1 0 0,1 0 0,-1 0 0,0 0 0,0 0 0,0 0-1,0 1 1,0-1 0,0 0 0,0 1 0,0-1 0,-1 0 0,1 1-1,-2-2 1,0 1-27,0 1 0,0-1 0,0 0 0,0 1 0,0 0 0,0 0 0,0 0 0,0 0 0,-1 0 0,1 1 0,0-1 0,0 1-1,-1 0 1,1 0 0,0 0 0,-1 0 0,1 1 0,0 0 0,-5 1 0,2 1-22,-1 0-537,1 0-1,1 0 0,-1 1 0,-7 5 0,13-9 510,-1 1-178,-1 0 0,1 0 0,0 0 1,0 0-1,0 0 0,0 1 0,0-1 0,0 0 1,0 0-1,0 1 0,0-1 0,1 0 0,-1 1 1,0-1-1,1 1 0,-1 2 0,4 8-2024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41.5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20 992,'-1'-1'212,"1"1"0,-1-1-1,1 1 1,-1-1 0,1 1 0,0-1 0,-1 1-1,1-1 1,0 0 0,-1 1 0,1-1 0,0 0-1,0 1 1,0-1 0,0 1 0,0-1 0,0 0-1,0 0 1,0 1 0,0-2 0,-13-3 1297,9 5-1313,0 0 0,0 1-1,0-1 1,0 1 0,0 0-1,0 0 1,0 0 0,0 1 0,1 0-1,-1-1 1,0 1 0,1 1 0,-7 4-1,-4 2-306,8-5 132,0 1 0,1-1 0,-1 1-1,1 0 1,0 1 0,-6 7 0,9-10-11,1-1 1,-1 0 0,0 1 0,1 0 0,0-1 0,-1 1 0,1 0 0,0-1 0,0 1-1,1 0 1,-1 0 0,1 0 0,-1 0 0,1 0 0,0 0 0,0 0 0,0 0-1,1 4 1,0-5-2,0 0-1,0 0 1,0 0-1,1-1 0,-1 1 1,0 0-1,1-1 1,-1 1-1,1-1 0,0 1 1,-1-1-1,1 0 1,0 0-1,0 0 0,0 0 1,0 0-1,0 0 1,0 0-1,3 0 0,6 2 12,1 0 0,12 1-1,-21-3-27,17 0 97,0 0 0,0-1-1,24-3 1,16 0 63,-57 3-143,0 0 1,0-1 0,-1 0-1,1 1 1,0-1-1,-1 0 1,1 0 0,-1 0-1,1-1 1,-1 1 0,1-1-1,-1 1 1,0-1 0,0 0-1,3-2 1,-2 1 134,6-17 555,-9 18-654,0 0 1,0 0-1,0 0 0,0 0 0,0 1 1,0-1-1,0 0 0,-1 0 0,1 0 1,-1 0-1,1 0 0,-3-3 1,1-4 181,0 4-189,0-1 0,-1 1 0,0-1 0,0 1 0,0 0 1,0 0-1,-1 0 0,0 0 0,0 1 0,0 0 0,0-1 0,-1 1 0,-8-5 0,11 8-47,1 0-1,-1 1 1,1-1 0,-1 1-1,0-1 1,1 1-1,-1 0 1,0 0-1,1 0 1,-1 0 0,0 0-1,1 0 1,-4 0-1,-11 0-5628,24 3 4678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44.3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217 6 1664,'5'8'3550,"-4"-7"-2840,-1 1 1,1 0-1,-1 0 0,1-1 0,-1 1 0,1 2 0,-3 10-1141,-39 221 919,2-8-224,-9-55 324,6-21 24,21-46-452,-7 25 54,27-126-171,0 1 1,0-1-1,0 0 1,1 1-1,0 5 1,0-9 223,0-10 10,0-5-222,2 1 0,0-1 0,5-16 0,3-18-8,24-142-266,-6 15 25,-12 58 95,-3 31 391,9-44-264,-15 90-57,-2 13 15,1 0 1,18-49-1,-17 55-208,-6 16 201,0 1 1,0 0-1,1 0 0,0 0 0,2-4 1,20-26-114,-23 33 198,14-12-586,-12 16 521,0 0 0,0 0 0,0 0 0,0 1 1,-1-1-1,1 1 0,-1-1 0,3 7 0,17 38-145,-16-33 108,39 117-45,-31-87 76,22 52 1,-18-60 5,2-1 0,29 40 0,55 61 88,-51-70 37,-3 8-36,-5-9-11,-34-48-194,-9-14 10,-3-3-77,0 1 0,1-1-1,-1 0 1,0 0 0,0 0 0,0 0-1,0 0 1,-1 0 0,1 0 0,-2 1-1,0-1-161,0 1 0,-1-1 0,1 0 0,0 0 0,-1-1 0,1 1 0,0-1-1,-1 1 1,-5-1 0,-4 0-2267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44.8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31 3808,'7'-2'1712,"2"0"-1481,-6 2-235,-1 0-1,0 0 1,1-1 0,-1 1 0,0-1-1,1 1 1,-1-1 0,0 0 0,0 0 0,0 0-1,0 0 1,3-2 0,17-9 2825,-21 12-2701,0-1 0,0 1 0,0 0 0,0-1 0,0 1 0,0 0 0,0 0 0,0 0 0,0 0 0,0 0 0,0 0 0,2 1 0,1-1 197,262 12 1220,-220-9-1847,18 1-3397,-62-4 3403,-1 0 146,-1 0 0,1 0 0,-1 1 0,1-1 0,0 0 0,-1 0 0,1 0 0,0 0 0,-1 0 0,1 0 0,0 0 0,-1 0 0,1 0 0,0 0 0,-1-1 0,1 1 0,-1 0 0,1 0 0,0 0 0,-1-1 0,1 1-1,-1 0 1,1-1 0,-1 1 0,1-1 0,-1 1 0,1-1 0,-1 1 0,2-2 0,-5-14-1591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45.6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43 3072,'-4'-5'643,"4"4"-510,-1 1-1,1-1 1,0 0-1,-1 1 1,1-1-1,-1 1 1,1 0-1,0-1 1,-1 1-1,1-1 1,-1 1-1,1-1 1,-1 1-1,0 0 1,1 0-1,-2-1 534,1 1-570,0 0 0,0 0 0,1 0 0,-1 0 0,0 1 0,0-1 0,0 0 0,1 0 0,-1 1 0,0-1 0,0 0 0,1 1 0,-1-1 0,0 1 0,1-1 0,-2 1 0,0 2-56,0-1-1,-1 1 1,1-1-1,0 1 1,0 0-1,1 0 1,-1 0-1,1 0 1,-1 0-1,1 0 1,0 0 0,0 1-1,0-1 1,1 0-1,-1 4 1,-4 14 74,4-19-96,0 1 1,0-1-1,1 0 1,-1 1-1,1 0 1,0-1 0,0 1-1,0-1 1,0 1-1,0-1 1,0 1-1,1-1 1,-1 1-1,1-1 1,-1 1 0,1-1-1,0 1 1,0-1-1,0 0 1,1 0-1,-1 1 1,0-1-1,1 0 1,0 0-1,-1 0 1,1 0 0,0-1-1,0 1 1,0 0-1,0-1 1,0 0-1,0 1 1,1-1-1,-1 0 1,0 0 0,1 0-1,-1 0 1,1 0-1,-1-1 1,1 1-1,-1-1 1,1 0-1,-1 0 1,1 0-1,2 0 1,16-3 140,-1-2 1,0 0-1,0-1 0,0 0 0,-1-2 0,29-16 1,-41 20-138,0 0 1,0 0 0,11-9-1,-16 10 20,1 1 1,-1 0-1,0-1 0,0 1 1,0-1-1,0 0 0,0 1 0,0-1 1,-1 0-1,0 0 0,1 0 0,0-5 1,-2 6-36,0 1 1,0-1 0,0 1-1,0-1 1,-1 0 0,1 1-1,-1-1 1,1 1 0,-1-1-1,1 1 1,-1-1 0,0 1-1,0-1 1,1 1 0,-1 0-1,0 0 1,0-1 0,-1 1-1,1 0 1,0 0 0,0 0-1,-1 0 1,1 0 0,-2-1 0,-2-1 42,0 0 1,0 0 0,0 1-1,-1-1 1,-7-1 0,-6 0-47,-29-3 0,46 7-18,-6-1-192,1 1 0,0 0 0,-1 1 0,-13 2 0,18-2-27,0-1 1,0 1 0,0 0-1,0 0 1,0 0-1,0 1 1,0-1-1,1 0 1,-1 1-1,0 0 1,1 0-1,-1 0 1,1 0 0,-3 2-1,1 7-2012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19.3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70 4224,'-10'-9'3120,"15"1"-1894,2-1-585,-3 3-45,0 0 1,1 0-1,8-8 1,-12 13-543,0 0 1,0 0-1,1 0 0,-1 0 1,0 0-1,0 0 0,1 1 1,-1-1-1,0 0 0,1 1 1,-1-1-1,1 1 0,-1-1 1,1 1-1,-1 0 0,1 0 1,-1 0-1,1 0 0,-1 0 1,1 0-1,-1 0 0,1 0 1,2 1-1,-3 0-62,0-1 0,0 1 0,-1 0 0,1-1 1,0 1-1,0 0 0,0 0 0,-1-1 0,1 1 0,0 0 0,-1 0 0,1 0 0,-1 0 1,1 0-1,-1 0 0,0 0 0,1 0 0,-1 0 0,0 0 0,0 0 0,1 0 0,-1 0 1,0 2-1,-1 30-193,1-25 180,-8 53-212,0-12 162,4-20 499,-10 33 0,-2 16 834,16-76-1169,-1 0 0,1 0 0,0 0 0,0 1 0,0-1 0,0 0 0,0 0 1,0 0-1,1 1 0,-1-1 0,1 0 0,-1 0 0,1 0 0,0 0 0,0 0 1,0 0-1,2 3 0,-2-3-37,1-1 0,0 0 0,0 0-1,0 1 1,-1-1 0,1 0 0,0 0 0,0-1 0,0 1 0,0 0 0,1-1 0,-1 1 0,0-1 0,0 0-1,0 0 1,0 1 0,4-2 0,25 0-2412,57-11 0,-52 6-745,-11 1 1352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46.2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6 2912,'-12'-5'3507,"11"15"-85,1-2-4101,0 7 1043,-6 157 1166,1-147-1871,3-19-500,1 0-1,-1 0 1,0 12-1,2-10-2091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47.7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336 128 3392,'0'0'51,"0"0"-1,-1 0 1,1 0 0,0 0-1,0 0 1,-1-1 0,1 1-1,0 0 1,0 0 0,-1 0-1,1 0 1,0 0 0,0 0-1,-1 0 1,1 1 0,0-1-1,0 0 1,-1 0 0,1 0-1,0 0 1,0 0 0,0 0-1,-1 0 1,1 0 0,0 1-1,0-1 1,0 0 0,-1 0-1,1 0 1,0 0 0,0 1-1,0-1 1,0 0 0,-1 0-1,1 0 1,0 1 0,0-1-1,0 0 1,0 0 0,0 1-1,0-1 1,0 0 0,0 0-1,0 1 1,0-1 0,0 0-1,0 0 1,0 1 0,0-1-1,0 0 1,0 0 0,0 1-1,0-1 1,0 0 0,-1 13 95,-19 73 802,1-17-717,-30 125 429,34-146-366,-2-1-1,-26 47 1,18-44-155,-79 142 549,91-168-643,-8 12 502,29-65 23,26-58-513,27-84 84,-53 142-170,104-319-364,-48 157 826,-47 134 105,-4 2-437,-12 46 23,2-3 563,1 13-372,2 8-182,-5-7-147,0 0 0,-1 1 0,1-1 0,0 0 1,-1 1-1,1-1 0,0 3 0,2 13-78,17 44 1,16 102 1,12 37 426,-34-160-244,2 0 1,29 54-1,-30-70-96,1 1-1,1-2 1,1 0 0,30 30 0,11 2 575,-58-54-571,-19-10-5275,5 3 2495,-19-12 0,29 15 2575,-21-13-1459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48.1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 4160,'-7'1'1886,"12"2"-1211,15 3 150,-7-4 57,-1-1 0,1-1 0,18-1-1,-15 0-524,28 1-1,24 10-282,-36-4-1799,57 2 0,-75-9-19,-1-3-1786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49.1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85 1728,'0'0'146,"0"-1"0,0 1 1,0 0-1,0-1 0,0 1 1,0-1-1,0 1 0,0-1 0,-1 1 1,1 0-1,0-1 0,0 1 0,0-1 1,0 1-1,-1 0 0,1-1 1,-2-1 876,2 2-876,0-1-1,-1 1 0,1 0 1,-1 0-1,0-1 0,1 1-79,-1 0 0,0 0 0,0 0 0,0 0-1,0 0 1,0 0 0,0 0 0,1 1 0,-1-1 0,0 0 0,0 0 0,0 1 0,1-1-1,-1 1 1,0-1 0,0 1 0,-4 3 41,0-1 1,1 1-1,0 0 1,0 0-1,0 1 0,0-1 1,1 1-1,-1 0 0,1 0 1,-4 10-1,4-8-81,0 0 0,1 0 0,-1 0 0,2 1 0,-1 0 0,1-1 0,-1 13 0,3-16-8,-1 0 0,1-1 0,-1 1 1,1-1-1,1 1 0,-1 0 0,0-1 0,1 0 0,0 1 0,0-1 0,0 0 1,0 0-1,0 0 0,0 0 0,1 0 0,0-1 0,-1 1 0,1-1 0,4 3 1,-1-1 29,1 1 0,-1-1 1,1-1-1,0 1 0,0-1 1,0-1-1,1 1 0,8 1 1,-8-3 7,-1 0 0,1-1 0,0 1 0,-1-2 0,1 1 0,-1-1 0,1 0 0,0 0 0,-1-1 0,0 0 0,1-1 0,-1 0 0,0 0 0,12-7 0,-11 5-27,-1 0 0,0-1 0,0 0 1,0 0-1,-1 0 0,0-1 0,0 0 1,-1 0-1,0-1 0,0 1 0,0-1 0,3-11 1,-3 9 0,-1 0 0,-1 0 0,0 0 1,0-1-1,-1 1 0,-1-1 0,1-18 0,-2 25-31,0 1-1,-1 0 0,1 0 0,-1-1 0,0 1 0,0 0 0,0 0 1,0 0-1,0 0 0,-1 0 0,1 0 0,-1 0 0,0 0 0,0 1 1,0-1-1,0 1 0,0-1 0,-1 1 0,1 0 0,-1 0 0,0 0 1,1 0-1,-1 1 0,0-1 0,0 1 0,0-1 0,0 1 0,0 0 1,-5-1-1,-1 0-215,0 0 0,0 0 0,-1 1 1,1 0-1,-19 1 0,24 0-176,-1 1 0,0-1 0,0 1 0,1 0 0,-1 1 0,0-1-1,1 1 1,-1 0 0,1 0 0,0 1 0,0-1 0,0 1 0,-5 4 0,0 1-1832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50.3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53 1664,'-1'-2'325,"-1"1"0,1 0-1,-1 0 1,1-1 0,0 1 0,0-1-1,0 1 1,0-1 0,0 1 0,0-1 0,0 0-1,0 1 1,1-1 0,-1 0 0,1 0 0,-1 0-1,1 1 1,0-1 0,-1-3 949,3 4-1061,33-7 180,-15 5-34,-6 1-144,0 0 0,0 1-1,20 0 1,-26 2-237,0-1 1,-1 1 0,1 1 0,0-1-1,-1 1 1,1 1 0,12 5-1,-19-8 23,0 1 0,0 0 0,0-1 0,0 1 0,1 0 0,-1 0 0,0 0 0,0 0 0,-1 0 0,1 0 0,0 0 0,0 0 0,0 0 0,-1 1 0,1-1 0,-1 0-1,1 0 1,-1 1 0,1 1 0,-1 0 4,1-1 0,-1 1-1,0 0 1,-1-1 0,1 1-1,0 0 1,-1-1 0,1 1-1,-2 3 1,-3 5-1,1-1 0,-2 0 0,-10 16 0,15-24-11,-20 28-57,-1-2-1,-29 29 1,-56 45 652,87-81-359,14-15 15,0 1 0,-1-1 0,-10 7 0,16-12-213,1-1 1,-1 1-1,0-1 0,1 0 1,-1 1-1,1-1 0,-1 1 0,1-1 1,-1 1-1,1-1 0,-1 1 1,1 0-1,0-1 0,-1 2 1,1-2-1,0 0-1,0 1 1,0-1 0,0 0 0,0 1 0,0-1-1,0 0 1,0 0 0,0 1 0,0-1 0,0 0-1,0 1 1,0-1 0,0 0 0,1 0 0,-1 1-1,0-1 1,0 0 0,0 0 0,0 0 0,1 1-1,-1-1 1,0 0 0,0 0 0,1 1 0,0-1 36,1 1 0,-1 0 0,1 0 0,-1-1 0,1 1 0,0-1 0,-1 1 0,1-1 0,0 0 0,0 0 0,2 0 0,96-4-1619,-57 1-923,-35 3 1680,-4 0 329,0 0 0,0-1-1,0 1 1,0-1 0,0 1 0,0-1 0,-1-1 0,1 1 0,7-3 0,7-14-2387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51.8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230 368 3136,'8'0'8015,"-9"8"-7154,1-7-1129,-6 23 668,-16 45 0,13-43-325,-9 37-1,-82 331 470,87-354-352,-2-1 0,-29 55 0,38-83-137,3-5 52,2-13-69,1 2-62,1-10-118,1 0 0,1 0 0,7-24 0,-3 10 193,4-19-183,82-330-558,-67 286 864,8-28 148,2-51 250,-4 14-829,-29 133 345,1-4-303,-4 28 212,0 1 1,0-1-1,0 0 0,0 0 1,0 0-1,0 0 0,0 0 1,0 0-1,0 0 1,0 0-1,0 0 0,0 0 1,0 0-1,0 0 0,0 0 1,0 0-1,0 0 0,0 0 1,0 0-1,0 0 0,0 0 1,1 0-1,-1 0 1,0 0-1,0 0 0,0 0 1,0 0-1,0 0 0,0 0 1,0 0-1,0 0 0,0 0 1,0 0-1,0 0 1,0 0-1,0 0 0,0 0 1,0 0-1,0 0 0,1 0 1,-1 0-1,0 0 0,0 0 1,0 0-1,0 0 0,0 0 1,0 0-1,0 0 1,0 0-1,0 0 0,0 0 1,0-1-1,3 18-103,4 25 113,2-1 0,29 79 0,16 7-222,-10-25 121,-30-67 102,169 401 528,-173-417-540,58 111-318,-68-130 298,0 0 1,0 0-1,0 1 0,0-1 0,0 0 0,0 0 1,0 0-1,0 0 0,0 1 0,0-1 0,0 0 1,0 0-1,1 0 0,-1 0 0,0 0 0,0 1 1,0-1-1,0 0 0,0 0 0,0 0 0,1 0 1,-1 0-1,0 0 0,0 0 0,0 1 0,0-1 1,1 0-1,-1 0 0,0 0 0,0 0 0,0 0 1,1 0-1,-1 0 0,0 0 0,0 0 0,0 0 1,0 0-1,1 0 0,-1 0 0,0 0 0,0 0 1,0 0-1,1-1 0,-1 1 0,0 0 0,0 0 0,0 0 1,0 0-1,1 0 0,-1 0 0,0 0 0,0 0 1,0-1-1,0 1 0,0 0 0,0 0 0,1 0 1,-1 0-1,0 0 0,0-1 0,0 1 0,4-12-1658,-4 11 1486,0-10-978,-4-3-820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52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30 4736,'-2'0'2208,"12"4"-1496,-8-3-592,0 0 0,1-1-1,-1 1 1,1-1 0,-1 1-1,1-1 1,-1 0 0,1 0-1,3 0 1,25-9 558,0 1 0,0 1 1,1 2-1,-1 1 0,49 0 0,-33 8-1517,93 20 0,-95-15-1536,-27-5-126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52.9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 73 4224,'-5'-8'682,"5"7"-612,0 1-1,0 0 1,0 0-1,0-1 1,0 1-1,0 0 0,0 0 1,0 0-1,-1-1 1,1 1-1,0 0 1,0 0-1,0 0 1,0-1-1,0 1 1,-1 0-1,1 0 1,0 0-1,0 0 0,0-1 1,0 1-1,-1 0 1,1 0-1,0 0 1,0 0-1,-1 0 1,1 0-1,0 0 1,-9 10 913,3-1-888,2 0 1,-1 1-1,1-1 0,0 1 1,1 0-1,0 0 1,0 0-1,1 0 0,1 0 1,-1 21-1,2-17 17,1 0-1,0 1 1,1-1-1,0 0 1,2 0-1,-1-1 1,9 19-1,-12-30-72,1 0-1,0 0 0,-1 0 1,1 0-1,0 0 1,0 0-1,1-1 1,-1 1-1,0 0 1,1-1-1,-1 1 1,0-1-1,1 0 1,0 1-1,-1-1 1,1 0-1,0 0 1,0 0-1,-1 0 1,1 0-1,0 0 1,0-1-1,0 1 1,0-1-1,0 1 1,0-1-1,0 0 0,0 0 1,0 0-1,1 0 1,-1 0-1,0 0 1,0 0-1,0-1 1,0 1-1,0-1 1,0 0-1,0 1 1,3-3-1,4-2 47,0 0 0,0 0 0,-1-1 0,0 0 0,0-1-1,13-14 1,-9 8 57,-1 0 0,-1-1-1,-1 0 1,14-26 0,-18 30-40,-1-1 1,1 1 0,-2-1-1,0 0 1,0 0-1,-1 0 1,0 0 0,0-14-1,-2 22-54,0-1-1,0 0 1,-1 0-1,1 0 0,-1 0 1,0 0-1,0 1 1,0-1-1,-1 0 1,1 1-1,-1-1 0,0 1 1,0-1-1,0 1 1,-1 0-1,1 0 1,-5-4-1,4 4-51,-1 0 0,0 0-1,0 1 1,0-1 0,-1 1 0,1 0-1,-1 0 1,1 1 0,-1-1 0,1 1 0,-1 0-1,0 0 1,-7 0 0,1 0-267,1 0 1,-1 1 0,1 1-1,-17 2 1,23-2-60,0 0 0,-1 1 0,1 0 0,0-1 0,0 2 0,0-1 0,0 0 0,0 1 0,0 0 0,1-1-1,-1 1 1,-5 7 0,8-9 110,0 0 0,1 0 0,-1 0 0,0 0 0,1 0 0,-1 0 0,1 0 0,-1 1 0,1-1 0,-1 0-1,1 0 1,0 0 0,0 0 0,-1 3 0,4 3-2425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53.7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13 2720,'-23'-2'1244,"17"2"-797,0-1-1,0 1 1,0-1 0,-14-4 3768,27 6-2757,51-3-389,-37 1-802,0 0 0,1 1 1,-1 1-1,30 6 0,-42-5-188,3 0-15,-1 1-1,22 9 0,-31-11-56,0-1-1,0 1 0,-1 0 1,1 0-1,0 0 0,0 0 0,-1 0 1,1 0-1,-1 1 0,1-1 1,-1 1-1,0-1 0,1 1 0,-1-1 1,0 1-1,0 0 0,0-1 1,0 1-1,0 0 0,-1 0 0,1 0 1,0 0-1,-1 0 0,1 3 1,-2-2 30,1 0 0,-1 0 0,0 1 0,0-1 0,-1 0 0,1-1 0,-1 1 0,1 0 1,-1 0-1,0-1 0,0 1 0,-3 3 0,-7 10 35,3-1-178,5-10 99,1-1 0,0 1 0,1 0 0,-1 1 0,-1 4 1,4-8-2,-1 0 1,1 0-1,0-1 1,-1 1-1,1 0 1,0 0-1,0-1 1,1 1 0,-1 0-1,0 0 1,1-1-1,-1 1 1,0 0-1,1-1 1,0 1-1,0 0 1,-1-1 0,1 1-1,0-1 1,2 3-1,3 3 127,0-1 0,1-1 0,0 1 0,0-1 0,0 0 1,1 0-1,-1-1 0,11 4 0,-9-4 7,-1 1 1,1 0-1,-1 0 1,0 0-1,0 1 1,9 9 0,-16-14-95,-1 0 0,1 0 0,0 0 0,0 0 0,-1 0 1,1 0-1,0 0 0,-1 0 0,1 0 0,-1 1 0,0-1 1,1 0-1,-1 0 0,0 1 0,0-1 0,1 0 0,-1 0 1,0 1-1,-1-1 0,1 0 0,0 1 0,0-1 0,0 0 1,-1 0-1,1 1 0,-1-1 0,1 0 0,-1 0 0,1 0 1,-1 0-1,0 2 0,-3 2 24,0 0 1,-1 0-1,1 0 1,-10 7-1,8-7-178,-7 6-246,-1-1 0,1 0 0,-2-1 0,1 0 0,-20 7 0,-22 16-4315,54-31 4164,-1 1 0,1 0 1,0 0-1,0 1 0,0-1 0,0 0 0,1 1 0,-3 3 0,2-4 96,-7 11-2718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56.3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469 115 1248,'6'-19'11036,"-11"33"-10053,-14 16-949,7-8 53,0 1 1,1 0-1,-9 29 0,5-14-127,-21 48 106,-5-2 0,-79 123 0,84-148-80,2 1 1,2 2 0,-29 86-1,40-73 249,34-94 197,-11 16-426,107-197-977,-72 143 771,-3-2 0,-2-2 0,32-89 0,45-163 488,-76 205 48,-3 8-326,-29 91-290,0 18 256,5 16 122,1 0-1,18 40 1,1 6-71,-18-48-17,55 163-99,-48-148 85,2 0 0,40 62 1,-28-56 185,3 0 1,1-3 0,53 51-1,-74-79-216,0 1 1,-1 0-1,0 0 0,-1 1 0,11 22 1,-20-35-47,0-1 1,-1 1-1,1 0 1,-1-1 0,1 1-1,-1-1 1,1 1 0,-1 0-1,0 1 1,0-2 29,0-1 1,0 0-1,0 1 1,0-1-1,0 1 1,0-1-1,0 0 1,-1 1-1,1-1 1,0 1 0,0-1-1,0 0 1,-1 1-1,1-1 1,0 0-1,0 1 1,-1-1-1,1 0 1,0 0-1,-1 1 1,1-1-1,0 0 1,-1 0-1,1 0 1,0 1-1,-1-1 1,1 0 0,-1 0-1,1 0 1,0 0-1,-1 0 1,1 0-1,-1 0 1,1 0-1,0 0 1,-1 0-1,1 0 1,-1 0-1,1 0 1,0 0-1,-1 0 1,1 0-1,-1 0 1,-3-1-338,0 0 0,0-1-1,1 1 1,-1-1 0,1 1 0,-1-1 0,1 0-1,-1 0 1,1-1 0,-5-4 0,4 4 81,-16-11-2990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21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286 135 64,'0'-2'91,"8"-11"4538,-3 8-4180,-3 4-381,0-1 0,0 1 0,-1-1 0,1 0 0,-1 0 0,0 1 1,1-1-1,-1 0 0,0 0 0,0-1 0,0 1 0,0 0 0,0-3 0,1-2 405,-1 4-321,0-1 1,0 1-1,-1-1 0,1 1 0,-1 0 0,0-1 0,0 1 0,0-1 0,0 1 1,-1-1-1,1 1 0,-1-1 0,-2-5 0,3 9-151,0-2 54,-1 1 0,0 0 0,1 0 0,-1 0 1,0 0-1,0 0 0,1 0 0,-1 0 0,0 0 0,0 0 1,0 0-1,0 0 0,0 0 0,-1 1 0,1-1 0,0 0 1,0 1-1,0-1 0,-3 0 0,2 0-9,-1 0 0,0 0 0,1 0 0,-1 1 0,0-1 0,0 1 0,1 0-1,-1-1 1,0 1 0,0 1 0,1-1 0,-1 0 0,0 1 0,0-1 0,1 1 0,-1 0 0,-3 1 0,-21 3 300,22-4-258,-1-1 0,0 2 0,-9 2 0,-81 38 104,90-39-129,0 1-1,0-1 0,1 1 0,-1 1 0,1-1 1,0 1-1,-5 6 0,0-1 48,7-7-106,1 0 1,0 0-1,0 0 0,0 0 0,0 0 0,1 1 0,-1-1 0,1 0 0,0 1 1,0-1-1,0 1 0,0 0 0,0-1 0,1 1 0,0-1 0,0 1 1,0 0-1,0-1 0,0 1 0,1 0 0,1 5 0,-1-4 10,1-1-1,-1 1 1,1-1-1,0 0 1,0 1-1,0-1 1,1 0-1,-1 0 0,1-1 1,0 1-1,0 0 1,0-1-1,1 0 1,-1 0-1,1 0 1,4 3-1,47 24 60,41 24 14,-68-35-242,-10-7 232,23 12 1,-11-6-116,0 2-1,-1 0 0,49 47 1,-73-62 42,0 0 0,0 0 0,0 0 0,-1 1 1,1 0-1,-1 0 0,-1 0 0,6 10 1,-8-13 12,0 0 1,0 0 0,-1 0 0,1 0 0,-1 0 0,1 0 0,-1 0 0,0 1 0,0-1 0,-1 0 0,1 0-1,-1 0 1,1 0 0,-1 0 0,0 0 0,0 0 0,0 0 0,0 0 0,-1 0 0,1-1 0,-4 6 0,-3 1 107,0 0 1,0-1 0,-1 0-1,-18 14 1,1-2 254,18-14-215,-1 0 1,0 0 0,0-1 0,-1 0 0,0 0 0,-13 3 0,-63 16 861,68-20-1013,2-1-220,0 0 0,0-1 0,0-1-1,0 0 1,0-1 0,0-1 0,0 0-1,-32-8 1,45 9-109,-1-1 0,1 0 0,-1-1 0,1 1 0,0 0 0,-1-1 0,1 0 0,0 0 0,0 0 0,0 0 0,0 0 0,1-1 0,-1 1 0,-3-5 0,0-7-2698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56.7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40 4736,'0'-1'63,"0"1"0,0 0 1,0-1-1,0 1 0,0-1 1,-1 1-1,2 0 0,-1-1 0,0 1 1,0 0-1,0-1 0,0 1 1,0 0-1,0-1 0,0 1 0,0 0 1,0-1-1,1 1 0,-1 0 1,0-1-1,0 1 0,0 0 0,1-1 1,-1 1-1,0 0 0,0 0 1,1-1-1,-1 1 0,0 0 0,1 0 1,-1 0-1,0 0 0,1-1 1,-1 1-1,0 0 0,1 0 0,-1 0 1,0 0-1,1 0 0,-1 0 1,1 0-1,22-4 663,-6 2 108,0-3-307,1 0-1,0 1 0,-1 1 0,2 1 0,26-1 1,-45 3-526,22 0-97,0 0-1,0 2 1,40 8 0,-30-3-1811,0-2 0,0-1 1,53 1-1,-63-7-370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57.3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39 3232,'0'-2'140,"0"0"0,0 1 0,0-1 0,0 1-1,0-1 1,0 0 0,0 1 0,0-1 0,1 1 0,-1-1 0,1 1 0,-1-1 0,1 1 0,0-1 0,0 1-1,-1 0 1,1-1 0,0 1 0,0 0 0,0 0 0,1-1 0,-1 1 0,0 0 0,4-3 827,-4 6-797,0 0 0,0 0-1,0-1 1,0 1 0,0 0 0,0 0-1,1 4 1,-1-4 67,4 18 199,0 0 0,-1 0 1,-1 0-1,1 39 1,-1-23-326,-2 58-519,-1-55-1008,0-38 1246,0 10-507,0-10 556,0-1 1,0 0-1,0 1 1,0-1-1,0 0 1,0 1-1,1-1 0,-1 0 1,0 1-1,0-1 1,0 0-1,0 0 1,0 1-1,0-1 1,5 3-1689,1-3-980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5:59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171 81 1664,'-3'-3'388,"3"3"-382,0 0-1,0 0 1,0 0-1,0 0 1,0 0 0,0 0-1,0 0 1,0 0 0,0 0-1,0 0 1,0 0-1,0 0 1,-1-1 0,1 1-1,0 0 1,0 0-1,0 0 1,0 0 0,0 0-1,0 0 1,0 0-1,0 0 1,0 0 0,0 0-1,0 0 1,0-1-1,0 1 1,0 0 0,0 0-1,0 0 1,0 0-1,0 0 1,0 0 0,0 0-1,0 0 1,0 0-1,0 0 1,0 0 0,0-1-1,0 1 1,0 0-1,0 0 1,0 0 0,0 0-1,1 0 1,-1 0-1,0 0 1,0 0 0,0 0-1,0 0 1,0 0-1,0 0 1,0 0 0,0 0-1,0 0 1,0 0-1,0-1 1,0 1 0,1 0-1,-1 0 1,10-8 1109,-3 3 377,-5 4-1154,-1 0 1,1 0-1,-1 0 0,0 0 1,1-1-1,-1 1 1,0 0-1,6-11 4743,-23 15-4734,-19 5-70,14 0-104,9-4-153,-21 11 0,24-10-104,0 1 0,0-1 0,-13 13 0,18-15 41,1 1 1,0 0-1,0 0 0,0 0 1,0 0-1,0 0 0,1 1 1,0-1-1,0 1 1,-1 4-1,1-6 45,1 0 0,0 0 1,1 0-1,-1-1 0,0 1 0,1 0 0,0 0 1,0 0-1,0 0 0,0 0 0,0 0 1,0 0-1,1 0 0,-1 0 0,1 0 0,0 0 1,0-1-1,0 1 0,0 0 0,1-1 1,-1 1-1,1-1 0,0 1 0,-1-1 0,1 1 1,0-1-1,0 0 0,0 0 0,1 0 1,-1 0-1,1-1 0,-1 1 0,1-1 0,-1 1 1,6 1-1,-1 0 45,1-1 1,0 1-1,-1-2 0,1 1 1,0-1-1,1 0 0,-1-1 1,0 0-1,0 0 0,0 0 1,0-1-1,0-1 1,11-2-1,12-5 152,57-25-1,-84 32-181,6-2 42,0-2 0,0 0 0,0 0 1,-1 0-1,0-2 0,0 1 0,-1-1 0,0 0 0,0 0 0,-1-1 0,0 0 0,7-14 0,-12 20-43,0 0 0,0-1-1,-1 1 1,0-1 0,1 1 0,-1-1-1,-1 1 1,1-1 0,0 0-1,-1 0 1,0 1 0,0-1 0,0 0-1,-1-5 1,0 6-14,1 1-1,-1 0 0,0 0 1,0 0-1,0-1 1,0 1-1,0 0 1,0 0-1,-1 0 1,1 1-1,-1-1 0,1 0 1,-1 0-1,0 1 1,0-1-1,0 1 1,1 0-1,-1-1 1,-1 1-1,1 0 0,0 0 1,0 0-1,0 0 1,-5 0-1,-3-1-69,0 0-1,0 1 0,0 1 1,0 0-1,-1 0 0,1 1 1,-15 3-1,-69 19-1275,78-18 1022,5-2-533,0 0 0,0 0 0,0 2 0,0-1 0,1 1 0,-1 1 0,-13 9-1,13-4-2354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0.7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290 126 2080,'-6'-3'695,"8"4"-682,-2-1 50,1 0 0,-1 0-1,0 0 1,0 0 0,1 0 0,-1 0 0,0 0 0,0 0 0,1 0 0,-1 0 0,0 0-1,0 0 1,1 0 0,-1 0 0,0 0 0,0 0 0,0 0 0,1 0 0,-1 0 0,0 0 0,0-1-1,1 1 1,-1 0 0,0 0 0,0 0 0,0 0 0,0-1 0,1 1 0,-1 0 0,0 0 0,0 0-1,0 0 1,0-1 0,0 1 0,0 0 0,0 0 0,1-1 0,-1 1 0,0 0 0,0 0-1,0-1 1,0 1 0,0 0 0,0 0 0,0-1 0,0 1 0,-1-12 4081,-1 29-1545,1 1-2820,-30 123 814,22-104-567,-9 33 169,-45 114-1,18-82-58,-68 182 507,103-256-499,77-150-641,-34 65 119,-8 8 279,-2 0 0,18-54 0,20-106 284,-15 49-97,-27 99-74,-3 12 33,-8 25-33,12-50-1,-14 58 146,-5 16-148,0-1 1,-1 0 0,1 0 0,-1 0-1,1 0 1,-1 0 0,0 0-1,1-1 1,-1 1 0,0 0-1,1-2 1,-1 8 25,1 0 0,0 0 0,0 0 0,1 0 1,-1 0-1,5 9 0,4 10 82,36 191-111,-10-37 197,-27-144-60,2 0 0,2-1 0,1-1 0,24 43 0,-28-57-45,-1 1 0,11 33 0,-3-8-677,-39-85-9460,10 26 7525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1.1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4992,'0'0'1589,"6"0"694,22 0-748,58 2 1594,-75 0-3276,0-1 0,-1 1 0,1 1-1,0 0 1,18 8 0,18 15-4050,-33-21 3109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2.1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34 1568,'-3'0'708,"9"2"1241,8 0 1591,0-7-1833,-4 2-1515,10-4 597,-13 3-668,0 1 0,1 0 1,-1 0-1,1 1 0,0 0 0,-1 0 0,1 1 1,0 0-1,0 0 0,10 1 0,-16 1-134,1 0 0,0 0-1,-1 0 1,1 1 0,0-1-1,-1 1 1,0-1 0,1 1-1,-1 0 1,0 0 0,0 0-1,0 1 1,0-1 0,0 0-1,0 1 1,-1-1 0,1 1-1,-1-1 1,1 4 0,0 1 51,-1-1 1,0 0 0,0 0-1,0 1 1,-1-1 0,0 0-1,-1 1 1,1-1 0,-1 1-1,0-1 1,-1 0 0,0 0-1,0 0 1,0 0 0,0 0-1,-1 0 1,-4 6 0,2-4 28,0-1 0,-1 1 1,0-1-1,0-1 0,-1 1 1,0-1-1,0 0 0,0 0 1,-1-1-1,0 0 0,-10 5 1,15-9-29,-2 2 59,1-1-1,0-1 1,-1 1-1,0 0 0,-4 0 1,8-2-85,-15 3 768,13-2-352,11-2-298,14-2 141,-4 0 23,1 1 0,29 1 1,6 3-133,46 5-753,-85-2 57,4 1-709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2.6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78 97 6048,'-2'1'230,"0"-1"1,0 1 0,1 0-1,-1 0 1,1 0-1,-1 0 1,0 0 0,1 0-1,0 0 1,-1 0-1,1 1 1,0-1-1,0 1 1,-2 1 0,-13 26-18,9-15-99,4-9-153,-3 6 115,-10 23-1,15-30 13,0-1-1,0 1 0,0 0 0,1-1 0,-1 1 0,1-1 0,0 1 0,0 0 0,0-1 0,0 1 1,2 6-1,-1-8-43,-1 0 1,2 0 0,-1 0 0,0 0-1,0 0 1,1 0 0,-1-1-1,1 1 1,-1 0 0,1-1 0,0 1-1,0-1 1,0 0 0,0 1 0,0-1-1,0 0 1,0 0 0,0 0-1,0-1 1,0 1 0,0 0 0,1-1-1,1 1 1,8 1 96,-1-1 0,0 1 0,14-2 0,-12 0-65,0 0 0,-1-2 0,1 1 0,-1-1-1,0-1 1,1-1 0,-1 1 0,-1-2 0,1 1 0,-1-2 0,1 0 0,13-9 0,-12 5 7,-1 0 1,0 0-1,-1-1 0,19-23 1,-25 27-9,-1 0-1,1 0 1,-1-1-1,-1 0 1,1 0-1,-1 0 1,0 0-1,-1 0 1,0 0-1,1-14 1,-2 18-66,-1 0 0,0 0 0,0-1 0,-1 1 0,1 0 0,-1 1 0,0-1 0,0 0 0,0 0 0,-3-6 0,4 9-28,-1 0-1,0-1 0,0 1 0,0 0 0,0-1 1,0 1-1,0 0 0,0 0 0,0 0 0,0 0 1,-1 0-1,1 0 0,0 0 0,-1 1 0,1-1 1,0 0-1,-1 1 0,1-1 0,-1 1 0,1-1 1,-1 1-1,0 0 0,1 0 0,-1 0 0,1-1 1,-1 2-1,1-1 0,-4 0 0,-7 3-200,1 0 0,0 0 0,0 1 1,0 1-1,0 0 0,-11 7 0,-59 41-2155,64-41 1243,0 1 0,1 0 0,-16 18 0,10-8-1700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4.0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216 113 2976,'0'-1'128,"0"-1"0,0 1 0,1-1 0,-1 1 0,0-1 0,1 1 0,0-1 0,-1 1 0,1-1 1,0 1-1,0 0 0,-1-1 0,1 1 0,2-2 0,7-12 2532,-8 10-1806,-2 9 188,-2 10-453,-1 35-69,-2 0-1,-20 84 0,15-83-317,-10 26 235,-2-1-1,-40 86 1,50-131-323,-7 18-10,-26 98 0,39-127-177,5-16 83,0 0-1,0 0 1,0 0-1,0 0 1,0 6-1,1-8 66,0-14-208,0 0 130,2-1 1,3-15-1,0-2-21,30-127 377,-9 50-152,72-287-814,-89 368 605,0-2-31,1 1-1,1 0 1,19-33 0,-19 48 313,-11 13-262,1 0 1,-1-1 0,0 1 0,1 0 0,-1 0 0,0 0 0,1 0-1,-1 0 1,1-1 0,-1 1 0,0 0 0,1 0 0,-1 0-1,1 0 1,-1 0 0,0 0 0,1 0 0,-1 1 0,1-1 0,-1 0-1,1 0 1,1 1 17,0 1-1,-1-1 0,1 1 1,-1-1-1,1 1 0,-1-1 1,1 1-1,-1 0 0,2 3 1,4 5-123,-2-3 70,0 0 0,-1 1 0,0 0 0,-1 0 0,6 15 0,8 46-17,-12-48 37,13 82-80,-3-18 230,-3-23-62,18 76 146,-24-116-138,1-1 1,1-1-1,0 1 1,17 25 0,52 69 71,-61-89-650,-15-25 202,-2-7-2387,1 4 2385,-1 1 1,1 0-1,-1 0 1,1-1-1,-1 1 1,1 0 0,-2-1-1,0-4-422,-7-24-2642,0 14 730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4.4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26 3072,'-4'4'1120,"4"0"-864,4 0 1088,4-8-864,5 4 928,-3 0-800,6-4 480,6-4-640,-5 1 544,1 3-576,-2 0-416,1 0-32,1 1-736,-1 3 448,1 3-1728,-5 1 1152,-1-4-1920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5.4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12 3392,'-10'-4'8700,"16"3"-8104,38-2 282,-36 2-864,0 0 0,0 0 1,-1 1-1,1 0 0,0 0 0,0 1 0,-1 0 1,1 0-1,0 1 0,13 4 0,-11-1 39,-1-2-4,-1 1-1,0 0 1,12 9 0,-18-12-51,-1 0 0,1 0 1,-1 0-1,1 1 0,-1-1 0,0 1 1,0-1-1,1 1 0,-1 0 1,0-1-1,0 1 0,-1 0 0,1 0 1,0-1-1,0 1 0,-1 0 1,1 0-1,-1 0 0,0 0 0,0 0 1,1 0-1,-2 2 0,1 4 11,-1-1 0,-1 0-1,0 0 1,0 0-1,0 1 1,-1-2 0,0 1-1,-4 7 1,0-2 161,-1-1 0,-1 0 0,-12 13 0,-9 3-80,29-26-265,1 1 169,10 3-527,-6-3 472,0 1-1,0-1 1,0 1 0,0 0 0,6 6 0,10 8-10,-18-16 113,-1 0-1,1 0 1,-1 0 0,0 0-1,0 0 1,1 0-1,-1 0 1,0 1 0,0-1-1,0 0 1,0 1-1,0-1 1,0 1-1,-1-1 1,1 1 0,0-1-1,-1 1 1,1 0-1,-1-1 1,0 1 0,1-1-1,-1 4 1,0-3-20,-1 1 0,1-1 0,-1 1 0,0 0 0,1-1 0,-1 0 0,0 1 0,0-1 0,-1 1 0,1-1 0,0 0 0,-4 4 0,2-2 21,2-3 5,-1 1 1,1 0-1,-1 0 1,1-1-1,-1 1 1,0 0-1,1-1 0,-1 0 1,0 1-1,-4 1 1,-6 4 476,11-6-495,0 0-1,-1 0 1,1 0 0,0-1-1,-1 1 1,1 0 0,-1-1 0,1 1-1,0-1 1,-1 0 0,1 1-1,-1-1 1,1 0 0,-4 0 0,-47 3-6324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22.4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55 1664,'-1'0'35,"0"0"0,1 0 0,-1 0 0,0 0 0,1 0 0,-1 0 0,0 1 0,1-1 0,-1 0 0,1 0 0,-1 0 1,0 1-1,1-1 0,-1 0 0,1 0 0,-1 1 0,1-1 0,-1 1 0,0-1 0,-12 8 5275,17-11-4415,12-6-493,0 2-1,0 0 0,0 1 0,24-5 0,-6 1-28,-23 6-319,0 1 0,0 1 0,1 0 0,-1 0 0,1 1-1,22 1 1,-31 0-47,1 0 0,-1 1-1,0-1 1,1 1 0,-1 0-1,0 0 1,0 0 0,0 0-1,0 1 1,0-1 0,0 1-1,0 0 1,-1 0 0,1 0-1,0 0 1,-1 0 0,0 0-1,1 1 1,-1-1 0,0 1-1,0 0 1,-1 0 0,1-1-1,0 1 1,-1 0 0,0 0-1,0 1 1,2 5 0,-2-1 13,0 0 0,0 0 0,-1 0 0,0 1 0,0-1 1,-1 0-1,-3 11 0,1-5 26,0-1 1,-2 1-1,-7 17 0,-11 15 664,-43 64-1,65-109-680,1 0 0,-1-1 0,1 1 0,-1 0 0,1-1 0,-1 1 1,1 0-1,0 0 0,0-1 0,-1 1 0,1 0 0,0 0 0,0 0 0,0-1 0,0 1 0,0 0 0,0 0 1,0 0-1,0 0 0,0-1 0,0 3 0,1-3 1,-1 1 0,1-1 0,-1 1 1,1-1-1,-1 1 0,1-1 0,-1 1 0,1-1 1,-1 1-1,1-1 0,0 0 0,-1 1 0,1-1 0,0 0 1,-1 0-1,1 1 0,0-1 0,0 0 0,0 0 1,4 0 75,0 1 1,1-1-1,-1 0 1,0-1-1,7-1 1,87-11 421,-48 12-2421,-40 2-209,0 1 1,16 3-1,-9 0-201,6-8-620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5.9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62 4736,'-2'2'200,"0"0"-1,0-1 1,1 1 0,-1 0 0,1 0 0,-1 0 0,1 0-1,-1 0 1,1 0 0,0 0 0,0 0 0,-1 4-1,-8 33-46,6-22 73,3-13-93,0-1 1,1 1-1,-1-1 1,1 1 0,-1-1-1,1 1 1,1 0-1,-1-1 1,0 1-1,1 0 1,0-1 0,-1 1-1,1-1 1,2 4-1,-2-5-61,0 0-1,1 0 0,-1 0 0,0-1 1,1 1-1,-1 0 0,1-1 1,-1 1-1,1-1 0,0 0 1,0 0-1,0 1 0,0-1 1,0 0-1,0 0 0,0-1 1,0 1-1,0 0 0,0-1 1,0 1-1,0-1 0,0 0 1,1 0-1,3 0 0,0 0 53,-1 0-1,1-1 1,0 1-1,-1-1 1,1-1-1,-1 1 1,1-1-1,-1 0 1,0 0-1,1 0 1,-1-1-1,0 0 1,-1 0-1,1 0 1,0-1-1,-1 1 1,0-1-1,6-7 1,0 0 68,-1 0 0,0-1 0,-1-1-1,7-13 1,-13 23-171,-1-1 0,1 1 0,-1-1 0,0 1 0,0-1 0,0 1 0,0-1-1,-1 0 1,1 1 0,-1-1 0,0 0 0,0 1 0,0-1 0,-1 0 0,0 1 0,1-1 0,-1 0-1,0 1 1,-1-1 0,1 1 0,-1 0 0,-2-5 0,3 6-61,-1 0 0,0 0 0,0 0 0,0 0 0,0 1 0,0-1 1,-1 1-1,1-1 0,0 1 0,-1 0 0,1 0 0,-1 0 0,1 0 0,-1 0 0,0 0 1,1 1-1,-1-1 0,0 1 0,1 0 0,-1 0 0,0 0 0,-5 1 0,-3 0-342,-1 1-1,0 1 1,-20 6-1,20-4-339,0 1 1,0 0-1,-15 10 0,1 0-5884,39-25 4830,2-8 720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7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384 69 5152,'0'-3'4517,"0"5"-4228,-1 1-1,1-1 1,-1 1-1,1-1 1,-1 1-1,0-1 1,-2 4-1,-3 10 433,4-6-393,-1-1-1,-7 14 0,-5 13-135,4-2-83,-25 76 84,-71 149 1,80-208-74,-58 127 293,65-130-381,-33 84 331,51-125-538,6-11 129,6-15-11,67-172 431,-47 120-528,28-106 1,5-79 92,-29 132 33,-20 79-94,-9 30 23,1 1 1,13-24-1,-6 13 107,-11 23-52,0-1-1,0 0 0,1 1 1,-1 0-1,1 0 0,0-1 1,5-2-1,-8 5 168,1 1-104,0 0 0,0 0 0,-1 0 0,1 0 0,-1 1 0,1-1 0,-1 0 0,0 1 0,1-1 0,-1 0 0,0 1 0,0-1 0,0 0 0,0 1 0,0 1 0,0 1 18,2 5 9,1 0 0,0-1 0,5 9-1,5 18 7,94 278 33,-89-268 7,34 72-56,-50-114-37,16 30-60,34 49 0,-33-58 160,48 59 325,-15-23-1368,-90-74-11861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8.1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4 4384,'-14'-4'2613,"16"7"-2400,-1-1-1,1 0 1,0 0 0,0 0-1,-1 0 1,2 0-1,-1-1 1,0 1 0,0 0-1,0-1 1,1 0-1,-1 1 1,1-1-1,-1 0 1,1 0 0,0-1-1,-1 1 1,1 0-1,0-1 1,-1 0 0,5 1-1,6-2 524,0 1-1,-1-2 1,20-3-1,8-2-642,-8 5-227,-14 0-982,0 0 0,0 2 0,28 2 1,-33 2-640,-3-1-1674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8.5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0 5312,'1'1'208,"0"0"-1,-1-1 1,1 1 0,0 0 0,-1-1 0,1 1 0,-1 0-1,1 0 1,-1 0 0,1-1 0,-1 1 0,1 0-1,-1 0 1,0 0 0,1 0 0,-1 0 0,0 0-1,0 0 1,0 0 0,0 0 0,0 0 0,0 0-1,0 1 1,1 33-246,-1-30 331,0 20-76,1-9-788,-1 0-1,-1 0 1,0-1 0,-1 1 0,-5 17 0,4-22-1013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08.9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5 7232,'-5'-5'2656,"10"10"-2048,0 3-192,-5 3 224,3 4-448,-3 8-224,-3 0 0,3 4 64,-5 0 0,0 0-640,0-5 320,2 2-960,3-5 736,0 0-1536,-5-7 1152,5-1-2560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0.5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333 149 4384,'-1'-1'272,"0"0"-1,0 0 1,0 0-1,1 1 1,-1-1 0,0 0-1,1-1 1,-1 1 0,1 0-1,-1 0 1,1 0 0,-1 0-1,1 0 1,0 0-1,-1-1 1,1 1 0,0 0-1,0 0 1,0-1 0,0 1-1,0-2 1,0 3-275,0-1 158,-6 17 115,4-12-252,-46 83 51,-5 63-28,25-67-55,-38 99 77,-18 52 396,58-144 187,22-80-470,0-8 224,4-3-367,0 0-1,-1-1 0,1 1 1,0 0-1,0 0 0,-1 0 1,1 0-1,0 0 0,0 0 1,0-1-1,0 1 0,1 0 1,-1-1-1,2-13 41,1 0 1,1 0-1,6-17 0,1-2-243,91-357-374,-29 104 1571,-46 183-833,-24 93-278,0 1-75,0-1 0,-1 0 0,1-16 0,-3 29 144,1 0 0,-1-1 0,1 1 0,-1 0 0,1 0 0,0-1 0,0 1 0,-1-1 0,3 3 0,1 4 26,27 63-21,-4 1-1,19 79 0,66 234 977,-88-328-728,-15-38-300,-2 1 0,9 27 1,-8-29-263,1-1-1933,-12-27 21,3 6 1474,-1 0 0,0 0 1,0 0-1,-1 0 0,1 1 0,-1-1 0,0 0 0,-5-6 0,-11-15-753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0.9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35 8544,'5'0'3168,"-5"-4"-2464,13-3-192,0 7-416,14-5-160,6 2 96,10 3 0,0-5-1152,-3 2 608,-2 3-1056,0 0 896,-7 0-1024,-4-3 992,-11 3-2048,6 3 1536,-14-11-416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1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5888,'4'25'4538,"3"13"-4061,-1 1 0,-3 0 0,-1 62 0,-2-90-481,-10 107-3238,10-114 2786,0-1 0,0 0 1,-1 1-1,0-1 1,1 1-1,-3 3 0,1 0-647,1 1-1452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2.0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65 4064,'0'0'1307,"14"-8"1268,19-12-1235,-25 15-1213,1-1 0,0 1-1,0 1 1,0-1 0,1 1-1,10-2 1,-17 5-144,-1 1 0,1 0 0,0 0 0,-1 0 0,1 0 0,0 0 0,-1 0 0,1 1 0,0-1 0,-1 1 0,1 0 0,-1 0 0,1 0 0,-1 0 0,1 0 0,-1 0 0,0 1 0,1-1 0,-1 1 0,0 0 0,0 0 0,0-1 0,0 1 0,-1 0 0,1 1 0,-1-1 0,1 0 0,1 3 0,0 1 38,0 0 0,0 0 0,-1 1 0,0-1-1,0 0 1,0 1 0,-1 0 0,0-1 0,0 1 0,-1 0 0,0-1 0,-1 12 0,0-6 10,-1-1 0,0 0 1,-1 0-1,0-1 0,0 1 0,-10 18 0,9-21 74,-1-1-1,-1 0 0,1 0 0,-1 0 0,0 0 0,-9 6 1,-7 8 312,-30 25 2100,61-42-1621,7 3-1562,2 0-1,-1-1 0,26 5 1,-10-2-2797,-26-6 2218,0-1 1,0 0-1,0-1 1,13 2 0,-18-3 1046,0-1 1,0 1 0,0 0-1,0-1 1,0 1 0,0-1-1,3-1 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3.3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203 3 5408,'0'0'60,"-1"-1"1,1 1-1,0 0 1,0 0-1,-1 0 1,1 0-1,0 0 1,0-1-1,-1 1 1,1 0-1,0 0 1,0 0-1,-1 0 1,1 0-1,0 0 1,-1 0-1,1 0 1,0 0-1,0 0 1,-1 0-1,1 0 1,0 0-1,-1 0 1,1 0-1,0 0 1,0 0-1,-1 0 1,1 0-1,0 1 1,0-1-1,-1 0 1,1 0-1,0 0 1,0 0-1,-1 1 1,1-1-1,0 0 1,0 0-1,0 0 0,-1 1 1,1-1-1,-5 15 79,3-6 67,-15 45 69,-26 94 341,5 61-229,-27 123 1220,58-306-1091,3-13-224,1 1 1,0 0-1,-1 24 1,12-47-219,-1-1-130,-1 0 0,0 0 1,0-1-1,-1 0 0,-1 0 0,6-19 0,11-73-51,-18 82 83,54-265 2,-27 126 382,-4 22 587,-23 123-823,2-11-189,0 46 2,-1-9 62,48 178 7,16 42 20,-58-203 96,3 1-1,0-1 1,2-1 0,1-1-1,34 45 1,80 74-178,-84-95-1882,-45-50 1649,3 5 158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23.4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1984,'4'9'7374,"-2"-6"-6994,18 6 1279,-13-5-1351,0-1 0,0 0 1,0-1-1,8 3 0,37 8 314,-28-7-330,30 5 0,-18-7 209,0-2 0,-1-1 1,1-2-1,61-9 0,28-20-1416,-124 30 886,-18 28-11906,17-11 9860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3.6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20 6240,'5'0'2304,"-5"5"-416,8-5-1504,4-5-224,1 2-128,5-2-96,-1 2 0,1 0-576,2-2 352,-2 5-1440,-1 0 960,1 0-1632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4.0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6240,'8'1'3608,"-7"0"-3451,4 17 30,1 0 0,-2 0 0,-1 0 0,2 23 0,-2-19 14,8 62 428,3 9-2010,-13-81 610,-2-10 460,1 0-1,1 0 0,-1 0 1,0 0-1,0 0 0,1 0 0,-1-1 1,1 1-1,0 2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4.7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147 47 5312,'-2'-1'206,"1"0"0,0 1 0,0-1 1,-1 0-1,1 1 0,0-1 0,-1 1 1,1-1-1,-1 1 0,1 0 0,0 0 0,-1 0 1,1-1-1,-2 2 0,2-1-180,1 0 1,0 0-1,-1 0 1,1 0-1,0 0 0,0 0 1,-1 0-1,1 0 1,0 0-1,0 0 0,-1 0 1,1-1-1,0 1 1,-1 0-1,1 0 0,0 0 1,0 0-1,-1 0 1,1 0-1,0-1 0,0 1 1,0 0-1,-1 0 1,1 0-1,0-1 0,0 1 1,0 0-1,-1 0 1,1 0-1,0-1 0,0 1 1,0 0-1,0 0 0,0-1 1,0 1-1,0 0 1,-1-1-1,1 1 0,0 0 1,0 0-1,0-1 1,0 1-1,0 0 0,0-1 1,0 1-1,1 0 1,-1 0-1,0-1 0,0 0 107,0 0 0,1 0 0,-1 1-1,0-1 1,1 0 0,-1 0-1,1 1 1,-1-1 0,1 0 0,-1 0-1,1 1 1,1-2 0,4-1 114,1 0 0,-1 0-1,1 0 1,0 1 0,0 0 0,0 1 0,0-1 0,1 2 0,10-1 0,2 0-16,0 2 0,25 4 0,-32-3-181,0 1-1,-1 0 1,0 1-1,0 0 1,19 9-1,-27-11-53,0 0-1,-1 0 1,1 0-1,-1 1 0,1-1 1,-1 1-1,0 0 1,0 0-1,0 0 1,0 0-1,-1 1 1,1-1-1,-1 1 1,0-1-1,0 1 1,0 0-1,-1 0 1,1 0-1,-1 0 1,0 0-1,1 5 1,-2-4 4,0 0 1,0 1 0,0-1-1,0 0 1,-1 1 0,0-1-1,0 0 1,-1 0 0,1 0 0,-1 0-1,0 0 1,-1 0 0,-3 7-1,-3 0 50,-1 0 0,0 0 1,-15 13-1,-9 10 273,33-33-323,-1-1 0,1 1-1,0-1 1,-1 1 0,1 0 0,0-1 0,0 1 0,0 0 0,1 0-1,-1-1 1,0 1 0,1 0 0,-1 2 0,1-3 14,0 0 0,1 0 1,-1 0-1,0 0 0,1 0 0,-1 0 1,1 0-1,-1 0 0,1 0 0,0 0 0,-1 0 1,1-1-1,0 1 0,0 0 0,-1 0 1,1-1-1,0 1 0,0-1 0,0 1 0,0-1 1,0 1-1,0-1 0,0 1 0,0-1 1,2 1-1,56 17 692,-43-14-603,0 0 1,-1 2-1,18 7 1,-30-11-60,-1 0 0,0 0 0,1 0 0,-1 0 0,0 0 0,0 0 0,2 3 0,-3-4-4,0 0-1,-1-1 1,1 1 0,-1 0 0,1 0 0,-1 0 0,1 0 0,-1 0 0,1-1 0,-1 1 0,0 0-1,0 0 1,1 0 0,-1 0 0,0 0 0,0 0 0,0 0 0,0 0 0,0 0 0,0 0 0,0 0-1,-1 0 1,1 0 0,-1 1 0,-1 2 12,-1-1 0,0 0 1,0 0-1,-1 0 0,1 0 0,-1 0 0,1-1 0,-1 1 0,0-1 1,0 0-1,-6 2 0,-8 2-114,-24 6-1,-80 17-1652,2-1-1974,1 5-3445,85-23 3801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6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184 127 4480,'-3'-7'1706,"3"7"-1686,0 0 1,-1 0-1,1 0 1,0-1-1,0 1 1,0 0-1,0 0 1,0 0-1,0 0 1,0-1-1,0 1 1,0 0-1,0 0 1,0 0-1,0 0 1,0-1-1,0 1 1,0 0-1,0 0 1,0 0-1,1 0 1,-1 0-1,0-1 1,0 1-1,0 0 1,0 0-1,0 0 1,0 0-1,0 0 1,0-1-1,1 1 1,-1 0-1,0 0 1,0 0-1,0 0 1,0 0-1,0 0 1,2 0 891,2 8-325,-3-7-475,-1 1-1,0 0 1,0 0 0,0-1 0,-1 1-1,1 0 1,0 0 0,-1-1 0,1 1 0,-1 0-1,1-1 1,-3 4 0,-1 6 157,-43 156 747,-51 157-602,67-247-25,28-65-121,3-9-95,3-7-107,13-30-121,-3 0 1,0 0-1,-2-1 1,7-41 0,-14 56 25,35-161 110,16 4 1083,-45 145-454,13-64 1,-21 83-639,-2 13-74,0-1 0,0 1 0,0 0 0,0 0 0,0-1 0,0 1 0,1 0 0,-1 0 0,0 0 0,0-1 0,0 1 0,0 0 0,0 0 0,0 0 0,0-1 0,0 1 0,1 0 0,-1 0 0,0 0 0,0 0 0,0-1 0,0 1 0,1 0 0,-1 0 0,0 0 0,0 0 0,0 0 0,1 0 0,-1 0 0,0-1 0,0 1 0,1 0 0,-1 0 0,0 0 0,0 0 0,9 5 47,8 15 130,-15-18-163,25 31 338,-3-5-300,-2 1 0,-1 0-1,27 52 1,4 49-27,-17-39 333,5 2 72,23 58-1901,-62-149 891,-15-15-4207,1 2 2272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6.3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 8224,'3'-4'3040,"-11"4"-1856,16 0 352,4 0-1408,3 0-128,5 0 96,6 0-32,1 4-448,3 0 192,-1 3-1024,6-3 640,3 0-1056,2 0 928,3-4-1856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19.4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37 123 2144,'-1'1'51,"0"-1"1,1 0-1,-1 0 1,1 0-1,-1 0 1,1 0-1,-1 0 1,1 1-1,-1-1 1,0 0-1,1 1 1,-1-1-1,1 0 0,0 1 1,-1-1-1,1 0 1,-1 1-1,1-1 1,-1 1-1,1-1 1,0 1-1,-1-1 1,1 1-1,0-1 1,0 1-1,-1-1 1,1 1-1,0 0 0,0 0 16,0-1 0,0 1 0,-1-1 0,1 0-1,0 1 1,0-1 0,0 1 0,-1-1 0,1 0-1,0 1 1,0-1 0,-1 0 0,1 1 0,0-1-1,-1 0 1,1 1 0,0-1 0,-1 0 0,1 0-1,0 1 1,-1-1 0,1 0 0,-1 0-1,1 0 1,-1 0 0,-1 1 405,2-1-385,0 0 0,-1 0-1,1 1 1,-1-1 0,1 0 0,0 0-1,-1 1 1,1-1 0,-1 0 0,1 0-1,-1 0 1,1 0 0,-1 0 0,1 0-1,-1 0 1,1 0 0,-1 0-1,1 0 1,-1 0 0,1 0 0,-1 0-1,1 0-39,-1 0 0,1 0 0,0 0 0,0 0 0,0 0 0,0 0 0,-1 0-1,1-1 1,0 1 0,0 0 0,0 0 0,0 0 0,0 0 0,0 0 0,-1 0-1,1 0 1,0 0 0,0-1 0,0 1 0,0 0 0,0 0 0,0 0 0,0 0-1,0 0 1,-1 0 0,1-1 0,0 1 0,0 0 0,0 0 0,0 0-1,0 0 1,0-1 0,0 1 0,0 0 0,0 0 0,0 0 0,0 0 0,0-1-1,0 1 1,0 0 0,0 0 0,0 0 0,1 0 0,-1 0 0,0-1 0,0 1-1,0 0 1,0 0 0,0 0 0,0 0 0,0 0 0,0 0 0,0-1 0,1 1-1,-1 0 1,65-74 1345,-59 67-1371,1-1 51,0 0 1,1 1 0,15-12 0,-20 17-94,0 0 1,1 0 0,-1 1 0,0-1 0,1 1 0,-1 0 0,0 0 0,1 0 0,0 0-1,-1 1 1,1 0 0,-1-1 0,1 1 0,0 1 0,4-1 0,-5 2 0,0-1 0,0 0 0,0 1 0,0 0 0,0 0 0,0 0 0,0 0 0,0 0 0,-1 0 0,5 6 0,1-1 0,-6-5 27,-1 0 0,1 0 0,0 0 0,-1 0 0,1 1 0,-1-1 0,1 0 0,-1 1 0,0-1 0,0 1 0,0-1 0,0 1 1,-1-1-1,1 5 0,0-2 22,-1-1 0,0 1 0,0 0 1,-1 0-1,1 0 0,-1 0 0,-2 7 1,0-3 13,-1 0 1,0-1-1,0 1 1,0-1-1,-1 0 1,0 0-1,-12 14 1,2-9 126,1 1 1,-25 15 0,36-27-180,0 0 0,0-1 0,0 1 0,-1-1 0,1 0 0,0 0 0,-1 0 1,1-1-1,0 1 0,-1-1 0,-3 0 0,7 0-76,-8-4 2181,8 4-2093,0-1-1,0 1 1,0-1 0,0 0 0,0 1 0,1-1 0,-1 1 0,0-1 0,0 1 0,1-1 0,-1 1 0,0-1 0,1 1 0,-1-1 0,0 1 0,1-1 0,-1 1 0,1-1 0,0 1 0,-1-1-6,0 1 0,1 0 1,-1 0-1,0 0 0,0 0 1,0 0-1,1 0 1,-1-1-1,0 1 0,0 0 1,1 0-1,-1 0 1,0 0-1,0 0 0,1 0 1,-1 0-1,0 0 0,0 0 1,0 0-1,1 0 1,-1 0-1,0 0 0,0 0 1,1 0-1,-1 0 1,0 1-1,0-1 0,1 0 1,-1 0-1,0 0 1,0 0-1,0 0 0,1 0 1,-1 1-1,0-1 0,0 0 1,0 0-1,0 0 1,0 1-1,1-1 0,-1 0 1,0 0-1,0 0 1,0 1-1,16-6-8,-13 4 24,-1 0 0,0-1 0,1 1 0,-1 0 0,1 1 0,-1-1 0,1 0 1,-1 1-1,1-1 0,-1 1 0,1 0 0,0 0 0,-1 0 0,1 0 0,3 1 0,-2-1 65,1 0-1,0 0 1,-1 0 0,9-2 0,-6 1-50,0 0 0,0 0 1,0 1-1,0 0 1,0 0-1,0 1 0,8 1 1,19 1 149,-33-3-45,1 4-112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0.0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 5408,'2'-9'2282,"3"8"-528,-4 2-1673,0-1 0,0 1-1,-1 0 1,1 0 0,0 0 0,0-1-1,-1 1 1,1 0 0,-1 0 0,1 0 0,0 0-1,-1 0 1,0 0 0,1 2 0,2 10 219,-1-1 1,-1 1-1,0 0 0,-1 0 1,-1 17-1,0 1-12,-2 48 113,1-43-1823,3 52 1,0-84 939,-1 1 0,1 0 0,0-1 0,0 1 0,1-1 0,0 0 0,2 7 0,6 1-2958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1.1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272 120 5056,'1'-1'2017,"0"8"-1358,2 13-370,-4-9-228,-1 1 0,0-1 1,0 0-1,-1 0 0,-6 16 0,1-4 52,-32 103 871,-74 154 0,85-217-737,15-29 387,-38 61 805,52-95-1400,5-14 137,12-24-135,97-242-387,5-11-65,-69 172 411,-32 74 0,-12 29 59,-4 11-14,-1 0 1,1 0-1,0 0 1,1 1 0,-1-1-1,1 1 1,0-1-1,4-4 1,1 28 279,-4-8-234,-1-1-1,-1 1 0,1 0 0,0 14 1,-1-11 62,6 28 0,14 43-223,17 152 1,-35-202 85,33 134 291,-35-160-305,19 53-1005,1 2-490,-14-49-1728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1.5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81 6880,'5'-3'2560,"7"-5"-1984,9 4-160,-8 0-96,4 0-256,6-3-32,2-1 0,-3-3-480,4 3 256,-1 0-1472,1 0 928,-4 0-1856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2.1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76 5888,'-1'0'109,"1"0"0,0 0 0,-1-1 0,1 1 0,-4-2 1527,4 2-1527,0-1 0,0 1 0,0 0 1,0-1-1,-1 1 0,1 0 0,0 0 0,0-1 0,0 1 0,0-1 0,6-7 1062,20-7-1443,-18 11 584,2-2-207,1 0 1,0 1 0,0 0 0,1 1 0,-1 0-1,1 1 1,0 0 0,22-2 0,-29 5-113,-1 0 1,1 0 0,0 0-1,-1 1 1,1-1-1,-1 1 1,1 0-1,-1 1 1,0-1 0,1 1-1,-1 0 1,0 0-1,0 0 1,0 0-1,0 1 1,0-1 0,-1 1-1,1 0 1,-1 1-1,0-1 1,0 0-1,0 1 1,0 0 0,-1-1-1,1 1 1,1 5-1,1 2-7,-1 0-1,0 0 1,-1 1-1,0-1 1,0 1-1,-2 0 1,1 0-1,-2-1 0,1 1 1,-2 0-1,1 0 1,-2 0-1,0 0 1,0-1-1,-1 1 1,0-1-1,-1 1 1,0-1-1,-1 0 0,-1-1 1,-6 12-1,7-16 104,1-1 0,-1 0 0,-1 0 1,1 0-1,-1 0 0,0-1 0,-12 7 0,14-8 44,0-1 0,0 0 0,0-1 0,0 1 0,-1-1 0,1 0 1,0 0-1,-1 0 0,1 0 0,0-1 0,-1 1 0,1-1 0,-1 0 0,-4-1 1,9 1-124,0 0 0,0-1 0,0 1 0,0 0 1,1 0-1,-1 0 0,0 0 0,0 0 1,0 0-1,0 0 0,0 0 0,0 0 0,0 0 1,0 0-1,0 0 0,0-1 0,0 1 0,0 0 1,0 0-1,0 0 0,0 0 0,0 0 1,0 0-1,0 0 0,0 0 0,0 0 0,0-1 1,0 1-1,0 0 0,0 0 0,0 0 0,0 0 1,0 0-1,0 0 0,0 0 0,0 0 1,0 0-1,0-1 0,0 1 0,0 0 0,0 0 1,0 0-1,-1 0 0,1 0 0,0 0 0,0 0 1,0 0-1,0 0 0,0 0 0,0 0 1,0 0-1,0 0 0,0 0 0,0 0 0,-1 0 1,1 0-1,0 0 0,0 0 0,0 0 0,0 0 1,0 0-1,0 0 0,0 0 0,0 0 1,0 0-1,-1 0 0,1 0 0,0 0 0,7-3 32,6 2-274,0 0 0,-1 1 0,1 0 0,23 4-1,23 1-4803,-42-5 1831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3:24.0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44 3072,'14'-5'9322,"12"5"-6020,-5 1-2211,38 7 1,-18-1-838,-8-3-586,64-1 0,-81-4-526,0-1 1,0 0-1,-1-1 1,1-1-1,-1 0 1,22-10-1,25-17-5200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2.6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43 6464,'-4'-3'3866,"9"2"-3663,1 0 0,-1 0-1,1 0 1,-1 0 0,8-4-1,3-1 22,7-1 264,45-7 0,-59 13-490,0 0-1,0 0 1,-1 1 0,1 0-1,0 1 1,0 0 0,0 0-1,14 5 1,-20-5-62,1 1-1,-1-1 1,0 1 0,1 0-1,-1-1 1,0 1 0,0 1-1,0-1 1,-1 0 0,1 1-1,0 0 1,-1-1 0,0 1-1,0 0 1,4 6 0,-4-4 14,0-1 1,-1 1-1,0-1 1,0 1 0,0-1-1,0 1 1,-1 0-1,1-1 1,-1 1-1,0 0 1,-1 5 0,-2 2 154,1 0 0,-1-1 0,-1 1 0,0-1 0,-1 1 0,0-1 0,-1 0 0,-12 17 0,7-12 215,0 0 0,-2 0 0,0-1 0,0-1 0,-1 0 0,-19 13 0,32-26-264,1-1 1,-1 1 0,0 0-1,0-1 1,0 1 0,0 0-1,0 0 1,1 0 0,-1 0 0,0 0-1,1 0 1,-1 0 0,0 0-1,1 0 1,-1 0 0,1 0-1,0 0 1,-1 2 0,1-2-30,1-1 0,-1 0 0,0 1 0,1-1 0,-1 0-1,1 0 1,-1 1 0,0-1 0,1 0 0,-1 0 0,1 1 0,-1-1 0,1 0 0,-1 0 0,1 0 0,-1 0 0,1 0 0,-1 0 0,1 0 0,0 0-1,0 0 22,24 2-1206,0-1-1,37-4 1,-38 1-455,31 4-3075,-25-1 1334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3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361 170 5568,'0'0'95,"-1"0"-1,1 0 1,-1 1 0,1-1-1,-1 0 1,1 1 0,0-1 0,-1 0-1,1 1 1,-1-1 0,1 1-1,0-1 1,0 1 0,-1-1-1,1 1 1,0-1 0,0 1 0,-1-1-1,1 1 1,0-1 0,0 1-1,0-1 1,0 1 0,0-1 0,0 1-1,0-1 1,0 2 0,-1 2 85,-35 89 942,-2 4-148,-9 42-52,-90 186 1,50-150 256,79-162-1025,25-32 319,-6 7-504,0 0-1,-1-1 0,14-24 1,2-21-198,30-103 0,-53 151 223,53-187-241,-30 100 307,35-142 394,-36 117 90,-18 100-370,-5 18-167,-1 0 1,0 0-1,0 0 0,0 0 1,1-4-1,-2 7 68,7 13 96,25 44 248,-19-31-354,1 0 0,1-2 1,0 0-1,2 0 0,24 24 0,-33-40-41,32 30-23,-2 2 0,44 59 0,30 76 549,-18-25-567,-45-72-980,-47-74 717,0 1 1,0-1-1,0 0 1,0 0 0,1-1-1,0 1 1,-1 0-1,1-1 1,4 3-1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4.1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78 6240,'0'0'56,"0"0"0,0 0 1,0 0-1,0 0 0,0 1 1,0-1-1,0 0 0,0 0 1,0 0-1,0 1 0,0-1 1,0 0-1,0 0 0,0 0 0,-1 0 1,1 0-1,0 1 0,0-1 1,0 0-1,0 0 0,0 0 1,-1 0-1,1 0 0,0 0 1,0 0-1,0 0 0,0 1 0,-1-1 1,1 0-1,0 0 0,0 0 1,0 0-1,-1 0 0,1 0 1,0 0-1,0 0 0,0 0 1,0 0-1,-1 0 0,1 0 0,0 0 1,0 0-1,0-1 0,-1 1 1,1 0-1,0 0 0,0 0 1,0 0-1,0 0 0,-1 0 1,1 0-1,0 0 0,0-1 0,-9-7-323,8 7 372,1 0 1,0 0-1,0 0 0,-1 0 1,1-1-1,0 1 0,0 0 1,0 0-1,0 0 0,0 0 1,1-1-1,-1 1 0,0 0 1,0 0-1,1 0 0,-1 0 1,1 0-1,0-2 0,0 1 123,1 0-1,0-1 1,0 1-1,-1 0 1,1 0-1,1 0 1,2-2-1,1-1 51,0 2 0,0-1-1,0 1 1,0 0 0,13-4 0,-14 6-356,1 0 0,0 0 0,-1 0 1,1 1-1,0-1 0,0 2 0,0-1 1,0 0-1,8 3 0,5 2-1521,27 12 0,-10-4-1502,-15-6-803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7.4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80 3072,'0'-1'113,"-1"0"110,1 0 0,0 0 1,0 0-1,0 0 0,1 0 1,-1 0-1,0-1 0,0 1 1,0 0-1,1 0 1,-1 0-1,1 0 0,-1 0 1,1 0-1,-1 0 0,1 0 1,-1 0-1,1 0 0,0 1 1,0-1-1,-1 0 0,1 0 1,0 1-1,0-1 0,2-1 1,3-4 12,1 1 0,0 0 0,0 0 1,1 0-1,0 1 0,0 0 0,0 1 1,0 0-1,0 0 0,0 0 0,1 1 0,0 1 1,-1-1-1,1 1 0,0 1 0,14 0 1,-20 0-228,0 1 0,-1-1 0,1 1 1,0 0-1,0-1 0,0 1 0,-1 0 1,1 1-1,-1-1 0,1 0 0,-1 1 1,1-1-1,-1 1 0,0 0 0,1 0 1,-1 0-1,0 0 0,2 3 0,-2-1-39,0-1-1,0 1 0,0 0 1,-1 0-1,1 0 0,-1 0 0,0 0 1,0 0-1,-1 1 0,1-1 1,-1 5-1,0 4-83,-1 0 0,0 1-1,-1-1 1,-1 0 0,0 0 0,-8 22 0,2-16 272,-1-1 0,0 0 0,-2 0 0,0-1 0,-15 17 1,17-21 129,-3 3 395,-16 14 0,26-28-513,-4 5 605,10-9 246,19-12-247,-14 10-698,1 0-143,-1 1 1,1-1 0,0 1-1,0 1 1,0-1-1,12 0 1,-16 3-271,0 0 0,0 0 0,1 0 1,-1 0-1,0 1 0,0 0 0,9 3 0,18 9-6104,-31-13 6211,-1 1-35,1-1-1,0 1 1,0-1 0,0 0-1,0 1 1,0-1 0,0 0-1,0 1 1,-1-1 0,1 0-1,0 0 1,0 0 0,0 0-1,0 0 1,0 0 0,0 0-1,0 0 1,0-1 0,0 1-1,1-1 1,12-9-1127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8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107 24 5632,'-6'-3'2697,"13"-2"-829,-5 4-1649,1 0 1,0 0-1,0 0 0,-1 0 1,1 1-1,6-1 0,4-1 310,-5 0-368,0 0 0,0 0 0,0 1-1,1 1 1,-1-1 0,0 1 0,1 0 0,-1 1 0,0 0 0,1 1 0,10 2 0,-16-2-177,-1 0 1,0-1-1,0 1 1,-1 0 0,1 0-1,0 0 1,-1 0 0,1 0-1,-1 0 1,1 1 0,-1-1-1,0 0 1,0 1 0,0-1-1,0 1 1,-1-1-1,1 1 1,-1-1 0,1 1-1,-1 0 1,0-1 0,0 1-1,0-1 1,-1 4 0,-4 16 55,-2-1 1,-1 0-1,-18 39 1,10-26 186,0-3-121,11-24-67,1 1 0,1-1 0,-1 1 0,1 0 0,0 0 0,-2 12 0,5-19-23,0 1 0,0-1 0,0 0 0,1 1 1,-1-1-1,0 0 0,0 1 0,1-1 1,-1 0-1,1 0 0,-1 1 0,1-1 1,-1 0-1,1 0 0,0 0 0,0 0 0,0 0 1,-1 0-1,1 0 0,0 0 0,0 0 1,2 1-1,3 2 41,0 0 0,0 0 1,8 3-1,-3-1 39,93 44 1413,-103-49-1505,0-1 0,0 0 0,0 1 0,0-1 0,0 1 0,0 0 0,-1-1 0,1 1 0,0 0 0,0-1-1,-1 1 1,1 0 0,0 0 0,-1 0 0,1-1 0,-1 1 0,1 0 0,-1 0 0,0 0 0,1 0-1,-1 0 1,0 0 0,1 0 0,-1 0 0,0 0 0,0 0 0,0 0 0,0 0 0,0 0 0,0 0 0,0 0-1,-1 0 1,1 0 0,0 0 0,0 0 0,-1 0 0,1 0 0,-1 1 0,-2 2 15,1 0 1,-1-1 0,0 1-1,0-1 1,0 1 0,0-1-1,-6 4 1,-12 9-302,-2-1-1,0 0 1,-46 20 0,29-18-2690,-71 18 1,76-27-522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9.4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420 145 1984,'1'-1'54,"-1"0"-1,1 0 1,-1 0-1,1 0 1,-1 0 0,0 0-1,0 0 1,0-1-1,1 1 1,-1 0 0,0 0-1,0 0 1,-1 0-1,1-1 1,0 1 0,0 0-1,-1 0 1,1 0-1,-1-1 1,1 0 98,-1 1 1,1-1-1,-1 1 0,1-1 1,0 1-1,0-1 0,-1 1 1,1-1-1,0 1 1,1-4-1,-1 4-54,0 0-1,0 0 1,0 1-1,0-1 1,0 0-1,0 0 1,0 0-1,0 0 1,0 0 0,0 0-1,-1 0 1,1 0-1,0 0 1,-1 1-1,1-1 1,0 0-1,-1 0 1,1 0 0,-1 1-1,1-1 1,-1 0-1,-1-1 1,-2-3 685,4 5-739,-1 0 0,1-1 0,0 1 1,0-1-1,-1 1 0,1 0 0,0-1 0,-1 1 0,1 0 0,-1-1 0,1 1 1,0 0-1,-1 0 0,1-1 0,-1 1 0,1 0 0,0 0 0,-1 0 1,1 0-1,-1 0 0,1-1 0,-1 1 0,1 0 0,-1 0 0,1 0 1,-1 0-1,1 0 0,-1 0 0,1 1 0,-1-1 0,1 0 0,0 0 1,-1 0-1,1 0 0,-1 0 0,1 1 0,-1-1 0,1 0 0,0 0 0,-1 1 1,1-1-1,-1 0 0,1 1 0,-7 3-13,1 1 0,0-1 0,1 1 0,-1 0 0,1 1 0,0-1 0,-7 11 0,-2 4 221,-11 25 0,-12 32-45,-39 120 0,58-147-194,1-3 48,-123 384 2304,140-430-2331,0 1-1,-1-1 1,1 0-1,0 0 1,-1 0-1,1 0 1,-1 0-1,0 0 1,1 0-1,-1 0 0,0 1 1,-3-3 341,3-10-186,3-20-181,2 0 1,14-58 0,-6 31-174,16-98 0,20-97-47,-34 199 469,2-1 0,35-79 1,-42 114-159,18-27 1,-22 40-84,0-1-1,1 1 1,-1 0 0,2 1-1,-1-1 1,10-6 0,-14 12-1,-1 0 1,0 0 0,1 0-1,-1 0 1,1 0-1,-1 1 1,1-1-1,-1 1 1,1-1 0,-1 1-1,1-1 1,0 1-1,-1 0 1,1 0-1,0 0 1,-1 0 0,1 0-1,-1 0 1,1 1-1,0-1 1,-1 0-1,1 1 1,-1-1 0,1 1-1,-1 0 1,1-1-1,-1 1 1,1 0-1,-1 0 1,0 0 0,1 0-1,0 1 1,4 4-1,0 1 0,-1-1 0,0 1 0,0 0 0,3 7 0,-4-7 10,10 18 8,-1 0 1,-2 0-1,15 45 0,13 85-97,0 0 75,27 124 60,-34-123 328,-9-33-1274,-21-101-368,-2-15 294,-1-13-304,-1-44-2689,-2 9-164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29.8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55 6976,'-5'0'4181,"14"-1"-3836,1 0 1,16-3-1,3-2-21,335-28 2337,-341 33-3972,35 3 1,-4 4-4053,-52-6 4859,1 0-1,-1 1 0,1-1 1,-1-1-1,1 1 0,-1 0 0,0-1 1,1 1-1,-1-1 0,4-1 1,12-9-691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1.0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69 177 2976,'-4'-7'392,"2"5"-296,1 1-1,0-1 1,-1 0 0,1 0 0,0 0-1,0 1 1,0-1 0,0 0 0,1 0 0,-1-1-1,0-2 1,0 0-7,1 1 0,-1 0 0,0 0 0,0 0-1,0 0 1,-4-6 0,-2-10 681,-1-2 262,6 16-405,0 1 1,1-1-1,-1 0 1,1 1-1,0-1 1,0-7-1,1 12-573,1 1 0,-1-1 1,0 0-1,1 0 0,-1 1 0,1-1 0,0 0 0,-1 1 1,1-1-1,-1 0 0,1 1 0,0-1 0,-1 1 0,1-1 1,0 1-1,0 0 0,0-1 0,-1 1 0,1 0 1,1-1-1,20-5 488,-10 5-401,-1 1 1,1 0 0,0 1-1,0 0 1,0 1-1,-1 0 1,16 5-1,-19-4-110,0 0-1,-1 0 1,1 0-1,-1 1 1,0 0-1,0 1 1,0-1-1,-1 1 1,1 1-1,-1-1 1,8 10 0,-9-9-39,-1 1 1,1 0 0,-1 0-1,0 0 1,0 0 0,-1 1-1,0-1 1,-1 1 0,1 0-1,-1 0 1,-1 0 0,0 0-1,0 0 1,0 0 0,-1 0-1,0 1 1,-1-1 0,0 0-1,0 0 1,-1 0 0,0 0-1,0 0 1,-6 13 0,-1-2 97,-2 0 1,-12 18 0,18-30-165,1 0 0,0 0 0,0 0 0,1 0 0,0 0 0,-4 14 0,7-20 68,0 1-1,0-1 1,0 1 0,0 0-1,0-1 1,1 1-1,-1-1 1,0 1-1,1-1 1,-1 1 0,1-1-1,0 1 1,-1-1-1,1 1 1,0-1-1,0 0 1,0 0 0,0 1-1,0-1 1,0 0-1,0 0 1,0 0 0,1 0-1,-1 0 1,0 0-1,0 0 1,3 0-1,4 4-6,1-1 0,0-1 0,13 4-1,-6-2 39,-10-2 48,0-1 0,0 1 0,0 0 0,-1 0 0,1 1 0,-1 0-1,0 0 1,6 5 0,-11-8-49,1-1-1,-1 1 1,0-1 0,0 1-1,1-1 1,-1 1 0,0 0-1,0-1 1,0 1-1,1 0 1,-1-1 0,0 1-1,0 0 1,0-1 0,0 1-1,0-1 1,0 1-1,-1 0 1,1-1 0,0 1-1,0 0 1,0-1-1,-1 1 1,1-1 0,0 1-1,0 0 1,-1-1 0,1 1-1,-1-1 1,1 1-1,0-1 1,-1 1 0,1-1-1,-1 0 1,1 1 0,-1-1-1,1 1 1,-2-1-1,-2 3 107,0 0-1,0 0 0,0 0 1,-6 1-1,-44 23-203,2 1-1,-81 58 0,131-84 0,-27 17-1252,27-18 1120,-1 0 0,1 0 1,0 0-1,0 0 0,-1-1 1,1 1-1,0-1 0,-1 1 1,1-1-1,-1 0 0,-4 0 1,7-1 110,-1 1 0,0 0 1,0 0-1,1 0 1,-1-1-1,0 1 1,1 0-1,-1-1 0,1 1 1,-1 0-1,0-1 1,1 1-1,-1-1 1,1 1-1,-1-1 0,1 1 1,0-1-1,-1 1 1,1-1-1,-1 0 0,1 1 1,0-1-1,0 0 1,-1 1-1,1-1 1,0 0-1,0 1 0,0-1 1,-1 0-1,1 1 1,0-1-1,0 0 1,0 0-1,0 1 0,1-1 1,-1-1-1,1-2-376,0-1 0,0 1 1,0 0-1,0 0 0,3-5 0,8-16-2536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1.4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17 6304,'0'-1'92,"0"1"1,-1 0-1,1 0 1,0-1-1,0 1 1,0 0-1,0 0 1,-1-1-1,1 1 1,0 0-1,0 0 1,0-1-1,0 1 1,0 0-1,0-1 1,0 1-1,0 0 1,0-1-1,0 1 0,0 0 1,0-1-1,0 1 1,0 0-1,0 0 1,0-1-1,0 1 1,0 0-1,0-1 1,0 1-1,1-1 1,0-5 2490,2 14-1793,-2 3-689,-1 0 1,0 0 0,0 0 0,-1 0 0,-5 20-1,3-18-751,1-1 0,1 0 0,0 1 0,1 15 0,1 42-5094,3-51 3440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3.6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163 250 7040,'0'-2'485,"0"1"-300,0 0 0,0 0 0,0-1 0,0 1 0,0 0 0,0-1 0,0 1 0,1 0 0,-1 0 0,0-1 0,1 1 0,-1 0 0,1 0 0,-1 0 0,1-1 0,0 1 0,-1 0 0,3-2 0,-6 50-612,-3-23 562,-9 26-1,1-5-78,-17 81 10,14-54 125,-47 129 0,55-172 279,8-24-272,-1 0-1,0 1 0,0-1 0,-3 6 0,5-29-927,38-195 867,-29 167-61,6-25 108,30-92 0,4 2 576,1-3 960,-44 153-1429,1 9 123,-6 3-378,0 0 1,0 0-1,0-1 1,0 1-1,0 0 1,0 0-1,-1 0 1,1 0-1,0 1 1,0-1-1,-1 0 1,1 0-1,0 3 1,10 22 91,10 37 0,0 0-16,43 140 308,4 10 40,-66-208-457,7 21 18,2-1-1,1 0 1,1 0 0,27 39-1,20 0-2393,-77-99-8234,5 17 7956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49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22 416,'22'-14'6794,"-17"10"-6039,-5 4-737,0 0-1,0-1 0,0 1 1,0 0-1,0 0 0,0 0 0,1 0 1,-1-1-1,0 1 0,0 0 1,0 0-1,0 0 0,0 0 0,0 0 1,1 0-1,-1-1 0,0 1 0,0 0 1,0 0-1,0 0 0,1 0 1,-1 0-1,0 0 0,0 0 0,0 0 1,1 0-1,-1 0 0,0 0 1,0 0-1,0 0 0,1 0 0,-1 0 1,0 0-1,0 0 0,0 0 0,0 0 1,1 0-1,-1 0 0,0 0 1,0 0-1,0 1 0,0-1 0,1 0 1,-1 0-1,0 0 0,0 0 1,0 0-1,0 0 0,0 1 0,1-1 1,-1 0-1,0 0 0,0 0 0,0 0 1,0 1-1,2 1-10,-1 0 0,1 0 0,-1 0 0,0 1-1,1-1 1,-1 0 0,0 1 0,-1-1 0,1 1 0,0-1 0,-1 1 0,1 2-1,2 35 449,-2 19-240,1-31-89,-2 0 0,-1 0 1,-6 39-1,-3-25 44,-20 50 1,1-3 336,7-18-171,-16 67-181,28-91-109,-3 0 0,-29 73 0,37-110 52,-1 0-1,1 0 0,-9 10 1,14-20-94,0 1 1,0-1-1,-1 0 1,1 1 0,0-1-1,0 0 1,-1 1-1,1-1 1,0 0-1,-1 0 1,1 1 0,0-1-1,-1 0 1,1 0-1,0 1 1,-1-1 0,1 0-1,0 0 1,-1 0-1,1 0 1,-1 0-1,-3-5 126,3-15-216,22-83-333,-8 50 288,48-178-674,-29 143 710,30-90-167,-24 67 270,-12 35-11,-24 71-14,-1 0 0,0 0 0,-1 0 0,1-9 0,2-14 241,-2 19-217,0 5 68,3 9-72,3 10-149,-3-8 167,0 1-1,0 0 1,3 12-1,40 179-383,-40-171 420,0 0 0,13 27-1,1 7 206,21 91-65,-23-78-63,-15-61-104,1 0 0,0-1 0,0 1 0,2-1 0,-1 0 0,2-1 0,0 0 0,0 0 0,1 0-1,0-1 1,1-1 0,14 13 0,-24-23-13,16 15-101,-15-14-9,-1-1 1,1 1-1,-1 0 1,1-1 0,-1 1-1,1 0 1,-1-1-1,0 1 1,1 0-1,-1 0 1,0-1-1,0 1 1,0 0 0,0 0-1,1-1 1,-1 1-1,0 0 1,0 0-1,0 0 1,-1-1-1,1 1 1,0 0 0,0 0-1,-1 0 1,1 0-162,-1 0-1,1-1 1,-1 1 0,0-1 0,1 1-1,-1-1 1,0 1 0,0-1 0,1 1 0,-1-1-1,0 0 1,0 0 0,0 1 0,1-1 0,-1 0-1,0 0 1,0 0 0,0 0 0,0 0-1,0 0 1,1 0 0,-1 0 0,-1 0 0,-3-10-1469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4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1 104 6304,'3'0'4544,"6"-5"-4352,4-3-96,5-3 96,-1 0-96,-1 0 320,2-2-224,-1 2-32,5 3-96,-6 1-1248,2-1 640,4 4-1408,-1 0 1120,1 1-2208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4.8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3 3488,'-2'-2'5077,"18"4"-3605,15-2-858,72 2 906,-91-1-1467,0 1 1,-1 0-1,1 1 0,0 0 0,-1 1 0,16 7 1,-25-10-61,1 0 1,0 1 0,-1-1-1,1 1 1,-1-1 0,1 1-1,-1 0 1,0 0 0,0 1-1,0-1 1,0 0 0,0 1-1,0-1 1,-1 1 0,1-1-1,-1 1 1,0 0 0,2 5-1,-2-4-31,-1 0 1,0 0-1,0 1 0,0-1 0,0 0 0,-1 0 0,1 1 0,-1-1 0,0 0 0,0 0 0,-1 0 0,-3 8 0,-50 98 438,54-109-414,1 0-1,0-1 0,0 1 0,0 0 1,-1 0-1,1 0 0,0 0 1,0 0-1,0 0 0,0 0 1,1 0-1,-1 0 0,0 0 0,0 0 1,1 0-1,-1 0 0,0 0 1,1 0-1,-1 0 0,1 0 1,-1 0-1,1-1 0,-1 1 0,1 0 1,0 0-1,0-1 0,-1 1 1,1 0-1,0-1 0,0 1 1,1 0-1,4 3-48,0 0 1,1 0-1,7 3 0,-7-4 22,5 4 292,0 0 1,-1 0-1,0 1 1,0 1-1,9 10 1,-18-17-200,-1-1 1,0 1-1,0 0 1,0 0-1,0 0 1,0 0-1,0 0 0,0 1 1,-1-1-1,1 0 1,-1 0-1,1 0 1,-1 1-1,0-1 1,0 0-1,0 0 0,0 1 1,0-1-1,-1 0 1,1 0-1,-1 0 1,1 1-1,-1-1 0,0 0 1,-2 3-1,0 2 39,0 0 0,-1-1 0,0 1 0,0-1 0,-1 0 0,-8 9 0,2-5-63,0 0 0,-1-1 1,-1 0-1,0-1 0,0 0 0,0-1 1,-1-1-1,0 0 0,-29 8 1,29-11-562,5 0-16,0-1-1,-17 1 1,23-3 238,0 0 1,1 0-1,-1 0 1,0 0-1,0-1 1,1 1-1,-1-1 1,0 0-1,0 0 1,1 0-1,-1 0 1,1-1-1,-4-1 1,6 3 188,-1 0 1,1-1-1,-1 1 1,1-1 0,-1 1-1,1 0 1,0-1-1,-1 1 1,1-1-1,-1 1 1,1-1 0,0 1-1,0-1 1,-1 1-1,1-1 1,0 1-1,0-1 1,-1 1 0,1-1-1,0 0 1,0 1-1,0-1 1,0 1-1,0-1 1,0 1-1,0-1 1,0 0 0,0 1-1,0-1 1,0 1-1,1-1 1,-1 0-1,0 1 1,0-1 0,0 1-1,1-1 1,-1 1-1,1-1 1,7-17-2215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5.4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61 3072,'-1'0'103,"0"-1"0,0 1 0,0-1 0,0 1-1,0-1 1,0 0 0,0 1 0,0-1 0,0 0 0,0 0 0,0 0 0,0 0 0,0 0-1,1 0 1,-1 0 0,0-1 0,-5-2 2259,6 4-2300,0 0-1,-1-1 1,1 1 0,0 0 0,0 0-1,0 0 1,-1 0 0,1 0 0,0 0-1,0-1 1,0 1 0,-1 0 0,1 0-1,0 0 1,0 0 0,0-1 0,0 1-1,0 0 1,-1 0 0,1 0 0,0-1-1,0 1 1,0 0 0,0 0 0,0-1-1,0 1 1,0 0 0,0 0 0,0-1-1,0 1 1,0 0 0,0 0 0,0-1-1,0 1 1,0 0 0,0 0 0,0-1-1,0 1 1,0 0 0,0 0 0,0 0-1,1-1 1,-1 1 0,0 0 0,0 0-1,0-1 1,1 0 63,0-1-1,0 1 1,0 0-1,0-1 1,0 1-1,0 0 1,0-1-1,0 1 1,1 0-1,-1 0 1,0 0-1,1 0 1,-1 0-1,1 1 1,-1-1-1,1 0 1,-1 1-1,4-2 1,33-6 549,-30 6-658,1 1-1,0 0 1,-1 1 0,1 0-1,0 1 1,-1 0 0,1 0-1,0 0 1,8 4 0,-13-4-35,0 1 0,0 0-1,0 0 1,0 0 0,0 0 0,-1 0 0,1 1 0,-1-1-1,0 1 1,1 0 0,-1 0 0,-1 0 0,1 1 0,0-1 0,-1 1-1,0 0 1,1-1 0,-2 1 0,1 0 0,2 7 0,-2-4 26,-1 0 0,0-1 1,-1 1-1,1 0 1,-1 0-1,0-1 1,-1 1-1,-1 9 0,-16 52 285,17-65-282,-4 11 136,0 0 0,-1 0 1,-14 21-1,-29 37 962,41-60-844,7-12-239,1 0-1,0 1 1,-1-1 0,1 0-1,0 0 1,0 1 0,-1-1-1,1 0 1,0 1 0,0-1-1,0 1 1,-1-1 0,1 0-1,0 1 1,0-1 0,0 0 0,0 1-1,0-1 1,0 1 0,0-1-1,0 1 1,0-1 0,0 0-1,0 1 1,0-1 0,0 1-1,0-1 1,0 0 0,0 1-1,0-1 1,1 1 0,-1-1 0,0 0-1,0 1 1,0-1 0,1 0-1,-1 1 1,0-1 0,0 0-1,1 1 1,-1-1 0,0 0-1,1 0 1,-1 1 0,0-1-1,1 0 1,-1 0 0,1 0 0,-1 0-1,0 1 1,1-1 0,0 0-1,27 3-322,-16-3 88,10 3-1159,0-1 0,1-1 0,-1-1-1,1-1 1,-1-1 0,41-9 0,-29-1-2108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6.8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386 97 3328,'4'4'3306,"-5"-3"-3105,0-1-1,0 0 0,0 0 0,0 0 0,1 0 1,-1 1-1,0-1 0,0 0 0,0 1 0,1-1 0,-1 0 1,0 1-1,1-1 0,-1 1 0,0-1 0,1 1 0,-1 0 1,0-1-1,1 1 0,-1 0 0,1-1 0,-1 1 1,1 0-1,0 0 0,-1-1 0,1 2 0,-8 26 1055,4-8-416,-44 137 873,32-104-1582,-6 17-276,13-47 103,-80 217-26,24-51 239,41-128-95,-33 60 0,48-101-103,7-16-28,0 1 0,0-1 1,0 1-1,-1-1 0,-5 7 0,6-11-135,2-6-23,3-7 11,19-48-160,19-82 0,-14 46 476,13-33-14,23-86-310,-14-7 1114,-20 84-67,-23 113-486,-3 15-281,0 1 1,-1-1 0,2-20 0,-4 31-62,0-1 0,0 0 1,0 1-1,0-1 0,0 1 0,0-1 1,0 1-1,0-1 0,0 0 1,0 1-1,0-1 0,1 1 0,-1-1 1,0 1-1,0-1 0,1 1 0,-1-1 1,0 1-1,1-1 0,-1 1 1,1-1-1,-1 1-8,1 0-1,-1-1 1,1 1 0,-1 0 0,1 0-1,-1 0 1,1 0 0,-1 0-1,0 0 1,1 0 0,-1 0 0,1 0-1,-1 0 1,1 1 0,-1-1 0,1 0-1,-1 0 1,0 0 0,1 0 0,0 1-1,1 1 9,0-1 0,0 1-1,0-1 1,0 1 0,0 0-1,0 0 1,0 0 0,1 4-1,4 8 5,-1 1 1,0 0-1,-1 1 0,4 28 1,-2-15-54,2 11-8,3-1-1,0 0 1,3-1-1,1 0 1,2-1-1,34 53 1,-7-26 202,77 116-40,16 24-315,-127-192-50,-9-10 37,0 0 0,0 0 0,0 0 1,0 0-1,0 1 0,-1-1 0,1 1 1,-1-1-1,1 1 0,-1 0 0,0-1 1,0 1-1,1 4 0,-3-7 53,1 1 0,0-1 0,-1 0 0,1 1 0,-1-1-1,1 0 1,-1 0 0,1 1 0,-1-1 0,0 0 0,1 0 0,-1 0 0,1 0-1,-1 0 1,1 0 0,-1 0 0,1 0 0,-1 0 0,0 0 0,1 0 0,-1 0-1,1 0 1,-1 0 0,0-1 0,-15-4-1305,0-3-1295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7.2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40 7232,'1'0'3232,"1"0"-2870,-2 0-474,0-2-394,0 1 750,0 0-1,0 1 1,0-1 0,0 0-1,0 0 1,0 1 0,0-1-1,0 0 1,1 1 0,-1-1-1,0 1 1,1-2 0,21-7 793,11-4-416,-23 11-904,1 0 0,-1 1 0,0 0 0,1 1-1,-1 0 1,0 1 0,1 0 0,-1 0 0,0 1 0,20 7 0,-27-8-138,0-1 0,-1 1 1,1 0-1,0-1 0,0 0 1,0 0-1,5 0 0,8-3-2757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8.1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15 5056,'8'-3'5105,"21"-1"-2598,6-1-1661,-25 4-698,-1 0 1,0 1-1,1-1 0,-1 2 0,0-1 0,0 1 1,11 3-1,-14-3-112,2 0-34,-1 1 0,1-1 0,-1 2 0,0-1 1,0 1-1,8 4 0,-14-6-26,1-1 0,-1 1 0,1 0 0,-1 0 0,1 0 0,-1 1-1,1-1 1,-1 0 0,0 0 0,0 1 0,0-1 0,0 1 0,0-1 0,0 1 0,0-1 0,0 1 0,0-1 0,-1 1 0,1 0 0,-1 0 0,1-1-1,-1 1 1,0 0 0,0 0 0,1-1 0,-1 1 0,0 0 0,-1 0 0,1 0 0,-1 1 0,-4 14 61,-1-1-1,-1-1 1,-11 19-1,10-19-135,1 0 0,0 0 0,-7 25-1,13-38 71,1 0 0,-1 1 0,1-1 1,0 0-1,0 0 0,0 1 0,0-1 0,1 0 0,-1 1 0,0-1 0,1 0 0,0 0 0,-1 0 0,2 3 0,1 1 121,1-1 0,0 1 0,5 7 0,-5-10-25,-2 1 0,1 0 0,0 0 1,-1 0-1,1 0 0,-1 0 0,0 0 1,1 7-1,-2-7 28,0 0 0,-1 0 0,0 0 0,0 0 0,0 0 0,0 0 0,0 0 0,-1 0 0,0 0 0,0 0 0,0-1 0,0 1 0,-1 0 0,0 0 0,1-1 0,-1 1 0,-4 4 0,-1 1-151,0-1 1,0 0-1,-1 0 0,0-1 1,-13 9-1,16-13-242,0 0 0,1-1 0,-1 1 0,0-1 1,-6 1-1,9-2 28,0 0 0,1-1-1,-1 1 1,0-1 0,1 0 0,-1 1 0,0-1 0,0 0 0,0 0 0,1 0 0,-1 0 0,0-1-1,0 1 1,1 0 0,-1-1 0,0 1 0,0-1 0,1 0 0,-3-1 0,-1-5-1341,4-5-1226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38.7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137 3 3328,'-2'-1'87,"0"0"1,0 1-1,0 0 1,0-1-1,0 1 1,0 0-1,0 0 1,0 0-1,0 1 1,0-1-1,0 0 0,0 1 1,0-1-1,0 1 1,0 0-1,0-1 1,0 1-1,0 0 1,-2 2-1,2-2-8,1-1 0,0 1 0,0-1-1,-1 0 1,1 1 0,0-1 0,0 0 0,-1 0-1,1 0 1,0 0 0,-3 0 0,-15 3 6136,29-4-4917,7 2-798,22 3 0,4 1-322,-36-5-167,1 1 0,0 0-1,0 0 1,-1 1 0,1-1-1,-1 2 1,1-1 0,-1 1-1,0 0 1,0 0 0,0 1-1,7 5 1,-13-8-11,0 0 0,0 1 0,-1-1-1,1 0 1,0 0 0,0 0 0,-1 1 0,1-1 0,-1 0 0,1 1 0,-1-1 0,0 1-1,1-1 1,-1 0 0,0 1 0,0-1 0,0 1 0,0-1 0,0 0 0,-1 1-1,1-1 1,0 1 0,0-1 0,-1 0 0,1 1 0,-1-1 0,0 0 0,1 1 0,-2 1-1,-1 2-3,0 0 0,0 0 0,-1-1 0,1 1 0,-1-1 0,-5 5 0,7-7-12,0-1 1,1 1-1,-1 0 1,0 0-1,1 0 1,0 0-1,-1 0 1,1 0-1,0 0 1,0 0-1,0 0 0,0 0 1,1 1-1,-1-1 1,0 4-1,1-5 22,0 1 0,0-1 0,0 1 0,0-1 0,1 1 0,-1-1-1,0 1 1,1-1 0,-1 1 0,1-1 0,0 0 0,-1 1 0,1-1-1,0 0 1,0 0 0,0 1 0,0-1 0,0 0 0,0 0 0,0 0 0,0 0-1,0 0 1,0 0 0,1-1 0,1 2 0,5 3 182,1-1-18,-1 1 0,-1 0 0,1 0 1,8 8-1,-15-12-146,1 0-1,-1 0 1,0 0 0,0 1 0,0-1-1,0 0 1,0 1 0,0-1 0,0 1-1,0-1 1,-1 1 0,1 0 0,0-1-1,-1 1 1,0 0 0,1-1 0,-1 1-1,0 0 1,0-1 0,0 1 0,0 0 0,0 0-1,0-1 1,0 1 0,-1 0 0,1-1-1,-1 1 1,-1 3 0,-2 4 63,-1-1 0,-1 0 0,0 0 0,0 0 0,0-1 0,-1 0 1,-11 9-1,-58 39 142,67-48-259,-29 19-217,17-10-1096,-33 18 0,51-32 858,0 0 1,0-1-1,-1 1 1,1-1-1,0 0 1,0 0-1,-1 0 1,1-1-1,-1 1 1,1-1-1,-1 0 1,-4 0-1,7 0 340,1 0-1,0 0 1,-1 0-1,1 0 1,0-1-1,-5-7-3637,9-8 2482,-3 12 938,10-31-954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41.7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 0 1248,'-8'2'370,"7"-1"-198,5-1 646,-5 2-565,-1 0 1,1-1 0,-1 1-1,1-1 1,-1 0-1,0 1 1,1-1-1,-1 0 1,0 0-1,-4 2 1,1 0 242,2-2-318,0 0 0,-1 1 0,0-1 0,1-1-1,-7 2 1,-9 2 254,-34 8 112,51-11-528,0-1 1,-1 0-1,1 1 1,-1-1 0,1 0-1,0 0 1,-4 0-1,3-1 691,-1 1 0,0 0 0,1 0-1,-1 1 1,-7 0 0,24 23-56,-7-16-385,1 0 0,0-1 0,0 0 0,15 11 0,15 15-92,-14-9 12,-1 1 1,32 48 0,-24-28-212,13 24 71,-34-54-64,55 112-268,-33-60 305,43 112 69,-32-61 152,91 178 0,-75-170-105,50 162 1,-85-225-45,47 144-21,-57-160 2,12 72 0,-11-43 125,41 266-59,-19 1-217,-28-245 245,13 113 25,-1-15-100,-9-81-44,32 231 65,-36-270 13,-6 125 0,-1-158-92,-26 314-34,6-144 109,-7 101 41,12-185 134,0 5-145,-14 162-234,19-215 182,-24 136-17,33-211-70,-36 262 35,22-191 125,-36 111 1,-47 84-13,-24-9-27,42-136-551,56-94 8,2 0 0,2 2 0,-27 60 0,17-7-684,-27 64-2346,52-140 3138,1-2-793,-1 0 0,-6 12 0,10-21 953,0 1 0,1-1 0,-1 0 0,0 0-1,1 0 1,-1 0 0,0 0 0,0 0 0,0 0-1,0 0 1,0 0 0,0 0 0,-1-1 0,1 1 0,0 0-1,0-1 1,0 1 0,-1-1 0,1 1 0,0-1-1,-1 0 1,1 1 0,0-1 0,-1 0 0,1 0-1,-2 0 1,1-1-111,0 1-1,0-1 1,0 0 0,1-1-1,-1 1 1,0 0 0,-2-3-1,4 4 265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52.0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1 576,'0'2'37,"1"-1"0,-1 1-1,0 0 1,1 0 0,-1-1 0,0 1-1,0 0 1,0 0 0,-1-1 0,1 1 0,0 0-1,-1 0 1,1-1 0,-1 1 0,1 0-1,-1-1 1,0 1 0,0-1 0,1 1 0,-1-1-1,0 1 1,-1-1 0,1 1 0,0-1-1,0 0 1,-1 0 0,1 0 0,-3 2 0,3-2 16,0 0 1,0 0 0,0 0 0,0 0-1,0 0 1,0 0 0,0 0 0,0 0-1,0 0 1,0 1 0,1-1 0,-1 0-1,0 1 1,1-1 0,-1 0 0,0 4-1,1-4-36,-1 1-1,0 0 1,1 0-1,-1 0 0,0 0 1,0-1-1,0 1 1,-2 2-1,2-2-15,1-1 0,-1 0 0,1 0 1,0 0-1,0 1 0,0-1 0,0 0 0,0 0 0,0 1 0,0-1 1,0 0-1,0 2 0,1 4 261,2 55 106,-1-44-375,-1 1 0,0-1 0,-1 0 0,-2 1 0,-3 21 0,-2 0 172,1 0 1,2 0 0,3 77 0,1-70 200,1-31-424,1-1 1,1 1-1,4 18 1,2 7 106,0 7 67,9 64-227,-2 83 580,-11-97-73,-2-23-482,-1-32 598,-1 0-1,-8 66 1,3-53-276,3 80-1,3-60-140,-2-56-84,-1 8 74,1 1 1,2-1-1,9 48 0,-2-32-76,-1 1 0,-3-1 1,-1 80-1,-6-30-73,-21 148 0,-9 123 225,16-118-162,6-156-69,-19 313 817,20-112-613,6 51-204,-7 7 305,11-255-209,-3 122-383,5-90 372,0-35 114,0-24 26,17 93-1,-8-75-249,39 228-49,-25-167 154,33 337 177,-57-379 81,2 10-3,5 47-196,-1-20 1,-1 11 303,2 209-1320,-9-351 908,-3 107-3540,3-102 1718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6:55.2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1 453 1248,'24'3'1017,"47"0"1,11 1 344,-57-2-1261,0 0 0,0-2-1,32-3 1,74-16 856,232-18-372,-322 35-439,1-3-42,48-12 1,-23 4-21,81-1 159,6-2 111,96-14 1390,-216 30-1834,42 5 0,17 1 212,87 2-160,-35-5 316,-23 5-108,79-2-194,-2-1 171,-45-3 279,215-7 23,-87-2 252,-26 2-997,93-26 488,3 8-141,-162 16-91,24 1-24,-10 0-107,175 3 731,-196 13-757,311 2 447,-303-29-268,3 0 319,163-3-109,-108-6 234,-133 11-484,155-25 22,75-8 680,-114 25-489,-45-4-64,128-12 484,137 28-591,-222 15 438,-159 1-306,85 18 1,15 2-196,10-15 297,-9-1-148,-110-5-988,-1-4-1,1-2 0,114-18 1,-132 10-640,-2-4 508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0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 3968,'-10'-11'7189,"13"12"-7056,0-1 1,0 1-1,0-1 1,0 0-1,0 0 1,5-1-1,2 0-134,7 4 705,-8-1-725,-7-2 12,0 0 0,0 1-1,1-1 1,-1 1 0,0-1 0,0 1 0,0 0-1,0 0 1,0 0 0,3 2 0,0 0 29,0 0 0,0 0 1,1-1-1,10 4 1,3 1-273,-10-4-454,0 1-1,15 2 1,-15-4-1622,1-1 0,15 1 0,-13-5 317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15.4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2 896,'0'-2'13471,"5"4"-14734,3 25 3535,-6-18-2112,0 0 1,-1 0-1,0 0 1,0 0-1,-1 0 1,0 0-1,-3 17 1,3-18-102,-17 137 710,-3 62-338,21-126-107,3-1 0,16 83-1,4-27-437,-20-119 213,1 0 0,1-1 0,1 0 0,0 0 0,18 29 0,-16-32-15,1 0 0,0 0 1,1-1-1,1 0 0,0 0 0,0-2 0,1 0 0,20 12 0,24 8-1,66 26-1,-69-34-113,237 93 170,-197-84-33,111 21 1,-10-16-250,-64-22-2925,-126-14 2571,0 1-255,-1-1-1,1 0 0,0 0 0,0 0 1,6-2-1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16.6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35 4576,'-6'-8'1051,"5"6"-700,0 1 0,0 0 0,0-1 0,0 1 0,0-1-1,0 0 1,1 1 0,-1-1 0,1 0 0,-1 1 0,1-1 0,-1 0 0,1 1-1,0-4 1559,-1 13-1397,-32 84 1604,6-21-1800,-93 251 409,105-289-628,10-24-14,1 0 0,0 1 0,0 0-1,1 0 1,0 0 0,-3 20 0,7-30-48,-1 1 0,1-1 0,-1 0 0,0 0 0,1 0 0,-1 0 0,0 0 0,1-1 0,-1 1 0,1 0 0,-1 0 0,0 0 0,1 0 0,-1 0 0,1 0 0,-1-1 0,0 1 0,1 0 0,-1 0 0,0 0 0,0-1 0,1 1 0,4-4 37,0-1-1,-1 1 1,0-1-1,0 1 1,0-1-1,0-1 0,-1 1 1,0 0-1,0-1 1,0 0-1,2-8 1,4-12-39,6-35 1,-9 34 7,9-32 255,25-64 0,-27 86-176,9-39 0,-20 70-61,-2 5-89,0 0 1,0 1-1,0-1 1,0 0 0,0 1-1,0-1 1,0 0-1,0 1 1,0-1-1,1 1 1,-1-1-1,0 0 1,0 1-1,1-1 1,-1 1-1,1-1 1,-1 1 0,0-1-1,1 1 1,-1-1-1,1 1 1,-1-1-1,1 1 1,-1-1-1,1 1 1,-1 0-1,1-1 1,0 1 0,-1 0-1,1 0 1,-1-1-1,1 1 1,0 0-1,-1 0 1,1 0-1,0 0 1,-1 0-1,1 0 1,0 0-1,-1 0 1,1 0 0,0 0-1,-1 0 1,1 0-1,1 1 1,6 1 16,0-1 1,0 2-1,0-1 0,0 1 1,0 1-1,-1-1 0,1 1 1,11 8-1,-14-8 18,0 0 0,0 0 0,0 1 0,-1-1 0,1 1 0,-1 0 0,0 0 0,0 1 0,-1-1 0,0 1 0,5 11 0,7 32 81,11 80 0,2 5 46,-23-114-273,0 0 145,15 38 0,-10-34 132,-8-17-132,1 0 0,0-1-1,0 1 1,5 8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18.0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120 261 992,'0'-4'127,"0"3"-89,0 0 0,0 0 0,0 0-1,0 1 1,0-1 0,0 0-1,0 0 1,0 0 0,0 0 0,-1 0-1,1 0 1,0 0 0,-1 0 0,0-1 863,-17 2 2864,13 0-3338,0 1 0,1-1 0,-1 1 0,0 1 0,1-1 0,-7 3 0,7-2-62,-1 0 1,1-1-1,-1 0 1,1 1-1,-1-2 1,-6 2-1,9-2-120,1 0-1,-1 0 1,1 0-1,0-1 1,-1 1-1,1 0 1,0 0 0,-1-1-1,1 1 1,0-1-1,-3-1 1,4 2-210,0 0 1,-1-1-1,1 1 0,0 0 1,0-1-1,-1 1 0,1 0 1,0-1-1,0 1 1,0-1-1,0 1 0,-1 0 1,1-1-1,0 1 0,0-1 1,0 1-1,0-1 1,0 1-1,0 0 0,0-1 1,0 1-1,0-1 0,0 1 1,1-1-1,-1 1 1,0 0-1,0-1 0,0 1 1,0-1-1,1 1 0,-1 0 1,0-1-1,0 1 1,1 0-1,-1-1 0,0 1 1,1 0-1,-1-1 1,12-14 130,1 1 1,0 0 0,1 1 0,1 1 0,20-15 0,87-46 467,-101 62-515,-3 0-161,1 2-1,1 0 1,-1 1 0,1 1-1,38-8 1,-51 14 25,1 0 1,-1 1-1,0-1 1,1 1-1,-1 1 1,1 0-1,-1 0 0,14 4 1,-17-4 21,1 1 1,0 0-1,-1 1 1,1-1 0,-1 1-1,0 0 1,0 0-1,0 0 1,0 1-1,0 0 1,-1-1-1,1 1 1,-1 0 0,3 5-1,-1-1 17,-1 0 0,0 0 0,-1 0 0,0 0 0,0 0 0,0 1 0,-1-1 0,0 1 0,-1 0 0,0-1 0,0 1 0,-1 9 0,-2-5 4,1 1-1,-1-1 1,-1 0 0,-1 0-1,0 0 1,0-1-1,-8 16 1,-8 9 264,-1-1-1,-35 47 1,12-13-445,43-69 139,1 0 0,0 0 0,-1 0 0,1 0 0,0 0 0,0 0 0,0 0 0,0-1 0,0 1 0,0 0 0,0 0 0,0 0 0,0 0 0,0 0 0,0 0 1,0 0-1,1 0 0,-1 0 0,0-1 0,1 1 0,-1 0 0,1 0 0,-1 0 0,1-1 0,-1 1 0,1 0 0,0 0 0,-1-1 0,1 1 0,0-1 0,-1 1 0,1-1 0,0 1 0,1 0 0,5 4-87,1 1 0,14 5 0,-9-4-15,4 5 44,0 1 0,-1 0 0,-1 1 0,24 26 0,-17-14 192,-2 1 0,18 33 0,-26-41-11,-2 1 0,0 0 0,7 22 0,-15-37-41,0 0 0,-1 0 0,0 1 0,1-1 0,-2 0 0,1 1-1,-1-1 1,0 0 0,0 1 0,0-1 0,-1 1 0,0-1 0,0 0-1,0 0 1,-1 1 0,1-1 0,-1 0 0,-4 6 0,3-7 7,0 0 1,0 0-1,-1 0 1,1-1-1,-1 1 1,0-1-1,0 0 1,-1 0-1,1-1 0,0 1 1,-1-1-1,0 0 1,0 0-1,1 0 1,-1-1-1,0 0 1,0 0-1,-9 1 1,-7-1 217,1 0 1,-1-1-1,-25-5 1,42 5-252,-131-20-264,21 2-2533,101 16 2109,-54-8-5066,77 2 1986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18.4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13 111 6656,'-1'-2'317,"0"0"1,1 1-1,-1-1 0,1 0 1,-1 0-1,1 1 0,0-1 1,0 0-1,0 0 0,0-3 1,0 3-223,0 1 1,0-1-1,0 0 0,0 1 1,0-1-1,0 0 0,-1 1 1,1-1-1,0 0 0,-1 1 1,0-1-1,-1-2 0,2 4 21,0-1 0,-1 0-1,1 1 1,-1-1 0,1 0 0,0 0-1,0 1 1,-1-1 0,1 0-1,0 0 1,0 1 0,0-1 0,0 0-1,0 0 1,0 0 0,0 1-1,0-1 1,0 0 0,0 0 0,0 1-1,1-1 1,-1 0 0,0 0-1,1 1 1,-1-1 0,0 0 0,1 1-1,-1-1 1,4-3 1494,5 5-1083,1 0-323,110 18 1547,-100-17-2332,0-1 0,0-1 1,-1-1-1,21-3 0,-32 2-712,-1 1-1,1-1 0,12-6 0,-17 7 644,0-1-1,0 1 0,-1-1 0,1 1 0,0-1 0,-1 0 0,1 0 0,-1 0 0,0-1 0,0 1 0,3-4 0,2-12-1365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19.2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316 28 5888,'3'-2'312,"-1"0"-1,0 0 1,0 0 0,1 0 0,-1 1 0,1-1-1,-1 1 1,1 0 0,0 0 0,0 0-1,-1 0 1,7-1 0,13-5 4488,-22 9-4304,-1 14-340,-1-1 0,-1 0 1,0 0-1,-1 0 0,-7 14 0,4-6-42,-22 65-21,-80 168 0,105-247-48,-83 165 760,66-126-771,-25 85-1,3 28 538,41-156-565,1 1 1,-1 0-1,2 0 0,-1 0 0,0 12 1,1-17 14,0 1 0,1-1-1,-1 1 1,0-1 0,0 1 0,1-1 0,-1 0 0,1 1 0,-1-1 0,1 0 0,-1 1 0,1-1 0,0 0 0,0 1 0,0-1 0,0 0 0,0 0 0,0 0 0,0 0 0,0 0-1,0 0 1,0 0 0,1-1 0,-1 1 0,0 0 0,0 0 0,3 0 0,9 2 168,-1 0 0,1-1 1,0-1-1,25 0 0,52-9 275,-67 6-375,-9 0-45,226-30-536,-185 26-1047,-20 5-3034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19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 4992,'-1'7'7147,"3"-7"-7052,19 2 1527,0-1-1,30-2 0,-17-1-938,140-6 1368,66-2-1329,-214 10-949,26 4 0,-44-3-482,0 0 0,0 0 0,0 2-1,-1-1 1,1 1 0,-1 0-1,13 7 1,-18-9 307,-1 0-1,1 0 1,-1 0-1,0 0 1,1 1 0,-1-1-1,0 0 1,0 1-1,0-1 1,0 1-1,0 0 1,0-1-1,-1 1 1,2 2-1,3 26-4002,-3-11 2085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20.3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111 212 6816,'-3'1'2973,"9"0"-2371,11 0-935,1-5 861,-1 0 0,0-2 0,0 0 0,0-1 0,28-15 0,-24 11-266,-16 8-250,0 0 1,0 0 0,0-1-1,0 0 1,0 0-1,-1 0 1,0 0 0,1-1-1,-2 0 1,1 0 0,5-9-1,-8 12-16,0 0-1,0 0 1,0 0 0,0 0-1,0-1 1,-1 1-1,1 0 1,-1-1-1,0 1 1,1 0-1,-1 0 1,0-1-1,0 1 1,-1 0-1,1-1 1,0 1-1,-1 0 1,1-1 0,-1 1-1,0 0 1,0 0-1,0 0 1,0 0-1,0 0 1,0 0-1,-1 0 1,1 0-1,-1 0 1,1 0-1,-1 1 1,0-1 0,1 1-1,-4-3 1,-1 1-1,1 0 1,-1 0 0,0 0 0,0 1-1,0 0 1,0 0 0,0 0 0,0 1-1,0 0 1,-1 0 0,1 1 0,-1-1-1,1 2 1,0-1 0,-1 1 0,1-1-1,-9 4 1,-4 0 88,1 2-1,0 0 1,1 1-1,-28 15 1,39-19-9,0 1 0,0-1 0,1 1 0,-1 0 0,1 1 0,0-1 0,0 1 0,0 0 0,1 0 0,0 1 0,0-1 0,0 1 0,0 0 0,1 0 0,0 0 0,1 0 0,-1 1 0,1-1 0,0 1 0,1 0 0,-1-1 0,1 1 0,1 0 0,-1 0 0,1 0 0,1-1 0,-1 1 0,1 0 0,0 0 0,1 0 0,-1-1 0,4 9 0,0-4 81,0 0 0,1-1 1,0 0-1,0 0 0,1-1 1,0 0-1,1 0 0,0 0 1,0-1-1,1 0 0,0-1 1,1 0-1,-1 0 0,19 8 1,-2-2-26,-1-2 0,2-1-1,-1-1 1,1-2 0,30 5 0,-48-10-249,0-1 0,0 0 1,0-1-1,1 0 0,-1 0 0,0-1 1,0 0-1,16-5 0,-21 5-243,0 0 1,-1 0-1,1-1 0,0 0 1,-1 0-1,1 0 1,-1 0-1,0 0 0,0-1 1,0 1-1,0-1 1,0 0-1,0 0 0,-1 0 1,0 0-1,1 0 0,-1-1 1,0 1-1,0-1 1,-1 0-1,1 1 0,0-6 1,16-54-6696,-4 28 5088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20.7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0 8320,'0'1'261,"-1"0"1,1 0-1,0 0 0,0 0 1,0-1-1,0 1 1,0 0-1,0 0 1,0 0-1,0 0 1,0-1-1,1 1 0,-1 0 1,0 0-1,1 1 1,3 18 56,-6 7-143,-9 52 0,1-19 291,8-37-103,-1-6 50,1 0 0,1 0 1,2 23-1,-1-39-393,0-1 1,0 0-1,0 1 0,0-1 1,0 0-1,0 1 1,0-1-1,0 0 0,0 1 1,0-1-1,0 0 1,1 1-1,-1-1 0,0 0 1,0 1-1,0-1 1,0 0-1,1 0 0,-1 1 1,0-1-1,0 0 1,1 0-1,-1 1 0,0-1 1,0 0-1,1 0 1,-1 0-1,0 0 0,1 1 1,-1-1-1,10-4 249,10-16-77,89-104 103,-91 107-142,1 0 1,1 2-1,0 0 0,38-20 0,-50 30-92,3-1-47,0 0 0,0 1 0,1 0-1,-1 0 1,1 1 0,0 1-1,24-4 1,-33 7 1,1 0 1,-1 0-1,0 1 0,0-1 1,0 1-1,0 0 0,0 0 1,0 0-1,0 0 0,0 0 1,0 0-1,-1 1 0,1 0 1,0-1-1,-1 1 0,1 0 0,-1 0 1,0 0-1,1 1 0,-1-1 1,0 1-1,-1-1 0,1 1 1,1 2-1,4 8 90,-1-1 0,0 1 0,7 27 0,-12-37-92,5 23-513,-1 0 0,2 28 0,-4-29-522,-2 1-2067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21.2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182 0 7040,'1'0'81,"0"0"0,-1 0 1,1 0-1,-1 1 0,1-1 1,0 0-1,-1 0 0,1 1 1,-1-1-1,1 0 0,-1 0 0,1 1 1,-1-1-1,1 1 0,-1-1 1,1 0-1,-1 1 0,0-1 1,1 1-1,-1-1 0,0 1 1,1-1-1,-1 1 0,0-1 0,1 1 1,-1 0-1,0-1 0,0 1 1,0-1-1,0 1 0,0 0 1,0-1-1,0 1 0,0-1 0,0 1 1,0 0-1,0-1 0,0 1 1,0-1-1,0 1 0,0 0 1,0-1-1,-1 1 0,1-1 1,0 1-1,-1-1 0,1 1 0,0-1 1,-1 1-1,0 0 0,-2 3-92,-1 0-1,0 0 0,-1-1 0,-7 6 1,9-7 323,-11 7 498,-21 9 1,-12 7 121,43-22-908,-1 0 0,1 1 0,0-1 1,0 1-1,0 0 0,0 0 0,-3 5 0,6-8-26,0 0-1,1 0 0,-1 0 1,1 0-1,0 0 0,-1 0 0,1 0 1,0 0-1,-1 0 0,1-1 1,0 1-1,0 0 0,0 0 1,0 0-1,0 0 0,0 0 1,0 0-1,0 0 0,1 0 1,-1 0-1,0 0 0,0 0 1,1 0-1,-1 0 0,1 0 1,-1 0-1,1 0 0,-1 0 1,1-1-1,-1 1 0,2 1 1,2 2 35,0-1 1,0 0-1,0 0 1,9 5 0,-6-4 11,19 12 195,42 29 342,-60-39-397,0 0-1,-1 1 1,0 0 0,0 1 0,11 16 0,-16-21-118,0-1-1,-1 1 1,0 0 0,0 0-1,0 0 1,0 0 0,0 0-1,0 0 1,-1 0 0,1 0-1,-1 0 1,0 0 0,0 0-1,-1 6 1,0-4-9,0 0-1,-1 0 1,1-1 0,-1 1-1,0 0 1,0-1 0,-1 1-1,-4 5 1,-1 0-56,0 0-1,-1-1 1,-1 0 0,1 0-1,-1-1 1,-16 10-1,-59 31-2656,64-44 726,20-5 1709,1 0 1,-1 0-1,0 0 0,1 0 1,-1 0-1,0 0 1,0 0-1,1 0 0,-1 0 1,0 0-1,0 0 0,1 0 1,-1 0-1,0-1 0,1 1 1,-1 0-1,0 0 1,1-1-1,-1 1 0,0-1 1,1 1-1,-1-1 0,0 0 1,0-6-1493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21.6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1 6976,'-1'0'190,"1"1"1,-1-1 0,1 1-1,-1-1 1,1 1-1,-1-1 1,1 1 0,-1-1-1,1 1 1,-1-1-1,1 1 1,0 0 0,-1-1-1,1 1 1,0 0 0,-1-1-1,1 1 1,0 0-1,0-1 1,0 1 0,0 0-1,0-1 1,0 2-1,-8 18 174,-6 2 68,-34 55 602,43-67-954,1-1-1,-1 1 0,2 0 1,-1 1-1,2-1 0,-3 13 1,5-22-52,0 0 1,-1 0 0,1 0-1,0 0 1,0 0 0,0 0-1,0-1 1,0 1 0,0 0-1,1 0 1,-1 0 0,0 0 0,0 0-1,1 0 1,-1 0 0,0-1-1,1 2 1,0-2 1,-1 1 0,1-1 0,-1 0 0,0 0 0,1 0 0,-1 0-1,0 1 1,1-1 0,-1 0 0,1 0 0,-1 0 0,0 0 0,1 0 0,-1 0 0,1 0 0,-1 0 0,0 0 0,1 0-1,-1 0 1,1 0 0,-1-1 0,0 1 0,1 0 0,-1 0 0,1-1 0,3-1 124,-1 0 0,0 0 0,0 0 0,0-1 1,0 1-1,3-5 0,21-25 884,-1-1 0,28-50 0,-53 81-1022,0 0 0,0 1 0,0-1 0,0 0 0,-1 0 0,1 0 0,-1 0 0,1 0 0,-1 0 0,0 0 0,1 1 0,-1-1 0,0 0-1,0 0 1,-1 0 0,1 0 0,0 0 0,-2-4 0,2 5-57,-1 0 0,0 0 0,1 0 0,-1 0 0,0 0 0,0 0 0,0 0 0,1 0 0,-1 0 1,0 1-1,0-1 0,0 0 0,-1 1 0,1-1 0,0 1 0,0-1 0,0 1 0,0-1 0,0 1 0,-1 0 0,1 0 0,0-1 0,0 1 0,-1 0 0,1 0 0,0 0 0,0 0 0,0 1 0,-1-1 0,1 0 0,-1 1 0,-3 0-292,0 0-1,0 1 1,0-1-1,1 1 1,-1 0-1,0 1 1,1-1-1,0 1 1,0 0-1,0 0 1,-5 4 0,5-3-709,0 1 1,0-1-1,1 1 1,-1-1-1,-4 10 1,28-12-5396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0:43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40 2144,'-1'-1'3091,"13"1"-2001,-11 1-1005,8 3 1041,-8-3-728,0 1-380,0 0-1,0-1 1,-1 1 0,1 0-1,0 0 1,0 0-1,-1 0 1,0 0 0,1 0-1,-1 0 1,0 0 0,0 0-1,0 3 1,-20 60 297,-7 4-49,13-11-43,11-41-192,-1-1 0,0 1 0,-9 19 0,1-8 409,-12 36 0,24-64-433,0 1 0,0-1 1,0 1-1,0-1 0,0 0 0,-1 1 1,1-1-1,0 1 0,0-1 0,-1 0 0,1 1 1,0-1-1,-1 0 0,1 0 0,0 1 1,-1-1-1,1 0 0,0 0 0,-1 1 0,-1-2 148,3-5-97,5-12 24,0 0-1,-2 0 1,4-21 0,5-25 82,12-42 275,-2 7-190,-21 92-253,0-1-1,-1 0 1,1 0 0,-1-12 0,4-6-311,-5 25 507,0 0-160,0 1-32,0 0-1,0 0 1,0 0-1,0 0 1,-1 0 0,1-1-1,0 1 1,0 0-1,0 0 1,0 0 0,0 0-1,0 0 1,0 0-1,1 0 1,-1-1 0,0 1-1,0 0 1,0 0-1,0 0 1,0 0 0,0 0-1,0 0 1,0 0-1,0-1 1,0 1-1,0 0 1,0 0 0,0 0-1,0 0 1,1 0-1,-1 0 1,0 0 0,0 0-1,0 0 1,0 0-1,0 0 1,0 0 0,0-1-1,0 1 1,1 0-1,-1 0 1,0 0 0,0 0-1,0 0 1,0 0-1,7 5-42,5 9-47,-11-12 82,12 16 110,-2 1 0,1 1 1,9 24-1,-10-19 76,24 64 264,-14-28-148,-17-46-213,1 0 0,1 0 0,0 0 0,16 27 0,-10-24-854,-10-17 30,-2-1 595,1 1-1,-1-1 1,1 0-1,-1 0 1,0 0-1,1 0 1,-1 0-1,0 0 1,1 0-1,-1 0 0,1 0 1,-1 0-1,0 0 1,1 0-1,-1-1 1,0 1-1,1 0 1,-1 0-1,1 0 1,-1-1-1,1 1 39,-1 0-1,1 0 1,-1-1 0,1 1-1,-1 0 1,0-1-1,1 1 1,-1-1-1,0 1 1,1 0-1,-1-1 1,0 1-1,1-1 1,-1 1-1,0-1 1,0 1-1,1-1 1,-1 1-1,0-1 1,0 0-1,1-22-3227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1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66 2656,'-1'0'27,"1"0"1,0 0-1,0 0 1,0 0-1,0 0 1,0 1 0,0-1-1,0 0 1,0 0-1,0 0 1,0 0-1,0 0 1,0 0-1,0 0 1,0 0-1,0 1 1,0-1-1,0 0 1,0 0-1,0 0 1,0 0-1,0 0 1,0 0-1,0 0 1,0 1-1,0-1 1,0 0-1,0 0 1,0 0-1,0 0 1,0 0-1,0 0 1,0 0-1,0 0 1,0 0-1,0 1 1,0-1 0,0 0-1,0 0 1,0 0-1,1 0 1,-1 0-1,0 0 1,0 0-1,0 0 1,0 0-15,1 1 1,-1-1-1,0 0 1,1 0-1,-1 0 1,0 0-1,0 1 1,1-1-1,-1 0 1,1 0 0,-1 0-1,0 0 1,1 0-1,-1 0 1,0 0-1,1 0 1,-1 0-1,0 0 1,1 0-1,-1 0 1,0 0-1,1 0 1,-1-1-1,0 1 1,1 0 0,-1 0-1,0 0 1,1 0-1,-1-1 1,0 1-1,19-9-287,-16 8 391,1-1 0,0 1 0,0-1-1,-1 0 1,1-1 0,5-3 2363,7 4-462,-14 2-1879,0 0 0,0 0 0,0 0 0,0-1 0,0 1 0,0 0 0,3-2 0,4-2-9,0 1 0,17-5 0,12-1 88,47-5 1,-78 14-190,0 0-1,-1 0 1,1 0-1,-1 1 1,1 0 0,7 2-1,-11-2-43,-1-1 1,1 1-1,-1 0 0,1 0 0,-1 0 1,0 0-1,0 0 0,1 0 0,-1 1 1,0-1-1,0 1 0,0 0 0,-1-1 1,1 1-1,0 0 0,-1 0 0,1 0 1,1 4-1,-1 0 21,0-1 0,-1 2 0,0-1 0,0 0 0,0 0 0,-1 0 0,0 0 0,0 0 1,0 0-1,-1 1 0,0-1 0,0 0 0,-1 0 0,0 0 0,0-1 0,0 1 0,-5 8 0,-3 3 169,0 0-1,-1-1 0,-1 0 1,-15 16-1,22-24-16,5-8-88,-1 1 1,1 0-1,-1 0 0,1 0 1,-1-1-1,1 1 0,-1 0 1,1-1-1,-1 1 0,0 0 1,1-1-1,-1 1 0,0-1 1,0 1-1,1-1 1,-1 1-1,-2 0 310,11-5 110,0 2-436,-1 1-1,1 0 0,0 1 1,-1 0-1,10 0 0,-11 1-83,0 1 1,-1-1-1,1 1 0,-1 0 0,0 1 0,1-1 0,-1 1 1,0 0-1,5 4 0,-3-2-1125,1 0 0,-1-1 1,14 5-1,-20-8 867,0-1 0,0 1 0,0-1 0,1 0 0,-1 0 0,0 0 0,0 1 0,1-1 0,-1 0 0,0-1 0,1 1 0,-1 0 0,0 0 0,0 0 0,0-1 0,1 1 0,-1-1 0,0 1 0,0-1 0,0 1 0,0-1 0,0 0 0,0 1 0,0-1 0,0 0 0,2-2 0,6-3-1061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22.0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1 115 7456,'16'20'2601,"-9"-13"-2312,-2-1 0,1 1 1,-1 0-1,0 1 1,0-1-1,-1 1 0,0 0 1,4 12-1,-6-13-174,-1-2 266,0 0 0,1 0 0,-1 0-1,1 0 1,6 10 763,-4-21 668,-3 5-1707,-1 0 0,1 0 1,-1 0-1,1 0 0,-1 0 0,0 0 1,1 0-1,-1-1 0,0 1 1,0 0-1,0 0 0,0 0 1,0 0-1,0-2 0,1-18 432,1-1 0,1 1-1,0 0 1,2 0 0,0 0-1,1 0 1,13-25 0,-18 43-584,0 1 1,0-1-1,1 1 1,-1-1 0,1 1-1,0 0 1,0-1-1,0 1 1,0 0-1,0 1 1,0-1 0,0 0-1,1 0 1,-1 1-1,1-1 1,-1 1 0,1 0-1,0 0 1,-1 0-1,1 0 1,5 0-1,-2 0-387,0 1-1,0 0 0,1 0 0,-1 1 0,0-1 0,0 2 0,0-1 0,0 0 0,8 5 0,3-1-2039,0 0-1,28 4 0,-12-1-3215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0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1069 736,'13'5'2400,"-4"-3"-127,-9-2-2153,1 1 1,-1-1-1,1 0 0,-1 0 1,1 0-1,-1 0 1,0 1-1,1-1 1,-1 0-1,1 0 0,-1 0 1,1 0-1,-1 0 1,1 0-1,-1-1 1,1 1-1,-1 0 0,1 0 1,-1 0-1,1 0 1,-1 0-1,1-1 1,-1 1-1,1 0 0,-1 0 1,0-1-1,1 1 1,-1 0-1,0-1 1,1 1-1,-1-1 0,0 1 1,1 0-1,-1-1 1,0 1-1,0-1 1,1 1-1,-1-1 0,0 1 1,0-1-1,66-117 2760,-42 69-2296,52-77 0,-65 111-491,1 0-1,0 1 0,1 1 1,1 0-1,16-12 1,82-49 373,-63 43-404,6-6 245,75-65-1,-101 76-209,25-22 88,1 1-1,67-41 1,-69 57-13,1 2 0,2 2 0,88-28 0,-83 34-132,-12 4-153,83-18-1,-109 31-395,-10 1-824,0 1 1,20-1 0,-33 3 1218,0 0 0,1 0 1,-1 0-1,0 0 1,1 0-1,-1 0 0,1 0 1,-1 0-1,0 0 1,1 0-1,-1 0 0,1 0 1,-1 0-1,0 0 0,1 0 1,-1 0-1,0 0 1,1 1-1,-1-1 0,0 0 1,1 0-1,-1 0 1,0 1-1,1-1 0,-1 0 1,0 0-1,1 1 1,-1-1-1,0 0 0,0 1 1,0-1-1,1 0 1,-1 1-1,0-1 0,0 0 1,0 1-1,0-1 0,1 0 1,-1 1-1,0-1 1,0 1-1,0 0 0,-2 9-3704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1.7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185 735 2304,'1'1'537,"0"-1"-358,0 0-1,0 0 0,0 1 0,0-1 0,0 0 0,0 0 1,0 0-1,-1 0 0,1 0 0,0 0 0,0 0 0,0 0 1,0-1-1,0 1 0,0 0 0,-1-1 0,1 1 0,0 0 1,0-1-1,0 1 0,-1-1 0,1 1 0,0-1 0,0 1 1,-1-1-1,1 0 0,0 1 0,-1-1 0,2-1 0,-1 0 48,3-5 478,0 0-1,0 0 1,4-13-1,2-11 260,10-52 0,3-15-377,2 25-350,3 1 0,2 2 0,62-102 0,-75 142-283,-14 21-50,2 1 0,-1 0 0,1 1 0,0-1 0,7-6 0,-13 15 21,0 1 0,-1 0 0,1 0 0,0 1 0,1-1 0,-1 0 1,0 0-1,0 3 0,-3 8 23,-2-2 65,0 0 0,-1 1-1,-9 11 1,-4 5-32,-28 41 150,-20 31 113,26-31-143,-127 188 728,141-222-764,-2 2 283,-28 45-1,57-81 17,9-2-294,0 0 0,1-1 0,-1 0 0,-1 0-1,1-1 1,0 0 0,-1-1 0,13-7 0,-8 5 121,16-11 8,-1-1-1,44-37 0,-16 12-303,-28 20 57,-18 15-301,0 1 0,0-1 0,1 2 0,0-1 0,11-4 0,37-15-4338,-25 13 1184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2.9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49 130 3552,'-9'-6'743,"8"5"-537,-1 0 0,0 0 0,1 0 1,-1-1-1,0 2 0,0-1 0,0 0 1,0 0-1,-4 0 0,5 1-93,0-1-1,0 1 1,0-1-1,0 1 1,0 0-1,1-1 0,-1 0 1,0 1-1,0-1 1,0 1-1,0-1 1,1 0-1,-1 0 1,0 1-1,0-2 1,1 1-16,-1 1 0,1 0 1,0-1-1,-1 1 0,1-1 1,0 1-1,-1 0 0,1-1 0,0 1 1,0-1-1,0 1 0,-1-1 1,1 1-1,0-1 0,0 1 1,0-1-1,0 1 0,0-1 0,0 1 1,0-1-1,0 1 0,0-1 1,0 1-1,0-1 0,1 1 1,-1-1-1,0 1 0,0-1 1,0 1-1,0-1 0,1 1 0,-1-1 1,0 1-1,1-1 0,9-6 337,-1 0 0,1 1-1,1 1 1,-1-1 0,1 2-1,14-6 1,70-14 232,-62 18-615,0 1 0,1 1 0,-1 2 0,1 1 0,-1 2 0,45 6 0,-72-6-47,1 1 1,0-1-1,-1 1 1,1 0-1,-1 1 1,1-1-1,-1 1 1,0 1-1,0-1 1,-1 1-1,1 0 1,-1 0-1,1 1 0,-1 0 1,-1 0-1,1 0 1,-1 0-1,0 1 1,0-1-1,0 1 1,-1 0-1,0 0 1,0 1-1,-1-1 1,1 0-1,-2 1 1,1 0-1,0-1 1,-1 1-1,0 7 1,-1-4 49,1 1 1,-2-1-1,1 1 1,-1-1-1,-1 0 1,0 0-1,-1 0 1,0 0-1,0 0 1,-1 0-1,0-1 1,-6 11-1,-4 2 7,-2 0-1,0-1 0,-28 29 0,44-50-59,-6 6-56,1 0 1,0 1 0,0-1-1,-5 10 1,9-15 29,0 1 1,0 0 0,0-1-1,1 1 1,-1 0 0,1 0-1,-1 0 1,1-1 0,0 1-1,-1 0 1,1 0 0,0 0-1,0 0 1,1 0-1,-1-1 1,0 1 0,0 0-1,1 0 1,-1 0 0,1 0-1,0-1 1,0 1 0,-1 0-1,3 2 1,2 1 15,-1 0-1,1 0 1,-1 0 0,2-1 0,-1 0 0,0 0-1,12 6 1,46 19 222,-49-23-155,52 17 3,-46-17-64,0 1 0,-1 1 0,0 0 0,0 2 0,19 12 0,-36-21 18,1 1 0,0 1 0,-1-1 1,0 0-1,1 1 0,-1-1 0,2 4 0,-3-5-1,0 0-1,-1 0 0,0 1 1,1-1-1,-1 0 1,0 0-1,1 1 0,-1-1 1,0 0-1,0 0 1,0 1-1,0-1 0,0 0 1,0 1-1,0-1 0,-1 0 1,1 0-1,0 1 1,-1-1-1,1 0 0,-2 2 1,-3 7 124,-1-1 1,0 0-1,-1 0 0,0-1 1,0 1-1,-1-2 0,-14 13 1,2-5 169,-1 0 0,-28 15 1,11-11-178,-2-1 0,1-2 1,-53 14-1,-129 16-2256,148-38-535,25-7-1955,37-2 2418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3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6 6464,'-1'-1'21,"-6"-4"2188,5 10-224,1 3-1966,-7 105 635,4-30-145,-9 216 639,10-152-1133,2 36-3013,0-175 2040,-2-14-686,2-6 485,0 0 0,1-1-1,2-22 1,0-9-177,-5-17 333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3.7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66 323 5312,'-7'-20'732,"5"13"-457,-1 0-1,0 0 0,-1 0 1,0 1-1,-5-8 0,4 6-128,2 5 3,1-1 1,0 1 0,0 0 0,0-1 0,0 0-1,1 1 1,-1-1 0,0-5 0,-1-1 191,0-1-1,2 0 1,-1 1 0,1-1 0,1 0 0,0-13 0,1 19-276,0-1 0,0 1-1,1 0 1,-1 0 0,1 0 0,0 0 0,1 0 0,-1 0 0,1 0 0,0 1 0,0-1 0,0 1 0,1 0 0,6-6 0,-5 5 1,1 1 0,-1-1 0,1 1 1,0 1-1,0-1 0,0 1 0,0 0 0,1 1 1,-1 0-1,1 0 0,0 0 0,-1 0 1,1 1-1,0 0 0,0 1 0,7 0 0,2 1 57,1 1 0,-1 0-1,0 1 1,0 1-1,26 10 1,-15-3-65,0 1 1,-1 1-1,0 2 1,27 19-1,-15-6-167,62 62 1,-83-74 169,-1 1 0,-1 1 0,0 0 0,-2 1 1,16 28-1,-26-41-16,1 1-1,-1 0 1,-1 0 0,1 0 0,-1 1-1,-1-1 1,1 0 0,-1 1-1,-1-1 1,1 1 0,-1-1 0,-1 1-1,1-1 1,-1 1 0,0-1 0,-1 1-1,0-1 1,0 0 0,-1 0-1,-4 9 1,-2 0 120,-1 0 1,0-1-1,-2 0 0,1-1 0,-26 24 0,4-9 46,-48 32 0,52-42-936,-1-2 0,0-2 0,-62 23-1,90-37 439,0 0-1,-1 0 1,1 0-1,0 0 1,-1-1-1,1 1 1,-1-1-1,1 1 1,-1-1-1,1 0 1,-1 0-1,1 0 1,-1-1-1,1 1 1,-1-1-1,1 1 1,-1-1-1,1 0 1,-1 0-1,1 0 1,-2-1-1,3 2 216,1 0 0,-1-1 0,1 1-1,0 0 1,-1-1 0,1 1 0,0-1 0,-1 1 0,1 0-1,0-1 1,0 1 0,-1-1 0,1 1 0,0-1-1,0 1 1,0 0 0,0-1 0,-1 1 0,1-1 0,0 1-1,0-1 1,0 1 0,0-1 0,0 1 0,0-1 0,0 1-1,0-1 1,1 1 0,-1-1 0,1-2-383,1 1 0,0 0 0,-1 0 0,1-1 1,0 1-1,4-3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4.5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1 293 7136,'0'-1'135,"0"1"1,0-1-1,0 0 1,0 1-1,0-1 1,0 0-1,0 1 0,0-1 1,0 1-1,0-1 1,0 0-1,0 1 1,1-1-1,-1 1 1,0-1-1,1 0 1,-1 1-1,0-1 0,1 1 1,-1-1-1,0 1 1,1-1-1,-1 1 1,1-1-1,0 1-68,0 0-1,-1 0 1,1 0 0,0 0-1,-1 0 1,1 0 0,0 0-1,-1 0 1,1 0-1,0 0 1,-1 0 0,1 1-1,-1-1 1,1 0-1,0 1 1,-1-1 0,1 0-1,0 1 1,4 2 59,-1 1 1,0-1 0,0 1-1,4 6 1,2 4-5,-1 0-1,0 1 1,13 31 0,-4-6 127,14 29 384,37 122 1,-58-157-466,28 70 307,-8-25 154,-26-68-312,-5-11-306,0 1 0,0-1 0,0 0 0,0 0 0,0 0 0,0 0 0,0 0 0,0 0 0,0 0 0,0 0 0,0 0 0,0 0-1,0 0 1,0 0 0,0 0 0,0 0 0,0 0 0,0 0 0,0 0 0,0 0 0,0 1 0,0-1 0,0 0 0,0 0 0,0 0 0,0 0 0,0 0 0,0 0 0,0 0 0,0 0 0,0 0 0,0 0 0,1 0 0,-1 0-1,0 0 1,0 0 0,0 0 0,0 0 0,0 0 0,0 0 0,0 0 0,0 0 0,0 0 0,0 0 0,0 0 0,0 0 0,0 0 0,0 0 0,0 0 0,0 0 0,0 0 0,1 0 0,-1 0 0,0 0 0,0 0 0,0 0-1,0-1 1,0 1 0,0 0 0,0 0 0,0 0 0,0 0 0,0 0 0,0 0 0,0 0 0,1-18 1212,-1 12-1225,7-195 2195,-3 159-1931,2 0 1,21-72 0,-12 62-394,46-141-98,15 7-2558,-70 174 2046,-4 7 77,0-1 0,1 0 0,0 1-1,0 0 1,1-1 0,0 1-1,0 1 1,6-7 0,-9 10 530,-1 1 1,1-1 0,0 1-1,-1 0 1,1 0 0,-1-1-1,1 1 1,0 0 0,-1 0-1,1 0 1,0 0 0,0 0 0,-1 0-1,1 0 1,0 0 0,-1 0-1,1 0 1,0 0 0,-1 0-1,1 1 1,0-1 0,-1 0-1,1 0 1,0 1 0,-1-1-1,1 0 1,-1 1 0,1-1-1,-1 1 1,1-1 0,-1 0 0,1 1-1,-1 0 1,1-1 0,-1 1-1,1-1 1,-1 1 0,1 0-1,1 3-330,0-1 0,0 1 0,0 0 0,0 0 0,1 6 0,3 26-1408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5.0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56 118 5632,'0'1'324,"0"-1"-244,0 0 1,-1 0 0,1 0 0,0 0 0,0 1 0,0-1 0,0 0 0,0 0 0,0 1 0,0-1 0,0 0 0,0 0 0,0 0 0,0 1 0,0-1 0,0 0-1,0 0 1,0 0 0,0 1 0,0-1 0,0 0 0,1 1 405,-1 0-405,8 9 1332,-5-7-1230,0-1 0,-1 1 0,1-1 0,0 0 0,0 0 0,4 2 0,3-1 10,0 0-1,0-1 1,0 0-1,0 0 1,1-1 0,-1 0-1,18-2 1,2-1 114,41-9 0,-57 8-158,1-1 1,-1 0 0,22-9 0,-32 11-128,0 1 0,-1-1 1,0 0-1,1 0 0,-1 0 1,0-1-1,0 1 0,0-1 1,0 0-1,0 0 1,-1 0-1,0 0 0,1 0 1,-1 0-1,0-1 0,0 1 1,-1-1-1,3-5 1,-4 7-10,1 0 0,-1 0 0,0 0 1,1 0-1,-1 1 0,0-1 0,0 0 0,0 0 1,-1 0-1,1 0 0,0 0 0,-1 1 1,1-1-1,-1 0 0,0 0 0,1 1 1,-3-4-1,1 3 6,0-1 1,0 1-1,0 0 1,0 0-1,0 1 1,0-1-1,0 0 0,-1 1 1,1-1-1,-6-1 1,0 0 35,0 0 0,0 1 0,-1 0 0,1 1 0,-1-1 0,-15 1 0,4 1-13,-1 2 1,1 0-1,0 1 1,1 1-1,-36 11 1,44-11 42,0 0-1,0 1 1,1 1-1,-1 0 1,1 0-1,0 1 1,1 0-1,-1 1 1,1 0-1,1 0 1,-9 11-1,13-13-35,0 0 1,1 0-1,0 0 0,0 0 0,0 0 1,1 1-1,0-1 0,0 1 0,1 0 0,-1 9 1,1-6 2,1-1 0,0 1 0,0-1 0,1 1 0,0-1 1,5 16-1,-2-13 104,0 0 0,1-1 0,1 1 0,-1-2 0,2 1 0,-1 0 0,2-1 0,-1-1 0,17 17 0,-10-13-176,0-1 0,1-1 0,1 0 0,0-1 0,30 15 0,-35-20-458,1-1 0,-1 0 1,17 3-1,-10-5-1312,-1 1-1,0-2 1,30-1 0,-19-2-2199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5.4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203 53 5728,'35'-20'2359,"-27"16"-934,0 0 0,13-9 0,-21 13-1399,0-1 0,1 1 0,-1 0 0,0 0 0,0 0 0,0 0 0,0 0 0,0 0 0,1 0 0,-1-1 0,0 1 0,0 0 0,0 0 0,0 0 0,0 0 0,0-1 0,0 1 0,0 0 0,1 0 0,-1 0-1,0 0 1,0-1 0,0 1 0,0 0 0,0 0 0,0 0 0,0 0 0,0-1 0,0 1 0,0 0 0,0 0 0,0 0 0,0-1 0,0 1 0,-1 0 0,1 0 0,0 0 0,0 0 0,0-1 0,0 1 0,0 0 0,0 0 0,0 0 0,0 0 0,-1 0-1,1-1 1,0 1 0,0 0 0,0 0 0,0 0 0,-1 0 0,1 0 0,0 0 0,0 0 0,0-1 0,-13-1 574,1 1-334,-1 1 0,1 1 0,-1 0 0,0 1 0,1 0 0,0 1 0,-1 0 0,-11 5 0,14-4-200,1 1-1,-1 0 1,1 1-1,0 0 0,1 0 1,-1 1-1,1 0 1,1 0-1,-1 1 1,-12 17-1,16-18-48,0 0 0,0 0-1,1 1 1,0-1 0,0 1-1,1 0 1,0 0 0,0 0 0,1 0-1,0 0 1,0 0 0,1 0-1,0 0 1,2 16 0,0-15-22,0 1-1,1-1 1,-1 0 0,2 0-1,-1 0 1,1 0 0,1 0 0,0-1-1,0 0 1,0 0 0,1 0 0,10 10-1,-5-8-91,0 0 0,1-1-1,0 0 1,0 0-1,1-1 1,0-1-1,20 8 1,-27-12-175,0-1-1,1 0 1,-1 0 0,1-1 0,-1 0-1,1 0 1,-1 0 0,1-1 0,0 0 0,-1-1-1,1 1 1,0-1 0,-1 0 0,1-1-1,-1 1 1,0-2 0,0 1 0,1 0 0,-1-1-1,-1 0 1,1-1 0,8-5 0,-5 0-544,-1 1 0,11-14 0,23-32-3600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5.8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108 1 6976,'-5'3'3002,"5"-3"-2923,-4 15 957,-3 25-1379,5-25 766,-11 63 162,-46 325 1694,45-239-1047,10 205 0,34 5-1653,-29-366-74,-1-4 202,1-1 1,-1 1-1,1-1 0,-1 1 1,1-1-1,0 1 1,1-1-1,-1 0 1,0 1-1,1-1 1,2 4-1,-4-7 244,0 0 0,0 0 0,1 0 0,-1 0 0,0 0 0,0 1 0,1-1 0,-1 0 0,0 0 0,0 0 0,1 0 0,-1 0-1,0 0 1,0 0 0,1 0 0,-1 0 0,0 0 0,0 0 0,1 0 0,-1 0 0,0 0 0,0 0 0,1 0 0,-1 0 0,0 0 0,0 0 0,0-1-1,1 1 1,-1 0 0,0 0 0,0 0 0,1 0 0,-1 0 0,0-1 0,0 1 0,0 0 0,1 0 0,6-12-1628,2-18-174,-1-13-1695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2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1664,'0'0'15,"0"0"0,1 0 0,-1-1 0,0 1 0,0 0 0,0 0 0,1 0 0,-1 0 0,0 0 0,0 0-1,0-1 1,0 1 0,0 0 0,0 0 0,1 0 0,-1 0 0,0-1 0,0 1 0,0 0 0,0 0 0,0 0 0,0-1 0,0 1 0,0 0 0,0 0 0,0 0 0,0-1 0,0 1 0,0 0 0,0 0 0,0 0 0,0-1-1,0 1 1,0 0 0,0 0 0,0 0 0,0-1 0,0 1 0,0 0 0,-1 0 0,1 0 0,0 0 0,0-1 0,0 1 0,0 0 0,0-16 6827,9 17-6064,-7-1-634,0 1 0,0-1 0,0 0 1,1 0-1,-1 0 0,0 0 0,0 0 0,4-1 0,-5 0-125,0 1 1,0 0-1,0-1 0,1 1 1,-1 0-1,0 0 0,0 0 1,0 0-1,1 0 0,-1 0 1,2 0-1,4 0 26,21-4 397,-16 2-131,-1 0 1,15 0-1,34-3 249,-17 1-389,19-1-127,-29 2-26,48 1 0,14 2-2818,-93 0 2176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6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85 8896,'-17'-5'5573,"37"-3"-3381,7 1-1413,35-4-1,-10 3-287,48-10-466,1 4 0,127 0-1,-212 14-432,42 2-1616,-52-1 1393,0 0 0,-1 0 0,1 0 0,-1 1 0,0-1 0,1 2 0,-1-1 0,5 3 0,0 4-1620,-1 5-1050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6.4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0 4064,'0'1'77,"0"0"1,1 0 0,-1 1-1,0-1 1,0 0-1,-1 0 1,1 0-1,0 0 1,0 0-1,0 0 1,-1 0 0,1 0-1,0 0 1,-1 0-1,1 0 1,-1-1-1,1 1 1,-1 0-1,1 0 1,-1 0-1,0 0 1,1-1 0,-1 1-1,-1 1 1,0 0 111,0 0 0,0 0 1,0 0-1,1 0 0,-1 0 0,-1 4 1,-8 17 525,2 1 1,0 0-1,-8 36 1,15-51-583,0 0 1,1 1-1,0-1 1,1 0-1,0 1 1,0-1-1,1 1 1,0-1-1,0 0 1,1 0-1,1 0 0,5 15 1,-7-21-17,0-1 1,1 1-1,0-1 0,-1 1 1,1-1-1,0 1 1,0-1-1,0 0 0,0 0 1,0 0-1,1 0 1,-1 0-1,1-1 0,-1 1 1,1-1-1,5 3 0,-5-3-2,1 0-1,0 0 0,0-1 0,0 1 0,0-1 0,0 0 0,0 0 0,1 0 0,-1-1 0,0 1 0,4-2 0,1-1 19,-1 0 0,0 0 0,1-1 0,-1 0 0,-1 0 0,1-1 0,-1 0 0,0 0 0,0 0 0,10-12-1,-8 8 35,0-1 0,-1-1-1,-1 1 1,0-2-1,0 1 1,9-22-1,-15 28-125,1 1 0,-1-1 0,0 0 0,0 1 1,0-1-1,-1 0 0,1 0 0,-1 0 0,-1 0 0,1 0 0,-1 0 0,1 1 0,-1-1 0,-1 0 0,1 0 0,-1 1 0,0-1 0,0 1 1,0 0-1,0-1 0,-5-5 0,3 5-258,-1 0 0,1 0 0,-1 0 0,0 0 0,-9-5 0,-15-9-3669,23 15 2418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36.8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0 549 6144,'9'8'797,"-7"-5"-573,1-1 1,-1 1 0,1-1-1,0 0 1,-1 1 0,1-1-1,0-1 1,1 1 0,-1 0 0,0-1-1,4 2 1,-6-3-71,1 0 0,-1 0 1,0 0-1,0 0 0,0-1 0,0 1 0,0 0 0,0-1 1,0 1-1,0-1 0,0 1 0,0-1 0,0 1 1,0-1-1,0 1 0,-1-1 0,1 0 0,0 0 0,0 0 1,-1 1-1,1-1 0,0 0 0,-1 0 0,1 0 0,-1 0 1,1 0-1,-1 0 0,1 0 0,-1-1 0,3-5 170,-1 0 0,0 0-1,1-8 1,-3 14-292,3-20 493,0 0-1,-2-1 1,-3-38 0,-13-67 412,0 10-517,9 68-300,3 30-222,1 1 0,1-1 0,1-19 0,0 37 78,0 0-1,0 1 1,0-1 0,0 1 0,0-1-1,0 1 1,0-1 0,0 0 0,1 1-1,-1-1 1,0 1 0,0-1 0,0 1 0,1-1-1,-1 1 1,0-1 0,1 1 0,-1-1-1,0 1 1,1-1 0,-1 1 0,1 0 0,-1-1-1,0 1 1,1 0 0,-1-1 0,1 1-1,-1 0 1,1-1 0,-1 1 0,1 0-1,0 0 1,-1 0 0,1 0 0,-1-1 0,1 1-1,-1 0 1,1 0 0,0 0 0,-1 0-1,1 0 1,-1 0 0,1 1 0,-1-1 0,1 0-1,0 0 1,4 2-76,-1 0-1,1 0 1,-1 0-1,7 5 1,-1-1 93,203 91-649,-174-82-162,0-2 0,61 12 0,79 0-4115,-74-16 2155,-16-10-790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0.4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 1408,'0'-4'512,"5"4"-320,-2 0-352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1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3081 1 1056,'0'0'12,"0"0"0,1 0 0,-1 0 0,0 0 0,0 0 0,0 0 0,0 0 0,0 0 0,0 0 0,0 0 0,1 0 0,-1-1 0,0 1 0,0 0 0,0 0 0,0 0 0,0 0 0,1 0 0,-1 0 0,0 0 0,0 0 0,0 0 0,0 0 0,0 0 0,0 0 0,1 1 0,-1-1 0,0 0 0,0 0 0,0 0 0,0 0 0,0 0 0,0 0 0,0 0 0,1 0 0,-1 0 0,0 0 0,0 0 0,0 0 0,0 1 0,0-1 0,0 0 0,0 0 0,0 0 0,0 0 0,0 0 0,0 0 0,1 1 0,-1-1 0,0 0 0,0 0 0,0 0 0,0 0 0,0 0 0,0 0 1,0 1-1,0-1 0,0 0 0,-1 12 3776,1-5-2760,0-7-962,0 0-1,0 1 1,0-1 0,0 0-1,-1 1 1,1-1-1,0 0 1,0 0 0,0 1-1,0-1 1,-1 0 0,1 0-1,0 1 1,0-1-1,-1 0 1,1 0 0,-11-3 4898,10 2-4916,1 1 0,-1 0 0,1-1 0,-1 1-1,1 0 1,-1 0 0,1 0 0,-1-1 0,1 1 0,-1 0 0,1 0 0,-1 0 0,1 0-1,-1 0 1,0 0 0,1 0 0,-1 0 0,1 0 0,-1 0 0,1 0 0,-1 1 0,1-1 0,-1 0-1,1 0 1,-1 0 0,1 1 0,-2-1 0,-19 10-67,15-7 164,-8 4 135,-20 14-1,-8 4-150,-89 38 186,-40 20-385,8 14 182,120-67-70,-109 70 87,-31-7 36,-34 19-32,19 17 4,106-66-60,18-14-36,-161 111 488,111-72-202,-259 205 647,235-152-296,-139 173-1,236-248-630,-79 133-1,61-86-1184,52-86 519,-31 50-1950,45-71 1564,-1 1 0,1 0 0,1 0-1,-1 0 1,1 0 0,0 0 0,1 0 0,-2 12-1,5-32-2284,4-24 1450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2.3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567 100 3808,'-1'-1'79,"1"0"0,-1 1 0,1-1 0,0 0 1,-1 0-1,1 1 0,0-1 0,0 0 0,0 0 0,0 0 1,-1 0-1,1 1 0,0-1 0,0 0 0,1 0 0,-1 0 0,0 1 1,0-1-1,0 0 0,0 0 0,1 0 0,-1 1 0,0-1 0,1 0 1,-1 0-1,1 0 0,17-21-14,-10 13-470,2 1-77,-9 7 501,-1 0 1,1 1-1,0-1 1,0 1-1,-1-1 1,1 0-1,0 1 1,-1-1-1,1 0 1,0 0-1,-1 0 1,1 0-1,-1 1 1,0-1-1,1 0 1,-1 0-1,0 0 1,1 0-1,-1 0 1,0 0-1,0 0 1,0 0-1,0 0 1,0-1-1,0 1 115,-2-2 1205,1 3-1205,1 0 0,0 0 0,-1-1-1,1 1 1,0 0 0,-1 0 0,1 0 0,0 0 0,-1 0 0,1-1 0,-1 1-1,1 0 1,0 0 0,-1 0 0,1 0 0,-1 0 0,1 0 0,0 0-1,-1 0 1,1 1 0,0-1 0,-1 0 0,0 0 0,-24 5 1013,9-2-377,-69 1 921,-29 4-285,72-6-1041,1 1 0,-46 10 0,51-4-300,-1-2 0,1-1 1,-40 1-1,69-6-204,10 1 191,13 1 126,10-8-139,-1 2 0,32 0 0,-20 1-16,0-2-1,0-2 1,43-12-1,-26 5 43,71-13 25,-124 25-92,6 0-25,0 0 0,1 0-1,-1 1 1,13 0 0,-19 0 31,0 0 1,1 0-1,-1 0 1,0 1-1,0-1 1,0 0-1,0 0 1,0 1-1,0-1 1,0 1-1,1-1 1,-1 1-1,0 0 1,-1-1-1,1 1 1,0 0-1,0-1 1,0 1-1,0 0 1,0 0-1,-1 0 1,1 0 0,0 0-1,-1 0 1,1 0-1,-1 0 1,1 0-1,-1 0 1,0 0-1,1 0 1,-1 0-1,0 1 1,0-1-1,0 0 1,0 0-1,0 0 1,0 0-1,0 3 1,-1 0 55,0 1 1,0-1-1,0 0 1,-1 0-1,0 1 1,0-1-1,0 0 1,0 0-1,0-1 1,-7 8-1,-3 4 273,-20 16-1,7-7-52,-1 2-369,2 1-1,1 1 0,1 2 0,1 0 1,-21 42-1,-6 24-7030,35-69 1451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3.5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18 106 3904,'-3'0'271,"0"-3"981,4-1-727,-7-8 1955,3 6-2062,3 6-325,0 0 1,-1-1-1,1 1 1,0-1-1,-1 1 1,1 0-1,0-1 1,0 1-1,-1-1 1,1 1-1,0-1 1,0 1-1,0-1 1,0 1-1,0-1 1,0 1-1,-1-1 1,1 1-1,0-1 1,0 1-1,1-1 1,-1 1-1,0-1 1,0 1 0,0-1-1,0 1 1,0-1-1,0 1 1,1-1-1,-1 1 1,0 0-1,1-1 1,1-3 616,2-1-343,18-8 656,-16 9-813,-1 1-1,0-1 1,9-2-1,4-1-114,0 2 0,0 1 0,0 0 0,1 1 0,-1 1 0,1 1 0,30 1 0,-21 3-100,0 1 0,0 1 1,0 1-1,35 13 0,-55-16 28,-1 0-1,0 0 1,0 1-1,0 0 0,0 0 1,0 0-1,11 11 1,-16-13 16,0 0 1,0 0-1,0 0 1,-1 0 0,1 1-1,-1-1 1,1 0-1,-1 1 1,0-1-1,0 1 1,0-1 0,0 1-1,0 0 1,-1-1-1,1 1 1,-1 0-1,0-1 1,0 1 0,0 0-1,0-1 1,0 1-1,0 0 1,-1 0-1,1-1 1,-1 1 0,-1 3-1,-3 4 46,-1 0 0,0 0 0,0-1 0,-1 0-1,-13 14 1,-1 2 62,-64 89 970,50-65-911,32-45-238,0 0 0,1 0 0,-1 0-1,1 0 1,-2 5 0,4-8 21,0 0 1,-1 0-1,1 0 0,0 0 0,0 0 0,0 0 0,-1 0 1,1 0-1,0 0 0,1 0 0,-1 0 0,0 0 1,0 1-1,0-1 0,0 0 0,1 0 0,-1 0 0,1-1 1,-1 1-1,1 0 0,-1 0 0,1 0 0,-1 0 0,1 0 1,0 0-1,-1-1 0,1 1 0,0 0 0,1 0 0,9 6-29,1-1 0,0 0 0,0-1 0,24 6-1,-9-3-46,-9-2 88,-1 1 0,0 0-1,-1 1 1,0 1-1,0 0 1,0 1 0,-2 1-1,25 21 1,-38-30 9,8 6 46,0 1 0,-1 0 0,0 0 0,12 20 0,-18-27-19,0 1 0,-1 1 0,0-1 1,0 0-1,0 0 0,0 0 0,0 1 1,0-1-1,-1 0 0,0 1 0,0-1 1,0 0-1,0 1 0,0-1 0,-1 1 1,1-1-1,-1 0 0,0 0 0,0 1 1,0-1-1,0 0 0,-1 0 1,-1 3-1,0-2 46,1-1 1,-1 0-1,1 0 1,-1 0-1,0 0 1,0 0-1,-1-1 0,1 1 1,0-1-1,-1 0 1,1 0-1,-7 2 1,-6 2 373,-28 6 0,33-9-339,-30 6 186,0-2 0,-73 4 0,48-4-603,42-4-858,-29 1 0,40-5-81,-4 0-579,50-30-11725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4.0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22 3488,'-29'-14'1872,"28"13"-1567,-1 0 0,1 0 0,-1 0 0,0 0 0,0 1 0,1-1 0,-1 1 0,0-1 0,0 1 0,-2-1 0,3 1-233,1 0 0,-1 0 0,1 0-1,-1 0 1,1 0 0,0 1 0,-1-1 0,1 0 0,-1 0 0,1 0 0,0 0 0,-1 1 0,1-1 0,-1 0 0,1 0 0,0 0-1,-1 1 1,1-1 0,0 0 0,-1 1 0,1-1 0,0 0 0,0 1 0,-1-1 0,1 0 0,0 1 0,0-1 0,0 1-1,-1-1 1,1 1 0,0-1 0,0 0 0,0 1 0,0-1 0,0 1 0,0-1 0,0 1 0,0 0 0,-5 85 3618,14 328-1674,-3-317-1818,2 36 249,-8-110-462,2 141-1255,-1-156 410,-2 1-1,-1 15 1,-3-55-5492,5-6 4192,0-8-869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4.4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55 6880,'-13'-10'4884,"10"7"-4142,3 3-700,0 0 0,0-1 0,0 1 0,0 0 0,0-1 0,0 1 0,0-1 0,0 1 0,0 0 0,0 0 1,1-1-1,-1 1 0,0 0 0,0-1 0,0 1 0,0 0 0,1-1 0,-1 1 0,0 0 0,0 0 0,1-1 0,-1 1 0,0 0 0,0 0 0,1 0 0,-1-1 0,0 1 0,1 0 0,-1 0 0,0 0 0,1 0 0,0 0 0,11-7 155,14-3 245,-20 8-378,0-1 0,0 1 1,0 0-1,12-1 0,20 0-77,0 2-1,0 2 1,1 1 0,-2 2-1,40 9 1,-60-9 16,0 0-1,0 1 1,-1 1 0,0 1-1,0 0 1,0 1 0,-1 1-1,0 0 1,-1 1 0,0 1-1,0 0 1,-1 1 0,-1 0-1,0 1 1,15 21 0,1 5 223,-1 2 0,-2 1 0,-2 1 0,24 64 0,-43-94-123,0 0 1,-1-1-1,0 1 0,-1 1 1,0-1-1,-1 23 0,-2-16 210,-1 1-1,-2-1 1,-8 33-1,7-34-162,0-1 0,-2 0 0,0 0-1,-1-1 1,0 0 0,-2-1-1,0 0 1,-1 0 0,0-1 0,-1 0-1,-1-1 1,-1 0 0,-20 16-1,12-15-216,-1-1-1,0-1 0,-1-1 0,-1-2 0,1 0 0,-2-1 0,1-1 0,-1-2 1,0-1-1,-42 4 0,47-8-416,0-1-1,0 0 1,0-2 0,-27-5 0,38 5-50,0 0-1,-1-1 1,1 0 0,0-1-1,0 0 1,1-1 0,-1 0-1,1 0 1,0-1 0,-9-9-1,-2-8-2535,16 17 2178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5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45 6304,'5'-8'5173,"-5"8"-5135,0 0 0,1 0 0,-1 0 0,0 0 0,1 0-1,-1 0 1,0 0 0,1 0 0,-1-1 0,0 1 0,0 0 0,1 0 0,-1 1 0,0-1 0,1 0-1,-1 0 1,0 0 0,1 0 0,-1 0 0,0 0 0,0 0 0,1 0 0,-1 1 0,0-1 0,0 0-1,1 0 1,-1 0 0,0 1 0,1-1 0,6 7 404,0 3-150,0 0 0,0 0 0,-1 1 0,-1 0 0,5 11 0,-8-18-263,61 182 128,-32-84-117,33 72 280,14 40 672,-55-137-639,30 89-43,-37-124-100,38 73 0,-32-81-2,-20-31-124,0-1 0,0 0 0,0 0 0,0 0 0,0 0 0,0 0 0,1-1 0,-1 1 0,1-1 0,-1 1 0,4 0 0,-5-1-52,0-1 0,-1 0-1,1 0 1,-1 0 0,1 0 0,0 0 0,-1 0 0,1 0 0,0 0 0,-1 0 0,1 0-1,0 0 1,-1 0 0,1-1 0,-1 1 0,1 0 0,0 0 0,-1-1 0,1 1 0,-1 0-1,1-1 1,-1 1 0,1 0 0,-1-1 0,1 1 0,-1-1 0,1 1 0,-1-1 0,1 0 0,8-20 333,10-60 32,16-146-1,-25 153-415,8-105 13,-6 59 6,70-371-2832,-70 436-1509,-12 55 4246,0 0 0,0 0-1,0-1 1,0 1 0,0 0-1,0 0 1,0-1 0,0 1-1,0 0 1,0 0 0,0 0-1,0-1 1,0 1 0,15 36-8458,-7 0 6414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3.5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69 2144,'-1'-19'11850,"16"22"-12340,-8-1 1151,-2-3-570,0 0 0,0 1 0,1-2 0,-1 1 0,4-2 0,21-5-56,94-1 157,53-6 400,-138 10-816,-5 0-936,35 0 0,-56 7-880,-13-1 1932,1-1 0,-1 0 0,0 0 0,1 1 1,-1-1-1,0 0 0,0 1 0,1-1 0,-1 0 0,0 1 1,0-1-1,1 0 0,-1 1 0,0-1 0,0 0 1,0 1-1,0-1 0,0 1 0,0-1 0,0 0 1,0 1-1,0-1 0,0 1 0,0 0 0,0 7-2094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5.9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17 110 6304,'0'2'256,"0"-1"-101,0 1 0,0 0 1,0 0-1,0 0 1,0 0-1,0 0 0,0 0 1,1-1-1,-1 1 0,1 0 1,-1 0-1,1 0 0,0-1 1,-1 1-1,1 0 0,0-1 1,0 1-1,0-1 1,1 1-1,-1-1 0,0 1 1,2 0-1,3 4-40,1-1 0,0-1 0,0 1 0,0-1 0,0 0 0,1-1 0,0 1 0,-1-2 1,11 3-1,-7-2 70,1-2 0,0 0 0,-1 0 0,1-1 0,23-2 0,-20 0 145,0 0 0,0-1 0,23-8 0,-32 9-322,0-1 0,0 0 0,0 0 0,0 0 0,-1-1 0,0 0 0,1 0 0,-1 0 0,0-1 0,6-7 0,-10 10-15,1-1-1,-1 1 1,0-1-1,0 1 0,0-1 1,0 1-1,0-1 1,-1 0-1,1 0 0,-1 1 1,1-1-1,-1 0 1,0 0-1,0 1 1,0-1-1,-1 0 0,1 0 1,-1 1-1,1-1 1,-1 0-1,-2-3 1,2 1 26,-1 1 1,0 0 0,0 0 0,-1 0 0,1 0-1,-1 0 1,0 1 0,0-1 0,0 1 0,0-1-1,0 1 1,-6-4 0,3 5-7,1-1-1,0 1 1,-1 0 0,0 0-1,1 0 1,-1 1 0,0 0-1,0 0 1,0 0 0,0 1 0,0 0-1,0 0 1,0 1 0,0-1-1,-10 4 1,-2 1 123,0 0 0,0 1 0,-31 17 0,42-19-52,-1 0 1,1 0-1,0 1 1,0 0 0,0 0-1,1 1 1,0 0-1,0 0 1,0 0 0,1 1-1,0 0 1,0 0-1,1 0 1,0 0 0,0 1-1,0 0 1,1 0-1,0 0 1,1 0 0,0 0-1,-1 13 1,0-3-2,2 1 0,0-1 1,1 1-1,1-1 0,1 1 1,5 24-1,-4-32-36,0-1 0,0 1 0,1-1 0,0 0 0,1 0 0,0-1 0,1 1 0,0-1 0,1 0 0,-1-1 0,2 1 0,10 8 0,-4-5-179,1-1-1,0 0 0,1-1 0,17 8 0,-22-13-314,0 0-1,1 0 0,-1-2 1,1 1-1,0-1 1,0-1-1,14 1 0,-20-3 76,-1 0 0,0 0-1,0-1 1,0 0 0,0 0 0,0 0-1,0 0 1,-1-1 0,1 0 0,0 0-1,-1 0 1,1-1 0,-1 1 0,5-5-1,0-1-1054,0 0-1,8-11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6.3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503 0 9792,'-3'7'4096,"-9"0"-3534,7-4-223,-25 27 173,8-13-421,-27 14 0,-16 12 207,42-24-14,0 1 0,2 1-1,-29 35 1,-49 78 1385,97-131-1636,-12 17 66,0 2 0,2-1 0,0 2 0,1 0 0,2 0 0,-13 47 0,21-65-112,0 0 0,0 0-1,0 0 1,1 0 0,0 0-1,0-1 1,0 1 0,1 0 0,0 0-1,2 9 1,-2-11-39,1 1 1,-1-1-1,1 0 0,0-1 1,-1 1-1,1 0 1,1 0-1,-1-1 0,0 1 1,1-1-1,-1 0 1,1 1-1,0-1 0,0-1 1,-1 1-1,7 2 0,-2-1-157,1 0-1,0-1 1,1 0-1,-1 0 1,0-1-1,1 0 1,-1 0-1,0-1 0,1 0 1,-1-1-1,1 0 1,-1 0-1,14-4 1,-11 2-206,1-1 1,-1 0 0,-1-1-1,1 0 1,-1 0 0,1-1-1,-2-1 1,1 1 0,13-13-1,-7 0-582,-1 0 0,0-1-1,-1 0 1,-1-1 0,12-28 0,16-36-1990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6.6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254 0 7968,'-19'16'3653,"15"-13"-3574,1-1-1,0 0 1,0 1 0,0 0-1,0 0 1,0 0 0,-3 5-1,-17 25-95,11-17 78,1 0 0,-12 22 0,10-8 335,1 1 1,1 0-1,-8 36 1,-10 94 859,23-127-1090,-15 107 516,-5 235 1,26-348-694,-1 29-901,3-1 0,15 95 0,-17-150 783,0 1-1,0-1 0,0 0 0,1 1 1,-1-1-1,0 0 0,1 0 0,-1 0 1,1 0-1,0 1 0,-1-1 1,1 0-1,0 0 0,0 0 0,-1 0 1,1 0-1,0 0 0,2 1 0,-2-2 65,-1 0 0,0 0-1,1 0 1,-1 0-1,0 0 1,1 0-1,-1 0 1,0 0 0,1 0-1,-1 0 1,0 0-1,1 0 1,-1 0-1,0 0 1,1-1-1,-1 1 1,0 0 0,1 0-1,-1 0 1,0 0-1,0-1 1,1 1-1,-1 0 1,0-1-1,9-13-1470,0-14-2133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7.0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9568,'4'5'974,"1"0"0,1-1-1,-1 0 1,1 0 0,-1 0 0,8 3 0,-2-2-161,0 0 1,22 6-1,2-4-642,47 6-1,-61-11 343,78 12-253,45 6-1438,-47-13-2421,-75-6 2463,-11-1-500,0 1 0,12 1 0,-20-1 1057,0-1-1,0 1 1,0 0-1,0 0 1,0 0 0,0 1-1,-1-1 1,1 1-1,0-1 1,-1 1 0,5 4-1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7.3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 6560,'-8'13'979,"1"1"0,1 1-1,-8 28 1,9-30-692,-9 36 101,2 0 0,2 2 0,-4 72 0,13-116-122,1 0 0,0 0 0,0 0 0,1 0 0,0 0 0,0 0 0,4 12 0,-5-19-230,0 1 1,1-1-1,-1 1 0,0-1 0,0 1 0,0-1 1,1 1-1,-1-1 0,0 0 0,0 1 0,1-1 1,-1 1-1,0-1 0,1 0 0,-1 1 0,0-1 1,1 0-1,-1 1 0,1-1 0,-1 0 0,1 0 0,-1 0 1,0 1-1,1-1 0,-1 0 0,1 0 0,-1 0 1,1 0-1,-1 0 0,1 0 0,-1 0 0,1 0 1,-1 0-1,1 0 0,-1 0 0,1 0 0,-1 0 1,1 0-1,-1 0 0,1-1 0,-1 1 0,1 0 1,-1 0-1,0 0 0,1-1 0,-1 1 0,1 0 1,-1-1-1,0 1 0,1 0 0,-1-1 0,0 1 1,1-1-1,2-2 171,0 0 1,-1 0-1,1 0 1,-1 0 0,4-5-1,2-9 49,-1 0-1,0 0 1,-2-1-1,0 1 1,0-1-1,-2 0 1,0-1 0,-1 1-1,-1 0 1,-1-1-1,-2-24 1,1 17-348,1 20-146,1 1 0,-1-1 0,-1 0-1,1 0 1,-1 0 0,0 0 0,-1 1 0,1-1 0,-1 0 0,0 1 0,-3-6-1,-3 4-885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47.7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39 215 9888,'5'14'6170,"-5"-16"-5466,-1-15-66,-1 1 0,-1-1 0,0 1 0,-9-27-1,5 24-398,3 10 14,0-1 0,-2-12-1,6 20-262,-1-1-1,1 1 1,0 0-1,-1-1 0,1 1 1,0-1-1,1 1 0,-1-1 1,0 1-1,1 0 0,-1-1 1,1 1-1,0 0 0,1-4 1,-1 4-28,1 1 0,-1-1 0,1 1 0,-1-1 0,1 1 0,-1 0 0,1 0 1,0 0-1,-1 0 0,1 0 0,0 0 0,0 0 0,0 1 0,0-1 0,0 1 0,0-1 1,0 1-1,0 0 0,0-1 0,0 1 0,0 0 0,0 1 0,2-1 0,9 1-213,0 1-1,19 5 1,-14-3-299,2-1-1059,0-1 0,1-1 0,22-1-1,2-2-416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7:59.0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1932 751 1824,'4'-5'747,"-8"5"-33,4-1-622,0 1 1,0-1-1,0 1 0,0-1 0,0 0 1,0 1-1,0-1 0,0 1 0,0-1 1,-1 1-1,1-1 0,0 0 0,0 1 1,0-1-1,-1 1 0,1-1 0,0 1 1,-1-1-1,1 1 0,0-1 0,-1 1 1,1-1-1,-1 1 0,0-1 0,-13 0 4025,3 2-1857,8-2-1978,-1-1 1,0 1 0,1-1-1,-1 0 1,1 0 0,0 0-1,-1 0 1,-2-4 0,4 5-219,0-1 1,0 0-1,1 0 1,-1 0-1,1-1 1,-1 1-1,1 0 1,-1-3-1,-10-14 428,-6 0-205,0 0 1,-2 1 0,0 0 0,-28-17-1,16 15-91,-2 1 0,-46-19 0,21 13 80,2-1-1,-60-40 1,65 35-127,-59-27 0,-58-16 272,37 18-314,132 56-107,-197-84 74,155 69-77,0 2 0,-79-13-1,72 20-136,-1 2-1,0 3 0,0 2 0,-51 7 0,60-4-250,10-1-2040,-31 7 0,58-9 1789,1 0 0,1 0 0,-1 1-1,0-1 1,0 1 0,0-1 0,1 1 0,-1 0-1,1 0 1,-1 0 0,-3 4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0.5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77 203 1664,'-1'-1'109,"0"0"-1,-1 0 1,1 0 0,-1 1-1,1-1 1,-1 0 0,1 1-1,-1-1 1,1 1 0,-1 0-1,0-1 1,1 1 0,-1 0-1,0 0 1,1 0-1,-1 0 1,0 0 0,-2 1-1,1-1 177,1 0-1,-1 0 0,0 0 0,1 0 0,-1 0 0,-4-1 0,1-3 501,6 4-749,-1 0-1,1 0 1,0 0-1,0-1 0,0 1 1,0 0-1,-1 0 1,1 0-1,0 0 1,0 0-1,0 0 0,-1 0 1,1 0-1,0 0 1,0 0-1,0 0 1,-1 0-1,1 0 0,0 0 1,0 0-1,0 0 1,-1 0-1,1 0 1,0 0-1,0 0 0,0 0 1,0 0-1,-1 0 1,1 0-1,0 0 1,0 0-1,0 0 0,-1 1 1,1-1-1,0 0 1,0 0-1,-1 0 32,1 0 1,0 0-1,-1 0 0,1 0 1,0 0-1,-1 0 0,1 0 0,0 0 1,-1-1-1,1 1 0,0 0 1,-1 0-1,1 0 0,0 0 0,0-1 1,-1 1-1,1 0 0,0 0 1,0-1-1,-1 1 0,1 0 0,0 0 1,0-1-1,0 1 0,-1 0 1,1-1-1,0 1 0,0 0 0,0-1 1,0 1-1,0 0 0,0-1 1,0 1-1,0 0 0,0-1 0,0 1 1,0 0-1,0-1 0,0 1 1,0 0-1,0-1 0,0 1 0,0 0 1,0-1-1,0 1 0,0 0 1,1-1-1,-1 1 0,0 0 0,0-1 1,0 1-1,1 0 0,-1 0 1,0-1-1,0 1 0,1 0 0,-1 0 1,0-1-1,1 1 0,6-4 202,-1 0 0,1 0 0,7-7 1,12-8 152,-6 7-139,-2 1-123,1 0 0,22-9 0,8 1 335,-5 1-175,74-20 1,-110 36-307,0 1 0,-1 0 0,1 0 1,0 1-1,0 0 0,-1 1 1,10 1-1,-15-2 3,1 1 0,-1-1 0,0 1 0,1-1 0,-1 1 0,1 0 0,-1 0 0,0 0 0,0 0 0,1 1 0,-1-1 0,0 1 0,0-1 0,0 1-1,-1 0 1,1-1 0,0 1 0,-1 0 0,1 0 0,-1 0 0,1 0 0,-1 1 0,0-1 0,1 4 0,-1-3 4,-1 0 0,0 0 0,0 0 0,0 0 0,0 0 0,0 0 0,-1 0 0,1-1 0,-1 1 0,0 0 0,0 0 0,0 0 0,0-1 0,-3 5 0,-2 3 40,-1 0-1,-9 11 0,-23 20-86,29-32 11,1 0 0,-1 1-1,2 0 1,0 1 0,-14 22 0,21-31 29,1 1 0,-1-1-1,1 0 1,0 0 0,-1 0 0,1 1 0,0-1 0,0 0 0,0 0-1,1 1 1,-1-1 0,0 0 0,1 0 0,0 0 0,-1 0 0,1 1 0,0-1-1,0 0 1,2 3 0,2 2 79,-1-1 0,1 1 0,0-1-1,9 8 1,7 5 53,2-2-1,31 20 1,21 16 158,-65-45-274,-1 0 0,1 1 1,-2 0-1,1 1 0,7 12 1,-14-19 3,0 0 1,0 0-1,-1-1 0,0 1 1,1 0-1,-1 0 0,0 0 1,0 1-1,0-1 0,-1 0 1,1 0-1,-1 0 1,0 1-1,0-1 0,0 0 1,-1 5-1,0-4 7,0 0-1,-1 0 1,0 1 0,0-2-1,0 1 1,0 0 0,-1 0-1,1-1 1,-1 1-1,0-1 1,-6 6 0,-2 1 26,-1-1 0,0 0 0,0-1 0,-21 11 0,-57 20 691,74-34-760,0-1 1,0 0-1,-24 1 0,-2 1-2700,17-6-674,24 0 3143,1 0 1,-1 0-1,1 0 0,-1 0 0,0 0 0,1 0 0,-1 0 0,0 0 0,1-1 0,-1 1 1,1 0-1,-1 0 0,0 0 0,1-1 0,-1 1 0,1 0 0,-7-11-4192,10 1 1332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1.0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20 3808,'2'-4'280,"2"-5"660,-4 8-869,0 1 0,-1 0-1,1 0 1,0-1 0,-1 1 0,1 0 0,0 0 0,-1-1 0,1 1 0,-1 0-1,1 0 1,0 0 0,-1 0 0,1-1 0,-1 1 0,1 0 0,-1 0 0,1 0-1,0 0 1,-1 0 0,1 0 0,-1 0 0,1 0 0,-1 1 0,-4-3 1316,5 2-1312,-1 0 0,1 0 0,-1 0 0,1-1 0,0 1 0,-1 0 0,1 0 0,0 0 0,-1 0 0,1-1 0,-1 1 0,1 0 0,0 0 0,-1 0 0,1 0 0,-1 0 0,1 0 0,-1 0 0,1 0 0,0 1 0,-1-1 0,1 0 0,-1 0 0,1 0 0,0 0 0,-1 0 0,1 1 0,0-1 0,-1 0 0,1 0 0,0 1 0,-1-1 0,1 0 0,0 0 0,-1 1 0,1-1 0,0 0 0,0 1 0,0-1 0,-1 0 0,1 1 0,0-1 0,0 1 0,0-1 0,-1 1 0,0 7 349,0 1-1,1-1 1,0 1 0,1 10 0,0 5-15,6 160 1513,-2-98-1604,-7 8-155,1-59-84,4 54-1,-2-65-927,6-57-10420,-4-23 9023,-2 26 1458,0-19-177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1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88 272 3488,'-8'-5'363,"6"4"-254,0-1-1,-1 0 1,1 0-1,0 0 1,0 0-1,0 0 1,0 0-1,1 0 1,-1-1 0,-2-3-1,-12-20 1250,9 16-769,1 0 0,0 0-1,0 0 1,-4-13 0,9 20-455,0 0-1,1 0 1,-1-1 0,0 1 0,1 0-1,0-1 1,0 1 0,0-1-1,0 1 1,0 0 0,1-1 0,-1 1-1,1 0 1,0-1 0,0 1-1,0 0 1,1 0 0,3-6 0,-1 2 28,0 1 1,1 0 0,0 0 0,0 0 0,1 0-1,0 1 1,0 0 0,0 0 0,0 0 0,1 1-1,11-6 1,-12 8-108,-1 0 0,1 0 0,0 0-1,0 1 1,0 0 0,0 0 0,0 0 0,0 1-1,0 0 1,0 0 0,0 0 0,0 1 0,0 0-1,0 0 1,-1 1 0,7 2 0,0 2-44,0 0 0,0 1 1,0 1-1,-1 0 0,0 0 1,-1 1-1,13 14 0,2 1 32,-12-12 59,0 0-1,-1 1 0,-1 0 1,0 0-1,-1 2 0,0-1 1,-1 1-1,-1 1 0,-1-1 1,0 1-1,-1 1 0,0-1 1,-1 1-1,-1 0 0,2 18 0,-5-20 17,1-1 0,-2 0 0,0 1-1,-1-1 1,0 0 0,-1 0-1,-1 1 1,0-1 0,-1-1 0,0 1-1,-1 0 1,-1-1 0,-7 13-1,7-16 6,0 0-1,0-1 0,-1 1 0,0-1 1,-1-1-1,0 1 0,0-1 1,-1-1-1,-10 8 0,15-13-169,0 1 0,0-1 0,0 0 0,0 0 0,-1-1 0,1 1 0,0-1 0,-1 0 0,1 0 0,-1-1 0,0 1 0,1-1 0,-1 0 0,1 0 0,-1 0 0,1-1 0,-1 0 0,1 1 0,-1-2 0,1 1 0,-1 0 0,1-1 0,0 0-1,0 0 1,-5-4 0,0 0-591,0-1-1,1-1 0,0 1 0,0-1 0,1-1 0,-10-13 1,-15-18-3872,31 39 4329,1 0 0,0 1-1,-1-1 1,1 1 0,-1-1-1,1 1 1,-1-1 0,1 0-1,-1 1 1,1 0 0,-1-1-1,1 1 1,-1-1 0,0 1-1,1 0 1,-1-1 0,1 1-1,-1 0 1,0 0 0,0 0 0,1-1-1,-1 1 1,0 0 0,1 0-1,-1 0 1,0 0 0,0 0-1,1 0 1,-1 0 0,0 0-1,1 1 1,-1-1 0,0 0-1,1 0 1,-1 1 0,-1 0-1,-10 0-1503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4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468 188 5408,'-7'-5'2808,"10"2"-2785,4-5-497,11-11 1097,-15 16-312,0 0 0,0 0 0,0 0 0,0-1 0,0 1 0,3-8 0,-23 51 34,-2-1-1,-1 0 1,-3-2-1,-31 42 1,17-32 353,-32 55 1,-21 54 359,20-34-244,31-53-658,-21 33 339,58-98-448,0-1 1,0 1-1,1-1 1,-1 1-1,1-1 1,0 1-1,0 0 1,-1 4-1,2-5-27,5-17-254,11-21 0,-1 3 52,35-103-298,-2 5 256,-9 44-192,78-128 0,-58 107 315,-7 12 207,-21 32 227,-14 26-378,-11 26 64,-4 7-52,0 1 0,0 0 0,-1 0 1,1-1-1,-1 1 0,0-1 0,0 1 0,1-5 0,0 29-74,1-1-1,8 30 1,-8-35 50,8 25-45,4 23 108,-4-9 194,25 68 0,-10-36 88,-13-45-31,8 36 94,-12-40-280,18 48 0,-7-24-106,-4-21 303,-11-30-188,0 0-1,3 15 1,-8-25-145,0 0 0,0 1 1,0-1-1,0 1 1,0-1-1,0 0 1,0 1-1,0-1 1,0 1-1,0-1 1,0 0-1,-1 1 1,1-1-1,0 1 1,0-1-1,0 0 1,-1 1-1,1-1 1,0 0-1,0 0 1,-1 1-1,1-1 1,0 0-1,-1 1 1,1-1-1,-1 0 1,-11 6-3000,6-5 1627,1 0 0,-1 0-1,1-1 1,-1 0 0,-9-1 0,3-5-126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2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354 5 1888,'-4'-4'7413,"-119"9"-2529,106-3-4771,1 1 0,0 1 0,1 0 0,-1 1 0,-23 11 1,25-10-74,0 1 1,1 0 0,0 1 0,1 1 0,-18 15 0,29-23-28,0 0 1,0 0-1,0 0 1,0 0 0,0 1-1,0-1 1,1 0-1,-1 0 1,0 1-1,1-1 1,-1 0-1,1 1 1,0-1-1,-1 1 1,1-1-1,0 1 1,0-1-1,0 1 1,0-1 0,0 0-1,0 1 1,0-1-1,0 1 1,1-1-1,-1 1 1,1-1-1,-1 0 1,1 1-1,-1-1 1,1 0-1,0 1 1,-1-1 0,1 0-1,0 0 1,0 0-1,0 0 1,0 0-1,0 0 1,0 0-1,2 1 1,3 3 14,0-1 0,1 0 0,-1 0 0,1 0 1,-1-1-1,11 3 0,20 6 119,-3-1 35,41 20 1,-65-27-89,-1 1 1,0 0 0,-1 1 0,1 0 0,-1 0 0,0 1 0,-1 0 0,0 0 0,7 10 0,-13-16-71,0 0-1,0 0 0,0 0 1,-1 1-1,1-1 0,-1 0 1,1 0-1,-1 1 1,1-1-1,-1 1 0,0-1 1,0 0-1,1 1 1,-1-1-1,0 1 0,0-1 1,-1 0-1,1 1 0,0-1 1,0 1-1,-1-1 1,1 0-1,0 1 0,-1-1 1,0 0-1,1 0 0,-1 1 1,0-1-1,0 0 1,1 0-1,-1 0 0,0 0 1,0 0-1,0 0 1,0 0-1,0 0 0,-1 0 1,0 0-1,-19 13 77,-1-1 0,0-1-1,0-1 1,-31 10 0,1 0-44,44-17-190,-7 3-2250,-23 13 1,30-17 1270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3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197 23 2144,'2'-2'149,"1"1"1,0 0-1,0 0 0,0 0 1,0 0-1,0 1 0,-1-1 1,1 1-1,6 0 0,-9 0-68,-1 0 0,1 0 0,0 0 0,-1-1 0,1 1 0,0 0 0,0 0 0,-1 0 0,1 0 0,0 0 0,-1-1 0,1 1 0,0 0 0,0 0 0,-1 0 0,1-1 0,0 1 0,0 0 0,0 0 0,0-1 0,-1 1 0,1 0 0,0 0 0,0-1 0,0 1 0,0 0 0,0-1 0,0 1 0,0 0 0,-1-1 0,1 1 0,0 0 0,0-1 0,0 1 0,0 0 0,1 0 0,-1-1 0,0 1 0,0 0 0,0-1-1,0 1 1,0 0 0,0-1 0,0 1 0,0 0 0,1 0 0,-1-1 0,0 1 0,0 0 0,0 0 0,1-1 0,-1 1 0,0 0 0,0 0 0,1 0 0,-1-1 0,0 1 0,0 0 0,1 0 0,-1 0 0,0 0 0,1 0 0,-1 0 0,1-1 0,-6 2 224,0-1-1,1 1 1,-1 0-1,1 0 1,-1 0-1,1 1 1,-1-1 0,-7 5-1,-35 24 1151,23-13-1011,16-11-380,0 0 1,0 0-1,1 1 0,-1 0 1,-8 11-1,-26 44 516,40-60-511,0 2-35,0-1-1,1 1 1,-1 0 0,1-1 0,0 1 0,0 0 0,0 0 0,1 0 0,-1 0 0,1 6 0,0-7 45,0 1 1,0-1-1,1 0 0,-1 0 0,1 0 1,0 0-1,0 0 0,0 0 0,0 0 1,0 0-1,1 0 0,-1 0 1,1-1-1,2 4 0,0-2 24,0 0 1,1 0-1,-1 0 0,1-1 0,-1 0 0,1 0 0,0 0 1,1 0-1,-1-1 0,0 0 0,1 0 0,-1-1 1,1 1-1,-1-1 0,1 0 0,0-1 0,-1 1 1,1-1-1,0 0 0,-1-1 0,1 1 0,9-3 0,7-2 194,-1 0 0,22-8 0,-17 5-237,-19 6-434,0 0 0,0 0-1,0-1 1,0 0 0,0 0-1,12-9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4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149 10 3232,'-2'-9'8585,"0"11"-7992,-46 47 1662,23-26-1758,15-11-370,1-1-1,1 1 1,0 1-1,0 0 1,1 0-1,-8 21 1,14-31-114,0 0 1,0 0 0,0 1 0,0-1 0,1 1-1,-1-1 1,1 1 0,0-1 0,0 0 0,0 1-1,0-1 1,1 1 0,0-1 0,-1 1 0,3 5-1,-2-7 0,0 0 0,0 0 0,0 0 0,0 0 0,1-1 0,-1 1 0,0 0 0,1-1 0,-1 1 0,1-1 0,0 1 0,-1-1 0,1 0 0,0 0 0,0 1 0,0-1 0,0-1 0,0 1 0,0 0-1,0 0 1,0-1 0,0 1 0,0-1 0,0 0 0,0 1 0,3-1 0,5-1 19,-1 0-1,1 0 1,0-1 0,0 0-1,-1-1 1,0 0-1,13-6 1,-7 2 3,1-1 1,-2-1-1,21-15 1,-31 21-40,1-1 1,-1 0 0,0 0-1,0 0 1,6-9 0,-9 11-2,0 0 0,0 0 0,0 0 0,0 0 0,0 0 0,-1 0 1,1 0-1,0 0 0,-1 0 0,0 0 0,1 0 0,-1 0 0,0 0 1,0 0-1,0 0 0,0-1 0,-1 1 0,1 0 0,-1-2 0,-2-4 29,0 0 0,0 1-1,-1-1 1,0 1 0,-5-7-1,7 11-36,0 1-1,0-1 1,0 1-1,-1 0 1,1 0-1,-1 0 1,0 0-1,1 0 1,-1 0-1,0 1 1,0-1-1,0 1 0,0 0 1,0 0-1,-5-1 1,7 2 8,0-1 1,0 1-1,0 0 1,0 0-1,0 0 1,0-1-1,1 1 1,-1 0 0,0 0-1,0 0 1,0 1-1,0-1 1,0 0-1,0 0 1,0 0-1,0 1 1,0-1-1,0 0 1,1 1-1,-1-1 1,0 1-1,0-1 1,0 1-1,1-1 1,-2 2-1,2-1 31,-1 1 0,1 0-1,-1-1 1,1 1-1,0 0 1,-1-1-1,1 1 1,0 0-1,0-1 1,0 1-1,0 0 1,1-1-1,-1 1 1,1 2-1,1 3 147,0 0 0,0 1-1,1-1 1,0 0 0,0 0-1,1-1 1,0 1 0,0-1-1,0 1 1,1-1 0,0-1-1,9 9 1,-6-6-214,1-1-1,0 0 1,1-1 0,-1 0 0,1 0-1,1-1 1,18 7 0,-25-11-500,0 0-1,0 0 1,0 0 0,-1-1 0,1 0-1,0 0 1,0 0 0,0 0 0,0-1-1,5-1 1,1 0-1731,-1-1 1,-1 0-1,11-5 0,-6-2-116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5.6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 2720,'0'0'77,"0"-1"1,1 1-1,-1-1 1,0 1-1,0 0 0,0-1 1,1 1-1,-1-1 1,0 1-1,0 0 1,1-1-1,-1 1 0,0 0 1,1-1-1,-1 1 1,0 0-1,1 0 0,-1-1 1,1 1-1,-1 0 1,0 0-1,1 0 1,-1 0-1,1-1 0,-1 1 1,1 0-1,-1 0 1,0 0-1,1 0 0,-1 0 1,1 0-1,-1 0 1,1 0-1,-1 0 1,1 0-1,-1 1 0,0-1 1,2 0-1,0 0 213,-1 1 0,1-1 0,0 1 0,0-1 0,0 1 1,-1 0-1,1-1 0,0 1 0,2 2 0,22 26 3592,-24-27-3713,0 1 0,0-1 0,0 0 0,0 1 0,-1 0 0,1-1 0,-1 1 0,0 0 1,0-1-1,1 5 0,6 31 802,-3-12-415,-1-11-407,-1 0 1,-1 0-1,1 24 0,3 105 921,-2-70-609,4 22-134,1 30-244,-9-110 12,2 1 0,-1-1 0,2 0 0,8 27 0,-5-29 241,-5-12-338,0-1 1,0 1-1,0 0 0,-1-1 1,1 1-1,0 0 1,-1 0-1,0 0 1,1 2-1,0-3 9,0 1-1,0 0 1,0 0-1,0-1 1,1 1-1,-1-1 1,1 1-1,1 1 1,0-2 37,0 0-1,1 0 1,-1 0 0,0 0 0,0 0 0,0-1 0,1 0-1,-1 1 1,0-1 0,4-1 0,5 2 87,1-1-119,0-1 1,0 0-1,0-1 0,22-5 0,3-1-804,-21 6-360,-1-1 0,0-1 1,1 0-1,-2-2 0,23-9 0,-21 3-1691,-6 1 934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6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 5 4480,'5'-5'10169,"-12"14"-8542,-9 12-1648,6 0 661,-10 34 0,2-8-581,12-30-4,0 0-1,0 1 1,2 0 0,0 0-1,1 0 1,1 0 0,0 37-1,3-48-42,0-1 0,0 1 0,0-1 0,1 1-1,0-1 1,5 11 0,-7-16-6,1 1 0,0-1 1,0 1-1,-1-1 0,1 0 0,0 0 1,0 1-1,0-1 0,0 0 0,0 0 0,1 0 1,-1 0-1,0 0 0,0 0 0,1 0 1,-1 0-1,1-1 0,-1 1 0,0 0 1,1-1-1,-1 1 0,1-1 0,0 0 0,-1 0 1,1 1-1,-1-1 0,1 0 0,-1 0 1,1 0-1,0 0 0,-1-1 0,3 0 0,3-1 26,0-1-1,0 0 0,-1 0 0,1-1 0,-1 0 0,0 0 1,0-1-1,-1 1 0,1-1 0,-1-1 0,0 1 0,0-1 1,-1 1-1,1-1 0,-1-1 0,-1 1 0,1-1 0,4-13 0,-2 4-36,0-1 0,-2-1-1,0 1 1,-1-1 0,-1 1-1,1-31 1,-5 32-6,1 13-106,0 11 64,1 9 279,1 0-1,0 0 1,7 29 0,-6-38-174,1 0 1,0 0 0,0 0-1,1 0 1,-1-1 0,2 1-1,-1-1 1,1 0-1,9 10 1,-2-4 18,1-1 1,0 0-1,0-1 0,25 14 1,-28-19-509,0-1 0,0 0 0,13 4 0,-16-7-479,1 0 0,-1 0 1,1-1-1,0 0 1,9 0-1,-15-1 514,-1 0-1,1 0 1,0 0-1,-1-1 1,1 1 0,-1-1-1,1 1 1,-1-1 0,1 1-1,-1-1 1,1 0 0,-1 1-1,1-1 1,-1 0 0,0 0-1,1 0 1,0-2-1,10-7-2903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6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1 284 5984,'10'9'2624,"-8"-8"-2505,0 1 0,0 0 0,0-1 0,-1 1 0,1 0 0,-1 0 1,1 0-1,0 2 0,8 14 417,-8-12-287,1-1 1,-1 0-1,1 0 1,0-1-1,1 1 1,7 8-1,-11-13-155,1 0-1,0 1 0,0-1 1,0 0-1,0 0 0,0 0 1,0 0-1,0 0 0,0 0 1,0 0-1,-1 0 0,1-1 1,0 1-1,0 0 0,0 0 1,0-1-1,0 1 0,0 0 1,-1-1-1,1 1 0,0-1 1,0 1-1,0-2 0,2 0 27,-1 0-1,0-1 0,0 1 1,0-1-1,0 1 0,0-1 1,-1 0-1,1 1 0,-1-1 1,1 0-1,0-5 0,9-36 704,-10 40-763,13-77 578,-8 39-141,18-62 0,-23 101-498,0 1 0,0-1 0,0 1 0,0 0 0,0-1 0,1 1 0,-1 0 0,1 0 0,-1 0 0,1 0 0,0 0 0,0 0 0,0 0 0,0 0 0,0 1 1,0-1-1,4-1 0,-1 1-350,0 1 0,-1-1 1,1 1-1,0 0 0,0 0 1,0 1-1,0-1 0,6 1 1,52-3-4845,-11-1 2902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8:09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357 282 1728,'-1'19'6699,"-11"-30"-1681,10 9-4857,-1-1 1,0 1-1,0 0 1,0 0-1,-6-4 1,6 5-35,0-1 0,0 0 0,0 0 0,0 0 0,1 0 0,-1 0 0,1 0 0,-4-4 0,-45-56 993,-9-14-203,58 74-912,1 0 0,0 0 0,0 0 0,0 0 0,0 0 0,0-1 0,0 1 0,0 0 0,1-1 0,-1 1 0,1 0 0,0-1 1,-1 1-1,1-1 0,0 1 0,1-5 0,1 1-51,0 1 1,0-1 0,0 1-1,1 0 1,5-10-1,-7 12-45,1 0 0,-2 0-1,1 0 1,0 0 0,0 0-1,-1 0 1,0-5 0,12 21 159,-1-1-1,-1 1 1,0 1 0,-1 0 0,-1 0 0,8 17-1,40 83 461,-52-106-542,5 12 138,1-2 0,13 20 0,-10-17-65,5 4 378,-17-23-425,0-1 0,0 0 0,1 1 1,-1-1-1,0 1 0,0-1 0,-1 1 1,1 0-1,0-1 0,0 1 0,-1 0 1,1-1-1,-1 1 0,0 0 0,1 0 1,-1 2-1,0-3 238,-13-2 582,-18-4-487,-1 0-1,1 2 0,-37 2 0,-94 11-1876,113-6-169,40-3 1720,7 0-597,-1-1-1,1 0 0,0 0 1,0 0-1,0 0 0,0 0 1,0 0-1,-3-1 0,6-18-5570,15-11 2208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39.8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326 47 736,'0'-3'7904,"-5"15"-6816,0-3-1019,-1 0 1,1 0-1,1 1 1,0-1-1,-5 18 1,-10 55 33,2-4 43,-5-5 278,-58 132 0,20-66-354,52-117-1,-1 1-16,-35 76 273,37-82-219,-3 5 447,10-22-549,0 0 0,0 0 0,0 1 0,0-1 0,0 0 0,-1 0 0,1 0-1,0 0 1,0 1 0,0-1 0,0 0 0,0 0 0,0 0 0,-1 0 0,1 0 0,0 0 0,0 0 0,0 1 0,0-1 0,-1 0 0,1 0 0,0 0 0,0 0-1,0 0 1,0 0 0,-1 0 0,1 0 0,0 0 0,0 0 0,0 0 0,-1 0 0,1 0 0,0 0 0,0 0 0,0 0 0,0 0 0,-1 0 0,1 0 0,0 0-1,0 0 1,0-1 0,-1 1 0,1 0 0,0 0 0,0 0 0,0 0 0,0 0 0,0 0 0,-1-1 0,1 1 0,0 0 0,0 0 0,0 0 0,0-1 0,-3-12-53,5-10-8,1 0-1,1 1 1,1-1 0,14-40 0,-3 11 102,70-305-131,-69 234 36,-3 15 226,-11 88-569,2-40 0,-5 59 275,1 2-294,2 0 410,-1 1 1,0 0-1,0-1 0,0 1 1,0 0-1,0 0 0,-1 1 1,1-1-1,-1 0 0,1 1 0,-1-1 1,2 4-1,12 37-9,-12-35-40,23 105-107,-14-52 239,-6-37-34,29 118 262,-25-111-250,1-1 0,22 45 1,-15-47 91,0 0 0,2-2 0,44 46 0,-29-34 216,-31-34-320,-3-4 64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0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15 3072,'-6'-7'1304,"6"6"-1238,0 1 0,-1-1 1,1 1-1,0-1 0,0 1 1,-1 0-1,1-1 0,-1 1 1,1-1-1,0 1 1,-1 0-1,1 0 0,-1-1 1,1 1-1,-1 0 0,1-1 1,0 1-1,-1 0 1,1 0-1,-1 0 0,0 0 1,1 0-1,-1 0 0,1-1 1,-2 1-1,-12 1 1374,-27 2 0,30 3-798,10-6-496,0 1 0,0-1 0,0 1 0,0-1 0,0 1 0,1-1 0,-1 1 0,0-1 0,0 0 1,0 0-1,-2 1 0,49 4 963,-1-6-242,-6 0-764,41 5-1,-36-1-407,-15-2-6062,-20-1 4042,3 0-315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1.1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86 0 2720,'8'0'4208,"-12"1"-4034,0-1 1,1 0-1,-1 1 1,0 0-1,1 0 0,-1 0 1,1 1-1,-1-1 1,1 1-1,0-1 1,-1 1-1,1 0 1,0 1-1,0-1 0,0 0 1,1 1-1,-1 0 1,1-1-1,-3 5 1,1-3-200,1 1-1,0 0 1,1-1 0,-1 1 0,1 0 0,0 1 0,0-1 0,1 0 0,-1 1 0,1-1 0,0 1-1,0 8 1,2-5 10,-1 0 0,1 0 0,1 0 0,-1 0 0,1 0 0,4 9 0,-4-14 57,0 1 0,0-1 1,0 1-1,0-1 0,1 0 0,0 0 0,0 0 0,0 0 0,0-1 1,1 1-1,-1-1 0,8 6 0,-10-9-8,0 1 1,0 0-1,0-1 1,1 1-1,-1-1 1,0 0-1,0 1 0,0-1 1,1 0-1,-1 0 1,0 1-1,0-1 0,1 0 1,-1 0-1,0-1 1,0 1-1,0 0 1,1 0-1,-1 0 0,2-2 1,-1 1 37,1 0 0,-1 0-1,1-1 1,-1 0 0,0 1 0,0-1 0,0 0 0,3-4 0,2-3 39,-1 1 0,-1-1-1,9-18 1,7-33 428,-20 57-486,1-1 1,-1 0-1,0 0 0,-1 0 1,1 0-1,-1 0 0,1 0 1,-1 0-1,0 0 0,-1 0 1,1 0-1,-1 0 0,0 0 1,0 0-1,0 0 0,0 0 1,-1 0-1,1 1 0,-1-1 1,0 0-1,0 1 0,0 0 1,-4-5-1,1 3-294,5 4 179,0 1-1,-1-1 1,1 0-1,0 1 0,-1-1 1,1 1-1,-1-1 1,1 1-1,-1-1 0,1 1 1,-1-1-1,0 1 0,1 0 1,-1-1-1,1 1 1,-1 0-1,0-1 0,1 1 1,-1 0-1,0 0 1,1 0-1,-1 0 0,0 0 1,0-1-1,1 1 0,-1 0 1,0 1-1,1-1 1,-1 0-1,0 0 0,0 0 1,1 0-1,-1 0 1,0 1-1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5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2400,'2'5'7712,"9"-3"-7005,0 0 0,0-1 0,0 0 0,0-1 1,17-2-1,4 1-76,53-2-193,-84 3-528,0 0 0,0 0 1,0 0-1,-1 0 0,1-1 1,0 1-1,0 0 0,0 0 1,0 0-1,0-1 0,-1 1 1,1-1-1,0 1 0,0 0 1,-1-1-1,1 1 1,0-1-1,-1 1 0,1-1 1,1-1-1,16-3-7627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1.6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211 0 3392,'-12'1'890,"1"1"-1,0 0 1,0 1 0,0 0 0,0 0-1,-17 10 1,-2-2-233,23-8-577,-1 1 1,1-1-1,0 1 0,0 1 0,0-1 1,0 1-1,-7 7 0,13-10-80,-1-1 0,0 1 0,0 0 0,1 0 0,-1 0 0,1 0 0,-1 0 0,1 0 0,0 0 0,0 0-1,0 1 1,0-1 0,0 0 0,0 1 0,1-1 0,-1 1 0,1-1 0,0 0 0,0 1 0,0-1 0,0 1 0,0-1-1,0 1 1,0-1 0,1 1 0,0-1 0,1 5 0,-1-5 20,0-1-1,0 1 1,1 0 0,-1-1-1,0 1 1,1-1 0,0 1-1,-1-1 1,1 0 0,0 0-1,-1 0 1,1 1 0,0-2-1,0 1 1,0 0 0,0 0-1,0-1 1,0 1 0,0-1-1,0 1 1,0-1 0,0 0-1,3 0 1,6 0 141,-1 0-1,1-1 1,12-3-1,-22 4-154,92-25 920,-90 24-897,8-3 180,0 0 1,17-10-1,-25 12-135,0 1-1,0-1 1,0 0-1,-1 0 1,1 0 0,0-1-1,-1 1 1,0 0-1,1-1 1,-1 0 0,0 1-1,0-1 1,1-4-1,-2 6-45,-1-1 0,0 1 0,0-1-1,0 1 1,0-1 0,0 1 0,-1-1-1,1 1 1,0-1 0,-1 1 0,1 0-1,-1-1 1,1 1 0,-1 0 0,0-1 0,1 1-1,-1 0 1,0 0 0,0-1 0,0 1-1,0 0 1,0 0 0,0 0 0,0 0-1,-1 1 1,-1-2 0,-3-3-67,0 1-1,-1 0 1,-12-5-1,9 5-128,-1 1 0,0-1 0,-1 1 0,-15-1 0,19 3-261,1 1 1,0-1-1,0 2 0,0-1 0,0 1 1,0 0-1,0 0 0,-10 4 1,15-4 141,0 0-1,0 0 1,0 0 0,1 0 0,-1 0 0,0 1 0,-2 1 0,3-2 161,1 0 0,-1-1 0,1 1 0,-1-1 0,1 1 0,-1 0 0,1-1 0,-1 1 0,1 0 0,0-1 0,-1 1 0,1 0 1,0 0-1,0-1 0,-1 1 0,1 0 0,0 0 0,0 0 0,0-1 0,0 1 0,0 0 0,0 0 0,0 0 0,1 0 1,9 14-2638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2.3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32 3328,'0'0'104,"-1"0"1,1 0-1,-1 0 0,0 0 1,1 0-1,-1 0 1,0 0-1,-17-8 7999,171-2-6947,2 1-578,-135 9-486,-1 0 43,37-4 0,-46 4-115,1-1 0,-1 1 0,16 2 0,11 1-158,-23-1 465,-8 0-1767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2.8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 2912,'11'-4'8869,"10"6"-8493,0 0 1,-1 2 0,1 1-1,36 13 1,-53-16-358,9 2-213,-1 0 1,1 0-1,0-1 1,0-1 0,23 2-1,7-5-4472,-21-1 426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3.9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345 38 3904,'-2'-1'2171,"0"10"-956,-24 63-464,3 1 0,-13 83-1,0-6 60,-23 44 499,24-83-746,-59 145 674,93-254-1217,-10 21 328,3-17-110,8-6-232,0 0 1,0 0 0,-1 0 0,1 0-1,0 0 1,-1 0 0,1 0 0,0 0-1,0 0 1,-1-1 0,1 1 0,0 0-1,0 0 1,-1 0 0,1 0-1,0 0 1,0-1 0,-1 1 0,1 0-1,0 0 1,0 0 0,0-1 0,0 1-1,-1 0 1,1 0 0,0-1 0,0 1-1,0 0 1,0 0 0,0-1-1,0 1 1,-2-5-21,1-1 0,0 1 0,0 0 0,0-1 0,1 1 0,0 0 0,0-1 0,1 1 0,0-6 0,0 2-6,8-58-124,3-1 0,25-79-1,-15 67-24,4-27 175,33-119 52,-40 167 86,45-99 0,-50 126-56,-8 18 101,0 0 0,15-22 1,-21 36-195,0-1 0,1 1 0,-1-1 0,0 1 0,1-1 0,-1 1 0,0-1 1,1 1-1,-1 0 0,1-1 0,-1 1 0,1 0 0,-1-1 0,1 1 1,-1 0-1,1 0 0,-1 0 0,1-1 0,-1 1 0,1 0 0,0 0 0,-1 0 1,1 0-1,-1 0 0,1 0 0,-1 0 0,1 0 0,0 0 0,-1 0 1,1 0-1,-1 1 0,1-1 0,-1 0 0,1 0 0,-1 0 0,1 1 0,0 0 1,2 1 8,0 0 0,0 1 1,-1-1-1,1 1 0,2 3 1,0 0 20,0 0-6,0 1 0,0 0 0,-1 0 0,0 1 0,0-1 0,4 13 0,13 52-64,-16-52 5,65 203-179,-49-169 312,3-1-1,33 54 1,-26-53-392,-2 2 1,-2 0-1,18 61 0,-31-86-4442,-18-41 1488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4.3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24 8064,'-8'3'4554,"24"2"-5124,-3-6 924,-1 0 0,15-4-1,16-1 266,21 2-457,81-6-4788,-117 5 1218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4.7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15 6048,'0'-1'105,"-2"-8"1695,2 9-1765,0 0 0,0-1 1,0 1-1,0 0 0,0 0 0,0 0 0,0-1 0,0 1 0,0 0 0,0 0 0,1 0 0,-1 0 0,0-1 0,0 1 0,0 0 0,0 0 0,0 0 0,1 0 0,-1-1 0,0 1 0,0 0 0,0 0 0,0 0 0,1 0 0,-1 0 1,0 0-1,0 0 0,0 0 0,1 0 0,-1-1 0,0 1 0,0 0 0,0 0 0,1 0 0,-1 0 0,0 0 0,1 0 0,-13 21 2066,-94 201 890,48-112-5156,-6-5-5055,50-87 5049,1-8 406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5.2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80 4160,'-5'5'4283,"-6"9"-3709,6-6-194,2-4-328,0 1 0,1-1 0,0 0 0,0 1 0,0 0 0,0-1 1,1 1-1,-1 0 0,1 0 0,1 0 0,-1-1 0,0 9 0,1-7-38,1 0-1,-1 0 1,1 0-1,0 0 1,0 0 0,1 0-1,-1-1 1,1 1-1,1 0 1,2 5 0,-4-10 16,0 1 1,-1-1 0,1 0-1,0 1 1,0-1 0,0 0-1,0 0 1,0 0 0,0 0-1,0 0 1,1 0-1,-1 0 1,0 0 0,1-1-1,-1 1 1,0 0 0,1-1-1,-1 1 1,1-1 0,-1 0-1,1 1 1,1-1 0,0 0 58,0 0 1,-1-1-1,1 1 1,-1-1-1,0 0 1,1 1-1,-1-1 1,1 0-1,-1-1 1,0 1-1,0 0 1,3-3-1,3-2 218,-1 0-1,0-1 0,0 0 1,-1 0-1,11-16 0,-13 16-224,0-1 0,-1 0-1,1 0 1,-2 0-1,1 0 1,-1 0 0,0-1-1,-1 1 1,0-1 0,0 1-1,-1-1 1,-1-11 0,0 11-24,-1 0 1,0 1 0,-1-1-1,0 1 1,-7-14 0,10 21-110,-1 0 1,1 1-1,0-1 1,-1 0-1,1 1 1,-1-1-1,1 0 1,-1 0-1,0 1 1,1-1-1,-1 1 1,0-1-1,1 1 1,-1-1-1,0 1 1,0-1-1,1 1 1,-1 0-1,0-1 1,0 1 0,0 0-1,0 0 1,1 0-1,-1-1 1,0 1-1,0 0 1,0 0-1,0 0 1,0 0-1,0 0 1,1 1-1,-1-1 1,0 0-1,0 0 1,0 1-1,0-1 1,1 0-1,-1 1 1,0-1-1,0 1 1,1-1-1,-1 1 1,0-1 0,1 1-1,-2 0 1,-1 2-295,1-1 0,-1 1 0,1 0 0,-1 0-1,1 0 1,0 0 0,0 0 0,0 0 0,1 0 0,-2 4 0,-6 30-3553,8-21 1034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5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67 6304,'-35'9'3109,"24"-6"-3040,0 1 1,0 0-1,0 1 0,1 0 1,0 1-1,-11 7 0,21-12-63,-2 0 34,1 0-1,-1 0 1,0 0 0,1 0 0,-1 1 0,1-1 0,-1 1-1,1-1 1,0 1 0,0 0 0,0-1 0,0 1-1,0 0 1,0 0 0,0 0 0,0 0 0,1 0 0,-2 4-1,2-6-20,0 1 0,0 0 0,0 0 0,1 0 0,-1-1 0,0 1 0,0 0 0,0 0 0,1 0 0,-1-1 0,0 1 0,1 0 0,-1 0 0,1-1 0,-1 1 0,1 0 0,-1-1 0,2 2 0,-1-1 7,0 0 0,1-1-1,-1 1 1,0 0-1,1 0 1,-1-1 0,1 1-1,-1-1 1,1 1 0,0-1-1,-1 0 1,4 0-1,6 1 179,1-2 0,-1 0 0,0 0 0,1-1 0,-1 0 0,0-1 0,0 0 0,0-1 0,-1 0 0,1-1 0,-1 0 0,0-1 0,0 0 0,-1 0 0,0-1 0,0 0 0,0-1 0,-1 0 0,13-16 0,-19 22-155,-1 1 0,0-1-1,0 0 1,0 1 0,0-1-1,0 0 1,-1 0 0,1 0-1,0 0 1,-1 0 0,1 1-1,-1-1 1,0 0 0,0 0 0,0-4-1,0 4-36,0 1 1,-1-1-1,1 1 0,-1-1 0,0 1 0,1 0 0,-1-1 1,0 1-1,0 0 0,1-1 0,-1 1 0,0 0 0,-1 0 1,1 0-1,0 0 0,-2-2 0,0 1-106,0 1 1,0-1-1,0 0 0,-1 1 0,1 0 1,0 0-1,-1 0 0,1 0 0,-1 0 1,1 1-1,-1 0 0,1 0 0,-1 0 0,0 0 1,1 0-1,-7 2 0,-4 1-778,1 1 0,0 1 0,-24 12 0,32-15 354,1 0-1,0 1 1,0 0-1,0-1 1,0 2 0,0-1-1,1 0 1,0 1 0,-1-1-1,1 1 1,1 0 0,-1 0-1,0 0 1,-3 9 0,1 6-1605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8.2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543 224 2720,'-3'-1'288,"-1"-1"231,0 0 0,1 0 0,-1 0 0,-9-11 5022,13 13-5477,-1 0-34,1 0 0,0 0 0,0 0 1,0 0-1,0 0 0,-1 0 0,1 0 0,0 0 1,0 0-1,0 0 0,0 1 0,0-1 0,-1 0 0,1 0 1,0 0-1,0 0 0,0 0 0,0 0 0,0 0 1,0 1-1,0-1 0,-1 0 0,1 0 0,0 0 1,0 0-1,0 0 0,0 1 0,0-1 0,0 0 1,0 0-1,0 0 0,0 0 0,0 1 0,0-1 1,0 0-1,0 0 0,0 0 0,0 1 0,-1 9 120,0 0 0,-4 18 0,-1 1-66,-1 6 39,-1 0 0,-2-1 1,-28 63-1,17-53 130,-3 0 1,-37 52-1,10-17-12,-48 104 0,44-76-72,-36 78 332,62-128-720,29-60 185,1 1-1,0-1 0,0 1 1,0 0-1,1-1 1,-1 1-1,0 0 1,3-3-1,5-8-70,57-111-697,1-3 351,-3 30 335,48-84 291,-82 119-82,39-118 0,39-113-391,-87 244 282,-8 21 232,9-33 0,-16 44-443,1-6 448,-2 141-21,25 137 0,-14-170 12,2-1-1,38 103 1,14 62-19,-28-89-231,-40-153-265,-1 1 1,0-1-1,0 1 1,-1 14 0,0-13-1562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48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38 4736,'-4'7'1927,"4"-7"-1899,9-1 1195,13-6 1097,20-8 443,-3 5-1146,-30 7-1621,0 1 0,1 0 0,-1 0 0,1 1 0,-1 0 0,13 0 0,-11 2-266,-7-1-244,0 0 0,0 0 1,0 1-1,1-1 0,-2 1 0,1 0 1,0 0-1,0 0 0,7 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6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1 2144,'-1'7'4335,"-1"8"355,1-7-5449,0-3 1003,-1 0-1,0 0 0,0 0 0,0 0 0,0 0 1,-1 0-1,0-1 0,-6 8 0,-3 3 301,-17 14 0,1 0-242,-11 14-106,-34 40-716,27-27-3065,37-46 1451,9-10 2069,0 1 0,0-1 0,0 0 1,0 0-1,0 0 0,-1 1 1,1-1-1,0 0 0,0 0 0,0 0 1,0 0-1,-1 1 0,1-1 1,0 0-1,0 0 0,-1 0 0,1 0 1,0 0-1,0 0 0,0 0 1,-1 1-1,1-1 0,0 0 0,0 0 1,-1 0-1,1 0 0,0 0 1,0 0-1,-1 0 0,1 0 0,0 0 1,0-1-1,0 1 0,-1 0 1,1 0-1,2-9-2991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0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19 1248,'-10'0'1360,"15"-14"2245,0 11-2124,-5 3-1458,0 0 1,0 0-1,1 0 1,-1 0-1,0-1 0,0 1 1,0 0-1,1 0 1,-1 0-1,0 0 1,0 0-1,0 0 0,1 0 1,-1-1-1,0 1 1,0 0-1,1 0 1,-1 0-1,0 0 0,0 0 1,1 0-1,-1 0 1,0 0-1,0 0 1,1 0-1,-1 1 0,0-1 1,0 0-1,0 0 1,1 0-1,-1 0 1,0 0-1,1 0 0,1 2 116,-1-1 0,1 1 0,0-1-1,0 1 1,-1 0 0,1-1 0,-1 1-1,1 0 1,-1 0 0,0 0 0,0 0-1,0 0 1,0 1 0,0-1 0,1 4-1,7 41 795,-7-33-694,5 28-369,3 80-1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0.6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 4800,'1'0'1557,"0"1"-1487,0 0 1,0 0-1,-1-1 0,1 1 0,0 0 1,0 0-1,-1 0 0,1 0 0,-1 0 1,1 0-1,-1 0 0,1 0 0,-1 0 1,0 0-1,1 0 0,-1 0 0,0 2 1,3 27 229,0-4 503,2 6 177,-5-27-798,1 0 1,-1 0-1,1 0 1,3 8-1,-3-10-127,0-1-1,0 0 1,0 0-1,0 0 0,1 0 1,-1-1-1,1 1 1,-1 0-1,1-1 1,0 1-1,-1-1 1,1 1-1,0-1 1,3 2-1,-4-2 2,1-1 0,0 1 0,-1-1-1,1 1 1,0-1 0,0 0 0,-1 1-1,1-1 1,0 0 0,0 0 0,0 0-1,0 0 1,-1-1 0,1 1 0,0 0-1,0-1 1,-1 1 0,1-1 0,0 0-1,-1 1 1,1-1 0,0 0 0,-1 0-1,1 0 1,1-2 0,-2 2 7,1 0 0,-1-1 1,0 1-1,0 0 0,1 0 1,-1-1-1,0 1 0,-1-1 0,1 1 1,0-1-1,0 1 0,-1-1 0,1 0 1,0 1-1,-1-1 0,0 0 1,1 1-1,-1-1 0,0 0 0,0 1 1,0-1-1,0 0 0,0 0 0,-1 1 1,1-1-1,0 0 0,-2-2 1,-1-5-100,-1 0 0,0 1 0,-1-1 0,0 1 0,0 0 0,-1 1 0,0-1 0,0 1 0,-1 0 0,0 1 0,-8-7 0,14 13-77,0-1 1,0 1 0,0-1 0,0 1 0,0 0 0,0 0 0,-1-1-1,1 1 1,0 0 0,0 0 0,0 0 0,0 0 0,0 0 0,-1 1-1,1-1 1,0 0 0,0 0 0,0 1 0,0-1 0,0 1 0,0-1-1,0 1 1,0-1 0,0 1 0,0-1 0,0 1 0,0 0 0,0 0-1,-1 1 1,1 0-108,0-1 0,-1 0 0,1 1 0,0-1 0,0 1 0,0-1-1,0 1 1,0 0 0,1-1 0,-1 1 0,0 0 0,1 0 0,-1 0 0,1-1 0,0 1-1,-1 0 1,1 0 0,0 2 0,4 11-1358,0-3-1153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2.8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 2496,'-13'-8'8346,"21"12"-8052,-1-1-1,1-1 0,0 1 0,1-1 1,-1-1-1,11 2 0,52-1 626,-53-3-680,143 1 881,-160 0-1211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3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2144,'6'0'6547,"-6"11"-2007,1-11-4458,10 3 1046,21-1-1271,-16-1 426,-8 0-234,-1 1-1,1 0 1,0 1 0,8 3-1,-9-2-51,1-2 1,-1 1-1,1-1 0,10 2 0,-12-3 36,2 0-496,0 0-1,0 0 1,0-1 0,0 0-1,0-1 1,11-1 0,-6-1-2007,0-1 1,21-8 0,-8 0 37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6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434 43 2496,'-2'-7'1353,"2"6"-1247,0 0 1,0 1-1,0-1 0,-1 0 0,1 1 0,0-1 0,0 0 1,0 1-1,-1-1 0,1 0 0,0 1 0,-1-1 0,1 0 1,-1 1-1,1-1 0,-1 1 0,1-1 0,-2 0 0,1-1 73,-1 1-1,0-1 1,0 1-1,1 0 1,-1-1-1,0 1 1,0 0-1,0 0 1,0 0-1,-1 0 1,1 1-1,-4-2 0,-2 0 746,0 1-1,-1-1 0,-13 1 1,14 1-826,0 1 1,0 0 0,0 0-1,0 1 1,0 0 0,-14 6-1,4-1 39,1 2-1,1 0 0,-1 1 1,2 1-1,-1 0 1,-14 15-1,0 0-111,15-14 35,0 0 0,1 2 0,1 0 0,-12 16 0,23-28-55,-2 3 4,0 0-1,1 0 1,0 0 0,0 1 0,0-1 0,0 1-1,1 0 1,0 0 0,0 0 0,-2 10 0,3-13-19,1 1 0,-1-1 1,1 1-1,0-1 1,0 1-1,0-1 1,0 1-1,1 0 1,-1-1-1,1 0 1,0 1-1,0-1 1,0 1-1,0-1 0,1 0 1,0 0-1,-1 0 1,4 5-1,-2-4 35,1 0-1,-1 0 1,1-1-1,0 1 0,0-1 1,0 1-1,0-1 1,0-1-1,1 1 1,-1 0-1,1-1 0,8 3 1,-6-3 57,0-1 0,0 1 1,1-1-1,-1-1 0,1 1 1,-1-1-1,15-2 0,-1-2 151,-1-1 0,0-1 0,0 0 0,-1-1 0,27-15 0,-35 16-261,0 0 0,-1 0 0,0-1 0,0 0 1,-1-1-1,0 0 0,11-12 0,-16 14 31,0 1-1,0-1 1,0 0-1,-1 0 0,1 0 1,-2 0-1,1 0 0,-1-1 1,1 1-1,-2-1 0,1 0 1,-1 0-1,0 1 0,0-10 1,-1-27 242,0 43-269,0 0 0,0-1 0,0 1 0,0 0 0,0-1-1,0 1 1,0-1 0,0 1 0,0 0 0,0-1 0,0 1 0,0 0-1,0-1 1,0 1 0,0 0 0,-1-1 0,1 1 0,0 0 0,0-1 0,0 1-1,-1 0 1,1-1 0,0 1 0,0 0 0,-1 0 0,1-1 0,0 1 2,-1 1 1,1-1-1,0 0 1,-1 0-1,1 1 1,0-1-1,0 0 1,-1 0-1,1 1 1,0-1-1,0 0 1,0 1-1,-1-1 1,1 0-1,0 1 1,0-1-1,0 0 1,0 1-1,0-1 1,0 0-1,0 1 1,-1-1-1,1 1 1,0-1-1,1 1 1,-2 4 60,1 0 0,1 0 0,-1 0 1,1 0-1,2 9 0,1 6 120,-2-11-88,0 1 0,1-1 0,0 0 0,0 0 0,1 0 1,0 0-1,8 10 0,-4-7-17,0 0 1,1 0 0,1-1 0,11 11 0,21 7-610,-40-28 62,-1 0-1,1 0 1,-1 0 0,1 0-1,-1 0 1,1-1 0,0 1-1,2 0 1,-2 0-128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7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139 108 4736,'4'6'2128,"-3"-5"-2029,0 0 1,-1 0 0,1 0-1,-1 0 1,1 0-1,-1 0 1,0 0 0,0 0-1,1 1 1,-1-1 0,0 0-1,0 0 1,0 0-1,0 0 1,0 1 0,0-1-1,0 0 1,-1 0-1,1 2 1,-9 34 1166,5-18-940,-15 105 798,-8 37-1171,5-72 274,-34 181 735,54-252-802,-1 7 150,-1 28-1,4-53-307,0 1 0,0 0 0,-1-1 0,1 1 1,0-1-1,0 1 0,1 0 0,-1-1 0,0 1 0,0-1 0,0 1 1,0-1-1,0 1 0,1 0 0,-1-1 0,0 1 0,0-1 0,1 1 1,0 0-1,-1-1 8,0 0 0,1 0 0,-1 0 0,0-1 0,1 1 0,-1 0 0,0 0 0,1 0 0,-1 0 0,0-1 0,1 1 0,-1 0 0,0 0 0,0-1 0,1 1 0,-1 0 0,0 0 0,0-1 0,1 1 0,-1 0 0,0-1 0,0 1 0,13-27 384,6-22-288,23-94 1,3-146-384,-22 122 261,-16 114 226,-1-89 1,-1 71 72,7 86-721,46 151 868,-11-39-566,-25-66 220,2-1 0,4-1 0,43 69 0,7-22 213,-35-50-125,-2-5 69,21 31-167,-62-81-100,1 0 1,-1 0 0,1 0-1,-1-1 1,1 1 0,-1 0-1,1-1 1,0 1 0,0 0-1,-1-1 1,1 1 0,0-1-1,0 1 1,0-1 0,1 1-1,-6-13-3056,-52-79-7051,40 64 8826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8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26 4576,'1'0'342,"0"0"-1,0 0 1,0 0 0,0 0 0,0-1-1,0 1 1,0 0 0,1-1-1,-1 1 1,0-1 0,0 0 0,-1 1-1,3-2 1,-2 1-185,0 0 1,0 0-1,0 1 0,1-1 1,-1 1-1,0-1 0,0 0 0,1 1 1,1-1-1,26-5 1257,-24 5-1310,1-1-1,-1 1 0,1 0 1,0 0-1,-1 1 0,1 0 1,0 0-1,0 0 1,5 2-1,87 21-444,-85-21-552,0-1 1,0 0-1,13-1 1,-14 0-1112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8.7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9 3968,'4'-8'6587,"-4"12"-6065,-5 9 145,0 0 1,0 0-1,-1-1 0,-1 0 1,-10 16-1,-15 30-1866,23-43 267,7-12 172,0 0 0,1 0 0,-1 1-1,0-1 1,-1 8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9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 4640,'-12'3'6318,"12"-2"-6084,2 14 1875,-2-14-2210,4 17 237,0 0 0,-2 1 0,1 29 0,1 8-568,-4-33-149,0-19 95,0 0 1,0 0 0,0 0-1,1 0 1,-1-1-1,1 1 1,1 5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49:59.5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0 6560,'-3'11'1137,"0"0"0,-2 21 0,3-18-1168,-6 26 0,-3-8-141,3-9 595,1 1 1,-6 35 0,13-58-390,0 1 1,-1 0-1,1 0 1,0 0-1,0 0 1,0 0-1,0 0 1,0 0-1,1 0 1,-1 0-1,1 0 1,-1 0-1,1 0 1,-1 0-1,1 0 1,0 0-1,0-1 1,0 1-1,0 0 1,0-1-1,1 1 1,-1-1-1,0 1 1,1-1-1,-1 1 1,1-1-1,0 0 1,-1 0-1,1 0 1,0 0-1,0 0 1,-1 0-1,1-1 1,0 1-1,0 0 1,0-1-1,0 1 1,0-1-1,2 0 1,2 1 119,0-1 0,-1-1 1,1 1-1,0-1 1,-1 1-1,1-2 0,-1 1 1,1 0-1,-1-1 0,0 0 1,0-1-1,1 1 1,4-4-1,-6 3-18,1-1 0,0 0 0,-1 0 0,0 0 0,0 0 1,0-1-1,0 1 0,-1-1 0,0 0 0,0 0 0,3-7 0,-5 10-81,0-1-1,0 0 1,0 0 0,-1 1-1,1-1 1,-1 0-1,0 0 1,1 0-1,-1 0 1,0 1-1,-1-1 1,1 0 0,-1 0-1,1 0 1,-1 0-1,0 1 1,0-1-1,0 0 1,0 1-1,0-1 1,-1 1-1,1-1 1,-1 1 0,-2-3-1,-1 0-100,0 0 0,0 1 0,0 0 0,0 0 0,-1 0 0,1 1 0,-1 0 0,0 0 0,0 0 0,0 1 0,-1 0 0,1 0 0,0 0 0,-1 1 0,1 0 0,-1 1 0,-7-1 0,2 1-322,0 1-1,0 0 1,0 0 0,1 1-1,-1 1 1,0 0-1,1 0 1,-17 9-1,21-9-394,5-3 423,-1 1-1,0 0 1,1 1 0,-1-1-1,1 0 1,-1 1 0,1-1-1,0 1 1,0 0 0,-1 0-1,1 0 1,0 0 0,1 0-1,-1 0 1,0 0-1,-1 4 1,2-5 257,1-1-1,0 1 1,0-1-1,0 1 1,0-1 0,0 0-1,0 1 1,0 0-1,0-1 1,0 1 0,0-1-1,0 1 1,0-1-1,0 0 1,0 1 0,0-1-1,0 1 1,1-1-1,-1 1 1,0-1-1,0 1 1,1-1 0,-1 1-1,1 0 1,0-1-159,0 1 1,1-1 0,-1 0-1,0 1 1,1-1-1,-1 0 1,1 0-1,-1 0 1,0 0-1,3 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6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82 6656,'0'-1'3031,"8"-5"-2644,32-11 811,78-23 0,-104 36-895,-2 0-44,26-4 1,-35 7-255,-1 1 1,1 0-1,0 0 1,0-1 0,0 2-1,-1-1 1,1 0-1,0 0 1,0 1-1,-1 0 1,1-1-1,0 1 1,-1 0 0,1 1-1,-1-1 1,4 2-1,-5-2-23,0 0-1,0 1 1,0-1-1,0 0 1,-1 1-1,1-1 1,0 1-1,-1-1 1,1 0-1,-1 1 1,1 0-1,-1-1 0,0 1 1,1-1-1,-1 1 1,0-1-1,0 1 1,0 0-1,-1 1 1,1 4-31,-2 0 0,1-1 1,-3 9-1,-2 0 56,0-1 1,0 0-1,-2 0 0,0 0 1,0-1-1,-19 22 0,-71 66 809,91-94-712,-41 36 526,-28 28 622,75-69-1204,0-1-1,0 0 0,0 1 1,0-1-1,0 1 0,0-1 1,0 1-1,0 0 0,0-1 1,1 1-1,-1 0 0,1-1 1,-1 1-1,1 0 0,0 0 1,-1 0-1,1 1 0,1-1-38,-1-1 0,0 0 1,1 1-1,-1-1 0,1 0 0,-1 1 0,1-1 0,0 0 0,0 0 0,-1 0 0,1 0 0,0 0 1,0 0-1,0 0 0,0 0 0,0 0 0,1 0 0,-1 0 0,0-1 0,0 1 0,0-1 0,3 2 0,6 1-547,0 0 0,0 0-1,1-1 1,14 1-1,19 5-2784,-2 1-2026,-27 1 2346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00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 3552,'-9'7'1471,"-2"9"5233,8 1-4433,3 23-2230,1-23 794,8 187 1056,-1-61-1766,-7-96-117,2 44-112,-2-19-1528,-1-72 1533,0 0 0,0 1 0,1-1 0,-1 1 0,0-1 0,0 1 0,0-1 0,0 0 0,0 1 0,0-1 0,-1 1 0,1-1 0,0 1-1,0-1 1,0 0 0,0 1 0,0-1 0,-1 1 0,1-1 0,0 0 0,0 1 0,-1-1 0,1 0 0,0 1 0,0-1 0,-1 0 0,1 1 0,0-1 0,-1 0 0,1 0 0,0 1-1,-1-1 1,1 0 0,-1 0 0,1 0 0,0 0 0,-1 1 0,1-1 0,-1 0 0,1 0 0,-1 0 0,0 0-126,0-1 0,1 1 0,-1 0-1,0-1 1,0 1 0,1 0 0,-1-1 0,0 1 0,1-1 0,-1 1-1,1-1 1,-1 0 0,1 1 0,-1-1 0,1 1 0,-1-1 0,1 0 0,-1 0-1,1 1 1,0-1 0,0 0 0,-1 0 0,-2-16-1866,3-12-74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01.3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 6304,'-15'16'2032,"15"-16"-1987,0 0 1,0 1 0,-1-1-1,1 0 1,0 0-1,0 1 1,0-1-1,0 0 1,0 0 0,0 1-1,0-1 1,0 0-1,0 0 1,-1 1 0,1-1-1,0 0 1,0 0-1,0 1 1,1-1 0,-1 0-1,0 1 1,0-1-1,0 0 1,0 0 0,0 1-1,0-1 1,0 0-1,0 0 1,0 0 0,1 1-1,-1-1 1,0 0-1,0 0 1,0 0-1,0 1 1,1-1 0,-1 0-1,0 0 1,0 0-1,1 0 1,-1 1 0,0-1-1,0 0 1,1 0-1,-1 0 1,0 0 0,0 0-1,1 0 1,-1 0-1,0 0 1,0 0 0,1 0-1,-1 0 1,0 0-1,0 0 1,1 0 0,-1 0-1,0 0 1,1 0-1,0 0 206,14 1 241,0 0 0,0-1 0,28-4-1,-4 1 92,-38 3-557,38-2 680,0 2 0,71 8 0,-26 1-1022,-29-7-3054,-46-3 1696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03.3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5216,'4'5'8352,"2"10"-6961,2 20-2142,-1 130 1749,-2-38-439,-5-66 125,0-40-500,0-1-1,1 0 1,4 20-1,-5-39-166,0-1 0,0 0 0,0 0 0,0 0 0,0 1 0,0-1 0,0 0 0,0 0 0,0 0 0,0 1 0,0-1 0,0 0 0,0 0 0,0 0 0,0 1 0,0-1 0,0 0 0,0 0 0,0 0 0,0 1 0,0-1 0,1 0 0,-1 0 0,0 0 0,0 0 0,0 1 0,0-1 0,1 0 0,-1 0 0,0 0 0,0 0 0,0 0 0,0 0 0,1 0 0,-1 1 0,0-1 0,0 0 0,0 0 0,1 0 0,-1 0 0,0 0 0,0 0 0,0 0 0,1 0 0,-1 0 0,0 0 0,0 0 0,1 0 0,-1 0 0,0 0 0,0-1 0,0 1 0,1 0 0,-1 0 0,0 0 0,0 0 0,0 0 0,0 0 0,1 0 0,-1-1 0,0 1 0,0 0 0,0 0 0,0 0 0,0 0 0,1-1 0,-1 0 3,1 0 1,0 0-1,-1 0 0,1 0 1,0 0-1,-1 0 0,1 0 1,-1 0-1,0 0 0,1 0 0,-1 0 1,0-2-1,2-7-73,-2 9 60,0-1-1,1 1 0,-1 0 1,0 0-1,0 0 0,0 0 1,0-1-1,0 1 1,0 0-1,0 0 0,0 0 1,-1-1-1,1 1 0,-1-2 1,0-16-2119,0 14 834,1 4 1291,0-1 1,0 1-1,-1-1 0,1 1 1,0-1-1,0 1 1,0-1-1,1 1 0,-1-1 1,1-2-1,13 47 275,-2 17 102,-10-35-93,1 0-125,23 59-167,-23-66 120,-3-17-121,0 0 1,0 0-1,0-1 0,0 1 1,0 0-1,0 0 0,0 0 1,0-1-1,0 1 0,0 0 0,0-1 1,1 1-1,-1 0 0,0 0 1,1-1-1,-1 1 0,0 0 0,1-1 1,-1 1-1,1 0 0,-1-1 1,1 1-1,-1-1 0,1 1 1,-1-1-1,1 1 0,1 0 0,0 4 271,-2-3 272,-2-4-30,1-2-527,0 1-1,0-1 1,0 0-1,1 0 1,-1 0-1,1 0 0,0 0 1,0 0-1,0 1 1,1-6-1,-1-6-54,1 0-30,1 1-1,0 0 1,1 0 0,1 0 0,0 1-1,10-25 1,-13 36 76,0 0 0,0 0 0,0 0 0,1 0 0,-1 0 0,0 0 0,1 1 0,-1-1-1,1 0 1,3-2 0,-4 4 19,0-1 0,0 1 0,0-1 0,0 1 0,0 0-1,0-1 1,0 1 0,0 0 0,0 0 0,0 0 0,0 0 0,1 0-1,-1 0 1,0 0 0,0 0 0,0 0 0,0 1 0,0-1 0,0 0-1,0 1 1,0-1 0,0 1 0,2 0 0,3 4-4,1 0 0,0 0 1,-1 0-1,0 1 0,-1 0 1,1 0-1,-1 0 0,0 1 1,0 0-1,-1 0 0,0 0 1,6 15-1,-9-18 55,0 0 1,0 1-1,0-1 0,0 0 1,-1 0-1,0 1 1,0-1-1,0 0 0,0 0 1,-1 1-1,0-1 1,1 0-1,-1 0 0,-1 0 1,1 1-1,-1-2 0,0 1 1,-4 8-1,-2 0 205,-1 0-1,-1 0 1,-20 19 0,26-27-250,0 1-68,0-1-477,-1 0 1,1 1 0,-1-1 0,0-1-1,-8 6 1,12-9 380,-1 1 1,1 0-1,-1-1 0,0 1 0,1-1 0,-1 0 1,0 1-1,0-1 0,1 0 0,-1 0 0,0 0 0,1 0 1,-1 0-1,0-1 0,0 1 0,1 0 0,-1-1 1,0 0-1,1 1 0,-1-1 0,1 0 0,-1 0 1,1 1-1,-2-3 0,2 3-11,0-1-1,1 1 1,-1-1 0,0 1 0,1-1 0,-1 0-1,1 1 1,-1-1 0,1 0 0,0 0-1,-1 1 1,1-1 0,0 0 0,-1-1-1,0-16-4752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05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77 1056,'-3'-10'7667,"3"17"-5660,-1 3-1889,0-1-1,-1 1 0,0-1 1,-1 1-1,-3 10 1,-6 20 367,-7 77 81,8-41-348,-10 57 196,-18 93 276,33-198-622,1-11 116,1 0 1,1 0-1,-1 27 0,4-43-115,1-10-437,13-36-162,-2 0 1,9-68-1,53-378 722,-66 431 95,8-34 573,-14 94-778,1 9 2,4 20 57,0-2-86,-1-11 38,1 0-1,9 16 0,2 5 58,32 79 143,-18-40-72,45 81 1,-70-145-193,16 28-22,53 70 0,3-3-674,-62-78-2394,-36-41-3942,0-8 4374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05.6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19 6048,'-3'-3'2245,"6"10"-1392,-3-6-570,12-2 848,1-5 300,-11 4-1295,0 1 0,0 0-1,-1 0 1,1 1 0,0-1 0,0 0 0,0 1 0,0-1-1,0 1 1,0 0 0,3-1 0,98 6-3443,-99-5 2720,0 0 0,0-1-1,0 1 1,0-1-1,-1 0 1,5-1-1,14-6-2734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06.1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11 5408,'0'0'63,"-1"0"1,1 0-1,0 0 1,0-1-1,0 1 1,0 0-1,0 0 1,0-1-1,0 1 1,0 0-1,0 0 1,0-1-1,0 1 1,0 0-1,0 0 1,0-1 0,0 1-1,0 0 1,0 0-1,0-1 1,0 1-1,0 0 1,0 0-1,0-1 1,0 1-1,1 0 1,-1 0-1,0 0 1,0-1-1,0 1 1,0 0-1,1 0 1,-1-1-1,0 1-53,0 0-1,0 0 1,0 0-1,0 0 1,0 0-1,0 0 1,0 0-1,0 0 1,1 0-1,-1 0 1,0 0-1,0 0 1,0 0-1,0 0 1,0 0-1,0 0 1,0 0-1,0 0 1,0 0-1,0 0 0,0-1 1,0 1-1,0 0 1,0 0-1,0 0 1,0 0-1,0 0 1,0 0-1,0 0 1,0 0-1,0 0 1,0 0-1,0 0 1,0 0-1,0 0 1,0 0-1,0 0 1,0 0-1,0 0 1,0-1-1,0 1 1,0 0-1,0 0 1,0 0-1,0 0 1,-1 0-1,0-1 735,0 4-432,0 1-1,1-1 1,-1 0-1,0 0 1,-1 0-1,1 0 1,-1 0-1,1 0 1,-1-1-1,-4 6 1,-2 5 218,-94 153-331,28-58-5203,62-90 3148,6-4-1381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0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38 1728,'1'-8'11152,"16"-3"-10770,-15 10-361,0-1-1,0 0 1,0 1 0,1-1-1,-1 1 1,0 0-1,1 0 1,-1 0 0,1 0-1,0 0 1,-1 0 0,4 0-1,15 0 115,-17 1-151,0-1-1,0 1 1,0 0 0,0 0 0,0 0 0,-1 1 0,1 0 0,0-1 0,0 1 0,6 3 0,-8-4 20,-1 1 1,1 0 0,0 0 0,0 0 0,-1 0 0,1 0 0,0 0 0,-1 1 0,1-1 0,-1 1 0,0-1-1,1 1 1,-1-1 0,0 1 0,0 0 0,0-1 0,0 1 0,0 0 0,0 0 0,-1 0 0,1 0 0,-1 0-1,1-1 1,-1 4 0,2 3-87,0-5 53,-1 1 1,0 0-1,0-1 0,-1 1 1,1 0-1,-1 0 1,0 0-1,0 0 1,0 0-1,-1 0 1,1-1-1,-3 7 1,-5 35-300,6-35 389,0 0-1,0 0 1,-6 19 0,-35 59-189,37-80 135,5-6 41,-1 0 0,1-1 0,0 1-1,0 0 1,0-1 0,0 1 0,0 0 0,1 0-1,-1 0 1,0 3 0,0-5 64,-2 3 229,22-3 33,-12-1-266,1 1 0,-1-2 0,1 1 1,10-5-1,-10 4-15,-1 0 1,1 0-1,-1 1 0,13-1 1,10 2-73,37 0 342,-24 0-3958,-46-11-851,-1 0 151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1.3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23 4576,'4'4'5397,"-41"35"-2426,25-27-2731,1 1 0,1 1 0,-9 15 0,15-22-248,0 0 1,1 0-1,0 0 1,1 0-1,-1 0 1,1 1-1,1-1 1,-1 1-1,0 14 1,2-18 43,1-1 0,-1 1 1,0-1-1,1 1 0,0-1 0,0 1 0,0-1 1,0 1-1,0-1 0,1 0 0,-1 0 1,1 0-1,0 0 0,0 0 0,0 0 0,1 0 1,-1 0-1,0-1 0,1 1 0,0-1 1,0 0-1,0 0 0,4 2 0,-2-1-4,1 0 1,0 0-1,0-1 0,0 0 0,0 0 1,0-1-1,0 0 0,0 0 0,1 0 1,-1-1-1,0 0 0,1 0 0,-1 0 1,0-1-1,0 0 0,1-1 0,-1 1 1,9-4-1,-6 1 53,1-1 1,-1 0-1,0 0 0,0-1 1,-1 0-1,0 0 1,0-1-1,0 0 0,-1-1 1,10-12-1,-12 13 33,0 0 1,-1-1-1,0 0 0,4-13 0,5-7 192,-12 25-254,1-1 0,-1 0-1,0 0 1,0 0 0,0 0-1,-1 0 1,1-1 0,-1 1-1,0 0 1,0 0 0,0 0-1,-1 0 1,1 0 0,-3-8-1,2 9-61,0-1-1,-1 1 1,1 0 0,0 0-1,-1 0 1,0 0 0,0 0-1,0 0 1,0 1-1,0-1 1,0 0 0,-1 1-1,1 0 1,-1-1 0,0 1-1,0 0 1,-5-2-1,-5-1-63,-1 0-1,1 1 1,-1 1-1,0 0 1,-15 0-1,-36 0-7452,72 3 5304,5 0-1903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2.4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4992,'13'-10'9173,"-11"13"-9040,0 1 1,0-1-1,0 0 0,0 1 1,-1-1-1,0 1 0,0 0 1,0 0-1,0-1 0,0 1 1,-1 0-1,1 6 0,-6 475 475,5-476 558,2-1-4956,4-37-7052,-1 3 9018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2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8 142 5056,'-8'-8'5166,"8"8"-5106,3-2 313,0 0-1,0 0 0,0 0 0,0 1 0,1-1 0,-1 1 1,0 0-1,1 0 0,-1 0 0,7 0 0,40-1 1073,-3 0-909,57-16-669,185-58-1,-222 59-5329,-57 15 3172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9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211 129 1248,'-4'-74'2677,"-1"63"672,5 11-3339,-1 0-1,1 0 1,0 0-1,0 0 1,0 0-1,0 1 1,0-1-1,-1 0 1,1 0-1,0 0 1,0 0-1,0 0 1,0 0-1,0 0 0,0 0 1,-1 0-1,1 0 1,0 1-1,0-1 1,0 0-1,0 0 1,0 0-1,0 0 1,0 0-1,0 0 1,0 1-1,0-1 1,0 0-1,0 0 0,0 0 1,-1 0-1,1 1 1,0-1-1,0 0 1,0 0-1,0 0 1,0 0-1,1 0 1,-1 1-1,7 29 551,-7-18-363,0 0 0,-1 1 0,-3 17-1,0-1 52,-12 93 925,8-70-587,-15 56 1,12-58-421,-15 40 0,3-11 153,-20 66-159,3 13 389,36-148-294,4-10-247,0 0 0,0 0 1,0 0-1,0 0 0,0 0 0,0 0 0,0 0 0,0 0 0,0 0 0,0 0 0,0 0 0,-1 0 0,1 0 0,0 0 0,0 0 1,0 0-1,0 0 0,0 0 0,0 0 0,0 0 0,0 0 0,0 0 0,0 0 0,0 0 0,0 0 0,-1 0 0,1 0 1,0 0-1,0 0 0,0 0 0,0 0 0,0 0 0,0 0 0,0 0 0,0 0 0,0-1 0,0 1 0,0 0 0,0 0 1,0 0-1,0 0 0,0 0 0,0 0 0,0 0 0,0 0 0,0 0 0,0 0 0,0 0 0,0 0 0,0-1 0,0 1 0,0 0 1,0 0-1,0 0 0,0 0 0,0 0 0,0-23 178,34-161-1034,24-44 366,3-15 377,-56 213 109,3-12-70,21-65 0,2 15-169,-26 76 159,3-4-2,-8 20 78,0 0 0,0 0 0,0 0-1,0 0 1,0 0 0,0-1 0,0 1 0,0 0 0,0 0 0,1 0 0,-1 0 0,0 0 0,0 0 0,0 0 0,0 0 0,0 0 0,0 0 0,0 0 0,0 0 0,0-1 0,0 1 0,0 0 0,0 0 0,0 0 0,1 0 0,-1 0 0,0 0-1,0 0 1,0 0 0,0 0 0,0 0 0,0 0 0,0 0 0,0 0 0,0 0 0,1 0 0,-1 0 0,0 0 0,0 0 0,0 0 0,0 0 0,0 0 0,0 0 0,0 0 0,0 0 0,0 0 0,1 0 0,-1 0 0,0 0 0,0 0 0,0 1 0,0-1-1,0 0 1,0 0 0,0 0 0,0 0 0,0 0 0,0 0 0,0 0 0,0 0 0,0 0 0,0 0 0,0 1 0,2 4 9,-2-5-5,22 131 170,2 11 33,-17-114-115,1 0 0,21 50-1,-14-43-112,47 88 154,2-15 651,-16-13-816,-45-91-13,-1 1-1,0 0 1,0 0-1,0 0 0,0 1 1,-1-1-1,0 0 1,0 0-1,0 1 1,0 10-1,-1-4 45,1 0 0,5 19 0,-6-30-1,3 11-522,-7-37-7579,1 13 8213,-5-21-2569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3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225 136 3328,'16'-54'1986,"-15"51"-1956,-1-11 928,0 13-776,0 0 0,0 0 0,0 0 1,0-1-1,0 1 0,0 0 0,0 0 0,1 0 0,-1 0 1,0 0-1,1 0 0,-1 0 0,0-1 0,2-1 0,-1 2-104,-1 0-1,1 0 0,-1 0 0,1 0 0,-1-1 1,1 1-1,-1 0 0,0-1 0,0 1 0,1 0 1,-1-1-1,0 1 0,0 0 0,-1-1 1,1 1-1,0 0 0,0 0 0,0-1 0,-1 1 1,1 0-1,-1 0 0,1-1 0,-1 1 0,0 0 1,1 0-1,-1 0 0,0 0 0,0 0 0,0 0 1,1 0-1,-1 0 0,0 0 0,0 0 1,-1 0-1,1 1 0,0-1 0,0 0 0,0 1 1,0-1-1,-1 1 0,1-1 0,0 1 0,-2 0 1,-3 0 25,0 1 0,-1 0 1,1 1-1,0-1 1,0 1-1,0 1 0,0-1 1,1 1-1,-1 0 1,1 0-1,-1 1 1,1-1-1,-6 7 0,-2 1-7,2 0-1,-1 1 1,1 0-1,-10 16 1,11-13 54,1 0 1,0 1-1,1 0 0,1 0 1,0 1-1,-8 34 1,13-44-64,1 1 1,0 0 0,1-1-1,0 1 1,0 0 0,0-1 0,1 1-1,2 9 1,-1-12-45,-1 0 0,1 0 0,1 0 0,-1 0-1,0 0 1,1 0 0,0-1 0,0 0 0,1 1 0,-1-1 0,1 0 0,0-1 0,4 4-1,10 7 106,0-2 0,0 0-1,2-1 1,-1 0-1,29 9 1,-39-17-306,-1-1 1,1 0-1,0-1 0,0 0 1,-1 0-1,1-1 0,0 0 1,0 0-1,13-3 1,-7 0-917,0 0 1,0-1-1,-1-1 1,25-11-1,-34 13 505,1-1-1,-1 0 1,1 0 0,-1 0-1,-1 0 1,1-1 0,0 1-1,-1-1 1,0-1 0,0 1 0,5-12-1,15-31-1835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4.5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189 213 5216,'-2'1'141,"1"0"1,0-1-1,0 1 1,0 0-1,-1 0 1,1 0-1,0 0 1,0 0-1,1 0 1,-1 1-1,0-1 0,0 0 1,0 0-1,1 1 1,-1-1-1,1 0 1,-1 1-1,1-1 1,-1 0-1,1 1 1,0-1-1,0 1 1,-1-1-1,1 1 1,1 2-1,-5 16 1039,-1-5-571,-85 297 2281,79-261-2798,-21 116 104,21-91 49,4-35-149,-3 68 0,10-108-94,0-1-1,0 0 1,0 1-1,0-1 1,0 1-1,0-1 1,0 0-1,0 1 1,0-1-1,0 1 1,0-1-1,0 0 1,0 1-1,0-1 1,1 0 0,-1 1-1,0-1 1,0 0-1,0 1 1,1-1-1,-1 0 1,0 1-1,1-1 1,-1 0-1,0 1 1,0-1-1,1 0 1,-1 0-1,0 0 1,1 1-1,-1-1 1,1 0-1,-1 0 1,0 0-1,1 0 1,-1 0-1,1 0 1,-1 0-1,0 0 1,1 0-1,-1 0 1,1 0-1,-1 0 1,0 0-1,1 0 1,-1 0 0,0 0-1,2 0 1,0-1-1,1 0 0,-1 0 1,1 0-1,-1-1 0,0 1 1,0-1-1,3-1 1,0-2-34,0 0 1,-1 0-1,1-1 1,-1 0-1,0 0 1,-1 0-1,1 0 1,-1-1-1,3-8 1,71-180-50,-14 35 221,-25 60 539,-5-2 0,30-155 0,-41 128-119,-21 109-566,-1 14-234,0 12-389,1 44 663,3 0 0,2 0 1,2 0-1,19 63 0,14 15-60,1 5-188,-31-91 179,50 160 230,-42-149-126,-12-29-510,2-1 0,0 0-1,22 38 1,-25-55-813,-10-35-6065,4 27 7428,-7-32-1986,-1-13-331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4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19 7232,'-8'8'2314,"64"-12"870,-23 0-2293,0 2 0,37 3 0,-36 0-2221,0-1 0,46-7 0,-33-1-2323,-26 4 149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5.3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225 1 7968,'0'0'2944,"4"4"-2272,-4 0-192,0 4 448,-9 8-608,-4 3 768,-8 3-608,-6 5 256,-3 3-416,1-3-480,2 4 96,7-4-1632,-3 0 928,6-5-2432,4-3 1824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7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 5056,'2'-4'6821,"2"6"-6426,1-1 0,0 1-1,-1-1 1,1-1 0,8 2 0,15 2 212,5 3-82,56 4 0,9 2 217,-78-9-696,-2-2 18,23 8 0,-37-8-50,1-1 1,-1 1-1,0 0 0,0 0 0,0 0 0,0 0 1,0 1-1,-1 0 0,1-1 0,5 7 0,-8-7-21,0 0 0,0 0-1,0-1 1,0 1-1,0 0 1,0 0-1,-1 0 1,1 0 0,-1 0-1,0 1 1,0-1-1,1 0 1,-1 0-1,0 0 1,-1 0-1,1 0 1,0 0 0,-1 0-1,1 0 1,-1 0-1,1 0 1,-3 3-1,-1 6 81,-1-1-1,-13 19 1,12-19-45,-9 10 86,12-18-90,1 2-1,-1-1 1,1 0-1,-1 0 1,1 1-1,0-1 1,1 1-1,-4 7 0,5-10-72,0 0-1,-1 0 0,1 0 1,0 0-1,0 0 0,0 0 1,0 0-1,0 0 0,0 0 1,0 0-1,0 0 0,0 0 0,0 0 1,0 0-1,1 0 0,-1 0 1,1 1-1,0-2 24,0 1 1,1-1-1,-1 1 1,1-1-1,-1 0 1,1 1-1,-1-1 1,0 0-1,1 0 0,-1 0 1,1 0-1,1 0 1,1 0 45,0 0-1,0 0 1,0 1 0,0 0-1,0-1 1,0 2 0,0-1-1,0 0 1,0 1 0,0 0-1,-1 0 1,1 0 0,-1 0-1,0 0 1,1 1 0,-1-1-1,0 1 1,0 0 0,-1 0-1,1 0 1,-1 1 0,3 2-1,-2 0 51,0 0-1,0 0 0,-1 0 1,1 1-1,-1-1 1,-1 0-1,1 1 0,-1-1 1,0 1-1,-1 0 1,0-1-1,-1 14 0,0-14 53,-1 0 0,0 0 0,0 0 0,0-1 0,-1 1 0,0 0 0,0-1 0,-1 0 0,1 0-1,-1 0 1,0 0 0,-1-1 0,-4 5 0,3-5-26,0 1-1,0-1 1,0-1-1,0 1 1,-1-1-1,1 0 1,-13 3-1,-2-1-631,-28 4-1,23-4-421,16-2-134,0-2-1,-17 2 1,-4 2-4801,22-2 4064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0:27.8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1 5056,'3'6'2282,"-5"-2"-1959,-1 0-1,0 0 0,0-1 0,-6 7 0,5-6-285,-2 2 193,1 0 0,0 0 1,0 0-1,1 1 0,-1-1 0,1 1 0,1 0 0,-1 0 0,1 1 0,1-1 0,-1 1 0,1 0 0,1-1 0,-2 12 0,2-8-244,1 1 0,1-1 0,3 23 0,-4-31 37,1 1 0,0-1 0,0 0 0,0 0 0,0 1 0,0-1 0,1 0 0,-1 0 0,1 0 0,0 0 0,0 0 0,0-1 0,0 1 0,1-1-1,-1 1 1,1-1 0,4 4 0,-4-5 15,-1 0-1,1-1 1,-1 1-1,1 0 1,0-1-1,-1 0 1,1 0-1,0 0 1,-1 0-1,1 0 1,-1 0-1,1 0 1,0-1 0,-1 0-1,5-1 1,5-2 237,22-12 0,-22 10-71,41-22 404,74-54 0,-125 81-557,38-30 727,-38 30-727,0-1 0,1 0 0,-1-1 0,0 1 0,0 0-1,-1-1 1,1 1 0,0-1 0,-1 1 0,1-1 0,-1 0-1,0 0 1,1-3 0,-2 5-39,0 0 0,0 0-1,0 0 1,-1 0 0,1 0 0,0 1 0,0-1-1,-1 0 1,1 0 0,-1 0 0,1 0 0,0 1-1,-1-1 1,0 0 0,1 0 0,-1 1-1,1-1 1,-1 0 0,0 1 0,0-1 0,1 1-1,-1-1 1,-1 0 0,-21-10 41,21 10-48,-7-2-105,1 1-1,-1 0 1,0 0-1,1 1 1,-12-1-1,-48 2-2496,32 1-522,14-1 772,0 0-2234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1:26.6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289 276 5888,'-28'1'227,"0"1"0,1 1 1,-1 2-1,1 0 0,-1 2 1,2 2-1,-32 12 0,52-18-120,1-1 0,-1 0-1,0-1 1,-9-3 1237,25-9-969,2 0-1,-1 1 1,25-16-1,-4 2-117,2-6-203,-24 20 71,1 0 0,1 0 0,-1 2 1,2-1-1,14-6 0,43-11 144,5-2-245,-66 23-48,31-12-154,-38 17 170,0-1-1,0 0 1,0 1-1,0-1 1,0 1-1,0 0 1,0-1-1,-1 1 1,1 0-1,0 0 1,0 1-1,0-1 1,0 0-1,0 1 1,0-1-1,3 2 1,-4-2-5,0 1-1,-1 0 1,1-1 0,0 1 0,-1 0 0,1 0 0,-1 0 0,0-1-1,1 1 1,-1 0 0,1 0 0,-1 0 0,0 0 0,0 0 0,0-1 0,1 1-1,-1 0 1,0 0 0,0 0 0,0 0 0,0 0 0,-1 0 0,1 0 0,0 1-1,-7 24 75,5-20-44,-5 14 145,-1 0 0,-1-1 0,-1 0-1,0-1 1,-2 0 0,-18 23 0,6-13 177,0-2 1,-2-1-1,-29 23 1,35-29-234,15-14-66,1-1 0,-1 0 0,-7 6 0,44-38-1336,-11 4-284,33-51 0,-19 25-326,-9 14 898,37-53-795,31-72-1306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1:26.6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238 238 4576,'4'-16'466,"1"0"0,1 0 0,1 1 0,8-16 0,6-4-165,-15 26-234,-1 1 0,0-1-1,-1 0 1,0-1 0,0 1 0,3-15-1,-7 23-20,0 0 0,1 0 0,-1 0 0,0 0 0,0 0 0,0 0-1,0 0 1,0 0 0,-1 0 0,1 0 0,0 0 0,0 0 0,-1 0 0,1 0-1,-1 0 1,1 0 0,0 0 0,-1 0 0,0 1 0,1-1 0,-1 0-1,0 0 1,1 0 0,-1 1 0,0-1 0,0 0 0,1 1 0,-1-1 0,0 1-1,0-1 1,0 1 0,0-1 0,0 1 0,0 0 0,0-1 0,0 1-1,0 0 1,0 0 0,0 0 0,-1 0 0,-3-1 58,0 1-1,0 0 1,0 0-1,0 0 1,0 1-1,0-1 1,-5 3 0,-7 3-7,0 0 0,1 2 0,0 0 0,0 0 0,1 2-1,0 0 1,1 0 0,0 2 0,0 0 0,-17 20 0,24-23-21,0 1 0,-7 12 0,4-6-133,6-9 164,0 1-1,-8 18 2894,14-59-2218,11-12-353,-9 34-282,0 0 0,-1 0 1,2-14-1,-4 19-162,1-7 144,-2 13-130,0 0 0,0 0 0,0 0 0,0 0 0,0 0 0,0 0 0,0 0 0,0 0 0,-1 0 0,1 0 0,0 0 0,0 0 0,0 0 0,0 0 0,0 0 0,0 0 0,0 0 0,0 0 0,-1 0 0,1 0 0,0 0 0,0 0 0,0 0 0,0 0 0,0 0 0,0 0 0,0 0 0,0 0 0,-1 0 0,1 0 0,0 0 0,0 0 0,0 0 0,0 0 0,0 0 0,0 0 0,0-1 0,0 1 0,0 0 0,0 0 0,0 0 0,0 0 0,0 0 0,0 0 0,0 0 0,0 0 0,0-1 0,0 1 0,0 0 0,0 0 0,0 0 0,0 0 0,0 0 0,0 0 0,0 0 0,0 0 0,0-1 0,0 1 0,0 0 0,0 0 0,0 0 0,0 0 0,0 0 0,0 0 0,0 0 0,-3 3 0,0 0-1,0 1 1,1 0-1,0-1 1,-1 1 0,1 0-1,0 0 1,-2 8-1,-9 35 70,12-46-70,-1 8-29,-1 4 12,0 0 0,-2 23 0,5-33-129,0 0 0,0 1 0,0-1-1,1 0 1,-1 0 0,1 1 0,-1-1 0,1 0-1,0 0 1,1 0 0,-1 0 0,0 0-1,1 0 1,-1-1 0,1 1 0,3 4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15.0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0 1568,'-5'16'6320,"5"110"-4731,1-116-1531,0 0-1,1-1 1,0 1 0,0-1-1,6 14 1,3 10 44,1 2 9,1-1 1,2 0-1,28 47 0,7 15-23,-40-74-87,23 49 68,54 88 0,-70-136-21,0 0-1,2-1 1,0-1-1,39 32 1,98 61 54,-56-44-101,-73-49-28,-2 1-1,34 37 1,36 55 82,-15-17 47,-63-78-55,2 0 0,0-1 0,1-1-1,1-1 1,31 18 0,-21-17 39,1-1 0,1-2-1,49 16 1,-60-24 32,142 38-151,-122-40 176,-31-4-164,-1 1 0,22 5 0,-6-2 96,-24-3-99,-1 0 19,-1-1 1,1 1-1,-1-1 0,1 0 1,-1 0-1,1 1 0,-1-1 1,1 0-1,0 0 0,-1 0 0,1 1 1,-1-1-1,1 0 0,0 0 1,-1 0-1,1 0 0,-1 0 0,1 0 1,0 0-1,0-1 0,0 2 11,0-1-1,0 0 0,0 1 0,0-1 1,0 0-1,0 1 0,0-1 0,0 1 1,0 0-1,-1-1 0,2 2 0,0 0-14,10 5-11,1 0 1,-1-1-1,1 0 0,0-1 1,0-1-1,1 0 1,-1 0-1,27 2 1,11 2 323,-34-8-343,30 7 0,-30-4 11,32 1 0,-49-4 36,0 0 0,0 0 0,0 0 0,0 0-1,0 0 1,1 0 0,-1 0 0,0 0 0,0 0-1,0 0 1,0 0 0,0 0 0,1 0 0,-1 0 0,0 0-1,0 0 1,0 0 0,0 0 0,0 0 0,1 0-1,-1 0 1,0 0 0,0 0 0,0 0 0,0 0-1,0 0 1,1 0 0,-1 0 0,0-1 0,0 1 0,0 0-1,0 0 1,0 0 0,0 0 0,0 0 0,0 0-1,0 0 1,1-1 0,-1 1 0,0 0 0,0 0 0,0 0-1,0 0 1,0 0 0,0-1 0,0 1 0,0 0-1,0 0 1,0 0 0,0-1 0,-8-6 35,-16-9-21,-41-11 94,37 17-195,-33-18 0,36 14 142,8 6-9,-27-19-1,27 15-144,12 8 82,-1 0 0,1 0 1,-1 0-1,1 0 0,-8-10 0,12 12-12,-1 0 0,1 1-1,-1-1 1,0 1 0,1-1 0,-1 1-1,-4-3 1,-5-4 229,10 8-123,3 2-576,-1 0 454,1 0-1,0-1 1,0 1 0,-1 0-1,1-1 1,0 1-1,3 1 1,-3-2 6,23 16 66,1-2 1,1-1-1,0-2 1,50 17-1,-52-20-154,49 16-209,15 5 528,-71-25-77,-14-5-42,-1 1 0,1 0 0,-1 0 0,0 1 1,1-1-1,-1 1 0,0-1 0,4 4 1,-21 2 264,-106 17 10,92-20-252,0 1 0,0 2-1,0 0 1,-35 15 0,55-18-263,0 0-1,1 0 1,0 1 0,0 0 0,0 0-1,1 0 1,-1 1 0,2 0 0,-1 1-1,0-1 1,-4 9 0,6-9-411,1 0 0,0 0 0,0 0 0,1 0 0,0 1 0,0-1 0,1 1 0,-1-1 0,0 8 0,2 8-2592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4:00.9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0 660 4224,'6'2'342,"0"0"0,-1 0 0,1-1 0,0 0 0,0-1 0,0 1 0,7-1 0,42-6 625,-35 3-660,-9 2-10,0-1 0,-1-1-1,1 0 1,-1 0-1,1-1 1,-1-1 0,-1 1-1,1-2 1,-1 1-1,1-1 1,11-11-1,-17 13-269,1 1 0,-1-1-1,-1-1 1,1 1-1,-1-1 1,1 1 0,-1-1-1,-1 0 1,1 0-1,-1 0 1,0 0 0,0-1-1,0 1 1,-1-1-1,0 1 1,0-1-1,0 1 1,0-1 0,-1 0-1,0 1 1,-1-1-1,1 0 1,-3-10 0,2 14-23,1 0 1,-1 0-1,0 0 1,0-1 0,0 1-1,0 0 1,0 0-1,0 0 1,0 0 0,-1 1-1,1-1 1,-1 0-1,-3-2 1,4 3-23,0 0 1,0 1-1,0-1 1,0 1-1,0 0 1,0-1-1,0 1 1,0 0-1,0 0 1,0 0-1,-1 0 1,1-1-1,0 2 1,0-1-1,0 0 1,0 0-1,0 0 1,0 0-1,0 1 1,0-1-1,0 0 1,0 1-1,0-1 1,0 1-1,0-1 1,0 1-1,0 0 1,0-1-1,0 1 1,0 0-1,0 1 1,-5 3-18,1 0 0,1 1 0,-1 0 1,1 0-1,0 1 0,0-1 0,1 1 1,0-1-1,0 1 0,0 0 1,1 0-1,0 1 0,1-1 0,-2 14 1,2-11 88,1-1 0,0 1 0,0-1 0,1 1 0,0 0 0,1-1 0,0 0 0,0 1 0,1-1 0,0 0 1,6 11-1,-7-16-18,0-1 1,1 1 0,-1-1 0,1 0-1,-1 0 1,1 1 0,0-2 0,0 1-1,0 0 1,1-1 0,-1 1 0,1-1-1,-1 0 1,1 0 0,0-1 0,-1 1-1,1-1 1,0 1 0,0-1 0,0-1 0,1 1-1,6 0 1,4-1 112,1-1 0,-1 0-1,1-2 1,24-6 0,-39 9-144,26-7 84,-1-1 0,1-2 1,38-20-1,68-48 397,-128 75-433,-1-1 0,1 1-1,-1-1 1,0 0 0,0-1 0,-1 1 0,1 0 0,5-10 0,-3 3 8,-1 0 1,8-22 0,-4 10-73,3-11 44,3-21 80,-9 38 17,-1 0-1,3-21 0,4-26 81,-6 38-80,4-44-1,-4 24-122,-4 38-19,-1 0 0,0-1 0,0 1 0,0-1 0,-1 1 0,-1-1 0,1 0 0,-3-10 0,3 19 0,0 0 0,0-1 1,0 1-1,0 0 0,0 0 0,0 0 0,0-1 1,0 1-1,0 0 0,0 0 0,0-1 1,0 1-1,0 0 0,-1 0 0,1 0 1,0-1-1,0 1 0,0 0 0,0 0 1,0 0-1,-1-1 0,1 1 0,0 0 1,0 0-1,0 0 0,0 0 0,-1 0 0,1 0 1,0-1-1,0 1 0,0 0 0,-1 0 1,1 0-1,0 0 0,0 0 0,-1 0 1,1 0-1,0 0 0,0 0 0,0 0 1,-1 0-1,1 0 0,0 0 0,0 0 0,-1 0 1,1 0-1,0 0 0,0 0 0,0 0 1,-1 0-1,1 1 0,0-1 0,0 0 1,0 0-1,-1 0 0,1 0 0,0 0 1,0 1-1,0-1 0,0 0 0,-1 0 0,1 0 1,0 1-1,0-1 0,0 0 0,0 0 1,0 0-1,0 1 0,-9 16-525,4 1 448,1 1 0,-4 36 0,5-24 62,-16 221 327,16-185-168,2-46-94,1 0-1,0 0 0,1 0 1,2-1-1,0 1 0,8 27 1,-11-47-10,0 1 0,1-1 0,-1 1 0,1 0 0,0-1 1,-1 1-1,1-1 0,0 1 0,0-1 0,0 0 0,0 1 1,0-1-1,0 0 0,1 0 0,-1 0 0,0 0 0,1 0 1,-1 0-1,0 0 0,1 0 0,-1 0 0,1-1 1,-1 1-1,1-1 0,0 1 0,-1-1 0,1 1 0,0-1 1,-1 0-1,1 0 0,0 0 0,-1 0 0,1 0 0,0 0 1,-1-1-1,1 1 0,0 0 0,-1-1 0,1 1 0,-1-1 1,1 0-1,-1 1 0,1-1 0,-1 0 0,3-2 0,45-29-114,1 2-1,1 2 1,55-21-1,-68 34 82,1 2-1,64-14 1,-101 27 12,14-3 501,-16 3-497,0 0 1,1 0-1,-1 0 0,0 0 1,0 0-1,1 0 1,-1 0-1,0 0 1,0 0-1,0 0 0,1-1 1,-1 1-1,0 0 1,0 0-1,0 0 1,1 0-1,-1 0 0,0 0 1,0 0-1,0 0 1,0-1-1,1 1 1,-1 0-1,0 0 0,0 0 1,0 0-1,0-1 1,0 1-1,1 0 1,-1 0-1,0 0 0,0 0 1,0-1-1,0 1 1,0 0-1,0 0 1,0-1-1,0 1 0,0 0 1,0 0-1,0 0 1,0-1-1,0 1 1,0 0-1,0 0 1,0 0-1,0-1 0,0 1 1,0 0-1,0 0 1,0-1-1,-3 1 15,0-1 0,1 1 1,-1 0-1,0 0 0,1 0 0,-1 0 0,0 0 0,1 0 0,-5 2 0,-3 1-108,1 0-1,-1 1 1,1 0-1,0 1 1,-11 7-1,14-8 67,0 0-1,1 0 0,-1 1 1,1 0-1,0 0 0,0 0 1,0 1-1,-4 8 0,8-13 13,0 1-1,0 0 0,0-1 1,0 1-1,1 0 1,-1 0-1,1-1 1,-1 1-1,1 0 0,0 0 1,-1 0-1,1 0 1,0 0-1,0-1 0,1 1 1,-1 0-1,0 0 1,1 0-1,-1 0 1,2 2-1,-1-1 14,1-1 1,-1 1-1,1-1 0,0 1 0,0-1 1,0 0-1,0 0 0,1 0 0,-1 0 1,0 0-1,5 2 0,1 0 13,0 0 1,0 0-1,1-1 0,-1 0 0,1-1 0,0 0 0,14 2 0,-15-4-347,0 0 0,1 0 0,-1-1 1,0 0-1,11-2 0,-16 2-47,-1 0 1,1 0 0,0 1 0,0-1 0,-1-1-1,1 1 1,-1 0 0,1-1 0,-1 1 0,0-1-1,1 0 1,-1 0 0,0 0 0,0 0 0,0 0-1,0 0 1,-1 0 0,4-6 0,1-17-3933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7:59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2304,'-4'13'10650,"35"-12"-10033,-1 0 0,37 8 0,-58-8-715,17 5-2120,0 6-3477,-17-8 2005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4:01.3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0 139 10560,'23'-35'3904,"10"13"-3040,40-8-224,-38 14 127,8 2-543,0 1-1439,8 5 671,7 8-1504,-3 5 1152,6 6-1472,3 5 1344</inkml:trace>
  <inkml:trace contextRef="#ctx0" brushRef="#br0" timeOffset="1">1099 652 8640,'-30'0'3200,"35"0"-2496,2-11-192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3.4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237 26 1984,'0'1'267,"0"0"0,0 0 1,0 0-1,0 0 0,0-1 0,0 1 1,0 0-1,0 0 0,0 0 0,-1 0 1,1 0-1,0 0 0,-1 0 0,1-1 0,0 1 1,-1 0-1,1 0 0,-1 0 0,-1 1 1,-14 25 40,10-18-287,1-1-1,-7 15 1,-4 6 280,2-5-15,2 1 0,0 1 0,-11 35 0,-16 83 119,10-35 24,23-88-333,-35 130-117,41-149 124,1-3-53,4-10-62,6-18-134,21-91-419,5-17 586,-18 79-57,56-204 1037,-63 218-722,-11 39-177,1 1 1,0 0-1,0 0 1,0-1-1,0 1 1,1 1-1,6-8 1,-9 11-86,0 0 1,1 0-1,-1-1 1,1 1 0,-1 0-1,1 0 1,0 0-1,-1 0 1,1 0-1,-1 0 1,1 0 0,-1 0-1,1 0 1,-1 0-1,1 0 1,-1 1 0,1-1-1,-1 0 1,1 0-1,-1 0 1,1 1-1,-1-1 1,0 0 0,1 0-1,0 1 1,11 9 229,36 47-114,73 90 6,-107-126-124,-1 1 1,12 27 0,-4-8 113,17 30-12,27 75 0,-51-114-240,-10-23 71,0 0 0,0 1 0,-1-1 0,0 1 0,-1 0 0,0 0 1,1 13-1,-3-22-492,-6 1-1809,5-2 2224,1 0 1,0 0 0,-1 0-1,1 0 1,-1 0 0,1 0-1,-1 0 1,1 0 0,0 0-1,-1 0 1,1 0 0,-1 0-1,1 0 1,-1 0-1,1 0 1,0 0 0,-1 0-1,1-1 1,-1 1 0,1 0-1,0 0 1,-1 0 0,1-1-1,-1 1 1,1 0 0,-1-1-1,-8-10-1887,-7-7-293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3.8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0 120 4384,'4'-11'617,"11"-28"647,-13 35-1167,0 1 0,0 0 1,0 0-1,0 0 1,0 0-1,0 0 0,1 0 1,4-4-1,5-3 257,-7 5 103,0 1 0,0 0-1,9-6 1,-12 10-389,-1-1 1,0 0-1,0 1 0,0-1 0,1 1 1,-1 0-1,0-1 0,0 1 0,1 0 0,-1 0 1,0-1-1,1 1 0,-1 0 0,0 0 1,1 1-1,-1-1 0,0 0 0,1 0 1,-1 1-1,0-1 0,0 1 0,1-1 0,1 2 1,12 6 411,0-1 1,1 0-1,30 9 0,8 2-444,-7-2-2713,-39-13 1557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4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47 131 6240,'0'-1'96,"0"0"1,0 1 0,0-1-1,0 1 1,0-1 0,0 1-1,0-1 1,0 1 0,0-1-1,0 1 1,0-1 0,0 1-1,-1-1 1,1 1 0,0-1-1,0 1 1,-1 0 0,1-1-1,0 1 1,0-1 0,-1 1-1,1 0 1,-1-1 0,1 1-1,0 0 1,-1-1 0,1 1-1,-1 0 1,1-1 0,-1 1-1,1 0 1,-2 0 0,0-2-87,-11 10 806,11-6-776,0 0 0,0 1 0,0-1 1,0 0-1,0 0 0,1 1 0,-1-1 0,1 1 1,0 0-1,0-1 0,0 1 0,0 0 0,0 0 1,0-1-1,1 1 0,0 0 0,-1 0 0,1 0 1,0 0-1,0 0 0,1 0 0,-1-1 0,0 1 1,1 0-1,0 0 0,0 0 0,1 3 0,0-3-27,-1 1 0,1-1 0,0 0 0,0 0 0,0 0-1,0 0 1,0 0 0,1-1 0,-1 1 0,1-1 0,0 0-1,-1 1 1,1-1 0,0-1 0,1 1 0,-1 0 0,0-1-1,0 1 1,1-1 0,-1 0 0,7 1 0,0-1 255,0-1 0,1 0 0,-1 0 0,0-1 0,0-1 0,0 1 0,16-7 0,-24 8-226,-1-1 1,0 1 0,1-1 0,-1 0 0,0 0 0,0 1 0,1-1-1,-1 0 1,0 0 0,0 0 0,0 0 0,0 0 0,0-1-1,-1 1 1,1 0 0,0 0 0,0 0 0,0-2 0,0 0 20,-1 0 1,1 1 0,-1-1 0,1 0 0,-1 1-1,0-1 1,0 0 0,0 1 0,-1-4 0,0-4 66,-2 1 1,1 0 0,-1 0 0,-6-12 0,-6-14 74,-16-33-1007,30 66 454,0 0 1,0-1-1,0 1 1,1 0-1,-1 0 1,1-1-1,0 1 1,-1 0-1,1-1 1,0-3-1,0 4-325,10 6-3188,3 3 2032,4 1-966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4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67 6880,'-6'-7'2343,"4"7"-1432,2 15-608,1-9-261,0-1-1,1 0 1,-1 0-1,1-1 1,0 1-1,0 0 1,0-1 0,1 1-1,0-1 1,0 1-1,0-1 1,0 0-1,1-1 1,-1 1 0,6 4-1,-3-3-25,1 0-1,-1-1 1,1 0 0,0 0-1,1 0 1,-1-1-1,0 0 1,1-1 0,8 3-1,-11-4 118,0-1 0,-1 1 0,1-1-1,0 0 1,-1 0 0,1 0 0,0 0-1,0-1 1,6-2 0,-10 3-66,0 0 1,1-1-1,-1 0 1,1 1-1,-1-1 1,0 0-1,0 0 1,1 1-1,-1-1 1,0 0-1,0 0 0,0 0 1,0-1-1,0 1 1,0 0-1,0 0 1,-1 0-1,1-1 1,0 1-1,-1 0 1,1-1-1,-1 1 1,1-1-1,-1 1 0,1-1 1,-1 1-1,0-1 1,0 1-1,0-1 1,0 1-1,0-1 1,0 1-1,-1-3 1,0-2 12,0 0-1,-1 0 1,0 0 0,0 1 0,-1-1 0,1 0 0,-1 1 0,0 0 0,-1-1 0,1 1 0,-1 0 0,0 1 0,-6-6 0,-2-1-416,-1 0 0,-1 1 0,-23-14 1,12 14-1323,13 10 184,12 1 1407,-1-1 0,1 0 0,0 0-1,0 0 1,-1 1 0,1-1-1,0 0 1,0 0 0,-1 1-1,1-1 1,0 0 0,0 0-1,0 1 1,-1-1 0,1 0-1,0 1 1,0-1 0,0 0-1,0 1 1,0-1 0,0 0 0,0 1-1,0-1 1,0 0 0,0 1-1,0-1 1,0 0 0,0 1-1,0-1 1,0 1 0,0-1-1,6 12-2614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5.4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 30 5472,'-8'-5'1074,"6"4"-696,0 0 0,1 0 1,-1 0-1,0 0 0,0 0 0,1-1 0,-1 1 0,0-1 1,1 1-1,-1-1 0,1 0 0,0 1 0,0-1 1,0 0-1,-1-2 0,15 9 267,5 2-394,14 5 260,38 9 0,-61-19-637,0 0 0,1-1 0,-1 0 0,1 0 0,-1-1 0,1-1 0,-1 1 0,19-5 0,-19 3-843,13-4-7512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5.8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5632,'5'0'2112,"-1"4"-1664,9-4-96,-5 3 992,2 2-800,2-2 640,1 5-704,5-5-192,2 2-160,3 3 32,-6-2-96,4-6-800,1 5 384,-1-5-1760,1-5 1184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6.5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 9 3808,'-8'-2'860,"7"2"-776,0 0 1,-1 0-1,1 0 0,0 0 0,0 0 0,0-1 0,0 1 0,0 0 1,0-1-1,0 1 0,0-1 0,0 1 0,0-1 0,-1 0 0,1 0 131,0 1-1,0 0 0,0-1 0,0 1 0,0 0 0,0 0 0,0 0 0,0 0 0,0 0 0,0 0 0,0 0 0,-1 1 0,1-1 214,-2 0-99,1 1 1,-1 0-1,0 0 1,0 0-1,1 0 0,-1 0 1,1 0-1,-1 1 1,1-1-1,0 1 0,-1 0 1,1-1-1,0 1 1,0 0-1,-3 5 0,2-5-235,1 1-1,0 0 1,0-1-1,0 1 1,0 0-1,1 0 1,-1 0-1,1 1 0,0-1 1,0 0-1,0 1 1,-1 3-1,3-5-26,-1 0 0,1 0 0,-1 0 0,1 0 0,0 0 0,0-1 0,0 1 0,0 0-1,0-1 1,0 1 0,0 0 0,1-1 0,-1 1 0,1-1 0,-1 0 0,1 0 0,-1 1 0,1-1 0,0 0 0,1 1 0,2 0-10,-1 0 1,1 1 0,-1-1-1,1-1 1,0 1-1,0-1 1,5 2 0,7-2-318,0 0 0,26-1 0,-35-1-648,1 0-1,-1-1 1,0 0-1,0 0 1,0-1-1,0 0 1,9-5-1,8-7-1496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7.2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242 126 5408,'4'-1'2262,"-4"1"-2213,0 0 0,1 0 0,-1 1-22,1 0 0,-1 0 1,1 1-1,-1-1 0,0 0 0,1 0 1,-1 1-1,0-1 0,0 0 0,0 1 1,0 1-1,-1 1 15,0 0 0,0 0 0,0 0 1,-1 0-1,-3 6 0,-1 4-29,-77 220 664,-10 22 220,82-229-721,8-18-15,0-1 1,0 0 0,-1 0 0,-1-1 0,-5 9-1,0-7 511,9-9-652,1 0 1,0 0-1,0 0 0,0 0 0,-1 0 0,1 0 0,0 0 1,0 0-1,0 0 0,-1 0 0,1 0 0,0 0 0,0 0 1,0-1-1,-1 1 0,1 0 0,0 0 0,0 0 0,0 0 0,0 0 1,0 0-1,-1-1 0,1 1 0,0 0 0,0 0 0,0 0 1,0 0-1,0-1 0,0 1 0,0 0 0,0 0 0,0 0 1,-1-1-1,0-23 944,1 17-886,3-42 427,13-73-1,-9 77-435,-3 13-33,52-277 866,-46 271-728,-2 13 52,-2 1 1,3-30-1,-8 42-87,-1 10-154,0-1 0,0 1-1,0-1 1,0 1 0,1 0-1,-1-1 1,3-3-1,-3 6 10,0 0-1,0 0 0,0 0 1,0 0-1,0 0 0,1 0 1,-1 0-1,0 0 0,0 0 1,0 0-1,0 0 0,1 0 1,-1 0-1,0 1 0,0-1 1,0 0-1,0 0 0,0 0 1,1 0-1,-1 0 0,0 0 1,0 0-1,0 0 0,0 0 1,0 0-1,0 1 0,0-1 1,1 0-1,-1 0 0,0 0 1,0 0-1,0 0 0,0 1 1,0-1-1,0 0 0,0 0 1,0 0-1,0 0 0,0 0 1,0 1-1,0-1 0,0 0 1,8 14-27,-1-1-21,4 2 14,1-1 0,0 0 0,22 18 0,1 1 30,12 18 103,50 72 1,31 64 92,-117-171-465,-1 0 1,8 20 0,-15-30-179,-1 0 0,0 0 0,0-1 0,-1 1 0,1 0 0,-1 1 0,-1-1 0,1 0 0,-1 0 1,-1 8-1,1-14 346,0 1 0,0-1 0,0 1 0,0-1 0,0 0 0,0 1-1,0-1 1,0 1 0,-1-1 0,1 0 0,0 1 0,0-1 0,0 0 0,-1 1 0,1-1 0,0 0 0,0 1 0,-1-1 0,1 0 0,0 0 0,-1 1 0,-10 0-1526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7.6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7 10464,'-5'-6'3752,"10"13"-2390,-1 4-1247,1-1-1,0 1 1,1-1 0,0 0-1,15 19 1,-19-27-251,1 1 1,-1-1 0,1 1 0,0-1 0,0 0-1,0 0 1,0 0 0,0-1 0,0 1-1,1-1 1,-1 1 0,1-1 0,-1 0-1,1-1 1,-1 1 0,1 0 0,-1-1 0,1 0-1,0 0 1,-1 0 0,1 0 0,-1-1-1,1 1 1,4-2 0,1-1-537,-1 0 1,0 0-1,0-1 1,0 0-1,0 0 1,0 0-1,-1-1 1,0-1-1,0 1 1,10-12-1,13-16-2426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8:07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49 1312,'-1'-1'58,"0"0"1,0 0-1,1 0 0,-1 0 1,1 0-1,-1 0 0,1-1 1,-1 1-1,1 0 0,0 0 1,0-1-1,0 1 0,-1 0 1,1 0-1,0-1 0,1 1 1,-1 0-1,0-2 0,1-8 498,-2 10-490,1 1 1,-1 0-1,1 0 0,-1-1 1,1 1-1,-1 0 0,1 0 1,-12-5 5072,12 5-5092,6-2 33,0 1 0,1 0-1,-1 0 1,1 0 0,-1 1-1,1 0 1,12 1 0,3 0 237,-14 0-264,0 0 1,1 1-1,-1 0 1,0 0-1,13 6 1,-11-4-39,-8-4-18,-1 1 0,1 0 1,-1 0-1,1 0 0,-1 0 0,0 0 1,1 0-1,-1 1 0,0-1 0,0 0 1,0 1-1,0-1 0,0 1 1,0-1-1,0 1 0,-1 0 0,1-1 1,0 1-1,-1-1 0,1 1 0,-1 3 1,2 3-19,-1 1 0,-1-1 0,1 10 0,-1-13 15,-1 5 43,1 0-1,-1 1 0,-4 18 1,4-24-3,-1-1 0,1 1 1,-1-1-1,0 1 0,0-1 1,-1 0-1,1 0 0,-1 0 0,0 0 1,-4 4-1,-2 4 215,8-11-178,0 0-1,0 1 1,0-1 0,0 0-1,0 0 1,0 1 0,0-1 0,-1 0-1,1 0 1,0 0 0,-1 0-1,-1 0 1,-9 7 149,12-8-222,0 0 0,-1 0 0,1 0 1,0 0-1,0 1 0,0-1 0,0 0 0,0 0 0,0 0 0,0 0 1,0 0-1,0 1 0,-1-1 0,1 0 0,0 0 0,0 0 0,0 1 0,0-1 1,0 0-1,0 0 0,0 0 0,0 0 0,0 1 0,0-1 0,1 0 1,-1 0-1,0 0 0,0 1 0,0-1 0,0 0 0,0 0 0,0 0 0,0 0 1,0 0-1,0 1 0,0-1 0,1 0 0,-1 0 0,0 0 0,0 0 0,0 0 1,0 0-1,1 1 0,-1-1 0,0 0 0,0 0 0,0 0 0,0 0 1,1 0-1,-1 0 0,0 0 0,0 0 0,0 0 0,1 0 0,4 3 3,-2-2 13,0 0-1,-1 1 1,1-1-1,0 0 1,-1-1-1,1 1 1,0 0-1,5-1 1,4 4 142,-11-3-149,0-1-1,0 1 1,0-1-1,0 1 1,0-1-1,0 0 1,0 1 0,0-1-1,0 0 1,0 0-1,2 0 1,0 1-14,0-1 0,0 0 0,-1 1 0,1 0 0,0 0 0,0 0 0,0 0 0,-1 0 0,1 0 0,0 1 0,3 2 0,0 1-24,0 0 0,0 0 0,7 8 0,-12-12 37,-1 0 0,1 0 0,-1 0 0,1 0 0,-1 0 0,1 0 0,-1 0 0,0 0 0,1 0 1,-1 0-1,0 3 0,4 8 86,-3-10-60,0 0 0,0 0 0,-1 1 0,1-1 0,0 0 0,-1 0 0,0 1 0,1-1 0,-1 1 0,0-1 0,0 0 0,0 1 0,-1-1 0,1 0 0,-1 1 0,1-1 0,-1 0 0,0 0 0,1 0 0,-1 1 0,-1-1 0,1 0 0,0 0 0,0 0 0,-3 3 0,0-4 210,0 1-1,0-1 1,0 0 0,0 0 0,-6 0 0,-13 1-37,-23-2 0,-19 2-1378,55-1 456,-1 1 0,-17 5 1,25-6 241,-1 1 1,0-1-1,0 1 0,1 0 1,-1 0-1,1 0 1,-1 1-1,1-1 1,0 1-1,-3 3 0,1 2-1210,4 6-752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8.0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99 107 6880,'-6'-8'1213,"-6"-7"1366,12 14-2533,-1 1 0,0 0 1,1-1-1,-1 1 0,1 0 0,-1 0 1,1-1-1,-1 1 0,0 0 0,1 0 0,-1 0 1,1 0-1,-1 0 0,0 0 0,1 0 0,-1 0 1,0 0-1,1 0 0,-1 0 0,1 1 0,-1-1 1,0 0-1,1 0 0,-1 0 0,1 1 0,-1-1 1,1 0-1,-1 1 0,0 0 0,-3 2-9,0 1 0,0 0-1,0 1 1,0-1 0,1 0 0,0 1-1,0 0 1,0 0 0,-2 6-1,-1 1 55,1 2 0,-6 19 0,10-29-77,0 1 0,0-1-1,1 0 1,0 0 0,-1 1-1,1-1 1,1 0 0,-1 1-1,0-1 1,1 0 0,2 8-1,-1-9 4,-1 0 0,0 0-1,1-1 1,0 1 0,-1 0-1,1-1 1,0 0 0,1 1-1,-1-1 1,0 0 0,0 0-1,1 0 1,0 0 0,-1-1-1,1 1 1,0-1 0,3 2-1,-1-1 60,0 0 0,1-1 0,-1 0 0,0 0 0,1 0 0,-1 0-1,0-1 1,1 0 0,-1 0 0,0-1 0,1 1 0,-1-1 0,0 0 0,1-1 0,-1 1-1,0-1 1,7-3 0,-8 3 22,0 0 0,-1-1 0,1 1 0,-1-1 1,1 0-1,-1 0 0,0 0 0,0 0 0,0 0 0,0-1 0,-1 1 0,0-1 0,1 1 0,-1-1 0,0 0 0,-1 0 0,1 0 0,-1 0 0,0-1 0,0 1 0,0 0 0,0-7 0,-1 1 25,0-1-1,0 0 0,-1 0 0,-1 0 1,0 1-1,-4-14 0,-2 2-547,-19-39 0,25 58 129,0-1 1,-1 1 0,0-1-1,0 1 1,-3-4 0,-8-2-1747,14 9 1912,0 0 0,-1 0 0,1 0 0,0 0 0,-1 0 0,1 0 0,-1-1 0,1 1 0,-1 0 0,1 0 0,0 0 0,-1 0 0,1 1 0,-1-1 0,1 0 0,0 0 0,-1 0 0,1 0-1,-1 0 1,1 0 0,0 1 0,-1-1 0,1 0 0,0 0 0,-1 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8.4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95 26 7232,'-7'3'510,"0"0"1,1 0-1,-1 0 1,0 1 0,1 0-1,0 0 1,-9 9-1,11-10-569,1 1 0,0 0 0,0 0 0,1 0 0,-1 0 0,1 0 0,0 1 0,0-1 0,0 1 0,1-1 0,-1 1 0,0 9 0,1-11 95,1 1 0,-1 0 0,1-1 0,0 1 0,0-1 0,0 1 0,1-1 0,-1 1 0,1-1 0,0 1 0,0-1 0,0 1 0,0-1 0,1 0 0,-1 1 0,1-1 0,0 0 0,0 0 0,0 0 0,0-1 0,1 1 0,2 2 0,-1-2 36,1 1 1,-1-2-1,1 1 1,0 0-1,0-1 0,-1 0 1,2 0-1,-1-1 1,0 1-1,0-1 1,0 0-1,1-1 1,-1 1-1,8-1 1,2 0 93,0-1 0,1-1 0,-1 0 0,0-1 0,0-1 1,25-9-1,-32 9 35,0 1 1,1-1-1,-2-1 0,1 0 1,0 0-1,-1 0 0,0-1 1,0 0-1,-1 0 1,1-1-1,-1 0 0,9-14 1,-14 19-176,1-1 0,-1 1-1,0 0 1,0-1 0,0 1 0,-1-1 0,1 1 0,-1-1-1,1 1 1,-1-1 0,0 1 0,0-1 0,0 1 0,0-1 0,0 1-1,-1-1 1,1 0 0,-1 1 0,1 0 0,-1-1 0,0 1-1,0-1 1,0 1 0,-1 0 0,1 0 0,0-1 0,-1 1-1,-3-3 1,1 0-152,-1 1-1,0 0 0,0 0 0,0 0 0,-1 0 1,1 1-1,-1 0 0,0 0 0,0 0 0,-9-2 1,8 3-295,0 0 0,-1 1 0,1 0 1,0 0-1,-1 1 0,1 0 0,-9 1 1,11-1 74,1 1 0,-1 0 0,1 0 0,-1 0 1,1 1-1,-1-1 0,1 1 0,0 0 1,0 1-1,0-1 0,0 1 0,-7 5 0,-19 27-3808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3:58.7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30 6048,'0'0'2240,"0"-4"-1728,4 4 800,-4-4-960,5 1 288,3 3-384,5 0-160,1-4-32,2 4-64,2 0 0,4 0-704,-1 0 384,4 0-2208,2-4 1408,-9-7-2752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0:54:05.0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137 53 1888,'-6'-5'1170,"5"4"-993,1 1-1,-1-1 1,1 1 0,-1-1-1,0 1 1,1-1 0,-1 1 0,0 0-1,1-1 1,-1 1 0,0 0-1,1 0 1,-1-1 0,0 1-1,0 0 1,0 0 0,1 0-1,-1 0 1,-1 0 0,1 0-157,1 0 1,0 0 0,0 0-1,-1 0 1,1 0-1,0 1 1,0-1 0,0 0-1,-1 0 1,1 0-1,0 0 1,0 1-1,0-1 1,-1 0 0,1 0-1,0 0 1,0 1-1,0-1 1,0 0 0,0 0-1,0 1 1,0-1-1,-1 0 1,1 0 0,0 1-1,0-1 1,0 0-1,0 0 1,0 1-1,0-1 1,0 0 0,0 1-1,0-1 1,0 0-1,1 0 1,-1 1 0,0-1-1,0 0 1,4 12 290,-3-10-258,0 0 0,0-1-1,1 1 1,-1-1 0,1 1-1,-1-1 1,1 0 0,0 1-1,-1-1 1,1 0 0,0 0-1,0 0 1,0-1 0,0 1-1,0 0 1,0-1 0,4 2-1,3-1 285,0-1-1,17 0 1,-10 0-215,-1-4 239,-12 4 747,-8 4-342,-7 2-368,0-1-1,-13 5 1,23-10-348,-11 4 276,0-1 0,0 0 0,-1-1 0,1-1 0,-1 0 0,1-1 0,-20-2 0,28 1-292,0 0 0,0 0 0,1-1 0,-7-2 0,-2 0-204,13 3 164,0 1 0,0 0 0,0 0 0,0 0 0,0 0 1,-1 0-1,1 0 0,0 0 0,0 0 0,0 0 1,0 0-1,0 0 0,0 0 0,-1 0 0,1-1 1,0 1-1,0 0 0,0 0 0,0 0 0,0 0 1,0 0-1,0 0 0,0-1 0,0 1 0,0 0 1,0 0-1,0 0 0,0 0 0,0 0 0,0-1 0,0 1 1,0 0-1,0 0 0,0 0 0,0 0 0,0-1 1,0 1-1,0 0 0,0 0 0,0 0 0,0 0 1,0 0-1,0 0 0,0-1 0,0 1 0,0 0 1,0 0-1,0 0 0,0 0 0,1 0 0,-1 0 1,0 0-1,0-1 0,12-6-176,16-3 39,1 1 0,0 2 0,1 1 0,38-3 0,147-14 469,-182 19-113,-21 2-96,-7 2-42,1 0 1,-1-1-1,0 0 1,0 0-1,0 0 0,9-4 1,-23 0 164,1 3-144,0 1-1,-1-1 1,1 2 0,-1-1 0,-10 1-1,-6 0-29,-77-1 490,87 2-585,0 1 0,1 0 0,0 1 0,-28 8-1,29-5-140,13-4 110,6 1 88,6 1 110,4-1-53,-1-1-1,1-1 0,-1 0 0,24-2 0,-3 0 109,-27 0-119,13 1 109,-18 1 45,-11 2 167,-33 8-98,1-2 0,-2-2 1,-70 4-1,89-8-483,18-2 12,1-1 0,0 1-1,-1-1 1,1 1 0,-1-1-1,1 0 1,0 0 0,-7-2-1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5:09.4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372 618 2144,'4'3'836,"-8"-6"349,4-20-534,0 21-515,0 1 0,-1-1 1,1 1-1,-1-1 0,0 1 0,1-1 1,-1 1-1,0-1 0,0 1 0,-2-3 1,-5-9 588,7 10-552,-1 0 0,0-1 0,-1 1-1,1 0 1,-5-4 0,-5-7 416,-19-17 1075,29 30-1579,0-1 0,0 1-1,0-1 1,-1 1 0,1 0 0,-1 0-1,1 0 1,-1 0 0,1 1-1,-4-1 1,-12-5 407,14 5-397,-1 0 0,1 0-1,-1 0 1,0 1 0,1 0 0,-5 0-1,7 0-37,-38 8 418,36-8-465,1 0 0,-1 1 0,0 0-1,0 0 1,1 0 0,-1 0 0,1 0 0,-1 1 0,-4 2 0,3-1 14,1-1 0,-1 0 0,1 0 0,-10 2 0,10-3 34,0 0 1,0 1-1,1-1 1,-1 1-1,1 0 1,-1 0-1,1 0 1,-1 1-1,-4 4 1,2-1-13,0 0-1,0 0 1,-7 12 0,9-13-51,1 1 1,0 1 0,0-1 0,1 0 0,0 1 0,0-1 0,1 1 0,0 0 0,-1 8 0,1 11 15,2 28 0,0-16 120,-1-27-119,1-1 1,1 1 0,0-1 0,0 1 0,1-1 0,1 0 0,-1 0 0,2 0 0,-1-1-1,1 1 1,7 8 0,-9-13-14,1 1 0,0-1 1,0 0-1,0 0 0,1 0 0,0 0 0,0-1 0,0 0 0,0 0 0,1-1 0,7 5 1,1-1 93,-13-6-63,0 0 0,0 0 0,1-1 0,-1 1 0,0 0 0,1-1 0,-1 1 0,1-1 0,-1 0 0,0 1 0,1-1 0,-1 0 1,1 0-1,1 0 0,2 1-29,0-1 0,0-1 0,-1 1 0,1-1 1,0 0-1,0 0 0,-1 0 0,1 0 1,-1-1-1,1 0 0,-1 0 0,8-5 1,-8 5 62,-2 1-42,0 0-1,0-1 1,0 1 0,0 0-1,-1-1 1,1 1-1,0-1 1,-1 0 0,1 1-1,-1-1 1,1 0 0,-1 0-1,0 0 1,0 0 0,1-4-1,21-58 107,27-65-324,-11 37 526,-37 81-281,0 1 0,0-1 1,-1 0-1,-1 1 0,0-1 1,-1 0-1,-1-11 0,1 18-32,0 0 1,0 1-1,0-1 0,0 1 1,-1 0-1,0-1 0,1 1 0,-1 0 1,0 0-1,-3-3 0,-28-30 350,22 24-369,-62-76 460,66 76-436,0 0 0,0 0-1,1 0 1,-5-17-1,5 12-13,-11-19-1,12 27-45,2-1 0,-1 1 0,-2-11 0,-2-6-23,7 23 48,1 0 1,-1-1 0,1 1-1,-1 0 1,1-1 0,0 1-1,0 0 1,0-1-1,1 1 1,-1 0 0,2-5-1,2-20 39,-4 24-19,1-1-1,0 0 1,0 0-1,1 0 1,-1 1-1,1-1 1,0 0-1,5-7 1,-5 10-25,-1 0 0,1 1 0,0-1 0,-1 1 0,1-1 0,0 1 0,0 0 0,0 0 0,0-1 0,0 2 0,0-1 0,1 0 0,-1 0 0,0 1 0,0-1 0,5 0 0,39-2-44,-44 3 83,23 0 68,-3 0 259,24 2 0,-40-1-270,1 0-1,-1 0 1,1 1-1,-1 0 1,0 0-1,1 0 1,-1 1-1,5 3 1,-10-6-95,23 18 199,-23-17-300,0 0-1,0 0 0,-1 0 0,1 0 0,0 1 0,0-1 0,-1 0 0,1 1 0,0-1 0,-1 0 0,0 1 0,1-1 1,-1 1-1,0-1 0,1 1 0,-1 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5:11.1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 1152,'3'-3'5024,"-3"3"-4963,0-1 1,0 1-1,0 0 0,0 0 1,0 0-1,-1-1 0,1 1 1,0 0-1,0 0 1,0-1-1,1 1 0,-1 0 1,0 0-1,0-1 0,0 1 1,0 0-1,0 0 0,0-1 1,0 1-1,0 0 1,0 0-1,0 0 0,1-1 1,-1 1-1,0 0 0,0 0 1,0 0-1,0 0 1,1-1-1,-1 1 0,0 0 1,0 0-1,0 0 0,1 0 1,-1 0-1,0 0 1,0 0-1,1-1 0,-1 1 1,0 0-1,0 0 0,1 0 1,-1 0-1,0 0 0,0 0 1,1 0-1,-1 0 1,11 8 3056,-10 8-2153,0-11-824,0-1-1,-1 1 1,1 0 0,-1 0-1,0-1 1,-2 10 0,0 8 53,2 5-66,-7 35 0,6-54 35,0 1 0,1-1 0,0 1 0,2 14 1,-2-22-146,0 0 0,0 0 1,0-1-1,0 1 0,1 0 1,-1 0-1,0 0 0,0 0 1,1-1-1,-1 1 0,0 0 1,1 0-1,-1-1 0,1 1 1,-1 0-1,1-1 0,0 1 1,-1 0-1,1-1 0,-1 1 1,1-1-1,0 1 0,0-1 1,-1 1-1,1-1 0,0 1 1,0-1-1,0 0 0,-1 0 1,1 1-1,2-1 0,5 3 361,15 8-139,-22-10-144,1 0-16,13 1-75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5:11.5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66 3072,'-5'-14'1300,"5"13"-1123,-1-1-1,1 1 0,0-1 0,-1 1 0,1 0 0,-1-1 0,0 1 0,0 0 0,1 0 0,-1-1 0,0 1 0,0 0 0,0 0 0,-2-2 0,-11-11 3461,13 13-3407,0 0 0,0-1 0,0 1 0,0 0 0,0 0 0,0 0 0,0 0 0,0 0 0,0 1 0,-1-1 0,1 0 0,0 0 0,0 1 0,-1-1 0,1 1 0,0-1 1,-1 1-1,1 0 0,-1-1 0,1 1 0,0 0 0,-3 0 0,3 0-305,0 0 0,-1 0 0,1 1 0,0-1 0,0 1 0,-1-1 0,1 1 0,0-1 0,0 1 0,-1-1 1,0 2-1,2-2-55,-1 0 1,1 1 0,0-1 0,-1 0-1,1 1 1,-1-1 0,1 1 0,0-1-1,-1 0 1,1 1 0,0-1 0,0 1-1,-1-1 1,1 0 0,0 1 0,0-1 0,0 1-1,0-1 1,0 1 0,-1-1 0,1 1-1,0-1 1,0 1 0,0-1 0,0 1-1,0-1 1,1 1 0,-1-1 0,0 1-1,0-1 1,0 1 0,0-1 0,0 1-1,1-1 1,-1 1 0,8 7-1812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5:18.2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 7 576,'-1'-7'9445,"-19"61"-7845,-10 29-939,29-80-613,-1 1 1,1 0-1,0 0 0,0 0 0,0 0 0,1 0 1,-1 0-1,1 5 0,-2 17 356,-2-14-321,4-10-48,-1 0 0,0 0 0,0 0 0,1 0 0,0 0 0,-1 0 0,1-1 0,0 1 0,0 0 0,0 0 0,0 0 0,0 0 0,0 0-1,1 0 1,-1 0 0,1 0 0,-1 0 0,1 0 0,0 0 0,-1 0 0,1-1 0,0 1 0,2 2 0,3 3 21,1-1 0,0 0-1,-1 0 1,2-1 0,-1 0-1,1 0 1,0 0 0,11 4 0,-18-9-328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5:18.5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85 3072,'-3'-16'1120,"11"8"-864,-13 0-64,10 5 1504,-5-1-960,0-3 1472,4-1-1248,-8-4 832,-1 8-1024,5 0-32,0 0-448,-3 1-480,3-1 96,38 8-10720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5:24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 1152,'4'5'6304,"-4"-5"-6258,0 0 0,0 0 0,1 0 0,-1-1 1,0 1-1,1 0 0,-1 0 0,0 0 0,1 0 0,-1 0 1,0 0-1,1 0 0,-1 0 0,0 0 0,1 0 0,-1 1 1,0-1-1,1 0 0,-1 0 0,0 0 0,0 0 0,1 0 0,-1 0 1,0 1-1,1-1 0,-1 0 0,0 0 0,0 0 0,1 1 1,7 4 450,-4-3-278,0 0 0,-1 0-1,1-1 1,0 1 0,0-1-1,0 0 1,0 0 0,8 0-1,37-1 501,-24-1-590,63-2 700,0-4-1,96-21 1,-150 23-701,-1 1 0,42 2 0,-74 2-105,-1 0 1,0 0 0,0 0 0,1 0-1,-1 0 1,0 0 0,0 0 0,1 0 0,-1 0-1,0 0 1,0 0 0,1-1 0,-1 1 0,0 0-1,0 0 1,0 0 0,1 0 0,-1 0-1,0 0 1,0-1 0,0 1 0,1 0 0,-1 0-1,0 0 1,0 0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0:46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 1728,'2'4'1437,"-2"-4"-1355,1 0 0,-1 1 1,0-1-1,0 0 1,0 1-1,1-1 0,-1 0 1,0 1-1,0-1 0,0 0 1,0 1-1,0-1 1,0 0-1,0 1 0,0-1 1,0 1-1,0-1 0,0 0 1,0 1-1,0-1 0,0 0 1,0 1-1,0-1 1,0 0-1,0 1 0,0-1 1,0 0-1,-1 1 0,1-1 1,0 0-1,0 1 1,0-1-1,-1 0 0,1 1 1,0-1-1,0 0 0,-1 0 1,1 0-1,0 1 1,-1-1-1,1 0 0,0 0 1,0 0-1,-1 1 0,1-1 1,-1 0-1,1 0 1,0 0-1,-1 0 0,1 0 1,0 0-1,-1 0 0,-9 9 737,10-8-776,-1 0 0,0 0 0,0 0 0,0 0 0,0 0 0,0 0 0,0 0 0,0 0-1,-3 1 1,2-1 45,-1 1-1,1-1 1,0 1-1,-1 0 1,1-1-1,0 1 0,-2 3 1,2-2-3,0-1 0,-1 0 1,1 0-1,0 0 0,-1 0 0,1 0 0,-4 2 1,2-2-63,0 0 0,0 1 0,1 0 0,-1 0 0,1 0 0,0 0 0,0 0 0,0 1 0,0-1 0,1 1 0,-1 0 0,-1 5 0,-5 9 24,-9 26 0,14-34 50,-47 137 107,34-95-82,9-25-84,1 1 1,1 0 0,-3 43-1,9-64 17,0 1-1,0 0 0,0-1 0,1 1 0,0 0 1,1-1-1,-1 1 0,2-1 0,-1 0 1,1 0-1,0 0 0,0 0 0,1 0 0,0 0 1,0-1-1,0 0 0,1 0 0,0 0 1,1 0-1,-1-1 0,1 0 0,0 0 0,12 7 1,18 9 224,66 25 0,-51-24 21,-33-14-246,-10-4-74,0 0-1,0 0 0,1-1 0,-1 0 1,1-1-1,-1 0 0,14 2 0,-21-4-384,4-30-9616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8:08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40 1312,'-10'0'294,"7"1"-262,1-1 0,-1 0 1,1 0-1,-1 0 0,1 0 1,-1 0-1,1-1 0,-1 1 1,1-1-1,-1 1 0,1-1 1,0 0-1,0 0 0,-5-3 1,-5-9 1372,12 12-1301,0 1 0,-1-1 0,1 0 0,0 1 0,0-1 1,0 0-1,0 1 0,0-1 0,0 0 0,0 1 0,0-1 0,0 0 0,0 1 0,0-1 1,0 0-1,0 1 0,1-1 0,-1 0 0,0 1 0,0-1 0,1 1 0,-1-1 0,1 0 0,0 0-63,-1 1 0,1 0 0,-1 0 0,1-1 0,-1 1 0,1 0 0,0 0 0,-1 0 0,1 0-1,0-1 1,-1 1 0,1 0 0,-1 0 0,1 0 0,0 0 0,-1 1 0,1-1 0,0 0 0,-1 0-1,1 0 1,0 1 0,12 3 345,-5 0-171,-2-1-98,0 0-1,0 0 1,0-1-1,1 0 1,-1 0-1,0-1 1,1 0-1,8 1 1,54-1 1109,-36-2-687,58 6-1,-51-2-703,-30-1 201,0 0 0,0 0-1,0 1 1,17 7 0,4 1-167,-14-4-114,-15-6 0,2 8-1937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5:25.0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18 2144,'3'0'1789,"7"-2"-354,0 0 1,0 1-1,13 0 0,20 7 1131,14-1-1388,110-2-244,-88-1-377,-46 0-350,0-1 1,1-2-1,-1-1 1,35-7-1,-48 6-70,8-1-50,-27 4-119,1 0-1,-1-1 1,0 1 0,1-1-1,-1 1 1,0-1 0,1 0-1,-1 0 1,0 1 0,0-1-1,0 0 1,1 0 0,-1 0-1,1-2 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5:26.1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9 736,'2'-8'8343,"-4"12"-7545,1 8-166,1-3-432,-6 34 616,0 53 0,1-2-731,-25 277 1318,12-99-480,10-120-641,-2-78-31,10-73-303,0 0 0,1-1 1,-1 1-1,0 0 0,-1-1 0,1 1 0,0 0 1,0-1-1,0 1 0,0 0 0,0-1 0,-1 1 1,1 0-1,0-1 0,-1 1 0,1-1 1,0 1-1,-1 0 0,1-1 0,-1 1 0,1-1 1,-1 1-1,1-1 0,-1 0 0,1 1 0,-1-1 1,1 1-1,-1-1 0,-1 0-172,1-1 0,0 1 1,0-1-1,0 1 0,0-1 0,0 0 0,0 0 1,1 1-1,-1-1 0,0 0 0,0 0 0,0 0 1,1 0-1,-1 0 0,0 0 0,0-2 0,0 1-276,-1-1 1,1 0-1,0 0 0,0 0 0,1 0 0,-1 0 0,0-4 0,0 1-66,-3-20-2415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5:26.9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235 1 2080,'4'2'8215,"-4"-1"-7988,-6 18 494,-44 157 964,36-125-1192,-37 89 0,42-121-319,-2 0 0,0-1-1,-1-1 1,-1 1 0,0-2-1,-29 27 1,41-43-154,1 1-1,-1-1 1,1 0-1,-1 1 0,1-1 1,0 1-1,-1-1 1,1 0-1,0 1 1,-1-1-1,1 1 1,0-1-1,0 1 1,-1-1-1,1 1 1,0-1-1,0 1 0,0-1 1,0 1-1,0-1 1,0 1-1,-1 0 1,1-1-1,0 1 1,1-1-1,-1 1 1,0-1-1,0 1 0,0-1 1,0 1-1,0-1 1,1 1-1,-1-1 1,0 1-1,0-1 1,1 1-1,-1-1 1,0 1-1,1-1 1,-1 1-1,0-1 0,1 0 1,-1 1-1,1-1 1,-1 0-1,0 1 1,1-1-1,-1 0 1,1 1-1,0-1 1,5 3 133,-1-1 1,1 0-1,0 0 1,6 1 0,2 1 309,2 0-250,0 0-1,0-1 1,0-1-1,1-1 1,29-1-1,-35 0-90,201 9 551,-110-3-935,-34-6-609,-24-1-2028,0 3-5112,-31 2 5382,-10 0 706,-3-3 1803,0-1-1,0 0 1,0 1 0,0-1 0,0 0 0,0 1-1,0-1 118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07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9 2976,'0'-1'22,"0"1"0,0 0 0,0 0 0,-1 0 0,1 0 0,0 0 0,0 0 0,0 0 0,0 0 0,0-1 0,0 1 0,0 0 0,0 0 0,0 0 0,0 0 0,0 0 0,0 0 0,0-1 0,0 1 0,0 0 0,0 0 0,0 0 0,0 0 0,0 0 0,0 0 0,0-1 0,0 1 0,0 0 0,0 0 0,0 0 0,0 0 0,0 0 0,0 0 0,0 0 0,0-1 0,1 1 0,-1 0 0,0 0 0,0 0 0,0 0 0,0 0 0,0 0 0,0 0 0,0 0 0,0 0 0,1 0 0,-1 0 0,0 0 0,0-1 0,0 1 0,0 0 0,0 0 0,0 0 0,1 0 0,10-2 1690,-10 2-1696,-1 0 0,1 0-1,0 0 1,0 0-1,0 1 1,0-1-1,-1 0 1,1 1 0,0-1-1,0 1 1,-1-1-1,1 1 1,0-1-1,-1 1 1,1-1-1,0 1 1,-1 0 0,1-1-1,-1 1 1,1 0-1,-1 0 1,1-1-1,-1 1 1,1 1-1,6 22 162,-6-22-135,7 36 434,3 60-1,0-5 334,-2-24-321,3 119 0,-12-187-621,0 1-1,0-1 0,0 1 1,0-1-1,1 1 1,-1-1-1,0 1 0,1-1 1,-1 1-1,1-1 0,0 1 1,-1-1-1,1 0 0,0 1 1,0-1-1,1 2 0,7 4-2772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08.3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112 63 1824,'-3'-11'302,"2"8"96,0 0-1,0 0 1,0 0-1,-1 0 1,1 1-1,0-1 1,-3-3-1,3 5-335,0 1 0,0-1-1,0 0 1,0 1 0,1-1 0,-1 1-1,0-1 1,0 1 0,0-1 0,0 1-1,-1 0 1,1-1 0,0 1 0,0 0-1,0 0 1,0 0 0,0 0 0,0 0-1,0 0 1,0 0 0,0 0 0,0 0 0,0 1-1,-1-1 1,0 1 0,0 0-47,-1 0 1,1 0 0,0 1 0,0-1-1,-1 1 1,1-1 0,0 1-1,1 0 1,-1 0 0,0 0 0,0 0-1,1 0 1,-2 2 0,-1 2 50,1-1-1,0 1 1,1-1 0,-4 10 0,0 4 42,2 0 1,0 0-1,1 1 0,1 0 0,0 0 1,2 0-1,0-1 0,4 25 0,-2-34-115,0 0 0,1 1-1,0-2 1,0 1 0,1 0-1,1-1 1,7 14 0,-7-16 14,0-1 0,-1 0 0,2 0 1,-1-1-1,1 1 0,0-1 0,0-1 1,0 1-1,0-1 0,1 0 0,8 4 1,-6-5 30,-1 0 1,2 0-1,-1-1 1,0 0-1,0-1 0,1 0 1,-1 0-1,1-1 1,-1 0-1,1-1 1,9-1-1,-5-1 34,1 0 0,-1-1 0,0 0 0,0-1 0,0-1 0,16-9 0,-24 12-19,-1-1 0,0 1 0,0-1 0,-1 0 0,1 0 0,-1-1 0,1 1 0,-1-1 0,-1 0 0,1 0 0,4-10 0,-4 7 39,-1 0-1,0 0 1,0-1-1,-1 1 1,0-1-1,-1 0 1,1-12-1,-2-1 189,-1 0-1,-1 0 1,-1 1-1,0-1 1,-13-37-1,13 52-256,1 0 0,-1 0 0,-1 0-1,1 0 1,-1 1 0,-1 0 0,1-1-1,-11-9 1,12 12-216,0 1 0,-1 0 0,0 0 0,1 1-1,-1-1 1,0 1 0,0-1 0,0 1 0,0 1 0,-1-1 0,1 0 0,-1 1-1,1 0 1,-1 0 0,-7 0 0,2 2-740,5 6-971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09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179 29 2496,'1'-3'579,"-1"-5"2319,-1 7-2844,1 1 0,-1 0 0,1-1 1,0 1-1,-1 0 0,1 0 0,-1-1 0,1 1 0,-1 0 1,1 0-1,-1 0 0,1 0 0,-1 0 0,0-1 0,1 1 1,-1 0-1,1 0 0,-1 0 0,1 0 0,-1 1 0,1-1 0,-1 0 1,1 0-1,-1 0 0,0 1 0,-4 1-10,1 0 0,-1 0-1,1 1 1,-1 0 0,1 0 0,0 0-1,0 0 1,0 1 0,-4 4-1,-5 9 116,1 0 0,1 0 0,-13 25 0,16-27-101,-1 6-48,0 0-1,1 0 1,1 1 0,1 0 0,-4 31-1,10-48-18,-1-1 0,1 0 0,-1 0 0,1 0 0,1 0 0,-1 0 0,0 0 0,1 0-1,0 1 1,0-1 0,0 0 0,0-1 0,1 1 0,0 0 0,0 0 0,0-1 0,0 1-1,0-1 1,1 1 0,2 2 0,-1-2 41,0 0 1,1-1-1,-1 0 0,1 0 1,0 0-1,0 0 0,0 0 1,0-1-1,1 0 0,-1 0 0,0-1 1,1 1-1,-1-1 0,9 0 1,-6 0 36,0-1 1,0 0-1,0-1 1,0 0-1,0 0 1,0 0-1,0-1 1,0-1-1,-1 1 1,1-1-1,-1 0 1,0-1-1,0 0 0,0 0 1,0 0-1,-1-1 1,1 0-1,-1-1 1,0 1-1,5-8 1,-5 6 56,-1 0 0,0 0 0,0-1 0,-1 1 1,0-1-1,-1 0 0,1 0 0,-2 0 0,1-1 0,-1 1 0,0-1 1,-1 1-1,0-1 0,0 0 0,-1 0 0,0 1 0,0-1 0,-3-13 1,-2-4 192,-13-55 281,15 71-660,0 1 0,-1 1 1,1-1-1,-2 1 0,1-1 1,-11-12-1,14 19-45,-1 0 0,0 0 0,0 0 0,0 0-1,0 0 1,0 1 0,-1-1 0,1 1 0,0-1 0,-1 1 0,1 0 0,-1 0 0,1 0-1,-5 0 1,6 0-34,-1 1-1,1 0 1,-1 0-1,1 0 1,-1 0-1,1 0 1,-1 1-1,1-1 1,0 0-1,-1 1 1,1-1-1,-1 1 1,1-1-1,0 1 1,-1 0-1,1 0 1,0-1-1,0 1 1,0 0-1,-1 0 1,1 0-1,0 0 1,0 1-1,0-1 1,1 0-1,-1 0 1,-1 2-1,-7 15-2062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09.9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289 166 4736,'0'-1'74,"-1"0"20,1 0-1,0 0 1,0 0-1,-1 0 1,1 1 0,0-1-1,0 0 1,0 0-1,0 0 1,0 0-1,0 0 1,0 1-1,1-1 1,-1 0-1,0 0 1,0 0 0,1 0-1,-1 1 1,0-1-1,1 0 1,-1 0-1,1 1 1,-1-1-1,1 0 1,0 0-1,-1 0-11,0 1-1,0-1 1,0 1-1,0-1 1,0 1-1,-1-1 1,1 1-1,0-1 1,0 1-1,0-1 1,-1 1-1,1-1 1,0 1-1,0 0 1,-1-1-1,1 1 1,0-1-1,-1 1 1,1 0-1,0-1 1,-1 1-1,1 0 1,-1-1-1,-10-7 587,11 7-652,0 1 0,0 0 0,-1 0 0,1 0 0,-1 0-1,1 0 1,0-1 0,-1 1 0,1 0 0,0 0 0,-1 0-1,1 0 1,0 0 0,-1 0 0,1 0 0,-1 0 0,1 0-1,0 0 1,-1 1 0,1-1 0,0 0 0,-1 0-1,1 0 1,0 0 0,-1 0 0,1 1 0,0-1 0,-1 0-1,1 0 1,0 1 0,0-1 0,-1 0 0,1 0 0,0 1-1,-1-1 1,-6 15 134,4-9-86,1-1-62,-1 1-1,1 0 0,0 0 0,0 0 0,1 0 1,-1 1-1,1-1 0,1 0 0,-1 1 0,1-1 1,1 11-1,0-11 20,-1 0 1,1-1-1,1 1 1,-1-1-1,1 1 0,0-1 1,0 1-1,1-1 1,-1 0-1,1 0 1,0 0-1,1-1 1,4 7-1,-2-5-13,0 0-1,0-1 1,1 0 0,12 9 0,-16-13 20,0 0 1,0 1 0,1-1 0,-1 0-1,0 0 1,1-1 0,-1 1-1,0-1 1,1 1 0,-1-1-1,1 0 1,-1-1 0,1 1 0,4-2-1,1 0 56,0-1-1,0 0 1,0-1 0,-1 0-1,0 0 1,0-1-1,0 0 1,0 0-1,-1-1 1,0 0-1,0 0 1,0-1 0,-1 0-1,0 0 1,0 0-1,-1-1 1,0 0-1,0 0 1,-1 0-1,0-1 1,0 1-1,-1-1 1,0 0 0,-1 0-1,0 0 1,0 0-1,-1-1 1,0 1-1,-1-11 1,-1 12-29,0-1 0,0 1-1,-1 0 1,0 0 0,0 0 0,-1 1 0,-7-15-1,8 17-78,-1 1-1,0 0 1,0 0-1,0 1 0,0-1 1,-1 0-1,1 1 1,-1 0-1,0 0 0,0 0 1,0 0-1,-1 1 0,1 0 1,-8-3-1,5 3-11,0 0 0,0 0 0,0 1 0,0 0 0,0 1 0,0-1 0,0 1 0,0 1 0,-1-1 0,1 1 0,0 1 0,-9 2 0,-7 4-397,0 0 1,-27 15-1,41-18 199,-11 5-698,1 1 0,0 2 0,-34 27 0,-43 53-3857,58-54 2800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11.1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99 1568,'-1'-6'1536,"2"6"-1405,0 0 0,-1-1 0,1 1 1,-1 0-1,1-1 0,0 1 1,-1-1-1,1 1 0,-1-1 0,1 1 1,-1-1-1,1 1 0,-1-1 0,0 1 1,1-1-1,-1 1 0,1-2 1,2-5 2888,-9 6-1231,1 2-1569,4-1-195,-1 2-1,1-1 1,0 0 0,0 0 0,0 0 0,0 0 0,0 1 0,0-1 0,1 0 0,-1 1 0,0-1-1,1 1 1,-1 1 0,1-3-16,-3 8-16,1 1 1,1-1-1,-1 0 1,1 1-1,1-1 1,0 1-1,0 0 1,0-1-1,3 11 1,0 12-25,-2-18 21,1 0-1,0-1 1,1 1 0,1 0-1,0-1 1,1 0 0,0 0 0,0 0-1,2-1 1,-1 1 0,2-1-1,-1-1 1,1 0 0,19 19-1,-23-26 41,0 1-1,0-1 1,1 0 0,-1 0-1,1-1 1,0 1-1,0-1 1,0 0-1,0-1 1,0 1-1,0-1 1,0 0 0,1 0-1,-1 0 1,0-1-1,8 0 1,-6-1 31,-1 0 0,1 0-1,-1-1 1,1 0 0,-1 0 0,0 0 0,0-1 0,0 0 0,-1 0-1,1 0 1,-1-1 0,1 0 0,5-5 0,-1-1 38,-1 0 0,1 0-1,-2-1 1,1 0 0,-2-1 0,1 0 0,-2 0-1,1 0 1,-2-1 0,0 0 0,0 0 0,-1 0-1,-1-1 1,0 1 0,-1-1 0,0 0 0,-1 0-1,-2-20 1,0 29 4,0-1-1,0 0 0,-1 1 0,0-1 1,0 1-1,-1-1 0,1 1 1,-7-9-1,3 6-8,-1-1 0,1 1-1,-16-14 1,10 12-181,8 6-253,0-1 1,-1 2-1,1-1 0,-1 0 1,0 1-1,0 0 0,0 0 0,0 1 1,0-1-1,-9-1 0,14 4 273,0 0 0,-1-1 0,1 1 0,0 0 0,-1 0 0,1 0 0,0 1 0,-1-1 0,1 0 0,0 0-1,0 0 1,-1 0 0,1 0 0,0 0 0,-1 0 0,1 0 0,0 1 0,0-1 0,-1 0 0,1 0 0,0 0 0,0 1-1,-1-1 1,1 0 0,0 0 0,0 1 0,0-1 0,-1 0 0,1 1 0,0-1 0,0 0 0,0 0 0,0 1 0,0-1-1,0 0 1,0 1 0,0-1 0,-1 0 0,1 1 0,0-1 0,0 0 0,0 1 0,1-1 0,-1 0 0,0 1 0,0-1 0,0 2-170,0 0 0,0-1 0,1 1 1,-1-1-1,0 0 0,1 1 1,-1-1-1,1 1 0,1 1 0,24 25-3805,-6-6 2938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11.6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24 4640,'16'-23'4170,"-15"23"-4096,-1 0 1,1 0-1,-1 0 0,1 0 0,-1 0 0,1 0 0,-1 0 0,1 1 0,-1-1 0,0 0 0,1 0 0,-1 0 0,1 1 0,-1-1 0,0 0 1,1 0-1,-1 1 0,1-1 0,-1 0 0,0 1 0,0-1 0,1 1 0,-1 0 0,8 8 122,4 8-2,-1 0 1,0 0 0,-2 1-1,0 1 1,-1-1 0,8 29-1,22 121-236,-32-134 242,-1-6-254,-2-9-405,1 0-1,0 0 1,1-1-1,1 1 1,11 20-1,-17-38 340,0-1 0,0 1 0,0-1 0,0 1 0,1-1 0,-1 1 0,0-1-1,0 1 1,1-1 0,-1 1 0,0-1 0,1 1 0,-1-1 0,0 0 0,1 1 0,-1-1 0,1 0 0,-1 1 0,0-1-1,1 0 1,-1 1 0,1-1 0,-1 0 0,1 0 0,-1 0 0,1 1 0,-1-1 0,1 0 0,0 0 0,-1 0 0,1 0 0,0 0-1,7-6-2881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12.7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32 3712,'0'-4'1681,"0"2"-1367,1 1-1,-1-1 0,0 1 0,0-1 0,0 1 0,0-1 0,0 1 0,0-1 1,0 1-1,-1-1 0,1 1 0,-1-1 0,1 1 0,-2-3 0,2 3-272,-1 1 0,1 0-1,0 0 1,-1-1 0,1 1-1,-1 0 1,1 0 0,-1 0-1,1 0 1,-1 0 0,1-1-1,-1 1 1,1 0 0,-1 0-1,1 0 1,-1 0 0,1 0 0,-1 0-1,1 1 1,0-1 0,-1 0-1,1 0 1,-1 0 0,1 0-1,-1 0 1,1 1 0,-1-1-1,-8 7-43,-1 6 356,7-10-331,1 0 1,-1 1-1,1-1 1,0 1-1,0-1 1,0 1-1,1-1 1,-3 8-1,1-1 10,1 1 0,0-1 0,0 1 0,1 0 0,1-1 0,-1 1 0,2 0 0,1 12 0,2 4-44,1-1 0,1 0 1,1-1-1,19 45 0,-22-62-45,-1-1 24,0-1 0,0 0 0,1 1 1,0-1-1,7 8 0,-9-13 46,-1 0 1,1 1 0,-1-1-1,1 0 1,0 0-1,0 0 1,-1 0 0,1 0-1,0 0 1,0 0-1,0-1 1,0 1 0,0-1-1,0 1 1,0-1-1,0 0 1,0 0-1,0 0 1,1 0 0,-1 0-1,0-1 1,0 1-1,0 0 1,2-2 0,2 0 33,1-1 1,-1 0 0,0 0 0,0-1 0,0 0-1,0 0 1,-1 0 0,0 0 0,0-1 0,0 0-1,0 0 1,-1-1 0,0 1 0,4-7 0,7-13 89,-1 0 1,10-27-1,-24 52-136,4-9 75,-1 1-1,0-1 0,-1-1 1,1 1-1,-2 0 0,1 0 1,-1-1-1,-1 1 1,0-16-1,-1 20-33,0 0 0,1 0 0,-2 0 0,1 0 0,-1 0 0,1 0 0,-1 0 0,-1 0 0,1 1 0,-1-1 0,0 1 1,0 0-1,0-1 0,0 2 0,-1-1 0,1 0 0,-1 1 0,0-1 0,-6-3 0,4 4-247,0-1-1,-1 1 1,1 0 0,-1 1-1,1-1 1,-1 1 0,0 1-1,0-1 1,0 1 0,0 0-1,0 1 1,0 0 0,-12 1-1,15-1-236,0 0 0,-1 1 0,1 0-1,0 0 1,0 0 0,0 0 0,0 0 0,0 1-1,0 0 1,1 0 0,-5 2 0,-4 4-2518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8:09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2496,'8'-8'5310,"9"5"-3608,-14 2-1607,0 1-1,-1 0 1,1-1 0,0 1-1,-1-1 1,5-2-1,4-2 162,-1 0 0,1 0 0,0 1 0,14-3 0,3 0 58,-20 4-310,0 1 0,-1 0 1,11 0-1,24-2 34,66-3-92,-83 4-1754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13.4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220 32 4064,'-10'-7'2025,"10"7"-1950,-1-1 1,1 1 0,0 0 0,-1 0 0,1 0-1,0 0 1,-1 0 0,1 0 0,0 0 0,-1 0 0,1 0-1,-1 0 1,1 0 0,0 0 0,-1 0 0,1 0-1,0 0 1,-1 0 0,1 0 0,0 0 0,-1 0 0,1 0-1,0 1 1,-1-1 0,1 0 0,0 0 0,0 0-1,-1 1 1,1-1 0,0 0 0,0 0 0,-1 1 0,1-1-1,-3 4 159,1-1 0,-1 0-1,0 0 1,0-1 0,0 1 0,-1 0-1,-4 2 1,4-2-102,0 0 0,0 0 0,0 0 0,1 0 0,-6 6 0,4-2-67,0 0 1,1 0 0,-1 0-1,-4 13 1,8-17-69,0 1-1,0-1 1,0 1 0,1 0 0,-1 0-1,1-1 1,0 1 0,0 0 0,0 0-1,1-1 1,-1 1 0,1 0 0,1 4-1,1 4 4,1-1 0,1 1 1,0-1-1,0 0 0,1 0 0,1 0 0,9 12 0,-13-20 42,0 1 0,0-1 1,0 0-1,0 0 0,1 0 0,-1-1 0,1 1 1,0-1-1,-1 0 0,1 0 0,0 0 0,0 0 1,1-1-1,-1 0 0,0 0 0,0 0 0,1 0 0,-1 0 1,1-1-1,-1 0 0,0 0 0,1 0 0,5-2 1,2 0 44,1-2 0,-1 0-1,-1 0 1,1-1 0,-1 0 0,1-1 0,9-8 0,-12 9-8,-2-1 0,1 0-1,-1 0 1,0-1 0,0 0-1,0 0 1,-1-1 0,0 1 0,7-15-1,-12 20-22,1-1 0,-1 0 0,0 0-1,-1 0 1,1 0 0,0 0 0,-1 0 0,1 0-1,-1 0 1,0 0 0,0 0 0,0 0 0,-1 0-1,1 0 1,-1 0 0,1 0 0,-1 0 0,0 0-1,0 0 1,-1 0 0,1 0 0,0 1 0,-1-1-1,0 0 1,1 1 0,-1 0 0,-3-3 0,-5-5 66,0 1 1,0 0 0,-1 1 0,-20-12-1,31 19-127,-13-6-64,-1 0 0,-23-8 0,7 3-236,22 9-78,0 0 0,0 1 0,0 0 0,-1 0 0,1 1 0,-10 0 0,10 0-163,2 1 179,1 0-1,-1 1 1,0 0-1,1 0 1,-1 0-1,1 0 1,-1 1-1,1 0 1,0 0-1,0 1 1,0-1-1,0 1 0,-5 4 1,-9 7-1711,-29 27 0,5 0 185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14.9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130 89 5632,'-3'5'5045,"1"-5"-4796,1 0 0,-1 0 0,1 0 0,-1 0 0,0 0 0,1 1 0,-1-1 0,1 0 1,-3 2-1,-17 10 263,16-10-488,1 0 1,0 1 0,0-1 0,0 1 0,1 0 0,-1 0 0,1 0 0,-6 6 0,3 0-14,0 1 0,0-1 0,1 1 1,1 0-1,0 0 0,0 1 1,1-1-1,0 1 0,1 0 0,0 0 1,0 20-1,1-9-76,2 0-1,1 0 1,0 0-1,11 41 1,-9-51 61,0 0 1,1-1 0,0 1 0,12 18 0,-13-25 5,-1-1 1,1 0-1,0 0 1,0 0-1,0 0 1,0 0-1,1-1 1,0 0 0,-1 0-1,1 0 1,0-1-1,0 1 1,1-1-1,-1-1 1,0 1-1,1-1 1,-1 1 0,8-1-1,0 1 43,0-1 0,0-1 0,0 0 0,-1-1-1,1 0 1,25-6 0,-19 2 66,0-1-1,-1-1 0,1-1 0,22-13 1,-29 14-44,0-1 0,-1 0 0,0-1 0,-1 0 0,0-1 0,-1 0 0,11-13 0,-5 0 92,-1 0 0,-1-1 1,-2-1-1,0 0 0,10-33 0,-18 48-96,-1 0 1,0 0 0,-1 0-1,1 0 1,-2 0 0,0 0-1,0-1 1,0 1 0,-2 0-1,1 0 1,-4-11-1,3 14-81,0 1-1,0 0 1,-1 0-1,0 0 1,0 1-1,0-1 0,-1 1 1,0-1-1,0 1 1,0 1-1,-1-1 1,1 0-1,-1 1 0,-1 0 1,1 0-1,0 0 1,-1 1-1,-6-3 1,0 1-426,0 2 0,-1-1 0,1 1 1,-1 1-1,0 0 0,0 1 0,0 0 1,0 1-1,-15 2 0,23-2 35,0 1 0,1 0 0,0 0 0,-1 0 0,1 1 0,0 0 0,-7 3 0,10-5 203,0 1-1,-1 0 1,1-1-1,0 1 1,0 0-1,-1 0 1,1 0-1,0 0 1,0 0-1,0 0 1,0 0-1,0 1 1,0-1-1,1 0 1,-1 0-1,0 1 1,1-1-1,-1 1 1,1-1-1,-1 0 1,1 1-1,-1-1 1,1 1-1,0-1 1,0 1-1,0 2 1,6 14-1645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16.0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63 5216,'0'-8'2997,"-1"6"-2824,-1 0 1,1 0-1,0 0 0,-1 0 1,0 0-1,1 0 0,-1 1 1,0-1-1,-2-1 0,3 2-115,-1 0 0,1 0 0,-1 0-1,1 1 1,-1-1 0,1 0 0,-1 1-1,1-1 1,-1 1 0,0-1 0,1 1-1,-1 0 1,0 0 0,1 0 0,-1 0-1,0 0 1,1 0 0,-1 0 0,0 0-1,1 1 1,-1-1 0,0 1 0,1-1-1,-1 1 1,1 0 0,-1-1 0,1 1-1,-1 0 1,1 0 0,0 0 0,-1 0-1,1 0 1,0 1 0,0-1 0,0 0 0,0 0-1,0 1 1,0-1 0,0 1 0,-1 2-1,-1 3-51,1 1 0,0 0 0,0 0 0,1 0-1,0 0 1,0 0 0,1 0 0,0 0 0,2 9 0,1 7-233,13 40 0,-8-34 222,-5-20 26,0 0-1,0 0 0,1 0 1,0-1-1,1 1 0,0-1 1,0 0-1,1 0 1,1-1-1,9 11 0,-14-17 14,-1-1 0,1 0-1,0 0 1,0 0 0,0-1-1,0 1 1,0 0 0,0-1-1,0 1 1,0-1 0,0 0-1,0 1 1,0-1 0,1 0-1,-1 0 1,0 0 0,0-1-1,0 1 1,0-1 0,0 1-1,0-1 1,0 1 0,0-1-1,0 0 1,0 0 0,0 0-1,2-2 1,4-2 70,0-1-1,0 0 1,-1 0 0,12-12 0,-8 4 65,0-1 1,0 1-1,-2-2 0,0 1 1,0-1-1,-2-1 1,0 0-1,8-30 1,-14 42-117,0-1-1,0 0 1,0 0 0,-1 0 0,0 0-1,0 1 1,0-1 0,-1 0-1,0 0 1,-2-7 0,2 9-95,-1 0 0,1 0 0,-1 0 0,0 0 1,0 0-1,0 1 0,-1-1 0,1 1 0,-1-1 0,0 1 0,0 0 0,0 0 1,0 0-1,-7-3 0,7 3-210,-3-1-363,-1 0 1,1 1-1,-1-1 1,1 1 0,-1 1-1,0-1 1,-8-1-1,14 4 364,0 0 0,0 0 0,1 0-1,-1 0 1,0 0 0,0 0 0,0 0 0,0 1 0,0-1 0,0 0-1,0 1 1,0-1 0,0 0 0,0 1 0,1-1 0,-1 1 0,0-1-1,0 1 1,0 0 0,1-1 0,-2 2 0,0 9-2181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16.7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13 5408,'-8'-13'5904,"11"26"-4714,-2-9-914,5 25 129,9 53 204,-14-65-452,24 160-682,-18-116-953,-6-20-3711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17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65 130 4992,'-6'-1'1183,"6"1"-1160,-1 0 0,1 0 1,0 0-1,0 0 0,0 0 0,0 0 0,0 0 0,0 0 0,0 0 0,0 0 0,-1-1 530,1 1-530,0 5 481,0-5-301,-14 12-102,5 1 246,3-6-173,1 0-1,0 0 1,1 1-1,-4 8 1,7-14-135,0 1 0,0 0 0,0 0 0,0 0 0,1 0 0,0 0 0,-1 1 0,1-1 0,0 0 1,1 0-1,-1 0 0,0 0 0,1 0 0,0 0 0,1 5 0,1 0 21,1-1 0,-1 1 0,1-1 0,1 0 0,-1 0 0,1 0 0,0-1 0,10 10 0,-11-13-21,-1 0 0,1 0 0,-1 0 0,1-1 0,0 0 0,0 1 0,0-1 0,0-1 0,0 1 0,1-1 0,-1 1 0,1-1 1,-1-1-1,0 1 0,1-1 0,0 1 0,6-2 0,3 0 126,0-2 1,0 0 0,0-1-1,0 0 1,0-1 0,24-13-1,-15 5 53,0-1 0,37-31 0,-54 40-150,1-1 0,-1 0 0,0-1 0,-1 1 0,0-1 0,0 0 0,0 0 0,-1-1 0,0 0-1,-1 1 1,1-1 0,1-9 0,-3 12-28,-1 0 0,-1 0 0,1 0 0,-1 0 0,1 0-1,-1 0 1,-1 0 0,1 0 0,-1 0 0,0 0 0,0 0-1,0 0 1,-1 1 0,1-1 0,-1 0 0,0 1 0,-1-1 0,1 1-1,-1 0 1,0 0 0,-6-7 0,6 8-130,-1-1 0,0 1 0,0 0 1,0 0-1,0 0 0,0 0 0,-1 1 0,1-1 1,-1 1-1,1 1 0,-1-1 0,0 1 0,0-1 0,0 1 1,0 1-1,0-1 0,0 1 0,-6 0 0,2 0-416,1 1-1,0 1 0,-1 0 1,1 0-1,0 0 0,0 1 1,1 0-1,-1 1 0,0-1 1,-9 8-1,-8 7-3290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19.57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428 1 1472,'0'3'6240,"-25"-3"-4256,7 1-1545,-1 1 0,1 1 0,1 0 0,-1 1 0,-31 12 0,46-14-465,-18 4 109,1 1 1,1 1-1,-1 0 1,1 2-1,-25 16 1,32-15-150,1 1-1,-1 0 1,2 0-1,0 1 1,1 0 0,0 1-1,1 0 1,-10 23 0,15-30 13,0 0 1,0 0 0,1 0-1,0 0 1,0 0 0,1 0-1,0 1 1,0-1 0,1 1-1,0-1 1,0 1 0,1-1 0,-1 0-1,2 1 1,-1-1 0,1 0-1,0 0 1,1 0 0,-1 0-1,8 12 1,-9-17 65,1 0 1,0 0-1,-1 0 1,1 0-1,0-1 0,0 1 1,0-1-1,0 1 0,1-1 1,-1 0-1,0 1 1,0-1-1,1-1 0,-1 1 1,1 0-1,-1 0 1,1-1-1,-1 1 0,1-1 1,-1 0-1,1 0 1,0 0-1,3-1 0,6 0 164,-1-2-1,0 1 1,21-9-1,-26 9-83,31-13 132,-1-1 0,-1-2 0,0-2 0,58-44 0,-80 55-99,-1-2 1,17-18-1,-24 24-20,-1 0 1,0-1 0,0 1-1,0-1 1,-1 0 0,0 0 0,0 0-1,3-11 1,-5 13-53,-1 1 0,1 0 0,-1 0 0,0 0 0,0-1 0,0 1 0,0 0 1,-1 0-1,1-1 0,-1 1 0,0 0 0,0 0 0,0 0 0,0 0 0,-3-4 0,1 2-61,0 1 0,0-1-1,0 1 1,0 0 0,-1 0 0,0 1-1,0-1 1,-7-4 0,1 2-621,-1 0 0,0 0 0,0 2 1,0-1-1,0 1 0,-19-3 0,1-1-4598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20.3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 66 4896,'-5'-4'2963,"5"3"-2853,0 1 0,0 0 0,0 0 0,0-1-1,0 1 1,0-1 0,0 1-64,-1 0 1,1-1 0,0 1-1,0 0 1,0-1-1,0 1 1,0 0-1,0-1 1,0 1 0,0 0-1,-1-1 1,1 1-1,0 0 1,0-1 0,0 1-1,-1 0 1,1-1-1,0 1 1,-1 0-1,1 0 1,0-1 0,0 1-1,-1 0 1,1 0-1,0 0 1,-1 0 0,1-1-1,0 1 1,-1 0-1,1 0 1,-1 0-1,1 0 1,0 0 0,-1 0-1,1 0 1,0 0-1,-1 0 1,1 0-1,0 0 1,-1 0 0,1 0-1,-1 0 1,1 0-1,0 0 1,-1 1 0,1-1-1,-1 0 1,-2 1-28,1 0 0,-1 1 0,0-1 0,0 0 0,1 1-1,-1 0 1,1-1 0,0 1 0,-1 0 0,1 0 0,0 1 0,-3 3 0,-3 5 176,-11 20-1,13-19-51,-1-3-119,1 1 0,1 0 0,0 0 0,0 1 0,1-1 0,0 1 0,1 0 0,0 1 0,-1 16 0,4-22-25,0 0 0,1 0 0,0 0 0,1-1 0,-1 1 0,1 0 0,0-1 0,0 1 0,1-1 0,-1 0 0,1 1 0,0-1 0,1-1 0,-1 1 0,1 0 1,0-1-1,0 0 0,1 0 0,-1 0 0,1 0 0,0-1 0,0 0 0,0 0 0,0 0 0,0-1 0,8 3 0,-6-3 73,0-1 1,0 0-1,0-1 1,0 0-1,0 0 1,1 0-1,-1-1 1,0 0-1,-1-1 1,13-3-1,5-4 90,37-19 0,-45 20-126,6-2 138,-1-1 0,0-1 0,-1-1 0,27-22 0,-42 30-131,0 0 0,0 0 0,-1-1-1,1 1 1,-1-1 0,0 0-1,-1 0 1,5-11 0,-6 12 18,-1 1 1,0-1-1,0 0 1,0 0 0,0 1-1,-1-1 1,0 0 0,0 0-1,0 0 1,-1 0-1,1 0 1,-1 1 0,-3-10-1,1 7-97,0 1-1,0-1 0,-1 1 1,0-1-1,0 1 1,0 0-1,-1 1 0,0-1 1,0 1-1,0 0 0,-1 0 1,0 1-1,0 0 1,-10-6-1,11 7-240,-1 0 1,0 0-1,0 0 0,0 1 0,0 0 1,0 0-1,0 1 0,-1 0 1,1 0-1,-1 0 0,1 1 1,0 0-1,-1 0 0,1 1 0,-1-1 1,-11 4-1,15-3-126,-1 1-1,1 0 1,0-1 0,0 1-1,-1 0 1,1 1 0,1-1-1,-1 1 1,0-1-1,0 1 1,1 0 0,0 0-1,-1 0 1,1 0 0,0 0-1,1 0 1,-1 1 0,-2 5-1,0 10-945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21.0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76 142 2240,'4'-7'10496,"-6"8"-10436,-1-1 0,1 1 0,0-1 0,0 1 1,-1 0-1,1 0 0,0 0 0,0 0 0,0 0 0,0 1 1,0-1-1,0 0 0,0 1 0,1 0 0,-1-1 1,1 1-1,-1 0 0,1 0 0,-3 4 0,0 1-19,-1 1 0,1 0 0,1 0 0,-4 9 0,4-8-99,-1 0 21,2 1 0,-4 14 0,6-21 24,-1 0 0,1 0 0,0 0 0,0 0 1,1 0-1,-1 0 0,0 0 0,1 0 0,0 0 0,0 0 0,0 0 0,2 3 1,0 0 45,0 0 0,0 0 0,1-1 1,0 1-1,0-1 0,0 0 0,1 0 0,5 5 1,-7-8-21,-1-1 1,1 0 0,-1 1 0,1-1 0,-1 0-1,1 0 1,0 0 0,-1-1 0,1 1 0,0-1-1,0 1 1,0-1 0,0 0 0,-1 0 0,1 0-1,0-1 1,0 1 0,0 0 0,-1-1 0,1 0-1,4-1 1,11-6 30,0 0 1,-1 0-1,21-15 0,46-35 318,-78 53-338,0 1 1,-1-1 0,0 0-1,1 0 1,-2-1-1,1 1 1,-1-1-1,0 0 1,0-1-1,0 1 1,-1 0-1,3-9 1,-4 9 29,-1 0 1,0 0-1,0 0 1,0 0-1,-1 0 1,0 0-1,0 0 1,0-1-1,-1 1 1,0 0-1,0 0 0,0 0 1,-1 0-1,-4-9 1,4 10-80,-1 0 0,1-1 0,-1 1 0,0 1 0,-1-1 0,1 0 0,-1 1 0,0 0 0,0 0 0,0 0 0,-1 0 0,1 1 1,-1-1-1,-7-3 0,8 5-120,-1 0 1,0 1 0,1-1 0,-1 1-1,0 0 1,0 0 0,0 0 0,1 1-1,-1 0 1,0-1 0,0 2 0,0-1-1,0 1 1,0 0 0,0 0 0,0 0 0,-5 2-1,5-1-273,-1 0-1,1 1 1,0-1-1,0 1 1,0 0-1,0 0 1,0 1-1,1-1 1,0 1 0,-1 0-1,1 0 1,1 1-1,-1-1 1,-4 7-1,-2 8-2354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34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64,'-8'3'32,"12"-6"-32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35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47 146 992,'-3'-5'113,"3"4"-41,-1 1 1,1-1-1,0 1 1,-1 0-1,1-1 1,-1 1-1,1-1 1,0 1 0,-1 0-1,1-1 1,-1 1-1,0 0 1,1-1-1,-1 1 1,1 0-1,-1 0 1,-1-1 0,2 0 18,-1 1 1,0-1-1,0 0 1,0 0-1,1 0 1,-1 0 0,0 0-1,1 0 1,-1 0-1,1 0 1,-1 0-1,1 0 1,-1-2-1,-7-12 1076,-3-1-78,10 15-1001,0 0 0,1 0 0,-1 0 0,1 0 1,-1 0-1,1 0 0,0 0 0,-1-1 0,1 1 0,0 0 0,0 0 0,0 0 0,-1 0 0,2-2 0,-1 1 17,1 0 0,0 0 0,-1 1 1,1-1-1,-1 0 0,0 0 0,0 0 0,1 0 0,-1-2 0,2-13 332,-1 2 206,-1 15-598,0-1 0,-1 0 0,1 1 0,0-1 0,0 0 0,0 1 0,0-1 0,0 0 0,0 1 0,0-1 0,0 0 0,1 1 0,-1-1 0,0 1 0,0-1 0,0 0 0,1 1 0,2-5 1846,-2 8-1858,-1-1 0,1 1-1,-1 0 1,1 0 0,0-1 0,1 5-1,4 12 102,-1 66 298,0-42-264,4 67 138,-10-97-244,2-1-1,0 1 0,0 0 1,1 0-1,0-1 0,1 0 1,1 1-1,0-1 0,8 16 1,-1-9 82,-6-11-1016,-1 1 1,6 13 0,-9-21 771,-1 1 1,0 0-1,0-1 0,0 1 0,0-1 0,-1 1 0,1-1 0,0 1 0,-1-1 1,1 1-1,-1-1 0,1 1 0,-2 1 0,-2 8-406,-13 80-2635,8-44-224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8:11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7 2976,'-1'-1'346,"0"0"1,0 0-1,-1 1 0,1-1 1,0 0-1,-1 1 1,1-1-1,0 1 0,-1 0 1,-2-1-1,3 1-301,0 0 0,0 1 0,0-1 0,0 0 0,0 0 0,0 1 0,0-1 0,0 0 0,0 1 0,0-1 0,0 1 1,0-1-1,0 1 0,1 0 0,-1-1 0,0 1 0,0 0 0,1 0 0,-1-1 0,0 1 0,1 0 0,-1 0 0,1 0 0,-1 0 0,0 1 0,-23 46 133,-21 61 0,-9 55 895,-15 41 607,54-165-1456,7-17-56,-22 44 0,27-62-134,1-1-1,0 0 0,0 1 1,0-1-1,0 1 0,1 0 1,-1 5-1,2-9-12,-1-1-354,0 0 321,0 1 1,1-1-1,-1 0 0,1 0 0,-1 0 0,1 1 0,0-1 0,-1 0 1,1 0-1,-1 1 0,1-1 0,-1 0 0,1 1 0,0-1 1,-1 1-1,-21 59 550,10-43-117,1-2 54,6-8-408,4-5-88,0 0 0,-1 0 0,1 0 0,0 0 0,0 0-1,0 0 1,1 0 0,-1 0 0,0 0 0,1 0 0,-1 1-1,1 3 1,-2 0 73,1 0-1,0-1 1,-1 1-1,0-1 0,-5 10 1,1 0-51,0 0-3,6-11 13,-1-1 1,0 0-1,-1 0 1,1 0-1,-1 1 1,1-2-1,-1 1 0,-4 5 1,6-7-39,-1-2 31,1 0 0,-1 1 1,1-1-1,-1 0 0,1 0 0,0 0 0,0 0 0,-1 0 0,1 0 0,0 0 0,0 0 0,0 0 0,0 0 0,0 1 0,0-1 1,1-2-1,5-32-464,1 0 0,21-60 1,-1 7 595,6-51-472,12-41-160,-25 102 592,10-28-27,-23 73 10,-7 29-123,0 0 0,1 0-1,0 0 1,0-1 0,0 1-1,0 0 1,1 0 0,1-4-1,0-1-304,-4 8 338,1 1 0,0-1 0,0 1 0,0-1 0,0 1 0,0 0 0,0-1 0,1 1 0,-1-1 0,0 1 0,0 0 0,0-1 0,0 1 0,0-1-1,1 1 1,-1 0 0,0-1 0,0 1 0,0 0 0,1-1 0,4-10-105,-1 2 264,9-5-161,4-2 79,-13 13-104,-4 3 66,1-1 0,-1 1 1,1 0-1,-1-1 0,1 1 0,-1 0 0,1-1 0,-1 1 1,1 0-1,-1 0 0,1 0 0,-1 0 0,1-1 1,-1 1-1,1 0 0,-1 0 0,1 0 0,13 10 506,9 9 192,-17-14-632,0 0 1,0 0-1,7 8 1,2 5-113,-1 1-1,-1 0 1,-1 1 0,0 1 0,-2-1-1,10 29 1,139 340-19,-128-329 100,50 106 274,-63-134-191,-12-23-200,-1 0 0,5 12 0,-10-19-10,-1-6-1413,0 0 721,0 0-1,-1 0 1,0 1-1,0-1 1,0 0-1,0 1 1,0-1-1,-1 1 1,1 0-1,-1 0 1,-5-5-1,-8-3-592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39.9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582 16 832,'-1'-8'225,"6"8"-460,-5 0 236,0 0-1,1 0 1,-1 0 0,0 0 0,1 0-1,-1 0 1,0 0 0,1 0 0,-1 0 0,0 0-1,0 0 1,1 0 0,-1 0 0,0 0-1,1 0 1,-1 0 0,0-1 0,0 1-1,1 0 1,-1 0 0,0 0 0,0 0 0,1 0-1,-1-1 1,0 1 0,0 0 0,0 0-1,1-1 1,-1 1 0,6-2 2625,-6 2-2463,1 0 0,-1 0 0,0 0 1,1 0-1,-1 0 0,1 0 0,0 0 490,0-1-489,6 0 1926,-8 1-2047,1 0 0,-1 1 0,1-1 0,-1 0 0,1 1 0,-1-1 0,1 0 0,-1 1 0,1-1 0,0 1 0,-1-1 0,1 1 0,0-1 0,-1 1 0,1-1 0,0 1 0,-1-1 0,1 1 0,0 0 0,0-1 0,0 2 0,-5 14 550,5-14-634,-2 3 147,1-1 0,-1 1 0,0 0 1,-1-1-1,1 0 0,-1 1 0,-5 5 0,-11 22 363,-108 279 245,70-164-650,-47 145 486,60-128 15,-11 43-96,35-122-358,-18 165 0,14-65 110,-33 248 696,44-272-692,-4 136 761,17-292-974,0 97 206,17 145 0,-6-168-202,-4-22 9,3-1 0,18 62 0,0-28 259,-5-14-114,35 81 1,-46-132-101,0-1 1,1-1-1,2 0 1,0-1-1,1-1 1,2 0-1,23 22 1,13 6 28,46 44-172,-83-74 120,0 0 0,-2 1 0,0 1 0,12 23 0,-16-26 17,6 13-336,22 50 0,-34-69-418,0 0 0,1-1-1,0 1 1,1-1 0,1 0 0,8 11-1,-15-22 585,-1 1 1,0-1-1,1 0 0,-1 1 0,0-1 0,1 1 0,-1-1 1,1 0-1,-1 1 0,0-1 0,1 0 0,-1 1 0,1-1 1,-1 0-1,1 0 0,-1 1 0,1-1 0,-1 0 0,1 0 1,0 0-1,-1 0 0,1 0 0,-1 0 0,1 0 0,-1 0 1,1 0-1,-1 0 0,1 0 0,0 0 0,-1 0 0,1 0 1,-1 0-1,1-1 0,-1 1 0,1 0 0,-1 0 0,1-1 1,-1 1-1,1 0 0,-1-1 0,0 1 0,1 0 0,-1-1 1,1 0-1,16-19-3782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6:41.4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0 1728,'-9'5'4010,"9"-5"-3881,0 0 1,0 1-1,0-1 0,0 0 1,0 0-1,0 1 0,0-1 1,0 0-1,0 1 0,0-1 1,0 0-1,0 1 0,0-1 1,0 1-1,7 19 191,-2-8 263,2 7-178,1 0 0,0-1-1,13 20 1,-9-18-251,-2 1-1,10 25 1,21 82 82,-21-60 86,2-2-1,39 77 0,93 194 730,-100-208-938,60 163 339,-82-170-128,-8-27-99,7 21 71,29 90 107,-42-147-305,-3 0 0,11 77 0,-5 123 568,-30-38-43,2-109-308,-49 411 48,39-417-348,-21 118 578,22-137-114,3-15-364,-28 93 0,0-25-326,-12 36-463,44-153 481,0 4-497,-17 31 0,22-51 228,0 1 0,-1-1-1,0 1 1,0-1 0,-1-1 0,0 1-1,0-1 1,-9 7 0,12-11 186,1 0-1,-1 0 1,-1 0-1,1-1 1,0 1-1,0-1 1,-1 1-1,1-1 1,-1 0-1,1 0 1,-1-1-1,1 1 1,-1-1-1,1 0 1,-1 0 0,0 0-1,1 0 1,-1-1-1,1 1 1,-1-1-1,1 0 1,-1 0-1,1 0 1,0 0-1,-1-1 1,1 0-1,0 1 1,0-1-1,0 0 1,-4-4 0,-1-2-377,0 0 0,-10-15 0,18 23 649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7:54.21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93 4160,'-9'-3'1928,"8"4"-1882,1 11 895,0-3-1030,-8 63 1492,4-61-352,25-81 68,-13 42-756,-6 20-157,0 0 0,-1 0 0,0 0 0,0-8 0,-1 13-50,0-1 0,-1 1 1,1 0-1,0-1 1,-1 1-1,0-1 1,0 1-1,0 0 1,0 0-1,0-1 0,-3-3 1,4 6-149,-1 1-1,0 0 1,1-1 0,-1 1-1,0-1 1,1 1 0,-1 0 0,0 0-1,1-1 1,-1 1 0,0 0-1,1 0 1,-1 0 0,0 0-1,0 0 1,1 0 0,-1 0 0,0 0-1,1 0 1,-1 0 0,0 0-1,0 0 1,1 0 0,-1 1-1,0-1 1,1 0 0,-2 1 0,0 0-28,1-1 0,0 1 0,-1 0 0,1 0 0,0-1 0,0 1 0,-1 0 0,1 0 0,0 0 0,0 0 0,0 0 0,0 0 0,-1 2 0,2-3 18,0 1 1,0-1-1,0 0 1,0 1-1,0-1 0,-1 0 1,1 0-1,0 1 1,0-1-1,0 0 1,0 1-1,0-1 0,0 0 1,0 0-1,0 1 1,0-1-1,0 0 1,0 1-1,0-1 0,1 0 1,-1 1-1,0-1 1,0 0-1,0 0 1,0 1-1,0-1 0,1 0 1,-1 0-1,0 1 1,0-1-1,0 0 0,1 0 1,-1 0-1,0 1 1,0-1-1,1 0 1,-1 0-1,0 0 0,0 0 1,1 0-1,-1 1 1,0-1-1,1 0 1,2 1-62,1 1 1,-1-1 0,1 1 0,-1-1 0,1 0 0,-1-1-1,1 1 1,0 0 0,0-1 0,4 0 0,41-4-1470,-27 2 654,53-2-3890,-30-1 1558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7:55.2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265 33 4800,'-8'-26'2592,"8"26"-2568,0-1 1,0 1-1,0 0 1,0-1-1,0 1 1,-1 0 0,1-1-1,0 1 1,0 0-1,-1-1 1,1 1-1,0 0 1,-1 0-1,1-1 1,0 1-1,-1 0 1,1 0-1,0 0 1,-1-1-1,1 1 1,0 0-1,-1 0 1,1 0 0,-1 0-1,1 0 1,0 0-1,-1 0 1,1 0-1,-1 0 1,1 0-1,0 0 1,-1 0-1,1 0 1,0 0-1,-1 0 1,1 0-1,-1 0 1,1 1 0,0-1-1,-1 0 1,1 0-1,0 0 1,-1 1-1,1-1 1,-25 76 492,7-26-42,7-22-134,0-1-1,-2 0 1,-1-1 0,-1 0 0,-1-1-1,-1-1 1,-1 0 0,-1-1 0,-40 35 0,52-54 12,7-10-110,7-14-33,-6 18-206,49-137 121,-41 114 60,-1 5 76,11-21 0,1-2-111,-16 53-422,-2 1 313,-1 0 0,-1 0 0,0 0 0,-1 0 0,-1 13 0,-2 24 214,4-45-283,1 1 0,-1-1 0,1 1-1,0-1 1,0 1 0,0-1 0,0 0 0,1 0 0,2 6 0,6 13-80,-7-16 99,0 1 1,1-1 0,0 0 0,5 7 0,2 2-10,-10-13-33,0-1 0,1 1 0,-1 0 0,0-1 0,1 1 0,-1-1 0,1 1 1,-1-1-1,1 0 0,0 0 0,0 0 0,-1 0 0,1 0 0,0 0 0,0 0 0,0-1 0,0 1 0,0-1 0,0 1 1,0-1-1,0 0 0,0 0 0,0 0 0,0 0 0,4 0 0,-1-1-298,-1 0-1,1-1 1,-1 1-1,0-1 1,0 0-1,0 0 1,0 0-1,0-1 1,0 1 0,6-6-1,10-10-1143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7:56.6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38 3328,'4'-37'5573,"-17"56"-4826,8-11-562,-1 1 1,2-1-1,-1 1 1,-4 13 0,-10 29 344,-3 20 874,22-71-1389,8-10 184,7-17 42,3 0-27,-15 22-122,1-1 0,0 1-1,3-10 1,-5 11-256,-2 8 101,-4 11 168,-4 4 300,-9 28 1,14-37-439,2-4 186,1-5-136,0-1 0,0 1 0,0-1 0,0 1-1,-1-1 1,1 0 0,0 1 0,0-1 0,0 1 0,0-1-1,0 0 1,0 1 0,-1-1 0,1 1 0,0-1 0,0 0 0,-1 1-1,1-1 1,0 0 0,-1 1 0,-1 13-255,2-8 177,-14 51 219,4-23 324,14-163-2,-3 128-547,-1 0 1,0 1-1,0-1 0,0 0 0,0 0 1,0 0-1,0 0 0,0 1 0,0-1 0,-1 0 1,1 0-1,0 1 0,0-1 0,-1 0 1,1 0-1,0 1 0,-1-1 0,1 0 0,-1 0 1,1 1-1,-1-1 0,1 1 0,-1-1 1,-1-1-1,2 2 47,-1 0-1,0 0 1,0 0 0,0 0 0,0 1-1,1-1 1,-1 0 0,0 0 0,0 0 0,0 1-1,1-1 1,-1 0 0,0 1 0,0-1-1,1 1 1,-1-1 0,0 1 0,1-1-1,-1 1 1,-5 4 113,1 0 0,1 0-1,-1 0 1,-4 8 0,3-5-2,2-2-21,-1 1 0,1 0 0,1 0 0,0 0 0,-3 7 1,3-6-106,-1 0 160,5-6-56,3-5-31,4-4-576,-1-2-1,1 1 1,-2-1 0,7-9 0,7-10-1555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7:57.7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260 177 4480,'1'9'5148,"-17"8"-5706,8-9 1056,-98 126 1941,33-40-1284,34-47-429,29-35 676,10-12-1348,-1 0 0,1 0 1,-1 0-1,1 0 0,-1 0 0,0 0 0,1 19 858,-5 53 1237,7-72-1984,6-4-127,-1 1 0,1-1 0,-1 0 0,0 0 0,0-1 0,0 0 0,10-11 0,39-46-43,48-71 61,-75 95-144,-23 27-50,-4 7-49,-5 7-144,-11 15 279,1-1 0,1 1-1,1 1 1,-11 26 0,36-67-1138,46-74-2692,-44 72 2356,-2-1-1,0 0 1,-2-1 0,15-43-1,5-48-1468,-29 105 2689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1T01:08:00.0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 57 832,'56'-57'11525,"-71"88"-11157,-5 12-203,-2 23-813,-19 92 0,39-142-360,1 0 0,0 0 0,3 25 0,-2-40 955,1 36-3936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1:47:59.7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 7 480,'-5'-7'5029,"3"12"-4812,1-1 0,-1 1 0,1 0 0,1 0 0,-2 9-1,2-11-66,-1-2-136,0 0 1,1 0-1,-1 0 0,1 0 1,-1 0-1,1 0 0,-1 0 1,1 0-1,0 0 0,-1 0 1,1 1-1,0-1 0,0 0 1,0 0-1,0 0 1,0 0-1,0 0 0,0 1 1,0-1-1,2 8 893,5-28-1531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1:48:00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8 2560,'-3'-1'80,"2"0"-22,0 0 0,0 1 0,-1-1-1,1 0 1,0 1 0,-1-1 0,1 1 0,0-1-1,-1 1 1,1 0 0,0 0 0,-1-1 0,1 1-1,-1 0 1,1 0 0,0 0 0,-1 1 0,1-1-1,-1 0 1,1 0 0,0 1 0,-1-1 0,1 1-1,-3 1 1,3-2-46,0 1-1,0 0 0,0 0 1,0-1-1,-1 1 0,1 0 1,0 0-1,1 0 0,-1 1 1,0-1-1,0 0 0,0 0 1,1 0-1,-1 1 0,0-1 1,1 0-1,-1 1 0,1-1 1,0 0-1,-1 1 0,1-1 1,0 1-1,0 2 374,10 4 235,-7-5-494,-1-2-72,-1 0 0,1-1 0,0 1 0,0 0 0,-1-1 0,1 1 0,0-1 0,0 1 0,0-1 0,0 0 0,0 0 0,0 0 0,-1 0 0,4 0 0,27-7-1,-21 5-79,2-1-571,0 1 0,21-1 0,-46 0-129,-24 5 1350,1 1 0,-1 3 0,-34 9 0,57-13-700,1 0 0,-1 0 0,-14-1 0,38-4-601,50-16-2134,-25 8 1430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1:48:06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 1664,'-7'-3'6319,"6"4"-6143,-1 1 544,8 2-165,19 0-771,-20-3-269,0 0 0,1 0 1,-1 0-1,9 3 0,-5 0-536,0 0 0,0-1 0,18 3-1,-3-4-471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8:11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 2400,'0'0'24,"0"0"0,0 0 0,0 0 0,0 0 0,0-1 0,0 1 1,0 0-1,0 0 0,0 0 0,0 0 0,0 0 0,0 0 0,-1 0 0,1 0 0,0-1 0,0 1 0,0 0 0,0 0 1,0 0-1,0 0 0,0 0 0,0 0 0,0 0 0,0 0 0,-1 0 0,1 0 0,0 0 0,0-1 0,0 1 1,0 0-1,0 0 0,0 0 0,0 0 0,-1 0 0,1 0 0,0 0 0,0 0 0,0 0 0,0 0 0,0 0 0,0 0 1,0 0-1,-1 0 0,1 0 0,0 0 0,0 0 0,0 0 0,0 1 0,0-1 0,0 0 0,0 0 0,-1 0 0,-8 6 516,7-5-452,0 1 0,1-1-1,-1 1 1,1-1 0,-1 1-1,1-1 1,0 1 0,0 0-1,-2 2 1,3 5 583,0-8-635,0-1 0,0 1 0,0-1-1,0 1 1,1-1 0,-1 0 0,0 1 0,0-1 0,0 1-1,0-1 1,0 1 0,0-1 0,-1 1 0,1-1-1,0 1 1,0-1 0,0 1 0,0-1 0,0 0 0,-1 1-1,1-1 1,0 1 0,0-1 0,-1 0 0,1 1-1,0-1 1,-3 2 1174,33 6 2694,-19-6-3608,0 0 1,1 0-1,-1-1 1,1-1-1,-1 0 1,0 0-1,20-4 1,11 0 344,17-1-398,35 0-683,-41 1-4152,-52 4 4351,0 1 0,-1-1-1,1 0 1,0-1 0,0 1-1,-1 0 1,1 0 0,0 0 0,0 0-1,-1 0 1,1-1 0,0 1 0,-1 0-1,1-1 1,0 1 0,-1-1 0,1 1-1,0-1 1,-1 1 0,2-1 0,3-10-2586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1:48:09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0 139 480,'3'-1'95,"1"0"-1,-1 1 1,0-1 0,0 0-1,0-1 1,0 1 0,5-3 2815,1-2-350,-4 4-2395,0 0 0,1 0 0,-1 0 0,0 1 0,1 0 0,-1 0 0,1 0 0,-1 1 0,1 0 0,8 0 0,21-1 436,152-32 160,-112 17-216,114-8 0,-38 8-4593,-142 16 2310,-8 0 1611,0 0-1,-1 0 1,1 0 0,-1 0-1,1 0 1,0 0 0,-1 0-1,1 0 1,0 0 0,-1 0 0,1 0-1,0-1 1,-1 1 0,1 0-1,-1 0 1,1-1 0,-1 1-1,1 0 1,0-1 0,-1 1 0,1-1-1,-5-15-1301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00:21.0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3 411 1056,'-2'5'4487,"2"-5"-4408,13 8 1952,78 35-584,-72-34-1449,-4-2-29,0-2 0,23 7 0,9 2 108,36 22 110,-77-32-120,1-1-1,-1 2 0,0-1 1,0 1-1,0 0 1,-1 0-1,0 0 1,0 1-1,6 8 1,22 22 276,-25-27-305,1 1 0,12 19-1,-15-20-34,1 0-1,-1-1 1,1 0-1,1 0 1,10 9-1,69 61 76,2 0-156,-51-50 121,-4-1-103,-27-23 107,0 1-1,0 1 1,-1-1 0,0 1 0,0 0 0,0 1 0,7 11-1,0 7-78,-2 1 0,0 1 0,-2 0 0,10 47 0,-12-40 118,-6-22-114,2 1-1,4 12 0,11 50 52,-14-51 102,12 34-1,-13-49-127,-1 0 0,0 0 1,-1 0-1,1 17 0,1 8-89,2 16 81,-3-37 35,-1 1-1,-1 0 1,-1 17-1,0-1 16,3-21 44,-2-9-82,0 0 0,0 1 1,0-1-1,0 0 0,1 1 1,-1-1-1,0 0 0,0 1 1,0-1-1,0 1 0,0-1 1,0 0-1,0 1 0,0-1 1,0 0-1,0 1 0,0-1 1,0 1-1,0-1 1,-1 0-1,1 1 0,0-1 1,0 0-1,0 1 0,0-1 1,-1 0-1,1 0 0,0 1 1,-1-1-1,1 1 148,-4 6 59,11-11-250,-1-1-1,0-1 0,1 1 1,4-7-1,-8 9 93,0 1-1,1-1 1,-1 1-1,0 0 1,1 0-1,-1 0 1,1 0 0,5-1-1,-5 1 6,0 1-1,0-1 1,1-1-1,-1 1 1,3-3-1,3-2 7,0 1-1,0 0 0,0 1 1,1 0-1,16-5 0,8-5 90,-25 12-129,-1-1 1,18-2-1,5-3 246,10-3-236,0 2 0,0 2 0,1 2 0,45-1 0,5-6-5,-39 4 145,8-3-75,-14 1-210,-32 7 128,23-3 1,111-5 27,-55 9-74,-7 2-230,-48 1 423,-22 3 4,-10-3-101,-3-3 326,-26-11-852,20 13 428,0 0 0,0 0-1,0 0 1,0 0 0,0-1-1,0 1 1,0 0 0,0-1-1,1 1 1,-1 0-1,0-1 1,1 1 0,-1-1-1,1 1 1,0-1 0,-1-1-1,-4-17-213,0 2 230,0-19 241,0 10-346,0-45 1,0 38 85,0-3 32,4 14 86,-1 1 0,-6-22 1,1 3 63,4 26 4,-1-6-79,3 9-88,0 1 1,-4-15-1,2 8 268,-10-18 251,-3-10-351,-1 24 95,7 4-215,-24-31-1,23 34 62,0-1-1,-14-28 1,18 27-91,-2-2 100,0-1 0,-1 1 1,-1 1-1,-25-34 0,33 49-72,-8-11-103,-1 1 0,-1 0 0,0 1 0,0 0 0,-22-13 1,-61-41 70,86 58-14,8 6 57,-15-10-62,1 1-1,-31-16 0,29 18-102,-63-33 268,28 16-366,25 10 464,-51-18 0,9 11 36,44 16-172,0-2-1,-37-18 1,45 18-149,1 0-1,0-2 1,-30-24 0,17 4-259,17 17-432,13 14 671,0-1 0,0 1 0,0 0 0,0-1 0,0 1 0,0 0 0,0 0 0,0-1 0,0 1 0,0 0-1,0-1 1,0 1 0,0 0 0,0 0 0,0-1 0,0 1 0,0 0 0,-1-1 0,1 1 0,0 0 0,0 0 0,0 0 0,0-1 0,-1 1 0,1 0 0,0 0 0,0 0 0,-1-1 0,1 1 0,0 0 0,0 0 0,-1 0 0,1 0 0,0 0 0,0 0 0,-1-1 0,1 1 80,0-1-1,0 1 0,0-1 0,0 1 0,0-1 1,0 1-1,0-1 0,0 1 0,0-1 1,0 1-1,0-1 0,0 1 0,0-1 0,0 1 1,0-1-1,0 1 0,-1-1 0,1 1 1,0-1-1,0 1 0,-1 0 0,1-1 0,0 1 1,0-1-1,-1 1 0,0-1 0,-3-1 24,3 1-26,-1 1 1,0 0 0,0-1-1,1 1 1,-1 0 0,0 0-1,0 0 1,0 0 0,0 1-1,1-1 1,-1 0 0,0 1-1,0-1 1,1 1 0,-1-1-1,0 1 1,1 0 0,-4 2-1,2-2-50,-54 22 367,-76 20 0,1-1-331,98-30 29,1 1 0,1 2-1,-42 26 1,4 11-6,46-34 67,14-10-43,0-1 1,-18 11-1,10-8-28,0 0 0,1 2 0,0 0 0,1 2 0,-23 23 0,38-36-11,1-1-3,0 0 0,-1 1 0,1-1 0,0 0 0,0 0 0,0 0 0,-1 1 0,1-1 0,0 0 0,0 0 0,-1 0 0,1 0 0,0 0 0,0 1 0,-1-1 0,1 0 0,0 0 0,0 0 0,-1 0 0,1 0 0,0 0 0,-1 0 0,1 0 0,0 0 0,0 0 0,-1 0 0,1 0 0,0 0 0,-1-1 0,0 1 125,3 0-315,4 0 139,-4 0-27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00:27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1216 1056,'6'0'1243,"-5"0"-1006,0 0 0,0 0 0,0 0 0,1 0 0,-1 0 0,0 0 0,0 1 0,0-1 0,0 0 0,0 1 0,0-1 0,0 1 0,0-1-1,3 3 1321,-4-3-1523,1 1 0,-1-1 0,1 0 0,-1 0 0,0 1-1,0-1 1,1 1 0,-1-1 0,0 0 0,1 1 0,-1-1 0,0 1 0,0-1-1,0 0 1,0 1 0,1-1 0,-1 1 0,0-1 0,0 1 0,0-1 0,0 1-1,0-1 1,0 0 0,0 1 0,0 0 0,-1 11 754,-20 15 418,4-7-753,16-17-358,-1-1-1,0 1 1,0-1-1,0 1 1,0-1-1,-1 0 1,1 0-1,-1 0 1,1 0-1,-7 2 2454,10-5-2488,-1 1-1,1-1 0,-1 1 0,1-1 1,0 1-1,-1-1 0,1 1 0,-1-1 1,1 1-1,0-1 0,-1 1 1,1 0-1,0-1 0,0 1 0,-1 0 1,2-1-1,-1 1 21,5-4-1,1-1-1,-1 0 0,0 0 1,-1 0-1,1-1 0,8-11 1,-7 10-25,28-31 145,10-12 189,-1-5-128,55-69 125,-83 105-383,63-77 326,-32 23 526,-13 15-476,-25 43-412,-1 0-1,-1 0 1,-1-1-1,0 0 1,4-18-1,10-27 136,3 4-131,32-54 1,-44 91 10,2 0-1,1 1 1,0 1 0,1 0-1,1 1 1,1 1 0,27-22-1,-22 21 37,-8 7-36,25-16 0,-24 17 99,55-32-139,-59 34 31,-1-1 0,1 0 0,-1 0 0,-1-1-1,0 0 1,9-12 0,-16 19 3,0 0-111,0-1 0,0 0 1,0 0-1,-1 0 0,1 0 0,-1 0 0,0 0 0,2-5 0,-3 7 35,-18 6-230,-1 1 237,4 0 114,7-5-21,1 2 0,-15 5 1,-5 2 204,14-4-343,11-5 139,1 0 1,-1 0 0,0-1-1,0 1 1,1 0 0,-1-1-1,0 1 1,-3 0 0,-6 1 7,-1 1 0,-14 5 0,-14 4-85,4-1 531,27-7-414,-1-1 1,-18 3-1,16-4-32,0 1 0,-21 8 0,-8 2-240,36-12 221,0 1 0,0-1-1,1 1 1,-1 0-1,1 0 1,-7 4-1,7-5-4,1-1-95,3 1 27,8 0-40,15-5 244,26-9 1,-35 8-106,155-50 421,-142 45-355,12-6 39,52-28 0,-44 20-163,-37 16 45,-9 8 102,-2 13-285,0-6 195,0 1-1,0-1 1,-2 7-1,1-5-44,0-1 1,1 0-1,-1 11 0,1-9-3,0 0 0,-1 0 0,-5 19 0,0-1 154,3-14-101,3-9-40,0 1 0,0-1 0,0 1 1,0 7-1,1 81 42,0-94-1,0 1-1,0-1 1,0 1 0,0-1-1,0 1 1,0-1-1,0 1 1,0 0-1,0-1 1,0 1 0,-1-1-1,1 1 1,0-1-1,0 0 1,-1 1 0,1-1-1,0 1 1,0-1-1,-1 1 1,1-1 0,0 0-1,-1 1 1,1-1-1,-1 0 1,1 1 0,-1-1-1,1 0 1,0 1-1,-1-1 1,1 0-1,-1 0 1,1 0 0,-1 1-1,1-1 1,-1 0-1,1 0 1,-1 0 0,1 0-1,-2 0 1,-2 0 155,0-1 0,1 0 0,-1 1 0,-7-4 0,2 2-47,-64-19 560,-51-11-640,107 28-330,-40-8-1475,51 10 704,0-1 0,0 1 0,-10-6 0,6-3-1800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2:09.88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355 0 1152,'-2'2'70,"0"-1"1,0 0-1,0 1 0,0 0 0,1-1 1,-1 1-1,-2 2 0,-2 3 67,-36 35 1719,14-17-1055,20-16-527,-1-1 0,0-1 0,-1 1-1,-15 8 1,-57 33 907,56-32-981,15-11-126,-7 5-88,17-10 22,2-1 16,11-8 98,39-25 110,77-66 0,-125 97-183,16-15 187,-18 16-184,0 0 0,0 0 0,0 0 0,-1 0 0,1 0-1,0 0 1,0 0 0,-1-1 0,1 1 0,-1 0 0,1 0 0,0-3 0,-1 4-51,0 0 0,0-1 0,0 1 1,0 0-1,-1 0 0,1 0 0,0-1 1,0 1-1,0 0 0,0 0 0,0 0 0,-1 0 1,1-1-1,0 1 0,0 0 0,0 0 1,-1 0-1,1 0 0,0 0 0,0 0 0,0 0 1,-1-1-1,1 1 0,0 0 0,0 0 1,-1 0-1,1 0 0,0 0 0,0 0 0,-1 0 1,1 0-1,0 0 0,0 0 0,0 0 1,-1 0-1,1 1 0,0-1 0,0 0 0,-1 0 1,1 0-1,0 0 0,0 0 0,0 0 1,-1 0-1,1 1 0,0-1 0,-14 7-56,13-7 53,-149 99 198,96-62-142,47-31-62,0-1 0,0 1 0,-5 7 0,-4 3 99,8-10 21,7-5 14,5-3-59,-3 1-68,3-1-16,-1 0 0,0 0 0,0 0-1,0 0 1,3-4 0,12-8 77,18-6-98,26-17 18,-24 15 201,-52 36-117,-1 0 0,2 1 0,-13 18 0,25-31-211,-1 0-1,1 1 1,-1-1 0,1 1-1,0-1 1,0 1 0,0 0-1,0-1 1,1 1 0,-1 0-1,1 0 1,-1-1 0,1 1-1,0 0 1,0 3 0,4 6-781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2:32.0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292 70 896,'-5'3'3216,"4"16"-2432,-9-4-54,7-11-620,0-1-1,1 1 1,-1 0 0,1 0 0,0 0 0,-2 4-1,-3 12 129,5-16-181,0 0 1,1-1 0,-1 1-1,1 0 1,0 0 0,0 0-1,0 7 1,0 5 82,0 1-1,-6 20 1,4-21-13,1 1 0,-1 22 0,0 9 19,-13 74-1,6-51-207,9-63 72,-29 260 588,28-225-613,-30 320 393,12-109-241,18-214-98,-3 406-195,6-268 163,8 205 414,4-238-250,-5-60-241,13 67 23,-8-67 110,-8-56-34,-2-10-9,2 33 1,-3-30 75,-1-20-78,-1 1 1,1-1 0,-1 1-1,0-1 1,0 1 0,0 0-1,0-1 1,0 1 0,0-1-1,-1 1 1,1-1 0,-1 1-1,-1 3 1,-29 46-400,23-41 396,1 0 1,0 1-1,1-1 1,0 1-1,-6 21 1,5-8-72,-2 5-15,2 1-1,1 0 1,-5 63 0,11-93 71,0 0 0,0 1 1,1-1-1,-1 0 0,0 0 0,0 1 1,1-1-1,-1 0 0,0 0 0,1 1 1,-1-1-1,1 0 0,0 0 1,-1 0-1,1 0 0,0 0 0,0 0 1,0 0-1,0 0 0,0 0 1,0 0-1,0-1 0,0 1 0,0 0 1,0-1-1,0 1 0,0 0 0,0-1 1,1 0-1,-1 1 0,0-1 1,0 0-1,1 1 0,-1-1 0,3 0 1,3 0 29,1 0 0,0 0 0,0-1 0,12-3 0,-18 4-41,221-63-48,-51 12 118,-97 34 74,0 4 1,1 3-1,119 0 0,-17 10-163,413 8 71,-101-7-33,-2-36 139,-181 20-157,-76 7 142,-127 2-66,0 5 0,126 15 0,-205-11-62,33 4 74,75 18 0,-123-23-57,0 0 0,0-1 1,13 1 767,-24-6-756,1 0 0,-1 0 1,0 0-1,0-1 0,-2-3 0,-4-18 29,0-8-53,4 23 9,1 1 1,-2-15-1,0-69-87,3 0 0,18-138-1,16-69-15,-10 75 37,-1 55 114,11-119-164,-10-8-83,-12 217 232,3-56-220,-13-196 654,-2 175-735,3 119 333,12-65 0,-4 40-308,-4 18 215,2-5 12,0-62 1,-3-49-350,-5 162 340,0 0 0,0 0 1,0-1-1,0 1 0,0 0 0,0-1 0,0 1 0,0 0 0,0-1 0,-1 1 0,1 0 0,0 0 0,0-1 0,0 1 1,0 0-1,0 0 0,-1-1 0,1 1 0,0 0 0,0 0 0,0 0 0,-1-1 0,1 1 0,0 0 0,0 0 0,-1 0 0,1-1 1,0 1-1,0 0 0,-1 0 0,1 0 0,-12 1-97,-11 9 3,4 0 271,1 0 1,-1-1 0,0-2-1,-1 0 1,-31 7 0,9-7-105,-59 3 1,-443 50-8,381-36 289,-229 4 1,259-29-114,1-4 0,-161-29 0,-12-40-223,196 45 40,42 11-40,-293-78 520,135 42-41,-28-8 197,203 48-678,-34-10 49,-19-16-235,96 37 123,1 1 1,-1-1-1,0 2 0,-1-1 0,1 1 0,0 0 0,0 0 0,0 1 1,-1-1-1,-10 3 0,17-2 35,0 0 0,1 1 0,-1-1-1,1 0 1,-1 1 0,0-1 0,1 1 0,-1-1 0,1 1 0,-1-1 0,1 1 0,0-1-1,-1 1 1,1 0 0,-1-1 0,1 1 0,-1 1 0,1-2 9,0 1-1,0-1 1,0 1-1,0-1 1,-1 1 0,1-1-1,0 0 1,-1 1 0,1-1-1,0 1 1,0-1 0,-1 0-1,1 1 1,-1-1 0,1 0-1,0 1 1,-1-1-1,1 0 1,-1 0 0,1 1-1,-1-1 1,1 0 0,-1 0-1,0 0 1,0 1 10,0 0-1,0-1 1,0 1 0,0 0-1,0-1 1,1 1 0,-1 0-1,0 0 1,0 0 0,0 0-1,1 0 1,-1-1 0,1 2 0,-1-1-1,0 0 1,1 0 0,0 0-1,-1 0 1,1 0 0,0 0-1,-1 0 1,1 2 0,-7 13-1,-6 18 11,3-17-45,0 0 1,1 0-1,1 1 1,-9 30 0,-13 78 79,11-44 21,16-72-85,1 0-1,1 1 0,-1-1 1,1 0-1,1 0 0,0 0 1,0 1-1,1-1 0,3 13 1,-3-21 19,0 0 0,0 0 0,0 0 0,0 0 0,0 0 0,0 0 0,0 0 0,1-1 0,-1 1 0,1 0 0,-1-1 0,1 0 0,0 1 0,0-1 0,2 2 0,3 1-27,0-1 1,15 5 0,-9-3 31,-3-2 14,0-1-1,0 0 1,1 0-1,19-1 1,-1 1 0,39 6-24,141 7 13,-30-16 50,185 2-65,-166 2 47,62 3-194,-195-1 268,439 46-214,-241-23 139,-66-9-128,647 42-338,-718-54 547,51 1-248,-78-1-480,-51-2 249,-5 2 33,-54-7 254,1-1 0,0-1 0,-14-4 1,-12-1 91,-6-4-1034,36 9 859,-1 0 0,1 0 0,0-1 0,-1 0 0,1 0 0,0 0 0,1-1-1,-7-4 1,11 7 196,0 0-1,0 0 1,1 0-1,-1 0 1,0 0-1,0 0 1,1-1-1,-1 1 1,1 0-1,-1-2 1,1 3-45,-1-1 1,1 0-1,0 1 1,0-1-1,0 0 1,-1 1 0,1-1-1,0 1 1,-1-1-1,1 0 1,-1 1 0,1-1-1,-1 1 1,1-1-1,-1 1 1,1-1-1,-1 1 1,1 0 0,-1-1-1,1 1 1,-1 0-1,0-1 1,1 1-1,-1 0 1,0 0 0,1-1-1,-1 1 1,0 0-1,1 0 1,-1 0-1,-1 0 1,-1 0 19,0 0 1,0 0-1,0 0 0,-1 1 0,1-1 1,0 1-1,0 0 0,0 0 0,0 0 1,1 0-1,-1 1 0,0-1 1,0 1-1,1-1 0,-1 1 0,1 0 1,-1 0-1,1 0 0,0 1 0,-3 2 1,-1 4 55,0-1 1,1 1 0,0 0-1,0 1 1,1-1-1,-4 14 1,-13 61 366,16-58-339,-63 238 480,-41 167 190,97-370-737,-38 134 205,-7 40-163,46-166 32,3 0 0,2 1 0,6 94 0,2-140-145,2 0 1,11 38-1,2 15 147,-14-62-82,1 21 51,6 59-79,-7-45 496,-3-63-870,2-5 309,0 0 0,1 0 0,10-34 0,2-10 149,31-253-374,-6 34 79,28-197-2,-56 377 164,4-56 23,-8 73-342,1 43-1045,-1 63 714,-2 7 736,-2 1 0,-1-1 1,-1 0-1,-3 45 0,0-21 1,-42 666 469,-10-439 75,-23-7 416,67-240-909,-13 35-52,-38 80 1,59-145-1,0 0 0,-1-1 0,1 1 0,-1 0 0,0-1 0,0 1 0,0-1 0,0 1 0,-4 3 0,5-6-27,1 0 1,-1 0-1,1 1 0,-1-1 1,1 0-1,-1 0 0,1 0 1,-1 1-1,1-1 1,-1 0-1,0 0 0,1 0 1,-1 0-1,1 0 0,-1 0 1,1 0-1,-1 0 0,1 0 1,-1 0-1,1 0 0,-1-1 1,0 1-1,0 0 1,0-1-9,0 0 0,0 0 0,-1 0 0,1-1 0,0 1 0,0 0 0,1 0 0,-1-1 0,0 1 0,0 0 0,0-1 0,0-2 0,-8-21 21,2-1 0,0 0 0,-3-39 0,5 36-19,-13-125-409,2-160 1,11 159 173,-21-439-110,8 280 581,6 134-59,-3 47 319,13 121-488,-2-5-205,4 17 183,0 0 1,0-1 0,0 1-1,0 0 1,0 0 0,0-1-1,-1 1 1,1 0 0,0 0-1,0 0 1,0-1-1,0 1 1,-1 0 0,1 0-1,0 0 1,0 0 0,-1-1-1,1 1 1,0 0 0,0 0-1,-1 0 1,1 0 0,0 0-1,0 0 1,-1 0 0,1 0-1,0-1 1,-2 2-15,1 0-1,0 0 1,0 0 0,0 0 0,1 0 0,-1 0-1,0 0 1,0 0 0,1 1 0,-1-1 0,0 0-1,1 0 1,-1 1 0,1-1 0,-1 0 0,1 1-1,0 1 1,-26 106-380,9-33 355,-23 138 475,19-84-239,-142 549 757,102-480-704,-2 10-21,-23 126 5,68-265-389,13-63 101,5-8 61,0 1 0,-1 0 0,1 0-1,0-1 1,0 1 0,-1 0 0,1-1-1,0 1 1,0 0 0,-1-1 0,1 1 0,0-1-1,0 1 1,0 0 0,0-1 0,0 1-1,-1-1 1,1 1 0,0 0 0,0-1-1,0 1 1,0-1 0,0 1 0,1-1 0,-2-13-39,1 1 1,1-1 0,0 1 0,4-14-1,-2 10 9,40-227-619,-13 77 274,85-383-49,-64 318 348,24-51-33,-67 258 112,3-16 36,-4 14-25,13-33 0,-14 51-195,-6 9 182,0 0-1,0-1 0,0 1 1,0 0-1,0 0 1,1 0-1,-1 0 1,0 0-1,0 0 1,0 0-1,0 0 0,0 0 1,0 0-1,0 0 1,0 0-1,1 0 1,-1 0-1,0 0 1,0 0-1,0 0 1,0 0-1,0 0 0,0 0 1,0 0-1,1 0 1,-1 0-1,0 0 1,0 0-1,0 0 1,0 0-1,0 0 0,0 0 1,0 0-1,0 0 1,1 0-1,-1 0 1,0 0-1,0 0 1,0 1-1,0-1 0,0 0 1,1 1 6,-1 1 0,1-1 0,-1 1 1,1-1-1,-1 1 0,0-1 0,0 1 0,1-1 1,-1 1-1,-1 1 0,1 87 188,-63 796 837,33-660-481,-1 16 115,22-178-98,50-228-949,18-88-661,-55 232 1009,18-76-189,-17 78 108,1 0-1,16-33 1,-21 49 96,-1 1 1,1-1-1,0 1 1,0-1 0,-1 1-1,1 0 1,0-1-1,0 1 1,0 0-1,1 0 1,-1 0 0,0 0-1,0 0 1,1 0-1,-1 0 1,0 0 0,3-1-1,-4 2 7,1 1 1,0-1-1,-1 0 0,1 0 0,0 0 1,0 0-1,-1 1 0,1-1 1,-1 0-1,1 0 0,0 1 0,-1-1 1,1 1-1,-1-1 0,1 1 0,-1-1 1,1 1-1,-1-1 0,1 1 0,-1-1 1,1 1-1,-1-1 0,0 1 1,1 0-1,-1-1 0,1 2 0,2 6-36,0 1-1,0 0 0,-1 0 0,3 14 1,2 35 193,-2-1 0,-4 103 0,-26 116 1177,12-151-819,13-123-491,-1 11 184,-1 0 0,-5 21 0,7-34-188,0 1 0,-1-1 0,1 1 0,0 0-1,0-1 1,-1 1 0,1 0 0,0-1 0,-1 1 0,1-1 0,0 1-1,-1-1 1,1 1 0,-1-1 0,1 1 0,-1-1 0,1 0-1,-2 1 1,2-1-5,0 0 1,-1 0-1,1 0 0,-1 0 0,1 0 0,0 0 0,-1-1 0,1 1 0,-1 0 0,1 0 0,0 0 0,-1-1 1,1 1-1,0 0 0,-1 0 0,1-1 0,0 1 0,-1 0 0,1-1 0,0 1 0,0 0 0,-1-1 1,1 1-1,0 0 0,0-1 0,0 1 0,0-1 0,-1 1 0,1-1 0,-3-8-36,0-1-1,1 1 1,0 0-1,-2-20 0,2 9-15,-28-468-660,25 318 734,1 24-140,-9-156 169,-22 4-40,30 268 69,-1 0 0,-1 1 0,-2 0 0,-17-38 0,23 61-79,0 1 0,0-1 1,-1 1-1,1 0 0,-1 0 0,-1 0 0,1 1 1,-1-1-1,1 1 0,-8-5 0,9 7-40,-1 0 1,1 1-1,-1-1 0,1 1 0,-1 0 0,0-1 1,0 2-1,0-1 0,1 0 0,-1 1 0,0 0 1,0 0-1,0 0 0,0 0 0,0 0 1,0 1-1,-6 1 0,2 1-3,-1 1 1,0-1-1,1 1 0,-1 1 1,1 0-1,0 0 0,1 0 0,-1 1 1,1 0-1,0 1 0,0 0 1,1 0-1,-8 11 0,-1 4 49,1 1 0,1 1 0,-15 38-1,-83 257 279,31-83 42,-63 92 611,107-261-571,-3 0-1,-77 97 1,114-161-375,-1 0-1,0 1 1,1-1-1,-1-1 1,-1 1-1,1 0 1,0-1-1,-5 3 1,8-5 0,-1 0-1,0 1 1,1-1 0,-1 0 0,1 0 0,-1 0-1,0 0 1,1 0 0,-1 0 0,1 0 0,-1 0-1,0 0 1,1 0 0,-1 0 0,1 0 0,-1 0-1,0 0 1,1-1 0,-1 1 0,1 0 0,-1 0-1,0-1 1,0 0-10,0 0 0,0-1-1,0 1 1,0 0 0,0 0 0,0-1-1,1 1 1,-1 0 0,0-1 0,1 1-1,-1 0 1,1-1 0,-1-2 0,-1-11-62,0 0 0,2 1 1,-1-1-1,2 0 1,2-20-1,-1 8-9,41-254-712,22 3 96,38-70 428,-52 187 162,26-73-147,-74 225 236,-1 2-8,0-1 1,1 1 0,0 0 0,1 0 0,0 0 0,8-12-1,-12 18 37,1 1-1,-1 0 0,0-1 1,1 1-1,-1-1 0,0 1 0,1 0 1,-1-1-1,1 1 0,-1 0 1,0-1-1,1 1 0,-1 0 1,1 0-1,-1-1 0,1 1 1,-1 0-1,1 0 0,-1 0 1,1 0-1,-1-1 0,1 1 0,-1 0 1,1 0-1,-1 0 0,1 0 1,-1 0-1,1 1 0,0-1 1,-1 0-1,1 0 0,-1 0 1,1 0-1,0 1 0,0 0 1,-1 0 1,1 0-1,0 0 0,0 0 0,0 0 0,0 0 1,-1 0-1,1 1 0,-1-1 0,1 0 1,-1 1-1,1 1 0,2 8-5,-2 1 0,1 0-1,-2-1 1,0 23 0,-1-4 2,-31 573 383,-58 13 820,79-550-1107,-100 491 698,128-591-1158,81-322-120,-32 95 70,7 24 258,-71 229 130,16-42-117,-16 45 102,0 0 0,0 0 1,1 0-1,0 1 0,0-1 0,0 1 1,5-5-1,-7 9 36,-1-1 0,0 1 0,0 0 0,1 0 0,-1-1 0,0 1 0,1 0 0,-1-1 0,0 1 0,1 0 1,-1 0-1,0 0 0,1 0 0,-1-1 0,1 1 0,-1 0 0,0 0 0,1 0 0,-1 0 0,1 0 0,-1 0 0,1 0 0,-1 0 0,0 0 0,1 0 0,-1 0 0,1 0 0,-1 0 0,0 0 0,1 1 1,-1-1-1,1 0 0,-1 0 0,0 0 0,1 1 0,-1-1 0,0 0 0,1 0 0,-1 1 0,0-1 0,1 0 0,-1 1 0,0-1 0,0 0 0,1 1 0,1 2-8,-1 0 0,0 0 0,1 0 0,-1 0 0,0 0-1,0 5 1,4 28 23,-2 1 0,-2 44 0,-1-71-1,-23 338 691,-26-2 489,48-337-1161,-2 11 27,-13 70 221,12-75-181,0-1-1,0-1 1,-1 1-1,-8 13 1,4-15-1,3-11-92,3-10-37,1-4-26,1 0 0,0 0 0,1 0 0,2-18 0,0-2-51,32-227-500,-18 166 481,40-231-56,20 1 270,-74 318-87,36-142 99,-33 123-7,-1 0-1,-2 0 1,0-49 0,-5 54-24,0 1 1,-1 0-1,-13-36 0,5 18 165,11 34-253,0 1-1,0-1 1,0 1 0,0 0 0,-1 0-1,1 0 1,-1 0 0,1 0 0,-1 0-1,-2-2 1,2 2 7,0 1-1,1-1 1,-1 0-1,0 0 1,1 0-1,0 0 1,-1-1-1,1 1 1,0 0-1,-1-3 1,-1-8-16,0 0 0,1 1 0,1-1 0,0 0 1,0 0-1,3-21 0,17-77-274,-12 81 219,-2-1 0,4-53 0,-9 75 98,-1-23-46,1 31 23,0 0 0,0 0 1,0 1-1,0-1 0,0 0 0,0 0 0,0 1 0,0-1 0,-1 0 0,1 1 0,0-1 0,-1 0 0,1 1 0,0-1 1,-1 0-1,1 1 0,-1-1 0,1 0 0,-1 1 0,1-1 0,-1 1 0,1-1 0,-1 1 0,0 0 0,1-1 0,-1 1 1,0-1-1,1 1 0,-1 0 0,0 0 0,-1-1 0,1 1-6,0 1-1,-1-1 1,1 1-1,0-1 1,-1 1 0,1-1-1,0 1 1,-1 0 0,1 0-1,0 0 1,0 0-1,0-1 1,0 2 0,0-1-1,0 0 1,0 0 0,0 0-1,0 0 1,0 2-1,-1 0-13,-8 11-51,2 0 0,-14 28 0,18-32 76,-13 30 26,-15 54 1,15-40 37,-128 300 653,111-277-524,-179 371 934,27-62-501,172-355-454,-1 0 0,-38 56 1,52-85-162,0 0 0,0-1 0,-1 1 0,1-1 0,0 0 0,-1 1 0,1-1 0,0 0 0,-1 0 0,-2 1 0,3-1-11,1-1 0,-1 0-1,0 0 1,0 0 0,1 0 0,-1 0 0,0 0 0,1 0 0,-1-1 0,0 1 0,0 0-1,1 0 1,-1-1 0,0 1 0,1 0 0,-1-1 0,1 1 0,-1 0 0,0-1 0,1 1 0,-1-1-1,1 1 1,-1-1 0,1 1 0,-1-1 0,1 1 0,-1-1 0,1 0 0,0 1 0,-1-2 0,-4-7-97,1 0 1,-1-1 0,2 0-1,-1 0 1,1 0 0,1 0-1,-2-13 1,-4-27-187,3-1 1,1-65-1,13-106-137,-5 158 310,65-697-107,-65 721 279,12-71 220,-12 90-397,-4 16 7,-2 8 22,0 11-73,-25 237 246,8-102 27,-64 400-16,-66 29 1557,130-517-1478,-26 67 364,31-102-316,14-26-215,0 1 0,0-1 0,0 0 0,0 0 0,0 1-1,-1-1 1,1 0 0,0 0 0,0 1 0,0-1 0,0 0 0,-1 0 0,1 0-1,0 1 1,0-1 0,0 0 0,-1 0 0,1 0 0,0 0 0,0 0 0,-1 1-1,1-1 1,0 0 0,0 0 0,-1 0 0,1 0 0,0 0 0,0 0-1,-1 0 1,1 0 0,0 0 0,-1 0 0,1 0 0,0 0 0,0 0 0,-1 0-1,1 0 1,0 0 0,0-1 0,-1 1 0,1 0 0,0 0 0,0 0 0,-1 0-1,1 0 1,0-1 0,0 1 0,0 0 0,-1 0 0,1 0 0,0-1 0,-2-3 2,1 0 0,0-1 1,1 1-1,-1 0 0,1 0 1,-1-8-1,2-39-139,1 0-1,15-80 1,32-105-238,-48 232 368,128-492-841,-88 351 677,32-99-65,22 8-105,-86 218 283,13-25-283,-20 40 303,0 0 0,0 0 0,0 0 0,0 0 0,1 1 0,-1-1 0,1 1 0,0-1 0,0 1 0,3-2 0,-5 3 28,0 1-1,0-1 1,0 1 0,0-1 0,0 1 0,0 0 0,0-1 0,0 1 0,0 0 0,0 0-1,0 0 1,1 0 0,-1 0 0,0 0 0,0 0 0,0 0 0,0 0 0,0 0 0,0 1-1,0-1 1,0 0 0,0 1 0,0-1 0,0 1 0,0-1 0,0 1 0,0-1 0,0 1-1,0 0 1,0-1 0,-1 1 0,1 0 0,0 0 0,0 0 0,-1 0 0,1 0 0,-1-1-1,2 3 1,1 4 36,-1 0-1,0 0 1,0-1-1,0 1 1,0 9-1,4 46 22,-1 116 0,-20 72-28,11-193-21,-64 594 937,51-550-63,14-91-727,3-10-146,0 0 0,0 0-1,0 0 1,0 0 0,0 0 0,0 0-1,0 0 1,0 0 0,0 0 0,0 0-1,0 0 1,0 0 0,-1 0-1,1 0 1,0 0 0,0 0 0,0 0-1,0 0 1,0 0 0,0 0 0,0 0-1,0 0 1,0 0 0,0 0 0,0 0-1,0 0 1,0 0 0,0 0-1,0 0 1,0 0 0,0 0 0,0 0-1,0 0 1,0 0 0,0 0 0,0 0-1,0 0 1,0 0 0,0 0 0,0 0-1,0 0 1,-1 0 0,1 0 0,0 0-1,0 0 1,0 0 0,0 0-1,0 0 1,0 0 0,0 0 0,0 0-1,0 0 1,0-20-29,16-183-531,9 1 1,8 0-1,9 3 0,83-236 0,-107 380 557,-6 18 183,31-67 0,-42 101-178,1-1 0,0 1 0,0 0 0,0 0 0,1 0 0,-1 1 1,5-5-1,-7 7-5,0 0 1,1 0 0,-1-1-1,0 1 1,0 0-1,1 0 1,-1 0 0,0 0-1,1-1 1,-1 1-1,0 0 1,1 0 0,-1 0-1,0 0 1,1 0 0,-1 0-1,0 0 1,1 0-1,-1 0 1,1 0 0,-1 0-1,0 0 1,1 0 0,-1 0-1,0 1 1,1-1-1,-1 0 1,0 0 0,1 0-1,-1 1 1,1 0 0,0 0-1,-1 0 1,1 0-1,0 0 1,-1 0 0,1 0-1,-1 1 1,1-1 0,-1 0-1,0 0 1,0 1-1,1-1 1,-1 2 0,1 17-23,0 0 0,-2 0 0,0-1 0,-5 25 0,3-15-6,-91 455 333,-116 221 2016,198-669-2218,6-14 19,-2-1 1,0 0 0,-1 0-1,-1 0 1,-19 27 0,28-46-115,0-1 1,0 1 0,0-1 0,0 0-1,0 0 1,-1 1 0,1-1 0,-1 0-1,1 0 1,-1 0 0,1 0 0,-1-1-1,-2 2 1,3-2-10,0 0 0,0 1-1,0-1 1,0 0 0,-1 0-1,1 0 1,0-1 0,0 1 0,0 0-1,0 0 1,0 0 0,0-1-1,0 1 1,0-1 0,0 1 0,-2-2-1,-1-1-42,1 0 1,-1 0-1,1 0 0,0-1 0,0 1 0,0-1 0,0 0 1,1 0-1,-3-4 0,-4-10-73,1-1-1,1 1 1,0-1-1,2 0 1,-4-21 0,-9-97-159,10 17 135,9-158 0,31-117-68,-15 215 384,8-57 146,-23 212-160,-1 0 0,-4-41 0,3 66-153,0-1-1,0 1 0,0-1 1,0 0-1,0 1 0,0-1 1,0 1-1,0-1 1,0 1-1,-1-1 0,1 1 1,0-1-1,0 1 0,-1-1 1,1 1-1,0-1 0,-1 1 1,1 0-1,-1-1 1,1 1-18,-1 0 0,1 0 0,-1 0 0,1 1 0,-1-1 0,1 0 0,-1 1 1,1-1-1,-1 0 0,1 1 0,-1-1 0,1 0 0,0 1 0,-1-1 1,1 1-1,0-1 0,-1 1 0,1-1 0,0 1 0,-1-1 0,1 1 0,0 0 1,-10 17-143,1 1 0,-12 35 0,-24 104-35,22-73 136,-281 918 1028,191-667 432,113-334-1391,-3 6 33,0-1 0,0 1 0,-6 10 1,8-17-50,1-1 0,-1 1-1,1 0 1,-1 0 0,1-1 0,-1 1 0,1 0 0,-1-1 0,0 1 0,0-1 0,1 1 0,-1-1 0,0 1 0,0-1 0,1 0 0,-1 1 0,-1-1 0,1 0-2,0 0 0,1 0-1,-1 0 1,0-1 0,0 1 0,1 0 0,-1 0 0,0-1 0,1 1 0,-1 0 0,0-1 0,1 1 0,-1-1 0,1 1 0,-1-1 0,1 1-1,-1-1 1,1 1 0,-1-1 0,1 0 0,-1 1 0,1-1 0,0 0 0,-1 0 0,-3-10-38,0 1 0,0-1 0,1 0 0,1 0 1,0-1-1,-1-22 0,-2-34-436,7-112 0,22-73-474,-19 210 821,73-483-920,29-1 1051,-88 443 216,-17 74-233,-5 18-16,0 2-6,-31 105-210,-30 224 480,47-231-169,-90 459 618,0-174 341,90-339-945,10-28 110,-2 0 0,0-1 0,-2 0 0,-14 24 0,24-47-167,0 0 0,0-1 1,0 0-1,0 1 0,0-1 1,0 0-1,0 1 0,-1-1 1,1 0-1,0 0 0,-1 0 1,1 0-1,-1 0 1,-2 1-1,4-2-17,-1 0 1,0 0-1,0 0 1,0 0-1,0 0 1,1 0 0,-1 0-1,0 0 1,0 0-1,0-1 1,0 1-1,1 0 1,-1 0-1,0-1 1,0 1-1,1 0 1,-1-1-1,0 1 1,0-1-1,1 1 1,-2-2-1,-1-1-34,0-1 1,0 0-1,0 0 0,0-1 0,1 1 0,0 0 0,-1-1 1,-1-6-1,-3-14-128,0-1 0,2 1 0,0-1 1,-1-42-1,3-344-1052,31-4 487,-2 168 611,0-5 526,-26 251-407,1-20 30,-3 24-123,-3 14-94,-3 18 26,-4 41 0,7-35 96,-41 240 89,35-205 0,-70 387 320,48-319-89,-75 299 1266,104-427-1451,2-5 40,-1 1 1,-1-1 0,1 1-1,-1-1 1,-6 9-1,10-19-114,0 1-1,-1-1 0,1 0 1,0 0-1,0 1 1,0-1-1,0 0 0,-1 0 1,1 1-1,0-1 1,0 0-1,0 0 0,-1 0 1,1 0-1,0 1 1,0-1-1,-1 0 0,1 0 1,0 0-1,-1 0 1,1 0-1,0 0 0,0 0 1,-1 0-1,1 0 1,0 0-1,-1 0 0,1 0 1,0 0-1,0 0 1,-1 0-1,1 0 0,0 0 1,-1 0-1,1 0 1,0 0-1,0 0 0,-1 0 1,1-1-1,0 1 1,0 0-1,-1 0 0,1 0 1,0-1-1,0 1 1,0 0-1,-1 0 0,1 0 1,0-1-1,0 1 1,0 0-1,0 0 0,0-1 1,-1 1-1,1 0 1,0 0-1,0-1 0,-3-5-52,0 0-1,1-1 0,0 1 1,0-1-1,-1-7 0,-6-44-196,8 52 225,-13-230-554,14 216 548,0-941-1147,1 928 1159,1-203 46,-2 136 529,1 78-348,-1 22-219,0-1 1,0 0-1,0 0 1,0 1-1,0-1 1,0 0-1,0 1 1,0-1 0,0 0-1,0 1 1,-1-1-1,1 0 1,0 1-1,0-1 1,-1 0-1,1 1 1,0-1-1,-1 0 1,1 1-1,-1-1 1,1 0 0,-4 13-208,-9 85-244,-1 139 599,6-71-80,-31 462 211,36-580-163,1 5 645,-19 104-1,16-142-464,5-14-283,0 0 0,0 0 0,0 0 0,0-1 0,0 1 0,0 0 0,0 0 0,0 0 0,0-1 0,-1 1 0,1 0 0,0 0 0,0 0 0,0 0 0,0-1 0,0 1 0,0 0 0,0 0 0,0 0 0,-1 0 0,1 0 0,0 0 0,0-1 0,0 1-1,0 0 1,0 0 0,-1 0 0,1 0 0,0 0 0,0 0 0,0 0 0,0 0 0,-1 0 0,1 0 0,0 0 0,0 0 0,0 0 0,-1 0 0,1 0 0,0 0 0,0 0 0,0 0 0,0 0 0,-1 0 0,1 0 0,0 0 0,0 0 0,0 0 0,-1 0 0,1 0-1,0 0 1,0 0 0,0 1 0,0-1 0,0 0 0,-1 0 0,1 0 0,0 0 0,0 0 0,0 1 0,0-1 0,0 0 0,0 0 0,0 0 0,0 1 0,-4-15-61,1 1 1,1 0-1,0-1 1,1 1 0,1-20-1,0-6-130,2-334-916,18-6 234,-13 259 622,58-672-161,-57 704 646,-7 73-481,0 14 98,-1 2 0,-1 31-194,-12 271 439,4-82 154,-4-29 243,-10-1 1,-65 271-1,74-411-237,-2 0-1,-2-1 0,-2-1 1,-45 78-1,61-121-182,0 1-1,0-1 1,-1 0 0,0 0-1,0 0 1,0-1-1,-8 7 1,12-12-75,-1 1-1,1 0 1,0 0-1,0-1 1,-1 1-1,1-1 1,0 1-1,-1-1 1,1 1-1,-1-1 1,1 0-1,0 0 0,-1 0 1,1 0-1,-1 0 1,1 0-1,-1 0 1,-1-1-1,1 1-9,0-1-1,0-1 0,0 1 1,0 0-1,1 0 0,-1 0 0,0-1 1,1 1-1,-1-1 0,1 0 0,-1 1 1,1-1-1,0 0 0,0 0 1,0 0-1,-1-2 0,-8-21-119,1 0 0,1 0 1,1-1-1,-5-39 0,0-16-190,0-117 0,18-76-103,45-187 19,-49 449 414,-2 5-80,1 0-1,1 0 1,-1 1 0,1-1-1,0 0 1,0 1-1,4-7 1,-6 12 55,0 1 0,1-1 0,-1 1 0,0 0 1,0-1-1,0 1 0,1 0 0,-1-1 0,0 1 0,1 0 0,-1-1 0,0 1 1,1 0-1,-1-1 0,0 1 0,1 0 0,-1 0 0,0-1 0,1 1 0,-1 0 1,1 0-1,-1 0 0,1 0 0,-1 0 0,0 0 0,1-1 0,-1 1 0,1 0 1,-1 0-1,1 0 0,-1 0 0,1 1 0,-1-1 0,0 0 0,1 0 0,0 0 1,0 1-14,0 0 0,0 0 0,0 0 0,0 0 1,0 0-1,0 0 0,0 0 0,-1 1 0,1-1 1,0 0-1,0 2 0,4 11-36,0 1 0,-1-1 0,0 1 0,-2 0-1,3 24 1,-4-32 48,32 481-27,-32-473 40,10 335 1301,-43 440-1,31-768-1139,0-10-11,0-1 0,0 0 0,-1 0 0,-6 18 0,8-28-133,-1 0 0,1 0 0,-1 1 0,1-1 0,-1 0 0,1 0-1,-1 0 1,0 0 0,0 0 0,0 0 0,0 0 0,1 0 0,-3 1 0,2-1-17,1-1 0,0 0 0,0 0 1,-1 0-1,1 0 0,0 0 0,0 0 0,-1 0 1,1 0-1,0 0 0,0-1 0,-1 1 1,1 0-1,0 0 0,0 0 0,0 0 0,-1 0 1,1 0-1,0 0 0,0-1 0,-1 1 1,1 0-1,0 0 0,0 0 0,0 0 0,0-1 1,-1 1-1,1 0 0,0-1 0,-7-15-11,-3-35-128,-3-65 0,11 95 94,-27-691-1390,65 58 570,-29 571 846,21-186-65,-22 232-131,-2 27 8,0 9 35,-3 2 154,0 0 1,0 0-1,-1 0 0,1 1 1,0-1-1,-1 0 1,1 0-1,-1 1 0,1-1 1,0 2-1,4 18 7,-1 0-1,4 40 0,8 316 231,-15-331-210,-35 824 640,3-370 550,31-490-1210,-2 12 167,1 43 0,1-64-140,0 0 0,0 0 0,1 0-1,-1 0 1,0-1 0,0 1 0,0 0 0,1 0-1,-1 0 1,0 0 0,1-1 0,-1 1 0,0 0-1,1 0 1,0 0 0,-1-1 0,1 1 0,0 1 0,0-2-11,0 0 0,-1 0 1,1 1-1,0-1 0,-1 0 1,1 0-1,-1 0 0,1 0 1,0 0-1,-1 0 0,1 0 1,0 0-1,-1 0 0,1 0 1,0 0-1,-1 0 1,1 0-1,-1-1 0,2 0 1,2-1-9,0 0 0,-1 0 0,1-1 0,-1 1 1,1-1-1,-1 0 0,3-4 0,6-7-24,-1-1-1,-1 0 1,10-18-1,23-55-55,-10 19 52,10-14 152,65-133-858,-98 193 665,168-360-466,-148 325 407,-3-1-1,-3-1 0,21-75 1,-23 46-65,-4-1 1,9-119-1,-24 145 143,-2 1 1,-3-1-1,-2 1 0,-16-73 0,14 108 87,-1 0-1,-1 0 1,-1 1 0,-2 1-1,-1-1 1,0 2 0,-25-37-1,28 49-41,-75-102-23,71 99-22,0 2-1,-1-1 1,-1 2-1,0 0 1,-20-13-1,24 20 7,0 0 0,-1 1-1,0 0 1,0 1 0,0 0 0,0 1-1,-1 0 1,1 1 0,-25-1-1,27 3 3,1 0-1,-1 0 0,0 1 1,0 1-1,1-1 1,-1 1-1,1 1 0,0 0 1,-1 0-1,2 1 0,-1 0 1,0 1-1,-11 7 0,18-10 24,0 0-1,0-1 1,0 1-1,0 0 0,1 0 1,-1 0-1,1 0 1,-1 0-1,1 0 0,0 0 1,0 1-1,0-1 1,0 0-1,0 1 0,0-1 1,1 1-1,-1-1 1,1 1-1,0-1 0,0 1 1,0-1-1,0 1 1,0-1-1,0 1 0,1-1 1,-1 1-1,1-1 1,0 1-1,1 3 0,4 6-51,0 0-1,0-1 0,1 0 0,14 17 0,-15-20 30,9 11 96,0 0 1,1-1-1,1-1 0,1 0 1,0-1-1,1-2 1,1 1-1,0-2 0,0-1 1,43 18-1,17-2 26,2-3 0,107 17 1,216 5 38,-242-41-53,1-6 0,-1-8 0,291-51 0,-372 43 523,-81 16-564,0 0 0,-1 0 0,1 0 1,-1-1-1,1 1 0,0 0 0,-1 0 1,1-1-1,-1 1 0,1 0 0,-1-1 0,1 1 1,-1 0-1,1-1 0,-1 1 0,1-2 1,0 2-15,-1 0 0,0-1 0,0 1 0,0 0 1,0 0-1,0-1 0,0 1 0,0 0 0,0-1 1,0 1-1,0 0 0,0 0 0,-1-1 0,1 1 1,0 0-1,0 0 0,0-1 0,0 1 0,0 0 1,0 0-1,-1-1 0,1 1 0,0 0 0,0 0 1,0-1-1,-1 1 0,-2-2 20,1 0-1,-1 0 0,0 1 1,0-1-1,0 1 1,-4-2-1,-50-16-211,-111-20-1,94 24 50,-536-69-31,283 73 101,269 14 47,-1 2-1,1 2 1,-89 24-1,128-25-55,0 0-1,0 1 0,1 1 0,0 1 1,-25 16-1,37-21 12,-1 1 0,1 1 0,0-1 0,0 1 0,1 0-1,0 0 1,-5 8 0,7-10 17,0 1 0,1 0 0,0 0 0,0-1 0,0 1 0,1 0 0,0 1-1,0-1 1,0 0 0,0 0 0,1 0 0,0 6 0,0-7 25,1 1 1,-1-1-1,1 0 1,0 1-1,0-1 0,1 0 1,-1 0-1,1 0 1,0 0-1,0 0 0,1 0 1,4 6-1,-2-4 32,0-1 0,0 0 1,1 0-1,0 0 0,0 0 0,12 6 0,5 0 83,1-1-1,0-1 1,34 8 0,-44-13-91,49 12 113,0-2-1,1-3 0,1-3 0,109 0 1,-85-11 21,0-4 1,-1-4 0,116-28-1,42-23-362,-223 55 31,-29 9 55,-38 11-21,-120 39-33,49-17 400,-160 71 0,185-60-146,-100 68 0,-70 76-10,254-186-52,-17 14 0,-34 33 0,56-49-11,-1-1 0,1 1 0,-1-1 0,1 1 0,0 0 0,0 0 0,0 0 0,0-1 0,0 1 0,0 0 0,0 0 0,1 1 0,-1-1 1,1 0-1,-1 0 0,1 0 0,0 0 0,0 0 0,0 4 0,1-4-4,0 1 0,-1-1 0,1 0 0,1 0 1,-1 0-1,0 0 0,0 0 0,1 0 0,-1 0 0,1-1 0,-1 1 0,1 0 1,0-1-1,0 1 0,0-1 0,0 0 0,0 0 0,3 2 0,6 2-6,0 0 1,1-1-1,0 0 0,-1-1 0,2 0 0,-1-1 0,0 0 0,15 0 1,105-5-148,-121 2 155,55-6 20,1-3 1,126-35-1,-99 13 225,152-74 0,-56 21-83,224-77 48,-237 92-181,173-78 251,-264 102-366,-29 15 37,71-28-1,-110 52 46,0 1 0,1 1 0,-1 1-1,1 0 1,0 1 0,0 1 0,0 1-1,29 2 1,-38 0 9,-1 0 0,1 1 0,-1 0 0,1 1 0,-1 0 0,0 1 0,0 0 0,0 0 0,-1 0 0,0 2 0,1-1 0,-2 1 0,1 0 0,-1 0 0,11 12 0,-10-8 13,-1-1 0,0 1 0,-1 1 0,0-1 0,-1 1 0,0 0 0,0 1 0,-1-1 0,-1 1 0,0-1-1,-1 1 1,2 16 0,-2 1 84,-2 0-1,-1 0 0,-5 31 0,-20 85 194,24-134-271,-19 93 879,21-103-876,0 0 0,-1-1 1,1 1-1,0 0 0,0 0 0,0 0 0,-1-1 0,1 1 0,0 0 0,-1 0 0,1-1 0,0 1 0,-1 0 1,1-1-1,-1 1 0,0 0 0,1-1 0,-1 1 0,1-1 0,-1 1 0,0-1 0,1 1 0,-2 0 0,1-1-10,0-1 0,1 1-1,-1 0 1,0 0 0,0 0-1,1-1 1,-1 1 0,0-1-1,1 1 1,-1 0 0,0-1-1,1 1 1,-1-1 0,1 1 0,-1-1-1,1 0 1,-1 1 0,1-1-1,-1 1 1,1-1 0,0 0-1,-1 1 1,1-1 0,0 0-1,-1 0 1,1-1 0,-4-8-115,1 0 1,1-1-1,-3-21 1,2 13 2,-10-58-292,5-1 0,1-152 0,9 213 537,0 0 0,5-22 0,-7 39-142,0-1-1,0 1 1,0 0-1,0-1 1,1 1 0,-1 0-1,0 0 1,0-1-1,0 1 1,0 0 0,0 0-1,0-1 1,1 1-1,-1 0 1,0 0 0,0 0-1,0-1 1,1 1-1,-1 0 1,0 0 0,0 0-1,1 0 1,-1-1-1,0 1 1,0 0 0,1 0-1,-1 0 1,0 0-1,0 0 1,1 0 0,-1 0-1,0 0 1,1 0-1,-1 0 1,11 5-121,9 15 4,-7 0 30,13 26 1,-17-29 113,0-1-1,1 0 1,14 18 0,-21-32-26,-1 0 0,1 1 0,-1-1-1,1 0 1,0 0 0,0 0 0,0-1 0,0 1 0,0-1 0,0 0 0,1 1 0,-1-1 0,0-1 0,1 1 0,-1 0 0,0-1 0,1 0 0,6 0 0,-5 0 15,0-1 0,0 0-1,0 0 1,0 0 0,-1 0 0,1-1 0,0 0 0,-1 0-1,0 0 1,1 0 0,-1-1 0,7-5 0,0-2-16,0 0 0,-1-1 0,-1 0 0,0 0 1,0-1-1,-1 0 0,-1-1 0,0 1 0,7-18 1,-14 28-22,1 1 1,-1 0 0,1-1-1,-1 1 1,1 0 0,0-1-1,0 1 1,0 0 0,0 0-1,0 0 1,0 0 0,1-2-1,-1 3 21,-1 0-1,0 0 0,0 0 0,0 0 0,1 0 0,-1 0 0,0 0 0,0 0 0,0 0 0,0 0 0,1 0 0,-1 0 1,0 0-1,0 0 0,0 0 0,1 0 0,-1 0 0,0 0 0,0 0 0,0 0 0,1 0 0,-1 0 0,0 0 1,0 0-1,0 0 0,0 0 0,1 0 0,-1 1 0,0-1 0,0 0 0,0 0 0,1 0 0,3 13-19,2 63 63,-5 102-1,-3-81 827,1-78-544,0-14-178,-1-7-123,1-10-63,13-178-781,-3 75 552,-6 61 199,8-98-130,-7 103 135,-5 45-272,-2 12 168,-1 16 4,-17 97 588,-5-2 0,-5 0-1,-68 165 1,92-264-335,-34 71 312,41-90-392,0 0 0,0-1 0,-1 1 1,1 0-1,-1-1 0,1 1 0,0 0 0,-1-1 0,1 1 0,-1-1 1,0 1-1,1-1 0,-1 1 0,1-1 0,-1 1 0,0-1 0,1 1 1,-1-1-1,0 0 0,1 0 0,-1 1 0,0-1 0,0 0 0,1 0 1,-2 0-1,0 0-8,1 0 0,0 0 0,0-1 1,0 1-1,0-1 0,0 1 0,1-1 1,-1 0-1,0 1 0,0-1 0,0 0 1,0 1-1,1-1 0,-1 0 0,-1-2 1,-1-1-106,0-1 1,0 0 0,1 0 0,-1 0 0,1 0 0,-1-6 0,-2 18-549,0 13 364,1 1 214,-2 0 1,0 0-1,-13 28 0,-33 56 636,5-11-276,4 8-186,21-46 105,-37 68 1,48-105-145,-52 85 93,49-84-134,0-1 1,-2-1-1,-20 20 1,-81 55 153,47-41-130,10-4-14,-151 112 204,174-136-188,-1-1-1,-1-1 0,-80 30 1,27-24-47,-155 28 1,203-49 107,-41 9 31,67-13-287,0 0 1,0-1 0,-30-2 0,38 0-221,41-8-383,102-20 775,83-21-74,26-29 160,89-25 0,-326 102-99,76-18 23,-69 17-83,0 0-1,1 1 0,-1 1 1,18 1-1,-29-1 53,0 0 1,0 0-1,0 0 1,0 0-1,0 0 1,0 1-1,-1-1 0,1 0 1,0 1-1,0-1 1,0 1-1,0-1 1,0 1-1,0-1 0,-1 1 1,1-1-1,0 1 1,0 0-1,-1 0 1,2 1-1,-2-1 9,0 0 0,0-1-1,0 1 1,0 0 0,0 0-1,0 0 1,0 0 0,0-1 0,0 1-1,0 0 1,0 0 0,-1 0 0,1 0-1,0-1 1,-1 1 0,1 0 0,0 0-1,-1-1 1,1 1 0,-1 0-1,1-1 1,-1 1 0,0 0 0,1-1-1,-1 1 1,1-1 0,-2 1 0,-5 5 40,1-1 0,-1 0-1,0-1 1,-1 0 0,-11 6 0,-45 13 141,42-16-180,-72 21-6,-2-3-1,-119 14 1,-202 4-8,378-40 7,-609 9 48,454-13 57,-49-2 78,-71-5-375,275 11 58,0 2 1,-71 17 0,99-19 2,-22 9 0,31-11 121,0-1 0,1 1 0,-1 0 1,0 0-1,0 0 0,1 0 0,-1 0 0,0 1 1,1-1-1,0 0 0,-1 1 0,1-1 0,0 1 1,-1-1-1,1 1 0,0 0 0,0-1 0,-1 4 1,2-4 0,0 0 0,1 0 0,-1 0 1,0 0-1,1 0 0,-1 0 1,1 0-1,-1 0 0,1 0 0,-1 0 1,1 0-1,0 0 0,-1-1 0,1 1 1,0 0-1,0 0 0,0-1 0,0 1 1,-1-1-1,3 2 0,0 0-15,6 4 30,0-1 1,1 1-1,0-2 1,0 1 0,0-1-1,0-1 1,1 0 0,-1 0-1,14 1 1,17 0 83,44 0 0,-78-4-96,378-14 155,-315 9-122,-25 3 15,409-18 193,-45 3-43,-375 15-171,106-13-4,-14 1 318,-101 9-259,5 1-109,-23 3 38,-8-1 56,-6 0 188,-3-5 71,9 6-332,0 1 1,0-1-1,1 0 0,-1 1 0,0-1 1,0 1-1,0-1 0,0 1 1,0-1-1,0 1 0,0 0 1,0 0-1,0-1 0,0 1 1,-2 0-1,-7-3-538,17 2 12,74 12 1007,-70-10-423,0 0 1,-1-1-1,1-1 0,0 0 0,20-4 0,52-19 88,-57 15-342,-16 6 104,-4 1-145,-1 0 1,1 1-1,0 0 1,0-1 0,11 1-1,7 8 111,-23-6 228,1 0-52,0 0 22,-1 1 8,1-1-1,0 0 1,0 1 0,-1-1 0,1 1 0,-1-1 0,1 1 0,-1 0 0,0 0 0,1-1-1,0 4 1,14 5 359,-14-9-378,0 0-1,0 1 1,1-1 0,-1 0-1,0 0 1,1 0 0,-1-1-1,1 1 1,0 0 0,-1-1-1,1 0 1,-1 0 0,6 0-1,11 2-78,52 9-8,-7 4 19,19 5 76,-34 1-55,-41-17-23,0 0-1,0-1 0,0 0 1,0 0-1,0-1 1,1 0-1,-1 0 0,12 0 1,3-1 58,18-1 96,-37-1-131,0 1 1,0 0-1,0 0 0,-1 0 0,1 0 1,0 0-1,0 1 0,0 0 0,0 0 0,-1 0 1,7 3-1,-3-1 3,0-1 1,0 1-1,0-1 0,0-1 1,10 2-1,13-1-12,48-2-1,-27-1 204,40 6-230,-1 1-86,-75-5 113,-1 0 0,0 1 1,17 6-1,7 0-30,-4-1 58,-26-4-7,1-1-1,-1 0 1,1-1 0,-1 0-1,1 0 1,-1-1-1,1 0 1,15-2 0,-14 0 25,-5 1-53,1 0-1,0-1 0,-1 1 1,1-1-1,7-4 1,10-3 405,-18 8-377,-1 0-1,1-1 0,-1 0 1,7-3-1,-7 3-45,0 0-1,0 0 0,0 1 1,0 0-1,0-1 0,1 2 0,-1-1 1,0 0-1,1 1 0,-1 0 1,8 1-1,-3-1 15,-7 0 60,16 0 188,-12 4-273,-5-4 101,0 1 1,0-1-1,0 0 0,0 0 0,0 1 1,0-1-1,0 0 0,0 0 1,1 0-1,-1 0 0,0 0 1,0 0-1,0 0 0,3-2 422,0-10 267,-4 1-734,-1 0 1,-3-11 0,-1-15-39,2-81 174,21-193 0,-13 258-216,11-88-228,4-57 305,-19 186 6,2-22 14,1-33-192,16-78 1,-13 104 213,-3 18-3,10-35-1,-12 49-111,0 0 0,-1-1-1,0 1 1,0-16 0,1-3 123,1-203 180,-14 143-277,1 18 26,-7-42 221,8 66-78,-21-201-276,-8-49-64,32 256 155,-1-9-6,-4 0 147,7 26-199,-11-35 0,12 49 92,1-1 0,0 0 0,1 1-1,0-14 1,-2-18-23,-2-25-193,3 55 127,1 0 1,1-1-1,1-18 1,0 3 110,-1 9-104,1 1 0,7-33-1,-7 41-14,0-1 0,-1 1 0,-1-15 0,1 3-54,0 18 150,-1 1 0,1-1 0,0 0 0,-1 1 0,0-1 0,1 1 0,-1 0 0,0-1 0,0 1 0,0-1 0,-1 1 0,1 0 0,0 0 0,-1 0 0,-3-4 0,-4-2-143,9 6 146,-1 1 1,0 0 0,0 0 0,0 0 0,0 0-1,0 0 1,0 1 0,0-1 0,-1 0-1,-1-1 1,-10-7-231,12 8 233,0 0-1,1 1 1,-1-1 0,0 0 0,0 1 0,0-1-1,0 0 1,0 1 0,0-1 0,0 1 0,0-1-1,0 1 1,0 0 0,0 0 0,0-1 0,0 1-1,0 0 1,-2 0 0,-63-8-370,43 8 346,-2-1-90,0 2 0,-49 7 1,59-6 155,-25 1 0,5-1 44,-111 10 349,81-4-272,26-6-93,-53 9 0,55-6-98,18-3 212,-36-2-1,21-1-119,-95-4 78,-64-5 427,191 10-546,-200-15 222,193 14-196,1 0 0,-1 0 0,-13-4 0,13 3-21,0 0 1,-1 0-1,-15 0 0,-88-8 230,-4 1-291,56 6 53,35 1-27,-37 3-1,-19-1 17,63 1 107,0-1 1,-21-3-1,-11 1 55,-21-4-200,49 3 123,-21-3 26,21 3-26,-32-2 1,-130 5-76,141 0 6,-1 2-1,-77 12 1,51-5 208,22-3-97,31-4-95,-28-2-1,-6 2 167,33-1-168,-20-2 1,-19 1-61,-35 1 222,-8 1-97,83-1-19,1-1 1,-1-1-1,-18-3 1,4 0 170,-37-7 174,55 8-331,-22-7 1,26 7-100,0 0 0,0 1 0,-1 0 0,-20-1 0,-127 10 51,109-5-195,-10 2 231,44-3-258,14-2 167,-1 1-1,1 0 0,0 0 1,-1 0-1,1 0 0,0 0 1,0 0-1,-1 0 1,1 1-1,0-1 0,-1 0 1,1 1-1,0-1 1,0 1-1,0-1 0,-3 2 1,-6 4-197,10-6 204,0 0 1,-1 0 0,1 0-1,0 0 1,-1 0 0,1 0-1,0 0 1,-1 0 0,1 1-1,0-1 1,-1 0 0,1 0-1,0 0 1,-1 1 0,1-1-1,0 0 1,0 0 0,0 1-1,-1-1 1,1 0 0,0 1-1,0-1 1,0 0 0,-1 0-1,1 1 1,0-1 0,0 0-1,0 1 1,0-1 0,0 0 0,0 1-1,0-1 1,0 1 0,0-1-1,0 0 1,0 1 0,-1 2 26,0-2-11,0 0 0,0 0 0,0 1 0,1-1 0,-1 0 0,0 1 0,0-1 0,1 1 0,-1-1 1,1 1-1,0-1 0,-1 2 0,-2 7-23,-27 50-281,26-50 260,0 1 0,0-1-1,1 1 1,1-1 0,0 1 0,-2 19 0,-4 19 169,-6 12-143,3 0-1,3 1 1,-1 84 0,9-107 13,3-1 0,0 1 0,16 63 0,-2-5-210,-12-60 164,-4-30 46,14 87 53,3 133 0,-26-126-21,6-61-2,-9 51-1,-15 119 174,11-117-303,1-13 205,6-34-76,4-30-69,2 0 0,-2 28 0,-1 113-216,5 50 459,8 44-235,-9-232 68,-1-1 1,-7 33-1,0-10-113,6-22 97,-20 149-109,14-43 147,3-75-51,3-27-8,0 27 1,0-4 23,1-37-4,1 1 0,0-1 0,1 1 0,0-1 0,1 1 0,0-1 0,4 17 1,-3-18-37,0 1 0,0-1 0,-1 1 0,0 10 0,1 1-42,-1 11 218,-2-25-134,1 0 0,0 0 0,1 0 1,-1 0-1,1 0 0,0 0 0,1 0 0,-1 0 0,4 7 0,-5-12-21,1-1 0,-1 0 0,0 1 0,0-1 0,0 0 0,0 1 0,0-1 0,0 0 0,1 1 1,-1-1-1,0 0 0,0 1 0,0-1 0,0 0 0,0 1 0,0-1 0,0 0 0,0 1 0,0-1 0,0 0 0,-1 1 0,1-1 0,0 0 0,0 0 0,0 1 0,0-1 0,0 0 0,-1 1 0,1-1 0,0 0 0,0 0 0,-1 1 0,1-1 0,0 0 0,0 0 0,-1 1 0,1-1 0,0 0 0,0 0 0,-2 1 129,19-9-501,5-2 245,1 2 0,27-8 1,-16 6 139,-17 4 33,32-5 0,-44 11-49,196-24-255,-159 22 159,0 1-1,76 9 1,162 19 151,-65-8 16,-167-14-60,78-4-1,45-15 4,-30 7 8,-45 3 12,43 2-117,-1 0-22,16-2 150,44-4 30,-79 1 12,69-10-112,41-13 67,-180 27-65,1 3 1,83 8 0,18-1-107,81-14 464,-42 2-576,-174 5 242,92 4-4,-88-2-19,-12-1 91,0 0-1,0 0 0,0 1 0,9 3 0,14 5-293,16 7 176,-30-11 576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2:44.3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 17 1408,'-2'2'550,"3"-3"-481,0 0-1,0 0 1,0 1 0,0-1-1,0 0 1,0 0 0,0 1 0,0-1-1,1 1 1,-1-1 0,0 1 0,0-1-1,1 1 1,-1 0 0,0 0 0,0 0-1,1-1 1,1 1 0,12 6 609,-14-5-524,0-1-1,1 1 0,-1 0 0,0-1 1,1 1-1,-1-1 0,0 0 0,1 1 0,-1-1 1,1 0-1,2 0 0,-2 0 12,1 1 1,-1-1-1,0 1 0,1-1 1,-1 1-1,5 2 0,-5-2-78,1 0 0,-1-1 0,0 1 0,1 0 0,-1-1 0,6 1-1,36 4 560,-33-4-490,-1 0 1,1 1 0,14 4-1,17 2 279,40-4-99,3 3 96,-56-5-346,31-2-1,-20-1 171,64-4 64,159-2-102,-243 6-110,271-4 120,-217 9-147,71 2-82,34-5 353,-56 1-202,28 6-44,97-16 22,-134 10 25,101-3 393,78-10-151,-205 3-422,116-4 406,-172 11-450,46-9 0,12-1 191,175 3-109,-174 11 74,-17 2-95,-69-5-9,0 1 1,0 0 0,0 0-1,0 0 1,0 1 0,6 3 0,-9-5 20,-1 0 1,1 1-1,-1-1 1,1 0-1,0 1 1,-1-1-1,1 0 1,2-1-1,-3 1-7,-1 0 1,0 0-1,1 0 0,-1 0 0,1 0 0,-1 0 0,1 0 1,-1 0-1,1 0 0,-1 0 0,1 0 0,-1 0 0,1 0 1,-1 0-1,1 0 0,-1 0 0,0 0 0,1 1 0,-1-1 1,1 0-1,-1 0 0,0 1 0,1-1 0,-1 0 0,1 0 0,-1 1 1,0-1-1,1 0 0,-1 1 0,0-1 0,0 1 0,1-1 1,-1 0-1,0 1 0,0-1 0,0 1 0,1-1 0,-1 1 1,0-1-1,0 0 0,0 1 0,0-1 0,0 1 0,0-1 1,0 1-1,0-1 0,0 1 0,0-1 0,0 1 0,0 0 1,0 0-124,0 14-427,10 15 395,6 32 171,-13-50 1,-2-5 22,1 0 0,-1 1 1,1 12-1,-2-12-97,1 1 0,0 0 0,3 9 0,-2-10 93,0 1 1,0 17 0,3 124 140,-4-121-216,-1-16-16,1 1-1,-2-1 1,0 1-1,-3 13 1,3-11-20,1-16 86,0 1-1,0-1 1,0 1-1,0 0 1,0-1-1,1 1 1,-1 0-1,0-1 1,-1 1 0,1 0-1,0-1 1,0 1-1,0-1 1,0 1-1,0 0 1,-1-1-1,1 1 1,0-1 0,-1 1-1,1 0 1,0-1-1,-1 1 1,1-1-1,-1 1 1,1-1-1,0 0 1,-1 1-1,1-1 1,-1 1 0,0-1-1,1 0 1,-1 1-1,1-1 1,-1 0-1,1 0 1,-1 1-1,0-1 1,1 0 0,-1 0-1,0 0 1,1 0-1,-1 0 1,0 0-1,1 0 1,-1 0-1,0 0 1,-14-1-9,1 0 0,-20-5 0,-12-1 133,-181-5-102,69 7-84,48 4 98,-112-1-25,-11-1 112,58 2 73,99 2-87,-41 1-72,-58 0 65,-75-18-187,115 2 271,23 1 45,-41-6 12,-19-2-32,-72-8 479,142 14-516,32 5-239,8 1-86,-86-2 0,-72 11 397,184 1-248,0 2 1,-42 9 0,-168 25-298,226-35 406,-29-2-1,18-1-56,13-1-169,15 1 58,0 0 0,-1 1 0,1-1 1,-1 1-1,1 0 0,-5 1 0,7-1 46,0 0-1,0 0 1,0 1 0,1-1-1,-1 0 1,0 1 0,0-1-1,0 1 1,0 0 0,0-1-1,1 1 1,-1-1 0,0 1-1,1 0 1,-1 0-1,0-1 1,1 1 0,-1 0-1,1 0 1,-1 0 0,1 0-1,-1 0 1,1-1 0,0 1-1,-1 0 1,1 2 0,-4 20 24,1 1 0,1-1 0,2 46 0,0-33 90,0-31-89,1 0 0,-1 0 0,1 0 0,0 0 1,0 0-1,1 0 0,-1-1 0,1 1 0,0-1 0,5 9 1,-5-10-1,0 0-1,0-1 1,0 1 0,0-1 0,1 1 0,-1-1 0,1 1 0,-1-1 0,1 0 0,0-1-1,0 1 1,0 0 0,0-1 0,0 1 0,6 1 0,2-1 34,1 1 1,-1-1-1,1-1 0,-1 0 1,1 0-1,-1-2 0,16-1 1,5-1-15,37 0 1,20-2-118,118-14 210,186 6 111,-287 14-286,54 5-114,-38 1 215,4 2-47,4 1-8,111 2-38,-87-2-8,309 5 234,-334-18-5,-32-1-215,82-2-42,3 0 273,12-3 109,-91 3-465,-54 6 246,74 8 0,-75 3-877,-12 19-4256,-33-29 5039,-1 1 1,1-1 0,0 0-1,0 0 1,0-1 0,0 1-1,0 0 1,0-1 0,0 0-1,0 0 1,4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2:53.8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203 9 1408,'6'-9'6736,"8"11"-5387,-10-1-1350,0 0 0,0 1 1,0 0-1,-1 0 0,6 3 0,-3 2 91,0-1 1,0 1-1,-1 0 1,0 1-1,0-1 1,0 1-1,6 15 1,1 2 107,-3-7-141,-1 1 0,-1 0 0,-1 0 0,0 1 0,-2-1 0,5 35 0,-3 123 105,-6-156-115,-1 39 254,-18 109-1,-30 54 283,31-145-278,-54 185 457,32-139-623,-46 253-1,82-351-114,-43 298 139,17 143 536,30-427-655,-1 3 166,6 54 0,0-18-261,-1 2 171,9 6 104,9 87 293,-7-91-623,1-14 26,-16-65 86,1-1 0,0 0 0,0 0 1,0 1-1,2 3 0,-1-4-34,-1-1-1,0 0 1,0 1-1,-1-1 1,1 1-1,0 0 1,-1-1-1,1 5 1,-1-6 20,0 1-1,0 0 1,0-1 0,1 1 0,-1 0 0,1-1-1,-1 1 1,1 0 0,0-1 0,-1 1 0,1-1-1,0 1 1,0-1 0,0 0 0,0 1 0,0-1-1,0 0 1,2 2 0,-1-2 4,-1 1-20,1-1 17,-1 1 1,0-1 0,1 1 0,-1-1-1,1 0 1,0 0 0,-1 0 0,1 0-1,0 0 1,-1 0 0,1-1-1,0 1 1,3 0 0,33 6 57,1-2 1,44 0 0,-5-4-136,72-2 189,-66 0-100,17-2-31,-28 1 14,-12 0 141,-24 1-195,0 2 0,52 6 1,20 1-47,-100-7 131,-1-1 0,1-1 1,-1 1-1,1-1 1,-1-1-1,13-3 1,19-3 30,-35 7-79,0 0-1,0-1 0,0 0 1,0 0-1,8-5 0,1 0-69,-11 6 77,0-1 0,0 1 0,0-1 0,0 0 0,0 0 0,4-4 0,-6 5 34,-1 0 0,1 0 0,0 0 0,0 0 0,-1 0 1,1 0-1,0 0 0,-1 0 0,1 0 0,-1 0 0,0-1 0,1 1 0,-1 0 0,0 0 0,0 0 0,0-1 0,1 1 1,-1 0-1,-1 0 0,1-1 0,0 0 0,-8-27-80,6 20 126,-1 0 0,-2-17 1,3 9-33,-1 0 1,-8-24 0,5 21-104,-4-24-1,6 15 33,-41-232 143,37 226-93,3 16 83,-3-23 1,-12-59-59,1 4-28,-18-176 264,15 35-74,26 35-135,1 98-135,15-129 73,-14 195-10,2-27-56,1-37-151,3-62 439,-7 51-260,-4 89 102,6-31-1,0-4-31,-2-25 160,-4 70-230,-1 0-1,-3-25 1,1-5 77,8-60-163,0 0 146,2-1 127,-1 0-379,-6 92 186,0 1 0,4-18 0,1-5-161,-5 33 213,-1-1 1,1 0 0,0 1-1,1-1 1,2-5-1,-3 7-22,0-1 0,1 0 0,-1 0 0,-1 1 0,1-1 0,0 0 0,-1 0 1,1-4-1,-1 6-18,0 0 1,0 0 0,0 0 0,1 0-1,-1 0 1,0 0 0,1 0 0,-1-1 0,1 1-1,-1 0 1,1 1 0,0-3 0,1 0-80,-1 2 72,-5-8-131,3 8 95,-16 1-106,-31-2 413,27 1-155,0 0-1,-32 5 1,1 3 140,0-3-1,-100-4 1,114-2 4,0 0-65,-42-9-1,63 8-175,4 1 11,0-1-1,0 0 1,0-1-1,1 0 1,-15-8-1,1 4 67,22 8-61,0-1 1,0 0-1,0-1 0,0 1 1,-6-4-1,9 5 9,-2 23-755,2-4 859,2 0 0,4 31 1,-1-21-150,-2 1 0,0 38 1,-2-15-14,-7 308 119,0-173 208,-2 111 89,-3 125-173,-1 158 195,35-20-529,-10-237 415,-14-256-12,0-20-145,2-39-65,-1 0 1,0-1 0,-1 1-1,-2 9 1,3-14-98,-1 0 0,0 0 1,0 0-1,0-1 0,0 1 1,-1-1-1,1 0 0,-1 1 1,-4 3-1,7-7 63,-1-1 0,1 0 0,0 1 0,-1-1 0,1 1 0,0-1 0,-1 0-1,1 0 1,-1 1 0,1-1 0,0 0 0,-1 0 0,1 1 0,-1-1 0,1 0 0,-1 0 0,1 0 0,-1 0 0,1 0 0,-1 0 0,1 1 0,-1-1 0,1 0 0,-1-1 0,1 1 0,0 0 0,-1 0 0,1 0 0,-1 0 0,1 0 0,-1 0-1,1 0 1,-1-1 0,1 1 0,-1 0 0,1 0 0,-1-1 0,0 0-10,1 0-1,-1 1 0,1-1 0,0 0 1,-1 1-1,1-1 0,0 0 1,-1 0-1,1 1 0,0-1 0,0 0 1,0 0-1,-1 1 0,1-1 0,0 0 1,0 0-1,0 0 0,0 1 1,1-1-1,-1 0 0,0-1 0,2-2-84,-1 1 0,1-1-1,0 1 1,4-7 0,6-10-48,31-95-373,-8 17 251,-27 80 217,1 1 0,0 0 0,15-22 1,-15 27 15,0 0 1,0 0 0,1 1-1,1 1 1,21-18 0,180-111 555,-206 136-530,2-3 35,0 0-1,0-1 0,0 0 0,-1 0 1,0 0-1,0-1 0,-1 0 1,0-1-1,0 1 0,-1-1 1,0 0-1,-1 0 0,0-1 1,0 0-1,-1 1 0,3-18 0,-1-2 78,-1-1-1,-2 0 0,-1 0 0,-4-43 0,-5 8-11,-15-67 0,-1 5-248,-49-389 378,28 83-357,43 410 113,-2-26 2,-26-234-341,11 135 278,11 79-9,-2 0 1,-23-77 0,8 59-423,22 76-129,9 30-663,18 388 944,-34 1 881,-14-149-21,6-91-220,-48 361 313,36-315-426,9-47-141,-39 146 124,53-277 100,-5 19-415,11-51 189,-1 1-1,1-1 0,-1 0 0,0 0 0,-1 1 1,1-1-1,-1 0 0,1-1 0,-5 5 1,5-6 0,0 0 0,0-1 0,0 1 0,-1 0 0,1-1 0,-1 0 0,1 1 0,-1-1 0,1 0 1,-1 0-1,0-1 0,1 1 0,-1 0 0,0-1 0,0 0 0,0 1 0,1-1 0,-1 0 0,0-1 1,0 1-1,1 0 0,-1-1 0,-5-1 0,4 0-22,-1 0 1,1 0 0,-1 0-1,1 0 1,0-1-1,0 1 1,0-1-1,0 0 1,1-1-1,-1 1 1,1-1-1,-6-7 1,3 2-29,1 0-1,1 0 1,0 0 0,0-1 0,1 0 0,0 0 0,-2-11-1,-7-77-195,10 68 127,-7-129-441,7 0 0,34-291 0,-17 349 94,4 0 0,46-139 0,-70 286 213,-54 239 498,28-111 114,0 2 55,-10 200 0,34-184-146,9-145-236,1-1 1,11 51-1,-10-81-60,9 29 1,-12-41 0,0-1 0,1 1 0,0 0 0,0-1 0,0 1 0,0-1 0,0 0 1,1 0-1,0 0 0,-1 0 0,1 0 0,0-1 0,4 4 0,-5-5-2,-1-1 0,0 1 0,1-1 0,-1 1 0,1-1 0,-1 1 0,0-1 0,1 0 0,-1 0 0,1 0 0,-1 0 0,1 0 0,-1 0 1,1 0-1,-1 0 0,1 0 0,-1-1 0,0 1 0,1-1 0,1 0 0,2-2-2,0 1 0,0-1 1,8-8-1,-7 7 1,6-6 25,-1-1 1,-1 0-1,1 0 1,-2-1-1,0 0 1,0-1-1,-1 0 1,10-24-1,4-14-82,15-53 0,-36 102 49,33-107-198,58-156-183,36-21 90,-97 226 153,2 2 1,68-89-1,-99 144 110,0 0 1,1 0-1,0 0 1,0 0-1,6-4 0,-8 7 29,-1 0-1,1-1 1,0 1-1,-1-1 1,1 1-1,0 0 0,-1 0 1,1-1-1,0 1 1,0 0-1,-1 0 1,1 0-1,0 0 0,0 0 1,-1 0-1,1 0 1,0 0-1,0 0 0,-1 0 1,1 0-1,0 1 1,0-1-1,-1 0 1,1 0-1,0 1 0,-1-1 1,1 1-1,0-1 1,-1 0-1,1 1 1,-1-1-1,1 1 0,0-1 1,-1 1-1,1 0 1,-1-1-1,1 2 1,2 3 16,0 0 1,-1 0 0,0 0 0,1 1 0,-2-1 0,1 1 0,-1 0 0,2 7-1,1 53-48,-3-56 15,-2 100 75,-19 147 1,11-174 206,-38 241 373,44-299-652,1 0 1,2 36-1,1-35 462,3-28-398,-1-1 1,0 0-1,0 0 1,0 0 0,0-1-1,-1 1 1,1-1-1,-1 0 1,0 1 0,0-1-1,0 0 1,-1 0-1,1 0 1,1-7 0,1-8 49,3-40 1,-5 34-74,31-451-34,-28 378-76,8-404-70,-7 205-136,7 54-225,-2 63 298,0 66 215,-3 40-13,-6 49-35,2 0 0,1 1 1,1 0-1,1 0 1,16-37-1,-8 24-214,-11 24 198,2 0 0,0 0 0,10-15 0,-14 24 86,2-2 4,1 0 0,-1 0 0,1 1 0,6-6 0,-8 7-34,0 1 0,0-1 1,-1 0-1,1 0 1,-1 0-1,0-1 1,0 1-1,2-7 0,10-18-65,-7 10-365,-6 18 282,-1 0 103,1 1 0,-1 0 0,1-1 0,0 1 0,-1 0 0,1-1 0,-1 1 0,1 0 1,-1 0-1,1 0 0,0-1 0,-1 1 0,1 0 0,1 0 0,-2 3 20,0 0-1,1 0 1,0 0 0,-1 0-1,1 0 1,2 3 0,-2-3 48,0 0 0,0 0 1,0 0-1,0 0 1,-1 1-1,1 3 1,0-1-4,-1-1-1,1 1 1,4 10 0,-4-10 27,1 0 0,-1 0 0,1 11 0,-1 0-27,1 1 0,4 21 1,3 18 115,-6-29-44,1 43-181,3 25-65,-1 4 337,-2-8 165,-3-82-361,-1 1 1,-2 13-1,-1 11 30,-10 138 135,6-104-115,-28 202 434,18-192-505,8-40 98,-8 70 0,0 143-41,14-192 38,-3 32-205,2-59 196,-2 50 0,3 93 222,-3-40-210,0 3 29,-6 34-150,9-98 286,1-19-280,0 104 129,3-89 71,-1-70-4,2-42 206,-5-43 0,-2-15-619,11-148 0,4 161 186,1-22-84,16-114-283,-12 114 239,-8 60 108,14-172 68,-13 91-54,0-32-77,-3 41-90,12-110 230,-7 147-6,4-2 458,0 5 109,-10 58-526,1 1 0,1 0 1,1 0-1,12-26 0,6-16-48,-16 34 188,37-119-345,-18 55 159,-14 48 137,-1 0 0,9-71-1,-20 107-82,-1-1 0,-1 1 0,0 0-1,0-1 1,-1 1 0,0 0 0,-1 0-1,0 0 1,0 0 0,-1 0 0,-5-13 0,7 22-6,-1-5-14,-1 1 1,1-1 0,0 0-1,0 0 1,1 0 0,0 0-1,-1 0 1,1 0 0,0-8-1,12 24-1397,-8-9 1380,-1 1-1,0-1 1,0 1-1,1 0 1,-2 0-1,1 0 1,0 0-1,0 0 1,-1 0-1,0 0 1,0 1-1,1 4 1,1 3 46,-1 0 0,0 1 1,-1-1-1,-1 14 0,0 40-35,-13 402-168,9-411 320,-21 200 268,-15-2-137,13-155-216,15-61-12,-8 48 0,9-17-21,-1 75-1,6-52-22,-1 28 71,-1 28 88,-4-13-230,-23 316 506,19-352-428,-3 158-1,18-188-18,3 77 159,-1-114-3,-4 34-1,1 1-253,-3 17 572,10-149-560,-5 53-17,2-1 0,-1 1-1,5-13 1,3-24 125,3-216 299,-12 246-274,18-163 16,-6 79-132,9-57 570,-6 57-155,4-38-101,-17 100-249,5-147 279,-23-12-639,1 35 141,-3-53-353,4 72 741,4-140-742,9 194 583,-1-12 110,1-4-59,1 59-34,4-36 70,0 2-4246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2:55.25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227 2 2976,'11'-2'5772,"-6"6"-5150,-4-4-614,-1 1 1,1 0-1,0-1 0,-1 1 0,1 0 0,-1 0 0,1-1 0,-1 1 0,1 0 1,-1 0-1,0 0 0,1-1 0,-1 1 0,0 2 0,3 4 89,-1-2-21,-1 1 0,0-1 0,0 0 0,0 1 0,0-1 0,-1 1-1,0-1 1,0 1 0,-2 8 0,1 9 349,-7 270 1084,-7-89-1493,13-185 70,-33 229 650,19-89-518,-7 45 257,0 0-254,12-89-69,-2 156 382,5-147-588,7-109 99,-1 0 1,-6 30-1,-3 14 1,2 101 108,5-116-248,-1 39-94,-3 40 289,7-106 10,-6 34 1,2-16-26,-12 77 141,-8 94-2059,30-119-5875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2:57.89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129 0 1728,'-19'8'5605,"7"14"-4743,-11 17-151,13-22-537,0 1 0,1 0 0,0 0-1,-8 29 1,1-3-61,12-24 1439,9-24-1319,4-3-8,0-1 0,-1 0 1,0-1-1,9-12 1,-10 11-130,1-1 1,0 1 0,1 0 0,0 1-1,1 0 1,20-15 0,-27 24-322,-4 5 118,-5 14 137,-12 22 272,-5 3-104,-36 64 425,59-107-602,-1 1-1,0 0 1,0-1-1,1 1 1,-1-1-1,0 1 1,1 0-1,0 0 1,-1 2-1,1-4-14,0 0-1,0 0 0,0 0 0,0 0 0,0 0 0,0 0 0,0 1 0,0-1 0,0 0 1,0 0-1,0 0 0,0 0 0,0 0 0,0 0 0,0 0 0,0 0 0,0 1 0,0-1 0,0 0 1,0 0-1,0 0 0,0 0 0,0 0 0,1 0 0,-1 0 0,0 0 0,0 0 0,0 0 1,0 1-1,0-1 0,0 0 0,0 0 0,0 0 0,0 0 0,1 0 0,-1 0 0,0 0 0,0 0 1,0 0-1,0 0 0,0 0 0,0 0 0,0 0 0,0 0 0,1 0 0,-1 0 0,9-8 174,24-32 31,42-38 0,-55 60-136,0 1 0,2 1 0,-1 1 0,27-13 0,-33 20-44,9-5-99,28-10 1,-49 22 126,-1 1 1,1 0-1,-1 0 0,1 0 1,-1 0-1,0 0 0,1 1 1,-1-1-1,0 1 0,1-1 1,-1 1-1,0 0 0,1 0 1,-1 0-1,4 3 0,-5-4-38,0 1 0,0-1-1,0 0 1,0 1 0,0-1-1,1 0 1,-1 0 0,0 0-1,0 0 1,0 0 0,0 0-1,0 0 1,2-1 0,8 1-77,-12 15-2,-1-9 49,-1 0 0,-1 0 0,1-1 1,-1 1-1,0-1 0,0 0 0,-9 8 0,-2 4-34,-62 73-910,76-88 804,-1 0 1,1 0 0,0-1-1,-1 1 1,1 0 0,0 0-1,0 1 1,0-1 0,0 0-1,0 0 1,1 0 0,-1 4-1,1-4-25,0-1-1,0 0 1,0 1-1,0-1 1,1 1-1,-1-1 1,0 1-1,1-1 1,-1 0-1,1 1 1,0-1-1,0 0 1,-1 0-1,10 9-1228,12 5-569,7 1-2160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3:14.7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62 31 1152,'-15'-30'6026,"15"33"-5830,0-1 0,-1 1 0,0 0 0,0 0 0,1 0 0,-2 0 0,1-1 0,-3 5 0,-5 18 446,-4 62 646,0 102 0,13-75-876,-2 30 285,2-65-346,1-34-217,2-28-47,-3-16-55,1 1 0,-1 0 0,1 0 0,-1 0 0,0 0-1,0 0 1,0-1 0,0 1 0,0 0 0,-2 5 992,2-7-998,0-1 1,-1 1-1,1-1 1,0 1-1,-1-1 1,1 1 0,0-1-1,0 1 1,-1-1-1,1 0 1,0 1-1,0-1 1,0 1 0,0-1-1,0 0 1,0 1-1,0-1 1,0 1-1,0-2 1,0-20 11,0 17-10,3-147-135,7 15-13,-3 63 176,-1-25-285,-6 97 225,0 0 0,0 0 0,1 1 0,-1-1-1,1 0 1,0 1 0,-1-1 0,1 0 0,0 1 0,0-1 0,0 1 0,2-3 0,-2 2-11,0 1 1,0-1 0,0 1-1,0-1 1,0 0 0,0 0-1,0 1 1,-1-1-1,1 0 1,-1 0 0,1 0-1,-1-4 1,1 5-16,-1-1 0,0 1 0,0-1 0,1 0-1,-1 1 1,0-1 0,1 1 0,0-1 0,-1 1 0,1 0 0,0-1 0,0 1 0,0 0 0,0-1 0,0 1 0,0 0 0,1-2 0,25-15-729,-20 14 656,-6 3 87,17-2 422,-8-2-433,-7 4 21,0 0 0,-1 0 0,0 0 0,1 0-1,-1-1 1,3-1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8:12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0 3904,'0'5'10672,"-4"4"-11040,-5 8 1122,-46 88 390,-10-10-2453,15-24-4240,49-71 5447,1 1 1,0-1 0,0 0-1,-1 1 1,1-1 0,0 0-1,0 1 1,0-1 0,0 1-1,0-1 1,0 1 0,0-1-1,0 0 1,-1 1 0,2-1-1,-1 1 1,0-1 0,0 1-1,0-1 1,0 1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3:16.6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212 41 832,'0'-1'13,"-1"1"0,1 0 1,0-1-1,-1 1 0,1 0 0,0-1 0,0 1 1,-1 0-1,1-1 0,0 1 0,0-1 0,0 1 0,-1-1 1,1 1-1,0 0 0,0-1 0,0 1 0,0-1 1,0 1-1,0-1 0,0 1 0,0-1 0,0 1 1,0 0-1,0-1 0,0 1 0,1-1 0,-1 1 1,3-22 3153,-4 16-2658,-9 12 946,9-5-1408,-1 0 0,1 0 0,-1 0 0,0 0 0,1 0 0,-1 0 0,0 0 0,1-1 0,-4 2 0,4-2 15,0 0 0,0 0 0,0 0-1,0 0 1,0 1 0,0-1 0,0 0 0,0 1 0,0-1 0,0 1 0,0-1 0,-1 2 0,1-1 23,0-1 0,0 1 0,0 0-1,0-1 1,0 1 0,0-1 0,0 0 0,-1 1 0,1-1 0,0 0 0,0 1 0,-3-1 0,0 0 11,-1 1-1,0-1 1,1 1 0,-1 0-1,1 1 1,-1-1 0,1 1-1,-1 0 1,1 0-1,0 0 1,0 1 0,0-1-1,0 1 1,1 0 0,-1 0-1,1 1 1,-1-1 0,1 1-1,0-1 1,1 1 0,-4 5-1,0 1-21,0 1 1,1 0-1,0 0 0,0 0 1,2 0-1,-1 1 0,-2 17 1,-4 40 493,-2 118 0,12 51 301,5-158 448,-5-79-1305,0-1 0,0 0-1,0 0 1,0 1 0,0-1 0,-1 0 0,1 1-1,0-1 1,0 0 0,1 0 0,-1 1-1,0-1 1,0 0 0,0 1 0,0-1-1,0 0 1,0 0 0,0 1 0,0-1-1,0 0 1,1 0 0,-1 1 0,0-1-1,0 0 1,0 0 0,1 1 0,-1-1-1,0 0 1,0 0 0,0 0 0,1 0-1,-1 1 1,0-1 0,0 0 0,1 0-1,-1 0 1,0 0 0,1 0 0,-1 0-1,0 0 1,0 0 0,1 0 0,-1 0 0,0 0-1,1 0 1,-1 0 0,0 0 0,0 0-1,1 0 1,-1 0 0,0 0 0,1 0-1,-1 0 1,0 0 0,0 0 0,1-1-1,-1 1 1,0 0 0,0 0 0,0 0-1,1-1 1,-1 1 0,0 0 0,0 0-1,0 0 1,1-1 0,13-13-26,-1-5-36,0 0 0,-1-1 0,16-39 1,17-67-165,-40 111 211,37-97 3,-31 83 0,48-91-304,-44 97 323,2 0 0,0 2 0,1-1 0,22-19 0,-14 14-136,-20 21 162,1 1 0,0 0 0,11-7 0,-11 7-60,1 0-1,12-11 1,-23 33 233,-46 88-578,2-4 592,34-64-119,2 1 0,-11 66-1,5 81 500,16-143-620,6 52 0,-5-90-62,1 1 1,0 0-1,1-1 1,2 7-1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3:22.1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 93 2304,'-3'-23'1733,"2"14"-1868,-3-5 41,2 10 202,1 1 1,0 0-1,0-1 0,0 1 1,0-1-1,0 0 0,1 1 1,0-1-1,0 0 0,-1-7 697,-1 14-636,-1 3-120,2-1 74,0 0-1,0 0 0,1 0 0,-1 1 0,1-1 0,0 0 0,2 8 0,8 39 785,0-1-257,-4 5-425,5 85 360,6 55 645,-11-152-1217,-5-34 3,1 0 0,1 0 0,0 0 0,0 0 0,1-1 0,8 16 0,-11-23 43,-1-2-48,1 0 1,-1 0 0,1 0 0,-1 0 0,0 0 0,1 1-1,-1-1 1,0 0 0,1 0 0,-1 1 0,0-1 0,0 0-1,1 0 1,-1 1 0,0-1 0,0 0 0,1 1-1,-1-1 1,0 1 0,0-1 4,0 0 0,1 1 0,-1-1 0,0 0 0,0 0 0,0 1 0,0-1 1,0 0-1,0 0 0,1 0 0,-1 1 0,0-1 0,0 0 0,0 0 0,1 0 0,-1 1 0,0-1 0,0 0 0,0 0 0,1 0 0,-1 0 0,0 0 0,0 0 0,1 0 1,-1 0-1,0 1 0,0-1 0,1 0 0,-1 0 0,0 0 0,1 0 0,-1 0 0,0 0 0,0 0 0,1-1 0,-1 1 0,0 0 0,0 0 0,1 0 0,-1 0 0,0 0 1,0 0-1,1 0 0,-1 0 0,0-1 0,0 1 0,0 0 0,1 0 0,-1 0 0,0-1 0,0 1 0,0 0 0,0 0 0,1 0 0,-1-1 0,0 1 0,0 0 1,0 0-1,0-1 0,2-2 2,0-1 1,0 1-1,0 0 1,0-1-1,-1 1 1,0-1 0,0 0-1,0 0 1,1-6-1,2-39-134,-3 25 63,39-241-175,-33 227 386,1 8-179,0 1-1,2 0 1,1 1-1,24-42 0,-34 67 8,1 0 24,-1 0 1,0 0 0,1 1-1,-1-1 1,1 0 0,0 1-1,0 0 1,0-1 0,0 1-1,1 0 1,-1 0 0,1 0-1,-1 0 1,5-2 0,-6 4-10,0 0-1,0 1 1,-1-1 0,1 0 0,0 0 0,0 1 0,0-1 0,0 1 0,-1-1 0,1 0 0,0 1 0,0 0 0,-1-1-1,1 1 1,0-1 0,-1 1 0,1 0 0,0-1 0,-1 1 0,1 0 0,-1 0 0,1 0 0,0 1 0,0-1 14,1 4 31,1-1 1,-1 0-1,0 1 1,0 0 0,0-1-1,-1 1 1,0 0-1,0 0 1,1 6-1,1 47 610,-3-57-646,-1 66 105,4-1 1,16 101-1,-13-134-290,-2-10-360,0 0 1,13 34-1,-15-50 64,1-1 0,0 0 0,0 1 0,1-1 0,0-1 0,0 1 0,0-1 0,1 1 0,-1-1 0,1-1 0,0 1 0,1-1 0,5 5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3:23.9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 14 2400,'-5'-2'381,"2"0"-247,1 1 0,-26-8 3854,31 15-3596,-2-5-366,5 8 155,0 1 1,-1 0-1,0 1 1,0-1-1,5 23 1,3 22 179,2 11 307,-13-54-570,39 230 1029,-27-177-577,39 108 0,-49-163-555,-3-5 61,1 1-1,0-1 1,0 0-1,1 1 1,-1-1-1,1 0 1,0-1 0,1 1-1,-1 0 1,1-1-1,7 7 1,-11-11-37,0 0 0,1 0-1,-1 1 1,0-1 0,1 0 0,-1 0 0,0 0 0,1 1 0,-1-1 0,1 0 0,-1 0 0,0 0 0,1 0 0,-1 0 0,1 0 0,-1 0 0,0 0 0,1 0 0,-1 0 0,1 0-1,-1 0 1,0 0 0,1 0 0,-1 0 0,1 0 0,-1-1 0,0 1 0,1 0 0,-1 0 0,1-1 0,0 1 18,-1-1 1,1 0-1,0 0 1,0 0 0,-1 0-1,1 0 1,-1 0-1,1 0 1,-1 0-1,1-2 1,5-29 300,-5-129-54,3-39-237,0 153 84,-4 27-187,2-1 1,0 1-1,2 0 0,0 0 1,9-28-1,-8 37-18,-3 6 60,0 1-1,0-1 0,0 1 0,0 0 1,1 0-1,0 0 0,3-4 0,-2 3 37,-3 4-15,0 0 0,0-1 1,0 1-1,0 0 0,1 0 0,-1 0 1,0 0-1,1 0 0,1-1 1,-2 2-7,0 0 1,0 0-1,0 0 1,0 0 0,0 0-1,0 0 1,0 0-1,0 0 1,0 0 0,0 0-1,0 1 1,0-1-1,0 1 1,0-1 0,0 0-1,0 1 1,0-1-1,0 1 1,-1 0 0,2 0-1,2 2-3,-1 1 0,1 0 0,-1-1 0,0 1 0,0 0 0,-1 0 0,1 1 0,-1-1 0,0 1 0,0-1 0,3 9 0,1 10 18,5 27-1,-8-35 64,11 76 261,3 15-163,-3-41-44,-14-65-128,0 1-1,0-1 1,0 0-1,0 1 0,0-1 1,1 1-1,-1-1 1,0 0-1,0 1 1,0-1-1,0 0 1,1 1-1,-1-1 1,0 0-1,0 0 1,1 1-1,-1-1 0,0 0 1,0 1-1,1-1 1,-1 0-1,0 0 1,1 0-1,-1 1 1,0-1-1,1 0 1,-1 0-1,0 0 0,1 0 1,0 0-1,-1 0 10,1 0 0,-1-1 0,1 1 0,0 0 0,-1-1-1,1 1 1,-1 0 0,1-1 0,-1 1 0,1-1 0,-1 1 0,0-1-1,1 1 1,-1-1 0,1 0 0,11-28 293,52-206-728,-16 91 197,-46 138 199,1 1 0,-1 0 1,1 0-1,4-5 1,-6 9 18,0 0 0,-1 0 1,1 0-1,0 0 0,0 0 0,0 1 0,0-1 1,0 0-1,0 1 0,0-1 0,0 1 0,1-1 1,-1 1 4,-1-1 1,1 1-1,-1 0 0,1 0 1,-1 0-1,1 1 1,-1-1-1,1 0 1,-1 0-1,1 0 1,-1 0-1,1 0 1,-1 1-1,1-1 1,-1 0-1,0 0 1,1 1-1,-1-1 1,1 0-1,-1 1 0,0-1 1,1 0-1,-1 1 1,1-1-1,-1 0 1,0 1-1,0-1 1,1 1-1,3 7 64,0-1 0,0 1-1,-1 0 1,0 0-1,0 0 1,-1 1 0,2 15-1,3 63 275,-7-74-289,4 271-1110,0-231-2287,10-116-5232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3:34.3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55 896,'6'-1'528,"-3"0"-152,0-1-1,0 1 1,0 0-1,0 0 1,0 1-1,4-2 1,-5 2-256,0 0 0,0 0 0,0-1 0,0 1 0,0 0 0,0-1 0,0 0 0,0 1 0,0-1 0,-1 0 0,1 0 0,0 0 0,-1 0 0,1-1 0,-1 1 0,1 0 0,16-10 2499,-18 11-2587,1 28 1208,-1-20-1219,-2 85 933,0-36-773,10 110 1,-8-159-177,2 6 113,0-12-33,2-9 1,4-11 60,-1 0-1,8-39 1,-4 15-82,-1 5-14,-5 14 44,2 0-1,0 1 1,2 0 0,0 1 0,20-35 0,-21 43-92,7-12-20,-14 24 2,0 0 0,0-1-1,0 1 1,0 0 0,0 0-1,1 0 1,-1 0-1,0 0 1,0 0 0,1 0-1,-1 1 1,0-1 0,1 0-1,1 0 1,-2 1 15,-1 0-1,1 0 1,-1 0-1,1 0 1,-1 0-1,1 0 1,-1 0 0,1 0-1,-1 0 1,1 0-1,-1 0 1,1 0 0,-1 1-1,0-1 1,1 0-1,-1 0 1,1 1-1,-1-1 1,1 0 0,-1 0-1,0 1 1,1-1-1,-1 0 1,0 1 0,1-1-1,-1 1 1,5 15 165,-5 23 274,0-33-399,-8 88 449,4-59-602,1 1 0,1 0 0,8 71 0,-6-106 57,0-1 0,0 1 0,0 0 0,0 0 0,0-1 0,0 1 0,0 0 0,0-1 0,0 1 0,1 0 0,-1-1 1,0 1-1,0-1 0,1 1 0,-1 0 0,0-1 0,1 1 0,-1-1 0,1 1 0,-1-1 0,1 1 0,-1-1 0,1 1 0,-1-1 1,1 0-1,0 1 0,-1-1 0,1 0 0,-1 1 0,1-1 0,0 0 0,-1 0 0,1 1 0,0-1 0,-1 0 0,1 0 1,0 0-1,0 0 0,-1 0 0,1 0 0,0 0 0,-1 0 0,1 0 0,0-1 0,-1 1 0,1 0 0,0 0 0,-1-1 0,1 1 1,0 0-1,0-1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3:39.6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168 99 2240,'0'-1'60,"-1"-1"0,1 1 1,-1 0-1,1-1 0,-1 1 1,0 0-1,0 0 0,0 0 0,1 0 1,-1-1-1,0 1 0,0 0 0,0 1 1,-1-1-1,1 0 0,0 0 0,0 0 1,0 1-1,-2-2 0,-1 1 40,1-1 0,0 0 0,-1 0 0,1-1 0,0 1 0,1-1 0,-6-4 0,-11-10-249,7 9 414,9 5-57,0 1 0,-1 0-1,1 0 1,-1 0-1,1 0 1,-1 1-1,0-1 1,0 1 0,-4-1-1,-1-3 356,8 4-517,1 1 0,0 0-1,-1-1 1,1 1 0,-1-1 0,1 1 0,-1 0 0,0-1 0,1 1 0,-1 0-1,1-1 1,-1 1 0,0 0 0,1 0 0,-1 0 0,1 0 0,-1 0 0,0 0 0,1 0-1,-1 0 1,0 0 0,1 0 0,-1 0 0,0 0 0,1 0 0,-1 0 0,1 0-1,-1 1 1,0-1 0,1 0 0,-1 0 0,1 1 0,-2 0 0,0 1-22,1 0 0,-1 1 0,0-1 0,1 1 1,-1-1-1,1 1 0,0-1 0,0 1 0,0 0 1,0 0-1,1-1 0,-1 7 0,0 38 26,1-28 55,0 349 1319,5-330-1205,-1-45-49,6-16-153,12-41 0,-2 3-13,30-49 324,-40 92-240,0 1 0,1 0 0,1 1 0,15-15 0,-23 26-48,0 1 0,0 1-1,1-1 1,0 1 0,-1 0 0,1 0 0,0 0 0,0 0 0,0 1 0,7-2 0,-10 4-33,0-1 0,0 1-1,0-1 1,1 1 0,-1 0 0,0 0-1,0 0 1,1 0 0,-1 0 0,0 0 0,0 1-1,0-1 1,0 1 0,1 0 0,-1 0 0,0-1-1,0 1 1,0 0 0,0 1 0,0-1-1,-1 0 1,1 1 0,0-1 0,-1 1 0,1-1-1,-1 1 1,3 3 0,0 1 42,0 0 0,-1 0-1,0 0 1,0 0 0,-1 1 0,0-1 0,0 1 0,2 11 0,-2 3 177,0 32 1,-2-36-270,0 1 0,1-1-1,6 25 1,-3-25-63,0 1-1074,1 0 1,9 22 0,-11-35 742,-1 0 0,0-1 0,1 1 1,0-1-1,0 0 0,0 0 0,1 0 0,-1 0 1,1 0-1,0-1 0,0 0 0,8 5 1,10 0-1735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7:23.8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391 44 832,'-5'-19'3195,"2"24"-2737,0 9-363,-1-1-1,0 0 1,-1-1 0,0 1-1,-1-1 1,-1 0 0,-8 12-1,-4 4 181,-40 44 0,12-22 181,-29 32 93,64-68-442,2 1 0,0 0 1,0 0-1,-8 20 0,5-6 96,2-6-19,-14 42 0,18-42-160,4-16-20,1 1 1,0-1 0,-2 10-1,-2 6 631,8-24-596,0-1 1,0 1-1,0 0 0,0-1 0,0 1 1,0-1-1,-1 0 0,1 0 0,-1 0 1,3-3-1,14-27 145,-11 19-160,11-19-4,2 1-1,1 1 1,1 0-1,1 2 1,45-42-1,-61 64-13,47-42 52,65-74 1,44-60-160,-161 180 75,1-1-1,-1 1 1,1 0 0,0 0 0,-1 0 0,1 0 0,5-1 0,-7 2 23,-1 1 0,1 0-1,0 0 1,-1-1 0,1 1 0,0 0 0,-1 0 0,1 0 0,-1 0 0,1 0 0,0 0 0,-1 0 0,1 0-1,0 0 1,-1 0 0,1 0 0,-1 1 0,1-1 0,0 0 0,-1 0 0,1 1 0,-1-1 0,1 0 0,-1 1-1,1-1 1,-1 0 0,1 1 0,-1-1 0,1 1 0,-1-1 0,1 1 0,-1-1 0,0 1 0,1-1 0,-1 1-1,0-1 1,1 1 0,-1 0 0,0-1 0,0 1 0,0-1 0,0 1 0,1 0 0,-1-1 0,0 1 0,0 0-1,0 0 1,0 10 83,1 0-1,-1 0 1,-1 0-1,0 0 1,-3 16 0,-18 54 349,15-58-317,-42 105 134,4-16-172,19-32 11,34-88 38,16-38-243,-16 27-2,22-33 1,12-3 100,1 1 0,52-48-1,-42 50 17,86-66 0,-135 115 13,0 1 0,0-1 0,0 1 0,0 0 0,0 0-1,1 0 1,-1 1 0,0-1 0,10-1 0,-12 3 0,-1 0-1,1 0 0,-1 0 0,0 0 1,1 1-1,-1-1 0,1 0 0,-1 1 1,0-1-1,1 1 0,-1-1 1,0 1-1,0 0 0,1-1 0,-1 1 1,0 0-1,0 0 0,0 0 0,0 0 1,0 0-1,0 0 0,0 0 1,0 0-1,-1 0 0,1 1 0,0-1 1,0 0-1,-1 0 0,1 1 0,-1-1 1,0 1-1,1-1 0,-1 0 0,0 1 1,0 2-1,1 2 26,-1 0 0,1 0 1,-2 0-1,1 1 0,-1-1 0,0 0 0,0 0 0,-1 0 1,-3 10-1,-5 7 133,-13 24 1,18-39-133,-58 93 285,2-4-158,32-39-18,-31 51 44,54-103-207,3-8-109,3-13-132,4 0 95,0 1 0,1 0 1,0 0-1,12-21 0,36-54-20,-22 40 107,-29 46 20,-1 0 0,1 1 0,0-1 0,0 1-1,5-4 1,-2 1-626,-5 17-525,-3 7 394,-1 10-1456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7:25.92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 10 992,'-10'-9'5025,"11"18"-4952,1 45 441,0 19-36,-5-3-39,-6 73 600,1 43-611,8-184-430,3 26 786,2-38-202,5-7-499,-2-1 1,0 0 0,-1-1 0,-1 0 0,0 0 0,4-33-1,-8 38-23,8-25 0,1-12-180,-10 49 135,-1 1-1,1-1 1,0 0-1,-1 1 1,1-1-1,0 1 0,0-1 1,1-1-1,-1 2 18,0 0 0,0 0 0,0 0 0,-1 0-1,1-1 1,0 1 0,-1 0 0,1 0 0,-1-1 0,1-1-1,-1 0 33,0 2-48,5 22-186,-15 112 475,3-66-45,3 15 668,5-98-920,1 0 0,0 0 0,8-26-1,0 1-38,5-37 27,30-129-13,-36 175 17,17-45 0,-26 77-4,0-1 0,0 1 1,0-1-1,0 1 1,1-1-1,-1 1 1,0-1-1,0 1 1,1-1-1,-1 1 0,0 0 1,1-1-1,-1 1 1,0 0-1,1-1 1,-1 1-1,0 0 0,1-1 1,-1 1-1,1 0 1,-1-1-1,1 1 1,0 0-1,-1 0-5,1 0 0,-1 0 0,1 0 0,-1 1 0,1-1-1,-1 0 1,0 0 0,1 1 0,-1-1 0,0 0 0,1 0 0,-1 1 0,1-1 0,-1 0-1,0 1 1,0-1 0,1 1 0,-1-1 0,0 0 0,1 1 0,9 26-299,-10-26 306,7 28 81,-2 0 0,-2 1-1,1 42 1,-3-51-47,1 32 1,4 58-845,-3-91 181,0 0 1,1 1-1,10 27 0,22 48-3001,-12-40 630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7:35.9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948 3015 1984,'-3'-2'154,"-4"0"308,7 3-449,-1-1 1,1 0-1,0 0 0,0 0 1,0 0-1,0 0 1,-1 0-1,1 0 0,0 1 1,0-1-1,0 0 1,0 0-1,0 0 1,0 0-1,-1 0 0,1 1 1,0-1-1,0 0 1,0 0-1,0 0 0,0 1 1,0-1-1,0 0 1,0 0-1,0 0 1,0 1-1,0-1 0,0 0 1,0 0-1,0 0 1,0 1-1,0-1 0,0 1 326,-35 3 1715,24-5-1699,0 0 1,1-2-1,-1 1 1,1-1-1,-1-1 1,-10-5-1,-2 0-262,-5-2 65,0-1 1,1-2-1,1-1 1,0-1-1,-28-23 0,19 10 231,1-2 0,-52-61 0,-33-37-10,27 32-305,71 71-67,1 0 0,2-1 0,1 0 0,1-2 1,-16-36-1,-46-156 148,68 187-152,2 0 1,2 0-1,1-1 1,2 1-1,1-1 1,2 0 0,1 0-1,11-65 1,-4 45 30,3 1 0,2 0 0,3 0 0,38-88 0,-50 133-44,27-53 143,41-129 0,-3-52 6,-30 78-267,-37 146 209,0-1 0,-2 0-1,0 1 1,-1-1 0,-1 0 0,-8-36-1,6 38 10,-12-27-1,-2-9-177,-21-73-19,17 39 374,19 77-329,-2-13-159,1-1 269,-1 16-74,4 3-16,0 7-178,0 13 135,3 8-7,0 1 0,-2-1 0,-2 24-1,0 12 67,2-26 111,1-17-21,-1 0 0,0 0 1,-1 0-1,-3 15 0,2-9-60,3-19 206,-1-14-62,-5-29-206,5 34 141,0 5-108,-1 1 0,1-1 0,0 1-1,0-1 1,0 0 0,0 1 0,0-1 0,0 1-1,1-1 1,-1 0 0,1 1 0,-1-1-1,1 1 1,-1-1 0,3-2 384,1 0-402,0-2 37,-1 0-1,0 0 1,-1 0 0,0-1-1,0 0 1,0 1 0,0-9-1,9-25 154,-6 24-112,-1 0 0,4-18-1,3-14 1,-10 42-9,0 1-1,0-1 1,0 0 0,-1-6 0,0 7-4,0 1 0,1-1 0,-1 1 0,1-1 0,0 0-1,2-6 1,-1 6 62,0 0-1,-1-1 0,0 1 1,0-1-1,0 1 0,-1-1 1,0-5 612,1 26-1192,0-12 481,0-1 0,0 1-1,0-1 1,-1 1 0,1-1 0,0 6-1,-1-5 16,0-1-1,0 1 1,1 0-1,0-1 1,-1 1-1,1 0 0,0-1 1,2 3-1,7 12 95,14 17 26,-12-18 157,16 28 0,-25-39-330,0 1 105,0 1 1,0 0-1,-1 1 1,0-1-1,2 12 1,-2 3 306,-2-17-293,1 0 1,-1 0-1,0-1 0,0 1 1,0 0-1,-1 0 1,-1 7-1,1-10-64,0 0 0,1-1-1,-1 1 1,0 0 0,0 0 0,0-1-1,0 1 1,0-1 0,0 1 0,0-1-1,-1 1 1,1-1 0,0 0 0,-1 0-1,1 0 1,-1 0 0,-2 2 0,3-3-191,-1 1 0,1-1 0,0 0 0,0 0 0,0 1 0,-1-1 0,1 0 1,0 0-1,0 0 0,-1 0 0,1 0 0,0-1 0,0 1 0,-1 0 0,1 0 1,0-1-1,0 1 0,-2-2 0,-9-5-1432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7:58.3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650 91 3392,'0'-1'61,"0"0"0,0 1 1,0-1-1,0 0 0,0 0 1,0 1-1,0-1 0,0 0 0,1 0 1,-1 1-1,0-1 0,0 0 1,1 1-1,-1-1 0,0 0 1,1 1-1,-1-1 0,1 1 0,-1-1 1,1 0-1,0 0 0,6-7 644,-8 9-679,1-1-1,-1 1 0,0 0 1,0 0-1,0-1 0,0 1 1,1-1-1,-1 1 0,0-1 1,0 1-1,0-1 0,0 0 1,0 1-1,0-1 0,-2 1 1,-6 2 117,5 0-96,0 0-1,0 0 1,1 0-1,-6 7 1,-6 7 110,3-5-139,1 1 0,1 0 1,0 1-1,1 0 0,1 0 1,-14 31-1,20-40-31,0 0-1,0 0 1,1 0 0,0 0-1,0 0 1,0 0 0,0 0 0,1 0-1,-1 0 1,1 0 0,1 6 0,0-9 17,-1 1 1,1-1 0,0 1 0,-1-1 0,1 1 0,1-1 0,-1 0-1,0 1 1,0-1 0,1 0 0,-1 0 0,1 0 0,0 0 0,0 0-1,0 0 1,0-1 0,0 1 0,0-1 0,0 1 0,0-1 0,0 0-1,1 0 1,4 2 0,-2-2 19,2 1 0,-1-1 0,0 0 0,0-1 0,0 0 0,0 0 0,0 0 0,8-1 0,2-2 46,-1 0 0,17-5 1,6-5 197,-1-1 1,45-25-1,-76 36-189,-1 0 1,0 0-1,7-7 0,-11 9-52,0 1 0,-1-1 0,1 1 0,-1-1-1,1 0 1,-1 1 0,1-1 0,-1 0 0,1 0 0,-1 1 0,0-1 0,1 0-1,-1 0 1,0-1 0,0 1-13,0 1 0,0-1 0,0 1 0,0-1 0,0 1 0,-1-1 0,1 1 0,0-1 0,0 1 0,-1 0 0,1-1 0,0 1 0,-1-1 0,1 1 0,0 0 1,-1-1-1,1 1 0,0 0 0,-1-1 0,1 1 0,-1 0 0,1 0 0,-1-1 0,1 1 0,-1 0 0,0 0 0,-3-2-11,-1 1 0,1 0 0,0 0 0,-1 1 0,1-1 0,-1 1 1,1 0-1,-1 0 0,1 1 0,0-1 0,-9 3 0,0 1-33,-1 0 0,-18 9-1,-15 13-153,-8 3 208,50-26-2,-1-1 0,0 0 0,0 0 0,0-1 0,0 1 0,0-1 0,-9 0 0,14-1-23,-1 0-1,1-1 0,0 1 0,0 0 0,-1-1 1,1 1-1,0-1 0,0 1 0,0-1 0,0 1 1,0-1-1,0 0 0,0 0 0,0 0 0,0 1 0,0-1 1,0 0-1,0 0 0,1 0 0,-1 0 0,0 0 1,1 0-1,-1-1 0,1 1 0,-1 0 0,1 0 1,-1 0-1,1-1 0,0-1 0,-2-6-11,0 0 0,1 1 0,1-12 0,-1 10-25,-4-42 300,-19-89-1,12 95-981,12 46 716,0-1 1,-1 1-1,1 0 1,1 0-1,-1-1 1,0 1-1,0 0 0,0 0 1,0 0-1,0-1 1,0 1-1,0 0 0,0 0 1,0-1-1,0 1 1,0 0-1,0 0 1,1 0-1,-1 0 0,0-1 1,0 1-1,0 0 1,0 0-1,1 0 0,-1 0 1,0-1-1,0 1 1,0 0-1,1 0 1,-1 0-1,0 0 0,0 0 1,1 0-1,-1 0 1,0 0-1,0 0 0,0 0 1,1 0-1,-1 0 1,0 0-1,0 0 0,1 0 1,-1 0-1,0 0 1,0 0-1,1 0 1,-1 0-1,0 0 0,0 0 1,0 0-1,1 1 1,18 2-181,-15-2 175,25 4 140,1-1-1,35 0 0,61-6 83,-31-1-161,79 3 71,-172 0-102,-1 0-1,0 0 1,1 0 0,-1 0-1,0 1 1,1-1-1,-1 0 1,0 1 0,0-1-1,1 1 1,-1-1 0,0 1-1,1 0 1,-1-1-15,-1 0 1,0 0-1,0 1 0,0-1 1,0 0-1,0 0 0,0 0 1,0 0-1,0 0 0,0 0 1,0 1-1,0-1 1,0 0-1,0 0 0,0 0 1,0 0-1,0 0 0,0 0 1,0 1-1,0-1 0,0 0 1,0 0-1,0 0 1,0 0-1,0 0 0,0 1 1,0-1-1,0 0 0,0 0 1,0 0-1,0 0 1,0 0-1,0 0 0,0 0 1,-1 1-1,1-1 0,0 0 1,0 0-1,0 0 0,-12 5 256,-211 48 505,22-6-8,162-37-768,5-1-125,-47 18-1,79-26 108,1-1 0,-1 1 0,0 0 1,0 0-1,0 0 0,1 1 0,-1-1 0,0 0 0,-2 3 0,4-3 22,0-1 1,0 0 0,0 1-1,-1-1 1,1 1-1,0-1 1,0 1-1,0-1 1,0 1-1,0-1 1,0 1 0,0 0-1,0-1 1,0 1-1,0-1 1,0 1-1,0-1 1,0 1-1,0-1 1,1 1 0,-1-1-1,0 0 1,0 1-1,1-1 1,-1 1-1,0-1 1,1 1 0,-1-1-1,0 0 1,1 1-1,-1-1 1,0 0-1,1 1 1,-1-1-1,1 0 1,-1 1 0,1-1-1,0 0 1,8 6-13,1 0-1,0-1 1,0-1 0,0 0 0,1 0 0,-1-1 0,21 4 0,0-2 51,48 0-1,218-4 453,-157-1-593,-112 0 24,0 1-1,32 6 1,-51-6 94,-1 1 0,1 0 0,-1 1 0,1 0 0,-1 0 0,0 1 1,0 0-1,0 0 0,-1 1 0,14 10 0,-20-14-3,0 0 0,0 0 0,0 0 0,0 0 0,0 0 0,-1 0 0,1 0 0,0 1 0,-1-1 0,1 0 0,-1 0 0,1 1 0,-1-1 0,0 0 0,0 0 0,1 1 0,-1-1 0,0 0 0,0 1 0,0-1 0,0 0 0,-1 1 0,1-1 0,0 0 0,0 0 0,-1 1 0,1-1 0,-1 0 0,1 0 0,-1 1 0,1-1 0,-1 0 0,0 0 0,0 0 1,-1 1-1,-1 2 0,0-1 1,-1 1 0,1-1 0,-1 0 0,0 0 0,1 0-1,-2-1 1,-6 4 0,-15 5-29,-1-1 0,0-2 0,-44 8-1,-84 3 221,102-13 1,-36 3-36,0-4 1,-1-4-1,-109-12 0,166 6-162,-40-13 0,73 18-8,0 0 1,0 0 0,0 0 0,0 0 0,0 0 0,0 0-1,1 0 1,-1 0 0,0 0 0,0 0 0,0 0 0,0 0-9,0 0 1,0 0-1,0 0 9,0 0 0,0 0 0,0 0-1,0 0 1,0 0 0,0 0 0,0 0 0,0 0 0,0 0-1,0-1 1,0 1 0,0 0 0,0 0 0,0 0-1,0 0 1,0 0 0,0 0 0,0 0 0,0 0 0,0 0-1,0 0 1,0 0 0,0 0 0,0 0 0,0 0 0,0 0-5,0 0 5,0 0 0,0 0-17,0-1 17,8-1-75,13-2 17,33 2-21,69 4 1,441 4 929,-332-8-676,570-13 144,-743 13-323,469-7 411,-320 25-441,-203-14 445,-13 0-203,-15 0-15,-7-4-113,0-1-1,0-1 1,0-1-1,0-2 1,-30-11 0,-111-50-27,-13-5-82,-111-10-30,-8 29-296,-169 27 530,447 27-269,0 1 0,-30 6 1,55-7 89,-1 0 0,1 0 0,-1 0 0,1 0 0,-1 0 0,1 0 0,-1 1 0,1-1 0,-1 0 0,1 0 0,-1 0 0,1 0 0,-1 1 0,1-1 0,0 0 0,-1 1 0,1-1 0,-1 0 0,1 1 0,0-1 0,-1 0 0,1 1 0,0-1 0,-1 1 0,1-1 0,0 0 0,-1 1 0,1-1 0,0 2-1,0-2-1,0 1-1,0 0 0,1 0 0,-1 0 0,0 0 0,1-1 0,-1 1 0,1 0 0,-1-1 0,1 1 0,-1 0 0,1-1 0,-1 1 0,1 0 0,1 0 0,3 3-16,0 0 0,1 0 1,9 4-1,1-1 42,0-1 0,0-1 0,1 0 0,21 2-1,68 5 16,-53-8-17,221 11 145,-220-16-86,-1-2 1,0-3 0,60-14-1,-102 17 0,-11 3-70,0 0 1,0 0-1,0 0 0,0 0 0,0 0 0,0 0 0,0 0 0,-1 0 0,1 0 0,0 0 0,0 0 0,0-1 0,0 1 0,0 0 0,0 0 0,0 0 0,0 0 0,0 0 0,0 0 0,0 0 0,0 0 0,0 0 0,0 0 0,0 0 0,0 0 0,0 0 0,0 0 0,0 0 0,0 0 0,0 0 0,0 0 0,0 0 0,0 0 0,0 0 0,0 0 0,0 0 0,0 0 0,0 0 1,0 0-1,0 0 0,0 0 0,0 0 0,0 0 0,0-1 0,0 1 0,0 0 0,0 0 0,0 0 0,0 0 0,-22 1 144,4-1-220,-513 39 149,277-13-129,161-17 279,-177 12-60,0-21-54,-47-33-716,109-10-3990,144 24 41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04.9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57 1056,'0'-1'19,"-1"0"-1,1 1 1,-1-1 0,1 0-1,-1 0 1,1 0 0,0 0-1,-1 1 1,1-1 0,0 0-1,0 0 1,-1 0 0,1 0-1,0 0 1,0 0 0,0 0-1,0 0 1,0 0 0,1 0-1,-1 1 1,0-1 0,0 0-1,0 0 1,1 0 0,0-1-1,-1 1 16,0 0 0,1 0-1,-1 0 1,0 0 0,0 0-1,0 0 1,0 0 0,0 0-1,0 0 1,0 0 0,-1 0-1,1 0 1,0 0 0,0 0 0,-1 1-1,1-1 1,0 0 0,-1-1-1,-3-4-69,0-1 480,4 7-433,0 0 1,0 0-1,0 0 1,0 0-1,-1-1 1,1 1-1,0 0 1,0 0-1,0 0 1,0 0 0,0 0-1,0 0 1,-1 0-1,1 0 1,0 0-1,0 0 1,0 0-1,0 0 1,0 0-1,0 0 1,0 0-1,-1 0 1,1 0-1,0 0 1,0 1 0,-1-1 103,1 0-104,0 0 1,0 1-1,0-1 1,0 0 0,0 0-1,0 0 1,0 0-1,0 0 1,0 0-1,0 0 1,0 1-1,0-1 1,0 0-1,0 0 1,0 0-1,0 0 1,-1 6 37,0 0 1,0-1 0,1 1-1,0-1 1,0 1-1,2 10 1,-1-11-24,2 158 795,1 5-15,-1-126-520,-4 59 1,-1-29 308,5-48-328,-2-21-220,0 0 0,0 0 0,-1-1 0,0 1 0,1 0 0,-1 0 1,0 0-1,0 0 0,-1 0 0,1 0 0,-1 3 0,0-3-27,0 1 1,0-1-1,1 0 1,0 1-1,0 4 1,-1 9-32,0 11 142,1-24-101,1-1 0,-1 1 1,0 0-1,-1 0 0,1 0 0,-1 0 1,-1 5-1,2-9-9,0 0 0,0 1 0,0-1 0,0 0 0,0 0 0,0 1 0,0-1-1,0 0 1,0 0 0,0 1 0,0-1 0,0 0 0,0 0 0,-1 0 0,1 1 0,0-1 0,0 0 0,0 0-1,0 0 1,0 1 0,-1-1 0,1 0 0,0 0 0,0 0 0,0 0 0,-1 0 0,1 1 0,0-1 0,0 0 0,-1 0-1,1 0 1,0 0 0,0 0 0,0 0 0,-1 0 0,1 0 0,0 0 0,0 0 0,-1 0 0,1 0 0,0 0 0,-1 0-1,1-1 10,-1 1 0,1-1 0,0 1 0,-1-1-1,1 1 1,0-1 0,0 0 0,0 1 0,-1-1-1,1 1 1,0-1 0,0 0 0,0 1-1,0-1 1,0-1 0,2-34-56,2-1 1,13-57-1,-5 33-68,2-22 196,32-150 372,-21 141 140,-29 110-436,0 1 0,0 20 0,-6 24-78,2-25-60,-35 138 240,-1 33-95,37-162-92,5-41-54,2-4-28,-1 0 0,1-1 0,-1 1-1,1 0 1,0 0 0,0 0 0,0 0 0,0 0 0,0 0 0,0 0 0,0 0 0,1 0 0,-1 0-1,2 3 1,3-24-32,17-59-254,-9 35 455,12-75 0,-20 70 236,-5 47-400,-4 5-128,-4 10 100,1 0-1,1 0 1,0 1-1,-4 16 0,4-13-52,0-2 13,-5 21-18,11-26 126,3-14-18,-3 2-15,5-14-14,1 0 0,8-16 0,-1 4 6,14-44 1,-14 36-37,-9 23 66,0 1-1,0-1 1,-1 0-1,-1 0 1,3-20-1,-13 52-83,3-9 14,-24 86-92,6-16 165,18-63-472,1 0 1,1 0-1,0 0 1,2 0 0,0 33-1,1-50 362,0 3-372,0 0 1,1 1-1,-1-1 1,1 0-1,1 6 1,45-2-4914,-47-8 5338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8:13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27 113 3328,'-1'0'145,"1"0"0,-1 0 0,1 0 0,-1 0 0,1 0 0,-1 0 0,1 0 1,-1 0-1,1 0 0,0 0 0,-1 0 0,1-1 0,-1 1 0,1 0 0,-1 0 0,1 0 0,-1-1 0,1 1 0,0 0 0,-1 0 1,1-1-1,0 1 0,-1 0 0,1-1 0,0 1 0,-1-1 0,1 0 0,-5-4 1046,4 5-1030,1-1 1,-1 1-1,0-1 0,1 1 1,-1-1-1,1 1 0,-1-1 0,1 1 1,-1-1-1,1 1 0,-1-1 1,1 0-1,-1 1 0,1-1 1,0 0-1,0 1 0,-1-1 0,1 0 1,0 0-1,0 1 0,0-1 1,0 0-1,0 0 0,0-1 0,0 1-76,0 0-1,1-1 0,-1 1 1,1-1-1,-1 1 0,1 0 0,0-1 1,-1 1-1,1 0 0,0 0 1,0-1-1,1 0 0,2-2-81,1 0-1,-1 0 1,1 1 0,0 0-1,-1 0 1,7-3 0,8-2 32,1 2 0,-1 0 1,1 2-1,0 0 1,28-2-1,-18 2-109,-27 4 70,1-1 0,-1 1 0,0 0 0,1 0 0,-1 0 0,0 0 0,1 1 0,-1 0 1,0-1-1,1 1 0,-1 0 0,0 0 0,0 1 0,0-1 0,0 1 0,0 0 0,0-1 0,-1 1 0,1 0 0,3 4 0,-4-3 8,1 0 1,-1 0-1,0 0 0,0 1 1,0-1-1,-1 1 0,1-1 1,-1 1-1,0 0 0,0-1 1,0 1-1,0 0 0,-1 0 1,1 0-1,-1 0 0,0 0 1,-1 5-1,-3 15 138,-1 0-1,-1 0 1,-1-1-1,0 0 1,-2-1 0,-1 0-1,-1 0 1,-20 30 0,26-44-161,-1 1 108,1 0 1,-12 11 0,15-18-55,-2 3-115,9-4-126,4 1 185,1-1-68,0 0 110,0 0 0,0 1 0,0 0 0,0 1 1,0 0-1,0 1 0,-1 0 0,17 9 1,-19-8 55,1 1 1,-1 1 0,9 8 0,-13-12 7,-1 1 0,1-1 0,-1 0 1,0 1-1,0-1 0,0 1 0,0 0 0,-1 0 0,3 7 0,-4-9-35,0 0 1,-1 0-1,1 0 0,0 0 1,0 0-1,-1 0 0,1 0 0,-1-1 1,0 1-1,0 0 0,1 0 0,-3 3 1,-16 20 351,16-22-371,-1 0 1,0 0-1,0-1 0,-1 1 1,1-1-1,-1 0 0,-7 3 0,-37 9-596,14-8-1185,-1-1 0,-59 0 0,85-4 1353,-42-1-3043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07.2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74 2144,'-18'-4'542,"11"2"-137,1 0 0,-1 1 1,-8-1-1,13 2-351,0 0 0,0 0 0,0 0 0,0 0 0,0 1 0,0-1 0,0 1 1,0-1-1,1 1 0,-1-1 0,0 1 0,0 0 0,1 0 0,-1 0 0,0 0 0,-1 2 1,-6 5 97,1-1 0,0 2 1,1-1-1,-1 1 1,2 0-1,-1 1 1,1 0-1,1 0 0,0 0 1,0 0-1,-3 13 1,0 9-20,3-19-78,2 0-1,0 1 0,0 0 1,0 22-1,3 33 1114,8-73-555,-1 0-467,0-1-1,0 0 0,0 0 1,0-1-1,-1 0 0,9-10 0,-8 7-172,1 2-1,16-15 0,-19 18-1,1 1 0,-1-1 1,1 1-1,10-4 1,-14 6 36,1 1 0,-1-1 0,0 1 0,1-1 0,-1 1 0,1 0 0,-1 0 0,0 0 0,1 0 1,-1 0-1,1 1 0,-1-1 0,0 1 0,1-1 0,-1 1 0,4 2 0,2 0 13,15 9-186,-18-8 181,-1-1 0,0 1 0,0 0 0,-1 0 0,5 7 0,-7-10 128,12-5-10,-10 0-116,1 1 1,-1-1-1,0 0 1,0 0-1,0 0 1,0 0-1,-1-1 1,1 1-1,-1 0 1,-1-1 0,1 0-1,0 0 1,-1 1-1,0-1 1,0 0-1,0-8 1,-1 10-8,0-1 0,0 1 0,0-1 0,0 1 0,-1-1 0,0 1 0,1 0 0,-1-1 1,0 1-1,-1 0 0,1-1 0,0 1 0,-1 0 0,0 0 0,0 0 0,0 0 0,0 1 0,0-1 1,-1 0-1,1 1 0,-1 0 0,1-1 0,-6-2 0,-5-1 17,-1 0-1,1 1 1,-1 1 0,0 0 0,-1 1-1,-16-2 1,3 0 221,4 2-217,0 0 0,-28 2 0,51 1-42,0 0 0,0 0 1,0 0-1,0 0 0,0 0 1,1 0-1,-1 0 0,0 0 1,0-1-1,0 1 0,0 0 1,0-1-1,0 1 0,1-1 1,-1 1-1,0-1 0,0 1 1,0-1-1,1 1 0,-1-1 1,0 0-1,1 1 0,-1-1 1,1 0-1,-1 0 0,0 0 1,0-2-13,0 0 0,1 0 0,-1 1-1,1-1 1,-1 0 0,1 0 0,0-5 0,-4-14 321,4 21-262,-3 13-261,-8 49 166,-1 15 434,5-41-368,6-10 2,1-25-3,0 0-1,0 0 0,0 0 1,0 0-1,0 0 0,0 0 1,-1 0-1,1 0 0,0-1 1,0 1-1,0 0 0,0 0 1,0 0-1,0 0 0,0 0 1,-1 0-1,1 0 0,0 0 1,0 0-1,0 0 0,0 0 1,0 0-1,0 0 0,0 0 1,-1 0-1,1 0 0,0 0 1,0 0-1,0 0 0,0 0 1,0 1-1,0-1 0,0 0 1,-1 0-1,1 0 0,0 0 1,0 0-1,0 0 0,0 0 1,0 0-1,0 0 0,0 0 1,0 0-1,0 1 0,0-1 1,0 0-1,0 0 0,-1 0 1,1 0-1,0 0 0,0 0 1,0 1-1,-4-13 469,9-67 106,6 27-683,-7 34 121,3-20 0,1-4-35,-4 15-112,-3 29 18,0-1 92,-1 0 0,1 0 0,-1 0 0,0 0 0,1 0 0,-1 0 0,0 0 0,0 1-1,0-1 1,0 0 0,0 0 0,0 2 0,0-1 6,-1 35 63,0-15 19,3 40 1,6-33-24,-7-28-44,-1 0-1,0 0 1,0 0-1,1 0 0,-1-1 1,1 1-1,-1 0 1,1 0-1,-1 0 0,1-1 1,-1 1-1,1 0 1,0-1-1,-1 1 0,1 0 1,0-1-1,0 1 0,-1-1 1,1 1-1,0-1 1,0 1-1,0-1 0,0 0 1,0 0-1,0 1 1,1-1-1,3-1 24,0-1-1,0 0 1,0 0-1,0 0 1,0 0 0,0-1-1,-1 0 1,8-6 0,6-3-17,19-12 59,1 2 1,1 2-1,1 1 1,1 2-1,51-15 1,-74 27-59,20-5 54,-36 10-55,1-1-1,-1 1 1,1 0-1,-1 0 0,1 0 1,-1 0-1,1 1 1,-1-1-1,1 1 1,-1-1-1,5 3 1,-5-2-15,0 0 1,-1 0-1,0 0 1,1 1-1,-1-1 1,0 0 0,1 1-1,-1-1 1,0 1-1,0-1 1,0 1-1,-1 0 1,1-1 0,0 1-1,0 0 1,-1 0-1,1 0 1,-1-1-1,0 4 1,1-1 11,0 0-1,-1 1 1,0-1-1,0 1 1,-1-1 0,-1 9-1,1-5 28,1-8-22,0 1 1,0-1 0,0 1-1,0-1 1,0 1 0,0-1-1,-1 1 1,1-1 0,0 1-1,0-1 1,0 1 0,-1-1-1,1 1 1,0-1 0,0 1-1,-1-1 1,1 0 0,-1 1-1,1-1 1,0 0 0,-1 1-1,1-1 1,-1 0 0,1 1-1,0-1 1,-1 0 0,1 0-1,-1 0 1,1 1 0,-1-1-1,1 0 1,-1 0 0,1 0-1,-1 0 1,1 0 0,-1 0-1,-89 34-48,73-30 80,0-1-1,-1-1 1,1 0 0,-22-1-1,15-1-7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09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202 0 1312,'-1'0'42,"0"0"1,0 0-1,0 0 0,0 0 1,0 1-1,0-1 0,-1 0 0,1 0 1,0 1-1,0-1 0,0 1 1,0-1-1,0 1 0,0-1 1,0 1-1,1-1 0,-1 1 1,0 0-1,0 0 0,0-1 1,1 1-1,-1 0 0,0 0 0,1 0 1,-2 1-1,1 0 79,-4 3 164,-1-1-1,1 1 0,-1-1 0,1-1 1,-1 1-1,0-1 0,-9 4 1,-12 7 517,5-1-313,12-7-223,1-1 0,0 1 0,0 1 0,1-1 1,-12 13-1,16-14-132,0-1 77,9-4-52,9 0-2,13-3-270,0 0 1,0-2-1,0 0 1,37-14-1,-6 2-2961,-53 16 2769,-1 0 0,1-1 0,-1 0 0,0 1 0,6-4 1,-7 2 14,0 1 0,-1-1 0,1 1 1,0-1-1,3-5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10.5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274 23 1984,'-5'-2'179,"0"0"1,0 1-1,-1-1 1,1 1-1,0 0 1,-1 0-1,1 1 1,0 0-1,-1 0 1,1 0-1,-1 0 1,-7 2-1,5 0-45,-1 0 1,0 1-1,1 0 1,0 0 0,-1 0-1,-12 9 1,0 4 287,17-13-269,0 1 0,0-1 0,-1 0 1,1-1-1,-1 1 0,0-1 0,-5 3 0,6-3-43,0-1 0,0 1-1,1 1 1,-1-1-1,1 1 1,0-1-1,-1 1 1,1 0 0,0 0-1,0 0 1,-3 6-1,-10 9 614,13-16-923,7-4 122,-1 0 87,-1 0-1,1-1 0,-1 1 0,1 0 0,-1-1 0,0 0 0,0 1 0,0-1 0,0 0 0,1-4 0,14-36 287,-4 10 212,-9 20-308,3-4 141,-7 41-308,-11 33 43,7-39-75,1 0 0,0 0-1,1 0 1,1 31 0,2-45-258,0 1 0,0-1-1,0-1 1,0 1 0,1 0-1,-1 0 1,1 0 0,0-1-1,0 1 1,1-1 0,-1 0-1,1 1 1,0-1 0,0 0-1,3 2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14.3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83 1248,'-8'11'4118,"9"-15"-4071,5-10 622,15-25 0,-11 21-780,-5 6 4,-4 8 102,2 2-43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15.4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 16 2080,'-9'-15'2123,"8"15"-2114,1 0 0,-1 0 1,0-1-1,1 1 1,-1 0-1,1 0 0,-1 0 1,0 0-1,1 1 1,-1-1-1,1 0 0,-1 0 1,0 0-1,1 0 0,-1 1 1,1-1-1,-1 0 1,0 0-1,1 1 0,-1-1 1,0 1-1,-10 3 798,2-3-346,0-1 0,0 1 1,-15 5-1,21-6-433,1 1 0,0-1 0,0 1 0,-1-1 0,1 0 0,0 1 1,-1-1-1,1 0 0,0-1 0,-1 1 0,1 0 0,0-1 0,0 1 0,-1-1 0,1 0 0,0 0 0,0 0 0,0 0 0,0 0 0,0 0 0,0 0 0,-2-3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17.9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74 71 1728,'-25'-65'8896,"7"64"-8219,16 0-625,0 0 0,0 1 0,0-1 0,0 1-1,0-1 1,0 1 0,0 0 0,0 0 0,0 0 0,-2 0 0,3 0-10,-4-1-485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20.4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13 267 2080,'0'-4'125,"1"1"1,-1-1-1,1 1 0,0 0 1,0-1-1,1 1 0,-1 0 1,1 0-1,-1 0 0,1 0 1,4-5-1,-3 3-78,1 0-1,-1 0 1,4-10 0,14-37 737,-18 44-648,1 1 0,0 0 1,1 0-1,0 1 0,0-1 1,0 1-1,1 0 0,9-7 1,6-8 358,-20 19-454,1 1 0,-1 0 0,0-1 0,1 1 0,0 0-1,-1 0 1,1 0 0,0 0 0,-1 0 0,1 0 0,0 1 0,0-1 0,0 1 0,4-1-1,-6 3-46,0 0 0,1 0 0,-1 0 0,0 0 0,0 0 0,0 0 0,-1 4 0,-1 3 100,0 1 0,-1-1-1,0 0 1,-6 14 0,-1 0 35,-2 3 124,-1 0 1,-1-1 0,-25 34-1,23-34-89,-31 36 135,53-65-209,-1-1-1,1 1 1,-1-1-1,0 0 1,0 0 0,0 0-1,-1 0 1,1-1-1,-2 0 1,1 0 0,0 0-1,-1-1 1,0 1-1,2-8 1,22-51 113,-21 50-160,0 0 1,2 0-1,-1 1 0,16-20 1,8-17 5,-25 41-483,-1 2-1,2-1 0,-1 1 1,1 0-1,14-14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21.3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78 242 2144,'-2'-1'85,"-3"-1"109,0-1 0,1 1-1,-1-1 1,1 0 0,-1 0-1,1 0 1,0-1-1,0 0 1,1 1 0,-1-1-1,1-1 1,-4-5 0,4 3-75,-1-1 0,2 0 0,-1 0 0,1 0 0,1 0 0,-1-1-1,1 1 1,1 0 0,0-1 0,0 1 0,0 0 0,1-1 0,0 1 0,1 0 0,3-11 0,-3 16-98,-1-1 0,1 1-1,0 0 1,0 0-1,1 0 1,-1 0-1,1 0 1,-1 0 0,1 1-1,0-1 1,0 1-1,0 0 1,0 0-1,1 0 1,-1 0 0,1 0-1,-1 1 1,1 0-1,-1-1 1,7 0-1,-6 3-26,0 1 0,0-1 0,0 1 0,-1 0-1,8 4 1,-5 2-1021,32 32-3082,-23-29 2968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22.3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2 181 4576,'0'-1'102,"-1"0"0,1 0 1,0 0-1,0-1 0,0 1 0,0 0 1,0 0-1,0 0 0,0-1 0,0 1 1,0 0-1,1 0 0,-1 0 0,0 0 1,1-1-1,-1 1 0,1 0 0,0-1 1,17-16 543,-13 15-665,18-14 171,42-23-1,-21 13 336,33-18 1731,-92 45-1319,2 1-160,13-1-740,0 0 0,-1 0 0,1 0 1,0 0-1,0 0 0,0 0 1,-1 0-1,1 0 0,0-1 0,0 1 1,0 0-1,0 0 0,-1 0 1,1 0-1,0 0 0,0 0 0,0-1 1,0 1-1,0 0 0,0 0 1,-1 0-1,1 0 0,0 0 0,0-1 1,0 1-1,0 0 0,0 0 1,0 0-1,0-1 0,0 1 0,0 0 1,0 0-1,0 0 0,0-1 1,0 1-1,0 0 0,0 0 0,0 0 1,0 0-1,0-1 0,0 1 1,0 0-1,0 0 0,0-1 0,0 1-14,1 0-1,-1 0 0,0 0 1,1-1-1,-1 1 0,0 0 1,0 0-1,1 0 0,-1 0 1,0 0-1,1 0 0,-1 0 1,0-1-1,0 1 0,1 0 1,-1 0-1,0 0 0,1 0 1,-1 0-1,0 0 0,1 1 1,-1-1-1,0 0 0,1 0 1,-1 0-1,0 0 0,0 0 1,1 0-1,-1 0 0,0 1 1,1-1-1,-1 0 0,1 1-22,1 0 0,-1 0 1,0 0-1,0 0 0,0 0 0,0 0 0,0 0 0,0 0 0,-1 0 0,1 0 0,0 1 0,0-1 0,-1 0 0,1 1 0,-1-1 0,1 0 1,-1 1-1,1 1 0,0 28-2221,0 4-1060,5-14 679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8:24.9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256 77 2976,'-3'-4'213,"0"1"1,0 0 0,0 0-1,-1 0 1,1 0-1,-7-3 1,8 5-188,1 1 1,0-1-1,-1 1 0,1 0 1,0-1-1,-1 1 1,1 0-1,0 0 1,-1 0-1,1 0 0,0 0 1,-1 0-1,1 0 1,0 1-1,-1-1 0,1 0 1,0 1-1,-1-1 1,1 1-1,0 0 0,0-1 1,0 1-1,-1 0 1,1 0-1,0-1 0,-1 3 1,-3 2-60,0 1 1,1-1-1,-1 1 1,1 0-1,1 1 1,-5 9-1,-1 2-48,-7 13 170,-12 38 1,-1 2 237,-40 100 718,64-146-450,5-25-575,0 1 1,0-1-1,0 0 0,0 1 0,0-1 0,0 0 0,0 1 0,0-1 0,0 0 0,0 1 0,0-1 0,0 0 0,0 1 1,0-1-1,1 0 0,-1 1 0,0-1 0,0 0 0,0 0 0,1 1 0,-1-1 0,0 0 0,0 0 0,1 0 1,-1 1-1,0-1 0,0 0 0,1 0 0,-1 0 0,0 0 0,1 1 0,-1-1 0,0 0 0,1 0 0,-1 0 0,0 0 1,1 0-1,-1 0 0,0 0 0,1 0 0,-1 0 0,0 0 0,1 0 0,-1 0 0,0 0 0,0 0 0,1-1 1,-1 1-1,0 0 0,1 0 0,-1 0 0,0 0 0,1 0 0,-1-1 0,0 1 0,0 0 0,1-1 0,11-5 375,-1-1 0,0-1 0,0 0-1,0 0 1,-1-1 0,14-16-1,4-3 225,-3 5-301,13-12 35,-2-1-1,40-50 1,31-54-183,-81 97-35,-3 5-275,-23 38 142,13 63-7626,-13-59 7490,-1 1 1,0-1-1,0 1 1,0-1-1,-3 5 0,0 4-274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24:33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 1472,'-4'0'2051,"-1"11"-1201,3-3-620,-1 0 0,-1-1 0,1 1 0,-1-1-1,-1 0 1,1 0 0,-1-1 0,-1 1 0,-5 5 0,9-11-154,-1 0 1,1 0-1,0 0 1,-1 0 0,1 0-1,0-1 1,-1 1-1,1-1 1,-1 0-1,1 0 1,-1 0 0,1 0-1,-1 0 1,1 0-1,-5-2 1,-7 1 191,14 1-258,-1 0 0,0 0 1,0 0-1,0 0 0,0 0 0,1 0 0,-1 0 0,0 0 0,0-1 1,0 1-1,1 0 0,-1 0 0,0-1 0,0 1 0,1-1 1,-1 1-1,0-1 0,1 1 0,-1-1 0,1 1 0,-1-1 0,0 1 1,1-1-1,-1 0 0,1 1 0,0-1 0,-1 0 0,1 0 1,-1 1-1,1-1 0,0 0 0,0 0 0,-1 1 0,1-1 0,0 0 1,0 0-1,0 0 0,0 0 0,0 1 0,0-1 0,0 0 1,1-1-1,-1 0 3,0 0-1,1 1 1,-1-1 0,1 0 0,-1 1 0,1-1 0,0 0-1,0 1 1,0-1 0,-1 1 0,2-1 0,-1 1 0,0 0-1,0-1 1,0 1 0,1 0 0,-1 0 0,0 0 0,3-2-1,0 2 31,-3 0-47,1 0 1,-1 1-1,0-1 0,1 0 1,-1 1-1,1 0 0,-1-1 1,4 1-1,-5 0 7,1 0-1,-1 0 0,1 0 1,-1 1-1,0-1 1,1 0-1,-1 0 1,1 1-1,-1-1 1,0 0-1,1 1 1,-1-1-1,0 0 1,1 1-1,-1-1 1,0 1-1,0-1 0,1 1 1,-1-1-1,0 0 1,0 1-1,0-1 1,0 1-1,1-1 1,-1 1-1,0-1 1,0 1-1,0-1 1,0 1-1,0-1 1,0 1-1,0-1 0,0 1 1,-1 0-1,1 5 128,0-5-113,1 0 0,-1 0 0,0 0 0,0 0 0,0 0 0,0 0 0,0 0 0,-1 0 0,1 0 0,0 0 0,0 0 0,-1 0 0,1 0 0,-1 0 0,1 0 0,0 0 0,-1 0 0,0 0 0,1 0 0,-1-1 0,0 1 0,1 0 0,-1 0 0,-1 1 0,-34 37 202,19-23-225,14-12 10,0 0 0,-1-1 1,0 1-1,0-1 0,0 0 0,0 0 0,-1 0 1,-5 3-1,10-6 8,-1 0 0,0 1 0,1-1 0,-1 0 0,0 0 1,1 0-1,-1 1 0,0-1 0,1 0 0,-1 0 0,0 0 1,1 0-1,-1 0 0,0 0 0,1 0 0,-1-1 0,0 1 0,1 0 1,-2 0-1,2-1-12,0 1 1,-1 0-1,1-1 1,0 1 0,0 0-1,0-1 1,-1 1-1,1 0 1,0-1-1,0 1 1,0 0-1,0-1 1,0 1-1,0 0 1,0-1 0,0 1-1,0 0 1,0-1-1,0 1 1,0 0-1,0-1 1,0 1-1,0-1 1,0 0 0,1 0-14,0-1 1,-1 0-1,1 0 1,0 1 0,0-1-1,0 1 1,0-1 0,0 0-1,0 1 1,1 0-1,-1-1 1,2-1 0,-1 3-20,24-15 15,-24 15 17,0-1 0,0 1-1,-1-1 1,1 1 0,0 0-1,0 0 1,-1 0 0,1 0-1,0 0 1,0 0 0,-1 0-1,1 1 1,0-1 0,3 2-1,0-1 10,-4-1 10,-1 0 0,0 0 1,1 0-1,-1 0 0,1 0 1,-1 0-1,1 0 0,-1 0 1,1 0-1,-1 0 0,0 0 1,1 1-1,-1-1 0,1 0 0,-1 0 1,0 0-1,1 1 0,-1-1 1,0 0-1,1 0 0,-1 1 1,0-1-1,1 0 0,-1 1 1,0-1-1,0 1 0,1-1 1,-2 2-13,-1-1 1,1 1-1,-1-1 1,1 0-1,-1 0 0,0 0 1,1 0-1,-1 0 1,-2 1-1,1 0-27,1 1 0,-1-1 0,1 1-1,-1-1 1,-2 5 0,5-7 54,6-9-283,23-43 205,-23 40 76,0 0 1,0 1-1,1-1 0,1 2 0,10-14 1,-17 24-34,0-1 1,0 1-1,-1-1 1,1 0-1,0 1 1,0 0-1,0-1 1,0 1-1,0 0 0,-1-1 1,1 1-1,0 0 1,0 0-1,0 0 1,0 0-1,0 0 1,0 0-1,2 0 1,0 0-28,-2 0-137,0 12 81,0-10 102,-1-1 0,0 1 0,0-1 0,1 0 0,-1 1-1,0-1 1,0 1 0,0-1 0,-1 0 0,1 1 0,0-1 0,-1 0 0,1 1-1,0-1 1,-1 0 0,0 1 0,1-1 0,-1 0 0,0 0 0,1 0-1,-2 2 1,-7 6 74,-20 14 0,7-5-142,21-16 22,1-1 20,0-1 1,0 1-1,-1-1 1,1 1-1,0-1 1,0 0-1,-1 1 0,1-1 1,-1 1-1,1-1 1,0 0-1,-1 1 0,1-1 1,-1 0-1,1 1 1,0-1-1,-1 0 1,1 0-1,-1 1 0,1-1 1,-1 0-1,1 0 1,-1 0-1,0 0 0,1 0 1,-1 0-1,0 0 1,-3 3 321,4-3-310,-1 0-1,1 1 1,0-1-1,0 0 1,0 0-1,0 0 0,-1 1 1,1-1-1,0 0 1,0 0-1,0 0 1,-1 0-1,1 0 1,0 0-1,0 0 1,-1 1-1,1-1 1,0 0-1,0 0 0,-1 0 1,1 0-1,0 0 1,0 0-1,-1 0 1,1 0-1,0 0 1,0 0-1,-1 0 1,1 0-1,0-1 1,0 1-1,-1 0 0,1 0 1,0 0-1,0 0 1,-1-1-1,-5-2 81,1 0 14,0 0-1,0 0 1,-9-7 0,14 9-55,0 1-198,22-6 304,-17 6-124,0 1 1,0-1-1,0 1 0,-1 0 0,1 0 0,0 0 0,-1 1 1,1 0-1,-1 0 0,0 0 0,0 0 0,0 1 0,0 0 1,5 4-1,-3-2 36,0 1 1,0 0-1,-1 0 1,0 1-1,0 0 1,-1 0-1,7 13 1,-1 21 103,-9-37-125,-1-1 1,1 0-1,0 0 1,-1 0-1,0 1 1,0-1-1,0 0 0,0 0 1,0 0-1,0 1 1,-1-1-1,0 0 1,0 0-1,0 0 0,0 0 1,0 0-1,0 0 1,-1 0-1,1 0 1,-1 0-1,0-1 0,-3 4 1,1-1-224,-1 1 0,0-1 0,0-1-1,0 1 1,0-1 0,-1 0 0,0 0 0,0-1 0,-10 5 0,1-2-409,-21 9-1616,6 4 1008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29:30.3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89 452 3648,'-5'-4'498,"3"2"-312,1 1-1,-1-1 0,0 1 0,1-1 0,0 0 0,-1 0 0,1 0 0,-5-10 1350,5 9-1519,6 3-187,6 3 76,18 6 464,1-2 1,52 6 0,-52-8-247,336 42 1562,-52-2-1397,181-21 59,-432-23-344,-19 0 64,50-4 1,-89 2-6,-1 1 0,-1-1 0,1 0 0,0 0-1,0 0 1,4-3 0,-7 4-56,-1 0 0,0 0-1,0 0 1,1 0 0,-1 0 0,0-1 0,0 1 0,0 0 0,1 0-1,-1 0 1,0 0 0,0-1 0,0 1 0,1 0 0,-1 0-1,0-1 1,0 1 0,0 0 0,0 0 0,0-1 0,0 1-1,1 0 1,-1 0 0,0-1 0,0 1 0,0 0 0,0-1 0,0 1-1,0 0 1,0 0 0,0-1 0,0 1 0,-1-1 4,0 0 1,0 0-1,1 0 1,-1 0 0,0 1-1,0-1 1,0 0-1,0 1 1,0-1-1,0 0 1,0 1 0,0-1-1,-2 0 1,-22-6-56,0 0 1,0 1-1,0 2 1,-44-3-1,34 3 38,-654-29 786,640 33-729,-204-5 289,-68 3-424,296 2 1,1 2 0,0 1 0,-26 6 0,41-5-105,9-4 185,-1 0-1,1 0 1,0 0-1,0 0 1,0 1-1,0-1 0,0 0 1,0 0-1,0 0 1,0 0-1,0 0 1,0 0-1,0 0 1,0 1-1,0-1 0,0 0 1,0 0-1,0 0 1,0 0-1,0 0 1,0 0-1,0 1 1,0-1-1,0 0 0,0 0 1,0 0-1,0 0 1,0 0-1,0 0 1,0 1-1,0-1 1,0 0-1,0 0 0,0 0 1,0 0-1,1 0 1,-1 0-1,0 0 1,2 2-23,-1-1 0,1 0 0,0-1 0,0 1 0,-1 0 1,1 0-1,0-1 0,3 1 0,91 12-192,-42-8 203,39 2 274,161-9-1,-83-3-297,254-6 223,-149 1 7,-76 9-264,-195 2 107,-13 1-93,-16 2 1,-232 22 113,-112 1-122,160-16 178,-159-5 15,235-6-122,123 0 0,-20-1-160,-1 2 0,1 1 1,-38 7-1,65-9 136,0 1 0,1-1 0,-1 0-1,1 1 1,-1-1 0,1 1 0,-1 0-1,1-1 1,-1 1 0,1 0 0,-1 0 0,1 0-1,0 0 1,0 0 0,-1 0 0,1 0-1,0 1 1,0-1 0,-1 2 0,2-2 11,0-1 1,0 1 0,0 0 0,-1-1-1,1 1 1,0 0 0,0-1 0,0 1-1,1 0 1,-1-1 0,0 1 0,0 0-1,0-1 1,0 1 0,1 0 0,-1-1-1,0 1 1,1 0 0,0 1 3,0 0 1,1 0-1,-1-1 0,1 1 1,0 0-1,-1-1 1,4 2-1,22 15-25,2-1 1,54 22-1,-35-17-32,-1-1 123,0-3 0,1-1 0,92 18 0,-63-23 30,1-3-1,0-3 0,90-6 1,-70-1 163,28-1-122,-94 1-73,-74-2-13,-73-17-1,72 12-90,22 4 23,-221-34 185,181 31-217,-128-8-27,159 14-60,1 2-1,0 1 1,0 1 0,-40 11 0,68-14 119,-26 9-104,17-1 134,9-8-6,1 0 0,0 0 0,0 1 1,0-1-1,0 0 0,0 1 0,0-1 0,0 0 0,0 0 0,-1 1 0,1-1 1,0 0-1,0 1 0,0-1 0,0 0 0,0 1 0,1-1 0,-1 0 0,0 1 1,0-1-1,0 0 0,0 0 0,0 1 0,0-1 0,0 0 0,1 1 0,-1-1 0,0 0 1,0 0-1,0 0 0,1 1 0,1 0-1,0 1-1,1-1 1,-1 0-1,0 0 1,1 0-1,-1-1 1,0 1 0,1-1-1,-1 1 1,1-1-1,-1 0 1,1 0-1,-1 0 1,6 0 0,-3 0 27,24-1 216,0-2 0,37-7 0,58-19 149,-58 13-153,207-57 11,166-33-286,-25 45 148,-382 56-96,9-3 107,75-2-1,-190 20 433,-97-13-556,92-1 44,-188-4 43,210 5-56,0-2 1,-1-2 0,-68-19-1,66 7-323,108 38-379,-8-12 684,1-2-1,66 0 1,-53-3-15,424-7 275,-129-35 51,-275 28-244,-1-3 0,121-44 0,-189 57-58,44-19 203,-44 19-193,0-1-1,-1 0 1,1 0 0,-1 0-1,0 0 1,0-1 0,5-6 0,-8 9-31,0 0 0,0 0 0,0-1 0,-1 1 0,1 0 0,-1 0 0,1-1 0,-1 1 0,1-1 0,-1 1 0,0 0 0,0-1 0,1 1 0,-1-1 0,0 1 0,0 0 0,0-1 0,-1 1 1,1-1-1,0 1 0,-1-1 0,1 1 0,-1 0 0,1-1 0,-1 1 0,1 0 0,-1 0 0,0-1 0,0 1 0,1 0 0,-1 0 0,0 0 0,0 0 0,0 0 0,-2-1 0,-4-4-55,0 0-1,0 1 0,0 1 0,-15-8 0,-6-1-8,0 2 1,-1 1-1,-50-11 0,-95-7 87,94 16 1,78 12-19,-236-30 555,197 27-628,0 2 0,-1 1 0,-68 11 1,103-10 69,-1 1 0,1 0 0,0 0 0,-11 6 0,17-8-1,1 1 0,-1-1 0,1 0-1,-1 0 1,1 1 0,-1-1 0,1 0-1,-1 1 1,1-1 0,0 0 0,-1 1-1,1-1 1,-1 1 0,1-1 0,0 1-1,0-1 1,-1 1 0,1-1 0,0 1-1,0-1 1,-1 1 0,1-1 0,0 1-1,0-1 1,0 1 0,0-1 0,0 1-1,0 0-4,0 1-1,1-1 1,-1 0-1,1 0 0,-1-1 1,1 1-1,-1 0 0,1 0 1,-1 0-1,1 0 0,0 0 1,0 0-1,0 0 0,4 3-29,0 0 0,0-1-1,10 7 1,151 63-55,-105-48 39,38 11 181,3 1-43,-98-35-64,-1-1 0,1 1 0,-1 0 0,0 0 0,5 4 0,-8-6-21,0 1 0,1-1 1,-1 0-1,0 1 0,1-1 0,-1 0 0,0 1 0,0-1 1,1 0-1,-1 1 0,0-1 0,0 1 0,0-1 0,1 1 0,-1-1 1,0 0-1,0 1 0,0-1 0,0 1 0,0-1 0,0 1 1,0-1-1,0 1 0,0-1 0,0 1 0,0-1 0,0 0 1,0 1-1,-1-1 0,1 1 0,0-1 0,0 1 0,0-1 0,-1 0 1,1 1-1,0-1 0,0 1 0,-1-1 0,1 0 0,0 1 1,-1-1-1,1 0 0,-1 0 0,1 1 0,0-1 0,-1 0 0,1 0 1,-1 1-1,1-1 0,0 0 0,-1 0 0,1 0 0,-2 0 1,-6 3-12,-1 0 1,0-1-1,0 0 1,-13 1 0,7 0 1,-51 4 3,-70 0 0,84-6 4,-647-11 542,688 10-537,-3-1 45,6 1-19,0-1 1,1 1 0,-16 2-1,22-2-32,1 0 0,0 0 0,-1 0 0,1 0 0,0 1 0,0-1 0,-1 0 0,1 0 0,0 0 0,-1 0 0,1 0 0,0 0 0,-1 0 0,1 1 0,0-1 0,0 0 0,-1 0 0,1 0 0,0 1 0,0-1 0,-1 0 0,1 0 0,0 1 0,0-1 0,0 0 0,-1 0 0,1 1 0,0-1 0,0 0 0,0 1 0,0 0-5,0-1-1,1 1 0,-1-1 1,0 1-1,1-1 1,-1 1-1,0-1 0,1 0 1,-1 1-1,1-1 0,-1 1 1,1-1-1,-1 0 1,1 1-1,-1-1 0,1 0 1,-1 0-1,2 1 1,8 2 53,0 0 1,0 0-1,0-1 1,1 0 0,14 0-1,4 1 23,169 15 83,-28-4-132,-72-1-63,150 11 397,-4-19-319,-326 6-170,-53-17 226,75 2-53,57 3-53,-28 1-45,30 0 41,-1 0 0,0 0 0,0 1 0,0-1 0,1 0 0,-1 1 0,0-1 0,0 1 0,1 0 0,-1 0 0,1-1 0,-1 1 0,-1 2 0,3-3 13,-1 0 1,1 0-1,0 0 0,0 0 1,0 0-1,0 1 1,0-1-1,0 0 0,-1 0 1,1 0-1,0 0 1,0 1-1,0-1 0,0 0 1,0 0-1,0 0 1,0 1-1,0-1 0,0 0 1,0 0-1,0 0 1,0 1-1,0-1 0,0 0 1,0 0-1,0 0 1,0 1-1,0-1 0,0 0 1,0 0-1,0 0 0,1 1 1,-1-1-1,0 0 1,0 0-1,0 0 0,0 0 1,0 1-1,0-1 1,1 0-1,8 6-107,-6-4 77,43 21 100,0-2 0,1-3 0,54 15 0,-66-22-26,85 27 153,2-6 1,183 24 0,-111-39-270,-47-6 109,58 15-139,-189-25 31,-12-3-141,-9-1 99,-11-5-13,16 8 124,-390-160-426,305 125 544,-98-26 0,60 35-148,46 11-403,121 23 328,1-2 1,50 1-1,91-6 352,-144-2-219,322-11 601,-28 1-265,-82 5-302,396 1-48,-482 6-125,-99-1 31,-65-1 35,-5 0 24,-8-3 20,-16-3 23,-132-18-142,-49-11 87,154 25 63,-265-59 94,7-21-100,227 62-112,-216-71 29,216 76 96,-140-20 1,208 41-108,0 2 0,0 0 1,0 0-1,0 2 1,-28 3-1,41-4 52,1 1-1,-1-1 0,0 1 1,0-1-1,1 1 0,-1 0 1,0 0-1,1-1 1,-1 1-1,0 0 0,1 1 1,-1-1-1,1 0 0,-2 2 1,3-2 18,-1 0 0,1 0 0,0-1 1,-1 1-1,1 0 0,0 0 0,0 0 1,0 0-1,0 0 0,0 0 0,0 0 0,0 0 1,0 0-1,0 0 0,0 0 0,0 0 0,0 0 1,1 0-1,-1-1 0,1 1 0,-1 0 0,0 0 1,1 0-1,-1 0 0,1-1 0,0 1 1,-1 0-1,1 0 0,-1-1 0,1 1 0,1 0 1,7 8 22,1 0 1,-1-1 0,2-1 0,-1 0-1,1 0 1,11 5 0,72 27 124,-93-38-142,92 32 0,1-5 0,118 22 0,31-12 403,247 7 0,-414-41-378,399 29 67,-473-33-116,0 0 0,0 1 0,0-1 0,1 0 0,-1 1 0,0 0 0,0-1 0,0 1 0,0 0 0,0 0 0,0 0 0,0 0 0,0 1 0,0-1 0,-1 0 0,1 1 0,1 1 0,-3-3 21,0 1 0,1-1 0,-1 0 0,0 0 0,0 1 0,0-1 0,0 0 0,0 0 0,0 0 0,0 1 0,0-1 0,0 0 0,0 0 0,0 1 0,0-1 0,0 0 1,0 0-1,0 1 0,-1-1 0,1 0 0,0 0 0,0 0 0,0 1 0,0-1 0,0 0 0,0 0 0,-1 0 0,1 0 0,0 1 0,0-1 0,0 0 0,0 0 0,-1 0 0,1 0 0,0 0 0,0 0 0,0 1 0,-1-1 0,1 0 0,0 0 0,0 0 0,-1 0 0,1 0 1,0 0-1,-11 3 19,0-1 0,-18 3 0,13-3-22,-106 9-104,-4 0 55,-32 16-160,129-20 164,0 1-1,1 1 0,-37 17 1,60-23 62,0-1 0,0 1 0,0 0 0,1 1 0,-1-1 0,1 1 0,-6 6 0,8-9-6,1 0 1,0 1-1,0-1 1,1 0 0,-1 1-1,0-1 1,0 1-1,1 0 1,-1-1 0,1 1-1,-1 0 1,1-1-1,0 1 1,0 0 0,0-1-1,-1 1 1,2 0-1,-1-1 1,0 1 0,0 0-1,0-1 1,1 1-1,-1 0 1,1-1 0,0 1-1,-1-1 1,1 1-1,0-1 1,1 2 0,0 0 15,0 0 0,1 0 0,-1-1 0,1 1 0,-1-1 1,1 1-1,0-1 0,0 0 0,0 0 0,0-1 1,1 1-1,-1-1 0,6 2 0,4 2 16,30 4 0,-38-9-29,41 7 62,0-3 0,65-2-1,93-17-160,-187 13 40,31-8 0,-42 10-47,-15 4-28,-38 2-36,1-2 0,-74-3 0,75-1 136,-18 0 90,-115-2 287,140 0-247,0-3-1,-59-13 1,55 4-31,38 13-66,0-1 1,1 0-1,-1 0 1,0 0-1,1-1 1,-1 1-1,-4-5 1,8 7-8,0 0-1,0 0 1,0 0 0,-1 0-1,1-1 1,0 1 0,0 0-1,0 0 1,0 0 0,0 0-1,0-1 1,0 1 0,-1 0 0,1 0-1,0 0 1,0-1 0,0 1-1,0 0 1,0 0 0,0 0-1,0-1 1,0 1 0,0 0-1,0 0 1,0 0 0,0-1-1,0 1 1,0 0 0,0 0 0,0 0-1,1 0 1,-1-1 0,0 1-1,0 0 1,0 0 0,8-4-40,11 4-32,176 27-30,21 2 156,-196-27-43,275 15 165,-22-11 186,-188-3-223,-3 0-36,74 1-88,-152-4-56,3 0-87,-17-5-7,-33-6 21,-84-10 1,59 11 158,-787-112 30,821 118-138,-424-42 190,377 36-458,129 13 224,0 2-1,67 15 1,59 8 19,6-20 246,0-7 0,221-28 0,-326 19-98,-4 2 126,137-31 0,-164 22-124,-41 14-78,1-1-1,-1 0 1,0 0 0,0 0-1,0 0 1,0 0 0,0-1-1,4-4 1,-6 6 6,0 0-1,-1 0 1,1 0 0,-1 0 0,1 0-1,-1 0 1,1 0 0,-1-1-1,0 1 1,1 0 0,-1 0 0,0 0-1,0 0 1,0-1 0,0 1-1,0 0 1,0 0 0,0 0 0,0 0-1,0-1 1,0 1 0,-1 0 0,1 0-1,-1 0 1,1 0 0,-1 0-1,1 0 1,-2-2 0,-1-1-57,0 0 0,0 1 1,-1-1-1,1 1 0,-8-6 0,-113-70-683,41 29 498,43 23 305,-62-37-97,86 55 9,0 1 0,-1 1 0,0 1 0,-28-7 0,32 10 7,-1 0 0,0 1 0,0 1-1,-1 1 1,1 0 0,0 1 0,-23 3 0,32-3 7,0 1 0,0-1 0,0 1 1,0 0-1,1 0 0,-1 1 0,0-1 1,1 1-1,0 0 0,-6 5 0,7-5 4,1 0-1,-1 0 0,1 0 0,0 1 0,-1-1 0,2 1 0,-1-1 0,0 1 0,1 0 0,-1-1 0,1 1 0,0 0 0,1 0 0,-1 0 0,0 5 0,0 15 48,1-15-14,0 1 0,-1 0 0,-1-1 0,-2 11 0,3-16-11,-1-1-1,1 1 0,-1 0 1,0-1-1,0 0 0,0 1 0,0-1 1,-1 0-1,1 0 0,-1 0 1,0-1-1,0 1 0,-6 4 1,-10 5 57,0-1 0,-42 17 1,-48 10 175,93-33-194,-44 11 21,-1-2 0,-75 6-1,49-7-39,0 0 100,-104 31 0,183-42-122,-5 2 23,0 0 0,0-1 0,0 0 0,-17 0 1,29-3-8,0 0 0,0 0 0,0 0 1,0 0-1,0 0 0,0 0 1,1 1-1,-1-1 0,0 0 1,0 0-1,0 1 0,0-1 0,1 1 1,-1-1-1,0 1 0,0-1 1,1 1-1,-1-1 0,0 1 1,0 0-1,16 7 381,90 24 44,57 21-307,-66-14-65,76 28-132,4-14 240,298 20 503,-445-71-594,0-1 0,38-4 0,-67 3-90,1 0 1,0 0 0,0 0 0,0 0-1,0 0 1,-1 0 0,1 0 0,0-1-1,0 1 1,0 0 0,-1-1 0,1 1-1,0 0 1,-1-1 0,1 1 0,0-1-1,0 0 1,-1 0-12,0 1 0,1 0-1,-1-1 1,0 1-1,0 0 1,0-1 0,0 1-1,0-1 1,0 1 0,0 0-1,0-1 1,0 1 0,0 0-1,0-1 1,-1 1 0,1-1-1,0 1 1,0 0 0,0-1-1,0 1 1,-1 0 0,1-1-1,0 1 1,0 0 0,-1-1-1,-3-3-78,1 1-1,-1-1 0,0 1 1,-6-3-1,7 3 156,-14-9-71,0 1 1,-1 0 0,-1 2 0,1 0 0,-1 1 0,-27-8 0,-206-35-355,29 7 34,140 25 388,-100-9 1,126 21 44,48 3-126,13 1 15,19-1-10,-18 3 2,274-59 327,-128 25-308,-93 22 61,0-2 1,100-41 0,-149 52-22,1-1 1,-1 0 0,0 0 0,13-12 0,-20 16-64,0 0-1,-1-1 1,1 1-1,-1-1 1,1 0-1,-1 1 1,1-1-1,-1 0 1,0 0-1,0 0 1,0 0-1,0 0 1,0 0-1,0 0 1,-1 0 0,1 0-1,-1-1 1,1 1-1,-1 0 1,0 0-1,0 0 1,0-1-1,0 1 1,0 0-1,0 0 1,-1-1-1,1 1 1,-2-4 0,0 3-27,1 0 1,-1 1 0,0-1 0,0 0 0,0 1 0,0 0 0,-1-1 0,1 1 0,-1 0 0,1 0 0,-1 0-1,0 0 1,1 1 0,-6-3 0,-5-1-179,-1 0 0,-16-4 0,25 8 169,-71-17-780,-1 4-1,-102-6 1,-165 14-2571,195 13 114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6:12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1472,'-2'-1'328,"2"2"54,4 6 451,5 10 493,16-6-435,-22-8-793,-1 1 0,1-1 0,-1 0 0,0 1 0,0 0 0,0-1 0,0 1 0,0 0 0,-1 0 0,0 0 0,0 0 0,1 7 0,0 6 170,-1 32 0,0-1-25,5 268 684,-9-179-558,1-5 115,1 65 205,15 33-177,-2 105-70,-12-301-382,0 64-95,11 444 198,60 286 825,-57-677-995,16 108 139,8 97-83,-26 206 74,-10-241 64,7 2-374,-9 114 294,-42 135 186,38-413-81,4-115-269,1-29 58,5 28 0,-4-30 146,-2-11-129,1 0-1,-1 0 1,1 0 0,0 0-1,0 0 1,0-1 0,0 1-1,0 0 1,0 0 0,0-1-1,0 1 1,1-1 0,-1 1-1,1-1 1,-1 0 0,1 1-1,0-1 1,-1 0 0,1 0-1,0 0 1,0 0 0,2 0-1,5 3-153,1-1 1,-1-1-1,16 2 0,-2 1 129,119 21-158,-25-4 295,144 7 1,-160-21 58,297 13 113,125-27 49,-392 3-340,353-4-117,152 4 442,256 20-416,-851-15 92,699 29 168,-590-22-230,195 7 30,-100-12 73,114 1 1,46 1 229,-179-2-1,167 19 389,-294-14-563,122 19 307,-202-26-409,30 6 153,84 26-1,-106-25-94,0 1-1,-1 1 1,0 2-1,36 23 1,-32-11 232,-25-20-343,1 1 1,1-1 0,-1-1-1,9 5 1,-14-8 104,2 1-329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6:13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5632,'-1'-1'170,"1"0"1,0 0 0,0 0-1,0 0 1,0 0 0,0 0-1,0 0 1,0-1 0,1 1-1,-1 0 1,0 0 0,1 0-1,-1 0 1,1 0-1,-1 0 1,1 0 0,-1 0-1,1 1 1,1-3 0,-1 0-339,2 0 0,-1 0 0,0 0 0,1 0 0,3-4 0,-1 4 164,-1 0 1,1 1-1,1-1 1,-1 1-1,0 0 0,1 0 1,-1 0-1,1 1 1,-1 0-1,1 0 0,0 0 1,-1 1-1,1 0 1,0 0-1,0 1 0,-1-1 1,7 2-1,-5 0 146,0 0-1,0 0 0,0 0 1,-1 1-1,1 0 1,-1 0-1,0 1 0,0 0 1,0 0-1,0 0 1,-1 1-1,1-1 0,6 10 1,3 5 429,-2 1 0,19 36 1,15 47 509,-2-4-2356,-41-92 657,1 1 0,0-1-1,1 0 1,8 10 0,5 4-2584,-5-8 1479,7-6-229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6:13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675 1 8320,'-27'16'3072,"16"-1"-2400,-13 4-160,12-2-160,-3 4-288,-10 6-160,-15 7 32,-9 4-96,-16-2 64,-7 2-288,-1-1 224,8 4-928,9 0 608,3-5-864,3 2 800,12 3-1728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6:16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8 2912,'0'-7'6596,"-1"11"-5443,-62 162-738,40-110-193,-27 91 0,1 80 60,47-219-260,1 0-1,0 0 0,1 0 0,0 0 1,0 0-1,1 0 0,2 12 0,-2-17-4,0 0-1,0 0 0,0 1 0,0-1 1,0 0-1,1 0 0,0 0 1,0 0-1,-1-1 0,2 1 0,-1 0 1,0-1-1,0 1 0,1-1 1,0 0-1,-1 0 0,1 0 0,0 0 1,0 0-1,4 1 0,6 2-11,0-1-1,0 0 0,0-1 0,0-1 1,1 0-1,13 0 0,6-1-2309,44-6-1,-55 4 390,-14 1 1034,-1-1-1,0 1 1,7-3 0,8-3-478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6:16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16 200 3808,'-1'-1'223,"-1"1"-1,1-1 1,0 0-1,-1-1 1,1 1 0,0 0-1,0 0 1,0 0 0,-2-3-1,3 3-231,0 1 0,0-1 0,0 0 1,-1 1-1,1-1 0,0 0 0,0 1 0,0-1 0,0 0 0,0 0 0,0 1 0,0-1 0,0 0 0,0 1 0,1-1 1,-1 0-1,0 1 0,0-1 0,0 0 0,1 1 0,-1-1 0,1 0 0,2-5-39,-2 4 222,1 0-1,-1-1 0,1 1 1,-1 0-1,1 0 0,0 0 1,0 0-1,0 0 0,0 0 0,0 1 1,3-3-1,20-10 608,0 1 0,1 1-1,0 1 1,1 2 0,27-7 0,11 1-772,67-6 1,-64 11-1086,38-4-5149,-58 10 3201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6:21.6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144 140 1728,'1'-2'127,"0"-2"1,0 1-1,0 0 0,0 0 0,-1 0 1,1 0-1,-1 0 0,0 0 1,0-1-1,0 1 0,0 0 0,-1 0 1,1 0-1,-2-4 0,2 6 73,-1 0 0,0-1-1,0 1 1,0 0-1,0 0 1,0 0 0,0-1-1,0 1 1,0 0 0,0 0-1,0 0 1,-1 1 0,1-1-1,0 0 1,-1 0 0,1 1-1,0-1 1,-1 1 0,1-1-1,-1 1 1,1 0-1,-3-1 1,-5-1 235,8 2-413,1 0-1,-1 0 1,1-1-1,-1 1 1,1 0 0,-1 0-1,1 0 1,-1 0 0,1 0-1,-1 0 1,1 0-1,-1 0 1,1 0 0,-1 0-1,1 0 1,-1 0 0,1 1-1,-1-1 1,1 0-1,-1 0 1,1 0 0,-1 1-1,1-1 1,-1 0-1,1 1 1,-1 0 0,-5 3-7,0 1 1,1 0 0,-1 0-1,1 1 1,1-1 0,-1 1 0,1 0-1,0 0 1,0 1 0,1-1-1,0 1 1,-3 8 0,5-12-8,0-1 1,1 1-1,-1 0 1,1 0 0,-1 0-1,1 0 1,0-1-1,0 1 1,0 0 0,0 0-1,1 0 1,-1 0-1,1 0 1,0-1 0,0 1-1,0 0 1,0 0-1,0-1 1,0 1-1,1-1 1,0 1 0,-1-1-1,1 0 1,0 1-1,0-1 1,0 0 0,0 0-1,0-1 1,1 1-1,-1 0 1,1-1 0,-1 1-1,4 1 1,-4-2 52,0 0 0,0 0 0,0 0 0,1-1 0,-1 1 0,0 0 0,0-1 1,1 0-1,-1 1 0,0-1 0,1 0 0,-1 0 0,0 0 0,1-1 0,-1 1 0,0 0 1,0-1-1,1 0 0,-1 1 0,0-1 0,0 0 0,0 0 0,0 0 0,0 0 0,0-1 1,0 1-1,0 0 0,0-1 0,-1 0 0,1 1 0,0-1 0,-1 0 0,0 0 0,1 0 1,-1 0-1,0 0 0,0 0 0,0 0 0,0 0 0,0 0 0,-1 0 0,1-1 0,-1 1 1,1 0-1,-1-1 0,0 1 0,0-4 0,0 5-51,0-1 0,0 1 1,0 0-1,0-1 0,-1 1 0,1 0 0,0 0 1,-1 0-1,1-1 0,-1 1 0,1 0 0,-1 0 1,1 0-1,-1 0 0,0 0 0,0 0 1,0 0-1,1 0 0,-1 0 0,0 0 0,0 1 1,0-1-1,0 0 0,0 0 0,-1 1 0,1-1 1,0 1-1,0-1 0,0 1 0,-1 0 1,1-1-1,0 1 0,0 0 0,-1 0 0,1 0 1,0 0-1,0 0 0,-1 0 0,1 0 0,0 0 1,0 0-1,-1 1 0,1-1 0,0 0 1,0 1-1,-1 0 0,-5 3-55,-1 0-44,1 0 0,-14 11 0,20-14 91,-1 1 0,1-1 0,0 0 0,-1 1 0,1 0-1,0-1 1,0 1 0,0 0 0,0-1 0,0 1 0,0 0 0,0 0 0,1 0 0,-1 0 0,0 0 0,1 0 0,-1 3 0,2-4 0,-1 0 0,0 0 0,0-1 0,0 1 0,0 0 0,1 0 0,-1-1 0,0 1 1,1 0-1,-1-1 0,0 1 0,1 0 0,-1-1 0,1 1 0,-1-1 0,1 1 0,-1-1 1,1 1-1,0-1 0,-1 1 0,1-1 0,0 1 0,-1-1 0,1 0 0,0 1 0,-1-1 0,1 0 1,0 0-1,0 0 0,-1 1 0,1-1 0,0 0 0,0 0 0,0 0 0,-1 0 0,2-1 0,2 1 24,0 0-1,0 0 0,0-1 0,0 1 1,5-3-1,-5 2 28,0-1 1,0 0-1,0 0 1,0-1 0,0 1-1,-1-1 1,1 0-1,-1 0 1,1 0-1,-1 0 1,0-1-1,3-4 1,-1 0 42,0 0 1,0 0-1,-1 0 1,6-18 0,-4-3-17,-6 24-51,1 0-1,-1 0 1,1 1 0,3-9 0,-3 12-32,-1 1 1,0-1-1,0 0 1,1 0 0,-1 1-1,0-1 1,0 0 0,0 1-1,0-1 1,1 0 0,-1 0-1,-1 1 1,1-1-1,0 0 1,0 0 0,0 1-1,0-1 1,0 0 0,-1 0-1,1 1 1,0-1 0,-1-1-1,-5 2-167,-2 8 16,2 1 116,1 1 0,0-1 0,0 1 0,1 0-1,1 1 1,-3 11 0,1 15-90,5-37 135,0 0-1,0 0 1,0 1 0,0-1-1,0 0 1,0 0-1,0 1 1,0-1-1,0 0 1,0 0 0,0 1-1,0-1 1,0 0-1,0 1 1,0-1-1,0 0 1,0 0 0,0 1-1,0-1 1,1 0-1,-1 0 1,0 1 0,0-1-1,0 0 1,0 0-1,1 0 1,-1 1-1,0-1 1,0 0 0,0 0-1,1 0 1,-1 1-1,11-1 252,-9 0-218,-1-1 1,1 1-1,0-1 0,0 1 0,-1-1 0,1 0 1,0 0-1,-1 0 0,1 0 0,1-1 1,0-2 21,0-1 1,-1 1 0,1-1 0,-1 0 0,0 0 0,0 0 0,-1 0 0,1 0 0,-1 0 0,0 0 0,-1 0 0,1-1 0,-1-5 0,-1 2-22,1-1 1,-1 1 0,-1 0 0,1-1-1,-2 1 1,-5-15 0,8 23-31,-1-1 0,1 0 0,-1 1 0,0-1 0,0 1 0,0-1 0,1 1 1,-2 0-1,1-1 0,0 1 0,0 0 0,0 0 0,-1 0 0,1-1 0,0 1 0,-1 1 0,1-1 0,-1 0 1,1 0-1,-1 1 0,0-1 0,1 0 0,-1 1 0,1 0 0,-1-1 0,0 1 0,0 0 0,1 0 0,-1 0 1,0 0-1,1 0 0,-1 0 0,0 0 0,1 1 0,-1-1 0,0 1 0,1-1 0,-1 1 0,-1 1 0,-6 2-35,1 0 0,0 1 0,0 0 0,0 0 0,-12 12 0,13-11-25,0 1 1,0 0 0,1 0 0,0 1 0,-9 15-1,13-21 39,0 1-1,1 0 1,0 0-1,0 1 0,0-1 1,0 0-1,0 0 1,0 0-1,1 1 0,0-1 1,0 0-1,0 1 0,0-1 1,0 0-1,0 0 1,1 1-1,0-1 0,0 0 1,0 0-1,1 4 1,0-5 12,-1 0 1,1 0 0,-1 0 0,1 0-1,0-1 1,0 1 0,0 0 0,0-1 0,0 0-1,0 1 1,1-1 0,-1 0 0,0 0 0,1 0-1,2 0 1,-2 0-183,0 0-1,1 0 0,-1 0 1,0-1-1,0 1 1,1-1-1,-1 0 0,0 0 1,1 0-1,-1-1 1,5 0-1,-4-1-201,-2 0-1,1 0 1,0 0-1,0 0 1,-1-1-1,1 1 1,-1-1 0,1 1-1,-1-1 1,0 0-1,0 0 1,0 0-1,-1 0 1,1 0 0,-1 0-1,2-6 1,1-5-936,0 0 1,2-15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6:28.5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264 166 3552,'-18'-35'2508,"13"25"-2217,0 0-1,0 1 0,-9-12 0,13 19-206,-5-5 619,1 1 0,1-1 0,-7-12 0,9 16-524,1 0 0,-1 0 0,0 0 1,0 1-1,0-1 0,0 1 0,0-1 0,-1 1 0,1 0 0,-5-4 0,5 5-161,0 0-1,1 1 0,-1-1 0,0 0 0,1 0 0,-1 1 0,0-1 1,0 1-1,0 0 0,1-1 0,-1 1 0,0 0 0,0 0 1,0 0-1,0 0 0,0 0 0,1 1 0,-1-1 0,0 0 0,-3 2 1,-2 2-28,1-1 0,0 1 1,0 1-1,0-1 0,0 1 1,1 0-1,-1 0 0,1 1 1,1 0-1,-1 0 1,1 0-1,0 0 0,0 1 1,1-1-1,-3 9 0,0-2 18,1 0 0,1 1 0,1-1 0,0 1 0,0 0 0,1 0 0,1 17 0,0-29 24,2 1 1,-1-1-1,0 1 0,0-1 1,1 0-1,-1 1 0,1-1 1,0 0-1,0 1 0,0-1 1,0 0-1,0 0 0,0 0 1,0 0-1,1 0 1,-1 0-1,3 3 0,-2-4-7,-1-1 1,0 1-1,0 0 0,1 0 1,-1-1-1,1 1 0,-1-1 0,0 0 1,1 1-1,-1-1 0,1 0 0,-1 0 1,1 0-1,-1 0 0,1 0 0,-1 0 1,1 0-1,-1 0 0,1 0 0,-1-1 1,0 1-1,1-1 0,-1 1 0,1-1 1,-1 0-1,0 1 0,0-1 0,1 0 1,-1 0-1,1-1 0,5-3 49,-1-1-1,-1 0 1,1 0 0,-1 0-1,0-1 1,0 0-1,-1 0 1,0 0 0,0 0-1,0-1 1,-1 1-1,0-1 1,-1 0 0,0 0-1,0 0 1,-1 0-1,0 0 1,0-1 0,-1 1-1,0 0 1,0 0-1,-1-1 1,0 1 0,-3-9-1,4 16-70,0-1 1,-1 1-1,0-1 0,1 1 1,-1 0-1,0-1 0,1 1 0,-1 0 1,0-1-1,0 1 0,0 0 1,0 0-1,0 0 0,-1 0 0,1 0 1,0 0-1,0 0 0,-1 0 1,1 0-1,0 1 0,-1-1 0,1 0 1,-1 1-1,1-1 0,-1 1 0,1 0 1,-1 0-1,1-1 0,-3 1 1,1 1-41,0-1 0,0 1 0,0-1 0,1 1 1,-1 0-1,0 0 0,0 0 0,1 0 1,-1 1-1,1-1 0,-1 1 0,1 0 0,-1-1 1,-3 5-1,-2 3-38,0 0 1,0 1-1,-8 14 1,14-21 75,0 0 0,0 0 0,0 1-1,0-1 1,1 1 0,0 0 0,0-1 0,0 1 0,0 0 0,0 0 0,1-1 0,-1 1 0,1 0 0,0 0 0,1 4 0,-1-8 5,0 1-1,0 0 1,1-1-1,-1 1 1,0-1-1,1 1 1,-1 0-1,0-1 1,1 1-1,-1-1 1,0 1-1,1-1 1,-1 0 0,1 1-1,-1-1 1,1 1-1,-1-1 1,1 0-1,-1 1 1,1-1-1,-1 0 1,1 0-1,0 1 1,-1-1-1,1 0 1,-1 0-1,1 0 1,0 0-1,-1 0 1,1 0-1,-1 0 1,1 0-1,0 0 1,-1 0 0,1 0-1,0 0 1,-1 0-1,1 0 1,-1-1-1,1 1 1,0 0-1,-1 0 1,1-1-1,-1 1 1,1 0-1,0-1 1,3-2 37,0 1 0,0-1 0,0 0 0,5-4 0,15-19 292,-14 10-1678,-6 1-3985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6:41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3812 320,'-5'-10'121,"4"10"-93,0-1 0,1 0 0,-1 0-1,1 0 1,0 0 0,-1 0 0,1 0 0,-1 0 0,1 0 0,0 0 0,0 0 0,0 0 0,0-1 0,0-4 340,0 5-304,1 1 1,-1 0-1,0-1 1,0 1 0,0 0-1,0-1 1,1 1 0,-1 0-1,0-1 1,0 1-1,0-1 1,0 1 0,0 0-1,0-1 1,0 1 0,0 0-1,0-1 1,0 1-1,0-1 1,-1 1 0,1 0-1,0-1 1,0 1 0,0 0-1,0-1 1,-1 1 0,1 0-1,0-1 1,0 1-1,0 0 1,-1 0 0,1-1-1,0 1 1,-1 0 0,1 0-1,0-1 1,0 1-1,-1 0 1,1 0 0,0 0-1,-1 0 1,-1-1 565,2 1-588,0 0 0,0 0 0,0 0 0,0 0 0,-1 0 1,1 0-1,0 0 0,0 0 0,0 0 0,-1 0 0,1 0 0,0 0 0,0 0 0,0-1 1,0 1-1,0 0 0,-1 0 0,1 0 0,0 0 0,0 0 0,0-1 0,0 1 0,0 0 1,0 0-1,0 0 0,-1 0 0,1-1 0,0 1 0,0 0 0,0 0 0,0 0 0,0 0 0,0-1 1,0 1-1,0 0 0,0 0 0,0 0 0,0-1 0,0 1 0,0 0 0,0 0 0,0 0 1,0-1-1,0 1 0,1 0 0,-1 0 0,0 0 0,30-58 1323,-17 33-565,15-43-1,-20 46-709,1 1-1,1 0 1,14-22 0,12-10 283,34-54 352,-56 80-643,-2 0 0,0-1 0,11-45 0,-8 26 124,26-88 55,6-22 299,-30 101-439,12-83-1,-6 24 124,-9 51-170,13-49-265,32-138 258,28-90 255,-87 340-322,27-85-120,61-126 0,-76 187 128,2 1-1,1 0 1,0 1-1,2 0 1,1 2-1,0 0 0,2 1 1,0 0-1,32-22 1,40-29 232,-42 28-332,43-43-77,-42 29 126,-16 17 38,60-53-1,162-95 172,-131 102-262,-5-3 157,119-112 0,-110 69-98,-114 116 144,23-29-1,-34 37-50,1 1 0,0 0 0,0 0 0,1 1 0,9-8 0,-15 13-86,1 0-1,-1 0 0,0 0 1,1 0-1,-1-1 0,0 1 1,0-1-1,0 1 0,0-1 1,0 1-1,0-1 0,-1 1 1,1-1-1,0 0 0,-1 1 1,1-1-1,-1 0 0,0 0 1,1-3-1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6:45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280 1 1152,'-2'1'346,"4"-2"-246,5 1 2697,-11 16-1528,3-15-1236,1-1 0,-1 1 1,1 0-1,-1 0 0,0 0 1,1-1-1,-1 1 0,0 0 1,1-1-1,-1 1 0,0-1 1,0 1-1,0-1 0,1 1 1,-1-1-1,0 0 0,0 1 1,-1-1-1,-9 6 523,-4 1 223,13-6-740,0 0 1,0 0 0,0-1 0,0 1-1,0-1 1,0 1 0,0-1 0,0 0-1,0 0 1,0 0 0,-4 0-1,-8 1 135,4 0 64,-1 0-1,1-1 1,-18-1-1,-1 0-67,-1-1 28,22 1-190,0 1 0,0-1 0,-1 2 0,1-1 0,-11 3 0,-1 4-33,20-7 22,0 0-1,-1 0 0,1 0 1,0 0-1,0 0 0,0 0 0,0 0 1,0 0-1,0 0 0,0 0 1,0 0-1,0 0 0,0 0 1,0 0-1,0 0 0,0 0 1,0 0-1,0 0 0,-1 1 1,1-1-1,0 0 0,0 0 1,0 0-1,0 0 0,0 0 1,0 0-1,0 0 0,0 0 1,0 0-1,0 0 0,0 0 1,0 0-1,0 0 0,0 1 1,0-1-1,0 0 0,0 0 1,0 0-1,0 0 0,0 0 1,0 0-1,0 0 0,0 0 0,0 0 1,0 0-1,0 0 0,0 0 1,0 0-1,0 0 0,1 1 1,-1-1-1,0 0 0,0 0 1,0 0-1,0 0 0,0 0 1,0 0-1,0 0 0,0 0 1,0 0-1,12 1-121,36-3 317,75-13 0,-31-2-506,-66 16 431,-25 1-48,0 0-31,4 0-1,-4 0 16,-1 1-15,0 2 10,-1-2 31,1-1 1,0 1 0,-1 0 0,0 0-1,1 0 1,-1-1 0,1 1-1,-1 0 1,0 0 0,1-1-1,-1 1 1,0-1 0,-1 2 0,-3 2-55,2 3-7,-1 0 0,1 0-1,0 0 1,0 1 0,1 0 0,0-1-1,-1 12 1,0-5-32,0 3-21,0 0-1,1 0 1,0 0 0,2 0-1,0 1 1,0-1 0,6 28-1,-5-41-290,0-1-1,0 1 0,0-1 1,1 1-1,-1-1 0,1 0 1,-1 1-1,1-1 0,1 0 1,-1 0-1,4 3 0,-6-5 267,0-1-1,0 0 1,0 0-1,1 0 1,-1 1-1,0-1 1,1 0-1,-1 0 0,0 0 1,0 0-1,1 0 1,-1 0-1,0 0 1,1 0-1,-1 0 1,0 1-1,0-1 0,1 0 1,-1-1-1,0 1 1,1 0-1,-1 0 1,0 0-1,1 0 1,-1 0-1,0 0 0,0 0 1,1 0-1,-1 0 1,1-1-1,12-12-2664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24:38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74 1728,'10'-19'4298,"-6"12"-3970,-4 10 249,-1-3-535,1 1-1,0 0 1,0 0 0,-1-1 0,1 1 0,-1 0 0,1-1 0,0 1 0,-1 0 0,1-1 0,-1 1 0,0-1 0,1 1-1,-1-1 1,1 1 0,-1-1 0,-1 1 0,2-1-41,-4 2 122,0-1-1,0 1 1,-1-1-1,1 0 1,-7 0 0,10-1-130,0 1 0,1-1 0,-1-1 0,0 1 0,1 0 0,-1 0 0,0 0 0,0 0 0,1 0 1,-1-1-1,0 1 0,1 0 0,-1-1 0,0 1 0,1 0 0,-1-1 0,1 1 0,-1-1 0,1 1 0,-1-1 1,1 1-1,-1-1 0,1 0 0,-1 1 0,1-1 0,-1 1 0,1-1 0,0 0 0,0 1 0,-1-1 0,1 0 1,0 1-1,0-1 0,0 0 0,0 0 0,0 1 0,0-1 0,0 0 0,0 0 0,0-1 0,0 1 0,0 0-1,0-1 0,0 1 0,0-1 1,1 1-1,-1-1 0,0 1 0,1 0 0,-1-1 1,1 1-1,0 0 0,-1-1 0,1 1 1,0 0-1,0 0 0,1-2 0,20-11-9,-11 7-111,-8 5 102,3 0 639,-7 14-277,-1-7-322,-1 1 1,1-1-1,-1 0 1,0 0-1,-1 0 1,1-1 0,-1 1-1,0-1 1,0 0-1,-6 5 1,0-5 66,9-3-76,1-1 0,-1 0 0,0 0-1,0 1 1,0-1 0,1 0 0,-1 1 0,0-1 0,0 1 0,1-1 0,-1 1 0,0-1 0,1 1 0,-1 0 0,0 1 0,1-2-4,0 0 6,-1 1-1,1-1 1,0 0 0,0 1-1,-1-1 1,1 1 0,0-1-1,0 0 1,-1 1 0,1-1-1,-1 0 1,1 1 0,0-1-1,-1 0 1,1 1 0,-1-1-1,1 0 1,0 0 0,-1 0-1,1 1 1,-1-1 0,1 0-1,-1 0 1,1 0 0,-1 0-1,1 0 1,-1 0 0,1 0-1,-1 0 1,0 0 0,1 0-6,0 0-1,-1 0 1,1 0 0,0 0 0,0 0-1,0-1 1,-1 1 0,1 0 0,0 0 0,0 0-1,0 0 1,0 0 0,-1 0 0,1-1 0,0 1-1,0 0 1,0 0 0,0 0 0,0 0 0,0-1-1,-1 1 1,1 0 0,0 0 0,0 0 0,0-1-1,0 1 1,0 0 0,0 0 0,0 0 0,0-1-1,0 1 1,0 0 0,0 0 0,0-1 0,0 1-1,0 0 1,0 0 0,0 0 0,0-1 0,0 1-1,0 0 1,1 0 0,-1 0 0,0-1 0,3-7-31,-3 8 29,3-5-7,0 1 1,0 0-1,0-1 1,1 1-1,-1 0 0,1 1 1,0-1-1,0 1 0,1-1 1,-1 1-1,1 1 1,0-1-1,6-2 0,-8 4 15,1 0-1,-1 0 1,1 1-1,0 0 0,-1-1 1,1 1-1,0 1 1,0-1-1,4 1 0,-7 0 32,0-1-28,-1 0-1,0 0 1,1 0 0,-1 0 0,1 0 0,-1 0 0,0 0-1,1 1 1,-1-1 0,0 0 0,1 0 0,-1 0 0,0 0-1,1 1 1,-1-1 0,0 0 0,1 0 0,-1 1-1,0-1 1,0 0 0,1 1 0,-1-1 0,0 0 0,0 1-1,1-1 1,-1 0 0,0 1 0,0-1 0,0 0 0,0 1-1,0-1 1,0 1 0,0-1 0,0 0 0,0 1 0,0-1-1,0 0 1,0 1 0,0-1 0,0 1 0,0 0 0,0 0 5,0-1 0,0 1 0,-1 0 0,1 0 0,0 0 0,-1 0 0,1 0 0,0-1 0,-1 1 0,1 0 0,-1 0 0,1 0 0,-1-1 0,0 1 0,1 0 0,-1-1 0,0 1 0,0 0 0,-9 5 64,8-4-76,1-1 1,0 0-1,-1-1 1,1 1-1,-1 0 0,1 0 1,-1-1-1,0 1 0,1-1 1,-1 1-1,1-1 1,-4 1-1,-10 0 150,12 0-128,1-1 1,0 1-1,0-1 0,0 0 1,-1 0-1,1 0 1,0 0-1,0-1 0,-1 1 1,-2-2-1,2 1-46,-8-4-354,11 5 371,0-1 1,0 1-1,0 0 1,-1 0-1,1-1 1,0 1-1,0 0 0,0 0 1,0-1-1,0 1 1,0 0-1,0 0 1,0-1-1,0 1 1,0 0-1,0 0 0,0-1 1,0 1-1,0 0 1,0-1-1,0 1 1,0 0-1,0 0 0,1-1 1,-1 1-1,0 0 1,0 0-1,0-1 1,0 1-1,1 0 0,-1 0 1,0 0-1,0-1 1,0 1-1,1 0 1,-1 0-1,0 0 1,0 0-1,0 0 0,1-1 1,-1 1-1,0 0 1,0 0-1,1 0 1,-1 0-1,3-3 41,0 1 1,0-1-1,0 0 0,-1 0 1,1 0-1,3-6 0,-6 8-149,0 1 106,0 0 15,0 1 1,0-1-1,0 0 1,0 0-1,0 0 0,0 1 1,0-1-1,0 0 1,0 0-1,0 1 1,0-1-1,0 0 0,0 0 1,0 0-1,0 1 1,0-1-1,0 0 1,0 0-1,0 1 1,0-1-1,0 0 0,0 0 1,-1 0-1,1 1 1,0-1-1,0 0 1,0 0-1,0 0 0,0 0 1,-1 1-1,1-1 1,0 0-1,-7 10 66,6-9-55,-10 6 195,8-7-99,5-6-63,-2 6-60,0-1 0,0 1 0,0 0-1,1-1 1,-1 1 0,0-1-1,0 1 1,0 0 0,1-1 0,-1 1-1,0 0 1,0-1 0,1 1 0,-1 0-1,0-1 1,1 1 0,-1 0 0,0-1-1,1 1 1,-1 0 0,0 0-1,1 0 1,-1-1 0,1 1 0,-1 0-1,0 0 1,2 0 0,-2 12 15,-10 22 91,9-31-95,-2 4 78,-1-1-1,0 0 0,-5 8 1,8-13-43,0 0 1,0 0 0,0 1-1,0-1 1,0 0 0,-1 0-1,1 0 1,0 0-1,-1-1 1,1 1 0,-1 0-1,1 0 1,-1-1 0,1 1-1,-1-1 1,0 0 0,1 1-1,-4-1 1,4 0-59,1 0 0,-1-1 1,0 1-1,1 0 0,-1 0 0,1-1 0,-1 1 0,0-1 1,1 1-1,-1-1 0,1 1 0,0-1 0,-1 1 0,1-1 1,-1 1-1,1-1 0,0 1 0,-1-1 0,1 0 1,0 1-1,-1-1 0,1 0 0,0 1 0,0-1 0,0 0 1,0 1-1,0-1 0,0 0 0,0 1 0,0-1 0,0 0 1,0 1-1,0-2 0,1-1 5,0 2 3,-1 1 0,0-1 0,0 0 0,0 1 0,0-1 0,1 1 0,-1-1 1,0 0-1,1 1 0,-1-1 0,0 1 0,1-1 0,-1 1 0,1-1 1,-1 1-1,1-1 0,-1 1 0,1 0 0,-1-1 0,1 1 0,-1 0 1,1-1-1,-1 1 0,1 0 0,0 0 0,-1-1 0,1 1 0,0 0 1,-1 0-1,1 0 0,-1 0 0,1 0 0,0 0 0,1 0 0,7 0 2,0-1 0,0-1 0,14-3-1,-22 5 26,5-3 91,-6 3-105,0 0 0,0 0 1,0 0-1,0 0 0,1 0 1,-1 0-1,0 0 0,0 0 1,0 0-1,0 0 0,1 0 0,-1 0 1,0 0-1,0 0 0,0 0 1,0 0-1,1 0 0,-1 0 1,0 0-1,0 0 0,0 0 1,0 0-1,0 0 0,1 1 1,-1-1-1,0 0 0,0 0 0,0 0 1,0 0-1,0 0 0,0 0 1,0 1-1,1-1 0,-1 0 1,0 0-1,0 0 0,0 0 1,0 1-1,0-1 0,0 0 1,0 0-1,0 0 0,0 0 1,0 1-1,0-1 0,0 0 0,0 0 1,0 0-1,0 0 0,0 1 1,0-1-1,0 0 0,0 0 1,0 0-1,0 0 0,-1 0 1,1 1-1,0-1 0,0 0 1,-6 8 84,6-7-68,-11 11 88,0 1-1,-1-2 1,0 1 0,0-2-1,-1 1 1,-15 7 0,28-17-100,-1-1 0,1 0 0,-1 1 0,1-1 1,-1 0-1,0 0 0,1 0 0,-1 1 0,0-1 1,1 0-1,-1 0 0,1 0 0,-1 0 0,0 0 1,1 0-1,-1 0 0,0 0 0,1 0 0,-2-1 1,1 1-13,1 0 0,0 0 1,0-1-1,-1 1 1,1 0-1,0-1 0,0 1 1,0 0-1,-1-1 0,1 1 1,0-1-1,0 1 1,0 0-1,0-1 0,0 1 1,0 0-1,0-1 0,0 1 1,0-1-1,0 1 1,0 0-1,0-2 0,0 0-27,0 0 0,1-1 0,0 1 0,-1 0 0,1 0 0,0-1 0,0 1 0,2-3 0,27-44 43,-26 40-57,-3 8 41,-1 0-1,1-1 1,-1 1-1,1 0 1,-1 0 0,1 0-1,0 0 1,-1 0-1,1 0 1,0 0-1,0 0 1,0 0 0,0 0-1,0 0 1,0 0-1,0 1 1,0-1-1,0 0 1,0 1 0,0-1-1,1 1 1,-1-1-1,0 1 1,0 0 0,1-1-1,1 1 1,-8 3 174,-4 5-205,9-8 335,1-4-550,22-10 236,-17 10-8,1 0 0,-1 0 0,11-4 0,-11 6-34,1 0 608,-8 13-437,1-9-102,-1 0-1,1-1 0,-1 1 0,0-1 1,1 1-1,-1-1 0,0 1 1,0-1-1,0 1 0,0-1 0,0 0 1,-1 1-1,1-1 0,0 0 1,-1 0-1,1 0 0,-1 0 0,1 0 1,-1 0-1,1 0 0,-1-1 1,1 1-1,-1-1 0,0 1 0,-2 0 1,0 0-91,-18 2 375,22-3-303,-1 0-1,1 0 1,-1 0 0,0 0-1,1 0 1,-1 0 0,1 0-1,-1 0 1,1 0-1,-1 0 1,1-1 0,0 1-1,-1 0 1,1 0 0,-1 0-1,1-1 1,-1 1 0,1 0-1,0-1 1,-1 1 0,1 0-1,-1-1 1,1 1 0,0-1-1,-1 1 1,1 0-1,0-1 1,0 1 0,0-1-1,-1 1 1,1-1 0,0 1-1,0-1 1,0 1 0,0-1-1,0 1 1,0-1 0,0 0-1,0-3 55,-1 1-106,1 1 0,0-1 0,1 1 0,-1-1 0,0 1 1,1-1-1,0-2 0,0 4 46,-1 0 0,1 0 1,-1 0-1,1 1 0,0-1 1,-1 0-1,1 0 0,0 1 0,0-1 1,-1 0-1,1 1 0,0-1 1,0 0-1,0 1 0,0-1 1,0 1-1,0 0 0,0-1 0,0 1 1,0 0-1,2-1 0,-1 1 7,0 0 1,0-1-1,0 1 0,0 0 0,0 0 0,0 0 0,0 0 0,0 0 0,0 1 1,1-1-1,-1 1 0,2 0 0,-3 0 9,-1-1 0,1 1 0,0-1 0,-1 1 0,1-1 0,-1 1 0,1-1-1,-1 1 1,1-1 0,-1 1 0,0 0 0,1-1 0,-1 1 0,0 0 0,1-1 0,-1 1 0,0 0 0,0-1 0,1 1 0,-1 0-1,0 0 1,0-1 0,0 1 0,0 0 0,0 0 0,0-1 0,0 1 0,-1 0 0,1 0 0,0-1 0,0 1 0,0 0 0,-1-1 0,1 1-1,0 0 1,-1 0 0,-3 8 30,0-1-1,-1-1 0,1 1 1,-13 14-1,14-18 2,0-1 1,-1 1-1,0 0 1,0-1-1,0 0 1,0 0-1,-1 0 1,1 0-1,-10 3 1,13-6 2,-1 1 1,1-1-1,-1 0 1,1 0-1,-1 0 1,1 0-1,-1 0 1,1 0-1,0 0 1,-1-1-1,-1 0 1,-7-1-77,9 1 8,0 0 1,1 0-1,0 0 0,-1-1 1,1 1-1,0 0 1,-1-1-1,1 1 1,0 0-1,0-2 1,2-1-19,0 1 0,-1-1 0,1 1 1,1-1-1,-1 1 0,6-6 0,-8 8 231,0 1-124,1-3-26,2-1-5,-3 3 8,-1-1 0,0 0 1,1 0-1,-1 1 0,1-1 0,0 0 0,-1 0 1,1 1-1,0-4 0,1 3-33,-1 1 0,0 0-1,1 0 1,-1 0 0,1-1 0,-1 1 0,1 0 0,-1 0-1,1 0 1,0 0 0,0 0 0,-1 0 0,3-1-1,-3 1 7,1 0-1,0 0 0,0 0 0,-1 0 0,1 0 0,0 0 0,-1 0 0,1 0 0,-1 0 0,1 0 0,-1 0 0,1-2 0,0 2 68,2 1-32,-1-1-17,-2 1-26,1-1 1,-1 1-1,0 0 0,0 0 0,1-1 0,-1 1 0,0 0 0,1 0 0,-1 0 1,1-1-1,-1 1 0,0 0 0,1 0 0,-1 0 0,1 0 0,-1 0 1,0 0-1,1 0 0,-1 0 0,1 0 0,-1 0 0,0 0 0,1 0 0,-1 0 1,1 0-1,-1 0 0,0 0 0,1 0 0,-1 1 0,0-1 0,1 0 0,-1 0 1,1 0-1,-1 1 0,0-1 0,1 1 0,0 0 1,4 1 28,0 0 0,-1 0 0,1 1 0,0 0 0,-1 0 0,0 0 0,0 1 0,0-1 0,0 1 1,4 5-1,-3-3 26,3 4 200,0 1 0,9 16 0,-15-23-194,0 1 1,0 0-1,0 0 1,-1 0-1,0 0 0,0 0 1,0 1-1,0-1 1,-1 7-1,0 6 66,-1 0 0,-1 0 0,-1 0-1,-1 0 1,0-1 0,-1 1 0,-1-1-1,-13 27 1,12-30-981,-1 1 0,-1-2 0,-1 1 0,0-1-1,-22 21 1,31-33 653,0 1-1,0-1 0,-1 0 1,1 0-1,0 0 0,-1-1 1,1 1-1,-1 0 0,1 0 0,-4 0 1,3-1-362,0 0 1,-1 0 0,1 0-1,-1 0 1,1 0-1,0-1 1,-3 0 0,5 1 549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08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96 224 1248,'7'-3'7600,"1"63"-7558,-5-22-31,-2-29 67,0-1 1,-1 1-1,0-1 1,0 1-1,0-1 1,-4 15-1,3-17-2,-1-1 0,2 1-1,-1 10 1,-3 15-75,2-24 100,-8 16 326,5-11-183,4-10-237,0-1 0,0 1 1,1 0-1,-1-1 0,0 1 1,-1-1-1,1 1 0,-1 1 1,1-3 40,-5 5 1477,9-10-1470,-1 0 1,1 0-1,-1 0 0,2-9 0,4-8-22,7-19-153,19-77 1,-15 47 38,-4 20 81,-15 48-15,1 0 0,-1 0 0,1 0 0,-1 0 0,0 0 0,0 0 0,-1-4 0,1-2 130,0 8-67,0 8-91,0 13 120,-2-1-1,-4 26 1,0-8 5,4-20 88,-8 28-1,-1-8-212,7-19 79,-1-1 0,-1 0 0,-10 20 0,9-21 65,6-13-98,1 0-1,-1-1 1,0 1-1,-1-1 1,1 1-1,0-1 1,-1 1-1,1-1 1,-1 0-1,0 0 1,0 0-1,-2 3 1,3-5-78,0 0 233,1 0-148,0 0 1,0 0-1,0 0 0,0 0 0,0 0 1,0 0-1,-1 0 0,1 0 0,0 0 0,0 0 1,0 0-1,0 0 0,0 0 0,0 0 1,0 0-1,0 0 0,0 0 0,-1 0 0,1 0 1,0 0-1,0 0 0,0 0 0,0 0 1,0 0-1,0 0 0,0 0 0,0 0 0,0 0 1,0 0-1,0 0 0,-1 0 0,1-1 1,0 1-1,0 0 0,0 0 0,0 0 0,0 0 1,0 0-1,0 0 0,0 0 0,0 0 1,0 0-1,0 0 0,0-1 0,0 1 0,0 0 1,0 0-1,0 0 0,0 0 0,0 0 1,0 0-1,0 0 0,0 0 0,0 0 0,0-1 1,0 1-1,0 0 0,0 0 0,0 0 0,0 0 1,0 0-1,0 0 0,0 0 0,0 0 1,1 0-1,-1 0 0,0-1 0,10-27 140,-2 0-1,10-55 1,-13 58-225,14-115-53,-15 63-64,-3 70 85,0 7 44,0 4 67,-1 6 44,-2 10-74,-1 31 0,-2 15 20,-14 87 448,16-136-388,-2 19-86,5-36 37,0 0 1,0 0 0,0 0 0,0 0 0,0-1 0,0 1 0,0 0-1,0 0 1,0 0 0,0 0 0,0 0 0,0 0 0,0 0 0,0 0-1,0 0 1,0-1 0,0 1 0,0 0 0,0 0 0,0 0 0,0 0-1,0 0 1,0 0 0,0 0 0,0 0 0,0 0 0,-1 0 0,1 0-1,0 0 1,0-1 0,0 1 0,0 0 0,0 0 0,0 0 0,0 0-1,0 0 1,0 0 0,0 0 0,-1 0 0,1 0 0,0 0 0,0 0-1,0 0 1,0 0 0,0 0 0,0 0 0,0 0 0,0 0 0,0 0-1,-1 0 1,1 0 0,0 0 0,0 0 0,0 0 0,0 0 0,0 0-1,0 0 1,0 0 0,0 1 0,0-1 0,4-10 83,0 1 0,-1 0 0,0-1 0,0 0 1,-1 0-1,2-20 0,-3 11-76,5-31 1,-3 32-1,1-29 0,0-8-151,-3 45 24,0 12-10,1 16 106,-3 10 18,-9 52 0,-6-6 277,6-48-322,6-18 217,7-15 293,-1 3-482,0 0 1,-1 0-1,0-1 1,0 1-1,1-6 0,5-20-59,-4 18 60,1 0 1,-1-1-1,-1 1 1,0-1-1,0-22 0,-1 15 63,4-22 0,6-31-164,-11 53 169,0 17-68,0 0-1,0 1 1,0-1-1,0 0 1,0 0-1,0 1 1,1-1-1,0 0 1,1-4 0,-2 6 13,1 0 0,-1 0 0,0 1 1,1-1-1,-1 0 0,0 0 0,0 0 0,0 0 1,0 1-1,0-1 0,0 0 0,0 0 1,0 0-1,0 1 0,0-1 0,0 0 1,0 0-1,-1 0 0,1 1 0,0-1 1,-1 0-1,1 0 0,-1 0 0,-1-7 128,0-1-88,2 8-37,0 0 1,0 0 0,0 1 0,-1-1-1,1 0 1,0 0 0,0 0 0,0 0 0,1 0-1,-1 1 1,0-1 0,0 0 0,0 0-1,1-1 1,-4-10 140,3 12-146,0 0 0,0 0 0,0 0 0,0 1 0,0-1 0,0 0 1,0 0-1,0 0 0,-1 0 0,1 0 0,0 0 0,0 1 0,0-1 0,0 0 0,0 0 0,0 0 0,-1 0 0,1 0 0,0 0 1,0 0-1,0 0 0,0 0 0,0 0 0,-1 0 0,1 0 0,0 0 0,0 1 0,0-1 0,0 0 0,-1 0 0,1-1 0,0 1 1,0 0-1,0 0 0,0 0 0,-1 0 0,1 0 0,0 0 0,0 0 0,0 0 0,0 0 0,0 0 0,-1 0 0,1 0 0,0 0 1,0-1-1,0 1 0,0 0 0,0 0 0,0 0 0,0 0 0,-1 0 0,1 0 0,0-1 0,0 1 0,0 0 0,0 0 0,0 0 0,0-1 1,-12 37 23,9-25 49,0 0 0,-1 0 0,-1 0 0,0 0 0,0-1 0,-8 11 1,-15 21 121,-3 6-201,27-43 25,-1 0 0,1 0 0,-1 0 0,1-1 0,-1 0 0,-9 6 0,24-17 46,-1-1 1,0 1 0,-1-2-1,0 1 1,0-1-1,-1 0 1,0-1 0,-1 0-1,0 0 1,5-11-1,-3 7 6,13-18-1,-14 22-116,0 0-1,-1-1 1,9-20 0,-14 28 49,1 0-1,-1 1 1,1-1 0,-1 0 0,1 1-1,0-1 1,2-1 0,8-11-50,-12 12 74,-4 18 116,2 22-265,1-23 136,0-1-1,2 19 1,2-9-3,10 34 1,-9-45-73,-2-3 112,1 0 0,8 17 0,-10-25 125,0-1-134,2 3 363,-19-3 534,6-1-863,0-1-1,0 1 1,1-2 0,-1 1 0,1-1-1,-11-5 1,7 3-782,-1 0 0,-14-2 1,17 4-511,8 2 735,1 0 1,0 1-1,-1-1 0,1 1 0,0-1 0,-1 1 0,1 0 0,-1 0 1,1 0-1,-1 0 0,-3 1 0,-1 2-2229,-7-11-1071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10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219 417 1728,'0'0'32,"0"0"1,0 0-1,0 0 0,0 0 1,0 0-1,-1 0 0,1 0 0,0 0 1,0 0-1,0 0 0,0 0 1,0 0-1,0 0 0,0 0 1,0 0-1,-1 0 0,1 0 1,0-1-1,0 1 0,0 0 1,0 0-1,0 0 0,0 0 1,0 0-1,0 0 0,0 0 0,0 0 1,0 0-1,0-1 0,0 1 1,0 0-1,0 0 0,0 0 1,0 0-1,0 0 0,0 0 1,0 0-1,0 0 0,0-1 1,0 1-1,0 0 0,0 0 1,0 0-1,0 0 0,0 0 1,0 0-1,3-9 1839,0-1 0,-3 10-1857,0 0 0,0 0 0,1 0 0,-1-1 0,0 1 0,0 0 0,0 0 0,0 0 0,0 0 0,0-1 0,0 1 0,-1 0 0,1 0 0,0 0 0,0 0 0,0 0 0,0-1 0,0 1 0,0 0 0,0 0-1,0 0 1,0 0 0,0 0 0,0 0 0,-1-1 0,1 1 0,0 0 0,0 0 0,0 0 0,0 0 0,0 0 0,0 0 0,-1 0 0,1 0 0,0 0 0,0 0 0,0-1 0,0 1 0,0 0 0,-1 0 0,1 0 0,0 0 0,0 0 0,0 0 0,-1 0 0,1 0 60,-1 0-1,0 0 1,1 0 0,-1 0 0,0 0 0,0-1-1,1 1 1,-1 0 0,1 0 0,-1-1 0,0 1-1,1-1 1,-1 1 0,0-1 0,0 0-26,1 1 0,-1-1 0,1 1-1,-1 0 1,0-1 0,1 1 0,-1 0 0,1-1 0,-1 1 0,0 0 0,1 0 0,-1 0-1,0-1 1,1 1 0,-1 0 0,0 0 0,1 0 0,-1 0 0,0 0 0,1 0 0,-1 0 0,1 0-1,-1 1 1,0-1 0,1 0 0,-1 0 0,0 1 0,1-1 0,-2 1 0,-10 4 259,-5 2-7,1 1-1,-29 19 0,34-19-195,0 0 0,1 0 0,0 1 0,0 0 0,1 1 0,0 0 0,-13 20 0,21-29-89,0 1 1,0 0-1,1-1 1,-1 1-1,0 0 1,1-1-1,0 1 1,-1 0-1,1 0 0,0 0 1,0-1-1,0 1 1,0 0-1,0 0 1,0 0-1,0 0 1,1-1-1,-1 1 0,1 2 1,1-1 5,-1 0 0,1-1 1,-1 1-1,1-1 0,0 1 0,0-1 0,0 0 1,0 0-1,1 1 0,-1-2 0,3 3 0,0-1 13,-1 0-1,1 0 1,0-1-1,1 1 0,-1-1 1,0 0-1,1-1 0,-1 1 1,1-1-1,-1 0 1,1-1-1,7 1 0,-7-2-16,-1 1-1,1-1 0,-1 0 1,0 0-1,1-1 1,-1 1-1,0-1 0,0-1 1,0 1-1,0-1 0,0 0 1,0 0-1,-1 0 1,0 0-1,1-1 0,-1 0 1,0 0-1,-1 0 0,1 0 1,-1-1-1,0 1 1,0-1-1,0 0 0,-1 0 1,1 0-1,-1 0 1,1-7-1,2-2 19,-1 0-1,-1 0 1,0 0 0,-1 0-1,1-21 1,-2-33 136,-4 0-1,-15-100 1,15 154-151,1 1 26,0 1 0,-1-1 0,-1 1 1,-8-19-1,6 18-186,5 11-74,1 3-33,6 24-96,-1 97 273,-4-104 82,14 219 78,-14-207 28,2 0 1,0-1 0,12 42-1,-10-44-112,1-17-33,-6-9-346,3 4 821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10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21 1984,'0'-2'157,"0"2"-129,-1 0 0,1-1 1,0 1-1,0-1 0,0 1 0,0 0 1,0-1-1,-1 1 0,1 0 0,0-1 0,0 1 1,-1 0-1,1-1 0,0 1 0,0 0 0,-1-1 1,1 1-1,0 0 0,-1 0 0,1-1 1,0 1-1,-1 0 0,1 0 0,-1 0 0,0 0 310,-15-5 4558,-6 9-2452,19-2-1453,15-1-410,-5-1-259,1-1 1,14-4-1,1 1-41,-15 3-192,0 0 0,-1 0 0,1 1 0,0 0 0,0 1 0,0-1 1,0 2-1,-1-1 0,1 1 0,0 0 0,-1 1 0,1 0 0,-1 0 1,0 0-1,0 1 0,0 0 0,-1 0 0,1 1 0,-1 0 0,7 7 1,-9-7 10,0 0 0,0 1 1,0 0-1,0-1 0,-1 1 1,0 0-1,0 0 0,-1 1 1,0-1-1,2 10 1,-2-10-84,0-1 1,1 0 0,5 10 0,-5-11 10,-1 0 0,0 0 0,0 0 0,0 1 1,3 8-2,-5-11-34,1-1-1,-1 1 0,1-1 1,0 0-1,-1 1 0,1-1 1,0 0-1,0 1 0,0-1 0,0 0 1,0 0-1,0 0 0,2 1 1,6 8-211,-8-9-75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11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7 2560,'10'-6'9583,"-13"19"-6995,1-7-2465,0 1-1,0 0 0,-4 8 1,-1-3 29,0 0-1,-1-1 1,-1 1 0,0-2-1,0 1 1,-1-1 0,0-1-1,-1 0 1,-17 12 0,-14 5-939,-59 28 1,83-45 106,4-2-70,-12 6-1518,9-7-2058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12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2 1248,'11'-2'10927,"-11"6"-9668,0-3-1229,-1 0 0,1 0 0,0 0 0,-1 0-1,1 0 1,0-1 0,-1 1 0,1 0 0,-1 0-1,1 0 1,-1-1 0,0 1 0,0 0 0,-6 9 368,5-6-269,0-1 1,0 0-1,0 0 0,0 0 0,-4 4 1,-9 13 454,6-2-239,3-7-263,1 0 0,0 1 0,-5 14-1,9-22-34,0 0-1,1 0 0,-1-1 0,1 1 0,0 0 1,0 0-1,0 0 0,0 0 0,1 0 0,-1 0 1,1 0-1,0 0 0,0 0 0,3 5 0,0-4-44,-1 0-1,1 0 1,0-1-1,0 0 1,0 1-1,1-1 1,0-1-1,0 1 1,0-1-1,5 4 0,-6-6-211,-1 1 0,1-1 0,-1 0 0,1 0 0,0 0 0,0 0 0,-1-1 0,1 1 0,0-1 0,7 0 0,-9-1-72,0 1 0,0 0 0,0 0 0,-1-1 1,1 1-1,0-1 0,0 0 0,0 0 0,0 1 0,-1-1 0,1 0 0,-1 0 0,1-1 0,0 1 0,-1 0 0,0 0 0,1-1 0,-1 1 0,0-1 0,0 1 0,1-1 0,-1 0 0,1-2 0,2-9-3920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13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 8064,'-24'-14'2976,"28"14"-2304,-4 4-192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18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592 10 1824,'9'-9'5499,"-12"10"-4234,0 0-1219,-20 19 1186,14-14-1105,0 1 0,1 0 0,0 0 0,0 1 0,1 0 0,0 0 0,-9 14 0,-35 70 137,19-30 232,23-47-426,-41 67 210,40-68-168,-1 0 1,-1 0 0,-18 16-1,-6 3 262,2 1 0,-34 44 0,51-56-308,1 1-1,1 1 1,2 0-1,0 1 0,-11 31 1,14-28 37,1 0 1,2 1-1,-5 30 1,10-44-37,1 0 0,0 0 0,1 0-1,1 0 1,1 0 0,0 0 0,8 27 0,100 255 317,-83-244-445,3-2 0,47 63 0,-52-78 90,-6-6 111,-2 0 0,-1 0 0,17 50 0,-22-45-146,12 65 1,-20-76 30,-1 1 1,0 0 0,-2 0-1,-3 25 1,2-41 16,-1 0-1,0 0 1,0 0 0,0 0 0,-1-1 0,-1 1 0,0-1-1,0 0 1,0 0 0,-1 0 0,0 0 0,-7 7-1,1-4 21,1 0 0,-1-1 0,-1 0 0,1-1-1,-2-1 1,-22 13 0,19-13-153,-19 10-181,1 1 0,-63 47 0,79-51-192,9-8-512,-1 1 0,1 0 0,1 0 0,-1 1 0,-7 11 0,7-3-3050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29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10 992,'-4'0'8928,"-7"0"-9072,-32-7 1792,33 6-1283,6 1-319,1-1 1,0 1-1,0 0 1,-1 0-1,1 0 1,0 0-1,0 1 0,0-1 1,-1 1-1,1 0 1,-4 2-1,6-3-32,1 1-1,-1 0 1,0-1-1,0 1 1,0-1 0,0 1-1,0-1 1,0 0-1,0 1 1,0-1-1,0 0 1,-2 1-1,2-1-5,0 0 0,-1 0 0,1 1 0,0-1-1,0 0 1,0 1 0,0-1 0,0 1-1,0-1 1,0 1 0,0 0 0,-2 1 0,-6 3-78,8-5 69,0 0 1,0 1-1,0-1 0,0 0 1,1 1-1,-1-1 0,0 1 1,0-1-1,1 1 0,-1-1 1,0 1-1,0 0 1,1-1-1,-1 1 0,0 1 1,-2 2 53,0-1 0,0 1 1,0-1-1,-6 5 1,-10 10 340,3 1-147,11-14-244,0 0 1,1 0-1,0 1 0,0-1 0,0 1 0,1 0 0,-4 8 0,1-1-79,5-11 102,-1 0 0,1 0-1,0 0 1,0 0 0,1 0-1,-1 0 1,0 1 0,1-1 0,-1 4-1,-1 13 68,2-15-68,-1 0 0,1 0 0,0 0 0,0 0 0,0 0 0,1 0 1,1 7-1,11 38 133,20 57 393,-11-56-311,-17-39-225,1 0 0,0 0 0,9 14 0,10 16-6,-17-28-42,14 20 0,-15-23 96,1 1 0,-2 0 1,8 16-1,-3-6 60,1 5-49,-11-23-23,0 0 0,0 0 0,-1 1 0,1-1 0,-1 0 0,0 0 0,0 1 0,0-1 0,-1 0 0,1 1 0,-1-1 0,1 0 0,-1 0 0,0 0 0,-1 1 0,1-1 0,0 0 0,-1-1 0,0 1 0,1 0 0,-1 0 0,-3 2 0,-5 4 37,-15 14 39,0 1 1,-40 50-1,53-58-219,-40 52 253,35-54-2214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29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 1152,'5'-4'6960,"16"3"-4477,27 3-950,50 5 24,-78-8-1092,0-1 0,31-7 0,-5 0-41,16-4 13,-47 8-483,0 2 0,0 0-1,0 0 1,1 2 0,28 0 0,-42 1-186,0 1 1,0-1-1,-1 1 1,1 0 0,0-1-1,0 1 1,-1 0 0,1 0-1,-1 0 1,1 0 0,-1 1-1,1-1 1,-1 0 0,0 1-1,1-1 1,-1 1 0,0-1-1,0 1 1,0-1 0,0 1-1,0 0 1,-1 0-1,1-1 1,-1 1 0,1 0-1,-1 0 1,1 0 0,-1 3-1,1 11-1298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30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20 2912,'4'-19'11039,"-4"23"-10906,0 0 1,-1 1-1,1-1 1,-3 8-1,-1-3 1,-23 60 733,25-62-808,1-1-1,-1 1 0,1 0 0,0 0 1,1-1-1,-1 1 0,1 0 0,2 9 1,-2-13-28,1-1 0,0 1 0,0-1 0,0 0 0,0 1 0,0-1 1,0 0-1,0 0 0,1 0 0,-1 0 0,1 0 0,0 0 0,0 0 1,0 0-1,0-1 0,0 1 0,0-1 0,0 1 0,0-1 0,0 0 1,1 0-1,-1 0 0,0 0 0,1 0 0,-1 0 0,4 0 1,6 1-301,1 0 0,0-1 0,24-1 0,-22 0-1118,-8-28-10324,-13 18 9988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2:57.0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198 383 992,'-9'8'176,"-1"1"-1,2 0 1,-1 0 0,1 1 0,1 0-1,0 0 1,-7 14 0,-4 5-9,12-21 4,7-11 193,9-13-200,5-3-61,2 1 0,0 1 0,24-18 0,-33 29-83,12-11 264,1 1 0,1 1 0,35-18 0,-31 18-316,-26 14 96,-17 16 336,15-14-386,1 0-1,-1 0 1,1-1 0,-1 1-1,0-1 1,1 1 0,-1-1 0,0 0-1,-2 1 1,2-1-33,1 0-1,0 0 1,-1 0 0,1 0-1,0 0 1,0 1 0,-1-1-1,1 1 1,0-1 0,0 1-1,0-1 1,-1 1 0,-1 1 0,34-29 3,-8 7 518,-18 16-345,0-1 0,0 1 0,0 0 0,1 0 1,9-7 1006,-15 11-1148,-10-1 443,-14 0-324,23 1-126,-16 1-15,13 0-83,0-1 1,-1 0-1,1 0 1,0 0-1,-1 0 1,1-1-1,-5 0 1,9 1 84,0 0 1,0 0 0,-1-1-1,1 1 1,0 0-1,0 0 1,0 0 0,0 0-1,-1 0 1,1 0-1,0 0 1,0 0-1,0 0 1,0 0 0,0-1-1,-1 1 1,1 0-1,0 0 1,0 0 0,0 0-1,0 0 1,0 0-1,0-1 1,0 1 0,0 0-1,0 0 1,0 0-1,0 0 1,-1-1 0,1 1-1,0 0 1,0 0-1,0 0 1,0 0-1,0-1 1,0 1 0,0 0-1,0 0 1,1 0-1,-1 0 1,0-1 0,0 1-1,7-7-105,11-2-115,-2 2 938,-30 12-404,-23 8-1,11-5-90,-17 7 66,-47 24 0,68-28-306,-50 22-70,57-25 12,13-7 0,0 0-1,0 0 1,0 0-1,0 0 1,0 0-1,0 0 0,0-1 1,0 1-1,-3 0 1,21-18-625,-12 15 678,0-1-1,0 0 1,0 0 0,3-4 0,-4 4 58,0 1 1,0-1-1,0 0 0,0 1 1,1 0-1,-1-1 0,8-2 1,-10 5 17,1-1 1,0 0-1,0 0 0,-1 0 1,1 0-1,0 0 1,-1 0-1,1 0 1,-1-1-1,2-1 0,-1 1 4,14-12-341,1 1 171,0 1-1,0 0 1,27-12 0,-26 14 238,-13 6 62,-9 3 64,-9 3 94,-21 13-236,33-15-113,1 0 0,-1 0-1,1 0 1,0 0-1,-1 0 1,1 0 0,-1 0-1,1 0 1,-1 0 0,1 0-1,0 0 1,-1 0-1,1 0 1,-1 0 0,1-1-1,0 1 1,-1 0-1,1 0 1,0 0 0,-1-1-1,1 1 1,0 0 0,-1 0-1,1-1 1,0 1-1,-1 0 1,1-1 0,0 1-1,0 0 1,0-1-1,-1 1 1,1 0 0,0-1-1,0 1 1,0-1 0,0 1-1,0 0 1,-1-2-1,10-10-86,13-19 0,-3 7 96,0 0-3,-11 14 28,1-1 0,7-14 0,-8 13-63,-6 8 441,-12 13 100,1 0-460,1 1-1,-9 12 1,17-21-44,-1-1-1,1 0 1,0 0 0,0 0 0,0 0 0,0 0 0,0 0 0,0 1 0,0-1-1,-1 0 1,1 0 0,0 0 0,0 0 0,0 1 0,0-1 0,0 0-1,0 0 1,0 0 0,0 1 0,0-1 0,0 0 0,0 0 0,0 0 0,0 0-1,0 1 1,0-1 0,0 0 0,0 0 0,0 0 0,0 1 0,0-1-1,0 0 1,0 0 0,0 0 0,1 0 0,-1 1 0,0-1 0,0 0 0,0 0-1,0 0 1,10 1 27,12-6 31,6-7-891,-1-2 0,-1 0 0,47-35 0,-57 38-543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31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6880,'0'-7'2560,"0"3"-1984,0-2-160,0 2 256,0 1-448,0-1-448,0 1 128,0-4-2304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42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227 460 832,'-9'-4'6430,"-3"-6"-4274,8 9-2018,0 0 0,0 1 0,0-1-1,0 1 1,0 0 0,-1 1-1,1-1 1,0 1 0,0-1 0,0 1-1,0 0 1,0 1 0,0-1-1,0 1 1,1-1 0,-5 4 0,-4 1 161,-8 5-222,-23 15 0,37-22-20,-1 1 0,2-1 0,-1 2 0,0-1 0,1 0 1,-7 10-1,11-13-52,-1 1 1,1-1-1,0 1 1,0-1 0,0 1-1,0-1 1,0 1-1,0 0 1,1-1 0,-1 1-1,1 0 1,0-1-1,0 1 1,0 0 0,0 0-1,0-1 1,1 1-1,-1 0 1,1-1-1,0 1 1,1 4 0,5 7-24,0 1 1,1-1-1,14 20 1,-16-26 149,0-1 0,1 1 0,0-1 0,0-1 0,0 1 0,1-1 0,9 5 0,-16-10-66,1 0 0,0 0 0,-1 0-1,1-1 1,0 1 0,0-1 0,-1 1 0,1-1-1,0 1 1,0-1 0,0 0 0,0 0 0,-1 0-1,1 0 1,0 0 0,0-1 0,0 1 0,2-1-1,-1-1-2,0 1 0,-1 0-1,1-1 1,0 0 0,-1 1-1,1-1 1,-1 0 0,0 0-1,0-1 1,3-2 0,2-5-1,-1 0 0,0 0 0,0-1 1,6-17-1,-8 15-45,-1 0 0,-1 0 0,0 0 0,0 0 0,-2 0 0,0-1 0,-1-12 0,0-5 114,-13-310-681,11 305 491,-2-71-84,3 100 154,0-9-70,-1 46-1088,-6 38 971,8-46 161,-2 13-58,4 47 1,1-61 71,3 41 44,18 94 0,-15-124-38,-3-7 153,17 47-1,-14-52 28,-6-12-56,1-1-1,0 0 0,0 0 1,8 12-1,-7-13-414,6 10 656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44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69 3808,'-3'-4'1745,"3"5"-1719,0-1 0,0 0-1,1 0 1,-1 0 0,0 0 0,0 0 0,1 0 0,-1 0 0,0 0-1,0 0 1,0 0 0,1 0 0,-1 0 0,0 0 0,0 0 0,1 0-1,-1-1 1,0 1 0,0 0 0,1 0 0,-1 0 0,0 0 0,0 0 0,0 0-1,1-1 1,-1 1 0,0 0 0,0 0 0,0 0 0,0-1 0,1 1-1,-1 0 1,0 0 0,0 0 0,0-1 0,0 1 0,0 0 0,0 0-1,0-1 1,0 1 0,4-5 251,0 1 1,0 0-1,0 0 0,1 0 1,-1 0-1,1 1 0,0-1 1,0 1-1,0 0 0,0 1 0,1-1 1,-1 1-1,9-2 0,0 1-29,1 0-1,-1 1 1,1 0-1,19 1 1,-31 1-222,0 0 0,0 0 0,0 1 0,0-1 0,0 1 0,-1 0 0,1-1 0,0 1 0,0 0 0,-1 1 0,1-1 0,-1 0 0,1 1 0,-1 0 0,0-1 0,1 1 0,-1 0 0,0 0-1,0 0 1,0 1 0,-1-1 0,1 0 0,0 1 0,-1-1 0,0 1 0,1-1 0,-1 1 0,1 2 0,2 9 167,-1-1 0,0 0 0,-1 1 0,1 22 0,-2-21 9,0-5-198,1 0 0,0 1 0,0-1 0,1-1 0,1 1 0,0 0 0,8 14 0,-9-19 14,1-1 0,-1 0 1,1 0-1,0 0 0,7 5 0,-7-6 12,1 5-1485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44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16 2976,'4'-15'7424,"-15"42"-6619,-1 0 1,-30 48-1,-43 45 1296,73-106-2044,-1 0 1,-1-1 0,0-1-1,-23 16 1,11-5-701,19-17-2055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45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4 5408,'-1'-3'6558,"1"4"-6476,0 0 0,0 0 0,-1 1 0,1-1 0,-1 0 0,1 0 0,-1 1-1,0-1 1,1 0 0,-1 0 0,-1 1 0,-15 12 196,1 1 1,0 1-1,1 0 1,-15 22-1,28-36-284,1 0 0,0 1 1,0-1-1,0 0 0,0 1 0,0-1 0,0 0 1,0 1-1,1-1 0,0 1 0,-1 0 1,1-1-1,0 1 0,0-1 0,0 1 1,0-1-1,1 1 0,-1-1 0,1 1 0,0-1 1,-1 1-1,1-1 0,0 1 0,0-1 1,1 0-1,-1 0 0,0 1 0,4 2 0,2 4-475,1 0 0,1-1 0,0 1 0,17 10 0,-25-18 345,2 1-298,0 0 1,0 0-1,0-1 1,0 1-1,6 1 1,-3-2-54,6 4-1881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45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 6656,'-11'-6'2464,"7"9"-1920,0 0-160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53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100 16 416,'-4'-12'10298,"7"14"-10714,-2-2 459,-1 1-1,0-1 0,1 1 0,-1 0 0,1-1 1,-1 1-1,0-1 0,1 1 0,-1 0 0,0-1 1,0 1-1,1 0 0,-1-1 0,0 1 1,0 0-1,0-1 0,0 1 0,0 0 0,0-1 1,0 2-1,0 2 175,1 10 91,0 0 0,0 0 0,-2 0 0,-2 21-1,0 0-54,-28 187 531,1-120-314,18-67-189,5-16-77,6-16-173,-1 0 0,1 0-1,-1 0 1,0 0 0,0-1 0,0 1 0,0-1-1,-3 3 1,4-5-95,3-1 125,-1 0 0,0-1 0,1 1 0,-1-1 0,0 0 0,0 1 0,0-1 0,-1 0 0,1 1 0,0-1 0,-1 0 0,1 0 0,-1 0 0,1-2 0,8-36-42,-4 15-75,15-90 32,-3 34 200,-13 57-232,12-124-208,-15 138 264,0 1-30,-1 0 0,1 0 0,1 0 0,0 0 0,0 1 0,0-1 0,5-8 0,-7 17 19,0 0 0,0 0 1,0-1-1,0 1 0,0 0 1,0 0-1,0-1 0,0 1 1,0 0-1,0 0 0,0-1 1,1 1-1,-1 0 0,0 0 0,0 0 1,0-1-1,0 1 0,0 0 1,1 0-1,-1 0 0,0 0 1,0-1-1,0 1 0,1 0 1,-1 0-1,0 0 0,0 0 1,1 0-1,-1 0 0,0-1 1,0 1-1,0 0 0,1 0 1,-1 0-1,0 0 0,0 0 1,1 0-1,-1 0 0,0 0 1,0 0-1,1 0 0,-1 0 1,0 1-1,0-1 0,1 0 1,-1 0-1,0 0 0,0 0 1,1 0-1,-1 0 0,0 0 1,0 1-1,0-1 0,1 0 1,-1 0-1,0 0 0,0 0 1,0 1-1,1-1 0,4 4 54,-2-1-63,0 0 1,-1 1-1,1-1 0,-1 1 0,0-1 1,0 1-1,0 0 0,-1 0 0,1 0 0,1 6 1,-2-5 2,71 176 32,-61-159 105,0-1 0,2 0-1,0-1 1,2 0 0,0-1-1,18 18 1,-19-24 51,0-1-1,1 0 1,0-1 0,0-1-1,27 14 1,-30-19-3129,-36 2-7193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54.9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9 480,'1'-7'12136,"21"14"-11040,-21-6-1077,-1-1 0,0 0 0,1 1 0,-1-1 1,0 0-1,0 1 0,1-1 0,-1 0 1,0 1-1,0-1 0,0 1 0,0-1 0,0 0 1,1 1-1,-1-1 0,0 1 0,0-1 1,0 1-1,0-1 0,0 0 0,0 1 1,0-1-1,-1 1 0,1-1 0,0 1 0,-3 12 1540,3-13-1541,-1 0 1,1 0-1,0 0 0,0 0 0,0 0 0,0 0 1,0 0-1,-1 0 0,1 0 0,0 0 1,0 0-1,0 0 0,0 0 0,0-1 0,-1 1 1,1 0-1,0 0 0,0 0 0,0 0 1,0 0-1,0 0 0,0 0 0,-1 0 0,1 0 1,0-1-1,0 1 0,0 0 0,0 0 1,0 0-1,0 0 0,0 0 0,0 0 0,0-1 1,0 1-1,0 0 0,0 0 0,0 0 0,0 0 1,0 0-1,0-1 0,0 1 0,0 0 1,0 0-1,0 0 0,0 0 0,0-1 0,0 1 1,0 0-1,0 0 0,0 0 0,0 0 1,0 0-1,0 0 0,0-1 0,0 1 0,0 0 1,4-11-34,-1 9-13,0 1-1,-1-1 1,1 1-1,0-1 1,0 1 0,0 0-1,0 0 1,0 0-1,0 1 1,6-2-1,34 2-378,-25 0 541,-4 0 28,-10-1-137,0 1 0,0 0 0,0 0-1,0 0 1,1 0 0,-1 1 0,0-1 0,0 1-1,4 2 1,-6-3 124,-18 0 6,-48-4-3616,62 4 2942,0 0 0,1 0 1,-1 0-1,1 0 0,-1 1 0,1-1 1,-1 0-1,1 1 0,-1-1 0,-1 2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7:57.5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1 312 1888,'0'-5'371,"-1"4"-312,1 0-1,0 0 1,0 0 0,0 0 0,0 0-1,0 0 1,0 0 0,1 0 0,-1 0-1,0 0 1,1 0 0,-1 0 0,0 0 0,1 0-1,-1 0 1,1 0 0,-1 1 0,1-1-1,-1 0 1,1 0 0,0 0 0,0 1-1,1-2 1,1-2 175,0 1 0,0-1 0,0 0 1,4-6-1,21-18 8584,-28 28-8651,6 13 1155,-4 17-1536,-6 122 699,13 11-63,-5-42 207,-4-115 42,-4-14-724,0 1 66,0-1-1,1-1 1,0 1-1,0 0 1,1-1-1,-1-9 0,-2-6 72,1 1-84,1 1 0,1-1 0,1 0 0,1 0-1,5-37 1,0-28 294,-5 66-343,2 0-1,0 1 0,2-1 0,0 1 1,11-33-1,-9 39-39,0-1-1,2 1 1,-1 1 0,12-16 0,-14 23 52,1 0 0,-1 0 0,2 1 0,-1-1 0,1 1 0,0 1 0,0-1 0,0 1 0,11-5 0,-6 4-25,0 0 1,1 1-1,0 1 0,0 0 1,1 0-1,-1 2 0,1-1 1,23 0-1,-34 3 35,-1 0-1,1 0 0,-1 1 1,1-1-1,0 1 0,-1-1 1,1 1-1,-1 0 0,1-1 1,-1 2-1,0-1 1,1 0-1,-1 0 0,0 1 1,0-1-1,0 1 0,0-1 1,4 5-1,-4-3 5,0 0-1,0 1 1,0-1 0,0 0-1,-1 1 1,0 0-1,1-1 1,-1 1 0,-1 0-1,1-1 1,0 8-1,0-1 27,-2 0 0,1 0 0,-1 0-1,-1 0 1,0 0 0,0 0-1,-1 0 1,0 0 0,-5 9 0,1-5 50,-1 0 0,-1-1 0,0-1 0,-1 1 0,0-2 0,-1 1 0,0-1 0,-1-1 0,0 0 0,-1-1 0,0 0 0,0-1 0,-1 0 0,0-1 0,0-1 0,-1 0 0,-21 5 0,24-6 57,-2-1-470,17-4 345,1 1 1,-1 0 0,0-1 0,1 1 0,-1 0 0,4 2 0,19 5-143,-17-7 149,0 1 0,1 0 1,-1 1-1,-1 0 1,1 0-1,10 7 0,47 30-248,-60-36 254,-1 0 1,0 1-1,-1-1 0,1 1 0,-1 0 1,0 1-1,0-1 0,-1 0 0,1 1 0,-1 0 1,0 0-1,-1 0 0,1 0 0,-1 0 1,-1 1-1,2 7 0,-1-5 92,-1 0-1,-1 0 1,0 0 0,0 0-1,0-1 1,-1 1-1,0 0 1,-1 0 0,0-1-1,-1 1 1,-5 13 0,7-20-13,0 1 1,-1 0 0,1-1-1,-1 1 1,1-1 0,-1 0 0,0 1-1,0-1 1,0 0 0,-1 0-1,1 0 1,0-1 0,-1 1 0,1 0-1,-1-1 1,0 0 0,1 0-1,-5 2 1,3-2-1,0 0-1,0-1 1,0 0 0,0 0-1,0 0 1,0 0-1,0 0 1,0-1 0,0 1-1,0-1 1,0 0 0,0-1-1,-5-1 1,-106-58-216,52 25-3519,58 34 2781,1 1 0,0-1 0,-1 1 0,1-1 0,-1 1 1,-7 0-1,6 0 33,-17-5-3630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8:00.6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80 89 1152,'-2'-4'167,"1"1"210,0 1 1,0 0-1,0 0 1,1-1-1,-1 1 1,1 0-1,-1-1 0,1 1 1,-2-5 2268,2 7-2604,0 0 8,0 0 0,0 1 0,0-1 1,0 0-1,0 1 0,0-1 0,0 0 0,0 0 1,0 1-1,0-1 0,0 0 0,0 1 0,1-1 1,-1 0-1,0 0 0,0 1 0,0-1 0,0 0 1,1 0-1,-1 1 0,0-1 0,0 0 0,0 0 1,1 0-1,-1 1 0,3 1 127,-1 1 0,0 0 0,0-1 0,0 1 0,0 0 0,0 0 0,-1 0 0,1 1 0,-1-1 0,0 0 0,0 1-1,0-1 1,0 0 0,-1 1 0,1-1 0,-1 1 0,0-1 0,0 5 0,-1 9 214,0 0-1,-6 25 1,3-25-413,-2 8 159,0-1 1,-16 35-1,-1 7-69,16-42-46,1 1 1,1 0-1,1 0 1,-1 38 671,6-64-465,2-2-199,-1 0 1,0 0-1,0 0 0,-1 0 0,1 0 0,0 0 0,-1 0 1,0-1-1,0 1 0,1-5 0,6-38-3,-5 16-2,3-1-10,18-109-328,-13 67 378,-5 34 54,3-66 1,0 53-83,2 66 6,37 84-193,-32-62 182,27 46 0,19 9 31,5 9 477,-56-83-412,1-1 0,0 0 0,1 0 0,22 19 0,-64-61-11989,21 19 9333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05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1408,'0'8'8256,"0"-8"-8237,0 0 1,1 0 0,-1 0-1,0-1 1,1 1 0,-1 0-1,0 0 1,1 0 0,-1 0-1,0 0 1,1 0 0,-1 0-1,0 0 1,1 0 0,-1 0-1,0 0 1,1 0 0,-1 0-1,0 1 1,1-1 0,-1 0-1,0 0 1,0 0 0,1 0 0,-1 1-1,0-1 1,1 0 0,10 6 285,-10-6-303,0 1 212,13 5 146,23 6 0,-31-11-284,0 0-1,0 0 1,0-1 0,0 0 0,0-1 0,1 1 0,-1-1-1,7-2 1,25-2 314,-32 5-415,0-1 1,0 0 0,10-2-1,-10 1 4,0 1 0,0 0 0,12-1 0,72-3 69,-77 3 26,-8 1-64,1 0 0,0 0 0,0 1 0,0 0 0,12 2 0,-9-1-23,1-1 1,15 0-1,-10-1 312,-13 1-240,23 3-235,-23-3 176,-1 0 1,0 0-1,-1-1 1,1 1-1,0 1 1,-1-1-1,1 0 1,0 0-1,-1 0 1,1 0-1,0 0 1,-1 1-1,1-1 1,0 0-1,-1 1 1,1-1-1,0 0 1,-1 1-1,1-1 1,0 1-1,6-6 199,-7 5-196,0 0 0,0 0 0,0 0 0,0 0 0,0 0 0,0 0-1,-1 0 1,1 0 0,0 0 0,0 0 0,0 0 0,0 0 0,0 0-1,-1 0 1,1 0 0,0 0 0,0 0 0,0 0 0,0 0 0,0 0-1,0 0 1,-1 0 0,1 0 0,0 0 0,0-1 0,0 1 0,0 0-1,0 0 1,0 0 0,0 0 0,0 0 0,0 0 0,0 0 0,-1-1-1,1 1 1,0 0 0,0 0 0,0 0 0,0 0 0,0 0-1,0-1 1,0 1 0,0 0 0,0 0 0,0 0 0,0 0 0,0 0-1,0 0 1,0-1 0,0 1 0,0 0 0,0 0 0,1 0 0,-1 0-1,0 0 1,0-1 0,0 1 0,0 0 0,0 0 0,0 0 0,-6-1-20,0 1 0,-1-1 1,1-1-1,-8-2 0,8 2 20,0 0 0,-1 1 0,0 0-1,-8-1 1,-48 0 90,26 1-187,-48 3-1,66-1 115,15-1-16,1 0 1,0 0 0,0 0-1,0 0 1,-1 1-1,1-1 1,0 1 0,0 0-1,0 0 1,0 0-1,-3 2 1,-14 7-92,19-9 99,0-1 1,0 0-1,1 1 1,-1-1-1,0 0 1,0 1-1,0-1 1,0 0-1,0 0 1,0 0 0,0 0-1,0 0 1,0 0-1,0 0 1,1 0-1,-1 0 1,0-1-1,0 1 1,0 0-1,-1-1 1,0 0-10,-1 1 1,1-1 0,0 1-1,0-1 1,-1 1-1,1 0 1,0 0-1,0 0 1,-1 0-1,1 1 1,0-1 0,-1 0-1,1 1 1,0 0-1,0-1 1,0 1-1,-4 2 1,5-2-16,1-1 0,-1 1-1,0 0 1,0-1 0,1 1 0,-1-1 0,0 1 0,0-1 0,0 1-1,0-1 1,0 0 0,1 0 0,-1 1 0,0-1 0,0 0 0,0 0-1,-2 0 1,-17 8 567,-18-11 96,37 3-587,-1-4-230,4 3 96,0 1 108,-1 0 42,2 2-277,-3-1 187,1-1-1,-1 1 0,1-1 1,-1 1-1,1-1 0,-1 0 1,1 1-1,-1-1 0,1 1 0,-1-1 1,1 0-1,-1 0 0,1 1 1,0-1-1,0 0 0,2 0 20,0 1-1,0-1 0,0 1 1,0-1-1,0 1 0,5 2 1,28 8 380,-11-6-312,21 4 188,-41-8-247,-1-1 0,0 0-1,0 0 1,1 0 0,-1 0-1,0-1 1,0 0 0,8-2 0,-3 0 10,1 1 1,0 0 0,10 0 0,-10 1 10,12-1 111,0 1-1,30 4 1,4-1 95,-17-2-186,43 0 223,-84 4-1813,-1-1 947,0 0 1,0-1-1,-1 0 0,1 1 0,-1-1 0,1 0 0,-5 1 0,-7 5-883,-11 10-2933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8:01.5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3 832,'5'-3'9631,"-3"6"-9364,2 22 2459,3-7-1926,-6-17-720,1-1 0,-1 1 0,0-1 0,0 1 0,1-1 0,-1 1 0,0-1 0,1 0 0,-1 1 0,1-1 0,-1 0 0,0 0 0,1 0 0,1-1 0,1 2-86,54 11 310,-52-12 165,-10-3 245,-13-3-542,-10 2-1634,14 2-959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38:04.0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221 29 896,'0'-18'1003,"-2"8"3596,0 21-751,6 138-1250,-3-72-2171,-3 89 500,-7-87-562,5-46-86,-2 41 0,2 8 553,4-80-818,0 0-1,0-1 1,0 1 0,0 0-1,0 0 1,-1-1 0,1 1 0,-1 0-1,1 0 1,-1-1 0,1 1-1,-1-1 1,-2 4 1184,-3-18-478,-22-102-192,1-71-635,19 49 27,8 121 54,1 0 1,0 0-1,1 0 0,0 0 1,6-17-1,-6 27-16,0 1 0,0-1 0,1 1 0,-1 0 0,1-1-1,0 1 1,1 1 0,-1-1 0,1 0 0,0 1 0,0 0 0,0-1 0,1 2 0,0-1-1,-1 0 1,1 1 0,7-3 0,4-2-83,-8 3 75,0 2 0,0-1 0,13-3 0,-18 6 28,0 1 1,0-1 0,0 1-1,0 0 1,0 0 0,0 0-1,0 0 1,0 0 0,0 1-1,0 0 1,0-1 0,0 1-1,-1 0 1,5 2 0,8 4-3,-12-6 1,0 0-1,1 1 1,-1 0-1,0-1 1,0 1-1,0 1 1,0-1 0,4 5-1,3 4 19,-1 1 1,-1 0-1,0 0 0,0 1 1,-2 0-1,1 0 0,5 20 1,-11-28 44,0 0 1,0 0-1,0 0 0,0 0 1,-1 1-1,0-1 1,0 0-1,-1 0 0,1 0 1,-3 10-1,1-7 27,-1 0-1,0-1 0,0 1 1,-1 0-1,-7 11 0,9-16-16,0-1-1,0 1 0,0-1 0,-1 0 0,1 0 1,0 0-1,-1 0 0,0 0 0,1-1 1,-1 1-1,0-1 0,-3 2 0,-4 0-26,0 0 0,-13 2 0,-7 2 127,8-2-193,18-5-9,0 1-1,0 0 1,0 0-1,0 1 1,0-1-1,-7 4 0,-3 2-206,3-2-94,11-4 213,5 0 66,1 2-99,-3-1 154,17 5-54,-14-6 34,0 1 0,0 0 0,9 5-1,-9-4 34,4 2-18,-1 1-1,1 0 0,-1 0 0,0 1 1,14 14-1,-19-17 82,1 1-13,0 0-1,0 1 0,-1-1 1,1 1-1,-1 0 0,-1 0 1,1 0-1,-1 1 0,3 8 0,-5-13 11,-1 0 0,0-1 0,-1 1 0,1 0 0,0 0-1,0 0 1,-1-1 0,1 1 0,-1 0 0,0-1 0,1 1-1,-1 0 1,0-1 0,0 1 0,0-1 0,-1 2 0,-22 25 932,20-24-920,-3 3-65,0-1 0,-1 1-1,0-1 1,0-1-1,0 0 1,-1 0 0,0 0-1,0-1 1,-13 4-1,-8 1-1062,-51 7-1,54-12 447,-59 5-3318,63-7 1473,-4 1 360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0:52.1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1587 166 1248,'0'0'1339,"-15"13"-571,8-6-610,0-1 1,-1 0-1,0-1 0,0 0 1,0 0-1,-11 4 1,6-3 128,-24 6-1,-7 4 581,34-12-858,8-4-11,1 0 0,-1 0-1,1 1 1,0-1 0,-1 1-1,1 0 1,0-1 0,-1 1-1,1 0 1,-2 1 0,-1 4-225,16-2 80,5-3 173,1 0-1,24-2 0,-5 0-47,-13 0 33,-1-2 1,1-1 0,-1-1-1,0 0 1,37-16 0,-35 13-8,-15 5-34,0 1 0,15-2 0,2 0-18,-27 4 49,1 0 1,-1 0-1,1-1 0,0 1 0,-1 0 1,1 0-1,-1 0 0,1 0 1,0 0-1,-1 0 0,1 0 1,-1 0-1,1 0 0,-1 1 1,1-1-1,0 0 0,-1 0 1,1 0-1,-1 1 0,1-1 1,0 1-1,-1-1 2,0 1 0,1-1 0,-1 1 0,0-1 1,0 0-1,0 1 0,0-1 0,0 1 0,0-1 0,0 1 0,0-1 0,0 1 0,0-1 0,0 1 0,0-1 0,0 1 0,0-1 0,0 1 1,0-1-1,-1 1 0,-15 27 91,11-22-112,5-5-6,0-1 29,-1 0-1,1 1 1,0-1 0,0 1-1,-1-1 1,1 0 0,0 1-1,-1-1 1,1 1 0,0-1-1,-1 0 1,1 0 0,-1 1-1,1-1 1,0 0 0,-1 0-1,1 1 1,-1-1 0,1 0-1,-1 0 1,1 0 0,-1 0-1,1 0 1,-1 0-1,1 0 1,-1 0 0,0 0-43,9-3-90,46-28 384,-9 10-466,-21 9 238,0 0-1,28-7 0,-27 10 5,-18 6-32,0 0 0,14-3 0,-5 2-14,2-1 87,-17 5-76,1-1 1,-1 0-1,1 0 0,-1 0 0,1 1 0,-1-1 1,0 0-1,1-1 0,0 0 0,2-2-97,-3 4 52,10-3 261,16-4-378,-26 7 176,-1 0 0,1 0 0,0 0 0,0 0-1,0-1 1,-1 1 0,1 0 0,0 0 0,0-1 0,0 1-1,-1-1 1,1 1 0,0-1 0,-1 1 0,1-1 0,0 1-1,-1-1 1,1 1 0,-1-1 0,1 0 0,-1 1 0,1-1-1,-1 0 1,1 1 0,-1-1 0,0 0 0,0 0 0,1 0-1,-1 1 1,0-2 0,2-1-353,-2 3 339,0 0 0,1 0-1,-1 0 1,0 0 0,0-1 0,0 1 0,1 0-1,-1 0 1,0 0 0,0 0 0,1 0 0,-1 0 0,0 0-1,0 0 1,0 0 0,1 0 0,-1 0 0,0 0 0,0 0-1,1 0 1,-1 0 0,0 0 0,0 0 0,1 0-1,-1 0 1,0 0 0,0 0 0,0 1 0,1-1 0,-1 0-1,0 0 1,0 0 0,0 0 0,1 0 0,-1 1-1,1 0-29,0-4 16,12-11 433,-12 10-426,1-1 0,0 1 0,1 1 0,3-7 0,1 0-126,-7 10 134,0 0 0,0 0 1,0 0-1,0 0 0,0 0 1,0 0-1,0 0 0,0 0 1,1 0-1,-1 0 0,0 0 1,0 0-1,0 0 0,0 0 0,0 0 1,0 0-1,0 0 0,0 0 1,0 0-1,0 0 0,0 0 1,0 0-1,0 0 0,1 0 1,-1 0-1,0 0 0,0 0 0,0 0 1,0 0-1,0 0 0,0 0 1,0 0-1,0 0 0,0 0 1,-1 2 82,1-5-55,1 2-37,-1 0-1,1 0 1,0 1 0,0-1-1,0 0 1,0 1 0,1-1 0,-1 0-1,0 1 1,2-1 0,2-2-9,24-12 321,-23 12-365,0 1 1,-1-1 0,0 0-1,6-4 1,-11 7 67,0 0 0,0-1 0,0 1 0,0 0 0,0 0 0,0 0 0,0 0 0,0 0 0,0 0 0,1 0 0,-1 0 0,0-1 0,0 1 0,0 0 0,0 0 0,0 0 0,0 0 0,0 0 0,0 0 0,1 0 0,-1 0 0,0 0 0,0 0 0,0 0 1,0 0-1,0 0 0,0 0 0,1 0 0,-1 0 0,0 0 0,0 0 0,0 0 0,0 0 0,0 0 0,0 0 0,1 0 0,-1 0 0,0 0 0,0 0 0,0 0 0,0 0 0,0 1 0,0-1 0,0 0 0,0 0 0,0 0 0,1 0 0,-1 0 0,0 0 0,0 0 0,0 0 0,0 1 0,0-1 0,0 0 0,-1 10-108,1-7 106,-1 0-1,0 0 1,0-1-1,0 1 1,0-1-1,-3 6 1,-12 8 98,-1 0 0,-1-1 0,-23 15 0,-63 33 403,69-44-465,1 2 0,1 2 0,-42 35 1,-23 42 72,58-57 37,-2-2 0,-63 49-1,96-84-152,-149 100 245,124-86-180,-61 48-1,78-53-64,1 0 1,0 1-1,1 1 1,-24 35-1,7-2-33,-80 115 150,94-142-14,-1-1 1,-1-1-1,-1-1 0,-43 33 0,20-22-209,-23 17 228,48-32-27,58-50 17,-14 14-140,0 0 1,-2-2-1,-1-1 0,0-1 0,-2-1 1,29-44-1,90-156-47,-121 201 2,1 0 1,23-22-1,-10 12 28,13-10 183,-33 34-91,-1-1-1,0 0 0,17-22 1,-25 24-84,-6 5-58,-15 5-121,10 0 178,3 0 62,1-1-1,-1 1 0,1 0 1,0 0-1,-1 0 0,-6 4 1,-15 3 162,16-5-114,7-2-81,1-1 0,0 1 1,-1 0-1,1-1 1,0 0-1,-1 1 0,1-1 1,-1 0-1,-3-1 0,5 5-428,1 1 460,-1-1 0,0 1 0,0-1-1,-1 0 1,1 1 0,-1-1 0,-3 6 0,-18 30-124,-101 155 538,86-133-407,-31 45-39,45-75 14,-58 72 0,17-21-74,12-13-2,-15 17 764,45-55-452,-33 61-1,31-48-220,0 6-209,18-36 243,0 0-1,-1-1 0,-14 20 1,-31 41-140,50-69 197,2-4-125,0-1 1,0 1-1,0-1 1,0 1-1,0-1 0,0 1 1,0-1-1,0 0 1,-3 2-1,10-3-8,0 0 1,0 0-1,-1 0 0,11-3 1,18-8-54,-26 10 53,-7 1 0,1 0 1,-1 0-1,1 1 1,-1-1-1,1 1 0,-1-1 1,1 1-1,-1-1 1,0 1-1,3 1 0,-3-1 24,-1 0 0,0-1 0,1 1-1,-1 0 1,0 0 0,1-1 0,-1 1-1,0 0 1,0 0 0,0 0 0,0-1 0,0 1-1,0 0 1,0 0 0,0 0 0,0-1-1,0 1 1,-1 0 0,1 1 0,-2 4 11,0-1 1,0 1 0,-1-1-1,1 0 1,-1 0-1,0 0 1,0 0-1,-1 0 1,0-1 0,0 1-1,0-1 1,0 0-1,-7 4 1,3 0 26,0-1-1,-10 14 1,11-13-21,0 0 1,-12 11-1,-2 0 33,-2 4-173,-1-2 0,-51 37 0,-60 24 82,107-66 120,-60 38-130,87-53 53,0 0 0,0-1 0,0 1 0,0-1 0,0 1 0,-1-1 0,1 1 0,0-1 0,0 0 0,-1 0 0,1 1 0,0-1 0,0 0 0,-1 0 0,1 0 0,-2-1 0,2 1-1,1 0-1,0 0 1,-1-1 0,1 1-1,-1 0 1,1-1 0,0 1-1,-1 0 1,1-1 0,0 1-1,-1 0 1,1-1 0,0 1-1,0-1 1,-1 1 0,1 0 0,0-1-1,0 1 1,0-1 0,0 1-1,0-1 1,-1 1 0,1-1-1,0 1 1,0-1 0,0 1-1,0-1 1,0 1 0,0 0-1,1-1 1,-1 1 0,0-1-1,0 1 1,0-1 0,0 1-1,0-1 1,1 1 0,-1 0-1,0-1 1,0 1 0,1-1-1,0 0 1,29-44 23,-6 10-31,1 2-1,1 1 0,1 1 1,2 1-1,2 1 0,0 2 1,65-43-1,-32 25 45,-2-4 0,68-68-1,-129 116-32,55-53-38,93-70-1,-104 91 37,275-202 69,-238 167-152,128-133-1,-139 123 152,83-94 85,-93 101-179,-58 68-160,-5 9 168,-7 10 71,3-8-68,0-2-1,-14 12 1,-11 12 75,5-1-45,-45 54-76,-88 96 66,-6 9-133,141-156 151,1 0 0,1 2 0,2 1 0,-19 45-1,12-21-1,16-38-37,1 2 0,1-1 0,-7 29 0,6-24 336,9-23 42,8-18-107,43-94-41,-26 49-232,3 2-1,36-57 0,97-109-241,-157 219 242,0 0-1,0 1 0,0 0-1,0-1 1,0 1 0,0 0-1,1 1 1,5-5 0,-9 7 18,0 0 1,1-1 0,-1 1-1,0 0 1,0 0-1,0 0 1,0 0 0,1 0-1,-1 0 1,0 0-1,0 0 1,0 0 0,1 0-1,-1 0 1,0 0-1,0 0 1,0 0 0,0 0-1,1 0 1,-1 0-1,0 0 1,0 0 0,0 0-1,1 0 1,-1 0-1,0 0 1,0 0 0,0 0-1,0 1 1,1-1-1,-1 0 1,0 0 0,0 0-1,0 0 1,0 0-1,0 0 1,1 1 0,-1 8 6,-6 14 39,4-19-51,-3 9-18,-1 0 0,0-1 0,-1 0 0,0 0 0,-1-1 0,-17 20 0,-9 13-29,-30 59 84,55-85-22,1 0 0,1 1 0,0 0-1,-4 21 1,-4 37-70,-13 49 172,26-114-20,1-8-52,0-1 0,0 1 1,0 0-1,-1 0 0,-1 3 0,2-6-19,0 0 1,0 1-1,0-1 0,0 0 0,0 0 0,0 0 1,0 0-1,-1 0 0,1 0 0,0 0 0,-1 0 0,1 0 1,0-1-1,-1 1 0,1 0 0,-3 0 0,-3 0-13,0 1-1,-1-1 1,-11 0-1,1 0-112,3 2 81,0 0 1,1 1-1,-1 1 0,-23 10 0,-15 6 246,-79 25-323,120-41 88,-3 1-39,-23 14-1,28-14 89,0 0-1,-1-1 1,0 0-1,-13 4 1,17-8-156,8-2 32,15-5-8,27-8 104,-13 6 107,122-28-157,-112 29 31,-2-2 0,1-2-1,36-16 1,-52 22-24,-23 5 37,0 0 0,0 0 0,0 0 1,0 0-1,0 0 0,0 0 0,0 0 0,0 0 1,0 0-1,0 0 0,1 0 0,-1 0 0,0 0 1,0 0-1,0 0 0,0 0 0,0 0 0,0 0 1,0 0-1,0 0 0,0 0 0,0 0 0,0 0 1,1 0-1,-1 0 0,0 0 0,0 0 0,0 0 1,0 0-1,0 1 0,0-1 0,0 0 1,0 0-1,0 0 0,0 0 0,0 0 0,0 0 1,0 0-1,0 0 0,0 0 0,0 0 0,0 0 1,0 0-1,0 1 0,0-1 0,0 0 0,0 0 1,0 0-1,0 0 0,0 0 0,0 0 0,-2 7 27,-8 6 42,6-9-45,-1 1 0,-1-1 0,1-1-1,0 1 1,-1-1 0,0 0-1,1 0 1,-10 3 0,-6 1 5,-26 4 0,-226 40 110,260-48-185,0 0 0,-17 7 1,-8 2-207,98-34 112,17-7 8,-23 11 173,0-2 0,-2-2 1,87-50-1,-104 48-30,0-2 0,47-46 0,-36 31 196,-45 40-206,26-20-94,-25 19 95,0 1-1,0-1 1,0 1 0,0 0-1,1 0 1,-1 0-1,0 0 1,1 1-1,-1-1 1,5 0-1,-7 2 4,0 0 0,0 0-1,0 0 1,0 0-1,0 0 1,0 0 0,0 0-1,0 0 1,0 0-1,-1 0 1,1 0-1,0 0 1,-1 0 0,0 1-1,1-1 13,-6 15 2,0-2 0,-1 1 0,-1-1 0,-1 0 0,1 0 0,-2-1-1,0-1 1,-18 18 0,25-25-344,3-4 327,0-1 1,1 1-1,-1-1 0,0 1 0,0-1 1,0 1-1,0-1 0,0 1 0,1-1 0,-1 0 1,0 1-1,0-1 0,1 1 0,-1-1 1,0 0-1,1 1 0,-1-1 0,0 0 1,1 1-1,-1-1 0,0 0 0,1 0 1,-1 1-1,1-1 0,-1 0 0,1 0 1,-1 0-1,1 1 0,-1-1 0,0 0 1,2 0-1,10 0 113,-7-1-107,0-1 0,0 1-1,0-1 1,0-1 0,0 1 0,0-1 0,0 0 0,-1 0 0,0 0 0,1-1 0,-1 1 0,-1-1-1,6-6 1,3-6 26,0 0 0,12-24 0,-12 19-33,41-69 50,39-64 186,-74 122-279,-1 0-1,-2-1 0,19-59 1,-23 60 20,69-207-74,-68 207 61,22-41 0,-21 46 51,-1 1 0,12-40 1,-17 42-57,1 1 0,1-1 0,0 2 0,2-1 0,18-26 0,-25 43 21,1 0-1,0 1 1,0-1 0,1 1 0,-1 1 0,1-1-1,0 1 1,0 0 0,1 0 0,-1 1 0,1 0-1,0 0 1,0 1 0,10-3 0,-12 4 23,1 0 0,0 0 0,11 0 0,-17 2-8,0 0 1,0-1-1,0 1 1,0 0-1,0-1 1,0 1-1,0-1 1,0 1-1,0 0 1,0-1-1,-1 1 1,1 0-1,0-1 1,0 1-1,-1-1 1,1 1-1,0-1 1,-1 2-1,0 0 17,-7 15 0,-1 0-1,0 0 1,-1-1-1,-1 0 1,-1-1-1,-16 17 0,-26 36-93,44-54 113,6-6-12,-1 0 1,-1 0 0,0-1-1,0 0 1,0 0-1,-11 8 1,17-14 64,1-9 59,3 0-159,1-1-1,0 1 0,7-9 1,3-4-270,-13 18-174,1-1 0,0 0 0,0 1 0,0 0 0,1 0 0,-1 0 0,1 0 0,-1 0 0,1 0-1,0 1 1,6-3 0,4-4-1322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1:19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3 992,'-2'-2'545,"6"6"-146,-3-3 1,-1 26 592,3-17-952,-1 0 1,-1 0-1,0 0 1,0 11 0,-1-3 439,-1 0-342,2 0 1,0 0 0,5 26-1,-6-42-126,4 15 109,1 0 0,0 0 0,8 17 0,7 5 90,36 51 0,-22-35-121,12 19-223,107 118 197,-127-165 66,1-1 0,53 39 0,4 4 77,-38-31-125,-25-21-24,0 1 0,24 28 0,-34-34 14,2 0 0,24 19-1,0-2 301,20 24-342,-3 2 0,60 78 0,31 35-14,-94-120 22,-33-32-38,-1 1 0,0 1 0,-1 0 0,22 32 0,-17-16 70,-14-24-39,0 1 0,0 0 0,-2 0 0,1 0 1,-1 1-1,5 20 0,-4-7-103,-2-4 103,13 38-1,-4-18 145,-10-29-54,1 1 1,5 11-1,0-3 300,-7-17-340,-1 1 0,1-1 1,0 1-1,0-1 0,1 0 0,0 0 0,-1 0 0,1 0 0,4 3 0,8 7 141,-12-10-212,1 0-1,0 0 0,0-1 1,0 1-1,1-1 0,-1 0 1,1-1-1,-1 1 0,1-1 1,6 2-1,8 4 163,-16-6-177,0 0 1,1-1-1,-1 0 0,1 1 1,6 0-1,-6-1 21,-1 0 0,0 0-1,1 0 1,-1 0 0,0 1 0,0 0 0,1-1-1,-1 1 1,3 3 0,-3-2-265,1-1 1,-1 0-1,1 0 1,0 0-1,7 3 1,-11-5 188,0 0 1,1 0 0,-1 0-1,0 0 1,1 0-1,-1 0 1,0 0-1,1 0 1,-1 0 0,0 0-1,0 0 1,1 0-1,-1 0 1,0 0 0,1 0-1,-1 0 1,0 0-1,1 0 1,-1 0 0,0 0-1,1-1 1,-1 1-1,0 0 1,0 0 0,1 0-1,-1 0 1,0-1-1,0 1 1,1 0 0,-1 0-1,0-1 1,2-10-1875,-2-1-455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1:20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17 1728,'2'-2'433,"-3"2"-66,1 0-360,-1 0 0,1 0 0,0 0 0,0 0 0,0 0 1,0 0-1,0 0 0,0 0 0,0 0 0,0 0 0,0 0 0,0 0 0,-1 0 0,1 0 0,0 0 0,0 0 0,0 0 0,0 0 0,0 0 0,0 0 0,0-1 0,0 1 0,0 0 0,0 0 0,0 0 0,-1 0 0,1 0 0,0 0 0,0 0 0,0 0 0,0 0 0,0 0 0,0 0 0,0 0 0,0-1 0,0 1 0,0 0 0,0 0 0,0 0 0,0 0 0,2-3 1150,2 27 86,-5-11-909,-1 1 0,0-1 0,-1 0 0,0-1 0,-5 14 0,3-13-32,2 0 0,-1 0 1,2 0-1,-1 0 1,1 15-1,1 1-289,0-18 24,0 1 0,2-1 0,1 14-1,6 13 346,22 60 0,-18-62-319,13 62 1,-2 70-32,-27-259-88,-20-111 0,23 194 83,-8-111-185,1 13 17,-3-12 312,6 76-174,3 25 231,-1-23 0,3 39-180,3 9-155,67 115 46,1 3 397,-61-111-260,0-1 1,2 0 0,0-1-1,0 0 1,1-1-1,17 13 1,3-4 60,0-1 0,60 27 0,-83-44-18,-8-3-88,0 0 0,-1 1 0,1 0 0,0-1 1,-1 1-1,1 0 0,-1-1 0,3 3 1,-7-2 5,1 1 1,-1-1 0,0 0-1,0 0 1,0 0-1,0 0 1,0-1 0,-5 1-1,-3 1-2,1 0-29,-7 1 99,0 1-1,0 0 0,1 2 1,-28 12-1,30-11-179,1 0-1,0 1 1,1 1 0,0 0 0,0 1-1,1 0 1,0 0 0,-13 18 0,17-15-724,24-18-6568,-3-3 6760,12-6-1388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1:25.2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92 349 1408,'-1'-2'735,"0"2"-643,1 0 0,0 0 0,0-1 0,-1 1 0,1 0 0,0 0 0,0 0 0,-1 0 0,1 0-1,0 0 1,0 0 0,-1 0 0,1 0 0,0 0 0,0 0 0,-1 0 0,1 0 0,0 0 0,-1 0 0,1 0 0,0 0 0,0 0-1,-1 0 1,1 0 0,0 0 0,-2 2 827,2-2-827,-1 0 0,1 0 0,0 1 0,0-1 0,0 0 0,0 1 0,-1 0-24,1 1 0,0 0-1,-1-1 1,1 1 0,-1-1 0,0 1 0,1-1 0,-1 1 0,0-1-1,0 0 1,-1 3 0,-8 12 334,-30 119 359,24-74-424,14-51-316,0 1 0,1-1 0,0 0 0,1 1 0,1-1 0,-1 0 0,2 1 0,-1-1 0,1 0 0,1 0 0,0 0-1,5 12 1,-5-15-50,1 0 0,0 0 1,0-1-1,0 1 0,1-1 0,5 5 0,-9-10 31,-1 0 0,1-1 0,-1 1 1,1 0-1,0-1 0,-1 1 0,1-1 1,0 0-1,0 1 0,-1-1 0,1 1 0,0-1 1,0 0-1,-1 0 0,1 1 0,0-1 1,0 0-1,0 0 0,0 0 0,-1 0 0,1 0 1,0 0-1,0 0 0,0 0 0,0 0 1,0-1-1,-1 1 0,1 0 0,0 0 1,0-1-1,-1 1 0,1-1 0,0 1 0,0-1 1,-1 1-1,1-1 0,0 1 0,-1-1 1,1 1-1,-1-1 0,1 0 0,4-5 21,-1 1 0,0-1 1,0 0-1,4-7 0,-2 3-8,2-4 0,0 0 0,0 0 0,-2-1 0,0 0 1,0 0-1,-1-1 0,-1 1 0,-1-1 0,0 0 1,-1 0-1,-1 0 0,-1-20 0,0 26 10,-7-307 243,5 302-221,0 1-1,0-1 0,-1 1 0,-1-1 0,-1 1 1,0 0-1,0 1 0,-9-16 0,6 14-120,7 11 87,-1 0 0,0 1 0,-1-1 0,1 0 0,0 1-1,-4-4 1,6 9 20,0-1-1,0 0 0,-1 1 0,1-1 0,-1 1 1,1-1-1,-1 0 0,1 1 0,-1-1 0,0 1 1,-2 5 7,2 1-38,1 0-1,0 0 1,1 0-1,0 0 1,0 0-1,1-1 1,-1 1-1,2-1 1,3 9-1,3 14-27,-5-13 66,9 40 196,34 92 0,-25-96-45,26 60-187,-36-88 265,1 0 1,22 30-1,-29-47-168,0-1-1,0 1 1,8 7 0,-12-14-100,0 1 0,1 0 0,-1-1 1,0 1-1,1-1 0,-1 1 0,1-1 0,-1 0 0,1 0 0,0 0 1,-1-1-1,1 1 0,0-1 0,0 1 0,2-1 0,29-2-2327,-31 2 1657,1-1 0,-1 0 0,1 0-1,-1 0 1,0 0 0,0 0 0,1-1-1,-1 0 1,0 1 0,-1-1 0,6-4-1,3-4-439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1:26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216 111 576,'0'0'9,"0"0"0,0-1 0,1 1 1,-1-1-1,0 1 0,0-1 0,1 1 0,-1 0 0,0-1 1,0 1-1,1 0 0,-1-1 0,0 1 0,1 0 0,-1 0 1,1-1-1,-1 1 0,0 0 0,1 0 0,-1-1 0,1 1 1,-1 0-1,1 0 0,-1 0 0,1 0 0,-1 0 29,1 0 1,-1 0-1,0 0 0,1 0 0,-1 0 0,0 0 0,1 0 0,-1-1 1,0 1-1,1 0 0,-1 0 0,0 0 0,0 0 0,1 0 0,-1 0 0,0-1 1,1 1-1,-1 0 0,0 0 0,0-1 0,1 1 0,-1 0 0,0 0 1,0-1-1,0 1 0,0 0 0,1 0 0,-1-1 0,0 1 0,0 0 1,0-1-1,0 1 0,0 0 0,0-1 0,0 1 0,0 0 0,0-1 1,0 1-1,0 0 0,0-1 0,0 1 0,0 0 0,0-1 0,0 1 1,0 0-1,0 0 0,0-1 0,0 1 0,-1 0 0,1-1 0,0 1 0,0 0 1,0 0-1,-1-1 0,-5-8 707,-2 1 0,1-1 0,-1 2 1,0-1-1,0 1 0,-16-10 0,19 14-661,0-1-1,-1 1 0,0 1 1,0-1-1,1 1 1,-1 0-1,-1 0 0,1 1 1,0-1-1,0 1 1,0 1-1,-1-1 0,-6 2 1,10-1-84,0 1 1,0 0-1,1 0 1,-1 0 0,1 0-1,-1 0 1,1 1-1,-1-1 1,1 1 0,0 0-1,0-1 1,-4 5-1,2-2 56,0 1 0,0-1-1,1 1 1,-1 0-1,-1 5 1,3-5-23,0-1 0,1 1 0,0 0 0,0 0 0,0-1 0,1 11 0,-1-1 67,-1 0-56,2 0 1,0-1-1,0 1 0,2 0 1,4 26-1,3-3-34,14 54-36,-17-72 65,-2-1 1,6 37-1,-2-18 196,-5-26-61,-1-1 0,2 15 0,8 84 946,-12-104-1098,0 1 1,0-1-1,-1 1 1,0-1-1,0 0 1,0 1-1,-2 5 1,-4 22 96,6-28-116,1 1 1,-1-1 0,0 0 0,0 0-1,0 1 1,-1-1 0,0 0-1,0 0 1,-3 5 0,2 0-618,-1 1-1033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1:26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87 1888,'0'0'70,"-1"-1"-1,1 1 1,0-1-1,-1 1 1,1 0 0,0-1-1,-1 1 1,1-1 0,-1 1-1,1 0 1,-1-1-1,1 1 1,-1 0 0,1-1-1,-1 1 1,1 0-1,-1 0 1,1-1 0,-1 1-1,1 0 1,-1 0 0,-1 0-1,-16-2 4426,43 13-2884,-19-9-1418,-1 1-1,1-1 1,-1 0 0,1 0-1,0-1 1,6 2 0,-1-3 102,0 0 0,0 0 0,-1-1 0,1-1 0,0 0 0,19-6 0,61-29-48,-52 20-927,35-13-4942,-48 23 1868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1:27.6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8 272 2304,'-8'-6'1157,"12"1"382,7-15 6485,-12 19-7985,1 1-1,1-1 0,-1 1 1,0-1-1,0 1 0,0-1 1,0 1-1,0-1 0,0 1 1,0-1-1,1 1 0,-1-1 1,0 1-1,0-1 0,1 1 1,-1-1-1,0 1 0,1 0 1,-1-1-1,1 1 0,-1 0 1,0-1-1,1 1 0,-1 0 1,1-1-1,-1 1 1,1 0-1,-1 0 0,1-1 1,0 1-1,3-1 70,0 0 0,0 1 0,1-1 0,-1 1 0,5 0 1,7 0 207,18-3 265,33-1 168,121-24 1,-30-22-1602,-48 13-2584,-87 30 2006,-13 5 722,0 0 0,0-1 0,-1-1-1,1 1 1,-1-1 0,0-1 0,0 0 0,0 0 0,11-10 0,-13 8 1,-1-1 0,0 0 1,9-16-1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7:18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3 129 4896,'-2'-8'2883,"21"-3"-2800,-17 10-95,74-49 364,-75 50-338,0-1 0,0 1-1,0-1 1,-1 1-1,1-1 1,0 1-1,0 0 1,0-1-1,0 1 1,0 0-1,0 0 1,0 0-1,0 0 1,0 0 0,0 0-1,0 0 1,-1 0-1,3 0 1,-3 1 4,1-1 0,0 0 1,-1 1-1,1-1 0,-1 1 1,1-1-1,-1 1 0,1-1 1,-1 1-1,1-1 0,-1 1 1,0-1-1,1 1 0,-1 0 1,0-1-1,1 1 0,-1-1 1,0 1-1,1 1 0,-1 1 98,1 0-1,-1 0 0,0 0 0,0 0 0,0 0 1,0 0-1,0 1 0,-1-1 0,-1 5 0,-4 9 359,-1-1 0,-1 1 0,-17 26 0,15-25-188,2-7-125,3-5 200,10-11-158,79-81 592,-82 84-1081,0 0 1,1 0-1,0 0 1,-1 0-1,1 0 1,0 0-1,0 1 1,0-1-1,3 0 1,0 0-247,-1-1 0,0 1 0,0-1 0,4-3 0,3-4-213,-1 0 0,10-11 0,31-42-2529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1:03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173 153 832,'0'0'18,"1"0"1,-1-1-1,0 1 1,0 0-1,0 0 1,1 0-1,-1 0 1,0 0-1,0 0 0,0 0 1,0 0-1,1 0 1,-1-1-1,0 1 1,0 0-1,0 0 1,0 0-1,0 0 1,0-1-1,1 1 0,-1 0 1,0 0-1,0 0 1,0 0-1,0-1 1,0 1-1,0 0 1,0 0-1,0 0 0,0-1 1,0 1-1,0 0 1,0 0-1,0 0 1,0-1-1,0 1 1,0 0-1,0 0 0,2-9 436,0 4-327,-1 4-1,0 0 0,-1 0 0,1 0 0,-1 0 0,0 0-1,1 0 1,-1-1 0,0 1 0,1 0 0,-1 0 0,0-2 0,0 1 67,1 1 1,-1-1-1,1 0 1,-1 0-1,1 0 1,0 0-1,0 1 1,0-1-1,0 0 1,0 1-1,1-2 1,0 1-45,-1 0 0,0 0 0,1 0 0,-1 0 1,0 0-1,0 0 0,-1 0 0,1 0 0,0 0 0,-1 0 0,1-4 0,-1 4-70,0 0 0,0 0-1,-1 0 1,1 0-1,-1 0 1,1 0-1,-1 0 1,-1-3-1,1 4-42,1 1-1,-1-1 0,1 0 0,-1 0 0,1 1 0,-1-1 0,1 0 0,-1 1 0,1-1 1,-1 0-1,0 1 0,1-1 0,-1 1 0,0-1 0,0 1 0,1 0 0,-1-1 0,0 1 1,0 0-1,0-1 0,0 1 0,-1 0 0,0-1 35,0 1-1,1 0 1,-1-1-1,0 0 1,0 1-1,1-1 1,-1 0-1,1 0 1,-1 0 0,1 0-1,-1 0 1,1 0-1,-3-3 1,3 3-1,0 0 1,-1-1-1,1 1 1,-1 0-1,1 0 1,-1 0-1,0 0 1,1 0-1,-1 1 1,0-1-1,1 0 1,-1 1-1,-3-1 1,-14-3-116,18 3 78,0 1-1,-1-1 1,1 1-1,0-1 0,0 1 1,-1 0-1,1-1 0,0 1 1,0 0-1,-1 0 1,1 0-1,0 0 0,-1 0 1,1 0-1,0 1 1,0-1-1,-1 0 0,1 1 1,0-1-1,0 1 1,-2 0-1,-1 2-45,0 1-1,0-1 1,1 1 0,-1 0 0,1 0 0,0 0-1,0 0 1,0 0 0,1 1 0,-4 8-1,-12 18 193,17-28-164,-1 0-1,1-1 1,0 1-1,-1 0 1,1 0-1,-1 5 1,-5 14 249,5-18-290,1 0 1,-1 0 0,1 0-1,0 0 1,0 0-1,1 1 1,-1-1 0,1 5-1,-3 18-71,2-3 176,1-3 20,0-18-60,1-1-45,6 9-120,-1 5 145,-6-14-36,0 0 0,1 0 1,-1 0-1,1-1 0,-1 1 0,1 0 0,0-1 0,0 1 0,1 2 1,9 18 243,-5-8 33,-5-13-158,1 1-47,1 0 0,0 1 1,0-1-1,-1 1 0,0-1 0,4 5 0,-5-5-28,0-1 0,0 0 1,1 1-1,-1-1 0,0 0 1,1 0-1,-1 0 0,1 0 0,-1 0 1,1 0-1,0-1 0,2 2 0,0 0-4,-4-2-11,1 0 0,-1 0 1,0 0-1,1 0 1,-1 0-1,1 0 1,-1 0-1,0 0 0,1 0 1,-1 0-1,1-1 1,-1 1-1,0 0 1,1 0-1,-1 0 0,0 0 1,1-1-1,-1 1 1,0 0-1,1 0 1,-1-1-1,1 1 0,5-3 185,2 3 99,-6 0-250,0 0 1,0 0-1,0 0 0,0 0 0,0 0 0,0 0 1,0-1-1,0 1 0,0-1 0,0 1 1,0-1-1,0 0 0,0 0 0,-1 0 1,4-2-1,31-13 46,-34 16-148,1-1 0,-1 0 0,0 1 0,0-1 0,0 1 0,1 0 0,-1-1 0,3 1 1,-3 0-296,11 1-2453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11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5 896,'-13'-4'317,"21"7"-175,-9-3-127,1 0 1,0 0 0,0 0 0,-1 0-1,1 0 1,0 0 0,-1 0 0,1 0-1,0 0 1,-1 0 0,1 1 0,0-1-1,0 0 1,-1 0 0,1 0-1,0 0 1,0 0 0,-1 1 0,1-1-1,0 0 1,0 0 0,-1 0 0,1 1-1,0-1 1,0 0 0,0 0 0,0 1-1,-1-1 1,1 0 0,0 0 0,0 1-1,-5 22 7474,17-17-5512,12-1-2117,54 0 465,-71-5-232,1 1-1,0 0 1,12 4 0,15 2-37,27 2 140,-38-5-6,43 2 0,-55-5-81,0 0 0,22 5 0,-23-3-67,1-1 0,21 1 0,-28-1 296,-15-4-255,-4-2-479,0 0-1,0 1 1,0 0-1,-26-1 1,-58 5-2472,38 0 860,35 1 1122,2 4-724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5:11.8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373 176 4992,'-3'-9'652,"1"-1"1,0 0-1,0 0 1,1 0-1,0-20 0,1 28-575,0-1-1,0 1 1,-1-1-1,1 1 1,0 0-1,-1-1 1,0 1-1,0 0 1,1-1-1,-1 1 1,-1 0-1,1 0 1,0 0-1,0 0 1,-1 0-1,-2-3 1,1 3-30,1 0 0,-1-1 0,0 1 0,0 1 0,0-1 1,0 0-1,-1 1 0,1 0 0,0-1 0,-6 0 0,2 1-67,0 0 0,-1 0 1,1 1-1,0-1 0,0 2 0,-1-1 0,1 1 0,0 0 0,0 1 0,-11 3 0,10-2 36,-1 1 0,1 1-1,1-1 1,-1 1 0,1 1-1,-1-1 1,2 1 0,-8 8-1,-7 9 66,-17 26 0,20-26 96,8-9 12,-39 53 1318,44-56-1355,5-11-143,0 0-1,0 0 1,0 1 0,0-1-1,0 0 1,0 0-1,0 0 1,0 1 0,0-1-1,0 0 1,0 0-1,0 1 1,0-1 0,1 0-1,-1 0 1,0 0-1,0 0 1,0 1 0,0-1-1,0 0 1,1 0-1,-1 0 1,0 0 0,0 1-1,0-1 1,0 0 0,1 0-1,0 0 20,0 0 1,1 1-1,-1-1 0,0 0 0,0 0 0,0 0 1,1-1-1,-1 1 0,0 0 0,0 0 0,0-1 1,1 1-1,-1-1 0,2 0 0,14-8 320,32-21-1,-15 8-274,200-96 60,-79 45-292,-131 61-198,-17 10-139,0-1 0,0-1 0,9-5-1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49:13.3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1039 3651 1824,'-2'-1'81,"1"1"-1,0-1 1,0 0 0,0 1 0,-1-1 0,1 1-1,0-1 1,-1 1 0,1 0 0,0-1-1,-1 1 1,1 0 0,-1 0 0,-2 0 0,2 0-44,0 0 1,-1 0 0,1 0 0,-1-1 0,1 1 0,0-1 0,-4-1 0,-5-2 240,1-1 0,-1 2 0,0 0 0,0 0 0,-15-2 0,-59-1 2199,62 5-1999,14 0-301,-101-8 1343,95 7-1392,0-1 0,1-1 0,-1 0-1,0-1 1,-15-8 0,10 2-32,1 1 0,0-2 0,1-1 0,0 0 0,1-1 0,-18-18 0,-77-101 488,3 5-144,77 93-81,-45-64-1,65 81-233,1-1 0,0-1 0,1 0 0,2-1 0,-12-36 0,10 15 4,1-1 1,2-1-1,-1-73 0,9 92-86,1 0 1,1 1-1,1-1 0,2 1 0,10-30 1,4-2-67,29-53 0,2 15 87,86-120 0,-93 149-22,-9 7 164,47-106-1,-58 110-187,2 1-1,63-94 1,-47 93-81,14-20 52,62-106 0,-74 99 275,57-143 0,-75 160-358,-18 47 157,0-1 1,-1 0 0,-1-1-1,-1 0 1,3-20 0,0-181-153,-8 217 103,0-11-16,-2-64-76,2 53 43,1 21 34,-1 0 0,0-1 0,0 1-1,-1-1 1,0-4 0,0 4-7,0 0 1,0 0-1,1 0 1,-1 0-1,1 0 1,1 0-1,-1 0 1,1 0-1,1-6 1,0-3-81,-2 12 77,-1 1-1,1 0 1,1 0-1,-1 0 1,0 0-1,0 0 1,0-1-1,1 1 1,-1 0-1,0 0 1,1 0-1,-1 0 0,1 0 1,-1 0-1,2-1 1,1-2-9,-1 2 15,-1 0 1,1 0 0,0 0 0,-1-1 0,0 1 0,1-1 0,1-4 0,2-2-81,-4 9 80,-1-1-1,1 1 0,-1-1 1,0 1-1,1 0 0,-1-1 1,0 0-1,1 1 0,-1-1 1,0 1-1,0-1 0,1 1 1,-1-1-1,0 0 0,0 1 1,0-1-1,0 1 1,0-1-1,0-1 0,14 15-532,-13-10 535,0 0 0,-1 0 0,1 1 0,-1-1 0,0 0 1,0 0-1,0 0 0,0 0 0,-1 0 0,1 0 0,-1 0 1,0 0-1,0 0 0,-3 6 0,-1 8 35,3-9-11,-1 0 0,0 0 0,-1 0 1,-5 9-1,-8 18-90,-20 47 219,18-42-268,3-10 210,-2 0 0,0 0-1,-2-2 1,-23 26 0,37-47-62,1-1-1,-1 0 1,-10 8-1,13-12-26,1 0 0,-1-1 0,0 1 0,0-1-1,1 0 1,-1 1 0,0-1 0,0-1-1,0 1 1,0 0 0,-1-1 0,-4 1 0,7-1-6,1 0 0,-1 0 1,1 0-1,0 0 0,-1 0 1,1 0-1,0-1 1,-1 1-1,1 0 0,0 0 1,0 0-1,-1 0 1,1-1-1,0 1 0,-1 0 1,1 0-1,0 0 0,0-1 1,-1 1-1,1 0 1,0-1-1,0 1 0,0 0 1,-1 0-1,1-1 0,0 1 1,0 0-1,0-1 1,0 1-1,0 0 0,0-1 1,0 1-1,0 0 1,0-1-1,0 1 0,0 0 1,0-1-1,0 1 0,0-1 1,0 1-1,0 0 1,0-1-1,0 1 0,0-1 1,7-19-81,-6 17 108,27-77-15,11-29-96,-30 88 56,1 0 0,24-37 0,19-27-107,-25 36 152,21-42-69,-45 85 48,0 0 0,0-1 0,-1 1 0,0-1 0,0 0 0,3-14 0,-1 1 203,-3 13-154,-1 1-1,1-1 1,-1-11 0,0 15-113,-1 3 69,0 0 1,1-1-1,-1 1 0,0 0 0,0 0 1,0 0-1,0 0 0,0 0 0,1 0 1,-1 0-1,0 0 0,0 1 0,0-1 1,0 0-1,0 0 0,1 0 0,-1 0 1,0 0-1,0 0 0,0 0 0,0 0 0,0 0 1,0 0-1,1 0 0,-1 0 0,0 1 1,0-1-1,0 0 0,0 0 0,0 0 1,0 0-1,0 0 0,0 0 0,0 1 1,0-1-1,0 0 0,1 0 0,-1 0 1,0 0-1,0 0 0,0 1 0,0-1 0,0 0 1,0 0-1,0 0 0,0 0 0,0 1 1,-1-1-1,4 9-4,8 83 31,-7-61 48,2 0 0,1 0 0,1-1-1,2 0 1,14 30 0,-1-22 297,-13-23-267,10 9 168,-14-18-86,-6-5-175,0-1-1,1 0 1,-1 1-1,0-1 1,0 0-1,0 1 1,0-1-1,1 0 1,-1 1 0,0-1-1,0 0 1,0 1-1,0-1 1,0 0-1,0 1 1,0-1-1,0 1 1,0-1-1,0 0 1,0 1-1,0-1 1,0 0-1,0 1 1,-1-1 0,1 0-1,0 1 1,0-1-1,0 0 1,0 1-1,-1-1 1,1 0-1,0 1 1,-1-1-1,-8 11 178,8-11-179,-9 9 123,-22 13 0,-9 7-76,-43 48-4059,78-71 3051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4:24.7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1353 404 4320,'-1'-4'204,"1"0"1,-1 0 0,1 0-1,0 0 1,0 0-1,0 0 1,1 0-1,-1 0 1,1 0-1,0 1 1,0-1-1,2-4 1,-1 1-192,0 1-1,-1-1 1,1-12-1,2-182 4132,-3 173-3491,0 22-541,0 0 0,-1-1-1,0 1 1,0 0-1,-1 0 1,-1-7 0,1 4 186,-3-7-29,3 16-262,1-1 0,-1 1 0,1-1 0,-1 1 0,1 0 0,-1-1 0,1 1 0,-1 0 1,1-1-1,-1 1 0,0 0 0,1 0 0,-1-1 0,1 1 0,-1 0 0,0 0 1,1 0-1,-1 0 0,0 0 0,1 0 0,-1 0 0,1 0 0,-1 0 0,0 0 0,0 1 1,-6 0 46,1 1 1,0-1 0,-1 2 0,1-1 0,0 1 0,0 0-1,-9 6 1,-36 31-198,38-29 130,-272 249 488,253-222-573,9-10 265,13-21 66,10-6-224,0-1 0,0 0 0,0 0 0,-1 0 0,1 0 1,0 0-1,0 0 0,0 0 0,-1 0 0,1 0 0,0 0 0,0 0 0,0 0 0,-1 0 0,1 0 1,0 0-1,0 0 0,0-1 0,-1 1 0,1 0 0,0 0 0,0 0 0,0 0 0,0 0 1,-1 0-1,1-1 0,0 1 0,0 0 0,0 0 0,-1-1-3,1 0 0,0 0 0,0 0-1,0 0 1,0 0 0,0 1 0,0-1 0,0 0 0,0 0 0,0 0-1,0 0 1,0 0 0,1 0 0,-1 0 0,0 1 0,1-1 0,-1 0-1,0 0 1,1 0 0,-1 1 0,2-2 0,6-11-104,10-14-117,-1-1 1,14-33 0,-86 136-346,9-23 866,-2-3 0,-78 63 0,7-6 50,-63 65 306,178-167-635,1-1 0,-1 0 0,1 0 1,-1-1-1,0 1 0,0-1 0,0 0 1,-6 2-1,10-4-27,0 1-1,-1-1 1,1 0 0,0 0 0,0 0 0,0 0-1,0 0 1,-1 0 0,1 0 0,0 0 0,0 0-1,0 0 1,0 0 0,-1 0 0,1 0 0,0 0-1,0 0 1,0 0 0,0-1 0,0 1 0,-1 0-1,1 0 1,0 0 0,0 0 0,0 0 0,0 0-1,0 0 1,-1 0 0,1-1 0,0 1 0,0 0-1,0 0 1,0 0 0,0 0 0,0 0 0,0 0-1,0-1 1,0 1 0,0 0 0,0 0 0,-1 0-1,1 0 1,0-1 0,0 1 0,0 0 0,0 0-1,0 0 1,0 0 0,0-1 0,0 1 0,1 0-1,-1 0 1,0-5-32,1 0 1,0 1-1,0-1 0,0 0 0,0 1 0,1-1 1,0 1-1,0-1 0,0 1 0,3-4 0,4-5-14,19-23 0,-2 10-32,1 0 1,1 2 0,1 0-1,1 2 1,37-19 0,-59 36 1,-1 1 1,16-5 0,-22 8 57,0 1 1,0 0-1,1-1 1,-1 1-1,1 0 1,-1 0-1,0 0 1,1 0-1,-1 0 1,0 0-1,3 1 1,-4-1 8,1 0 0,-1 0 0,0 1 0,1-1 0,-1 0 0,1 0 0,-1 1 0,1-1 0,-1 1 0,0-1 0,1 0 0,-1 1 1,0-1-1,1 1 0,-1-1 0,0 1 0,0-1 0,0 1 0,1-1 0,-1 1 0,0-1 0,0 1 0,0-1 0,0 1 0,0-1 0,0 1 0,0-1 0,0 1 0,0 0 1,0 4 20,-1 1 0,0-1 0,0 1 1,-1-1-1,1 0 0,-1 1 1,-5 8-1,2-3 50,-116 221 1329,76-152-1182,43-76-215,0-2 29,1 1 0,-1 0-1,1 0 1,0 0 0,-2 5 0,3-7-19,0-1 1,0 1 0,0-1-1,0 1 1,0-1-1,0 1 1,0-1-1,0 1 1,0-1-1,1 1 1,-1-1-1,0 1 1,0-1-1,0 1 1,1-1 0,-1 1-1,0-1 1,1 1-1,-1-1 1,0 0-1,1 1 1,-1-1-1,0 0 1,1 1-1,-1-1 1,1 0 0,-1 1-1,1-1 1,-1 0-1,1 0 1,-1 1-1,1-1 1,-1 0-1,1 0 1,-1 0-1,1 0 1,0 0 0,5 1-3,0 0 0,0-1 0,0 0 0,0 0 0,0 0 0,-1-1 0,1 0 0,0 0 0,8-3 0,7-3 1,23-11 0,-39 15-13,40-18-248,48-19-370,-90 39 590,17-4-142,-19 5 168,-1 0 0,1 0 0,-1 0 0,1 0 0,-1 0 0,1 0 0,-1 0 0,1 0-1,-1 0 1,1 0 0,-1 1 0,1-1 0,-1 0 0,1 0 0,-1 0 0,1 0 0,-1 1 0,1-1 0,-1 0-1,0 1 1,1-1 0,-1 0 0,1 1 0,-1-1 0,0 0 0,0 1 0,1-1 0,-1 1 0,0-1 0,1 0 0,-1 1-1,0-1 1,0 1 0,0-1 0,0 1 0,0-1 0,1 2 0,-1 1-2,-1 1 1,1 0 0,-1 0-1,0-1 1,0 1 0,0 0-1,0-1 1,0 1-1,-1-1 1,0 1 0,1-1-1,-1 0 1,-1 0-1,1 0 1,0 0 0,-1 0-1,-3 3 1,-9 8 181,-32 24 0,45-36-146,-98 68 596,-70 57 279,100-61-699,-21 17 302,90-82-488,-1 1 0,0-1-1,0 1 1,1-1-1,-1 0 1,0 0-1,0 0 1,0 0-1,0 0 1,-1-1-1,1 1 1,0-1 0,0 1-1,0-1 1,-3 1-1,4-2-12,1 1 0,-1 0 0,0 0-1,1 0 1,-1 0 0,1-1 0,-1 1 0,0 0 0,1-1-1,-1 1 1,1 0 0,-1-1 0,1 1 0,-1 0-1,1-1 1,0 1 0,-1-1 0,1 1 0,-1-1 0,1 1-1,-1-2 1,1 1-17,-1-1 0,1 0 1,-1 0-1,1 1 0,0-1 0,-1 0 0,1 0 1,0 0-1,0 0 0,1-2 0,-1-4-24,2 1 0,-1-1-1,1 1 1,0 0 0,1 0-1,-1 0 1,2 0 0,5-11-1,-2 8 10,0 0 0,1 0 0,0 1-1,16-15 1,-4 7-114,1 1 1,1 1-1,0 2 1,34-16-1,-42 21 41,-2 3 54,-1-1 0,1 1 0,19-5 0,-30 10 46,0 0 1,0-1 0,0 1-1,0 0 1,0 0 0,0 0-1,0 0 1,0 0 0,0 0 0,0 0-1,0 0 1,0 0 0,1 1-1,-1-1 1,1 1 0,-1-1 0,-1 1 1,0-1-1,0 0 1,1 1-1,-1-1 1,0 0-1,0 1 1,1-1-1,-1 1 1,0-1-1,0 0 1,0 1-1,0-1 1,0 1-1,0-1 1,0 0-1,0 1 1,0-1-1,0 1 1,0-1-1,0 1 1,0-1-1,0 0 1,0 1-1,0-1 1,-1 1-1,-1 5 23,0-1-1,-1 0 0,0 0 0,-5 8 0,5-9 72,-53 83 767,-83 181-1,137-265-840,0 1-1,0 0 0,1 0 0,0 0 1,0 0-1,0 0 0,0 0 0,0 6 0,1-10-25,0 0 0,0 1-1,0-1 1,0 0 0,1 0-1,-1 1 1,0-1 0,0 0-1,0 0 1,1 0 0,-1 1-1,0-1 1,0 0-1,0 0 1,1 0 0,-1 0-1,0 1 1,0-1 0,1 0-1,-1 0 1,0 0 0,1 0-1,-1 0 1,0 0 0,0 0-1,1 0 1,-1 0-1,0 0 1,0 0 0,1 0-1,-1 0 1,0 0 0,1 0-1,-1 0 1,0 0 0,0 0-1,1 0 1,-1 0 0,0-1-1,0 1 1,1 0-1,-1 0 1,0 0 0,0 0-1,1-1 1,-1 1 0,16-11-255,106-96-592,21-16 585,-125 108 229,9-7 12,0 2 0,2 0 1,38-20-1,-66 40 29,-1 0-1,1-1 1,-1 1-1,1 0 1,-1-1-1,1 1 1,0 0-1,-1 0 1,1 0-1,-1-1 1,1 1-1,0 0 1,-1 0-1,1 0 1,0 0-1,-1 0 1,1 0-1,-1 0 1,1 0-1,0 1 1,-1-1-1,1 0 1,-1 0-1,1 0 1,0 1-1,0 0 10,-1-1-1,0 1 1,1-1 0,-1 1-1,0 0 1,0-1 0,0 1-1,0 0 1,1-1 0,-1 1 0,0 0-1,0-1 1,0 1 0,0 0-1,0-1 1,-1 1 0,1 0-1,0 1 1,-2 5 91,-1 1-1,-6 13 1,9-20-94,-17 34 265,-2-1 1,-2-1-1,0-1 1,-3-1 0,-43 45-1,8-18 62,-106 81 0,158-134-338,-1 1 0,1-1 0,-13 6 0,19-11-1,1 0-1,0 0 1,0 0-1,0 0 0,0 1 1,0-1-1,-1 0 1,1 0-1,0 0 1,0 0-1,0 0 0,-1 0 1,1 0-1,0 0 1,0 1-1,-1-1 0,1 0 1,0 0-1,0 0 1,0 0-1,-1 0 0,1 0 1,0 0-1,0 0 1,-1 0-1,1-1 0,0 1 1,0 0-1,0 0 1,-1 0-1,1 0 0,0 0 1,0 0-1,0 0 1,-1 0-1,1-1 0,6-8-728,10-8 267,0 1 0,29-21-1,-8 6 270,108-118-370,-98 97 418,62-54 0,-99 97 200,0 2 1,17-11-1,-26 18-29,-1 0 0,1-1 0,0 1 0,-1 0 0,1-1 0,0 1 0,-1 0 0,1 0 0,0-1 0,0 1 0,-1 0 0,1 0 0,0 0 0,1 0 0,-2 0-8,1 0-1,-1 1 0,0-1 1,0 0-1,1 0 1,-1 0-1,0 0 1,0 1-1,1-1 1,-1 0-1,0 0 0,0 1 1,0-1-1,0 0 1,1 0-1,-1 1 1,0-1-1,0 0 1,0 0-1,0 1 0,0-1 1,0 0-1,0 0 1,0 1-1,0-1 1,0 1-1,0 2 30,0 0 1,0 0-1,-1 0 1,1 0-1,-1 0 0,-1 4 1,-5 10 91,0 0 0,-1 0 0,0 0 0,-2-1 1,0-1-1,0 1 0,-2-2 0,0 0 0,-17 16 0,-17 12 289,-74 50-1,40-33 62,-75 73 150,54-45-204,90-78-432,0-1-1,0 0 0,-1 0 0,0-1 0,-18 8 0,26-14-24,0 0 0,1 0-1,-1 0 1,0 0 0,0-1 0,1 1-1,-1-1 1,0 0 0,0 0-1,-6-1 1,8 0 5,-1 1-1,1-1 1,0 0 0,-1 0 0,1 0-1,0 0 1,0-1 0,0 1-1,0-1 1,0 1 0,0-1 0,0 0-1,0 0 1,0 1 0,1-1-1,-1 0 1,-1-4 0,1 3-3,1 0 1,-1-1 0,1 1-1,0 0 1,0-1 0,0 1-1,1-1 1,-1 0 0,1 1-1,0-1 1,0 1-1,0-1 1,0 0 0,0 1-1,1-1 1,0 1 0,0-1-1,0 1 1,2-6-1,4-6-48,0 1-1,1 0 0,12-15 1,-9 12 59,-4 5-17,1 1 0,0 0 0,1 0 0,0 1 0,0 0 0,1 0 0,1 1 0,22-14 0,-31 22 29,0 0 0,0 0 0,0 0-1,0 1 1,0-1 0,1 1 0,-1 0 0,0 0 0,0 0-1,1 0 1,-1 0 0,0 0 0,0 0 0,5 2 0,1 0-46,1 1 1,12 6-1,2 1-367,118 50-8963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4:32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2136 992,'15'-1'8245,"-6"5"-6601,-7-2-1663,-1-1 0,1 0 0,0-1 1,-1 1-1,1 0 0,0 0 0,0-1 1,0 1-1,0-1 0,-1 1 0,4-1 1,20-2 415,0-1 1,-1-1 0,1-1 0,37-13 0,17-3-137,-78 21-258,418-108 1146,-266 62-985,38-14 190,-152 47-304,-2-3 0,41-22 0,-57 26-31,0-1 0,-1-1 0,-1-1 0,33-31 0,-17 6 171,0-1 0,37-61 1,-66 92-139,-1 1 0,0-1 0,0 0 0,-1 0 0,-1 0 0,1 0 1,-2-1-1,1 0 0,-2 1 0,1-1 0,-1-20 0,-2 13-87,-1-1 0,-1 1-1,0 0 1,-2 0 0,0 0 0,-8-17-1,1-2 209,1 1-1,2-2 1,1 1-1,-3-41 1,3-155-364,15 139 297,0-3 39,-4-152-284,7 117 139,-11 127-11,1-1 0,1 0 0,-1 1-1,1-1 1,0 1 0,0-1 0,1 1 0,0-1-1,3-7 1,-3 10 20,-1 0-1,0 0 0,0 1 1,-1-1-1,1 0 0,0 0 1,-1-6-1,5-14-6,-5 14-9,0 2-130,0 4 147,1-1-1,-1 1 0,1 0 0,-1-1 0,0 1 0,0 0 0,-1-5 0,0-4-167,-3-4-508,4 15 602,-3 5-534,1-1 582,1 0 0,-1 0 0,1 0 0,-2 6-1,-2 5 2,1-4 58,-1 2 17,0-1 0,0 0 0,-9 12 0,10-16-44,1-1 1,0 0-1,1 1 1,-3 6-1,-4 12 137,2-7-127,-8 29 1,0 0 26,11-36-50,1 1 0,-2 17-1,0 0 145,5-23 14,0-6-136,0 1 1,0 0-1,0-1 1,0 1-1,0 0 1,0-1-1,0 1 1,0 0-1,0-1 1,0 1-1,-1 0 1,1-1-1,0 1 1,0 0-1,-1-1 1,1 1-1,0-1 1,-1 2-1,0-1 268,-1-4 41,-1-3-257,8-53-86,-1 28 93,8-69 28,-8 81-161,0 0 0,1 0 1,9-23-1,-12 36-7,2-4-21,5-21-1,-8 28 89,0 0-1,0 1 0,0-1 1,0 1-1,1-1 0,-1 1 1,1-1-1,-1 1 0,3-3 0,10-15-171,-13 17 124,-1 3 32,0-1 1,0 1-1,0 0 1,0-1-1,0 1 1,0 0-1,0-1 1,0 1-1,0 0 1,0-1-1,0 1 1,0 0-1,0-1 1,1 1-1,-1 0 1,0-1-1,0 1 1,0 0-1,1 0 1,-1-1-1,0 1 1,0 0-1,1 0 1,-1 0-1,0-1 1,1 1-1,-1 0 1,0 0-1,1 0 1,-1 0-1,0-1 1,1 1-1,-1 0 1,0 0-1,1 0 1,-1 0-1,0 0 1,1 0-1,-1 0 1,0 0-1,1 0 1,-1 0-1,0 0 1,1 0-1,-1 1 1,0-1-1,1 0 1,-1 0-1,0 0 1,1 1-1,2 1-17,0 1 0,-1 0 1,1 0-1,-1 0 0,1 0 0,-1 0 0,0 1 0,0-1 0,-1 1 0,3 5 1,12 21 5,-3-11 134,11 23 0,-18-29-30,2 0 0,-1-1 0,1 0-1,1 0 1,17 17 0,-18-23-56,-3-2 627,-11-3 58,-34-1-341,-44 6 0,69-3-568,0-1 0,0 2 0,0 0 0,0 1 0,1 0 0,-16 9 0,-14 12-3273,-58 45 1,97-68 2942,-7 8-1483,7 0-2368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4:34.8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388 75 1408,'4'-9'665,"-4"8"-803,1 0 0,-1 0 0,1 0 0,-1 0 0,0 0 0,1 0-1,-1 0 1,0 0 0,1 0 0,-1 0 0,0-2 0,0-5-221,1-13 2916,-1 20-2491,0 1 1,0-1-1,0 0 0,-1 1 1,1-1-1,0 0 0,0 1 0,0-1 1,-1 0-1,1 1 0,0-1 1,0 0-1,-1 1 0,1-1 1,-1 1-1,1-1 0,0 1 1,-1-1-1,1 1 0,-1-1 1,1 1-1,-1-1 0,0 1 1,0-1-1,-8-3 736,7 4-517,1-1-1,-1 0 0,1 1 1,-1-1-1,1 1 1,-1 0-1,0-1 0,1 1 1,-1 0-1,-2 0 0,-1 0-99,0 1-1,0-1 0,0 1 1,0 0-1,0 0 1,1 1-1,-1-1 0,-6 4 1,-4 1 961,7-3-1017,0 1 1,0-1-1,0 2 0,0-1 1,1 1-1,0 0 1,0 1-1,0 0 1,0 0-1,-5 7 1,-3 6 150,1 0 1,-16 30-1,26-42-247,-6 9 227,-1-1-1,-18 21 1,10-16 367,-25 20-1,15-10-482,28-26-94,1 1 0,-1-1 0,1 0 0,1 7 0,-1-7-33,0-3 36,6-40-10554,-12-4 7504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02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1 896,'5'12'741,"-4"14"36,2 0-1,7 34 0,4 29-161,-8 202 648,-6-199-990,-10 242 810,-1-76-727,2-115-328,-10 105-36,0-9 229,11 48 99,8-203-158,0-51 37,-4 50 0,2-42-130,-1 6 65,2-36-23,0 0 1,1 0 0,1 14-1,0-15 28,-1 0 0,0 0 0,-1 0 0,-1 12 0,1-16-198,1 18 182,0-23-155,0 21 64,0 29-229,0-49 511,0 19-490,3 3 134,2 18 74,-5-41-70,0 23 49,0-23 3,0 0 5,0 0 0,0-1 0,1 1-1,-1 0 1,0 0 0,0-1 0,0 1 0,0 0 0,0-1 0,-1 1-1,1 0 1,0 0 0,0-1 0,0 1 0,-1 0 0,1-1 0,0 1-1,-1-1 1,1 1 0,0 0 0,-1-1 0,1 1 0,-1-1-1,0 1 1,84-1 305,236 7-232,-211 4-499,132 6 457,55-10-199,-129 6 347,80 4-135,180-14 1361,-179 11-953,-134-5-467,56-2-2036,-148-10-2022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03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1461 1 1984,'-2'1'119,"-1"1"1,1 0 0,0-1-1,0 1 1,0 0-1,0 0 1,0 1-1,1-1 1,-1 0-1,1 1 1,-1-1-1,1 1 1,0-1-1,0 1 1,0-1-1,-1 6 1,1-6-43,1 0-1,0 0 1,-1 0 0,1 0-1,-1 0 1,0 0 0,0 0 0,0 0-1,0 0 1,0-1 0,0 1-1,-2 2 1,-18 19 1673,20-22-1580,-3 3 2,0-1-1,0 0 0,0-1 1,-6 4-1,-15 10 823,16-8-521,-20 12 0,4-3-225,8-5-57,-1-1 0,0 0 0,-1-2 0,-24 10-1,-82 21 789,77-26-503,-59 25 1,79-27-136,1 2 0,-44 29 1,-14 14-38,-175 111 23,137-93-526,91-55 213,6-5-72,0 1 0,-28 26 0,-21 19-909,20-18-1666,41-30 889,2 1 544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05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1472,'8'1'4437,"-6"3"-4168,-1-1 0,0 0 0,0 1 0,0-1 0,0 0 0,-1 1 0,0-1 0,1 8 0,-1-6-79,0 0 0,1 0 0,-1-1 0,3 10 0,1 0-70,-1 1 0,-1 0 0,0 0 0,-1 0 0,0 1 0,-3 22 0,0 6 106,-1 27 121,-20 106-1,11-94 268,10-68-577,1 0 0,0 0 0,2-1 1,-1 1-1,2 0 0,6 27 0,-7-36 30,1 1 0,0-1 0,0 0 0,1 0 0,0 0 0,0 0 0,0 0 0,1 0 0,-1-1 0,2 0 0,-1 0 0,0 0 0,1 0 1,0-1-1,0 0 0,0 1 0,10 4 0,-10-7-29,1 0 0,0 0 0,0-1 0,0 1 0,0-1 0,0 0 0,0-1 0,0 0 0,0 0 0,0 0 0,0 0 1,11-3-1,-6 0-225,0 0 1,0 0-1,-1-1 1,1-1-1,18-10 1,-20 10-635,-8 5 662,-1 0 0,1-1 0,0 1-1,-1 0 1,1-1 0,0 1 0,-1 0 0,1-1-1,-1 1 1,1-1 0,0 1 0,-1-1-1,1 1 1,-1-1 0,0 0 0,1 1 0,-1-1-1,1 0 1,-1 1 0,0-1 0,0 0 0,1 1-1,-1-1 1,0 0 0,0 1 0,0-1-1,0 0 1,0 0 0,0 1 0,0-1 0,0 0-1,0 0 1,0 0 134,0-1-302,1 0 0,-1 0 0,0 0 0,-1 1 0,1-1 0,0 0 0,0 0-1,-1 0 1,1 0 0,-1 0 0,0 1 0,1-1 0,-1 0 0,0 0 0,-2-1 0,-4-5-484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05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2816,'0'0'82,"0"0"-1,0-1 1,0 1 0,0 0-1,0 0 1,0-1 0,0 1 0,1 0-1,-1 0 1,0-1 0,0 1-1,0 0 1,0 0 0,1-1 0,-1 1-1,0 0 1,0 0 0,0 0-1,1-1 1,-1 1 0,0 0 0,0 0-1,1 0 1,-1 0 0,0 0-1,0-1 1,1 1 0,-1 0-1,0 0 1,1 0 0,-1 0 0,15 0 1012,16 6 653,-15-3-1240,1-2 1,-1 1-1,1-2 1,-1 0-1,32-5 1,-43 4-428,93-11 543,56-5-1658,-112 14-1114,71 5 1,-49 5-1436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07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65 3968,'0'1'85,"-1"-1"-1,1 0 1,0 0 0,-1 0 0,1 0-1,-1 0 1,1 0 0,-1 0 0,1-1-1,-1 1 1,1 0 0,0 0 0,-1 0-1,1 0 1,-1-1 0,1 1 0,0 0-1,-1 0 1,1-1 0,-1 1 0,1 0-1,2-8 638,17-8-183,-7 9-86,-9 4-355,0 1 0,1 0 0,0-1 0,-1 2 0,1-1 0,0 0 0,6-1 0,-9 3-98,15-4 136,0 0 0,0 2 0,0 0 0,26 0 0,-38 2-92,0 1-1,0-1 1,1 1 0,-1 0 0,0 0 0,0 0 0,-1 0 0,1 1-1,0-1 1,0 1 0,-1 0 0,1 0 0,-1 1 0,1-1 0,-1 1 0,0-1-1,0 1 1,0 0 0,0 0 0,-1 1 0,1-1 0,-1 0 0,0 1-1,2 3 1,12 33-38,-13-31-6,0 0 0,1 0 0,0 0 0,0-1 0,1 0 0,0 0 0,7 8 0,-9-13-6,15 18-1303,0-2 1,43 35 0,-47-43-1545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14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1 576,'0'0'6634,"-6"8"-3359,6-8-3261,0 0-1,0 0 1,0 0 0,0 0-1,0 1 1,-1-1 0,1 0-1,0 0 1,0 0 0,0 0-1,0 0 1,0 0-1,0 0 1,0 0 0,0 0-1,0 0 1,0 0 0,0 0-1,0 1 1,0-1 0,0 0-1,0 0 1,0 0 0,0 0-1,0 0 1,0 0 0,0 0-1,0 0 1,0 0-1,0 0 1,0 1 0,0-1-1,0 0 1,0 0 0,0 0-1,0 0 1,0 0 0,0 0-1,0 0 1,0 0 0,0 0-1,0 0 1,0 1 0,0-1-1,0 0 1,0 0 0,0 0-1,0 0 1,1 0-1,-1 0 1,0 0 0,0 0-1,0 0 1,0 0 0,0 0-1,9 4 365,13-1 16,-4 0-40,-14-2-332,0 0-1,0 0 1,-1 0 0,1-1 0,0 1 0,6-1 0,15 0-252,-23 0 529,-2 0-300,0 0-1,0 0 1,0-1 0,1 1 0,-1 0-1,0 0 1,0 0 0,0 0 0,0 0-1,0 0 1,0 0 0,0 0 0,1 0-1,-1 0 1,0-1 0,0 1 0,0 0-1,0 0 1,0 0 0,1 0-1,-1 0 1,0 0 0,0 0 0,0 0-1,0 0 1,0 0 0,1 0 0,-1 0-1,0 0 1,0 0 0,0 1 0,0-1-1,0 0 1,0 0 0,1 0 0,-1 0-1,0 0 1,0 0 0,0 0-1,0 0 1,0 0 0,0 0 0,0 1-1,0-1 1,1 0 0,-1 0 0,0 0-1,0 0 1,0 0 0,0 0 0,0 1-1,0-1 1,0 0 4,0 0 0,0 0 1,1 0-1,-1 0 0,0 0 0,0 0 0,0 0 1,0 0-1,0 0 0,0 0 0,0 0 0,1 0 1,-1 0-1,0 0 0,0 0 0,0 1 0,0-1 1,0 0-1,0 0 0,0 0 0,0 0 0,0 0 1,0 0-1,1 0 0,-1 0 0,0 1 0,0-1 1,0 0-1,0 0 0,0 0 0,0 0 0,0 0 0,0 0 1,0 0-1,0 1 0,0-1 0,0 0 0,0 0 1,0 0-1,0 0 0,0 0 0,0 0 0,0 1 1,0-1-1,0 0 0,0 0 0,0 0 0,-1 0 1,1 0-1,0 0 0,0 0 0,0 1 0,0-1 1,0 0-1,0 0 0,0 0 0,0 0 0,0 0 1,0 0-1,-1 0 0,0 0 3,0 1 0,0-1 1,0 0-1,0 1 0,0-1 0,0 1 0,0-1 0,0 1 1,0 0-1,0-1 0,0 1 0,0 0 0,0 0 1,0 0-1,-1 1 0,2-1-7,-1 0 1,0 0 0,0 0-1,0 0 1,0 0-1,0 0 1,0 0-1,-1 0 1,1-1-1,0 1 1,0 0-1,0-1 1,-1 1-1,1-1 1,0 0-1,-3 1 1,-38 2 757,42-3-738,-1 0 0,0 0 1,0 0-1,1 0 0,-1-1 0,0 1 1,0 0-1,1-1 0,-1 1 1,0 0-1,1-1 0,-1 1 0,1-1 1,-1 1-1,0-1 0,1 1 0,-1-2 1,0 2-22,1-1 1,0 1 0,0-1 0,-1 1 0,1 0 0,0-1-1,0 1 1,0-1 0,0 1 0,0-1 0,-1 1 0,1-1-1,0 1 1,0-1 0,0 1 0,0-1 0,0 1 0,1-1-1,-1 1 1,0-1 0,0 1 0,0-1 0,0 1 0,0 0-1,1-1 1,-1 1 0,0-1 0,0 1 0,1-1 0,-1 1-1,0 0 1,1-1 0,-1 1 0,0 0 0,1-1 0,0 1-1,11-6-56,-9 5 100,-2 1-43,-1 0 0,0 0 0,1 0 0,-1 0 0,0 0 0,1 0 0,-1 0 0,0 0 0,1 0 0,-1 0 0,0 0 0,1 0-1,-1 0 1,0 0 0,1-1 0,-1 1 0,0 0 0,1 0 0,-1 0 0,0-1 0,0 1 0,1 0 0,-1 0 0,0-1 0,0 1 0,0 0 0,1 0 0,-1-1 0,0 1 0,0 0 0,0-1 0,0 1 0,0 0 0,1-1-1,-1 1 1,0 0 0,0-1 0,0 1 0,0-1 0,29 1 375,-14 5-13,-7-2-285,15 2 76,-16-4-144,-1 0-1,1 0 1,-1 1-1,0 0 1,9 4-1,-14-5-17,1 0-1,0-1 0,1 1 1,-1-1-1,0 1 0,0-1 1,3 0-1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07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0 5888,'-9'10'1792,"-13"20"1,14-19-1796,-16 17-1,5-11 74,-1-1-1,-1 0 0,0-2 1,-25 13-1,15-10 51,-37 29 0,50-33-609,1 2-1,0 0 1,1 1 0,1 0-1,1 1 1,0 1 0,-14 23-1,7 7-2736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09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2656,'-4'-6'2478,"5"8"-2287,0 0 0,-1 0 0,1 0 0,-1-1 0,1 1-1,-1 0 1,0 4 0,-3 133 1110,4-123-1296,4 23 0,-3-23 126,1 23 0,-3-35-89,0-1-1,0 0 0,1 0 0,-1 0 0,1 0 1,0 3-1,0-5-29,-1-1 1,0 0 0,0 1-1,0-1 1,1 1 0,-1-1-1,0 1 1,1-1 0,-1 0 0,0 1-1,1-1 1,-1 1 0,0-1-1,1 0 1,-1 0 0,1 1-1,-1-1 1,1 0 0,-1 0-1,1 1 1,-1-1 0,1 0-1,-1 0 1,1 0 0,-1 0-1,1 0 1,-1 0 0,1 0-1,-1 0 1,1 0 0,-1 0-1,1 0 1,-1 0 0,1 0-1,-1 0 1,1 0 0,-1-1-1,1 1 1,-1 0 0,1 0-1,-1-1 1,0 1 0,1 0-1,0-1 1,5-3-19,0-1-1,-1 0 1,1 0-1,-1 0 1,0-1-1,-1 1 1,7-11-1,7-7-90,-13 17 32,3-4 16,0 0 0,1 1 0,0 0 0,19-14 0,-27 23 52,-1 0 0,0-1 0,0 1 0,1 0 0,-1 0 0,0 0-1,1-1 1,-1 1 0,1 0 0,-1 0 0,0 0 0,1 0 0,-1 0-1,0 0 1,1 0 0,-1 0 0,0 0 0,1 0 0,-1 0 0,1 0-1,-1 0 1,0 0 0,1 0 0,-1 0 0,0 0 0,1 1 0,-1-1-1,1 0 1,4 11 25,-4 19 5,-1-24-1,-1 11-35,0 0 0,-1 0 0,0 0 0,-6 16 0,5-22 35,0 0-1,-1-1 0,0 0 0,-1 0 0,0 0 1,-1-1-1,-8 12 0,6-13-6,0-1 0,-1 0-1,1 0 1,-2-1 0,1 0-1,-15 7 1,20-11-17,2-1 47,-1 0-1,0 0 0,1 0 0,-1 0 0,0 0 0,0-1 1,0 1-1,1-1 0,-1 0 0,-5 0 0,6 0 102,1 0-6,5-3-65,165-68-16,-91 45-2773,-40 14-330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14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1938 9 1472,'-8'0'1317,"-14"0"454,18-1-1639,3 1-67,0 0 0,0 0 0,0 0 0,0 0 0,1 0 0,-1 0 0,0 0 0,0 0 0,0 1-1,0-1 1,0 0 0,0 0 0,1 1 0,-1-1 0,0 0 0,0 1 0,-1 0 0,1 0 18,-1 0-1,0 0 0,1 0 1,-1 0-1,0 0 1,0-1-1,0 1 1,1-1-1,-1 1 1,0-1-1,0 0 0,-2 1 1,-29-2 638,15 0-530,-129 6 1505,104-3-1460,1 1-1,0 2 1,-71 18-1,-119 49-210,116-33 80,51-17 126,0 2 0,-121 66 0,177-85-232,4-3 42,1 1 0,0-1 0,-1 1 0,1 0 0,0 0 0,0 0 0,1 0 0,-1 1 0,1 0 0,-1-1 0,-3 7 0,2-1-66,4-8 23,0 0 0,0 0 1,1 0-1,-1 0 1,0 0-1,1 0 1,-1 0-1,1 0 0,-1 0 1,1 2-1,-1-1-1,0 0 0,0 0 1,0 0-1,0-1 0,0 1 0,0 0 0,0-1 0,-1 1 0,1-1 0,-2 2 0,-5 4 16,0-1 0,-1-1-1,1 0 1,-1 0 0,0 0-1,-16 5 1,-63 15 71,60-18-75,-18 6 63,-70 29 1,94-32-45,0 1 0,1 1 1,1 0-1,0 2 0,-20 18 0,7-4 23,-56 55-171,74-68 125,10-10-30,0 0 0,0 0 0,1 0-1,-8 12 1,11-15 20,0 0 0,0 0 0,0 0 0,1 0 1,-1 0-1,0 0 0,1 0 0,0 0 0,0 0 0,-1 0 0,1 0 0,0 0 0,1 0 0,-1 0 0,0 1 1,1-1-1,-1 0 0,1 0 0,-1 0 0,3 3 0,-1 0-19,0-1 0,0 0 1,1 0-1,0 0 0,0 0 0,0-1 0,0 1 1,0-1-1,1 1 0,-1-1 0,1 0 0,8 4 1,-1-1 43,0 0 0,0-1 0,1 0 0,0-1 1,14 3-1,63 10 96,-68-14-92,41 3-4,121-3 0,-100-4-23,-82 1 8,11-1-22,-1 2 1,1-1-1,-1 1 0,0 1 1,0 0-1,13 4 0,5 3-97,-21-7 96,-1 0 0,0 1 0,0-1-1,0 1 1,0 1 0,-1-1 0,1 1 0,9 8 0,-9-5 19,-1 0 0,0 0-1,0 1 1,0-1 0,-1 1 0,6 11-1,-11-17 1,1-1 1,-1 0-1,1 0 0,0 0 0,-1 0 0,1 0 1,0 1-1,0-1 0,0 0 0,0-1 0,0 1 1,0 0-1,0 0 0,0 0 0,0-1 0,0 1 0,0 0 1,0-1-1,0 1 0,1-1 0,-1 1 0,0-1 1,1 0-1,-1 0 0,0 1 0,2-1 0,18 6-31,-18-4 63,1-1 1,-1 0-1,1 0 0,-1 0 0,1-1 1,5 1-1,66 0-134,120-5 383,-102-3-308,46-5 15,332-24-58,-267 36 148,45-1-116,0 1 102,-100 3-188,123-2 293,95-4-260,-136-2 207,-48 0-172,22-1 334,-163 3-260,189-14 7,-178 11-24,-1-3 1,69-21 0,-101 24-2,-1-2 0,0 0 0,-1-1 0,24-16 0,-12 4-177,43-39 1,-57 47 137,0 0 0,1 2 1,1-1-1,31-13 0,79-27-2,-92 39 189,60-16 64,-95 28-207,0 1 0,0 0 0,0 0-1,0-1 1,0 1 0,0 0 0,0-1 0,0 1 0,0-1-1,0 0 1,0 1 0,0-1 0,0 0 0,-1 1 0,1-1 0,0 0-1,0 0 1,-1 0 0,1 1 0,-1-1 0,1 0 0,-1 0 0,1 0-1,-1 0 1,0 0 0,1 0 0,-1 0 0,0 0 0,0 0-1,1-2 1,-2 0 5,1 1 0,-1 0-1,0-1 1,1 1 0,-1 0-1,0 0 1,0-1 0,-1 1-1,1 0 1,0 0 0,-1 0-1,1 1 1,-3-3 0,-1-2-8,-1 1 1,0 1 0,0-1 0,0 1-1,-1 0 1,-6-4 0,-46-16 61,40 16-39,-29-8-193,-2 1 0,-95-15 0,92 19 72,-25-3 24,-145 0-238,-96 9 592,7-13 261,265 12-386,-70-18 1,-42-22-380,109 31 301,37 11-59,1-1 0,0-1 1,-15-9-1,14 8-64,0 0 1,-21-8-1,-13 1-12,0 1 0,-56-6 0,97 18 20,-13-1 51,1-1 1,0 0-1,0-1 0,0-2 1,1 0-1,-20-9 1,9-1-37,-63-31-14,72 41-269,-1 0-1,-32-5 0,13 3-22,-116-36 417,134 37-394,-24-6 312,13 10-3043,24 3 442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17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2304,'-5'-3'864,"10"3"-672,-10-5-32,5 2-1088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18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72 1248,'13'0'7882,"4"0"-6778,-7-1-1057,0-1-1,0 1 1,-1-2-1,1 1 0,-1-1 1,11-5-1,16-5 72,64-10 127,-58 15-170,-35 7-26,3-2-19,-1 2 0,17-2 352,-27 4-341,1-1 0,-1 1 0,1-1 0,-1 1 0,0-1 1,1 0-1,-1 1 0,0-1 0,1 0 0,-1 1 0,0-1 1,1 0-1,-1 0 0,0 1 0,0-1 0,1 0 0,-1 0 0,0 0 1,0 0-1,1 0 0,-1 0 0,0 0 0,-1-1 0,-3 1 97,-17 4 286,6-1-116,-28 1 0,29-4-61,1 1 0,-25 5 0,16-5-261,20-2 11,0 1 0,-1 0 0,1 0 1,-1 1-1,1-1 0,-1 1 0,-4 1 0,-17 2 197,22-4-143,0 0-1,0 1 1,0-1 0,0 1 0,0 0-1,0-1 1,1 1 0,-5 2 0,-1 0 341,21-1-278,3 0-167,0-1 0,18-1 0,-16 0-25,24 3 1,2-2 321,-26-1-46,-17 0-134,-14 0-26,-4 0-74,1 0 0,-1 2 0,-21 3 0,19-1 97,-1-2 1,1-1 0,-30-1 0,18 0 155,29 0-319,7 0 44,143-7 84,-109 2 38,-20 2 16,28-1 0,-41 4 37,-6-2 43,-12 2-5,-23 2-200,23-2 94,-1 1 0,-18 3-1,-50 8-261,7-2-1184,44-6-141,22-3 495,1 0 1,-1 0 0,-7 3 0,2 0-3080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27.66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889 69 896,'0'-8'1259,"-1"8"-1148,0 1-1,0-1 1,0 0 0,0 0 0,-1 0 0,1 0 0,0 0 0,0 0 0,0 0 0,0 0 0,0 0 0,-2-1 0,-2 1 548,-25-8 509,-65 14-6,73-4-911,-3 2-32,0 2 0,0 0 0,-32 13 0,29-9-172,-181 51 308,123-37-65,-15 2-13,71-20-54,21-4-170,0-1-1,0 1 1,0 1-1,-13 5 1,18-6-62,1 0 0,-1-1 0,1 1 0,-1-1 0,0 0 0,0 0 1,0 0-1,-5 0 0,32-12-45,102-27-266,-53 24 325,-34 8 78,41-14 0,44-22 173,-64 27-327,-38 10 56,24-8 0,-22 6-24,0 1 1,46-6-1,-41 8 297,35-9 0,-41 5-489,8-2 83,6 0-256,-28 7 266,1 0 0,-1 1 1,0 1-1,13-2 0,-20 3 130,-1 0 0,0 0 1,0 0-1,0 0 1,0 0-1,0 0 0,0 0 1,1 0-1,-1 0 0,0 0 1,0 0-1,0 0 1,0 0-1,0 0 0,1 0 1,-1 0-1,0 0 0,0 0 1,0 0-1,0 0 0,0 0 1,0 0-1,1 0 1,-1 0-1,0 0 0,0 0 1,0 0-1,0-1 0,0 1 1,0 0-1,0 0 0,0 0 1,1 0-1,-1 0 1,0 0-1,0 0 0,0-1 1,0 1-1,0 0 0,0 0 1,0 0-1,0 0 1,-8-3-391,-24 5 465,0 2-1,-59 14 0,24-4 135,-63 23 173,126-36-369,-28 11 14,17-6 22,-24 6 0,-95 16 288,-76 18-466,106-19 292,87-23-26,10-3-146,0 1-1,0 0 0,-7 3 1,11-3-270,1-1 1,-1 0-1,0 0 1,0 0-1,0-1 1,-5 2-1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32.9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324 468 2304,'-18'-4'950,"16"4"-931,0 0 1,1 0-1,-1 0 1,0-1 0,0 1-1,1-1 1,-1 1 0,0-1-1,1 0 1,-1 1-1,0-1 1,1 0 0,-1 0-1,1 0 1,-1 0 0,1-1-1,0 1 1,-2-2 0,0-1-15,1 1 0,-1 0 0,1 0 0,-1 0 0,0 0 0,0 0 0,-1 0 0,-5-3 0,7 5 3,0 0-1,0 1 1,0-1-1,0 1 0,0-1 1,0 1-1,0-1 1,0 1-1,0 0 1,0 0-1,0 0 1,0 0-1,0 1 1,0-1-1,0 0 1,0 1-1,0 0 1,0-1-1,0 1 1,-2 2-1,-4 0 153,1 1 0,0-1 0,-1-1 0,0 1 0,0-1 0,0 0 0,-14 1 0,17-12-134,2 2 76,1 5-61,0-1 0,1 1-1,-1-1 1,1 0 0,-1 0-1,1 1 1,-1-5-1,2 5-32,-2-4 33,-4-1-36,6 6-7,0 1 1,0 0-1,0-1 0,0 1 1,0-1-1,0 1 0,0 0 1,0-1-1,0 1 1,0 0-1,0-1 0,0 1 1,0 0-1,0-1 0,0 1 1,1 0-1,-1 0 1,0-1-1,0 1 0,0 0 1,1-1-1,-1 1 0,0 0 1,0 0-1,1-1 0,-1 1 1,0 0-1,0 0 1,1 0-1,-1 0 0,0-1 1,1 1-1,-1 0 0,0 0 1,1 0-1,0 0 1,13-6 66,32-3 128,0 2 0,50-2 0,-45 4 81,79-9-220,-122 13-155,0 0 0,-1 1 0,14 1 0,-19-1 74,-1 0 0,1 1 1,0-1-1,0 1 0,0-1 0,0 1 1,0-1-1,0 1 0,0 0 0,-1 0 1,1 0-1,0 0 0,-1 0 1,1 0-1,-1 1 0,1-1 0,-1 0 1,3 4-1,-4-4 23,1 0 1,-1 0-1,0 1 0,0-1 1,0 0-1,0 0 0,0 1 1,0-1-1,0 0 0,0 0 1,0 1-1,0-1 0,-1 0 1,1 0-1,0 0 1,-1 0-1,1 1 0,-1-1 1,0 0-1,1 0 0,-1 0 1,0 0-1,1 0 0,-1 0 1,0 0-1,0 0 0,0-1 1,-2 2-1,-3 4 2,-1 0 0,-13 7 0,16-11 2,-8 6 20,-1-2 0,0 1 0,-1-2 0,-20 7 0,-58 9 159,52-13-122,18-4 83,1 0-1,-1-2 1,-1-1 0,-22-1 0,30-1 18,-1 0 1,1-2-1,-1 0 0,1 0 1,0-2-1,-22-8 1,24 4-297,12 8 117,-1 0 0,1 0 0,-1 0 0,1 0 0,-1 0 1,1 0-1,-1 0 0,0 0 0,1 1 0,-3-1 0,3 3-157,2-1 175,-1 0-1,0 1 1,1-1-1,-1 0 1,0 0-1,1 0 1,-1 0-1,1 0 1,0 0-1,-1 0 1,1 0-1,0 0 1,0 0-1,0-1 1,-1 1-1,1 0 0,0 0 1,0-1-1,0 1 1,0 0-1,0-1 1,0 1-1,3 0 1,2 1-15,0 0 0,1 0 0,8 1-1,-8-2 2,21 3 51,1-1 1,44-1-1,60-9 7,-109 5-15,210-8 70,-21 1-64,-206 9-24,151-7 107,-124 7-140,1 2 0,55 11 0,-85-12 2,1 0 0,0 1-1,-1-1 1,0 1-1,1 1 1,-1-1-1,0 1 1,0 0-1,5 4 1,-10-7 22,0 0 0,1 0 0,-1 0 0,0 1 1,0-1-1,1 0 0,-1 0 0,0 0 0,0 1 0,1-1 1,-1 0-1,0 0 0,0 1 0,0-1 0,0 0 1,1 1-1,-1-1 0,0 0 0,0 0 0,0 1 0,0-1 1,0 0-1,0 1 0,0-1 0,0 0 0,0 1 0,0-1 1,0 0-1,0 1 0,0-1 0,0 0 0,0 1 0,0-1 1,-1 0-1,1 0 0,0 1 0,0-1 0,0 0 0,0 1 1,0-1-1,-1 0 0,1 0 0,0 1 0,-1-1 0,0 3-19,0-1-1,0 1 1,-1-1-1,1 0 1,-1 0-1,1 1 1,-1-1-1,0 0 1,0 0-1,0-1 1,0 1-1,0 0 0,0-1 1,0 1-1,-1-1 1,1 0-1,0 1 1,-1-1-1,-3 1 1,-6 1 1,-1 0 0,1-1 0,-14 2-1,7-2 27,-23 2 309,-82-4 0,79-2-218,-76 8-1,87-4-64,25-2 1,0 0-1,0 1 0,0 0 0,0 1 0,1 0 0,-1 0 1,-8 4-1,15-6-29,1 1-2,-1 0 1,0 0-1,0 0 1,0-1-1,0 1 1,1 0 0,-1-1-1,0 0 1,0 1-1,-3-1 1,5 0-3,-1 0 0,1 0 0,0 0 0,0 0 0,-1 0 0,1 0 0,0 0 0,-1 0 0,1 0 0,0 0 0,0 0 0,-1 0 0,1 0 0,0 0 0,0 0 0,-1 0 0,1 0 0,0 0 0,0 1 0,-1-1 0,1 0 0,0 0 0,0 0 0,0 0 0,-1 1 0,1-1 0,0 0 0,0 0 0,0 1 0,0-1 0,-1 0 0,1 1 0,4 8 8,13 7 80,-13-14-26,1-1 0,-1 1 1,1-1-1,0 0 0,-1 0 1,1 0-1,0 0 0,5-1 0,41-2 157,-35 1-177,172-2 48,94-9-111,86-24 57,-312 32-34,-7-2 44,0-2 1,0-2 0,67-23-1,143-34 61,-251 66-110,131-24-158,-118 23 135,-1 1 0,1 0 0,0 2 1,36 5-1,-28-5 47,-28-1 144,-1 0-147,1 0 0,-1 0-1,0 0 1,1 0-1,-1 0 1,1-1 0,-1 1-1,0 0 1,1 0-1,-1 0 1,0-1 0,1 1-1,-1 0 1,0 0-1,1-1 1,-1 1 0,0 0-1,0 0 1,1-1-1,-4-5 47,-1 0-1,1 0 0,-1 0 1,-7-7-1,7 8-54,-5-4 29,0 1 1,0 0 0,0 0-1,-1 1 1,0 0 0,-1 1 0,1 0-1,-1 1 1,0 0 0,-1 0-1,-12-2 1,-21-5-121,-70-9-1,108 20 77,-83-14 374,-124-34 0,178 39-328,-1 2 0,-1 2 0,-56-3 0,-99 9-61,118 8-70,58-7 204,17 0-120,0-1 0,-1 0-1,1 0 1,0 0 0,-1 0 0,1 0 0,0 0 0,-1 1 0,1-1-1,0 0 1,-1 0 0,1 0 0,0 1 0,0-1 0,-1 0 0,1 1-1,0-1 1,0 0 0,0 0 0,-1 1 0,1-1 0,0 0 0,0 1 0,0-1-1,0 0 1,0 1 0,0-1 0,0 0 0,-1 1 0,4 1-153,52 5-146,0-3-1,75-4 1,-61-1 185,-14 1 174,83-10 0,15-9 278,-117 19 48,-36 0-375,0 0 1,1 0 0,-1 0 0,0 0-1,0 0 1,0 0 0,0 0 0,0 0-1,0 0 1,0 0 0,0-1 0,0 1-1,0 0 1,0 0 0,0 0 0,1 0-1,-1 0 1,0 0 0,0 0 0,0 0-1,0 0 1,0 0 0,0 0 0,0 0-1,0 0 1,0-1 0,0 1-1,0 0 1,0 0 0,0 0 0,0 0-1,0 0 1,0 0 0,0 0 0,0 0-1,0 0 1,0 0 0,0 0 0,0-1-1,0 1 1,0 0 0,0 0 0,0 0-1,0 0 1,0 0 0,0 0 0,0 0-1,0 0 1,-1 0 0,1 0 0,0 0-1,0 0 1,0 0 0,0-1 0,0 1-1,0 0 1,0 0 0,0 0-1,0 0 1,0 0 0,0 0 0,-5-4 63,-5 0-33,-1-1 0,-1 2-1,-19-4 1,18 4 11,1 0 0,-24-9 1,5-2-109,-1 2 0,0 1 1,-1 1-1,0 2 0,0 1 0,-54-3 1,-49 7-100,112 3 327,-3 2-440,25-2 189,3 1 30,15-1 106,3-1-149,23-4 0,-3 0 273,99-13-58,-110 15-95,-7 0-88,0 2 1,35 1-1,-49 0 44,-1 1 0,1 0-1,-1 1 1,1 0 0,-1 0 0,0 0 0,1 1-1,-1-1 1,-1 1 0,1 1 0,0-1 0,8 8-1,0 2 11,-9-7 37,0-2 0,1 1 0,-1 0 0,10 4-1,-1 1 189,-13-9-211,1 1 0,-1-1-1,0 0 1,1 0 0,-1 0 0,1 0 0,-1-1 0,1 1 0,0 0-1,-1-1 1,3 1 0,13 5 5,-14-5 26,-1 0-1,1 0 1,0 0-1,0-1 1,0 1-1,5 0 1,-3-1-10,-1 1 0,0-1 1,1 1-1,-1 1 0,7 1 0,-7-1-7,1 0 0,-1-1 0,1 0 0,0 0 0,8 0-1,-8 0 7,0-1-1,0 1 0,0 0 1,5 2-1,-5-2-3,0 1 0,1-1 0,-1-1 1,6 1-1,-1 0-12,1 0 0,12 3 0,-13-3 7,-1 1 1,0-1-1,0 0 1,11-1-1,5-1 94,-16 2-65,0-2-1,-1 1 0,12-2 0,-20 2-45,0 0 0,1 0 1,-1-1-1,1 1 0,-1 0 0,0 0 0,1 0 1,-1 0-1,1 0 0,-1 0 0,0 0 0,1-1 1,-1 1-1,0 0 0,1 0 0,-1-1 0,0 1 1,1 0-1,-1 0 0,0-1 0,0 1 0,1 0 1,-1-1-1,0 1 0,0 0 0,0-1 0,1 1 1,-1 0-1,0-1 0,0 1 0,0-1 0,0 1 1,0 0-1,0-1 0,0 1 0,0-1 0,0 1 1,0 0-1,0-1 0,0 1 0,0-1 0,0 1 1,0 0-1,0-1 0,0 1 0,0-1 0,-1 1 1,1 0-1,0-1 0,0 1 0,-1 0 0,1-1 1,0 1-1,0 0 0,-1 0 0,1-1 0,0 1 1,-1 0-1,1 0 0,-1-1 0,-2-2-27,1 1 1,-1 0-1,0-1 0,0 1 1,-5-2-1,-38-15-16,-74-20 1,65 22 38,-38-12-195,85 28 144,0-1-1,0 2 1,0-1-1,-16 1 1,8 1-33,16-1 88,0-1 0,-1 1 0,1 0 1,0 0-1,0 1 0,-1-1 0,1 0 0,0 0 1,0 0-1,-1 0 0,1 0 0,0 0 1,0 0-1,-1 0 0,1 0 0,0 0 1,0 1-1,0-1 0,-1 0 0,1 0 0,0 0 1,0 0-1,0 1 0,-1-1 0,1 0 1,0 0-1,0 1 0,0-1 0,0 0 0,0 0 1,0 0-1,0 1 0,-1-1 0,1 0 1,0 0-1,0 1 0,0-1 0,0 0 0,0 0 1,0 1-1,0-1 0,0 0 0,0 1 1,0-1-1,1 0 0,-1 0 0,0 1 0,0-1 1,0 0-1,0 0 0,0 0 0,0 1 1,0-1-1,1 0 0,-1 0 0,0 0 0,0 1 1,0-1-1,1 0 0,-1 0 0,0 0 1,1 2 24,1 0 1,-1-1 0,0 1 0,1-1 0,-1 1 0,1-1 0,2 3 0,14 5-116,0-1 0,0-1 0,1 0 0,0-2 0,0 0 0,0-1 0,36 3 0,15 2 88,14 0 7,-58-5-8,1 0 1,-1 2-1,0 0 0,24 11 1,2-1 204,-30-11-282,-18-4 98,1-1 0,-1 2 0,1-1 0,-1 0 0,6 4 0,-5-3-19,0 0 1,0 0-1,0-1 1,10 2-1,4 2 204,-18-5-2,3 7-511,-3-6 362,-1 0-36,1 0 0,-1 0 1,0 0-1,0-1 0,1 1 1,-1 0-1,1 0 0,-1 0 0,1-1 1,-1 1-1,1 0 0,-1-1 1,1 1-1,0 0 0,-1-1 1,1 1-1,0-1 0,-1 1 1,1-1-1,0 1 0,0-1 0,0 0 1,1 1-1,25 7 161,-19-6-76,3 1 18,0-1 0,0-1 0,21 1 1,5 1-33,-12 0-127,40 4 167,112 28 1,-67-8-355,-30-9 515,-52-8-330,-1 0-1,0 1 1,-1 2-1,39 25 1,8 4 139,-56-35-106,1 0 0,-1-1 0,1 0 1,1-2-1,-1 0 0,25 1 0,-24-3 26,-4 0 19,0 0 1,-1-1-1,1-1 1,0-1-1,26-4 1,10-2-257,-42 6 221,-1-1 1,1 1-1,0 0 1,-1 1-1,11 1 1,-8-1 10,0 0 1,19-3-1,-14 3-93,-14 1 83,-1-1-1,1 0 0,0 0 1,0 1-1,-1-1 0,1-1 0,0 1 1,-1 0-1,1 0 0,0-1 1,0 1-1,-1-1 0,1 1 1,-1-1-1,3-1 0,-2 2-13,-1-1-1,1 1 0,-1 0 1,0-1-1,1 1 1,-1 0-1,1 0 0,-1 0 1,0 0-1,3 1 0,4-1-8,3-3 120,0 0-1,17-8 0,-16 6-579,24-6-1,-6 6 71,-21 4 421,1-1-1,-1 0 0,0 0 0,0-1 0,11-4 0,33-18-330,-51 24 229,3 2-103,1-1 166,-1 1 0,11 3-1,-7-3 175,-8-2-131,0 1 0,-1 0 0,1 0 0,0 0 0,0 0 0,0 0 0,0 0 0,0 0 0,0 0 0,0 1 0,-1-1 1,1 0-1,0 1 0,0-1 0,0 0 0,-1 1 0,1-1 0,0 1 0,1 0 0,0 1-12,-2-2 3,1 0 0,0 1-1,-1-1 1,1 0 0,0 1-1,0-1 1,0 0 0,-1 0-1,1 0 1,0 0 0,0 0-1,-1 0 1,1 0 0,0 0-1,0 0 1,0 0 0,1-1-1,31 6-80,-27-12 202,-6 6-140,1-1 0,0 1 0,0 0 0,0 0 1,0-1-1,0 1 0,0 0 0,0 0 0,0 0 1,0 0-1,0 0 0,1 0 0,-1 0 0,0 0 1,1 1-1,1-2 0,-1 2 19,-1-1 0,0 1 1,0 0-1,1-1 0,-1 1 0,0 0 0,0 0 0,1 0 0,-1 0 1,0 0-1,2 0 0,11 2-234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35.27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2171 64 1984,'1'-19'2800,"-2"19"-2752,-4-4 138,-3-2-20,-144-16 2559,111 16-2556,-1 2 0,0 2 1,1 1-1,-1 3 0,0 1 0,-55 12 0,3 11-56,44-10-119,38-13-5,-1 1 0,1 1 1,0 0-1,-19 11 0,8-3-11,0-1-1,0-1 0,-1-1 0,-35 9 1,-106 18 210,29-8-215,65-14-111,44-10 119,-49 15 0,0 6 179,-24 1-149,116-26-219,23 1 0,198-31-16,-79 7 352,-112 17-90,210-27-727,-240 30 574,52-9 101,105-3-1,-143 14-33,188-7 390,-203 6-277,-12 1-67,-1 0 0,1 0 1,-1 0-1,1-1 0,-1 1 1,6-2-1,-16 3 97,1-1 0,0 0 0,-1 0 0,-12-2 0,-23-1-159,-299 14 602,278-6-543,-476 24 144,123-48 885,329 7-996,-63-5-831,132 16 344,-1 1-1,0 1 1,1 0 0,-1 2-1,-29 7 1,38-6-276,0 0 1,0 1-1,-15 8 1,0 3-1341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36.4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19 1248,'17'-9'3168,"-14"6"-3073,-2 3-97,-1-1-1,0 1 1,0 0 0,1-1-1,-1 1 1,1 0 0,-1-1-1,0 1 1,1 0-1,-1 0 1,1-1 0,-1 1-1,0 0 1,1 0 0,-1 0-1,1 0 1,-1 0 0,1-1-1,-1 1 1,1 0-1,-1 0 1,1 0 0,-1 0-1,1 0 1,-1 0 0,1 1-1,-1-1 1,1 0 0,33-3-1700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37.35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19 1728,'0'-18'4000,"-5"18"-4096,1 0 32,-4 3-928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20.9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131 106 1472,'-2'2'90,"0"0"0,0 0 0,0 0 0,0 0-1,0 0 1,0 0 0,1 0 0,-1 0 0,1 1 0,-1-1 0,1 1 0,0-1 0,0 1-1,0 2 1,-13 45 670,13-43-676,-2 4 29,1-1 1,-2 0-1,1 0 1,-1 0-1,-1-1 1,-8 14 0,4-31 734,8 2-785,0 0 1,0 1-1,1-1 1,-1-7-1,0-5-2,-1-41 56,2 36-10,-1 1 0,-4-25-1,1 16 214,4 23-199,-1 1 0,-3-15 0,4 22-124,0 0 0,0 0 0,0 0 0,0 0 0,0 0 0,0 0 0,0 0 0,0 0 0,0 0 0,0 0 0,0 0 0,0 1 0,0-1 0,0 0 0,0 0 0,0 0 0,0 0 0,0 0 0,0 0 0,0 0 0,0 0 0,0 0 0,0 0 0,0 0 0,-1 0 0,1 0-1,0 0 1,0 0 0,0 0 0,0 0 0,0 0 0,0 1 0,0-1 0,0 0 0,0 0 0,0 0 0,0 0 0,0 0 0,0 0 0,0 0 0,0 0 0,-1 0 0,1 0 0,0 0 0,0 0 0,0 0 0,0 0 0,0 0 0,0 0 0,0 0 0,0 0 0,0 0 0,0-1 0,0 1 0,0 0 0,0 0 0,0 0 0,-1 0 0,1 0 0,0 0 0,0 0 0,0 0 0,-3 12-69,-3 16 67,0 7 264,-2 62 0,12-206 119,-3 105-303,-1 3-68,0 0 1,0 0-1,0-1 0,0 1 1,0 0-1,0 0 0,0 0 0,0 0 1,0-1-1,-1-1 0,1 3 13,0 0 0,0 0 0,1 0 0,-1 0 0,0 0 0,0 0 0,1 0 0,-1 0 0,0 0 0,0 0 0,0 0 0,1 0 0,-1 0 0,0 0 0,0 0 0,1-1 0,-1 1 0,0 0 0,0 0 0,0 0 0,0 0 0,1 0 0,-1-1 0,0 1 0,0 0 0,0 0 0,0 0 0,0-1 0,1 1 0,-1 0 0,0-1 0,7-12 708,2-1-651,9 29-1170,-4-7 144,6 0 261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39.58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459 84 1664,'-4'-1'259,"4"1"-241,0 0 0,-1 0 0,1 0 0,-1 0 0,1 0 0,0 0 0,-1 0 0,1 0 0,0 0 1,-1 0-1,1-1 0,0 1 0,-1 0 0,1 0 0,0 0 0,-1-1 0,1 1 0,0 0 0,0 0 0,-1-1 0,1 1 0,0 0 0,0-1 0,-1 1 0,1 0 0,0-1 0,0 1 0,0 0 0,-1-1 0,0-1-7,-1 0 1,1 0-1,-1 1 1,0-1-1,0 0 0,0 1 1,-2-2-1,-6-5 277,-31-32 2112,40 39-2360,1 1 1,-1-1-1,0 1 1,0-1-1,1 1 1,-1 0-1,0 0 1,1-1-1,-1 1 1,0 0-1,0 0 1,0 0-1,1 0 1,-1 0-1,-1 0 1,1 0 2,0 0 0,0 0 0,0 0 1,1 0-1,-1 0 0,0-1 0,0 1 0,1 0 0,-1 0 0,0-1 0,0 1 1,1 0-1,-1-1 0,0 1 0,-1-1 0,1 0-10,0 0 0,-1 1 0,1-1-1,0 1 1,-1-1 0,1 1 0,0 0 0,-1-1-1,1 1 1,-1 0 0,1 0 0,-1 0 0,1 0 0,-1 0-1,1 0 1,-1 0 0,1 1 0,0-1 0,-1 1-1,-1 0 1,1-1-12,0 1-1,-1-1 1,1 1-1,0-1 1,-1 0-1,1 0 1,-4 0-1,3-1 50,0 1 0,-1 0 0,1 1-1,0-1 1,-1 0 0,1 1-1,0 0 1,-1 0 0,1 0 0,0 0-1,0 0 1,0 1 0,0-1-1,0 1 1,-4 3 0,-22 9 110,28-14-172,-4 1 35,-1 1 0,1 0 0,0 0 0,0 0 0,0 1 0,0 0 0,-5 3 0,8-4-40,1-1 0,-1 0-1,0 0 1,0 0 0,0 0 0,0-1-1,0 1 1,0-1 0,-3 1-1,2 0 5,1 0 0,-1-1 0,1 1 0,-1 0-1,1 0 1,-4 2 0,-35 17-297,31-16 47,0 0-1,0 1 1,-11 7-1,14-7 30,4-3-170,-1 0-1,1 0 0,0 0 1,1 1-1,-1 0 0,-4 4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5:41.37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553 224 480,'0'-1'9,"0"1"-1,0 0 1,0 0-1,0 0 1,0 0-1,0-1 1,0 1-1,0 0 1,0 0-1,0 0 1,0 0 0,0-1-1,0 1 1,0 0-1,0 0 1,1 0-1,-1 0 1,0-1-1,0 1 1,0 0-1,0 0 1,0 0-1,0 0 1,0 0 0,1 0-1,-1-1 1,0 1-1,0 0 1,0 0-1,0 0 1,1 0-1,-1 0 1,0 0-1,0 0 1,0 0 0,0 0-1,1 0 1,-1 0-1,0 0 1,0 0-1,0 0 1,1 0-1,-7-1 420,2 1-334,0-1 1,-1 1 0,1 0 0,-1 0 0,-6 1-1,8 0 105,-1-1 0,1 0 0,0 0 0,0 1 0,-1-2 0,1 1 0,0 0 0,-1-1 0,1 1 0,0-1 0,0 0 0,0 0 0,-4-3 0,-2-1 90,1 0 0,0-1-1,0 0 1,1 0-1,0-1 1,0 0 0,-11-14-1,1-17 150,15 33-497,2 4 79,0-1 0,-1 0 0,1 1 0,-1-1 0,1 0 0,-1 1 0,0-1 0,0 1 0,0-1-1,0 1 1,0 0 0,0-1 0,0 1 0,0 0 0,-1 0 0,1 0 0,0 0 0,-3-2 0,2 2-9,0-1 0,0 1 0,-1 0 0,1 0 0,0 0 0,0 0 0,0 1 0,-1-1 0,1 0 0,0 1 0,-1 0 0,1-1 0,-1 1 0,-3 1 0,-37-6 90,9-3 225,28 8-192,1-1 0,0 0 0,0 0-1,0-1 1,0 0 0,-8-4 0,0 1-63,-47-18 878,55 21-1146,0 0-1,-1 0 1,1 0 0,0 1-1,-1-1 1,1 2 0,-1-1-1,0 0 1,1 1 0,-1 0-1,0 0 1,1 1 0,-1-1-1,0 1 1,1 1 0,-1-1-1,-6 3 1,-9 4-2432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7:47.1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783 4 1056,'-7'-3'337,"6"3"-264,2 1 42,0 0-1,-1 1 1,1-1 0,-1 0-1,0 0 1,1 1 0,-1-1 0,0 0-1,0 1 1,0-1 0,0 3 0,0-2 49,0 1 1,0-1-1,-1 1 1,1-1-1,-1 1 1,0-1-1,0 1 1,0-1-1,0 0 1,0 1 0,-3 2-1,-20 24 1249,0 0-598,-1 9-499,-2-1 0,-1-1 1,-2-2-1,-2-1 0,0-1 0,-51 37 0,47-42 45,-53 51 0,73-62-329,1 1-1,1 1 1,0 0 0,2 0 0,-14 27-1,0 13 209,4 1 0,-17 66 0,-1 2 155,32-107-340,2 0-1,0 0 1,2 1-1,0-1 1,1 1-1,1 0 1,1 0-1,2 29 1,45 245 1166,-41-278-1163,0 0-1,1 0 1,1 0-1,0 0 1,1-1 0,1 0-1,1-1 1,0 0-1,19 21 1,-9-19-12,0 0 1,0-1-1,42 22 0,22 18-71,-61-37 34,0 2-1,-2 0 1,-1 1-1,0 2 1,27 42 0,66 138 80,-106-190-81,6 13-1,-1 1 0,-2 1-1,-1 0 1,-1 0 0,-1 1-1,-2 0 1,-1 0 0,-2 0-1,0 0 1,-2 0 0,-5 41-1,0-34 149,-1 0-1,-19 62 1,21-86-119,-1-1-1,0 0 1,-1 0-1,-1 0 1,0-1-1,0 0 1,-1 0 0,0-1-1,-1 0 1,0 0-1,-15 11 1,-6 0 137,-2 0 1,-36 16-1,-41 27-208,88-49 4,0 1 0,2 2 1,-21 23-1,-46 63-299,38-44 58,-41 56-1825,48-60-1379,37-51 2818,1 0 0,0 0 0,0 0 0,1 1 0,-1-1 0,1 1 0,-1 7 0,-5 7-1550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7:51.0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607 938 320,'1'-9'54,"0"8"107,-1-1 0,0 1 0,0 0 0,0 0 0,0-1 0,0 1 0,0 0 0,0-1 0,0 1 0,-1-2 0,1 2-76,-1 1 1,1-1-1,-1 1 0,1-1 0,-1 1 0,1-1 0,-1 1 0,0-1 0,1 1 0,-1-1 0,0 1 0,1 0 0,-1-1 0,0 1 0,1 0 1,-1 0-1,0 0 0,0 0 0,1-1 0,-1 1 0,0 0 0,0 0 0,1 0 0,-1 0 0,-1 1 0,-1-2 167,0 1 1,-1-1-1,1 1 0,0-1 1,0 0-1,-1-1 0,-2 0 0,-15-6 519,2 4-247,0 1-1,1 1 0,-29 0 1,38 2-340,0 1 0,0 0 0,0 1 1,0 0-1,0 0 0,1 1 0,-1 0 1,1 0-1,-13 7 0,-88 49 323,52-25-202,34-22-247,1 1 1,0 1-1,1 2 1,-33 30-1,51-43-74,0 0-1,0 1 1,0-1-1,1 1 1,0 0-1,0 0 1,0 0-1,0 0 1,1 0-1,-1 0 1,1 0-1,0 1 1,0-1-1,1 0 1,-1 1-1,1-1 1,0 8-1,1-6 15,0 0-1,1 0 0,-1-1 1,1 1-1,0-1 1,0 1-1,1-1 1,-1 0-1,1 0 0,0 0 1,1 0-1,6 7 1,2 0-8,0-1 1,0 0-1,1-1 1,15 9-1,-19-13 32,1 0-1,0-1 0,0 0 0,1-1 0,-1-1 1,19 5-1,-20-7 13,-1 0-1,1-1 1,-1 0 0,0-1-1,1 0 1,-1 0 0,0-1-1,0 0 1,0 0 0,0-1-1,0 0 1,0-1 0,-1 1-1,1-1 1,-1-1 0,9-6-1,2-3 43,-1-1-1,0-1 0,-1 0 1,25-33-1,-31 33-30,0 1-1,-1-2 1,0 1-1,-2-1 1,0 0-1,8-32 1,-3 1-65,5-61 0,-12 55-23,-2-1 0,-3 1 0,-8-73 0,-42-156-35,39 236 83,-1-8 107,-2 1 0,-28-70 0,38 112-240,-6-12-154,10 23 276,-1 0 0,1 1 1,-1-1-1,1 0 0,-1 1 0,1-1 0,-1 0 0,1 1 1,-1-1-1,1 0 0,-1 1 0,0-1 0,0 1 0,1-1 1,-1 1-1,0 0 0,0-1 0,1 1 0,-1 0 0,0-1 1,0 1-1,-1 0 0,1 0-7,0 0-1,1 0 1,-1 1 0,0-1 0,1 0 0,-1 1-1,1-1 1,-1 1 0,0-1 0,1 0-1,-1 1 1,1-1 0,-1 1 0,1 0 0,0-1-1,-1 1 1,1-1 0,-1 1 0,1 0-1,0-1 1,0 1 0,-1 0 0,1-1-1,0 1 1,0 0 0,0 0 0,-5 24-215,5-19 152,-8 57-49,4 1 0,4 78 1,24 131 908,-22-259-741,31 211 562,-25-187-313,2 0-1,2 0 0,28 64 1,-31-87-178,0 0 0,0-1 0,1 0 0,1-1 0,0 0 1,1 0-1,21 17 0,8 1-5,54 32-1,-69-51-1598,-21-11 361,0 1 0,0 0 1,-1 1-1,1-1 0,-1 1 0,6 4 0,-10-7 1017,1 0 0,-1 0 0,0 1 0,1-1-1,-1 1 1,0-1 0,0 0 0,1 1-1,-1-1 1,0 1 0,0-1 0,1 1-1,-1-1 1,0 0 0,0 1 0,0-1-1,0 1 1,0-1 0,0 1 0,0-1-1,0 1 1,-9 10-2037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7:52.6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1163 4384,'0'0'90,"-1"0"0,1 1 0,0-1 0,0 0 0,-1 0 0,1 1 0,0-1 0,-1 0 0,1 0 0,0 0 0,-1 1 0,1-1 0,0 0 0,-1 0 0,1 0 0,0 0 0,-1 0 0,1 0 0,0 0 0,-1 0 0,1 0 0,0 0 0,-1 0 0,-12-11 5467,27 10-5626,5 0 122,0 0 0,0 1 0,1 1 0,24 5 0,-20-3 62,44 0 1,-36-4-2,53-4 282,-73 4-335,-1-2 0,1 1-1,-1-1 1,0-1 0,14-6-1,-10 2 73,0 0 0,23-16 0,-32 19-74,1-1 0,-1 0 0,0 0-1,0 0 1,0-1 0,-1 0 0,6-9 0,1-7 98,-1 0 0,-2-1 0,0 0 1,-2 0-1,0-1 0,-2 0 1,0 0-1,0-31 0,-3 19-51,-2 0 1,-2 0-1,-1 0 0,-2 1 1,-10-41-1,-56-148 256,56 186-305,-41-101-418,52 131 274,1 0 0,-1 0 0,2 0-1,-1-1 1,2 1 0,-1-1-1,0-11 1,3 19 61,-1 1 1,0-1-1,1 1 1,-1 0-1,1-1 1,0 1-1,-1 0 1,1-1-1,0 1 1,0 0-1,0 0 1,0 0-1,0 0 1,0 0-1,0 0 1,0 0-1,1 0 1,-1 0-1,0 0 1,0 1-1,1-1 1,-1 0-1,0 1 1,3-1-1,1-1-12,1 0 1,0 0-1,-1 1 0,1 0 1,8-1-1,2 2-21,0 1 0,-1 0 0,1 1 1,25 7-1,61 22 40,-99-30 12,26 9-23,0 2-1,-1 1 1,0 1-1,-1 1 1,0 2 0,29 24-1,-35-24 21,-1 2 0,-1 0 0,-1 0 0,-1 2 0,-1 0 0,0 1 0,19 38 0,-21-31 112,-2 0 1,0 1 0,-2 1 0,-1-1 0,-2 2 0,-1-1 0,-1 1 0,-2-1 0,0 35 0,-9 160 743,4-191-860,2-22 69,0 0 1,1 1-1,0-1 1,1 0 0,0 0-1,5 13 1,-6-21 51,1-1 1,-1 1-1,1-1 1,0 1-1,1-1 1,-1 0-1,1 0 1,0 0-1,0-1 1,0 1-1,0-1 1,1 1-1,-1-1 0,1 0 1,0 0-1,0-1 1,0 1-1,0-1 1,9 4-1,-1-3 86,0 0 0,1-1-1,-1 0 1,15 0-1,53-2 185,-36-1-362,-5 1-263,61-1-1579,-34-5-2668,-62 6 4116,-1-1 0,0 0 1,1 1-1,-1-1 0,0-1 1,1 1-1,3-3 0,-5 3-180,0 0-1,-1-1 1,1 0 0,-1 1-1,1-1 1,-1 0-1,0 0 1,1 0-1,0-3 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3.9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 1068 736,'0'1'9,"-1"-1"0,1 0 0,0 0 0,0 0 1,-1 0-1,1 1 0,0-1 0,0 0 0,-1 0 0,1 1 0,0-1 0,0 0 0,0 0 1,-1 1-1,1-1 0,0 0 0,0 0 0,0 1 0,0-1 0,0 0 0,0 1 0,0-1 1,-1 1-1,1 2 92,0 0 1,-1 0 0,1-1 0,-1 1 0,0 0 0,0 0-1,0-1 1,-1 1 0,1 0 0,-1-1 0,1 1 0,-1-1-1,0 0 1,0 1 0,0-1 0,-2 2 0,-14 18 1388,17-19-1093,0-1 0,1 1-1,-1 0 1,1 0 0,-1-1 0,1 1 0,0 0 0,0 4 0,0-3 1183,0-4-1566,0 0 0,0 0 1,0 0-1,0 0 0,0 1 1,0-1-1,1 0 0,-1 0 1,0 0-1,0 0 0,0 0 1,0 1-1,0-1 0,0 0 1,0 0-1,0 0 0,0 0 1,0 0-1,1 0 0,-1 0 1,0 1-1,0-1 0,0 0 1,0 0-1,0 0 0,0 0 1,1 0-1,-1 0 0,0 0 1,0 0-1,0 0 0,0 0 1,0 0-1,1 0 0,-1 0 1,0 0-1,0 0 0,0 0 1,10-2 441,6-6 331,0-8-438,-1-1 0,0 0 0,-2-1 0,0-1 0,-1 0 0,13-26 0,32-85 57,-37 80-478,50-90-1,-46 101 84,61-91 16,-70 108 84,-1 0 1,-1-1-1,17-42 1,19-78-240,-43 123 135,35-84 414,-15 24-303,-22 71-64,-3 7-55,-1 1 0,1 0-1,-1-1 1,1 1 0,-1 0 0,1-1 0,-1 1 0,0-1-1,0-2 1,0 3 23,8-12-12,-8 12 1,1 1-1,-1-1 1,1 0-1,0 1 0,-1-1 1,1 0-1,0 1 1,-1-1-1,1 1 1,0-1-1,0 1 0,-1 0 1,1-1-1,0 1 1,0 0-1,0-1 1,-1 1-1,1 0 1,0 0-1,0 0 0,0 0 1,0 0-1,0 0 1,0 0-1,-1 0 1,1 0-1,0 0 1,0 1-1,1-1 0,0 2-20,0-1 0,-1 1 0,1-1 0,0 1 0,-1 0 0,1-1 0,-1 1 0,0 0 0,1 0 0,1 4 0,9 19-110,-1 1 1,9 28-1,9 23 84,1-15 76,2-2 0,3-1 0,45 57 0,-53-77 89,-2 1 0,35 74-1,25 95 265,-83-203-375,38 92 128,-31-78-45,1 0 1,22 31 0,-29-47-90,0 1 1,-1-1-1,0 0 0,0 1 0,0-1 0,1 8 0,1 0-598,4 1-1030,-8-6-1058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6.4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500 201 832,'-28'0'8032,"22"-1"-8144,5 0 146,0 1 1,-1-1 0,1 0 0,0 0 0,0 0-1,0 0 1,0 0 0,0 0 0,0-1-1,0 1 1,0 0 0,0 0 0,0-3-1,-9-8 418,3 5-239,1 1 1,0-1-1,-11-15 0,11 13-67,-1 0 0,-11-11 0,0 2 170,11 11-285,0 0 1,0 1-1,-1-1 0,1 1 0,-2 1 1,1-1-1,0 2 0,-15-7 0,15 8-30,-1 0 0,1 1-1,-1 0 1,1 1 0,-1 0 0,0 0-1,-9 1 1,13 0 2,0 0 0,0 1 0,0 0 0,0 0 0,0 0 0,0 1 0,0 0 0,0-1 0,1 2 0,-1-1 0,0 0 0,1 1 0,-6 5 0,3-3-13,2 0-1,-1 1 0,0 0 1,1 0-1,0 0 0,0 0 1,1 1-1,0 0 0,-4 8 1,0 3 16,2-7 24,1 1 1,0 0-1,-5 20 1,3-4 201,-2 16-192,2-10 46,5-25-75,0-1-1,1 1 1,0 0-1,0-1 1,1 18-1,-1-8 176,1-17-176,0 1-1,0 0 1,-1-1-1,1 1 1,0-1-1,1 1 1,-1 0-1,0-1 0,0 1 1,1-1-1,-1 1 1,2 2-1,19 49 509,-20-51-490,0-1 0,0 1 0,0 0 0,0-1 0,0 1 0,1-1 0,-1 1 0,1-1 0,-1 0 0,1 1 1,1 0-1,9 9 56,-10-10-69,1 1 0,-1-1 0,0 1 0,0-1 0,1 0 0,-1 0 0,1 0 0,-1 0 0,6 0 0,26 5 139,72-2-21,-61-2-98,-23-1-23,1 0-1,29 7 1,-29-3-55,0 1 0,0 1 1,-1 1-1,0 0 0,29 18 1,-41-18 35,0 0 1,0 1 0,-1 0 0,0 1 0,-1 0 0,0 0 0,7 13 0,-10-16 17,11 20 59,23 48 0,-15-24 46,-20-43-99,-2 0 0,1 0-1,-1 0 1,0 1 0,0 10-1,0-7 39,-2-8-11,0 0 1,-1 1 0,1-1-1,-1 0 1,0 0-1,0 0 1,0 0-1,-1 0 1,0 0-1,0 0 1,0 0-1,0-1 1,0 1 0,-1-1-1,1 1 1,-5 3-1,3-4 41,0 1 0,-1-1 1,1 0-1,-1 0 0,1-1 0,-7 3 0,-2 2 61,3-3-99,0-1 0,-1 0 0,1 0 0,-1-1 0,0 0 0,-16 0 0,0 1 104,-65 3 294,12 0 53,-47-2-2,78-5-3151,16 1-6135,55 1 6748,16 6-166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7.4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41 3072,'-11'-13'1365,"10"12"-1383,1 1 0,0-1 0,0 1 0,0-1 0,-1 1 0,1-1 0,0 1 0,0-1 0,0 1 0,0-1 0,0 1 0,0-1 0,0 0 0,0 1 0,0-1 0,0 1 0,0-1 0,0-9-490,1 3 3452,0 7-2656,15 3 1061,-15-2-901,-1 0-414,1 1 97,0-1 0,-1 1 0,1-1 0,0 1 0,0-1 0,0 0 0,0 0 0,0 1 0,0-1 0,0 0 0,1 0 0,-1 0 0,0 0 0,0 0 0,1 0 0,-1-1 0,1 1 0,-1 0 0,1-1 0,-1 1 0,1-1 0,0 1 0,-1-1 0,1 0 0,-1 0 0,1 1 0,2-1 0,49 4 669,112-12 346,-46 1-728,1-1-164,102 2 319,-3 1-1572,-202 8-873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8:48.2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 1472,'3'-14'1579,"15"1"2010,-17 13-3461,0-1 1,-1 1-1,1 0 0,0 0 1,0-1-1,0 1 1,0 0-1,0 0 1,-1 0-1,1 0 0,0 0 1,0 0-1,0 0 1,0 0-1,0 0 1,-1 0-1,1 1 0,0-1 1,0 0-1,1 1 1,-1-1-64,0 1 485,13 7 1439,-8-5-1726,-1 0 0,1 0 1,1-1-1,-1 0 0,0 0 1,0-1-1,1 0 0,10 1 0,7-1 146,24-3 0,-44 2-375,120-14 788,-75 7-681,63-1 0,-47 7-84,55 1-553,-98 2-697,0 0 0,0 2 1,32 9-1,38 20-5911,-64-26 4656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8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199 0 1984,'0'0'4453,"9"12"-2880,-8-8-1465,0-1 0,1 0-1,-1 0 1,0 0 0,-1 0-1,1 1 1,0-1-1,-1 0 1,0 1 0,0-1-1,0 7 1,-10 42 452,7-36-348,-30 127 876,27-121-863,0 0 0,-1 0 0,-15 30-1,-37 59 345,20-40-394,34-61-163,0 1 0,1 1-1,0-1 1,0 0 0,2 1 0,-1 0 0,1-1-1,1 1 1,0 0 0,1 0 0,0 0 0,1 0-1,3 15 1,-2-21 18,-1 0-1,1 1 0,1-1 0,-1 0 0,1 0 1,1-1-1,-1 1 0,1-1 0,-1 1 1,2-1-1,-1 0 0,0-1 0,1 1 1,0-1-1,0 0 0,9 6 0,-6-6 77,0 1-1,1-1 1,0-1 0,0 1-1,0-2 1,1 1-1,-1-1 1,1-1 0,-1 1-1,17-1 1,-10-1 2,-10 1-139,1-1-1,0 0 1,0-1-1,0 0 1,-1 0-1,9-2 1,-10 2 10,7-2-1104,-11 3 1045,-1 0-1,0 0 0,0 0 0,1-1 0,-1 1 0,0 0 0,0 0 1,0 0-1,1 0 0,-1 0 0,1-2-727,-1 2 727,0-1 0,0 1 0,1 0 0,-1 0 0,0-1 1,0 1-1,0 0 0,0 0 0,0 0 0,0-1 0,0 1 0,0 0 1,0 0-1,0-1 0,0 1 0,0 0 0,-1-1 0,-3-17-4324,1 3 1248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22.4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236 2 1664,'-4'-1'202,"0"1"-1,1-1 1,-1 1 0,0 0-1,0 0 1,0 1 0,0-1 0,1 1-1,-1 0 1,0 0 0,1 0-1,-1 0 1,0 1 0,1-1-1,-4 4 1,-9 4 404,-27 20-1,41-27-510,-7 4 24,2-1-77,0 0-1,0 1 1,1 0-1,0 0 1,-8 10-1,6-8-53,7-6 36,0-1 1,-1 0 0,1 0 0,0 1-1,0-1 1,0 1 0,0-1 0,0 1-1,0 0 1,0-1 0,0 1 0,0 3-1,1-4 19,0-3 15,0 1 0,0-1 1,1 1-1,-1 0 0,0-1 0,1 1 0,-1 0 1,1-1-1,-1 1 0,2-1 0,20-39 475,-21 38-566,1 0 0,-1 0-1,1 0 1,0 0-1,0 0 1,0 1-1,0-1 1,1 1-1,-1 0 1,4-4-1,-11 19 109,-14 23 719,-34 49-1,45-73-540,16-31-125,10-5-98,-7 8 35,0 1-1,25-24 1,-36 39-64,7-5-226,-4 9-211,1 3 461,0 1-16,-4-7-76,0-1 1,1 1-1,-1 0 1,0-1-1,1 1 1,-1 0-1,0-1 0,1 1 1,-1 0-1,1-1 1,-1 1-1,1 0-66,0-1 67,-1 1-1,1-1 1,1 1-1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8.7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52 2912,'0'-1'53,"-1"1"0,1-1 0,0 0 0,0 0 0,0 0 0,0 1 0,0-1 0,0 0 0,0 0 0,0 0 0,0 0 1,0 1-1,0-1 0,0 0 0,0 0 0,1 0 0,-1 1 0,0-1 0,1 0 0,-1 0 0,1 1 0,-1-1 0,1 0 0,-1 1 0,1-1 0,-1 0 0,1 1 0,-1-1 0,1 1 0,0-1 0,-1 1 1,1-1-1,0 1 0,0 0 0,-1-1 0,1 1 0,1 0 0,6-2 473,0 0 0,1 1 0,-1 0 1,0 0-1,1 1 0,12 2 0,4-1 383,11-1 36,9 0 86,76-8 1,-7-3 82,30 7-1648,-95 5-1822,-36-1 73,0 3 726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9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72 2240,'-4'0'486,"-17"-1"910,20 1-1325,1 0 1,-1-1-1,1 1 0,-1 0 1,0 0-1,1 0 0,-1 0 1,1-1-1,-1 1 0,1 0 1,-1 0-1,1-1 0,0 1 1,-1-1-1,1 1 1,-1 0-1,1-1 0,0 1 1,-1-1-1,1 1 0,0-1 1,-1 1-1,1 0 0,0-1 1,0 0-1,-1 1 0,1-1 1,0 1-1,0-1 0,0 1 1,0-2 538,-4-7 1112,8 6-1572,1 1-1,0-1 1,-1 1-1,1 0 0,0 0 1,0 0-1,0 0 1,1 1-1,-1 0 1,10 0-1,9-4 74,2-3-30,-15 5-98,1-1 0,0 1 1,17-1-1,-26 3-96,0 1 1,0 0 0,0 0-1,0 1 1,0-1-1,0 0 1,0 1-1,0 0 1,-1 0 0,1 0-1,0 0 1,0 0-1,-1 0 1,1 1-1,-1-1 1,1 1 0,-1 0-1,0 0 1,3 2-1,-2-1-8,-1 1 0,1-1 0,-1 1 0,0 0 0,0-1 0,-1 1 0,1 0 0,-1 0 0,0 0 0,0 0-1,0 0 1,0 1 0,-1-1 0,0 0 0,0 0 0,0 5 0,-2 8 160,0-1 0,-8 28 0,7-36-83,0 0 0,0 0-1,-1 0 1,0-1 0,0 1 0,-1-1-1,0 0 1,0-1 0,0 1 0,-1-1-1,-7 6 1,-7 5 433,-1-1-1,-29 17 1,21-22 75,20-7 617,9-3-1170,19-2 154,33-6 0,-33 4-245,33-2 0,-27 5-287,0 2-1,34 6 1,-40-4-1995,32 12 1,-44-14 1518,0 0 0,-1 0 0,1-1 0,0 0 0,10 1 0,20-2-1964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5.1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190 18 1056,'8'-5'3813,"-8"-3"-1570,1 4-843,-5 10-1347,2-3-47,-16 30 295,-1-2-1,-31 40 0,-43 49-199,91-117-68,1 0 0,-1 0-1,1 0 1,-1 1 0,1-1 0,0 0 0,0 1 0,1-1-1,-1 1 1,1-1 0,0 1 0,0 3 0,0-6-27,0 0 1,0-1-1,0 1 1,0 0-1,1 0 1,-1-1-1,0 1 1,1 0-1,-1 0 1,1-1-1,-1 1 1,1 0-1,-1-1 1,1 1-1,-1-1 1,1 1-1,-1-1 1,1 1-1,0-1 1,-1 1-1,1-1 1,0 0-1,-1 1 1,2-1-1,20 7 164,-18-6-92,15 5 142,0-1 0,1-2 0,0 0 0,0-1 0,0 0-1,0-2 1,0-1 0,28-3 0,-33 1-176,-1 0 7,0 1 0,22-1 0,-22 0-313,-2 1-3492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5.8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25 3072,'-1'0'118,"0"-1"-1,0 1 1,0-1 0,0 1 0,0 0-1,0 0 1,0-1 0,0 1-1,-1 0 1,1 0 0,0 0 0,0 0-1,0 0 1,0 1 0,0-1 0,0 0-1,0 0 1,-1 1 0,1-1-1,0 1 1,0-1 0,0 1 0,0-1-1,0 1 1,1 0 0,-2 0-1,0 0 129,0 0-1,1 0 1,-1-1-1,0 1 1,0-1-1,1 0 1,-1 1-1,0-1 1,0 0-1,1 0 1,-1 0-1,0 0 1,0 0-1,0-1 0,1 1 1,-1 0-1,-2-2 1,-8 1 311,11 1-455,1-1-71,0 1 0,0 0 0,0 0 0,1 0 0,-1-1 0,0 1 0,0 0 0,0 0 0,0-1 0,0 1 0,0 0 0,1 0 0,-1 0 0,0-1 0,0 1 0,0 0 0,1 0 0,-1 0 1,0 0-1,0 0 0,1 0 0,-1-1 0,0 1 0,0 0 0,1 0 0,-1 0 0,0 0 0,63 8 694,62-18 921,-45 2-1089,-41 1-771,-27 5-438,24-3 1,-33 5 133,1 0 1,-1 0-1,0 0 0,1 1 1,-1-1-1,0 1 1,0 0-1,0 0 1,0 0-1,1 0 1,4 3-1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06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32 5728,'2'-2'424,"0"0"-1,1 1 1,-1-1 0,1 1-1,-1 0 1,1 0 0,5-2-1,-6 2-275,1 0 0,0 0 0,0 0 0,-1 0-1,1-1 1,0 1 0,-1-1 0,3-2 0,-5 4-27,0-1-1,1 1 1,-1 0 0,0-1 0,0 1 0,1 0 0,-1 0 0,0-1 0,1 1 0,-1 0 0,0 0-1,1-1 1,-1 1 0,0 0 0,1 0 0,-1 0 0,0 0 0,1 0 0,-1-1 0,1 1-1,-1 0 1,0 0 0,1 0 0,-1 0 0,1 0 0,0 0 0,1 9 716,-6 17-661,-10 67 117,8-48-495,-7 63-3372,12-85 2220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12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185 345 1568,'0'-1'39,"-1"0"-1,1-1 1,-1 1 0,1 0 0,-1 0 0,1 0-1,0-1 1,0 1 0,-1 0 0,1 0-1,0-1 1,0 1 0,0 0 0,1 0-1,-1-1 1,0 1 0,0 0 0,1-2-1,1-13 4175,-19 20-2789,12-1-1167,3-3-176,1 1 1,-1 0-1,1-1 0,0 1 1,-1 0-1,1 0 0,0-1 1,0 1-1,-1 0 1,1 1-1,0-1 0,0 0 1,0 0-1,-1 2 0,-2 3 54,0 0-1,0 0 0,-1-1 0,-7 8 0,-9 12 123,9-7-218,0 0 1,2 1-1,0 0 0,1 1 0,1 0 0,1 1 0,0 0 0,2 0 0,1 0 0,0 0 1,-1 36-1,5-50-47,3 30 163,-3-35-86,1 1 0,0-1 0,-1 0 0,1 1 0,1-1 0,-1 0 0,0 1 0,0-1 0,1 0 0,-1 0 1,4 3-1,-3-4 0,0-1 0,-1 0 1,1 1-1,0-1 0,0 0 1,0 0-1,-1 0 0,1 0 1,0 0-1,0 0 0,-1 0 1,4-2-1,-2 2-44,0-1 0,-1-1 0,1 1 0,0 0 0,0-1 0,-1 1 0,1-1 1,-1 0-1,0 0 0,1 0 0,-1 0 0,0 0 0,0 0 0,0-1 0,2-3 0,2-4-86,0-1 1,7-16-1,-10 20 61,7-19-123,-2-1 1,9-41 0,2-8-77,-18 72 220,4-10 21,-1 0 0,-1 0-1,0 0 1,1-24 0,-4 38-96,0 2-68,0 42 34,-1-8-63,7 65 0,-3-81 200,-2-8-23,0 0 0,1-1 0,1 1 0,0 0 0,0-1 0,1 0 0,1 1 0,8 13 0,-12-22-16,1-1 0,0 0 0,0 1 0,0-1 0,0 0 0,0 0 0,1 0 0,-1-1 0,0 1 0,1-1-1,0 1 1,-1-1 0,1 0 0,0 0 0,-1 0 0,1 0 0,0 0 0,0-1 0,0 1 0,0-1 0,0 0 0,0 0 0,0 0 0,0 0 0,-1 0 0,1-1 0,0 1 0,0-1 0,0 0 0,3-1 0,2-1-22,0-1 0,0 1 1,0-1-1,0-1 0,-1 1 1,0-2-1,0 1 0,0-1 1,6-7-1,-4 3-9,0-1 0,0-1-1,-2 0 1,1 0 0,7-17 0,21-68-196,-15 39 38,-7 17 130,-2 0 0,-2-1-1,7-62 1,-16 87 247,-1 1 0,0-1 0,-4-18 0,3 26-99,1 7-51,-3-18 313,0 14-448,2 6 74,1 0-1,0 0 1,0-1 0,0 1-1,0 0 1,-1 0 0,1 0-1,0 0 1,0 0 0,0 0-1,0 0 1,0 0 0,-1 0-1,1 0 1,0 0 0,0 0-1,0 1 1,0-1 0,-1 0-1,1 0 1,0 0 0,0 0-1,0 0 1,0 0 0,0 0-1,0 0 1,-1 0 0,1 0 0,0 1-1,0-1 1,0 0 0,0 0-1,0 0 1,0 0 0,0 0-1,0 1 1,0-1 0,-1 0-1,0 2-41,0 1-1,0-1 0,1 0 1,-1 1-1,0-1 1,1 1-1,0-1 0,-1 1 1,1 2-1,-2 11-113,-1 10 70,0 1 0,2 0 0,3 32 0,-1-7-22,-1-43 116,-1 33 87,11 77 1,-5-79 24,-2-14 21,8 31 0,-10-50-131,1-1 1,1 1-1,-1 0 0,1-1 0,0 0 1,0 0-1,1 0 0,0 0 0,6 8 1,-9-13 30,0 0 1,1 0-1,-1 0 0,0 0 1,0 0-1,0 0 1,0 0-1,1 0 1,-1-1-1,0 1 0,1 0 1,-1-1-1,1 1 1,-1-1-1,1 1 1,-1-1-1,2 0 0,-1 0 5,-1 0 0,1-1-1,0 1 1,-1 0 0,1-1-1,-1 0 1,1 1 0,-1-1-1,1 0 1,-1 0-1,0 0 1,1 0 0,-1 0-1,0 0 1,0 0 0,2-2-1,4-5 5,-1 0-1,0 0 0,0-1 0,-1 0 0,5-11 1,19-51-118,-10 22-34,20-37-158,47-130-334,-81 201 579,-2 0 0,0-1 0,1-19 0,-3 27 51,-1 0 0,0 1 0,0-1 0,-1 0 0,0 0 0,-1 0 0,0 1 1,-3-11-1,5 18-28,-1-1 1,1 0-1,0 0 1,0 1-1,-1-1 1,1 0-1,-1 1 1,1-1-1,-1 0 1,1 1-1,-1-1 1,1 1-1,-1-1 1,0 1-1,1-1 1,-1 1-1,0-1 1,1 1-1,-1 0 1,0-1-1,0 1 1,1 0-1,-2-1 1,0 1-13,1 0 0,0 0 0,0 1 0,-1-1 0,1 0 0,0 0 0,0 1 0,0-1 0,-1 1 0,1-1 0,0 1 0,0-1 0,-1 2 0,-4 2-42,1 0 0,0 1 0,1-1 1,-7 9-1,0 2 120,0 1 1,1 0-1,0 0 0,2 1 1,-13 35-1,12-22 94,0 1-1,-6 56 1,13-62-114,0-1 1,2 1-1,1-1 1,1 1 0,1-1-1,1 0 1,1 1-1,1-2 1,14 36 0,-17-52-71,0 0 1,1 0-1,0 0 1,1 0 0,-1-1-1,1 0 1,9 9-1,-11-12-223,0 0 0,1-1 0,-1 1 0,1-1 0,0 1 0,-1-1 0,1-1-1,0 1 1,0 0 0,0-1 0,0 0 0,1 0 0,-1 0 0,0 0 0,6-1-1,12-2-3981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15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5 425 5408,'-1'0'66,"1"0"1,0 0-1,0 0 1,0 0-1,-1 0 1,1 0-1,0 1 1,0-1-1,0 0 0,-1 0 1,1 0-1,0 0 134,0 1-134,0-1 1,-1 0-1,1 0 1,0 0-1,0 0 0,0 1 1,0-1-1,0 0 1,0 0-1,0 0 1,0 1-1,0-1 1,-1 0-1,1 0 1,0 0-1,0 1 1,0-1-1,8 2 317,19-5-362,-18 0 144,0 0-1,0-1 1,0-1-1,-1 1 1,0-1-1,0-1 1,0 1 0,0-2-1,-1 1 1,0-1-1,0 0 1,5-8-1,11-15 39,33-57-1,-43 64-143,105-152 965,-115 172-1047,-1-1 0,1 1 0,-1 0 1,1 1-1,0-1 0,0 0 0,0 1 1,0 0-1,1 0 0,-1 0 0,1 0 0,5-2 1,-7 3 8,-1 1 1,1 0-1,0-1 1,0 1-1,0 0 1,0 0-1,-1 0 1,1 1-1,0-1 0,0 0 1,0 1-1,0-1 1,-1 1-1,1-1 1,0 1-1,-1 0 1,1 0-1,0 0 1,-1 0-1,1 0 1,-1 0-1,1 0 1,-1 0-1,0 1 1,0-1-1,1 0 1,-1 1-1,1 2 1,4 5-30,-1 0-1,-1 0 1,1 0 0,-2 1 0,1-1 0,2 14 0,9 63 166,-13-76-83,1 13 164,0 47 1,-3-60-98,-1 1 0,0-1 0,-1 0 0,0 0-1,0 0 1,-8 19 0,8-26-84,0 1 0,0-1-1,-1 1 1,1-1 0,-1 0-1,0 0 1,0 0 0,0-1 0,0 1-1,0-1 1,0 1 0,-1-1-1,1 0 1,-1 0 0,0-1-1,0 1 1,1-1 0,-1 0-1,0 0 1,0 0 0,0 0 0,-8 0-1,4-1 13,0 0 0,-1 0 0,1-1 0,-1 0 0,1 0 0,0-1 0,0 0 0,0 0 0,0-1 0,-8-4 0,4-1-124,11 7 33,0 0 0,0 0 1,0 0-1,0 0 0,-1 0 1,1 0-1,0 0 0,-1 1 1,1-1-1,0 1 0,-3-2 1,3 2-132,10 1 43,38 8-131,-23-4 294,1-1-1,33 1 0,-50-5 22,-1 0-1,0-1 1,0 0-1,1 0 1,-1 0-1,0-1 0,0 0 1,0-1-1,0 1 1,0-1-1,-1-1 1,10-5-1,-7 3-62,-1 0 1,0-1-1,0 0 0,-1 0 0,0-1 0,10-14 0,-9 10-3,-6 8-9,1-1 1,-1 1-1,1 0 1,0 0 0,1 0-1,-1 0 1,1 0-1,-1 1 1,1-1-1,6-3 1,-10 8 9,1-1-1,-1 1 1,1 0-1,-1-1 1,1 1-1,-1 0 1,1-1-1,-1 1 1,0 0-1,0 0 1,1-1-1,-1 1 1,0 0-1,1 1 1,-1-1-4,4 21-12,-1 0 0,-1 0 0,-1 0 0,-2 40 0,-1-13 97,-1 209 2200,-5-281-1307,4-15-1005,2 1 1,1-1-1,7-49 0,24-111-169,-24 172 224,0-1 0,2 1-1,19-44 1,-26 67-5,1 0 0,-1 0 0,1 0 0,0 0 0,0 0 0,1 0-1,-1 0 1,4-3 0,-5 5-4,0 1 0,0-1 0,0 1-1,0-1 1,0 1 0,0-1 0,1 1-1,-1-1 1,0 1 0,0 0 0,0 0-1,0 0 1,0 0 0,0 0-1,1 0 1,-1 0 0,0 0 0,0 0-1,0 0 1,0 1 0,0-1 0,0 0-1,0 1 1,0-1 0,1 1 0,-1-1-1,0 1 1,1 0 0,2 3-29,1 0 0,0 0 1,-1 1-1,0-1 0,0 1 0,-1 0 1,1 0-1,-1 0 0,0 0 0,0 1 1,2 7-1,2 5 50,-1 0 0,5 24 0,-8-29 151,-1-1-1,0 0 1,-1 1 0,0 15-1,-1-25-101,0 1-1,-1-1 0,1 1 0,-1-1 1,0 0-1,0 1 0,0-1 1,0 0-1,0 0 0,-1 0 0,1 0 1,-1 0-1,0 0 0,0 0 1,0 0-1,0-1 0,-1 1 0,1-1 1,-1 0-1,-3 3 0,2-2-8,0-2 1,1 1-1,-1 0 0,0-1 1,0 1-1,0-1 0,0 0 0,0-1 1,0 1-1,0-1 0,-1 0 1,1 0-1,0 0 0,0 0 0,0-1 1,0 1-1,0-1 0,0 0 1,0 0-1,0-1 0,0 1 0,0-1 1,1 0-1,-1 0 0,-6-5 1,10 7-81,-1-1 1,1 1-1,-1 0 1,1 0 0,0-1-1,-1 1 1,1-1-1,0 1 1,-1 0 0,1-1-1,0 1 1,0 0-1,-1-1 1,1 1 0,0-1-1,0 1 1,0-1 0,0 1-1,0-1 1,0 1-1,-1-1 1,2 0 1,-1 1 1,0 0-1,0-1 0,0 1 1,1 0-1,-1 0 1,0-1-1,0 1 0,1 0 1,-1 0-1,0-1 0,0 1 1,1 0-1,-1 0 0,0 0 1,1-1-1,-1 1 1,0 0-1,1 0 0,-1 0 1,1 0-1,20-2-218,22 2 118,1-2 0,80-14 1,-108 13 169,0-1 1,0-1 0,-1 0 0,0-1-1,0-1 1,0-1 0,-1 0 0,0 0-1,0-2 1,23-20 0,24-39-144,-32 34 51,-28 33 13,1 0 1,0 0 0,0 0 0,0 1 0,0-1-1,0 0 1,1 1 0,-1 0 0,0-1 0,1 1 0,-1 0-1,1 0 1,-1 1 0,4-2 0,-5 2 6,1 0 1,-1 0 0,1 0-1,-1 0 1,1 0 0,-1 1-1,1-1 1,-1 0 0,0 1-1,1-1 1,-1 1 0,0 0 0,1-1-1,-1 1 1,0 0 0,0 0-1,1-1 1,-1 1 0,0 0-1,0 0 1,0 0 0,0 1-1,0-1 1,-1 0 0,1 0-1,0 0 1,0 1 0,0 1-1,1 1 1,3 5 181,0 2 1,3 13-1,-7-18 1134,-9-13-504,7 6-842,-2-2 129,-1-1 0,1 0 0,1 0 1,-5-9-1,-8-10-101,3 8 220,-16-17-198,26 30-25,-1 0 0,1 0 0,0 0 0,-1 0-1,0 1 1,1-1 0,-1 1 0,0-1 0,0 1 0,0 0 0,-3 0 0,5 0 3,-1 1 0,1 0 1,-1 0-1,1 0 1,-1 0-1,1 0 1,-1 1-1,1-1 1,-1 0-1,1 1 0,-1-1 1,1 1-1,0-1 1,-1 1-1,1 0 1,-2 1-1,0 0-9,0 0 0,1 0 0,-1 1-1,1-1 1,0 1 0,0 0 0,-2 3 0,-1 3-46,0 0 0,0 1 0,-5 18 1,6-12 42,0-1 0,1 1 0,0 0 1,0 20-1,3-29 34,0 0-1,1 0 1,-1 0-1,1 0 1,0-1 0,1 1-1,0 0 1,0-1-1,0 1 1,1-1-1,0 0 1,5 9 0,-7-14 30,0 0 1,-1 0 0,1 0 0,0 0 0,0 0-1,0 0 1,0 0 0,0 0 0,0 0-1,0 0 1,0 0 0,0-1 0,0 1 0,1 0-1,-1-1 1,0 1 0,0-1 0,1 0 0,-1 1-1,2-1 1,-2 0-7,1 0 0,-1 0-1,0-1 1,0 1 0,0 0-1,0-1 1,0 1 0,0-1 0,0 0-1,0 1 1,0-1 0,0 0-1,0 1 1,0-1 0,0 0 0,-1 0-1,1 0 1,1-1 0,1-3-14,0 0 0,-1 0 0,1-1 0,-1 1 1,0 0-1,-1-1 0,3-10 0,20-162-358,-24 168 389,1-3-251,0 13 51,3 6-10,4 13 45,-2 0 1,0 0 0,4 27-1,-5-22 185,14 41-1,-17-61-42,2 8 61,0-1 0,2 0 0,-1-1 0,13 19 0,-17-27-34,1 0 0,-1 0 0,1 0 0,0-1 0,-1 1 0,1 0 0,0-1 0,0 0-1,0 1 1,0-1 0,0 0 0,0 0 0,0 0 0,0 0 0,1-1 0,-1 1 0,0 0 0,1-1 0,-1 0 0,0 1 0,1-1 0,-1 0 0,0 0 0,1 0 0,-1-1 0,0 1-1,1-1 1,-1 1 0,0-1 0,0 0 0,4-1 0,2-3 21,1 0-1,-1 0 0,-1-1 1,1 0-1,-1 0 0,0-1 1,0 1-1,-1-2 0,0 1 1,6-10-1,6-12-163,21-45 0,-27 50-31,0 1 0,2 0 1,0 1-1,31-36 1,-43 56 123,0 0 0,0 0 0,1 0 0,-1 0 0,0 0 0,1 1 0,-1-1 0,1 1 0,-1-1 0,1 1 0,-1 0 0,1 0 0,0 1 0,3-2 0,-4 2-7,0 0-1,1 0 1,-1 0-1,1 1 0,-1-1 1,0 0-1,0 1 1,1 0-1,-1 0 1,0-1-1,0 1 1,0 0-1,0 1 0,0-1 1,0 0-1,0 1 1,3 1-1,3 5 20,-1 0-1,1 0 0,10 17 646,-31-22 205,-24-6-429,30 2-434,1 0 1,-1 0-1,0 0 1,1 1-1,-1 1 0,1-1 1,-1 1-1,-8 2 1,5 0-88,-1 1 0,1 0 0,0 1 1,0 0-1,0 1 0,1 0 0,0 1 1,0-1-1,-10 12 0,7-6 77,1 1 0,1 0 0,0 1 0,1 0 0,-12 23 0,19-33 23,0 1 1,0-1-1,1 1 1,-1-1-1,1 1 1,0-1 0,0 1-1,1 0 1,0-1-1,-1 1 1,1 0-1,1 0 1,-1-1-1,1 1 1,0 0-1,0-1 1,0 1-1,1 0 1,-1-1-1,1 0 1,0 1-1,4 5 1,-2-4 27,1 0 0,-1-1 0,2 1 0,-1-1 0,0 0 0,1 0 0,0 0 0,0-1 0,0 0 0,1 0 0,-1-1 0,1 1 0,11 2 1,-4-1-15,1-1 0,0 0 0,1-2 1,-1 0-1,0 0 0,1-1 0,-1-1 1,0-1-1,26-3 0,-24 0-29,0 0 0,-1-1 0,1-1 0,16-8 0,-31 13 17,17-8-15,-1-1 0,27-19 0,-40 25 12,1-1 1,-1 0-1,0 0 0,0 0 0,-1 0 0,0-1 0,0 0 0,0 0 0,0 0 0,-1 0 0,4-10 0,-4 4 90,0 0 0,0 0 1,-2 0-1,1-1 0,-1 1 0,-1 0 1,0-1-1,-1 1 0,0 0 1,-6-22-1,7 31-118,-1 0 0,0 0 0,0 0 0,-1 1 1,1-1-1,-1 0 0,1 1 0,-1-1 0,0 1 0,0 0 0,0-1 1,0 1-1,0 0 0,0 0 0,-1 0 0,1 0 0,-1 1 0,1-1 1,-1 1-1,1 0 0,-1-1 0,0 1 0,0 0 0,0 1 0,0-1 1,0 0-1,-4 0 0,5 2 31,0-1 0,0 0-1,-1 1 1,1-1 0,0 1 0,0-1 0,1 1 0,-1 0-1,0 0 1,0 0 0,0 0 0,0 0 0,1 0 0,-1 0-1,0 1 1,1-1 0,-1 1 0,1-1 0,0 1 0,-1 0-1,1-1 1,0 1 0,0 0 0,-1 2 0,-1 4-3,0 0 1,0 0 0,0 1-1,-1 12 1,2-7-15,0 1 1,1-1-1,1 1 0,1-1 1,0 1-1,1-1 0,4 18 1,-4-25 119,0-1 1,1 1-1,-1-1 1,2 0-1,-1 0 1,1 0-1,-1-1 1,2 1-1,-1-1 1,0 0-1,1 0 1,0-1-1,0 1 1,1-1-1,-1 0 1,1 0-1,0-1 1,0 0-1,0 0 1,0 0-1,13 3 1,1-3-200,0 0 1,-1-2-1,1 0 1,0-2-1,0 0 1,0-1 0,0-1-1,0 0 1,22-8-1,-27 5-441,-1 1-1,0-2 0,0 0 1,0 0-1,-1-1 0,0-1 1,0 0-1,13-14 1,10-12-2108,37-47 0,-61 68 2187,59-71-3014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35.2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821 299 1472,'0'0'177,"0"-1"-1,-1 1 1,1-1 0,-1 1-1,1-1 1,-1 1 0,1-1-1,0 0 1,-1 1 0,1-1-1,0 1 1,0-1 0,0 0-1,-1 1 1,1-1 0,0 0 0,0 1-1,0-1 1,0 0 0,0 0-1,0 0-146,0 0 1,0 0-1,0 0 0,0 0 0,0 0 0,-1 0 1,1 0-1,0 1 0,0-1 0,-1 0 1,1 0-1,-1 0 0,0-1 0,-13-17 343,10 13-149,0 1 0,0 0 0,-7-8 0,0 3 177,2-1 0,-11-14 0,1 0 39,-9-10 45,17 21-247,0 0 1,-1 0 0,-19-16 0,20 21-258,4 3-11,0 0 1,-13-8 0,16 12-10,1 1 0,0-1 0,-1 1 0,1 0 0,-1 0 1,0 0-1,1 1 0,-1-1 0,-7 1 0,3 0 27,0 1 0,0 0 0,0 1 0,0 0 1,0 0-1,0 1 0,1 0 0,-1 0 0,-10 8 0,-8 5-40,-28 23 0,51-37 46,-65 49 110,-104 85-262,154-118 158,0-1 0,2 2 0,0 0 0,-26 43 0,40-58 28,0 0 0,1-1 0,-1 1 0,1 0 0,0 0 0,0 1 0,0-1-1,0 0 1,1 0 0,0 0 0,0 1 0,0-1 0,0 0 0,0 0 0,3 8-1,-3-10 10,1 1 0,0-1-1,0 1 1,0-1-1,1 1 1,-1-1-1,1 1 1,-1-1-1,1 0 1,0 0 0,-1 0-1,1 0 1,0 0-1,1 0 1,-1-1-1,0 1 1,0-1-1,1 1 1,-1-1 0,1 0-1,-1 0 1,1 0-1,-1 0 1,6 1-1,34 5 79,54 2 0,17 3-96,-36-3 63,51 11 101,-108-16-233,-1 1 44,0 0-1,0 2 1,-1 0-1,1 1 1,-2 1-1,1 1 1,-1 0-1,29 25 1,-33-24-42,0 0 0,-1 1 1,0 1-1,-1 0 1,0 0-1,-1 1 1,-1 1-1,0-1 0,-1 2 1,0-1-1,-1 1 1,6 22-1,-12-33 90,0 0 0,0-1 0,0 1 0,0 0 0,-1-1 0,0 1 0,0 0 0,0-1-1,-1 1 1,0 5 0,-1-6 6,1-1 0,0 0 0,-1 0 0,1 1-1,-1-1 1,0 0 0,0 0 0,0-1 0,-1 1-1,1 0 1,0-1 0,-1 1 0,-5 3 0,2-2 91,0 0 1,-1 0 0,0-1-1,0 1 1,0-1-1,-15 4 1,2-3 162,-25 3 1,7-2 88,23-4-196,0 0 0,-26-2 0,8 0-23,-25 1-55,-174 7-410,198-3 231,1-1-443,-56 13 0,5 10-3788,71-23 1952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36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43 2720,'0'0'28,"0"0"1,0 0-1,0 0 1,0 0-1,-1 0 0,1 0 1,0 0-1,0 0 1,0 0-1,0 0 0,0 0 1,0 0-1,0 0 1,0-1-1,-1 1 1,1 0-1,0 0 0,0 0 1,0 0-1,0 0 1,0 0-1,0-1 0,0 1 1,0 0-1,0 0 1,0 0-1,0 0 1,0 0-1,0 0 0,0-1 1,0 1-1,0 0 1,0 0-1,0 0 0,0 0 1,0 0-1,0-1 1,0 1-1,0 0 1,0 0-1,0 0 0,0 0 1,0 0-1,0 0 1,0-1-1,2-4 1566,-2 4-1430,0 1-1,0-1 1,1 1 0,-1-1-1,3-4 1965,-2 5-1965,21 0 445,36-5 0,-29 2-493,1 1-1,29 2 1,11-1 555,116-4 807,-72-3-1397,-106 8-119,6 0-633,0 0 1,0 1-1,0 0 0,16 5 1,-40 13-7681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36.5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89 2976,'1'-1'95,"-1"0"0,0 0 1,0-1-1,1 1 0,-1 0 1,1 0-1,-1 1 0,1-1 0,0 0 1,-1 0-1,1 0 0,0 0 0,-1 0 1,1 1-1,0-1 0,0 0 1,0 1-1,0-1 0,1 0 0,-1 0 17,0 1-1,0-1 1,0 0-1,0 1 0,0-1 1,0 0-1,-1 0 0,1 1 1,0-1-1,0 0 1,-1 0-1,1 0 0,-1 0 1,1 0-1,-1 0 1,2-6 2781,7 7-2018,6-1-566,0-1 1,0 0 0,0-1 0,22-8-1,14-3 153,3 6-173,1 2-1,-1 2 1,60 5-1,-46 0-599,-62-1-666,0 1 0,0 0 0,0 0 0,6 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24.1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143 147 2496,'-7'-9'920,"7"9"-921,0 0 1,-1-1-1,1 1 1,0 0-1,-1-1 1,1 1-1,0-1 1,0 1-1,-1-1 0,1 1 1,0-1-1,0 1 1,0-1-1,0 1 1,0-1-1,0 1 0,0-1 1,0 1-1,0-1 1,0 1-1,0-1 1,0 1-1,0-1 1,0-2-176,-1-17 1995,1 19-1798,0 1 0,0 0 0,0-1 0,0 1 0,0 0 1,0 0-1,0-1 0,0 1 0,0 0 0,0-1 0,0 1 0,0 0 0,0 0 0,0-1 0,0 1 0,0 0 0,-1 0 0,1-1 0,0 1 0,0 0 0,0 0 0,-1 0 0,1-1 0,0 1 0,0 0 0,0 0 1,-1 0-1,1 0 0,0-1 0,0 1 0,-1 0 0,1 0 0,0 0 0,-1 0 0,1 0 0,0 0 0,0 0 0,-1 0 0,1 0 0,0 0 0,-1 0 0,1 0 0,0 0 0,0 0 0,-1 0 0,1 0 1,0 0-1,0 0 0,-1 0 0,1 0 0,0 1 0,-1-1 0,1 0 0,0 0 0,0 0 0,0 0 0,-1 1 0,1-1 0,0 0 0,-3 4-22,1 0 0,0 0-1,0-1 1,1 1 0,-1 0-1,1 1 1,0-1 0,0 0-1,-1 6 1,1-4 14,-4 14 274,-1 1-1,0-1 1,-2 0-1,0-1 0,-1 0 1,-13 19-1,5-20 48,17-17-324,-1-1-1,1 0 0,0 1 1,0-1-1,-1 0 0,1 1 0,0-1 1,-1 0-1,1 0 0,0 0 0,-1 1 1,1-1-1,0 0 0,-1 0 1,1 0-1,0 0 0,-1 1 0,1-1 1,-1 0-1,1 0 0,0 0 0,-1 0 1,1 0-1,-1 0 0,1 0 1,0 0-1,-1 0 0,1-1 0,-1 1 1,1 0-1,0 0 0,-1 0 0,1 0 1,0 0-1,-1-1 0,1 1 1,0 0-1,-1 0 0,1-1 0,0 1 1,-1 0-1,1 0 0,0-1 0,0 1 1,-1 0-1,1-1 0,0 1 1,0 0-1,0-1 0,0 1 0,-1-1 1,1 1-1,0 0 0,0-1 0,0 0 1,-2-11 68,1-1 0,0 1 0,0-1 1,1 0-1,3-14 0,-2 12-62,-1 6 87,1 1 0,1-1 0,-1 1 0,1 0 1,1-1-1,0 1 0,0 0 0,7-13 0,-10 20-101,1 1-1,-1-1 1,0 1 0,1-1-1,-1 1 1,0-1-1,1 1 1,-1-1 0,1 1-1,-1-1 1,1 1 0,-1-1-1,1 1 1,-1-1-1,1 1 1,0 0 0,-1 0-1,1-1 1,-1 1 0,1 0-1,0 0 1,-1 0-1,1-1 1,0 1 0,-1 0-1,1 0 1,0 0 0,-1 0-1,1 0 1,0 0-1,0 1 1,1-1-6,-1 1-1,0 0 1,1 0 0,-1 0 0,0 0-1,0 1 1,0-1 0,0 0-1,0 0 1,0 1 0,0-1 0,1 3-1,3 5 64,-1 1 0,6 18 0,-10-27-40,6 21 169,-4-12 31,0-1-1,1 0 0,5 10 0,-8-18-211,1-1-1,-1 0 0,0 1 1,0-1-1,0 0 1,1 1-1,-1-1 0,0 0 1,1 1-1,-1-1 1,0 0-1,1 0 0,-1 0 1,0 1-1,1-1 1,-1 0-1,0 0 0,1 0 1,-1 0-1,1 1 1,-1-1-1,0 0 0,1 0 1,-1 0-1,1 0 0,-1 0 1,0 0-1,1 0 1,-1 0-1,1 0 0,-1-1 1,1 1-1,16-9 173,-12 4-104,0 1-1,0-1 1,7-10-1,-3 2-25,-6 8-156,-1 0 0,2 1 0,-1-1 1,6-5-1,-8 9-74,0 10-113,-1-5 343,0 0 0,0 1-1,-1-1 1,1 0-1,-1 0 1,0 0 0,0 0-1,-1 0 1,1 0-1,-1 0 1,0 0 0,0 0-1,0-1 1,0 1-1,-5 5 1,-5 8 277,12-16-311,0-1 0,0 1 0,-1-1-1,1 1 1,0-1 0,-1 0 0,1 1-1,0-1 1,-1 1 0,1-1 0,-1 0-1,1 1 1,0-1 0,-1 0 0,1 0 0,-1 1-1,1-1 1,-1 0 0,1 0 0,-1 0-1,1 0 1,-1 0 0,1 0 0,-1 0-1,0 0 1,1 0 0,-1 0 0,1 0-1,-1 0 1,1 0 0,-1 0 0,1 0 0,-1 0-1,1 0 1,-1-1 0,1 1 0,-1 0-1,1 0 1,0-1 0,-1 1 0,1 0-1,-1-1 1,-3-2-42,0-1 0,0 1 1,-5-9-1,-3 0-229,10 10 268,0 0 0,0-1 0,0 1 0,0 0 0,1-1 0,-1 0 0,1 1-1,-1-1 1,1 0 0,0 0 0,0 0 0,0 0 0,0 0 0,1 0 0,-1 0 0,1 0 0,0-3 0,0-9-64,0-1 1,4-18 0,-1 10 92,3-6-148,-1 10-42,-5 20 134,0-1 1,0 0 0,0 1 0,0-1 0,0 0-1,0 1 1,1-1 0,-1 1 0,0-1 0,0 0 0,1 1-1,-1-1 1,0 1 0,1-1 0,-1 0 0,0 1-1,1-1 1,-1 1 0,1-1 0,-1 1 0,1 0-1,0-1 1,0 1-10,0 0 1,0 0-1,-1 0 0,1 1 0,0-1 0,0 0 1,0 0-1,-1 1 0,1-1 0,0 1 0,0-1 1,-1 1-1,1-1 0,0 1 0,-1-1 0,1 1 1,-1 0-1,2 1 0,-1 0 47,1 1 1,0-1-1,-1 0 0,0 1 1,0 0-1,1 2 1,4 8 143,-5-12-98,-1-13 352,0 8-396,-1 0 0,1 0 0,-1 0 0,0 0 0,0 0-1,0 0 1,-4-7 0,4 9-45,0-1 1,0 1-1,0 0 0,-1 0 1,1 0-1,-1 0 1,1 1-1,-1-1 0,0 0 1,0 1-1,0-1 0,1 1 1,-1-1-1,-5-1 0,6 3 2,0 0-1,0 0 0,0 0 1,0 0-1,0 0 0,0 0 1,0 0-1,0 1 0,0-1 1,1 0-1,-1 1 0,0-1 1,0 1-1,0-1 0,0 1 0,0-1 1,1 1-1,-1-1 0,-1 2 1,1-1-49,0 0-1,0 0 1,0 0 0,0 0-1,0 0 1,0 0 0,0 0 0,1 0-1,-1 0 1,0 0 0,1 1 0,-2 1-1,2-2-43,0 0 0,0 0 0,0 0 0,0 0 0,-1 0 0,1 0 0,0 0 0,-1 0 0,1 0 0,-1 0 0,0 1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40.2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525 728 2080,'1'0'67,"1"-1"1,-1 1-1,1 0 0,-1-1 0,1 0 1,-1 1-1,0-1 0,1 0 1,-1 1-1,0-1 0,1 0 1,-1 0-1,0 0 0,0 0 1,2-2-1,12-18 131,-15 21-107,0 0 1,1-1-1,-1 1 1,0 0-1,0-1 1,0 1-1,1 0 1,-1 0-1,0-1 1,0 1-1,0 0 1,0-1 0,0 1-1,0 0 1,0-1-1,0 1 1,0 0-1,0-1 1,0 1-1,0 0 1,0-1-1,0 1 1,0 0-1,0-1 1,0 1-1,0 0 1,0-1 0,-1 1-1,1 0 1,0-1-1,0 1 1,0 0-1,0 0 1,-1-1-1,1 1 1,-1-1 26,0 1 0,0-1 0,0 1 0,0 0 0,0-1 0,0 1 0,0 0 0,0 0 1,0 0-1,0 0 0,-2 0 0,-26 3 481,-5 8 298,-32 8 212,-13 1-483,-77 31 1,144-46-622,-1 0 0,1 1 0,1 1 0,-1-1 1,1 2-1,0 0 0,1 0 0,-19 19 0,22-19-10,1 0 0,0 0 0,0 1-1,0 0 1,1 0 0,1 0 0,0 1 0,0 0-1,1-1 1,0 1 0,-3 21 0,4-21-34,1 0 0,1 0-1,0 0 1,0 0 0,1 0 0,1 0 0,-1-1 0,7 20-1,-6-23-4,1 0 0,0 0 0,0-1 1,0 1-1,0-1 0,1 0 0,0 0 0,0 0 0,0 0 0,1-1 0,0 0 0,0 0 0,0 0 0,0-1 0,7 5 0,-1-3 83,1 0 0,-1-1 0,1 0 0,0 0 0,0-1 0,0-1 0,0 0 0,0-1 0,1 0 0,-1-1 0,0 0 0,19-3 0,-21 1 10,0 0 0,-1 0 0,1-1 0,-1-1 0,1 1 0,-1-1 0,0-1 0,-1 0 0,1 0 0,-1-1 0,0 1 0,0-2 0,0 1 0,-1-1 0,11-14 0,-4-1-4,0 0 1,-1-1 0,-2-1-1,0 1 1,-2-2-1,0 0 1,-2 0 0,6-35-1,-10 42 195,0 0 0,0-26 0,-7 71-922,2-16 724,1 1 1,-1 11 0,9 123-227,-3-117 222,0-1 0,2 0 0,11 31 0,-13-50 6,-1 1 1,1-1 0,1 0-1,0 0 1,6 8 0,-10-14-34,1-1 0,0 0 1,1 1-1,-1-1 1,0 0-1,1 0 0,-1 0 1,1-1-1,-1 1 1,1 0-1,0-1 0,0 0 1,0 0-1,-1 1 1,1-2-1,0 1 0,1 0 1,-1-1-1,6 1 1,0-1-2,0-1 0,0 0 0,1-1 0,-1 0 0,0-1 0,-1 1 0,1-2 0,0 1 0,-1-1 0,0 0 0,0-1 0,0 0 0,0 0 0,-1-1 0,0 0 0,0 0 0,7-9 0,9-12 39,-2-1 0,-1-1-1,20-37 1,-20 32-56,-14 24-51,45-68-99,-44 70 76,0 0 1,0 1-1,0-1 1,1 2-1,0-1 1,0 1-1,10-6 1,-17 12 53,1-1 0,0 0 0,-1 0 0,1 1 0,0-1 0,0 1 0,0 0 1,-1-1-1,1 1 0,0 0 0,0 0 0,0 0 0,0 0 0,-1 1 0,1-1 0,0 0 0,0 1 0,-1-1 0,1 1 0,0 0 0,0 0 1,-1-1-1,1 1 0,-1 0 0,1 0 0,-1 0 0,1 1 0,-1-1 0,0 0 0,1 1 0,0 1 0,5 5 15,0 1-1,-1 1 0,11 19 0,-12-19 78,4 4 39,17 21-1,-17-24 54,-1 1 0,12 20 490,-20-33-613,1 0 1,-1 1-1,1-1 1,-1 0-1,0 0 1,1 1-1,-1-1 1,0 0-1,1 0 1,-1 0-1,0 0 0,0-1 1,0-2-63,0 0 0,0 0 0,-1 0 0,0 0 0,0 1 0,0-1 0,0 0 0,0 0 1,-1 1-1,0-1 0,1 0 0,-2 1 0,1 0 0,0-1 0,0 1 0,-1 0 0,0 0 0,0 1 0,0-1 0,0 1 0,0-1 0,0 1 0,-1 0 0,1 0 1,-1 0-1,1 0 0,-1 1 0,0 0 0,1 0 0,-1 0 0,0 0 0,0 0 0,0 1 0,0-1 0,0 1 0,0 0 0,0 0 0,0 1 0,0-1 0,0 1 1,-4 1-1,-1 2 27,1-1 1,0 1-1,-1 1 1,1 0 0,1 0-1,-1 0 1,1 1-1,0 0 1,0 0 0,0 1-1,1 0 1,-9 13-1,6-6 5,0 0 0,1 1 0,1-1 0,1 1-1,0 1 1,-6 21 0,11-31-2,0 1 1,0 0-1,0-1 1,1 1-1,0 0 1,0-1-1,1 1 1,0-1-1,0 1 1,1 0-1,-1-1 1,1 0-1,1 1 1,-1-1-1,1 0 1,0 0-1,0-1 1,1 1-1,8 10 1,-5-8 38,0-1 0,1 0 1,-1 0-1,1-1 0,1 0 0,-1 0 1,1-1-1,0 0 0,0-1 1,1 0-1,-1 0 0,17 3 1,-20-6 9,1 0 1,0 0 0,0-1-1,0 0 1,0 0 0,0 0 0,0-1-1,0 0 1,7-3 0,9-3-74,29-13 1,-13 5-149,9-3-112,88-47 0,-113 52 215,0-2 0,-2-1 0,0 0 0,0-2 0,28-31 0,-10 3-7,-2-1-1,-2-1 0,-2-3 1,-2 0-1,-3-2 0,-2-1 1,33-97-1,42-254-80,-98 390 216,-1 0-1,0-1 1,-2 1-1,1-1 1,-2 0-1,0 1 0,-1-1 1,-7-26-1,9 41-74,0 0 0,0 0-1,0 0 1,-1 0 0,1 0-1,0 0 1,-1 0 0,1 0-1,0 0 1,-1 1 0,0-1-1,1 0 1,-1 0 0,1 0 0,-1 1-1,0-1 1,1 0 0,-1 1-1,0-1 1,0 1 0,0-1-1,1 1 1,-1-1 0,0 1-1,0-1 1,0 1 0,0 0-1,0 0 1,-1-1 0,1 1 3,-1 1 0,0-1 0,1 0 1,-1 1-1,1-1 0,-1 1 0,1 0 0,-1-1 0,1 1 1,-1 0-1,1 0 0,0 0 0,-1 0 0,1 0 1,0 0-1,-2 2 0,-5 6 37,1 0 0,1 1 0,-1-1-1,2 1 1,-1 1 0,1-1 0,-4 14 0,-1 8 28,-8 41 0,-36 242 148,36-171-36,1 175-1,17-292-110,1-1 1,1 0-1,1 0 1,9 37-1,-6-44-78,1-1-1,19 34 0,-19-38 90,-6-13-64,0 1-1,0 0 1,0-1 0,0 1-1,0-1 1,1 1 0,-1-1-1,0 0 1,1 1 0,-1-1-1,1 0 1,-1 0 0,1 0-1,0 0 1,-1 0 0,1-1-1,3 2 1,-2-1 6,0-1 0,-1 0 1,1 1-1,0-1 0,0 0 0,0-1 0,0 1 1,0 0-1,0-1 0,4-1 0,1-1 21,1 0-1,-1-1 1,0 0-1,0-1 1,-1 1-1,13-11 1,-7 3-20,0 0 0,-1-1 0,-1-1 1,0 0-1,13-21 0,39-84 107,-19 33 390,-42 83-496,30-49-238,-32 64-316,-17 83 306,-3 21 303,18-93-80,0 1-1,3 44 1,-1-64 14,0 0 0,1 0 0,0 1 0,0-1 0,0 0 0,0 0 0,1-1 0,0 1 1,0 0-1,0 0 0,0-1 0,0 1 0,4 3 0,-4-5-7,0 0 0,0 0 0,1 0 0,-1 0 0,1-1 0,-1 1 0,1-1 0,0 0 0,0 0 0,-1 0 0,1 0 0,0 0 0,0 0 0,0-1 0,0 1 0,0-1 0,0 0 0,5 0 0,4-2-63,-1 0 1,1 0-1,-1-1 1,0 0 0,0-1-1,0-1 1,0 0-1,-1 0 1,1-1 0,-1 0-1,18-15 1,-4 0 97,-1 0 0,-1-2 0,24-31 1,-33 38 114,58-68-92,-71 84-66,1 0 0,-1 1 0,0-1 1,1 0-1,-1 0 0,0 1 0,1-1 0,-1 0 1,0 1-1,0-1 0,1 0 0,-1 1 1,0-1-1,0 0 0,1 1 0,-1-1 1,0 0-1,0 1 0,0-1 0,0 1 1,0-1-1,0 1 0,2 7 49,-1 0 1,0 0-1,0 0 1,-1 0-1,0 1 0,-1-1 1,0 0-1,-2 8 1,2-6-45,-1 1 0,1 0-1,1 0 1,1 13 0,-1-19 23,1 1 1,0 0-1,0-1 0,1 1 0,3 9 0,-4-13-7,0-1-1,0 1 1,0 0-1,1-1 1,-1 1-1,0-1 0,1 0 1,-1 1-1,1-1 1,-1 0-1,1 0 1,0 0-1,-1 0 0,1 0 1,0 0-1,0 0 1,0-1-1,0 1 1,-1-1-1,1 1 1,3-1-1,2 1 6,1 0 0,0-1-1,0 0 1,0-1 0,0 0 0,0 0 0,-1 0 0,1-1-1,0 0 1,-1-1 0,1 0 0,8-4 0,-8 2 67,0 1 1,-1-1-1,1-1 1,-1 1 0,0-1-1,0 0 1,-1-1-1,0 0 1,0 0 0,7-10-1,-10 12-54,0 0 0,-1 0 0,1 0 0,-1-1 0,0 1-1,0-1 1,-1 1 0,1-1 0,-1 1 0,-1-1 0,1 0 0,-1 0-1,0 1 1,0-1 0,0 0 0,-1 0 0,0 1 0,0-1 0,-1 1-1,1-1 1,-1 1 0,0-1 0,-1 1 0,1 0 0,-1 0 0,0 0-1,-7-8 1,5 7-2,0 0-1,-1 1 1,0-1 0,0 1-1,0 0 1,0 1-1,-1 0 1,0 0-1,0 0 1,0 0 0,-11-3-1,13 6-13,0 0 0,0-1 0,-1 1 0,1 1 0,0-1 0,0 1 0,-1 0 0,1 0 0,0 1-1,-1-1 1,1 1 0,0 0 0,0 1 0,0-1 0,0 1 0,0 0 0,0 0 0,-4 4 0,8-6-24,0 1 0,0-1 0,1 1 0,-1 0 1,0-1-1,1 1 0,-1 0 0,0 0 0,1-1 0,-1 1 0,1 0 1,0 0-1,-1 0 0,1 0 0,0 0 0,-1-1 0,1 1 0,0 0 1,0 0-1,0 0 0,0 0 0,0 0 0,0 0 0,0 0 0,0 0 1,0 0-1,0 0 0,0 0 0,1 0 0,-1 0 0,0 0 0,1-1 1,-1 1-1,1 0 0,-1 0 0,1 0 0,-1-1 0,1 1 0,1 1 1,-1-1 30,0 1 0,0-1 1,0 0-1,0 1 0,0-1 1,1 0-1,-1 0 0,0 0 0,1 0 1,-1-1-1,1 1 0,0 0 1,-1 0-1,1-1 0,-1 1 1,1-1-1,0 0 0,-1 1 1,1-1-1,0 0 0,-1 0 1,1 0-1,2 0 0,9-5 145,0 0 0,-1 0 0,0-1 0,23-15 0,14-7-138,-20 14 102,2 0 0,-1 2-1,2 2 1,-1 1 0,64-10-1,-90 18-119,-1 1-1,1 0 0,0 0 1,0 1-1,0 0 1,-1-1-1,1 1 0,0 1 1,-1-1-1,1 1 1,-1 0-1,0 0 1,1 0-1,-1 0 0,0 1 1,0 0-1,0 0 1,-1 0-1,1 0 0,-1 1 1,0-1-1,0 1 1,0 0-1,0 0 0,0 0 1,-1 0-1,0 0 1,0 1-1,0-1 0,2 8 1,1 7 115,0 0 0,-2 0 0,0 0 0,-1 1 0,-1-1 0,0 1 0,-3 20 0,1-35-69,0 25 277,1-30-326,0 0-1,0 0 1,0 0-1,0 0 1,0 0-1,0 0 1,0 0 0,1 0-1,-1 0 1,0 0-1,0 0 1,0 0-1,0 0 1,0 0-1,0 0 1,0 0-1,0 0 1,0 0-1,0 0 1,1 0 0,-1 0-1,0 0 1,0 0-1,0 0 1,0 0-1,0 0 1,0 0-1,0 0 1,0 0-1,0 0 1,0 0-1,0 0 1,1 0 0,-1 0-1,0 1 1,0-1-1,0 0 1,0 0-1,0 0 1,0 0-1,0 0 1,0 0-1,0 0 1,0 0-1,0 0 1,0 0 0,0 0-1,0 0 1,0 1-1,0-1 1,0 0-1,0 0 1,0 0-1,0 0 1,0 0-1,0 0 1,0 0-1,0 0 1,0 0-1,0 0 1,0 1 0,0-1-1,0 0 1,0 0-1,0 0 1,0 0-1,0 0 1,0 0-1,0 0 1,6-16-348,2-9 117,0 0 43,14-29 1,-19 47 182,0 0 1,1 0-1,0 1 1,1-1-1,-1 1 1,1 1-1,1-1 1,-1 0-1,7-4 1,-11 9 14,0 1 0,1-1 1,-1 0-1,1 0 0,-1 1 1,1-1-1,-1 1 0,1-1 0,-1 1 1,1 0-1,0 0 0,-1 0 0,1 0 1,-1 0-1,1 0 0,0 0 1,-1 0-1,1 0 0,-1 1 0,1-1 1,-1 1-1,1-1 0,-1 1 0,1 0 1,-1 0-1,1-1 0,2 3 1,4 3 80,0 1 1,-1 0-1,11 12 1,0-1 187,-1-2-90,1-1-1,39 24 0,-50-35-257,1 0 0,0-1-1,1 1 1,-1-1 0,1-1-1,-1 0 1,1 0 0,0 0-1,0-1 1,0-1 0,9 0 0,-12 0-239,1 0 0,-1-1 0,1 1 0,-1-2 0,1 1 0,-1-1 1,0 0-1,0 0 0,0 0 0,0-1 0,0 0 0,0 0 1,-1-1-1,0 0 0,1 0 0,-1 0 0,6-7 0,9-12-1980,-2-3-2154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40.5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41 7872,'3'3'3584,"-3"-6"-2752,5 0-768,-5-2-864,9 2 416,-6-5-1376,10 0 960,-4 1-1600,-1 4 1376,1-1-1920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40.9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0 199 8224,'0'-4'3040,"22"-4"-2368,32-6-160,-7 3-736,20-4 32,4-4-768,10-4 544,6 1-1344,11-5 960,-1 6-2656,-1 2 1952,-15 3-384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42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1111 1568,'-3'11'9672,"3"-7"-8512,-1 2-970,0-1 1253,8-10-591,2-3-678,-1-1 0,0 0 0,0 0-1,11-20 1,22-47 38,-17 29-125,9-13-107,3 2 1,58-73-1,-58 86-32,-3-2-1,35-66 1,39-107 17,-82 158 27,-11 28 63,0 1-1,39-63 0,-51 93-72,-1 1 25,1 0 0,0 0 0,-1-1 0,0 1 0,1-1 0,-1 1-1,0-1 1,0 1 0,-1-1 0,1 0 0,0 0 0,-1 1-1,0-1 1,1-5 0,6 21-193,27 73-137,18 39 288,-40-98 56,8 16-47,40 67-1,-20-51-109,91 151 678,-77-94 37,31 55-1420,-82-166 484,-1-1-1,1 0 1,0 0-1,0-1 1,5 6-1,-8-9 247,1 1 1,-1-1-1,1 0 0,-1 1 0,1-1 0,-1 1 0,1-1 0,-1 0 0,1 0 1,0 1-1,-1-1 0,1 0 0,0 0 0,-1 0 0,1 1 0,0-1 1,-1 0-1,1 0 0,0 0 0,-1 0 0,1 0 0,0 0 0,-1-1 0,1 1 1,0 0-1,-1 0 0,1 0 0,0-1 0,-1 1 0,1 0 0,-1-1 1,1 1-1,-1 0 0,1-1 0,-1 1 0,1-1 0,-1 1 0,1-1 1,-1 1-1,1-1 0,-1 1 0,0-1 0,1 1 0,-1-1 0,0 0 0,1 1 1,-1-2-1,12-22-4193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43.2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57 2240,'-4'-6'6544,"9"2"-5126,8 1-991,15-6-16,-16 4-257,0 1 1,0 0 0,0 0-1,26-3 1,52 0 423,-43 5-468,101 0-343,-82 3-7486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43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 2560,'4'2'1195,"-4"-4"-1163,0 2 240,30 7 3231,14-7-985,-42 0-2028,6 0 988,26 3-332,-33-3-1193,-1 0 0,1 1-1,-1-1 1,1 0 0,-1 0-1,1 0 1,-1 0 0,1 0-1,-1 1 1,0-1 0,1 0-1,-1 0 1,1 1 0,-1-1-1,0 0 1,1 1 0,-1-1-1,0 0 1,1 1 0,-1-1-1,0 1 1,0-1 0,1 0-1,-1 1 1,0-1-1,0 1 1,0-1 0,1 1-1,-1-1 1,0 1 0,0 0-1,0 0-54,0-1-1,0 1 0,0 0 0,0 0 0,0 0 0,0 0 0,0 0 0,0 0 0,0 0 1,0 0-1,-1-1 0,1 1 0,0 0 0,-1 0 0,1 0 0,-1 1 0,-2 1 147,0-1 0,1 1 0,-1 0-1,0-1 1,0 0 0,-1 0-1,1 0 1,0 0 0,-1 0 0,1-1-1,-1 0 1,1 1 0,-1-1 0,-6 1-1,-6 1 306,-28 5-1,18-7 2358,41-2-2403,0-1-1,16-3 1,17-3 154,18 2-305,89-6-229,-22 5-3211,-47-4-3099,-65 10 3225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51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0 663 5472,'3'-1'250,"-1"-1"-1,1 0 1,0 1 0,0 0-1,-1 0 1,1 0 0,0 0 0,0 0-1,0 0 1,5 0 0,3-1-171,7-2-117,1 2 0,23-2 0,-12 2 275,7 0 78,-9 0 106,-1-1 1,39-8-1,-58 9-327,0-1 0,0 1 0,0-1 0,-1-1 0,1 1 0,-1-2 0,0 1 0,0-1-1,0 0 1,-1 0 0,1 0 0,7-11 0,-3 2 43,-1 0 0,0-1-1,-1-1 1,8-19 0,23-69 42,-19 43-66,-10 30 48,-1 0 0,-1-1 0,-3 0 0,5-41 0,-11 67-174,0-1 1,0 0-1,-1 1 0,0-1 0,0 1 0,0-1 0,-1 1 1,-4-10-1,5 14-9,0 0 0,0 0 1,0 0-1,0-1 0,-1 2 1,1-1-1,-1 0 0,0 0 1,1 0-1,-1 1 0,-3-3 1,4 3 16,0 1 1,-1-1-1,1 0 1,0 1-1,0 0 1,-1-1-1,1 1 1,0 0-1,-1 0 1,1 0-1,-1 0 1,1 0-1,0 0 1,-1 0-1,1 0 1,0 0-1,-1 1 1,1-1-1,0 0 1,-1 1-1,-1 0 1,-1 1 1,1 1 0,-1-1 1,0 1-1,1 0 0,0 0 1,-1 0-1,1 0 0,0 0 1,1 1-1,-1-1 0,1 1 1,-1 0-1,-2 6 0,1-1-40,0 1-1,-5 19 1,0-2 403,6-16-281,1 1 1,-3 21 0,4-23-74,-2 21 119,4 51 1,0-29-52,4 189-63,-3-115-64,-3-117 91,0-1 0,-3 17 1,-2 13 155,1-3-259,-16 63 0,17-83 136,-3 7-105,0 0 1,-16 29-1,20-46 75,0 0 1,0 0-1,-1 0 1,0-1-1,0 0 1,0 1-1,0-2 1,-1 1-1,0 0 1,0-1-1,-10 7 1,11-9-55,1 0 0,-1 0 1,0-1-1,1 0 0,-1 0 1,0 0-1,0 0 0,0 0 1,0-1-1,0 0 0,0 1 1,0-2-1,1 1 0,-1 0 0,0-1 1,0 0-1,0 1 0,0-2 1,0 1-1,1 0 0,-5-3 1,5 2 3,-1 0 0,1 0 0,-1-1 0,1 0 0,0 0 0,0 0 0,0 0 0,0 0 0,0-1 1,1 1-1,-4-8 0,3 5 12,0 1 0,0-2 0,1 1 0,0 0 0,0 0 0,-2-13 0,4 15-33,0 0-1,0 0 1,1 0-1,-1 0 0,1 0 1,0 0-1,0 0 1,0 0-1,0 0 1,1 0-1,-1 0 1,1 1-1,0-1 0,0 1 1,1-1-1,-1 1 1,1 0-1,-1 0 1,6-5-1,4-2-29,0 1 0,1 0 0,23-12 0,-33 19 37,3-1-25,0-1 0,0 2 0,0-1 1,0 1-1,1 0 0,-1 0 0,1 1 1,-1 0-1,1 0 0,-1 0 0,11 1 1,-12 1 65,0-1 1,1 1-1,-1 1 1,0-1 0,0 1-1,0-1 1,0 2 0,0-1-1,-1 0 1,1 1 0,-1 0-1,0 0 1,1 0 0,5 7-1,9 10 251,28 42 0,-34-43-237,1 0 0,1-1 1,21 19-1,-27-28 13,1-1 1,0-1-1,1 0 1,0 0-1,0-1 0,16 7 1,-20-11-5,0 0 0,0 0 0,1 0 1,-1-1-1,0 0 0,1 0 0,-1-1 0,1 0 1,-1 0-1,1 0 0,-1-1 0,10-3 0,-9 1-32,0-1-1,0 0 0,-1 0 1,1-1-1,-1 0 0,0 0 1,0-1-1,-1 0 0,7-7 1,-4 5 9,5-8 86,-1 0 1,0-1 0,20-35 0,-22 34-50,10-19 154,-10 18-357,0 0 0,1 1 0,21-25-1,-22 31-60,-9 9 155,1 0 0,-1 0 1,1 1-1,-1-1 1,1 1-1,0-1 0,0 1 1,0 0-1,0 0 1,0 1-1,0-1 0,0 1 1,6-3-1,5 2-9,1 0-1,-1 0 1,1 1 0,-1 1-1,0 1 1,1 0-1,-1 0 1,26 8 0,31 1-81,-65-9 164,-9-4 112,-9-2-103,-8 1 21,1 1 0,-1 0 0,-31 1 0,43 2-20,1 1 1,0 0-1,-1 0 0,1 0 0,0 1 0,-1 0 0,1 0 0,0 1 0,1 0 1,-1 0-1,0 1 0,-11 8 0,-15 24-217,28-31 183,1 0 0,0 0-1,0 1 1,0-1 0,1 1-1,0 0 1,0 0 0,0 0-1,1 0 1,0 1 0,0-1-1,1 0 1,-1 1 0,1 6-1,0-6 19,1 0 1,0 0-1,0 1 0,0-1 0,1 0 0,0 0 0,1-1 1,-1 1-1,1 0 0,1 0 0,-1-1 0,1 1 0,4 6 1,-6-11-6,0-1 1,0 1 0,0-1-1,0 1 1,1-1 0,-1 1-1,0-1 1,1 0 0,-1 0-1,0 0 1,1 0 0,0 0-1,-1 0 1,1 0-1,-1 0 1,1-1 0,0 1-1,0-1 1,-1 1 0,1-1-1,0 0 1,0 1 0,0-1-1,-1 0 1,1 0 0,0 0-1,0-1 1,0 1 0,-1 0-1,1-1 1,0 1 0,0-1-1,-1 1 1,1-1 0,0 0-1,2-2 1,2-1-15,1 0 1,-1 0-1,-1-1 0,1 0 1,-1-1-1,0 1 0,8-11 1,13-22-96,-1-2 0,29-65 1,-49 96 28,9-24 230,-14 31-152,1 0-1,0 0 0,-1 0 0,0 0 1,1 0-1,-1 0 0,0-1 0,0 1 1,0 0-1,0 0 0,0 0 0,-1 0 1,0-3-1,0 3-10,-1-2 37,-10 4 13,12 7-260,0-5 295,0 0 1,0 1-1,-1-1 0,1 0 0,-1 0 0,1 0 1,-1 0-1,-1 2 0,2-2-92,-1-1 1,0 0-1,0 1 0,0-1 0,1 0 1,-1 1-1,1-1 0,-1 1 1,1-1-1,0 1 0,-1-1 1,1 1-1,0 0 0,0-1 1,0 3-1,0 5-26,-2 0 66,1 0-1,0 0 1,1 0 0,-1 0-1,2 0 1,-1 0 0,3 10-1,5 33-230,1-17 331,-8-27-98,0 0 0,1-1 0,0 1 0,1-1 1,0 1-1,0-1 0,8 14 0,-3-10 76,0-1 1,1 1-1,14 12 0,-18-20-90,0 1 1,0 0-1,0-1 1,1 0-1,-1 0 0,1-1 1,0 0-1,0 0 1,11 3-1,-11-4-21,0 0 0,0-1 1,1 0-1,-1 0 0,0 0 0,1 0 1,-1-1-1,0 0 0,0-1 0,0 1 1,0-1-1,9-4 0,3-3 61,0-1 1,26-20-1,-33 22-169,-4 2 59,1 0 0,-2 0 0,1-1 0,0 0 0,-1-1 0,-1 0 0,9-14 0,-5 5-33,-1 0 0,0 0 0,4-18 0,7-10 33,-14 34 29,0 1 1,5-18 0,4-3-126,-14 31 135,0-1 1,0 0-1,0 1 1,1-1-1,-1 0 1,0 1-1,0-1 1,1 0 0,-1 1-1,0-1 1,1 1-1,-1-1 1,1 1-1,-1-1 1,1 1 0,-1-1-1,1 1 1,-1-1-1,1 1 1,-1-1-1,1 1 1,0 0-1,-1-1 1,1 1 0,0 0-1,-1 0 1,1 0-1,0-1 1,-1 1-1,1 0 1,0 0-1,-1 0 1,1 0 0,0 0-1,-1 0 1,1 0-1,0 0 1,0 1-1,-1-1 1,1 0-1,0 0 1,-1 0 0,1 1-1,0-1 1,2 2-53,0-1 0,1 1 1,-1 0-1,0 0 0,-1 0 0,1 0 1,4 5-1,69 86 973,-73-104-801,-5 8-128,1-1-1,-1 0 1,1 1-1,-1-1 1,0 1-1,-1 0 1,1 0-1,0 0 1,-1 0-1,0 0 1,1 0-1,-1 1 1,-5-4-1,-10-10-147,15 13 140,0 0 1,0 1-1,0 0 0,-1 0 1,1 0-1,-1 0 0,1 1 1,-1-1-1,0 1 0,0 0 1,1 0-1,-9 0 0,9 0 45,0 1 0,0-1 0,0 1 0,0 0 0,0 1 0,0-1 0,0 0 0,0 1 0,0 0-1,0-1 1,0 1 0,0 0 0,0 1 0,0-1 0,0 0 0,1 1 0,-4 2 0,-2 4-23,2 1 0,-1 0 0,1 1 0,0-1 0,1 1 0,0 0 0,1 1 0,0-1 0,-3 12 0,3-1-34,0-1 1,0 38-1,3-46 23,0 3-1,1 1 0,1 0 0,2 17 0,-2-28 47,0 0 0,0 0-1,0 0 1,1 0-1,-1-1 1,1 1 0,0 0-1,1-1 1,-1 0 0,1 1-1,0-1 1,0 0-1,5 5 1,-7-8-18,1 0 0,-1 0 0,1 0-1,0 0 1,-1 0 0,1 0 0,-1-1 0,1 1 0,0 0 0,0-1 0,-1 0-1,1 1 1,0-1 0,0 0 0,0 0 0,-1 0 0,1 0 0,0 0 0,0-1-1,0 1 1,-1 0 0,1-1 0,0 1 0,0-1 0,-1 0 0,1 0 0,-1 1-1,1-1 1,0 0 0,-1 0 0,0-1 0,3-1 0,1-2 6,0 0 0,0 0 1,0 0-1,0-1 0,-1 0 1,7-12-1,4-10-60,-1-2 0,-2 0 0,0 0 0,-3-2 0,0 1 0,8-63 0,-17 74-365,0 20 401,0-1-1,0 1 0,0 0 0,0 0 0,0 0 0,0 0 0,0 0 0,0 0 0,0 0 0,0-1 0,0 1 1,0 0-1,-1 0 0,1 0 0,0 0 0,0 0 0,0 0 0,0 0 0,0 0 0,0-1 0,0 1 1,0 0-1,0 0 0,0 0 0,-1 0 0,1 0 0,0 0 0,0 0 0,0 0 0,0 0 0,0 0 0,0 0 1,0 0-1,-1 0 0,1 0 0,0 0 0,0 0 0,0 0 0,0 0 0,0 0 0,0 0 0,-1 0 0,1 0 1,0 0-1,0 0 0,0 0 0,0 0 0,0 0 0,0 0 0,0 0 0,-1 0 0,1 0 0,0 0 1,0 0-1,0 0 0,0 1 0,0-1 0,-2 3-48,0 0 1,0 0-1,0 0 0,1 0 1,-1 0-1,1 1 1,-2 5-1,-5 27-13,2 0 0,1 1 0,0 37 0,-1 14-66,2-54 93,-29 198 1464,20-166-812,6-29-139,-20 65 0,24-93-379,-1-1 1,0 1-1,-6 9 0,7-14-82,1-1-1,-1 0 1,1 1 0,-1-1-1,0 0 1,0 0 0,-1-1-1,1 1 1,-5 2 0,6-4-16,0 0 0,0-1 0,0 1 0,0-1 1,0 0-1,0 1 0,0-1 0,0 0 0,0 0 1,0 0-1,0-1 0,0 1 0,0 0 0,0-1 1,0 0-1,0 1 0,0-1 0,0 0 0,1 0 1,-1 0-1,0 0 0,-2-2 0,-1 0-26,0-1 1,1 0-1,-1 0 0,1 0 0,0 0 0,-6-10 1,5 4-5,0-1 1,1 0 0,0 0-1,1 0 1,0 0 0,-2-20-1,5 27 28,0 0 0,0 0 0,0 1 0,0-1 0,1 0 0,-1 0 0,1 0 0,0 1 0,0-1 0,1 0 0,-1 1 0,1-1 0,0 1 0,0 0 0,0-1 0,0 1 0,0 0 0,5-4 0,4-4-113,1 1-1,0 0 1,18-12-1,6-3 72,91-67 456,-9 8 280,-90 60-546,-1-2-1,-1 0 1,-1-2 0,-1-1-1,-2-1 1,-1-1-1,-1 0 1,-2-2 0,22-51-1,-39 78-153,1 1 0,-1-1 0,0 0 0,0 1 0,0-7 0,4-20-53,-4 14-89,-2 16 153,1 1-1,0 0 0,0 0 1,0-1-1,0 1 0,0 0 1,0 0-1,0-1 0,0 1 1,1 0-1,-1 0 0,0 0 1,1-1-1,-1 1 0,1 0 1,-1 0-1,1 0 0,0 0 1,-1 0-1,1 0 0,0 0 1,1-1-1,0 0-29,0 1 0,0 0 0,0-1-1,0 1 1,0 0 0,1 0 0,-1 0 0,0 0 0,1 1 0,-1-1 0,0 1 0,1-1 0,-1 1 0,1 0-1,-1 0 1,1 0 0,-1 0 0,0 0 0,5 1 0,14 1-116,-18-2 165,0 0 1,0 1-1,1 0 1,-1-1-1,0 1 1,0 0-1,0 1 1,-1-1-1,1 0 1,0 1-1,0 0 1,-1 0-1,1-1 1,-1 2-1,1-1 1,-1 0 0,0 0-1,0 1 1,0-1-1,0 1 1,0-1-1,-1 1 1,1 0-1,-1 0 1,0 0-1,0 0 1,0 0-1,1 5 1,1 13 27,0-7 3,0 22 1,-1 2-101,7 44-1,-4-45 21,1 44 0,-6-73 4,0 1 0,1-1 1,0 0-1,1 1 0,0-1 0,0 0 1,4 10-1,-4-15-3,-1 1 0,1-1 0,0 0 0,0 1 0,0-1 0,0 0 0,1 0 0,-1-1 0,1 1 0,0 0-1,-1-1 1,1 1 0,1-1 0,-1 0 0,0 0 0,0 0 0,8 2 0,-10-4 20,1 1 0,0-1 0,0 0 0,0 0 0,0 0 0,-1 0 0,1 0 0,0-1 0,0 1 0,0-1 0,0 1 0,3-2 0,22-12-67,-18 9 110,0 0-28,0-1 1,-1 0 0,0 0 0,0-1-1,0 0 1,-1 0 0,10-13 0,40-64-297,-20 27 74,-5 7 145,-23 35-7,0 1 0,1-1 0,1 2 1,0-1-1,0 1 0,22-18 0,17-6 57,-45 31 16,-8 5 82,-8 4 73,11-3-144,-17 7 27,0 1 0,0 0 0,0 1 0,1 1 0,-23 18 1,29-19-17,0 0 1,1 1 0,0 0-1,1 0 1,0 1-1,0 0 1,1 0 0,-9 21-1,11-20-2,0 1 0,1 0-1,0 0 1,1 0 0,-3 22-1,6-29-36,-1-1 0,1 1 0,0-1 0,1 1 0,-1 0 1,1-1-1,0 1 0,1-1 0,-1 1 0,1-1 0,0 0 0,1 0 0,-1 0 0,1 0 0,6 9 0,-7-12 47,0 0 0,0-1 0,-1 1-1,1 0 1,0-1 0,0 1 0,1-1 0,-1 0 0,0 0 0,0 0 0,1 0 0,-1 0-1,1-1 1,3 2 0,-2-2 34,1 1 1,0-1-1,-1 0 0,1-1 0,-1 1 0,1-1 1,7-2-1,-5 1 12,0 0 0,-1 0 1,1-1-1,0-1 0,-1 1 1,0-1-1,0 0 0,0 0 1,0-1-1,5-5 0,0-3-131,-1-1-1,0 0 0,-1-1 1,0 0-1,-2 0 1,8-19-1,-3 0-96,15-67-1,-23 85 181,-3 11-74,0 1 0,0-1 1,0 0-1,0-6 0,-1 11 47,0 0 1,0 0-1,0 0 1,0 0-1,0 0 1,-1 0-1,1 0 1,0 1-1,0-1 1,0 0-1,0 0 1,0 0 0,0 0-1,0 0 1,0 0-1,0 0 1,0 0-1,0 0 1,0-1-1,-1 1 1,1 0-1,0 0 1,0 0-1,0 0 1,0 0-1,0 0 1,0 0-1,0 0 1,0 0-1,0 0 1,0 0-1,0 0 1,-3 12-96,4 9 76,1 1-1,0-1 1,9 31 0,23 62 344,-32-109-224,1 0 0,-1 0 0,1 0 0,0-1 0,0 1-1,1-1 1,-1 1 0,6 4 0,-8-8-61,0 0-1,0 0 0,0 0 0,1-1 0,-1 1 0,0 0 0,1 0 0,-1-1 0,1 1 1,-1-1-1,1 1 0,-1-1 0,1 1 0,2-1 0,-3 0-12,0 0 0,0 0 0,0-1 1,0 1-1,0 0 0,1-1 0,-1 1 0,0-1 0,0 0 0,0 1 0,0-1 0,0 1 1,-1-1-1,1 0 0,0 0 0,0 0 0,0 0 0,-1 1 0,1-1 0,0 0 0,-1 0 0,2-2 1,8-19 185,0 0 0,10-32 1,-6 15-88,-6 17-6,30-72 242,-16 49-891,-22 45 525,0 0 0,0 0 1,0-1-1,0 1 0,0 0 1,0 0-1,1-1 1,-1 1-1,0 0 0,0 0 1,0-1-1,0 1 0,1 0 1,-1 0-1,0 0 1,0-1-1,1 1 0,-1 0 1,0 0-1,0 0 0,1 0 1,-1-1-1,0 1 1,0 0-1,1 0 0,-1 0 1,0 0-1,0 0 0,1 0 1,-1 0-1,0 0 1,1 0-1,-1 0 0,0 0 1,0 0-1,1 0 0,-1 0 1,0 0-1,1 0 1,-1 0-1,0 1 0,0-1 1,1 0-1,-1 0 0,0 0 1,0 0-1,1 0 1,-1 1-1,0-1 0,0 0 1,0 0-1,1 1 0,-1-1 1,0 0-1,0 0 1,0 0-1,0 1 0,0-1 1,1 0-1,-1 1 0,0-1 1,7 20-373,-4 18 440,-2-1 1,-1 1-1,-2 0 0,-8 48 1,9-68-20,1-15-33,0 1-1,0 0 1,-1 0-1,1-1 1,-1 1-1,0 0 1,0 0-1,-2 3 1,2-6-73,2-2 6,3-5 64,-1-1 0,1 0 0,-1-1 0,3-9 0,-1 0 91,0 4 74,-1 2-111,0 0 1,1 1 0,6-11 0,-10 19-65,0 0-1,1 0 1,0-1 0,-1 1 0,1 0 0,0 1 0,0-1 0,0 0 0,0 0 0,0 1 0,1-1 0,-1 1-1,0 0 1,1 0 0,-1 0 0,1 0 0,-1 0 0,4 0 0,-4 1 10,-1 0-1,0 0 1,1 0 0,-1 1-1,0-1 1,1 1 0,-1-1 0,0 1-1,0-1 1,1 1 0,-1 0-1,0 0 1,0 0 0,0-1 0,0 1-1,0 0 1,0 0 0,0 0-1,1 3 1,15 21 1,6 25 74,-15-32-44,-1-1 0,2 0-1,22 31 1,-28-43-35,1-1 1,-1 0-1,1 0 0,1 0 1,-1-1-1,0 0 0,1 1 0,0-1 1,0-1-1,0 1 0,0-1 1,0 0-1,0 0 0,1 0 0,-1-1 1,1 0-1,-1 0 0,7 0 1,-4-1-60,0 0 0,0 0 0,0-1 1,0 0-1,0-1 0,0 0 0,0 0 1,0 0-1,0-1 0,-1 0 1,0-1-1,1 0 0,-1 0 0,-1-1 1,1 1-1,0-1 0,-1-1 1,6-6-1,4-6 102,0-1 0,-2-1-1,0 0 1,19-39 0,16-24 313,-49 81-350,1 0 0,0 0 0,0 0 0,-1 0 0,1 0 0,-1-1 0,1-2 0,-1 4-4,0 1-1,0 0 0,0-1 1,0 1-1,0 0 1,0-1-1,0 1 0,0 0 1,0-1-1,-1 1 1,1 0-1,0 0 1,0-1-1,0 1 0,0 0 1,0-1-1,-1 1 1,1 0-1,0 0 1,0-1-1,0 1 0,-1 0 1,1 0-1,0 0 1,0-1-1,-1 1 1,1 0-1,0 0 0,-1 0 1,1 0-1,0-1 1,0 1-1,-1 0 1,1 0-1,0 0 0,-1 0 1,1 0-1,0 0 1,-1 0-1,1 0 1,0 0-1,-1 0 0,1 0 1,0 0-1,-1 0 1,1 0-1,0 1 0,0-1 1,-1 0-1,1 0 1,0 0-1,-1 0 1,1 0-1,0 1 0,0-1 1,-1 0-1,1 0 1,0 1-1,0-1 1,-5 3-7,1 0 1,1 0-1,-1 0 1,0 0-1,1 1 1,0-1-1,0 1 1,0 0-1,0 0 1,1 0-1,-1 0 1,1 0-1,-3 10 1,-2 5 2,1 0 1,-3 21-1,7-29-18,0 6-202,0 0 0,1 1 0,1 17 1,0-14 114,0-20 131,0 0 0,0 0-1,0 0 1,0 1 0,0-1 0,1 0-1,-1 0 1,0 0 0,0 0-1,1 0 1,-1 0 0,1 0 0,0 2-1,0-3-3,-1 0-1,0 1 0,0-1 1,1 0-1,-1 0 0,0 1 0,1-1 1,-1 0-1,1 0 0,-1 0 1,0 1-1,1-1 0,-1 0 1,1 0-1,-1 0 0,0 0 1,1 0-1,-1 0 0,1 0 1,-1 0-1,0 0 0,1 0 1,-1 0-1,1 0 0,-1 0 1,2-1 8,0 0 1,0 0-1,0 0 1,-1 0 0,1 0-1,0-1 1,-1 1-1,1 0 1,-1-1 0,1 1-1,-1-1 1,0 0-1,2-1 1,2-7-16,0 0 0,0-1 0,-1 1 0,4-13 0,-1 2-11,-5 15 131,3-7-843,-4 13 249,0 8 219,-17 186-629,14-179 880,-61 350 966,59-344-652,-2 0 1,0 0-1,-18 38 1,21-52-238,-1 0 0,0 0 0,-1 0 0,1-1 0,-1 0 0,0 0 0,-1 0 0,1 0 0,-1-1 0,-1 0 0,1 0 0,-1-1 0,-12 7 1,16-9-78,0-1 0,0 0 0,-1 0 0,1 0 0,0-1 0,-1 1 0,1-1 0,0 0 0,0 0 0,-1 0 0,1 0 0,0 0 0,-1-1 1,1 1-1,-4-2 0,6 1-30,-1 0 0,0 0 0,0 0 0,0 0 0,0 0 0,1 0 0,-1 0 0,0 0 0,1-1 0,-1 1 0,1-1 0,0 1 0,-1-1 0,1 0 0,0 1 0,0-1 0,0 0 0,0 0 0,0 0 0,1 0 0,-1 0 0,1 0 0,-1 0 0,0-4 0,1-3-26,0 0 0,0 0 1,1 0-1,0 1 1,0-1-1,1 0 1,5-16-1,28-56 200,-18 49-149,2 1 1,0 0 0,2 2 0,2 0-1,0 2 1,38-35 0,88-85 740,-136 132-736,-1 0 0,0-1-1,0-1 1,16-34 0,26-75-10,-43 98-24,44-100 669,-53 123-720,0 0 1,0 0 0,0 0 0,-1 0-1,1 0 1,0-9 0,-2 45-311,-1 10 200,2 1 0,12 74 0,-12-109 187,1-1 1,0 1-1,0-1 0,1 0 1,-1 0-1,1 0 1,1 0-1,-1 0 0,1-1 1,0 1-1,0-1 1,8 7-1,-9-9 16,0-1 0,0 0 0,0 0 0,0 0 0,0-1 0,0 1 0,0-1 0,1 1 0,-1-1 0,0 0 0,1 0 0,-1-1 0,1 1 0,-1-1 0,1 0 0,-1 0 0,1 0 0,-1 0 0,1 0 0,-1-1 0,1 0 0,-1 1 0,1-1 0,-1-1 0,6-1 0,1-3-110,-1 0 0,1-1 0,-2 0 0,1 0 1,-1-1-1,0 0 0,13-17 0,1 0-125,0 2-2,73-74-147,-81 84 443,1 1-1,0 1 1,1 0-1,0 1 1,19-8-1,3 1 14,47-13-1,-65 25-34,-1 0 1,1 1 0,0 1-1,30 0 1,-37 2-102,22-5-1,-26 5 768,-29 2-479,1 2 1,-1 0-1,1 2 1,-22 6 0,19-4-263,2-2-48,1 2 1,0 0 0,-31 17-1,41-19 81,0 1 0,0 0 0,1 1 0,0 0 0,0 0-1,0 1 1,1-1 0,-11 17 0,5-5-6,1 1 0,-15 37 1,24-49-53,0 1 0,0-1-1,1 0 1,0 0 0,0 1 0,1-1 0,1 1 0,-1 0 0,1-1 0,2 16 0,-2-22 60,1-1-1,-1 1 1,1 0-1,0 0 1,0 0 0,-1-1-1,1 1 1,0 0 0,0-1-1,1 1 1,-1-1-1,0 1 1,0-1 0,1 0-1,-1 1 1,1-1 0,-1 0-1,1 0 1,-1 0 0,1 0-1,0 0 1,-1-1-1,1 1 1,0 0 0,0-1-1,0 1 1,0-1 0,-1 0-1,1 0 1,0 1-1,0-1 1,0 0 0,2-1-1,3 1 2,1-1-1,-1 0 1,0-1-1,0 1 0,0-1 1,0-1-1,9-3 1,-2-2-15,0 0 1,-1-1 0,0 0 0,0-1-1,-1-1 1,0 0 0,-1 0 0,10-14 0,9-14-108,31-54 0,-54 81 103,15-25 71,-20 33-60,-1 1-1,1-1 1,-1 0 0,0 1 0,1-1 0,-2 0-1,1 0 1,0-4 0,-2 5-259,0 7 100,-3 11 13,3-1 140,0 1 0,1-1-1,0 1 1,2-1 0,-1 0-1,2 1 1,0-1 0,0 0-1,1 0 1,1-1 0,0 1-1,1-1 1,1 0 0,0 0-1,14 19 1,-19-31 27,-1 1 0,0 0 1,1-1-1,-1 1 0,1-1 0,0 1 1,-1-1-1,1 0 0,0 0 0,0 0 1,0 0-1,0 0 0,0 0 0,0 0 1,0-1-1,0 1 0,0-1 0,4 1 1,-3-1-17,0 0 0,0-1 0,0 0 1,0 1-1,0-1 0,0 0 0,0-1 1,-1 1-1,1 0 0,0-1 0,-1 1 0,1-1 1,2-2-1,8-8 29,-1 0 0,0 0 1,-1-1-1,-1-1 0,16-26 0,-14 22 105,0 0-1,0 2 1,18-18-1,-26 29-117,2-1-49,0 0-1,0 0 0,0 1 0,1 0 0,0 0 1,0 1-1,0-1 0,13-4 0,-20 9 11,1 0-1,0-1 1,0 1-1,0 0 1,0 0-1,-1 0 1,1 0-1,0 0 0,0 1 1,0-1-1,-1 0 1,1 0-1,0 0 1,0 1-1,0-1 1,-1 0-1,1 1 1,0-1-1,0 1 1,-1-1-1,1 1 1,-1-1-1,1 1 1,0 0-1,-1-1 1,1 1-1,-1 0 0,1-1 1,-1 1-1,0 0 1,1-1-1,-1 1 1,0 0-1,1 0 1,-1 0-1,0-1 1,0 1-1,0 0 1,1 0-1,-1 1 1,1 6-2,-1 0-1,1 0 1,-2 11 0,1-13 50,-19 141-133,9-81 307,8-50-36,1 25-1,0-40-183,1-1 1,0 1-1,0 0 0,0-1 0,0 1 0,0-1 0,0 1 0,0-1 1,1 1-1,-1-1 0,0 1 0,0-1 0,0 1 0,0-1 0,1 1 1,-1-1-1,0 1 0,1-1 0,-1 0 0,0 1 0,1-1 1,-1 1-1,0-1 0,1 0 0,-1 1 0,1-1 0,-1 0 0,1 1 1,0-1-10,0 0 0,0 0 1,0 0-1,0 0 0,1 0 1,-1 0-1,0 0 0,0 0 1,0-1-1,0 1 1,-1 0-1,1-1 0,2 0 1,3-2-37,0-1 0,0 0 0,8-7 1,7-10 248,22-27 0,-25 26 437,31-28-1,-47 48-594,1 0 1,-1 0-1,1 0 0,0 0 0,0 1 1,-1-1-1,1 1 0,0 0 1,0-1-1,0 2 0,0-1 1,1 0-1,-1 0 0,0 1 1,0 0-1,0 0 0,0 0 1,1 0-1,5 1 0,-4 0-36,1 1 0,-1 0-1,0 0 1,0 1 0,0-1-1,0 1 1,0 0-1,-1 0 1,1 1 0,6 5-1,77 80-790,-84-85 456,1 0 1,0 0 0,0 0 0,0-1 0,0 0-1,1 0 1,-1 0 0,1 0 0,-1-1 0,1 0 0,0-1-1,0 1 1,0-1 0,0 0 0,0 0 0,0-1 0,10 0-1,-15 0 141,1 0-1,-1-1 0,1 1 0,-1 0 0,1-1 0,-1 1 0,1-1 0,-1 1 1,2-2-1,11-11-3834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2:59: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 12224,'0'0'4511,"-5"3"-3487,10-3-320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3:00:13.4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439 723 1728,'-9'-14'1467,"2"6"-1119,7 7-295,-1 1 0,1-1 0,0 1 0,0-1 0,-1 1 0,1 0 0,0-1 0,-1 1 0,1 0 0,0-1 0,-1 1 0,1 0-1,-1-1 1,1 1 0,0 0 0,-1 0 0,1-1 0,-1 1 0,1 0 0,-1 0 0,1 0 0,-1 0 0,1 0 0,-1 0 0,1-1 0,-1 1 0,1 0-1,-1 0 1,1 1 0,-1-1 0,0 0 0,1 0 21,-1 0 0,0 0 0,1 0-1,-1 0 1,1 0 0,-1 0 0,1-1 0,-1 1-1,1 0 1,-1 0 0,1 0 0,-1-1 0,1 1 0,-1 0-1,1-1 1,-1 1 0,1 0 0,-1-1 0,1 1-1,0 0 1,-1-1 0,1 1 0,-1-1 0,1 0-1,-18-7 306,14 7-297,-1 0 0,1 0 0,0 1 0,-1-1 0,1 1 0,-1 0 0,1 0 0,0 0 0,-1 1 0,1 0 0,0 0 0,-7 2 0,-5 3 28,1 0-1,-15 9 1,-1 0 330,-33 15-179,52-24-280,0 0 1,0 1-1,1 1 0,0-1 1,0 2-1,1 0 0,-11 11 1,14-12 30,1 1 0,0 0 1,0 0-1,1 0 1,0 1-1,1-1 0,0 1 1,-6 20-1,8-22 36,0 0 0,1 1 0,0-1 0,0 0 0,1 1 0,0-1 0,1 1 1,-1-1-1,2 0 0,-1 1 0,5 12 0,-4-17-23,-1 0 0,1-1 1,0 0-1,0 1 0,1-1 0,-1 0 1,0 0-1,1 0 0,0-1 0,0 1 1,0-1-1,0 1 0,0-1 1,1 0-1,-1 0 0,0 0 0,1-1 1,6 3-1,-3-2-44,0-1 0,0 1-1,0-1 1,0 0 0,0-1 0,0 0-1,0 0 1,0 0 0,11-3 0,-11 1 41,0 0 1,1 0-1,-1-1 1,0 0 0,0 0-1,-1-1 1,1 0-1,-1 0 1,1-1 0,-1 1-1,-1-1 1,1 0-1,-1-1 1,0 0-1,0 0 1,6-10 0,100-175 112,-86 144-148,-6 9 54,-1 0 0,-1-2 0,-3 0 0,-1-1 0,9-54 0,-11 37-89,3-8-148,-4-1 1,3-89-1,-13 142 177,-1 1 1,0-1-1,0 1 0,-1-1 1,-1 1-1,0 0 0,-7-16 1,10 28 10,-1 0 1,1 0 0,-1 0 0,1 0 0,-1 0-1,1 0 1,-1 0 0,0 1 0,1-1 0,-1 0-1,0 0 1,0 1 0,1-1 0,-1 0 0,0 1-1,0-1 1,0 1 0,0-1 0,0 1 0,0-1-1,0 1 1,0 0 0,0-1 0,0 1-1,0 0 1,0 0 0,0 0 0,0 0 0,0 0-1,-1 0 1,1 0 0,0 0 0,0 1 0,0-1-1,0 0 1,0 0 0,0 1 0,0-1 0,0 1-1,0-1 1,0 1 0,1-1 0,-2 2 0,-3 1-30,1 0 1,-1 0-1,1 1 1,0-1 0,0 1-1,0 0 1,-3 5 0,-3 6-12,0 0 0,2 1 0,-1 1 0,2-1 0,0 2 0,1-1 0,-4 20 1,0 17 85,-4 56 1,9-67 5,-21 193-214,21-190 288,2 1 0,2 0 0,2 0 0,3 0 0,1 0 0,16 61 0,-19-100-101,0 0 0,1 0-1,0 0 1,1-1 0,-1 1 0,2-1-1,-1 0 1,10 11 0,-12-14-6,2-1 1,-1 0-1,0 0 1,1 0-1,-1-1 1,1 1-1,0-1 1,0 0-1,0 0 1,0 0-1,0 0 1,0-1-1,0 0 1,1 0-1,-1 0 1,1 0-1,8 0 1,6-2-12,1-1 0,-1-1 0,0 0 0,1-1 0,-2-2 0,1 1 0,-1-2 0,1-1 0,23-13 0,-32 14-4,0 0 1,0 0-1,0-1 1,-1 0-1,0-1 1,-1 0-1,0 0 1,0 0-1,8-17 1,-6 9-5,0-1-1,-2 0 1,0 0-1,-2-1 1,6-20-1,-11 32 10,0 1 0,0-1 0,0 0 0,-1 1 0,0-1 0,0 0 0,0 1 0,-1-1 0,0 0 0,-1 1 0,1-1 0,-1 1 0,-1 0 0,1-1 0,-7-10 0,8 15-8,0 1-1,-1-1 1,1 1-1,0 0 1,-1 0-1,1 0 1,-1 0-1,1 0 1,-1 0-1,0 0 0,1 0 1,-1 1-1,0-1 1,1 1-1,-1-1 1,0 1-1,0 0 1,0-1-1,1 1 1,-1 0-1,0 0 1,0 0-1,-2 1 1,-7 0-41,1 1 0,-17 4 0,27-6 52,-66 23-223,62-21 273,0 0-48,0 0 0,0 1 0,0-1 0,1 1 0,-1 0 0,1 0 0,0 0 0,0 0 0,0 0 0,0 1 0,0 0 0,1-1 0,0 1 0,-1 0 0,1 0 0,1 0 0,-1 0 0,1 1 0,-1-1 0,1 0 0,0 1 0,0 4 0,0-1-30,1 0 0,-1 0 0,1 0 0,1 0 0,0 0 0,0 0 0,0 0 0,1 0 0,0 0 1,0-1-1,6 13 0,-1-8 117,1 0 0,0 0 1,0-1-1,1 0 0,0-1 1,1 0-1,11 9 0,-13-12-74,-1-1 0,1 0 0,1 0 1,-1 0-1,1-1 0,18 7 0,-24-10-46,10 3 83,1 0 0,-1-1 1,1-1-1,19 3 0,-29-6-31,1 1 1,-1-2-1,1 1 1,0 0 0,-1-1-1,1 0 1,-1 0-1,1 0 1,-1-1 0,1 1-1,-1-1 1,0 0-1,0 0 1,0-1 0,0 1-1,0-1 1,4-4-1,12-13 53,-2-1 0,0 0 1,-2-1-1,24-41 0,12-18 38,-43 71-175,-1 0 1,1 1-1,1-1 0,0 2 1,0-1-1,18-9 0,-28 17 55,0 1-1,0 0 0,1 0 1,-1 0-1,0 0 1,0-1-1,1 1 0,-1 0 1,0 0-1,0 0 0,1 0 1,-1 0-1,0 0 0,1 0 1,-1 0-1,0 0 1,1 0-1,-1 0 0,0 0 1,0 0-1,1 0 0,-1 0 1,0 0-1,1 0 0,-1 0 1,0 1-1,0-1 1,1 0-1,-1 0 0,1 0 1,4 10-198,-2 13-55,-5 18 524,-2-1 1,-2-1-1,-20 68 0,19-77-200,2-7 25,3-16-17,1 1 0,-1 0 0,-1-1 1,1 0-1,-1 1 0,-5 7 0,25-45-240,54-88-672,-9 42 134,-51 64 637,0 1 1,1 0-1,26-18 0,-36 28 62,1-1 0,0 1 0,-1 0 0,1-1 0,-1 1-1,1 1 1,0-1 0,0 0 0,0 1 0,-1-1 0,1 1 0,0 0-1,3 0 1,-4 0 7,-1 0 0,0 1-1,0-1 1,0 0 0,0 1 0,0-1-1,0 1 1,0-1 0,0 1 0,0 0-1,0-1 1,0 1 0,0 0-1,0-1 1,-1 1 0,1 0 0,0 0-1,0 0 1,-1 0 0,1 0 0,-1 0-1,1 0 1,-1 0 0,1 0-1,-1 0 1,0 0 0,1 0 0,-1 0-1,0 0 1,0 1 0,0-1 0,0 0-1,0 0 1,0 2 0,2 23 166,-1-18-122,0-1 0,-1 0 0,0 12 0,-9 126 278,10-137-314,-1 0 0,1 0 0,0 0 0,3 12 0,-3-17-5,0 0-1,0 0 1,1 0-1,-1 0 1,1 0 0,-1 0-1,1 0 1,0-1 0,0 1-1,0 0 1,1-1-1,-1 0 1,4 3 0,6 5 27,-10-8-21,0-1-1,-1 1 0,1-1 1,0 1-1,0-1 0,0 0 1,0 0-1,0 0 0,0 0 1,0 0-1,1 0 0,-1-1 1,0 1-1,0-1 1,1 1-1,-1-1 0,0 0 1,1 0-1,-1 0 0,3 0 1,0-1-24,0-1 1,-1 1-1,1-1 1,-1 1-1,1-1 1,-1-1-1,0 1 1,0-1-1,0 1 1,0-1-1,0 0 1,-1 0-1,1-1 1,-1 1-1,0-1 1,0 0-1,0 0 1,-1 0-1,1 0 1,2-7-1,4-9 57,-1 1 0,-2-2-1,7-27 1,-9 31-9,9-42-65,9-29-111,-19 76 42,2 0 1,0 0 0,0 1-1,14-22 1,-17 30 79,1-1 1,0 1-1,0-1 0,1 1 0,-1 0 1,0 0-1,1 1 0,0-1 0,0 1 1,-1 0-1,1 0 0,1 0 0,-1 0 1,0 1-1,0-1 0,1 1 0,-1 1 1,1-1-1,-1 0 0,0 1 0,1 0 1,7 0-1,-6 1 18,-1 0-1,0 0 1,1 0-1,-1 1 1,0 0-1,0 0 1,0 0 0,0 0-1,0 1 1,0 0-1,0 0 1,-1 0 0,0 0-1,0 1 1,0 0-1,0 0 1,0 0-1,3 6 1,0-1 32,-2 1 0,1 1 1,-1-1-1,-1 1 0,0-1 0,-1 1 0,0 1 0,0-1 1,1 19-1,-3-14 82,-1 0 0,0 1 0,-2-1 0,0 0 0,-1 0 0,-5 19 0,6-28-90,0-1 1,-1 1-1,1-1 1,-1 0-1,0 0 1,-1 0-1,0 0 0,0-1 1,0 0-1,0 1 1,-1-1-1,0-1 1,0 1-1,0-1 0,-1 0 1,1 0-1,-1 0 1,0-1-1,0 0 1,0 0-1,-1-1 0,1 1 1,0-2-1,-1 1 1,0 0-1,1-1 1,-1-1-1,0 1 0,0-1 1,-7 0-1,7-1 29,0 0-1,0-1 1,0 1-1,0-1 1,-12-5-1,16 5-51,-1 0-1,1 1 1,0-2-1,0 1 0,0 0 1,0-1-1,0 1 1,1-1-1,-1 0 0,1 0 1,-5-6-1,1-1-133,3 6 76,0 0 0,1-1 0,-1 1 0,1-1 0,0 0 0,0 1 0,1-1 0,-1 0 0,1 0 0,0 0 0,1 0 0,-1-7 0,0 8-1,1 0 1,0 0-1,1 0 1,-1 1-1,1-1 1,-1 0 0,1 0-1,0 0 1,1 1-1,-1-1 1,0 1-1,3-5 1,-3 5-98,8 17-15,-5-3 203,1 0 1,0 0-1,0-1 0,1 0 1,1 0-1,-1-1 1,1 0-1,1 0 1,0 0-1,15 12 1,-17-17 50,0 1-1,0-1 1,1 0 0,0-1 0,-1 0 0,1 0 0,1 0 0,-1-1 0,0 0-1,15 2 1,-13-2-36,0-1 1,1-1-1,-1 0 0,0 0 0,1-1 0,-1 0 0,0 0 0,1-1 0,-1 0 0,0-1 1,0 0-1,10-5 0,-9 2-42,0 1 1,-1-1 0,0-1-1,0 1 1,-1-2 0,1 1-1,-2-1 1,1 0 0,-1-1-1,7-11 1,6-10-57,-2-1 0,25-57 1,-34 66-52,-5 14 13,0 0 0,-1-1 0,0 0 0,0 0 0,-1 0-1,0 0 1,1-17 0,-3 26 94,0 0-1,0 0 1,0 0-1,0 0 1,0-1-1,0 1 0,0 0 1,0 0-1,0 0 1,0 0-1,0 0 1,0-1-1,0 1 0,0 0 1,0 0-1,0 0 1,0 0-1,0 0 1,0 0-1,0-1 1,0 1-1,0 0 0,0 0 1,0 0-1,-1 0 1,1 0-1,0 0 1,0-1-1,0 1 0,0 0 1,0 0-1,0 0 1,0 0-1,0 0 1,-1 0-1,1 0 1,0 0-1,0 0 0,0 0 1,0 0-1,0 0 1,-1 0-1,1 0 1,0 0-1,0 0 1,0 0-1,0 0 0,0 0 1,-1 0-1,-7 6 66,-5 12-24,9-10-66,1 1-1,0 0 1,0 0 0,1 0 0,0 0 0,0 1 0,0 10 0,4 67-223,0-31 173,-3-51 96,1 1 1,0-1 0,1 1 0,-1 0 0,1-1-1,0 1 1,1-1 0,-1 1 0,1-1 0,0 0 0,0 0-1,1 0 1,4 8 0,2-1 11,-6-8-34,-1 0 0,1 0 1,0-1-1,0 1 0,0-1 0,5 4 0,-6-6-3,-1-1 0,0 1-1,0 0 1,1-1-1,-1 1 1,0-1 0,1 1-1,-1-1 1,1 0 0,-1 0-1,1 0 1,-1 0-1,0 0 1,1 0 0,-1 0-1,1 0 1,-1 0-1,1 0 1,-1-1 0,0 1-1,1-1 1,-1 1-1,0-1 1,1 0 0,0 0-1,11-8-83,0 0-1,-1-1 0,-1-1 1,0 0-1,17-22 0,-12 12-230,20-38 1,-3 4 404,50-76-726,-40 61 452,-23 37 52,-3-1-1,0-1 1,15-51-1,24-112 117,-50 177 86,0-8 112,6-57 0,-9 70-118,-2 15-62,0-1 1,-1 1-1,1-1 1,-1 0-1,0 1 1,1-1-1,-1 1 0,0-1 1,0 1-1,0-1 1,0 0-1,0 1 1,0-1-1,-1 0 1,1 1-1,0-1 0,-1 1 1,1-1-1,-2-1 1,2 3-23,-1-1 0,1 1 0,0 0 0,0 0 1,-1 0-1,1 0 0,0 0 0,0 0 0,-1-1 1,1 1-1,0 0 0,-1 0 0,1 0 0,0 0 1,0 0-1,-1 0 0,1 0 0,0 0 0,-1 0 1,1 0-1,0 1 0,-1-1 0,1 0 0,0 0 1,0 0-1,-1 0 0,1 0 0,0 0 1,0 1-1,-1-1 0,1 0 0,0 0 0,0 0 1,0 1-1,-1-1 0,1 0 0,0 0 0,0 1 1,0-1-1,-9 13 165,7-10-185,-7 14 69,0 1-1,1 1 1,1 0-1,-7 27 1,6-19 83,-84 283 1283,84-281-1336,2 0 1,1 0-1,1 1 0,2 0 1,2 55-1,3-67-30,0-1-1,2 1 1,0-1 0,0 0-1,2 0 1,0 0 0,17 27-1,-21-38 3,1 0 0,1 0 0,-1 0 0,1-1-1,0 0 1,11 10 0,-13-13 30,0 1 0,1-1 0,0 0-1,-1 0 1,1 0 0,0-1 0,0 1 0,0-1-1,0 0 1,0 0 0,0 0 0,1-1 0,3 1 0,-2-1-56,0 0 1,0-1-1,0 1 1,0-1-1,0 0 1,0-1-1,0 0 1,-1 0-1,1 0 1,0 0-1,-1-1 1,0 0-1,0 0 1,0 0-1,0-1 1,0 0-1,-1 0 1,1 0-1,-1 0 1,0-1-1,0 0 1,-1 0-1,1 0 1,-1 0-1,0 0 1,3-10-1,19-43 177,14-36-928,-30 75 563,-8 16 170,1 0 0,-1 0 0,0 0 0,1 0-1,-1 0 1,-1 0 0,1 0 0,0 0 0,-1 0-1,1-5 1,0 0 264,1 10 4,-2 0-257,0-1-1,1 1 1,-1-1 0,0 1-1,0 0 1,0-1 0,0 1 0,0-1-1,-1 3 1,-11 56 83,-8 103-1,20-146-40,0 0 0,2 0 0,0 0-1,1-1 1,6 24 0,-8-38-39,-1 0 1,0-1-1,1 1 1,-1 0-1,1 0 1,0-1-1,0 1 1,0 0-1,-1-1 1,2 1-1,-1-1 1,0 1-1,0-1 1,0 1-1,1-1 1,-1 0-1,0 0 1,4 2-1,-4-2-8,1-1-1,0 0 1,-1 0-1,1 0 1,-1 0-1,1 0 1,-1-1 0,1 1-1,-1 0 1,1-1-1,-1 1 1,1-1-1,-1 1 1,1-1 0,-1 0-1,0 1 1,1-1-1,-1 0 1,0 0 0,0 0-1,0 0 1,2-3-1,10-8 41,-2-2-1,0 1 1,19-30-1,-6 6-22,-2 2-34,-10 16 16,18-22 0,-27 36-32,1 1 1,0 0-1,0 0 0,1 0 1,-1 0-1,1 1 0,0-1 0,0 1 1,10-4-1,-13 6 17,-1 1 0,1-1 0,-1 1 0,1 0 0,-1 0 0,0-1 0,1 1 0,0 0 0,-1 0 0,1 0 0,-1 1 0,0-1 0,1 0 0,-1 0 0,1 1 0,-1-1 0,3 2 0,-1 0 8,-1-1 0,0 1 0,0-1 0,0 1 0,0 0 0,0 0 0,0 0 0,-1 0-1,3 4 1,1 2 20,-1 0 0,0 0-1,-1 0 1,0 1-1,2 10 1,-1-5 16,-1 1 1,-1-1 0,0 1 0,-1 0 0,-1 0 0,0-1-1,-1 1 1,-1 0 0,0-1 0,-1 1 0,-1-1-1,0 1 1,-1-1 0,-7 15 0,0-3 119,-1 0 1,-1-1-1,-1-1 1,-22 26-1,29-40-29,0-1 0,-1 0 0,0-1 0,-1 0-1,1 0 1,-1-1 0,-1-1 0,0 1 0,0-2 0,0 1 0,0-2-1,-14 5 1,19-8-85,0 0 1,0-1-1,0 1 0,0-1 0,0-1 0,0 1 1,0-1-1,0 0 0,1 0 0,-1-1 1,0 1-1,-9-5 0,12 4-43,-1 0 1,0 1-1,0-1 1,1-1-1,-1 1 1,1 0-1,0-1 1,0 0-1,0 1 1,0-1-1,0-1 1,1 1-1,-1 0 1,1-1-1,0 1 0,0-1 1,0 1-1,-2-9 1,4 11-14,0 0 1,0 0 0,0 0-1,0 0 1,0 0-1,0 0 1,1 0-1,-1 0 1,1 1 0,-1-1-1,0 0 1,1 0-1,-1 0 1,1 0 0,0 0-1,-1 1 1,1-1-1,0 0 1,-1 1-1,3-2 1,17-12-96,9-1 342,0 2 1,1 1-1,56-14 1,99-10-397,-86 19-936,-50 11-214,-38 6 227,0-1 0,-1 0 0,1-1 0,12-4 0,-13 3-346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3:00:14.0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57 3648,'-1'-9'999,"20"-9"7170,-5 15-7893,-6 2 189,18-5 111,2 2 0,48-2-1,-31 3-286,21-2-197,0 4 0,0 2 0,86 12 0,-95-4-627,87 11-5538,-118-20 4164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38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33 832,'0'1'106,"0"-1"0,0 1 0,-1-1 1,1 1-1,0-1 0,0 0 0,0 1 0,0-1 1,0 1-1,-1-1 0,1 1 0,0-1 0,0 0 0,-1 1 1,1-1-1,0 1 0,-1-1 0,1 0 0,0 1 0,-1-1 1,1 0-1,-1 0 0,1 1 0,-1-1 0,-14 5 1886,14-5-1890,0 0 0,-1 1 1,1-1-1,0 0 0,0 1 0,-1-1 0,1 1 0,0-1 1,0 1-1,0 0 0,-1-1 0,1 1 0,0 0 0,0 0 1,0 0-1,0 0 0,-1 1 0,-2 9 31,-1-1-1,0 0 0,-1 0 1,0 0-1,-13 15 1,19-23-85,-1-1 1,1 1-1,0 0 1,-1 0-1,1-1 1,0 1-1,0 0 1,0-1-1,1 4 1,-1 0-44,1 2-2,-1 1-1,1 0 0,1 0 0,2 9 0,-4-11 91,0-5-77,-1 0 0,1-1 0,0 1 1,0 0-1,0-1 0,0 1 0,0 0 0,0-1 1,1 1-1,-1-1 0,0 1 0,0 0 0,0-1 0,1 1 1,-1 0-1,1 0 0,5 5 53,-5-5-73,0 0 0,0 0 0,0 0 0,0 0 0,1-1 0,-1 1-1,0 0 1,0-1 0,1 1 0,-1 0 0,3 0 0,0 0-112,-2 0 138,0-1 0,0 0 0,1 1 0,-1-1 0,0 0-1,0 0 1,0 0 0,3-1 0,0 1 37,19 0 85,-22 0-235,20-1-15,-17-2 203,0-1-1,0 0 1,-1 0 0,1 0 0,5-8 0,-9 9-51,0 0 0,-1 1-1,0-1 1,1 0 0,-1 0 0,0 0 0,0 0-1,-1-5 1,0-2-10,1-10 48,1 12-123,-1 1-1,0-1 0,0 0 0,-1 1 0,-3-15 0,2 15 180,-6-11 104,1 4-200,7 12-51,0 1 0,-1-1 1,1 1-1,-1-1 0,0 1 0,1-1 1,-1 1-1,0-1 0,0 1 1,0 0-1,0 0 0,0-1 0,0 1 1,0 0-1,-2-1 0,-49-25-3902,48 25 2752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06T23:00:14.3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8 101 12640,'-5'-10'4671,"2"6"-3615,6 0-320,-3 1-960,10-5-32,-3-3-4127,10-8 2431,8-23-5056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39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1472,'-5'0'544,"10"0"-416,-5-4-32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40.2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47 131 2144,'-2'0'107,"1"1"1,-1-1-1,1 0 0,-1 0 1,0 1-1,1-1 0,-1 1 1,1 0-1,-1-1 0,1 1 1,0 0-1,-1 0 0,1 0 1,0 0-1,-2 1 0,-5 2 931,8-4-980,0 0 0,0 0 0,0 0 0,-1 0 0,1 0 1,0 0-1,0 1 0,0-1 0,0 0 0,-1 0 0,1 0 0,0 0 1,0 0-1,0 0 0,0 0 0,-1 0 0,1 0 0,0 0 1,0 0-1,0 0 0,-1 0 0,1 0 0,0 0 0,0 0 0,0-1 1,0 1-1,-1 0 0,1 0 0,0 0 0,0 0 0,0 0 0,0 0 1,-1-1 57,1 1-58,0 0 0,0 0 0,0 0 1,0 0-1,-1-2 914,1 55 852,-3 15-1451,3-67-255,-3 1 144,5-8-162,25-93 514,-24 83-1092,1 1 0,-2-1 1,0 0-1,-1 0 0,0 0 0,-3-19 1,-2 4-3667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45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1248,'0'0'2891,"5"-12"-1457,-5 12-1353,0 0 0,0-1-1,0 1 1,0-1 0,0 1-1,0 0 1,0-1 0,0 1-1,1 0 1,-1 0 0,0-1-1,0 1 1,0 0 0,1-1-1,-1 1 1,0 0 0,0 0-1,1-1 1,-1 1 0,0 0-1,0 0 1,1 0 0,-1-1 0,0 1-1,1 0 1,-1 0 0,0 0-1,1 0 1,-1 0 0,0 0-1,1 0 1,-1-1 0,0 1-1,1 0 1,-1 0 0,1 0-1,-1 1 1,0-1 0,1 0-1,0 0-198,0 0 236,3 4-91,-1-1 1,0 1-1,-1 1 1,1-1-1,-1 0 1,0 1 0,0-1-1,0 1 1,0 0-1,1 7 1,0 8-17,3 26-1,-4-18 274,6 14 128,-5-30-280,-1 0-1,0 0 1,0 13-1,-1-11-69,0-12-81,-1 1 1,0-1-1,0 1 0,0 0 1,0-1-1,0 1 0,0-1 1,-1 1-1,1-1 0,-1 1 0,0-1 1,0 1-1,0-1 0,0 1 1,0-1-1,-3 4 0,4-4-343,-1 0-1,0 0 0,1 0 1,-1 0-1,1 1 0,-1 3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3:47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 1984,'-2'1'116,"0"0"-1,1 0 1,-1 0-1,0 0 1,1 0 0,-1 1-1,1-1 1,-1 1 0,1-1-1,0 1 1,0 0-1,0-1 1,-2 4 0,-3 3 745,-23 32 2029,29-39-2698,0 1-84,1 0-1,-1 0 1,0 0-1,0-1 1,0 1-1,0 0 1,0 0-1,0 3 1,-1 10 652,4 1-482,-1 0 0,-1 16 0,1 3-365,0 7 14,-2-27-438,1 1 0,1-1 0,3 16 0,-1-22-1313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1:04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8 1248,'-1'-2'81,"1"2"-73,-1 0 1,1 0 0,0 0-1,0 0 1,0 0-1,0 0 1,0 0 0,0 0-1,0 0 1,-1 0-1,1 0 1,0 0 0,0 0-1,0-1 1,3-4 2176,-3 6-2018,0 0 1,0 0 0,0-1 0,0 1 0,0 0 0,0-1 0,-10 11 4550,11-9-4489,8 12 774,-6-6-609,-83 240 1058,36-99-1288,42-142-191,-3 6 64,1 0 1,1 0-1,0 0 1,-2 27-1,5-39 11,1 0 11,3 2-12,-1 0-1,1-1 1,-1 1 0,1-1-1,0 0 1,0 0 0,0 0-1,0-1 1,0 1 0,1-1-1,-1 0 1,0 0 0,1-1-1,-1 1 1,9-1 0,-2 1 67,1 0 0,20 5 0,-22-3-38,1-1 0,18 1 0,-28-3-60,0 0-1,0 0 1,0 0 0,0 0-1,0 1 1,0-1-1,-1 0 1,1 0 0,0 1-1,0-1 1,0 1-1,0-1 1,0 1 0,-1-1-1,1 1 1,0-1-1,-1 1 1,2 0 0,-2 0-37,1 0 1,0-1-1,-1 1 1,1-1 0,0 1-1,-1-1 1,1 1 0,0-1-1,0 0 1,0 1 0,-1-1-1,1 0 1,0 1-1,0-1 1,0 0 0,0 0-1,0 0 1,0 0 0,0 0-118,-1 1 0,1-1 1,-1 0-1,1 0 0,-1 0 1,0 0-1,1 0 0,-1 0 1,1 0-1,-1 0 0,1 0 1,-1 0-1,0-1 0,1 1 1,-1 0-1,1 0 0,-1 0 1,0 0-1,1-1 0,-1 1 1,0 0-1,1 0 0,-1-1 1,0 1-1,2-1-413,-2 1 414,0-1-1,0 1 0,0-1 1,1 1-1,-1 0 0,0-1 1,0 1-1,0-1 0,0 1 1,0 0-1,0-1 0,1 1 1,-1-1-1,0 1 0,0-1 1,-1 1-1,1 0 0,0-2 1,0-5-1383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4:00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1 1824,'-17'2'3411,"0"0"-1718,15-1-1616,0 1 0,1-1 0,-1 0 0,1 0 0,-1 0 0,1 1 1,-1-1-1,1 1 0,0-1 0,0 1 0,0 0 0,0-1 0,0 1 0,-1 2 0,1-2-39,-4 4-12,0 0 0,0 0-1,0 0 1,-1-1 0,-12 9-1,1 0 77,12-10-83,2-1 28,0 0 1,0-1 0,-1 1-1,1 0 1,-1-1 0,-5 3-1,8-5-37,1 0-1,0 0 1,-1 0-1,1 0 1,0 1-1,0-1 1,-1 0-1,1 0 1,0 0-1,0 1 0,-1-1 1,1 0-1,0 0 1,0 1-1,0-1 1,0 0-1,-1 0 1,1 1-1,0-1 1,0 0-1,0 1 1,0-1-1,0 0 0,0 1 1,0-1-1,0 0 1,0 1-1,0-1 1,0 0-1,0 1 1,3 12 25,-1-6-28,-2-6-71,11 20 108,-5-7-2,-5-11-26,1-1 0,-1 1 0,1-1 0,-1 0 0,1 0 0,0 0 0,3 3 0,1 1 21,-4-3-14,1-1 1,0 1-1,0-1 0,0 0 1,0 0-1,0 0 0,0-1 1,0 1-1,0-1 0,1 0 1,-1 1-1,0-1 0,1-1 1,0 1-1,4 0 0,18 7 169,-20-8-198,0 0 0,-1-1 0,1 1 0,-1-1 0,1 0 0,-1-1 0,1 0 0,-1 1 0,0-2 0,0 1 0,0 0 0,0-1 0,0 0 0,0 0 0,6-7 0,-7 3 13,-4 6-7,0 1 0,0-1 0,0 1 0,0-1 0,0 1 0,1-1 0,-1 1-1,0-1 1,0 1 0,1-1 0,-1 1 0,0 0 0,1-1 0,-1 1 0,0 0 0,1-1 0,-1 1 0,1-1 28,0 0 1,0 0 0,0 0-1,-1 0 1,1 0 0,0 0-1,-1 0 1,1 0-1,-1 0 1,1 0 0,-1-1-1,1 1 1,-1 0 0,0 0-1,0 0 1,1-1 0,-1 1-1,0 0 1,0 0 0,0 0-1,0-1 1,-1 1-1,1 0 1,0 0 0,0 0-1,-1-1 1,1 1 0,-2-2-1,2 1 32,-1 0 0,0-1 0,0 1 0,-1 0 0,1 0 0,0 0 0,-1 0 0,1 0-1,-1 0 1,0 0 0,0 0 0,0 1 0,-4-4 0,-5-1-124,9 5 72,0-1 1,0 1-1,0 0 1,-1 0 0,1 0-1,0 0 1,-1 0-1,1 1 1,-4-1-1,-3-1-566,1 0 0,0 0 0,0 0-1,0-1 1,-7-4 0,5 3-567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4:18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 1568,'0'4'2341,"-19"0"-1711,16-4-614,0 1 0,1-1 0,-1 0 0,0 1 0,1 0 0,-1-1 0,1 1 0,-1 0 0,1 0 0,-1 1 0,-2 1 0,3-3-6,0 1 0,0 0 0,0 0 0,-1-1 0,1 0 0,0 1 1,-1-1-1,1 0 0,-4 0 0,3 0 305,-11 4 1060,13-4-1318,-5 3 244,5-2-264,1 21-85,0 17 251,0 86 1162,0-124-1242,2 2-105,0 0 0,0 0 1,0-1-1,0 1 0,0-1 0,1 1 1,-1-1-1,1 0 0,0 0 0,-1 0 1,1-1-1,0 1 0,0 0 0,0-1 1,0 0-1,0 0 0,1 0 0,-1 0 1,0 0-1,1-1 0,-1 0 0,7 1 1,-2-1 21,0-1 1,0 1-1,0-1 0,0 0 1,0-1-1,0 0 1,0-1-1,9-3 1,-11 3-14,-1 1 0,0-1 1,0-1-1,0 1 0,0-1 1,0 0-1,5-6 0,-8 8-9,0 0 0,-1 0 0,1 0 0,-1 0 0,0-1 0,1 1 0,-1 0 0,0-1 0,0 1 0,0-1 0,-1 1 0,2-4 0,-1-33 168,-1 25-35,0 11-143,-1-1 0,1 1 0,-1 0 0,0 0 0,0-1 0,0 1 0,-1 0 0,-1-3 0,1 3-13,1-1 0,-1 1 0,1 0 0,0-1 0,0 1 0,0-1 0,0 0 0,0-4 0,1 5-5,0 0-1,-1-1 1,1 1 0,-1 0 0,0 0 0,0 0 0,0 0 0,0 0-1,-2-3 1,3 6 18,0 0 0,-1 0 1,1-1-1,0 1 0,0 0 0,-1 0 0,1 0 0,0 0 0,0-1 0,0 1 0,-1 0 0,1 0 0,0-1 0,0 1 0,0 0 0,0 0 0,0-1 0,-1 1 0,1 0 1,0 0-1,0-1 0,0 1 0,0 0 0,0-1 0,0 1-7,0-1-1,0 1 1,0 0 0,0-1 0,0 1-1,0 0 1,0-1 0,-1 1 0,1 0-1,0 0 1,0-1 0,0 1 0,-1 0-1,1-1 1,0 1 0,0 0 0,0 0-1,-1-1 1,1 1 0,0 0 0,-1 0-1,1-1 1,-3 0-145,0 0 0,0 0 0,0 0 0,0 0 0,0 1 0,0-1 0,0 1 0,-1-1 0,-3 1 0,7 0 141,-2 0-384,0 0 1,0 0 0,0 0-1,0 0 1,0 0-1,1 1 1,-1-1-1,0 1 1,0-1-1,0 1 1,0-1-1,1 1 1,-1 0-1,0 0 1,-2 2 0,-12 7-1209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4:27.2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 8 224,'7'-7'4379,"-13"11"-3813,6-4-562,-1 1 1,1-1-1,0 0 1,-1 1-1,1-1 0,-1 1 1,1-1-1,-1 0 1,1 1-1,0-1 0,-1 1 1,1-1-1,0 1 1,0-1-1,-1 1 0,1-1 1,0 1-1,0 0 1,0-1-1,0 1 1,0-1-1,0 1 0,0-1 1,0 1-1,0 0 1,0-1-1,0 1 0,0-1 1,0 2-1,1 12-46,0 0 0,5 17 0,-1-3-8,-1 11 123,-3 74 1,-1-71 1123,12-70-1273,-4 18-115,-8 11 182,0-1-1,0 0 1,1 1 0,-1-1-1,0 0 1,0 1 0,0-1-1,0 0 1,0 1-1,0-1 1,1 1 0,-1-1-1,0 0 1,0 1 0,0-1-1,0 1 1,0-1 0,0 0-1,0 1 1,-1-1-1,1 1 1,0-1 0,0 0-1,0 1 1,0-1 0,0 0-1,-1 1 1,1 0-1,-4 56 565,-5-19-406,9-38-138,0 0 0,0 1 0,0-1-1,0 0 1,0 1 0,0-1-1,0 0 1,-1 0 0,1 1-1,0-1 1,0 0 0,0 0 0,0 1-1,0-1 1,-1 0 0,1 0-1,0 0 1,0 1 0,0-1-1,-1 0 1,1 0 0,0 0-1,0 0 1,-1 0 0,1 1 0,0-1-1,0 0 1,-1 0 0,1 0-1,0 0 1,-1 0 0,1 0-1,0 0 1,0 0 0,-1 0 0,1 0-1,0 0 1,-1 0 0,1 0-1,0 0 1,0 0 0,-1 0-1,1 0 1,0-1 0,0 1 0,-1 0-1,1 0 1,0 0 0,0 0-1,-1 0 1,1-1 0,0 1-1,0 0 1,0 0 0,-1 0-1,1-1 1,0 1 0,0 0 0,0 0-1,0-1 1,-1 1 0,-10-16 318,11 16-314,-6-7-102,3 8-74,-1 13-8,3-8 266,0-3-91,-1 8 310,0 1 1,-1 13-1,1-12-446,2-13 128,0 0 0,0 1-1,0-1 1,0 0 0,0 0 0,0 0-1,0 0 1,0 1 0,0-1 0,0 0-1,0 0 1,0 0 0,0 1 0,0-1-1,0 0 1,0 0 0,0 0 0,0 1-1,0-1 1,0 0 0,0 0 0,1 0-1,-1 0 1,0 1 0,0-1 0,0 0-1,0 0 1,0 0 0,1 0 0,-1 0-1,0 0 1,0 1 0,0-1 0,0 0-1,1 0 1,-1 0 0,7 5-9,2 2-218,26 11-3851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4:28.4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4 1312,'0'0'421,"0"-3"-207,-21 41 1616,15-28-1239,-10 21 1,11-22-573,4-8-10,0-1 0,0 1-1,0 0 1,1 0 0,-1 0-1,0 0 1,1 0 0,-1 1-1,1-1 1,0 0 0,-1 0-1,1 0 1,0 0 0,-1 0 0,1 1-1,0-1 1,0 0 0,0 0-1,0 0 1,0 1 0,0-1-1,1 0 1,-1 0 0,0 0-1,1 2 1,0-1-106,0 0-1,1 0 1,-1-1 0,0 1-1,1 0 1,-1-1-1,1 1 1,-1 0 0,1-1-1,0 0 1,0 0-1,0 1 1,0-1 0,0 0-1,0 0 1,0-1-1,0 1 1,4 1 0,13 1-1626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4:30.8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155 53 2144,'0'3'5093,"-8"-18"-4336,8 13-733,-1 1-1,1 0 1,0-1-1,0 1 0,-1 0 1,1 0-1,-1-1 1,1 1-1,-2-2 0,1 2 23,1-1-1,-1 1 1,0 0-1,1-1 0,0 1 1,-1 0-1,1-1 1,0 1-1,-1-3 0,1 3-31,0 1-1,0 0 0,0-1 0,0 1 0,0 0 1,0-1-1,0 1 0,0 0 0,0-1 0,0 1 1,0 0-1,0-1 0,0 1 0,0 0 0,0-1 1,0 1-1,-1 0 0,1-1 0,0 1 0,0 0 0,0 0 1,-1-1-1,1 1 0,0 0 0,0 0 0,-1-1 1,1 1-1,0 0 0,-1 0 0,1-1 0,-1 1-27,1 0 0,-1 1 0,1-1 0,0 0 0,-1 0 0,1 0-1,-1 0 1,1 0 0,0 1 0,-1-1 0,1 0 0,0 0-1,-1 0 1,1 1 0,0-1 0,-1 0 0,1 1 0,0-1 0,-1 0-1,1 1 1,0-1 0,0 0 0,-1 1 0,-4 12-9,-1-1 1,1 1 0,1 0 0,-4 22-1,2-9 49,3-12 25,1 1 0,1 0 0,0 0 0,3 25 0,-1-3 41,0-19-36,0-14-2,-1 0 0,0 0 0,0 0 0,-1 9-1,-4 44-42,4-49-19,1-7 18,0-1 0,0 1 1,0-1-1,0 1 0,0-1 1,0 1-1,0-1 0,0 1 1,0-1-1,0 0 0,0 1 1,0-1-1,0 1 0,-1-1 1,1 1-1,0-1 0,0 0 1,-1 1-1,1-1 0,-2 2 283,1-1-287,1 0-1,0-1 1,-1 1 0,1-1 0,-1 1 0,1-1 0,-1 1-1,1-1 1,-1 1 0,0-1 0,1 1 0,-1-1 0,1 0-1,-1 1 1,0-1 0,1 0 0,-1 1 0,0-1 0,0 0 0,1 0-1,-2 0 1,-14 2 68,15-2-74,1-3-69,6-4-571,22-14 329,-19 15 293,0-1 0,0 1-1,17-8 1,91-36 525,-116 50-484,0-1 1,0 1-1,0-1 1,0 1 0,0-1-1,0 0 1,-1 1-1,1-1 1,0 0 0,0 1-1,-1-1 1,2-1-1,-2 1-9,0 1 0,0 0 0,1-1 0,-1 1 0,0-1 0,0 1 0,0 0 0,0-1 0,0 1 0,0-1-1,0 1 1,0 0 0,0-1 0,0 1 0,0-1 0,0 1 0,0 0 0,0-1 0,0 1 0,-1-1 0,1 1-1,0-1 1,-1 0-8,0-1-1,-1 1 0,1 0 0,0 0 0,-1 0 0,1-1 0,0 1 1,-1 0-1,0 1 0,1-1 0,-1 0 0,1 0 0,-3 0 0,-2-1-71,-1 1-1,0-1 0,0 1 1,1 1-1,-1-1 0,0 1 1,0 0-1,0 1 0,1-1 1,-1 2-1,0-1 0,1 1 1,-10 3-1,13-4 29,0 0-1,0 1 1,0-1-1,0 1 1,1 0 0,-1 0-1,0 0 1,1 0-1,-1 1 1,1-1-1,-3 5 1,-1 1-9,1 0-1,-6 14 1,8-16 92,0 1-1,0-1 1,-1 0-1,0 0 1,-11 9 1188,14-22-715,0-12-497,1 10 22,-3-125-73,3 85 28,0 46-65,0 0 0,-1 0 1,0 0-1,1 0 0,-1 0 1,0 1-1,-2-4 0,2 3-21,0 0-1,0 0 0,0 0 1,0 0-1,0 0 0,1 0 1,-1-4-1,0 8 121,1 0-1,-1 0 0,1 0 1,-1 0-1,0 0 1,0 0-1,1 0 1,-1 0-1,0 0 1,0-1-1,0 1 1,0 0-1,0 0 1,0-1-1,0 1 1,0-1-1,0 1 1,-3 0-1,-5 5 294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4:32.6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4 1248,'-1'-2'198,"-1"1"-53,1 12 1197,1-3-1263,0-7-28,0 1 1,0 0-1,0-1 0,0 1 1,0 0-1,0 0 0,0-1 1,-1 1-1,1 0 0,-1-1 1,1 1-1,-1-1 0,0 1 1,1 0-1,-1-1 0,0 0 1,-1 3-1,-8 8 499,9-9-417,-1-1-1,0 1 1,0-1-1,0 0 1,0 0-1,0 1 1,-5 2-1,-4 4 516,10-8-589,0 0-1,0 0 0,0 0 1,-1 0-1,1 0 1,0 0-1,-1 0 1,1-1-1,-3 2 0,-1 1 66,1 0 0,0 0 1,0 0-1,0 0 0,0 1 0,-4 4 0,1 0 90,7-7-224,-1-1 1,1 1-1,-1 0 0,1 0 0,-1 0 0,1 0 1,-1 0-1,1 0 0,0 0 0,0-1 1,-1 3-1,-2 7 10,0-5 109,0 0 1,1 0 0,0-1 0,-1 1-1,2 1 1,-3 5 0,0 3 17,1 5-57,3 27 746,0-38-960,1-8 145,-1 1 1,0-1-1,1 1 0,-1-1 1,0 1-1,1-1 0,-1 0 1,1 1-1,-1-1 0,1 1 1,-1-1-1,1 0 0,-1 1 0,1-1 1,-1 0-1,1 0 0,-1 1 1,1-1-1,-1 0 0,1 0 1,0 0-1,-1 0 0,1 0 1,-1 1-1,1-1 0,0-1 1,-1 1-1,1 0 0,-1 0 1,1 0-1,0 0 0,-1 0 0,1 0 1,0-1-1,1 1-4,4-2 3,0 0 1,0-1-1,-1 1 1,1-1-1,0 0 1,-1-1 0,6-4-1,11-6 17,18-13-9,-27 17-63,20-11 1,-30 19 59,1 0 1,-1-1-1,0 1 1,0-1-1,0 0 1,3-4-1,4-2 527,-19 9-942,-43 27 1370,47-24-987,-1 0 0,1 1 0,-1-1 0,1 1 1,0 0-1,-8 9 0,11-10 57,-1-1 0,1 1 0,0 0 0,0 0 0,0 0 0,1 0 0,-1 0-1,1 0 1,-1 0 0,1 0 0,0 1 0,0-1 0,1 0 0,-1 5 80,15-13-1719,10-4-387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25:49.94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74 1 1152,'-2'0'151,"0"0"1,0 1-1,0-1 1,0 1-1,0 0 1,0 0-1,0 0 0,-3 2 1,2-1 156,-1 0 0,1-1 0,-1 1 0,0-1 0,-4 2 0,7-3-272,0-1 66,-1 1 1,1 0-1,0 0 1,-1 0-1,1 1 1,0-1 0,-1 0-1,1 0 1,0 1-1,-1-1 1,1 0-1,0 1 1,-2 1-1,3-2-99,0 0 0,0 0-1,0 0 1,-1 0-1,1 0 1,0 0-1,0 0 1,0 0-1,0 0 1,0 0-1,0 0 1,-1 1-1,1-1 1,0 0-1,0 0 1,0 0-1,0 0 1,0 0 0,0 0-1,-1 0 1,1 0-1,0 0 1,0 0-1,0 0 1,0 0-1,0 0 1,0-1-1,-1 1 1,1 0-1,0 0 1,0 0-1,0 0 1,0 0-1,0 0 1,0 0-1,-1 0 1,1 0 0,0 0-1,0 0 1,0-1-1,0 1 1,0 0-1,0 0 1,0 0-1,0 0 1,0 0-1,0-1 1,0 0 73,4 5-55,17 26-96,-19-27 76,0 1 0,0-1 0,0 1 0,0 0 0,-1 0 0,0-1 0,0 1 0,0 0 0,0 0 0,-1 0 0,1 6-1,1 8-59,3 25 59,-1 46-1,5 35 77,-6-98-34,41 354 44,-41-317 88,31 331-471,-24-305 454,-3 150-1,-5-61-79,9-67 45,-1-24-20,24 298 292,-12-193-296,5 86 108,-22-188-60,2 75 39,-1-67-86,0-1-65,-9 932 233,-4-810 44,0-4 45,7-139-359,9 339 150,4-144 466,2-45-789,13 157 171,-7-87-91,-8-129 7,13 151 82,-15-151 183,-8-96-203,4 315-453,3-148 411,-6-96 69,-1-62 0,3 49-3,1 57 16,-6-146 38,-1 30-75,-1 46 279,-2 9 135,-2 72 383,6-145-692,3 102 361,-4 212-458,-1-325-1653,-11 69 0,12-107 1231,-47 1-5780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0:56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0 896,'-16'4'6154,"32"-1"-3242,187-3-1349,-174 0-1506,0 2 1,-1 1-1,45 11 0,-52-7 71,-15-5-120,-1-1 0,0 1 0,1-1 0,-1 0 0,10 1 0,-14-2-93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0:58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1984,'-5'3'5648,"4"-3"-5510,8 7 1853,-5-6-1847,0 0 0,-1 0 0,2 0 0,-1 0-1,0 0 1,0 0 0,0 0 0,0-1 0,3 1 0,21 1 1229,-21-1-1246,1-1-1,-1 1 0,1-1 1,-1 0-1,1-1 0,0 0 0,5-1 1,13-3-13,0 2 0,0 0 0,0 1 0,0 1 0,0 2 0,0 0 0,0 2 1,0 0-1,34 10 0,-48-11-47,0 0 1,15 0-1,-18-2-110,-1 1-1,1 0 1,-1 0 0,1 0-1,-1 1 1,11 3 0,-14-4-515,9 5 86,-2 9-6050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15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1121 2080,'-3'1'2000,"21"1"-1527,-16-2-347,0 0 0,0 0 0,0 0 0,0 1 0,0-1 0,0 0 0,-1 1 0,1-1 0,3 2 0,-3-1 242,15 3 80,-15-3-304,0 0 0,1 0-1,-1 0 1,0 0 0,1-1 0,-1 1-1,0-1 1,1 1 0,-1-1 0,1 0-1,-1 0 1,1 0 0,-1 0 0,1 0-1,-1-1 1,1 1 0,-1-1 0,1 0-1,-1 1 1,0-1 0,4-2 0,16-13 339,-2 0 1,0-2 0,-1 0-1,25-32 1,-5 6-177,71-66 190,-82 85-526,1 1 0,36-23 1,9 2 38,-58 35 8,-6 4 100,-1 1 0,1-1 0,-1-1-1,-1 0 1,0 0 0,0-1 0,13-14-1,1-9 53,16-25-57,0 1-231,1-2 241,-22 18 0,-6 10-101,-10 23-51,1 0 0,0 1 0,1-1 0,5-9 0,1-1 35,0-1 0,-1 1 0,11-31 0,-11 24 19,17-31 1,-19 42-81,2 0 0,16-21 0,-23 32 72,1-1 1,-1 1-1,0-1 1,0 1 0,0-1-1,0 0 1,0 0-1,0 1 1,0-1 0,-1 0-1,1 0 1,-1 0-1,1 0 1,-1 0 0,0 0-1,0 0 1,0 0-1,0 0 1,0-3 0,0 4-88,0 1 33,0-2 5,0 1-85,-1 1 86,1 0 54,-1 0-1,0-1 1,1 1 0,-1 0-1,1 0 1,-1-1-1,1 1 1,-1 0 0,1-1-1,-1 1 1,1-1 0,-1 1-1,1 0 1,-1-1 0,1 1-1,0-1 1,-1 1 0,1-1-1,0 0 1,0 1 0,-1-1-1,1 1 1,0-1 0,0 1-1,0-1 1,0 0 0,-1 1-1,1-1 1,0-1 0,-1-26 8,1 22-66,8-9-152,-9 18 196,0 1 0,0-1 0,0 0 0,0 0 0,-1 0 0,1 0 0,-1-1 0,0 1 0,0 0 0,0-1 0,0 1 0,0-1 0,0 0 0,-4 3 0,-9 12 54,6-6-36,-1-1-1,-1 0 1,1 0 0,-25 16 0,-6 6 351,22-14-200,-28 35 0,15-17 36,13-8-60,12-18-105,7-9 15,-4 1 99,4-3-158,0 1 0,0 0 0,0 0-1,0 0 1,0 0 0,0 0 0,-1 0 0,1-1 0,0 1-1,0 0 1,0 0 0,0 0 0,0 0 0,0-1 0,0 1-1,0 0 1,0 0 0,0 0 0,0 0 0,0-1 0,0 1 0,0 0-1,0 0 1,0 0 0,0 0 0,0-1 0,0 1 0,0 0-1,0 0 1,0 0 0,0 0 0,0-1 0,0 1 0,0 0-1,1 0 1,-1 0 0,0 0 0,0-1 0,29-45 367,-8 12-339,-12 21-39,1-1 0,0 1 0,0 1-1,2 0 1,14-13 0,-1 4-178,46-29 0,-57 42 166,0 0-1,1 0 1,0 1 0,0 1-1,1 1 1,29-7 0,-40 11-3,15-1 100,-2 2 151,-19 1-230,0 0 1,0 1 0,0-1-1,0 1 1,0-1-1,0 1 1,0-1 0,0 2-1,-7 15-46,1-1 0,2 1 1,-1 0-1,-2 23 0,3 14 123,2 1 0,3 0 1,9 75-1,-8-123-77,1 0 0,0 0 0,7 15 0,-8-20 811,-3-3-788,0 0 0,1 0 0,-1-1 0,0 1 0,0 0 0,0-1 0,1 0 0,-1 1 0,0-1 0,1 0 0,-1 0 0,1 0 0,-1 0 0,1 0 0,-1 0 0,-1-2 0,-6-3-62,-17-6-22,-54-17 0,-8-3 567,68 23-199,-19-9 111,39 18-420,0 0 1,0 0-1,0 0 1,0 0-1,0 0 0,0 0 1,1 0-1,-1 0 0,0 0 1,0 0-1,0-1 0,0 1 1,0 0-1,0 0 0,0 0 1,0 0-1,0 0 0,0 0 1,0 0-1,0 0 1,0 0-1,0 0 0,0 0 1,0 0-1,0 0 0,0 0 1,0-1-1,0 1 0,0 0 1,0 0-1,0 0 0,0 0 1,0 0-1,0 0 1,0 0-1,0 0 0,0 0 1,0 0-1,0 0 0,0 0 1,0 0-1,0-1 0,0 1 1,0 0-1,0 0 0,0 0 1,0 0-1,-1 0 1,1 0-1,0 0 0,0 0 1,0 0-1,0 0 0,0 0 1,0 0-1,0 0 0,0 0 1,0 0-1,0 0 0,0 0 1,0 0-1,0 0 0,-1 0 1,7-1-77,-6 1 64,63 2-320,43-2-1428,-76-1 1416,65-6-4774,-78 5 3825,-1-1 1,1 0-1,23-9 0,-25 5 76,0 0 0,14-10 0,-29 17 1212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7:11:05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8 2144,'-1'-1'125,"0"0"0,0 1 0,-1-1-1,1 0 1,0 1 0,-1-1 0,1 1 0,-1-1 0,1 1 0,-1 0-1,1-1 1,-1 1 0,1 0 0,-1 0 0,1 0 0,-2 1 0,-5-1 565,5-1-410,-1 1 0,1 0 0,0 0 0,-1 0 1,1 0-1,-1 1 0,1-1 0,0 1 0,0 0 1,-1 0-1,1 0 0,0 1 0,0-1 0,0 1 1,-5 3-1,4-2 47,0-1 0,1 0 0,-1 0 0,-8 3 0,-8 5 566,18-9-832,-1 1 0,0-1 1,1 0-1,-1 1 0,0-1 1,1-1-1,-1 1 0,0 0 1,-4 0-1,7-1 211,0 1-155,1-1 0,0 1 1,0 0-1,0-1 0,0 1 0,-1 0 1,1-1-1,0 0 0,0 1 0,0-1 1,0 1-1,0-1 0,0 0 0,0 0 1,0 0-1,1 1 0,-1-1 0,0 0 1,0 0-1,1-1 0,29 1 82,48-11 560,-35 4 56,65-1 0,-93 8-889,0 0-1,0 1 0,22 5 1,-21-6-7169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38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18 1056,'-3'-9'5579,"5"0"-2090,-2 11-3423,0-1 0,0 0 0,0 0 0,0 1 0,0-1 0,0 0-1,0 0 1,0 1 0,-1-1 0,1 0 0,0 0 0,-2 2 0,0 2-25,0 0 1,0 1-1,0-1 0,0 0 1,1 1-1,0 0 0,0-1 1,0 1-1,1 0 0,0-1 1,0 7-1,-1 8 149,1-16-164,-1 0 0,1-1 0,0 1 0,0-1 0,0 1 0,0 0 0,1-1 0,0 1 0,-1-1 0,1 1 0,0-1 0,2 4 0,22 52 363,-24-58-367,-1 0 0,1 0 0,0 0 0,0 0 0,0 0 0,-1 0 0,1 0 0,0 0 0,0 0 0,0-1 0,0 1 0,1 0 0,-1-1 0,0 1 0,0-1 0,0 1 0,0-1 0,1 0 0,-1 1 0,2-1 0,25 2 259,-26-2-256,26-1-28,19 0 38,-43 1-259,0 1-1,1-1 0,-1 1 1,0 0-1,0 0 0,0 0 1,8 3-1,-4 4-1722,-3 0 593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39.1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1 230 736,'3'-23'256,"6"12"-192,-1-13 0,-3 13 736,3-8-448,-3 0 1056,3-3-800,-4-2 992,1 2-928,-5 2 160,5 8-480,-5 1-224,0 3-64,0 4-704,-5 8 352,0 8-2016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40.6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160 14 1248,'5'-4'5653,"-2"-5"-3829,1 41-528,12 37-1229,11 62 85,-22-100-73,3 18 161,2 76 1,-8-100 164,-1-15-265,-1 0 1,0 17-1,0-25-67,-1 0 0,1 0 0,0 0 0,-1 0 0,1 0 0,-1 0 0,0 0 0,0 0 0,0 0 0,1 0 0,-2-1 0,1 1 0,0 0 0,0-1 0,0 1 0,-1-1 0,1 1 0,-4 2 0,3-3-14,-1 0 1,1-1 0,0 1-1,0 0 1,-1-1-1,1 1 1,-1-1-1,1 0 1,0 0-1,-4 0 1,-27-3 115,22 1-104,-6 0-695,0 1 0,0 0 0,0 1 0,-20 3 0,7-2-2448,18-1 470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41.0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69 88 8224,'-20'-38'3040,"15"30"-2368,5-6-160,-5 6 128,5 0-448,-5 0-704,-3 5 256,-4 6-2944,7 5-96,0 8 1856,2-2-1216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42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72 1472,'0'0'32,"0"0"0,1 0-1,-1 0 1,0-1 0,0 1 0,1 0-1,-1 0 1,0 0 0,0 0 0,1 0 0,-1-1-1,0 1 1,0 0 0,1 0 0,-1 0 0,0-1-1,0 1 1,0 0 0,0 0 0,1-1-1,-1 1 1,0 0 0,0 0 0,0-1 0,0 1-1,0 0 1,0 0 0,0-1 0,0 1 0,0 0-1,0-1 1,0 1 0,0 0 0,0 0 0,0-1-1,0 1 1,0 0 0,0 0 0,0-1-1,0 1 1,0 0 0,0-1 0,-1 1 0,1 0-1,0 0 1,0-1 0,0 1 0,0 0 0,-1 0-1,1 0 1,0-1 0,0 1 0,0 0-1,-1 0 1,1 0 0,0-1 0,-6-5 876,10-17 660,1-6 538,-6 29-1834,0 0-271,1 0-1,0 0 1,0 0-1,0 0 1,0 0-1,0 0 0,0 0 1,-1 0-1,1 0 1,0 0-1,0 0 1,0 0-1,0 0 1,0 1-1,0-1 1,0 0-1,-1 0 1,1 0-1,0 0 0,0 0 1,0 0-1,0 0 1,0 0-1,0 0 1,0 1-1,0-1 1,0 0-1,0 0 1,0 0-1,-1 0 0,1 0 1,0 0-1,0 0 1,0 1-1,0-1 1,0 0-1,0 0 1,0 0-1,0 0 1,0 0-1,0 0 0,0 1 1,0-1-1,0 0 1,0 0-1,1 0 1,0 4 8,0 0 0,-1 0-1,1 0 1,-1 0 0,0 0 0,1 0 0,-2 0 0,1 0 0,-2 6 0,1 25 168,2 202 275,-3-112-130,-7-10 132,0-1 446,9-113-841,0-1-37,-1 0 1,1-1-1,0 1 0,-1 0 1,1-1-1,-1 1 0,1-1 1,0 1-1,-1-1 0,1 1 1,0-1-1,0 1 1,-1-1-1,1 1 0,0-1 1,0 0-1,0 1 0,0-1 1,0 1-1,0-1 0,0 1 1,0-1-1,0 0 0,0 1 1,0-1-1,0 0 0,1-16 95,3-20-215,1-3-92,-1 23 177,-2 8 8,0 1 1,0-1 0,1 1-1,0-1 1,1 1 0,-1 0-1,9-11 1,-3 5 22,-3 5-51,0 1 0,0 0 0,0 0 0,9-7 0,-13 13 22,0 1-1,0-1 0,0 1 1,0-1-1,0 1 1,0 0-1,1 0 1,-1 0-1,1 0 1,-1 0-1,1 0 1,-1 1-1,1-1 0,-1 1 1,1 0-1,-1 0 1,1 0-1,0 0 1,-1 0-1,5 1 1,-4 0 11,0-1 1,0 1 0,0 0 0,-1 0 0,1 1-1,0-1 1,-1 0 0,1 1 0,-1-1-1,1 1 1,-1 0 0,3 3 0,-3-3 7,-1 0 0,0-1 1,0 1-1,0 0 0,0 0 1,0 0-1,0 0 0,-1 0 1,1 0-1,-1 1 0,1-1 1,-1 0-1,0 0 0,0 0 1,0 0-1,0 1 0,-1 3 1,1-4-4,-1 1 1,0-1-1,0 1 1,0-1 0,0 1-1,0-1 1,-1 0-1,1 0 1,-1 0 0,-1 2-1,-22 22 38,14-14-35,5-7-9,0 0 0,0 0 1,0 0-1,-1-1 1,0 0-1,1 0 1,-1-1-1,-12 4 0,16-6-29,-3 1 76,8-1 177,10 4 34,54 47 1157,-66-52-1413,5 3 56,0 1-1,1-1 1,-1 1 0,-1 0-1,9 9 1,16 12-149,-7-7-1501,21 12-5298,-34-22 4422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43.9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8 718 2720,'-8'0'5973,"11"0"-5834,-1 0 0,1-1-1,0 0 1,-1 1 0,1-1 0,-1 0 0,1 0-1,-1-1 1,0 1 0,1 0 0,-1-1-1,2-2 1,26-23 512,-26 23-578,98-117 736,-61 70-637,-12 15-287,-2-1-1,-1-2 1,-2 0-1,-1-2 1,18-47-1,-41 88 116,15-37-57,-2 0 0,11-48 0,-23 83 54,-1 0-1,0 0 1,1 0-1,-1 0 0,0 0 1,0 0-1,0 0 1,0 0-1,-1 0 0,1 0 1,0 0-1,-1 0 1,1 0-1,-1 1 0,0-1 1,0 0-1,1 0 1,-1 1-1,0-1 0,-1 0 1,1 1-1,0-1 1,0 1-1,-1-1 0,1 1 1,-1 0-1,1 0 1,-1-1-1,1 1 0,-1 0 1,0 0-1,0 1 1,1-1-1,-1 0 0,0 1 1,0-1-1,-3 0 1,-1 0-53,0 0 0,1 1 0,-1 0 1,0 0-1,0 0 0,0 0 1,0 1-1,1 0 0,-1 1 0,0-1 1,-8 4-1,3 1 60,-1 0 0,1 1 0,1 1 1,-1 0-1,1 0 0,0 0 0,1 2 0,0-1 0,1 1 0,-12 17 0,1 4 118,0 1 0,-20 50 0,30-61 44,1 0 0,1 1 0,1 0 0,0 1 0,-2 33 0,6-40-69,2 0 1,0 0-1,1 0 0,1 0 1,0 0-1,1-1 0,1 1 0,9 24 1,-7-23-277,2 0 0,0-1-1,1 1 1,0-2 0,1 1 0,16 17 0,-23-30-95,-1-1 0,1 1-1,-1-1 1,1 0 0,0 0 0,0 0-1,0 0 1,0 0 0,0-1 0,0 1-1,0-1 1,0 0 0,5 1-1,20 5-3799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48.2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23 1472,'1'-3'313,"0"1"-1,0 0 1,0 0 0,1 1 0,-1-1-1,0 0 1,1 0 0,0 1-1,4-5 2196,-3 16-2175,2 3-127,-5-12-188,0 7 68,0 0 1,0 0-1,-1 1 0,0-1 0,0 0 1,-1 0-1,0-1 0,-4 12 1,-8 10 111,-2-1 0,-24 34 0,-43 46-63,59-79-224,16-18 87,-2-2 0,-13 13 0,22-21 13,-1 0-1,1 1 0,-1-1 0,1 0 0,-1 0 1,1 0-1,-1-1 0,1 1 0,-1 0 0,0-1 1,0 1-1,1-1 0,-1 1 0,0-1 0,0 0 1,-2 1-1,2-2-14,1 1 1,-1 0-1,1-1 0,0 1 0,-1-1 1,1 1-1,0-1 0,0 0 1,0 1-1,-1-1 0,1 0 1,0 0-1,0 0 0,0 0 1,0 0-1,0 0 0,0-1 1,-2-2-19,1 0 0,0 0 0,0 0 0,0 0 0,0 0 1,1-1-1,0 1 0,0 0 0,0-1 0,0 1 1,1-8-1,0-6 95,4-31 0,-3 44-57,0 0 0,0 0-1,0 0 1,1 0 0,0 0 0,0 0 0,0 1-1,1-1 1,-1 1 0,7-8 0,-8 11 13,1-1 1,0 1 0,-1 0 0,1 0-1,0 0 1,0 0 0,0 0-1,0 0 1,0 1 0,0-1-1,0 0 1,0 1 0,0 0 0,0 0-1,0-1 1,0 1 0,0 0-1,0 1 1,0-1 0,0 0 0,0 0-1,0 1 1,0 0 0,0-1-1,2 2 1,4 1 116,1 0 1,-1 1-1,-1 1 0,13 7 1,10 12 73,0 2 0,25 28 0,23 21-1696,-63-60-1943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49.5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4 815 992,'0'-4'5514,"-4"-39"-3322,4-11-1558,2-105 294,1 124-740,1 0 1,12-51 0,-10 63-87,21-68-7,-23 79-118,1 1 0,1 0 0,0 0 0,0 1 0,13-17 0,0 5-31,0 2-1,1 0 1,1 1-1,1 1 1,32-20-1,-38 28 23,0 1 1,1 1-1,0 1 0,0 0 0,1 1 0,0 1 0,0 0 0,0 2 1,20-2-1,-32 5 33,1 0 1,-1 0 0,0 1 0,0 0 0,0 0-1,0 1 1,0-1 0,-1 1 0,1 1-1,0-1 1,5 4 0,-10-5 12,0 1 0,0-1 0,0 0-1,0 0 1,0 1 0,0-1 0,0 0 0,-1 1 0,1-1 0,-1 1-1,1-1 1,-1 1 0,1 0 0,-1-1 0,0 1 0,0-1-1,0 1 1,0 2 0,-3 30 240,2-31-245,0 0 0,0 0-1,0 0 1,-1 0 0,1-1 0,-1 1-1,0-1 1,0 1 0,0-1 0,0 0-1,0 0 1,-1 1 0,-3 2-1,-6 3 31,-20 10-1,28-15-29,-20 8 132,0-1-1,0 0 0,-37 7 0,-21 8-925,82-25 781,0 0 0,0 0-1,0 0 1,0 0-1,0 0 1,0 0 0,0 0-1,0 1 1,-1-1-1,1 0 1,0 0 0,0 0-1,0 0 1,0 0-1,0 0 1,0 0 0,0 0-1,0 0 1,0 0 0,0 0-1,0 0 1,0 0-1,0 0 1,0 0 0,0 0-1,0 0 1,0 0-1,0 1 1,0-1 0,0 0-1,0 0 1,0 0-1,0 0 1,0 0 0,0 0-1,0 0 1,0 0-1,0 0 1,0 0 0,0 0-1,0 0 1,0 0 0,0 1-1,0-1 1,0 0-1,0 0 1,0 0 0,0 0-1,0 0 1,0 0-1,0 0 1,0 0 0,0 0-1,0 0 1,0 0-1,0 0 1,0 0 0,0 0-1,0 0 1,0 0-1,8 5-77,13 2 69,-18-6-13,2 1 30,12 3 11,0 2 0,-1-1 0,18 11 0,-29-14-2,-1-1 0,-1 1 0,1 0 0,0 0 0,-1 0 0,1 0 0,-1 0 0,0 1 0,0 0 0,0-1 0,-1 1 0,1 0 0,-1 1 1,0-1-1,0 0 0,0 1 0,1 6 0,-2-8 55,-1 0 1,0 0 0,1 0-1,-1 0 1,0 0 0,-1 0-1,1 0 1,0 0 0,-1 0-1,0 0 1,1 0 0,-1 0-1,-1 0 1,1 0-1,0-1 1,-1 1 0,1 0-1,-1-1 1,0 1 0,0-1-1,0 1 1,0-1 0,0 0-1,0 0 1,-1 0 0,-3 3-1,-2-1 47,0 1 0,0-2 0,-1 1 0,1-1 0,-1 0 0,1 0 0,-17 2 0,10-3-35,-1-1 0,1 0 0,-1-2 0,-29-3 0,-59-18-2235,83 18-116,21 4 2064,-1-1 0,0 1-1,0 0 1,0 0 0,1 0-1,-1 0 1,0 0 0,0 0-1,0 0 1,1 0 0,-1 1 0,0-1-1,0 0 1,0 0 0,1 1-1,-1-1 1,0 0 0,1 1-1,-1-1 1,0 1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51.0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35 1472,'0'-35'5866,"8"47"-4911,-3-9-818,0 1 1,0 0-1,-1 0 0,0 0 0,0 0 1,0 1-1,0 0 0,3 5 1,4 8-101,8 20 1,0 1-106,53 91 729,-70-127-662,4 8 34,0 0 0,-1 1 0,0-1-1,-1 1 1,0 0 0,3 19 0,-3-5-7,-1 0 0,-2 1 0,-1 26 0,-1-42 73,0 0 0,-1 1 0,0-1 0,-1 0 0,0 0 0,-1-1 0,0 1 0,0-1 0,-10 17 0,13-26-73,0 0 0,0 0 1,0 0-1,0 0 0,0 0 1,0 0-1,0 0 0,-1 0 1,1 0-1,0 0 1,-1-1-1,1 1 0,0 0 1,-1-1-1,1 0 0,-1 1 1,1-1-1,-1 0 0,1 1 1,0-1-1,-1 0 0,1 0 1,-1 0-1,1 0 1,-1 0-1,1-1 0,-1 1 1,1 0-1,-1-1 0,1 1 1,-1-1-1,1 0 0,0 1 1,-1-1-1,0-1 0,-4-1 4,0-1 0,0 0 0,0 0 0,1-1-1,-1 0 1,-4-6 0,1 1-39,0-1-1,1 0 1,1-1 0,0 0 0,0 0-1,1-1 1,-4-14 0,7 21 23,1 0 0,1-1 0,-1 0 0,1 1 0,0-1 0,0 0 0,1 0 1,0 0-1,0 1 0,1-1 0,0 0 0,0 0 0,1 1 0,-1-1 0,1 0 0,4-7 0,6-7 79,0 1 0,2 1 0,16-20 0,53-51 376,-41 46-382,-11 11-457,44-36-1,-70 65 18,0 0 0,1 1 0,-1 0 0,0 0 0,1 0 0,0 1 0,0-1 0,0 1 0,0 1 0,9-2 0,1 2-2073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30T19:34:52.5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473 584 992,'0'0'20,"0"0"1,0 0 0,1 0-1,-1 0 1,0-1-1,0 1 1,0 0-1,0 0 1,0 0-1,0 0 1,0 0-1,0-1 1,0 1-1,0 0 1,0 0-1,0 0 1,1 0-1,-1 0 1,0-1-1,0 1 1,0 0-1,0 0 1,0 0-1,-1 0 1,1-1-1,0 1 1,0 0-1,0 0 1,0 0 0,0 0-1,0-1 1,0 1-1,0 0 1,0 0-1,0 0 1,0 0-1,0 0 1,-1 0-1,1-1 1,0 1-1,0 0 1,0 0-1,0 0 1,0 0-1,0 0 1,-1 0-1,1 0 1,0 0-1,0 0 1,0 0-1,0 0 1,-1-1-1,1 1 1,0 0 0,0 0-1,0 0 1,0 0-1,-1 0 1,1 0-1,0 0 1,0 1-1,0-1 1,0 0-1,-1 0 1,1 0-1,0 0 15,0 0-1,0 0 1,-1 0-1,1 0 1,0 0-1,0 0 1,0 0-1,0 0 1,0 0-1,-1 0 1,1 0-1,0 0 1,0 0-1,0 0 1,0 0-1,-1 0 1,1 0-1,0 0 1,0 0-1,0 0 1,0 0-1,-1 0 1,1 0-1,0-1 1,0 1-1,0 0 1,0 0-1,0 0 1,0 0 0,-1 0-1,1 0 1,0 0-1,0-1 1,0 1-1,0 0 1,0 0-1,0 0 1,0 0-1,0 0 1,0-1-1,0 1 1,0 0-1,0 0 1,0 0-1,0 0 1,0-1-1,0 1 1,0 0-1,0 0 1,0 0-1,0 0 1,0-1-1,0 1 1,0 0-1,0 0 1,0 0-1,0 0 1,0-1-1,0 1 1,0 0-1,0 0 1,1 0-1,-1 0 1,0 0-1,0-1 1,-5 1 399,0-1-1,0-1 1,1 1 0,-1-1 0,-6-2-1,0 0-141,0 0 0,0 1 0,-1 1 0,1 0 0,-1 1 0,0 0-1,1 0 1,-13 2 0,10-1-97,-5 2-74,0 1 0,0 0 0,1 1 1,-33 12-1,35-11-7,4-1-65,-1 0-1,1 1 1,0 0 0,1 1 0,-1 1 0,1 0 0,-17 14-1,23-17-61,1 0-1,0 0 0,0 1 1,0-1-1,1 1 0,0 0 1,0 0-1,0 1 0,0-1 1,1 0-1,0 1 0,0 0 1,1-1-1,-1 1 0,1 0 1,0 0-1,1 0 0,-1 0 1,2 7-1,-1-7 25,1 1-1,0-1 1,0 0 0,0 0-1,1 0 1,0 0 0,0 0-1,0-1 1,1 1 0,0 0-1,0-1 1,1 0 0,-1 0-1,1 0 1,0 0 0,0-1-1,1 1 1,-1-1 0,1 0-1,0 0 1,0-1 0,1 0-1,-1 0 1,1 0 0,-1 0-1,1-1 1,0 0 0,0 0-1,0 0 1,0-1 0,0 0-1,0 0 1,1-1 0,-1 0-1,11-1 1,-3-1 63,0-1 0,0 0 0,-1-1-1,1 0 1,-1-2 0,0 1 0,-1-1 0,1-1 0,-1-1 0,0 1 0,-1-2-1,0 0 1,0 0 0,-1-1 0,0 0 0,-1-1 0,0 0 0,-1 0 0,0-1-1,-1 0 1,0 0 0,-1-1 0,0 0 0,-1 0 0,0 0 0,4-23 0,-8 29-13,0 0 0,-1 0 1,0-1-1,0 1 0,0 0 1,-1 0-1,0 0 0,-1 0 1,1 1-1,-1-1 0,-1 0 0,1 0 1,-1 1-1,0 0 0,-1-1 1,1 1-1,-1 1 0,0-1 1,-8-7-1,-7-6-95,-1 0 0,0 2-1,-43-27 1,1-1 262,56 40-248,0-1 0,1 0 0,0 0 0,0 0 0,0-1 0,1 0 0,0 1 0,0-2 0,1 1 0,0 0 1,0-1-1,1 1 0,0-1 0,0 0 0,1 0 0,0 0 0,0-8 0,0 4 33,1 0-1,1-1 1,0 1 0,0 0 0,1 0-1,1 0 1,0 1 0,1-1 0,0 0-1,9-16 1,-11 24-19,1 0 1,-1 0-1,1 0 0,0 1 0,0-1 0,1 1 0,-1 0 0,1 0 1,-1 0-1,1 0 0,0 1 0,0-1 0,6-1 0,-4 1-15,1 1 0,0 0 1,0 0-1,0 1 0,0 0 0,0 0 0,0 1 0,8 0 0,0 1-9,-1 1 1,1 0-1,0 1 1,-1 1-1,0 1 1,0 0-1,24 12 1,-25-10-391,0 1 0,0 1 0,20 18 1,8 14-3556,-23-25 1906,-1-10-1280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F0C5-032F-471A-ADF7-0E539B72ADDB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BD44-C46B-4162-95BB-BC4E3272DF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4.xml"/><Relationship Id="rId21" Type="http://schemas.openxmlformats.org/officeDocument/2006/relationships/customXml" Target="../ink/ink316.xml"/><Relationship Id="rId42" Type="http://schemas.openxmlformats.org/officeDocument/2006/relationships/image" Target="../media/image335.png"/><Relationship Id="rId63" Type="http://schemas.openxmlformats.org/officeDocument/2006/relationships/customXml" Target="../ink/ink337.xml"/><Relationship Id="rId84" Type="http://schemas.openxmlformats.org/officeDocument/2006/relationships/image" Target="../media/image356.png"/><Relationship Id="rId138" Type="http://schemas.openxmlformats.org/officeDocument/2006/relationships/image" Target="../media/image383.png"/><Relationship Id="rId159" Type="http://schemas.openxmlformats.org/officeDocument/2006/relationships/customXml" Target="../ink/ink385.xml"/><Relationship Id="rId170" Type="http://schemas.openxmlformats.org/officeDocument/2006/relationships/image" Target="../media/image399.png"/><Relationship Id="rId191" Type="http://schemas.openxmlformats.org/officeDocument/2006/relationships/customXml" Target="../ink/ink401.xml"/><Relationship Id="rId205" Type="http://schemas.openxmlformats.org/officeDocument/2006/relationships/customXml" Target="../ink/ink408.xml"/><Relationship Id="rId107" Type="http://schemas.openxmlformats.org/officeDocument/2006/relationships/customXml" Target="../ink/ink359.xml"/><Relationship Id="rId11" Type="http://schemas.openxmlformats.org/officeDocument/2006/relationships/customXml" Target="../ink/ink311.xml"/><Relationship Id="rId32" Type="http://schemas.openxmlformats.org/officeDocument/2006/relationships/image" Target="../media/image330.png"/><Relationship Id="rId53" Type="http://schemas.openxmlformats.org/officeDocument/2006/relationships/customXml" Target="../ink/ink332.xml"/><Relationship Id="rId74" Type="http://schemas.openxmlformats.org/officeDocument/2006/relationships/image" Target="../media/image351.png"/><Relationship Id="rId128" Type="http://schemas.openxmlformats.org/officeDocument/2006/relationships/image" Target="../media/image378.png"/><Relationship Id="rId149" Type="http://schemas.openxmlformats.org/officeDocument/2006/relationships/customXml" Target="../ink/ink380.xml"/><Relationship Id="rId5" Type="http://schemas.openxmlformats.org/officeDocument/2006/relationships/customXml" Target="../ink/ink308.xml"/><Relationship Id="rId95" Type="http://schemas.openxmlformats.org/officeDocument/2006/relationships/customXml" Target="../ink/ink353.xml"/><Relationship Id="rId160" Type="http://schemas.openxmlformats.org/officeDocument/2006/relationships/image" Target="../media/image394.png"/><Relationship Id="rId181" Type="http://schemas.openxmlformats.org/officeDocument/2006/relationships/customXml" Target="../ink/ink396.xml"/><Relationship Id="rId216" Type="http://schemas.openxmlformats.org/officeDocument/2006/relationships/image" Target="../media/image422.png"/><Relationship Id="rId211" Type="http://schemas.openxmlformats.org/officeDocument/2006/relationships/customXml" Target="../ink/ink411.xml"/><Relationship Id="rId22" Type="http://schemas.openxmlformats.org/officeDocument/2006/relationships/image" Target="../media/image325.png"/><Relationship Id="rId27" Type="http://schemas.openxmlformats.org/officeDocument/2006/relationships/customXml" Target="../ink/ink319.xml"/><Relationship Id="rId43" Type="http://schemas.openxmlformats.org/officeDocument/2006/relationships/customXml" Target="../ink/ink327.xml"/><Relationship Id="rId48" Type="http://schemas.openxmlformats.org/officeDocument/2006/relationships/image" Target="../media/image338.png"/><Relationship Id="rId64" Type="http://schemas.openxmlformats.org/officeDocument/2006/relationships/image" Target="../media/image346.png"/><Relationship Id="rId69" Type="http://schemas.openxmlformats.org/officeDocument/2006/relationships/customXml" Target="../ink/ink340.xml"/><Relationship Id="rId113" Type="http://schemas.openxmlformats.org/officeDocument/2006/relationships/customXml" Target="../ink/ink362.xml"/><Relationship Id="rId118" Type="http://schemas.openxmlformats.org/officeDocument/2006/relationships/image" Target="../media/image373.png"/><Relationship Id="rId134" Type="http://schemas.openxmlformats.org/officeDocument/2006/relationships/image" Target="../media/image381.png"/><Relationship Id="rId139" Type="http://schemas.openxmlformats.org/officeDocument/2006/relationships/customXml" Target="../ink/ink375.xml"/><Relationship Id="rId80" Type="http://schemas.openxmlformats.org/officeDocument/2006/relationships/image" Target="../media/image354.png"/><Relationship Id="rId85" Type="http://schemas.openxmlformats.org/officeDocument/2006/relationships/customXml" Target="../ink/ink348.xml"/><Relationship Id="rId150" Type="http://schemas.openxmlformats.org/officeDocument/2006/relationships/image" Target="../media/image389.png"/><Relationship Id="rId155" Type="http://schemas.openxmlformats.org/officeDocument/2006/relationships/customXml" Target="../ink/ink383.xml"/><Relationship Id="rId171" Type="http://schemas.openxmlformats.org/officeDocument/2006/relationships/customXml" Target="../ink/ink391.xml"/><Relationship Id="rId176" Type="http://schemas.openxmlformats.org/officeDocument/2006/relationships/image" Target="../media/image402.png"/><Relationship Id="rId192" Type="http://schemas.openxmlformats.org/officeDocument/2006/relationships/image" Target="../media/image410.png"/><Relationship Id="rId197" Type="http://schemas.openxmlformats.org/officeDocument/2006/relationships/customXml" Target="../ink/ink404.xml"/><Relationship Id="rId206" Type="http://schemas.openxmlformats.org/officeDocument/2006/relationships/image" Target="../media/image417.png"/><Relationship Id="rId201" Type="http://schemas.openxmlformats.org/officeDocument/2006/relationships/customXml" Target="../ink/ink406.xml"/><Relationship Id="rId222" Type="http://schemas.openxmlformats.org/officeDocument/2006/relationships/image" Target="../media/image425.png"/><Relationship Id="rId12" Type="http://schemas.openxmlformats.org/officeDocument/2006/relationships/image" Target="../media/image320.png"/><Relationship Id="rId17" Type="http://schemas.openxmlformats.org/officeDocument/2006/relationships/customXml" Target="../ink/ink314.xml"/><Relationship Id="rId33" Type="http://schemas.openxmlformats.org/officeDocument/2006/relationships/customXml" Target="../ink/ink322.xml"/><Relationship Id="rId38" Type="http://schemas.openxmlformats.org/officeDocument/2006/relationships/image" Target="../media/image333.png"/><Relationship Id="rId59" Type="http://schemas.openxmlformats.org/officeDocument/2006/relationships/customXml" Target="../ink/ink335.xml"/><Relationship Id="rId103" Type="http://schemas.openxmlformats.org/officeDocument/2006/relationships/customXml" Target="../ink/ink357.xml"/><Relationship Id="rId108" Type="http://schemas.openxmlformats.org/officeDocument/2006/relationships/image" Target="../media/image368.png"/><Relationship Id="rId124" Type="http://schemas.openxmlformats.org/officeDocument/2006/relationships/image" Target="../media/image376.png"/><Relationship Id="rId129" Type="http://schemas.openxmlformats.org/officeDocument/2006/relationships/customXml" Target="../ink/ink370.xml"/><Relationship Id="rId54" Type="http://schemas.openxmlformats.org/officeDocument/2006/relationships/image" Target="../media/image341.png"/><Relationship Id="rId70" Type="http://schemas.openxmlformats.org/officeDocument/2006/relationships/image" Target="../media/image349.png"/><Relationship Id="rId75" Type="http://schemas.openxmlformats.org/officeDocument/2006/relationships/customXml" Target="../ink/ink343.xml"/><Relationship Id="rId91" Type="http://schemas.openxmlformats.org/officeDocument/2006/relationships/customXml" Target="../ink/ink351.xml"/><Relationship Id="rId96" Type="http://schemas.openxmlformats.org/officeDocument/2006/relationships/image" Target="../media/image362.png"/><Relationship Id="rId140" Type="http://schemas.openxmlformats.org/officeDocument/2006/relationships/image" Target="../media/image384.png"/><Relationship Id="rId145" Type="http://schemas.openxmlformats.org/officeDocument/2006/relationships/customXml" Target="../ink/ink378.xml"/><Relationship Id="rId161" Type="http://schemas.openxmlformats.org/officeDocument/2006/relationships/customXml" Target="../ink/ink386.xml"/><Relationship Id="rId166" Type="http://schemas.openxmlformats.org/officeDocument/2006/relationships/image" Target="../media/image397.png"/><Relationship Id="rId182" Type="http://schemas.openxmlformats.org/officeDocument/2006/relationships/image" Target="../media/image405.png"/><Relationship Id="rId187" Type="http://schemas.openxmlformats.org/officeDocument/2006/relationships/customXml" Target="../ink/ink399.xml"/><Relationship Id="rId217" Type="http://schemas.openxmlformats.org/officeDocument/2006/relationships/customXml" Target="../ink/ink4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212" Type="http://schemas.openxmlformats.org/officeDocument/2006/relationships/image" Target="../media/image420.png"/><Relationship Id="rId23" Type="http://schemas.openxmlformats.org/officeDocument/2006/relationships/customXml" Target="../ink/ink317.xml"/><Relationship Id="rId28" Type="http://schemas.openxmlformats.org/officeDocument/2006/relationships/image" Target="../media/image328.png"/><Relationship Id="rId49" Type="http://schemas.openxmlformats.org/officeDocument/2006/relationships/customXml" Target="../ink/ink330.xml"/><Relationship Id="rId114" Type="http://schemas.openxmlformats.org/officeDocument/2006/relationships/image" Target="../media/image371.png"/><Relationship Id="rId119" Type="http://schemas.openxmlformats.org/officeDocument/2006/relationships/customXml" Target="../ink/ink365.xml"/><Relationship Id="rId44" Type="http://schemas.openxmlformats.org/officeDocument/2006/relationships/image" Target="../media/image336.png"/><Relationship Id="rId60" Type="http://schemas.openxmlformats.org/officeDocument/2006/relationships/image" Target="../media/image344.png"/><Relationship Id="rId65" Type="http://schemas.openxmlformats.org/officeDocument/2006/relationships/customXml" Target="../ink/ink338.xml"/><Relationship Id="rId81" Type="http://schemas.openxmlformats.org/officeDocument/2006/relationships/customXml" Target="../ink/ink346.xml"/><Relationship Id="rId86" Type="http://schemas.openxmlformats.org/officeDocument/2006/relationships/image" Target="../media/image357.png"/><Relationship Id="rId130" Type="http://schemas.openxmlformats.org/officeDocument/2006/relationships/image" Target="../media/image379.png"/><Relationship Id="rId135" Type="http://schemas.openxmlformats.org/officeDocument/2006/relationships/customXml" Target="../ink/ink373.xml"/><Relationship Id="rId151" Type="http://schemas.openxmlformats.org/officeDocument/2006/relationships/customXml" Target="../ink/ink381.xml"/><Relationship Id="rId156" Type="http://schemas.openxmlformats.org/officeDocument/2006/relationships/image" Target="../media/image392.png"/><Relationship Id="rId177" Type="http://schemas.openxmlformats.org/officeDocument/2006/relationships/customXml" Target="../ink/ink394.xml"/><Relationship Id="rId198" Type="http://schemas.openxmlformats.org/officeDocument/2006/relationships/image" Target="../media/image413.png"/><Relationship Id="rId172" Type="http://schemas.openxmlformats.org/officeDocument/2006/relationships/image" Target="../media/image400.png"/><Relationship Id="rId193" Type="http://schemas.openxmlformats.org/officeDocument/2006/relationships/customXml" Target="../ink/ink402.xml"/><Relationship Id="rId202" Type="http://schemas.openxmlformats.org/officeDocument/2006/relationships/image" Target="../media/image415.png"/><Relationship Id="rId207" Type="http://schemas.openxmlformats.org/officeDocument/2006/relationships/customXml" Target="../ink/ink409.xml"/><Relationship Id="rId223" Type="http://schemas.openxmlformats.org/officeDocument/2006/relationships/customXml" Target="../ink/ink417.xml"/><Relationship Id="rId13" Type="http://schemas.openxmlformats.org/officeDocument/2006/relationships/customXml" Target="../ink/ink312.xml"/><Relationship Id="rId18" Type="http://schemas.openxmlformats.org/officeDocument/2006/relationships/image" Target="../media/image323.png"/><Relationship Id="rId39" Type="http://schemas.openxmlformats.org/officeDocument/2006/relationships/customXml" Target="../ink/ink325.xml"/><Relationship Id="rId109" Type="http://schemas.openxmlformats.org/officeDocument/2006/relationships/customXml" Target="../ink/ink360.xml"/><Relationship Id="rId34" Type="http://schemas.openxmlformats.org/officeDocument/2006/relationships/image" Target="../media/image331.png"/><Relationship Id="rId50" Type="http://schemas.openxmlformats.org/officeDocument/2006/relationships/image" Target="../media/image339.png"/><Relationship Id="rId55" Type="http://schemas.openxmlformats.org/officeDocument/2006/relationships/customXml" Target="../ink/ink333.xml"/><Relationship Id="rId76" Type="http://schemas.openxmlformats.org/officeDocument/2006/relationships/image" Target="../media/image352.png"/><Relationship Id="rId97" Type="http://schemas.openxmlformats.org/officeDocument/2006/relationships/customXml" Target="../ink/ink354.xml"/><Relationship Id="rId104" Type="http://schemas.openxmlformats.org/officeDocument/2006/relationships/image" Target="../media/image366.png"/><Relationship Id="rId120" Type="http://schemas.openxmlformats.org/officeDocument/2006/relationships/image" Target="../media/image374.png"/><Relationship Id="rId125" Type="http://schemas.openxmlformats.org/officeDocument/2006/relationships/customXml" Target="../ink/ink368.xml"/><Relationship Id="rId141" Type="http://schemas.openxmlformats.org/officeDocument/2006/relationships/customXml" Target="../ink/ink376.xml"/><Relationship Id="rId146" Type="http://schemas.openxmlformats.org/officeDocument/2006/relationships/image" Target="../media/image387.png"/><Relationship Id="rId167" Type="http://schemas.openxmlformats.org/officeDocument/2006/relationships/customXml" Target="../ink/ink389.xml"/><Relationship Id="rId188" Type="http://schemas.openxmlformats.org/officeDocument/2006/relationships/image" Target="../media/image408.png"/><Relationship Id="rId7" Type="http://schemas.openxmlformats.org/officeDocument/2006/relationships/customXml" Target="../ink/ink309.xml"/><Relationship Id="rId71" Type="http://schemas.openxmlformats.org/officeDocument/2006/relationships/customXml" Target="../ink/ink341.xml"/><Relationship Id="rId92" Type="http://schemas.openxmlformats.org/officeDocument/2006/relationships/image" Target="../media/image360.png"/><Relationship Id="rId162" Type="http://schemas.openxmlformats.org/officeDocument/2006/relationships/image" Target="../media/image395.png"/><Relationship Id="rId183" Type="http://schemas.openxmlformats.org/officeDocument/2006/relationships/customXml" Target="../ink/ink397.xml"/><Relationship Id="rId213" Type="http://schemas.openxmlformats.org/officeDocument/2006/relationships/customXml" Target="../ink/ink412.xml"/><Relationship Id="rId218" Type="http://schemas.openxmlformats.org/officeDocument/2006/relationships/image" Target="../media/image423.png"/><Relationship Id="rId2" Type="http://schemas.openxmlformats.org/officeDocument/2006/relationships/image" Target="../media/image133.png"/><Relationship Id="rId29" Type="http://schemas.openxmlformats.org/officeDocument/2006/relationships/customXml" Target="../ink/ink320.xml"/><Relationship Id="rId24" Type="http://schemas.openxmlformats.org/officeDocument/2006/relationships/image" Target="../media/image326.png"/><Relationship Id="rId40" Type="http://schemas.openxmlformats.org/officeDocument/2006/relationships/image" Target="../media/image334.png"/><Relationship Id="rId45" Type="http://schemas.openxmlformats.org/officeDocument/2006/relationships/customXml" Target="../ink/ink328.xml"/><Relationship Id="rId66" Type="http://schemas.openxmlformats.org/officeDocument/2006/relationships/image" Target="../media/image347.png"/><Relationship Id="rId87" Type="http://schemas.openxmlformats.org/officeDocument/2006/relationships/customXml" Target="../ink/ink349.xml"/><Relationship Id="rId110" Type="http://schemas.openxmlformats.org/officeDocument/2006/relationships/image" Target="../media/image369.png"/><Relationship Id="rId115" Type="http://schemas.openxmlformats.org/officeDocument/2006/relationships/customXml" Target="../ink/ink363.xml"/><Relationship Id="rId131" Type="http://schemas.openxmlformats.org/officeDocument/2006/relationships/customXml" Target="../ink/ink371.xml"/><Relationship Id="rId136" Type="http://schemas.openxmlformats.org/officeDocument/2006/relationships/image" Target="../media/image382.png"/><Relationship Id="rId157" Type="http://schemas.openxmlformats.org/officeDocument/2006/relationships/customXml" Target="../ink/ink384.xml"/><Relationship Id="rId178" Type="http://schemas.openxmlformats.org/officeDocument/2006/relationships/image" Target="../media/image403.png"/><Relationship Id="rId61" Type="http://schemas.openxmlformats.org/officeDocument/2006/relationships/customXml" Target="../ink/ink336.xml"/><Relationship Id="rId82" Type="http://schemas.openxmlformats.org/officeDocument/2006/relationships/image" Target="../media/image355.png"/><Relationship Id="rId152" Type="http://schemas.openxmlformats.org/officeDocument/2006/relationships/image" Target="../media/image390.png"/><Relationship Id="rId173" Type="http://schemas.openxmlformats.org/officeDocument/2006/relationships/customXml" Target="../ink/ink392.xml"/><Relationship Id="rId194" Type="http://schemas.openxmlformats.org/officeDocument/2006/relationships/image" Target="../media/image411.png"/><Relationship Id="rId199" Type="http://schemas.openxmlformats.org/officeDocument/2006/relationships/customXml" Target="../ink/ink405.xml"/><Relationship Id="rId203" Type="http://schemas.openxmlformats.org/officeDocument/2006/relationships/customXml" Target="../ink/ink407.xml"/><Relationship Id="rId208" Type="http://schemas.openxmlformats.org/officeDocument/2006/relationships/image" Target="../media/image418.png"/><Relationship Id="rId19" Type="http://schemas.openxmlformats.org/officeDocument/2006/relationships/customXml" Target="../ink/ink315.xml"/><Relationship Id="rId224" Type="http://schemas.openxmlformats.org/officeDocument/2006/relationships/image" Target="../media/image426.png"/><Relationship Id="rId14" Type="http://schemas.openxmlformats.org/officeDocument/2006/relationships/image" Target="../media/image321.png"/><Relationship Id="rId30" Type="http://schemas.openxmlformats.org/officeDocument/2006/relationships/image" Target="../media/image329.png"/><Relationship Id="rId35" Type="http://schemas.openxmlformats.org/officeDocument/2006/relationships/customXml" Target="../ink/ink323.xml"/><Relationship Id="rId56" Type="http://schemas.openxmlformats.org/officeDocument/2006/relationships/image" Target="../media/image342.png"/><Relationship Id="rId77" Type="http://schemas.openxmlformats.org/officeDocument/2006/relationships/customXml" Target="../ink/ink344.xml"/><Relationship Id="rId100" Type="http://schemas.openxmlformats.org/officeDocument/2006/relationships/image" Target="../media/image364.png"/><Relationship Id="rId105" Type="http://schemas.openxmlformats.org/officeDocument/2006/relationships/customXml" Target="../ink/ink358.xml"/><Relationship Id="rId126" Type="http://schemas.openxmlformats.org/officeDocument/2006/relationships/image" Target="../media/image377.png"/><Relationship Id="rId147" Type="http://schemas.openxmlformats.org/officeDocument/2006/relationships/customXml" Target="../ink/ink379.xml"/><Relationship Id="rId168" Type="http://schemas.openxmlformats.org/officeDocument/2006/relationships/image" Target="../media/image398.png"/><Relationship Id="rId8" Type="http://schemas.openxmlformats.org/officeDocument/2006/relationships/image" Target="../media/image318.png"/><Relationship Id="rId51" Type="http://schemas.openxmlformats.org/officeDocument/2006/relationships/customXml" Target="../ink/ink331.xml"/><Relationship Id="rId72" Type="http://schemas.openxmlformats.org/officeDocument/2006/relationships/image" Target="../media/image350.png"/><Relationship Id="rId93" Type="http://schemas.openxmlformats.org/officeDocument/2006/relationships/customXml" Target="../ink/ink352.xml"/><Relationship Id="rId98" Type="http://schemas.openxmlformats.org/officeDocument/2006/relationships/image" Target="../media/image363.png"/><Relationship Id="rId121" Type="http://schemas.openxmlformats.org/officeDocument/2006/relationships/customXml" Target="../ink/ink366.xml"/><Relationship Id="rId142" Type="http://schemas.openxmlformats.org/officeDocument/2006/relationships/image" Target="../media/image385.png"/><Relationship Id="rId163" Type="http://schemas.openxmlformats.org/officeDocument/2006/relationships/customXml" Target="../ink/ink387.xml"/><Relationship Id="rId184" Type="http://schemas.openxmlformats.org/officeDocument/2006/relationships/image" Target="../media/image406.png"/><Relationship Id="rId189" Type="http://schemas.openxmlformats.org/officeDocument/2006/relationships/customXml" Target="../ink/ink400.xml"/><Relationship Id="rId219" Type="http://schemas.openxmlformats.org/officeDocument/2006/relationships/customXml" Target="../ink/ink415.xml"/><Relationship Id="rId3" Type="http://schemas.openxmlformats.org/officeDocument/2006/relationships/customXml" Target="../ink/ink307.xml"/><Relationship Id="rId214" Type="http://schemas.openxmlformats.org/officeDocument/2006/relationships/image" Target="../media/image421.png"/><Relationship Id="rId25" Type="http://schemas.openxmlformats.org/officeDocument/2006/relationships/customXml" Target="../ink/ink318.xml"/><Relationship Id="rId46" Type="http://schemas.openxmlformats.org/officeDocument/2006/relationships/image" Target="../media/image337.png"/><Relationship Id="rId67" Type="http://schemas.openxmlformats.org/officeDocument/2006/relationships/customXml" Target="../ink/ink339.xml"/><Relationship Id="rId116" Type="http://schemas.openxmlformats.org/officeDocument/2006/relationships/image" Target="../media/image372.png"/><Relationship Id="rId137" Type="http://schemas.openxmlformats.org/officeDocument/2006/relationships/customXml" Target="../ink/ink374.xml"/><Relationship Id="rId158" Type="http://schemas.openxmlformats.org/officeDocument/2006/relationships/image" Target="../media/image393.png"/><Relationship Id="rId20" Type="http://schemas.openxmlformats.org/officeDocument/2006/relationships/image" Target="../media/image324.png"/><Relationship Id="rId41" Type="http://schemas.openxmlformats.org/officeDocument/2006/relationships/customXml" Target="../ink/ink326.xml"/><Relationship Id="rId62" Type="http://schemas.openxmlformats.org/officeDocument/2006/relationships/image" Target="../media/image345.png"/><Relationship Id="rId83" Type="http://schemas.openxmlformats.org/officeDocument/2006/relationships/customXml" Target="../ink/ink347.xml"/><Relationship Id="rId88" Type="http://schemas.openxmlformats.org/officeDocument/2006/relationships/image" Target="../media/image358.png"/><Relationship Id="rId111" Type="http://schemas.openxmlformats.org/officeDocument/2006/relationships/customXml" Target="../ink/ink361.xml"/><Relationship Id="rId132" Type="http://schemas.openxmlformats.org/officeDocument/2006/relationships/image" Target="../media/image380.png"/><Relationship Id="rId153" Type="http://schemas.openxmlformats.org/officeDocument/2006/relationships/customXml" Target="../ink/ink382.xml"/><Relationship Id="rId174" Type="http://schemas.openxmlformats.org/officeDocument/2006/relationships/image" Target="../media/image401.png"/><Relationship Id="rId179" Type="http://schemas.openxmlformats.org/officeDocument/2006/relationships/customXml" Target="../ink/ink395.xml"/><Relationship Id="rId195" Type="http://schemas.openxmlformats.org/officeDocument/2006/relationships/customXml" Target="../ink/ink403.xml"/><Relationship Id="rId209" Type="http://schemas.openxmlformats.org/officeDocument/2006/relationships/customXml" Target="../ink/ink410.xml"/><Relationship Id="rId190" Type="http://schemas.openxmlformats.org/officeDocument/2006/relationships/image" Target="../media/image409.png"/><Relationship Id="rId204" Type="http://schemas.openxmlformats.org/officeDocument/2006/relationships/image" Target="../media/image416.png"/><Relationship Id="rId220" Type="http://schemas.openxmlformats.org/officeDocument/2006/relationships/image" Target="../media/image424.png"/><Relationship Id="rId15" Type="http://schemas.openxmlformats.org/officeDocument/2006/relationships/customXml" Target="../ink/ink313.xml"/><Relationship Id="rId36" Type="http://schemas.openxmlformats.org/officeDocument/2006/relationships/image" Target="../media/image332.png"/><Relationship Id="rId57" Type="http://schemas.openxmlformats.org/officeDocument/2006/relationships/customXml" Target="../ink/ink334.xml"/><Relationship Id="rId106" Type="http://schemas.openxmlformats.org/officeDocument/2006/relationships/image" Target="../media/image367.png"/><Relationship Id="rId127" Type="http://schemas.openxmlformats.org/officeDocument/2006/relationships/customXml" Target="../ink/ink369.xml"/><Relationship Id="rId10" Type="http://schemas.openxmlformats.org/officeDocument/2006/relationships/image" Target="../media/image319.png"/><Relationship Id="rId31" Type="http://schemas.openxmlformats.org/officeDocument/2006/relationships/customXml" Target="../ink/ink321.xml"/><Relationship Id="rId52" Type="http://schemas.openxmlformats.org/officeDocument/2006/relationships/image" Target="../media/image340.png"/><Relationship Id="rId73" Type="http://schemas.openxmlformats.org/officeDocument/2006/relationships/customXml" Target="../ink/ink342.xml"/><Relationship Id="rId78" Type="http://schemas.openxmlformats.org/officeDocument/2006/relationships/image" Target="../media/image353.png"/><Relationship Id="rId94" Type="http://schemas.openxmlformats.org/officeDocument/2006/relationships/image" Target="../media/image361.png"/><Relationship Id="rId99" Type="http://schemas.openxmlformats.org/officeDocument/2006/relationships/customXml" Target="../ink/ink355.xml"/><Relationship Id="rId101" Type="http://schemas.openxmlformats.org/officeDocument/2006/relationships/customXml" Target="../ink/ink356.xml"/><Relationship Id="rId122" Type="http://schemas.openxmlformats.org/officeDocument/2006/relationships/image" Target="../media/image375.png"/><Relationship Id="rId143" Type="http://schemas.openxmlformats.org/officeDocument/2006/relationships/customXml" Target="../ink/ink377.xml"/><Relationship Id="rId148" Type="http://schemas.openxmlformats.org/officeDocument/2006/relationships/image" Target="../media/image388.png"/><Relationship Id="rId164" Type="http://schemas.openxmlformats.org/officeDocument/2006/relationships/image" Target="../media/image396.png"/><Relationship Id="rId169" Type="http://schemas.openxmlformats.org/officeDocument/2006/relationships/customXml" Target="../ink/ink390.xml"/><Relationship Id="rId185" Type="http://schemas.openxmlformats.org/officeDocument/2006/relationships/customXml" Target="../ink/ink398.xml"/><Relationship Id="rId4" Type="http://schemas.openxmlformats.org/officeDocument/2006/relationships/image" Target="../media/image316.png"/><Relationship Id="rId9" Type="http://schemas.openxmlformats.org/officeDocument/2006/relationships/customXml" Target="../ink/ink310.xml"/><Relationship Id="rId180" Type="http://schemas.openxmlformats.org/officeDocument/2006/relationships/image" Target="../media/image404.png"/><Relationship Id="rId210" Type="http://schemas.openxmlformats.org/officeDocument/2006/relationships/image" Target="../media/image419.png"/><Relationship Id="rId215" Type="http://schemas.openxmlformats.org/officeDocument/2006/relationships/customXml" Target="../ink/ink413.xml"/><Relationship Id="rId26" Type="http://schemas.openxmlformats.org/officeDocument/2006/relationships/image" Target="../media/image327.png"/><Relationship Id="rId47" Type="http://schemas.openxmlformats.org/officeDocument/2006/relationships/customXml" Target="../ink/ink329.xml"/><Relationship Id="rId68" Type="http://schemas.openxmlformats.org/officeDocument/2006/relationships/image" Target="../media/image348.png"/><Relationship Id="rId89" Type="http://schemas.openxmlformats.org/officeDocument/2006/relationships/customXml" Target="../ink/ink350.xml"/><Relationship Id="rId112" Type="http://schemas.openxmlformats.org/officeDocument/2006/relationships/image" Target="../media/image370.png"/><Relationship Id="rId133" Type="http://schemas.openxmlformats.org/officeDocument/2006/relationships/customXml" Target="../ink/ink372.xml"/><Relationship Id="rId154" Type="http://schemas.openxmlformats.org/officeDocument/2006/relationships/image" Target="../media/image391.png"/><Relationship Id="rId175" Type="http://schemas.openxmlformats.org/officeDocument/2006/relationships/customXml" Target="../ink/ink393.xml"/><Relationship Id="rId196" Type="http://schemas.openxmlformats.org/officeDocument/2006/relationships/image" Target="../media/image412.png"/><Relationship Id="rId200" Type="http://schemas.openxmlformats.org/officeDocument/2006/relationships/image" Target="../media/image414.png"/><Relationship Id="rId16" Type="http://schemas.openxmlformats.org/officeDocument/2006/relationships/image" Target="../media/image322.png"/><Relationship Id="rId221" Type="http://schemas.openxmlformats.org/officeDocument/2006/relationships/customXml" Target="../ink/ink416.xml"/><Relationship Id="rId37" Type="http://schemas.openxmlformats.org/officeDocument/2006/relationships/customXml" Target="../ink/ink324.xml"/><Relationship Id="rId58" Type="http://schemas.openxmlformats.org/officeDocument/2006/relationships/image" Target="../media/image343.png"/><Relationship Id="rId79" Type="http://schemas.openxmlformats.org/officeDocument/2006/relationships/customXml" Target="../ink/ink345.xml"/><Relationship Id="rId102" Type="http://schemas.openxmlformats.org/officeDocument/2006/relationships/image" Target="../media/image365.png"/><Relationship Id="rId123" Type="http://schemas.openxmlformats.org/officeDocument/2006/relationships/customXml" Target="../ink/ink367.xml"/><Relationship Id="rId144" Type="http://schemas.openxmlformats.org/officeDocument/2006/relationships/image" Target="../media/image386.png"/><Relationship Id="rId90" Type="http://schemas.openxmlformats.org/officeDocument/2006/relationships/image" Target="../media/image359.png"/><Relationship Id="rId165" Type="http://schemas.openxmlformats.org/officeDocument/2006/relationships/customXml" Target="../ink/ink388.xml"/><Relationship Id="rId186" Type="http://schemas.openxmlformats.org/officeDocument/2006/relationships/image" Target="../media/image40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customXml" Target="../ink/ink418.xml"/><Relationship Id="rId7" Type="http://schemas.openxmlformats.org/officeDocument/2006/relationships/customXml" Target="../ink/ink420.xml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9.png"/><Relationship Id="rId5" Type="http://schemas.openxmlformats.org/officeDocument/2006/relationships/customXml" Target="../ink/ink419.xml"/><Relationship Id="rId10" Type="http://schemas.openxmlformats.org/officeDocument/2006/relationships/image" Target="../media/image431.png"/><Relationship Id="rId4" Type="http://schemas.openxmlformats.org/officeDocument/2006/relationships/image" Target="../media/image428.png"/><Relationship Id="rId9" Type="http://schemas.openxmlformats.org/officeDocument/2006/relationships/customXml" Target="../ink/ink42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9.png"/><Relationship Id="rId299" Type="http://schemas.openxmlformats.org/officeDocument/2006/relationships/image" Target="../media/image580.png"/><Relationship Id="rId303" Type="http://schemas.openxmlformats.org/officeDocument/2006/relationships/image" Target="../media/image582.png"/><Relationship Id="rId21" Type="http://schemas.openxmlformats.org/officeDocument/2006/relationships/image" Target="../media/image441.png"/><Relationship Id="rId42" Type="http://schemas.openxmlformats.org/officeDocument/2006/relationships/customXml" Target="../ink/ink442.xml"/><Relationship Id="rId63" Type="http://schemas.openxmlformats.org/officeDocument/2006/relationships/image" Target="../media/image462.png"/><Relationship Id="rId84" Type="http://schemas.openxmlformats.org/officeDocument/2006/relationships/customXml" Target="../ink/ink463.xml"/><Relationship Id="rId138" Type="http://schemas.openxmlformats.org/officeDocument/2006/relationships/customXml" Target="../ink/ink490.xml"/><Relationship Id="rId159" Type="http://schemas.openxmlformats.org/officeDocument/2006/relationships/image" Target="../media/image510.png"/><Relationship Id="rId170" Type="http://schemas.openxmlformats.org/officeDocument/2006/relationships/customXml" Target="../ink/ink506.xml"/><Relationship Id="rId191" Type="http://schemas.openxmlformats.org/officeDocument/2006/relationships/image" Target="../media/image526.png"/><Relationship Id="rId205" Type="http://schemas.openxmlformats.org/officeDocument/2006/relationships/image" Target="../media/image533.png"/><Relationship Id="rId226" Type="http://schemas.openxmlformats.org/officeDocument/2006/relationships/customXml" Target="../ink/ink534.xml"/><Relationship Id="rId247" Type="http://schemas.openxmlformats.org/officeDocument/2006/relationships/image" Target="../media/image554.png"/><Relationship Id="rId107" Type="http://schemas.openxmlformats.org/officeDocument/2006/relationships/image" Target="../media/image484.png"/><Relationship Id="rId268" Type="http://schemas.openxmlformats.org/officeDocument/2006/relationships/customXml" Target="../ink/ink555.xml"/><Relationship Id="rId289" Type="http://schemas.openxmlformats.org/officeDocument/2006/relationships/image" Target="../media/image575.png"/><Relationship Id="rId11" Type="http://schemas.openxmlformats.org/officeDocument/2006/relationships/image" Target="../media/image436.png"/><Relationship Id="rId32" Type="http://schemas.openxmlformats.org/officeDocument/2006/relationships/customXml" Target="../ink/ink437.xml"/><Relationship Id="rId53" Type="http://schemas.openxmlformats.org/officeDocument/2006/relationships/image" Target="../media/image457.png"/><Relationship Id="rId74" Type="http://schemas.openxmlformats.org/officeDocument/2006/relationships/customXml" Target="../ink/ink458.xml"/><Relationship Id="rId128" Type="http://schemas.openxmlformats.org/officeDocument/2006/relationships/customXml" Target="../ink/ink485.xml"/><Relationship Id="rId149" Type="http://schemas.openxmlformats.org/officeDocument/2006/relationships/image" Target="../media/image505.png"/><Relationship Id="rId5" Type="http://schemas.openxmlformats.org/officeDocument/2006/relationships/image" Target="../media/image433.png"/><Relationship Id="rId95" Type="http://schemas.openxmlformats.org/officeDocument/2006/relationships/image" Target="../media/image478.png"/><Relationship Id="rId160" Type="http://schemas.openxmlformats.org/officeDocument/2006/relationships/customXml" Target="../ink/ink501.xml"/><Relationship Id="rId181" Type="http://schemas.openxmlformats.org/officeDocument/2006/relationships/image" Target="../media/image521.png"/><Relationship Id="rId216" Type="http://schemas.openxmlformats.org/officeDocument/2006/relationships/customXml" Target="../ink/ink529.xml"/><Relationship Id="rId237" Type="http://schemas.openxmlformats.org/officeDocument/2006/relationships/image" Target="../media/image549.png"/><Relationship Id="rId258" Type="http://schemas.openxmlformats.org/officeDocument/2006/relationships/customXml" Target="../ink/ink550.xml"/><Relationship Id="rId279" Type="http://schemas.openxmlformats.org/officeDocument/2006/relationships/image" Target="../media/image570.png"/><Relationship Id="rId22" Type="http://schemas.openxmlformats.org/officeDocument/2006/relationships/customXml" Target="../ink/ink432.xml"/><Relationship Id="rId43" Type="http://schemas.openxmlformats.org/officeDocument/2006/relationships/image" Target="../media/image452.png"/><Relationship Id="rId64" Type="http://schemas.openxmlformats.org/officeDocument/2006/relationships/customXml" Target="../ink/ink453.xml"/><Relationship Id="rId118" Type="http://schemas.openxmlformats.org/officeDocument/2006/relationships/customXml" Target="../ink/ink480.xml"/><Relationship Id="rId139" Type="http://schemas.openxmlformats.org/officeDocument/2006/relationships/image" Target="../media/image500.png"/><Relationship Id="rId290" Type="http://schemas.openxmlformats.org/officeDocument/2006/relationships/customXml" Target="../ink/ink566.xml"/><Relationship Id="rId304" Type="http://schemas.openxmlformats.org/officeDocument/2006/relationships/customXml" Target="../ink/ink573.xml"/><Relationship Id="rId85" Type="http://schemas.openxmlformats.org/officeDocument/2006/relationships/image" Target="../media/image473.png"/><Relationship Id="rId150" Type="http://schemas.openxmlformats.org/officeDocument/2006/relationships/customXml" Target="../ink/ink496.xml"/><Relationship Id="rId171" Type="http://schemas.openxmlformats.org/officeDocument/2006/relationships/image" Target="../media/image516.png"/><Relationship Id="rId192" Type="http://schemas.openxmlformats.org/officeDocument/2006/relationships/customXml" Target="../ink/ink517.xml"/><Relationship Id="rId206" Type="http://schemas.openxmlformats.org/officeDocument/2006/relationships/customXml" Target="../ink/ink524.xml"/><Relationship Id="rId227" Type="http://schemas.openxmlformats.org/officeDocument/2006/relationships/image" Target="../media/image544.png"/><Relationship Id="rId248" Type="http://schemas.openxmlformats.org/officeDocument/2006/relationships/customXml" Target="../ink/ink545.xml"/><Relationship Id="rId269" Type="http://schemas.openxmlformats.org/officeDocument/2006/relationships/image" Target="../media/image565.png"/><Relationship Id="rId12" Type="http://schemas.openxmlformats.org/officeDocument/2006/relationships/customXml" Target="../ink/ink427.xml"/><Relationship Id="rId33" Type="http://schemas.openxmlformats.org/officeDocument/2006/relationships/image" Target="../media/image447.png"/><Relationship Id="rId108" Type="http://schemas.openxmlformats.org/officeDocument/2006/relationships/customXml" Target="../ink/ink475.xml"/><Relationship Id="rId129" Type="http://schemas.openxmlformats.org/officeDocument/2006/relationships/image" Target="../media/image495.png"/><Relationship Id="rId280" Type="http://schemas.openxmlformats.org/officeDocument/2006/relationships/customXml" Target="../ink/ink561.xml"/><Relationship Id="rId54" Type="http://schemas.openxmlformats.org/officeDocument/2006/relationships/customXml" Target="../ink/ink448.xml"/><Relationship Id="rId75" Type="http://schemas.openxmlformats.org/officeDocument/2006/relationships/image" Target="../media/image468.png"/><Relationship Id="rId96" Type="http://schemas.openxmlformats.org/officeDocument/2006/relationships/customXml" Target="../ink/ink469.xml"/><Relationship Id="rId140" Type="http://schemas.openxmlformats.org/officeDocument/2006/relationships/customXml" Target="../ink/ink491.xml"/><Relationship Id="rId161" Type="http://schemas.openxmlformats.org/officeDocument/2006/relationships/image" Target="../media/image511.png"/><Relationship Id="rId182" Type="http://schemas.openxmlformats.org/officeDocument/2006/relationships/customXml" Target="../ink/ink512.xml"/><Relationship Id="rId217" Type="http://schemas.openxmlformats.org/officeDocument/2006/relationships/image" Target="../media/image539.png"/><Relationship Id="rId6" Type="http://schemas.openxmlformats.org/officeDocument/2006/relationships/customXml" Target="../ink/ink424.xml"/><Relationship Id="rId238" Type="http://schemas.openxmlformats.org/officeDocument/2006/relationships/customXml" Target="../ink/ink540.xml"/><Relationship Id="rId259" Type="http://schemas.openxmlformats.org/officeDocument/2006/relationships/image" Target="../media/image560.png"/><Relationship Id="rId23" Type="http://schemas.openxmlformats.org/officeDocument/2006/relationships/image" Target="../media/image442.png"/><Relationship Id="rId119" Type="http://schemas.openxmlformats.org/officeDocument/2006/relationships/image" Target="../media/image490.png"/><Relationship Id="rId270" Type="http://schemas.openxmlformats.org/officeDocument/2006/relationships/customXml" Target="../ink/ink556.xml"/><Relationship Id="rId291" Type="http://schemas.openxmlformats.org/officeDocument/2006/relationships/image" Target="../media/image576.png"/><Relationship Id="rId305" Type="http://schemas.openxmlformats.org/officeDocument/2006/relationships/image" Target="../media/image583.png"/><Relationship Id="rId44" Type="http://schemas.openxmlformats.org/officeDocument/2006/relationships/customXml" Target="../ink/ink443.xml"/><Relationship Id="rId65" Type="http://schemas.openxmlformats.org/officeDocument/2006/relationships/image" Target="../media/image463.png"/><Relationship Id="rId86" Type="http://schemas.openxmlformats.org/officeDocument/2006/relationships/customXml" Target="../ink/ink464.xml"/><Relationship Id="rId130" Type="http://schemas.openxmlformats.org/officeDocument/2006/relationships/customXml" Target="../ink/ink486.xml"/><Relationship Id="rId151" Type="http://schemas.openxmlformats.org/officeDocument/2006/relationships/image" Target="../media/image506.png"/><Relationship Id="rId172" Type="http://schemas.openxmlformats.org/officeDocument/2006/relationships/customXml" Target="../ink/ink507.xml"/><Relationship Id="rId193" Type="http://schemas.openxmlformats.org/officeDocument/2006/relationships/image" Target="../media/image527.png"/><Relationship Id="rId207" Type="http://schemas.openxmlformats.org/officeDocument/2006/relationships/image" Target="../media/image534.png"/><Relationship Id="rId228" Type="http://schemas.openxmlformats.org/officeDocument/2006/relationships/customXml" Target="../ink/ink535.xml"/><Relationship Id="rId249" Type="http://schemas.openxmlformats.org/officeDocument/2006/relationships/image" Target="../media/image555.png"/><Relationship Id="rId13" Type="http://schemas.openxmlformats.org/officeDocument/2006/relationships/image" Target="../media/image437.png"/><Relationship Id="rId109" Type="http://schemas.openxmlformats.org/officeDocument/2006/relationships/image" Target="../media/image485.png"/><Relationship Id="rId260" Type="http://schemas.openxmlformats.org/officeDocument/2006/relationships/customXml" Target="../ink/ink551.xml"/><Relationship Id="rId281" Type="http://schemas.openxmlformats.org/officeDocument/2006/relationships/image" Target="../media/image571.png"/><Relationship Id="rId34" Type="http://schemas.openxmlformats.org/officeDocument/2006/relationships/customXml" Target="../ink/ink438.xml"/><Relationship Id="rId55" Type="http://schemas.openxmlformats.org/officeDocument/2006/relationships/image" Target="../media/image458.png"/><Relationship Id="rId76" Type="http://schemas.openxmlformats.org/officeDocument/2006/relationships/customXml" Target="../ink/ink459.xml"/><Relationship Id="rId97" Type="http://schemas.openxmlformats.org/officeDocument/2006/relationships/image" Target="../media/image479.png"/><Relationship Id="rId120" Type="http://schemas.openxmlformats.org/officeDocument/2006/relationships/customXml" Target="../ink/ink481.xml"/><Relationship Id="rId141" Type="http://schemas.openxmlformats.org/officeDocument/2006/relationships/image" Target="../media/image501.png"/><Relationship Id="rId7" Type="http://schemas.openxmlformats.org/officeDocument/2006/relationships/image" Target="../media/image434.png"/><Relationship Id="rId162" Type="http://schemas.openxmlformats.org/officeDocument/2006/relationships/customXml" Target="../ink/ink502.xml"/><Relationship Id="rId183" Type="http://schemas.openxmlformats.org/officeDocument/2006/relationships/image" Target="../media/image522.png"/><Relationship Id="rId218" Type="http://schemas.openxmlformats.org/officeDocument/2006/relationships/customXml" Target="../ink/ink530.xml"/><Relationship Id="rId239" Type="http://schemas.openxmlformats.org/officeDocument/2006/relationships/image" Target="../media/image550.png"/><Relationship Id="rId250" Type="http://schemas.openxmlformats.org/officeDocument/2006/relationships/customXml" Target="../ink/ink546.xml"/><Relationship Id="rId271" Type="http://schemas.openxmlformats.org/officeDocument/2006/relationships/image" Target="../media/image566.png"/><Relationship Id="rId292" Type="http://schemas.openxmlformats.org/officeDocument/2006/relationships/customXml" Target="../ink/ink567.xml"/><Relationship Id="rId306" Type="http://schemas.openxmlformats.org/officeDocument/2006/relationships/customXml" Target="../ink/ink574.xml"/><Relationship Id="rId24" Type="http://schemas.openxmlformats.org/officeDocument/2006/relationships/customXml" Target="../ink/ink433.xml"/><Relationship Id="rId40" Type="http://schemas.openxmlformats.org/officeDocument/2006/relationships/customXml" Target="../ink/ink441.xml"/><Relationship Id="rId45" Type="http://schemas.openxmlformats.org/officeDocument/2006/relationships/image" Target="../media/image453.png"/><Relationship Id="rId66" Type="http://schemas.openxmlformats.org/officeDocument/2006/relationships/customXml" Target="../ink/ink454.xml"/><Relationship Id="rId87" Type="http://schemas.openxmlformats.org/officeDocument/2006/relationships/image" Target="../media/image474.png"/><Relationship Id="rId110" Type="http://schemas.openxmlformats.org/officeDocument/2006/relationships/customXml" Target="../ink/ink476.xml"/><Relationship Id="rId115" Type="http://schemas.openxmlformats.org/officeDocument/2006/relationships/image" Target="../media/image488.png"/><Relationship Id="rId131" Type="http://schemas.openxmlformats.org/officeDocument/2006/relationships/image" Target="../media/image496.png"/><Relationship Id="rId136" Type="http://schemas.openxmlformats.org/officeDocument/2006/relationships/customXml" Target="../ink/ink489.xml"/><Relationship Id="rId157" Type="http://schemas.openxmlformats.org/officeDocument/2006/relationships/image" Target="../media/image509.png"/><Relationship Id="rId178" Type="http://schemas.openxmlformats.org/officeDocument/2006/relationships/customXml" Target="../ink/ink510.xml"/><Relationship Id="rId301" Type="http://schemas.openxmlformats.org/officeDocument/2006/relationships/image" Target="../media/image581.png"/><Relationship Id="rId61" Type="http://schemas.openxmlformats.org/officeDocument/2006/relationships/image" Target="../media/image461.png"/><Relationship Id="rId82" Type="http://schemas.openxmlformats.org/officeDocument/2006/relationships/customXml" Target="../ink/ink462.xml"/><Relationship Id="rId152" Type="http://schemas.openxmlformats.org/officeDocument/2006/relationships/customXml" Target="../ink/ink497.xml"/><Relationship Id="rId173" Type="http://schemas.openxmlformats.org/officeDocument/2006/relationships/image" Target="../media/image517.png"/><Relationship Id="rId194" Type="http://schemas.openxmlformats.org/officeDocument/2006/relationships/customXml" Target="../ink/ink518.xml"/><Relationship Id="rId199" Type="http://schemas.openxmlformats.org/officeDocument/2006/relationships/image" Target="../media/image530.png"/><Relationship Id="rId203" Type="http://schemas.openxmlformats.org/officeDocument/2006/relationships/image" Target="../media/image532.png"/><Relationship Id="rId208" Type="http://schemas.openxmlformats.org/officeDocument/2006/relationships/customXml" Target="../ink/ink525.xml"/><Relationship Id="rId229" Type="http://schemas.openxmlformats.org/officeDocument/2006/relationships/image" Target="../media/image545.png"/><Relationship Id="rId19" Type="http://schemas.openxmlformats.org/officeDocument/2006/relationships/image" Target="../media/image440.png"/><Relationship Id="rId224" Type="http://schemas.openxmlformats.org/officeDocument/2006/relationships/customXml" Target="../ink/ink533.xml"/><Relationship Id="rId240" Type="http://schemas.openxmlformats.org/officeDocument/2006/relationships/customXml" Target="../ink/ink541.xml"/><Relationship Id="rId245" Type="http://schemas.openxmlformats.org/officeDocument/2006/relationships/image" Target="../media/image553.png"/><Relationship Id="rId261" Type="http://schemas.openxmlformats.org/officeDocument/2006/relationships/image" Target="../media/image561.png"/><Relationship Id="rId266" Type="http://schemas.openxmlformats.org/officeDocument/2006/relationships/customXml" Target="../ink/ink554.xml"/><Relationship Id="rId287" Type="http://schemas.openxmlformats.org/officeDocument/2006/relationships/image" Target="../media/image574.png"/><Relationship Id="rId14" Type="http://schemas.openxmlformats.org/officeDocument/2006/relationships/customXml" Target="../ink/ink428.xml"/><Relationship Id="rId30" Type="http://schemas.openxmlformats.org/officeDocument/2006/relationships/customXml" Target="../ink/ink436.xml"/><Relationship Id="rId35" Type="http://schemas.openxmlformats.org/officeDocument/2006/relationships/image" Target="../media/image448.png"/><Relationship Id="rId56" Type="http://schemas.openxmlformats.org/officeDocument/2006/relationships/customXml" Target="../ink/ink449.xml"/><Relationship Id="rId77" Type="http://schemas.openxmlformats.org/officeDocument/2006/relationships/image" Target="../media/image469.png"/><Relationship Id="rId100" Type="http://schemas.openxmlformats.org/officeDocument/2006/relationships/customXml" Target="../ink/ink471.xml"/><Relationship Id="rId105" Type="http://schemas.openxmlformats.org/officeDocument/2006/relationships/image" Target="../media/image483.png"/><Relationship Id="rId126" Type="http://schemas.openxmlformats.org/officeDocument/2006/relationships/customXml" Target="../ink/ink484.xml"/><Relationship Id="rId147" Type="http://schemas.openxmlformats.org/officeDocument/2006/relationships/image" Target="../media/image504.png"/><Relationship Id="rId168" Type="http://schemas.openxmlformats.org/officeDocument/2006/relationships/customXml" Target="../ink/ink505.xml"/><Relationship Id="rId282" Type="http://schemas.openxmlformats.org/officeDocument/2006/relationships/customXml" Target="../ink/ink562.xml"/><Relationship Id="rId8" Type="http://schemas.openxmlformats.org/officeDocument/2006/relationships/customXml" Target="../ink/ink425.xml"/><Relationship Id="rId51" Type="http://schemas.openxmlformats.org/officeDocument/2006/relationships/image" Target="../media/image456.png"/><Relationship Id="rId72" Type="http://schemas.openxmlformats.org/officeDocument/2006/relationships/customXml" Target="../ink/ink457.xml"/><Relationship Id="rId93" Type="http://schemas.openxmlformats.org/officeDocument/2006/relationships/image" Target="../media/image477.png"/><Relationship Id="rId98" Type="http://schemas.openxmlformats.org/officeDocument/2006/relationships/customXml" Target="../ink/ink470.xml"/><Relationship Id="rId121" Type="http://schemas.openxmlformats.org/officeDocument/2006/relationships/image" Target="../media/image491.png"/><Relationship Id="rId142" Type="http://schemas.openxmlformats.org/officeDocument/2006/relationships/customXml" Target="../ink/ink492.xml"/><Relationship Id="rId163" Type="http://schemas.openxmlformats.org/officeDocument/2006/relationships/image" Target="../media/image512.png"/><Relationship Id="rId184" Type="http://schemas.openxmlformats.org/officeDocument/2006/relationships/customXml" Target="../ink/ink513.xml"/><Relationship Id="rId189" Type="http://schemas.openxmlformats.org/officeDocument/2006/relationships/image" Target="../media/image525.png"/><Relationship Id="rId219" Type="http://schemas.openxmlformats.org/officeDocument/2006/relationships/image" Target="../media/image540.png"/><Relationship Id="rId3" Type="http://schemas.openxmlformats.org/officeDocument/2006/relationships/image" Target="../media/image432.png"/><Relationship Id="rId214" Type="http://schemas.openxmlformats.org/officeDocument/2006/relationships/customXml" Target="../ink/ink528.xml"/><Relationship Id="rId230" Type="http://schemas.openxmlformats.org/officeDocument/2006/relationships/customXml" Target="../ink/ink536.xml"/><Relationship Id="rId235" Type="http://schemas.openxmlformats.org/officeDocument/2006/relationships/image" Target="../media/image548.png"/><Relationship Id="rId251" Type="http://schemas.openxmlformats.org/officeDocument/2006/relationships/image" Target="../media/image556.png"/><Relationship Id="rId256" Type="http://schemas.openxmlformats.org/officeDocument/2006/relationships/customXml" Target="../ink/ink549.xml"/><Relationship Id="rId277" Type="http://schemas.openxmlformats.org/officeDocument/2006/relationships/image" Target="../media/image569.png"/><Relationship Id="rId298" Type="http://schemas.openxmlformats.org/officeDocument/2006/relationships/customXml" Target="../ink/ink570.xml"/><Relationship Id="rId25" Type="http://schemas.openxmlformats.org/officeDocument/2006/relationships/image" Target="../media/image443.png"/><Relationship Id="rId46" Type="http://schemas.openxmlformats.org/officeDocument/2006/relationships/customXml" Target="../ink/ink444.xml"/><Relationship Id="rId67" Type="http://schemas.openxmlformats.org/officeDocument/2006/relationships/image" Target="../media/image464.png"/><Relationship Id="rId116" Type="http://schemas.openxmlformats.org/officeDocument/2006/relationships/customXml" Target="../ink/ink479.xml"/><Relationship Id="rId137" Type="http://schemas.openxmlformats.org/officeDocument/2006/relationships/image" Target="../media/image499.png"/><Relationship Id="rId158" Type="http://schemas.openxmlformats.org/officeDocument/2006/relationships/customXml" Target="../ink/ink500.xml"/><Relationship Id="rId272" Type="http://schemas.openxmlformats.org/officeDocument/2006/relationships/customXml" Target="../ink/ink557.xml"/><Relationship Id="rId293" Type="http://schemas.openxmlformats.org/officeDocument/2006/relationships/image" Target="../media/image577.png"/><Relationship Id="rId302" Type="http://schemas.openxmlformats.org/officeDocument/2006/relationships/customXml" Target="../ink/ink572.xml"/><Relationship Id="rId307" Type="http://schemas.openxmlformats.org/officeDocument/2006/relationships/image" Target="../media/image584.png"/><Relationship Id="rId20" Type="http://schemas.openxmlformats.org/officeDocument/2006/relationships/customXml" Target="../ink/ink431.xml"/><Relationship Id="rId41" Type="http://schemas.openxmlformats.org/officeDocument/2006/relationships/image" Target="../media/image451.png"/><Relationship Id="rId62" Type="http://schemas.openxmlformats.org/officeDocument/2006/relationships/customXml" Target="../ink/ink452.xml"/><Relationship Id="rId83" Type="http://schemas.openxmlformats.org/officeDocument/2006/relationships/image" Target="../media/image472.png"/><Relationship Id="rId88" Type="http://schemas.openxmlformats.org/officeDocument/2006/relationships/customXml" Target="../ink/ink465.xml"/><Relationship Id="rId111" Type="http://schemas.openxmlformats.org/officeDocument/2006/relationships/image" Target="../media/image486.png"/><Relationship Id="rId132" Type="http://schemas.openxmlformats.org/officeDocument/2006/relationships/customXml" Target="../ink/ink487.xml"/><Relationship Id="rId153" Type="http://schemas.openxmlformats.org/officeDocument/2006/relationships/image" Target="../media/image507.png"/><Relationship Id="rId174" Type="http://schemas.openxmlformats.org/officeDocument/2006/relationships/customXml" Target="../ink/ink508.xml"/><Relationship Id="rId179" Type="http://schemas.openxmlformats.org/officeDocument/2006/relationships/image" Target="../media/image520.png"/><Relationship Id="rId195" Type="http://schemas.openxmlformats.org/officeDocument/2006/relationships/image" Target="../media/image528.png"/><Relationship Id="rId209" Type="http://schemas.openxmlformats.org/officeDocument/2006/relationships/image" Target="../media/image535.png"/><Relationship Id="rId190" Type="http://schemas.openxmlformats.org/officeDocument/2006/relationships/customXml" Target="../ink/ink516.xml"/><Relationship Id="rId204" Type="http://schemas.openxmlformats.org/officeDocument/2006/relationships/customXml" Target="../ink/ink523.xml"/><Relationship Id="rId220" Type="http://schemas.openxmlformats.org/officeDocument/2006/relationships/customXml" Target="../ink/ink531.xml"/><Relationship Id="rId225" Type="http://schemas.openxmlformats.org/officeDocument/2006/relationships/image" Target="../media/image543.png"/><Relationship Id="rId241" Type="http://schemas.openxmlformats.org/officeDocument/2006/relationships/image" Target="../media/image551.png"/><Relationship Id="rId246" Type="http://schemas.openxmlformats.org/officeDocument/2006/relationships/customXml" Target="../ink/ink544.xml"/><Relationship Id="rId267" Type="http://schemas.openxmlformats.org/officeDocument/2006/relationships/image" Target="../media/image564.png"/><Relationship Id="rId288" Type="http://schemas.openxmlformats.org/officeDocument/2006/relationships/customXml" Target="../ink/ink565.xml"/><Relationship Id="rId15" Type="http://schemas.openxmlformats.org/officeDocument/2006/relationships/image" Target="../media/image438.png"/><Relationship Id="rId36" Type="http://schemas.openxmlformats.org/officeDocument/2006/relationships/customXml" Target="../ink/ink439.xml"/><Relationship Id="rId57" Type="http://schemas.openxmlformats.org/officeDocument/2006/relationships/image" Target="../media/image459.png"/><Relationship Id="rId106" Type="http://schemas.openxmlformats.org/officeDocument/2006/relationships/customXml" Target="../ink/ink474.xml"/><Relationship Id="rId127" Type="http://schemas.openxmlformats.org/officeDocument/2006/relationships/image" Target="../media/image494.png"/><Relationship Id="rId262" Type="http://schemas.openxmlformats.org/officeDocument/2006/relationships/customXml" Target="../ink/ink552.xml"/><Relationship Id="rId283" Type="http://schemas.openxmlformats.org/officeDocument/2006/relationships/image" Target="../media/image572.png"/><Relationship Id="rId10" Type="http://schemas.openxmlformats.org/officeDocument/2006/relationships/customXml" Target="../ink/ink426.xml"/><Relationship Id="rId31" Type="http://schemas.openxmlformats.org/officeDocument/2006/relationships/image" Target="../media/image446.png"/><Relationship Id="rId52" Type="http://schemas.openxmlformats.org/officeDocument/2006/relationships/customXml" Target="../ink/ink447.xml"/><Relationship Id="rId73" Type="http://schemas.openxmlformats.org/officeDocument/2006/relationships/image" Target="../media/image467.png"/><Relationship Id="rId78" Type="http://schemas.openxmlformats.org/officeDocument/2006/relationships/customXml" Target="../ink/ink460.xml"/><Relationship Id="rId94" Type="http://schemas.openxmlformats.org/officeDocument/2006/relationships/customXml" Target="../ink/ink468.xml"/><Relationship Id="rId99" Type="http://schemas.openxmlformats.org/officeDocument/2006/relationships/image" Target="../media/image480.png"/><Relationship Id="rId101" Type="http://schemas.openxmlformats.org/officeDocument/2006/relationships/image" Target="../media/image481.png"/><Relationship Id="rId122" Type="http://schemas.openxmlformats.org/officeDocument/2006/relationships/customXml" Target="../ink/ink482.xml"/><Relationship Id="rId143" Type="http://schemas.openxmlformats.org/officeDocument/2006/relationships/image" Target="../media/image502.png"/><Relationship Id="rId148" Type="http://schemas.openxmlformats.org/officeDocument/2006/relationships/customXml" Target="../ink/ink495.xml"/><Relationship Id="rId164" Type="http://schemas.openxmlformats.org/officeDocument/2006/relationships/customXml" Target="../ink/ink503.xml"/><Relationship Id="rId169" Type="http://schemas.openxmlformats.org/officeDocument/2006/relationships/image" Target="../media/image515.png"/><Relationship Id="rId185" Type="http://schemas.openxmlformats.org/officeDocument/2006/relationships/image" Target="../media/image523.png"/><Relationship Id="rId4" Type="http://schemas.openxmlformats.org/officeDocument/2006/relationships/customXml" Target="../ink/ink423.xml"/><Relationship Id="rId9" Type="http://schemas.openxmlformats.org/officeDocument/2006/relationships/image" Target="../media/image435.png"/><Relationship Id="rId180" Type="http://schemas.openxmlformats.org/officeDocument/2006/relationships/customXml" Target="../ink/ink511.xml"/><Relationship Id="rId210" Type="http://schemas.openxmlformats.org/officeDocument/2006/relationships/customXml" Target="../ink/ink526.xml"/><Relationship Id="rId215" Type="http://schemas.openxmlformats.org/officeDocument/2006/relationships/image" Target="../media/image538.png"/><Relationship Id="rId236" Type="http://schemas.openxmlformats.org/officeDocument/2006/relationships/customXml" Target="../ink/ink539.xml"/><Relationship Id="rId257" Type="http://schemas.openxmlformats.org/officeDocument/2006/relationships/image" Target="../media/image559.png"/><Relationship Id="rId278" Type="http://schemas.openxmlformats.org/officeDocument/2006/relationships/customXml" Target="../ink/ink560.xml"/><Relationship Id="rId26" Type="http://schemas.openxmlformats.org/officeDocument/2006/relationships/customXml" Target="../ink/ink434.xml"/><Relationship Id="rId231" Type="http://schemas.openxmlformats.org/officeDocument/2006/relationships/image" Target="../media/image546.png"/><Relationship Id="rId252" Type="http://schemas.openxmlformats.org/officeDocument/2006/relationships/customXml" Target="../ink/ink547.xml"/><Relationship Id="rId273" Type="http://schemas.openxmlformats.org/officeDocument/2006/relationships/image" Target="../media/image567.png"/><Relationship Id="rId294" Type="http://schemas.openxmlformats.org/officeDocument/2006/relationships/customXml" Target="../ink/ink568.xml"/><Relationship Id="rId308" Type="http://schemas.openxmlformats.org/officeDocument/2006/relationships/customXml" Target="../ink/ink575.xml"/><Relationship Id="rId47" Type="http://schemas.openxmlformats.org/officeDocument/2006/relationships/image" Target="../media/image454.png"/><Relationship Id="rId68" Type="http://schemas.openxmlformats.org/officeDocument/2006/relationships/customXml" Target="../ink/ink455.xml"/><Relationship Id="rId89" Type="http://schemas.openxmlformats.org/officeDocument/2006/relationships/image" Target="../media/image475.png"/><Relationship Id="rId112" Type="http://schemas.openxmlformats.org/officeDocument/2006/relationships/customXml" Target="../ink/ink477.xml"/><Relationship Id="rId133" Type="http://schemas.openxmlformats.org/officeDocument/2006/relationships/image" Target="../media/image497.png"/><Relationship Id="rId154" Type="http://schemas.openxmlformats.org/officeDocument/2006/relationships/customXml" Target="../ink/ink498.xml"/><Relationship Id="rId175" Type="http://schemas.openxmlformats.org/officeDocument/2006/relationships/image" Target="../media/image518.png"/><Relationship Id="rId196" Type="http://schemas.openxmlformats.org/officeDocument/2006/relationships/customXml" Target="../ink/ink519.xml"/><Relationship Id="rId200" Type="http://schemas.openxmlformats.org/officeDocument/2006/relationships/customXml" Target="../ink/ink521.xml"/><Relationship Id="rId16" Type="http://schemas.openxmlformats.org/officeDocument/2006/relationships/customXml" Target="../ink/ink429.xml"/><Relationship Id="rId221" Type="http://schemas.openxmlformats.org/officeDocument/2006/relationships/image" Target="../media/image541.png"/><Relationship Id="rId242" Type="http://schemas.openxmlformats.org/officeDocument/2006/relationships/customXml" Target="../ink/ink542.xml"/><Relationship Id="rId263" Type="http://schemas.openxmlformats.org/officeDocument/2006/relationships/image" Target="../media/image562.png"/><Relationship Id="rId284" Type="http://schemas.openxmlformats.org/officeDocument/2006/relationships/customXml" Target="../ink/ink563.xml"/><Relationship Id="rId37" Type="http://schemas.openxmlformats.org/officeDocument/2006/relationships/image" Target="../media/image449.png"/><Relationship Id="rId58" Type="http://schemas.openxmlformats.org/officeDocument/2006/relationships/customXml" Target="../ink/ink450.xml"/><Relationship Id="rId79" Type="http://schemas.openxmlformats.org/officeDocument/2006/relationships/image" Target="../media/image470.png"/><Relationship Id="rId102" Type="http://schemas.openxmlformats.org/officeDocument/2006/relationships/customXml" Target="../ink/ink472.xml"/><Relationship Id="rId123" Type="http://schemas.openxmlformats.org/officeDocument/2006/relationships/image" Target="../media/image492.png"/><Relationship Id="rId144" Type="http://schemas.openxmlformats.org/officeDocument/2006/relationships/customXml" Target="../ink/ink493.xml"/><Relationship Id="rId90" Type="http://schemas.openxmlformats.org/officeDocument/2006/relationships/customXml" Target="../ink/ink466.xml"/><Relationship Id="rId165" Type="http://schemas.openxmlformats.org/officeDocument/2006/relationships/image" Target="../media/image513.png"/><Relationship Id="rId186" Type="http://schemas.openxmlformats.org/officeDocument/2006/relationships/customXml" Target="../ink/ink514.xml"/><Relationship Id="rId211" Type="http://schemas.openxmlformats.org/officeDocument/2006/relationships/image" Target="../media/image536.png"/><Relationship Id="rId232" Type="http://schemas.openxmlformats.org/officeDocument/2006/relationships/customXml" Target="../ink/ink537.xml"/><Relationship Id="rId253" Type="http://schemas.openxmlformats.org/officeDocument/2006/relationships/image" Target="../media/image557.png"/><Relationship Id="rId274" Type="http://schemas.openxmlformats.org/officeDocument/2006/relationships/customXml" Target="../ink/ink558.xml"/><Relationship Id="rId295" Type="http://schemas.openxmlformats.org/officeDocument/2006/relationships/image" Target="../media/image578.png"/><Relationship Id="rId309" Type="http://schemas.openxmlformats.org/officeDocument/2006/relationships/image" Target="../media/image585.png"/><Relationship Id="rId27" Type="http://schemas.openxmlformats.org/officeDocument/2006/relationships/image" Target="../media/image444.png"/><Relationship Id="rId48" Type="http://schemas.openxmlformats.org/officeDocument/2006/relationships/customXml" Target="../ink/ink445.xml"/><Relationship Id="rId69" Type="http://schemas.openxmlformats.org/officeDocument/2006/relationships/image" Target="../media/image465.png"/><Relationship Id="rId113" Type="http://schemas.openxmlformats.org/officeDocument/2006/relationships/image" Target="../media/image487.png"/><Relationship Id="rId134" Type="http://schemas.openxmlformats.org/officeDocument/2006/relationships/customXml" Target="../ink/ink488.xml"/><Relationship Id="rId80" Type="http://schemas.openxmlformats.org/officeDocument/2006/relationships/customXml" Target="../ink/ink461.xml"/><Relationship Id="rId155" Type="http://schemas.openxmlformats.org/officeDocument/2006/relationships/image" Target="../media/image508.png"/><Relationship Id="rId176" Type="http://schemas.openxmlformats.org/officeDocument/2006/relationships/customXml" Target="../ink/ink509.xml"/><Relationship Id="rId197" Type="http://schemas.openxmlformats.org/officeDocument/2006/relationships/image" Target="../media/image529.png"/><Relationship Id="rId201" Type="http://schemas.openxmlformats.org/officeDocument/2006/relationships/image" Target="../media/image531.png"/><Relationship Id="rId222" Type="http://schemas.openxmlformats.org/officeDocument/2006/relationships/customXml" Target="../ink/ink532.xml"/><Relationship Id="rId243" Type="http://schemas.openxmlformats.org/officeDocument/2006/relationships/image" Target="../media/image552.png"/><Relationship Id="rId264" Type="http://schemas.openxmlformats.org/officeDocument/2006/relationships/customXml" Target="../ink/ink553.xml"/><Relationship Id="rId285" Type="http://schemas.openxmlformats.org/officeDocument/2006/relationships/image" Target="../media/image573.png"/><Relationship Id="rId17" Type="http://schemas.openxmlformats.org/officeDocument/2006/relationships/image" Target="../media/image439.png"/><Relationship Id="rId38" Type="http://schemas.openxmlformats.org/officeDocument/2006/relationships/customXml" Target="../ink/ink440.xml"/><Relationship Id="rId59" Type="http://schemas.openxmlformats.org/officeDocument/2006/relationships/image" Target="../media/image460.png"/><Relationship Id="rId103" Type="http://schemas.openxmlformats.org/officeDocument/2006/relationships/image" Target="../media/image482.png"/><Relationship Id="rId124" Type="http://schemas.openxmlformats.org/officeDocument/2006/relationships/customXml" Target="../ink/ink483.xml"/><Relationship Id="rId70" Type="http://schemas.openxmlformats.org/officeDocument/2006/relationships/customXml" Target="../ink/ink456.xml"/><Relationship Id="rId91" Type="http://schemas.openxmlformats.org/officeDocument/2006/relationships/image" Target="../media/image476.png"/><Relationship Id="rId145" Type="http://schemas.openxmlformats.org/officeDocument/2006/relationships/image" Target="../media/image503.png"/><Relationship Id="rId166" Type="http://schemas.openxmlformats.org/officeDocument/2006/relationships/customXml" Target="../ink/ink504.xml"/><Relationship Id="rId187" Type="http://schemas.openxmlformats.org/officeDocument/2006/relationships/image" Target="../media/image52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7.xml"/><Relationship Id="rId233" Type="http://schemas.openxmlformats.org/officeDocument/2006/relationships/image" Target="../media/image547.png"/><Relationship Id="rId254" Type="http://schemas.openxmlformats.org/officeDocument/2006/relationships/customXml" Target="../ink/ink548.xml"/><Relationship Id="rId28" Type="http://schemas.openxmlformats.org/officeDocument/2006/relationships/customXml" Target="../ink/ink435.xml"/><Relationship Id="rId49" Type="http://schemas.openxmlformats.org/officeDocument/2006/relationships/image" Target="../media/image455.png"/><Relationship Id="rId114" Type="http://schemas.openxmlformats.org/officeDocument/2006/relationships/customXml" Target="../ink/ink478.xml"/><Relationship Id="rId275" Type="http://schemas.openxmlformats.org/officeDocument/2006/relationships/image" Target="../media/image568.png"/><Relationship Id="rId296" Type="http://schemas.openxmlformats.org/officeDocument/2006/relationships/customXml" Target="../ink/ink569.xml"/><Relationship Id="rId300" Type="http://schemas.openxmlformats.org/officeDocument/2006/relationships/customXml" Target="../ink/ink571.xml"/><Relationship Id="rId60" Type="http://schemas.openxmlformats.org/officeDocument/2006/relationships/customXml" Target="../ink/ink451.xml"/><Relationship Id="rId81" Type="http://schemas.openxmlformats.org/officeDocument/2006/relationships/image" Target="../media/image471.png"/><Relationship Id="rId135" Type="http://schemas.openxmlformats.org/officeDocument/2006/relationships/image" Target="../media/image498.png"/><Relationship Id="rId156" Type="http://schemas.openxmlformats.org/officeDocument/2006/relationships/customXml" Target="../ink/ink499.xml"/><Relationship Id="rId177" Type="http://schemas.openxmlformats.org/officeDocument/2006/relationships/image" Target="../media/image519.png"/><Relationship Id="rId198" Type="http://schemas.openxmlformats.org/officeDocument/2006/relationships/customXml" Target="../ink/ink520.xml"/><Relationship Id="rId202" Type="http://schemas.openxmlformats.org/officeDocument/2006/relationships/customXml" Target="../ink/ink522.xml"/><Relationship Id="rId223" Type="http://schemas.openxmlformats.org/officeDocument/2006/relationships/image" Target="../media/image542.png"/><Relationship Id="rId244" Type="http://schemas.openxmlformats.org/officeDocument/2006/relationships/customXml" Target="../ink/ink543.xml"/><Relationship Id="rId18" Type="http://schemas.openxmlformats.org/officeDocument/2006/relationships/customXml" Target="../ink/ink430.xml"/><Relationship Id="rId39" Type="http://schemas.openxmlformats.org/officeDocument/2006/relationships/image" Target="../media/image450.png"/><Relationship Id="rId265" Type="http://schemas.openxmlformats.org/officeDocument/2006/relationships/image" Target="../media/image563.png"/><Relationship Id="rId286" Type="http://schemas.openxmlformats.org/officeDocument/2006/relationships/customXml" Target="../ink/ink564.xml"/><Relationship Id="rId50" Type="http://schemas.openxmlformats.org/officeDocument/2006/relationships/customXml" Target="../ink/ink446.xml"/><Relationship Id="rId104" Type="http://schemas.openxmlformats.org/officeDocument/2006/relationships/customXml" Target="../ink/ink473.xml"/><Relationship Id="rId125" Type="http://schemas.openxmlformats.org/officeDocument/2006/relationships/image" Target="../media/image493.png"/><Relationship Id="rId146" Type="http://schemas.openxmlformats.org/officeDocument/2006/relationships/customXml" Target="../ink/ink494.xml"/><Relationship Id="rId167" Type="http://schemas.openxmlformats.org/officeDocument/2006/relationships/image" Target="../media/image514.png"/><Relationship Id="rId188" Type="http://schemas.openxmlformats.org/officeDocument/2006/relationships/customXml" Target="../ink/ink515.xml"/><Relationship Id="rId71" Type="http://schemas.openxmlformats.org/officeDocument/2006/relationships/image" Target="../media/image466.png"/><Relationship Id="rId92" Type="http://schemas.openxmlformats.org/officeDocument/2006/relationships/customXml" Target="../ink/ink467.xml"/><Relationship Id="rId213" Type="http://schemas.openxmlformats.org/officeDocument/2006/relationships/image" Target="../media/image537.png"/><Relationship Id="rId234" Type="http://schemas.openxmlformats.org/officeDocument/2006/relationships/customXml" Target="../ink/ink538.xml"/><Relationship Id="rId2" Type="http://schemas.openxmlformats.org/officeDocument/2006/relationships/customXml" Target="../ink/ink422.xml"/><Relationship Id="rId29" Type="http://schemas.openxmlformats.org/officeDocument/2006/relationships/image" Target="../media/image445.png"/><Relationship Id="rId255" Type="http://schemas.openxmlformats.org/officeDocument/2006/relationships/image" Target="../media/image558.png"/><Relationship Id="rId276" Type="http://schemas.openxmlformats.org/officeDocument/2006/relationships/customXml" Target="../ink/ink559.xml"/><Relationship Id="rId297" Type="http://schemas.openxmlformats.org/officeDocument/2006/relationships/image" Target="../media/image5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9.png"/><Relationship Id="rId13" Type="http://schemas.openxmlformats.org/officeDocument/2006/relationships/customXml" Target="../ink/ink581.xml"/><Relationship Id="rId18" Type="http://schemas.openxmlformats.org/officeDocument/2006/relationships/image" Target="../media/image594.png"/><Relationship Id="rId26" Type="http://schemas.openxmlformats.org/officeDocument/2006/relationships/image" Target="../media/image598.png"/><Relationship Id="rId3" Type="http://schemas.openxmlformats.org/officeDocument/2006/relationships/customXml" Target="../ink/ink576.xml"/><Relationship Id="rId21" Type="http://schemas.openxmlformats.org/officeDocument/2006/relationships/customXml" Target="../ink/ink585.xml"/><Relationship Id="rId34" Type="http://schemas.openxmlformats.org/officeDocument/2006/relationships/image" Target="../media/image602.png"/><Relationship Id="rId7" Type="http://schemas.openxmlformats.org/officeDocument/2006/relationships/customXml" Target="../ink/ink578.xml"/><Relationship Id="rId12" Type="http://schemas.openxmlformats.org/officeDocument/2006/relationships/image" Target="../media/image591.png"/><Relationship Id="rId17" Type="http://schemas.openxmlformats.org/officeDocument/2006/relationships/customXml" Target="../ink/ink583.xml"/><Relationship Id="rId25" Type="http://schemas.openxmlformats.org/officeDocument/2006/relationships/customXml" Target="../ink/ink587.xml"/><Relationship Id="rId33" Type="http://schemas.openxmlformats.org/officeDocument/2006/relationships/customXml" Target="../ink/ink591.xml"/><Relationship Id="rId38" Type="http://schemas.openxmlformats.org/officeDocument/2006/relationships/image" Target="../media/image604.png"/><Relationship Id="rId2" Type="http://schemas.openxmlformats.org/officeDocument/2006/relationships/image" Target="../media/image427.png"/><Relationship Id="rId16" Type="http://schemas.openxmlformats.org/officeDocument/2006/relationships/image" Target="../media/image593.png"/><Relationship Id="rId20" Type="http://schemas.openxmlformats.org/officeDocument/2006/relationships/image" Target="../media/image595.png"/><Relationship Id="rId29" Type="http://schemas.openxmlformats.org/officeDocument/2006/relationships/customXml" Target="../ink/ink5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8.png"/><Relationship Id="rId11" Type="http://schemas.openxmlformats.org/officeDocument/2006/relationships/customXml" Target="../ink/ink580.xml"/><Relationship Id="rId24" Type="http://schemas.openxmlformats.org/officeDocument/2006/relationships/image" Target="../media/image597.png"/><Relationship Id="rId32" Type="http://schemas.openxmlformats.org/officeDocument/2006/relationships/image" Target="../media/image601.png"/><Relationship Id="rId37" Type="http://schemas.openxmlformats.org/officeDocument/2006/relationships/customXml" Target="../ink/ink593.xml"/><Relationship Id="rId5" Type="http://schemas.openxmlformats.org/officeDocument/2006/relationships/customXml" Target="../ink/ink577.xml"/><Relationship Id="rId15" Type="http://schemas.openxmlformats.org/officeDocument/2006/relationships/customXml" Target="../ink/ink582.xml"/><Relationship Id="rId23" Type="http://schemas.openxmlformats.org/officeDocument/2006/relationships/customXml" Target="../ink/ink586.xml"/><Relationship Id="rId28" Type="http://schemas.openxmlformats.org/officeDocument/2006/relationships/image" Target="../media/image599.png"/><Relationship Id="rId36" Type="http://schemas.openxmlformats.org/officeDocument/2006/relationships/image" Target="../media/image603.png"/><Relationship Id="rId10" Type="http://schemas.openxmlformats.org/officeDocument/2006/relationships/image" Target="../media/image590.png"/><Relationship Id="rId19" Type="http://schemas.openxmlformats.org/officeDocument/2006/relationships/customXml" Target="../ink/ink584.xml"/><Relationship Id="rId31" Type="http://schemas.openxmlformats.org/officeDocument/2006/relationships/customXml" Target="../ink/ink590.xml"/><Relationship Id="rId4" Type="http://schemas.openxmlformats.org/officeDocument/2006/relationships/image" Target="../media/image587.png"/><Relationship Id="rId9" Type="http://schemas.openxmlformats.org/officeDocument/2006/relationships/customXml" Target="../ink/ink579.xml"/><Relationship Id="rId14" Type="http://schemas.openxmlformats.org/officeDocument/2006/relationships/image" Target="../media/image592.png"/><Relationship Id="rId22" Type="http://schemas.openxmlformats.org/officeDocument/2006/relationships/image" Target="../media/image596.png"/><Relationship Id="rId27" Type="http://schemas.openxmlformats.org/officeDocument/2006/relationships/customXml" Target="../ink/ink588.xml"/><Relationship Id="rId30" Type="http://schemas.openxmlformats.org/officeDocument/2006/relationships/image" Target="../media/image600.png"/><Relationship Id="rId35" Type="http://schemas.openxmlformats.org/officeDocument/2006/relationships/customXml" Target="../ink/ink59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3.png"/><Relationship Id="rId18" Type="http://schemas.openxmlformats.org/officeDocument/2006/relationships/customXml" Target="../ink/ink601.xml"/><Relationship Id="rId26" Type="http://schemas.openxmlformats.org/officeDocument/2006/relationships/customXml" Target="../ink/ink605.xml"/><Relationship Id="rId39" Type="http://schemas.openxmlformats.org/officeDocument/2006/relationships/image" Target="../media/image626.png"/><Relationship Id="rId21" Type="http://schemas.openxmlformats.org/officeDocument/2006/relationships/image" Target="../media/image617.png"/><Relationship Id="rId34" Type="http://schemas.openxmlformats.org/officeDocument/2006/relationships/customXml" Target="../ink/ink609.xml"/><Relationship Id="rId42" Type="http://schemas.openxmlformats.org/officeDocument/2006/relationships/customXml" Target="../ink/ink613.xml"/><Relationship Id="rId47" Type="http://schemas.openxmlformats.org/officeDocument/2006/relationships/image" Target="../media/image630.png"/><Relationship Id="rId50" Type="http://schemas.openxmlformats.org/officeDocument/2006/relationships/customXml" Target="../ink/ink617.xml"/><Relationship Id="rId55" Type="http://schemas.openxmlformats.org/officeDocument/2006/relationships/image" Target="../media/image634.png"/><Relationship Id="rId7" Type="http://schemas.openxmlformats.org/officeDocument/2006/relationships/image" Target="../media/image610.png"/><Relationship Id="rId12" Type="http://schemas.openxmlformats.org/officeDocument/2006/relationships/customXml" Target="../ink/ink598.xml"/><Relationship Id="rId17" Type="http://schemas.openxmlformats.org/officeDocument/2006/relationships/image" Target="../media/image615.png"/><Relationship Id="rId25" Type="http://schemas.openxmlformats.org/officeDocument/2006/relationships/image" Target="../media/image619.png"/><Relationship Id="rId33" Type="http://schemas.openxmlformats.org/officeDocument/2006/relationships/image" Target="../media/image623.png"/><Relationship Id="rId38" Type="http://schemas.openxmlformats.org/officeDocument/2006/relationships/customXml" Target="../ink/ink611.xml"/><Relationship Id="rId46" Type="http://schemas.openxmlformats.org/officeDocument/2006/relationships/customXml" Target="../ink/ink615.xml"/><Relationship Id="rId59" Type="http://schemas.openxmlformats.org/officeDocument/2006/relationships/image" Target="../media/image636.png"/><Relationship Id="rId2" Type="http://schemas.openxmlformats.org/officeDocument/2006/relationships/image" Target="../media/image606.png"/><Relationship Id="rId16" Type="http://schemas.openxmlformats.org/officeDocument/2006/relationships/customXml" Target="../ink/ink600.xml"/><Relationship Id="rId20" Type="http://schemas.openxmlformats.org/officeDocument/2006/relationships/customXml" Target="../ink/ink602.xml"/><Relationship Id="rId29" Type="http://schemas.openxmlformats.org/officeDocument/2006/relationships/image" Target="../media/image621.png"/><Relationship Id="rId41" Type="http://schemas.openxmlformats.org/officeDocument/2006/relationships/image" Target="../media/image627.png"/><Relationship Id="rId54" Type="http://schemas.openxmlformats.org/officeDocument/2006/relationships/customXml" Target="../ink/ink6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5.xml"/><Relationship Id="rId11" Type="http://schemas.openxmlformats.org/officeDocument/2006/relationships/image" Target="../media/image612.png"/><Relationship Id="rId24" Type="http://schemas.openxmlformats.org/officeDocument/2006/relationships/customXml" Target="../ink/ink604.xml"/><Relationship Id="rId32" Type="http://schemas.openxmlformats.org/officeDocument/2006/relationships/customXml" Target="../ink/ink608.xml"/><Relationship Id="rId37" Type="http://schemas.openxmlformats.org/officeDocument/2006/relationships/image" Target="../media/image625.png"/><Relationship Id="rId40" Type="http://schemas.openxmlformats.org/officeDocument/2006/relationships/customXml" Target="../ink/ink612.xml"/><Relationship Id="rId45" Type="http://schemas.openxmlformats.org/officeDocument/2006/relationships/image" Target="../media/image629.png"/><Relationship Id="rId53" Type="http://schemas.openxmlformats.org/officeDocument/2006/relationships/image" Target="../media/image633.png"/><Relationship Id="rId58" Type="http://schemas.openxmlformats.org/officeDocument/2006/relationships/customXml" Target="../ink/ink621.xml"/><Relationship Id="rId5" Type="http://schemas.openxmlformats.org/officeDocument/2006/relationships/image" Target="../media/image609.png"/><Relationship Id="rId15" Type="http://schemas.openxmlformats.org/officeDocument/2006/relationships/image" Target="../media/image614.png"/><Relationship Id="rId23" Type="http://schemas.openxmlformats.org/officeDocument/2006/relationships/image" Target="../media/image618.png"/><Relationship Id="rId28" Type="http://schemas.openxmlformats.org/officeDocument/2006/relationships/customXml" Target="../ink/ink606.xml"/><Relationship Id="rId36" Type="http://schemas.openxmlformats.org/officeDocument/2006/relationships/customXml" Target="../ink/ink610.xml"/><Relationship Id="rId49" Type="http://schemas.openxmlformats.org/officeDocument/2006/relationships/image" Target="../media/image631.png"/><Relationship Id="rId57" Type="http://schemas.openxmlformats.org/officeDocument/2006/relationships/image" Target="../media/image635.png"/><Relationship Id="rId10" Type="http://schemas.openxmlformats.org/officeDocument/2006/relationships/customXml" Target="../ink/ink597.xml"/><Relationship Id="rId19" Type="http://schemas.openxmlformats.org/officeDocument/2006/relationships/image" Target="../media/image616.png"/><Relationship Id="rId31" Type="http://schemas.openxmlformats.org/officeDocument/2006/relationships/image" Target="../media/image622.png"/><Relationship Id="rId44" Type="http://schemas.openxmlformats.org/officeDocument/2006/relationships/customXml" Target="../ink/ink614.xml"/><Relationship Id="rId52" Type="http://schemas.openxmlformats.org/officeDocument/2006/relationships/customXml" Target="../ink/ink618.xml"/><Relationship Id="rId4" Type="http://schemas.openxmlformats.org/officeDocument/2006/relationships/customXml" Target="../ink/ink594.xml"/><Relationship Id="rId9" Type="http://schemas.openxmlformats.org/officeDocument/2006/relationships/image" Target="../media/image611.png"/><Relationship Id="rId14" Type="http://schemas.openxmlformats.org/officeDocument/2006/relationships/customXml" Target="../ink/ink599.xml"/><Relationship Id="rId22" Type="http://schemas.openxmlformats.org/officeDocument/2006/relationships/customXml" Target="../ink/ink603.xml"/><Relationship Id="rId27" Type="http://schemas.openxmlformats.org/officeDocument/2006/relationships/image" Target="../media/image620.png"/><Relationship Id="rId30" Type="http://schemas.openxmlformats.org/officeDocument/2006/relationships/customXml" Target="../ink/ink607.xml"/><Relationship Id="rId35" Type="http://schemas.openxmlformats.org/officeDocument/2006/relationships/image" Target="../media/image624.png"/><Relationship Id="rId43" Type="http://schemas.openxmlformats.org/officeDocument/2006/relationships/image" Target="../media/image628.png"/><Relationship Id="rId48" Type="http://schemas.openxmlformats.org/officeDocument/2006/relationships/customXml" Target="../ink/ink616.xml"/><Relationship Id="rId56" Type="http://schemas.openxmlformats.org/officeDocument/2006/relationships/customXml" Target="../ink/ink620.xml"/><Relationship Id="rId8" Type="http://schemas.openxmlformats.org/officeDocument/2006/relationships/customXml" Target="../ink/ink596.xml"/><Relationship Id="rId51" Type="http://schemas.openxmlformats.org/officeDocument/2006/relationships/image" Target="../media/image632.png"/><Relationship Id="rId3" Type="http://schemas.openxmlformats.org/officeDocument/2006/relationships/image" Target="../media/image60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.png"/><Relationship Id="rId13" Type="http://schemas.openxmlformats.org/officeDocument/2006/relationships/customXml" Target="../ink/ink626.xml"/><Relationship Id="rId3" Type="http://schemas.openxmlformats.org/officeDocument/2006/relationships/image" Target="../media/image637.png"/><Relationship Id="rId7" Type="http://schemas.openxmlformats.org/officeDocument/2006/relationships/customXml" Target="../ink/ink623.xml"/><Relationship Id="rId12" Type="http://schemas.openxmlformats.org/officeDocument/2006/relationships/image" Target="../media/image643.png"/><Relationship Id="rId2" Type="http://schemas.openxmlformats.org/officeDocument/2006/relationships/image" Target="../media/image6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customXml" Target="../ink/ink625.xml"/><Relationship Id="rId5" Type="http://schemas.openxmlformats.org/officeDocument/2006/relationships/customXml" Target="../ink/ink622.xml"/><Relationship Id="rId10" Type="http://schemas.openxmlformats.org/officeDocument/2006/relationships/image" Target="../media/image642.png"/><Relationship Id="rId4" Type="http://schemas.openxmlformats.org/officeDocument/2006/relationships/image" Target="../media/image638.png"/><Relationship Id="rId9" Type="http://schemas.openxmlformats.org/officeDocument/2006/relationships/customXml" Target="../ink/ink624.xml"/><Relationship Id="rId14" Type="http://schemas.openxmlformats.org/officeDocument/2006/relationships/image" Target="../media/image6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63" Type="http://schemas.openxmlformats.org/officeDocument/2006/relationships/image" Target="../media/image32.png"/><Relationship Id="rId68" Type="http://schemas.openxmlformats.org/officeDocument/2006/relationships/customXml" Target="../ink/ink33.xml"/><Relationship Id="rId76" Type="http://schemas.openxmlformats.org/officeDocument/2006/relationships/customXml" Target="../ink/ink37.xml"/><Relationship Id="rId84" Type="http://schemas.openxmlformats.org/officeDocument/2006/relationships/customXml" Target="../ink/ink41.xml"/><Relationship Id="rId89" Type="http://schemas.openxmlformats.org/officeDocument/2006/relationships/image" Target="../media/image45.png"/><Relationship Id="rId97" Type="http://schemas.openxmlformats.org/officeDocument/2006/relationships/image" Target="../media/image49.png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92" Type="http://schemas.openxmlformats.org/officeDocument/2006/relationships/customXml" Target="../ink/ink45.xml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74" Type="http://schemas.openxmlformats.org/officeDocument/2006/relationships/customXml" Target="../ink/ink36.xml"/><Relationship Id="rId79" Type="http://schemas.openxmlformats.org/officeDocument/2006/relationships/image" Target="../media/image40.png"/><Relationship Id="rId87" Type="http://schemas.openxmlformats.org/officeDocument/2006/relationships/image" Target="../media/image44.png"/><Relationship Id="rId5" Type="http://schemas.openxmlformats.org/officeDocument/2006/relationships/image" Target="../media/image3.png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90" Type="http://schemas.openxmlformats.org/officeDocument/2006/relationships/customXml" Target="../ink/ink44.xml"/><Relationship Id="rId95" Type="http://schemas.openxmlformats.org/officeDocument/2006/relationships/image" Target="../media/image48.png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5.png"/><Relationship Id="rId77" Type="http://schemas.openxmlformats.org/officeDocument/2006/relationships/image" Target="../media/image39.png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43.png"/><Relationship Id="rId93" Type="http://schemas.openxmlformats.org/officeDocument/2006/relationships/image" Target="../media/image47.png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88" Type="http://schemas.openxmlformats.org/officeDocument/2006/relationships/customXml" Target="../ink/ink43.xml"/><Relationship Id="rId91" Type="http://schemas.openxmlformats.org/officeDocument/2006/relationships/image" Target="../media/image46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38.xml"/><Relationship Id="rId81" Type="http://schemas.openxmlformats.org/officeDocument/2006/relationships/image" Target="../media/image41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7.png"/><Relationship Id="rId3" Type="http://schemas.openxmlformats.org/officeDocument/2006/relationships/customXml" Target="../ink/ink627.xml"/><Relationship Id="rId7" Type="http://schemas.openxmlformats.org/officeDocument/2006/relationships/customXml" Target="../ink/ink629.xml"/><Relationship Id="rId2" Type="http://schemas.openxmlformats.org/officeDocument/2006/relationships/image" Target="../media/image6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6.png"/><Relationship Id="rId5" Type="http://schemas.openxmlformats.org/officeDocument/2006/relationships/customXml" Target="../ink/ink628.xml"/><Relationship Id="rId10" Type="http://schemas.openxmlformats.org/officeDocument/2006/relationships/image" Target="../media/image648.png"/><Relationship Id="rId4" Type="http://schemas.openxmlformats.org/officeDocument/2006/relationships/image" Target="../media/image645.png"/><Relationship Id="rId9" Type="http://schemas.openxmlformats.org/officeDocument/2006/relationships/customXml" Target="../ink/ink6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7" Type="http://schemas.openxmlformats.org/officeDocument/2006/relationships/image" Target="../media/image652.png"/><Relationship Id="rId2" Type="http://schemas.openxmlformats.org/officeDocument/2006/relationships/image" Target="../media/image6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2.xml"/><Relationship Id="rId5" Type="http://schemas.openxmlformats.org/officeDocument/2006/relationships/image" Target="../media/image651.png"/><Relationship Id="rId4" Type="http://schemas.openxmlformats.org/officeDocument/2006/relationships/customXml" Target="../ink/ink6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5.png"/><Relationship Id="rId2" Type="http://schemas.openxmlformats.org/officeDocument/2006/relationships/image" Target="../media/image6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5.xml"/><Relationship Id="rId13" Type="http://schemas.openxmlformats.org/officeDocument/2006/relationships/image" Target="../media/image663.png"/><Relationship Id="rId18" Type="http://schemas.openxmlformats.org/officeDocument/2006/relationships/customXml" Target="../ink/ink640.xml"/><Relationship Id="rId26" Type="http://schemas.openxmlformats.org/officeDocument/2006/relationships/customXml" Target="../ink/ink644.xml"/><Relationship Id="rId3" Type="http://schemas.openxmlformats.org/officeDocument/2006/relationships/image" Target="../media/image658.png"/><Relationship Id="rId21" Type="http://schemas.openxmlformats.org/officeDocument/2006/relationships/image" Target="../media/image667.png"/><Relationship Id="rId7" Type="http://schemas.openxmlformats.org/officeDocument/2006/relationships/image" Target="../media/image660.png"/><Relationship Id="rId12" Type="http://schemas.openxmlformats.org/officeDocument/2006/relationships/customXml" Target="../ink/ink637.xml"/><Relationship Id="rId17" Type="http://schemas.openxmlformats.org/officeDocument/2006/relationships/image" Target="../media/image665.png"/><Relationship Id="rId25" Type="http://schemas.openxmlformats.org/officeDocument/2006/relationships/image" Target="../media/image669.png"/><Relationship Id="rId2" Type="http://schemas.openxmlformats.org/officeDocument/2006/relationships/image" Target="../media/image657.png"/><Relationship Id="rId16" Type="http://schemas.openxmlformats.org/officeDocument/2006/relationships/customXml" Target="../ink/ink639.xml"/><Relationship Id="rId20" Type="http://schemas.openxmlformats.org/officeDocument/2006/relationships/customXml" Target="../ink/ink6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34.xml"/><Relationship Id="rId11" Type="http://schemas.openxmlformats.org/officeDocument/2006/relationships/image" Target="../media/image662.png"/><Relationship Id="rId24" Type="http://schemas.openxmlformats.org/officeDocument/2006/relationships/customXml" Target="../ink/ink643.xml"/><Relationship Id="rId5" Type="http://schemas.openxmlformats.org/officeDocument/2006/relationships/image" Target="../media/image659.png"/><Relationship Id="rId15" Type="http://schemas.openxmlformats.org/officeDocument/2006/relationships/image" Target="../media/image664.png"/><Relationship Id="rId23" Type="http://schemas.openxmlformats.org/officeDocument/2006/relationships/image" Target="../media/image668.png"/><Relationship Id="rId10" Type="http://schemas.openxmlformats.org/officeDocument/2006/relationships/customXml" Target="../ink/ink636.xml"/><Relationship Id="rId19" Type="http://schemas.openxmlformats.org/officeDocument/2006/relationships/image" Target="../media/image666.png"/><Relationship Id="rId4" Type="http://schemas.openxmlformats.org/officeDocument/2006/relationships/customXml" Target="../ink/ink633.xml"/><Relationship Id="rId9" Type="http://schemas.openxmlformats.org/officeDocument/2006/relationships/image" Target="../media/image661.png"/><Relationship Id="rId14" Type="http://schemas.openxmlformats.org/officeDocument/2006/relationships/customXml" Target="../ink/ink638.xml"/><Relationship Id="rId22" Type="http://schemas.openxmlformats.org/officeDocument/2006/relationships/customXml" Target="../ink/ink642.xml"/><Relationship Id="rId27" Type="http://schemas.openxmlformats.org/officeDocument/2006/relationships/image" Target="../media/image6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7.xml"/><Relationship Id="rId13" Type="http://schemas.openxmlformats.org/officeDocument/2006/relationships/image" Target="../media/image677.png"/><Relationship Id="rId18" Type="http://schemas.openxmlformats.org/officeDocument/2006/relationships/customXml" Target="../ink/ink652.xml"/><Relationship Id="rId26" Type="http://schemas.openxmlformats.org/officeDocument/2006/relationships/customXml" Target="../ink/ink656.xml"/><Relationship Id="rId3" Type="http://schemas.openxmlformats.org/officeDocument/2006/relationships/image" Target="../media/image672.png"/><Relationship Id="rId21" Type="http://schemas.openxmlformats.org/officeDocument/2006/relationships/image" Target="../media/image681.png"/><Relationship Id="rId34" Type="http://schemas.openxmlformats.org/officeDocument/2006/relationships/customXml" Target="../ink/ink660.xml"/><Relationship Id="rId7" Type="http://schemas.openxmlformats.org/officeDocument/2006/relationships/image" Target="../media/image674.png"/><Relationship Id="rId12" Type="http://schemas.openxmlformats.org/officeDocument/2006/relationships/customXml" Target="../ink/ink649.xml"/><Relationship Id="rId17" Type="http://schemas.openxmlformats.org/officeDocument/2006/relationships/image" Target="../media/image679.png"/><Relationship Id="rId25" Type="http://schemas.openxmlformats.org/officeDocument/2006/relationships/image" Target="../media/image683.png"/><Relationship Id="rId33" Type="http://schemas.openxmlformats.org/officeDocument/2006/relationships/image" Target="../media/image687.png"/><Relationship Id="rId2" Type="http://schemas.openxmlformats.org/officeDocument/2006/relationships/image" Target="../media/image671.png"/><Relationship Id="rId16" Type="http://schemas.openxmlformats.org/officeDocument/2006/relationships/customXml" Target="../ink/ink651.xml"/><Relationship Id="rId20" Type="http://schemas.openxmlformats.org/officeDocument/2006/relationships/customXml" Target="../ink/ink653.xml"/><Relationship Id="rId29" Type="http://schemas.openxmlformats.org/officeDocument/2006/relationships/image" Target="../media/image68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6.xml"/><Relationship Id="rId11" Type="http://schemas.openxmlformats.org/officeDocument/2006/relationships/image" Target="../media/image676.png"/><Relationship Id="rId24" Type="http://schemas.openxmlformats.org/officeDocument/2006/relationships/customXml" Target="../ink/ink655.xml"/><Relationship Id="rId32" Type="http://schemas.openxmlformats.org/officeDocument/2006/relationships/customXml" Target="../ink/ink659.xml"/><Relationship Id="rId5" Type="http://schemas.openxmlformats.org/officeDocument/2006/relationships/image" Target="../media/image673.png"/><Relationship Id="rId15" Type="http://schemas.openxmlformats.org/officeDocument/2006/relationships/image" Target="../media/image678.png"/><Relationship Id="rId23" Type="http://schemas.openxmlformats.org/officeDocument/2006/relationships/image" Target="../media/image682.png"/><Relationship Id="rId28" Type="http://schemas.openxmlformats.org/officeDocument/2006/relationships/customXml" Target="../ink/ink657.xml"/><Relationship Id="rId10" Type="http://schemas.openxmlformats.org/officeDocument/2006/relationships/customXml" Target="../ink/ink648.xml"/><Relationship Id="rId19" Type="http://schemas.openxmlformats.org/officeDocument/2006/relationships/image" Target="../media/image680.png"/><Relationship Id="rId31" Type="http://schemas.openxmlformats.org/officeDocument/2006/relationships/image" Target="../media/image686.png"/><Relationship Id="rId4" Type="http://schemas.openxmlformats.org/officeDocument/2006/relationships/customXml" Target="../ink/ink645.xml"/><Relationship Id="rId9" Type="http://schemas.openxmlformats.org/officeDocument/2006/relationships/image" Target="../media/image675.png"/><Relationship Id="rId14" Type="http://schemas.openxmlformats.org/officeDocument/2006/relationships/customXml" Target="../ink/ink650.xml"/><Relationship Id="rId22" Type="http://schemas.openxmlformats.org/officeDocument/2006/relationships/customXml" Target="../ink/ink654.xml"/><Relationship Id="rId27" Type="http://schemas.openxmlformats.org/officeDocument/2006/relationships/image" Target="../media/image684.png"/><Relationship Id="rId30" Type="http://schemas.openxmlformats.org/officeDocument/2006/relationships/customXml" Target="../ink/ink658.xml"/><Relationship Id="rId35" Type="http://schemas.openxmlformats.org/officeDocument/2006/relationships/image" Target="../media/image6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13" Type="http://schemas.openxmlformats.org/officeDocument/2006/relationships/image" Target="../media/image56.png"/><Relationship Id="rId18" Type="http://schemas.openxmlformats.org/officeDocument/2006/relationships/customXml" Target="../ink/ink55.xml"/><Relationship Id="rId26" Type="http://schemas.openxmlformats.org/officeDocument/2006/relationships/customXml" Target="../ink/ink59.xml"/><Relationship Id="rId39" Type="http://schemas.openxmlformats.org/officeDocument/2006/relationships/image" Target="../media/image69.png"/><Relationship Id="rId3" Type="http://schemas.openxmlformats.org/officeDocument/2006/relationships/image" Target="../media/image51.png"/><Relationship Id="rId21" Type="http://schemas.openxmlformats.org/officeDocument/2006/relationships/image" Target="../media/image60.png"/><Relationship Id="rId34" Type="http://schemas.openxmlformats.org/officeDocument/2006/relationships/customXml" Target="../ink/ink63.xml"/><Relationship Id="rId42" Type="http://schemas.openxmlformats.org/officeDocument/2006/relationships/customXml" Target="../ink/ink67.xml"/><Relationship Id="rId7" Type="http://schemas.openxmlformats.org/officeDocument/2006/relationships/image" Target="../media/image53.png"/><Relationship Id="rId12" Type="http://schemas.openxmlformats.org/officeDocument/2006/relationships/customXml" Target="../ink/ink52.xml"/><Relationship Id="rId17" Type="http://schemas.openxmlformats.org/officeDocument/2006/relationships/image" Target="../media/image58.png"/><Relationship Id="rId25" Type="http://schemas.openxmlformats.org/officeDocument/2006/relationships/image" Target="../media/image62.png"/><Relationship Id="rId33" Type="http://schemas.openxmlformats.org/officeDocument/2006/relationships/image" Target="../media/image66.png"/><Relationship Id="rId38" Type="http://schemas.openxmlformats.org/officeDocument/2006/relationships/customXml" Target="../ink/ink65.xml"/><Relationship Id="rId2" Type="http://schemas.openxmlformats.org/officeDocument/2006/relationships/image" Target="../media/image50.png"/><Relationship Id="rId16" Type="http://schemas.openxmlformats.org/officeDocument/2006/relationships/customXml" Target="../ink/ink54.xml"/><Relationship Id="rId20" Type="http://schemas.openxmlformats.org/officeDocument/2006/relationships/customXml" Target="../ink/ink56.xml"/><Relationship Id="rId29" Type="http://schemas.openxmlformats.org/officeDocument/2006/relationships/image" Target="../media/image64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9.xml"/><Relationship Id="rId11" Type="http://schemas.openxmlformats.org/officeDocument/2006/relationships/image" Target="../media/image55.png"/><Relationship Id="rId24" Type="http://schemas.openxmlformats.org/officeDocument/2006/relationships/customXml" Target="../ink/ink58.xml"/><Relationship Id="rId32" Type="http://schemas.openxmlformats.org/officeDocument/2006/relationships/customXml" Target="../ink/ink62.xml"/><Relationship Id="rId37" Type="http://schemas.openxmlformats.org/officeDocument/2006/relationships/image" Target="../media/image68.png"/><Relationship Id="rId40" Type="http://schemas.openxmlformats.org/officeDocument/2006/relationships/customXml" Target="../ink/ink66.xml"/><Relationship Id="rId5" Type="http://schemas.openxmlformats.org/officeDocument/2006/relationships/image" Target="../media/image52.png"/><Relationship Id="rId15" Type="http://schemas.openxmlformats.org/officeDocument/2006/relationships/image" Target="../media/image57.png"/><Relationship Id="rId23" Type="http://schemas.openxmlformats.org/officeDocument/2006/relationships/image" Target="../media/image61.png"/><Relationship Id="rId28" Type="http://schemas.openxmlformats.org/officeDocument/2006/relationships/customXml" Target="../ink/ink60.xml"/><Relationship Id="rId36" Type="http://schemas.openxmlformats.org/officeDocument/2006/relationships/customXml" Target="../ink/ink64.xml"/><Relationship Id="rId10" Type="http://schemas.openxmlformats.org/officeDocument/2006/relationships/customXml" Target="../ink/ink51.xml"/><Relationship Id="rId19" Type="http://schemas.openxmlformats.org/officeDocument/2006/relationships/image" Target="../media/image59.png"/><Relationship Id="rId31" Type="http://schemas.openxmlformats.org/officeDocument/2006/relationships/image" Target="../media/image65.png"/><Relationship Id="rId4" Type="http://schemas.openxmlformats.org/officeDocument/2006/relationships/customXml" Target="../ink/ink48.xml"/><Relationship Id="rId9" Type="http://schemas.openxmlformats.org/officeDocument/2006/relationships/image" Target="../media/image54.png"/><Relationship Id="rId14" Type="http://schemas.openxmlformats.org/officeDocument/2006/relationships/customXml" Target="../ink/ink53.xml"/><Relationship Id="rId22" Type="http://schemas.openxmlformats.org/officeDocument/2006/relationships/customXml" Target="../ink/ink57.xml"/><Relationship Id="rId27" Type="http://schemas.openxmlformats.org/officeDocument/2006/relationships/image" Target="../media/image63.png"/><Relationship Id="rId30" Type="http://schemas.openxmlformats.org/officeDocument/2006/relationships/customXml" Target="../ink/ink61.xml"/><Relationship Id="rId35" Type="http://schemas.openxmlformats.org/officeDocument/2006/relationships/image" Target="../media/image67.png"/><Relationship Id="rId43" Type="http://schemas.openxmlformats.org/officeDocument/2006/relationships/image" Target="../media/image7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5.png"/><Relationship Id="rId18" Type="http://schemas.openxmlformats.org/officeDocument/2006/relationships/customXml" Target="../ink/ink669.xml"/><Relationship Id="rId26" Type="http://schemas.openxmlformats.org/officeDocument/2006/relationships/customXml" Target="../ink/ink673.xml"/><Relationship Id="rId39" Type="http://schemas.openxmlformats.org/officeDocument/2006/relationships/image" Target="../media/image708.png"/><Relationship Id="rId21" Type="http://schemas.openxmlformats.org/officeDocument/2006/relationships/image" Target="../media/image699.png"/><Relationship Id="rId34" Type="http://schemas.openxmlformats.org/officeDocument/2006/relationships/customXml" Target="../ink/ink677.xml"/><Relationship Id="rId42" Type="http://schemas.openxmlformats.org/officeDocument/2006/relationships/customXml" Target="../ink/ink681.xml"/><Relationship Id="rId47" Type="http://schemas.openxmlformats.org/officeDocument/2006/relationships/image" Target="../media/image712.png"/><Relationship Id="rId50" Type="http://schemas.openxmlformats.org/officeDocument/2006/relationships/customXml" Target="../ink/ink685.xml"/><Relationship Id="rId55" Type="http://schemas.openxmlformats.org/officeDocument/2006/relationships/image" Target="../media/image716.png"/><Relationship Id="rId63" Type="http://schemas.openxmlformats.org/officeDocument/2006/relationships/image" Target="../media/image720.png"/><Relationship Id="rId7" Type="http://schemas.openxmlformats.org/officeDocument/2006/relationships/image" Target="../media/image692.png"/><Relationship Id="rId2" Type="http://schemas.openxmlformats.org/officeDocument/2006/relationships/customXml" Target="../ink/ink661.xml"/><Relationship Id="rId16" Type="http://schemas.openxmlformats.org/officeDocument/2006/relationships/customXml" Target="../ink/ink668.xml"/><Relationship Id="rId20" Type="http://schemas.openxmlformats.org/officeDocument/2006/relationships/customXml" Target="../ink/ink670.xml"/><Relationship Id="rId29" Type="http://schemas.openxmlformats.org/officeDocument/2006/relationships/image" Target="../media/image703.png"/><Relationship Id="rId41" Type="http://schemas.openxmlformats.org/officeDocument/2006/relationships/image" Target="../media/image709.png"/><Relationship Id="rId54" Type="http://schemas.openxmlformats.org/officeDocument/2006/relationships/customXml" Target="../ink/ink687.xml"/><Relationship Id="rId62" Type="http://schemas.openxmlformats.org/officeDocument/2006/relationships/customXml" Target="../ink/ink6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3.xml"/><Relationship Id="rId11" Type="http://schemas.openxmlformats.org/officeDocument/2006/relationships/image" Target="../media/image694.png"/><Relationship Id="rId24" Type="http://schemas.openxmlformats.org/officeDocument/2006/relationships/customXml" Target="../ink/ink672.xml"/><Relationship Id="rId32" Type="http://schemas.openxmlformats.org/officeDocument/2006/relationships/customXml" Target="../ink/ink676.xml"/><Relationship Id="rId37" Type="http://schemas.openxmlformats.org/officeDocument/2006/relationships/image" Target="../media/image707.png"/><Relationship Id="rId40" Type="http://schemas.openxmlformats.org/officeDocument/2006/relationships/customXml" Target="../ink/ink680.xml"/><Relationship Id="rId45" Type="http://schemas.openxmlformats.org/officeDocument/2006/relationships/image" Target="../media/image711.png"/><Relationship Id="rId53" Type="http://schemas.openxmlformats.org/officeDocument/2006/relationships/image" Target="../media/image715.png"/><Relationship Id="rId58" Type="http://schemas.openxmlformats.org/officeDocument/2006/relationships/customXml" Target="../ink/ink689.xml"/><Relationship Id="rId5" Type="http://schemas.openxmlformats.org/officeDocument/2006/relationships/image" Target="../media/image691.png"/><Relationship Id="rId15" Type="http://schemas.openxmlformats.org/officeDocument/2006/relationships/image" Target="../media/image696.png"/><Relationship Id="rId23" Type="http://schemas.openxmlformats.org/officeDocument/2006/relationships/image" Target="../media/image700.png"/><Relationship Id="rId28" Type="http://schemas.openxmlformats.org/officeDocument/2006/relationships/customXml" Target="../ink/ink674.xml"/><Relationship Id="rId36" Type="http://schemas.openxmlformats.org/officeDocument/2006/relationships/customXml" Target="../ink/ink678.xml"/><Relationship Id="rId49" Type="http://schemas.openxmlformats.org/officeDocument/2006/relationships/image" Target="../media/image713.png"/><Relationship Id="rId57" Type="http://schemas.openxmlformats.org/officeDocument/2006/relationships/image" Target="../media/image717.png"/><Relationship Id="rId61" Type="http://schemas.openxmlformats.org/officeDocument/2006/relationships/image" Target="../media/image719.png"/><Relationship Id="rId10" Type="http://schemas.openxmlformats.org/officeDocument/2006/relationships/customXml" Target="../ink/ink665.xml"/><Relationship Id="rId19" Type="http://schemas.openxmlformats.org/officeDocument/2006/relationships/image" Target="../media/image698.png"/><Relationship Id="rId31" Type="http://schemas.openxmlformats.org/officeDocument/2006/relationships/image" Target="../media/image704.png"/><Relationship Id="rId44" Type="http://schemas.openxmlformats.org/officeDocument/2006/relationships/customXml" Target="../ink/ink682.xml"/><Relationship Id="rId52" Type="http://schemas.openxmlformats.org/officeDocument/2006/relationships/customXml" Target="../ink/ink686.xml"/><Relationship Id="rId60" Type="http://schemas.openxmlformats.org/officeDocument/2006/relationships/customXml" Target="../ink/ink690.xml"/><Relationship Id="rId4" Type="http://schemas.openxmlformats.org/officeDocument/2006/relationships/customXml" Target="../ink/ink662.xml"/><Relationship Id="rId9" Type="http://schemas.openxmlformats.org/officeDocument/2006/relationships/image" Target="../media/image693.png"/><Relationship Id="rId14" Type="http://schemas.openxmlformats.org/officeDocument/2006/relationships/customXml" Target="../ink/ink667.xml"/><Relationship Id="rId22" Type="http://schemas.openxmlformats.org/officeDocument/2006/relationships/customXml" Target="../ink/ink671.xml"/><Relationship Id="rId27" Type="http://schemas.openxmlformats.org/officeDocument/2006/relationships/image" Target="../media/image702.png"/><Relationship Id="rId30" Type="http://schemas.openxmlformats.org/officeDocument/2006/relationships/customXml" Target="../ink/ink675.xml"/><Relationship Id="rId35" Type="http://schemas.openxmlformats.org/officeDocument/2006/relationships/image" Target="../media/image706.png"/><Relationship Id="rId43" Type="http://schemas.openxmlformats.org/officeDocument/2006/relationships/image" Target="../media/image710.png"/><Relationship Id="rId48" Type="http://schemas.openxmlformats.org/officeDocument/2006/relationships/customXml" Target="../ink/ink684.xml"/><Relationship Id="rId56" Type="http://schemas.openxmlformats.org/officeDocument/2006/relationships/customXml" Target="../ink/ink688.xml"/><Relationship Id="rId8" Type="http://schemas.openxmlformats.org/officeDocument/2006/relationships/customXml" Target="../ink/ink664.xml"/><Relationship Id="rId51" Type="http://schemas.openxmlformats.org/officeDocument/2006/relationships/image" Target="../media/image714.png"/><Relationship Id="rId3" Type="http://schemas.openxmlformats.org/officeDocument/2006/relationships/image" Target="../media/image690.png"/><Relationship Id="rId12" Type="http://schemas.openxmlformats.org/officeDocument/2006/relationships/customXml" Target="../ink/ink666.xml"/><Relationship Id="rId17" Type="http://schemas.openxmlformats.org/officeDocument/2006/relationships/image" Target="../media/image697.png"/><Relationship Id="rId25" Type="http://schemas.openxmlformats.org/officeDocument/2006/relationships/image" Target="../media/image701.png"/><Relationship Id="rId33" Type="http://schemas.openxmlformats.org/officeDocument/2006/relationships/image" Target="../media/image705.png"/><Relationship Id="rId38" Type="http://schemas.openxmlformats.org/officeDocument/2006/relationships/customXml" Target="../ink/ink679.xml"/><Relationship Id="rId46" Type="http://schemas.openxmlformats.org/officeDocument/2006/relationships/customXml" Target="../ink/ink683.xml"/><Relationship Id="rId59" Type="http://schemas.openxmlformats.org/officeDocument/2006/relationships/image" Target="../media/image7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4.xml"/><Relationship Id="rId13" Type="http://schemas.openxmlformats.org/officeDocument/2006/relationships/image" Target="../media/image727.png"/><Relationship Id="rId18" Type="http://schemas.openxmlformats.org/officeDocument/2006/relationships/customXml" Target="../ink/ink699.xml"/><Relationship Id="rId3" Type="http://schemas.openxmlformats.org/officeDocument/2006/relationships/image" Target="../media/image722.png"/><Relationship Id="rId7" Type="http://schemas.openxmlformats.org/officeDocument/2006/relationships/image" Target="../media/image724.png"/><Relationship Id="rId12" Type="http://schemas.openxmlformats.org/officeDocument/2006/relationships/customXml" Target="../ink/ink696.xml"/><Relationship Id="rId17" Type="http://schemas.openxmlformats.org/officeDocument/2006/relationships/image" Target="../media/image729.png"/><Relationship Id="rId2" Type="http://schemas.openxmlformats.org/officeDocument/2006/relationships/image" Target="../media/image721.png"/><Relationship Id="rId16" Type="http://schemas.openxmlformats.org/officeDocument/2006/relationships/customXml" Target="../ink/ink6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3.xml"/><Relationship Id="rId11" Type="http://schemas.openxmlformats.org/officeDocument/2006/relationships/image" Target="../media/image726.png"/><Relationship Id="rId5" Type="http://schemas.openxmlformats.org/officeDocument/2006/relationships/image" Target="../media/image723.png"/><Relationship Id="rId15" Type="http://schemas.openxmlformats.org/officeDocument/2006/relationships/image" Target="../media/image728.png"/><Relationship Id="rId10" Type="http://schemas.openxmlformats.org/officeDocument/2006/relationships/customXml" Target="../ink/ink695.xml"/><Relationship Id="rId19" Type="http://schemas.openxmlformats.org/officeDocument/2006/relationships/image" Target="../media/image730.png"/><Relationship Id="rId4" Type="http://schemas.openxmlformats.org/officeDocument/2006/relationships/customXml" Target="../ink/ink692.xml"/><Relationship Id="rId9" Type="http://schemas.openxmlformats.org/officeDocument/2006/relationships/image" Target="../media/image725.png"/><Relationship Id="rId14" Type="http://schemas.openxmlformats.org/officeDocument/2006/relationships/customXml" Target="../ink/ink69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2.png"/><Relationship Id="rId2" Type="http://schemas.openxmlformats.org/officeDocument/2006/relationships/image" Target="../media/image7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3.png"/><Relationship Id="rId4" Type="http://schemas.openxmlformats.org/officeDocument/2006/relationships/customXml" Target="../ink/ink70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6.png"/><Relationship Id="rId2" Type="http://schemas.openxmlformats.org/officeDocument/2006/relationships/image" Target="../media/image7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8.png"/><Relationship Id="rId5" Type="http://schemas.openxmlformats.org/officeDocument/2006/relationships/customXml" Target="../ink/ink701.xml"/><Relationship Id="rId4" Type="http://schemas.openxmlformats.org/officeDocument/2006/relationships/image" Target="../media/image7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2.png"/><Relationship Id="rId13" Type="http://schemas.openxmlformats.org/officeDocument/2006/relationships/customXml" Target="../ink/ink707.xml"/><Relationship Id="rId18" Type="http://schemas.openxmlformats.org/officeDocument/2006/relationships/image" Target="../media/image747.png"/><Relationship Id="rId26" Type="http://schemas.openxmlformats.org/officeDocument/2006/relationships/image" Target="../media/image751.png"/><Relationship Id="rId39" Type="http://schemas.openxmlformats.org/officeDocument/2006/relationships/customXml" Target="../ink/ink720.xml"/><Relationship Id="rId3" Type="http://schemas.openxmlformats.org/officeDocument/2006/relationships/customXml" Target="../ink/ink702.xml"/><Relationship Id="rId21" Type="http://schemas.openxmlformats.org/officeDocument/2006/relationships/customXml" Target="../ink/ink711.xml"/><Relationship Id="rId34" Type="http://schemas.openxmlformats.org/officeDocument/2006/relationships/image" Target="../media/image755.png"/><Relationship Id="rId42" Type="http://schemas.openxmlformats.org/officeDocument/2006/relationships/image" Target="../media/image759.png"/><Relationship Id="rId7" Type="http://schemas.openxmlformats.org/officeDocument/2006/relationships/customXml" Target="../ink/ink704.xml"/><Relationship Id="rId12" Type="http://schemas.openxmlformats.org/officeDocument/2006/relationships/image" Target="../media/image744.png"/><Relationship Id="rId17" Type="http://schemas.openxmlformats.org/officeDocument/2006/relationships/customXml" Target="../ink/ink709.xml"/><Relationship Id="rId25" Type="http://schemas.openxmlformats.org/officeDocument/2006/relationships/customXml" Target="../ink/ink713.xml"/><Relationship Id="rId33" Type="http://schemas.openxmlformats.org/officeDocument/2006/relationships/customXml" Target="../ink/ink717.xml"/><Relationship Id="rId38" Type="http://schemas.openxmlformats.org/officeDocument/2006/relationships/image" Target="../media/image757.png"/><Relationship Id="rId2" Type="http://schemas.openxmlformats.org/officeDocument/2006/relationships/image" Target="../media/image739.png"/><Relationship Id="rId16" Type="http://schemas.openxmlformats.org/officeDocument/2006/relationships/image" Target="../media/image746.png"/><Relationship Id="rId20" Type="http://schemas.openxmlformats.org/officeDocument/2006/relationships/image" Target="../media/image748.png"/><Relationship Id="rId29" Type="http://schemas.openxmlformats.org/officeDocument/2006/relationships/customXml" Target="../ink/ink715.xml"/><Relationship Id="rId41" Type="http://schemas.openxmlformats.org/officeDocument/2006/relationships/customXml" Target="../ink/ink7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1.png"/><Relationship Id="rId11" Type="http://schemas.openxmlformats.org/officeDocument/2006/relationships/customXml" Target="../ink/ink706.xml"/><Relationship Id="rId24" Type="http://schemas.openxmlformats.org/officeDocument/2006/relationships/image" Target="../media/image750.png"/><Relationship Id="rId32" Type="http://schemas.openxmlformats.org/officeDocument/2006/relationships/image" Target="../media/image754.png"/><Relationship Id="rId37" Type="http://schemas.openxmlformats.org/officeDocument/2006/relationships/customXml" Target="../ink/ink719.xml"/><Relationship Id="rId40" Type="http://schemas.openxmlformats.org/officeDocument/2006/relationships/image" Target="../media/image758.png"/><Relationship Id="rId5" Type="http://schemas.openxmlformats.org/officeDocument/2006/relationships/customXml" Target="../ink/ink703.xml"/><Relationship Id="rId15" Type="http://schemas.openxmlformats.org/officeDocument/2006/relationships/customXml" Target="../ink/ink708.xml"/><Relationship Id="rId23" Type="http://schemas.openxmlformats.org/officeDocument/2006/relationships/customXml" Target="../ink/ink712.xml"/><Relationship Id="rId28" Type="http://schemas.openxmlformats.org/officeDocument/2006/relationships/image" Target="../media/image752.png"/><Relationship Id="rId36" Type="http://schemas.openxmlformats.org/officeDocument/2006/relationships/image" Target="../media/image756.png"/><Relationship Id="rId10" Type="http://schemas.openxmlformats.org/officeDocument/2006/relationships/image" Target="../media/image743.png"/><Relationship Id="rId19" Type="http://schemas.openxmlformats.org/officeDocument/2006/relationships/customXml" Target="../ink/ink710.xml"/><Relationship Id="rId31" Type="http://schemas.openxmlformats.org/officeDocument/2006/relationships/customXml" Target="../ink/ink716.xml"/><Relationship Id="rId4" Type="http://schemas.openxmlformats.org/officeDocument/2006/relationships/image" Target="../media/image740.png"/><Relationship Id="rId9" Type="http://schemas.openxmlformats.org/officeDocument/2006/relationships/customXml" Target="../ink/ink705.xml"/><Relationship Id="rId14" Type="http://schemas.openxmlformats.org/officeDocument/2006/relationships/image" Target="../media/image745.png"/><Relationship Id="rId22" Type="http://schemas.openxmlformats.org/officeDocument/2006/relationships/image" Target="../media/image749.png"/><Relationship Id="rId27" Type="http://schemas.openxmlformats.org/officeDocument/2006/relationships/customXml" Target="../ink/ink714.xml"/><Relationship Id="rId30" Type="http://schemas.openxmlformats.org/officeDocument/2006/relationships/image" Target="../media/image753.png"/><Relationship Id="rId35" Type="http://schemas.openxmlformats.org/officeDocument/2006/relationships/customXml" Target="../ink/ink718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27.xml"/><Relationship Id="rId18" Type="http://schemas.openxmlformats.org/officeDocument/2006/relationships/image" Target="../media/image768.png"/><Relationship Id="rId26" Type="http://schemas.openxmlformats.org/officeDocument/2006/relationships/image" Target="../media/image772.png"/><Relationship Id="rId39" Type="http://schemas.openxmlformats.org/officeDocument/2006/relationships/customXml" Target="../ink/ink740.xml"/><Relationship Id="rId21" Type="http://schemas.openxmlformats.org/officeDocument/2006/relationships/customXml" Target="../ink/ink731.xml"/><Relationship Id="rId34" Type="http://schemas.openxmlformats.org/officeDocument/2006/relationships/image" Target="../media/image776.png"/><Relationship Id="rId42" Type="http://schemas.openxmlformats.org/officeDocument/2006/relationships/image" Target="../media/image780.png"/><Relationship Id="rId47" Type="http://schemas.openxmlformats.org/officeDocument/2006/relationships/customXml" Target="../ink/ink744.xml"/><Relationship Id="rId50" Type="http://schemas.openxmlformats.org/officeDocument/2006/relationships/image" Target="../media/image784.png"/><Relationship Id="rId55" Type="http://schemas.openxmlformats.org/officeDocument/2006/relationships/customXml" Target="../ink/ink748.xml"/><Relationship Id="rId7" Type="http://schemas.openxmlformats.org/officeDocument/2006/relationships/customXml" Target="../ink/ink724.xml"/><Relationship Id="rId12" Type="http://schemas.openxmlformats.org/officeDocument/2006/relationships/image" Target="../media/image765.png"/><Relationship Id="rId17" Type="http://schemas.openxmlformats.org/officeDocument/2006/relationships/customXml" Target="../ink/ink729.xml"/><Relationship Id="rId25" Type="http://schemas.openxmlformats.org/officeDocument/2006/relationships/customXml" Target="../ink/ink733.xml"/><Relationship Id="rId33" Type="http://schemas.openxmlformats.org/officeDocument/2006/relationships/customXml" Target="../ink/ink737.xml"/><Relationship Id="rId38" Type="http://schemas.openxmlformats.org/officeDocument/2006/relationships/image" Target="../media/image778.png"/><Relationship Id="rId46" Type="http://schemas.openxmlformats.org/officeDocument/2006/relationships/image" Target="../media/image782.png"/><Relationship Id="rId59" Type="http://schemas.openxmlformats.org/officeDocument/2006/relationships/customXml" Target="../ink/ink750.xml"/><Relationship Id="rId2" Type="http://schemas.openxmlformats.org/officeDocument/2006/relationships/image" Target="../media/image760.png"/><Relationship Id="rId16" Type="http://schemas.openxmlformats.org/officeDocument/2006/relationships/image" Target="../media/image767.png"/><Relationship Id="rId20" Type="http://schemas.openxmlformats.org/officeDocument/2006/relationships/image" Target="../media/image769.png"/><Relationship Id="rId29" Type="http://schemas.openxmlformats.org/officeDocument/2006/relationships/customXml" Target="../ink/ink735.xml"/><Relationship Id="rId41" Type="http://schemas.openxmlformats.org/officeDocument/2006/relationships/customXml" Target="../ink/ink741.xml"/><Relationship Id="rId54" Type="http://schemas.openxmlformats.org/officeDocument/2006/relationships/image" Target="../media/image7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2.png"/><Relationship Id="rId11" Type="http://schemas.openxmlformats.org/officeDocument/2006/relationships/customXml" Target="../ink/ink726.xml"/><Relationship Id="rId24" Type="http://schemas.openxmlformats.org/officeDocument/2006/relationships/image" Target="../media/image771.png"/><Relationship Id="rId32" Type="http://schemas.openxmlformats.org/officeDocument/2006/relationships/image" Target="../media/image775.png"/><Relationship Id="rId37" Type="http://schemas.openxmlformats.org/officeDocument/2006/relationships/customXml" Target="../ink/ink739.xml"/><Relationship Id="rId40" Type="http://schemas.openxmlformats.org/officeDocument/2006/relationships/image" Target="../media/image779.png"/><Relationship Id="rId45" Type="http://schemas.openxmlformats.org/officeDocument/2006/relationships/customXml" Target="../ink/ink743.xml"/><Relationship Id="rId53" Type="http://schemas.openxmlformats.org/officeDocument/2006/relationships/customXml" Target="../ink/ink747.xml"/><Relationship Id="rId58" Type="http://schemas.openxmlformats.org/officeDocument/2006/relationships/image" Target="../media/image788.png"/><Relationship Id="rId5" Type="http://schemas.openxmlformats.org/officeDocument/2006/relationships/customXml" Target="../ink/ink723.xml"/><Relationship Id="rId15" Type="http://schemas.openxmlformats.org/officeDocument/2006/relationships/customXml" Target="../ink/ink728.xml"/><Relationship Id="rId23" Type="http://schemas.openxmlformats.org/officeDocument/2006/relationships/customXml" Target="../ink/ink732.xml"/><Relationship Id="rId28" Type="http://schemas.openxmlformats.org/officeDocument/2006/relationships/image" Target="../media/image773.png"/><Relationship Id="rId36" Type="http://schemas.openxmlformats.org/officeDocument/2006/relationships/image" Target="../media/image777.png"/><Relationship Id="rId49" Type="http://schemas.openxmlformats.org/officeDocument/2006/relationships/customXml" Target="../ink/ink745.xml"/><Relationship Id="rId57" Type="http://schemas.openxmlformats.org/officeDocument/2006/relationships/customXml" Target="../ink/ink749.xml"/><Relationship Id="rId10" Type="http://schemas.openxmlformats.org/officeDocument/2006/relationships/image" Target="../media/image764.png"/><Relationship Id="rId19" Type="http://schemas.openxmlformats.org/officeDocument/2006/relationships/customXml" Target="../ink/ink730.xml"/><Relationship Id="rId31" Type="http://schemas.openxmlformats.org/officeDocument/2006/relationships/customXml" Target="../ink/ink736.xml"/><Relationship Id="rId44" Type="http://schemas.openxmlformats.org/officeDocument/2006/relationships/image" Target="../media/image781.png"/><Relationship Id="rId52" Type="http://schemas.openxmlformats.org/officeDocument/2006/relationships/image" Target="../media/image785.png"/><Relationship Id="rId60" Type="http://schemas.openxmlformats.org/officeDocument/2006/relationships/image" Target="../media/image789.png"/><Relationship Id="rId4" Type="http://schemas.openxmlformats.org/officeDocument/2006/relationships/image" Target="../media/image761.png"/><Relationship Id="rId9" Type="http://schemas.openxmlformats.org/officeDocument/2006/relationships/customXml" Target="../ink/ink725.xml"/><Relationship Id="rId14" Type="http://schemas.openxmlformats.org/officeDocument/2006/relationships/image" Target="../media/image766.png"/><Relationship Id="rId22" Type="http://schemas.openxmlformats.org/officeDocument/2006/relationships/image" Target="../media/image770.png"/><Relationship Id="rId27" Type="http://schemas.openxmlformats.org/officeDocument/2006/relationships/customXml" Target="../ink/ink734.xml"/><Relationship Id="rId30" Type="http://schemas.openxmlformats.org/officeDocument/2006/relationships/image" Target="../media/image774.png"/><Relationship Id="rId35" Type="http://schemas.openxmlformats.org/officeDocument/2006/relationships/customXml" Target="../ink/ink738.xml"/><Relationship Id="rId43" Type="http://schemas.openxmlformats.org/officeDocument/2006/relationships/customXml" Target="../ink/ink742.xml"/><Relationship Id="rId48" Type="http://schemas.openxmlformats.org/officeDocument/2006/relationships/image" Target="../media/image783.png"/><Relationship Id="rId56" Type="http://schemas.openxmlformats.org/officeDocument/2006/relationships/image" Target="../media/image787.png"/><Relationship Id="rId8" Type="http://schemas.openxmlformats.org/officeDocument/2006/relationships/image" Target="../media/image763.png"/><Relationship Id="rId51" Type="http://schemas.openxmlformats.org/officeDocument/2006/relationships/customXml" Target="../ink/ink746.xml"/><Relationship Id="rId3" Type="http://schemas.openxmlformats.org/officeDocument/2006/relationships/customXml" Target="../ink/ink7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77.png"/><Relationship Id="rId18" Type="http://schemas.openxmlformats.org/officeDocument/2006/relationships/customXml" Target="../ink/ink75.xml"/><Relationship Id="rId26" Type="http://schemas.openxmlformats.org/officeDocument/2006/relationships/customXml" Target="../ink/ink79.xml"/><Relationship Id="rId39" Type="http://schemas.openxmlformats.org/officeDocument/2006/relationships/image" Target="../media/image90.png"/><Relationship Id="rId3" Type="http://schemas.openxmlformats.org/officeDocument/2006/relationships/image" Target="../media/image50.png"/><Relationship Id="rId21" Type="http://schemas.openxmlformats.org/officeDocument/2006/relationships/image" Target="../media/image81.png"/><Relationship Id="rId34" Type="http://schemas.openxmlformats.org/officeDocument/2006/relationships/customXml" Target="../ink/ink83.xml"/><Relationship Id="rId42" Type="http://schemas.openxmlformats.org/officeDocument/2006/relationships/image" Target="../media/image51.png"/><Relationship Id="rId47" Type="http://schemas.openxmlformats.org/officeDocument/2006/relationships/image" Target="../media/image94.png"/><Relationship Id="rId7" Type="http://schemas.openxmlformats.org/officeDocument/2006/relationships/image" Target="../media/image74.png"/><Relationship Id="rId12" Type="http://schemas.openxmlformats.org/officeDocument/2006/relationships/customXml" Target="../ink/ink72.xml"/><Relationship Id="rId17" Type="http://schemas.openxmlformats.org/officeDocument/2006/relationships/image" Target="../media/image79.png"/><Relationship Id="rId25" Type="http://schemas.openxmlformats.org/officeDocument/2006/relationships/image" Target="../media/image83.png"/><Relationship Id="rId33" Type="http://schemas.openxmlformats.org/officeDocument/2006/relationships/image" Target="../media/image87.png"/><Relationship Id="rId38" Type="http://schemas.openxmlformats.org/officeDocument/2006/relationships/customXml" Target="../ink/ink85.xml"/><Relationship Id="rId46" Type="http://schemas.openxmlformats.org/officeDocument/2006/relationships/customXml" Target="../ink/ink88.xml"/><Relationship Id="rId2" Type="http://schemas.openxmlformats.org/officeDocument/2006/relationships/image" Target="../media/image72.png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29" Type="http://schemas.openxmlformats.org/officeDocument/2006/relationships/image" Target="../media/image85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76.png"/><Relationship Id="rId24" Type="http://schemas.openxmlformats.org/officeDocument/2006/relationships/customXml" Target="../ink/ink78.xml"/><Relationship Id="rId32" Type="http://schemas.openxmlformats.org/officeDocument/2006/relationships/customXml" Target="../ink/ink82.xml"/><Relationship Id="rId37" Type="http://schemas.openxmlformats.org/officeDocument/2006/relationships/image" Target="../media/image89.png"/><Relationship Id="rId40" Type="http://schemas.openxmlformats.org/officeDocument/2006/relationships/customXml" Target="../ink/ink86.xml"/><Relationship Id="rId45" Type="http://schemas.openxmlformats.org/officeDocument/2006/relationships/image" Target="../media/image93.png"/><Relationship Id="rId5" Type="http://schemas.openxmlformats.org/officeDocument/2006/relationships/image" Target="../media/image73.png"/><Relationship Id="rId15" Type="http://schemas.openxmlformats.org/officeDocument/2006/relationships/image" Target="../media/image78.png"/><Relationship Id="rId23" Type="http://schemas.openxmlformats.org/officeDocument/2006/relationships/image" Target="../media/image82.png"/><Relationship Id="rId28" Type="http://schemas.openxmlformats.org/officeDocument/2006/relationships/customXml" Target="../ink/ink80.xml"/><Relationship Id="rId36" Type="http://schemas.openxmlformats.org/officeDocument/2006/relationships/customXml" Target="../ink/ink84.xml"/><Relationship Id="rId10" Type="http://schemas.openxmlformats.org/officeDocument/2006/relationships/customXml" Target="../ink/ink71.xml"/><Relationship Id="rId19" Type="http://schemas.openxmlformats.org/officeDocument/2006/relationships/image" Target="../media/image80.png"/><Relationship Id="rId31" Type="http://schemas.openxmlformats.org/officeDocument/2006/relationships/image" Target="../media/image86.png"/><Relationship Id="rId44" Type="http://schemas.openxmlformats.org/officeDocument/2006/relationships/customXml" Target="../ink/ink87.xml"/><Relationship Id="rId4" Type="http://schemas.openxmlformats.org/officeDocument/2006/relationships/customXml" Target="../ink/ink68.xml"/><Relationship Id="rId9" Type="http://schemas.openxmlformats.org/officeDocument/2006/relationships/image" Target="../media/image75.png"/><Relationship Id="rId14" Type="http://schemas.openxmlformats.org/officeDocument/2006/relationships/customXml" Target="../ink/ink73.xml"/><Relationship Id="rId22" Type="http://schemas.openxmlformats.org/officeDocument/2006/relationships/customXml" Target="../ink/ink77.xml"/><Relationship Id="rId27" Type="http://schemas.openxmlformats.org/officeDocument/2006/relationships/image" Target="../media/image84.png"/><Relationship Id="rId30" Type="http://schemas.openxmlformats.org/officeDocument/2006/relationships/customXml" Target="../ink/ink81.xml"/><Relationship Id="rId35" Type="http://schemas.openxmlformats.org/officeDocument/2006/relationships/image" Target="../media/image88.png"/><Relationship Id="rId43" Type="http://schemas.openxmlformats.org/officeDocument/2006/relationships/image" Target="../media/image9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94.xml"/><Relationship Id="rId18" Type="http://schemas.openxmlformats.org/officeDocument/2006/relationships/image" Target="../media/image102.png"/><Relationship Id="rId26" Type="http://schemas.openxmlformats.org/officeDocument/2006/relationships/image" Target="../media/image106.png"/><Relationship Id="rId3" Type="http://schemas.openxmlformats.org/officeDocument/2006/relationships/customXml" Target="../ink/ink89.xml"/><Relationship Id="rId21" Type="http://schemas.openxmlformats.org/officeDocument/2006/relationships/customXml" Target="../ink/ink98.xml"/><Relationship Id="rId7" Type="http://schemas.openxmlformats.org/officeDocument/2006/relationships/customXml" Target="../ink/ink91.xml"/><Relationship Id="rId12" Type="http://schemas.openxmlformats.org/officeDocument/2006/relationships/image" Target="../media/image99.png"/><Relationship Id="rId17" Type="http://schemas.openxmlformats.org/officeDocument/2006/relationships/customXml" Target="../ink/ink96.xml"/><Relationship Id="rId25" Type="http://schemas.openxmlformats.org/officeDocument/2006/relationships/customXml" Target="../ink/ink100.xml"/><Relationship Id="rId2" Type="http://schemas.openxmlformats.org/officeDocument/2006/relationships/image" Target="../media/image92.png"/><Relationship Id="rId16" Type="http://schemas.openxmlformats.org/officeDocument/2006/relationships/image" Target="../media/image101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customXml" Target="../ink/ink93.xml"/><Relationship Id="rId24" Type="http://schemas.openxmlformats.org/officeDocument/2006/relationships/image" Target="../media/image105.png"/><Relationship Id="rId5" Type="http://schemas.openxmlformats.org/officeDocument/2006/relationships/customXml" Target="../ink/ink90.xml"/><Relationship Id="rId15" Type="http://schemas.openxmlformats.org/officeDocument/2006/relationships/customXml" Target="../ink/ink95.xml"/><Relationship Id="rId23" Type="http://schemas.openxmlformats.org/officeDocument/2006/relationships/customXml" Target="../ink/ink99.xml"/><Relationship Id="rId10" Type="http://schemas.openxmlformats.org/officeDocument/2006/relationships/image" Target="../media/image98.png"/><Relationship Id="rId19" Type="http://schemas.openxmlformats.org/officeDocument/2006/relationships/customXml" Target="../ink/ink97.xml"/><Relationship Id="rId4" Type="http://schemas.openxmlformats.org/officeDocument/2006/relationships/image" Target="../media/image95.png"/><Relationship Id="rId9" Type="http://schemas.openxmlformats.org/officeDocument/2006/relationships/customXml" Target="../ink/ink92.xml"/><Relationship Id="rId14" Type="http://schemas.openxmlformats.org/officeDocument/2006/relationships/image" Target="../media/image100.png"/><Relationship Id="rId22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7.png"/><Relationship Id="rId7" Type="http://schemas.openxmlformats.org/officeDocument/2006/relationships/customXml" Target="../ink/ink103.xml"/><Relationship Id="rId2" Type="http://schemas.openxmlformats.org/officeDocument/2006/relationships/customXml" Target="../ink/ink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10" Type="http://schemas.openxmlformats.org/officeDocument/2006/relationships/image" Target="../media/image111.png"/><Relationship Id="rId4" Type="http://schemas.openxmlformats.org/officeDocument/2006/relationships/customXml" Target="../ink/ink102.xml"/><Relationship Id="rId9" Type="http://schemas.openxmlformats.org/officeDocument/2006/relationships/customXml" Target="../ink/ink10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8.xml"/><Relationship Id="rId13" Type="http://schemas.openxmlformats.org/officeDocument/2006/relationships/image" Target="../media/image117.png"/><Relationship Id="rId18" Type="http://schemas.openxmlformats.org/officeDocument/2006/relationships/customXml" Target="../ink/ink113.xml"/><Relationship Id="rId26" Type="http://schemas.openxmlformats.org/officeDocument/2006/relationships/customXml" Target="../ink/ink117.xml"/><Relationship Id="rId39" Type="http://schemas.openxmlformats.org/officeDocument/2006/relationships/image" Target="../media/image130.png"/><Relationship Id="rId3" Type="http://schemas.openxmlformats.org/officeDocument/2006/relationships/image" Target="../media/image112.png"/><Relationship Id="rId21" Type="http://schemas.openxmlformats.org/officeDocument/2006/relationships/image" Target="../media/image121.png"/><Relationship Id="rId34" Type="http://schemas.openxmlformats.org/officeDocument/2006/relationships/customXml" Target="../ink/ink121.xml"/><Relationship Id="rId42" Type="http://schemas.openxmlformats.org/officeDocument/2006/relationships/customXml" Target="../ink/ink125.xml"/><Relationship Id="rId7" Type="http://schemas.openxmlformats.org/officeDocument/2006/relationships/image" Target="../media/image114.png"/><Relationship Id="rId12" Type="http://schemas.openxmlformats.org/officeDocument/2006/relationships/customXml" Target="../ink/ink110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33" Type="http://schemas.openxmlformats.org/officeDocument/2006/relationships/image" Target="../media/image127.png"/><Relationship Id="rId38" Type="http://schemas.openxmlformats.org/officeDocument/2006/relationships/customXml" Target="../ink/ink123.xml"/><Relationship Id="rId2" Type="http://schemas.openxmlformats.org/officeDocument/2006/relationships/customXml" Target="../ink/ink105.xml"/><Relationship Id="rId16" Type="http://schemas.openxmlformats.org/officeDocument/2006/relationships/customXml" Target="../ink/ink112.xml"/><Relationship Id="rId20" Type="http://schemas.openxmlformats.org/officeDocument/2006/relationships/customXml" Target="../ink/ink114.xml"/><Relationship Id="rId29" Type="http://schemas.openxmlformats.org/officeDocument/2006/relationships/image" Target="../media/image125.png"/><Relationship Id="rId41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7.xml"/><Relationship Id="rId11" Type="http://schemas.openxmlformats.org/officeDocument/2006/relationships/image" Target="../media/image116.png"/><Relationship Id="rId24" Type="http://schemas.openxmlformats.org/officeDocument/2006/relationships/customXml" Target="../ink/ink116.xml"/><Relationship Id="rId32" Type="http://schemas.openxmlformats.org/officeDocument/2006/relationships/customXml" Target="../ink/ink120.xml"/><Relationship Id="rId37" Type="http://schemas.openxmlformats.org/officeDocument/2006/relationships/image" Target="../media/image129.png"/><Relationship Id="rId40" Type="http://schemas.openxmlformats.org/officeDocument/2006/relationships/customXml" Target="../ink/ink124.xml"/><Relationship Id="rId5" Type="http://schemas.openxmlformats.org/officeDocument/2006/relationships/image" Target="../media/image113.png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28" Type="http://schemas.openxmlformats.org/officeDocument/2006/relationships/customXml" Target="../ink/ink118.xml"/><Relationship Id="rId36" Type="http://schemas.openxmlformats.org/officeDocument/2006/relationships/customXml" Target="../ink/ink122.xml"/><Relationship Id="rId10" Type="http://schemas.openxmlformats.org/officeDocument/2006/relationships/customXml" Target="../ink/ink109.xml"/><Relationship Id="rId19" Type="http://schemas.openxmlformats.org/officeDocument/2006/relationships/image" Target="../media/image120.png"/><Relationship Id="rId31" Type="http://schemas.openxmlformats.org/officeDocument/2006/relationships/image" Target="../media/image126.png"/><Relationship Id="rId4" Type="http://schemas.openxmlformats.org/officeDocument/2006/relationships/customXml" Target="../ink/ink106.xml"/><Relationship Id="rId9" Type="http://schemas.openxmlformats.org/officeDocument/2006/relationships/image" Target="../media/image115.png"/><Relationship Id="rId14" Type="http://schemas.openxmlformats.org/officeDocument/2006/relationships/customXml" Target="../ink/ink111.xml"/><Relationship Id="rId22" Type="http://schemas.openxmlformats.org/officeDocument/2006/relationships/customXml" Target="../ink/ink115.xml"/><Relationship Id="rId27" Type="http://schemas.openxmlformats.org/officeDocument/2006/relationships/image" Target="../media/image124.png"/><Relationship Id="rId30" Type="http://schemas.openxmlformats.org/officeDocument/2006/relationships/customXml" Target="../ink/ink119.xml"/><Relationship Id="rId35" Type="http://schemas.openxmlformats.org/officeDocument/2006/relationships/image" Target="../media/image128.png"/><Relationship Id="rId43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1.xml"/><Relationship Id="rId18" Type="http://schemas.openxmlformats.org/officeDocument/2006/relationships/image" Target="../media/image141.png"/><Relationship Id="rId26" Type="http://schemas.openxmlformats.org/officeDocument/2006/relationships/image" Target="../media/image145.png"/><Relationship Id="rId39" Type="http://schemas.openxmlformats.org/officeDocument/2006/relationships/customXml" Target="../ink/ink144.xml"/><Relationship Id="rId21" Type="http://schemas.openxmlformats.org/officeDocument/2006/relationships/customXml" Target="../ink/ink135.xml"/><Relationship Id="rId34" Type="http://schemas.openxmlformats.org/officeDocument/2006/relationships/image" Target="../media/image149.png"/><Relationship Id="rId42" Type="http://schemas.openxmlformats.org/officeDocument/2006/relationships/image" Target="../media/image153.png"/><Relationship Id="rId47" Type="http://schemas.openxmlformats.org/officeDocument/2006/relationships/customXml" Target="../ink/ink148.xml"/><Relationship Id="rId50" Type="http://schemas.openxmlformats.org/officeDocument/2006/relationships/image" Target="../media/image157.png"/><Relationship Id="rId55" Type="http://schemas.openxmlformats.org/officeDocument/2006/relationships/customXml" Target="../ink/ink152.xml"/><Relationship Id="rId63" Type="http://schemas.openxmlformats.org/officeDocument/2006/relationships/customXml" Target="../ink/ink156.xml"/><Relationship Id="rId68" Type="http://schemas.openxmlformats.org/officeDocument/2006/relationships/image" Target="../media/image166.png"/><Relationship Id="rId76" Type="http://schemas.openxmlformats.org/officeDocument/2006/relationships/image" Target="../media/image170.png"/><Relationship Id="rId84" Type="http://schemas.openxmlformats.org/officeDocument/2006/relationships/image" Target="../media/image174.png"/><Relationship Id="rId89" Type="http://schemas.openxmlformats.org/officeDocument/2006/relationships/customXml" Target="../ink/ink169.xml"/><Relationship Id="rId7" Type="http://schemas.openxmlformats.org/officeDocument/2006/relationships/customXml" Target="../ink/ink128.xml"/><Relationship Id="rId71" Type="http://schemas.openxmlformats.org/officeDocument/2006/relationships/customXml" Target="../ink/ink160.xml"/><Relationship Id="rId92" Type="http://schemas.openxmlformats.org/officeDocument/2006/relationships/image" Target="../media/image178.png"/><Relationship Id="rId2" Type="http://schemas.openxmlformats.org/officeDocument/2006/relationships/customXml" Target="../ink/ink126.xml"/><Relationship Id="rId16" Type="http://schemas.openxmlformats.org/officeDocument/2006/relationships/image" Target="../media/image140.png"/><Relationship Id="rId29" Type="http://schemas.openxmlformats.org/officeDocument/2006/relationships/customXml" Target="../ink/ink139.xml"/><Relationship Id="rId11" Type="http://schemas.openxmlformats.org/officeDocument/2006/relationships/customXml" Target="../ink/ink130.xml"/><Relationship Id="rId24" Type="http://schemas.openxmlformats.org/officeDocument/2006/relationships/image" Target="../media/image144.png"/><Relationship Id="rId32" Type="http://schemas.openxmlformats.org/officeDocument/2006/relationships/image" Target="../media/image148.png"/><Relationship Id="rId37" Type="http://schemas.openxmlformats.org/officeDocument/2006/relationships/customXml" Target="../ink/ink143.xml"/><Relationship Id="rId40" Type="http://schemas.openxmlformats.org/officeDocument/2006/relationships/image" Target="../media/image152.png"/><Relationship Id="rId45" Type="http://schemas.openxmlformats.org/officeDocument/2006/relationships/customXml" Target="../ink/ink147.xml"/><Relationship Id="rId53" Type="http://schemas.openxmlformats.org/officeDocument/2006/relationships/customXml" Target="../ink/ink151.xml"/><Relationship Id="rId58" Type="http://schemas.openxmlformats.org/officeDocument/2006/relationships/image" Target="../media/image161.png"/><Relationship Id="rId66" Type="http://schemas.openxmlformats.org/officeDocument/2006/relationships/image" Target="../media/image165.png"/><Relationship Id="rId74" Type="http://schemas.openxmlformats.org/officeDocument/2006/relationships/image" Target="../media/image169.png"/><Relationship Id="rId79" Type="http://schemas.openxmlformats.org/officeDocument/2006/relationships/customXml" Target="../ink/ink164.xml"/><Relationship Id="rId87" Type="http://schemas.openxmlformats.org/officeDocument/2006/relationships/customXml" Target="../ink/ink168.xml"/><Relationship Id="rId5" Type="http://schemas.openxmlformats.org/officeDocument/2006/relationships/customXml" Target="../ink/ink127.xml"/><Relationship Id="rId61" Type="http://schemas.openxmlformats.org/officeDocument/2006/relationships/customXml" Target="../ink/ink155.xml"/><Relationship Id="rId82" Type="http://schemas.openxmlformats.org/officeDocument/2006/relationships/image" Target="../media/image173.png"/><Relationship Id="rId90" Type="http://schemas.openxmlformats.org/officeDocument/2006/relationships/image" Target="../media/image177.png"/><Relationship Id="rId19" Type="http://schemas.openxmlformats.org/officeDocument/2006/relationships/customXml" Target="../ink/ink134.xml"/><Relationship Id="rId14" Type="http://schemas.openxmlformats.org/officeDocument/2006/relationships/image" Target="../media/image139.png"/><Relationship Id="rId22" Type="http://schemas.openxmlformats.org/officeDocument/2006/relationships/image" Target="../media/image143.png"/><Relationship Id="rId27" Type="http://schemas.openxmlformats.org/officeDocument/2006/relationships/customXml" Target="../ink/ink138.xml"/><Relationship Id="rId30" Type="http://schemas.openxmlformats.org/officeDocument/2006/relationships/image" Target="../media/image147.png"/><Relationship Id="rId35" Type="http://schemas.openxmlformats.org/officeDocument/2006/relationships/customXml" Target="../ink/ink142.xml"/><Relationship Id="rId43" Type="http://schemas.openxmlformats.org/officeDocument/2006/relationships/customXml" Target="../ink/ink146.xml"/><Relationship Id="rId48" Type="http://schemas.openxmlformats.org/officeDocument/2006/relationships/image" Target="../media/image156.png"/><Relationship Id="rId56" Type="http://schemas.openxmlformats.org/officeDocument/2006/relationships/image" Target="../media/image160.png"/><Relationship Id="rId64" Type="http://schemas.openxmlformats.org/officeDocument/2006/relationships/image" Target="../media/image164.png"/><Relationship Id="rId69" Type="http://schemas.openxmlformats.org/officeDocument/2006/relationships/customXml" Target="../ink/ink159.xml"/><Relationship Id="rId77" Type="http://schemas.openxmlformats.org/officeDocument/2006/relationships/customXml" Target="../ink/ink163.xml"/><Relationship Id="rId8" Type="http://schemas.openxmlformats.org/officeDocument/2006/relationships/image" Target="../media/image136.png"/><Relationship Id="rId51" Type="http://schemas.openxmlformats.org/officeDocument/2006/relationships/customXml" Target="../ink/ink150.xml"/><Relationship Id="rId72" Type="http://schemas.openxmlformats.org/officeDocument/2006/relationships/image" Target="../media/image168.png"/><Relationship Id="rId80" Type="http://schemas.openxmlformats.org/officeDocument/2006/relationships/image" Target="../media/image172.png"/><Relationship Id="rId85" Type="http://schemas.openxmlformats.org/officeDocument/2006/relationships/customXml" Target="../ink/ink167.xml"/><Relationship Id="rId93" Type="http://schemas.openxmlformats.org/officeDocument/2006/relationships/customXml" Target="../ink/ink171.xml"/><Relationship Id="rId12" Type="http://schemas.openxmlformats.org/officeDocument/2006/relationships/image" Target="../media/image138.png"/><Relationship Id="rId17" Type="http://schemas.openxmlformats.org/officeDocument/2006/relationships/customXml" Target="../ink/ink133.xml"/><Relationship Id="rId25" Type="http://schemas.openxmlformats.org/officeDocument/2006/relationships/customXml" Target="../ink/ink137.xml"/><Relationship Id="rId33" Type="http://schemas.openxmlformats.org/officeDocument/2006/relationships/customXml" Target="../ink/ink141.xml"/><Relationship Id="rId38" Type="http://schemas.openxmlformats.org/officeDocument/2006/relationships/image" Target="../media/image151.png"/><Relationship Id="rId46" Type="http://schemas.openxmlformats.org/officeDocument/2006/relationships/image" Target="../media/image155.png"/><Relationship Id="rId59" Type="http://schemas.openxmlformats.org/officeDocument/2006/relationships/customXml" Target="../ink/ink154.xml"/><Relationship Id="rId67" Type="http://schemas.openxmlformats.org/officeDocument/2006/relationships/customXml" Target="../ink/ink158.xml"/><Relationship Id="rId20" Type="http://schemas.openxmlformats.org/officeDocument/2006/relationships/image" Target="../media/image142.png"/><Relationship Id="rId41" Type="http://schemas.openxmlformats.org/officeDocument/2006/relationships/customXml" Target="../ink/ink145.xml"/><Relationship Id="rId54" Type="http://schemas.openxmlformats.org/officeDocument/2006/relationships/image" Target="../media/image159.png"/><Relationship Id="rId62" Type="http://schemas.openxmlformats.org/officeDocument/2006/relationships/image" Target="../media/image163.png"/><Relationship Id="rId70" Type="http://schemas.openxmlformats.org/officeDocument/2006/relationships/image" Target="../media/image167.png"/><Relationship Id="rId75" Type="http://schemas.openxmlformats.org/officeDocument/2006/relationships/customXml" Target="../ink/ink162.xml"/><Relationship Id="rId83" Type="http://schemas.openxmlformats.org/officeDocument/2006/relationships/customXml" Target="../ink/ink166.xml"/><Relationship Id="rId88" Type="http://schemas.openxmlformats.org/officeDocument/2006/relationships/image" Target="../media/image176.png"/><Relationship Id="rId91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5" Type="http://schemas.openxmlformats.org/officeDocument/2006/relationships/customXml" Target="../ink/ink132.xml"/><Relationship Id="rId23" Type="http://schemas.openxmlformats.org/officeDocument/2006/relationships/customXml" Target="../ink/ink136.xml"/><Relationship Id="rId28" Type="http://schemas.openxmlformats.org/officeDocument/2006/relationships/image" Target="../media/image146.png"/><Relationship Id="rId36" Type="http://schemas.openxmlformats.org/officeDocument/2006/relationships/image" Target="../media/image150.png"/><Relationship Id="rId49" Type="http://schemas.openxmlformats.org/officeDocument/2006/relationships/customXml" Target="../ink/ink149.xml"/><Relationship Id="rId57" Type="http://schemas.openxmlformats.org/officeDocument/2006/relationships/customXml" Target="../ink/ink153.xml"/><Relationship Id="rId10" Type="http://schemas.openxmlformats.org/officeDocument/2006/relationships/image" Target="../media/image137.png"/><Relationship Id="rId31" Type="http://schemas.openxmlformats.org/officeDocument/2006/relationships/customXml" Target="../ink/ink140.xml"/><Relationship Id="rId44" Type="http://schemas.openxmlformats.org/officeDocument/2006/relationships/image" Target="../media/image154.png"/><Relationship Id="rId52" Type="http://schemas.openxmlformats.org/officeDocument/2006/relationships/image" Target="../media/image158.png"/><Relationship Id="rId60" Type="http://schemas.openxmlformats.org/officeDocument/2006/relationships/image" Target="../media/image162.png"/><Relationship Id="rId65" Type="http://schemas.openxmlformats.org/officeDocument/2006/relationships/customXml" Target="../ink/ink157.xml"/><Relationship Id="rId73" Type="http://schemas.openxmlformats.org/officeDocument/2006/relationships/customXml" Target="../ink/ink161.xml"/><Relationship Id="rId78" Type="http://schemas.openxmlformats.org/officeDocument/2006/relationships/image" Target="../media/image171.png"/><Relationship Id="rId81" Type="http://schemas.openxmlformats.org/officeDocument/2006/relationships/customXml" Target="../ink/ink165.xml"/><Relationship Id="rId86" Type="http://schemas.openxmlformats.org/officeDocument/2006/relationships/image" Target="../media/image175.png"/><Relationship Id="rId94" Type="http://schemas.openxmlformats.org/officeDocument/2006/relationships/image" Target="../media/image179.png"/><Relationship Id="rId4" Type="http://schemas.openxmlformats.org/officeDocument/2006/relationships/image" Target="../media/image134.png"/><Relationship Id="rId9" Type="http://schemas.openxmlformats.org/officeDocument/2006/relationships/customXml" Target="../ink/ink12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7.png"/><Relationship Id="rId21" Type="http://schemas.openxmlformats.org/officeDocument/2006/relationships/image" Target="../media/image189.png"/><Relationship Id="rId42" Type="http://schemas.openxmlformats.org/officeDocument/2006/relationships/customXml" Target="../ink/ink192.xml"/><Relationship Id="rId63" Type="http://schemas.openxmlformats.org/officeDocument/2006/relationships/image" Target="../media/image210.png"/><Relationship Id="rId84" Type="http://schemas.openxmlformats.org/officeDocument/2006/relationships/customXml" Target="../ink/ink213.xml"/><Relationship Id="rId138" Type="http://schemas.openxmlformats.org/officeDocument/2006/relationships/customXml" Target="../ink/ink240.xml"/><Relationship Id="rId159" Type="http://schemas.openxmlformats.org/officeDocument/2006/relationships/image" Target="../media/image258.png"/><Relationship Id="rId170" Type="http://schemas.openxmlformats.org/officeDocument/2006/relationships/customXml" Target="../ink/ink256.xml"/><Relationship Id="rId191" Type="http://schemas.openxmlformats.org/officeDocument/2006/relationships/image" Target="../media/image274.png"/><Relationship Id="rId205" Type="http://schemas.openxmlformats.org/officeDocument/2006/relationships/image" Target="../media/image281.png"/><Relationship Id="rId226" Type="http://schemas.openxmlformats.org/officeDocument/2006/relationships/customXml" Target="../ink/ink284.xml"/><Relationship Id="rId247" Type="http://schemas.openxmlformats.org/officeDocument/2006/relationships/image" Target="../media/image302.png"/><Relationship Id="rId107" Type="http://schemas.openxmlformats.org/officeDocument/2006/relationships/image" Target="../media/image232.png"/><Relationship Id="rId268" Type="http://schemas.openxmlformats.org/officeDocument/2006/relationships/customXml" Target="../ink/ink305.xml"/><Relationship Id="rId11" Type="http://schemas.openxmlformats.org/officeDocument/2006/relationships/image" Target="../media/image184.png"/><Relationship Id="rId32" Type="http://schemas.openxmlformats.org/officeDocument/2006/relationships/customXml" Target="../ink/ink187.xml"/><Relationship Id="rId53" Type="http://schemas.openxmlformats.org/officeDocument/2006/relationships/image" Target="../media/image205.png"/><Relationship Id="rId74" Type="http://schemas.openxmlformats.org/officeDocument/2006/relationships/customXml" Target="../ink/ink208.xml"/><Relationship Id="rId128" Type="http://schemas.openxmlformats.org/officeDocument/2006/relationships/customXml" Target="../ink/ink235.xml"/><Relationship Id="rId149" Type="http://schemas.openxmlformats.org/officeDocument/2006/relationships/image" Target="../media/image253.png"/><Relationship Id="rId5" Type="http://schemas.openxmlformats.org/officeDocument/2006/relationships/image" Target="../media/image181.png"/><Relationship Id="rId95" Type="http://schemas.openxmlformats.org/officeDocument/2006/relationships/image" Target="../media/image226.png"/><Relationship Id="rId160" Type="http://schemas.openxmlformats.org/officeDocument/2006/relationships/customXml" Target="../ink/ink251.xml"/><Relationship Id="rId181" Type="http://schemas.openxmlformats.org/officeDocument/2006/relationships/image" Target="../media/image269.png"/><Relationship Id="rId216" Type="http://schemas.openxmlformats.org/officeDocument/2006/relationships/customXml" Target="../ink/ink279.xml"/><Relationship Id="rId237" Type="http://schemas.openxmlformats.org/officeDocument/2006/relationships/image" Target="../media/image297.png"/><Relationship Id="rId258" Type="http://schemas.openxmlformats.org/officeDocument/2006/relationships/customXml" Target="../ink/ink300.xml"/><Relationship Id="rId22" Type="http://schemas.openxmlformats.org/officeDocument/2006/relationships/customXml" Target="../ink/ink182.xml"/><Relationship Id="rId43" Type="http://schemas.openxmlformats.org/officeDocument/2006/relationships/image" Target="../media/image200.png"/><Relationship Id="rId64" Type="http://schemas.openxmlformats.org/officeDocument/2006/relationships/customXml" Target="../ink/ink203.xml"/><Relationship Id="rId118" Type="http://schemas.openxmlformats.org/officeDocument/2006/relationships/customXml" Target="../ink/ink230.xml"/><Relationship Id="rId139" Type="http://schemas.openxmlformats.org/officeDocument/2006/relationships/image" Target="../media/image248.png"/><Relationship Id="rId85" Type="http://schemas.openxmlformats.org/officeDocument/2006/relationships/image" Target="../media/image221.png"/><Relationship Id="rId150" Type="http://schemas.openxmlformats.org/officeDocument/2006/relationships/customXml" Target="../ink/ink246.xml"/><Relationship Id="rId171" Type="http://schemas.openxmlformats.org/officeDocument/2006/relationships/image" Target="../media/image264.png"/><Relationship Id="rId192" Type="http://schemas.openxmlformats.org/officeDocument/2006/relationships/customXml" Target="../ink/ink267.xml"/><Relationship Id="rId206" Type="http://schemas.openxmlformats.org/officeDocument/2006/relationships/customXml" Target="../ink/ink274.xml"/><Relationship Id="rId227" Type="http://schemas.openxmlformats.org/officeDocument/2006/relationships/image" Target="../media/image292.png"/><Relationship Id="rId248" Type="http://schemas.openxmlformats.org/officeDocument/2006/relationships/customXml" Target="../ink/ink295.xml"/><Relationship Id="rId269" Type="http://schemas.openxmlformats.org/officeDocument/2006/relationships/image" Target="../media/image313.png"/><Relationship Id="rId12" Type="http://schemas.openxmlformats.org/officeDocument/2006/relationships/customXml" Target="../ink/ink177.xml"/><Relationship Id="rId33" Type="http://schemas.openxmlformats.org/officeDocument/2006/relationships/image" Target="../media/image195.png"/><Relationship Id="rId108" Type="http://schemas.openxmlformats.org/officeDocument/2006/relationships/customXml" Target="../ink/ink225.xml"/><Relationship Id="rId129" Type="http://schemas.openxmlformats.org/officeDocument/2006/relationships/image" Target="../media/image243.png"/><Relationship Id="rId54" Type="http://schemas.openxmlformats.org/officeDocument/2006/relationships/customXml" Target="../ink/ink198.xml"/><Relationship Id="rId75" Type="http://schemas.openxmlformats.org/officeDocument/2006/relationships/image" Target="../media/image216.png"/><Relationship Id="rId96" Type="http://schemas.openxmlformats.org/officeDocument/2006/relationships/customXml" Target="../ink/ink219.xml"/><Relationship Id="rId140" Type="http://schemas.openxmlformats.org/officeDocument/2006/relationships/customXml" Target="../ink/ink241.xml"/><Relationship Id="rId161" Type="http://schemas.openxmlformats.org/officeDocument/2006/relationships/image" Target="../media/image259.png"/><Relationship Id="rId182" Type="http://schemas.openxmlformats.org/officeDocument/2006/relationships/customXml" Target="../ink/ink262.xml"/><Relationship Id="rId217" Type="http://schemas.openxmlformats.org/officeDocument/2006/relationships/image" Target="../media/image287.png"/><Relationship Id="rId6" Type="http://schemas.openxmlformats.org/officeDocument/2006/relationships/customXml" Target="../ink/ink174.xml"/><Relationship Id="rId238" Type="http://schemas.openxmlformats.org/officeDocument/2006/relationships/customXml" Target="../ink/ink290.xml"/><Relationship Id="rId259" Type="http://schemas.openxmlformats.org/officeDocument/2006/relationships/image" Target="../media/image308.png"/><Relationship Id="rId23" Type="http://schemas.openxmlformats.org/officeDocument/2006/relationships/image" Target="../media/image190.png"/><Relationship Id="rId119" Type="http://schemas.openxmlformats.org/officeDocument/2006/relationships/image" Target="../media/image238.png"/><Relationship Id="rId270" Type="http://schemas.openxmlformats.org/officeDocument/2006/relationships/customXml" Target="../ink/ink306.xml"/><Relationship Id="rId44" Type="http://schemas.openxmlformats.org/officeDocument/2006/relationships/customXml" Target="../ink/ink193.xml"/><Relationship Id="rId60" Type="http://schemas.openxmlformats.org/officeDocument/2006/relationships/customXml" Target="../ink/ink201.xml"/><Relationship Id="rId65" Type="http://schemas.openxmlformats.org/officeDocument/2006/relationships/image" Target="../media/image211.png"/><Relationship Id="rId81" Type="http://schemas.openxmlformats.org/officeDocument/2006/relationships/image" Target="../media/image219.png"/><Relationship Id="rId86" Type="http://schemas.openxmlformats.org/officeDocument/2006/relationships/customXml" Target="../ink/ink214.xml"/><Relationship Id="rId130" Type="http://schemas.openxmlformats.org/officeDocument/2006/relationships/customXml" Target="../ink/ink236.xml"/><Relationship Id="rId135" Type="http://schemas.openxmlformats.org/officeDocument/2006/relationships/image" Target="../media/image246.png"/><Relationship Id="rId151" Type="http://schemas.openxmlformats.org/officeDocument/2006/relationships/image" Target="../media/image254.png"/><Relationship Id="rId156" Type="http://schemas.openxmlformats.org/officeDocument/2006/relationships/customXml" Target="../ink/ink249.xml"/><Relationship Id="rId177" Type="http://schemas.openxmlformats.org/officeDocument/2006/relationships/image" Target="../media/image267.png"/><Relationship Id="rId198" Type="http://schemas.openxmlformats.org/officeDocument/2006/relationships/customXml" Target="../ink/ink270.xml"/><Relationship Id="rId172" Type="http://schemas.openxmlformats.org/officeDocument/2006/relationships/customXml" Target="../ink/ink257.xml"/><Relationship Id="rId193" Type="http://schemas.openxmlformats.org/officeDocument/2006/relationships/image" Target="../media/image275.png"/><Relationship Id="rId202" Type="http://schemas.openxmlformats.org/officeDocument/2006/relationships/customXml" Target="../ink/ink272.xml"/><Relationship Id="rId207" Type="http://schemas.openxmlformats.org/officeDocument/2006/relationships/image" Target="../media/image282.png"/><Relationship Id="rId223" Type="http://schemas.openxmlformats.org/officeDocument/2006/relationships/image" Target="../media/image290.png"/><Relationship Id="rId228" Type="http://schemas.openxmlformats.org/officeDocument/2006/relationships/customXml" Target="../ink/ink285.xml"/><Relationship Id="rId244" Type="http://schemas.openxmlformats.org/officeDocument/2006/relationships/customXml" Target="../ink/ink293.xml"/><Relationship Id="rId249" Type="http://schemas.openxmlformats.org/officeDocument/2006/relationships/image" Target="../media/image303.png"/><Relationship Id="rId13" Type="http://schemas.openxmlformats.org/officeDocument/2006/relationships/image" Target="../media/image185.png"/><Relationship Id="rId18" Type="http://schemas.openxmlformats.org/officeDocument/2006/relationships/customXml" Target="../ink/ink180.xml"/><Relationship Id="rId39" Type="http://schemas.openxmlformats.org/officeDocument/2006/relationships/image" Target="../media/image198.png"/><Relationship Id="rId109" Type="http://schemas.openxmlformats.org/officeDocument/2006/relationships/image" Target="../media/image233.png"/><Relationship Id="rId260" Type="http://schemas.openxmlformats.org/officeDocument/2006/relationships/customXml" Target="../ink/ink301.xml"/><Relationship Id="rId265" Type="http://schemas.openxmlformats.org/officeDocument/2006/relationships/image" Target="../media/image311.png"/><Relationship Id="rId34" Type="http://schemas.openxmlformats.org/officeDocument/2006/relationships/customXml" Target="../ink/ink188.xml"/><Relationship Id="rId50" Type="http://schemas.openxmlformats.org/officeDocument/2006/relationships/customXml" Target="../ink/ink196.xml"/><Relationship Id="rId55" Type="http://schemas.openxmlformats.org/officeDocument/2006/relationships/image" Target="../media/image206.png"/><Relationship Id="rId76" Type="http://schemas.openxmlformats.org/officeDocument/2006/relationships/customXml" Target="../ink/ink209.xml"/><Relationship Id="rId97" Type="http://schemas.openxmlformats.org/officeDocument/2006/relationships/image" Target="../media/image227.png"/><Relationship Id="rId104" Type="http://schemas.openxmlformats.org/officeDocument/2006/relationships/customXml" Target="../ink/ink223.xml"/><Relationship Id="rId120" Type="http://schemas.openxmlformats.org/officeDocument/2006/relationships/customXml" Target="../ink/ink231.xml"/><Relationship Id="rId125" Type="http://schemas.openxmlformats.org/officeDocument/2006/relationships/image" Target="../media/image241.png"/><Relationship Id="rId141" Type="http://schemas.openxmlformats.org/officeDocument/2006/relationships/image" Target="../media/image249.png"/><Relationship Id="rId146" Type="http://schemas.openxmlformats.org/officeDocument/2006/relationships/customXml" Target="../ink/ink244.xml"/><Relationship Id="rId167" Type="http://schemas.openxmlformats.org/officeDocument/2006/relationships/image" Target="../media/image262.png"/><Relationship Id="rId188" Type="http://schemas.openxmlformats.org/officeDocument/2006/relationships/customXml" Target="../ink/ink265.xml"/><Relationship Id="rId7" Type="http://schemas.openxmlformats.org/officeDocument/2006/relationships/image" Target="../media/image182.png"/><Relationship Id="rId71" Type="http://schemas.openxmlformats.org/officeDocument/2006/relationships/image" Target="../media/image214.png"/><Relationship Id="rId92" Type="http://schemas.openxmlformats.org/officeDocument/2006/relationships/customXml" Target="../ink/ink217.xml"/><Relationship Id="rId162" Type="http://schemas.openxmlformats.org/officeDocument/2006/relationships/customXml" Target="../ink/ink252.xml"/><Relationship Id="rId183" Type="http://schemas.openxmlformats.org/officeDocument/2006/relationships/image" Target="../media/image270.png"/><Relationship Id="rId213" Type="http://schemas.openxmlformats.org/officeDocument/2006/relationships/image" Target="../media/image285.png"/><Relationship Id="rId218" Type="http://schemas.openxmlformats.org/officeDocument/2006/relationships/customXml" Target="../ink/ink280.xml"/><Relationship Id="rId234" Type="http://schemas.openxmlformats.org/officeDocument/2006/relationships/customXml" Target="../ink/ink288.xml"/><Relationship Id="rId239" Type="http://schemas.openxmlformats.org/officeDocument/2006/relationships/image" Target="../media/image298.png"/><Relationship Id="rId2" Type="http://schemas.openxmlformats.org/officeDocument/2006/relationships/customXml" Target="../ink/ink172.xml"/><Relationship Id="rId29" Type="http://schemas.openxmlformats.org/officeDocument/2006/relationships/image" Target="../media/image193.png"/><Relationship Id="rId250" Type="http://schemas.openxmlformats.org/officeDocument/2006/relationships/customXml" Target="../ink/ink296.xml"/><Relationship Id="rId255" Type="http://schemas.openxmlformats.org/officeDocument/2006/relationships/image" Target="../media/image306.png"/><Relationship Id="rId271" Type="http://schemas.openxmlformats.org/officeDocument/2006/relationships/image" Target="../media/image314.png"/><Relationship Id="rId24" Type="http://schemas.openxmlformats.org/officeDocument/2006/relationships/customXml" Target="../ink/ink183.xml"/><Relationship Id="rId40" Type="http://schemas.openxmlformats.org/officeDocument/2006/relationships/customXml" Target="../ink/ink191.xml"/><Relationship Id="rId45" Type="http://schemas.openxmlformats.org/officeDocument/2006/relationships/image" Target="../media/image201.png"/><Relationship Id="rId66" Type="http://schemas.openxmlformats.org/officeDocument/2006/relationships/customXml" Target="../ink/ink204.xml"/><Relationship Id="rId87" Type="http://schemas.openxmlformats.org/officeDocument/2006/relationships/image" Target="../media/image222.png"/><Relationship Id="rId110" Type="http://schemas.openxmlformats.org/officeDocument/2006/relationships/customXml" Target="../ink/ink226.xml"/><Relationship Id="rId115" Type="http://schemas.openxmlformats.org/officeDocument/2006/relationships/image" Target="../media/image236.png"/><Relationship Id="rId131" Type="http://schemas.openxmlformats.org/officeDocument/2006/relationships/image" Target="../media/image244.png"/><Relationship Id="rId136" Type="http://schemas.openxmlformats.org/officeDocument/2006/relationships/customXml" Target="../ink/ink239.xml"/><Relationship Id="rId157" Type="http://schemas.openxmlformats.org/officeDocument/2006/relationships/image" Target="../media/image257.png"/><Relationship Id="rId178" Type="http://schemas.openxmlformats.org/officeDocument/2006/relationships/customXml" Target="../ink/ink260.xml"/><Relationship Id="rId61" Type="http://schemas.openxmlformats.org/officeDocument/2006/relationships/image" Target="../media/image209.png"/><Relationship Id="rId82" Type="http://schemas.openxmlformats.org/officeDocument/2006/relationships/customXml" Target="../ink/ink212.xml"/><Relationship Id="rId152" Type="http://schemas.openxmlformats.org/officeDocument/2006/relationships/customXml" Target="../ink/ink247.xml"/><Relationship Id="rId173" Type="http://schemas.openxmlformats.org/officeDocument/2006/relationships/image" Target="../media/image265.png"/><Relationship Id="rId194" Type="http://schemas.openxmlformats.org/officeDocument/2006/relationships/customXml" Target="../ink/ink268.xml"/><Relationship Id="rId199" Type="http://schemas.openxmlformats.org/officeDocument/2006/relationships/image" Target="../media/image278.png"/><Relationship Id="rId203" Type="http://schemas.openxmlformats.org/officeDocument/2006/relationships/image" Target="../media/image280.png"/><Relationship Id="rId208" Type="http://schemas.openxmlformats.org/officeDocument/2006/relationships/customXml" Target="../ink/ink275.xml"/><Relationship Id="rId229" Type="http://schemas.openxmlformats.org/officeDocument/2006/relationships/image" Target="../media/image293.png"/><Relationship Id="rId19" Type="http://schemas.openxmlformats.org/officeDocument/2006/relationships/image" Target="../media/image188.png"/><Relationship Id="rId224" Type="http://schemas.openxmlformats.org/officeDocument/2006/relationships/customXml" Target="../ink/ink283.xml"/><Relationship Id="rId240" Type="http://schemas.openxmlformats.org/officeDocument/2006/relationships/customXml" Target="../ink/ink291.xml"/><Relationship Id="rId245" Type="http://schemas.openxmlformats.org/officeDocument/2006/relationships/image" Target="../media/image301.png"/><Relationship Id="rId261" Type="http://schemas.openxmlformats.org/officeDocument/2006/relationships/image" Target="../media/image309.png"/><Relationship Id="rId266" Type="http://schemas.openxmlformats.org/officeDocument/2006/relationships/customXml" Target="../ink/ink304.xml"/><Relationship Id="rId14" Type="http://schemas.openxmlformats.org/officeDocument/2006/relationships/customXml" Target="../ink/ink178.xml"/><Relationship Id="rId30" Type="http://schemas.openxmlformats.org/officeDocument/2006/relationships/customXml" Target="../ink/ink186.xml"/><Relationship Id="rId35" Type="http://schemas.openxmlformats.org/officeDocument/2006/relationships/image" Target="../media/image196.png"/><Relationship Id="rId56" Type="http://schemas.openxmlformats.org/officeDocument/2006/relationships/customXml" Target="../ink/ink199.xml"/><Relationship Id="rId77" Type="http://schemas.openxmlformats.org/officeDocument/2006/relationships/image" Target="../media/image217.png"/><Relationship Id="rId100" Type="http://schemas.openxmlformats.org/officeDocument/2006/relationships/customXml" Target="../ink/ink221.xml"/><Relationship Id="rId105" Type="http://schemas.openxmlformats.org/officeDocument/2006/relationships/image" Target="../media/image231.png"/><Relationship Id="rId126" Type="http://schemas.openxmlformats.org/officeDocument/2006/relationships/customXml" Target="../ink/ink234.xml"/><Relationship Id="rId147" Type="http://schemas.openxmlformats.org/officeDocument/2006/relationships/image" Target="../media/image252.png"/><Relationship Id="rId168" Type="http://schemas.openxmlformats.org/officeDocument/2006/relationships/customXml" Target="../ink/ink255.xml"/><Relationship Id="rId8" Type="http://schemas.openxmlformats.org/officeDocument/2006/relationships/customXml" Target="../ink/ink175.xml"/><Relationship Id="rId51" Type="http://schemas.openxmlformats.org/officeDocument/2006/relationships/image" Target="../media/image204.png"/><Relationship Id="rId72" Type="http://schemas.openxmlformats.org/officeDocument/2006/relationships/customXml" Target="../ink/ink207.xml"/><Relationship Id="rId93" Type="http://schemas.openxmlformats.org/officeDocument/2006/relationships/image" Target="../media/image225.png"/><Relationship Id="rId98" Type="http://schemas.openxmlformats.org/officeDocument/2006/relationships/customXml" Target="../ink/ink220.xml"/><Relationship Id="rId121" Type="http://schemas.openxmlformats.org/officeDocument/2006/relationships/image" Target="../media/image239.png"/><Relationship Id="rId142" Type="http://schemas.openxmlformats.org/officeDocument/2006/relationships/customXml" Target="../ink/ink242.xml"/><Relationship Id="rId163" Type="http://schemas.openxmlformats.org/officeDocument/2006/relationships/image" Target="../media/image260.png"/><Relationship Id="rId184" Type="http://schemas.openxmlformats.org/officeDocument/2006/relationships/customXml" Target="../ink/ink263.xml"/><Relationship Id="rId189" Type="http://schemas.openxmlformats.org/officeDocument/2006/relationships/image" Target="../media/image273.png"/><Relationship Id="rId219" Type="http://schemas.openxmlformats.org/officeDocument/2006/relationships/image" Target="../media/image288.png"/><Relationship Id="rId3" Type="http://schemas.openxmlformats.org/officeDocument/2006/relationships/image" Target="../media/image180.png"/><Relationship Id="rId214" Type="http://schemas.openxmlformats.org/officeDocument/2006/relationships/customXml" Target="../ink/ink278.xml"/><Relationship Id="rId230" Type="http://schemas.openxmlformats.org/officeDocument/2006/relationships/customXml" Target="../ink/ink286.xml"/><Relationship Id="rId235" Type="http://schemas.openxmlformats.org/officeDocument/2006/relationships/image" Target="../media/image296.png"/><Relationship Id="rId251" Type="http://schemas.openxmlformats.org/officeDocument/2006/relationships/image" Target="../media/image304.png"/><Relationship Id="rId256" Type="http://schemas.openxmlformats.org/officeDocument/2006/relationships/customXml" Target="../ink/ink299.xml"/><Relationship Id="rId25" Type="http://schemas.openxmlformats.org/officeDocument/2006/relationships/image" Target="../media/image191.png"/><Relationship Id="rId46" Type="http://schemas.openxmlformats.org/officeDocument/2006/relationships/customXml" Target="../ink/ink194.xml"/><Relationship Id="rId67" Type="http://schemas.openxmlformats.org/officeDocument/2006/relationships/image" Target="../media/image212.png"/><Relationship Id="rId116" Type="http://schemas.openxmlformats.org/officeDocument/2006/relationships/customXml" Target="../ink/ink229.xml"/><Relationship Id="rId137" Type="http://schemas.openxmlformats.org/officeDocument/2006/relationships/image" Target="../media/image247.png"/><Relationship Id="rId158" Type="http://schemas.openxmlformats.org/officeDocument/2006/relationships/customXml" Target="../ink/ink250.xml"/><Relationship Id="rId20" Type="http://schemas.openxmlformats.org/officeDocument/2006/relationships/customXml" Target="../ink/ink181.xml"/><Relationship Id="rId41" Type="http://schemas.openxmlformats.org/officeDocument/2006/relationships/image" Target="../media/image199.png"/><Relationship Id="rId62" Type="http://schemas.openxmlformats.org/officeDocument/2006/relationships/customXml" Target="../ink/ink202.xml"/><Relationship Id="rId83" Type="http://schemas.openxmlformats.org/officeDocument/2006/relationships/image" Target="../media/image220.png"/><Relationship Id="rId88" Type="http://schemas.openxmlformats.org/officeDocument/2006/relationships/customXml" Target="../ink/ink215.xml"/><Relationship Id="rId111" Type="http://schemas.openxmlformats.org/officeDocument/2006/relationships/image" Target="../media/image234.png"/><Relationship Id="rId132" Type="http://schemas.openxmlformats.org/officeDocument/2006/relationships/customXml" Target="../ink/ink237.xml"/><Relationship Id="rId153" Type="http://schemas.openxmlformats.org/officeDocument/2006/relationships/image" Target="../media/image255.png"/><Relationship Id="rId174" Type="http://schemas.openxmlformats.org/officeDocument/2006/relationships/customXml" Target="../ink/ink258.xml"/><Relationship Id="rId179" Type="http://schemas.openxmlformats.org/officeDocument/2006/relationships/image" Target="../media/image268.png"/><Relationship Id="rId195" Type="http://schemas.openxmlformats.org/officeDocument/2006/relationships/image" Target="../media/image276.png"/><Relationship Id="rId209" Type="http://schemas.openxmlformats.org/officeDocument/2006/relationships/image" Target="../media/image283.png"/><Relationship Id="rId190" Type="http://schemas.openxmlformats.org/officeDocument/2006/relationships/customXml" Target="../ink/ink266.xml"/><Relationship Id="rId204" Type="http://schemas.openxmlformats.org/officeDocument/2006/relationships/customXml" Target="../ink/ink273.xml"/><Relationship Id="rId220" Type="http://schemas.openxmlformats.org/officeDocument/2006/relationships/customXml" Target="../ink/ink281.xml"/><Relationship Id="rId225" Type="http://schemas.openxmlformats.org/officeDocument/2006/relationships/image" Target="../media/image291.png"/><Relationship Id="rId241" Type="http://schemas.openxmlformats.org/officeDocument/2006/relationships/image" Target="../media/image299.png"/><Relationship Id="rId246" Type="http://schemas.openxmlformats.org/officeDocument/2006/relationships/customXml" Target="../ink/ink294.xml"/><Relationship Id="rId267" Type="http://schemas.openxmlformats.org/officeDocument/2006/relationships/image" Target="../media/image312.png"/><Relationship Id="rId15" Type="http://schemas.openxmlformats.org/officeDocument/2006/relationships/image" Target="../media/image186.png"/><Relationship Id="rId36" Type="http://schemas.openxmlformats.org/officeDocument/2006/relationships/customXml" Target="../ink/ink189.xml"/><Relationship Id="rId57" Type="http://schemas.openxmlformats.org/officeDocument/2006/relationships/image" Target="../media/image207.png"/><Relationship Id="rId106" Type="http://schemas.openxmlformats.org/officeDocument/2006/relationships/customXml" Target="../ink/ink224.xml"/><Relationship Id="rId127" Type="http://schemas.openxmlformats.org/officeDocument/2006/relationships/image" Target="../media/image242.png"/><Relationship Id="rId262" Type="http://schemas.openxmlformats.org/officeDocument/2006/relationships/customXml" Target="../ink/ink302.xml"/><Relationship Id="rId10" Type="http://schemas.openxmlformats.org/officeDocument/2006/relationships/customXml" Target="../ink/ink176.xml"/><Relationship Id="rId31" Type="http://schemas.openxmlformats.org/officeDocument/2006/relationships/image" Target="../media/image194.png"/><Relationship Id="rId52" Type="http://schemas.openxmlformats.org/officeDocument/2006/relationships/customXml" Target="../ink/ink197.xml"/><Relationship Id="rId73" Type="http://schemas.openxmlformats.org/officeDocument/2006/relationships/image" Target="../media/image215.png"/><Relationship Id="rId78" Type="http://schemas.openxmlformats.org/officeDocument/2006/relationships/customXml" Target="../ink/ink210.xml"/><Relationship Id="rId94" Type="http://schemas.openxmlformats.org/officeDocument/2006/relationships/customXml" Target="../ink/ink218.xml"/><Relationship Id="rId99" Type="http://schemas.openxmlformats.org/officeDocument/2006/relationships/image" Target="../media/image228.png"/><Relationship Id="rId101" Type="http://schemas.openxmlformats.org/officeDocument/2006/relationships/image" Target="../media/image229.png"/><Relationship Id="rId122" Type="http://schemas.openxmlformats.org/officeDocument/2006/relationships/customXml" Target="../ink/ink232.xml"/><Relationship Id="rId143" Type="http://schemas.openxmlformats.org/officeDocument/2006/relationships/image" Target="../media/image250.png"/><Relationship Id="rId148" Type="http://schemas.openxmlformats.org/officeDocument/2006/relationships/customXml" Target="../ink/ink245.xml"/><Relationship Id="rId164" Type="http://schemas.openxmlformats.org/officeDocument/2006/relationships/customXml" Target="../ink/ink253.xml"/><Relationship Id="rId169" Type="http://schemas.openxmlformats.org/officeDocument/2006/relationships/image" Target="../media/image263.png"/><Relationship Id="rId185" Type="http://schemas.openxmlformats.org/officeDocument/2006/relationships/image" Target="../media/image271.png"/><Relationship Id="rId4" Type="http://schemas.openxmlformats.org/officeDocument/2006/relationships/customXml" Target="../ink/ink173.xml"/><Relationship Id="rId9" Type="http://schemas.openxmlformats.org/officeDocument/2006/relationships/image" Target="../media/image183.png"/><Relationship Id="rId180" Type="http://schemas.openxmlformats.org/officeDocument/2006/relationships/customXml" Target="../ink/ink261.xml"/><Relationship Id="rId210" Type="http://schemas.openxmlformats.org/officeDocument/2006/relationships/customXml" Target="../ink/ink276.xml"/><Relationship Id="rId215" Type="http://schemas.openxmlformats.org/officeDocument/2006/relationships/image" Target="../media/image286.png"/><Relationship Id="rId236" Type="http://schemas.openxmlformats.org/officeDocument/2006/relationships/customXml" Target="../ink/ink289.xml"/><Relationship Id="rId257" Type="http://schemas.openxmlformats.org/officeDocument/2006/relationships/image" Target="../media/image307.png"/><Relationship Id="rId26" Type="http://schemas.openxmlformats.org/officeDocument/2006/relationships/customXml" Target="../ink/ink184.xml"/><Relationship Id="rId231" Type="http://schemas.openxmlformats.org/officeDocument/2006/relationships/image" Target="../media/image294.png"/><Relationship Id="rId252" Type="http://schemas.openxmlformats.org/officeDocument/2006/relationships/customXml" Target="../ink/ink297.xml"/><Relationship Id="rId47" Type="http://schemas.openxmlformats.org/officeDocument/2006/relationships/image" Target="../media/image202.png"/><Relationship Id="rId68" Type="http://schemas.openxmlformats.org/officeDocument/2006/relationships/customXml" Target="../ink/ink205.xml"/><Relationship Id="rId89" Type="http://schemas.openxmlformats.org/officeDocument/2006/relationships/image" Target="../media/image223.png"/><Relationship Id="rId112" Type="http://schemas.openxmlformats.org/officeDocument/2006/relationships/customXml" Target="../ink/ink227.xml"/><Relationship Id="rId133" Type="http://schemas.openxmlformats.org/officeDocument/2006/relationships/image" Target="../media/image245.png"/><Relationship Id="rId154" Type="http://schemas.openxmlformats.org/officeDocument/2006/relationships/customXml" Target="../ink/ink248.xml"/><Relationship Id="rId175" Type="http://schemas.openxmlformats.org/officeDocument/2006/relationships/image" Target="../media/image266.png"/><Relationship Id="rId196" Type="http://schemas.openxmlformats.org/officeDocument/2006/relationships/customXml" Target="../ink/ink269.xml"/><Relationship Id="rId200" Type="http://schemas.openxmlformats.org/officeDocument/2006/relationships/customXml" Target="../ink/ink271.xml"/><Relationship Id="rId16" Type="http://schemas.openxmlformats.org/officeDocument/2006/relationships/customXml" Target="../ink/ink179.xml"/><Relationship Id="rId221" Type="http://schemas.openxmlformats.org/officeDocument/2006/relationships/image" Target="../media/image289.png"/><Relationship Id="rId242" Type="http://schemas.openxmlformats.org/officeDocument/2006/relationships/customXml" Target="../ink/ink292.xml"/><Relationship Id="rId263" Type="http://schemas.openxmlformats.org/officeDocument/2006/relationships/image" Target="../media/image310.png"/><Relationship Id="rId37" Type="http://schemas.openxmlformats.org/officeDocument/2006/relationships/image" Target="../media/image197.png"/><Relationship Id="rId58" Type="http://schemas.openxmlformats.org/officeDocument/2006/relationships/customXml" Target="../ink/ink200.xml"/><Relationship Id="rId79" Type="http://schemas.openxmlformats.org/officeDocument/2006/relationships/image" Target="../media/image218.png"/><Relationship Id="rId102" Type="http://schemas.openxmlformats.org/officeDocument/2006/relationships/customXml" Target="../ink/ink222.xml"/><Relationship Id="rId123" Type="http://schemas.openxmlformats.org/officeDocument/2006/relationships/image" Target="../media/image240.png"/><Relationship Id="rId144" Type="http://schemas.openxmlformats.org/officeDocument/2006/relationships/customXml" Target="../ink/ink243.xml"/><Relationship Id="rId90" Type="http://schemas.openxmlformats.org/officeDocument/2006/relationships/customXml" Target="../ink/ink216.xml"/><Relationship Id="rId165" Type="http://schemas.openxmlformats.org/officeDocument/2006/relationships/image" Target="../media/image261.png"/><Relationship Id="rId186" Type="http://schemas.openxmlformats.org/officeDocument/2006/relationships/customXml" Target="../ink/ink264.xml"/><Relationship Id="rId211" Type="http://schemas.openxmlformats.org/officeDocument/2006/relationships/image" Target="../media/image284.png"/><Relationship Id="rId232" Type="http://schemas.openxmlformats.org/officeDocument/2006/relationships/customXml" Target="../ink/ink287.xml"/><Relationship Id="rId253" Type="http://schemas.openxmlformats.org/officeDocument/2006/relationships/image" Target="../media/image305.png"/><Relationship Id="rId27" Type="http://schemas.openxmlformats.org/officeDocument/2006/relationships/image" Target="../media/image192.png"/><Relationship Id="rId48" Type="http://schemas.openxmlformats.org/officeDocument/2006/relationships/customXml" Target="../ink/ink195.xml"/><Relationship Id="rId69" Type="http://schemas.openxmlformats.org/officeDocument/2006/relationships/image" Target="../media/image213.png"/><Relationship Id="rId113" Type="http://schemas.openxmlformats.org/officeDocument/2006/relationships/image" Target="../media/image235.png"/><Relationship Id="rId134" Type="http://schemas.openxmlformats.org/officeDocument/2006/relationships/customXml" Target="../ink/ink238.xml"/><Relationship Id="rId80" Type="http://schemas.openxmlformats.org/officeDocument/2006/relationships/customXml" Target="../ink/ink211.xml"/><Relationship Id="rId155" Type="http://schemas.openxmlformats.org/officeDocument/2006/relationships/image" Target="../media/image256.png"/><Relationship Id="rId176" Type="http://schemas.openxmlformats.org/officeDocument/2006/relationships/customXml" Target="../ink/ink259.xml"/><Relationship Id="rId197" Type="http://schemas.openxmlformats.org/officeDocument/2006/relationships/image" Target="../media/image277.png"/><Relationship Id="rId201" Type="http://schemas.openxmlformats.org/officeDocument/2006/relationships/image" Target="../media/image279.png"/><Relationship Id="rId222" Type="http://schemas.openxmlformats.org/officeDocument/2006/relationships/customXml" Target="../ink/ink282.xml"/><Relationship Id="rId243" Type="http://schemas.openxmlformats.org/officeDocument/2006/relationships/image" Target="../media/image300.png"/><Relationship Id="rId264" Type="http://schemas.openxmlformats.org/officeDocument/2006/relationships/customXml" Target="../ink/ink303.xml"/><Relationship Id="rId17" Type="http://schemas.openxmlformats.org/officeDocument/2006/relationships/image" Target="../media/image187.png"/><Relationship Id="rId38" Type="http://schemas.openxmlformats.org/officeDocument/2006/relationships/customXml" Target="../ink/ink190.xml"/><Relationship Id="rId59" Type="http://schemas.openxmlformats.org/officeDocument/2006/relationships/image" Target="../media/image208.png"/><Relationship Id="rId103" Type="http://schemas.openxmlformats.org/officeDocument/2006/relationships/image" Target="../media/image230.png"/><Relationship Id="rId124" Type="http://schemas.openxmlformats.org/officeDocument/2006/relationships/customXml" Target="../ink/ink233.xml"/><Relationship Id="rId70" Type="http://schemas.openxmlformats.org/officeDocument/2006/relationships/customXml" Target="../ink/ink206.xml"/><Relationship Id="rId91" Type="http://schemas.openxmlformats.org/officeDocument/2006/relationships/image" Target="../media/image224.png"/><Relationship Id="rId145" Type="http://schemas.openxmlformats.org/officeDocument/2006/relationships/image" Target="../media/image251.png"/><Relationship Id="rId166" Type="http://schemas.openxmlformats.org/officeDocument/2006/relationships/customXml" Target="../ink/ink254.xml"/><Relationship Id="rId187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7.xml"/><Relationship Id="rId233" Type="http://schemas.openxmlformats.org/officeDocument/2006/relationships/image" Target="../media/image295.png"/><Relationship Id="rId254" Type="http://schemas.openxmlformats.org/officeDocument/2006/relationships/customXml" Target="../ink/ink298.xml"/><Relationship Id="rId28" Type="http://schemas.openxmlformats.org/officeDocument/2006/relationships/customXml" Target="../ink/ink185.xml"/><Relationship Id="rId49" Type="http://schemas.openxmlformats.org/officeDocument/2006/relationships/image" Target="../media/image203.png"/><Relationship Id="rId114" Type="http://schemas.openxmlformats.org/officeDocument/2006/relationships/customXml" Target="../ink/ink2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Four vectors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4"/>
          <a:stretch/>
        </p:blipFill>
        <p:spPr bwMode="auto">
          <a:xfrm>
            <a:off x="2619651" y="2057400"/>
            <a:ext cx="3019149" cy="13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7A2F68-23EA-41EA-BDF5-04475CDCF007}"/>
                  </a:ext>
                </a:extLst>
              </p14:cNvPr>
              <p14:cNvContentPartPr/>
              <p14:nvPr/>
            </p14:nvContentPartPr>
            <p14:xfrm>
              <a:off x="3180197" y="3987943"/>
              <a:ext cx="162360" cy="2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7A2F68-23EA-41EA-BDF5-04475CDCF0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2557" y="3970303"/>
                <a:ext cx="198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B3EC71-2B5F-4569-88CC-50D20793452B}"/>
                  </a:ext>
                </a:extLst>
              </p14:cNvPr>
              <p14:cNvContentPartPr/>
              <p14:nvPr/>
            </p14:nvContentPartPr>
            <p14:xfrm>
              <a:off x="3205757" y="4070743"/>
              <a:ext cx="186120" cy="3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B3EC71-2B5F-4569-88CC-50D2079345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8117" y="4052743"/>
                <a:ext cx="22176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7DDE9CD-EF4C-49D8-9B45-B9DC75547178}"/>
              </a:ext>
            </a:extLst>
          </p:cNvPr>
          <p:cNvGrpSpPr/>
          <p:nvPr/>
        </p:nvGrpSpPr>
        <p:grpSpPr>
          <a:xfrm>
            <a:off x="3672677" y="3651703"/>
            <a:ext cx="2198160" cy="624600"/>
            <a:chOff x="3672677" y="3651703"/>
            <a:chExt cx="219816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731A6F-2177-4113-9B28-79EC85E7AC41}"/>
                    </a:ext>
                  </a:extLst>
                </p14:cNvPr>
                <p14:cNvContentPartPr/>
                <p14:nvPr/>
              </p14:nvContentPartPr>
              <p14:xfrm>
                <a:off x="3697157" y="3918463"/>
                <a:ext cx="168480" cy="12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731A6F-2177-4113-9B28-79EC85E7AC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79157" y="3900463"/>
                  <a:ext cx="2041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01FB86A-C47F-4832-A9BD-1CF6A8DB2C2F}"/>
                    </a:ext>
                  </a:extLst>
                </p14:cNvPr>
                <p14:cNvContentPartPr/>
                <p14:nvPr/>
              </p14:nvContentPartPr>
              <p14:xfrm>
                <a:off x="3672677" y="3901183"/>
                <a:ext cx="209160" cy="18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01FB86A-C47F-4832-A9BD-1CF6A8DB2C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55037" y="3883543"/>
                  <a:ext cx="244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0E620C-928D-4D57-AA8E-4FB65AB6B7DC}"/>
                    </a:ext>
                  </a:extLst>
                </p14:cNvPr>
                <p14:cNvContentPartPr/>
                <p14:nvPr/>
              </p14:nvContentPartPr>
              <p14:xfrm>
                <a:off x="3914237" y="3725143"/>
                <a:ext cx="90360" cy="129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0E620C-928D-4D57-AA8E-4FB65AB6B7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96597" y="3707143"/>
                  <a:ext cx="12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0680AD-C3F3-40D3-8D43-C27F8B56DB3B}"/>
                    </a:ext>
                  </a:extLst>
                </p14:cNvPr>
                <p14:cNvContentPartPr/>
                <p14:nvPr/>
              </p14:nvContentPartPr>
              <p14:xfrm>
                <a:off x="3966077" y="3916303"/>
                <a:ext cx="199800" cy="360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0680AD-C3F3-40D3-8D43-C27F8B56DB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48077" y="3898663"/>
                  <a:ext cx="2354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285B23-20B0-47FA-AE62-FEA619757760}"/>
                    </a:ext>
                  </a:extLst>
                </p14:cNvPr>
                <p14:cNvContentPartPr/>
                <p14:nvPr/>
              </p14:nvContentPartPr>
              <p14:xfrm>
                <a:off x="4218797" y="3806143"/>
                <a:ext cx="64440" cy="9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285B23-20B0-47FA-AE62-FEA6197577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00797" y="3788143"/>
                  <a:ext cx="100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71E1E69-6FB4-424D-BB8B-7D67DDE6AA09}"/>
                    </a:ext>
                  </a:extLst>
                </p14:cNvPr>
                <p14:cNvContentPartPr/>
                <p14:nvPr/>
              </p14:nvContentPartPr>
              <p14:xfrm>
                <a:off x="4500677" y="3838903"/>
                <a:ext cx="8280" cy="16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71E1E69-6FB4-424D-BB8B-7D67DDE6AA0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82677" y="3821263"/>
                  <a:ext cx="43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7B5991-410F-49AA-8AF8-978E9864EE2A}"/>
                    </a:ext>
                  </a:extLst>
                </p14:cNvPr>
                <p14:cNvContentPartPr/>
                <p14:nvPr/>
              </p14:nvContentPartPr>
              <p14:xfrm>
                <a:off x="4446317" y="3921703"/>
                <a:ext cx="208440" cy="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7B5991-410F-49AA-8AF8-978E9864EE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28317" y="3903703"/>
                  <a:ext cx="244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7FB9F7-1BAC-4B8D-A291-5129345F3EFD}"/>
                    </a:ext>
                  </a:extLst>
                </p14:cNvPr>
                <p14:cNvContentPartPr/>
                <p14:nvPr/>
              </p14:nvContentPartPr>
              <p14:xfrm>
                <a:off x="4797677" y="3699583"/>
                <a:ext cx="197640" cy="231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7FB9F7-1BAC-4B8D-A291-5129345F3E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80037" y="3681943"/>
                  <a:ext cx="2332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1EDFBB-987E-49E1-8D98-1808796D5C7A}"/>
                    </a:ext>
                  </a:extLst>
                </p14:cNvPr>
                <p14:cNvContentPartPr/>
                <p14:nvPr/>
              </p14:nvContentPartPr>
              <p14:xfrm>
                <a:off x="4753037" y="3969943"/>
                <a:ext cx="239040" cy="1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1EDFBB-987E-49E1-8D98-1808796D5C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35397" y="3952303"/>
                  <a:ext cx="274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3A4A34-BA3C-44C7-92D5-1658CCE04761}"/>
                    </a:ext>
                  </a:extLst>
                </p14:cNvPr>
                <p14:cNvContentPartPr/>
                <p14:nvPr/>
              </p14:nvContentPartPr>
              <p14:xfrm>
                <a:off x="4817477" y="4069303"/>
                <a:ext cx="158040" cy="9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3A4A34-BA3C-44C7-92D5-1658CCE0476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99837" y="4051663"/>
                  <a:ext cx="193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C57044A-1342-4862-890F-B4687827DD83}"/>
                    </a:ext>
                  </a:extLst>
                </p14:cNvPr>
                <p14:cNvContentPartPr/>
                <p14:nvPr/>
              </p14:nvContentPartPr>
              <p14:xfrm>
                <a:off x="5094677" y="3877063"/>
                <a:ext cx="153720" cy="87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C57044A-1342-4862-890F-B4687827DD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76677" y="3859423"/>
                  <a:ext cx="189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6659BEA-93C7-4E18-AD21-3A160F719CC9}"/>
                    </a:ext>
                  </a:extLst>
                </p14:cNvPr>
                <p14:cNvContentPartPr/>
                <p14:nvPr/>
              </p14:nvContentPartPr>
              <p14:xfrm>
                <a:off x="5302397" y="3701383"/>
                <a:ext cx="166680" cy="285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6659BEA-93C7-4E18-AD21-3A160F719CC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84757" y="3683743"/>
                  <a:ext cx="202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B41D2B-B5CF-40B0-AFEB-E596B5DFD013}"/>
                    </a:ext>
                  </a:extLst>
                </p14:cNvPr>
                <p14:cNvContentPartPr/>
                <p14:nvPr/>
              </p14:nvContentPartPr>
              <p14:xfrm>
                <a:off x="5266757" y="3811543"/>
                <a:ext cx="123480" cy="19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B41D2B-B5CF-40B0-AFEB-E596B5DFD01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48757" y="3793543"/>
                  <a:ext cx="159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8A121C-02E9-40BE-9BD5-B1C6361E2258}"/>
                    </a:ext>
                  </a:extLst>
                </p14:cNvPr>
                <p14:cNvContentPartPr/>
                <p14:nvPr/>
              </p14:nvContentPartPr>
              <p14:xfrm>
                <a:off x="5506157" y="3651703"/>
                <a:ext cx="45000" cy="73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8A121C-02E9-40BE-9BD5-B1C6361E225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88157" y="3633703"/>
                  <a:ext cx="80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2BD4E19-6E23-40AE-88C0-B71BE7A254F3}"/>
                    </a:ext>
                  </a:extLst>
                </p14:cNvPr>
                <p14:cNvContentPartPr/>
                <p14:nvPr/>
              </p14:nvContentPartPr>
              <p14:xfrm>
                <a:off x="5587877" y="3848623"/>
                <a:ext cx="162720" cy="319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2BD4E19-6E23-40AE-88C0-B71BE7A254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70237" y="3830983"/>
                  <a:ext cx="1983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9624CC0-8A73-4137-8176-63FB2FBF3A5B}"/>
                    </a:ext>
                  </a:extLst>
                </p14:cNvPr>
                <p14:cNvContentPartPr/>
                <p14:nvPr/>
              </p14:nvContentPartPr>
              <p14:xfrm>
                <a:off x="5851757" y="3706783"/>
                <a:ext cx="3960" cy="14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9624CC0-8A73-4137-8176-63FB2FBF3A5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33757" y="3688783"/>
                  <a:ext cx="39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AC32931-CA30-4BFD-88E2-667A90078B72}"/>
                    </a:ext>
                  </a:extLst>
                </p14:cNvPr>
                <p14:cNvContentPartPr/>
                <p14:nvPr/>
              </p14:nvContentPartPr>
              <p14:xfrm>
                <a:off x="5816117" y="3675823"/>
                <a:ext cx="54720" cy="111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AC32931-CA30-4BFD-88E2-667A90078B7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98117" y="3657823"/>
                  <a:ext cx="9036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E641DFD-B786-4167-8584-10D910FC9755}"/>
                  </a:ext>
                </a:extLst>
              </p14:cNvPr>
              <p14:cNvContentPartPr/>
              <p14:nvPr/>
            </p14:nvContentPartPr>
            <p14:xfrm>
              <a:off x="3680597" y="4272703"/>
              <a:ext cx="2044440" cy="96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E641DFD-B786-4167-8584-10D910FC975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662597" y="4254703"/>
                <a:ext cx="208008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7" name="Group 7176">
            <a:extLst>
              <a:ext uri="{FF2B5EF4-FFF2-40B4-BE49-F238E27FC236}">
                <a16:creationId xmlns:a16="http://schemas.microsoft.com/office/drawing/2014/main" id="{65EC498B-F902-4B07-BD29-95BEC86F80CD}"/>
              </a:ext>
            </a:extLst>
          </p:cNvPr>
          <p:cNvGrpSpPr/>
          <p:nvPr/>
        </p:nvGrpSpPr>
        <p:grpSpPr>
          <a:xfrm>
            <a:off x="4038797" y="4419583"/>
            <a:ext cx="1855080" cy="481320"/>
            <a:chOff x="4038797" y="4419583"/>
            <a:chExt cx="185508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9F0CE1-D94D-4278-8BFE-61F04ABD9B6A}"/>
                    </a:ext>
                  </a:extLst>
                </p14:cNvPr>
                <p14:cNvContentPartPr/>
                <p14:nvPr/>
              </p14:nvContentPartPr>
              <p14:xfrm>
                <a:off x="4038797" y="4430383"/>
                <a:ext cx="1614600" cy="447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9F0CE1-D94D-4278-8BFE-61F04ABD9B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20797" y="4412743"/>
                  <a:ext cx="16502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95EEA06-03AF-414A-9083-61B49788D2BB}"/>
                    </a:ext>
                  </a:extLst>
                </p14:cNvPr>
                <p14:cNvContentPartPr/>
                <p14:nvPr/>
              </p14:nvContentPartPr>
              <p14:xfrm>
                <a:off x="4497797" y="4621903"/>
                <a:ext cx="36000" cy="279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95EEA06-03AF-414A-9083-61B49788D2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79797" y="4604263"/>
                  <a:ext cx="71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168" name="Ink 7167">
                  <a:extLst>
                    <a:ext uri="{FF2B5EF4-FFF2-40B4-BE49-F238E27FC236}">
                      <a16:creationId xmlns:a16="http://schemas.microsoft.com/office/drawing/2014/main" id="{261E70D6-F598-4033-AFBD-7E31AD91A7AE}"/>
                    </a:ext>
                  </a:extLst>
                </p14:cNvPr>
                <p14:cNvContentPartPr/>
                <p14:nvPr/>
              </p14:nvContentPartPr>
              <p14:xfrm>
                <a:off x="4749437" y="4729903"/>
                <a:ext cx="199800" cy="8280"/>
              </p14:xfrm>
            </p:contentPart>
          </mc:Choice>
          <mc:Fallback xmlns="">
            <p:pic>
              <p:nvPicPr>
                <p:cNvPr id="7168" name="Ink 7167">
                  <a:extLst>
                    <a:ext uri="{FF2B5EF4-FFF2-40B4-BE49-F238E27FC236}">
                      <a16:creationId xmlns:a16="http://schemas.microsoft.com/office/drawing/2014/main" id="{261E70D6-F598-4033-AFBD-7E31AD91A7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31437" y="4711903"/>
                  <a:ext cx="235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171" name="Ink 7170">
                  <a:extLst>
                    <a:ext uri="{FF2B5EF4-FFF2-40B4-BE49-F238E27FC236}">
                      <a16:creationId xmlns:a16="http://schemas.microsoft.com/office/drawing/2014/main" id="{36D97B5F-8F5B-4BBE-B9EF-FD4CB8514DA5}"/>
                    </a:ext>
                  </a:extLst>
                </p14:cNvPr>
                <p14:cNvContentPartPr/>
                <p14:nvPr/>
              </p14:nvContentPartPr>
              <p14:xfrm>
                <a:off x="5088557" y="4505983"/>
                <a:ext cx="202680" cy="323280"/>
              </p14:xfrm>
            </p:contentPart>
          </mc:Choice>
          <mc:Fallback xmlns="">
            <p:pic>
              <p:nvPicPr>
                <p:cNvPr id="7171" name="Ink 7170">
                  <a:extLst>
                    <a:ext uri="{FF2B5EF4-FFF2-40B4-BE49-F238E27FC236}">
                      <a16:creationId xmlns:a16="http://schemas.microsoft.com/office/drawing/2014/main" id="{36D97B5F-8F5B-4BBE-B9EF-FD4CB8514DA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70917" y="4487983"/>
                  <a:ext cx="2383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172" name="Ink 7171">
                  <a:extLst>
                    <a:ext uri="{FF2B5EF4-FFF2-40B4-BE49-F238E27FC236}">
                      <a16:creationId xmlns:a16="http://schemas.microsoft.com/office/drawing/2014/main" id="{F02E9437-7E5B-486C-ADCC-AD23E3B92F2E}"/>
                    </a:ext>
                  </a:extLst>
                </p14:cNvPr>
                <p14:cNvContentPartPr/>
                <p14:nvPr/>
              </p14:nvContentPartPr>
              <p14:xfrm>
                <a:off x="5330477" y="4517503"/>
                <a:ext cx="128880" cy="107280"/>
              </p14:xfrm>
            </p:contentPart>
          </mc:Choice>
          <mc:Fallback xmlns="">
            <p:pic>
              <p:nvPicPr>
                <p:cNvPr id="7172" name="Ink 7171">
                  <a:extLst>
                    <a:ext uri="{FF2B5EF4-FFF2-40B4-BE49-F238E27FC236}">
                      <a16:creationId xmlns:a16="http://schemas.microsoft.com/office/drawing/2014/main" id="{F02E9437-7E5B-486C-ADCC-AD23E3B92F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12837" y="4499863"/>
                  <a:ext cx="164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173" name="Ink 7172">
                  <a:extLst>
                    <a:ext uri="{FF2B5EF4-FFF2-40B4-BE49-F238E27FC236}">
                      <a16:creationId xmlns:a16="http://schemas.microsoft.com/office/drawing/2014/main" id="{BEACDA57-CC37-4831-8C48-A5637F205DF8}"/>
                    </a:ext>
                  </a:extLst>
                </p14:cNvPr>
                <p14:cNvContentPartPr/>
                <p14:nvPr/>
              </p14:nvContentPartPr>
              <p14:xfrm>
                <a:off x="5374037" y="4554223"/>
                <a:ext cx="264240" cy="323280"/>
              </p14:xfrm>
            </p:contentPart>
          </mc:Choice>
          <mc:Fallback xmlns="">
            <p:pic>
              <p:nvPicPr>
                <p:cNvPr id="7173" name="Ink 7172">
                  <a:extLst>
                    <a:ext uri="{FF2B5EF4-FFF2-40B4-BE49-F238E27FC236}">
                      <a16:creationId xmlns:a16="http://schemas.microsoft.com/office/drawing/2014/main" id="{BEACDA57-CC37-4831-8C48-A5637F205D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56037" y="4536583"/>
                  <a:ext cx="2998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174" name="Ink 7173">
                  <a:extLst>
                    <a:ext uri="{FF2B5EF4-FFF2-40B4-BE49-F238E27FC236}">
                      <a16:creationId xmlns:a16="http://schemas.microsoft.com/office/drawing/2014/main" id="{B0FBACA0-F64E-4946-B89B-E753BAE213F8}"/>
                    </a:ext>
                  </a:extLst>
                </p14:cNvPr>
                <p14:cNvContentPartPr/>
                <p14:nvPr/>
              </p14:nvContentPartPr>
              <p14:xfrm>
                <a:off x="5561957" y="4689943"/>
                <a:ext cx="172440" cy="167040"/>
              </p14:xfrm>
            </p:contentPart>
          </mc:Choice>
          <mc:Fallback xmlns="">
            <p:pic>
              <p:nvPicPr>
                <p:cNvPr id="7174" name="Ink 7173">
                  <a:extLst>
                    <a:ext uri="{FF2B5EF4-FFF2-40B4-BE49-F238E27FC236}">
                      <a16:creationId xmlns:a16="http://schemas.microsoft.com/office/drawing/2014/main" id="{B0FBACA0-F64E-4946-B89B-E753BAE213F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44317" y="4672303"/>
                  <a:ext cx="2080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175" name="Ink 7174">
                  <a:extLst>
                    <a:ext uri="{FF2B5EF4-FFF2-40B4-BE49-F238E27FC236}">
                      <a16:creationId xmlns:a16="http://schemas.microsoft.com/office/drawing/2014/main" id="{E3A7638C-0277-498F-A0B1-E3278FF69728}"/>
                    </a:ext>
                  </a:extLst>
                </p14:cNvPr>
                <p14:cNvContentPartPr/>
                <p14:nvPr/>
              </p14:nvContentPartPr>
              <p14:xfrm>
                <a:off x="5764637" y="4563943"/>
                <a:ext cx="110520" cy="94320"/>
              </p14:xfrm>
            </p:contentPart>
          </mc:Choice>
          <mc:Fallback xmlns="">
            <p:pic>
              <p:nvPicPr>
                <p:cNvPr id="7175" name="Ink 7174">
                  <a:extLst>
                    <a:ext uri="{FF2B5EF4-FFF2-40B4-BE49-F238E27FC236}">
                      <a16:creationId xmlns:a16="http://schemas.microsoft.com/office/drawing/2014/main" id="{E3A7638C-0277-498F-A0B1-E3278FF6972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46997" y="4546303"/>
                  <a:ext cx="146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176" name="Ink 7175">
                  <a:extLst>
                    <a:ext uri="{FF2B5EF4-FFF2-40B4-BE49-F238E27FC236}">
                      <a16:creationId xmlns:a16="http://schemas.microsoft.com/office/drawing/2014/main" id="{D05514A8-B6DE-4251-8B69-94ADA93D4F53}"/>
                    </a:ext>
                  </a:extLst>
                </p14:cNvPr>
                <p14:cNvContentPartPr/>
                <p14:nvPr/>
              </p14:nvContentPartPr>
              <p14:xfrm>
                <a:off x="5594357" y="4419583"/>
                <a:ext cx="299520" cy="3240"/>
              </p14:xfrm>
            </p:contentPart>
          </mc:Choice>
          <mc:Fallback xmlns="">
            <p:pic>
              <p:nvPicPr>
                <p:cNvPr id="7176" name="Ink 7175">
                  <a:extLst>
                    <a:ext uri="{FF2B5EF4-FFF2-40B4-BE49-F238E27FC236}">
                      <a16:creationId xmlns:a16="http://schemas.microsoft.com/office/drawing/2014/main" id="{D05514A8-B6DE-4251-8B69-94ADA93D4F5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76357" y="4401943"/>
                  <a:ext cx="3351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85" name="Group 7184">
            <a:extLst>
              <a:ext uri="{FF2B5EF4-FFF2-40B4-BE49-F238E27FC236}">
                <a16:creationId xmlns:a16="http://schemas.microsoft.com/office/drawing/2014/main" id="{E942BEC9-26DA-4244-A697-4A9CE4F5C7C4}"/>
              </a:ext>
            </a:extLst>
          </p:cNvPr>
          <p:cNvGrpSpPr/>
          <p:nvPr/>
        </p:nvGrpSpPr>
        <p:grpSpPr>
          <a:xfrm>
            <a:off x="2623997" y="5319943"/>
            <a:ext cx="995400" cy="499320"/>
            <a:chOff x="2623997" y="5319943"/>
            <a:chExt cx="99540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178" name="Ink 7177">
                  <a:extLst>
                    <a:ext uri="{FF2B5EF4-FFF2-40B4-BE49-F238E27FC236}">
                      <a16:creationId xmlns:a16="http://schemas.microsoft.com/office/drawing/2014/main" id="{A1E084A7-7BA7-4D15-9CEC-D58DC7AC327A}"/>
                    </a:ext>
                  </a:extLst>
                </p14:cNvPr>
                <p14:cNvContentPartPr/>
                <p14:nvPr/>
              </p14:nvContentPartPr>
              <p14:xfrm>
                <a:off x="2623997" y="5435863"/>
                <a:ext cx="263880" cy="383400"/>
              </p14:xfrm>
            </p:contentPart>
          </mc:Choice>
          <mc:Fallback xmlns="">
            <p:pic>
              <p:nvPicPr>
                <p:cNvPr id="7178" name="Ink 7177">
                  <a:extLst>
                    <a:ext uri="{FF2B5EF4-FFF2-40B4-BE49-F238E27FC236}">
                      <a16:creationId xmlns:a16="http://schemas.microsoft.com/office/drawing/2014/main" id="{A1E084A7-7BA7-4D15-9CEC-D58DC7AC32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06357" y="5418223"/>
                  <a:ext cx="2995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179" name="Ink 7178">
                  <a:extLst>
                    <a:ext uri="{FF2B5EF4-FFF2-40B4-BE49-F238E27FC236}">
                      <a16:creationId xmlns:a16="http://schemas.microsoft.com/office/drawing/2014/main" id="{45586337-2ABE-4856-A514-F7CBFD975A2C}"/>
                    </a:ext>
                  </a:extLst>
                </p14:cNvPr>
                <p14:cNvContentPartPr/>
                <p14:nvPr/>
              </p14:nvContentPartPr>
              <p14:xfrm>
                <a:off x="2657837" y="5598223"/>
                <a:ext cx="168480" cy="77760"/>
              </p14:xfrm>
            </p:contentPart>
          </mc:Choice>
          <mc:Fallback xmlns="">
            <p:pic>
              <p:nvPicPr>
                <p:cNvPr id="7179" name="Ink 7178">
                  <a:extLst>
                    <a:ext uri="{FF2B5EF4-FFF2-40B4-BE49-F238E27FC236}">
                      <a16:creationId xmlns:a16="http://schemas.microsoft.com/office/drawing/2014/main" id="{45586337-2ABE-4856-A514-F7CBFD975A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40197" y="5580223"/>
                  <a:ext cx="204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180" name="Ink 7179">
                  <a:extLst>
                    <a:ext uri="{FF2B5EF4-FFF2-40B4-BE49-F238E27FC236}">
                      <a16:creationId xmlns:a16="http://schemas.microsoft.com/office/drawing/2014/main" id="{4C67885D-5A0C-48EB-87FB-0E76A0CBB492}"/>
                    </a:ext>
                  </a:extLst>
                </p14:cNvPr>
                <p14:cNvContentPartPr/>
                <p14:nvPr/>
              </p14:nvContentPartPr>
              <p14:xfrm>
                <a:off x="2909837" y="5319943"/>
                <a:ext cx="11160" cy="181440"/>
              </p14:xfrm>
            </p:contentPart>
          </mc:Choice>
          <mc:Fallback xmlns="">
            <p:pic>
              <p:nvPicPr>
                <p:cNvPr id="7180" name="Ink 7179">
                  <a:extLst>
                    <a:ext uri="{FF2B5EF4-FFF2-40B4-BE49-F238E27FC236}">
                      <a16:creationId xmlns:a16="http://schemas.microsoft.com/office/drawing/2014/main" id="{4C67885D-5A0C-48EB-87FB-0E76A0CBB4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91837" y="5302303"/>
                  <a:ext cx="46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181" name="Ink 7180">
                  <a:extLst>
                    <a:ext uri="{FF2B5EF4-FFF2-40B4-BE49-F238E27FC236}">
                      <a16:creationId xmlns:a16="http://schemas.microsoft.com/office/drawing/2014/main" id="{7DF879F3-F28E-471B-A606-1A01C1DE0FF7}"/>
                    </a:ext>
                  </a:extLst>
                </p14:cNvPr>
                <p14:cNvContentPartPr/>
                <p14:nvPr/>
              </p14:nvContentPartPr>
              <p14:xfrm>
                <a:off x="3013157" y="5333263"/>
                <a:ext cx="151200" cy="144360"/>
              </p14:xfrm>
            </p:contentPart>
          </mc:Choice>
          <mc:Fallback xmlns="">
            <p:pic>
              <p:nvPicPr>
                <p:cNvPr id="7181" name="Ink 7180">
                  <a:extLst>
                    <a:ext uri="{FF2B5EF4-FFF2-40B4-BE49-F238E27FC236}">
                      <a16:creationId xmlns:a16="http://schemas.microsoft.com/office/drawing/2014/main" id="{7DF879F3-F28E-471B-A606-1A01C1DE0FF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95517" y="5315263"/>
                  <a:ext cx="186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183" name="Ink 7182">
                  <a:extLst>
                    <a:ext uri="{FF2B5EF4-FFF2-40B4-BE49-F238E27FC236}">
                      <a16:creationId xmlns:a16="http://schemas.microsoft.com/office/drawing/2014/main" id="{42FF6F18-0186-414C-B524-09DAD16F99A1}"/>
                    </a:ext>
                  </a:extLst>
                </p14:cNvPr>
                <p14:cNvContentPartPr/>
                <p14:nvPr/>
              </p14:nvContentPartPr>
              <p14:xfrm>
                <a:off x="3416357" y="5544583"/>
                <a:ext cx="189720" cy="8640"/>
              </p14:xfrm>
            </p:contentPart>
          </mc:Choice>
          <mc:Fallback xmlns="">
            <p:pic>
              <p:nvPicPr>
                <p:cNvPr id="7183" name="Ink 7182">
                  <a:extLst>
                    <a:ext uri="{FF2B5EF4-FFF2-40B4-BE49-F238E27FC236}">
                      <a16:creationId xmlns:a16="http://schemas.microsoft.com/office/drawing/2014/main" id="{42FF6F18-0186-414C-B524-09DAD16F99A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98717" y="5526943"/>
                  <a:ext cx="225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184" name="Ink 7183">
                  <a:extLst>
                    <a:ext uri="{FF2B5EF4-FFF2-40B4-BE49-F238E27FC236}">
                      <a16:creationId xmlns:a16="http://schemas.microsoft.com/office/drawing/2014/main" id="{191B5599-3ECF-4BB4-99DF-2E7A5CD5E7AA}"/>
                    </a:ext>
                  </a:extLst>
                </p14:cNvPr>
                <p14:cNvContentPartPr/>
                <p14:nvPr/>
              </p14:nvContentPartPr>
              <p14:xfrm>
                <a:off x="3417797" y="5624503"/>
                <a:ext cx="201600" cy="33840"/>
              </p14:xfrm>
            </p:contentPart>
          </mc:Choice>
          <mc:Fallback xmlns="">
            <p:pic>
              <p:nvPicPr>
                <p:cNvPr id="7184" name="Ink 7183">
                  <a:extLst>
                    <a:ext uri="{FF2B5EF4-FFF2-40B4-BE49-F238E27FC236}">
                      <a16:creationId xmlns:a16="http://schemas.microsoft.com/office/drawing/2014/main" id="{191B5599-3ECF-4BB4-99DF-2E7A5CD5E7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00157" y="5606503"/>
                  <a:ext cx="2372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04" name="Group 7203">
            <a:extLst>
              <a:ext uri="{FF2B5EF4-FFF2-40B4-BE49-F238E27FC236}">
                <a16:creationId xmlns:a16="http://schemas.microsoft.com/office/drawing/2014/main" id="{2D69297F-A524-47D5-9C87-DC6EEEA28C29}"/>
              </a:ext>
            </a:extLst>
          </p:cNvPr>
          <p:cNvGrpSpPr/>
          <p:nvPr/>
        </p:nvGrpSpPr>
        <p:grpSpPr>
          <a:xfrm>
            <a:off x="4024757" y="5081263"/>
            <a:ext cx="2500920" cy="577080"/>
            <a:chOff x="4024757" y="5081263"/>
            <a:chExt cx="250092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186" name="Ink 7185">
                  <a:extLst>
                    <a:ext uri="{FF2B5EF4-FFF2-40B4-BE49-F238E27FC236}">
                      <a16:creationId xmlns:a16="http://schemas.microsoft.com/office/drawing/2014/main" id="{A2EAE4E7-CA2D-484B-B9BF-581F8AB77C80}"/>
                    </a:ext>
                  </a:extLst>
                </p14:cNvPr>
                <p14:cNvContentPartPr/>
                <p14:nvPr/>
              </p14:nvContentPartPr>
              <p14:xfrm>
                <a:off x="4024757" y="5308063"/>
                <a:ext cx="263160" cy="329040"/>
              </p14:xfrm>
            </p:contentPart>
          </mc:Choice>
          <mc:Fallback xmlns="">
            <p:pic>
              <p:nvPicPr>
                <p:cNvPr id="7186" name="Ink 7185">
                  <a:extLst>
                    <a:ext uri="{FF2B5EF4-FFF2-40B4-BE49-F238E27FC236}">
                      <a16:creationId xmlns:a16="http://schemas.microsoft.com/office/drawing/2014/main" id="{A2EAE4E7-CA2D-484B-B9BF-581F8AB77C8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06757" y="5290063"/>
                  <a:ext cx="2988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87" name="Ink 7186">
                  <a:extLst>
                    <a:ext uri="{FF2B5EF4-FFF2-40B4-BE49-F238E27FC236}">
                      <a16:creationId xmlns:a16="http://schemas.microsoft.com/office/drawing/2014/main" id="{9E2C5D8C-EC9A-44E8-9B3A-04AE0FAB704A}"/>
                    </a:ext>
                  </a:extLst>
                </p14:cNvPr>
                <p14:cNvContentPartPr/>
                <p14:nvPr/>
              </p14:nvContentPartPr>
              <p14:xfrm>
                <a:off x="4040237" y="5520823"/>
                <a:ext cx="128880" cy="19800"/>
              </p14:xfrm>
            </p:contentPart>
          </mc:Choice>
          <mc:Fallback xmlns="">
            <p:pic>
              <p:nvPicPr>
                <p:cNvPr id="7187" name="Ink 7186">
                  <a:extLst>
                    <a:ext uri="{FF2B5EF4-FFF2-40B4-BE49-F238E27FC236}">
                      <a16:creationId xmlns:a16="http://schemas.microsoft.com/office/drawing/2014/main" id="{9E2C5D8C-EC9A-44E8-9B3A-04AE0FAB704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22597" y="5503183"/>
                  <a:ext cx="164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188" name="Ink 7187">
                  <a:extLst>
                    <a:ext uri="{FF2B5EF4-FFF2-40B4-BE49-F238E27FC236}">
                      <a16:creationId xmlns:a16="http://schemas.microsoft.com/office/drawing/2014/main" id="{54FDB638-64C8-4E0A-B769-3A0B68124372}"/>
                    </a:ext>
                  </a:extLst>
                </p14:cNvPr>
                <p14:cNvContentPartPr/>
                <p14:nvPr/>
              </p14:nvContentPartPr>
              <p14:xfrm>
                <a:off x="4240757" y="5201503"/>
                <a:ext cx="68400" cy="126360"/>
              </p14:xfrm>
            </p:contentPart>
          </mc:Choice>
          <mc:Fallback xmlns="">
            <p:pic>
              <p:nvPicPr>
                <p:cNvPr id="7188" name="Ink 7187">
                  <a:extLst>
                    <a:ext uri="{FF2B5EF4-FFF2-40B4-BE49-F238E27FC236}">
                      <a16:creationId xmlns:a16="http://schemas.microsoft.com/office/drawing/2014/main" id="{54FDB638-64C8-4E0A-B769-3A0B6812437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22757" y="5183863"/>
                  <a:ext cx="104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189" name="Ink 7188">
                  <a:extLst>
                    <a:ext uri="{FF2B5EF4-FFF2-40B4-BE49-F238E27FC236}">
                      <a16:creationId xmlns:a16="http://schemas.microsoft.com/office/drawing/2014/main" id="{40652C8B-2E7B-4B71-AC43-F92769BCE2CC}"/>
                    </a:ext>
                  </a:extLst>
                </p14:cNvPr>
                <p14:cNvContentPartPr/>
                <p14:nvPr/>
              </p14:nvContentPartPr>
              <p14:xfrm>
                <a:off x="4460357" y="5198623"/>
                <a:ext cx="18360" cy="123840"/>
              </p14:xfrm>
            </p:contentPart>
          </mc:Choice>
          <mc:Fallback xmlns="">
            <p:pic>
              <p:nvPicPr>
                <p:cNvPr id="7189" name="Ink 7188">
                  <a:extLst>
                    <a:ext uri="{FF2B5EF4-FFF2-40B4-BE49-F238E27FC236}">
                      <a16:creationId xmlns:a16="http://schemas.microsoft.com/office/drawing/2014/main" id="{40652C8B-2E7B-4B71-AC43-F92769BCE2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42717" y="5180623"/>
                  <a:ext cx="54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190" name="Ink 7189">
                  <a:extLst>
                    <a:ext uri="{FF2B5EF4-FFF2-40B4-BE49-F238E27FC236}">
                      <a16:creationId xmlns:a16="http://schemas.microsoft.com/office/drawing/2014/main" id="{A63EE27E-78D1-41A8-A72C-4B0B0ADE4E0D}"/>
                    </a:ext>
                  </a:extLst>
                </p14:cNvPr>
                <p14:cNvContentPartPr/>
                <p14:nvPr/>
              </p14:nvContentPartPr>
              <p14:xfrm>
                <a:off x="4557557" y="5216623"/>
                <a:ext cx="92520" cy="104760"/>
              </p14:xfrm>
            </p:contentPart>
          </mc:Choice>
          <mc:Fallback xmlns="">
            <p:pic>
              <p:nvPicPr>
                <p:cNvPr id="7190" name="Ink 7189">
                  <a:extLst>
                    <a:ext uri="{FF2B5EF4-FFF2-40B4-BE49-F238E27FC236}">
                      <a16:creationId xmlns:a16="http://schemas.microsoft.com/office/drawing/2014/main" id="{A63EE27E-78D1-41A8-A72C-4B0B0ADE4E0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39557" y="5198983"/>
                  <a:ext cx="128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92" name="Ink 7191">
                  <a:extLst>
                    <a:ext uri="{FF2B5EF4-FFF2-40B4-BE49-F238E27FC236}">
                      <a16:creationId xmlns:a16="http://schemas.microsoft.com/office/drawing/2014/main" id="{905DBC96-C987-4BC5-8A14-7EFC0811B507}"/>
                    </a:ext>
                  </a:extLst>
                </p14:cNvPr>
                <p14:cNvContentPartPr/>
                <p14:nvPr/>
              </p14:nvContentPartPr>
              <p14:xfrm>
                <a:off x="4902437" y="5358103"/>
                <a:ext cx="244440" cy="27360"/>
              </p14:xfrm>
            </p:contentPart>
          </mc:Choice>
          <mc:Fallback xmlns="">
            <p:pic>
              <p:nvPicPr>
                <p:cNvPr id="7192" name="Ink 7191">
                  <a:extLst>
                    <a:ext uri="{FF2B5EF4-FFF2-40B4-BE49-F238E27FC236}">
                      <a16:creationId xmlns:a16="http://schemas.microsoft.com/office/drawing/2014/main" id="{905DBC96-C987-4BC5-8A14-7EFC0811B5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84797" y="5340103"/>
                  <a:ext cx="280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193" name="Ink 7192">
                  <a:extLst>
                    <a:ext uri="{FF2B5EF4-FFF2-40B4-BE49-F238E27FC236}">
                      <a16:creationId xmlns:a16="http://schemas.microsoft.com/office/drawing/2014/main" id="{F9F45DC5-E495-45D4-AF4C-77873758AC04}"/>
                    </a:ext>
                  </a:extLst>
                </p14:cNvPr>
                <p14:cNvContentPartPr/>
                <p14:nvPr/>
              </p14:nvContentPartPr>
              <p14:xfrm>
                <a:off x="5038157" y="5289703"/>
                <a:ext cx="11880" cy="163440"/>
              </p14:xfrm>
            </p:contentPart>
          </mc:Choice>
          <mc:Fallback xmlns="">
            <p:pic>
              <p:nvPicPr>
                <p:cNvPr id="7193" name="Ink 7192">
                  <a:extLst>
                    <a:ext uri="{FF2B5EF4-FFF2-40B4-BE49-F238E27FC236}">
                      <a16:creationId xmlns:a16="http://schemas.microsoft.com/office/drawing/2014/main" id="{F9F45DC5-E495-45D4-AF4C-77873758AC0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020157" y="5272063"/>
                  <a:ext cx="47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94" name="Ink 7193">
                  <a:extLst>
                    <a:ext uri="{FF2B5EF4-FFF2-40B4-BE49-F238E27FC236}">
                      <a16:creationId xmlns:a16="http://schemas.microsoft.com/office/drawing/2014/main" id="{C10F2EDD-CA60-4933-985C-A6F2D0CEDA67}"/>
                    </a:ext>
                  </a:extLst>
                </p14:cNvPr>
                <p14:cNvContentPartPr/>
                <p14:nvPr/>
              </p14:nvContentPartPr>
              <p14:xfrm>
                <a:off x="5344517" y="5193583"/>
                <a:ext cx="197640" cy="286200"/>
              </p14:xfrm>
            </p:contentPart>
          </mc:Choice>
          <mc:Fallback xmlns="">
            <p:pic>
              <p:nvPicPr>
                <p:cNvPr id="7194" name="Ink 7193">
                  <a:extLst>
                    <a:ext uri="{FF2B5EF4-FFF2-40B4-BE49-F238E27FC236}">
                      <a16:creationId xmlns:a16="http://schemas.microsoft.com/office/drawing/2014/main" id="{C10F2EDD-CA60-4933-985C-A6F2D0CEDA6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26517" y="5175583"/>
                  <a:ext cx="2332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195" name="Ink 7194">
                  <a:extLst>
                    <a:ext uri="{FF2B5EF4-FFF2-40B4-BE49-F238E27FC236}">
                      <a16:creationId xmlns:a16="http://schemas.microsoft.com/office/drawing/2014/main" id="{08573821-A93A-4800-B28F-AA77DB9788B7}"/>
                    </a:ext>
                  </a:extLst>
                </p14:cNvPr>
                <p14:cNvContentPartPr/>
                <p14:nvPr/>
              </p14:nvContentPartPr>
              <p14:xfrm>
                <a:off x="5310677" y="5501743"/>
                <a:ext cx="348480" cy="16920"/>
              </p14:xfrm>
            </p:contentPart>
          </mc:Choice>
          <mc:Fallback xmlns="">
            <p:pic>
              <p:nvPicPr>
                <p:cNvPr id="7195" name="Ink 7194">
                  <a:extLst>
                    <a:ext uri="{FF2B5EF4-FFF2-40B4-BE49-F238E27FC236}">
                      <a16:creationId xmlns:a16="http://schemas.microsoft.com/office/drawing/2014/main" id="{08573821-A93A-4800-B28F-AA77DB9788B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292677" y="5484103"/>
                  <a:ext cx="384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196" name="Ink 7195">
                  <a:extLst>
                    <a:ext uri="{FF2B5EF4-FFF2-40B4-BE49-F238E27FC236}">
                      <a16:creationId xmlns:a16="http://schemas.microsoft.com/office/drawing/2014/main" id="{4594F0E2-8F82-41C3-9C59-ACBCD2DDEB04}"/>
                    </a:ext>
                  </a:extLst>
                </p14:cNvPr>
                <p14:cNvContentPartPr/>
                <p14:nvPr/>
              </p14:nvContentPartPr>
              <p14:xfrm>
                <a:off x="5419037" y="5531623"/>
                <a:ext cx="118080" cy="126720"/>
              </p14:xfrm>
            </p:contentPart>
          </mc:Choice>
          <mc:Fallback xmlns="">
            <p:pic>
              <p:nvPicPr>
                <p:cNvPr id="7196" name="Ink 7195">
                  <a:extLst>
                    <a:ext uri="{FF2B5EF4-FFF2-40B4-BE49-F238E27FC236}">
                      <a16:creationId xmlns:a16="http://schemas.microsoft.com/office/drawing/2014/main" id="{4594F0E2-8F82-41C3-9C59-ACBCD2DDEB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01397" y="5513983"/>
                  <a:ext cx="153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198" name="Ink 7197">
                  <a:extLst>
                    <a:ext uri="{FF2B5EF4-FFF2-40B4-BE49-F238E27FC236}">
                      <a16:creationId xmlns:a16="http://schemas.microsoft.com/office/drawing/2014/main" id="{A72D61DF-9A4A-4C74-91E1-3EC00181D2E9}"/>
                    </a:ext>
                  </a:extLst>
                </p14:cNvPr>
                <p14:cNvContentPartPr/>
                <p14:nvPr/>
              </p14:nvContentPartPr>
              <p14:xfrm>
                <a:off x="5863997" y="5192863"/>
                <a:ext cx="174240" cy="332640"/>
              </p14:xfrm>
            </p:contentPart>
          </mc:Choice>
          <mc:Fallback xmlns="">
            <p:pic>
              <p:nvPicPr>
                <p:cNvPr id="7198" name="Ink 7197">
                  <a:extLst>
                    <a:ext uri="{FF2B5EF4-FFF2-40B4-BE49-F238E27FC236}">
                      <a16:creationId xmlns:a16="http://schemas.microsoft.com/office/drawing/2014/main" id="{A72D61DF-9A4A-4C74-91E1-3EC00181D2E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46357" y="5175223"/>
                  <a:ext cx="2098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199" name="Ink 7198">
                  <a:extLst>
                    <a:ext uri="{FF2B5EF4-FFF2-40B4-BE49-F238E27FC236}">
                      <a16:creationId xmlns:a16="http://schemas.microsoft.com/office/drawing/2014/main" id="{3AEBA9D6-EAF6-47D6-B5B0-26F4518F9CB9}"/>
                    </a:ext>
                  </a:extLst>
                </p14:cNvPr>
                <p14:cNvContentPartPr/>
                <p14:nvPr/>
              </p14:nvContentPartPr>
              <p14:xfrm>
                <a:off x="5904317" y="5378983"/>
                <a:ext cx="78840" cy="34920"/>
              </p14:xfrm>
            </p:contentPart>
          </mc:Choice>
          <mc:Fallback xmlns="">
            <p:pic>
              <p:nvPicPr>
                <p:cNvPr id="7199" name="Ink 7198">
                  <a:extLst>
                    <a:ext uri="{FF2B5EF4-FFF2-40B4-BE49-F238E27FC236}">
                      <a16:creationId xmlns:a16="http://schemas.microsoft.com/office/drawing/2014/main" id="{3AEBA9D6-EAF6-47D6-B5B0-26F4518F9CB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86677" y="5360983"/>
                  <a:ext cx="114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200" name="Ink 7199">
                  <a:extLst>
                    <a:ext uri="{FF2B5EF4-FFF2-40B4-BE49-F238E27FC236}">
                      <a16:creationId xmlns:a16="http://schemas.microsoft.com/office/drawing/2014/main" id="{23C769B5-5007-411C-ADEA-3B6D57DDA89F}"/>
                    </a:ext>
                  </a:extLst>
                </p14:cNvPr>
                <p14:cNvContentPartPr/>
                <p14:nvPr/>
              </p14:nvContentPartPr>
              <p14:xfrm>
                <a:off x="5991797" y="5081263"/>
                <a:ext cx="59040" cy="104760"/>
              </p14:xfrm>
            </p:contentPart>
          </mc:Choice>
          <mc:Fallback xmlns="">
            <p:pic>
              <p:nvPicPr>
                <p:cNvPr id="7200" name="Ink 7199">
                  <a:extLst>
                    <a:ext uri="{FF2B5EF4-FFF2-40B4-BE49-F238E27FC236}">
                      <a16:creationId xmlns:a16="http://schemas.microsoft.com/office/drawing/2014/main" id="{23C769B5-5007-411C-ADEA-3B6D57DDA89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73797" y="5063263"/>
                  <a:ext cx="94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202" name="Ink 7201">
                  <a:extLst>
                    <a:ext uri="{FF2B5EF4-FFF2-40B4-BE49-F238E27FC236}">
                      <a16:creationId xmlns:a16="http://schemas.microsoft.com/office/drawing/2014/main" id="{7F2AF736-2FAE-4BFF-B5D5-8FD9B28B6629}"/>
                    </a:ext>
                  </a:extLst>
                </p14:cNvPr>
                <p14:cNvContentPartPr/>
                <p14:nvPr/>
              </p14:nvContentPartPr>
              <p14:xfrm>
                <a:off x="6219677" y="5100703"/>
                <a:ext cx="81000" cy="99360"/>
              </p14:xfrm>
            </p:contentPart>
          </mc:Choice>
          <mc:Fallback xmlns="">
            <p:pic>
              <p:nvPicPr>
                <p:cNvPr id="7202" name="Ink 7201">
                  <a:extLst>
                    <a:ext uri="{FF2B5EF4-FFF2-40B4-BE49-F238E27FC236}">
                      <a16:creationId xmlns:a16="http://schemas.microsoft.com/office/drawing/2014/main" id="{7F2AF736-2FAE-4BFF-B5D5-8FD9B28B662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01677" y="5082703"/>
                  <a:ext cx="116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03" name="Ink 7202">
                  <a:extLst>
                    <a:ext uri="{FF2B5EF4-FFF2-40B4-BE49-F238E27FC236}">
                      <a16:creationId xmlns:a16="http://schemas.microsoft.com/office/drawing/2014/main" id="{A19ABD9A-4213-41AB-8FC1-000B838CB0F7}"/>
                    </a:ext>
                  </a:extLst>
                </p14:cNvPr>
                <p14:cNvContentPartPr/>
                <p14:nvPr/>
              </p14:nvContentPartPr>
              <p14:xfrm>
                <a:off x="6402557" y="5094223"/>
                <a:ext cx="123120" cy="168480"/>
              </p14:xfrm>
            </p:contentPart>
          </mc:Choice>
          <mc:Fallback xmlns="">
            <p:pic>
              <p:nvPicPr>
                <p:cNvPr id="7203" name="Ink 7202">
                  <a:extLst>
                    <a:ext uri="{FF2B5EF4-FFF2-40B4-BE49-F238E27FC236}">
                      <a16:creationId xmlns:a16="http://schemas.microsoft.com/office/drawing/2014/main" id="{A19ABD9A-4213-41AB-8FC1-000B838CB0F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84557" y="5076583"/>
                  <a:ext cx="15876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205" name="Ink 7204">
                <a:extLst>
                  <a:ext uri="{FF2B5EF4-FFF2-40B4-BE49-F238E27FC236}">
                    <a16:creationId xmlns:a16="http://schemas.microsoft.com/office/drawing/2014/main" id="{B99CB981-071D-4AF1-8A2E-DCC0E9B92ABC}"/>
                  </a:ext>
                </a:extLst>
              </p14:cNvPr>
              <p14:cNvContentPartPr/>
              <p14:nvPr/>
            </p14:nvContentPartPr>
            <p14:xfrm>
              <a:off x="3954917" y="5726383"/>
              <a:ext cx="2268360" cy="91800"/>
            </p14:xfrm>
          </p:contentPart>
        </mc:Choice>
        <mc:Fallback xmlns="">
          <p:pic>
            <p:nvPicPr>
              <p:cNvPr id="7205" name="Ink 7204">
                <a:extLst>
                  <a:ext uri="{FF2B5EF4-FFF2-40B4-BE49-F238E27FC236}">
                    <a16:creationId xmlns:a16="http://schemas.microsoft.com/office/drawing/2014/main" id="{B99CB981-071D-4AF1-8A2E-DCC0E9B92ABC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937277" y="5708383"/>
                <a:ext cx="2304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206" name="Ink 7205">
                <a:extLst>
                  <a:ext uri="{FF2B5EF4-FFF2-40B4-BE49-F238E27FC236}">
                    <a16:creationId xmlns:a16="http://schemas.microsoft.com/office/drawing/2014/main" id="{46F33D1A-1F0A-40E4-8E76-67153660B106}"/>
                  </a:ext>
                </a:extLst>
              </p14:cNvPr>
              <p14:cNvContentPartPr/>
              <p14:nvPr/>
            </p14:nvContentPartPr>
            <p14:xfrm>
              <a:off x="4164077" y="5971543"/>
              <a:ext cx="1886400" cy="481680"/>
            </p14:xfrm>
          </p:contentPart>
        </mc:Choice>
        <mc:Fallback xmlns="">
          <p:pic>
            <p:nvPicPr>
              <p:cNvPr id="7206" name="Ink 7205">
                <a:extLst>
                  <a:ext uri="{FF2B5EF4-FFF2-40B4-BE49-F238E27FC236}">
                    <a16:creationId xmlns:a16="http://schemas.microsoft.com/office/drawing/2014/main" id="{46F33D1A-1F0A-40E4-8E76-67153660B10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46437" y="5953903"/>
                <a:ext cx="192204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15" name="Group 7214">
            <a:extLst>
              <a:ext uri="{FF2B5EF4-FFF2-40B4-BE49-F238E27FC236}">
                <a16:creationId xmlns:a16="http://schemas.microsoft.com/office/drawing/2014/main" id="{4DFEAD5D-54D0-4BA2-BD4C-ABA88A485DAC}"/>
              </a:ext>
            </a:extLst>
          </p:cNvPr>
          <p:cNvGrpSpPr/>
          <p:nvPr/>
        </p:nvGrpSpPr>
        <p:grpSpPr>
          <a:xfrm>
            <a:off x="4784717" y="6049303"/>
            <a:ext cx="1332720" cy="427680"/>
            <a:chOff x="4784717" y="6049303"/>
            <a:chExt cx="13327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07" name="Ink 7206">
                  <a:extLst>
                    <a:ext uri="{FF2B5EF4-FFF2-40B4-BE49-F238E27FC236}">
                      <a16:creationId xmlns:a16="http://schemas.microsoft.com/office/drawing/2014/main" id="{B2410F52-5CE2-4008-A702-4C1CC59865FC}"/>
                    </a:ext>
                  </a:extLst>
                </p14:cNvPr>
                <p14:cNvContentPartPr/>
                <p14:nvPr/>
              </p14:nvContentPartPr>
              <p14:xfrm>
                <a:off x="4784717" y="6128503"/>
                <a:ext cx="49680" cy="315000"/>
              </p14:xfrm>
            </p:contentPart>
          </mc:Choice>
          <mc:Fallback xmlns="">
            <p:pic>
              <p:nvPicPr>
                <p:cNvPr id="7207" name="Ink 7206">
                  <a:extLst>
                    <a:ext uri="{FF2B5EF4-FFF2-40B4-BE49-F238E27FC236}">
                      <a16:creationId xmlns:a16="http://schemas.microsoft.com/office/drawing/2014/main" id="{B2410F52-5CE2-4008-A702-4C1CC59865F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66717" y="6110503"/>
                  <a:ext cx="853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08" name="Ink 7207">
                  <a:extLst>
                    <a:ext uri="{FF2B5EF4-FFF2-40B4-BE49-F238E27FC236}">
                      <a16:creationId xmlns:a16="http://schemas.microsoft.com/office/drawing/2014/main" id="{98C1C56A-91DD-4B04-BDE3-136287309EA5}"/>
                    </a:ext>
                  </a:extLst>
                </p14:cNvPr>
                <p14:cNvContentPartPr/>
                <p14:nvPr/>
              </p14:nvContentPartPr>
              <p14:xfrm>
                <a:off x="4966517" y="6275023"/>
                <a:ext cx="178200" cy="16200"/>
              </p14:xfrm>
            </p:contentPart>
          </mc:Choice>
          <mc:Fallback xmlns="">
            <p:pic>
              <p:nvPicPr>
                <p:cNvPr id="7208" name="Ink 7207">
                  <a:extLst>
                    <a:ext uri="{FF2B5EF4-FFF2-40B4-BE49-F238E27FC236}">
                      <a16:creationId xmlns:a16="http://schemas.microsoft.com/office/drawing/2014/main" id="{98C1C56A-91DD-4B04-BDE3-136287309EA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48877" y="6257023"/>
                  <a:ext cx="213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09" name="Ink 7208">
                  <a:extLst>
                    <a:ext uri="{FF2B5EF4-FFF2-40B4-BE49-F238E27FC236}">
                      <a16:creationId xmlns:a16="http://schemas.microsoft.com/office/drawing/2014/main" id="{5DB314FC-44EF-4E0F-A27B-27E94A0908D3}"/>
                    </a:ext>
                  </a:extLst>
                </p14:cNvPr>
                <p14:cNvContentPartPr/>
                <p14:nvPr/>
              </p14:nvContentPartPr>
              <p14:xfrm>
                <a:off x="5372597" y="6096103"/>
                <a:ext cx="167400" cy="311760"/>
              </p14:xfrm>
            </p:contentPart>
          </mc:Choice>
          <mc:Fallback xmlns="">
            <p:pic>
              <p:nvPicPr>
                <p:cNvPr id="7209" name="Ink 7208">
                  <a:extLst>
                    <a:ext uri="{FF2B5EF4-FFF2-40B4-BE49-F238E27FC236}">
                      <a16:creationId xmlns:a16="http://schemas.microsoft.com/office/drawing/2014/main" id="{5DB314FC-44EF-4E0F-A27B-27E94A0908D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354597" y="6078463"/>
                  <a:ext cx="203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10" name="Ink 7209">
                  <a:extLst>
                    <a:ext uri="{FF2B5EF4-FFF2-40B4-BE49-F238E27FC236}">
                      <a16:creationId xmlns:a16="http://schemas.microsoft.com/office/drawing/2014/main" id="{B16AD6F2-B78D-4CD0-A546-51B976E28A22}"/>
                    </a:ext>
                  </a:extLst>
                </p14:cNvPr>
                <p14:cNvContentPartPr/>
                <p14:nvPr/>
              </p14:nvContentPartPr>
              <p14:xfrm>
                <a:off x="5642237" y="6066943"/>
                <a:ext cx="88560" cy="141840"/>
              </p14:xfrm>
            </p:contentPart>
          </mc:Choice>
          <mc:Fallback xmlns="">
            <p:pic>
              <p:nvPicPr>
                <p:cNvPr id="7210" name="Ink 7209">
                  <a:extLst>
                    <a:ext uri="{FF2B5EF4-FFF2-40B4-BE49-F238E27FC236}">
                      <a16:creationId xmlns:a16="http://schemas.microsoft.com/office/drawing/2014/main" id="{B16AD6F2-B78D-4CD0-A546-51B976E28A2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24597" y="6048943"/>
                  <a:ext cx="124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11" name="Ink 7210">
                  <a:extLst>
                    <a:ext uri="{FF2B5EF4-FFF2-40B4-BE49-F238E27FC236}">
                      <a16:creationId xmlns:a16="http://schemas.microsoft.com/office/drawing/2014/main" id="{1B49D09A-D615-4F5C-9970-C58B3EFD26CD}"/>
                    </a:ext>
                  </a:extLst>
                </p14:cNvPr>
                <p14:cNvContentPartPr/>
                <p14:nvPr/>
              </p14:nvContentPartPr>
              <p14:xfrm>
                <a:off x="5668877" y="6049303"/>
                <a:ext cx="290160" cy="427680"/>
              </p14:xfrm>
            </p:contentPart>
          </mc:Choice>
          <mc:Fallback xmlns="">
            <p:pic>
              <p:nvPicPr>
                <p:cNvPr id="7211" name="Ink 7210">
                  <a:extLst>
                    <a:ext uri="{FF2B5EF4-FFF2-40B4-BE49-F238E27FC236}">
                      <a16:creationId xmlns:a16="http://schemas.microsoft.com/office/drawing/2014/main" id="{1B49D09A-D615-4F5C-9970-C58B3EFD26C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51237" y="6031303"/>
                  <a:ext cx="3258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213" name="Ink 7212">
                  <a:extLst>
                    <a:ext uri="{FF2B5EF4-FFF2-40B4-BE49-F238E27FC236}">
                      <a16:creationId xmlns:a16="http://schemas.microsoft.com/office/drawing/2014/main" id="{D113B472-3719-43D9-97AC-9211A1971EB1}"/>
                    </a:ext>
                  </a:extLst>
                </p14:cNvPr>
                <p14:cNvContentPartPr/>
                <p14:nvPr/>
              </p14:nvContentPartPr>
              <p14:xfrm>
                <a:off x="5868677" y="6248023"/>
                <a:ext cx="127440" cy="200160"/>
              </p14:xfrm>
            </p:contentPart>
          </mc:Choice>
          <mc:Fallback xmlns="">
            <p:pic>
              <p:nvPicPr>
                <p:cNvPr id="7213" name="Ink 7212">
                  <a:extLst>
                    <a:ext uri="{FF2B5EF4-FFF2-40B4-BE49-F238E27FC236}">
                      <a16:creationId xmlns:a16="http://schemas.microsoft.com/office/drawing/2014/main" id="{D113B472-3719-43D9-97AC-9211A1971EB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51037" y="6230383"/>
                  <a:ext cx="163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14" name="Ink 7213">
                  <a:extLst>
                    <a:ext uri="{FF2B5EF4-FFF2-40B4-BE49-F238E27FC236}">
                      <a16:creationId xmlns:a16="http://schemas.microsoft.com/office/drawing/2014/main" id="{535A15ED-A2FE-4DF9-A488-58BC49CDE409}"/>
                    </a:ext>
                  </a:extLst>
                </p14:cNvPr>
                <p14:cNvContentPartPr/>
                <p14:nvPr/>
              </p14:nvContentPartPr>
              <p14:xfrm>
                <a:off x="6013397" y="6134623"/>
                <a:ext cx="104040" cy="105120"/>
              </p14:xfrm>
            </p:contentPart>
          </mc:Choice>
          <mc:Fallback xmlns="">
            <p:pic>
              <p:nvPicPr>
                <p:cNvPr id="7214" name="Ink 7213">
                  <a:extLst>
                    <a:ext uri="{FF2B5EF4-FFF2-40B4-BE49-F238E27FC236}">
                      <a16:creationId xmlns:a16="http://schemas.microsoft.com/office/drawing/2014/main" id="{535A15ED-A2FE-4DF9-A488-58BC49CDE4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95397" y="6116623"/>
                  <a:ext cx="1396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227" name="Ink 7226">
                <a:extLst>
                  <a:ext uri="{FF2B5EF4-FFF2-40B4-BE49-F238E27FC236}">
                    <a16:creationId xmlns:a16="http://schemas.microsoft.com/office/drawing/2014/main" id="{FD556179-234B-49E3-A9CA-755D8634E884}"/>
                  </a:ext>
                </a:extLst>
              </p14:cNvPr>
              <p14:cNvContentPartPr/>
              <p14:nvPr/>
            </p14:nvContentPartPr>
            <p14:xfrm>
              <a:off x="1102277" y="4491223"/>
              <a:ext cx="48600" cy="73080"/>
            </p14:xfrm>
          </p:contentPart>
        </mc:Choice>
        <mc:Fallback xmlns="">
          <p:pic>
            <p:nvPicPr>
              <p:cNvPr id="7227" name="Ink 7226">
                <a:extLst>
                  <a:ext uri="{FF2B5EF4-FFF2-40B4-BE49-F238E27FC236}">
                    <a16:creationId xmlns:a16="http://schemas.microsoft.com/office/drawing/2014/main" id="{FD556179-234B-49E3-A9CA-755D8634E88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4637" y="4473583"/>
                <a:ext cx="8424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47" name="Group 7246">
            <a:extLst>
              <a:ext uri="{FF2B5EF4-FFF2-40B4-BE49-F238E27FC236}">
                <a16:creationId xmlns:a16="http://schemas.microsoft.com/office/drawing/2014/main" id="{F3352993-6A3A-4A97-9AE3-D3FCF92DE1EB}"/>
              </a:ext>
            </a:extLst>
          </p:cNvPr>
          <p:cNvGrpSpPr/>
          <p:nvPr/>
        </p:nvGrpSpPr>
        <p:grpSpPr>
          <a:xfrm>
            <a:off x="227477" y="4389343"/>
            <a:ext cx="1820160" cy="958680"/>
            <a:chOff x="227477" y="4389343"/>
            <a:chExt cx="1820160" cy="9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16" name="Ink 7215">
                  <a:extLst>
                    <a:ext uri="{FF2B5EF4-FFF2-40B4-BE49-F238E27FC236}">
                      <a16:creationId xmlns:a16="http://schemas.microsoft.com/office/drawing/2014/main" id="{B3981D9E-C5C0-4B34-BFDE-811E546A9EDD}"/>
                    </a:ext>
                  </a:extLst>
                </p14:cNvPr>
                <p14:cNvContentPartPr/>
                <p14:nvPr/>
              </p14:nvContentPartPr>
              <p14:xfrm>
                <a:off x="227477" y="4801183"/>
                <a:ext cx="203400" cy="272520"/>
              </p14:xfrm>
            </p:contentPart>
          </mc:Choice>
          <mc:Fallback xmlns="">
            <p:pic>
              <p:nvPicPr>
                <p:cNvPr id="7216" name="Ink 7215">
                  <a:extLst>
                    <a:ext uri="{FF2B5EF4-FFF2-40B4-BE49-F238E27FC236}">
                      <a16:creationId xmlns:a16="http://schemas.microsoft.com/office/drawing/2014/main" id="{B3981D9E-C5C0-4B34-BFDE-811E546A9ED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9837" y="4783183"/>
                  <a:ext cx="239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217" name="Ink 7216">
                  <a:extLst>
                    <a:ext uri="{FF2B5EF4-FFF2-40B4-BE49-F238E27FC236}">
                      <a16:creationId xmlns:a16="http://schemas.microsoft.com/office/drawing/2014/main" id="{C6593F39-2530-42ED-ADC6-FA39F852B2D7}"/>
                    </a:ext>
                  </a:extLst>
                </p14:cNvPr>
                <p14:cNvContentPartPr/>
                <p14:nvPr/>
              </p14:nvContentPartPr>
              <p14:xfrm>
                <a:off x="269597" y="4946983"/>
                <a:ext cx="72720" cy="14760"/>
              </p14:xfrm>
            </p:contentPart>
          </mc:Choice>
          <mc:Fallback xmlns="">
            <p:pic>
              <p:nvPicPr>
                <p:cNvPr id="7217" name="Ink 7216">
                  <a:extLst>
                    <a:ext uri="{FF2B5EF4-FFF2-40B4-BE49-F238E27FC236}">
                      <a16:creationId xmlns:a16="http://schemas.microsoft.com/office/drawing/2014/main" id="{C6593F39-2530-42ED-ADC6-FA39F852B2D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51597" y="4928983"/>
                  <a:ext cx="108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19" name="Ink 7218">
                  <a:extLst>
                    <a:ext uri="{FF2B5EF4-FFF2-40B4-BE49-F238E27FC236}">
                      <a16:creationId xmlns:a16="http://schemas.microsoft.com/office/drawing/2014/main" id="{306C7037-BAF1-41DD-B266-E0A8C59F1E62}"/>
                    </a:ext>
                  </a:extLst>
                </p14:cNvPr>
                <p14:cNvContentPartPr/>
                <p14:nvPr/>
              </p14:nvContentPartPr>
              <p14:xfrm>
                <a:off x="345557" y="4632343"/>
                <a:ext cx="31320" cy="75960"/>
              </p14:xfrm>
            </p:contentPart>
          </mc:Choice>
          <mc:Fallback xmlns="">
            <p:pic>
              <p:nvPicPr>
                <p:cNvPr id="7219" name="Ink 7218">
                  <a:extLst>
                    <a:ext uri="{FF2B5EF4-FFF2-40B4-BE49-F238E27FC236}">
                      <a16:creationId xmlns:a16="http://schemas.microsoft.com/office/drawing/2014/main" id="{306C7037-BAF1-41DD-B266-E0A8C59F1E6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7917" y="4614343"/>
                  <a:ext cx="66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20" name="Ink 7219">
                  <a:extLst>
                    <a:ext uri="{FF2B5EF4-FFF2-40B4-BE49-F238E27FC236}">
                      <a16:creationId xmlns:a16="http://schemas.microsoft.com/office/drawing/2014/main" id="{5F00F916-86C2-4591-84C8-0BADF54A7768}"/>
                    </a:ext>
                  </a:extLst>
                </p14:cNvPr>
                <p14:cNvContentPartPr/>
                <p14:nvPr/>
              </p14:nvContentPartPr>
              <p14:xfrm>
                <a:off x="335837" y="4463863"/>
                <a:ext cx="19440" cy="37440"/>
              </p14:xfrm>
            </p:contentPart>
          </mc:Choice>
          <mc:Fallback xmlns="">
            <p:pic>
              <p:nvPicPr>
                <p:cNvPr id="7220" name="Ink 7219">
                  <a:extLst>
                    <a:ext uri="{FF2B5EF4-FFF2-40B4-BE49-F238E27FC236}">
                      <a16:creationId xmlns:a16="http://schemas.microsoft.com/office/drawing/2014/main" id="{5F00F916-86C2-4591-84C8-0BADF54A776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8197" y="4445863"/>
                  <a:ext cx="55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21" name="Ink 7220">
                  <a:extLst>
                    <a:ext uri="{FF2B5EF4-FFF2-40B4-BE49-F238E27FC236}">
                      <a16:creationId xmlns:a16="http://schemas.microsoft.com/office/drawing/2014/main" id="{19004B9B-4EC1-4B79-B5E0-53027B76BF75}"/>
                    </a:ext>
                  </a:extLst>
                </p14:cNvPr>
                <p14:cNvContentPartPr/>
                <p14:nvPr/>
              </p14:nvContentPartPr>
              <p14:xfrm>
                <a:off x="489197" y="4478623"/>
                <a:ext cx="123480" cy="241560"/>
              </p14:xfrm>
            </p:contentPart>
          </mc:Choice>
          <mc:Fallback xmlns="">
            <p:pic>
              <p:nvPicPr>
                <p:cNvPr id="7221" name="Ink 7220">
                  <a:extLst>
                    <a:ext uri="{FF2B5EF4-FFF2-40B4-BE49-F238E27FC236}">
                      <a16:creationId xmlns:a16="http://schemas.microsoft.com/office/drawing/2014/main" id="{19004B9B-4EC1-4B79-B5E0-53027B76BF7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1557" y="4460983"/>
                  <a:ext cx="159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222" name="Ink 7221">
                  <a:extLst>
                    <a:ext uri="{FF2B5EF4-FFF2-40B4-BE49-F238E27FC236}">
                      <a16:creationId xmlns:a16="http://schemas.microsoft.com/office/drawing/2014/main" id="{BAC8B324-7DEE-464B-918D-2E676F6DB255}"/>
                    </a:ext>
                  </a:extLst>
                </p14:cNvPr>
                <p14:cNvContentPartPr/>
                <p14:nvPr/>
              </p14:nvContentPartPr>
              <p14:xfrm>
                <a:off x="709877" y="4832863"/>
                <a:ext cx="104400" cy="23760"/>
              </p14:xfrm>
            </p:contentPart>
          </mc:Choice>
          <mc:Fallback xmlns="">
            <p:pic>
              <p:nvPicPr>
                <p:cNvPr id="7222" name="Ink 7221">
                  <a:extLst>
                    <a:ext uri="{FF2B5EF4-FFF2-40B4-BE49-F238E27FC236}">
                      <a16:creationId xmlns:a16="http://schemas.microsoft.com/office/drawing/2014/main" id="{BAC8B324-7DEE-464B-918D-2E676F6DB25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91877" y="4815223"/>
                  <a:ext cx="140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223" name="Ink 7222">
                  <a:extLst>
                    <a:ext uri="{FF2B5EF4-FFF2-40B4-BE49-F238E27FC236}">
                      <a16:creationId xmlns:a16="http://schemas.microsoft.com/office/drawing/2014/main" id="{91305A75-7DDA-4202-8D79-48E607F71426}"/>
                    </a:ext>
                  </a:extLst>
                </p14:cNvPr>
                <p14:cNvContentPartPr/>
                <p14:nvPr/>
              </p14:nvContentPartPr>
              <p14:xfrm>
                <a:off x="739397" y="4889383"/>
                <a:ext cx="90360" cy="10440"/>
              </p14:xfrm>
            </p:contentPart>
          </mc:Choice>
          <mc:Fallback xmlns="">
            <p:pic>
              <p:nvPicPr>
                <p:cNvPr id="7223" name="Ink 7222">
                  <a:extLst>
                    <a:ext uri="{FF2B5EF4-FFF2-40B4-BE49-F238E27FC236}">
                      <a16:creationId xmlns:a16="http://schemas.microsoft.com/office/drawing/2014/main" id="{91305A75-7DDA-4202-8D79-48E607F7142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21757" y="4871743"/>
                  <a:ext cx="12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224" name="Ink 7223">
                  <a:extLst>
                    <a:ext uri="{FF2B5EF4-FFF2-40B4-BE49-F238E27FC236}">
                      <a16:creationId xmlns:a16="http://schemas.microsoft.com/office/drawing/2014/main" id="{F722AA10-CED9-47F0-81D7-7B55BB7FF640}"/>
                    </a:ext>
                  </a:extLst>
                </p14:cNvPr>
                <p14:cNvContentPartPr/>
                <p14:nvPr/>
              </p14:nvContentPartPr>
              <p14:xfrm>
                <a:off x="901037" y="4389343"/>
                <a:ext cx="122400" cy="958680"/>
              </p14:xfrm>
            </p:contentPart>
          </mc:Choice>
          <mc:Fallback xmlns="">
            <p:pic>
              <p:nvPicPr>
                <p:cNvPr id="7224" name="Ink 7223">
                  <a:extLst>
                    <a:ext uri="{FF2B5EF4-FFF2-40B4-BE49-F238E27FC236}">
                      <a16:creationId xmlns:a16="http://schemas.microsoft.com/office/drawing/2014/main" id="{F722AA10-CED9-47F0-81D7-7B55BB7FF64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3397" y="4371343"/>
                  <a:ext cx="158040" cy="9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225" name="Ink 7224">
                  <a:extLst>
                    <a:ext uri="{FF2B5EF4-FFF2-40B4-BE49-F238E27FC236}">
                      <a16:creationId xmlns:a16="http://schemas.microsoft.com/office/drawing/2014/main" id="{D490E6D9-07AE-40C2-8BAD-E63DFC148988}"/>
                    </a:ext>
                  </a:extLst>
                </p14:cNvPr>
                <p14:cNvContentPartPr/>
                <p14:nvPr/>
              </p14:nvContentPartPr>
              <p14:xfrm>
                <a:off x="1794197" y="4392223"/>
                <a:ext cx="253440" cy="926640"/>
              </p14:xfrm>
            </p:contentPart>
          </mc:Choice>
          <mc:Fallback xmlns="">
            <p:pic>
              <p:nvPicPr>
                <p:cNvPr id="7225" name="Ink 7224">
                  <a:extLst>
                    <a:ext uri="{FF2B5EF4-FFF2-40B4-BE49-F238E27FC236}">
                      <a16:creationId xmlns:a16="http://schemas.microsoft.com/office/drawing/2014/main" id="{D490E6D9-07AE-40C2-8BAD-E63DFC1489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776197" y="4374223"/>
                  <a:ext cx="28908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229" name="Ink 7228">
                  <a:extLst>
                    <a:ext uri="{FF2B5EF4-FFF2-40B4-BE49-F238E27FC236}">
                      <a16:creationId xmlns:a16="http://schemas.microsoft.com/office/drawing/2014/main" id="{9B31F3B1-1C5C-4415-AA3A-2A0BE2984605}"/>
                    </a:ext>
                  </a:extLst>
                </p14:cNvPr>
                <p14:cNvContentPartPr/>
                <p14:nvPr/>
              </p14:nvContentPartPr>
              <p14:xfrm>
                <a:off x="1322237" y="4539463"/>
                <a:ext cx="17640" cy="14040"/>
              </p14:xfrm>
            </p:contentPart>
          </mc:Choice>
          <mc:Fallback xmlns="">
            <p:pic>
              <p:nvPicPr>
                <p:cNvPr id="7229" name="Ink 7228">
                  <a:extLst>
                    <a:ext uri="{FF2B5EF4-FFF2-40B4-BE49-F238E27FC236}">
                      <a16:creationId xmlns:a16="http://schemas.microsoft.com/office/drawing/2014/main" id="{9B31F3B1-1C5C-4415-AA3A-2A0BE298460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304597" y="4521463"/>
                  <a:ext cx="53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230" name="Ink 7229">
                  <a:extLst>
                    <a:ext uri="{FF2B5EF4-FFF2-40B4-BE49-F238E27FC236}">
                      <a16:creationId xmlns:a16="http://schemas.microsoft.com/office/drawing/2014/main" id="{F52463FC-84C0-4EE1-9A39-28075599B977}"/>
                    </a:ext>
                  </a:extLst>
                </p14:cNvPr>
                <p14:cNvContentPartPr/>
                <p14:nvPr/>
              </p14:nvContentPartPr>
              <p14:xfrm>
                <a:off x="1495037" y="4522903"/>
                <a:ext cx="20520" cy="10080"/>
              </p14:xfrm>
            </p:contentPart>
          </mc:Choice>
          <mc:Fallback xmlns="">
            <p:pic>
              <p:nvPicPr>
                <p:cNvPr id="7230" name="Ink 7229">
                  <a:extLst>
                    <a:ext uri="{FF2B5EF4-FFF2-40B4-BE49-F238E27FC236}">
                      <a16:creationId xmlns:a16="http://schemas.microsoft.com/office/drawing/2014/main" id="{F52463FC-84C0-4EE1-9A39-28075599B97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77037" y="4504903"/>
                  <a:ext cx="56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231" name="Ink 7230">
                  <a:extLst>
                    <a:ext uri="{FF2B5EF4-FFF2-40B4-BE49-F238E27FC236}">
                      <a16:creationId xmlns:a16="http://schemas.microsoft.com/office/drawing/2014/main" id="{21377000-4C73-49BA-920E-153E10C9EC1C}"/>
                    </a:ext>
                  </a:extLst>
                </p14:cNvPr>
                <p14:cNvContentPartPr/>
                <p14:nvPr/>
              </p14:nvContentPartPr>
              <p14:xfrm>
                <a:off x="1702397" y="4480423"/>
                <a:ext cx="3960" cy="1440"/>
              </p14:xfrm>
            </p:contentPart>
          </mc:Choice>
          <mc:Fallback xmlns="">
            <p:pic>
              <p:nvPicPr>
                <p:cNvPr id="7231" name="Ink 7230">
                  <a:extLst>
                    <a:ext uri="{FF2B5EF4-FFF2-40B4-BE49-F238E27FC236}">
                      <a16:creationId xmlns:a16="http://schemas.microsoft.com/office/drawing/2014/main" id="{21377000-4C73-49BA-920E-153E10C9EC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84397" y="4462423"/>
                  <a:ext cx="39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233" name="Ink 7232">
                  <a:extLst>
                    <a:ext uri="{FF2B5EF4-FFF2-40B4-BE49-F238E27FC236}">
                      <a16:creationId xmlns:a16="http://schemas.microsoft.com/office/drawing/2014/main" id="{CC8FF11B-7E13-4A4B-86C2-CE9A63CFC1DC}"/>
                    </a:ext>
                  </a:extLst>
                </p14:cNvPr>
                <p14:cNvContentPartPr/>
                <p14:nvPr/>
              </p14:nvContentPartPr>
              <p14:xfrm>
                <a:off x="1105877" y="4827823"/>
                <a:ext cx="26640" cy="8280"/>
              </p14:xfrm>
            </p:contentPart>
          </mc:Choice>
          <mc:Fallback xmlns="">
            <p:pic>
              <p:nvPicPr>
                <p:cNvPr id="7233" name="Ink 7232">
                  <a:extLst>
                    <a:ext uri="{FF2B5EF4-FFF2-40B4-BE49-F238E27FC236}">
                      <a16:creationId xmlns:a16="http://schemas.microsoft.com/office/drawing/2014/main" id="{CC8FF11B-7E13-4A4B-86C2-CE9A63CFC1D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87877" y="4809823"/>
                  <a:ext cx="62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34" name="Ink 7233">
                  <a:extLst>
                    <a:ext uri="{FF2B5EF4-FFF2-40B4-BE49-F238E27FC236}">
                      <a16:creationId xmlns:a16="http://schemas.microsoft.com/office/drawing/2014/main" id="{0B7F68C8-32FC-44AF-BD43-D6AF7AA682A6}"/>
                    </a:ext>
                  </a:extLst>
                </p14:cNvPr>
                <p14:cNvContentPartPr/>
                <p14:nvPr/>
              </p14:nvContentPartPr>
              <p14:xfrm>
                <a:off x="1310357" y="4809823"/>
                <a:ext cx="34200" cy="8280"/>
              </p14:xfrm>
            </p:contentPart>
          </mc:Choice>
          <mc:Fallback xmlns="">
            <p:pic>
              <p:nvPicPr>
                <p:cNvPr id="7234" name="Ink 7233">
                  <a:extLst>
                    <a:ext uri="{FF2B5EF4-FFF2-40B4-BE49-F238E27FC236}">
                      <a16:creationId xmlns:a16="http://schemas.microsoft.com/office/drawing/2014/main" id="{0B7F68C8-32FC-44AF-BD43-D6AF7AA682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292357" y="4792183"/>
                  <a:ext cx="69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235" name="Ink 7234">
                  <a:extLst>
                    <a:ext uri="{FF2B5EF4-FFF2-40B4-BE49-F238E27FC236}">
                      <a16:creationId xmlns:a16="http://schemas.microsoft.com/office/drawing/2014/main" id="{9571B48B-52D5-469D-B194-B6F3355705CC}"/>
                    </a:ext>
                  </a:extLst>
                </p14:cNvPr>
                <p14:cNvContentPartPr/>
                <p14:nvPr/>
              </p14:nvContentPartPr>
              <p14:xfrm>
                <a:off x="1460477" y="4639543"/>
                <a:ext cx="201600" cy="227160"/>
              </p14:xfrm>
            </p:contentPart>
          </mc:Choice>
          <mc:Fallback xmlns="">
            <p:pic>
              <p:nvPicPr>
                <p:cNvPr id="7235" name="Ink 7234">
                  <a:extLst>
                    <a:ext uri="{FF2B5EF4-FFF2-40B4-BE49-F238E27FC236}">
                      <a16:creationId xmlns:a16="http://schemas.microsoft.com/office/drawing/2014/main" id="{9571B48B-52D5-469D-B194-B6F3355705C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42837" y="4621543"/>
                  <a:ext cx="237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236" name="Ink 7235">
                  <a:extLst>
                    <a:ext uri="{FF2B5EF4-FFF2-40B4-BE49-F238E27FC236}">
                      <a16:creationId xmlns:a16="http://schemas.microsoft.com/office/drawing/2014/main" id="{606022A0-7BF7-494A-BBFB-21E736FBDFA6}"/>
                    </a:ext>
                  </a:extLst>
                </p14:cNvPr>
                <p14:cNvContentPartPr/>
                <p14:nvPr/>
              </p14:nvContentPartPr>
              <p14:xfrm>
                <a:off x="1754957" y="4757263"/>
                <a:ext cx="10080" cy="22680"/>
              </p14:xfrm>
            </p:contentPart>
          </mc:Choice>
          <mc:Fallback xmlns="">
            <p:pic>
              <p:nvPicPr>
                <p:cNvPr id="7236" name="Ink 7235">
                  <a:extLst>
                    <a:ext uri="{FF2B5EF4-FFF2-40B4-BE49-F238E27FC236}">
                      <a16:creationId xmlns:a16="http://schemas.microsoft.com/office/drawing/2014/main" id="{606022A0-7BF7-494A-BBFB-21E736FBDFA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37317" y="4739263"/>
                  <a:ext cx="45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238" name="Ink 7237">
                  <a:extLst>
                    <a:ext uri="{FF2B5EF4-FFF2-40B4-BE49-F238E27FC236}">
                      <a16:creationId xmlns:a16="http://schemas.microsoft.com/office/drawing/2014/main" id="{98432629-35DB-4072-A94D-7D73FBD86C7D}"/>
                    </a:ext>
                  </a:extLst>
                </p14:cNvPr>
                <p14:cNvContentPartPr/>
                <p14:nvPr/>
              </p14:nvContentPartPr>
              <p14:xfrm>
                <a:off x="1148717" y="5060383"/>
                <a:ext cx="20880" cy="11880"/>
              </p14:xfrm>
            </p:contentPart>
          </mc:Choice>
          <mc:Fallback xmlns="">
            <p:pic>
              <p:nvPicPr>
                <p:cNvPr id="7238" name="Ink 7237">
                  <a:extLst>
                    <a:ext uri="{FF2B5EF4-FFF2-40B4-BE49-F238E27FC236}">
                      <a16:creationId xmlns:a16="http://schemas.microsoft.com/office/drawing/2014/main" id="{98432629-35DB-4072-A94D-7D73FBD86C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0717" y="5042743"/>
                  <a:ext cx="5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239" name="Ink 7238">
                  <a:extLst>
                    <a:ext uri="{FF2B5EF4-FFF2-40B4-BE49-F238E27FC236}">
                      <a16:creationId xmlns:a16="http://schemas.microsoft.com/office/drawing/2014/main" id="{E2976E78-BBA3-42C6-9AB8-33FD960B02AA}"/>
                    </a:ext>
                  </a:extLst>
                </p14:cNvPr>
                <p14:cNvContentPartPr/>
                <p14:nvPr/>
              </p14:nvContentPartPr>
              <p14:xfrm>
                <a:off x="1367597" y="5029063"/>
                <a:ext cx="11160" cy="6120"/>
              </p14:xfrm>
            </p:contentPart>
          </mc:Choice>
          <mc:Fallback xmlns="">
            <p:pic>
              <p:nvPicPr>
                <p:cNvPr id="7239" name="Ink 7238">
                  <a:extLst>
                    <a:ext uri="{FF2B5EF4-FFF2-40B4-BE49-F238E27FC236}">
                      <a16:creationId xmlns:a16="http://schemas.microsoft.com/office/drawing/2014/main" id="{E2976E78-BBA3-42C6-9AB8-33FD960B02A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49957" y="5011063"/>
                  <a:ext cx="4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240" name="Ink 7239">
                  <a:extLst>
                    <a:ext uri="{FF2B5EF4-FFF2-40B4-BE49-F238E27FC236}">
                      <a16:creationId xmlns:a16="http://schemas.microsoft.com/office/drawing/2014/main" id="{0459FE5E-62E7-4A70-BFEE-75C0B03FAA38}"/>
                    </a:ext>
                  </a:extLst>
                </p14:cNvPr>
                <p14:cNvContentPartPr/>
                <p14:nvPr/>
              </p14:nvContentPartPr>
              <p14:xfrm>
                <a:off x="1544357" y="5020783"/>
                <a:ext cx="8280" cy="8280"/>
              </p14:xfrm>
            </p:contentPart>
          </mc:Choice>
          <mc:Fallback xmlns="">
            <p:pic>
              <p:nvPicPr>
                <p:cNvPr id="7240" name="Ink 7239">
                  <a:extLst>
                    <a:ext uri="{FF2B5EF4-FFF2-40B4-BE49-F238E27FC236}">
                      <a16:creationId xmlns:a16="http://schemas.microsoft.com/office/drawing/2014/main" id="{0459FE5E-62E7-4A70-BFEE-75C0B03FAA3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26357" y="5003143"/>
                  <a:ext cx="43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241" name="Ink 7240">
                  <a:extLst>
                    <a:ext uri="{FF2B5EF4-FFF2-40B4-BE49-F238E27FC236}">
                      <a16:creationId xmlns:a16="http://schemas.microsoft.com/office/drawing/2014/main" id="{0A71C8FD-62DB-48BB-B37B-1FFC7219D5C6}"/>
                    </a:ext>
                  </a:extLst>
                </p14:cNvPr>
                <p14:cNvContentPartPr/>
                <p14:nvPr/>
              </p14:nvContentPartPr>
              <p14:xfrm>
                <a:off x="1769357" y="4941943"/>
                <a:ext cx="3240" cy="2160"/>
              </p14:xfrm>
            </p:contentPart>
          </mc:Choice>
          <mc:Fallback xmlns="">
            <p:pic>
              <p:nvPicPr>
                <p:cNvPr id="7241" name="Ink 7240">
                  <a:extLst>
                    <a:ext uri="{FF2B5EF4-FFF2-40B4-BE49-F238E27FC236}">
                      <a16:creationId xmlns:a16="http://schemas.microsoft.com/office/drawing/2014/main" id="{0A71C8FD-62DB-48BB-B37B-1FFC7219D5C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51717" y="4923943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242" name="Ink 7241">
                  <a:extLst>
                    <a:ext uri="{FF2B5EF4-FFF2-40B4-BE49-F238E27FC236}">
                      <a16:creationId xmlns:a16="http://schemas.microsoft.com/office/drawing/2014/main" id="{B112BB1D-788E-4F13-8E99-3B2C146D55E4}"/>
                    </a:ext>
                  </a:extLst>
                </p14:cNvPr>
                <p14:cNvContentPartPr/>
                <p14:nvPr/>
              </p14:nvContentPartPr>
              <p14:xfrm>
                <a:off x="1192277" y="5270263"/>
                <a:ext cx="22320" cy="20880"/>
              </p14:xfrm>
            </p:contentPart>
          </mc:Choice>
          <mc:Fallback xmlns="">
            <p:pic>
              <p:nvPicPr>
                <p:cNvPr id="7242" name="Ink 7241">
                  <a:extLst>
                    <a:ext uri="{FF2B5EF4-FFF2-40B4-BE49-F238E27FC236}">
                      <a16:creationId xmlns:a16="http://schemas.microsoft.com/office/drawing/2014/main" id="{B112BB1D-788E-4F13-8E99-3B2C146D55E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74277" y="5252263"/>
                  <a:ext cx="579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243" name="Ink 7242">
                  <a:extLst>
                    <a:ext uri="{FF2B5EF4-FFF2-40B4-BE49-F238E27FC236}">
                      <a16:creationId xmlns:a16="http://schemas.microsoft.com/office/drawing/2014/main" id="{7B8739B0-05E3-47EE-A1FD-1837DAE83DE9}"/>
                    </a:ext>
                  </a:extLst>
                </p14:cNvPr>
                <p14:cNvContentPartPr/>
                <p14:nvPr/>
              </p14:nvContentPartPr>
              <p14:xfrm>
                <a:off x="1423397" y="5194663"/>
                <a:ext cx="15840" cy="12240"/>
              </p14:xfrm>
            </p:contentPart>
          </mc:Choice>
          <mc:Fallback xmlns="">
            <p:pic>
              <p:nvPicPr>
                <p:cNvPr id="7243" name="Ink 7242">
                  <a:extLst>
                    <a:ext uri="{FF2B5EF4-FFF2-40B4-BE49-F238E27FC236}">
                      <a16:creationId xmlns:a16="http://schemas.microsoft.com/office/drawing/2014/main" id="{7B8739B0-05E3-47EE-A1FD-1837DAE83DE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405397" y="5176663"/>
                  <a:ext cx="51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244" name="Ink 7243">
                  <a:extLst>
                    <a:ext uri="{FF2B5EF4-FFF2-40B4-BE49-F238E27FC236}">
                      <a16:creationId xmlns:a16="http://schemas.microsoft.com/office/drawing/2014/main" id="{EA7B23AB-DA9F-4393-AF84-65119FF14BB5}"/>
                    </a:ext>
                  </a:extLst>
                </p14:cNvPr>
                <p14:cNvContentPartPr/>
                <p14:nvPr/>
              </p14:nvContentPartPr>
              <p14:xfrm>
                <a:off x="1589357" y="5198623"/>
                <a:ext cx="14040" cy="14040"/>
              </p14:xfrm>
            </p:contentPart>
          </mc:Choice>
          <mc:Fallback xmlns="">
            <p:pic>
              <p:nvPicPr>
                <p:cNvPr id="7244" name="Ink 7243">
                  <a:extLst>
                    <a:ext uri="{FF2B5EF4-FFF2-40B4-BE49-F238E27FC236}">
                      <a16:creationId xmlns:a16="http://schemas.microsoft.com/office/drawing/2014/main" id="{EA7B23AB-DA9F-4393-AF84-65119FF14BB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571717" y="5180623"/>
                  <a:ext cx="49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245" name="Ink 7244">
                  <a:extLst>
                    <a:ext uri="{FF2B5EF4-FFF2-40B4-BE49-F238E27FC236}">
                      <a16:creationId xmlns:a16="http://schemas.microsoft.com/office/drawing/2014/main" id="{465A8DFB-58ED-484A-9DAA-C790D73AE249}"/>
                    </a:ext>
                  </a:extLst>
                </p14:cNvPr>
                <p14:cNvContentPartPr/>
                <p14:nvPr/>
              </p14:nvContentPartPr>
              <p14:xfrm>
                <a:off x="1802117" y="5117263"/>
                <a:ext cx="1440" cy="360"/>
              </p14:xfrm>
            </p:contentPart>
          </mc:Choice>
          <mc:Fallback xmlns="">
            <p:pic>
              <p:nvPicPr>
                <p:cNvPr id="7245" name="Ink 7244">
                  <a:extLst>
                    <a:ext uri="{FF2B5EF4-FFF2-40B4-BE49-F238E27FC236}">
                      <a16:creationId xmlns:a16="http://schemas.microsoft.com/office/drawing/2014/main" id="{465A8DFB-58ED-484A-9DAA-C790D73AE24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784477" y="5099263"/>
                  <a:ext cx="3708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60" name="Group 7259">
            <a:extLst>
              <a:ext uri="{FF2B5EF4-FFF2-40B4-BE49-F238E27FC236}">
                <a16:creationId xmlns:a16="http://schemas.microsoft.com/office/drawing/2014/main" id="{3D7F1C90-D4E9-48A4-BA1D-0F48CF5DD8E0}"/>
              </a:ext>
            </a:extLst>
          </p:cNvPr>
          <p:cNvGrpSpPr/>
          <p:nvPr/>
        </p:nvGrpSpPr>
        <p:grpSpPr>
          <a:xfrm>
            <a:off x="6948317" y="4192063"/>
            <a:ext cx="1055160" cy="948960"/>
            <a:chOff x="6948317" y="4192063"/>
            <a:chExt cx="1055160" cy="9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248" name="Ink 7247">
                  <a:extLst>
                    <a:ext uri="{FF2B5EF4-FFF2-40B4-BE49-F238E27FC236}">
                      <a16:creationId xmlns:a16="http://schemas.microsoft.com/office/drawing/2014/main" id="{84161176-EB0A-4134-8FF2-2A2184C516EA}"/>
                    </a:ext>
                  </a:extLst>
                </p14:cNvPr>
                <p14:cNvContentPartPr/>
                <p14:nvPr/>
              </p14:nvContentPartPr>
              <p14:xfrm>
                <a:off x="6948317" y="4577263"/>
                <a:ext cx="272160" cy="325080"/>
              </p14:xfrm>
            </p:contentPart>
          </mc:Choice>
          <mc:Fallback xmlns="">
            <p:pic>
              <p:nvPicPr>
                <p:cNvPr id="7248" name="Ink 7247">
                  <a:extLst>
                    <a:ext uri="{FF2B5EF4-FFF2-40B4-BE49-F238E27FC236}">
                      <a16:creationId xmlns:a16="http://schemas.microsoft.com/office/drawing/2014/main" id="{84161176-EB0A-4134-8FF2-2A2184C516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30677" y="4559263"/>
                  <a:ext cx="307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249" name="Ink 7248">
                  <a:extLst>
                    <a:ext uri="{FF2B5EF4-FFF2-40B4-BE49-F238E27FC236}">
                      <a16:creationId xmlns:a16="http://schemas.microsoft.com/office/drawing/2014/main" id="{A82C55C1-A05D-4ACA-9636-B53F48FCFBDE}"/>
                    </a:ext>
                  </a:extLst>
                </p14:cNvPr>
                <p14:cNvContentPartPr/>
                <p14:nvPr/>
              </p14:nvContentPartPr>
              <p14:xfrm>
                <a:off x="7030037" y="4734943"/>
                <a:ext cx="176760" cy="61200"/>
              </p14:xfrm>
            </p:contentPart>
          </mc:Choice>
          <mc:Fallback xmlns="">
            <p:pic>
              <p:nvPicPr>
                <p:cNvPr id="7249" name="Ink 7248">
                  <a:extLst>
                    <a:ext uri="{FF2B5EF4-FFF2-40B4-BE49-F238E27FC236}">
                      <a16:creationId xmlns:a16="http://schemas.microsoft.com/office/drawing/2014/main" id="{A82C55C1-A05D-4ACA-9636-B53F48FCFBD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12397" y="4716943"/>
                  <a:ext cx="212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250" name="Ink 7249">
                  <a:extLst>
                    <a:ext uri="{FF2B5EF4-FFF2-40B4-BE49-F238E27FC236}">
                      <a16:creationId xmlns:a16="http://schemas.microsoft.com/office/drawing/2014/main" id="{4B1CC55F-E42E-4C44-9BE6-803B4943AC9D}"/>
                    </a:ext>
                  </a:extLst>
                </p14:cNvPr>
                <p14:cNvContentPartPr/>
                <p14:nvPr/>
              </p14:nvContentPartPr>
              <p14:xfrm>
                <a:off x="7266197" y="4419943"/>
                <a:ext cx="65880" cy="92880"/>
              </p14:xfrm>
            </p:contentPart>
          </mc:Choice>
          <mc:Fallback xmlns="">
            <p:pic>
              <p:nvPicPr>
                <p:cNvPr id="7250" name="Ink 7249">
                  <a:extLst>
                    <a:ext uri="{FF2B5EF4-FFF2-40B4-BE49-F238E27FC236}">
                      <a16:creationId xmlns:a16="http://schemas.microsoft.com/office/drawing/2014/main" id="{4B1CC55F-E42E-4C44-9BE6-803B4943AC9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48197" y="4401943"/>
                  <a:ext cx="101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252" name="Ink 7251">
                  <a:extLst>
                    <a:ext uri="{FF2B5EF4-FFF2-40B4-BE49-F238E27FC236}">
                      <a16:creationId xmlns:a16="http://schemas.microsoft.com/office/drawing/2014/main" id="{49F79B30-B355-48CF-9C8C-50D13DCDED32}"/>
                    </a:ext>
                  </a:extLst>
                </p14:cNvPr>
                <p14:cNvContentPartPr/>
                <p14:nvPr/>
              </p14:nvContentPartPr>
              <p14:xfrm>
                <a:off x="7431797" y="4370983"/>
                <a:ext cx="49680" cy="114480"/>
              </p14:xfrm>
            </p:contentPart>
          </mc:Choice>
          <mc:Fallback xmlns="">
            <p:pic>
              <p:nvPicPr>
                <p:cNvPr id="7252" name="Ink 7251">
                  <a:extLst>
                    <a:ext uri="{FF2B5EF4-FFF2-40B4-BE49-F238E27FC236}">
                      <a16:creationId xmlns:a16="http://schemas.microsoft.com/office/drawing/2014/main" id="{49F79B30-B355-48CF-9C8C-50D13DCDED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13797" y="4352983"/>
                  <a:ext cx="85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253" name="Ink 7252">
                  <a:extLst>
                    <a:ext uri="{FF2B5EF4-FFF2-40B4-BE49-F238E27FC236}">
                      <a16:creationId xmlns:a16="http://schemas.microsoft.com/office/drawing/2014/main" id="{87F37058-7C8C-49DF-9F35-C3F09D25EADA}"/>
                    </a:ext>
                  </a:extLst>
                </p14:cNvPr>
                <p14:cNvContentPartPr/>
                <p14:nvPr/>
              </p14:nvContentPartPr>
              <p14:xfrm>
                <a:off x="7523597" y="4192063"/>
                <a:ext cx="20880" cy="11160"/>
              </p14:xfrm>
            </p:contentPart>
          </mc:Choice>
          <mc:Fallback xmlns="">
            <p:pic>
              <p:nvPicPr>
                <p:cNvPr id="7253" name="Ink 7252">
                  <a:extLst>
                    <a:ext uri="{FF2B5EF4-FFF2-40B4-BE49-F238E27FC236}">
                      <a16:creationId xmlns:a16="http://schemas.microsoft.com/office/drawing/2014/main" id="{87F37058-7C8C-49DF-9F35-C3F09D25EA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505597" y="4174423"/>
                  <a:ext cx="56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255" name="Ink 7254">
                  <a:extLst>
                    <a:ext uri="{FF2B5EF4-FFF2-40B4-BE49-F238E27FC236}">
                      <a16:creationId xmlns:a16="http://schemas.microsoft.com/office/drawing/2014/main" id="{FD82BF56-0278-4CDF-9F1D-90AB94E436B4}"/>
                    </a:ext>
                  </a:extLst>
                </p14:cNvPr>
                <p14:cNvContentPartPr/>
                <p14:nvPr/>
              </p14:nvContentPartPr>
              <p14:xfrm>
                <a:off x="7606037" y="4204663"/>
                <a:ext cx="73440" cy="315720"/>
              </p14:xfrm>
            </p:contentPart>
          </mc:Choice>
          <mc:Fallback xmlns="">
            <p:pic>
              <p:nvPicPr>
                <p:cNvPr id="7255" name="Ink 7254">
                  <a:extLst>
                    <a:ext uri="{FF2B5EF4-FFF2-40B4-BE49-F238E27FC236}">
                      <a16:creationId xmlns:a16="http://schemas.microsoft.com/office/drawing/2014/main" id="{FD82BF56-0278-4CDF-9F1D-90AB94E436B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88397" y="4187023"/>
                  <a:ext cx="1090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256" name="Ink 7255">
                  <a:extLst>
                    <a:ext uri="{FF2B5EF4-FFF2-40B4-BE49-F238E27FC236}">
                      <a16:creationId xmlns:a16="http://schemas.microsoft.com/office/drawing/2014/main" id="{CD3BDFFA-E212-452F-94A3-BA29FF687228}"/>
                    </a:ext>
                  </a:extLst>
                </p14:cNvPr>
                <p14:cNvContentPartPr/>
                <p14:nvPr/>
              </p14:nvContentPartPr>
              <p14:xfrm>
                <a:off x="7651757" y="4695343"/>
                <a:ext cx="179280" cy="16920"/>
              </p14:xfrm>
            </p:contentPart>
          </mc:Choice>
          <mc:Fallback xmlns="">
            <p:pic>
              <p:nvPicPr>
                <p:cNvPr id="7256" name="Ink 7255">
                  <a:extLst>
                    <a:ext uri="{FF2B5EF4-FFF2-40B4-BE49-F238E27FC236}">
                      <a16:creationId xmlns:a16="http://schemas.microsoft.com/office/drawing/2014/main" id="{CD3BDFFA-E212-452F-94A3-BA29FF68722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33757" y="4677343"/>
                  <a:ext cx="214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257" name="Ink 7256">
                  <a:extLst>
                    <a:ext uri="{FF2B5EF4-FFF2-40B4-BE49-F238E27FC236}">
                      <a16:creationId xmlns:a16="http://schemas.microsoft.com/office/drawing/2014/main" id="{21FA1FAD-B911-42A4-A08F-21B6579D46CE}"/>
                    </a:ext>
                  </a:extLst>
                </p14:cNvPr>
                <p14:cNvContentPartPr/>
                <p14:nvPr/>
              </p14:nvContentPartPr>
              <p14:xfrm>
                <a:off x="7661837" y="4783543"/>
                <a:ext cx="200520" cy="23760"/>
              </p14:xfrm>
            </p:contentPart>
          </mc:Choice>
          <mc:Fallback xmlns="">
            <p:pic>
              <p:nvPicPr>
                <p:cNvPr id="7257" name="Ink 7256">
                  <a:extLst>
                    <a:ext uri="{FF2B5EF4-FFF2-40B4-BE49-F238E27FC236}">
                      <a16:creationId xmlns:a16="http://schemas.microsoft.com/office/drawing/2014/main" id="{21FA1FAD-B911-42A4-A08F-21B6579D46C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643837" y="4765903"/>
                  <a:ext cx="236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258" name="Ink 7257">
                  <a:extLst>
                    <a:ext uri="{FF2B5EF4-FFF2-40B4-BE49-F238E27FC236}">
                      <a16:creationId xmlns:a16="http://schemas.microsoft.com/office/drawing/2014/main" id="{207AB823-4B4B-49F5-B1C0-85BE36CA9EB1}"/>
                    </a:ext>
                  </a:extLst>
                </p14:cNvPr>
                <p14:cNvContentPartPr/>
                <p14:nvPr/>
              </p14:nvContentPartPr>
              <p14:xfrm>
                <a:off x="7889717" y="4212583"/>
                <a:ext cx="113760" cy="928440"/>
              </p14:xfrm>
            </p:contentPart>
          </mc:Choice>
          <mc:Fallback xmlns="">
            <p:pic>
              <p:nvPicPr>
                <p:cNvPr id="7258" name="Ink 7257">
                  <a:extLst>
                    <a:ext uri="{FF2B5EF4-FFF2-40B4-BE49-F238E27FC236}">
                      <a16:creationId xmlns:a16="http://schemas.microsoft.com/office/drawing/2014/main" id="{207AB823-4B4B-49F5-B1C0-85BE36CA9E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72077" y="4194943"/>
                  <a:ext cx="149400" cy="96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7259" name="Ink 7258">
                <a:extLst>
                  <a:ext uri="{FF2B5EF4-FFF2-40B4-BE49-F238E27FC236}">
                    <a16:creationId xmlns:a16="http://schemas.microsoft.com/office/drawing/2014/main" id="{99F9571A-24E8-4AF3-8544-2E977CE427CD}"/>
                  </a:ext>
                </a:extLst>
              </p14:cNvPr>
              <p14:cNvContentPartPr/>
              <p14:nvPr/>
            </p14:nvContentPartPr>
            <p14:xfrm>
              <a:off x="8898077" y="4198903"/>
              <a:ext cx="172440" cy="1103040"/>
            </p14:xfrm>
          </p:contentPart>
        </mc:Choice>
        <mc:Fallback xmlns="">
          <p:pic>
            <p:nvPicPr>
              <p:cNvPr id="7259" name="Ink 7258">
                <a:extLst>
                  <a:ext uri="{FF2B5EF4-FFF2-40B4-BE49-F238E27FC236}">
                    <a16:creationId xmlns:a16="http://schemas.microsoft.com/office/drawing/2014/main" id="{99F9571A-24E8-4AF3-8544-2E977CE427CD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880077" y="4181263"/>
                <a:ext cx="208080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7261" name="Ink 7260">
                <a:extLst>
                  <a:ext uri="{FF2B5EF4-FFF2-40B4-BE49-F238E27FC236}">
                    <a16:creationId xmlns:a16="http://schemas.microsoft.com/office/drawing/2014/main" id="{0D294FF2-F873-496B-BB10-1E5688ECFE67}"/>
                  </a:ext>
                </a:extLst>
              </p14:cNvPr>
              <p14:cNvContentPartPr/>
              <p14:nvPr/>
            </p14:nvContentPartPr>
            <p14:xfrm>
              <a:off x="8077277" y="4378543"/>
              <a:ext cx="6480" cy="13320"/>
            </p14:xfrm>
          </p:contentPart>
        </mc:Choice>
        <mc:Fallback xmlns="">
          <p:pic>
            <p:nvPicPr>
              <p:cNvPr id="7261" name="Ink 7260">
                <a:extLst>
                  <a:ext uri="{FF2B5EF4-FFF2-40B4-BE49-F238E27FC236}">
                    <a16:creationId xmlns:a16="http://schemas.microsoft.com/office/drawing/2014/main" id="{0D294FF2-F873-496B-BB10-1E5688ECFE6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059277" y="4360903"/>
                <a:ext cx="4212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65" name="Group 7264">
            <a:extLst>
              <a:ext uri="{FF2B5EF4-FFF2-40B4-BE49-F238E27FC236}">
                <a16:creationId xmlns:a16="http://schemas.microsoft.com/office/drawing/2014/main" id="{751161DC-07E9-4C69-825C-D67279686262}"/>
              </a:ext>
            </a:extLst>
          </p:cNvPr>
          <p:cNvGrpSpPr/>
          <p:nvPr/>
        </p:nvGrpSpPr>
        <p:grpSpPr>
          <a:xfrm>
            <a:off x="8302637" y="4215463"/>
            <a:ext cx="545760" cy="259920"/>
            <a:chOff x="8302637" y="4215463"/>
            <a:chExt cx="54576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262" name="Ink 7261">
                  <a:extLst>
                    <a:ext uri="{FF2B5EF4-FFF2-40B4-BE49-F238E27FC236}">
                      <a16:creationId xmlns:a16="http://schemas.microsoft.com/office/drawing/2014/main" id="{DB524FA5-2EFE-4862-B55D-E5BC2EFE292C}"/>
                    </a:ext>
                  </a:extLst>
                </p14:cNvPr>
                <p14:cNvContentPartPr/>
                <p14:nvPr/>
              </p14:nvContentPartPr>
              <p14:xfrm>
                <a:off x="8302637" y="4347943"/>
                <a:ext cx="10800" cy="17280"/>
              </p14:xfrm>
            </p:contentPart>
          </mc:Choice>
          <mc:Fallback xmlns="">
            <p:pic>
              <p:nvPicPr>
                <p:cNvPr id="7262" name="Ink 7261">
                  <a:extLst>
                    <a:ext uri="{FF2B5EF4-FFF2-40B4-BE49-F238E27FC236}">
                      <a16:creationId xmlns:a16="http://schemas.microsoft.com/office/drawing/2014/main" id="{DB524FA5-2EFE-4862-B55D-E5BC2EFE292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84997" y="4330303"/>
                  <a:ext cx="46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263" name="Ink 7262">
                  <a:extLst>
                    <a:ext uri="{FF2B5EF4-FFF2-40B4-BE49-F238E27FC236}">
                      <a16:creationId xmlns:a16="http://schemas.microsoft.com/office/drawing/2014/main" id="{A0693402-0697-46B0-AB98-60F67A68B3C8}"/>
                    </a:ext>
                  </a:extLst>
                </p14:cNvPr>
                <p14:cNvContentPartPr/>
                <p14:nvPr/>
              </p14:nvContentPartPr>
              <p14:xfrm>
                <a:off x="8477957" y="4215463"/>
                <a:ext cx="217080" cy="259920"/>
              </p14:xfrm>
            </p:contentPart>
          </mc:Choice>
          <mc:Fallback xmlns="">
            <p:pic>
              <p:nvPicPr>
                <p:cNvPr id="7263" name="Ink 7262">
                  <a:extLst>
                    <a:ext uri="{FF2B5EF4-FFF2-40B4-BE49-F238E27FC236}">
                      <a16:creationId xmlns:a16="http://schemas.microsoft.com/office/drawing/2014/main" id="{A0693402-0697-46B0-AB98-60F67A68B3C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59957" y="4197823"/>
                  <a:ext cx="2527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264" name="Ink 7263">
                  <a:extLst>
                    <a:ext uri="{FF2B5EF4-FFF2-40B4-BE49-F238E27FC236}">
                      <a16:creationId xmlns:a16="http://schemas.microsoft.com/office/drawing/2014/main" id="{EFB1F098-4EF2-4D1E-9756-4F2FFCF9F9CE}"/>
                    </a:ext>
                  </a:extLst>
                </p14:cNvPr>
                <p14:cNvContentPartPr/>
                <p14:nvPr/>
              </p14:nvContentPartPr>
              <p14:xfrm>
                <a:off x="8842277" y="4377463"/>
                <a:ext cx="6120" cy="10440"/>
              </p14:xfrm>
            </p:contentPart>
          </mc:Choice>
          <mc:Fallback xmlns="">
            <p:pic>
              <p:nvPicPr>
                <p:cNvPr id="7264" name="Ink 7263">
                  <a:extLst>
                    <a:ext uri="{FF2B5EF4-FFF2-40B4-BE49-F238E27FC236}">
                      <a16:creationId xmlns:a16="http://schemas.microsoft.com/office/drawing/2014/main" id="{EFB1F098-4EF2-4D1E-9756-4F2FFCF9F9C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24637" y="4359463"/>
                  <a:ext cx="417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7269" name="Ink 7268">
                <a:extLst>
                  <a:ext uri="{FF2B5EF4-FFF2-40B4-BE49-F238E27FC236}">
                    <a16:creationId xmlns:a16="http://schemas.microsoft.com/office/drawing/2014/main" id="{DCF601BC-C445-4185-9D38-4DC2CDAAAAA0}"/>
                  </a:ext>
                </a:extLst>
              </p14:cNvPr>
              <p14:cNvContentPartPr/>
              <p14:nvPr/>
            </p14:nvContentPartPr>
            <p14:xfrm>
              <a:off x="8831477" y="4634503"/>
              <a:ext cx="5760" cy="15480"/>
            </p14:xfrm>
          </p:contentPart>
        </mc:Choice>
        <mc:Fallback xmlns="">
          <p:pic>
            <p:nvPicPr>
              <p:cNvPr id="7269" name="Ink 7268">
                <a:extLst>
                  <a:ext uri="{FF2B5EF4-FFF2-40B4-BE49-F238E27FC236}">
                    <a16:creationId xmlns:a16="http://schemas.microsoft.com/office/drawing/2014/main" id="{DCF601BC-C445-4185-9D38-4DC2CDAAAAA0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813837" y="4616863"/>
                <a:ext cx="4140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78" name="Group 7277">
            <a:extLst>
              <a:ext uri="{FF2B5EF4-FFF2-40B4-BE49-F238E27FC236}">
                <a16:creationId xmlns:a16="http://schemas.microsoft.com/office/drawing/2014/main" id="{D4BED54A-8025-4D4C-8537-189319E99D2C}"/>
              </a:ext>
            </a:extLst>
          </p:cNvPr>
          <p:cNvGrpSpPr/>
          <p:nvPr/>
        </p:nvGrpSpPr>
        <p:grpSpPr>
          <a:xfrm>
            <a:off x="8046317" y="4519663"/>
            <a:ext cx="611280" cy="422640"/>
            <a:chOff x="8046317" y="4519663"/>
            <a:chExt cx="61128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266" name="Ink 7265">
                  <a:extLst>
                    <a:ext uri="{FF2B5EF4-FFF2-40B4-BE49-F238E27FC236}">
                      <a16:creationId xmlns:a16="http://schemas.microsoft.com/office/drawing/2014/main" id="{3CB524F6-36CA-4B52-A087-3A9F49C51979}"/>
                    </a:ext>
                  </a:extLst>
                </p14:cNvPr>
                <p14:cNvContentPartPr/>
                <p14:nvPr/>
              </p14:nvContentPartPr>
              <p14:xfrm>
                <a:off x="8046317" y="4662223"/>
                <a:ext cx="29880" cy="29520"/>
              </p14:xfrm>
            </p:contentPart>
          </mc:Choice>
          <mc:Fallback xmlns="">
            <p:pic>
              <p:nvPicPr>
                <p:cNvPr id="7266" name="Ink 7265">
                  <a:extLst>
                    <a:ext uri="{FF2B5EF4-FFF2-40B4-BE49-F238E27FC236}">
                      <a16:creationId xmlns:a16="http://schemas.microsoft.com/office/drawing/2014/main" id="{3CB524F6-36CA-4B52-A087-3A9F49C5197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28677" y="4644223"/>
                  <a:ext cx="65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267" name="Ink 7266">
                  <a:extLst>
                    <a:ext uri="{FF2B5EF4-FFF2-40B4-BE49-F238E27FC236}">
                      <a16:creationId xmlns:a16="http://schemas.microsoft.com/office/drawing/2014/main" id="{43382A08-ED95-4942-8FB4-F374999922A6}"/>
                    </a:ext>
                  </a:extLst>
                </p14:cNvPr>
                <p14:cNvContentPartPr/>
                <p14:nvPr/>
              </p14:nvContentPartPr>
              <p14:xfrm>
                <a:off x="8277437" y="4640623"/>
                <a:ext cx="34920" cy="8280"/>
              </p14:xfrm>
            </p:contentPart>
          </mc:Choice>
          <mc:Fallback xmlns="">
            <p:pic>
              <p:nvPicPr>
                <p:cNvPr id="7267" name="Ink 7266">
                  <a:extLst>
                    <a:ext uri="{FF2B5EF4-FFF2-40B4-BE49-F238E27FC236}">
                      <a16:creationId xmlns:a16="http://schemas.microsoft.com/office/drawing/2014/main" id="{43382A08-ED95-4942-8FB4-F374999922A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59437" y="4622623"/>
                  <a:ext cx="70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268" name="Ink 7267">
                  <a:extLst>
                    <a:ext uri="{FF2B5EF4-FFF2-40B4-BE49-F238E27FC236}">
                      <a16:creationId xmlns:a16="http://schemas.microsoft.com/office/drawing/2014/main" id="{739B310D-4FD0-4888-96B7-247E35B759E2}"/>
                    </a:ext>
                  </a:extLst>
                </p14:cNvPr>
                <p14:cNvContentPartPr/>
                <p14:nvPr/>
              </p14:nvContentPartPr>
              <p14:xfrm>
                <a:off x="8478317" y="4519663"/>
                <a:ext cx="179280" cy="265680"/>
              </p14:xfrm>
            </p:contentPart>
          </mc:Choice>
          <mc:Fallback xmlns="">
            <p:pic>
              <p:nvPicPr>
                <p:cNvPr id="7268" name="Ink 7267">
                  <a:extLst>
                    <a:ext uri="{FF2B5EF4-FFF2-40B4-BE49-F238E27FC236}">
                      <a16:creationId xmlns:a16="http://schemas.microsoft.com/office/drawing/2014/main" id="{739B310D-4FD0-4888-96B7-247E35B759E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60677" y="4501663"/>
                  <a:ext cx="2149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270" name="Ink 7269">
                  <a:extLst>
                    <a:ext uri="{FF2B5EF4-FFF2-40B4-BE49-F238E27FC236}">
                      <a16:creationId xmlns:a16="http://schemas.microsoft.com/office/drawing/2014/main" id="{8747C044-8FC2-4EDE-BD6E-EEB886ACEF72}"/>
                    </a:ext>
                  </a:extLst>
                </p14:cNvPr>
                <p14:cNvContentPartPr/>
                <p14:nvPr/>
              </p14:nvContentPartPr>
              <p14:xfrm>
                <a:off x="8102477" y="4913143"/>
                <a:ext cx="29520" cy="29160"/>
              </p14:xfrm>
            </p:contentPart>
          </mc:Choice>
          <mc:Fallback xmlns="">
            <p:pic>
              <p:nvPicPr>
                <p:cNvPr id="7270" name="Ink 7269">
                  <a:extLst>
                    <a:ext uri="{FF2B5EF4-FFF2-40B4-BE49-F238E27FC236}">
                      <a16:creationId xmlns:a16="http://schemas.microsoft.com/office/drawing/2014/main" id="{8747C044-8FC2-4EDE-BD6E-EEB886ACEF7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84477" y="4895503"/>
                  <a:ext cx="65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271" name="Ink 7270">
                  <a:extLst>
                    <a:ext uri="{FF2B5EF4-FFF2-40B4-BE49-F238E27FC236}">
                      <a16:creationId xmlns:a16="http://schemas.microsoft.com/office/drawing/2014/main" id="{E058A404-0DB5-4B93-A957-C610CF229718}"/>
                    </a:ext>
                  </a:extLst>
                </p14:cNvPr>
                <p14:cNvContentPartPr/>
                <p14:nvPr/>
              </p14:nvContentPartPr>
              <p14:xfrm>
                <a:off x="8368877" y="4918903"/>
                <a:ext cx="8280" cy="18000"/>
              </p14:xfrm>
            </p:contentPart>
          </mc:Choice>
          <mc:Fallback xmlns="">
            <p:pic>
              <p:nvPicPr>
                <p:cNvPr id="7271" name="Ink 7270">
                  <a:extLst>
                    <a:ext uri="{FF2B5EF4-FFF2-40B4-BE49-F238E27FC236}">
                      <a16:creationId xmlns:a16="http://schemas.microsoft.com/office/drawing/2014/main" id="{E058A404-0DB5-4B93-A957-C610CF22971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351237" y="4900903"/>
                  <a:ext cx="43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272" name="Ink 7271">
                  <a:extLst>
                    <a:ext uri="{FF2B5EF4-FFF2-40B4-BE49-F238E27FC236}">
                      <a16:creationId xmlns:a16="http://schemas.microsoft.com/office/drawing/2014/main" id="{F5EF5F15-CDE9-4CAD-B3AC-0E3373232581}"/>
                    </a:ext>
                  </a:extLst>
                </p14:cNvPr>
                <p14:cNvContentPartPr/>
                <p14:nvPr/>
              </p14:nvContentPartPr>
              <p14:xfrm>
                <a:off x="8572637" y="4885783"/>
                <a:ext cx="9360" cy="38880"/>
              </p14:xfrm>
            </p:contentPart>
          </mc:Choice>
          <mc:Fallback xmlns="">
            <p:pic>
              <p:nvPicPr>
                <p:cNvPr id="7272" name="Ink 7271">
                  <a:extLst>
                    <a:ext uri="{FF2B5EF4-FFF2-40B4-BE49-F238E27FC236}">
                      <a16:creationId xmlns:a16="http://schemas.microsoft.com/office/drawing/2014/main" id="{F5EF5F15-CDE9-4CAD-B3AC-0E337323258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554637" y="4867783"/>
                  <a:ext cx="4500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7273" name="Ink 7272">
                <a:extLst>
                  <a:ext uri="{FF2B5EF4-FFF2-40B4-BE49-F238E27FC236}">
                    <a16:creationId xmlns:a16="http://schemas.microsoft.com/office/drawing/2014/main" id="{D9884003-90D6-470E-9D77-F0AF2173C945}"/>
                  </a:ext>
                </a:extLst>
              </p14:cNvPr>
              <p14:cNvContentPartPr/>
              <p14:nvPr/>
            </p14:nvContentPartPr>
            <p14:xfrm>
              <a:off x="8905637" y="4828903"/>
              <a:ext cx="2160" cy="6120"/>
            </p14:xfrm>
          </p:contentPart>
        </mc:Choice>
        <mc:Fallback xmlns="">
          <p:pic>
            <p:nvPicPr>
              <p:cNvPr id="7273" name="Ink 7272">
                <a:extLst>
                  <a:ext uri="{FF2B5EF4-FFF2-40B4-BE49-F238E27FC236}">
                    <a16:creationId xmlns:a16="http://schemas.microsoft.com/office/drawing/2014/main" id="{D9884003-90D6-470E-9D77-F0AF2173C945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887637" y="4811263"/>
                <a:ext cx="37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7274" name="Ink 7273">
                <a:extLst>
                  <a:ext uri="{FF2B5EF4-FFF2-40B4-BE49-F238E27FC236}">
                    <a16:creationId xmlns:a16="http://schemas.microsoft.com/office/drawing/2014/main" id="{B830877E-A9C2-4317-B701-E3A98D21920C}"/>
                  </a:ext>
                </a:extLst>
              </p14:cNvPr>
              <p14:cNvContentPartPr/>
              <p14:nvPr/>
            </p14:nvContentPartPr>
            <p14:xfrm>
              <a:off x="8156477" y="5121223"/>
              <a:ext cx="3960" cy="6120"/>
            </p14:xfrm>
          </p:contentPart>
        </mc:Choice>
        <mc:Fallback xmlns="">
          <p:pic>
            <p:nvPicPr>
              <p:cNvPr id="7274" name="Ink 7273">
                <a:extLst>
                  <a:ext uri="{FF2B5EF4-FFF2-40B4-BE49-F238E27FC236}">
                    <a16:creationId xmlns:a16="http://schemas.microsoft.com/office/drawing/2014/main" id="{B830877E-A9C2-4317-B701-E3A98D21920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138477" y="5103223"/>
                <a:ext cx="39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7275" name="Ink 7274">
                <a:extLst>
                  <a:ext uri="{FF2B5EF4-FFF2-40B4-BE49-F238E27FC236}">
                    <a16:creationId xmlns:a16="http://schemas.microsoft.com/office/drawing/2014/main" id="{CA14A4D4-32B9-497C-A430-154B4973D938}"/>
                  </a:ext>
                </a:extLst>
              </p14:cNvPr>
              <p14:cNvContentPartPr/>
              <p14:nvPr/>
            </p14:nvContentPartPr>
            <p14:xfrm>
              <a:off x="8387957" y="5117263"/>
              <a:ext cx="18720" cy="6120"/>
            </p14:xfrm>
          </p:contentPart>
        </mc:Choice>
        <mc:Fallback xmlns="">
          <p:pic>
            <p:nvPicPr>
              <p:cNvPr id="7275" name="Ink 7274">
                <a:extLst>
                  <a:ext uri="{FF2B5EF4-FFF2-40B4-BE49-F238E27FC236}">
                    <a16:creationId xmlns:a16="http://schemas.microsoft.com/office/drawing/2014/main" id="{CA14A4D4-32B9-497C-A430-154B4973D938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369957" y="5099263"/>
                <a:ext cx="543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7276" name="Ink 7275">
                <a:extLst>
                  <a:ext uri="{FF2B5EF4-FFF2-40B4-BE49-F238E27FC236}">
                    <a16:creationId xmlns:a16="http://schemas.microsoft.com/office/drawing/2014/main" id="{06A5D641-D826-4F7D-B067-284DBED03EBB}"/>
                  </a:ext>
                </a:extLst>
              </p14:cNvPr>
              <p14:cNvContentPartPr/>
              <p14:nvPr/>
            </p14:nvContentPartPr>
            <p14:xfrm>
              <a:off x="8637077" y="5078743"/>
              <a:ext cx="10080" cy="14040"/>
            </p14:xfrm>
          </p:contentPart>
        </mc:Choice>
        <mc:Fallback xmlns="">
          <p:pic>
            <p:nvPicPr>
              <p:cNvPr id="7276" name="Ink 7275">
                <a:extLst>
                  <a:ext uri="{FF2B5EF4-FFF2-40B4-BE49-F238E27FC236}">
                    <a16:creationId xmlns:a16="http://schemas.microsoft.com/office/drawing/2014/main" id="{06A5D641-D826-4F7D-B067-284DBED03EB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619437" y="5061103"/>
                <a:ext cx="457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7277" name="Ink 7276">
                <a:extLst>
                  <a:ext uri="{FF2B5EF4-FFF2-40B4-BE49-F238E27FC236}">
                    <a16:creationId xmlns:a16="http://schemas.microsoft.com/office/drawing/2014/main" id="{9499E5BD-BB61-4797-8CBA-6DD3A31A0223}"/>
                  </a:ext>
                </a:extLst>
              </p14:cNvPr>
              <p14:cNvContentPartPr/>
              <p14:nvPr/>
            </p14:nvContentPartPr>
            <p14:xfrm>
              <a:off x="8821757" y="5050663"/>
              <a:ext cx="5040" cy="6120"/>
            </p14:xfrm>
          </p:contentPart>
        </mc:Choice>
        <mc:Fallback xmlns="">
          <p:pic>
            <p:nvPicPr>
              <p:cNvPr id="7277" name="Ink 7276">
                <a:extLst>
                  <a:ext uri="{FF2B5EF4-FFF2-40B4-BE49-F238E27FC236}">
                    <a16:creationId xmlns:a16="http://schemas.microsoft.com/office/drawing/2014/main" id="{9499E5BD-BB61-4797-8CBA-6DD3A31A022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804117" y="5033023"/>
                <a:ext cx="40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7279" name="Ink 7278">
                <a:extLst>
                  <a:ext uri="{FF2B5EF4-FFF2-40B4-BE49-F238E27FC236}">
                    <a16:creationId xmlns:a16="http://schemas.microsoft.com/office/drawing/2014/main" id="{DF1717E7-CF32-47D0-A4E0-C031C7875B0D}"/>
                  </a:ext>
                </a:extLst>
              </p14:cNvPr>
              <p14:cNvContentPartPr/>
              <p14:nvPr/>
            </p14:nvContentPartPr>
            <p14:xfrm>
              <a:off x="8491637" y="4576543"/>
              <a:ext cx="73080" cy="16920"/>
            </p14:xfrm>
          </p:contentPart>
        </mc:Choice>
        <mc:Fallback xmlns="">
          <p:pic>
            <p:nvPicPr>
              <p:cNvPr id="7279" name="Ink 7278">
                <a:extLst>
                  <a:ext uri="{FF2B5EF4-FFF2-40B4-BE49-F238E27FC236}">
                    <a16:creationId xmlns:a16="http://schemas.microsoft.com/office/drawing/2014/main" id="{DF1717E7-CF32-47D0-A4E0-C031C7875B0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473997" y="4558903"/>
                <a:ext cx="108720" cy="52560"/>
              </a:xfrm>
              <a:prstGeom prst="rect">
                <a:avLst/>
              </a:prstGeom>
            </p:spPr>
          </p:pic>
        </mc:Fallback>
      </mc:AlternateContent>
      <p:sp>
        <p:nvSpPr>
          <p:cNvPr id="128" name="TextBox 127">
            <a:extLst>
              <a:ext uri="{FF2B5EF4-FFF2-40B4-BE49-F238E27FC236}">
                <a16:creationId xmlns:a16="http://schemas.microsoft.com/office/drawing/2014/main" id="{89C4869A-16D6-437F-898B-E629DC406847}"/>
              </a:ext>
            </a:extLst>
          </p:cNvPr>
          <p:cNvSpPr txBox="1"/>
          <p:nvPr/>
        </p:nvSpPr>
        <p:spPr>
          <a:xfrm>
            <a:off x="642939" y="1520093"/>
            <a:ext cx="5624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example, A</a:t>
            </a:r>
            <a:r>
              <a:rPr lang="en-US" sz="2400" baseline="30000" dirty="0"/>
              <a:t>12</a:t>
            </a:r>
            <a:r>
              <a:rPr lang="en-US" sz="2400" dirty="0"/>
              <a:t> transforms like x</a:t>
            </a:r>
            <a:r>
              <a:rPr lang="en-US" sz="2400" baseline="30000" dirty="0"/>
              <a:t>1</a:t>
            </a:r>
            <a:r>
              <a:rPr lang="en-US" sz="2400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=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8EBA1D1-69EA-4537-90AE-3436E4EE4786}"/>
              </a:ext>
            </a:extLst>
          </p:cNvPr>
          <p:cNvSpPr txBox="1"/>
          <p:nvPr/>
        </p:nvSpPr>
        <p:spPr>
          <a:xfrm>
            <a:off x="394517" y="184923"/>
            <a:ext cx="8453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9.  A four-tensor of rank 2 is a set of sixteen quantities </a:t>
            </a:r>
            <a:r>
              <a:rPr lang="en-US" sz="2400" dirty="0" err="1"/>
              <a:t>A</a:t>
            </a:r>
            <a:r>
              <a:rPr lang="en-US" sz="2400" baseline="30000" dirty="0" err="1"/>
              <a:t>ik</a:t>
            </a:r>
            <a:r>
              <a:rPr lang="en-US" sz="2400" dirty="0"/>
              <a:t> that transform like products of two four vectors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62678"/>
            <a:ext cx="48577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79D443-0ADF-42A3-A3E0-2CB8BD7CEF1A}"/>
              </a:ext>
            </a:extLst>
          </p:cNvPr>
          <p:cNvSpPr txBox="1"/>
          <p:nvPr/>
        </p:nvSpPr>
        <p:spPr>
          <a:xfrm>
            <a:off x="0" y="145789"/>
            <a:ext cx="9067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10.  Three forms for second rank tensors:</a:t>
            </a:r>
          </a:p>
          <a:p>
            <a:pPr lvl="1"/>
            <a:r>
              <a:rPr lang="en-US" sz="2000" dirty="0"/>
              <a:t>Contravariant:  </a:t>
            </a:r>
            <a:r>
              <a:rPr lang="en-US" sz="2000" dirty="0" err="1"/>
              <a:t>A</a:t>
            </a:r>
            <a:r>
              <a:rPr lang="en-US" sz="2000" baseline="30000" dirty="0" err="1"/>
              <a:t>ik</a:t>
            </a:r>
            <a:endParaRPr lang="en-US" sz="2000" dirty="0"/>
          </a:p>
          <a:p>
            <a:pPr lvl="1"/>
            <a:r>
              <a:rPr lang="en-US" sz="2000" dirty="0"/>
              <a:t>Covariant: </a:t>
            </a:r>
            <a:r>
              <a:rPr lang="en-US" sz="2000" dirty="0" err="1"/>
              <a:t>A</a:t>
            </a:r>
            <a:r>
              <a:rPr lang="en-US" sz="2000" baseline="-25000" dirty="0" err="1"/>
              <a:t>ik</a:t>
            </a:r>
            <a:endParaRPr lang="en-US" sz="2000" baseline="-25000" dirty="0"/>
          </a:p>
          <a:p>
            <a:pPr lvl="1"/>
            <a:r>
              <a:rPr lang="en-US" sz="2000" dirty="0"/>
              <a:t>Mixed:  </a:t>
            </a:r>
            <a:r>
              <a:rPr lang="en-US" sz="2000" dirty="0" err="1"/>
              <a:t>A</a:t>
            </a:r>
            <a:r>
              <a:rPr lang="en-US" sz="2000" baseline="30000" dirty="0" err="1"/>
              <a:t>i</a:t>
            </a:r>
            <a:r>
              <a:rPr lang="en-US" sz="2000" baseline="-25000" dirty="0" err="1"/>
              <a:t>k</a:t>
            </a:r>
            <a:r>
              <a:rPr lang="en-US" sz="2000" dirty="0"/>
              <a:t> and </a:t>
            </a:r>
            <a:r>
              <a:rPr lang="en-US" sz="2000" dirty="0" err="1"/>
              <a:t>A</a:t>
            </a:r>
            <a:r>
              <a:rPr lang="en-US" sz="2000" baseline="-25000" dirty="0" err="1"/>
              <a:t>i</a:t>
            </a:r>
            <a:r>
              <a:rPr lang="en-US" sz="2000" baseline="30000" dirty="0" err="1"/>
              <a:t>k</a:t>
            </a:r>
            <a:r>
              <a:rPr lang="en-US" sz="2000" baseline="30000" dirty="0"/>
              <a:t>   </a:t>
            </a:r>
            <a:r>
              <a:rPr lang="en-US" sz="2000" dirty="0"/>
              <a:t>           Be careful, these two are not generally the same thing.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FDCD8A-EA39-43E1-8AC3-F68D75A5ADB5}"/>
              </a:ext>
            </a:extLst>
          </p:cNvPr>
          <p:cNvSpPr txBox="1"/>
          <p:nvPr/>
        </p:nvSpPr>
        <p:spPr>
          <a:xfrm>
            <a:off x="76200" y="1752600"/>
            <a:ext cx="800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Raising or lowering an index 1,2,3 changes sign of component</a:t>
            </a:r>
          </a:p>
          <a:p>
            <a:r>
              <a:rPr lang="en-US" sz="2000" dirty="0"/>
              <a:t>Raising or lowering the index 0 does not.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2D1974-5A8B-4FEA-B41C-D522500D77CD}"/>
                  </a:ext>
                </a:extLst>
              </p14:cNvPr>
              <p14:cNvContentPartPr/>
              <p14:nvPr/>
            </p14:nvContentPartPr>
            <p14:xfrm>
              <a:off x="3619757" y="2560903"/>
              <a:ext cx="199080" cy="122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2D1974-5A8B-4FEA-B41C-D522500D77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7117" y="2497903"/>
                <a:ext cx="3247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9AD95D8-7EEE-47B8-BA08-641ACB875BB6}"/>
                  </a:ext>
                </a:extLst>
              </p14:cNvPr>
              <p14:cNvContentPartPr/>
              <p14:nvPr/>
            </p14:nvContentPartPr>
            <p14:xfrm>
              <a:off x="5026997" y="2537863"/>
              <a:ext cx="84960" cy="94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9AD95D8-7EEE-47B8-BA08-641ACB875B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63997" y="2475223"/>
                <a:ext cx="2106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FC83F6C-0250-4202-A3E8-1A25ED1227AE}"/>
                  </a:ext>
                </a:extLst>
              </p14:cNvPr>
              <p14:cNvContentPartPr/>
              <p14:nvPr/>
            </p14:nvContentPartPr>
            <p14:xfrm>
              <a:off x="2647037" y="2551903"/>
              <a:ext cx="65520" cy="102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FC83F6C-0250-4202-A3E8-1A25ED1227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4397" y="2488903"/>
                <a:ext cx="1911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649C62-2B4E-478D-83E8-8A3C9EAB3FFF}"/>
                  </a:ext>
                </a:extLst>
              </p14:cNvPr>
              <p14:cNvContentPartPr/>
              <p14:nvPr/>
            </p14:nvContentPartPr>
            <p14:xfrm>
              <a:off x="5453237" y="3931423"/>
              <a:ext cx="60480" cy="48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649C62-2B4E-478D-83E8-8A3C9EAB3F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90237" y="3868423"/>
                <a:ext cx="186120" cy="17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E266FE-E039-40FA-834E-E8D3B7A4E64C}"/>
              </a:ext>
            </a:extLst>
          </p:cNvPr>
          <p:cNvSpPr txBox="1"/>
          <p:nvPr/>
        </p:nvSpPr>
        <p:spPr>
          <a:xfrm>
            <a:off x="204676" y="184678"/>
            <a:ext cx="8863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1"/>
            </a:pPr>
            <a:r>
              <a:rPr lang="en-US" sz="2000" dirty="0"/>
              <a:t>Tensor subparts have 3D meanings under purely spatial transformations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EB70FC1-3DB8-43FE-B661-33CECB25570D}"/>
                  </a:ext>
                </a:extLst>
              </p14:cNvPr>
              <p14:cNvContentPartPr/>
              <p14:nvPr/>
            </p14:nvContentPartPr>
            <p14:xfrm>
              <a:off x="2116397" y="1454263"/>
              <a:ext cx="433440" cy="2765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EB70FC1-3DB8-43FE-B661-33CECB2557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98757" y="1436263"/>
                <a:ext cx="469080" cy="28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43F6AE4-3656-4AD2-8A27-FB2F66BFB55A}"/>
              </a:ext>
            </a:extLst>
          </p:cNvPr>
          <p:cNvGrpSpPr/>
          <p:nvPr/>
        </p:nvGrpSpPr>
        <p:grpSpPr>
          <a:xfrm>
            <a:off x="2531117" y="1561903"/>
            <a:ext cx="598320" cy="401040"/>
            <a:chOff x="2531117" y="1561903"/>
            <a:chExt cx="59832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DFFF32-7AA4-4A3F-8B37-A10E4351325E}"/>
                    </a:ext>
                  </a:extLst>
                </p14:cNvPr>
                <p14:cNvContentPartPr/>
                <p14:nvPr/>
              </p14:nvContentPartPr>
              <p14:xfrm>
                <a:off x="2531117" y="1613023"/>
                <a:ext cx="258840" cy="34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DFFF32-7AA4-4A3F-8B37-A10E435132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13477" y="1595023"/>
                  <a:ext cx="294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74A54C6-5825-47F0-B256-098B2C372224}"/>
                    </a:ext>
                  </a:extLst>
                </p14:cNvPr>
                <p14:cNvContentPartPr/>
                <p14:nvPr/>
              </p14:nvContentPartPr>
              <p14:xfrm>
                <a:off x="2623997" y="1815343"/>
                <a:ext cx="159840" cy="2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74A54C6-5825-47F0-B256-098B2C3722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06357" y="1797343"/>
                  <a:ext cx="195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B06D17-F41F-4F38-9784-4E0E10920A9D}"/>
                    </a:ext>
                  </a:extLst>
                </p14:cNvPr>
                <p14:cNvContentPartPr/>
                <p14:nvPr/>
              </p14:nvContentPartPr>
              <p14:xfrm>
                <a:off x="2877437" y="1561903"/>
                <a:ext cx="74160" cy="70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B06D17-F41F-4F38-9784-4E0E10920A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59437" y="1543903"/>
                  <a:ext cx="109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42277B-CBDA-4583-A4C6-749B8E82B3F0}"/>
                    </a:ext>
                  </a:extLst>
                </p14:cNvPr>
                <p14:cNvContentPartPr/>
                <p14:nvPr/>
              </p14:nvContentPartPr>
              <p14:xfrm>
                <a:off x="3019277" y="1566943"/>
                <a:ext cx="110160" cy="6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42277B-CBDA-4583-A4C6-749B8E82B3F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01637" y="1549303"/>
                  <a:ext cx="1458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AE48B7-17FA-4B36-9392-01321F9F2B90}"/>
              </a:ext>
            </a:extLst>
          </p:cNvPr>
          <p:cNvGrpSpPr/>
          <p:nvPr/>
        </p:nvGrpSpPr>
        <p:grpSpPr>
          <a:xfrm>
            <a:off x="3556037" y="1517983"/>
            <a:ext cx="504720" cy="465840"/>
            <a:chOff x="3556037" y="1517983"/>
            <a:chExt cx="504720" cy="46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2094CE7-B88D-4618-A01B-EF1A956412DD}"/>
                    </a:ext>
                  </a:extLst>
                </p14:cNvPr>
                <p14:cNvContentPartPr/>
                <p14:nvPr/>
              </p14:nvContentPartPr>
              <p14:xfrm>
                <a:off x="3556037" y="1589623"/>
                <a:ext cx="265320" cy="39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2094CE7-B88D-4618-A01B-EF1A956412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38397" y="1571983"/>
                  <a:ext cx="3009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DF02C9-193B-4E44-BED4-945157DEE70A}"/>
                    </a:ext>
                  </a:extLst>
                </p14:cNvPr>
                <p14:cNvContentPartPr/>
                <p14:nvPr/>
              </p14:nvContentPartPr>
              <p14:xfrm>
                <a:off x="3602477" y="1801303"/>
                <a:ext cx="174960" cy="11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DF02C9-193B-4E44-BED4-945157DEE7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84477" y="1783663"/>
                  <a:ext cx="210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F3C4DC-2D60-4351-B51C-5408D77FF9A3}"/>
                    </a:ext>
                  </a:extLst>
                </p14:cNvPr>
                <p14:cNvContentPartPr/>
                <p14:nvPr/>
              </p14:nvContentPartPr>
              <p14:xfrm>
                <a:off x="3861677" y="1567303"/>
                <a:ext cx="106920" cy="6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F3C4DC-2D60-4351-B51C-5408D77FF9A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44037" y="1549303"/>
                  <a:ext cx="142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2DE7FA-A951-4BA3-90DF-40F063A24A7E}"/>
                    </a:ext>
                  </a:extLst>
                </p14:cNvPr>
                <p14:cNvContentPartPr/>
                <p14:nvPr/>
              </p14:nvContentPartPr>
              <p14:xfrm>
                <a:off x="4049597" y="1517983"/>
                <a:ext cx="11160" cy="9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2DE7FA-A951-4BA3-90DF-40F063A24A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31597" y="1500343"/>
                  <a:ext cx="468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01C6F0-FB8F-4D24-8C0C-C1208DF7B729}"/>
              </a:ext>
            </a:extLst>
          </p:cNvPr>
          <p:cNvGrpSpPr/>
          <p:nvPr/>
        </p:nvGrpSpPr>
        <p:grpSpPr>
          <a:xfrm>
            <a:off x="4427957" y="1410703"/>
            <a:ext cx="524520" cy="487080"/>
            <a:chOff x="4427957" y="1410703"/>
            <a:chExt cx="52452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686E4C-7D5E-496B-B8FE-530120F52E99}"/>
                    </a:ext>
                  </a:extLst>
                </p14:cNvPr>
                <p14:cNvContentPartPr/>
                <p14:nvPr/>
              </p14:nvContentPartPr>
              <p14:xfrm>
                <a:off x="4427957" y="1541743"/>
                <a:ext cx="249840" cy="356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686E4C-7D5E-496B-B8FE-530120F52E9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10317" y="1523743"/>
                  <a:ext cx="2854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8EA5AA-4814-4C17-9341-3A5FF3D4B33A}"/>
                    </a:ext>
                  </a:extLst>
                </p14:cNvPr>
                <p14:cNvContentPartPr/>
                <p14:nvPr/>
              </p14:nvContentPartPr>
              <p14:xfrm>
                <a:off x="4502477" y="1771063"/>
                <a:ext cx="133560" cy="1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8EA5AA-4814-4C17-9341-3A5FF3D4B33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84837" y="1753423"/>
                  <a:ext cx="169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D4849B1-2C8E-47A5-9D0E-BAA3BB6E5239}"/>
                    </a:ext>
                  </a:extLst>
                </p14:cNvPr>
                <p14:cNvContentPartPr/>
                <p14:nvPr/>
              </p14:nvContentPartPr>
              <p14:xfrm>
                <a:off x="4676717" y="1447063"/>
                <a:ext cx="122400" cy="110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D4849B1-2C8E-47A5-9D0E-BAA3BB6E52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58717" y="1429423"/>
                  <a:ext cx="158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191356D-6B9C-4356-8A91-0836CE88DFDA}"/>
                    </a:ext>
                  </a:extLst>
                </p14:cNvPr>
                <p14:cNvContentPartPr/>
                <p14:nvPr/>
              </p14:nvContentPartPr>
              <p14:xfrm>
                <a:off x="4843757" y="1410703"/>
                <a:ext cx="108720" cy="151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191356D-6B9C-4356-8A91-0836CE88DF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26117" y="1392703"/>
                  <a:ext cx="14436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19D928-0956-4791-9C55-7E7598C2AB53}"/>
              </a:ext>
            </a:extLst>
          </p:cNvPr>
          <p:cNvGrpSpPr/>
          <p:nvPr/>
        </p:nvGrpSpPr>
        <p:grpSpPr>
          <a:xfrm>
            <a:off x="5460797" y="1375063"/>
            <a:ext cx="580320" cy="482040"/>
            <a:chOff x="5460797" y="1375063"/>
            <a:chExt cx="58032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235D353-8334-4093-99CD-92D66A8FECC7}"/>
                    </a:ext>
                  </a:extLst>
                </p14:cNvPr>
                <p14:cNvContentPartPr/>
                <p14:nvPr/>
              </p14:nvContentPartPr>
              <p14:xfrm>
                <a:off x="5460797" y="1445623"/>
                <a:ext cx="254520" cy="41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235D353-8334-4093-99CD-92D66A8FECC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42797" y="1427623"/>
                  <a:ext cx="2901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72119E-7286-4133-AD58-BFD321E4A7F1}"/>
                    </a:ext>
                  </a:extLst>
                </p14:cNvPr>
                <p14:cNvContentPartPr/>
                <p14:nvPr/>
              </p14:nvContentPartPr>
              <p14:xfrm>
                <a:off x="5508317" y="1681783"/>
                <a:ext cx="189000" cy="1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72119E-7286-4133-AD58-BFD321E4A7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90317" y="1664143"/>
                  <a:ext cx="224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8A899E-6D2F-4587-B29E-8DA9A807F133}"/>
                    </a:ext>
                  </a:extLst>
                </p14:cNvPr>
                <p14:cNvContentPartPr/>
                <p14:nvPr/>
              </p14:nvContentPartPr>
              <p14:xfrm>
                <a:off x="5727917" y="1415383"/>
                <a:ext cx="93960" cy="131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8A899E-6D2F-4587-B29E-8DA9A807F13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10277" y="1397383"/>
                  <a:ext cx="129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8D4460A-B7F6-4163-B68A-F0BF77DE742D}"/>
                    </a:ext>
                  </a:extLst>
                </p14:cNvPr>
                <p14:cNvContentPartPr/>
                <p14:nvPr/>
              </p14:nvContentPartPr>
              <p14:xfrm>
                <a:off x="5898917" y="1375063"/>
                <a:ext cx="142200" cy="186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8D4460A-B7F6-4163-B68A-F0BF77DE74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81277" y="1357423"/>
                  <a:ext cx="1778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0C3638-FE4A-4BF9-9455-A7619312AB34}"/>
              </a:ext>
            </a:extLst>
          </p:cNvPr>
          <p:cNvGrpSpPr/>
          <p:nvPr/>
        </p:nvGrpSpPr>
        <p:grpSpPr>
          <a:xfrm>
            <a:off x="2481797" y="2212423"/>
            <a:ext cx="624600" cy="454680"/>
            <a:chOff x="2481797" y="2212423"/>
            <a:chExt cx="6246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9FE1BC-61CB-420C-8122-EBC6EA38A063}"/>
                    </a:ext>
                  </a:extLst>
                </p14:cNvPr>
                <p14:cNvContentPartPr/>
                <p14:nvPr/>
              </p14:nvContentPartPr>
              <p14:xfrm>
                <a:off x="2481797" y="2278303"/>
                <a:ext cx="342720" cy="388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9FE1BC-61CB-420C-8122-EBC6EA38A0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63797" y="2260303"/>
                  <a:ext cx="37836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2EA7A0-5A3A-4DD9-9FDB-A63DDAE78BC6}"/>
                    </a:ext>
                  </a:extLst>
                </p14:cNvPr>
                <p14:cNvContentPartPr/>
                <p14:nvPr/>
              </p14:nvContentPartPr>
              <p14:xfrm>
                <a:off x="2563157" y="2507263"/>
                <a:ext cx="185040" cy="14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2EA7A0-5A3A-4DD9-9FDB-A63DDAE78B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45157" y="2489623"/>
                  <a:ext cx="220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64C423-326B-44B9-B13E-839DCD156443}"/>
                    </a:ext>
                  </a:extLst>
                </p14:cNvPr>
                <p14:cNvContentPartPr/>
                <p14:nvPr/>
              </p14:nvContentPartPr>
              <p14:xfrm>
                <a:off x="2831357" y="2212423"/>
                <a:ext cx="24120" cy="126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64C423-326B-44B9-B13E-839DCD1564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13717" y="2194423"/>
                  <a:ext cx="59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EEC8262-5E51-4783-AD49-67F270422CB0}"/>
                    </a:ext>
                  </a:extLst>
                </p14:cNvPr>
                <p14:cNvContentPartPr/>
                <p14:nvPr/>
              </p14:nvContentPartPr>
              <p14:xfrm>
                <a:off x="2953757" y="2242303"/>
                <a:ext cx="152640" cy="96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EC8262-5E51-4783-AD49-67F270422CB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36117" y="2224663"/>
                  <a:ext cx="1882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4054C5B-BAB4-4797-A125-02E7A760BB58}"/>
              </a:ext>
            </a:extLst>
          </p:cNvPr>
          <p:cNvGrpSpPr/>
          <p:nvPr/>
        </p:nvGrpSpPr>
        <p:grpSpPr>
          <a:xfrm>
            <a:off x="2521397" y="2887783"/>
            <a:ext cx="592920" cy="426600"/>
            <a:chOff x="2521397" y="2887783"/>
            <a:chExt cx="59292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19A60E6-350E-4A56-BCA7-08ADB54F2BB8}"/>
                    </a:ext>
                  </a:extLst>
                </p14:cNvPr>
                <p14:cNvContentPartPr/>
                <p14:nvPr/>
              </p14:nvContentPartPr>
              <p14:xfrm>
                <a:off x="2521397" y="2958703"/>
                <a:ext cx="222120" cy="355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19A60E6-350E-4A56-BCA7-08ADB54F2B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503757" y="2940703"/>
                  <a:ext cx="2577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4335CCD-8CCF-478C-BE78-5A8E65F6B86E}"/>
                    </a:ext>
                  </a:extLst>
                </p14:cNvPr>
                <p14:cNvContentPartPr/>
                <p14:nvPr/>
              </p14:nvContentPartPr>
              <p14:xfrm>
                <a:off x="2594117" y="3135823"/>
                <a:ext cx="95400" cy="19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4335CCD-8CCF-478C-BE78-5A8E65F6B86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76477" y="3117823"/>
                  <a:ext cx="1310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D3BBA50-7FBC-4716-9E84-09F2B9C71221}"/>
                    </a:ext>
                  </a:extLst>
                </p14:cNvPr>
                <p14:cNvContentPartPr/>
                <p14:nvPr/>
              </p14:nvContentPartPr>
              <p14:xfrm>
                <a:off x="2790677" y="2919823"/>
                <a:ext cx="123480" cy="9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D3BBA50-7FBC-4716-9E84-09F2B9C7122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72677" y="2902183"/>
                  <a:ext cx="159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6C07509-51D9-4BB7-BF5E-775235464DA3}"/>
                    </a:ext>
                  </a:extLst>
                </p14:cNvPr>
                <p14:cNvContentPartPr/>
                <p14:nvPr/>
              </p14:nvContentPartPr>
              <p14:xfrm>
                <a:off x="2972837" y="2887783"/>
                <a:ext cx="141480" cy="106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6C07509-51D9-4BB7-BF5E-775235464D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55197" y="2869783"/>
                  <a:ext cx="1771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B176431-DCFA-4DFC-9796-EFA2CB8EB38D}"/>
              </a:ext>
            </a:extLst>
          </p:cNvPr>
          <p:cNvGrpSpPr/>
          <p:nvPr/>
        </p:nvGrpSpPr>
        <p:grpSpPr>
          <a:xfrm>
            <a:off x="2546597" y="3571783"/>
            <a:ext cx="564120" cy="450000"/>
            <a:chOff x="2546597" y="3571783"/>
            <a:chExt cx="56412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24CE7A-B4EF-42EF-B850-420E033F7CF6}"/>
                    </a:ext>
                  </a:extLst>
                </p14:cNvPr>
                <p14:cNvContentPartPr/>
                <p14:nvPr/>
              </p14:nvContentPartPr>
              <p14:xfrm>
                <a:off x="2546597" y="3679783"/>
                <a:ext cx="201600" cy="342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24CE7A-B4EF-42EF-B850-420E033F7C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528957" y="3661783"/>
                  <a:ext cx="2372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DB4B393-186F-4E70-8C6C-67567D71AB9C}"/>
                    </a:ext>
                  </a:extLst>
                </p14:cNvPr>
                <p14:cNvContentPartPr/>
                <p14:nvPr/>
              </p14:nvContentPartPr>
              <p14:xfrm>
                <a:off x="2623997" y="3878143"/>
                <a:ext cx="79560" cy="14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DB4B393-186F-4E70-8C6C-67567D71AB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06357" y="3860143"/>
                  <a:ext cx="115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DE89B8-00DB-4004-B36F-654CE83E5E28}"/>
                    </a:ext>
                  </a:extLst>
                </p14:cNvPr>
                <p14:cNvContentPartPr/>
                <p14:nvPr/>
              </p14:nvContentPartPr>
              <p14:xfrm>
                <a:off x="2855837" y="3571783"/>
                <a:ext cx="81360" cy="14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DE89B8-00DB-4004-B36F-654CE83E5E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38197" y="3554143"/>
                  <a:ext cx="117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45A096-714A-4783-A07E-65D962419D07}"/>
                    </a:ext>
                  </a:extLst>
                </p14:cNvPr>
                <p14:cNvContentPartPr/>
                <p14:nvPr/>
              </p14:nvContentPartPr>
              <p14:xfrm>
                <a:off x="3027917" y="3633343"/>
                <a:ext cx="82800" cy="83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45A096-714A-4783-A07E-65D962419D0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09917" y="3615703"/>
                  <a:ext cx="1184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13A4CD5-409D-4022-8D3F-EB783FE94FB6}"/>
              </a:ext>
            </a:extLst>
          </p:cNvPr>
          <p:cNvGrpSpPr/>
          <p:nvPr/>
        </p:nvGrpSpPr>
        <p:grpSpPr>
          <a:xfrm>
            <a:off x="3501677" y="2261743"/>
            <a:ext cx="333720" cy="392760"/>
            <a:chOff x="3501677" y="2261743"/>
            <a:chExt cx="3337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6B9A2BF-A4AD-4855-8F37-4932E6D5BB19}"/>
                    </a:ext>
                  </a:extLst>
                </p14:cNvPr>
                <p14:cNvContentPartPr/>
                <p14:nvPr/>
              </p14:nvContentPartPr>
              <p14:xfrm>
                <a:off x="3501677" y="2293783"/>
                <a:ext cx="281160" cy="360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6B9A2BF-A4AD-4855-8F37-4932E6D5BB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83677" y="2276143"/>
                  <a:ext cx="31680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53225D9-FFEC-4838-9A62-33698F7EBBCB}"/>
                    </a:ext>
                  </a:extLst>
                </p14:cNvPr>
                <p14:cNvContentPartPr/>
                <p14:nvPr/>
              </p14:nvContentPartPr>
              <p14:xfrm>
                <a:off x="3576557" y="2536783"/>
                <a:ext cx="115200" cy="10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53225D9-FFEC-4838-9A62-33698F7EBB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58557" y="2518783"/>
                  <a:ext cx="150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AF0C8C2-6323-4B44-8FEA-941B175E95E6}"/>
                    </a:ext>
                  </a:extLst>
                </p14:cNvPr>
                <p14:cNvContentPartPr/>
                <p14:nvPr/>
              </p14:nvContentPartPr>
              <p14:xfrm>
                <a:off x="3785717" y="2267503"/>
                <a:ext cx="5400" cy="75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AF0C8C2-6323-4B44-8FEA-941B175E95E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68077" y="2249503"/>
                  <a:ext cx="41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7FACE1-4E80-4AE0-B2CE-665307A15D86}"/>
                    </a:ext>
                  </a:extLst>
                </p14:cNvPr>
                <p14:cNvContentPartPr/>
                <p14:nvPr/>
              </p14:nvContentPartPr>
              <p14:xfrm>
                <a:off x="3826037" y="2261743"/>
                <a:ext cx="9360" cy="9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7FACE1-4E80-4AE0-B2CE-665307A15D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08037" y="2243743"/>
                  <a:ext cx="450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2311F7-F891-471E-B6F9-2D91AB7349EA}"/>
              </a:ext>
            </a:extLst>
          </p:cNvPr>
          <p:cNvGrpSpPr/>
          <p:nvPr/>
        </p:nvGrpSpPr>
        <p:grpSpPr>
          <a:xfrm>
            <a:off x="4340837" y="2145103"/>
            <a:ext cx="381960" cy="466200"/>
            <a:chOff x="4340837" y="2145103"/>
            <a:chExt cx="38196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ECE0DDB-22EE-48B7-A184-33DAD820F607}"/>
                    </a:ext>
                  </a:extLst>
                </p14:cNvPr>
                <p14:cNvContentPartPr/>
                <p14:nvPr/>
              </p14:nvContentPartPr>
              <p14:xfrm>
                <a:off x="4340837" y="2258143"/>
                <a:ext cx="197640" cy="353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ECE0DDB-22EE-48B7-A184-33DAD820F6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22837" y="2240143"/>
                  <a:ext cx="23328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7B87AE7-36D1-4312-B8E8-04BB4789C5FF}"/>
                    </a:ext>
                  </a:extLst>
                </p14:cNvPr>
                <p14:cNvContentPartPr/>
                <p14:nvPr/>
              </p14:nvContentPartPr>
              <p14:xfrm>
                <a:off x="4351637" y="2485303"/>
                <a:ext cx="142920" cy="1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7B87AE7-36D1-4312-B8E8-04BB4789C5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33637" y="2467303"/>
                  <a:ext cx="178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634523-91D9-4708-81B0-5DFA8C2B4D56}"/>
                    </a:ext>
                  </a:extLst>
                </p14:cNvPr>
                <p14:cNvContentPartPr/>
                <p14:nvPr/>
              </p14:nvContentPartPr>
              <p14:xfrm>
                <a:off x="4557917" y="2148703"/>
                <a:ext cx="8280" cy="149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634523-91D9-4708-81B0-5DFA8C2B4D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40277" y="2131063"/>
                  <a:ext cx="43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2DC7EEC-4200-4F54-A157-9E408218EADF}"/>
                    </a:ext>
                  </a:extLst>
                </p14:cNvPr>
                <p14:cNvContentPartPr/>
                <p14:nvPr/>
              </p14:nvContentPartPr>
              <p14:xfrm>
                <a:off x="4627757" y="2145103"/>
                <a:ext cx="95040" cy="145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2DC7EEC-4200-4F54-A157-9E408218EA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10117" y="2127463"/>
                  <a:ext cx="13068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BB71EE-5405-4D10-A59D-A8A6F7A367E9}"/>
              </a:ext>
            </a:extLst>
          </p:cNvPr>
          <p:cNvGrpSpPr/>
          <p:nvPr/>
        </p:nvGrpSpPr>
        <p:grpSpPr>
          <a:xfrm>
            <a:off x="5437757" y="2136103"/>
            <a:ext cx="518400" cy="406080"/>
            <a:chOff x="5437757" y="2136103"/>
            <a:chExt cx="51840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45378F-ABA3-4BE7-A28D-2B25FB6F3AC3}"/>
                    </a:ext>
                  </a:extLst>
                </p14:cNvPr>
                <p14:cNvContentPartPr/>
                <p14:nvPr/>
              </p14:nvContentPartPr>
              <p14:xfrm>
                <a:off x="5437757" y="2223583"/>
                <a:ext cx="225360" cy="31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45378F-ABA3-4BE7-A28D-2B25FB6F3A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20117" y="2205943"/>
                  <a:ext cx="2610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8ED1251-758D-4DC5-B7CC-8A79CD1CC960}"/>
                    </a:ext>
                  </a:extLst>
                </p14:cNvPr>
                <p14:cNvContentPartPr/>
                <p14:nvPr/>
              </p14:nvContentPartPr>
              <p14:xfrm>
                <a:off x="5477717" y="2454703"/>
                <a:ext cx="59400" cy="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8ED1251-758D-4DC5-B7CC-8A79CD1CC9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60077" y="2437063"/>
                  <a:ext cx="95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D65AAFD-8F2D-4276-8DF9-A75F6E70804B}"/>
                    </a:ext>
                  </a:extLst>
                </p14:cNvPr>
                <p14:cNvContentPartPr/>
                <p14:nvPr/>
              </p14:nvContentPartPr>
              <p14:xfrm>
                <a:off x="5688677" y="2171023"/>
                <a:ext cx="23400" cy="125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D65AAFD-8F2D-4276-8DF9-A75F6E7080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71037" y="2153383"/>
                  <a:ext cx="59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CDC773-A742-4409-B6F3-DE2D67CAF109}"/>
                    </a:ext>
                  </a:extLst>
                </p14:cNvPr>
                <p14:cNvContentPartPr/>
                <p14:nvPr/>
              </p14:nvContentPartPr>
              <p14:xfrm>
                <a:off x="5774357" y="2136103"/>
                <a:ext cx="181800" cy="206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CDC773-A742-4409-B6F3-DE2D67CAF10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56357" y="2118103"/>
                  <a:ext cx="21744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54888EC-1C76-4E20-AA17-80FBFAF93A02}"/>
              </a:ext>
            </a:extLst>
          </p:cNvPr>
          <p:cNvGrpSpPr/>
          <p:nvPr/>
        </p:nvGrpSpPr>
        <p:grpSpPr>
          <a:xfrm>
            <a:off x="3564317" y="2965183"/>
            <a:ext cx="206640" cy="267480"/>
            <a:chOff x="3564317" y="2965183"/>
            <a:chExt cx="2066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BDFFD62-FEFB-41C6-AC57-23726C3E50BA}"/>
                    </a:ext>
                  </a:extLst>
                </p14:cNvPr>
                <p14:cNvContentPartPr/>
                <p14:nvPr/>
              </p14:nvContentPartPr>
              <p14:xfrm>
                <a:off x="3564317" y="2965183"/>
                <a:ext cx="206640" cy="267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BDFFD62-FEFB-41C6-AC57-23726C3E50B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46317" y="2947183"/>
                  <a:ext cx="2422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E282A4-89DD-4968-993D-1F03C624AA79}"/>
                    </a:ext>
                  </a:extLst>
                </p14:cNvPr>
                <p14:cNvContentPartPr/>
                <p14:nvPr/>
              </p14:nvContentPartPr>
              <p14:xfrm>
                <a:off x="3610397" y="3154183"/>
                <a:ext cx="116640" cy="10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E282A4-89DD-4968-993D-1F03C624AA7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92757" y="3136183"/>
                  <a:ext cx="1522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316EF4E-3391-45E3-9186-662CA3F0BEA2}"/>
              </a:ext>
            </a:extLst>
          </p:cNvPr>
          <p:cNvGrpSpPr/>
          <p:nvPr/>
        </p:nvGrpSpPr>
        <p:grpSpPr>
          <a:xfrm>
            <a:off x="3808397" y="2862223"/>
            <a:ext cx="221400" cy="143280"/>
            <a:chOff x="3808397" y="2862223"/>
            <a:chExt cx="22140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61F899B-0B27-4758-B69A-A1658931FDA6}"/>
                    </a:ext>
                  </a:extLst>
                </p14:cNvPr>
                <p14:cNvContentPartPr/>
                <p14:nvPr/>
              </p14:nvContentPartPr>
              <p14:xfrm>
                <a:off x="3808397" y="2908663"/>
                <a:ext cx="100800" cy="96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61F899B-0B27-4758-B69A-A1658931FD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90397" y="2890663"/>
                  <a:ext cx="136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7BF1C79-A5E2-463D-8018-362BAF2DE846}"/>
                    </a:ext>
                  </a:extLst>
                </p14:cNvPr>
                <p14:cNvContentPartPr/>
                <p14:nvPr/>
              </p14:nvContentPartPr>
              <p14:xfrm>
                <a:off x="4015037" y="2862223"/>
                <a:ext cx="14760" cy="143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7BF1C79-A5E2-463D-8018-362BAF2DE84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97397" y="2844223"/>
                  <a:ext cx="504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2123CF1-96BD-4657-BAC0-DE363A3E3639}"/>
              </a:ext>
            </a:extLst>
          </p:cNvPr>
          <p:cNvGrpSpPr/>
          <p:nvPr/>
        </p:nvGrpSpPr>
        <p:grpSpPr>
          <a:xfrm>
            <a:off x="4396637" y="2820103"/>
            <a:ext cx="583560" cy="416520"/>
            <a:chOff x="4396637" y="2820103"/>
            <a:chExt cx="5835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08A3AB5-C52E-43F1-9524-E4EFFBBEFD3A}"/>
                    </a:ext>
                  </a:extLst>
                </p14:cNvPr>
                <p14:cNvContentPartPr/>
                <p14:nvPr/>
              </p14:nvContentPartPr>
              <p14:xfrm>
                <a:off x="4396637" y="2930623"/>
                <a:ext cx="195840" cy="306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08A3AB5-C52E-43F1-9524-E4EFFBBEFD3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78997" y="2912623"/>
                  <a:ext cx="2314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0191E2B-590C-4BDD-9982-74FAE12D082B}"/>
                    </a:ext>
                  </a:extLst>
                </p14:cNvPr>
                <p14:cNvContentPartPr/>
                <p14:nvPr/>
              </p14:nvContentPartPr>
              <p14:xfrm>
                <a:off x="4475837" y="3128983"/>
                <a:ext cx="85680" cy="29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0191E2B-590C-4BDD-9982-74FAE12D082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58197" y="3110983"/>
                  <a:ext cx="121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AE84A4D-BE55-4E49-879C-EF8C4D1305EB}"/>
                    </a:ext>
                  </a:extLst>
                </p14:cNvPr>
                <p14:cNvContentPartPr/>
                <p14:nvPr/>
              </p14:nvContentPartPr>
              <p14:xfrm>
                <a:off x="4670597" y="2839903"/>
                <a:ext cx="106560" cy="139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AE84A4D-BE55-4E49-879C-EF8C4D1305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52957" y="2822263"/>
                  <a:ext cx="142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A1F369D-BA96-496A-A1AA-C696B8D8B0F0}"/>
                    </a:ext>
                  </a:extLst>
                </p14:cNvPr>
                <p14:cNvContentPartPr/>
                <p14:nvPr/>
              </p14:nvContentPartPr>
              <p14:xfrm>
                <a:off x="4849877" y="2820103"/>
                <a:ext cx="130320" cy="135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A1F369D-BA96-496A-A1AA-C696B8D8B0F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32237" y="2802103"/>
                  <a:ext cx="16596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2D187EB-4317-468A-92D5-41EFA5F06F07}"/>
              </a:ext>
            </a:extLst>
          </p:cNvPr>
          <p:cNvGrpSpPr/>
          <p:nvPr/>
        </p:nvGrpSpPr>
        <p:grpSpPr>
          <a:xfrm>
            <a:off x="5389877" y="2789863"/>
            <a:ext cx="630360" cy="464400"/>
            <a:chOff x="5389877" y="2789863"/>
            <a:chExt cx="63036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971DA63-045B-4C63-B7E6-4AB9AA5975E3}"/>
                    </a:ext>
                  </a:extLst>
                </p14:cNvPr>
                <p14:cNvContentPartPr/>
                <p14:nvPr/>
              </p14:nvContentPartPr>
              <p14:xfrm>
                <a:off x="5389877" y="2883463"/>
                <a:ext cx="340560" cy="370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971DA63-045B-4C63-B7E6-4AB9AA5975E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71877" y="2865823"/>
                  <a:ext cx="3762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46017B6-5757-4713-BEED-887962CD2054}"/>
                    </a:ext>
                  </a:extLst>
                </p14:cNvPr>
                <p14:cNvContentPartPr/>
                <p14:nvPr/>
              </p14:nvContentPartPr>
              <p14:xfrm>
                <a:off x="5493197" y="3068503"/>
                <a:ext cx="93600" cy="2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46017B6-5757-4713-BEED-887962CD20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75197" y="3050503"/>
                  <a:ext cx="129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7C3FBF7-444F-4129-930F-C01A3AE9F253}"/>
                    </a:ext>
                  </a:extLst>
                </p14:cNvPr>
                <p14:cNvContentPartPr/>
                <p14:nvPr/>
              </p14:nvContentPartPr>
              <p14:xfrm>
                <a:off x="5708837" y="2820463"/>
                <a:ext cx="104760" cy="139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7C3FBF7-444F-4129-930F-C01A3AE9F25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90837" y="2802823"/>
                  <a:ext cx="140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2FF6D3-8CE2-407C-8B89-772E17BF1506}"/>
                    </a:ext>
                  </a:extLst>
                </p14:cNvPr>
                <p14:cNvContentPartPr/>
                <p14:nvPr/>
              </p14:nvContentPartPr>
              <p14:xfrm>
                <a:off x="5892437" y="2789863"/>
                <a:ext cx="127800" cy="228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2FF6D3-8CE2-407C-8B89-772E17BF150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74437" y="2771863"/>
                  <a:ext cx="1634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4BD29C-9874-462E-A906-C36414196065}"/>
              </a:ext>
            </a:extLst>
          </p:cNvPr>
          <p:cNvGrpSpPr/>
          <p:nvPr/>
        </p:nvGrpSpPr>
        <p:grpSpPr>
          <a:xfrm>
            <a:off x="3600317" y="3527503"/>
            <a:ext cx="483480" cy="536760"/>
            <a:chOff x="3600317" y="3527503"/>
            <a:chExt cx="48348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DFF7E0C-2C04-40D2-8830-F7747989EA7E}"/>
                    </a:ext>
                  </a:extLst>
                </p14:cNvPr>
                <p14:cNvContentPartPr/>
                <p14:nvPr/>
              </p14:nvContentPartPr>
              <p14:xfrm>
                <a:off x="3600317" y="3665383"/>
                <a:ext cx="228600" cy="398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DFF7E0C-2C04-40D2-8830-F7747989EA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82317" y="3647743"/>
                  <a:ext cx="26424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5A5527-502E-40C3-ACA0-2A55FEB464B7}"/>
                    </a:ext>
                  </a:extLst>
                </p14:cNvPr>
                <p14:cNvContentPartPr/>
                <p14:nvPr/>
              </p14:nvContentPartPr>
              <p14:xfrm>
                <a:off x="3641357" y="3887143"/>
                <a:ext cx="223920" cy="19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5A5527-502E-40C3-ACA0-2A55FEB464B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23717" y="3869503"/>
                  <a:ext cx="259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49BC2BA-1182-4CA4-873E-BA2CC78E41B1}"/>
                    </a:ext>
                  </a:extLst>
                </p14:cNvPr>
                <p14:cNvContentPartPr/>
                <p14:nvPr/>
              </p14:nvContentPartPr>
              <p14:xfrm>
                <a:off x="3860237" y="3527503"/>
                <a:ext cx="126720" cy="256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49BC2BA-1182-4CA4-873E-BA2CC78E41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42237" y="3509863"/>
                  <a:ext cx="162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A675CFC-EFC0-4CA0-90D0-C518A841CCAB}"/>
                    </a:ext>
                  </a:extLst>
                </p14:cNvPr>
                <p14:cNvContentPartPr/>
                <p14:nvPr/>
              </p14:nvContentPartPr>
              <p14:xfrm>
                <a:off x="4078397" y="3597703"/>
                <a:ext cx="5400" cy="94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A675CFC-EFC0-4CA0-90D0-C518A841CCA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60757" y="3580063"/>
                  <a:ext cx="4104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2A8F0A7-C7AA-4190-A59B-447F4AB8CA9B}"/>
              </a:ext>
            </a:extLst>
          </p:cNvPr>
          <p:cNvGrpSpPr/>
          <p:nvPr/>
        </p:nvGrpSpPr>
        <p:grpSpPr>
          <a:xfrm>
            <a:off x="4439117" y="3483943"/>
            <a:ext cx="538200" cy="440640"/>
            <a:chOff x="4439117" y="3483943"/>
            <a:chExt cx="53820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2D4084-5FDB-4FBD-AF56-2B7698050650}"/>
                    </a:ext>
                  </a:extLst>
                </p14:cNvPr>
                <p14:cNvContentPartPr/>
                <p14:nvPr/>
              </p14:nvContentPartPr>
              <p14:xfrm>
                <a:off x="4439117" y="3618583"/>
                <a:ext cx="202680" cy="306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2D4084-5FDB-4FBD-AF56-2B769805065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21117" y="3600583"/>
                  <a:ext cx="2383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D145EAA-1A83-4D5D-95FB-217723B8BA5A}"/>
                    </a:ext>
                  </a:extLst>
                </p14:cNvPr>
                <p14:cNvContentPartPr/>
                <p14:nvPr/>
              </p14:nvContentPartPr>
              <p14:xfrm>
                <a:off x="4508597" y="3803623"/>
                <a:ext cx="83880" cy="37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D145EAA-1A83-4D5D-95FB-217723B8BA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90957" y="3785623"/>
                  <a:ext cx="119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0E3AC6-A534-43C5-8E5A-5DBD36E2CDEF}"/>
                    </a:ext>
                  </a:extLst>
                </p14:cNvPr>
                <p14:cNvContentPartPr/>
                <p14:nvPr/>
              </p14:nvContentPartPr>
              <p14:xfrm>
                <a:off x="4668797" y="3483943"/>
                <a:ext cx="130680" cy="20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0E3AC6-A534-43C5-8E5A-5DBD36E2CDE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51157" y="3466303"/>
                  <a:ext cx="166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4D589F6-6B7E-4238-ADF8-09391A9335EC}"/>
                    </a:ext>
                  </a:extLst>
                </p14:cNvPr>
                <p14:cNvContentPartPr/>
                <p14:nvPr/>
              </p14:nvContentPartPr>
              <p14:xfrm>
                <a:off x="4835477" y="3489343"/>
                <a:ext cx="141840" cy="145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4D589F6-6B7E-4238-ADF8-09391A9335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17837" y="3471343"/>
                  <a:ext cx="1774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2E266D7-F941-49B7-81BC-C091DD80A3E8}"/>
              </a:ext>
            </a:extLst>
          </p:cNvPr>
          <p:cNvGrpSpPr/>
          <p:nvPr/>
        </p:nvGrpSpPr>
        <p:grpSpPr>
          <a:xfrm>
            <a:off x="5374757" y="3456583"/>
            <a:ext cx="507600" cy="448920"/>
            <a:chOff x="5374757" y="3456583"/>
            <a:chExt cx="50760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A148977-7904-4FA6-8406-EF15CB521A17}"/>
                    </a:ext>
                  </a:extLst>
                </p14:cNvPr>
                <p14:cNvContentPartPr/>
                <p14:nvPr/>
              </p14:nvContentPartPr>
              <p14:xfrm>
                <a:off x="5374757" y="3498343"/>
                <a:ext cx="302040" cy="407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A148977-7904-4FA6-8406-EF15CB521A1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56757" y="3480343"/>
                  <a:ext cx="3376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0DB0B3F-C00A-4E3F-946E-0EDC9892E821}"/>
                    </a:ext>
                  </a:extLst>
                </p14:cNvPr>
                <p14:cNvContentPartPr/>
                <p14:nvPr/>
              </p14:nvContentPartPr>
              <p14:xfrm>
                <a:off x="5490677" y="3726943"/>
                <a:ext cx="85680" cy="14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0DB0B3F-C00A-4E3F-946E-0EDC9892E8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72677" y="3708943"/>
                  <a:ext cx="121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D910209-ED23-4419-BE9B-CB5CC7533F9F}"/>
                    </a:ext>
                  </a:extLst>
                </p14:cNvPr>
                <p14:cNvContentPartPr/>
                <p14:nvPr/>
              </p14:nvContentPartPr>
              <p14:xfrm>
                <a:off x="5673197" y="3475663"/>
                <a:ext cx="89280" cy="179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D910209-ED23-4419-BE9B-CB5CC7533F9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55557" y="3457663"/>
                  <a:ext cx="124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4E5D4C4-6510-411D-92B9-A87824E753E5}"/>
                    </a:ext>
                  </a:extLst>
                </p14:cNvPr>
                <p14:cNvContentPartPr/>
                <p14:nvPr/>
              </p14:nvContentPartPr>
              <p14:xfrm>
                <a:off x="5768597" y="3456583"/>
                <a:ext cx="113760" cy="184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4E5D4C4-6510-411D-92B9-A87824E753E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50597" y="3438583"/>
                  <a:ext cx="14940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AF826BF-8502-4B9D-BCAB-F4EFF1F66199}"/>
                  </a:ext>
                </a:extLst>
              </p14:cNvPr>
              <p14:cNvContentPartPr/>
              <p14:nvPr/>
            </p14:nvContentPartPr>
            <p14:xfrm>
              <a:off x="6101597" y="1382623"/>
              <a:ext cx="409680" cy="27147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AF826BF-8502-4B9D-BCAB-F4EFF1F6619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083597" y="1364623"/>
                <a:ext cx="445320" cy="27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A392A03-B44B-4284-BB73-F8A3C98B0D32}"/>
                  </a:ext>
                </a:extLst>
              </p14:cNvPr>
              <p14:cNvContentPartPr/>
              <p14:nvPr/>
            </p14:nvContentPartPr>
            <p14:xfrm>
              <a:off x="3292157" y="1359943"/>
              <a:ext cx="78120" cy="27165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A392A03-B44B-4284-BB73-F8A3C98B0D3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274157" y="1342303"/>
                <a:ext cx="113760" cy="27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F7A563B8-FD12-4E37-A7A5-2A9A9F1A5210}"/>
                  </a:ext>
                </a:extLst>
              </p14:cNvPr>
              <p14:cNvContentPartPr/>
              <p14:nvPr/>
            </p14:nvContentPartPr>
            <p14:xfrm>
              <a:off x="2336717" y="1916143"/>
              <a:ext cx="3747600" cy="168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F7A563B8-FD12-4E37-A7A5-2A9A9F1A521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319077" y="1898143"/>
                <a:ext cx="378324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F7A6F84-83A6-4B53-AF65-3C44A464FA24}"/>
              </a:ext>
            </a:extLst>
          </p:cNvPr>
          <p:cNvGrpSpPr/>
          <p:nvPr/>
        </p:nvGrpSpPr>
        <p:grpSpPr>
          <a:xfrm>
            <a:off x="4634237" y="4148143"/>
            <a:ext cx="2584080" cy="690120"/>
            <a:chOff x="4634237" y="4148143"/>
            <a:chExt cx="2584080" cy="69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4A74B76-74E4-41FF-AAE8-2938807C1709}"/>
                    </a:ext>
                  </a:extLst>
                </p14:cNvPr>
                <p14:cNvContentPartPr/>
                <p14:nvPr/>
              </p14:nvContentPartPr>
              <p14:xfrm>
                <a:off x="4736837" y="4213303"/>
                <a:ext cx="509760" cy="554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4A74B76-74E4-41FF-AAE8-2938807C170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19197" y="4195303"/>
                  <a:ext cx="54540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6391202-E9C1-43D6-9331-D7ECC8388CA8}"/>
                    </a:ext>
                  </a:extLst>
                </p14:cNvPr>
                <p14:cNvContentPartPr/>
                <p14:nvPr/>
              </p14:nvContentPartPr>
              <p14:xfrm>
                <a:off x="4634237" y="4148143"/>
                <a:ext cx="167400" cy="249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6391202-E9C1-43D6-9331-D7ECC8388CA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16237" y="4130143"/>
                  <a:ext cx="203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5F22391-7A0C-4506-9563-1166E27D88BC}"/>
                    </a:ext>
                  </a:extLst>
                </p14:cNvPr>
                <p14:cNvContentPartPr/>
                <p14:nvPr/>
              </p14:nvContentPartPr>
              <p14:xfrm>
                <a:off x="5365037" y="4462423"/>
                <a:ext cx="254880" cy="375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5F22391-7A0C-4506-9563-1166E27D88B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7037" y="4444423"/>
                  <a:ext cx="2905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9C961B-C363-48DE-81B4-0CFA03100B65}"/>
                    </a:ext>
                  </a:extLst>
                </p14:cNvPr>
                <p14:cNvContentPartPr/>
                <p14:nvPr/>
              </p14:nvContentPartPr>
              <p14:xfrm>
                <a:off x="5748077" y="4656823"/>
                <a:ext cx="125640" cy="3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9C961B-C363-48DE-81B4-0CFA03100B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730437" y="4639183"/>
                  <a:ext cx="161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A8AEA5A-3F7D-4881-842D-C0C8642A7CD2}"/>
                    </a:ext>
                  </a:extLst>
                </p14:cNvPr>
                <p14:cNvContentPartPr/>
                <p14:nvPr/>
              </p14:nvContentPartPr>
              <p14:xfrm>
                <a:off x="6029597" y="4406983"/>
                <a:ext cx="205200" cy="392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A8AEA5A-3F7D-4881-842D-C0C8642A7CD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11597" y="4389343"/>
                  <a:ext cx="2408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E3D95D-082D-4DC5-B1BB-F5E356D229B7}"/>
                    </a:ext>
                  </a:extLst>
                </p14:cNvPr>
                <p14:cNvContentPartPr/>
                <p14:nvPr/>
              </p14:nvContentPartPr>
              <p14:xfrm>
                <a:off x="5992517" y="4553143"/>
                <a:ext cx="259560" cy="36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E3D95D-082D-4DC5-B1BB-F5E356D229B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74517" y="4535503"/>
                  <a:ext cx="295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92E58AB-33D5-4460-B450-FB4127F7D4FB}"/>
                    </a:ext>
                  </a:extLst>
                </p14:cNvPr>
                <p14:cNvContentPartPr/>
                <p14:nvPr/>
              </p14:nvContentPartPr>
              <p14:xfrm>
                <a:off x="6279077" y="4598503"/>
                <a:ext cx="189000" cy="164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92E58AB-33D5-4460-B450-FB4127F7D4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61077" y="4580503"/>
                  <a:ext cx="2246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899E6BA-30DD-4503-B743-3134ABCF12DF}"/>
                    </a:ext>
                  </a:extLst>
                </p14:cNvPr>
                <p14:cNvContentPartPr/>
                <p14:nvPr/>
              </p14:nvContentPartPr>
              <p14:xfrm>
                <a:off x="6503357" y="4616863"/>
                <a:ext cx="189720" cy="116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899E6BA-30DD-4503-B743-3134ABCF12D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85357" y="4598863"/>
                  <a:ext cx="225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52F3143-639F-4DBF-804A-13A94719D941}"/>
                    </a:ext>
                  </a:extLst>
                </p14:cNvPr>
                <p14:cNvContentPartPr/>
                <p14:nvPr/>
              </p14:nvContentPartPr>
              <p14:xfrm>
                <a:off x="6749597" y="4596343"/>
                <a:ext cx="81720" cy="193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52F3143-639F-4DBF-804A-13A94719D9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31957" y="4578343"/>
                  <a:ext cx="117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AB3BF28-F541-4501-9C11-0C5717AFC9E5}"/>
                    </a:ext>
                  </a:extLst>
                </p14:cNvPr>
                <p14:cNvContentPartPr/>
                <p14:nvPr/>
              </p14:nvContentPartPr>
              <p14:xfrm>
                <a:off x="6920597" y="4651063"/>
                <a:ext cx="55800" cy="85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AB3BF28-F541-4501-9C11-0C5717AFC9E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02597" y="4633423"/>
                  <a:ext cx="91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88210BB-77DF-478C-BD37-DB40905A8BC8}"/>
                    </a:ext>
                  </a:extLst>
                </p14:cNvPr>
                <p14:cNvContentPartPr/>
                <p14:nvPr/>
              </p14:nvContentPartPr>
              <p14:xfrm>
                <a:off x="7086197" y="4616863"/>
                <a:ext cx="132120" cy="93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88210BB-77DF-478C-BD37-DB40905A8B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68557" y="4599223"/>
                  <a:ext cx="1677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606CD1D-5B5D-4F71-ADB4-CE8AD55C779B}"/>
              </a:ext>
            </a:extLst>
          </p:cNvPr>
          <p:cNvGrpSpPr/>
          <p:nvPr/>
        </p:nvGrpSpPr>
        <p:grpSpPr>
          <a:xfrm>
            <a:off x="5177117" y="733543"/>
            <a:ext cx="1468440" cy="601200"/>
            <a:chOff x="5177117" y="733543"/>
            <a:chExt cx="146844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684EA2B-74A5-42BB-B857-B16816320BFD}"/>
                    </a:ext>
                  </a:extLst>
                </p14:cNvPr>
                <p14:cNvContentPartPr/>
                <p14:nvPr/>
              </p14:nvContentPartPr>
              <p14:xfrm>
                <a:off x="5224997" y="940903"/>
                <a:ext cx="556560" cy="388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684EA2B-74A5-42BB-B857-B16816320B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07357" y="923263"/>
                  <a:ext cx="5922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2FE9F38-283F-4B64-9C47-96E0F2D469C8}"/>
                    </a:ext>
                  </a:extLst>
                </p14:cNvPr>
                <p14:cNvContentPartPr/>
                <p14:nvPr/>
              </p14:nvContentPartPr>
              <p14:xfrm>
                <a:off x="5177117" y="1057183"/>
                <a:ext cx="184680" cy="277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2FE9F38-283F-4B64-9C47-96E0F2D469C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59117" y="1039543"/>
                  <a:ext cx="2203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4B11291-9AEA-4EAE-A661-3C5013C8219F}"/>
                    </a:ext>
                  </a:extLst>
                </p14:cNvPr>
                <p14:cNvContentPartPr/>
                <p14:nvPr/>
              </p14:nvContentPartPr>
              <p14:xfrm>
                <a:off x="6009437" y="733543"/>
                <a:ext cx="288720" cy="357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4B11291-9AEA-4EAE-A661-3C5013C821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991437" y="715543"/>
                  <a:ext cx="3243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50AB736-7D5A-4A70-A837-35540A112FCC}"/>
                    </a:ext>
                  </a:extLst>
                </p14:cNvPr>
                <p14:cNvContentPartPr/>
                <p14:nvPr/>
              </p14:nvContentPartPr>
              <p14:xfrm>
                <a:off x="6451157" y="771343"/>
                <a:ext cx="16920" cy="304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50AB736-7D5A-4A70-A837-35540A112F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33517" y="753343"/>
                  <a:ext cx="525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F94358A-3421-472B-8B2E-31C996FFB257}"/>
                    </a:ext>
                  </a:extLst>
                </p14:cNvPr>
                <p14:cNvContentPartPr/>
                <p14:nvPr/>
              </p14:nvContentPartPr>
              <p14:xfrm>
                <a:off x="6392477" y="752263"/>
                <a:ext cx="253080" cy="297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F94358A-3421-472B-8B2E-31C996FFB25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74837" y="734623"/>
                  <a:ext cx="288720" cy="33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0162A-3635-49A7-A88C-78D461AEFF20}"/>
              </a:ext>
            </a:extLst>
          </p:cNvPr>
          <p:cNvGrpSpPr/>
          <p:nvPr/>
        </p:nvGrpSpPr>
        <p:grpSpPr>
          <a:xfrm>
            <a:off x="6926717" y="552463"/>
            <a:ext cx="1557360" cy="545760"/>
            <a:chOff x="6926717" y="552463"/>
            <a:chExt cx="155736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B80A26-C0E1-4D5A-9154-9A89B0B45492}"/>
                    </a:ext>
                  </a:extLst>
                </p14:cNvPr>
                <p14:cNvContentPartPr/>
                <p14:nvPr/>
              </p14:nvContentPartPr>
              <p14:xfrm>
                <a:off x="6926717" y="746503"/>
                <a:ext cx="209520" cy="332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B80A26-C0E1-4D5A-9154-9A89B0B4549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09077" y="728863"/>
                  <a:ext cx="2451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55DDD96-3E9E-450F-A83E-73B39B6BF15B}"/>
                    </a:ext>
                  </a:extLst>
                </p14:cNvPr>
                <p14:cNvContentPartPr/>
                <p14:nvPr/>
              </p14:nvContentPartPr>
              <p14:xfrm>
                <a:off x="7201397" y="878263"/>
                <a:ext cx="152280" cy="182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55DDD96-3E9E-450F-A83E-73B39B6BF1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83757" y="860263"/>
                  <a:ext cx="187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8BE959E-9FFF-4146-A4AF-B11609400190}"/>
                    </a:ext>
                  </a:extLst>
                </p14:cNvPr>
                <p14:cNvContentPartPr/>
                <p14:nvPr/>
              </p14:nvContentPartPr>
              <p14:xfrm>
                <a:off x="7491197" y="926143"/>
                <a:ext cx="149040" cy="162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8BE959E-9FFF-4146-A4AF-B1160940019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73557" y="908143"/>
                  <a:ext cx="184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EC3263E-94A8-498F-9257-594B5594907D}"/>
                    </a:ext>
                  </a:extLst>
                </p14:cNvPr>
                <p14:cNvContentPartPr/>
                <p14:nvPr/>
              </p14:nvContentPartPr>
              <p14:xfrm>
                <a:off x="7802957" y="552463"/>
                <a:ext cx="39240" cy="545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EC3263E-94A8-498F-9257-594B559490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84957" y="534823"/>
                  <a:ext cx="748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FEAC4C4-6C23-45A4-B277-892E741EFFE0}"/>
                    </a:ext>
                  </a:extLst>
                </p14:cNvPr>
                <p14:cNvContentPartPr/>
                <p14:nvPr/>
              </p14:nvContentPartPr>
              <p14:xfrm>
                <a:off x="7647797" y="807703"/>
                <a:ext cx="265680" cy="30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FEAC4C4-6C23-45A4-B277-892E741EFF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30157" y="789703"/>
                  <a:ext cx="3013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A3BDAA-81C7-4777-A64B-45801336DBC6}"/>
                    </a:ext>
                  </a:extLst>
                </p14:cNvPr>
                <p14:cNvContentPartPr/>
                <p14:nvPr/>
              </p14:nvContentPartPr>
              <p14:xfrm>
                <a:off x="7886117" y="893023"/>
                <a:ext cx="99000" cy="126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A3BDAA-81C7-4777-A64B-45801336DBC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68477" y="875023"/>
                  <a:ext cx="134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7A2376-DBF9-49A7-BD92-D9C36BD34DCB}"/>
                    </a:ext>
                  </a:extLst>
                </p14:cNvPr>
                <p14:cNvContentPartPr/>
                <p14:nvPr/>
              </p14:nvContentPartPr>
              <p14:xfrm>
                <a:off x="8171957" y="840103"/>
                <a:ext cx="312120" cy="210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7A2376-DBF9-49A7-BD92-D9C36BD34D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53957" y="822103"/>
                  <a:ext cx="34776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3E55DB2-D1B9-4125-9C19-CA614177CAE9}"/>
              </a:ext>
            </a:extLst>
          </p:cNvPr>
          <p:cNvGrpSpPr/>
          <p:nvPr/>
        </p:nvGrpSpPr>
        <p:grpSpPr>
          <a:xfrm>
            <a:off x="1161317" y="3419863"/>
            <a:ext cx="1199520" cy="906480"/>
            <a:chOff x="1161317" y="3419863"/>
            <a:chExt cx="1199520" cy="90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A8685AF-6606-4F92-A117-6CEDFED51754}"/>
                    </a:ext>
                  </a:extLst>
                </p14:cNvPr>
                <p14:cNvContentPartPr/>
                <p14:nvPr/>
              </p14:nvContentPartPr>
              <p14:xfrm>
                <a:off x="2259677" y="3444703"/>
                <a:ext cx="3240" cy="2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A8685AF-6606-4F92-A117-6CEDFED517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41677" y="3427063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5069260-7E34-4711-A216-CCFAFA7D820A}"/>
                    </a:ext>
                  </a:extLst>
                </p14:cNvPr>
                <p14:cNvContentPartPr/>
                <p14:nvPr/>
              </p14:nvContentPartPr>
              <p14:xfrm>
                <a:off x="1161317" y="3440383"/>
                <a:ext cx="1111320" cy="88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5069260-7E34-4711-A216-CCFAFA7D82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3317" y="3422383"/>
                  <a:ext cx="114696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E3A57F-8AF0-4D9E-BC52-32CFA1867C0A}"/>
                    </a:ext>
                  </a:extLst>
                </p14:cNvPr>
                <p14:cNvContentPartPr/>
                <p14:nvPr/>
              </p14:nvContentPartPr>
              <p14:xfrm>
                <a:off x="2139437" y="3419863"/>
                <a:ext cx="221400" cy="177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E3A57F-8AF0-4D9E-BC52-32CFA1867C0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21437" y="3402223"/>
                  <a:ext cx="25704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01E42E7-9DE1-4169-832D-A0AAC068A3F9}"/>
              </a:ext>
            </a:extLst>
          </p:cNvPr>
          <p:cNvGrpSpPr/>
          <p:nvPr/>
        </p:nvGrpSpPr>
        <p:grpSpPr>
          <a:xfrm>
            <a:off x="730397" y="4542343"/>
            <a:ext cx="1976040" cy="534960"/>
            <a:chOff x="730397" y="4542343"/>
            <a:chExt cx="1976040" cy="53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9C5DC24-A477-4FCB-BFFE-DF538C6E0A82}"/>
                    </a:ext>
                  </a:extLst>
                </p14:cNvPr>
                <p14:cNvContentPartPr/>
                <p14:nvPr/>
              </p14:nvContentPartPr>
              <p14:xfrm>
                <a:off x="730397" y="4566103"/>
                <a:ext cx="232200" cy="307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9C5DC24-A477-4FCB-BFFE-DF538C6E0A8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2397" y="4548463"/>
                  <a:ext cx="2678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EE5C859-1695-4F32-9B84-B28CD322C02A}"/>
                    </a:ext>
                  </a:extLst>
                </p14:cNvPr>
                <p14:cNvContentPartPr/>
                <p14:nvPr/>
              </p14:nvContentPartPr>
              <p14:xfrm>
                <a:off x="1029557" y="4608943"/>
                <a:ext cx="23760" cy="3495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EE5C859-1695-4F32-9B84-B28CD322C02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1557" y="4590943"/>
                  <a:ext cx="594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0EBFE33-F3BB-4D27-8972-380A20FD3ACD}"/>
                    </a:ext>
                  </a:extLst>
                </p14:cNvPr>
                <p14:cNvContentPartPr/>
                <p14:nvPr/>
              </p14:nvContentPartPr>
              <p14:xfrm>
                <a:off x="994277" y="4620823"/>
                <a:ext cx="279000" cy="3736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0EBFE33-F3BB-4D27-8972-380A20FD3AC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6637" y="4603183"/>
                  <a:ext cx="31464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BB2E68B-5443-4E14-B7A2-2258A34CB288}"/>
                    </a:ext>
                  </a:extLst>
                </p14:cNvPr>
                <p14:cNvContentPartPr/>
                <p14:nvPr/>
              </p14:nvContentPartPr>
              <p14:xfrm>
                <a:off x="1495037" y="4584103"/>
                <a:ext cx="265680" cy="453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BB2E68B-5443-4E14-B7A2-2258A34CB28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77037" y="4566103"/>
                  <a:ext cx="30132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823A44F-A612-40E9-9FBE-6C0A457F8D4F}"/>
                    </a:ext>
                  </a:extLst>
                </p14:cNvPr>
                <p14:cNvContentPartPr/>
                <p14:nvPr/>
              </p14:nvContentPartPr>
              <p14:xfrm>
                <a:off x="1759997" y="4822783"/>
                <a:ext cx="144360" cy="208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823A44F-A612-40E9-9FBE-6C0A457F8D4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742357" y="4805143"/>
                  <a:ext cx="180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C27C5A5-2822-4C07-A03A-6E13E5A43981}"/>
                    </a:ext>
                  </a:extLst>
                </p14:cNvPr>
                <p14:cNvContentPartPr/>
                <p14:nvPr/>
              </p14:nvContentPartPr>
              <p14:xfrm>
                <a:off x="1983917" y="4819183"/>
                <a:ext cx="181080" cy="258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C27C5A5-2822-4C07-A03A-6E13E5A439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66277" y="4801183"/>
                  <a:ext cx="2167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805D2CD-D6DB-4882-B3D8-9E849BEDEC7A}"/>
                    </a:ext>
                  </a:extLst>
                </p14:cNvPr>
                <p14:cNvContentPartPr/>
                <p14:nvPr/>
              </p14:nvContentPartPr>
              <p14:xfrm>
                <a:off x="2223677" y="4542343"/>
                <a:ext cx="91800" cy="479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805D2CD-D6DB-4882-B3D8-9E849BEDEC7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05677" y="4524343"/>
                  <a:ext cx="1274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400B3D-C980-4203-A9D9-A768588360A1}"/>
                    </a:ext>
                  </a:extLst>
                </p14:cNvPr>
                <p14:cNvContentPartPr/>
                <p14:nvPr/>
              </p14:nvContentPartPr>
              <p14:xfrm>
                <a:off x="2147717" y="4752223"/>
                <a:ext cx="246240" cy="50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400B3D-C980-4203-A9D9-A768588360A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130077" y="4734223"/>
                  <a:ext cx="281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33EBB98-3F0C-49D1-9500-A37933E88D68}"/>
                    </a:ext>
                  </a:extLst>
                </p14:cNvPr>
                <p14:cNvContentPartPr/>
                <p14:nvPr/>
              </p14:nvContentPartPr>
              <p14:xfrm>
                <a:off x="2395757" y="4851223"/>
                <a:ext cx="34200" cy="161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33EBB98-3F0C-49D1-9500-A37933E88D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78117" y="4833583"/>
                  <a:ext cx="69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761341C-F3E7-492B-ADF9-3EBE5C3B4F1F}"/>
                    </a:ext>
                  </a:extLst>
                </p14:cNvPr>
                <p14:cNvContentPartPr/>
                <p14:nvPr/>
              </p14:nvContentPartPr>
              <p14:xfrm>
                <a:off x="2606717" y="4848703"/>
                <a:ext cx="99720" cy="82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761341C-F3E7-492B-ADF9-3EBE5C3B4F1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88717" y="4830703"/>
                  <a:ext cx="1353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4437E43-9F7A-47F5-8BA5-B3423F57031A}"/>
              </a:ext>
            </a:extLst>
          </p:cNvPr>
          <p:cNvGrpSpPr/>
          <p:nvPr/>
        </p:nvGrpSpPr>
        <p:grpSpPr>
          <a:xfrm>
            <a:off x="404597" y="1077703"/>
            <a:ext cx="2041200" cy="658080"/>
            <a:chOff x="404597" y="1077703"/>
            <a:chExt cx="204120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4791FC-A713-457F-9C22-F451ECAAB260}"/>
                    </a:ext>
                  </a:extLst>
                </p14:cNvPr>
                <p14:cNvContentPartPr/>
                <p14:nvPr/>
              </p14:nvContentPartPr>
              <p14:xfrm>
                <a:off x="1748837" y="1465423"/>
                <a:ext cx="696960" cy="270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4791FC-A713-457F-9C22-F451ECAAB26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30837" y="1447783"/>
                  <a:ext cx="7326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54BA84F-0326-43C5-BACF-E0AAE8C91458}"/>
                    </a:ext>
                  </a:extLst>
                </p14:cNvPr>
                <p14:cNvContentPartPr/>
                <p14:nvPr/>
              </p14:nvContentPartPr>
              <p14:xfrm>
                <a:off x="404597" y="1309543"/>
                <a:ext cx="230400" cy="273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54BA84F-0326-43C5-BACF-E0AAE8C9145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6957" y="1291543"/>
                  <a:ext cx="2660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47F0D2C-79C2-419E-B335-EB02663C76F1}"/>
                    </a:ext>
                  </a:extLst>
                </p14:cNvPr>
                <p14:cNvContentPartPr/>
                <p14:nvPr/>
              </p14:nvContentPartPr>
              <p14:xfrm>
                <a:off x="723197" y="1348063"/>
                <a:ext cx="12600" cy="215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47F0D2C-79C2-419E-B335-EB02663C76F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05557" y="1330063"/>
                  <a:ext cx="48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11D053-A430-40AF-9C11-48BB97BED53E}"/>
                    </a:ext>
                  </a:extLst>
                </p14:cNvPr>
                <p14:cNvContentPartPr/>
                <p14:nvPr/>
              </p14:nvContentPartPr>
              <p14:xfrm>
                <a:off x="690797" y="1299463"/>
                <a:ext cx="167760" cy="247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11D053-A430-40AF-9C11-48BB97BED5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3157" y="1281823"/>
                  <a:ext cx="203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FFA6306-731D-4947-8F66-6D27AE3CEE61}"/>
                    </a:ext>
                  </a:extLst>
                </p14:cNvPr>
                <p14:cNvContentPartPr/>
                <p14:nvPr/>
              </p14:nvContentPartPr>
              <p14:xfrm>
                <a:off x="1012277" y="1332583"/>
                <a:ext cx="127440" cy="17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FFA6306-731D-4947-8F66-6D27AE3CEE6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4637" y="1314943"/>
                  <a:ext cx="163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8EC7E0C-76B6-4C48-901A-02BBFAD64ACC}"/>
                    </a:ext>
                  </a:extLst>
                </p14:cNvPr>
                <p14:cNvContentPartPr/>
                <p14:nvPr/>
              </p14:nvContentPartPr>
              <p14:xfrm>
                <a:off x="1222517" y="1341223"/>
                <a:ext cx="114840" cy="113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8EC7E0C-76B6-4C48-901A-02BBFAD64AC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04517" y="1323223"/>
                  <a:ext cx="150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CD96811-801B-444F-A6BB-93FA21DFE93C}"/>
                    </a:ext>
                  </a:extLst>
                </p14:cNvPr>
                <p14:cNvContentPartPr/>
                <p14:nvPr/>
              </p14:nvContentPartPr>
              <p14:xfrm>
                <a:off x="1452197" y="1318183"/>
                <a:ext cx="151200" cy="99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CD96811-801B-444F-A6BB-93FA21DFE93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34557" y="1300543"/>
                  <a:ext cx="186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DD0F634-5CAF-4CC6-83F0-C53998294674}"/>
                    </a:ext>
                  </a:extLst>
                </p14:cNvPr>
                <p14:cNvContentPartPr/>
                <p14:nvPr/>
              </p14:nvContentPartPr>
              <p14:xfrm>
                <a:off x="1676117" y="1077703"/>
                <a:ext cx="179280" cy="296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DD0F634-5CAF-4CC6-83F0-C5399829467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658117" y="1059703"/>
                  <a:ext cx="2149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C55C745-D781-46A3-BD0B-7E5C7B9BB2DC}"/>
                    </a:ext>
                  </a:extLst>
                </p14:cNvPr>
                <p14:cNvContentPartPr/>
                <p14:nvPr/>
              </p14:nvContentPartPr>
              <p14:xfrm>
                <a:off x="1945037" y="1210183"/>
                <a:ext cx="173880" cy="155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C55C745-D781-46A3-BD0B-7E5C7B9BB2D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27037" y="1192183"/>
                  <a:ext cx="209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0929F7E-2C69-4286-B400-A8D1DC8A526E}"/>
                    </a:ext>
                  </a:extLst>
                </p14:cNvPr>
                <p14:cNvContentPartPr/>
                <p14:nvPr/>
              </p14:nvContentPartPr>
              <p14:xfrm>
                <a:off x="2158517" y="1176703"/>
                <a:ext cx="130320" cy="134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0929F7E-2C69-4286-B400-A8D1DC8A526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40877" y="1159063"/>
                  <a:ext cx="1659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1FDDB1E-5CF3-406F-AF39-39BCD304E652}"/>
                  </a:ext>
                </a:extLst>
              </p14:cNvPr>
              <p14:cNvContentPartPr/>
              <p14:nvPr/>
            </p14:nvContentPartPr>
            <p14:xfrm>
              <a:off x="2307557" y="1600783"/>
              <a:ext cx="150480" cy="139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1FDDB1E-5CF3-406F-AF39-39BCD304E65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289917" y="1582783"/>
                <a:ext cx="186120" cy="175320"/>
              </a:xfrm>
              <a:prstGeom prst="rect">
                <a:avLst/>
              </a:prstGeom>
            </p:spPr>
          </p:pic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1F27687F-D486-4CB7-AEA2-78F8116E953D}"/>
              </a:ext>
            </a:extLst>
          </p:cNvPr>
          <p:cNvSpPr txBox="1"/>
          <p:nvPr/>
        </p:nvSpPr>
        <p:spPr>
          <a:xfrm>
            <a:off x="634998" y="5410200"/>
            <a:ext cx="247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under 3D rotation,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533A90F-A805-47A5-8AC8-B06A528AAFB6}"/>
              </a:ext>
            </a:extLst>
          </p:cNvPr>
          <p:cNvGrpSpPr/>
          <p:nvPr/>
        </p:nvGrpSpPr>
        <p:grpSpPr>
          <a:xfrm>
            <a:off x="3043397" y="5429023"/>
            <a:ext cx="1720440" cy="506520"/>
            <a:chOff x="3043397" y="5429023"/>
            <a:chExt cx="172044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7EB8A72-2987-4D54-AE68-BFDF520E18A7}"/>
                    </a:ext>
                  </a:extLst>
                </p14:cNvPr>
                <p14:cNvContentPartPr/>
                <p14:nvPr/>
              </p14:nvContentPartPr>
              <p14:xfrm>
                <a:off x="3043397" y="5570503"/>
                <a:ext cx="184680" cy="321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7EB8A72-2987-4D54-AE68-BFDF520E18A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025757" y="5552863"/>
                  <a:ext cx="220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C2A7A9-6B79-4266-B3A0-62963D4402B5}"/>
                    </a:ext>
                  </a:extLst>
                </p14:cNvPr>
                <p14:cNvContentPartPr/>
                <p14:nvPr/>
              </p14:nvContentPartPr>
              <p14:xfrm>
                <a:off x="3072917" y="5792983"/>
                <a:ext cx="109800" cy="9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C2A7A9-6B79-4266-B3A0-62963D4402B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54917" y="5774983"/>
                  <a:ext cx="145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39598D8-8137-4B5D-935E-3E923C34C000}"/>
                    </a:ext>
                  </a:extLst>
                </p14:cNvPr>
                <p14:cNvContentPartPr/>
                <p14:nvPr/>
              </p14:nvContentPartPr>
              <p14:xfrm>
                <a:off x="3315917" y="5552863"/>
                <a:ext cx="59760" cy="88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39598D8-8137-4B5D-935E-3E923C34C0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97917" y="5534863"/>
                  <a:ext cx="95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3D4B20C-7E39-44C4-BEC8-8CCFEB11E484}"/>
                    </a:ext>
                  </a:extLst>
                </p14:cNvPr>
                <p14:cNvContentPartPr/>
                <p14:nvPr/>
              </p14:nvContentPartPr>
              <p14:xfrm>
                <a:off x="3416717" y="5539183"/>
                <a:ext cx="103680" cy="61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3D4B20C-7E39-44C4-BEC8-8CCFEB11E4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399077" y="5521183"/>
                  <a:ext cx="139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CD66927-AE58-4D62-8E75-C478F0987D40}"/>
                    </a:ext>
                  </a:extLst>
                </p14:cNvPr>
                <p14:cNvContentPartPr/>
                <p14:nvPr/>
              </p14:nvContentPartPr>
              <p14:xfrm>
                <a:off x="3683837" y="5722063"/>
                <a:ext cx="186480" cy="11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CD66927-AE58-4D62-8E75-C478F0987D4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66197" y="5704063"/>
                  <a:ext cx="222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6908A8D-9605-43FA-B71D-291BF9B3A54B}"/>
                    </a:ext>
                  </a:extLst>
                </p14:cNvPr>
                <p14:cNvContentPartPr/>
                <p14:nvPr/>
              </p14:nvContentPartPr>
              <p14:xfrm>
                <a:off x="3749717" y="5781463"/>
                <a:ext cx="115560" cy="19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6908A8D-9605-43FA-B71D-291BF9B3A54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32077" y="5763823"/>
                  <a:ext cx="151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173121A-7BB1-43E9-BFED-541C8F1BA5D7}"/>
                    </a:ext>
                  </a:extLst>
                </p14:cNvPr>
                <p14:cNvContentPartPr/>
                <p14:nvPr/>
              </p14:nvContentPartPr>
              <p14:xfrm>
                <a:off x="4033757" y="5543503"/>
                <a:ext cx="259560" cy="392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173121A-7BB1-43E9-BFED-541C8F1BA5D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015757" y="5525863"/>
                  <a:ext cx="2952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4E10053-B571-40BE-B466-42BB35545BDD}"/>
                    </a:ext>
                  </a:extLst>
                </p14:cNvPr>
                <p14:cNvContentPartPr/>
                <p14:nvPr/>
              </p14:nvContentPartPr>
              <p14:xfrm>
                <a:off x="4119437" y="5751223"/>
                <a:ext cx="126000" cy="11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E10053-B571-40BE-B466-42BB35545BD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01797" y="5733223"/>
                  <a:ext cx="161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D508E11-5CE5-46E5-BF7F-0C978755E1BD}"/>
                    </a:ext>
                  </a:extLst>
                </p14:cNvPr>
                <p14:cNvContentPartPr/>
                <p14:nvPr/>
              </p14:nvContentPartPr>
              <p14:xfrm>
                <a:off x="4283237" y="5429023"/>
                <a:ext cx="96480" cy="175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D508E11-5CE5-46E5-BF7F-0C978755E1B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265597" y="5411023"/>
                  <a:ext cx="132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59D9E1-E117-40C9-8CB3-FDE6F296219F}"/>
                    </a:ext>
                  </a:extLst>
                </p14:cNvPr>
                <p14:cNvContentPartPr/>
                <p14:nvPr/>
              </p14:nvContentPartPr>
              <p14:xfrm>
                <a:off x="4511837" y="5504623"/>
                <a:ext cx="57600" cy="95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59D9E1-E117-40C9-8CB3-FDE6F296219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93837" y="5486623"/>
                  <a:ext cx="932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C71CECB-F1AC-44C4-96F9-7F440CE185EF}"/>
                    </a:ext>
                  </a:extLst>
                </p14:cNvPr>
                <p14:cNvContentPartPr/>
                <p14:nvPr/>
              </p14:nvContentPartPr>
              <p14:xfrm>
                <a:off x="4670957" y="5521903"/>
                <a:ext cx="92880" cy="626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C71CECB-F1AC-44C4-96F9-7F440CE185E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652957" y="5504263"/>
                  <a:ext cx="1285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681FFA5-BD8A-4D1D-B4A2-52D71DEA5E4F}"/>
              </a:ext>
            </a:extLst>
          </p:cNvPr>
          <p:cNvGrpSpPr/>
          <p:nvPr/>
        </p:nvGrpSpPr>
        <p:grpSpPr>
          <a:xfrm>
            <a:off x="2946917" y="6182863"/>
            <a:ext cx="486720" cy="497520"/>
            <a:chOff x="2946917" y="6182863"/>
            <a:chExt cx="48672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8810D02-6363-4EEA-8532-754F4FDD2BEC}"/>
                    </a:ext>
                  </a:extLst>
                </p14:cNvPr>
                <p14:cNvContentPartPr/>
                <p14:nvPr/>
              </p14:nvContentPartPr>
              <p14:xfrm>
                <a:off x="2946917" y="6219583"/>
                <a:ext cx="305640" cy="460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8810D02-6363-4EEA-8532-754F4FDD2BE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929277" y="6201943"/>
                  <a:ext cx="3412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BFEEFB3-9297-4AF1-A7D4-5E796C02D774}"/>
                    </a:ext>
                  </a:extLst>
                </p14:cNvPr>
                <p14:cNvContentPartPr/>
                <p14:nvPr/>
              </p14:nvContentPartPr>
              <p14:xfrm>
                <a:off x="3106397" y="6463303"/>
                <a:ext cx="89640" cy="16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BFEEFB3-9297-4AF1-A7D4-5E796C02D77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88397" y="6445303"/>
                  <a:ext cx="125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A374709-094D-4993-8DA8-A94704137884}"/>
                    </a:ext>
                  </a:extLst>
                </p14:cNvPr>
                <p14:cNvContentPartPr/>
                <p14:nvPr/>
              </p14:nvContentPartPr>
              <p14:xfrm>
                <a:off x="3292517" y="6182863"/>
                <a:ext cx="24840" cy="93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A374709-094D-4993-8DA8-A9470413788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74517" y="6164863"/>
                  <a:ext cx="60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F14B44D-AFC1-4089-B6CD-A059A37C4A38}"/>
                    </a:ext>
                  </a:extLst>
                </p14:cNvPr>
                <p14:cNvContentPartPr/>
                <p14:nvPr/>
              </p14:nvContentPartPr>
              <p14:xfrm>
                <a:off x="3388997" y="6210223"/>
                <a:ext cx="44640" cy="62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F14B44D-AFC1-4089-B6CD-A059A37C4A3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70997" y="6192583"/>
                  <a:ext cx="8028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18948CC-962F-4D24-A990-9155A1AC5915}"/>
              </a:ext>
            </a:extLst>
          </p:cNvPr>
          <p:cNvGrpSpPr/>
          <p:nvPr/>
        </p:nvGrpSpPr>
        <p:grpSpPr>
          <a:xfrm>
            <a:off x="3813437" y="6414343"/>
            <a:ext cx="120960" cy="90000"/>
            <a:chOff x="3813437" y="6414343"/>
            <a:chExt cx="120960" cy="9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2E4F8B0-C162-4EA2-AAF0-034537380122}"/>
                    </a:ext>
                  </a:extLst>
                </p14:cNvPr>
                <p14:cNvContentPartPr/>
                <p14:nvPr/>
              </p14:nvContentPartPr>
              <p14:xfrm>
                <a:off x="3819557" y="6414343"/>
                <a:ext cx="114840" cy="7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2E4F8B0-C162-4EA2-AAF0-03453738012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01917" y="6396343"/>
                  <a:ext cx="150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BAF661-3592-4B09-89FD-79E85A524E7E}"/>
                    </a:ext>
                  </a:extLst>
                </p14:cNvPr>
                <p14:cNvContentPartPr/>
                <p14:nvPr/>
              </p14:nvContentPartPr>
              <p14:xfrm>
                <a:off x="3813437" y="6485983"/>
                <a:ext cx="115560" cy="18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BAF661-3592-4B09-89FD-79E85A524E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95437" y="6467983"/>
                  <a:ext cx="1512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4A803A6-EF61-4241-9C7F-020D62622718}"/>
              </a:ext>
            </a:extLst>
          </p:cNvPr>
          <p:cNvGrpSpPr/>
          <p:nvPr/>
        </p:nvGrpSpPr>
        <p:grpSpPr>
          <a:xfrm>
            <a:off x="4127357" y="6065863"/>
            <a:ext cx="1835640" cy="485640"/>
            <a:chOff x="4127357" y="6065863"/>
            <a:chExt cx="183564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5CBD44C-6AA1-43C0-B86B-234D84AAEB7E}"/>
                    </a:ext>
                  </a:extLst>
                </p14:cNvPr>
                <p14:cNvContentPartPr/>
                <p14:nvPr/>
              </p14:nvContentPartPr>
              <p14:xfrm>
                <a:off x="4127357" y="6380143"/>
                <a:ext cx="207720" cy="144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5CBD44C-6AA1-43C0-B86B-234D84AAEB7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09717" y="6362503"/>
                  <a:ext cx="243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A6D36C9-339C-4204-86C1-70A9AC75F75B}"/>
                    </a:ext>
                  </a:extLst>
                </p14:cNvPr>
                <p14:cNvContentPartPr/>
                <p14:nvPr/>
              </p14:nvContentPartPr>
              <p14:xfrm>
                <a:off x="4509677" y="6210583"/>
                <a:ext cx="240840" cy="340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A6D36C9-339C-4204-86C1-70A9AC75F75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491677" y="6192583"/>
                  <a:ext cx="2764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59DB62C-FFF8-42B0-8A72-FE658384BA55}"/>
                    </a:ext>
                  </a:extLst>
                </p14:cNvPr>
                <p14:cNvContentPartPr/>
                <p14:nvPr/>
              </p14:nvContentPartPr>
              <p14:xfrm>
                <a:off x="4539557" y="6430183"/>
                <a:ext cx="107280" cy="10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59DB62C-FFF8-42B0-8A72-FE658384BA5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521917" y="6412543"/>
                  <a:ext cx="142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D073454-27CB-4307-8118-03530887627C}"/>
                    </a:ext>
                  </a:extLst>
                </p14:cNvPr>
                <p14:cNvContentPartPr/>
                <p14:nvPr/>
              </p14:nvContentPartPr>
              <p14:xfrm>
                <a:off x="4704437" y="6174583"/>
                <a:ext cx="35640" cy="70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D073454-27CB-4307-8118-03530887627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686437" y="6156943"/>
                  <a:ext cx="71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CB0F13B-782C-4770-8C5B-E2EB5BEC6CFD}"/>
                    </a:ext>
                  </a:extLst>
                </p14:cNvPr>
                <p14:cNvContentPartPr/>
                <p14:nvPr/>
              </p14:nvContentPartPr>
              <p14:xfrm>
                <a:off x="4805237" y="6165943"/>
                <a:ext cx="9000" cy="86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CB0F13B-782C-4770-8C5B-E2EB5BEC6C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787597" y="6148303"/>
                  <a:ext cx="44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83DBDFB-C638-45BC-9713-243BEFDA3831}"/>
                    </a:ext>
                  </a:extLst>
                </p14:cNvPr>
                <p14:cNvContentPartPr/>
                <p14:nvPr/>
              </p14:nvContentPartPr>
              <p14:xfrm>
                <a:off x="4873277" y="6137503"/>
                <a:ext cx="108000" cy="109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83DBDFB-C638-45BC-9713-243BEFDA383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55637" y="6119503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C458444-5E48-4D59-8005-690555EC5B93}"/>
                    </a:ext>
                  </a:extLst>
                </p14:cNvPr>
                <p14:cNvContentPartPr/>
                <p14:nvPr/>
              </p14:nvContentPartPr>
              <p14:xfrm>
                <a:off x="5257757" y="6239383"/>
                <a:ext cx="9720" cy="240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C458444-5E48-4D59-8005-690555EC5B9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40117" y="6221743"/>
                  <a:ext cx="45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2EE18D6-5293-48B3-ACF1-D82780394EA2}"/>
                    </a:ext>
                  </a:extLst>
                </p14:cNvPr>
                <p14:cNvContentPartPr/>
                <p14:nvPr/>
              </p14:nvContentPartPr>
              <p14:xfrm>
                <a:off x="5149397" y="6378703"/>
                <a:ext cx="170640" cy="14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2EE18D6-5293-48B3-ACF1-D82780394EA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31397" y="6361063"/>
                  <a:ext cx="206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215F02A-EC11-4520-9326-1A074FAED2C6}"/>
                    </a:ext>
                  </a:extLst>
                </p14:cNvPr>
                <p14:cNvContentPartPr/>
                <p14:nvPr/>
              </p14:nvContentPartPr>
              <p14:xfrm>
                <a:off x="5473397" y="6243343"/>
                <a:ext cx="98280" cy="284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215F02A-EC11-4520-9326-1A074FAED2C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55397" y="6225703"/>
                  <a:ext cx="1339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7A49951-AC97-401D-9D4B-76AF29A68CD5}"/>
                    </a:ext>
                  </a:extLst>
                </p14:cNvPr>
                <p14:cNvContentPartPr/>
                <p14:nvPr/>
              </p14:nvContentPartPr>
              <p14:xfrm>
                <a:off x="5715317" y="6192583"/>
                <a:ext cx="206280" cy="309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7A49951-AC97-401D-9D4B-76AF29A68CD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97317" y="6174943"/>
                  <a:ext cx="2419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701314A-3203-4668-A043-C0DE9BAC0797}"/>
                    </a:ext>
                  </a:extLst>
                </p14:cNvPr>
                <p14:cNvContentPartPr/>
                <p14:nvPr/>
              </p14:nvContentPartPr>
              <p14:xfrm>
                <a:off x="5736197" y="6407503"/>
                <a:ext cx="75600" cy="9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701314A-3203-4668-A043-C0DE9BAC079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718197" y="6389503"/>
                  <a:ext cx="111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8205A59-1F37-409A-BCF3-E40D86F17200}"/>
                    </a:ext>
                  </a:extLst>
                </p14:cNvPr>
                <p14:cNvContentPartPr/>
                <p14:nvPr/>
              </p14:nvContentPartPr>
              <p14:xfrm>
                <a:off x="5882717" y="6065863"/>
                <a:ext cx="80280" cy="1288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8205A59-1F37-409A-BCF3-E40D86F1720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64717" y="6047863"/>
                  <a:ext cx="1159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E57E2C4-869A-40F8-A830-1B6AE90560F4}"/>
              </a:ext>
            </a:extLst>
          </p:cNvPr>
          <p:cNvGrpSpPr/>
          <p:nvPr/>
        </p:nvGrpSpPr>
        <p:grpSpPr>
          <a:xfrm>
            <a:off x="6161717" y="6045343"/>
            <a:ext cx="270360" cy="120960"/>
            <a:chOff x="6161717" y="6045343"/>
            <a:chExt cx="27036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481A2DF-44BF-4C45-93C6-D8C40E694699}"/>
                    </a:ext>
                  </a:extLst>
                </p14:cNvPr>
                <p14:cNvContentPartPr/>
                <p14:nvPr/>
              </p14:nvContentPartPr>
              <p14:xfrm>
                <a:off x="6161717" y="6045343"/>
                <a:ext cx="118080" cy="1209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481A2DF-44BF-4C45-93C6-D8C40E69469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43717" y="6027703"/>
                  <a:ext cx="15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C4EA7C4-A432-452D-BA19-3543263B3F00}"/>
                    </a:ext>
                  </a:extLst>
                </p14:cNvPr>
                <p14:cNvContentPartPr/>
                <p14:nvPr/>
              </p14:nvContentPartPr>
              <p14:xfrm>
                <a:off x="6317237" y="6047863"/>
                <a:ext cx="114840" cy="113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C4EA7C4-A432-452D-BA19-3543263B3F0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99237" y="6030223"/>
                  <a:ext cx="15048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46A62814-4653-4AFF-B3D7-2F6FCE22B214}"/>
              </a:ext>
            </a:extLst>
          </p:cNvPr>
          <p:cNvGrpSpPr/>
          <p:nvPr/>
        </p:nvGrpSpPr>
        <p:grpSpPr>
          <a:xfrm>
            <a:off x="6680477" y="5934463"/>
            <a:ext cx="1562760" cy="525240"/>
            <a:chOff x="6680477" y="5934463"/>
            <a:chExt cx="156276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B28DF44-672D-428C-84A1-1BD48E40D409}"/>
                    </a:ext>
                  </a:extLst>
                </p14:cNvPr>
                <p14:cNvContentPartPr/>
                <p14:nvPr/>
              </p14:nvContentPartPr>
              <p14:xfrm>
                <a:off x="6740597" y="6249823"/>
                <a:ext cx="14040" cy="200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B28DF44-672D-428C-84A1-1BD48E40D40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22957" y="6231823"/>
                  <a:ext cx="496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BD0F00C-E0AB-4729-91E0-485AA2FFD722}"/>
                    </a:ext>
                  </a:extLst>
                </p14:cNvPr>
                <p14:cNvContentPartPr/>
                <p14:nvPr/>
              </p14:nvContentPartPr>
              <p14:xfrm>
                <a:off x="6680477" y="6293383"/>
                <a:ext cx="219600" cy="51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BD0F00C-E0AB-4729-91E0-485AA2FFD72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662477" y="6275743"/>
                  <a:ext cx="255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9E19429-7A46-46A0-BA6F-8E8F0D523E52}"/>
                    </a:ext>
                  </a:extLst>
                </p14:cNvPr>
                <p14:cNvContentPartPr/>
                <p14:nvPr/>
              </p14:nvContentPartPr>
              <p14:xfrm>
                <a:off x="7086197" y="6281863"/>
                <a:ext cx="171000" cy="177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9E19429-7A46-46A0-BA6F-8E8F0D523E5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68557" y="6264223"/>
                  <a:ext cx="206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120C432-4E2B-4348-B443-B86905421FA3}"/>
                    </a:ext>
                  </a:extLst>
                </p14:cNvPr>
                <p14:cNvContentPartPr/>
                <p14:nvPr/>
              </p14:nvContentPartPr>
              <p14:xfrm>
                <a:off x="7435757" y="6063703"/>
                <a:ext cx="236520" cy="377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120C432-4E2B-4348-B443-B86905421FA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18117" y="6046063"/>
                  <a:ext cx="2721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5A8BD7D-7F0F-44F6-9681-8555B03F323A}"/>
                    </a:ext>
                  </a:extLst>
                </p14:cNvPr>
                <p14:cNvContentPartPr/>
                <p14:nvPr/>
              </p14:nvContentPartPr>
              <p14:xfrm>
                <a:off x="7477877" y="6273943"/>
                <a:ext cx="147240" cy="9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5A8BD7D-7F0F-44F6-9681-8555B03F323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59877" y="6255943"/>
                  <a:ext cx="182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BBEFA72-7E01-4E65-9BAD-50AF97A462A2}"/>
                    </a:ext>
                  </a:extLst>
                </p14:cNvPr>
                <p14:cNvContentPartPr/>
                <p14:nvPr/>
              </p14:nvContentPartPr>
              <p14:xfrm>
                <a:off x="7692797" y="5934463"/>
                <a:ext cx="82800" cy="102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BBEFA72-7E01-4E65-9BAD-50AF97A462A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74797" y="5916823"/>
                  <a:ext cx="118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DACB75E-A78E-4D71-BA10-0C39B4F80B17}"/>
                    </a:ext>
                  </a:extLst>
                </p14:cNvPr>
                <p14:cNvContentPartPr/>
                <p14:nvPr/>
              </p14:nvContentPartPr>
              <p14:xfrm>
                <a:off x="7914557" y="5992783"/>
                <a:ext cx="169560" cy="203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DACB75E-A78E-4D71-BA10-0C39B4F80B1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96557" y="5974783"/>
                  <a:ext cx="205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58E9BFB-CA0E-4ADE-A939-8411FFFEED67}"/>
                    </a:ext>
                  </a:extLst>
                </p14:cNvPr>
                <p14:cNvContentPartPr/>
                <p14:nvPr/>
              </p14:nvContentPartPr>
              <p14:xfrm>
                <a:off x="8102477" y="6002143"/>
                <a:ext cx="140760" cy="100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58E9BFB-CA0E-4ADE-A939-8411FFFEED6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084477" y="5984503"/>
                  <a:ext cx="176400" cy="13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240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8C2B4DC-273D-457E-978B-0714B06DE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3714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187753-71FE-49C7-B8FE-39B54BF07F1F}"/>
              </a:ext>
            </a:extLst>
          </p:cNvPr>
          <p:cNvSpPr/>
          <p:nvPr/>
        </p:nvSpPr>
        <p:spPr>
          <a:xfrm>
            <a:off x="6417026" y="3464270"/>
            <a:ext cx="121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7110B-80CF-49BC-BA2F-54B7A595516F}"/>
              </a:ext>
            </a:extLst>
          </p:cNvPr>
          <p:cNvSpPr txBox="1"/>
          <p:nvPr/>
        </p:nvSpPr>
        <p:spPr>
          <a:xfrm>
            <a:off x="675326" y="2788495"/>
            <a:ext cx="26869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Symmetric tensors</a:t>
            </a:r>
          </a:p>
          <a:p>
            <a:endParaRPr lang="en-US" sz="2000" dirty="0"/>
          </a:p>
          <a:p>
            <a:r>
              <a:rPr lang="en-US" sz="2000" dirty="0"/>
              <a:t>Antisymmetric tensors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9BF998-7306-4859-9E65-A0FB5F54C8DF}"/>
                  </a:ext>
                </a:extLst>
              </p14:cNvPr>
              <p14:cNvContentPartPr/>
              <p14:nvPr/>
            </p14:nvContentPartPr>
            <p14:xfrm>
              <a:off x="5045503" y="2591138"/>
              <a:ext cx="184680" cy="167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9BF998-7306-4859-9E65-A0FB5F54C8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2863" y="2528138"/>
                <a:ext cx="3103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68D7407-E8DB-4C1C-A50A-AD54F549E127}"/>
                  </a:ext>
                </a:extLst>
              </p14:cNvPr>
              <p14:cNvContentPartPr/>
              <p14:nvPr/>
            </p14:nvContentPartPr>
            <p14:xfrm>
              <a:off x="6103183" y="3753218"/>
              <a:ext cx="119880" cy="101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68D7407-E8DB-4C1C-A50A-AD54F549E1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40183" y="3690578"/>
                <a:ext cx="245520" cy="227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14800C6-FA07-463B-9FBE-D346FDC0DECF}"/>
              </a:ext>
            </a:extLst>
          </p:cNvPr>
          <p:cNvSpPr txBox="1"/>
          <p:nvPr/>
        </p:nvSpPr>
        <p:spPr>
          <a:xfrm>
            <a:off x="729900" y="457200"/>
            <a:ext cx="7719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12.  Some special tensors in Electrodynamics have a particular symmetry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74482A2-DE5C-4E62-B9DB-B0A3D207BA3F}"/>
                  </a:ext>
                </a:extLst>
              </p14:cNvPr>
              <p14:cNvContentPartPr/>
              <p14:nvPr/>
            </p14:nvContentPartPr>
            <p14:xfrm>
              <a:off x="2574317" y="3785263"/>
              <a:ext cx="734040" cy="714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74482A2-DE5C-4E62-B9DB-B0A3D207BA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56317" y="3767263"/>
                <a:ext cx="769680" cy="7502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646C731-4059-4CD4-8F36-56691C35DADC}"/>
              </a:ext>
            </a:extLst>
          </p:cNvPr>
          <p:cNvSpPr txBox="1"/>
          <p:nvPr/>
        </p:nvSpPr>
        <p:spPr>
          <a:xfrm>
            <a:off x="3445226" y="4419600"/>
            <a:ext cx="371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Diagonal elements of antisymmetric tensors are zero, since we must have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EA40EA-28D7-4139-8030-DF6C1A69C5D7}"/>
              </a:ext>
            </a:extLst>
          </p:cNvPr>
          <p:cNvGrpSpPr/>
          <p:nvPr/>
        </p:nvGrpSpPr>
        <p:grpSpPr>
          <a:xfrm>
            <a:off x="6217973" y="5999765"/>
            <a:ext cx="605160" cy="276120"/>
            <a:chOff x="7342517" y="5322103"/>
            <a:chExt cx="60516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1275C9-C35C-4CE0-9CE1-DC8BE58E301C}"/>
                    </a:ext>
                  </a:extLst>
                </p14:cNvPr>
                <p14:cNvContentPartPr/>
                <p14:nvPr/>
              </p14:nvContentPartPr>
              <p14:xfrm>
                <a:off x="7342517" y="5322103"/>
                <a:ext cx="501480" cy="26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1275C9-C35C-4CE0-9CE1-DC8BE58E30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24517" y="5304463"/>
                  <a:ext cx="5371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C002619-64FF-4C58-9D93-CFF611517EAC}"/>
                    </a:ext>
                  </a:extLst>
                </p14:cNvPr>
                <p14:cNvContentPartPr/>
                <p14:nvPr/>
              </p14:nvContentPartPr>
              <p14:xfrm>
                <a:off x="7551677" y="5363503"/>
                <a:ext cx="396000" cy="234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C002619-64FF-4C58-9D93-CFF611517EA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33677" y="5345863"/>
                  <a:ext cx="43164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5586DB7-669C-4678-8BB3-24E10AF5D27D}"/>
              </a:ext>
            </a:extLst>
          </p:cNvPr>
          <p:cNvGrpSpPr/>
          <p:nvPr/>
        </p:nvGrpSpPr>
        <p:grpSpPr>
          <a:xfrm>
            <a:off x="6064613" y="5385605"/>
            <a:ext cx="1593720" cy="392760"/>
            <a:chOff x="7189157" y="4707943"/>
            <a:chExt cx="15937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3F4BD50-9866-4769-8D9B-E2DBE72A1BD4}"/>
                    </a:ext>
                  </a:extLst>
                </p14:cNvPr>
                <p14:cNvContentPartPr/>
                <p14:nvPr/>
              </p14:nvContentPartPr>
              <p14:xfrm>
                <a:off x="7189157" y="4800823"/>
                <a:ext cx="225000" cy="253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3F4BD50-9866-4769-8D9B-E2DBE72A1B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71157" y="4783183"/>
                  <a:ext cx="260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0F65C1-BEBE-4877-A8A3-DC9ACB2496B7}"/>
                    </a:ext>
                  </a:extLst>
                </p14:cNvPr>
                <p14:cNvContentPartPr/>
                <p14:nvPr/>
              </p14:nvContentPartPr>
              <p14:xfrm>
                <a:off x="7213637" y="4913143"/>
                <a:ext cx="114840" cy="43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0F65C1-BEBE-4877-A8A3-DC9ACB2496B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5637" y="4895143"/>
                  <a:ext cx="150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541625-789C-4F9A-A2F3-A8B9912C45B3}"/>
                    </a:ext>
                  </a:extLst>
                </p14:cNvPr>
                <p14:cNvContentPartPr/>
                <p14:nvPr/>
              </p14:nvContentPartPr>
              <p14:xfrm>
                <a:off x="7405877" y="4723063"/>
                <a:ext cx="69120" cy="91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541625-789C-4F9A-A2F3-A8B9912C45B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87877" y="4705063"/>
                  <a:ext cx="104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A496550-5B6B-4456-89F4-9209E433BC00}"/>
                    </a:ext>
                  </a:extLst>
                </p14:cNvPr>
                <p14:cNvContentPartPr/>
                <p14:nvPr/>
              </p14:nvContentPartPr>
              <p14:xfrm>
                <a:off x="7559597" y="4744303"/>
                <a:ext cx="73080" cy="69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A496550-5B6B-4456-89F4-9209E433BC0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41957" y="4726303"/>
                  <a:ext cx="108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52B0DF7-A33A-431D-BEF9-F9036CB52B5D}"/>
                    </a:ext>
                  </a:extLst>
                </p14:cNvPr>
                <p14:cNvContentPartPr/>
                <p14:nvPr/>
              </p14:nvContentPartPr>
              <p14:xfrm>
                <a:off x="7816997" y="4937983"/>
                <a:ext cx="9648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52B0DF7-A33A-431D-BEF9-F9036CB52B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99357" y="4919983"/>
                  <a:ext cx="132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68DD22-7BA9-41E7-BC9E-8682E0E4109B}"/>
                    </a:ext>
                  </a:extLst>
                </p14:cNvPr>
                <p14:cNvContentPartPr/>
                <p14:nvPr/>
              </p14:nvContentPartPr>
              <p14:xfrm>
                <a:off x="7802597" y="5065063"/>
                <a:ext cx="82800" cy="1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68DD22-7BA9-41E7-BC9E-8682E0E4109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84957" y="5047063"/>
                  <a:ext cx="118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C63643-89E7-484B-A454-69A4BC527433}"/>
                    </a:ext>
                  </a:extLst>
                </p14:cNvPr>
                <p14:cNvContentPartPr/>
                <p14:nvPr/>
              </p14:nvContentPartPr>
              <p14:xfrm>
                <a:off x="8107157" y="4985863"/>
                <a:ext cx="88560" cy="44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C63643-89E7-484B-A454-69A4BC5274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89157" y="4967863"/>
                  <a:ext cx="124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AE7D96-E9A3-463C-AB71-2EEE3DF8C434}"/>
                    </a:ext>
                  </a:extLst>
                </p14:cNvPr>
                <p14:cNvContentPartPr/>
                <p14:nvPr/>
              </p14:nvContentPartPr>
              <p14:xfrm>
                <a:off x="8345837" y="4823863"/>
                <a:ext cx="206280" cy="276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AE7D96-E9A3-463C-AB71-2EEE3DF8C43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28197" y="4805863"/>
                  <a:ext cx="241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38D2C83-E6F7-4022-BD2B-4A70FF44CD97}"/>
                    </a:ext>
                  </a:extLst>
                </p14:cNvPr>
                <p14:cNvContentPartPr/>
                <p14:nvPr/>
              </p14:nvContentPartPr>
              <p14:xfrm>
                <a:off x="8370317" y="4976863"/>
                <a:ext cx="95400" cy="4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38D2C83-E6F7-4022-BD2B-4A70FF44CD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52677" y="4959223"/>
                  <a:ext cx="131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EF41DAA-229B-4B2D-A663-300B55FB1A98}"/>
                    </a:ext>
                  </a:extLst>
                </p14:cNvPr>
                <p14:cNvContentPartPr/>
                <p14:nvPr/>
              </p14:nvContentPartPr>
              <p14:xfrm>
                <a:off x="8536997" y="4710823"/>
                <a:ext cx="74160" cy="10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EF41DAA-229B-4B2D-A663-300B55FB1A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18997" y="4692823"/>
                  <a:ext cx="109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A15913A-EAE4-49F3-AC26-A2DFE7475237}"/>
                    </a:ext>
                  </a:extLst>
                </p14:cNvPr>
                <p14:cNvContentPartPr/>
                <p14:nvPr/>
              </p14:nvContentPartPr>
              <p14:xfrm>
                <a:off x="8655797" y="4707943"/>
                <a:ext cx="127080" cy="83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A15913A-EAE4-49F3-AC26-A2DFE74752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38157" y="4690303"/>
                  <a:ext cx="162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F4F4B2-7ACF-4AED-8B00-B34FD9A5C715}"/>
                    </a:ext>
                  </a:extLst>
                </p14:cNvPr>
                <p14:cNvContentPartPr/>
                <p14:nvPr/>
              </p14:nvContentPartPr>
              <p14:xfrm>
                <a:off x="8419997" y="5041663"/>
                <a:ext cx="69120" cy="11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F4F4B2-7ACF-4AED-8B00-B34FD9A5C71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402357" y="5023663"/>
                  <a:ext cx="104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4E2C146-EA5A-40BB-89F7-27F7E08F5DD1}"/>
                    </a:ext>
                  </a:extLst>
                </p14:cNvPr>
                <p14:cNvContentPartPr/>
                <p14:nvPr/>
              </p14:nvContentPartPr>
              <p14:xfrm>
                <a:off x="8088797" y="4990543"/>
                <a:ext cx="181080" cy="43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4E2C146-EA5A-40BB-89F7-27F7E08F5DD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71157" y="4972543"/>
                  <a:ext cx="216720" cy="7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867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4620"/>
            <a:ext cx="8229600" cy="1626038"/>
          </a:xfrm>
        </p:spPr>
        <p:txBody>
          <a:bodyPr>
            <a:normAutofit/>
          </a:bodyPr>
          <a:lstStyle/>
          <a:p>
            <a:r>
              <a:rPr lang="en-US" sz="2000" dirty="0"/>
              <a:t>The two sides of every tensor equation must contain identical, and identically placed, </a:t>
            </a:r>
            <a:r>
              <a:rPr lang="en-US" sz="2000" b="1" i="1" dirty="0"/>
              <a:t>free</a:t>
            </a:r>
            <a:r>
              <a:rPr lang="en-US" sz="2000" dirty="0"/>
              <a:t> indices.</a:t>
            </a:r>
          </a:p>
          <a:p>
            <a:r>
              <a:rPr lang="en-US" sz="2000" dirty="0"/>
              <a:t>Shifting of free indices must be done simultaneously on both sides.</a:t>
            </a:r>
          </a:p>
          <a:p>
            <a:r>
              <a:rPr lang="en-US" sz="2000" dirty="0"/>
              <a:t>Pairs of dummy indices can be renamed or raised/lowered anytime.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8"/>
          <a:stretch/>
        </p:blipFill>
        <p:spPr bwMode="auto">
          <a:xfrm>
            <a:off x="1371600" y="4352925"/>
            <a:ext cx="9906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300" y="3141680"/>
            <a:ext cx="2286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Which are the free indices in each of these examples?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4538167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C</a:t>
            </a:r>
            <a:r>
              <a:rPr lang="en-US" i="1" baseline="-25000" dirty="0" err="1"/>
              <a:t>lk</a:t>
            </a:r>
            <a:endParaRPr lang="en-US" i="1" baseline="-25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8"/>
          <a:stretch/>
        </p:blipFill>
        <p:spPr bwMode="auto">
          <a:xfrm>
            <a:off x="5486400" y="4467225"/>
            <a:ext cx="685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45409" y="5129213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C</a:t>
            </a:r>
            <a:r>
              <a:rPr lang="en-US" i="1" baseline="-25000" dirty="0" err="1"/>
              <a:t>lk</a:t>
            </a:r>
            <a:endParaRPr lang="en-US" i="1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6385176" y="570261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</a:t>
            </a:r>
            <a:r>
              <a:rPr lang="en-US" dirty="0" err="1"/>
              <a:t>C</a:t>
            </a:r>
            <a:r>
              <a:rPr lang="en-US" i="1" baseline="-25000" dirty="0" err="1"/>
              <a:t>lk</a:t>
            </a:r>
            <a:endParaRPr lang="en-US" i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749118" y="3419357"/>
            <a:ext cx="385432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Which is a proper tensor equation?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A5CBB-C98F-4988-A48B-C7EB05228B08}"/>
              </a:ext>
            </a:extLst>
          </p:cNvPr>
          <p:cNvSpPr txBox="1"/>
          <p:nvPr/>
        </p:nvSpPr>
        <p:spPr>
          <a:xfrm>
            <a:off x="304800" y="221577"/>
            <a:ext cx="8436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 startAt="13"/>
            </a:pPr>
            <a:r>
              <a:rPr lang="en-US" sz="2000" dirty="0"/>
              <a:t>Rules for tensor equations  </a:t>
            </a:r>
          </a:p>
          <a:p>
            <a:pPr lvl="1"/>
            <a:r>
              <a:rPr lang="en-US" sz="2000" dirty="0"/>
              <a:t>(E.g. Maxwell’s equations will be written as a pair of tensor equations.)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3238" y="1981200"/>
            <a:ext cx="3057525" cy="762000"/>
            <a:chOff x="3043238" y="2819400"/>
            <a:chExt cx="3057525" cy="76200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238" y="2819400"/>
              <a:ext cx="30575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429000" y="2819400"/>
              <a:ext cx="12192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C7E45EA-B9D1-4F1B-BDA8-8C088C08E899}"/>
              </a:ext>
            </a:extLst>
          </p:cNvPr>
          <p:cNvSpPr txBox="1"/>
          <p:nvPr/>
        </p:nvSpPr>
        <p:spPr>
          <a:xfrm>
            <a:off x="838200" y="27758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14.  Contraction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38541-903C-4138-BE59-F15D72F36CA4}"/>
              </a:ext>
            </a:extLst>
          </p:cNvPr>
          <p:cNvSpPr txBox="1"/>
          <p:nvPr/>
        </p:nvSpPr>
        <p:spPr>
          <a:xfrm>
            <a:off x="1143000" y="944727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From tensor </a:t>
            </a:r>
            <a:r>
              <a:rPr lang="en-US" sz="2400" dirty="0" err="1"/>
              <a:t>A</a:t>
            </a:r>
            <a:r>
              <a:rPr lang="en-US" sz="2400" baseline="30000" dirty="0" err="1"/>
              <a:t>ik</a:t>
            </a:r>
            <a:r>
              <a:rPr lang="en-US" sz="2400" dirty="0"/>
              <a:t>, we can form a scalar by contraction:  </a:t>
            </a:r>
            <a:r>
              <a:rPr lang="en-US" sz="2400" dirty="0" err="1"/>
              <a:t>A</a:t>
            </a:r>
            <a:r>
              <a:rPr lang="en-US" sz="2400" baseline="30000" dirty="0" err="1"/>
              <a:t>i</a:t>
            </a:r>
            <a:r>
              <a:rPr lang="en-US" sz="2400" baseline="-25000" dirty="0" err="1"/>
              <a:t>i</a:t>
            </a:r>
            <a:r>
              <a:rPr lang="en-US" sz="2400" dirty="0"/>
              <a:t> = “the trace” of </a:t>
            </a:r>
            <a:r>
              <a:rPr lang="en-US" sz="2400" dirty="0" err="1"/>
              <a:t>A</a:t>
            </a:r>
            <a:r>
              <a:rPr lang="en-US" sz="2400" baseline="30000" dirty="0" err="1"/>
              <a:t>ik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9D6C47-096F-4961-81B6-12C1668488B3}"/>
              </a:ext>
            </a:extLst>
          </p:cNvPr>
          <p:cNvSpPr txBox="1"/>
          <p:nvPr/>
        </p:nvSpPr>
        <p:spPr>
          <a:xfrm>
            <a:off x="304800" y="1066800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15.  The scalar product A</a:t>
            </a:r>
            <a:r>
              <a:rPr lang="en-US" sz="2400" baseline="30000" dirty="0"/>
              <a:t>i </a:t>
            </a:r>
            <a:r>
              <a:rPr lang="en-US" sz="2400" dirty="0"/>
              <a:t>B</a:t>
            </a:r>
            <a:r>
              <a:rPr lang="en-US" sz="2400" baseline="-25000" dirty="0"/>
              <a:t>i</a:t>
            </a:r>
            <a:r>
              <a:rPr lang="en-US" sz="2400" dirty="0"/>
              <a:t> is a contraction of the tensor A</a:t>
            </a:r>
            <a:r>
              <a:rPr lang="en-US" sz="2400" baseline="30000" dirty="0"/>
              <a:t>i </a:t>
            </a:r>
            <a:r>
              <a:rPr lang="en-US" sz="2400" dirty="0"/>
              <a:t>B</a:t>
            </a:r>
            <a:r>
              <a:rPr lang="en-US" sz="2400" baseline="-25000" dirty="0"/>
              <a:t>k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Contraction lowers rank of tensor by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FF666-73FB-40FF-AB9B-71653C55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3" y="3372029"/>
            <a:ext cx="365715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39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52900"/>
            <a:ext cx="1333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6"/>
          <a:stretch/>
        </p:blipFill>
        <p:spPr bwMode="auto">
          <a:xfrm>
            <a:off x="2667000" y="1314449"/>
            <a:ext cx="2878108" cy="114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05D844-B57A-4924-B936-7ECC9AF48323}"/>
              </a:ext>
            </a:extLst>
          </p:cNvPr>
          <p:cNvSpPr txBox="1"/>
          <p:nvPr/>
        </p:nvSpPr>
        <p:spPr>
          <a:xfrm>
            <a:off x="495300" y="305485"/>
            <a:ext cx="8115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16.  Some special tensors are the same in all coordinate systems </a:t>
            </a:r>
            <a:r>
              <a:rPr lang="en-US" sz="2400" i="1" dirty="0"/>
              <a:t>by definition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041DA-F550-427C-9CE1-8F8D0BE91CFF}"/>
              </a:ext>
            </a:extLst>
          </p:cNvPr>
          <p:cNvSpPr txBox="1"/>
          <p:nvPr/>
        </p:nvSpPr>
        <p:spPr>
          <a:xfrm>
            <a:off x="653143" y="1272659"/>
            <a:ext cx="1981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Unit 4-tensor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B61C1-3425-4030-B75F-D46BF56F2030}"/>
              </a:ext>
            </a:extLst>
          </p:cNvPr>
          <p:cNvSpPr txBox="1"/>
          <p:nvPr/>
        </p:nvSpPr>
        <p:spPr>
          <a:xfrm>
            <a:off x="2590800" y="3048000"/>
            <a:ext cx="68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344B5F-7B34-48B5-87DB-16673CFE51C3}"/>
              </a:ext>
            </a:extLst>
          </p:cNvPr>
          <p:cNvGrpSpPr/>
          <p:nvPr/>
        </p:nvGrpSpPr>
        <p:grpSpPr>
          <a:xfrm>
            <a:off x="3563237" y="3086143"/>
            <a:ext cx="306720" cy="412920"/>
            <a:chOff x="3563237" y="3086143"/>
            <a:chExt cx="30672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1262EA3-3818-47A8-83AC-4B93E693F829}"/>
                    </a:ext>
                  </a:extLst>
                </p14:cNvPr>
                <p14:cNvContentPartPr/>
                <p14:nvPr/>
              </p14:nvContentPartPr>
              <p14:xfrm>
                <a:off x="3563237" y="3086143"/>
                <a:ext cx="155880" cy="34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1262EA3-3818-47A8-83AC-4B93E693F82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45597" y="3068503"/>
                  <a:ext cx="19152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FC02CF-411C-4EC8-A769-F12A82CEF3FB}"/>
                    </a:ext>
                  </a:extLst>
                </p14:cNvPr>
                <p14:cNvContentPartPr/>
                <p14:nvPr/>
              </p14:nvContentPartPr>
              <p14:xfrm>
                <a:off x="3833957" y="3400783"/>
                <a:ext cx="29160" cy="98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FC02CF-411C-4EC8-A769-F12A82CEF3F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16317" y="3382783"/>
                  <a:ext cx="6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534DEB-E473-45C2-8603-353CAF7A92FB}"/>
                    </a:ext>
                  </a:extLst>
                </p14:cNvPr>
                <p14:cNvContentPartPr/>
                <p14:nvPr/>
              </p14:nvContentPartPr>
              <p14:xfrm>
                <a:off x="3839717" y="3269743"/>
                <a:ext cx="30240" cy="2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534DEB-E473-45C2-8603-353CAF7A92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21717" y="3252103"/>
                  <a:ext cx="658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EF92EAA-A6DE-4F8A-93D8-5C7F93A3935A}"/>
                  </a:ext>
                </a:extLst>
              </p14:cNvPr>
              <p14:cNvContentPartPr/>
              <p14:nvPr/>
            </p14:nvContentPartPr>
            <p14:xfrm>
              <a:off x="3799397" y="2946103"/>
              <a:ext cx="31320" cy="114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EF92EAA-A6DE-4F8A-93D8-5C7F93A393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1757" y="2928103"/>
                <a:ext cx="669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80E8808-6FA5-4A94-9E11-0D4E4E0963C3}"/>
                  </a:ext>
                </a:extLst>
              </p14:cNvPr>
              <p14:cNvContentPartPr/>
              <p14:nvPr/>
            </p14:nvContentPartPr>
            <p14:xfrm>
              <a:off x="3833957" y="2790223"/>
              <a:ext cx="14040" cy="30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80E8808-6FA5-4A94-9E11-0D4E4E0963C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6317" y="2772223"/>
                <a:ext cx="4968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5524084-3BE4-44F6-BC40-12D3E3FACA45}"/>
              </a:ext>
            </a:extLst>
          </p:cNvPr>
          <p:cNvGrpSpPr/>
          <p:nvPr/>
        </p:nvGrpSpPr>
        <p:grpSpPr>
          <a:xfrm>
            <a:off x="4120517" y="3031423"/>
            <a:ext cx="611640" cy="418680"/>
            <a:chOff x="4120517" y="3031423"/>
            <a:chExt cx="6116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860432-65B8-4F85-87DA-56161716A2C0}"/>
                    </a:ext>
                  </a:extLst>
                </p14:cNvPr>
                <p14:cNvContentPartPr/>
                <p14:nvPr/>
              </p14:nvContentPartPr>
              <p14:xfrm>
                <a:off x="4124117" y="3190183"/>
                <a:ext cx="232920" cy="19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860432-65B8-4F85-87DA-56161716A2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06117" y="3172543"/>
                  <a:ext cx="268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25B7E0B-FB99-4F1D-8C8E-B38499209D09}"/>
                    </a:ext>
                  </a:extLst>
                </p14:cNvPr>
                <p14:cNvContentPartPr/>
                <p14:nvPr/>
              </p14:nvContentPartPr>
              <p14:xfrm>
                <a:off x="4120517" y="3275503"/>
                <a:ext cx="241920" cy="11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25B7E0B-FB99-4F1D-8C8E-B38499209D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02877" y="3257503"/>
                  <a:ext cx="277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0711A4-B790-42F8-86D7-BE3004B87A6E}"/>
                    </a:ext>
                  </a:extLst>
                </p14:cNvPr>
                <p14:cNvContentPartPr/>
                <p14:nvPr/>
              </p14:nvContentPartPr>
              <p14:xfrm>
                <a:off x="4570517" y="3037543"/>
                <a:ext cx="44640" cy="412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0711A4-B790-42F8-86D7-BE3004B87A6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2877" y="3019903"/>
                  <a:ext cx="802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5993D21-F6EE-476B-99AF-827FD84A5710}"/>
                    </a:ext>
                  </a:extLst>
                </p14:cNvPr>
                <p14:cNvContentPartPr/>
                <p14:nvPr/>
              </p14:nvContentPartPr>
              <p14:xfrm>
                <a:off x="4486277" y="3031423"/>
                <a:ext cx="245880" cy="223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5993D21-F6EE-476B-99AF-827FD84A57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68277" y="3013783"/>
                  <a:ext cx="281520" cy="25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67E6022-E05F-43AB-A3BD-C76B01C2D5FB}"/>
                  </a:ext>
                </a:extLst>
              </p14:cNvPr>
              <p14:cNvContentPartPr/>
              <p14:nvPr/>
            </p14:nvContentPartPr>
            <p14:xfrm>
              <a:off x="6403637" y="1186423"/>
              <a:ext cx="39240" cy="201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67E6022-E05F-43AB-A3BD-C76B01C2D5F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85997" y="1168783"/>
                <a:ext cx="7488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0" name="Group 10249">
            <a:extLst>
              <a:ext uri="{FF2B5EF4-FFF2-40B4-BE49-F238E27FC236}">
                <a16:creationId xmlns:a16="http://schemas.microsoft.com/office/drawing/2014/main" id="{FC8CF44F-682E-4BD3-9B31-9C99AF00696E}"/>
              </a:ext>
            </a:extLst>
          </p:cNvPr>
          <p:cNvGrpSpPr/>
          <p:nvPr/>
        </p:nvGrpSpPr>
        <p:grpSpPr>
          <a:xfrm>
            <a:off x="6733037" y="1209823"/>
            <a:ext cx="736560" cy="173160"/>
            <a:chOff x="6733037" y="1209823"/>
            <a:chExt cx="73656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DBC941-1621-4F2F-9F5C-1CA2C5A3CDD3}"/>
                    </a:ext>
                  </a:extLst>
                </p14:cNvPr>
                <p14:cNvContentPartPr/>
                <p14:nvPr/>
              </p14:nvContentPartPr>
              <p14:xfrm>
                <a:off x="6733037" y="1209823"/>
                <a:ext cx="155160" cy="164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DBC941-1621-4F2F-9F5C-1CA2C5A3CD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15397" y="1192183"/>
                  <a:ext cx="1908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FB9E9EE-53EA-4EC2-8EBD-6C564610C4F0}"/>
                    </a:ext>
                  </a:extLst>
                </p14:cNvPr>
                <p14:cNvContentPartPr/>
                <p14:nvPr/>
              </p14:nvContentPartPr>
              <p14:xfrm>
                <a:off x="7056317" y="1224223"/>
                <a:ext cx="113760" cy="158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FB9E9EE-53EA-4EC2-8EBD-6C564610C4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38317" y="1206223"/>
                  <a:ext cx="149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2AC6222-A50D-40D0-8126-59DCAA89A3DA}"/>
                    </a:ext>
                  </a:extLst>
                </p14:cNvPr>
                <p14:cNvContentPartPr/>
                <p14:nvPr/>
              </p14:nvContentPartPr>
              <p14:xfrm>
                <a:off x="7276997" y="1227823"/>
                <a:ext cx="192600" cy="128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2AC6222-A50D-40D0-8126-59DCAA89A3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59357" y="1209823"/>
                  <a:ext cx="22824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240" name="Ink 10239">
                <a:extLst>
                  <a:ext uri="{FF2B5EF4-FFF2-40B4-BE49-F238E27FC236}">
                    <a16:creationId xmlns:a16="http://schemas.microsoft.com/office/drawing/2014/main" id="{0E7D2749-78FA-4C8E-8D8C-82C902E60F89}"/>
                  </a:ext>
                </a:extLst>
              </p14:cNvPr>
              <p14:cNvContentPartPr/>
              <p14:nvPr/>
            </p14:nvContentPartPr>
            <p14:xfrm>
              <a:off x="6428477" y="1600423"/>
              <a:ext cx="138600" cy="162000"/>
            </p14:xfrm>
          </p:contentPart>
        </mc:Choice>
        <mc:Fallback xmlns="">
          <p:pic>
            <p:nvPicPr>
              <p:cNvPr id="10240" name="Ink 10239">
                <a:extLst>
                  <a:ext uri="{FF2B5EF4-FFF2-40B4-BE49-F238E27FC236}">
                    <a16:creationId xmlns:a16="http://schemas.microsoft.com/office/drawing/2014/main" id="{0E7D2749-78FA-4C8E-8D8C-82C902E60F8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10837" y="1582423"/>
                <a:ext cx="1742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41" name="Ink 10240">
                <a:extLst>
                  <a:ext uri="{FF2B5EF4-FFF2-40B4-BE49-F238E27FC236}">
                    <a16:creationId xmlns:a16="http://schemas.microsoft.com/office/drawing/2014/main" id="{A7238115-3D2A-4FDA-AE17-F3771917A27A}"/>
                  </a:ext>
                </a:extLst>
              </p14:cNvPr>
              <p14:cNvContentPartPr/>
              <p14:nvPr/>
            </p14:nvContentPartPr>
            <p14:xfrm>
              <a:off x="6828797" y="1591783"/>
              <a:ext cx="79560" cy="195480"/>
            </p14:xfrm>
          </p:contentPart>
        </mc:Choice>
        <mc:Fallback xmlns="">
          <p:pic>
            <p:nvPicPr>
              <p:cNvPr id="10241" name="Ink 10240">
                <a:extLst>
                  <a:ext uri="{FF2B5EF4-FFF2-40B4-BE49-F238E27FC236}">
                    <a16:creationId xmlns:a16="http://schemas.microsoft.com/office/drawing/2014/main" id="{A7238115-3D2A-4FDA-AE17-F3771917A2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11157" y="1574143"/>
                <a:ext cx="115200" cy="23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D153473D-6E58-4D52-AFAC-8082BBCC29A0}"/>
              </a:ext>
            </a:extLst>
          </p:cNvPr>
          <p:cNvGrpSpPr/>
          <p:nvPr/>
        </p:nvGrpSpPr>
        <p:grpSpPr>
          <a:xfrm>
            <a:off x="7150637" y="1578103"/>
            <a:ext cx="368280" cy="173520"/>
            <a:chOff x="7150637" y="1578103"/>
            <a:chExt cx="3682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242" name="Ink 10241">
                  <a:extLst>
                    <a:ext uri="{FF2B5EF4-FFF2-40B4-BE49-F238E27FC236}">
                      <a16:creationId xmlns:a16="http://schemas.microsoft.com/office/drawing/2014/main" id="{490F7453-5F04-45EE-8288-7273D03939B1}"/>
                    </a:ext>
                  </a:extLst>
                </p14:cNvPr>
                <p14:cNvContentPartPr/>
                <p14:nvPr/>
              </p14:nvContentPartPr>
              <p14:xfrm>
                <a:off x="7150637" y="1603663"/>
                <a:ext cx="104400" cy="147960"/>
              </p14:xfrm>
            </p:contentPart>
          </mc:Choice>
          <mc:Fallback xmlns="">
            <p:pic>
              <p:nvPicPr>
                <p:cNvPr id="10242" name="Ink 10241">
                  <a:extLst>
                    <a:ext uri="{FF2B5EF4-FFF2-40B4-BE49-F238E27FC236}">
                      <a16:creationId xmlns:a16="http://schemas.microsoft.com/office/drawing/2014/main" id="{490F7453-5F04-45EE-8288-7273D03939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32637" y="1585663"/>
                  <a:ext cx="140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248" name="Ink 10247">
                  <a:extLst>
                    <a:ext uri="{FF2B5EF4-FFF2-40B4-BE49-F238E27FC236}">
                      <a16:creationId xmlns:a16="http://schemas.microsoft.com/office/drawing/2014/main" id="{5BB6F58D-5312-4D43-9FA5-D923C938AC60}"/>
                    </a:ext>
                  </a:extLst>
                </p14:cNvPr>
                <p14:cNvContentPartPr/>
                <p14:nvPr/>
              </p14:nvContentPartPr>
              <p14:xfrm>
                <a:off x="7356197" y="1578103"/>
                <a:ext cx="162720" cy="116280"/>
              </p14:xfrm>
            </p:contentPart>
          </mc:Choice>
          <mc:Fallback xmlns="">
            <p:pic>
              <p:nvPicPr>
                <p:cNvPr id="10248" name="Ink 10247">
                  <a:extLst>
                    <a:ext uri="{FF2B5EF4-FFF2-40B4-BE49-F238E27FC236}">
                      <a16:creationId xmlns:a16="http://schemas.microsoft.com/office/drawing/2014/main" id="{5BB6F58D-5312-4D43-9FA5-D923C938AC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338197" y="1560463"/>
                  <a:ext cx="19836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251" name="Ink 10250">
                <a:extLst>
                  <a:ext uri="{FF2B5EF4-FFF2-40B4-BE49-F238E27FC236}">
                    <a16:creationId xmlns:a16="http://schemas.microsoft.com/office/drawing/2014/main" id="{48F344E8-5572-44DE-A471-EB5FD9F85F85}"/>
                  </a:ext>
                </a:extLst>
              </p14:cNvPr>
              <p14:cNvContentPartPr/>
              <p14:nvPr/>
            </p14:nvContentPartPr>
            <p14:xfrm>
              <a:off x="6453317" y="2059063"/>
              <a:ext cx="205560" cy="204840"/>
            </p14:xfrm>
          </p:contentPart>
        </mc:Choice>
        <mc:Fallback xmlns="">
          <p:pic>
            <p:nvPicPr>
              <p:cNvPr id="10251" name="Ink 10250">
                <a:extLst>
                  <a:ext uri="{FF2B5EF4-FFF2-40B4-BE49-F238E27FC236}">
                    <a16:creationId xmlns:a16="http://schemas.microsoft.com/office/drawing/2014/main" id="{48F344E8-5572-44DE-A471-EB5FD9F85F8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35317" y="2041063"/>
                <a:ext cx="24120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55" name="Group 10254">
            <a:extLst>
              <a:ext uri="{FF2B5EF4-FFF2-40B4-BE49-F238E27FC236}">
                <a16:creationId xmlns:a16="http://schemas.microsoft.com/office/drawing/2014/main" id="{93C7D975-42AC-462E-B9C2-CC10F5CD1575}"/>
              </a:ext>
            </a:extLst>
          </p:cNvPr>
          <p:cNvGrpSpPr/>
          <p:nvPr/>
        </p:nvGrpSpPr>
        <p:grpSpPr>
          <a:xfrm>
            <a:off x="6897557" y="2023423"/>
            <a:ext cx="277200" cy="169920"/>
            <a:chOff x="6897557" y="2023423"/>
            <a:chExt cx="27720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252" name="Ink 10251">
                  <a:extLst>
                    <a:ext uri="{FF2B5EF4-FFF2-40B4-BE49-F238E27FC236}">
                      <a16:creationId xmlns:a16="http://schemas.microsoft.com/office/drawing/2014/main" id="{4322C453-9B76-4458-94B6-23622F57E8E2}"/>
                    </a:ext>
                  </a:extLst>
                </p14:cNvPr>
                <p14:cNvContentPartPr/>
                <p14:nvPr/>
              </p14:nvContentPartPr>
              <p14:xfrm>
                <a:off x="6897557" y="2056543"/>
                <a:ext cx="105120" cy="136800"/>
              </p14:xfrm>
            </p:contentPart>
          </mc:Choice>
          <mc:Fallback xmlns="">
            <p:pic>
              <p:nvPicPr>
                <p:cNvPr id="10252" name="Ink 10251">
                  <a:extLst>
                    <a:ext uri="{FF2B5EF4-FFF2-40B4-BE49-F238E27FC236}">
                      <a16:creationId xmlns:a16="http://schemas.microsoft.com/office/drawing/2014/main" id="{4322C453-9B76-4458-94B6-23622F57E8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79557" y="2038903"/>
                  <a:ext cx="140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253" name="Ink 10252">
                  <a:extLst>
                    <a:ext uri="{FF2B5EF4-FFF2-40B4-BE49-F238E27FC236}">
                      <a16:creationId xmlns:a16="http://schemas.microsoft.com/office/drawing/2014/main" id="{B6D2C849-1862-40B9-9C78-232381ED3729}"/>
                    </a:ext>
                  </a:extLst>
                </p14:cNvPr>
                <p14:cNvContentPartPr/>
                <p14:nvPr/>
              </p14:nvContentPartPr>
              <p14:xfrm>
                <a:off x="7153157" y="2023423"/>
                <a:ext cx="21600" cy="153000"/>
              </p14:xfrm>
            </p:contentPart>
          </mc:Choice>
          <mc:Fallback xmlns="">
            <p:pic>
              <p:nvPicPr>
                <p:cNvPr id="10253" name="Ink 10252">
                  <a:extLst>
                    <a:ext uri="{FF2B5EF4-FFF2-40B4-BE49-F238E27FC236}">
                      <a16:creationId xmlns:a16="http://schemas.microsoft.com/office/drawing/2014/main" id="{B6D2C849-1862-40B9-9C78-232381ED37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35517" y="2005423"/>
                  <a:ext cx="5724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254" name="Ink 10253">
                <a:extLst>
                  <a:ext uri="{FF2B5EF4-FFF2-40B4-BE49-F238E27FC236}">
                    <a16:creationId xmlns:a16="http://schemas.microsoft.com/office/drawing/2014/main" id="{D1B54A81-BDA0-42F3-BEA0-D54D7726ADD5}"/>
                  </a:ext>
                </a:extLst>
              </p14:cNvPr>
              <p14:cNvContentPartPr/>
              <p14:nvPr/>
            </p14:nvContentPartPr>
            <p14:xfrm>
              <a:off x="7354757" y="1994983"/>
              <a:ext cx="155520" cy="129240"/>
            </p14:xfrm>
          </p:contentPart>
        </mc:Choice>
        <mc:Fallback xmlns="">
          <p:pic>
            <p:nvPicPr>
              <p:cNvPr id="10254" name="Ink 10253">
                <a:extLst>
                  <a:ext uri="{FF2B5EF4-FFF2-40B4-BE49-F238E27FC236}">
                    <a16:creationId xmlns:a16="http://schemas.microsoft.com/office/drawing/2014/main" id="{D1B54A81-BDA0-42F3-BEA0-D54D7726ADD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36757" y="1977343"/>
                <a:ext cx="1911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256" name="Ink 10255">
                <a:extLst>
                  <a:ext uri="{FF2B5EF4-FFF2-40B4-BE49-F238E27FC236}">
                    <a16:creationId xmlns:a16="http://schemas.microsoft.com/office/drawing/2014/main" id="{05C9414F-14D6-464C-8693-BFA4CAA60977}"/>
                  </a:ext>
                </a:extLst>
              </p14:cNvPr>
              <p14:cNvContentPartPr/>
              <p14:nvPr/>
            </p14:nvContentPartPr>
            <p14:xfrm>
              <a:off x="6473117" y="2460463"/>
              <a:ext cx="173520" cy="153360"/>
            </p14:xfrm>
          </p:contentPart>
        </mc:Choice>
        <mc:Fallback xmlns="">
          <p:pic>
            <p:nvPicPr>
              <p:cNvPr id="10256" name="Ink 10255">
                <a:extLst>
                  <a:ext uri="{FF2B5EF4-FFF2-40B4-BE49-F238E27FC236}">
                    <a16:creationId xmlns:a16="http://schemas.microsoft.com/office/drawing/2014/main" id="{05C9414F-14D6-464C-8693-BFA4CAA6097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55477" y="2442823"/>
                <a:ext cx="20916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60" name="Group 10259">
            <a:extLst>
              <a:ext uri="{FF2B5EF4-FFF2-40B4-BE49-F238E27FC236}">
                <a16:creationId xmlns:a16="http://schemas.microsoft.com/office/drawing/2014/main" id="{B8291E8A-ECF2-4EBB-A11A-E8A11C701EA0}"/>
              </a:ext>
            </a:extLst>
          </p:cNvPr>
          <p:cNvGrpSpPr/>
          <p:nvPr/>
        </p:nvGrpSpPr>
        <p:grpSpPr>
          <a:xfrm>
            <a:off x="6894317" y="2428423"/>
            <a:ext cx="392040" cy="150840"/>
            <a:chOff x="6894317" y="2428423"/>
            <a:chExt cx="39204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257" name="Ink 10256">
                  <a:extLst>
                    <a:ext uri="{FF2B5EF4-FFF2-40B4-BE49-F238E27FC236}">
                      <a16:creationId xmlns:a16="http://schemas.microsoft.com/office/drawing/2014/main" id="{0F33F4BE-2D4F-4D1A-9A02-5CB469E79169}"/>
                    </a:ext>
                  </a:extLst>
                </p14:cNvPr>
                <p14:cNvContentPartPr/>
                <p14:nvPr/>
              </p14:nvContentPartPr>
              <p14:xfrm>
                <a:off x="6894317" y="2428423"/>
                <a:ext cx="167400" cy="138240"/>
              </p14:xfrm>
            </p:contentPart>
          </mc:Choice>
          <mc:Fallback xmlns="">
            <p:pic>
              <p:nvPicPr>
                <p:cNvPr id="10257" name="Ink 10256">
                  <a:extLst>
                    <a:ext uri="{FF2B5EF4-FFF2-40B4-BE49-F238E27FC236}">
                      <a16:creationId xmlns:a16="http://schemas.microsoft.com/office/drawing/2014/main" id="{0F33F4BE-2D4F-4D1A-9A02-5CB469E791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76677" y="2410783"/>
                  <a:ext cx="2030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258" name="Ink 10257">
                  <a:extLst>
                    <a:ext uri="{FF2B5EF4-FFF2-40B4-BE49-F238E27FC236}">
                      <a16:creationId xmlns:a16="http://schemas.microsoft.com/office/drawing/2014/main" id="{D23E9AD9-A9B5-44F9-B629-D12729CE99DD}"/>
                    </a:ext>
                  </a:extLst>
                </p14:cNvPr>
                <p14:cNvContentPartPr/>
                <p14:nvPr/>
              </p14:nvContentPartPr>
              <p14:xfrm>
                <a:off x="7158197" y="2445343"/>
                <a:ext cx="128160" cy="133920"/>
              </p14:xfrm>
            </p:contentPart>
          </mc:Choice>
          <mc:Fallback xmlns="">
            <p:pic>
              <p:nvPicPr>
                <p:cNvPr id="10258" name="Ink 10257">
                  <a:extLst>
                    <a:ext uri="{FF2B5EF4-FFF2-40B4-BE49-F238E27FC236}">
                      <a16:creationId xmlns:a16="http://schemas.microsoft.com/office/drawing/2014/main" id="{D23E9AD9-A9B5-44F9-B629-D12729CE99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40197" y="2427343"/>
                  <a:ext cx="1638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63" name="Group 10262">
            <a:extLst>
              <a:ext uri="{FF2B5EF4-FFF2-40B4-BE49-F238E27FC236}">
                <a16:creationId xmlns:a16="http://schemas.microsoft.com/office/drawing/2014/main" id="{90DEA932-C23C-4CDF-B62C-1CC4DB81886D}"/>
              </a:ext>
            </a:extLst>
          </p:cNvPr>
          <p:cNvGrpSpPr/>
          <p:nvPr/>
        </p:nvGrpSpPr>
        <p:grpSpPr>
          <a:xfrm>
            <a:off x="7426397" y="2392783"/>
            <a:ext cx="37080" cy="234720"/>
            <a:chOff x="7426397" y="2392783"/>
            <a:chExt cx="370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261" name="Ink 10260">
                  <a:extLst>
                    <a:ext uri="{FF2B5EF4-FFF2-40B4-BE49-F238E27FC236}">
                      <a16:creationId xmlns:a16="http://schemas.microsoft.com/office/drawing/2014/main" id="{4A5EA5F9-524E-40AD-A461-DAEF4ED7D18D}"/>
                    </a:ext>
                  </a:extLst>
                </p14:cNvPr>
                <p14:cNvContentPartPr/>
                <p14:nvPr/>
              </p14:nvContentPartPr>
              <p14:xfrm>
                <a:off x="7441517" y="2450743"/>
                <a:ext cx="3240" cy="1440"/>
              </p14:xfrm>
            </p:contentPart>
          </mc:Choice>
          <mc:Fallback xmlns="">
            <p:pic>
              <p:nvPicPr>
                <p:cNvPr id="10261" name="Ink 10260">
                  <a:extLst>
                    <a:ext uri="{FF2B5EF4-FFF2-40B4-BE49-F238E27FC236}">
                      <a16:creationId xmlns:a16="http://schemas.microsoft.com/office/drawing/2014/main" id="{4A5EA5F9-524E-40AD-A461-DAEF4ED7D1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23877" y="2433103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262" name="Ink 10261">
                  <a:extLst>
                    <a:ext uri="{FF2B5EF4-FFF2-40B4-BE49-F238E27FC236}">
                      <a16:creationId xmlns:a16="http://schemas.microsoft.com/office/drawing/2014/main" id="{BDEC2932-C668-409C-9D28-FA8C5ADBCB76}"/>
                    </a:ext>
                  </a:extLst>
                </p14:cNvPr>
                <p14:cNvContentPartPr/>
                <p14:nvPr/>
              </p14:nvContentPartPr>
              <p14:xfrm>
                <a:off x="7426397" y="2392783"/>
                <a:ext cx="37080" cy="234720"/>
              </p14:xfrm>
            </p:contentPart>
          </mc:Choice>
          <mc:Fallback xmlns="">
            <p:pic>
              <p:nvPicPr>
                <p:cNvPr id="10262" name="Ink 10261">
                  <a:extLst>
                    <a:ext uri="{FF2B5EF4-FFF2-40B4-BE49-F238E27FC236}">
                      <a16:creationId xmlns:a16="http://schemas.microsoft.com/office/drawing/2014/main" id="{BDEC2932-C668-409C-9D28-FA8C5ADBCB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08397" y="2375143"/>
                  <a:ext cx="7272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264" name="Ink 10263">
                <a:extLst>
                  <a:ext uri="{FF2B5EF4-FFF2-40B4-BE49-F238E27FC236}">
                    <a16:creationId xmlns:a16="http://schemas.microsoft.com/office/drawing/2014/main" id="{030660DF-26D0-46C0-8134-20BB7F4F4EEC}"/>
                  </a:ext>
                </a:extLst>
              </p14:cNvPr>
              <p14:cNvContentPartPr/>
              <p14:nvPr/>
            </p14:nvContentPartPr>
            <p14:xfrm>
              <a:off x="6000437" y="1124863"/>
              <a:ext cx="262440" cy="1554480"/>
            </p14:xfrm>
          </p:contentPart>
        </mc:Choice>
        <mc:Fallback xmlns="">
          <p:pic>
            <p:nvPicPr>
              <p:cNvPr id="10264" name="Ink 10263">
                <a:extLst>
                  <a:ext uri="{FF2B5EF4-FFF2-40B4-BE49-F238E27FC236}">
                    <a16:creationId xmlns:a16="http://schemas.microsoft.com/office/drawing/2014/main" id="{030660DF-26D0-46C0-8134-20BB7F4F4EE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982797" y="1107223"/>
                <a:ext cx="298080" cy="15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265" name="Ink 10264">
                <a:extLst>
                  <a:ext uri="{FF2B5EF4-FFF2-40B4-BE49-F238E27FC236}">
                    <a16:creationId xmlns:a16="http://schemas.microsoft.com/office/drawing/2014/main" id="{BB54E465-471A-4BEB-8AB4-469FAFDAB1C4}"/>
                  </a:ext>
                </a:extLst>
              </p14:cNvPr>
              <p14:cNvContentPartPr/>
              <p14:nvPr/>
            </p14:nvContentPartPr>
            <p14:xfrm>
              <a:off x="7677317" y="1109743"/>
              <a:ext cx="285120" cy="1605600"/>
            </p14:xfrm>
          </p:contentPart>
        </mc:Choice>
        <mc:Fallback xmlns="">
          <p:pic>
            <p:nvPicPr>
              <p:cNvPr id="10265" name="Ink 10264">
                <a:extLst>
                  <a:ext uri="{FF2B5EF4-FFF2-40B4-BE49-F238E27FC236}">
                    <a16:creationId xmlns:a16="http://schemas.microsoft.com/office/drawing/2014/main" id="{BB54E465-471A-4BEB-8AB4-469FAFDAB1C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59677" y="1091743"/>
                <a:ext cx="320760" cy="1641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38EE9617-CC72-466B-AC80-52BD5D61F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01" y="1657290"/>
            <a:ext cx="4857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7E9B1AB-2463-4475-ABA6-C375552E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65" y="4124325"/>
            <a:ext cx="61055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2EA6ED63-2A7F-4458-AD90-93351E9B6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85" y="5410200"/>
            <a:ext cx="49434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285755-6B76-4065-8BF3-AFABE0D835CE}"/>
              </a:ext>
            </a:extLst>
          </p:cNvPr>
          <p:cNvSpPr txBox="1"/>
          <p:nvPr/>
        </p:nvSpPr>
        <p:spPr>
          <a:xfrm>
            <a:off x="3357001" y="2763559"/>
            <a:ext cx="34962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Column index, in order 0,1,2,3         </a:t>
            </a:r>
          </a:p>
          <a:p>
            <a:r>
              <a:rPr lang="en-US" dirty="0"/>
              <a:t>Row index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7015D-9144-434D-995A-DA9AF2C7BF6A}"/>
              </a:ext>
            </a:extLst>
          </p:cNvPr>
          <p:cNvSpPr txBox="1"/>
          <p:nvPr/>
        </p:nvSpPr>
        <p:spPr>
          <a:xfrm>
            <a:off x="3010990" y="4114800"/>
            <a:ext cx="55996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We can lower the same index on both sides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5BB9E-27FA-4C81-8502-7E5EB1063B05}"/>
              </a:ext>
            </a:extLst>
          </p:cNvPr>
          <p:cNvSpPr txBox="1"/>
          <p:nvPr/>
        </p:nvSpPr>
        <p:spPr>
          <a:xfrm>
            <a:off x="223276" y="209286"/>
            <a:ext cx="8534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17.  </a:t>
            </a:r>
            <a:r>
              <a:rPr lang="en-US" sz="2400" b="1" dirty="0"/>
              <a:t>Metric tensor</a:t>
            </a:r>
            <a:r>
              <a:rPr lang="en-US" sz="2400" dirty="0"/>
              <a:t>, obtained by raising or lowering one index of unit tensor, taking into account the sign change for the space components.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8C6C832-9C55-45F3-BCB4-097A60BFB492}"/>
                  </a:ext>
                </a:extLst>
              </p14:cNvPr>
              <p14:cNvContentPartPr/>
              <p14:nvPr/>
            </p14:nvContentPartPr>
            <p14:xfrm>
              <a:off x="2206757" y="1664863"/>
              <a:ext cx="87120" cy="70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8C6C832-9C55-45F3-BCB4-097A60BFB4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43757" y="1602223"/>
                <a:ext cx="212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70F6F12-8259-4325-A988-913508FF2735}"/>
                  </a:ext>
                </a:extLst>
              </p14:cNvPr>
              <p14:cNvContentPartPr/>
              <p14:nvPr/>
            </p14:nvContentPartPr>
            <p14:xfrm>
              <a:off x="3055997" y="1659103"/>
              <a:ext cx="105120" cy="151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70F6F12-8259-4325-A988-913508FF27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2997" y="1596463"/>
                <a:ext cx="23076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8C38BC0-C257-4E16-B90F-098BF47B7438}"/>
                  </a:ext>
                </a:extLst>
              </p14:cNvPr>
              <p14:cNvContentPartPr/>
              <p14:nvPr/>
            </p14:nvContentPartPr>
            <p14:xfrm>
              <a:off x="4524797" y="1624183"/>
              <a:ext cx="61200" cy="115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8C38BC0-C257-4E16-B90F-098BF47B74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61797" y="1561543"/>
                <a:ext cx="1868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9FC4F1C-DF60-4907-94E4-B7EF391D57CA}"/>
                  </a:ext>
                </a:extLst>
              </p14:cNvPr>
              <p14:cNvContentPartPr/>
              <p14:nvPr/>
            </p14:nvContentPartPr>
            <p14:xfrm>
              <a:off x="5100797" y="1600423"/>
              <a:ext cx="138600" cy="212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9FC4F1C-DF60-4907-94E4-B7EF391D57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37797" y="1537423"/>
                <a:ext cx="2642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2DC3AE0-09CF-404B-AF85-859B76194BB9}"/>
                  </a:ext>
                </a:extLst>
              </p14:cNvPr>
              <p14:cNvContentPartPr/>
              <p14:nvPr/>
            </p14:nvContentPartPr>
            <p14:xfrm>
              <a:off x="3328877" y="3250663"/>
              <a:ext cx="37080" cy="153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2DC3AE0-09CF-404B-AF85-859B76194BB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65877" y="3187663"/>
                <a:ext cx="162720" cy="279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BD845BE-441A-4ED5-8247-7CF6D9F33DAD}"/>
              </a:ext>
            </a:extLst>
          </p:cNvPr>
          <p:cNvSpPr txBox="1"/>
          <p:nvPr/>
        </p:nvSpPr>
        <p:spPr>
          <a:xfrm>
            <a:off x="6678386" y="1905000"/>
            <a:ext cx="231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(Components are the same in all coordinate systems)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6EB07-426D-466F-BC16-FD1DF05F5B99}"/>
              </a:ext>
            </a:extLst>
          </p:cNvPr>
          <p:cNvSpPr txBox="1"/>
          <p:nvPr/>
        </p:nvSpPr>
        <p:spPr>
          <a:xfrm>
            <a:off x="241314" y="6464048"/>
            <a:ext cx="8689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hardly use the metric tensor at all in ED1, but in </a:t>
            </a:r>
            <a:r>
              <a:rPr lang="en-US" i="1" dirty="0"/>
              <a:t>general</a:t>
            </a:r>
            <a:r>
              <a:rPr lang="en-US" dirty="0"/>
              <a:t> relativity it’s the “Main Event.”</a:t>
            </a:r>
          </a:p>
        </p:txBody>
      </p:sp>
    </p:spTree>
    <p:extLst>
      <p:ext uri="{BB962C8B-B14F-4D97-AF65-F5344CB8AC3E}">
        <p14:creationId xmlns:p14="http://schemas.microsoft.com/office/powerpoint/2010/main" val="125082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66800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Components = ± 1 or 0.  (Same in all coordinate systems by definition)</a:t>
            </a:r>
          </a:p>
          <a:p>
            <a:endParaRPr lang="en-US" dirty="0"/>
          </a:p>
          <a:p>
            <a:r>
              <a:rPr lang="en-US" dirty="0" err="1"/>
              <a:t>Antisymmetry</a:t>
            </a:r>
            <a:r>
              <a:rPr lang="en-US" dirty="0"/>
              <a:t>:  Components change sign under interchange of </a:t>
            </a:r>
            <a:r>
              <a:rPr lang="en-US" i="1" dirty="0"/>
              <a:t>any</a:t>
            </a:r>
            <a:r>
              <a:rPr lang="en-US" dirty="0"/>
              <a:t> pair of indices.</a:t>
            </a:r>
          </a:p>
          <a:p>
            <a:endParaRPr lang="en-US" dirty="0"/>
          </a:p>
          <a:p>
            <a:r>
              <a:rPr lang="en-US" dirty="0"/>
              <a:t>All components with any two indices the same are zero.</a:t>
            </a:r>
          </a:p>
          <a:p>
            <a:endParaRPr lang="en-US" dirty="0"/>
          </a:p>
          <a:p>
            <a:r>
              <a:rPr lang="en-US" dirty="0"/>
              <a:t>e</a:t>
            </a:r>
            <a:r>
              <a:rPr lang="en-US" baseline="30000" dirty="0"/>
              <a:t>0123</a:t>
            </a:r>
            <a:r>
              <a:rPr lang="en-US" dirty="0"/>
              <a:t> = +1 and e</a:t>
            </a:r>
            <a:r>
              <a:rPr lang="en-US" baseline="-25000" dirty="0"/>
              <a:t>0123</a:t>
            </a:r>
            <a:r>
              <a:rPr lang="en-US" dirty="0"/>
              <a:t> = -1</a:t>
            </a:r>
          </a:p>
          <a:p>
            <a:endParaRPr lang="en-US" dirty="0"/>
          </a:p>
          <a:p>
            <a:r>
              <a:rPr lang="en-US" dirty="0"/>
              <a:t>Other non-zero components of </a:t>
            </a:r>
            <a:r>
              <a:rPr lang="en-US" dirty="0" err="1"/>
              <a:t>e</a:t>
            </a:r>
            <a:r>
              <a:rPr lang="en-US" baseline="30000" dirty="0" err="1"/>
              <a:t>iklm</a:t>
            </a:r>
            <a:r>
              <a:rPr lang="en-US" dirty="0"/>
              <a:t> = ±1, depending on whether an even or odd number of permutations bring </a:t>
            </a:r>
            <a:r>
              <a:rPr lang="en-US" i="1" dirty="0" err="1"/>
              <a:t>iklm</a:t>
            </a:r>
            <a:r>
              <a:rPr lang="en-US" dirty="0"/>
              <a:t> to 0123.</a:t>
            </a:r>
          </a:p>
          <a:p>
            <a:endParaRPr lang="en-US" dirty="0"/>
          </a:p>
          <a:p>
            <a:r>
              <a:rPr lang="en-US" dirty="0"/>
              <a:t>The number of permutations  is 4! = 24.</a:t>
            </a:r>
          </a:p>
          <a:p>
            <a:endParaRPr lang="en-US" dirty="0"/>
          </a:p>
          <a:p>
            <a:r>
              <a:rPr lang="en-US" dirty="0" err="1"/>
              <a:t>e</a:t>
            </a:r>
            <a:r>
              <a:rPr lang="en-US" baseline="30000" dirty="0" err="1"/>
              <a:t>iklm</a:t>
            </a:r>
            <a:r>
              <a:rPr lang="en-US" dirty="0" err="1"/>
              <a:t>e</a:t>
            </a:r>
            <a:r>
              <a:rPr lang="en-US" baseline="-25000" dirty="0" err="1"/>
              <a:t>iklm</a:t>
            </a:r>
            <a:r>
              <a:rPr lang="en-US" dirty="0"/>
              <a:t> = -24, (“-” because covariant component is always opposite of the </a:t>
            </a:r>
            <a:r>
              <a:rPr lang="en-US" dirty="0" err="1"/>
              <a:t>contravariant</a:t>
            </a:r>
            <a:r>
              <a:rPr lang="en-US" dirty="0"/>
              <a:t> one.)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CC8CE-B106-4C44-A753-35E4EFD796D8}"/>
              </a:ext>
            </a:extLst>
          </p:cNvPr>
          <p:cNvSpPr txBox="1"/>
          <p:nvPr/>
        </p:nvSpPr>
        <p:spPr>
          <a:xfrm>
            <a:off x="228600" y="76200"/>
            <a:ext cx="899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18.  Completely antisymmetric unit tensor of 4</a:t>
            </a:r>
            <a:r>
              <a:rPr lang="en-US" sz="1800" b="1" baseline="30000" dirty="0"/>
              <a:t>th</a:t>
            </a:r>
            <a:r>
              <a:rPr lang="en-US" sz="1800" b="1" dirty="0"/>
              <a:t> rank </a:t>
            </a:r>
            <a:r>
              <a:rPr lang="en-US" sz="1800" b="1" dirty="0" err="1"/>
              <a:t>e</a:t>
            </a:r>
            <a:r>
              <a:rPr lang="en-US" sz="1800" b="1" baseline="-25000" dirty="0" err="1"/>
              <a:t>iklm</a:t>
            </a:r>
            <a:r>
              <a:rPr lang="en-US" sz="1800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7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Coordinates of an event in 4-space are (</a:t>
            </a:r>
            <a:r>
              <a:rPr lang="en-US" sz="2000" dirty="0" err="1"/>
              <a:t>ct,x,y,z</a:t>
            </a:r>
            <a:r>
              <a:rPr lang="en-US" sz="2000" dirty="0"/>
              <a:t>).</a:t>
            </a:r>
          </a:p>
          <a:p>
            <a:r>
              <a:rPr lang="en-US" sz="2000" dirty="0"/>
              <a:t>Radius vector in 4-space = 4-radius vector.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Square of the “length” (interval) does not change under any rotations of 4 space.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4" y="2362200"/>
            <a:ext cx="3520239" cy="59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88" y="3809530"/>
            <a:ext cx="3028950" cy="48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072DE-1756-4E3E-8F93-757412953D24}"/>
              </a:ext>
            </a:extLst>
          </p:cNvPr>
          <p:cNvSpPr txBox="1"/>
          <p:nvPr/>
        </p:nvSpPr>
        <p:spPr>
          <a:xfrm>
            <a:off x="609600" y="4572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1.  Four-radius vector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26EE67-32FC-4B06-8495-CC03EC52D615}"/>
              </a:ext>
            </a:extLst>
          </p:cNvPr>
          <p:cNvGrpSpPr/>
          <p:nvPr/>
        </p:nvGrpSpPr>
        <p:grpSpPr>
          <a:xfrm>
            <a:off x="6718637" y="461383"/>
            <a:ext cx="1373400" cy="1424520"/>
            <a:chOff x="6718637" y="461383"/>
            <a:chExt cx="1373400" cy="14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DFF489-A324-498A-B060-BAF32681B467}"/>
                    </a:ext>
                  </a:extLst>
                </p14:cNvPr>
                <p14:cNvContentPartPr/>
                <p14:nvPr/>
              </p14:nvContentPartPr>
              <p14:xfrm>
                <a:off x="6741317" y="503503"/>
                <a:ext cx="43200" cy="1306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DFF489-A324-498A-B060-BAF32681B46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23317" y="485503"/>
                  <a:ext cx="78840" cy="13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88D8729-99E8-49BB-95E4-2731DFA2081F}"/>
                    </a:ext>
                  </a:extLst>
                </p14:cNvPr>
                <p14:cNvContentPartPr/>
                <p14:nvPr/>
              </p14:nvContentPartPr>
              <p14:xfrm>
                <a:off x="6764357" y="1782223"/>
                <a:ext cx="1269720" cy="5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88D8729-99E8-49BB-95E4-2731DFA208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746357" y="1764583"/>
                  <a:ext cx="1305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C2ECA0-AFAC-4165-88AE-91338EC2EC46}"/>
                    </a:ext>
                  </a:extLst>
                </p14:cNvPr>
                <p14:cNvContentPartPr/>
                <p14:nvPr/>
              </p14:nvContentPartPr>
              <p14:xfrm>
                <a:off x="8027237" y="1793383"/>
                <a:ext cx="64800" cy="9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C2ECA0-AFAC-4165-88AE-91338EC2EC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09237" y="1775743"/>
                  <a:ext cx="100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5B8DD70-9CDA-4172-A454-A3F894BC6638}"/>
                    </a:ext>
                  </a:extLst>
                </p14:cNvPr>
                <p14:cNvContentPartPr/>
                <p14:nvPr/>
              </p14:nvContentPartPr>
              <p14:xfrm>
                <a:off x="7459877" y="586663"/>
                <a:ext cx="116280" cy="92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5B8DD70-9CDA-4172-A454-A3F894BC66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42237" y="569023"/>
                  <a:ext cx="151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2873CB0-3D94-43C9-A099-CFA20083E225}"/>
                    </a:ext>
                  </a:extLst>
                </p14:cNvPr>
                <p14:cNvContentPartPr/>
                <p14:nvPr/>
              </p14:nvContentPartPr>
              <p14:xfrm>
                <a:off x="6718637" y="467863"/>
                <a:ext cx="115200" cy="16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2873CB0-3D94-43C9-A099-CFA20083E2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00997" y="449863"/>
                  <a:ext cx="150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77671F1-8F4A-4B04-9936-6F3A5E96C506}"/>
                    </a:ext>
                  </a:extLst>
                </p14:cNvPr>
                <p14:cNvContentPartPr/>
                <p14:nvPr/>
              </p14:nvContentPartPr>
              <p14:xfrm>
                <a:off x="7691357" y="461383"/>
                <a:ext cx="136800" cy="30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77671F1-8F4A-4B04-9936-6F3A5E96C5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3717" y="443743"/>
                  <a:ext cx="172440" cy="33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DCFECE-F3FB-4D13-B3DB-72CBFDC906D6}"/>
              </a:ext>
            </a:extLst>
          </p:cNvPr>
          <p:cNvGrpSpPr/>
          <p:nvPr/>
        </p:nvGrpSpPr>
        <p:grpSpPr>
          <a:xfrm>
            <a:off x="7849397" y="414223"/>
            <a:ext cx="716760" cy="465120"/>
            <a:chOff x="7849397" y="414223"/>
            <a:chExt cx="71676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5F4D2B3-2E20-4AC8-AD21-3D93B2599181}"/>
                    </a:ext>
                  </a:extLst>
                </p14:cNvPr>
                <p14:cNvContentPartPr/>
                <p14:nvPr/>
              </p14:nvContentPartPr>
              <p14:xfrm>
                <a:off x="7849397" y="547063"/>
                <a:ext cx="78120" cy="135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5F4D2B3-2E20-4AC8-AD21-3D93B259918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31757" y="529063"/>
                  <a:ext cx="113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9B83118-FB13-4986-BAC4-46D5D6CAA9DE}"/>
                    </a:ext>
                  </a:extLst>
                </p14:cNvPr>
                <p14:cNvContentPartPr/>
                <p14:nvPr/>
              </p14:nvContentPartPr>
              <p14:xfrm>
                <a:off x="8013557" y="441943"/>
                <a:ext cx="81360" cy="21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9B83118-FB13-4986-BAC4-46D5D6CAA9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95917" y="423943"/>
                  <a:ext cx="117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867B924-C07C-4A4F-9540-D8587AA90194}"/>
                    </a:ext>
                  </a:extLst>
                </p14:cNvPr>
                <p14:cNvContentPartPr/>
                <p14:nvPr/>
              </p14:nvContentPartPr>
              <p14:xfrm>
                <a:off x="7982597" y="483343"/>
                <a:ext cx="139680" cy="2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867B924-C07C-4A4F-9540-D8587AA9019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64957" y="465703"/>
                  <a:ext cx="175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1ED733-0A84-4EAA-8CFF-BE71519F9E8F}"/>
                    </a:ext>
                  </a:extLst>
                </p14:cNvPr>
                <p14:cNvContentPartPr/>
                <p14:nvPr/>
              </p14:nvContentPartPr>
              <p14:xfrm>
                <a:off x="8136317" y="646783"/>
                <a:ext cx="52920" cy="65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1ED733-0A84-4EAA-8CFF-BE71519F9E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18317" y="629143"/>
                  <a:ext cx="88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5E38337-CAD3-418B-8C5D-57BCED47AE7D}"/>
                    </a:ext>
                  </a:extLst>
                </p14:cNvPr>
                <p14:cNvContentPartPr/>
                <p14:nvPr/>
              </p14:nvContentPartPr>
              <p14:xfrm>
                <a:off x="8292557" y="535183"/>
                <a:ext cx="107640" cy="172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5E38337-CAD3-418B-8C5D-57BCED47AE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74917" y="517183"/>
                  <a:ext cx="143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2F5EED-5B3E-4180-B6D6-E9806D1C39A6}"/>
                    </a:ext>
                  </a:extLst>
                </p14:cNvPr>
                <p14:cNvContentPartPr/>
                <p14:nvPr/>
              </p14:nvContentPartPr>
              <p14:xfrm>
                <a:off x="8308757" y="520423"/>
                <a:ext cx="117720" cy="176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2F5EED-5B3E-4180-B6D6-E9806D1C39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291117" y="502783"/>
                  <a:ext cx="153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E48127D-6345-4C0B-AD08-C7778E124734}"/>
                    </a:ext>
                  </a:extLst>
                </p14:cNvPr>
                <p14:cNvContentPartPr/>
                <p14:nvPr/>
              </p14:nvContentPartPr>
              <p14:xfrm>
                <a:off x="8432597" y="414223"/>
                <a:ext cx="133560" cy="46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E48127D-6345-4C0B-AD08-C7778E12473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14957" y="396583"/>
                  <a:ext cx="169200" cy="50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2B936F-B4BA-4B43-AF4C-EDF7AEA598EC}"/>
                  </a:ext>
                </a:extLst>
              </p14:cNvPr>
              <p14:cNvContentPartPr/>
              <p14:nvPr/>
            </p14:nvContentPartPr>
            <p14:xfrm>
              <a:off x="6751757" y="695743"/>
              <a:ext cx="694440" cy="1128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2B936F-B4BA-4B43-AF4C-EDF7AEA598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33757" y="678103"/>
                <a:ext cx="730080" cy="116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A565CF8A-E74A-464D-BB5D-1E24CA242231}"/>
              </a:ext>
            </a:extLst>
          </p:cNvPr>
          <p:cNvGrpSpPr/>
          <p:nvPr/>
        </p:nvGrpSpPr>
        <p:grpSpPr>
          <a:xfrm>
            <a:off x="7463837" y="808783"/>
            <a:ext cx="205920" cy="1333800"/>
            <a:chOff x="7463837" y="808783"/>
            <a:chExt cx="205920" cy="13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4D1E44F3-3539-4301-A0EC-3C2A90BCEDF1}"/>
                    </a:ext>
                  </a:extLst>
                </p14:cNvPr>
                <p14:cNvContentPartPr/>
                <p14:nvPr/>
              </p14:nvContentPartPr>
              <p14:xfrm>
                <a:off x="7514237" y="808783"/>
                <a:ext cx="38520" cy="20628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4D1E44F3-3539-4301-A0EC-3C2A90BCED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96237" y="790783"/>
                  <a:ext cx="74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C4860FC5-50F3-4CDD-94E1-C113B2FE2E56}"/>
                    </a:ext>
                  </a:extLst>
                </p14:cNvPr>
                <p14:cNvContentPartPr/>
                <p14:nvPr/>
              </p14:nvContentPartPr>
              <p14:xfrm>
                <a:off x="7522517" y="1139623"/>
                <a:ext cx="20520" cy="22392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C4860FC5-50F3-4CDD-94E1-C113B2FE2E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04517" y="1121623"/>
                  <a:ext cx="56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2B149B53-73AE-4E96-99BF-E35CC807E79C}"/>
                    </a:ext>
                  </a:extLst>
                </p14:cNvPr>
                <p14:cNvContentPartPr/>
                <p14:nvPr/>
              </p14:nvContentPartPr>
              <p14:xfrm>
                <a:off x="7521437" y="1494223"/>
                <a:ext cx="19800" cy="15552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2B149B53-73AE-4E96-99BF-E35CC807E7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03437" y="1476583"/>
                  <a:ext cx="55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4C0FF521-D7BC-42A1-85E3-6B2647F1B62C}"/>
                    </a:ext>
                  </a:extLst>
                </p14:cNvPr>
                <p14:cNvContentPartPr/>
                <p14:nvPr/>
              </p14:nvContentPartPr>
              <p14:xfrm>
                <a:off x="7537997" y="1766023"/>
                <a:ext cx="23400" cy="11124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4C0FF521-D7BC-42A1-85E3-6B2647F1B62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520357" y="1748023"/>
                  <a:ext cx="59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96A35075-C998-410C-8999-E90EB0F15340}"/>
                    </a:ext>
                  </a:extLst>
                </p14:cNvPr>
                <p14:cNvContentPartPr/>
                <p14:nvPr/>
              </p14:nvContentPartPr>
              <p14:xfrm>
                <a:off x="7463837" y="2018023"/>
                <a:ext cx="198720" cy="12456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96A35075-C998-410C-8999-E90EB0F1534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46197" y="2000383"/>
                  <a:ext cx="234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BB566729-6632-4211-98E6-92861188F71B}"/>
                    </a:ext>
                  </a:extLst>
                </p14:cNvPr>
                <p14:cNvContentPartPr/>
                <p14:nvPr/>
              </p14:nvContentPartPr>
              <p14:xfrm>
                <a:off x="7474277" y="1955383"/>
                <a:ext cx="195480" cy="16524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BB566729-6632-4211-98E6-92861188F71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56277" y="1937383"/>
                  <a:ext cx="23112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1F810362-0E06-4EE1-9446-961BAE7F7054}"/>
              </a:ext>
            </a:extLst>
          </p:cNvPr>
          <p:cNvGrpSpPr/>
          <p:nvPr/>
        </p:nvGrpSpPr>
        <p:grpSpPr>
          <a:xfrm>
            <a:off x="6756077" y="646783"/>
            <a:ext cx="732240" cy="27000"/>
            <a:chOff x="6756077" y="646783"/>
            <a:chExt cx="732240" cy="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15E3411F-70B9-465E-AE41-F2D479258C94}"/>
                    </a:ext>
                  </a:extLst>
                </p14:cNvPr>
                <p14:cNvContentPartPr/>
                <p14:nvPr/>
              </p14:nvContentPartPr>
              <p14:xfrm>
                <a:off x="6756077" y="664423"/>
                <a:ext cx="152280" cy="93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15E3411F-70B9-465E-AE41-F2D479258C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38077" y="646423"/>
                  <a:ext cx="187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719A6764-9FDE-40A7-8731-6748693B62B9}"/>
                    </a:ext>
                  </a:extLst>
                </p14:cNvPr>
                <p14:cNvContentPartPr/>
                <p14:nvPr/>
              </p14:nvContentPartPr>
              <p14:xfrm>
                <a:off x="7038677" y="646783"/>
                <a:ext cx="153360" cy="828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719A6764-9FDE-40A7-8731-6748693B62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21037" y="628783"/>
                  <a:ext cx="189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4AA74E1E-3B4B-49C1-8539-990FF2A2E10A}"/>
                    </a:ext>
                  </a:extLst>
                </p14:cNvPr>
                <p14:cNvContentPartPr/>
                <p14:nvPr/>
              </p14:nvContentPartPr>
              <p14:xfrm>
                <a:off x="7325237" y="666223"/>
                <a:ext cx="163080" cy="756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4AA74E1E-3B4B-49C1-8539-990FF2A2E1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07237" y="648583"/>
                  <a:ext cx="1987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D2510CD6-C4CB-4AA0-8817-3C7CAD24CB66}"/>
              </a:ext>
            </a:extLst>
          </p:cNvPr>
          <p:cNvGrpSpPr/>
          <p:nvPr/>
        </p:nvGrpSpPr>
        <p:grpSpPr>
          <a:xfrm>
            <a:off x="6220397" y="476143"/>
            <a:ext cx="346680" cy="347040"/>
            <a:chOff x="6220397" y="476143"/>
            <a:chExt cx="34668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DBADFFF0-2E7E-45C5-BB72-68921E762F28}"/>
                    </a:ext>
                  </a:extLst>
                </p14:cNvPr>
                <p14:cNvContentPartPr/>
                <p14:nvPr/>
              </p14:nvContentPartPr>
              <p14:xfrm>
                <a:off x="6220397" y="659743"/>
                <a:ext cx="139320" cy="14472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DBADFFF0-2E7E-45C5-BB72-68921E762F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02397" y="641743"/>
                  <a:ext cx="174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87166E42-409E-480C-9A19-E2F28B76136A}"/>
                    </a:ext>
                  </a:extLst>
                </p14:cNvPr>
                <p14:cNvContentPartPr/>
                <p14:nvPr/>
              </p14:nvContentPartPr>
              <p14:xfrm>
                <a:off x="6463397" y="476143"/>
                <a:ext cx="72720" cy="34704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87166E42-409E-480C-9A19-E2F28B7613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5757" y="458143"/>
                  <a:ext cx="1083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DD552340-67F0-4BFF-9961-7C8121233852}"/>
                    </a:ext>
                  </a:extLst>
                </p14:cNvPr>
                <p14:cNvContentPartPr/>
                <p14:nvPr/>
              </p14:nvContentPartPr>
              <p14:xfrm>
                <a:off x="6436397" y="588103"/>
                <a:ext cx="130680" cy="3060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DD552340-67F0-4BFF-9961-7C81212338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18757" y="570463"/>
                  <a:ext cx="16632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AECDD2C8-03D5-4A8E-9082-000F9A0E3B5C}"/>
              </a:ext>
            </a:extLst>
          </p:cNvPr>
          <p:cNvGrpSpPr/>
          <p:nvPr/>
        </p:nvGrpSpPr>
        <p:grpSpPr>
          <a:xfrm>
            <a:off x="4843397" y="4459543"/>
            <a:ext cx="2880720" cy="483840"/>
            <a:chOff x="4843397" y="4459543"/>
            <a:chExt cx="288072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E131B380-706A-4DCE-8982-02EB5EEF1D64}"/>
                    </a:ext>
                  </a:extLst>
                </p14:cNvPr>
                <p14:cNvContentPartPr/>
                <p14:nvPr/>
              </p14:nvContentPartPr>
              <p14:xfrm>
                <a:off x="4991717" y="4698223"/>
                <a:ext cx="73800" cy="15840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E131B380-706A-4DCE-8982-02EB5EEF1D6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74077" y="4680583"/>
                  <a:ext cx="10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FC159186-8BD9-477B-85DF-57074781484E}"/>
                    </a:ext>
                  </a:extLst>
                </p14:cNvPr>
                <p14:cNvContentPartPr/>
                <p14:nvPr/>
              </p14:nvContentPartPr>
              <p14:xfrm>
                <a:off x="5152277" y="4574023"/>
                <a:ext cx="122760" cy="27540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FC159186-8BD9-477B-85DF-57074781484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34637" y="4556383"/>
                  <a:ext cx="158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ADBCB289-9631-4C44-8A4D-D3C033264A42}"/>
                    </a:ext>
                  </a:extLst>
                </p14:cNvPr>
                <p14:cNvContentPartPr/>
                <p14:nvPr/>
              </p14:nvContentPartPr>
              <p14:xfrm>
                <a:off x="5060837" y="4624063"/>
                <a:ext cx="200160" cy="2340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ADBCB289-9631-4C44-8A4D-D3C033264A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42837" y="4606423"/>
                  <a:ext cx="235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3B952902-AB0E-437B-9458-C33B8C81A453}"/>
                    </a:ext>
                  </a:extLst>
                </p14:cNvPr>
                <p14:cNvContentPartPr/>
                <p14:nvPr/>
              </p14:nvContentPartPr>
              <p14:xfrm>
                <a:off x="4843397" y="4536583"/>
                <a:ext cx="173880" cy="40680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3B952902-AB0E-437B-9458-C33B8C81A4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25397" y="4518583"/>
                  <a:ext cx="2095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7AEFD91C-E648-4F80-9848-A9081EF5FAA5}"/>
                    </a:ext>
                  </a:extLst>
                </p14:cNvPr>
                <p14:cNvContentPartPr/>
                <p14:nvPr/>
              </p14:nvContentPartPr>
              <p14:xfrm>
                <a:off x="5299877" y="4516423"/>
                <a:ext cx="129960" cy="36756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7AEFD91C-E648-4F80-9848-A9081EF5FAA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82237" y="4498783"/>
                  <a:ext cx="1656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8E3DFCC6-A36F-4BFA-8AD6-093C959C53EE}"/>
                    </a:ext>
                  </a:extLst>
                </p14:cNvPr>
                <p14:cNvContentPartPr/>
                <p14:nvPr/>
              </p14:nvContentPartPr>
              <p14:xfrm>
                <a:off x="5481317" y="4484743"/>
                <a:ext cx="75240" cy="11880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8E3DFCC6-A36F-4BFA-8AD6-093C959C53E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63677" y="4466743"/>
                  <a:ext cx="110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09C2AB81-EA62-4863-9D17-04F9B9439802}"/>
                    </a:ext>
                  </a:extLst>
                </p14:cNvPr>
                <p14:cNvContentPartPr/>
                <p14:nvPr/>
              </p14:nvContentPartPr>
              <p14:xfrm>
                <a:off x="5712437" y="4699303"/>
                <a:ext cx="101160" cy="2484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09C2AB81-EA62-4863-9D17-04F9B943980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94797" y="4681663"/>
                  <a:ext cx="136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F081966A-E71E-4B19-BE39-1F02EF63B906}"/>
                    </a:ext>
                  </a:extLst>
                </p14:cNvPr>
                <p14:cNvContentPartPr/>
                <p14:nvPr/>
              </p14:nvContentPartPr>
              <p14:xfrm>
                <a:off x="5949677" y="4617943"/>
                <a:ext cx="189360" cy="23760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F081966A-E71E-4B19-BE39-1F02EF63B9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31677" y="4600303"/>
                  <a:ext cx="225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6865E8EF-0BBE-4EF3-ADAD-9D51A6843278}"/>
                    </a:ext>
                  </a:extLst>
                </p14:cNvPr>
                <p14:cNvContentPartPr/>
                <p14:nvPr/>
              </p14:nvContentPartPr>
              <p14:xfrm>
                <a:off x="5937437" y="4626583"/>
                <a:ext cx="240120" cy="22968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6865E8EF-0BBE-4EF3-ADAD-9D51A684327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9437" y="4608583"/>
                  <a:ext cx="275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A09809B7-47B0-424A-8145-9D312C71B527}"/>
                    </a:ext>
                  </a:extLst>
                </p14:cNvPr>
                <p14:cNvContentPartPr/>
                <p14:nvPr/>
              </p14:nvContentPartPr>
              <p14:xfrm>
                <a:off x="6212837" y="4463503"/>
                <a:ext cx="78120" cy="13176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A09809B7-47B0-424A-8145-9D312C71B5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95197" y="4445503"/>
                  <a:ext cx="1137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F8AEBC73-31C4-4FA7-A4CB-E371C8AE6E8E}"/>
                    </a:ext>
                  </a:extLst>
                </p14:cNvPr>
                <p14:cNvContentPartPr/>
                <p14:nvPr/>
              </p14:nvContentPartPr>
              <p14:xfrm>
                <a:off x="6438917" y="4640263"/>
                <a:ext cx="129600" cy="2628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F8AEBC73-31C4-4FA7-A4CB-E371C8AE6E8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20917" y="4622623"/>
                  <a:ext cx="165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F7546B90-DC92-42C8-A73E-8CD61C82F21F}"/>
                    </a:ext>
                  </a:extLst>
                </p14:cNvPr>
                <p14:cNvContentPartPr/>
                <p14:nvPr/>
              </p14:nvContentPartPr>
              <p14:xfrm>
                <a:off x="6676877" y="4597423"/>
                <a:ext cx="153360" cy="29556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F7546B90-DC92-42C8-A73E-8CD61C82F2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59237" y="4579423"/>
                  <a:ext cx="189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C8E23172-3F20-4C6C-BC64-729F2149251D}"/>
                    </a:ext>
                  </a:extLst>
                </p14:cNvPr>
                <p14:cNvContentPartPr/>
                <p14:nvPr/>
              </p14:nvContentPartPr>
              <p14:xfrm>
                <a:off x="6819797" y="4482583"/>
                <a:ext cx="113400" cy="10260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C8E23172-3F20-4C6C-BC64-729F2149251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01797" y="4464943"/>
                  <a:ext cx="149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D987DDDB-87F1-430C-AA42-EDF4C014D403}"/>
                    </a:ext>
                  </a:extLst>
                </p14:cNvPr>
                <p14:cNvContentPartPr/>
                <p14:nvPr/>
              </p14:nvContentPartPr>
              <p14:xfrm>
                <a:off x="7091957" y="4659343"/>
                <a:ext cx="110160" cy="3636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D987DDDB-87F1-430C-AA42-EDF4C014D4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74317" y="4641703"/>
                  <a:ext cx="145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C59FB867-DAEA-423C-BBFE-F8A82CDA938D}"/>
                    </a:ext>
                  </a:extLst>
                </p14:cNvPr>
                <p14:cNvContentPartPr/>
                <p14:nvPr/>
              </p14:nvContentPartPr>
              <p14:xfrm>
                <a:off x="7406957" y="4604263"/>
                <a:ext cx="189720" cy="23472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C59FB867-DAEA-423C-BBFE-F8A82CDA938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88957" y="4586263"/>
                  <a:ext cx="225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8905479A-2032-44A0-B6E5-3586EF4DD0FB}"/>
                    </a:ext>
                  </a:extLst>
                </p14:cNvPr>
                <p14:cNvContentPartPr/>
                <p14:nvPr/>
              </p14:nvContentPartPr>
              <p14:xfrm>
                <a:off x="7387157" y="4678783"/>
                <a:ext cx="207720" cy="4680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8905479A-2032-44A0-B6E5-3586EF4DD0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69157" y="4660783"/>
                  <a:ext cx="243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CA9E2F61-D86B-4390-A51D-1BC1DC0494D8}"/>
                    </a:ext>
                  </a:extLst>
                </p14:cNvPr>
                <p14:cNvContentPartPr/>
                <p14:nvPr/>
              </p14:nvContentPartPr>
              <p14:xfrm>
                <a:off x="7629077" y="4459543"/>
                <a:ext cx="95040" cy="14400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CA9E2F61-D86B-4390-A51D-1BC1DC0494D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11077" y="4441903"/>
                  <a:ext cx="1306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125CB670-24A8-40B5-85DC-4F84795DE18D}"/>
              </a:ext>
            </a:extLst>
          </p:cNvPr>
          <p:cNvGrpSpPr/>
          <p:nvPr/>
        </p:nvGrpSpPr>
        <p:grpSpPr>
          <a:xfrm>
            <a:off x="3973277" y="4428583"/>
            <a:ext cx="632160" cy="473400"/>
            <a:chOff x="3973277" y="4428583"/>
            <a:chExt cx="63216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FDA7E174-DB0C-4453-ABB6-AE4DB287DE01}"/>
                    </a:ext>
                  </a:extLst>
                </p14:cNvPr>
                <p14:cNvContentPartPr/>
                <p14:nvPr/>
              </p14:nvContentPartPr>
              <p14:xfrm>
                <a:off x="3973277" y="4610743"/>
                <a:ext cx="185760" cy="29124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FDA7E174-DB0C-4453-ABB6-AE4DB287DE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55637" y="4592743"/>
                  <a:ext cx="2214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82BAD0A8-0DC0-44E2-86AA-3992776CEE5F}"/>
                    </a:ext>
                  </a:extLst>
                </p14:cNvPr>
                <p14:cNvContentPartPr/>
                <p14:nvPr/>
              </p14:nvContentPartPr>
              <p14:xfrm>
                <a:off x="4172357" y="4428583"/>
                <a:ext cx="176760" cy="14148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82BAD0A8-0DC0-44E2-86AA-3992776CEE5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54357" y="4410583"/>
                  <a:ext cx="212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EDF5D87B-1E6E-42E2-83A4-57F5B524D61E}"/>
                    </a:ext>
                  </a:extLst>
                </p14:cNvPr>
                <p14:cNvContentPartPr/>
                <p14:nvPr/>
              </p14:nvContentPartPr>
              <p14:xfrm>
                <a:off x="4401317" y="4656823"/>
                <a:ext cx="203760" cy="29160"/>
              </p14:xfrm>
            </p:contentPart>
          </mc:Choice>
          <mc:Fallback xmlns=""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EDF5D87B-1E6E-42E2-83A4-57F5B524D61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83677" y="4639183"/>
                  <a:ext cx="239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1E68B1E2-58FA-44DA-AD1A-9F5262DE953A}"/>
                    </a:ext>
                  </a:extLst>
                </p14:cNvPr>
                <p14:cNvContentPartPr/>
                <p14:nvPr/>
              </p14:nvContentPartPr>
              <p14:xfrm>
                <a:off x="4430837" y="4770943"/>
                <a:ext cx="174600" cy="22320"/>
              </p14:xfrm>
            </p:contentPart>
          </mc:Choice>
          <mc:Fallback xmlns=""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1E68B1E2-58FA-44DA-AD1A-9F5262DE95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12837" y="4753303"/>
                  <a:ext cx="210240" cy="579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Under rotations of 4-space (Lorentz transformations) </a:t>
            </a:r>
            <a:r>
              <a:rPr lang="en-US" sz="2000" dirty="0" err="1"/>
              <a:t>e</a:t>
            </a:r>
            <a:r>
              <a:rPr lang="en-US" sz="2000" baseline="30000" dirty="0" err="1"/>
              <a:t>iklm</a:t>
            </a:r>
            <a:r>
              <a:rPr lang="en-US" sz="2000" dirty="0"/>
              <a:t> behaves like a 4-tensor.</a:t>
            </a:r>
          </a:p>
          <a:p>
            <a:endParaRPr lang="en-US" sz="2000" dirty="0"/>
          </a:p>
          <a:p>
            <a:r>
              <a:rPr lang="en-US" sz="2000" dirty="0"/>
              <a:t>But under inversions and reflections (change of sign of one or more coordinates) it does not.</a:t>
            </a:r>
          </a:p>
          <a:p>
            <a:endParaRPr lang="en-US" sz="2000" dirty="0"/>
          </a:p>
          <a:p>
            <a:r>
              <a:rPr lang="en-US" sz="2000" dirty="0"/>
              <a:t>By definition </a:t>
            </a:r>
            <a:r>
              <a:rPr lang="en-US" sz="2000" dirty="0" err="1"/>
              <a:t>e</a:t>
            </a:r>
            <a:r>
              <a:rPr lang="en-US" sz="2000" baseline="30000" dirty="0" err="1"/>
              <a:t>iklm</a:t>
            </a:r>
            <a:r>
              <a:rPr lang="en-US" sz="2000" dirty="0"/>
              <a:t> is invariant under any transformation, but components of a true rank-4 tensor (e.g. </a:t>
            </a:r>
            <a:r>
              <a:rPr lang="en-US" sz="2000" dirty="0" err="1"/>
              <a:t>x</a:t>
            </a:r>
            <a:r>
              <a:rPr lang="en-US" sz="2000" baseline="30000" dirty="0" err="1"/>
              <a:t>i</a:t>
            </a:r>
            <a:r>
              <a:rPr lang="en-US" sz="2000" dirty="0" err="1"/>
              <a:t>x</a:t>
            </a:r>
            <a:r>
              <a:rPr lang="en-US" sz="2000" baseline="30000" dirty="0" err="1"/>
              <a:t>k</a:t>
            </a:r>
            <a:r>
              <a:rPr lang="en-US" sz="2000" dirty="0" err="1"/>
              <a:t>x</a:t>
            </a:r>
            <a:r>
              <a:rPr lang="en-US" sz="2000" baseline="30000" dirty="0" err="1"/>
              <a:t>l</a:t>
            </a:r>
            <a:r>
              <a:rPr lang="en-US" sz="2000" dirty="0" err="1"/>
              <a:t>x</a:t>
            </a:r>
            <a:r>
              <a:rPr lang="en-US" sz="2000" baseline="30000" dirty="0" err="1"/>
              <a:t>m</a:t>
            </a:r>
            <a:r>
              <a:rPr lang="en-US" sz="2000" dirty="0"/>
              <a:t>) with all indices different change sign when one or 3 coordinates change sign.</a:t>
            </a:r>
          </a:p>
          <a:p>
            <a:endParaRPr lang="en-US" sz="2000" dirty="0"/>
          </a:p>
          <a:p>
            <a:r>
              <a:rPr lang="en-US" sz="2000" dirty="0"/>
              <a:t>Pseudo tensors, including pseudo scalars, behave like tensors for all coordinate transforms except those that cannot be reduced to rotations (e.g. reflections)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EA2BD-2711-423E-99A9-892289B65A51}"/>
              </a:ext>
            </a:extLst>
          </p:cNvPr>
          <p:cNvSpPr txBox="1"/>
          <p:nvPr/>
        </p:nvSpPr>
        <p:spPr>
          <a:xfrm>
            <a:off x="304800" y="261256"/>
            <a:ext cx="784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19.  </a:t>
            </a:r>
            <a:r>
              <a:rPr lang="en-US" sz="2400" dirty="0" err="1"/>
              <a:t>e</a:t>
            </a:r>
            <a:r>
              <a:rPr lang="en-US" sz="2400" baseline="30000" dirty="0" err="1"/>
              <a:t>iklm</a:t>
            </a:r>
            <a:r>
              <a:rPr lang="en-US" sz="2400" dirty="0"/>
              <a:t> is a </a:t>
            </a:r>
            <a:r>
              <a:rPr lang="en-US" sz="2400" i="1" dirty="0"/>
              <a:t>pseudo</a:t>
            </a:r>
            <a:r>
              <a:rPr lang="en-US" sz="2400" dirty="0"/>
              <a:t> tensor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38600" y="1722436"/>
            <a:ext cx="24625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Is a rank 8 true tensor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213" y="3061675"/>
            <a:ext cx="8321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Rank 6,4,2 tensors are obtained by contracting on one or more pairs of indices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76800" y="4813300"/>
            <a:ext cx="2667000" cy="292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68" b="58568"/>
          <a:stretch>
            <a:fillRect/>
          </a:stretch>
        </p:blipFill>
        <p:spPr bwMode="auto">
          <a:xfrm>
            <a:off x="2133600" y="1589146"/>
            <a:ext cx="1600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550E42-5C70-4BBD-A9D0-7EB04C090912}"/>
              </a:ext>
            </a:extLst>
          </p:cNvPr>
          <p:cNvGrpSpPr/>
          <p:nvPr/>
        </p:nvGrpSpPr>
        <p:grpSpPr>
          <a:xfrm>
            <a:off x="3634157" y="1626689"/>
            <a:ext cx="110880" cy="41040"/>
            <a:chOff x="3176957" y="3390343"/>
            <a:chExt cx="110880" cy="4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7EB750A-B4D3-480A-B94D-578BDC7E8438}"/>
                    </a:ext>
                  </a:extLst>
                </p14:cNvPr>
                <p14:cNvContentPartPr/>
                <p14:nvPr/>
              </p14:nvContentPartPr>
              <p14:xfrm>
                <a:off x="3176957" y="3390343"/>
                <a:ext cx="7200" cy="26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7EB750A-B4D3-480A-B94D-578BDC7E843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14317" y="3327343"/>
                  <a:ext cx="132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0897DBE-0880-4E86-82FD-79B1FE73D995}"/>
                    </a:ext>
                  </a:extLst>
                </p14:cNvPr>
                <p14:cNvContentPartPr/>
                <p14:nvPr/>
              </p14:nvContentPartPr>
              <p14:xfrm>
                <a:off x="3196397" y="3407623"/>
                <a:ext cx="91440" cy="23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0897DBE-0880-4E86-82FD-79B1FE73D99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33397" y="3344623"/>
                  <a:ext cx="21708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8255EF-DB91-40AD-BDA7-C4C1DB13AE21}"/>
              </a:ext>
            </a:extLst>
          </p:cNvPr>
          <p:cNvGrpSpPr/>
          <p:nvPr/>
        </p:nvGrpSpPr>
        <p:grpSpPr>
          <a:xfrm>
            <a:off x="3463157" y="1650809"/>
            <a:ext cx="276480" cy="56880"/>
            <a:chOff x="3005957" y="3414463"/>
            <a:chExt cx="276480" cy="5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C4F1EA-63E0-4D23-954A-D3099DC2CCFB}"/>
                    </a:ext>
                  </a:extLst>
                </p14:cNvPr>
                <p14:cNvContentPartPr/>
                <p14:nvPr/>
              </p14:nvContentPartPr>
              <p14:xfrm>
                <a:off x="3088397" y="3457663"/>
                <a:ext cx="52560" cy="13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C4F1EA-63E0-4D23-954A-D3099DC2CCF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70757" y="3439663"/>
                  <a:ext cx="88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9EC6A7-6595-45F6-865F-8489BE3368EA}"/>
                    </a:ext>
                  </a:extLst>
                </p14:cNvPr>
                <p14:cNvContentPartPr/>
                <p14:nvPr/>
              </p14:nvContentPartPr>
              <p14:xfrm>
                <a:off x="3005957" y="3414463"/>
                <a:ext cx="276480" cy="50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9EC6A7-6595-45F6-865F-8489BE3368E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87957" y="3396463"/>
                  <a:ext cx="312120" cy="86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366F5E4-F0DA-4922-823E-F885258D3D27}"/>
              </a:ext>
            </a:extLst>
          </p:cNvPr>
          <p:cNvSpPr txBox="1"/>
          <p:nvPr/>
        </p:nvSpPr>
        <p:spPr>
          <a:xfrm>
            <a:off x="719956" y="304800"/>
            <a:ext cx="7433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20.  Other invariant true tensors: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CC1ACE-4392-4AF6-830C-6325B5E00A2A}"/>
              </a:ext>
            </a:extLst>
          </p:cNvPr>
          <p:cNvSpPr txBox="1"/>
          <p:nvPr/>
        </p:nvSpPr>
        <p:spPr>
          <a:xfrm>
            <a:off x="698115" y="4095232"/>
            <a:ext cx="74771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All are invariant under coordinate transformations:  They formed from products of components of unit tensor.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t="39903"/>
          <a:stretch>
            <a:fillRect/>
          </a:stretch>
        </p:blipFill>
        <p:spPr bwMode="auto">
          <a:xfrm>
            <a:off x="2057400" y="762000"/>
            <a:ext cx="5405437" cy="16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52400"/>
            <a:ext cx="450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21.  “Dual” of an antisymmetric tensor </a:t>
            </a:r>
            <a:r>
              <a:rPr lang="en-US" sz="2000" dirty="0" err="1"/>
              <a:t>A</a:t>
            </a:r>
            <a:r>
              <a:rPr lang="en-US" sz="2000" baseline="-25000" dirty="0" err="1"/>
              <a:t>ik</a:t>
            </a:r>
            <a:endParaRPr lang="en-US" sz="2000" baseline="-25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22A272E-6500-442A-9DFC-6557E8C0F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3" b="22553"/>
          <a:stretch>
            <a:fillRect/>
          </a:stretch>
        </p:blipFill>
        <p:spPr bwMode="auto">
          <a:xfrm>
            <a:off x="2073729" y="2819400"/>
            <a:ext cx="5876451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5648C-AA64-45C7-97A0-1796CF305D93}"/>
              </a:ext>
            </a:extLst>
          </p:cNvPr>
          <p:cNvSpPr txBox="1"/>
          <p:nvPr/>
        </p:nvSpPr>
        <p:spPr>
          <a:xfrm>
            <a:off x="381000" y="3147959"/>
            <a:ext cx="250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Dual of the 4-vector A</a:t>
            </a:r>
            <a:r>
              <a:rPr lang="en-US" sz="2000" baseline="30000" dirty="0"/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13A71F-126D-4DF1-8DC2-2E4887967DB9}"/>
              </a:ext>
            </a:extLst>
          </p:cNvPr>
          <p:cNvSpPr txBox="1"/>
          <p:nvPr/>
        </p:nvSpPr>
        <p:spPr>
          <a:xfrm>
            <a:off x="304800" y="592839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example of a dual relationship is that between a 2D area element and the normal vector with magnitude equal to the area.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CE4960-B07A-4672-95EB-7DC57B348CAC}"/>
                  </a:ext>
                </a:extLst>
              </p14:cNvPr>
              <p14:cNvContentPartPr/>
              <p14:nvPr/>
            </p14:nvContentPartPr>
            <p14:xfrm>
              <a:off x="7739957" y="5923303"/>
              <a:ext cx="796680" cy="616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CE4960-B07A-4672-95EB-7DC57B348C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2317" y="5905303"/>
                <a:ext cx="832320" cy="65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BC4FD3-7FA5-49A2-BFD0-41EA263013A5}"/>
                  </a:ext>
                </a:extLst>
              </p14:cNvPr>
              <p14:cNvContentPartPr/>
              <p14:nvPr/>
            </p14:nvContentPartPr>
            <p14:xfrm>
              <a:off x="8192477" y="5733223"/>
              <a:ext cx="369720" cy="474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BC4FD3-7FA5-49A2-BFD0-41EA263013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4477" y="5715583"/>
                <a:ext cx="405360" cy="5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1998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7" t="30769"/>
          <a:stretch>
            <a:fillRect/>
          </a:stretch>
        </p:blipFill>
        <p:spPr bwMode="auto">
          <a:xfrm>
            <a:off x="2819400" y="1066800"/>
            <a:ext cx="474821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81000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Product of dual tensors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248090"/>
            <a:ext cx="7062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True scalars are invariant under ALL possible symmetry 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875" y="5314890"/>
            <a:ext cx="843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tensors that are dual have the same components, but differently arranged.</a:t>
            </a:r>
          </a:p>
        </p:txBody>
      </p:sp>
    </p:spTree>
    <p:extLst>
      <p:ext uri="{BB962C8B-B14F-4D97-AF65-F5344CB8AC3E}">
        <p14:creationId xmlns:p14="http://schemas.microsoft.com/office/powerpoint/2010/main" val="160494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019800" cy="248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Completely </a:t>
            </a:r>
            <a:r>
              <a:rPr lang="en-US" sz="2400" dirty="0" err="1"/>
              <a:t>antisymmetric</a:t>
            </a:r>
            <a:r>
              <a:rPr lang="en-US" sz="2400" dirty="0"/>
              <a:t> unit pseudo tensor of rank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B1D9D-7A13-403B-8C9E-A777D8C795CF}"/>
              </a:ext>
            </a:extLst>
          </p:cNvPr>
          <p:cNvSpPr txBox="1"/>
          <p:nvPr/>
        </p:nvSpPr>
        <p:spPr>
          <a:xfrm>
            <a:off x="533400" y="3048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22. 3D vectors and tensors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1D98F-FFF8-4081-9083-D2EE9217D6A0}"/>
              </a:ext>
            </a:extLst>
          </p:cNvPr>
          <p:cNvSpPr txBox="1"/>
          <p:nvPr/>
        </p:nvSpPr>
        <p:spPr>
          <a:xfrm>
            <a:off x="288471" y="3973366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use this </a:t>
            </a:r>
            <a:r>
              <a:rPr lang="en-US" b="1" i="1" dirty="0"/>
              <a:t>ALL THE TIME</a:t>
            </a:r>
            <a:r>
              <a:rPr lang="en-US" dirty="0"/>
              <a:t> to derive vector identities.  “Levi-</a:t>
            </a:r>
            <a:r>
              <a:rPr lang="en-US" dirty="0" err="1"/>
              <a:t>Civita</a:t>
            </a:r>
            <a:r>
              <a:rPr lang="en-US" dirty="0"/>
              <a:t>” method.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7E89A63-F75C-42FC-8CDC-8E691E66F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53239" r="3142"/>
          <a:stretch/>
        </p:blipFill>
        <p:spPr bwMode="auto">
          <a:xfrm>
            <a:off x="2362200" y="4598164"/>
            <a:ext cx="4580730" cy="191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01000" y="22098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1607" y="2209800"/>
            <a:ext cx="457993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629400" y="5486400"/>
            <a:ext cx="2133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75"/>
          <a:stretch/>
        </p:blipFill>
        <p:spPr bwMode="auto">
          <a:xfrm>
            <a:off x="1238250" y="1076325"/>
            <a:ext cx="6667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99525-658D-4A2F-AC09-9C6754BBB825}"/>
              </a:ext>
            </a:extLst>
          </p:cNvPr>
          <p:cNvSpPr txBox="1"/>
          <p:nvPr/>
        </p:nvSpPr>
        <p:spPr>
          <a:xfrm flipH="1">
            <a:off x="426719" y="609600"/>
            <a:ext cx="94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209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400" dirty="0"/>
              <a:t>Components of ordinary vector change sign (polar)</a:t>
            </a:r>
          </a:p>
          <a:p>
            <a:pPr lvl="2"/>
            <a:r>
              <a:rPr lang="en-US" sz="1800" dirty="0"/>
              <a:t>e.g. position vector </a:t>
            </a:r>
            <a:r>
              <a:rPr lang="en-US" sz="1800" b="1" dirty="0"/>
              <a:t>r</a:t>
            </a:r>
          </a:p>
          <a:p>
            <a:pPr lvl="1"/>
            <a:r>
              <a:rPr lang="en-US" sz="2400" dirty="0"/>
              <a:t>Components of cross product of two polar vectors do not (axial)</a:t>
            </a:r>
          </a:p>
          <a:p>
            <a:pPr lvl="2"/>
            <a:r>
              <a:rPr lang="en-US" sz="1800" dirty="0"/>
              <a:t>e.g. torque </a:t>
            </a:r>
            <a:r>
              <a:rPr lang="en-US" sz="1800" b="1" dirty="0">
                <a:latin typeface="Symbol" panose="05050102010706020507" pitchFamily="18" charset="2"/>
              </a:rPr>
              <a:t>t</a:t>
            </a:r>
            <a:r>
              <a:rPr lang="en-US" sz="1800" dirty="0"/>
              <a:t> = </a:t>
            </a:r>
            <a:r>
              <a:rPr lang="en-US" sz="1800" b="1" dirty="0"/>
              <a:t>r x F</a:t>
            </a:r>
          </a:p>
          <a:p>
            <a:pPr lvl="1"/>
            <a:r>
              <a:rPr lang="en-US" sz="2400" dirty="0"/>
              <a:t>Scalar product of polar and axial vector is a pseudo scalar</a:t>
            </a:r>
          </a:p>
          <a:p>
            <a:pPr lvl="1"/>
            <a:r>
              <a:rPr lang="en-US" sz="2400" dirty="0"/>
              <a:t>An axial vector is a pseudo vector dual to some antisymmetric tensor.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29000"/>
            <a:ext cx="63531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82041-E040-4015-8B70-C7B5919C7F57}"/>
              </a:ext>
            </a:extLst>
          </p:cNvPr>
          <p:cNvSpPr txBox="1"/>
          <p:nvPr/>
        </p:nvSpPr>
        <p:spPr>
          <a:xfrm>
            <a:off x="381000" y="28205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24.  Inversion of coordinates</a:t>
            </a:r>
          </a:p>
        </p:txBody>
      </p:sp>
    </p:spTree>
    <p:extLst>
      <p:ext uri="{BB962C8B-B14F-4D97-AF65-F5344CB8AC3E}">
        <p14:creationId xmlns:p14="http://schemas.microsoft.com/office/powerpoint/2010/main" val="450776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25.  Antisymmetric 4-tensor </a:t>
            </a:r>
            <a:r>
              <a:rPr lang="en-US" sz="2400" dirty="0" err="1"/>
              <a:t>A</a:t>
            </a:r>
            <a:r>
              <a:rPr lang="en-US" sz="2400" baseline="30000" dirty="0" err="1"/>
              <a:t>ik</a:t>
            </a:r>
            <a:endParaRPr lang="en-US" sz="24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438399"/>
          </a:xfrm>
        </p:spPr>
        <p:txBody>
          <a:bodyPr>
            <a:noAutofit/>
          </a:bodyPr>
          <a:lstStyle/>
          <a:p>
            <a:r>
              <a:rPr lang="en-US" sz="2000" dirty="0"/>
              <a:t>Space components  (</a:t>
            </a:r>
            <a:r>
              <a:rPr lang="en-US" sz="2000" dirty="0" err="1"/>
              <a:t>i,k</a:t>
            </a:r>
            <a:r>
              <a:rPr lang="en-US" sz="2000" dirty="0"/>
              <a:t>, = 1,2,3) form a 3-D antisymmetric tensor with respect to spatial transforms.  By dual relationship, the components are expressed in terms of 3-D axial vector. </a:t>
            </a:r>
          </a:p>
          <a:p>
            <a:pPr lvl="1"/>
            <a:r>
              <a:rPr lang="en-US" sz="1800" dirty="0"/>
              <a:t>e.g. A</a:t>
            </a:r>
            <a:r>
              <a:rPr lang="en-US" sz="1800" baseline="30000" dirty="0"/>
              <a:t>12</a:t>
            </a:r>
            <a:r>
              <a:rPr lang="en-US" sz="1800" dirty="0"/>
              <a:t> transforms like 3</a:t>
            </a:r>
            <a:r>
              <a:rPr lang="en-US" sz="1800" baseline="30000" dirty="0"/>
              <a:t>rd</a:t>
            </a:r>
            <a:r>
              <a:rPr lang="en-US" sz="1800" dirty="0"/>
              <a:t> component of an axial vector by dual relationship.</a:t>
            </a:r>
          </a:p>
          <a:p>
            <a:r>
              <a:rPr lang="en-US" sz="2000" dirty="0"/>
              <a:t>Components A</a:t>
            </a:r>
            <a:r>
              <a:rPr lang="en-US" sz="2000" baseline="30000" dirty="0"/>
              <a:t>01</a:t>
            </a:r>
            <a:r>
              <a:rPr lang="en-US" sz="2000" dirty="0"/>
              <a:t>, A</a:t>
            </a:r>
            <a:r>
              <a:rPr lang="en-US" sz="2000" baseline="30000" dirty="0"/>
              <a:t>02</a:t>
            </a:r>
            <a:r>
              <a:rPr lang="en-US" sz="2000" dirty="0"/>
              <a:t>, A</a:t>
            </a:r>
            <a:r>
              <a:rPr lang="en-US" sz="2000" baseline="30000" dirty="0"/>
              <a:t>03</a:t>
            </a:r>
            <a:r>
              <a:rPr lang="en-US" sz="2000" dirty="0"/>
              <a:t>, form a 3-D polar vector with respect to spatial transforms.</a:t>
            </a:r>
          </a:p>
          <a:p>
            <a:pPr lvl="1"/>
            <a:r>
              <a:rPr lang="en-US" sz="1800" dirty="0"/>
              <a:t>e.g. A</a:t>
            </a:r>
            <a:r>
              <a:rPr lang="en-US" sz="1800" baseline="30000" dirty="0"/>
              <a:t>01</a:t>
            </a:r>
            <a:r>
              <a:rPr lang="en-US" sz="1800" dirty="0"/>
              <a:t> </a:t>
            </a:r>
            <a:r>
              <a:rPr lang="en-US" sz="1800" dirty="0" err="1"/>
              <a:t>tranforms</a:t>
            </a:r>
            <a:r>
              <a:rPr lang="en-US" sz="1800" dirty="0"/>
              <a:t> like </a:t>
            </a:r>
            <a:r>
              <a:rPr lang="en-US" sz="1800" dirty="0" err="1"/>
              <a:t>tx</a:t>
            </a:r>
            <a:r>
              <a:rPr lang="en-US" sz="1800" dirty="0"/>
              <a:t>, which changes sign on spatial inversion.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3571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56522" r="10938" b="-3685"/>
          <a:stretch>
            <a:fillRect/>
          </a:stretch>
        </p:blipFill>
        <p:spPr bwMode="auto">
          <a:xfrm>
            <a:off x="4572000" y="54864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447371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Where </a:t>
            </a:r>
            <a:r>
              <a:rPr lang="en-US" sz="2000" b="1" i="1" dirty="0"/>
              <a:t>p</a:t>
            </a:r>
            <a:r>
              <a:rPr lang="en-US" sz="2000" dirty="0"/>
              <a:t> and </a:t>
            </a:r>
            <a:r>
              <a:rPr lang="en-US" sz="2000" b="1" i="1" dirty="0"/>
              <a:t>a</a:t>
            </a:r>
            <a:r>
              <a:rPr lang="en-US" sz="2000" dirty="0"/>
              <a:t> are polar and axial vectors with respect to spatial transforms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37862E-DBF7-4B0A-90AE-C44FE759D94C}"/>
                  </a:ext>
                </a:extLst>
              </p14:cNvPr>
              <p14:cNvContentPartPr/>
              <p14:nvPr/>
            </p14:nvContentPartPr>
            <p14:xfrm>
              <a:off x="569837" y="1262743"/>
              <a:ext cx="128160" cy="93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37862E-DBF7-4B0A-90AE-C44FE759D9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197" y="1154743"/>
                <a:ext cx="2358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09067A-A84C-4E0B-AB5C-D0ADE8D541D8}"/>
                  </a:ext>
                </a:extLst>
              </p14:cNvPr>
              <p14:cNvContentPartPr/>
              <p14:nvPr/>
            </p14:nvContentPartPr>
            <p14:xfrm>
              <a:off x="1965557" y="4830343"/>
              <a:ext cx="1527120" cy="1287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09067A-A84C-4E0B-AB5C-D0ADE8D541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1557" y="4722343"/>
                <a:ext cx="1634760" cy="15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422A0A-4727-4412-9EDC-913974F18ADE}"/>
                  </a:ext>
                </a:extLst>
              </p14:cNvPr>
              <p14:cNvContentPartPr/>
              <p14:nvPr/>
            </p14:nvContentPartPr>
            <p14:xfrm>
              <a:off x="1973837" y="4358743"/>
              <a:ext cx="1391040" cy="282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422A0A-4727-4412-9EDC-913974F18A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0197" y="4251103"/>
                <a:ext cx="149868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FFCC75-0645-4F6D-815A-3B4F61ABCB07}"/>
                  </a:ext>
                </a:extLst>
              </p14:cNvPr>
              <p14:cNvContentPartPr/>
              <p14:nvPr/>
            </p14:nvContentPartPr>
            <p14:xfrm>
              <a:off x="1272917" y="4790383"/>
              <a:ext cx="552600" cy="1275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FFCC75-0645-4F6D-815A-3B4F61ABCB0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18917" y="4682383"/>
                <a:ext cx="660240" cy="14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4F23119-096E-472A-8997-E227F9EA5EF6}"/>
                  </a:ext>
                </a:extLst>
              </p14:cNvPr>
              <p14:cNvContentPartPr/>
              <p14:nvPr/>
            </p14:nvContentPartPr>
            <p14:xfrm>
              <a:off x="1248797" y="4854823"/>
              <a:ext cx="93960" cy="1081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4F23119-096E-472A-8997-E227F9EA5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94797" y="4746823"/>
                <a:ext cx="201600" cy="12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3EB715-17F2-4E7D-8100-93898460300A}"/>
                  </a:ext>
                </a:extLst>
              </p14:cNvPr>
              <p14:cNvContentPartPr/>
              <p14:nvPr/>
            </p14:nvContentPartPr>
            <p14:xfrm>
              <a:off x="525917" y="2558743"/>
              <a:ext cx="158400" cy="129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3EB715-17F2-4E7D-8100-93898460300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1917" y="2450743"/>
                <a:ext cx="26604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91474F-A838-4F20-A80D-2B061B68408B}"/>
                  </a:ext>
                </a:extLst>
              </p14:cNvPr>
              <p14:cNvContentPartPr/>
              <p14:nvPr/>
            </p14:nvContentPartPr>
            <p14:xfrm>
              <a:off x="5516597" y="5712703"/>
              <a:ext cx="51840" cy="2721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91474F-A838-4F20-A80D-2B061B6840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62597" y="5605063"/>
                <a:ext cx="15948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9E639-71EA-4999-B3F0-F5C4BC711893}"/>
                  </a:ext>
                </a:extLst>
              </p14:cNvPr>
              <p14:cNvContentPartPr/>
              <p14:nvPr/>
            </p14:nvContentPartPr>
            <p14:xfrm>
              <a:off x="7571837" y="5713783"/>
              <a:ext cx="167400" cy="280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9E639-71EA-4999-B3F0-F5C4BC71189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17837" y="5606143"/>
                <a:ext cx="27504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299432F-A46C-47FB-944D-C2F6B0E94D3B}"/>
                  </a:ext>
                </a:extLst>
              </p14:cNvPr>
              <p14:cNvContentPartPr/>
              <p14:nvPr/>
            </p14:nvContentPartPr>
            <p14:xfrm>
              <a:off x="5757077" y="5706943"/>
              <a:ext cx="158400" cy="249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299432F-A46C-47FB-944D-C2F6B0E94D3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03077" y="5598943"/>
                <a:ext cx="266040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D210E19-8FCF-4EF8-88D4-5983969D1EDA}"/>
                  </a:ext>
                </a:extLst>
              </p14:cNvPr>
              <p14:cNvContentPartPr/>
              <p14:nvPr/>
            </p14:nvContentPartPr>
            <p14:xfrm>
              <a:off x="7914917" y="5720623"/>
              <a:ext cx="248040" cy="281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D210E19-8FCF-4EF8-88D4-5983969D1ED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861277" y="5612623"/>
                <a:ext cx="355680" cy="49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15DBD6-9491-404A-8C6D-AE25004A7247}"/>
                  </a:ext>
                </a:extLst>
              </p14:cNvPr>
              <p14:cNvContentPartPr/>
              <p14:nvPr/>
            </p14:nvContentPartPr>
            <p14:xfrm>
              <a:off x="5732237" y="4630543"/>
              <a:ext cx="102600" cy="144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15DBD6-9491-404A-8C6D-AE25004A724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78597" y="4522903"/>
                <a:ext cx="2102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8AA65CC-71C2-4971-9147-41785B38CC95}"/>
                  </a:ext>
                </a:extLst>
              </p14:cNvPr>
              <p14:cNvContentPartPr/>
              <p14:nvPr/>
            </p14:nvContentPartPr>
            <p14:xfrm>
              <a:off x="5104037" y="4610023"/>
              <a:ext cx="156960" cy="190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8AA65CC-71C2-4971-9147-41785B38CC9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50397" y="4502383"/>
                <a:ext cx="264600" cy="40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D843D5-D3A5-4784-A2C4-A3327E8B1E62}"/>
              </a:ext>
            </a:extLst>
          </p:cNvPr>
          <p:cNvSpPr txBox="1"/>
          <p:nvPr/>
        </p:nvSpPr>
        <p:spPr>
          <a:xfrm>
            <a:off x="1143000" y="685800"/>
            <a:ext cx="2993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26"/>
            </a:pPr>
            <a:r>
              <a:rPr lang="en-US" sz="2400" dirty="0"/>
              <a:t>Tensor Calculus</a:t>
            </a:r>
          </a:p>
          <a:p>
            <a:pPr marL="457200" indent="-457200">
              <a:buAutoNum type="arabicPeriod" startAt="26"/>
            </a:pPr>
            <a:endParaRPr lang="en-US" sz="2400" dirty="0"/>
          </a:p>
          <a:p>
            <a:r>
              <a:rPr lang="en-US" sz="2400" dirty="0"/>
              <a:t>Differential operations</a:t>
            </a:r>
          </a:p>
        </p:txBody>
      </p:sp>
    </p:spTree>
    <p:extLst>
      <p:ext uri="{BB962C8B-B14F-4D97-AF65-F5344CB8AC3E}">
        <p14:creationId xmlns:p14="http://schemas.microsoft.com/office/powerpoint/2010/main" val="1460011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943" t="13115" r="4458" b="19906"/>
          <a:stretch/>
        </p:blipFill>
        <p:spPr bwMode="auto">
          <a:xfrm>
            <a:off x="346228" y="1338943"/>
            <a:ext cx="8389399" cy="328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766" y="5486400"/>
            <a:ext cx="3207613" cy="89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962400"/>
            <a:ext cx="320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4267200"/>
            <a:ext cx="2362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03082" y="2416331"/>
            <a:ext cx="288495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Must be a 4-scalar on both sides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3876015"/>
            <a:ext cx="328808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Is a </a:t>
            </a:r>
            <a:r>
              <a:rPr lang="en-US" sz="2000" b="1" i="1" dirty="0"/>
              <a:t>co</a:t>
            </a:r>
            <a:r>
              <a:rPr lang="en-US" sz="2000" dirty="0"/>
              <a:t>variant 4-vector              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483601" y="5486400"/>
            <a:ext cx="3355599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Even though x</a:t>
            </a:r>
            <a:r>
              <a:rPr lang="en-US" sz="2000" baseline="30000" dirty="0"/>
              <a:t>i</a:t>
            </a:r>
            <a:r>
              <a:rPr lang="en-US" sz="2000" dirty="0"/>
              <a:t> is </a:t>
            </a:r>
            <a:r>
              <a:rPr lang="en-US" sz="2000" b="1" i="1" dirty="0" err="1"/>
              <a:t>contra</a:t>
            </a:r>
            <a:r>
              <a:rPr lang="en-US" sz="2000" dirty="0" err="1"/>
              <a:t>variant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90399-D995-4CC4-A57B-EA7226DB6537}"/>
              </a:ext>
            </a:extLst>
          </p:cNvPr>
          <p:cNvSpPr txBox="1"/>
          <p:nvPr/>
        </p:nvSpPr>
        <p:spPr>
          <a:xfrm>
            <a:off x="152400" y="228600"/>
            <a:ext cx="8305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27.  4-gradient of a scalar function of space and time:  </a:t>
            </a:r>
            <a:r>
              <a:rPr lang="en-US" sz="2000" dirty="0">
                <a:latin typeface="Symbol" pitchFamily="18" charset="2"/>
              </a:rPr>
              <a:t>f </a:t>
            </a:r>
            <a:r>
              <a:rPr lang="en-US" sz="2000" dirty="0"/>
              <a:t>= 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(x</a:t>
            </a:r>
            <a:r>
              <a:rPr lang="en-US" sz="2000" baseline="30000" dirty="0"/>
              <a:t>0</a:t>
            </a:r>
            <a:r>
              <a:rPr lang="en-US" sz="2000" dirty="0"/>
              <a:t>, x</a:t>
            </a:r>
            <a:r>
              <a:rPr lang="en-US" sz="2000" baseline="30000" dirty="0"/>
              <a:t>1</a:t>
            </a:r>
            <a:r>
              <a:rPr lang="en-US" sz="2000" dirty="0"/>
              <a:t>, x</a:t>
            </a:r>
            <a:r>
              <a:rPr lang="en-US" sz="2000" baseline="30000" dirty="0"/>
              <a:t>2</a:t>
            </a:r>
            <a:r>
              <a:rPr lang="en-US" sz="2000" dirty="0"/>
              <a:t>, x</a:t>
            </a:r>
            <a:r>
              <a:rPr lang="en-US" sz="2000" baseline="30000" dirty="0"/>
              <a:t>3</a:t>
            </a:r>
            <a:r>
              <a:rPr lang="en-US" sz="2000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0D1F85-83B6-413F-960B-905F219050B9}"/>
                  </a:ext>
                </a:extLst>
              </p14:cNvPr>
              <p14:cNvContentPartPr/>
              <p14:nvPr/>
            </p14:nvContentPartPr>
            <p14:xfrm>
              <a:off x="5089277" y="4291063"/>
              <a:ext cx="354960" cy="2419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0D1F85-83B6-413F-960B-905F219050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5277" y="4183063"/>
                <a:ext cx="46260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FC8AF3E-0F25-47F6-9110-36A41A12BFF8}"/>
                  </a:ext>
                </a:extLst>
              </p14:cNvPr>
              <p14:cNvContentPartPr/>
              <p14:nvPr/>
            </p14:nvContentPartPr>
            <p14:xfrm>
              <a:off x="6926717" y="5593543"/>
              <a:ext cx="124200" cy="2390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FC8AF3E-0F25-47F6-9110-36A41A12BF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73077" y="5485903"/>
                <a:ext cx="2318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716B088-A213-4DED-8335-364982CE8EC8}"/>
                  </a:ext>
                </a:extLst>
              </p14:cNvPr>
              <p14:cNvContentPartPr/>
              <p14:nvPr/>
            </p14:nvContentPartPr>
            <p14:xfrm>
              <a:off x="5138597" y="4630543"/>
              <a:ext cx="341280" cy="1088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716B088-A213-4DED-8335-364982CE8EC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0957" y="4612903"/>
                <a:ext cx="376920" cy="11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387FCC0-93D2-4F48-ADBD-C1C7505CF099}"/>
                  </a:ext>
                </a:extLst>
              </p14:cNvPr>
              <p14:cNvContentPartPr/>
              <p14:nvPr/>
            </p14:nvContentPartPr>
            <p14:xfrm>
              <a:off x="7665077" y="3733783"/>
              <a:ext cx="1070280" cy="169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387FCC0-93D2-4F48-ADBD-C1C7505CF0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02437" y="3671143"/>
                <a:ext cx="11959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80A6B64-53E3-4FA3-9E3C-498D114ED966}"/>
                  </a:ext>
                </a:extLst>
              </p14:cNvPr>
              <p14:cNvContentPartPr/>
              <p14:nvPr/>
            </p14:nvContentPartPr>
            <p14:xfrm>
              <a:off x="1030997" y="2579623"/>
              <a:ext cx="46800" cy="28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80A6B64-53E3-4FA3-9E3C-498D114ED9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8357" y="2516623"/>
                <a:ext cx="17244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FB27626-4A7C-4852-9046-ACCCCE4295D2}"/>
                  </a:ext>
                </a:extLst>
              </p14:cNvPr>
              <p14:cNvContentPartPr/>
              <p14:nvPr/>
            </p14:nvContentPartPr>
            <p14:xfrm>
              <a:off x="1491437" y="2522383"/>
              <a:ext cx="194040" cy="140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FB27626-4A7C-4852-9046-ACCCCE4295D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28797" y="2459383"/>
                <a:ext cx="3196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DD1A802-C61D-463A-86A7-8931EC6CEA44}"/>
                  </a:ext>
                </a:extLst>
              </p14:cNvPr>
              <p14:cNvContentPartPr/>
              <p14:nvPr/>
            </p14:nvContentPartPr>
            <p14:xfrm>
              <a:off x="598637" y="3128983"/>
              <a:ext cx="108720" cy="493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DD1A802-C61D-463A-86A7-8931EC6CEA4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5637" y="3065983"/>
                <a:ext cx="2343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F27CDC3-1DEA-4F82-A277-B612AABDA72C}"/>
                  </a:ext>
                </a:extLst>
              </p14:cNvPr>
              <p14:cNvContentPartPr/>
              <p14:nvPr/>
            </p14:nvContentPartPr>
            <p14:xfrm>
              <a:off x="564797" y="3366583"/>
              <a:ext cx="99000" cy="946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F27CDC3-1DEA-4F82-A277-B612AABDA72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1797" y="3303583"/>
                <a:ext cx="22464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898CDA0-F5B4-45E6-91AF-9E5F371416F9}"/>
              </a:ext>
            </a:extLst>
          </p:cNvPr>
          <p:cNvGrpSpPr/>
          <p:nvPr/>
        </p:nvGrpSpPr>
        <p:grpSpPr>
          <a:xfrm>
            <a:off x="1246997" y="3193783"/>
            <a:ext cx="139320" cy="48600"/>
            <a:chOff x="1246997" y="3193783"/>
            <a:chExt cx="139320" cy="4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E85CAC-9679-4EDB-A1C3-905FB7AA46F8}"/>
                    </a:ext>
                  </a:extLst>
                </p14:cNvPr>
                <p14:cNvContentPartPr/>
                <p14:nvPr/>
              </p14:nvContentPartPr>
              <p14:xfrm>
                <a:off x="1246997" y="3208183"/>
                <a:ext cx="17280" cy="34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E85CAC-9679-4EDB-A1C3-905FB7AA46F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83997" y="3145543"/>
                  <a:ext cx="142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33440D-CAF1-49B5-90A8-552975A0ABFD}"/>
                    </a:ext>
                  </a:extLst>
                </p14:cNvPr>
                <p14:cNvContentPartPr/>
                <p14:nvPr/>
              </p14:nvContentPartPr>
              <p14:xfrm>
                <a:off x="1336277" y="3193783"/>
                <a:ext cx="50040" cy="6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33440D-CAF1-49B5-90A8-552975A0AB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73637" y="3130783"/>
                  <a:ext cx="17568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4269198-3DBA-4F61-A4EE-837DBD8BE718}"/>
                  </a:ext>
                </a:extLst>
              </p14:cNvPr>
              <p14:cNvContentPartPr/>
              <p14:nvPr/>
            </p14:nvContentPartPr>
            <p14:xfrm>
              <a:off x="1663877" y="3033583"/>
              <a:ext cx="26640" cy="25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4269198-3DBA-4F61-A4EE-837DBD8BE7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01237" y="2970583"/>
                <a:ext cx="15228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06EFF9B-EE63-4BEE-BDB6-9948A0DB7558}"/>
              </a:ext>
            </a:extLst>
          </p:cNvPr>
          <p:cNvGrpSpPr/>
          <p:nvPr/>
        </p:nvGrpSpPr>
        <p:grpSpPr>
          <a:xfrm>
            <a:off x="2557037" y="2572783"/>
            <a:ext cx="132480" cy="130680"/>
            <a:chOff x="2557037" y="2572783"/>
            <a:chExt cx="13248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529829-0704-4369-AEEB-A8CC9A2770AD}"/>
                    </a:ext>
                  </a:extLst>
                </p14:cNvPr>
                <p14:cNvContentPartPr/>
                <p14:nvPr/>
              </p14:nvContentPartPr>
              <p14:xfrm>
                <a:off x="2607077" y="2572783"/>
                <a:ext cx="82440" cy="130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529829-0704-4369-AEEB-A8CC9A2770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44437" y="2509783"/>
                  <a:ext cx="208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F5C85A0-4042-412F-B5B9-47CC4504484D}"/>
                    </a:ext>
                  </a:extLst>
                </p14:cNvPr>
                <p14:cNvContentPartPr/>
                <p14:nvPr/>
              </p14:nvContentPartPr>
              <p14:xfrm>
                <a:off x="2557037" y="2605183"/>
                <a:ext cx="59400" cy="87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F5C85A0-4042-412F-B5B9-47CC450448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94397" y="2542183"/>
                  <a:ext cx="18504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519980A-999B-4D09-81D3-520760099FCD}"/>
                  </a:ext>
                </a:extLst>
              </p14:cNvPr>
              <p14:cNvContentPartPr/>
              <p14:nvPr/>
            </p14:nvContentPartPr>
            <p14:xfrm>
              <a:off x="2949077" y="2560543"/>
              <a:ext cx="86400" cy="65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519980A-999B-4D09-81D3-520760099FC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86437" y="2497543"/>
                <a:ext cx="2120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0F59CB3-FA76-468E-8B10-1DB8660A9643}"/>
                  </a:ext>
                </a:extLst>
              </p14:cNvPr>
              <p14:cNvContentPartPr/>
              <p14:nvPr/>
            </p14:nvContentPartPr>
            <p14:xfrm>
              <a:off x="822917" y="1220983"/>
              <a:ext cx="171360" cy="181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0F59CB3-FA76-468E-8B10-1DB8660A96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0277" y="1158343"/>
                <a:ext cx="29700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168" name="Ink 7167">
                <a:extLst>
                  <a:ext uri="{FF2B5EF4-FFF2-40B4-BE49-F238E27FC236}">
                    <a16:creationId xmlns:a16="http://schemas.microsoft.com/office/drawing/2014/main" id="{7B2E981E-1820-47A3-AA76-FE783E133F60}"/>
                  </a:ext>
                </a:extLst>
              </p14:cNvPr>
              <p14:cNvContentPartPr/>
              <p14:nvPr/>
            </p14:nvContentPartPr>
            <p14:xfrm>
              <a:off x="6541517" y="2162743"/>
              <a:ext cx="1772280" cy="303840"/>
            </p14:xfrm>
          </p:contentPart>
        </mc:Choice>
        <mc:Fallback>
          <p:pic>
            <p:nvPicPr>
              <p:cNvPr id="7168" name="Ink 7167">
                <a:extLst>
                  <a:ext uri="{FF2B5EF4-FFF2-40B4-BE49-F238E27FC236}">
                    <a16:creationId xmlns:a16="http://schemas.microsoft.com/office/drawing/2014/main" id="{7B2E981E-1820-47A3-AA76-FE783E133F6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478877" y="2099743"/>
                <a:ext cx="1897920" cy="42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Lorentz transformation of A</a:t>
            </a:r>
            <a:r>
              <a:rPr lang="en-US" sz="2000" baseline="30000" dirty="0"/>
              <a:t>i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Square magnitude of A</a:t>
            </a:r>
            <a:r>
              <a:rPr lang="en-US" sz="2000" baseline="30000" dirty="0"/>
              <a:t>i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2"/>
          <a:stretch/>
        </p:blipFill>
        <p:spPr bwMode="auto">
          <a:xfrm>
            <a:off x="652463" y="213360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/>
          <a:stretch/>
        </p:blipFill>
        <p:spPr bwMode="auto">
          <a:xfrm>
            <a:off x="2786063" y="5522614"/>
            <a:ext cx="3005137" cy="64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99BC5E1-CB7B-4ADC-82F0-5AE3D321B0A7}"/>
              </a:ext>
            </a:extLst>
          </p:cNvPr>
          <p:cNvSpPr txBox="1">
            <a:spLocks/>
          </p:cNvSpPr>
          <p:nvPr/>
        </p:nvSpPr>
        <p:spPr>
          <a:xfrm>
            <a:off x="3048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/>
              <a:t>2. General 4-vector.  Any set of four quantities (A</a:t>
            </a:r>
            <a:r>
              <a:rPr lang="en-US" sz="2000" baseline="30000"/>
              <a:t>0</a:t>
            </a:r>
            <a:r>
              <a:rPr lang="en-US" sz="2000"/>
              <a:t>,A</a:t>
            </a:r>
            <a:r>
              <a:rPr lang="en-US" sz="2000" baseline="30000"/>
              <a:t>1</a:t>
            </a:r>
            <a:r>
              <a:rPr lang="en-US" sz="2000"/>
              <a:t>,A</a:t>
            </a:r>
            <a:r>
              <a:rPr lang="en-US" sz="2000" baseline="30000"/>
              <a:t>2</a:t>
            </a:r>
            <a:r>
              <a:rPr lang="en-US" sz="2000"/>
              <a:t>,A</a:t>
            </a:r>
            <a:r>
              <a:rPr lang="en-US" sz="2000" baseline="30000"/>
              <a:t>3</a:t>
            </a:r>
            <a:r>
              <a:rPr lang="en-US" sz="2000"/>
              <a:t>) that </a:t>
            </a:r>
            <a:r>
              <a:rPr lang="en-US" sz="2000" i="1"/>
              <a:t>transform</a:t>
            </a:r>
            <a:r>
              <a:rPr lang="en-US" sz="2000"/>
              <a:t> like (x</a:t>
            </a:r>
            <a:r>
              <a:rPr lang="en-US" sz="2000" baseline="30000"/>
              <a:t>0</a:t>
            </a:r>
            <a:r>
              <a:rPr lang="en-US" sz="2000"/>
              <a:t>, x</a:t>
            </a:r>
            <a:r>
              <a:rPr lang="en-US" sz="2000" baseline="30000"/>
              <a:t>1</a:t>
            </a:r>
            <a:r>
              <a:rPr lang="en-US" sz="2000"/>
              <a:t>, x</a:t>
            </a:r>
            <a:r>
              <a:rPr lang="en-US" sz="2000" baseline="30000"/>
              <a:t>2</a:t>
            </a:r>
            <a:r>
              <a:rPr lang="en-US" sz="2000"/>
              <a:t>, x</a:t>
            </a:r>
            <a:r>
              <a:rPr lang="en-US" sz="2000" baseline="30000"/>
              <a:t>3</a:t>
            </a:r>
            <a:r>
              <a:rPr lang="en-US" sz="2000"/>
              <a:t>) under all transformations of 4 space, including Lorentz transformations, is called a four-vector.</a:t>
            </a:r>
            <a:endParaRPr lang="en-US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260215-6F54-44DB-94AB-2A8BB78DD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2" r="19370"/>
          <a:stretch/>
        </p:blipFill>
        <p:spPr bwMode="auto">
          <a:xfrm>
            <a:off x="762000" y="3434443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9F206D-62DF-4759-9403-DBEA922198A8}"/>
                  </a:ext>
                </a:extLst>
              </p14:cNvPr>
              <p14:cNvContentPartPr/>
              <p14:nvPr/>
            </p14:nvContentPartPr>
            <p14:xfrm>
              <a:off x="3951677" y="2389183"/>
              <a:ext cx="211320" cy="35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9F206D-62DF-4759-9403-DBEA922198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4037" y="2371543"/>
                <a:ext cx="2469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6DC7F1-815F-4A6C-A834-4FCA69CB3DC8}"/>
                  </a:ext>
                </a:extLst>
              </p14:cNvPr>
              <p14:cNvContentPartPr/>
              <p14:nvPr/>
            </p14:nvContentPartPr>
            <p14:xfrm>
              <a:off x="4024397" y="2572423"/>
              <a:ext cx="87480" cy="2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6DC7F1-815F-4A6C-A834-4FCA69CB3D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6397" y="2554423"/>
                <a:ext cx="1231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219D6C9-A87D-4E8E-A4DC-BDDB104759D7}"/>
                  </a:ext>
                </a:extLst>
              </p14:cNvPr>
              <p14:cNvContentPartPr/>
              <p14:nvPr/>
            </p14:nvContentPartPr>
            <p14:xfrm>
              <a:off x="4140317" y="2285143"/>
              <a:ext cx="168480" cy="113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219D6C9-A87D-4E8E-A4DC-BDDB104759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2677" y="2267503"/>
                <a:ext cx="20412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4328644-B379-4B34-940A-A2F2E034E43B}"/>
              </a:ext>
            </a:extLst>
          </p:cNvPr>
          <p:cNvGrpSpPr/>
          <p:nvPr/>
        </p:nvGrpSpPr>
        <p:grpSpPr>
          <a:xfrm>
            <a:off x="4536317" y="2137183"/>
            <a:ext cx="900720" cy="611280"/>
            <a:chOff x="4536317" y="2137183"/>
            <a:chExt cx="90072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2410344-A8E0-45E2-9872-C23ACF1F1F25}"/>
                    </a:ext>
                  </a:extLst>
                </p14:cNvPr>
                <p14:cNvContentPartPr/>
                <p14:nvPr/>
              </p14:nvContentPartPr>
              <p14:xfrm>
                <a:off x="4536317" y="2515543"/>
                <a:ext cx="183600" cy="19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2410344-A8E0-45E2-9872-C23ACF1F1F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18317" y="2497903"/>
                  <a:ext cx="219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6F8794-395A-4A2D-A207-4BFD722008E3}"/>
                    </a:ext>
                  </a:extLst>
                </p14:cNvPr>
                <p14:cNvContentPartPr/>
                <p14:nvPr/>
              </p14:nvContentPartPr>
              <p14:xfrm>
                <a:off x="4560797" y="2576383"/>
                <a:ext cx="19764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6F8794-395A-4A2D-A207-4BFD722008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43157" y="2558383"/>
                  <a:ext cx="233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42A6F0-6227-4687-8A16-D45861B295F7}"/>
                    </a:ext>
                  </a:extLst>
                </p14:cNvPr>
                <p14:cNvContentPartPr/>
                <p14:nvPr/>
              </p14:nvContentPartPr>
              <p14:xfrm>
                <a:off x="4832237" y="2390263"/>
                <a:ext cx="256680" cy="358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42A6F0-6227-4687-8A16-D45861B295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14597" y="2372623"/>
                  <a:ext cx="2923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6D7337-3E77-41C4-B3B9-2BF9CC4542BA}"/>
                    </a:ext>
                  </a:extLst>
                </p14:cNvPr>
                <p14:cNvContentPartPr/>
                <p14:nvPr/>
              </p14:nvContentPartPr>
              <p14:xfrm>
                <a:off x="4948877" y="2591143"/>
                <a:ext cx="85680" cy="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6D7337-3E77-41C4-B3B9-2BF9CC4542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30877" y="2573503"/>
                  <a:ext cx="121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79F3E8-22A4-4302-958E-C302739222EB}"/>
                    </a:ext>
                  </a:extLst>
                </p14:cNvPr>
                <p14:cNvContentPartPr/>
                <p14:nvPr/>
              </p14:nvContentPartPr>
              <p14:xfrm>
                <a:off x="5114117" y="2288023"/>
                <a:ext cx="98640" cy="126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79F3E8-22A4-4302-958E-C302739222E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96477" y="2270383"/>
                  <a:ext cx="134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DBFA76A-BAE2-4F1F-B885-2DC84CFB9779}"/>
                    </a:ext>
                  </a:extLst>
                </p14:cNvPr>
                <p14:cNvContentPartPr/>
                <p14:nvPr/>
              </p14:nvContentPartPr>
              <p14:xfrm>
                <a:off x="5321837" y="2137183"/>
                <a:ext cx="115200" cy="18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DBFA76A-BAE2-4F1F-B885-2DC84CFB977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03837" y="2119183"/>
                  <a:ext cx="1508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AC1520-8055-4BF0-8C29-BDB4C40C35FD}"/>
              </a:ext>
            </a:extLst>
          </p:cNvPr>
          <p:cNvGrpSpPr/>
          <p:nvPr/>
        </p:nvGrpSpPr>
        <p:grpSpPr>
          <a:xfrm>
            <a:off x="4017197" y="3492583"/>
            <a:ext cx="1260720" cy="583920"/>
            <a:chOff x="4017197" y="3492583"/>
            <a:chExt cx="126072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FB3560-9991-427D-924D-CD8BDCD6F6F7}"/>
                    </a:ext>
                  </a:extLst>
                </p14:cNvPr>
                <p14:cNvContentPartPr/>
                <p14:nvPr/>
              </p14:nvContentPartPr>
              <p14:xfrm>
                <a:off x="4017197" y="3720103"/>
                <a:ext cx="199080" cy="356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FB3560-9991-427D-924D-CD8BDCD6F6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99557" y="3702103"/>
                  <a:ext cx="2347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39E017E-C62D-41D8-8B2C-0F6660634EC8}"/>
                    </a:ext>
                  </a:extLst>
                </p14:cNvPr>
                <p14:cNvContentPartPr/>
                <p14:nvPr/>
              </p14:nvContentPartPr>
              <p14:xfrm>
                <a:off x="4105757" y="3873463"/>
                <a:ext cx="71280" cy="1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39E017E-C62D-41D8-8B2C-0F6660634E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7757" y="3855463"/>
                  <a:ext cx="106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822064E-3654-456B-956D-EB64B771D0BB}"/>
                    </a:ext>
                  </a:extLst>
                </p14:cNvPr>
                <p14:cNvContentPartPr/>
                <p14:nvPr/>
              </p14:nvContentPartPr>
              <p14:xfrm>
                <a:off x="4215197" y="3569263"/>
                <a:ext cx="98640" cy="171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822064E-3654-456B-956D-EB64B771D0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97197" y="3551623"/>
                  <a:ext cx="134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7F3C074-7A92-4891-B50E-272CFA6C45ED}"/>
                    </a:ext>
                  </a:extLst>
                </p14:cNvPr>
                <p14:cNvContentPartPr/>
                <p14:nvPr/>
              </p14:nvContentPartPr>
              <p14:xfrm>
                <a:off x="4481957" y="3838543"/>
                <a:ext cx="165240" cy="30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7F3C074-7A92-4891-B50E-272CFA6C45E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64317" y="3820543"/>
                  <a:ext cx="2008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C3176E-82FE-4487-BB66-1AE67C97A087}"/>
                    </a:ext>
                  </a:extLst>
                </p14:cNvPr>
                <p14:cNvContentPartPr/>
                <p14:nvPr/>
              </p14:nvContentPartPr>
              <p14:xfrm>
                <a:off x="4508597" y="3909463"/>
                <a:ext cx="129960" cy="2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C3176E-82FE-4487-BB66-1AE67C97A0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90957" y="3891823"/>
                  <a:ext cx="165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6ACA11-7C21-4D39-B435-0228B9603619}"/>
                    </a:ext>
                  </a:extLst>
                </p14:cNvPr>
                <p14:cNvContentPartPr/>
                <p14:nvPr/>
              </p14:nvContentPartPr>
              <p14:xfrm>
                <a:off x="4752317" y="3667183"/>
                <a:ext cx="268560" cy="344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6ACA11-7C21-4D39-B435-0228B96036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34317" y="3649183"/>
                  <a:ext cx="3042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7061628-6C48-4E57-980E-1C40890509D0}"/>
                    </a:ext>
                  </a:extLst>
                </p14:cNvPr>
                <p14:cNvContentPartPr/>
                <p14:nvPr/>
              </p14:nvContentPartPr>
              <p14:xfrm>
                <a:off x="4807757" y="3877063"/>
                <a:ext cx="147600" cy="23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7061628-6C48-4E57-980E-1C40890509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90117" y="3859063"/>
                  <a:ext cx="183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AD70BB6-0AF1-46B9-ABA1-E2731F7C6553}"/>
                    </a:ext>
                  </a:extLst>
                </p14:cNvPr>
                <p14:cNvContentPartPr/>
                <p14:nvPr/>
              </p14:nvContentPartPr>
              <p14:xfrm>
                <a:off x="4969037" y="3645943"/>
                <a:ext cx="67320" cy="111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AD70BB6-0AF1-46B9-ABA1-E2731F7C65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51037" y="3627943"/>
                  <a:ext cx="102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941C8C-DE6D-4B7A-9D1E-BFF39E16DCF4}"/>
                    </a:ext>
                  </a:extLst>
                </p14:cNvPr>
                <p14:cNvContentPartPr/>
                <p14:nvPr/>
              </p14:nvContentPartPr>
              <p14:xfrm>
                <a:off x="5142917" y="3492583"/>
                <a:ext cx="135000" cy="217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941C8C-DE6D-4B7A-9D1E-BFF39E16DC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25277" y="3474943"/>
                  <a:ext cx="170640" cy="25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22FF465-12CB-43D4-919F-3A2946910A48}"/>
                  </a:ext>
                </a:extLst>
              </p14:cNvPr>
              <p14:cNvContentPartPr/>
              <p14:nvPr/>
            </p14:nvContentPartPr>
            <p14:xfrm>
              <a:off x="3289997" y="2665663"/>
              <a:ext cx="74160" cy="138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22FF465-12CB-43D4-919F-3A2946910A4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72357" y="2648023"/>
                <a:ext cx="1098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048" name="Ink 2047">
                <a:extLst>
                  <a:ext uri="{FF2B5EF4-FFF2-40B4-BE49-F238E27FC236}">
                    <a16:creationId xmlns:a16="http://schemas.microsoft.com/office/drawing/2014/main" id="{D259AA8A-D28F-4DE1-87F1-0C4AB2ED9BC8}"/>
                  </a:ext>
                </a:extLst>
              </p14:cNvPr>
              <p14:cNvContentPartPr/>
              <p14:nvPr/>
            </p14:nvContentPartPr>
            <p14:xfrm>
              <a:off x="3386117" y="3903703"/>
              <a:ext cx="72720" cy="177840"/>
            </p14:xfrm>
          </p:contentPart>
        </mc:Choice>
        <mc:Fallback xmlns="">
          <p:pic>
            <p:nvPicPr>
              <p:cNvPr id="2048" name="Ink 2047">
                <a:extLst>
                  <a:ext uri="{FF2B5EF4-FFF2-40B4-BE49-F238E27FC236}">
                    <a16:creationId xmlns:a16="http://schemas.microsoft.com/office/drawing/2014/main" id="{D259AA8A-D28F-4DE1-87F1-0C4AB2ED9BC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68117" y="3886063"/>
                <a:ext cx="108360" cy="2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0992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/>
              <a:t>28.  4-divergence of 4-vector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50" y="1600200"/>
            <a:ext cx="61265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858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219200"/>
            <a:ext cx="49530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 3D, we have 3 types of integrals</a:t>
            </a:r>
          </a:p>
          <a:p>
            <a:pPr lvl="1"/>
            <a:r>
              <a:rPr lang="en-US" sz="2000" dirty="0"/>
              <a:t>Line</a:t>
            </a:r>
          </a:p>
          <a:p>
            <a:pPr lvl="1"/>
            <a:r>
              <a:rPr lang="en-US" sz="2000" dirty="0"/>
              <a:t>Surface</a:t>
            </a:r>
          </a:p>
          <a:p>
            <a:pPr lvl="1"/>
            <a:r>
              <a:rPr lang="en-US" sz="2000" dirty="0"/>
              <a:t>Volume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02BEE-7102-42AF-862C-935F659F17A5}"/>
              </a:ext>
            </a:extLst>
          </p:cNvPr>
          <p:cNvSpPr txBox="1"/>
          <p:nvPr/>
        </p:nvSpPr>
        <p:spPr>
          <a:xfrm>
            <a:off x="533400" y="413657"/>
            <a:ext cx="769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29.  Tensor calculus, Integral operations.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72FCA-496E-43F0-8D5E-CA73A8F195D2}"/>
              </a:ext>
            </a:extLst>
          </p:cNvPr>
          <p:cNvSpPr txBox="1"/>
          <p:nvPr/>
        </p:nvSpPr>
        <p:spPr>
          <a:xfrm>
            <a:off x="1933876" y="3276600"/>
            <a:ext cx="45720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 4D, there are 4 types</a:t>
            </a:r>
          </a:p>
          <a:p>
            <a:pPr lvl="1"/>
            <a:r>
              <a:rPr lang="en-US" sz="2000" dirty="0"/>
              <a:t>Curve in 4-space</a:t>
            </a:r>
          </a:p>
          <a:p>
            <a:pPr lvl="1"/>
            <a:r>
              <a:rPr lang="en-US" sz="2000" dirty="0"/>
              <a:t>2D surface</a:t>
            </a:r>
          </a:p>
          <a:p>
            <a:pPr lvl="1"/>
            <a:r>
              <a:rPr lang="en-US" sz="2000" dirty="0"/>
              <a:t>Hypersurface (3D manifold)</a:t>
            </a:r>
          </a:p>
          <a:p>
            <a:pPr lvl="1"/>
            <a:r>
              <a:rPr lang="en-US" sz="2000" dirty="0"/>
              <a:t>4D volume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30.  Integral over a curve in 4-space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1524000"/>
            <a:ext cx="501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infinitesimal line element is a 4-vector: </a:t>
            </a:r>
            <a:r>
              <a:rPr lang="en-US" sz="2000" dirty="0" err="1"/>
              <a:t>dx</a:t>
            </a:r>
            <a:r>
              <a:rPr lang="en-US" sz="2000" baseline="30000" dirty="0" err="1"/>
              <a:t>i</a:t>
            </a:r>
            <a:endParaRPr lang="en-US" sz="2000" baseline="30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06C0F66-2EA8-4755-A917-6FEBFB682E03}"/>
              </a:ext>
            </a:extLst>
          </p:cNvPr>
          <p:cNvGrpSpPr/>
          <p:nvPr/>
        </p:nvGrpSpPr>
        <p:grpSpPr>
          <a:xfrm>
            <a:off x="4326063" y="2763663"/>
            <a:ext cx="3204720" cy="2567160"/>
            <a:chOff x="4326063" y="2763663"/>
            <a:chExt cx="3204720" cy="256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48D777-8C5E-4C3E-8647-77D55E305249}"/>
                    </a:ext>
                  </a:extLst>
                </p14:cNvPr>
                <p14:cNvContentPartPr/>
                <p14:nvPr/>
              </p14:nvContentPartPr>
              <p14:xfrm>
                <a:off x="4326063" y="2763663"/>
                <a:ext cx="2772720" cy="2442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48D777-8C5E-4C3E-8647-77D55E3052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08063" y="2745663"/>
                  <a:ext cx="2808360" cy="24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8B5476-46C7-4128-BDDD-42248FA053F3}"/>
                    </a:ext>
                  </a:extLst>
                </p14:cNvPr>
                <p14:cNvContentPartPr/>
                <p14:nvPr/>
              </p14:nvContentPartPr>
              <p14:xfrm>
                <a:off x="7294263" y="5152263"/>
                <a:ext cx="166680" cy="159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8B5476-46C7-4128-BDDD-42248FA053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76263" y="5134263"/>
                  <a:ext cx="202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570A92-443E-4F5C-A043-0CF38C45B813}"/>
                    </a:ext>
                  </a:extLst>
                </p14:cNvPr>
                <p14:cNvContentPartPr/>
                <p14:nvPr/>
              </p14:nvContentPartPr>
              <p14:xfrm>
                <a:off x="7287783" y="5151903"/>
                <a:ext cx="243000" cy="178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570A92-443E-4F5C-A043-0CF38C45B81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69783" y="5134263"/>
                  <a:ext cx="2786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33A6FD-09FB-45BD-BDE0-CF3A0EE965DC}"/>
              </a:ext>
            </a:extLst>
          </p:cNvPr>
          <p:cNvGrpSpPr/>
          <p:nvPr/>
        </p:nvGrpSpPr>
        <p:grpSpPr>
          <a:xfrm>
            <a:off x="3927543" y="2572143"/>
            <a:ext cx="227880" cy="272160"/>
            <a:chOff x="3927543" y="2572143"/>
            <a:chExt cx="22788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C384B0-BBCF-42C6-9A7E-3B7323033D39}"/>
                    </a:ext>
                  </a:extLst>
                </p14:cNvPr>
                <p14:cNvContentPartPr/>
                <p14:nvPr/>
              </p14:nvContentPartPr>
              <p14:xfrm>
                <a:off x="3998823" y="2572143"/>
                <a:ext cx="124920" cy="272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C384B0-BBCF-42C6-9A7E-3B7323033D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81183" y="2554503"/>
                  <a:ext cx="1605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3FCBAB-2409-4D68-82AE-1534D23F5A33}"/>
                    </a:ext>
                  </a:extLst>
                </p14:cNvPr>
                <p14:cNvContentPartPr/>
                <p14:nvPr/>
              </p14:nvContentPartPr>
              <p14:xfrm>
                <a:off x="3927543" y="2679783"/>
                <a:ext cx="227880" cy="72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3FCBAB-2409-4D68-82AE-1534D23F5A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09903" y="2661783"/>
                  <a:ext cx="26352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08177E2-F3BB-453D-B445-FEA104A4DCDB}"/>
                  </a:ext>
                </a:extLst>
              </p14:cNvPr>
              <p14:cNvContentPartPr/>
              <p14:nvPr/>
            </p14:nvContentPartPr>
            <p14:xfrm>
              <a:off x="4903143" y="4599303"/>
              <a:ext cx="69480" cy="88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08177E2-F3BB-453D-B445-FEA104A4DC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85503" y="4581663"/>
                <a:ext cx="1051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2D1CF5-52C5-4B43-B94F-EC80A8DFD2EF}"/>
                  </a:ext>
                </a:extLst>
              </p14:cNvPr>
              <p14:cNvContentPartPr/>
              <p14:nvPr/>
            </p14:nvContentPartPr>
            <p14:xfrm>
              <a:off x="5858583" y="3122583"/>
              <a:ext cx="95040" cy="98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2D1CF5-52C5-4B43-B94F-EC80A8DFD2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0583" y="3104943"/>
                <a:ext cx="1306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14635A6-8812-45DB-81BF-A55E7B353544}"/>
                  </a:ext>
                </a:extLst>
              </p14:cNvPr>
              <p14:cNvContentPartPr/>
              <p14:nvPr/>
            </p14:nvContentPartPr>
            <p14:xfrm>
              <a:off x="4971183" y="3247143"/>
              <a:ext cx="855000" cy="13726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14635A6-8812-45DB-81BF-A55E7B35354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53183" y="3229143"/>
                <a:ext cx="890640" cy="14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1DDF9A1-4F56-4FF4-92D3-13E6B0C9B203}"/>
                  </a:ext>
                </a:extLst>
              </p14:cNvPr>
              <p14:cNvContentPartPr/>
              <p14:nvPr/>
            </p14:nvContentPartPr>
            <p14:xfrm>
              <a:off x="5703063" y="3261543"/>
              <a:ext cx="111960" cy="121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1DDF9A1-4F56-4FF4-92D3-13E6B0C9B2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85063" y="3243903"/>
                <a:ext cx="1476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F1A7F9E-393E-4679-96A3-AF6BC5183876}"/>
              </a:ext>
            </a:extLst>
          </p:cNvPr>
          <p:cNvGrpSpPr/>
          <p:nvPr/>
        </p:nvGrpSpPr>
        <p:grpSpPr>
          <a:xfrm>
            <a:off x="5128863" y="3731703"/>
            <a:ext cx="584640" cy="388080"/>
            <a:chOff x="5128863" y="3731703"/>
            <a:chExt cx="58464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FF9FD1A-757F-4E9C-9ABC-AA3A0921F37D}"/>
                    </a:ext>
                  </a:extLst>
                </p14:cNvPr>
                <p14:cNvContentPartPr/>
                <p14:nvPr/>
              </p14:nvContentPartPr>
              <p14:xfrm>
                <a:off x="5128863" y="3927183"/>
                <a:ext cx="77400" cy="187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FF9FD1A-757F-4E9C-9ABC-AA3A0921F3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10863" y="3909183"/>
                  <a:ext cx="113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79A1709-8C3B-47C6-8D84-8EBCA1695593}"/>
                    </a:ext>
                  </a:extLst>
                </p14:cNvPr>
                <p14:cNvContentPartPr/>
                <p14:nvPr/>
              </p14:nvContentPartPr>
              <p14:xfrm>
                <a:off x="5316063" y="3880383"/>
                <a:ext cx="91080" cy="221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79A1709-8C3B-47C6-8D84-8EBCA16955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98423" y="3862383"/>
                  <a:ext cx="126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5008A5C-6679-4799-8F62-F3666274FEC3}"/>
                    </a:ext>
                  </a:extLst>
                </p14:cNvPr>
                <p14:cNvContentPartPr/>
                <p14:nvPr/>
              </p14:nvContentPartPr>
              <p14:xfrm>
                <a:off x="5482743" y="4024383"/>
                <a:ext cx="117000" cy="80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5008A5C-6679-4799-8F62-F3666274FE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65103" y="4006743"/>
                  <a:ext cx="152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EF0E6D-B583-407D-B798-D2F72872DB7E}"/>
                    </a:ext>
                  </a:extLst>
                </p14:cNvPr>
                <p14:cNvContentPartPr/>
                <p14:nvPr/>
              </p14:nvContentPartPr>
              <p14:xfrm>
                <a:off x="5480583" y="4018263"/>
                <a:ext cx="123120" cy="101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EF0E6D-B583-407D-B798-D2F72872DB7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62583" y="4000623"/>
                  <a:ext cx="158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72E86DE-6A95-4A2C-B772-9DB719E43C24}"/>
                    </a:ext>
                  </a:extLst>
                </p14:cNvPr>
                <p14:cNvContentPartPr/>
                <p14:nvPr/>
              </p14:nvContentPartPr>
              <p14:xfrm>
                <a:off x="5658063" y="3869223"/>
                <a:ext cx="55440" cy="97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72E86DE-6A95-4A2C-B772-9DB719E43C2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40423" y="3851223"/>
                  <a:ext cx="91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8127A1-6282-4FE2-B522-F8E5ACFCF130}"/>
                    </a:ext>
                  </a:extLst>
                </p14:cNvPr>
                <p14:cNvContentPartPr/>
                <p14:nvPr/>
              </p14:nvContentPartPr>
              <p14:xfrm>
                <a:off x="5660943" y="3731703"/>
                <a:ext cx="9000" cy="5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8127A1-6282-4FE2-B522-F8E5ACFCF1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42943" y="3714063"/>
                  <a:ext cx="446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7C4DBA0-BAF0-4C01-8EEE-4B9F0BA0F746}"/>
                  </a:ext>
                </a:extLst>
              </p14:cNvPr>
              <p14:cNvContentPartPr/>
              <p14:nvPr/>
            </p14:nvContentPartPr>
            <p14:xfrm>
              <a:off x="2315823" y="5342703"/>
              <a:ext cx="216720" cy="876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7C4DBA0-BAF0-4C01-8EEE-4B9F0BA0F74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98183" y="5325063"/>
                <a:ext cx="252360" cy="9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227C249F-5874-446A-975B-A0617D9006FE}"/>
              </a:ext>
            </a:extLst>
          </p:cNvPr>
          <p:cNvGrpSpPr/>
          <p:nvPr/>
        </p:nvGrpSpPr>
        <p:grpSpPr>
          <a:xfrm>
            <a:off x="2801463" y="5523063"/>
            <a:ext cx="860400" cy="655920"/>
            <a:chOff x="2801463" y="5523063"/>
            <a:chExt cx="86040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81D6D3-1C82-4924-A8EE-E8FCB73B8AA8}"/>
                    </a:ext>
                  </a:extLst>
                </p14:cNvPr>
                <p14:cNvContentPartPr/>
                <p14:nvPr/>
              </p14:nvContentPartPr>
              <p14:xfrm>
                <a:off x="2842143" y="5662023"/>
                <a:ext cx="100800" cy="359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81D6D3-1C82-4924-A8EE-E8FCB73B8A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24503" y="5644383"/>
                  <a:ext cx="1364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D2E32AE-7EA6-486F-8A56-5D4F0819C8BD}"/>
                    </a:ext>
                  </a:extLst>
                </p14:cNvPr>
                <p14:cNvContentPartPr/>
                <p14:nvPr/>
              </p14:nvContentPartPr>
              <p14:xfrm>
                <a:off x="2801463" y="5817903"/>
                <a:ext cx="190080" cy="20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D2E32AE-7EA6-486F-8A56-5D4F0819C8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83463" y="5800263"/>
                  <a:ext cx="225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767002-A179-4251-AE03-0372810F7DC6}"/>
                    </a:ext>
                  </a:extLst>
                </p14:cNvPr>
                <p14:cNvContentPartPr/>
                <p14:nvPr/>
              </p14:nvContentPartPr>
              <p14:xfrm>
                <a:off x="2979663" y="6096183"/>
                <a:ext cx="53280" cy="82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767002-A179-4251-AE03-0372810F7D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61663" y="6078543"/>
                  <a:ext cx="88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1465ABE-4128-437B-9E6A-155DAC579967}"/>
                    </a:ext>
                  </a:extLst>
                </p14:cNvPr>
                <p14:cNvContentPartPr/>
                <p14:nvPr/>
              </p14:nvContentPartPr>
              <p14:xfrm>
                <a:off x="3009903" y="6005463"/>
                <a:ext cx="360" cy="14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465ABE-4128-437B-9E6A-155DAC57996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91903" y="5987463"/>
                  <a:ext cx="36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250108-55DF-4E21-9131-F11DF768D788}"/>
                    </a:ext>
                  </a:extLst>
                </p14:cNvPr>
                <p14:cNvContentPartPr/>
                <p14:nvPr/>
              </p14:nvContentPartPr>
              <p14:xfrm>
                <a:off x="3235983" y="5704503"/>
                <a:ext cx="106920" cy="270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250108-55DF-4E21-9131-F11DF768D7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18343" y="5686863"/>
                  <a:ext cx="1425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7A396D6-39DD-494E-9019-293B6A820937}"/>
                    </a:ext>
                  </a:extLst>
                </p14:cNvPr>
                <p14:cNvContentPartPr/>
                <p14:nvPr/>
              </p14:nvContentPartPr>
              <p14:xfrm>
                <a:off x="3421383" y="5844543"/>
                <a:ext cx="117000" cy="103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7A396D6-39DD-494E-9019-293B6A82093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03743" y="5826903"/>
                  <a:ext cx="152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6C7C7E-4657-4936-9E8A-7BF3A23603AF}"/>
                    </a:ext>
                  </a:extLst>
                </p14:cNvPr>
                <p14:cNvContentPartPr/>
                <p14:nvPr/>
              </p14:nvContentPartPr>
              <p14:xfrm>
                <a:off x="3466023" y="5808183"/>
                <a:ext cx="98280" cy="129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6C7C7E-4657-4936-9E8A-7BF3A23603A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48023" y="5790543"/>
                  <a:ext cx="133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91883E0-3DC7-441A-A3AE-BAD718497F5C}"/>
                    </a:ext>
                  </a:extLst>
                </p14:cNvPr>
                <p14:cNvContentPartPr/>
                <p14:nvPr/>
              </p14:nvContentPartPr>
              <p14:xfrm>
                <a:off x="3576543" y="5672823"/>
                <a:ext cx="42480" cy="94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91883E0-3DC7-441A-A3AE-BAD718497F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58903" y="5655183"/>
                  <a:ext cx="78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7C9A5C8-F038-4CF9-8518-2B219CD93535}"/>
                    </a:ext>
                  </a:extLst>
                </p14:cNvPr>
                <p14:cNvContentPartPr/>
                <p14:nvPr/>
              </p14:nvContentPartPr>
              <p14:xfrm>
                <a:off x="3654303" y="5523063"/>
                <a:ext cx="7560" cy="2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7C9A5C8-F038-4CF9-8518-2B219CD935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36663" y="5505063"/>
                  <a:ext cx="432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9A13564-746E-4B8B-94A5-BC23739D5DD3}"/>
              </a:ext>
            </a:extLst>
          </p:cNvPr>
          <p:cNvGrpSpPr/>
          <p:nvPr/>
        </p:nvGrpSpPr>
        <p:grpSpPr>
          <a:xfrm>
            <a:off x="4961463" y="4722063"/>
            <a:ext cx="164160" cy="200160"/>
            <a:chOff x="4961463" y="4722063"/>
            <a:chExt cx="164160" cy="20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9B1E7D-53A4-4D07-83C2-1BBC3992C50F}"/>
                    </a:ext>
                  </a:extLst>
                </p14:cNvPr>
                <p14:cNvContentPartPr/>
                <p14:nvPr/>
              </p14:nvContentPartPr>
              <p14:xfrm>
                <a:off x="4961463" y="4722063"/>
                <a:ext cx="164160" cy="200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9B1E7D-53A4-4D07-83C2-1BBC3992C50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43463" y="4704063"/>
                  <a:ext cx="199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1052EA-5AB1-4263-B2AF-54A137F019DA}"/>
                    </a:ext>
                  </a:extLst>
                </p14:cNvPr>
                <p14:cNvContentPartPr/>
                <p14:nvPr/>
              </p14:nvContentPartPr>
              <p14:xfrm>
                <a:off x="5002503" y="4853823"/>
                <a:ext cx="66240" cy="11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1052EA-5AB1-4263-B2AF-54A137F019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84863" y="4836183"/>
                  <a:ext cx="10188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697ED67-2154-4160-BB7A-B7C76348DD89}"/>
                  </a:ext>
                </a:extLst>
              </p14:cNvPr>
              <p14:cNvContentPartPr/>
              <p14:nvPr/>
            </p14:nvContentPartPr>
            <p14:xfrm>
              <a:off x="6049023" y="2886063"/>
              <a:ext cx="143640" cy="2577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697ED67-2154-4160-BB7A-B7C76348DD8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31023" y="2868063"/>
                <a:ext cx="17928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2D8267E6-EAC5-4F58-AF0B-469E2B47A162}"/>
              </a:ext>
            </a:extLst>
          </p:cNvPr>
          <p:cNvGrpSpPr/>
          <p:nvPr/>
        </p:nvGrpSpPr>
        <p:grpSpPr>
          <a:xfrm>
            <a:off x="2424543" y="6225783"/>
            <a:ext cx="153720" cy="200520"/>
            <a:chOff x="2424543" y="6225783"/>
            <a:chExt cx="153720" cy="20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0B87E6-2F19-4517-AF95-AD0770C6B8FB}"/>
                    </a:ext>
                  </a:extLst>
                </p14:cNvPr>
                <p14:cNvContentPartPr/>
                <p14:nvPr/>
              </p14:nvContentPartPr>
              <p14:xfrm>
                <a:off x="2424543" y="6225783"/>
                <a:ext cx="153720" cy="200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0B87E6-2F19-4517-AF95-AD0770C6B8F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06543" y="6208143"/>
                  <a:ext cx="189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359224-272D-4C34-ACCC-47414240FF57}"/>
                    </a:ext>
                  </a:extLst>
                </p14:cNvPr>
                <p14:cNvContentPartPr/>
                <p14:nvPr/>
              </p14:nvContentPartPr>
              <p14:xfrm>
                <a:off x="2458743" y="6325143"/>
                <a:ext cx="39240" cy="230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359224-272D-4C34-ACCC-47414240FF5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41103" y="6307143"/>
                  <a:ext cx="7488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4AB1FF47-5AED-4806-BEBE-B2EBE559A730}"/>
                  </a:ext>
                </a:extLst>
              </p14:cNvPr>
              <p14:cNvContentPartPr/>
              <p14:nvPr/>
            </p14:nvContentPartPr>
            <p14:xfrm>
              <a:off x="2556303" y="5138223"/>
              <a:ext cx="156960" cy="251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4AB1FF47-5AED-4806-BEBE-B2EBE559A73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38303" y="5120583"/>
                <a:ext cx="192600" cy="28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89"/>
          <a:stretch/>
        </p:blipFill>
        <p:spPr bwMode="auto">
          <a:xfrm>
            <a:off x="1659669" y="373602"/>
            <a:ext cx="3099047" cy="191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8" r="11827"/>
          <a:stretch/>
        </p:blipFill>
        <p:spPr bwMode="auto">
          <a:xfrm>
            <a:off x="4488255" y="2655839"/>
            <a:ext cx="4046145" cy="351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9206" y="602202"/>
            <a:ext cx="30031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area element in 3D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2481353"/>
            <a:ext cx="5257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The projections of the area of a parallelogram on the coordinate planes </a:t>
            </a:r>
            <a:r>
              <a:rPr lang="en-US" sz="2000" i="1" dirty="0">
                <a:latin typeface="Symbol" panose="05050102010706020507" pitchFamily="18" charset="2"/>
              </a:rPr>
              <a:t>ab  </a:t>
            </a:r>
            <a:r>
              <a:rPr lang="en-US" sz="2000" dirty="0"/>
              <a:t>are</a:t>
            </a:r>
          </a:p>
          <a:p>
            <a:pPr algn="r"/>
            <a:r>
              <a:rPr lang="en-US" sz="2000" dirty="0"/>
              <a:t>which is an antisymmetric rank 2 tensor </a:t>
            </a:r>
            <a:endParaRPr lang="en-US" sz="2000" i="1" dirty="0">
              <a:latin typeface="Symbol" panose="05050102010706020507" pitchFamily="18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875039"/>
            <a:ext cx="12889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vector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0260" y="4506465"/>
            <a:ext cx="45051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is normal to the surface element and equal in absolute magnitude</a:t>
            </a:r>
          </a:p>
          <a:p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44CE20C-F7E9-4C9C-9111-8995DB43F089}"/>
                  </a:ext>
                </a:extLst>
              </p14:cNvPr>
              <p14:cNvContentPartPr/>
              <p14:nvPr/>
            </p14:nvContentPartPr>
            <p14:xfrm>
              <a:off x="2282343" y="949263"/>
              <a:ext cx="817920" cy="828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44CE20C-F7E9-4C9C-9111-8995DB43F0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8343" y="841623"/>
                <a:ext cx="925560" cy="10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252A260-59E6-4301-AF14-AE4081407C29}"/>
              </a:ext>
            </a:extLst>
          </p:cNvPr>
          <p:cNvGrpSpPr/>
          <p:nvPr/>
        </p:nvGrpSpPr>
        <p:grpSpPr>
          <a:xfrm>
            <a:off x="1213143" y="568383"/>
            <a:ext cx="988200" cy="1241640"/>
            <a:chOff x="1213143" y="568383"/>
            <a:chExt cx="988200" cy="12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191320-7355-434A-8377-4DC2FAAC8E9B}"/>
                    </a:ext>
                  </a:extLst>
                </p14:cNvPr>
                <p14:cNvContentPartPr/>
                <p14:nvPr/>
              </p14:nvContentPartPr>
              <p14:xfrm>
                <a:off x="1595823" y="1015143"/>
                <a:ext cx="605520" cy="794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191320-7355-434A-8377-4DC2FAAC8E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7823" y="997503"/>
                  <a:ext cx="641160" cy="8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95C028-A2E4-46DD-A5A8-85C3731C3A06}"/>
                    </a:ext>
                  </a:extLst>
                </p14:cNvPr>
                <p14:cNvContentPartPr/>
                <p14:nvPr/>
              </p14:nvContentPartPr>
              <p14:xfrm>
                <a:off x="1584303" y="1025583"/>
                <a:ext cx="167040" cy="268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95C028-A2E4-46DD-A5A8-85C3731C3A0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6303" y="1007583"/>
                  <a:ext cx="202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73DA75-302A-49DC-8F12-39C8326DD5E1}"/>
                    </a:ext>
                  </a:extLst>
                </p14:cNvPr>
                <p14:cNvContentPartPr/>
                <p14:nvPr/>
              </p14:nvContentPartPr>
              <p14:xfrm>
                <a:off x="1213143" y="767463"/>
                <a:ext cx="170640" cy="283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73DA75-302A-49DC-8F12-39C8326DD5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5143" y="749463"/>
                  <a:ext cx="206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999D58-0EBB-4CBD-BF02-D08CE3107BF6}"/>
                    </a:ext>
                  </a:extLst>
                </p14:cNvPr>
                <p14:cNvContentPartPr/>
                <p14:nvPr/>
              </p14:nvContentPartPr>
              <p14:xfrm>
                <a:off x="1404663" y="744423"/>
                <a:ext cx="84240" cy="285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999D58-0EBB-4CBD-BF02-D08CE3107B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7023" y="726423"/>
                  <a:ext cx="119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50FA9A0-B01D-4C5A-A4A1-26431F43D032}"/>
                    </a:ext>
                  </a:extLst>
                </p14:cNvPr>
                <p14:cNvContentPartPr/>
                <p14:nvPr/>
              </p14:nvContentPartPr>
              <p14:xfrm>
                <a:off x="1378383" y="873663"/>
                <a:ext cx="142920" cy="37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50FA9A0-B01D-4C5A-A4A1-26431F43D03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60383" y="855663"/>
                  <a:ext cx="178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CE4ABED-CEA9-42AF-9039-79E3F1ACAEC7}"/>
                    </a:ext>
                  </a:extLst>
                </p14:cNvPr>
                <p14:cNvContentPartPr/>
                <p14:nvPr/>
              </p14:nvContentPartPr>
              <p14:xfrm>
                <a:off x="1255983" y="568383"/>
                <a:ext cx="284400" cy="98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CE4ABED-CEA9-42AF-9039-79E3F1ACAE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37983" y="550743"/>
                  <a:ext cx="320040" cy="1339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AABB834-ECAA-43CE-9900-706899236EDA}"/>
              </a:ext>
            </a:extLst>
          </p:cNvPr>
          <p:cNvSpPr txBox="1"/>
          <p:nvPr/>
        </p:nvSpPr>
        <p:spPr>
          <a:xfrm>
            <a:off x="278330" y="28354"/>
            <a:ext cx="8713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31.  Integral over 2D surface	First review 3D.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27" name="Ink 9226">
                <a:extLst>
                  <a:ext uri="{FF2B5EF4-FFF2-40B4-BE49-F238E27FC236}">
                    <a16:creationId xmlns:a16="http://schemas.microsoft.com/office/drawing/2014/main" id="{F305E28D-894E-45D2-8858-EC372E0B895A}"/>
                  </a:ext>
                </a:extLst>
              </p14:cNvPr>
              <p14:cNvContentPartPr/>
              <p14:nvPr/>
            </p14:nvContentPartPr>
            <p14:xfrm>
              <a:off x="8396223" y="3023488"/>
              <a:ext cx="108000" cy="83160"/>
            </p14:xfrm>
          </p:contentPart>
        </mc:Choice>
        <mc:Fallback>
          <p:pic>
            <p:nvPicPr>
              <p:cNvPr id="9227" name="Ink 9226">
                <a:extLst>
                  <a:ext uri="{FF2B5EF4-FFF2-40B4-BE49-F238E27FC236}">
                    <a16:creationId xmlns:a16="http://schemas.microsoft.com/office/drawing/2014/main" id="{F305E28D-894E-45D2-8858-EC372E0B895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33583" y="2960848"/>
                <a:ext cx="233640" cy="20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914400"/>
            <a:ext cx="861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infinitesimal surface area element is a rank 2 </a:t>
            </a:r>
            <a:r>
              <a:rPr lang="en-US" sz="2000" dirty="0" err="1"/>
              <a:t>antisymmetric</a:t>
            </a:r>
            <a:r>
              <a:rPr lang="en-US" sz="2000" dirty="0"/>
              <a:t> tensor, whose components are the projection of the area  element onto the coordinate planes.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09787"/>
            <a:ext cx="396999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19050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16 components.</a:t>
            </a:r>
          </a:p>
          <a:p>
            <a:r>
              <a:rPr lang="en-US" sz="2000" dirty="0"/>
              <a:t>Only 12 are non-zero.</a:t>
            </a:r>
          </a:p>
          <a:p>
            <a:r>
              <a:rPr lang="en-US" sz="2000" dirty="0"/>
              <a:t>Only 6 are unique, corresponding to the 6 planes in 4 space.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6576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Its dual			         describes a surface element that is equal in area and normal to </a:t>
            </a:r>
            <a:r>
              <a:rPr lang="en-US" sz="2000" dirty="0" err="1"/>
              <a:t>df</a:t>
            </a:r>
            <a:r>
              <a:rPr lang="en-US" sz="2000" baseline="30000" dirty="0" err="1"/>
              <a:t>ik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771" y="3457575"/>
            <a:ext cx="221342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" y="48547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 segments in </a:t>
            </a:r>
            <a:r>
              <a:rPr lang="en-US" sz="2000" dirty="0" err="1"/>
              <a:t>df</a:t>
            </a:r>
            <a:r>
              <a:rPr lang="en-US" sz="2000" dirty="0"/>
              <a:t>*</a:t>
            </a:r>
            <a:r>
              <a:rPr lang="en-US" sz="2000" baseline="30000" dirty="0" err="1"/>
              <a:t>ik</a:t>
            </a:r>
            <a:r>
              <a:rPr lang="en-US" sz="2000" dirty="0"/>
              <a:t> are orthogonal to all segments in </a:t>
            </a:r>
            <a:r>
              <a:rPr lang="en-US" sz="2000" dirty="0" err="1"/>
              <a:t>df</a:t>
            </a:r>
            <a:r>
              <a:rPr lang="en-US" sz="2000" baseline="30000" dirty="0" err="1"/>
              <a:t>ik</a:t>
            </a:r>
            <a:r>
              <a:rPr lang="en-US" sz="2000" dirty="0"/>
              <a:t>: </a:t>
            </a:r>
          </a:p>
          <a:p>
            <a:pPr lvl="3"/>
            <a:r>
              <a:rPr lang="en-US" sz="2000" dirty="0"/>
              <a:t>		</a:t>
            </a:r>
            <a:r>
              <a:rPr lang="en-US" sz="2000" dirty="0" err="1"/>
              <a:t>df</a:t>
            </a:r>
            <a:r>
              <a:rPr lang="en-US" sz="2000" dirty="0"/>
              <a:t>*</a:t>
            </a:r>
            <a:r>
              <a:rPr lang="en-US" sz="2000" baseline="-25000" dirty="0" err="1"/>
              <a:t>ik</a:t>
            </a:r>
            <a:r>
              <a:rPr lang="en-US" sz="2000" dirty="0"/>
              <a:t> </a:t>
            </a:r>
            <a:r>
              <a:rPr lang="en-US" sz="2000" dirty="0" err="1"/>
              <a:t>df</a:t>
            </a:r>
            <a:r>
              <a:rPr lang="en-US" sz="2000" baseline="30000" dirty="0" err="1"/>
              <a:t>ik</a:t>
            </a:r>
            <a:r>
              <a:rPr lang="en-US" sz="2000" dirty="0"/>
              <a:t> = 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A6D159-874D-4EA4-B4C2-286F5A739D87}"/>
              </a:ext>
            </a:extLst>
          </p:cNvPr>
          <p:cNvSpPr txBox="1"/>
          <p:nvPr/>
        </p:nvSpPr>
        <p:spPr>
          <a:xfrm>
            <a:off x="304800" y="195203"/>
            <a:ext cx="326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Integral over 2D surface in 4D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C1DD761-AA4D-45A2-8388-BF99BEE535E4}"/>
                  </a:ext>
                </a:extLst>
              </p14:cNvPr>
              <p14:cNvContentPartPr/>
              <p14:nvPr/>
            </p14:nvContentPartPr>
            <p14:xfrm>
              <a:off x="2041863" y="2093608"/>
              <a:ext cx="206640" cy="103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C1DD761-AA4D-45A2-8388-BF99BEE535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9223" y="2030968"/>
                <a:ext cx="332280" cy="22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heopenacademy.com/sites/default/files/oadb/Mathematics/Calculus/Homework%20Help%20for%20Multivariable%20Calculus%20-%20MIT%20-%20Joel%20Lewis%20-%20BYNCSA/Thumbnails/Lecture%206%20-%20Volume%20of%20a%20Parallelepip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1" r="2805" b="16204"/>
          <a:stretch/>
        </p:blipFill>
        <p:spPr bwMode="auto">
          <a:xfrm>
            <a:off x="69419" y="2667000"/>
            <a:ext cx="8851900" cy="41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EAFB6B-B752-4A73-A9FB-AA9968617B61}"/>
              </a:ext>
            </a:extLst>
          </p:cNvPr>
          <p:cNvSpPr txBox="1"/>
          <p:nvPr/>
        </p:nvSpPr>
        <p:spPr>
          <a:xfrm>
            <a:off x="685800" y="230936"/>
            <a:ext cx="6477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32.  Integral over a hypersurface (3D manifold)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D5C8F-A806-4085-B57F-6DB044D7FE20}"/>
              </a:ext>
            </a:extLst>
          </p:cNvPr>
          <p:cNvSpPr txBox="1"/>
          <p:nvPr/>
        </p:nvSpPr>
        <p:spPr>
          <a:xfrm>
            <a:off x="533400" y="1676400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In 3D, the volume of a </a:t>
            </a:r>
            <a:r>
              <a:rPr lang="en-US" sz="1800" dirty="0" err="1"/>
              <a:t>parallelpiped</a:t>
            </a:r>
            <a:r>
              <a:rPr lang="en-US" sz="1800" dirty="0"/>
              <a:t> spanned by 3 vectors is a determinant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9581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4D, the “area” elements of hypersurface are 3D volumes of parallelepipeds spanned by three 4-vectors dx</a:t>
            </a:r>
            <a:r>
              <a:rPr lang="en-US" sz="2000" baseline="30000" dirty="0"/>
              <a:t>i</a:t>
            </a:r>
            <a:r>
              <a:rPr lang="en-US" sz="2000" dirty="0"/>
              <a:t>, </a:t>
            </a:r>
            <a:r>
              <a:rPr lang="en-US" sz="2000" dirty="0" err="1"/>
              <a:t>dx’</a:t>
            </a:r>
            <a:r>
              <a:rPr lang="en-US" sz="2000" baseline="30000" dirty="0" err="1"/>
              <a:t>i</a:t>
            </a:r>
            <a:r>
              <a:rPr lang="en-US" sz="2000" dirty="0"/>
              <a:t>, and </a:t>
            </a:r>
            <a:r>
              <a:rPr lang="en-US" sz="2000" dirty="0" err="1"/>
              <a:t>dx”</a:t>
            </a:r>
            <a:r>
              <a:rPr lang="en-US" sz="2000" baseline="30000" dirty="0" err="1"/>
              <a:t>i</a:t>
            </a:r>
            <a:r>
              <a:rPr lang="en-US" sz="20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401" y="2133600"/>
            <a:ext cx="1433514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401" y="2209800"/>
            <a:ext cx="600075" cy="6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6318"/>
          <a:stretch>
            <a:fillRect/>
          </a:stretch>
        </p:blipFill>
        <p:spPr bwMode="auto">
          <a:xfrm>
            <a:off x="3677401" y="1676400"/>
            <a:ext cx="3485399" cy="169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05000" y="4011828"/>
            <a:ext cx="5548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rank 3 tensor that is antisymmetric in all 3 indices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2107" y="4827657"/>
            <a:ext cx="5105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What two properties of determinants show that the tensor must be an antisymmetric one?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B88B8B8-A403-4D6B-8ED3-EDF948624C58}"/>
                  </a:ext>
                </a:extLst>
              </p14:cNvPr>
              <p14:cNvContentPartPr/>
              <p14:nvPr/>
            </p14:nvContentPartPr>
            <p14:xfrm>
              <a:off x="1464783" y="2818648"/>
              <a:ext cx="433440" cy="1314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B88B8B8-A403-4D6B-8ED3-EDF948624C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47143" y="2800648"/>
                <a:ext cx="469080" cy="1350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7" b="27330"/>
          <a:stretch>
            <a:fillRect/>
          </a:stretch>
        </p:blipFill>
        <p:spPr bwMode="auto">
          <a:xfrm>
            <a:off x="1298870" y="1447800"/>
            <a:ext cx="571153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4572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more convenient integration element is the 4-vector which is dual to the </a:t>
            </a:r>
            <a:r>
              <a:rPr lang="en-US" sz="2000" dirty="0" err="1"/>
              <a:t>hypersurface</a:t>
            </a:r>
            <a:r>
              <a:rPr lang="en-US" sz="2000" dirty="0"/>
              <a:t> area element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54864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hypersurface area element described as a normal vector in the direction of the time axis</a:t>
            </a:r>
          </a:p>
        </p:txBody>
      </p:sp>
      <p:sp>
        <p:nvSpPr>
          <p:cNvPr id="6" name="Freeform 5"/>
          <p:cNvSpPr/>
          <p:nvPr/>
        </p:nvSpPr>
        <p:spPr>
          <a:xfrm>
            <a:off x="725214" y="4050244"/>
            <a:ext cx="1639614" cy="1436156"/>
          </a:xfrm>
          <a:custGeom>
            <a:avLst/>
            <a:gdLst>
              <a:gd name="connsiteX0" fmla="*/ 0 w 1639614"/>
              <a:gd name="connsiteY0" fmla="*/ 1123473 h 1123473"/>
              <a:gd name="connsiteX1" fmla="*/ 283779 w 1639614"/>
              <a:gd name="connsiteY1" fmla="*/ 650508 h 1123473"/>
              <a:gd name="connsiteX2" fmla="*/ 362607 w 1639614"/>
              <a:gd name="connsiteY2" fmla="*/ 540149 h 1123473"/>
              <a:gd name="connsiteX3" fmla="*/ 425669 w 1639614"/>
              <a:gd name="connsiteY3" fmla="*/ 508618 h 1123473"/>
              <a:gd name="connsiteX4" fmla="*/ 504496 w 1639614"/>
              <a:gd name="connsiteY4" fmla="*/ 429790 h 1123473"/>
              <a:gd name="connsiteX5" fmla="*/ 662152 w 1639614"/>
              <a:gd name="connsiteY5" fmla="*/ 382494 h 1123473"/>
              <a:gd name="connsiteX6" fmla="*/ 851338 w 1639614"/>
              <a:gd name="connsiteY6" fmla="*/ 477087 h 1123473"/>
              <a:gd name="connsiteX7" fmla="*/ 945931 w 1639614"/>
              <a:gd name="connsiteY7" fmla="*/ 429790 h 1123473"/>
              <a:gd name="connsiteX8" fmla="*/ 1103586 w 1639614"/>
              <a:gd name="connsiteY8" fmla="*/ 303666 h 1123473"/>
              <a:gd name="connsiteX9" fmla="*/ 1229710 w 1639614"/>
              <a:gd name="connsiteY9" fmla="*/ 240604 h 1123473"/>
              <a:gd name="connsiteX10" fmla="*/ 1277007 w 1639614"/>
              <a:gd name="connsiteY10" fmla="*/ 193308 h 1123473"/>
              <a:gd name="connsiteX11" fmla="*/ 1355834 w 1639614"/>
              <a:gd name="connsiteY11" fmla="*/ 130246 h 1123473"/>
              <a:gd name="connsiteX12" fmla="*/ 1418896 w 1639614"/>
              <a:gd name="connsiteY12" fmla="*/ 67184 h 1123473"/>
              <a:gd name="connsiteX13" fmla="*/ 1576552 w 1639614"/>
              <a:gd name="connsiteY13" fmla="*/ 4122 h 1123473"/>
              <a:gd name="connsiteX14" fmla="*/ 1639614 w 1639614"/>
              <a:gd name="connsiteY14" fmla="*/ 4122 h 112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9614" h="1123473">
                <a:moveTo>
                  <a:pt x="0" y="1123473"/>
                </a:moveTo>
                <a:cubicBezTo>
                  <a:pt x="315718" y="540610"/>
                  <a:pt x="87024" y="903481"/>
                  <a:pt x="283779" y="650508"/>
                </a:cubicBezTo>
                <a:cubicBezTo>
                  <a:pt x="305935" y="622021"/>
                  <a:pt x="337153" y="561966"/>
                  <a:pt x="362607" y="540149"/>
                </a:cubicBezTo>
                <a:cubicBezTo>
                  <a:pt x="380451" y="524854"/>
                  <a:pt x="407118" y="523047"/>
                  <a:pt x="425669" y="508618"/>
                </a:cubicBezTo>
                <a:cubicBezTo>
                  <a:pt x="455001" y="485804"/>
                  <a:pt x="469994" y="443591"/>
                  <a:pt x="504496" y="429790"/>
                </a:cubicBezTo>
                <a:cubicBezTo>
                  <a:pt x="608204" y="388307"/>
                  <a:pt x="555573" y="403809"/>
                  <a:pt x="662152" y="382494"/>
                </a:cubicBezTo>
                <a:cubicBezTo>
                  <a:pt x="791458" y="511801"/>
                  <a:pt x="721497" y="503056"/>
                  <a:pt x="851338" y="477087"/>
                </a:cubicBezTo>
                <a:cubicBezTo>
                  <a:pt x="882869" y="461321"/>
                  <a:pt x="916881" y="449762"/>
                  <a:pt x="945931" y="429790"/>
                </a:cubicBezTo>
                <a:cubicBezTo>
                  <a:pt x="1001388" y="391663"/>
                  <a:pt x="1039740" y="324947"/>
                  <a:pt x="1103586" y="303666"/>
                </a:cubicBezTo>
                <a:cubicBezTo>
                  <a:pt x="1161783" y="284268"/>
                  <a:pt x="1170137" y="285284"/>
                  <a:pt x="1229710" y="240604"/>
                </a:cubicBezTo>
                <a:cubicBezTo>
                  <a:pt x="1247547" y="227227"/>
                  <a:pt x="1260228" y="207990"/>
                  <a:pt x="1277007" y="193308"/>
                </a:cubicBezTo>
                <a:cubicBezTo>
                  <a:pt x="1302331" y="171150"/>
                  <a:pt x="1330684" y="152601"/>
                  <a:pt x="1355834" y="130246"/>
                </a:cubicBezTo>
                <a:cubicBezTo>
                  <a:pt x="1378053" y="110496"/>
                  <a:pt x="1395114" y="85021"/>
                  <a:pt x="1418896" y="67184"/>
                </a:cubicBezTo>
                <a:cubicBezTo>
                  <a:pt x="1449472" y="44252"/>
                  <a:pt x="1547647" y="9903"/>
                  <a:pt x="1576552" y="4122"/>
                </a:cubicBezTo>
                <a:cubicBezTo>
                  <a:pt x="1597164" y="0"/>
                  <a:pt x="1618593" y="4122"/>
                  <a:pt x="1639614" y="4122"/>
                </a:cubicBezTo>
              </a:path>
            </a:pathLst>
          </a:cu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988442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Projection of </a:t>
            </a:r>
            <a:r>
              <a:rPr lang="en-US" sz="2000" dirty="0" err="1"/>
              <a:t>hypersurface</a:t>
            </a:r>
            <a:r>
              <a:rPr lang="en-US" sz="2000" dirty="0"/>
              <a:t> element on the </a:t>
            </a:r>
            <a:r>
              <a:rPr lang="en-US" sz="2000" dirty="0" err="1"/>
              <a:t>hyperplane</a:t>
            </a:r>
            <a:r>
              <a:rPr lang="en-US" sz="2000" dirty="0"/>
              <a:t> x</a:t>
            </a:r>
            <a:r>
              <a:rPr lang="en-US" sz="2000" baseline="30000" dirty="0"/>
              <a:t>0</a:t>
            </a:r>
            <a:r>
              <a:rPr lang="en-US" sz="2000" dirty="0"/>
              <a:t> = constant.</a:t>
            </a:r>
          </a:p>
          <a:p>
            <a:r>
              <a:rPr lang="en-US" sz="2000" dirty="0"/>
              <a:t>(This </a:t>
            </a:r>
            <a:r>
              <a:rPr lang="en-US" sz="2000" dirty="0" err="1"/>
              <a:t>hyperplane</a:t>
            </a:r>
            <a:r>
              <a:rPr lang="en-US" sz="2000" dirty="0"/>
              <a:t> is all of 3D space at a given time.)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6140F9-21EA-40F0-81AF-3C48C167E15C}"/>
                  </a:ext>
                </a:extLst>
              </p14:cNvPr>
              <p14:cNvContentPartPr/>
              <p14:nvPr/>
            </p14:nvContentPartPr>
            <p14:xfrm>
              <a:off x="5885263" y="4243873"/>
              <a:ext cx="493920" cy="689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6140F9-21EA-40F0-81AF-3C48C167E1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2623" y="4181233"/>
                <a:ext cx="619560" cy="81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D64237F9-07DF-422D-A77A-D488015A69F3}"/>
              </a:ext>
            </a:extLst>
          </p:cNvPr>
          <p:cNvGrpSpPr/>
          <p:nvPr/>
        </p:nvGrpSpPr>
        <p:grpSpPr>
          <a:xfrm>
            <a:off x="5853583" y="4161793"/>
            <a:ext cx="626760" cy="864720"/>
            <a:chOff x="5853583" y="4161793"/>
            <a:chExt cx="626760" cy="86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F215750-7E89-43D9-8E5A-701659BA6EE9}"/>
                    </a:ext>
                  </a:extLst>
                </p14:cNvPr>
                <p14:cNvContentPartPr/>
                <p14:nvPr/>
              </p14:nvContentPartPr>
              <p14:xfrm>
                <a:off x="5903623" y="4161793"/>
                <a:ext cx="576720" cy="773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F215750-7E89-43D9-8E5A-701659BA6EE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85623" y="4143793"/>
                  <a:ext cx="61236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A84DB84-A88E-4C40-A949-2DBF641F5F7D}"/>
                    </a:ext>
                  </a:extLst>
                </p14:cNvPr>
                <p14:cNvContentPartPr/>
                <p14:nvPr/>
              </p14:nvContentPartPr>
              <p14:xfrm>
                <a:off x="5853583" y="4895833"/>
                <a:ext cx="142920" cy="130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A84DB84-A88E-4C40-A949-2DBF641F5F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35583" y="4877833"/>
                  <a:ext cx="1785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0EC644-BE37-4F2F-8F9B-9704C7BF3233}"/>
              </a:ext>
            </a:extLst>
          </p:cNvPr>
          <p:cNvGrpSpPr/>
          <p:nvPr/>
        </p:nvGrpSpPr>
        <p:grpSpPr>
          <a:xfrm>
            <a:off x="6836383" y="3534313"/>
            <a:ext cx="1861200" cy="1466640"/>
            <a:chOff x="6836383" y="3534313"/>
            <a:chExt cx="1861200" cy="146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506397-3594-4B2B-A908-81FCAA70B2D0}"/>
                    </a:ext>
                  </a:extLst>
                </p14:cNvPr>
                <p14:cNvContentPartPr/>
                <p14:nvPr/>
              </p14:nvContentPartPr>
              <p14:xfrm>
                <a:off x="7612903" y="3556993"/>
                <a:ext cx="876960" cy="1027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506397-3594-4B2B-A908-81FCAA70B2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94903" y="3539353"/>
                  <a:ext cx="912600" cy="10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6925754-5E04-4175-9C0B-7B02E80C5694}"/>
                    </a:ext>
                  </a:extLst>
                </p14:cNvPr>
                <p14:cNvContentPartPr/>
                <p14:nvPr/>
              </p14:nvContentPartPr>
              <p14:xfrm>
                <a:off x="7102063" y="4541233"/>
                <a:ext cx="525960" cy="331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6925754-5E04-4175-9C0B-7B02E80C569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84423" y="4523593"/>
                  <a:ext cx="5616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248B952-CDCB-4FC9-AE46-F38F242CE818}"/>
                    </a:ext>
                  </a:extLst>
                </p14:cNvPr>
                <p14:cNvContentPartPr/>
                <p14:nvPr/>
              </p14:nvContentPartPr>
              <p14:xfrm>
                <a:off x="7752223" y="3534313"/>
                <a:ext cx="100080" cy="295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248B952-CDCB-4FC9-AE46-F38F242CE8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4223" y="3516313"/>
                  <a:ext cx="135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C7E2263-469D-4A59-A2AB-86A5AD0637D4}"/>
                    </a:ext>
                  </a:extLst>
                </p14:cNvPr>
                <p14:cNvContentPartPr/>
                <p14:nvPr/>
              </p14:nvContentPartPr>
              <p14:xfrm>
                <a:off x="7691023" y="3650593"/>
                <a:ext cx="237240" cy="14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C7E2263-469D-4A59-A2AB-86A5AD0637D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73383" y="3632953"/>
                  <a:ext cx="272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E43B920-ECDD-4225-A5B4-E43D0801CD80}"/>
                    </a:ext>
                  </a:extLst>
                </p14:cNvPr>
                <p14:cNvContentPartPr/>
                <p14:nvPr/>
              </p14:nvContentPartPr>
              <p14:xfrm>
                <a:off x="8515063" y="4581193"/>
                <a:ext cx="155520" cy="10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E43B920-ECDD-4225-A5B4-E43D0801CD8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97423" y="4563193"/>
                  <a:ext cx="191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9DD4634-2A27-4DAE-9BBC-895BF865E0D8}"/>
                    </a:ext>
                  </a:extLst>
                </p14:cNvPr>
                <p14:cNvContentPartPr/>
                <p14:nvPr/>
              </p14:nvContentPartPr>
              <p14:xfrm>
                <a:off x="8535583" y="4530793"/>
                <a:ext cx="162000" cy="155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9DD4634-2A27-4DAE-9BBC-895BF865E0D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17583" y="4512793"/>
                  <a:ext cx="1976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7230A1B-64D7-4409-A233-16159AB11CDC}"/>
                    </a:ext>
                  </a:extLst>
                </p14:cNvPr>
                <p14:cNvContentPartPr/>
                <p14:nvPr/>
              </p14:nvContentPartPr>
              <p14:xfrm>
                <a:off x="6903703" y="4835353"/>
                <a:ext cx="107640" cy="165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7230A1B-64D7-4409-A233-16159AB11C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85703" y="4817353"/>
                  <a:ext cx="143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0E6C21C-5B3F-4D09-B1A9-94C6D4F0E0F1}"/>
                    </a:ext>
                  </a:extLst>
                </p14:cNvPr>
                <p14:cNvContentPartPr/>
                <p14:nvPr/>
              </p14:nvContentPartPr>
              <p14:xfrm>
                <a:off x="6836383" y="4022833"/>
                <a:ext cx="1833840" cy="392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0E6C21C-5B3F-4D09-B1A9-94C6D4F0E0F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18383" y="4005193"/>
                  <a:ext cx="18694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D019EE-E516-4928-A093-F06109359960}"/>
                    </a:ext>
                  </a:extLst>
                </p14:cNvPr>
                <p14:cNvContentPartPr/>
                <p14:nvPr/>
              </p14:nvContentPartPr>
              <p14:xfrm>
                <a:off x="7562503" y="4227673"/>
                <a:ext cx="2160" cy="4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D019EE-E516-4928-A093-F061093599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44503" y="4210033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69A074-5216-4B4B-9324-B9DB0C3483A9}"/>
                    </a:ext>
                  </a:extLst>
                </p14:cNvPr>
                <p14:cNvContentPartPr/>
                <p14:nvPr/>
              </p14:nvContentPartPr>
              <p14:xfrm>
                <a:off x="7544503" y="4189873"/>
                <a:ext cx="145800" cy="31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69A074-5216-4B4B-9324-B9DB0C3483A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26503" y="4171873"/>
                  <a:ext cx="18144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3522FAC-B04F-46A9-9318-DF9F7DFDEC2F}"/>
                  </a:ext>
                </a:extLst>
              </p14:cNvPr>
              <p14:cNvContentPartPr/>
              <p14:nvPr/>
            </p14:nvContentPartPr>
            <p14:xfrm>
              <a:off x="7126183" y="4129393"/>
              <a:ext cx="351360" cy="903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3522FAC-B04F-46A9-9318-DF9F7DFDEC2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72543" y="4021393"/>
                <a:ext cx="4590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BB7F163-C6D3-4EE5-8DCA-ACB3F1C109C8}"/>
                  </a:ext>
                </a:extLst>
              </p14:cNvPr>
              <p14:cNvContentPartPr/>
              <p14:nvPr/>
            </p14:nvContentPartPr>
            <p14:xfrm>
              <a:off x="6906943" y="4116073"/>
              <a:ext cx="1573560" cy="2221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BB7F163-C6D3-4EE5-8DCA-ACB3F1C109C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852943" y="4008433"/>
                <a:ext cx="16812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25B90EA-035F-417E-A6C7-15E41FDBBD03}"/>
                  </a:ext>
                </a:extLst>
              </p14:cNvPr>
              <p14:cNvContentPartPr/>
              <p14:nvPr/>
            </p14:nvContentPartPr>
            <p14:xfrm>
              <a:off x="7499143" y="4219393"/>
              <a:ext cx="782280" cy="116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25B90EA-035F-417E-A6C7-15E41FDBBD0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45143" y="4111393"/>
                <a:ext cx="8899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A9CA1A8-3933-4A73-81E7-31DC8CF50E2C}"/>
                  </a:ext>
                </a:extLst>
              </p14:cNvPr>
              <p14:cNvContentPartPr/>
              <p14:nvPr/>
            </p14:nvContentPartPr>
            <p14:xfrm>
              <a:off x="8509663" y="4248193"/>
              <a:ext cx="24480" cy="68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A9CA1A8-3933-4A73-81E7-31DC8CF50E2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455663" y="4140193"/>
                <a:ext cx="132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4995B8-5972-47E5-AAE9-885D1825B5EA}"/>
                  </a:ext>
                </a:extLst>
              </p14:cNvPr>
              <p14:cNvContentPartPr/>
              <p14:nvPr/>
            </p14:nvContentPartPr>
            <p14:xfrm>
              <a:off x="8544223" y="4230553"/>
              <a:ext cx="6480" cy="72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4995B8-5972-47E5-AAE9-885D1825B5E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90583" y="4122913"/>
                <a:ext cx="1141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412EC8-992D-46DE-B10F-676BCA357EE5}"/>
                  </a:ext>
                </a:extLst>
              </p14:cNvPr>
              <p14:cNvContentPartPr/>
              <p14:nvPr/>
            </p14:nvContentPartPr>
            <p14:xfrm>
              <a:off x="7241743" y="4115353"/>
              <a:ext cx="165240" cy="52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412EC8-992D-46DE-B10F-676BCA357EE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88103" y="4007713"/>
                <a:ext cx="2728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1264" name="Ink 11263">
                <a:extLst>
                  <a:ext uri="{FF2B5EF4-FFF2-40B4-BE49-F238E27FC236}">
                    <a16:creationId xmlns:a16="http://schemas.microsoft.com/office/drawing/2014/main" id="{A2B391FE-FC33-4F8B-BFE8-8E53C23CE8FE}"/>
                  </a:ext>
                </a:extLst>
              </p14:cNvPr>
              <p14:cNvContentPartPr/>
              <p14:nvPr/>
            </p14:nvContentPartPr>
            <p14:xfrm>
              <a:off x="7675903" y="4093753"/>
              <a:ext cx="200880" cy="81000"/>
            </p14:xfrm>
          </p:contentPart>
        </mc:Choice>
        <mc:Fallback>
          <p:pic>
            <p:nvPicPr>
              <p:cNvPr id="11264" name="Ink 11263">
                <a:extLst>
                  <a:ext uri="{FF2B5EF4-FFF2-40B4-BE49-F238E27FC236}">
                    <a16:creationId xmlns:a16="http://schemas.microsoft.com/office/drawing/2014/main" id="{A2B391FE-FC33-4F8B-BFE8-8E53C23CE8F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622263" y="3985753"/>
                <a:ext cx="308520" cy="2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757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940"/>
          <a:stretch>
            <a:fillRect/>
          </a:stretch>
        </p:blipFill>
        <p:spPr bwMode="auto">
          <a:xfrm>
            <a:off x="1828800" y="2743200"/>
            <a:ext cx="5276537" cy="142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1524000"/>
            <a:ext cx="3652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4D volume element is a 4-scalar.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7ADD63-DF75-49BB-8B54-DF9495C6FF5B}"/>
              </a:ext>
            </a:extLst>
          </p:cNvPr>
          <p:cNvSpPr txBox="1"/>
          <p:nvPr/>
        </p:nvSpPr>
        <p:spPr>
          <a:xfrm>
            <a:off x="609600" y="3810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33. Integral over 4D volume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F9584B-BE18-4986-8300-0B434FD1601F}"/>
              </a:ext>
            </a:extLst>
          </p:cNvPr>
          <p:cNvGrpSpPr/>
          <p:nvPr/>
        </p:nvGrpSpPr>
        <p:grpSpPr>
          <a:xfrm>
            <a:off x="1972423" y="4913473"/>
            <a:ext cx="2081880" cy="1285920"/>
            <a:chOff x="1972423" y="4913473"/>
            <a:chExt cx="2081880" cy="12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E3A3AC-03B6-4411-B8E1-4E018C40E730}"/>
                    </a:ext>
                  </a:extLst>
                </p14:cNvPr>
                <p14:cNvContentPartPr/>
                <p14:nvPr/>
              </p14:nvContentPartPr>
              <p14:xfrm>
                <a:off x="1972423" y="4913473"/>
                <a:ext cx="281880" cy="1285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E3A3AC-03B6-4411-B8E1-4E018C40E73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4423" y="4895833"/>
                  <a:ext cx="317520" cy="13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8C4BED-C4F0-4AE4-971C-9337855E615B}"/>
                    </a:ext>
                  </a:extLst>
                </p14:cNvPr>
                <p14:cNvContentPartPr/>
                <p14:nvPr/>
              </p14:nvContentPartPr>
              <p14:xfrm>
                <a:off x="3068983" y="5342953"/>
                <a:ext cx="288720" cy="488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8C4BED-C4F0-4AE4-971C-9337855E615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50983" y="5325313"/>
                  <a:ext cx="32436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6AC2FD-6E92-4F5E-8EA6-457AC3427232}"/>
                    </a:ext>
                  </a:extLst>
                </p14:cNvPr>
                <p14:cNvContentPartPr/>
                <p14:nvPr/>
              </p14:nvContentPartPr>
              <p14:xfrm>
                <a:off x="3441943" y="5347273"/>
                <a:ext cx="612360" cy="420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6AC2FD-6E92-4F5E-8EA6-457AC34272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23943" y="5329273"/>
                  <a:ext cx="64800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8C9A66-FE1A-48D1-B480-CA69BD0403B0}"/>
                  </a:ext>
                </a:extLst>
              </p14:cNvPr>
              <p14:cNvContentPartPr/>
              <p14:nvPr/>
            </p14:nvContentPartPr>
            <p14:xfrm>
              <a:off x="2505943" y="5347633"/>
              <a:ext cx="438120" cy="424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8C9A66-FE1A-48D1-B480-CA69BD0403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87943" y="5329993"/>
                <a:ext cx="473760" cy="46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E52EFB4-9043-42B4-8E17-1AEC0002D8AE}"/>
              </a:ext>
            </a:extLst>
          </p:cNvPr>
          <p:cNvGrpSpPr/>
          <p:nvPr/>
        </p:nvGrpSpPr>
        <p:grpSpPr>
          <a:xfrm>
            <a:off x="856423" y="5391913"/>
            <a:ext cx="852120" cy="374040"/>
            <a:chOff x="856423" y="5391913"/>
            <a:chExt cx="85212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422075A-1DEE-4E60-B195-2563A73D4775}"/>
                    </a:ext>
                  </a:extLst>
                </p14:cNvPr>
                <p14:cNvContentPartPr/>
                <p14:nvPr/>
              </p14:nvContentPartPr>
              <p14:xfrm>
                <a:off x="856423" y="5391913"/>
                <a:ext cx="255600" cy="374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422075A-1DEE-4E60-B195-2563A73D477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8423" y="5374273"/>
                  <a:ext cx="2912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E4DBE3-E85C-4A4F-8720-3363817A22CF}"/>
                    </a:ext>
                  </a:extLst>
                </p14:cNvPr>
                <p14:cNvContentPartPr/>
                <p14:nvPr/>
              </p14:nvContentPartPr>
              <p14:xfrm>
                <a:off x="1358263" y="5513593"/>
                <a:ext cx="350280" cy="14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E4DBE3-E85C-4A4F-8720-3363817A22C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40623" y="5495953"/>
                  <a:ext cx="385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99051D-91B4-40ED-A1DE-3240B0C8E82B}"/>
                    </a:ext>
                  </a:extLst>
                </p14:cNvPr>
                <p14:cNvContentPartPr/>
                <p14:nvPr/>
              </p14:nvContentPartPr>
              <p14:xfrm>
                <a:off x="1340983" y="5596753"/>
                <a:ext cx="327240" cy="22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99051D-91B4-40ED-A1DE-3240B0C8E8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322983" y="5579113"/>
                  <a:ext cx="3628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4377BA-6134-4567-AE69-B4885FD28F41}"/>
              </a:ext>
            </a:extLst>
          </p:cNvPr>
          <p:cNvGrpSpPr/>
          <p:nvPr/>
        </p:nvGrpSpPr>
        <p:grpSpPr>
          <a:xfrm>
            <a:off x="2359783" y="4684153"/>
            <a:ext cx="397800" cy="382680"/>
            <a:chOff x="2359783" y="4684153"/>
            <a:chExt cx="39780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EC2F0A-09E0-433A-85F1-C65E387D5265}"/>
                    </a:ext>
                  </a:extLst>
                </p14:cNvPr>
                <p14:cNvContentPartPr/>
                <p14:nvPr/>
              </p14:nvContentPartPr>
              <p14:xfrm>
                <a:off x="2406943" y="4684153"/>
                <a:ext cx="102240" cy="314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EC2F0A-09E0-433A-85F1-C65E387D526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88943" y="4666153"/>
                  <a:ext cx="137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705FD1-DFF0-46D5-9179-A04EF2DB96FA}"/>
                    </a:ext>
                  </a:extLst>
                </p14:cNvPr>
                <p14:cNvContentPartPr/>
                <p14:nvPr/>
              </p14:nvContentPartPr>
              <p14:xfrm>
                <a:off x="2359783" y="4821673"/>
                <a:ext cx="232560" cy="19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705FD1-DFF0-46D5-9179-A04EF2DB96F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342143" y="4803673"/>
                  <a:ext cx="268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50B828-F4CC-445B-B103-416B05321A3E}"/>
                    </a:ext>
                  </a:extLst>
                </p14:cNvPr>
                <p14:cNvContentPartPr/>
                <p14:nvPr/>
              </p14:nvContentPartPr>
              <p14:xfrm>
                <a:off x="2590543" y="4934353"/>
                <a:ext cx="167040" cy="132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50B828-F4CC-445B-B103-416B05321A3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72903" y="4916353"/>
                  <a:ext cx="2026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7A8491-1913-44F7-A0C9-7B27AE5905A0}"/>
              </a:ext>
            </a:extLst>
          </p:cNvPr>
          <p:cNvGrpSpPr/>
          <p:nvPr/>
        </p:nvGrpSpPr>
        <p:grpSpPr>
          <a:xfrm>
            <a:off x="1799983" y="6141793"/>
            <a:ext cx="622440" cy="498600"/>
            <a:chOff x="1799983" y="6141793"/>
            <a:chExt cx="622440" cy="49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5FCA808-7AB0-46CF-B0F8-A167EC51D82A}"/>
                    </a:ext>
                  </a:extLst>
                </p14:cNvPr>
                <p14:cNvContentPartPr/>
                <p14:nvPr/>
              </p14:nvContentPartPr>
              <p14:xfrm>
                <a:off x="2163223" y="6141793"/>
                <a:ext cx="126360" cy="128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5FCA808-7AB0-46CF-B0F8-A167EC51D82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45583" y="6124153"/>
                  <a:ext cx="162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E62FC8D-CF34-49E7-97F6-61610775BEF0}"/>
                    </a:ext>
                  </a:extLst>
                </p14:cNvPr>
                <p14:cNvContentPartPr/>
                <p14:nvPr/>
              </p14:nvContentPartPr>
              <p14:xfrm>
                <a:off x="2143783" y="6196873"/>
                <a:ext cx="145800" cy="12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E62FC8D-CF34-49E7-97F6-61610775BEF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25783" y="6179233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C7BC42-720E-4694-BE79-3AA68E3D8C61}"/>
                    </a:ext>
                  </a:extLst>
                </p14:cNvPr>
                <p14:cNvContentPartPr/>
                <p14:nvPr/>
              </p14:nvContentPartPr>
              <p14:xfrm>
                <a:off x="2399383" y="6232513"/>
                <a:ext cx="23040" cy="109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C7BC42-720E-4694-BE79-3AA68E3D8C6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81743" y="6214513"/>
                  <a:ext cx="58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7253E32-F51D-4A89-818E-6EA990E9D6E7}"/>
                    </a:ext>
                  </a:extLst>
                </p14:cNvPr>
                <p14:cNvContentPartPr/>
                <p14:nvPr/>
              </p14:nvContentPartPr>
              <p14:xfrm>
                <a:off x="1799983" y="6373993"/>
                <a:ext cx="316080" cy="266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7253E32-F51D-4A89-818E-6EA990E9D6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81983" y="6355993"/>
                  <a:ext cx="35172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C523584-E2B6-4AF8-AC92-83A957530CC3}"/>
                  </a:ext>
                </a:extLst>
              </p14:cNvPr>
              <p14:cNvContentPartPr/>
              <p14:nvPr/>
            </p14:nvContentPartPr>
            <p14:xfrm>
              <a:off x="2252503" y="6474433"/>
              <a:ext cx="908280" cy="264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C523584-E2B6-4AF8-AC92-83A957530CC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234503" y="6456433"/>
                <a:ext cx="94392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74" name="Group 7173">
            <a:extLst>
              <a:ext uri="{FF2B5EF4-FFF2-40B4-BE49-F238E27FC236}">
                <a16:creationId xmlns:a16="http://schemas.microsoft.com/office/drawing/2014/main" id="{58F02892-D50E-4E54-9FA9-0FC8E3D4B75A}"/>
              </a:ext>
            </a:extLst>
          </p:cNvPr>
          <p:cNvGrpSpPr/>
          <p:nvPr/>
        </p:nvGrpSpPr>
        <p:grpSpPr>
          <a:xfrm>
            <a:off x="5746303" y="4830313"/>
            <a:ext cx="2274120" cy="508680"/>
            <a:chOff x="5746303" y="4830313"/>
            <a:chExt cx="227412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2312FBA-B8F1-41FD-9F6A-BC8A8B00FA36}"/>
                    </a:ext>
                  </a:extLst>
                </p14:cNvPr>
                <p14:cNvContentPartPr/>
                <p14:nvPr/>
              </p14:nvContentPartPr>
              <p14:xfrm>
                <a:off x="5746303" y="4945513"/>
                <a:ext cx="311400" cy="393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2312FBA-B8F1-41FD-9F6A-BC8A8B00FA3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28663" y="4927873"/>
                  <a:ext cx="3470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259179-F5E4-4CE9-B659-0EBB3804943F}"/>
                    </a:ext>
                  </a:extLst>
                </p14:cNvPr>
                <p14:cNvContentPartPr/>
                <p14:nvPr/>
              </p14:nvContentPartPr>
              <p14:xfrm>
                <a:off x="6221143" y="5086273"/>
                <a:ext cx="241560" cy="15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259179-F5E4-4CE9-B659-0EBB3804943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03503" y="5068633"/>
                  <a:ext cx="277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7168" name="Ink 7167">
                  <a:extLst>
                    <a:ext uri="{FF2B5EF4-FFF2-40B4-BE49-F238E27FC236}">
                      <a16:creationId xmlns:a16="http://schemas.microsoft.com/office/drawing/2014/main" id="{76CEA99D-B817-4427-82DB-901447B29D70}"/>
                    </a:ext>
                  </a:extLst>
                </p14:cNvPr>
                <p14:cNvContentPartPr/>
                <p14:nvPr/>
              </p14:nvContentPartPr>
              <p14:xfrm>
                <a:off x="6258583" y="5138833"/>
                <a:ext cx="204120" cy="32040"/>
              </p14:xfrm>
            </p:contentPart>
          </mc:Choice>
          <mc:Fallback>
            <p:pic>
              <p:nvPicPr>
                <p:cNvPr id="7168" name="Ink 7167">
                  <a:extLst>
                    <a:ext uri="{FF2B5EF4-FFF2-40B4-BE49-F238E27FC236}">
                      <a16:creationId xmlns:a16="http://schemas.microsoft.com/office/drawing/2014/main" id="{76CEA99D-B817-4427-82DB-901447B29D7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40583" y="5120833"/>
                  <a:ext cx="2397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7169" name="Ink 7168">
                  <a:extLst>
                    <a:ext uri="{FF2B5EF4-FFF2-40B4-BE49-F238E27FC236}">
                      <a16:creationId xmlns:a16="http://schemas.microsoft.com/office/drawing/2014/main" id="{A70164B5-4F83-4807-8E8A-2EDB366BD59F}"/>
                    </a:ext>
                  </a:extLst>
                </p14:cNvPr>
                <p14:cNvContentPartPr/>
                <p14:nvPr/>
              </p14:nvContentPartPr>
              <p14:xfrm>
                <a:off x="6669343" y="4830313"/>
                <a:ext cx="1351080" cy="486720"/>
              </p14:xfrm>
            </p:contentPart>
          </mc:Choice>
          <mc:Fallback>
            <p:pic>
              <p:nvPicPr>
                <p:cNvPr id="7169" name="Ink 7168">
                  <a:extLst>
                    <a:ext uri="{FF2B5EF4-FFF2-40B4-BE49-F238E27FC236}">
                      <a16:creationId xmlns:a16="http://schemas.microsoft.com/office/drawing/2014/main" id="{A70164B5-4F83-4807-8E8A-2EDB366BD5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51703" y="4812313"/>
                  <a:ext cx="138672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171" name="Ink 7170">
                  <a:extLst>
                    <a:ext uri="{FF2B5EF4-FFF2-40B4-BE49-F238E27FC236}">
                      <a16:creationId xmlns:a16="http://schemas.microsoft.com/office/drawing/2014/main" id="{44CF50E5-24F1-40AE-A86B-CCED38DF4698}"/>
                    </a:ext>
                  </a:extLst>
                </p14:cNvPr>
                <p14:cNvContentPartPr/>
                <p14:nvPr/>
              </p14:nvContentPartPr>
              <p14:xfrm>
                <a:off x="7494823" y="5021113"/>
                <a:ext cx="21600" cy="16200"/>
              </p14:xfrm>
            </p:contentPart>
          </mc:Choice>
          <mc:Fallback>
            <p:pic>
              <p:nvPicPr>
                <p:cNvPr id="7171" name="Ink 7170">
                  <a:extLst>
                    <a:ext uri="{FF2B5EF4-FFF2-40B4-BE49-F238E27FC236}">
                      <a16:creationId xmlns:a16="http://schemas.microsoft.com/office/drawing/2014/main" id="{44CF50E5-24F1-40AE-A86B-CCED38DF469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76823" y="5003113"/>
                  <a:ext cx="57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172" name="Ink 7171">
                  <a:extLst>
                    <a:ext uri="{FF2B5EF4-FFF2-40B4-BE49-F238E27FC236}">
                      <a16:creationId xmlns:a16="http://schemas.microsoft.com/office/drawing/2014/main" id="{E8E0DE72-7513-4388-A0A8-0FCC6F55AADA}"/>
                    </a:ext>
                  </a:extLst>
                </p14:cNvPr>
                <p14:cNvContentPartPr/>
                <p14:nvPr/>
              </p14:nvContentPartPr>
              <p14:xfrm>
                <a:off x="7161103" y="4949473"/>
                <a:ext cx="288720" cy="72000"/>
              </p14:xfrm>
            </p:contentPart>
          </mc:Choice>
          <mc:Fallback>
            <p:pic>
              <p:nvPicPr>
                <p:cNvPr id="7172" name="Ink 7171">
                  <a:extLst>
                    <a:ext uri="{FF2B5EF4-FFF2-40B4-BE49-F238E27FC236}">
                      <a16:creationId xmlns:a16="http://schemas.microsoft.com/office/drawing/2014/main" id="{E8E0DE72-7513-4388-A0A8-0FCC6F55AAD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43103" y="4931473"/>
                  <a:ext cx="3243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532583E3-4FA9-4EF9-8E8E-F054FC23BFC9}"/>
              </a:ext>
            </a:extLst>
          </p:cNvPr>
          <p:cNvGrpSpPr/>
          <p:nvPr/>
        </p:nvGrpSpPr>
        <p:grpSpPr>
          <a:xfrm>
            <a:off x="5747383" y="5493433"/>
            <a:ext cx="3008160" cy="682920"/>
            <a:chOff x="5747383" y="5493433"/>
            <a:chExt cx="3008160" cy="68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173" name="Ink 7172">
                  <a:extLst>
                    <a:ext uri="{FF2B5EF4-FFF2-40B4-BE49-F238E27FC236}">
                      <a16:creationId xmlns:a16="http://schemas.microsoft.com/office/drawing/2014/main" id="{8B8116B7-1483-492C-94A9-8050F52F7E17}"/>
                    </a:ext>
                  </a:extLst>
                </p14:cNvPr>
                <p14:cNvContentPartPr/>
                <p14:nvPr/>
              </p14:nvContentPartPr>
              <p14:xfrm>
                <a:off x="5747383" y="5563633"/>
                <a:ext cx="435600" cy="409320"/>
              </p14:xfrm>
            </p:contentPart>
          </mc:Choice>
          <mc:Fallback>
            <p:pic>
              <p:nvPicPr>
                <p:cNvPr id="7173" name="Ink 7172">
                  <a:extLst>
                    <a:ext uri="{FF2B5EF4-FFF2-40B4-BE49-F238E27FC236}">
                      <a16:creationId xmlns:a16="http://schemas.microsoft.com/office/drawing/2014/main" id="{8B8116B7-1483-492C-94A9-8050F52F7E1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29383" y="5545633"/>
                  <a:ext cx="4712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175" name="Ink 7174">
                  <a:extLst>
                    <a:ext uri="{FF2B5EF4-FFF2-40B4-BE49-F238E27FC236}">
                      <a16:creationId xmlns:a16="http://schemas.microsoft.com/office/drawing/2014/main" id="{CD5FB998-4D37-4856-9033-F57EF6C5A83A}"/>
                    </a:ext>
                  </a:extLst>
                </p14:cNvPr>
                <p14:cNvContentPartPr/>
                <p14:nvPr/>
              </p14:nvContentPartPr>
              <p14:xfrm>
                <a:off x="6376663" y="5727433"/>
                <a:ext cx="174240" cy="20880"/>
              </p14:xfrm>
            </p:contentPart>
          </mc:Choice>
          <mc:Fallback>
            <p:pic>
              <p:nvPicPr>
                <p:cNvPr id="7175" name="Ink 7174">
                  <a:extLst>
                    <a:ext uri="{FF2B5EF4-FFF2-40B4-BE49-F238E27FC236}">
                      <a16:creationId xmlns:a16="http://schemas.microsoft.com/office/drawing/2014/main" id="{CD5FB998-4D37-4856-9033-F57EF6C5A83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58663" y="5709433"/>
                  <a:ext cx="209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176" name="Ink 7175">
                  <a:extLst>
                    <a:ext uri="{FF2B5EF4-FFF2-40B4-BE49-F238E27FC236}">
                      <a16:creationId xmlns:a16="http://schemas.microsoft.com/office/drawing/2014/main" id="{5238EC8B-BF6A-4DD0-BB7F-D16CE9262B16}"/>
                    </a:ext>
                  </a:extLst>
                </p14:cNvPr>
                <p14:cNvContentPartPr/>
                <p14:nvPr/>
              </p14:nvContentPartPr>
              <p14:xfrm>
                <a:off x="6404023" y="5773513"/>
                <a:ext cx="205920" cy="28800"/>
              </p14:xfrm>
            </p:contentPart>
          </mc:Choice>
          <mc:Fallback>
            <p:pic>
              <p:nvPicPr>
                <p:cNvPr id="7176" name="Ink 7175">
                  <a:extLst>
                    <a:ext uri="{FF2B5EF4-FFF2-40B4-BE49-F238E27FC236}">
                      <a16:creationId xmlns:a16="http://schemas.microsoft.com/office/drawing/2014/main" id="{5238EC8B-BF6A-4DD0-BB7F-D16CE9262B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86383" y="5755873"/>
                  <a:ext cx="241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177" name="Ink 7176">
                  <a:extLst>
                    <a:ext uri="{FF2B5EF4-FFF2-40B4-BE49-F238E27FC236}">
                      <a16:creationId xmlns:a16="http://schemas.microsoft.com/office/drawing/2014/main" id="{A8E9EBE7-1773-4ED7-BD19-A788B1A23D23}"/>
                    </a:ext>
                  </a:extLst>
                </p14:cNvPr>
                <p14:cNvContentPartPr/>
                <p14:nvPr/>
              </p14:nvContentPartPr>
              <p14:xfrm>
                <a:off x="6708223" y="5493433"/>
                <a:ext cx="2047320" cy="682920"/>
              </p14:xfrm>
            </p:contentPart>
          </mc:Choice>
          <mc:Fallback>
            <p:pic>
              <p:nvPicPr>
                <p:cNvPr id="7177" name="Ink 7176">
                  <a:extLst>
                    <a:ext uri="{FF2B5EF4-FFF2-40B4-BE49-F238E27FC236}">
                      <a16:creationId xmlns:a16="http://schemas.microsoft.com/office/drawing/2014/main" id="{A8E9EBE7-1773-4ED7-BD19-A788B1A23D2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90223" y="5475793"/>
                  <a:ext cx="208296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178" name="Ink 7177">
                  <a:extLst>
                    <a:ext uri="{FF2B5EF4-FFF2-40B4-BE49-F238E27FC236}">
                      <a16:creationId xmlns:a16="http://schemas.microsoft.com/office/drawing/2014/main" id="{8D4D7881-D968-4396-9875-0F21C42FADAA}"/>
                    </a:ext>
                  </a:extLst>
                </p14:cNvPr>
                <p14:cNvContentPartPr/>
                <p14:nvPr/>
              </p14:nvContentPartPr>
              <p14:xfrm>
                <a:off x="8059663" y="5576953"/>
                <a:ext cx="2160" cy="1440"/>
              </p14:xfrm>
            </p:contentPart>
          </mc:Choice>
          <mc:Fallback>
            <p:pic>
              <p:nvPicPr>
                <p:cNvPr id="7178" name="Ink 7177">
                  <a:extLst>
                    <a:ext uri="{FF2B5EF4-FFF2-40B4-BE49-F238E27FC236}">
                      <a16:creationId xmlns:a16="http://schemas.microsoft.com/office/drawing/2014/main" id="{8D4D7881-D968-4396-9875-0F21C42FAD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41663" y="5559313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90" name="Group 7189">
            <a:extLst>
              <a:ext uri="{FF2B5EF4-FFF2-40B4-BE49-F238E27FC236}">
                <a16:creationId xmlns:a16="http://schemas.microsoft.com/office/drawing/2014/main" id="{015C1280-5F0A-4FF0-A6D4-707A0218E3CF}"/>
              </a:ext>
            </a:extLst>
          </p:cNvPr>
          <p:cNvGrpSpPr/>
          <p:nvPr/>
        </p:nvGrpSpPr>
        <p:grpSpPr>
          <a:xfrm>
            <a:off x="6774823" y="6187873"/>
            <a:ext cx="1230840" cy="546840"/>
            <a:chOff x="6774823" y="6187873"/>
            <a:chExt cx="1230840" cy="54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187" name="Ink 7186">
                  <a:extLst>
                    <a:ext uri="{FF2B5EF4-FFF2-40B4-BE49-F238E27FC236}">
                      <a16:creationId xmlns:a16="http://schemas.microsoft.com/office/drawing/2014/main" id="{D5314C0F-3B2C-4691-A390-4C3EA73AB3DD}"/>
                    </a:ext>
                  </a:extLst>
                </p14:cNvPr>
                <p14:cNvContentPartPr/>
                <p14:nvPr/>
              </p14:nvContentPartPr>
              <p14:xfrm>
                <a:off x="6774823" y="6187873"/>
                <a:ext cx="1230840" cy="546840"/>
              </p14:xfrm>
            </p:contentPart>
          </mc:Choice>
          <mc:Fallback>
            <p:pic>
              <p:nvPicPr>
                <p:cNvPr id="7187" name="Ink 7186">
                  <a:extLst>
                    <a:ext uri="{FF2B5EF4-FFF2-40B4-BE49-F238E27FC236}">
                      <a16:creationId xmlns:a16="http://schemas.microsoft.com/office/drawing/2014/main" id="{D5314C0F-3B2C-4691-A390-4C3EA73AB3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56823" y="6170233"/>
                  <a:ext cx="126648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188" name="Ink 7187">
                  <a:extLst>
                    <a:ext uri="{FF2B5EF4-FFF2-40B4-BE49-F238E27FC236}">
                      <a16:creationId xmlns:a16="http://schemas.microsoft.com/office/drawing/2014/main" id="{48692EE4-8BE4-405B-AF99-548B793CB9EA}"/>
                    </a:ext>
                  </a:extLst>
                </p14:cNvPr>
                <p14:cNvContentPartPr/>
                <p14:nvPr/>
              </p14:nvContentPartPr>
              <p14:xfrm>
                <a:off x="7640623" y="6395953"/>
                <a:ext cx="286200" cy="20520"/>
              </p14:xfrm>
            </p:contentPart>
          </mc:Choice>
          <mc:Fallback>
            <p:pic>
              <p:nvPicPr>
                <p:cNvPr id="7188" name="Ink 7187">
                  <a:extLst>
                    <a:ext uri="{FF2B5EF4-FFF2-40B4-BE49-F238E27FC236}">
                      <a16:creationId xmlns:a16="http://schemas.microsoft.com/office/drawing/2014/main" id="{48692EE4-8BE4-405B-AF99-548B793CB9E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622983" y="6378313"/>
                  <a:ext cx="321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189" name="Ink 7188">
                  <a:extLst>
                    <a:ext uri="{FF2B5EF4-FFF2-40B4-BE49-F238E27FC236}">
                      <a16:creationId xmlns:a16="http://schemas.microsoft.com/office/drawing/2014/main" id="{49E53AE1-4F74-4707-B65A-0CE496AF6A98}"/>
                    </a:ext>
                  </a:extLst>
                </p14:cNvPr>
                <p14:cNvContentPartPr/>
                <p14:nvPr/>
              </p14:nvContentPartPr>
              <p14:xfrm>
                <a:off x="7546303" y="6199033"/>
                <a:ext cx="22680" cy="36720"/>
              </p14:xfrm>
            </p:contentPart>
          </mc:Choice>
          <mc:Fallback>
            <p:pic>
              <p:nvPicPr>
                <p:cNvPr id="7189" name="Ink 7188">
                  <a:extLst>
                    <a:ext uri="{FF2B5EF4-FFF2-40B4-BE49-F238E27FC236}">
                      <a16:creationId xmlns:a16="http://schemas.microsoft.com/office/drawing/2014/main" id="{49E53AE1-4F74-4707-B65A-0CE496AF6A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28303" y="6181033"/>
                  <a:ext cx="58320" cy="72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38ED9-46E6-4F43-A63D-3584B6E9FBEA}"/>
              </a:ext>
            </a:extLst>
          </p:cNvPr>
          <p:cNvSpPr txBox="1"/>
          <p:nvPr/>
        </p:nvSpPr>
        <p:spPr>
          <a:xfrm>
            <a:off x="762000" y="8382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34.  4D analogies of Gauss and Stokes Theorems from 3D</a:t>
            </a:r>
          </a:p>
        </p:txBody>
      </p:sp>
    </p:spTree>
    <p:extLst>
      <p:ext uri="{BB962C8B-B14F-4D97-AF65-F5344CB8AC3E}">
        <p14:creationId xmlns:p14="http://schemas.microsoft.com/office/powerpoint/2010/main" val="154428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23711"/>
            <a:ext cx="4306734" cy="43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6B52E9-D4FA-4DD7-BC54-20F91FED1962}"/>
              </a:ext>
            </a:extLst>
          </p:cNvPr>
          <p:cNvSpPr txBox="1"/>
          <p:nvPr/>
        </p:nvSpPr>
        <p:spPr>
          <a:xfrm>
            <a:off x="228600" y="1524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Two types of 4-vector components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58CB1-709B-426E-81D7-7EF033FB6D98}"/>
              </a:ext>
            </a:extLst>
          </p:cNvPr>
          <p:cNvSpPr txBox="1"/>
          <p:nvPr/>
        </p:nvSpPr>
        <p:spPr>
          <a:xfrm>
            <a:off x="4953000" y="2590800"/>
            <a:ext cx="399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Lorentz transform covariant components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49139-D7B9-4C1A-A6AE-FD4522984BAB}"/>
              </a:ext>
            </a:extLst>
          </p:cNvPr>
          <p:cNvSpPr txBox="1"/>
          <p:nvPr/>
        </p:nvSpPr>
        <p:spPr>
          <a:xfrm>
            <a:off x="685800" y="672612"/>
            <a:ext cx="7924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Contravariant: 	A</a:t>
            </a:r>
            <a:r>
              <a:rPr lang="en-US" sz="2400" baseline="30000" dirty="0"/>
              <a:t>i</a:t>
            </a:r>
            <a:r>
              <a:rPr lang="en-US" sz="2400" dirty="0"/>
              <a:t>	with superscript index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Covariant: 		A</a:t>
            </a:r>
            <a:r>
              <a:rPr lang="en-US" sz="2400" baseline="-25000" dirty="0"/>
              <a:t>i</a:t>
            </a:r>
            <a:r>
              <a:rPr lang="en-US" sz="2400" dirty="0"/>
              <a:t>	with subscript index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7C0334-78CE-4A30-A998-59E757EA46A7}"/>
              </a:ext>
            </a:extLst>
          </p:cNvPr>
          <p:cNvSpPr txBox="1"/>
          <p:nvPr/>
        </p:nvSpPr>
        <p:spPr>
          <a:xfrm>
            <a:off x="304800" y="2379631"/>
            <a:ext cx="4585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Lorentz transform contravariant components  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4476F13-314F-40F9-B297-922E7A390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2"/>
          <a:stretch/>
        </p:blipFill>
        <p:spPr bwMode="auto">
          <a:xfrm>
            <a:off x="1490663" y="2927203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4751821-B234-47D3-9FA3-15731A89A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2" r="19370"/>
          <a:stretch/>
        </p:blipFill>
        <p:spPr bwMode="auto">
          <a:xfrm>
            <a:off x="1600200" y="4228046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0EE3F1A-9934-412D-9057-A48B0B18B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52"/>
          <a:stretch/>
        </p:blipFill>
        <p:spPr bwMode="auto">
          <a:xfrm>
            <a:off x="5373534" y="2927203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00EC978-A02A-4D7E-A7AC-6FC771552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2" r="19370"/>
          <a:stretch/>
        </p:blipFill>
        <p:spPr bwMode="auto">
          <a:xfrm>
            <a:off x="5483071" y="4228046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E20BDB0-B079-4EF2-A843-827EA54519D3}"/>
                  </a:ext>
                </a:extLst>
              </p14:cNvPr>
              <p14:cNvContentPartPr/>
              <p14:nvPr/>
            </p14:nvContentPartPr>
            <p14:xfrm>
              <a:off x="6480317" y="3189840"/>
              <a:ext cx="156240" cy="183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E20BDB0-B079-4EF2-A843-827EA54519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7677" y="3127200"/>
                <a:ext cx="2818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F84E000-DAE8-4BB7-A7DE-C5A7D8237B17}"/>
                  </a:ext>
                </a:extLst>
              </p14:cNvPr>
              <p14:cNvContentPartPr/>
              <p14:nvPr/>
            </p14:nvContentPartPr>
            <p14:xfrm>
              <a:off x="6425237" y="3275160"/>
              <a:ext cx="194760" cy="39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F84E000-DAE8-4BB7-A7DE-C5A7D8237B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7597" y="3257520"/>
                <a:ext cx="2304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D313D22-A00D-4998-BB52-468A2077AEF1}"/>
                  </a:ext>
                </a:extLst>
              </p14:cNvPr>
              <p14:cNvContentPartPr/>
              <p14:nvPr/>
            </p14:nvContentPartPr>
            <p14:xfrm>
              <a:off x="5278997" y="4639560"/>
              <a:ext cx="167400" cy="35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D313D22-A00D-4998-BB52-468A2077AE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0997" y="4621920"/>
                <a:ext cx="203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73542F5-8C63-4887-BD14-D3CE023DB043}"/>
                  </a:ext>
                </a:extLst>
              </p14:cNvPr>
              <p14:cNvContentPartPr/>
              <p14:nvPr/>
            </p14:nvContentPartPr>
            <p14:xfrm>
              <a:off x="5973437" y="4656480"/>
              <a:ext cx="70560" cy="22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73542F5-8C63-4887-BD14-D3CE023DB04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55797" y="4638840"/>
                <a:ext cx="106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FD1B605-B0BE-4FC5-9B33-E2BD4D36A8C8}"/>
                  </a:ext>
                </a:extLst>
              </p14:cNvPr>
              <p14:cNvContentPartPr/>
              <p14:nvPr/>
            </p14:nvContentPartPr>
            <p14:xfrm>
              <a:off x="5649797" y="3184440"/>
              <a:ext cx="47520" cy="101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FD1B605-B0BE-4FC5-9B33-E2BD4D36A8C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87157" y="3121800"/>
                <a:ext cx="1731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F42D8E5-9344-4B38-8F4A-85CC1B5F4791}"/>
                  </a:ext>
                </a:extLst>
              </p14:cNvPr>
              <p14:cNvContentPartPr/>
              <p14:nvPr/>
            </p14:nvContentPartPr>
            <p14:xfrm>
              <a:off x="6366917" y="3063840"/>
              <a:ext cx="84960" cy="69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F42D8E5-9344-4B38-8F4A-85CC1B5F47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04277" y="3000840"/>
                <a:ext cx="210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C6715D6-66B4-438D-B8BC-9BC529D3BC8C}"/>
                  </a:ext>
                </a:extLst>
              </p14:cNvPr>
              <p14:cNvContentPartPr/>
              <p14:nvPr/>
            </p14:nvContentPartPr>
            <p14:xfrm>
              <a:off x="7359437" y="2985360"/>
              <a:ext cx="69120" cy="118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C6715D6-66B4-438D-B8BC-9BC529D3BC8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6437" y="2922720"/>
                <a:ext cx="1947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C50A330-EE10-4534-A63E-82A2EDE7492B}"/>
                  </a:ext>
                </a:extLst>
              </p14:cNvPr>
              <p14:cNvContentPartPr/>
              <p14:nvPr/>
            </p14:nvContentPartPr>
            <p14:xfrm>
              <a:off x="6261077" y="3337440"/>
              <a:ext cx="54360" cy="88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C50A330-EE10-4534-A63E-82A2EDE749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43077" y="3319800"/>
                <a:ext cx="9000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D831D80B-5D38-4807-A5CC-B83A9B658E97}"/>
              </a:ext>
            </a:extLst>
          </p:cNvPr>
          <p:cNvGrpSpPr/>
          <p:nvPr/>
        </p:nvGrpSpPr>
        <p:grpSpPr>
          <a:xfrm>
            <a:off x="7224797" y="3256800"/>
            <a:ext cx="30960" cy="96120"/>
            <a:chOff x="7224797" y="4121503"/>
            <a:chExt cx="30960" cy="9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8B1E40-157C-4C30-8428-E6FE131EF8A6}"/>
                    </a:ext>
                  </a:extLst>
                </p14:cNvPr>
                <p14:cNvContentPartPr/>
                <p14:nvPr/>
              </p14:nvContentPartPr>
              <p14:xfrm>
                <a:off x="7253597" y="4169743"/>
                <a:ext cx="2160" cy="2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8B1E40-157C-4C30-8428-E6FE131EF8A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35597" y="4152103"/>
                  <a:ext cx="37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4B2C12-2129-4B51-89DE-E0D80EB9CEF7}"/>
                    </a:ext>
                  </a:extLst>
                </p14:cNvPr>
                <p14:cNvContentPartPr/>
                <p14:nvPr/>
              </p14:nvContentPartPr>
              <p14:xfrm>
                <a:off x="7224797" y="4121503"/>
                <a:ext cx="16920" cy="9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4B2C12-2129-4B51-89DE-E0D80EB9CE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07157" y="4103863"/>
                  <a:ext cx="52560" cy="13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D59CE16-D4FD-4FA9-824B-36382C7C17FE}"/>
                  </a:ext>
                </a:extLst>
              </p14:cNvPr>
              <p14:cNvContentPartPr/>
              <p14:nvPr/>
            </p14:nvContentPartPr>
            <p14:xfrm>
              <a:off x="5763197" y="4787160"/>
              <a:ext cx="27360" cy="119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D59CE16-D4FD-4FA9-824B-36382C7C17F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45557" y="4769160"/>
                <a:ext cx="63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D1CF6C4-A782-4A9D-817D-3913F7B042FC}"/>
                  </a:ext>
                </a:extLst>
              </p14:cNvPr>
              <p14:cNvContentPartPr/>
              <p14:nvPr/>
            </p14:nvContentPartPr>
            <p14:xfrm>
              <a:off x="6277997" y="4731000"/>
              <a:ext cx="20880" cy="120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D1CF6C4-A782-4A9D-817D-3913F7B042F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60357" y="4713360"/>
                <a:ext cx="56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5AFFAD1-8585-4813-B846-388C53F4E512}"/>
                  </a:ext>
                </a:extLst>
              </p14:cNvPr>
              <p14:cNvContentPartPr/>
              <p14:nvPr/>
            </p14:nvContentPartPr>
            <p14:xfrm>
              <a:off x="5645117" y="3470640"/>
              <a:ext cx="84600" cy="856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5AFFAD1-8585-4813-B846-388C53F4E51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27477" y="3453000"/>
                <a:ext cx="1202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72" name="Ink 3071">
                <a:extLst>
                  <a:ext uri="{FF2B5EF4-FFF2-40B4-BE49-F238E27FC236}">
                    <a16:creationId xmlns:a16="http://schemas.microsoft.com/office/drawing/2014/main" id="{68F7BC02-7FF9-43EF-B707-6585689AFD13}"/>
                  </a:ext>
                </a:extLst>
              </p14:cNvPr>
              <p14:cNvContentPartPr/>
              <p14:nvPr/>
            </p14:nvContentPartPr>
            <p14:xfrm>
              <a:off x="7046237" y="4690680"/>
              <a:ext cx="77760" cy="92880"/>
            </p14:xfrm>
          </p:contentPart>
        </mc:Choice>
        <mc:Fallback xmlns="">
          <p:pic>
            <p:nvPicPr>
              <p:cNvPr id="3072" name="Ink 3071">
                <a:extLst>
                  <a:ext uri="{FF2B5EF4-FFF2-40B4-BE49-F238E27FC236}">
                    <a16:creationId xmlns:a16="http://schemas.microsoft.com/office/drawing/2014/main" id="{68F7BC02-7FF9-43EF-B707-6585689AFD1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28237" y="4673040"/>
                <a:ext cx="1134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7" name="Group 3076">
            <a:extLst>
              <a:ext uri="{FF2B5EF4-FFF2-40B4-BE49-F238E27FC236}">
                <a16:creationId xmlns:a16="http://schemas.microsoft.com/office/drawing/2014/main" id="{628C0014-0E4C-477D-A7F5-5A1EBF1CA17C}"/>
              </a:ext>
            </a:extLst>
          </p:cNvPr>
          <p:cNvGrpSpPr/>
          <p:nvPr/>
        </p:nvGrpSpPr>
        <p:grpSpPr>
          <a:xfrm>
            <a:off x="5722157" y="4382160"/>
            <a:ext cx="70920" cy="169560"/>
            <a:chOff x="5722157" y="5246863"/>
            <a:chExt cx="7092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73" name="Ink 3072">
                  <a:extLst>
                    <a:ext uri="{FF2B5EF4-FFF2-40B4-BE49-F238E27FC236}">
                      <a16:creationId xmlns:a16="http://schemas.microsoft.com/office/drawing/2014/main" id="{9F4FE4CC-1D2A-4152-8FCF-2D0415D5396E}"/>
                    </a:ext>
                  </a:extLst>
                </p14:cNvPr>
                <p14:cNvContentPartPr/>
                <p14:nvPr/>
              </p14:nvContentPartPr>
              <p14:xfrm>
                <a:off x="5722157" y="5246863"/>
                <a:ext cx="23040" cy="169560"/>
              </p14:xfrm>
            </p:contentPart>
          </mc:Choice>
          <mc:Fallback xmlns="">
            <p:pic>
              <p:nvPicPr>
                <p:cNvPr id="3073" name="Ink 3072">
                  <a:extLst>
                    <a:ext uri="{FF2B5EF4-FFF2-40B4-BE49-F238E27FC236}">
                      <a16:creationId xmlns:a16="http://schemas.microsoft.com/office/drawing/2014/main" id="{9F4FE4CC-1D2A-4152-8FCF-2D0415D539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59517" y="5184223"/>
                  <a:ext cx="148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75" name="Ink 3074">
                  <a:extLst>
                    <a:ext uri="{FF2B5EF4-FFF2-40B4-BE49-F238E27FC236}">
                      <a16:creationId xmlns:a16="http://schemas.microsoft.com/office/drawing/2014/main" id="{5AC51371-9C60-4E51-A9E0-DF69D6FC75E3}"/>
                    </a:ext>
                  </a:extLst>
                </p14:cNvPr>
                <p14:cNvContentPartPr/>
                <p14:nvPr/>
              </p14:nvContentPartPr>
              <p14:xfrm>
                <a:off x="5772197" y="5339383"/>
                <a:ext cx="20880" cy="53640"/>
              </p14:xfrm>
            </p:contentPart>
          </mc:Choice>
          <mc:Fallback xmlns="">
            <p:pic>
              <p:nvPicPr>
                <p:cNvPr id="3075" name="Ink 3074">
                  <a:extLst>
                    <a:ext uri="{FF2B5EF4-FFF2-40B4-BE49-F238E27FC236}">
                      <a16:creationId xmlns:a16="http://schemas.microsoft.com/office/drawing/2014/main" id="{5AC51371-9C60-4E51-A9E0-DF69D6FC75E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09197" y="5276743"/>
                  <a:ext cx="14652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76" name="Ink 3075">
                <a:extLst>
                  <a:ext uri="{FF2B5EF4-FFF2-40B4-BE49-F238E27FC236}">
                    <a16:creationId xmlns:a16="http://schemas.microsoft.com/office/drawing/2014/main" id="{2D7E0108-7A38-4B6F-AC69-436780B73F26}"/>
                  </a:ext>
                </a:extLst>
              </p14:cNvPr>
              <p14:cNvContentPartPr/>
              <p14:nvPr/>
            </p14:nvContentPartPr>
            <p14:xfrm>
              <a:off x="6325157" y="4396560"/>
              <a:ext cx="94680" cy="140040"/>
            </p14:xfrm>
          </p:contentPart>
        </mc:Choice>
        <mc:Fallback xmlns="">
          <p:pic>
            <p:nvPicPr>
              <p:cNvPr id="3076" name="Ink 3075">
                <a:extLst>
                  <a:ext uri="{FF2B5EF4-FFF2-40B4-BE49-F238E27FC236}">
                    <a16:creationId xmlns:a16="http://schemas.microsoft.com/office/drawing/2014/main" id="{2D7E0108-7A38-4B6F-AC69-436780B73F2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62517" y="4333560"/>
                <a:ext cx="2203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78" name="Ink 3077">
                <a:extLst>
                  <a:ext uri="{FF2B5EF4-FFF2-40B4-BE49-F238E27FC236}">
                    <a16:creationId xmlns:a16="http://schemas.microsoft.com/office/drawing/2014/main" id="{B66C7CF9-3541-4206-A340-40F47CA9B9D4}"/>
                  </a:ext>
                </a:extLst>
              </p14:cNvPr>
              <p14:cNvContentPartPr/>
              <p14:nvPr/>
            </p14:nvContentPartPr>
            <p14:xfrm>
              <a:off x="7083317" y="4419240"/>
              <a:ext cx="77760" cy="106920"/>
            </p14:xfrm>
          </p:contentPart>
        </mc:Choice>
        <mc:Fallback xmlns="">
          <p:pic>
            <p:nvPicPr>
              <p:cNvPr id="3078" name="Ink 3077">
                <a:extLst>
                  <a:ext uri="{FF2B5EF4-FFF2-40B4-BE49-F238E27FC236}">
                    <a16:creationId xmlns:a16="http://schemas.microsoft.com/office/drawing/2014/main" id="{B66C7CF9-3541-4206-A340-40F47CA9B9D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20677" y="4356600"/>
                <a:ext cx="2034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079" name="Ink 3078">
                <a:extLst>
                  <a:ext uri="{FF2B5EF4-FFF2-40B4-BE49-F238E27FC236}">
                    <a16:creationId xmlns:a16="http://schemas.microsoft.com/office/drawing/2014/main" id="{7EABC706-19F7-46BE-AB69-2238C634939D}"/>
                  </a:ext>
                </a:extLst>
              </p14:cNvPr>
              <p14:cNvContentPartPr/>
              <p14:nvPr/>
            </p14:nvContentPartPr>
            <p14:xfrm>
              <a:off x="4621637" y="2362200"/>
              <a:ext cx="163440" cy="3435840"/>
            </p14:xfrm>
          </p:contentPart>
        </mc:Choice>
        <mc:Fallback xmlns="">
          <p:pic>
            <p:nvPicPr>
              <p:cNvPr id="3079" name="Ink 3078">
                <a:extLst>
                  <a:ext uri="{FF2B5EF4-FFF2-40B4-BE49-F238E27FC236}">
                    <a16:creationId xmlns:a16="http://schemas.microsoft.com/office/drawing/2014/main" id="{7EABC706-19F7-46BE-AB69-2238C634939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67997" y="2254560"/>
                <a:ext cx="271080" cy="365148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D4677E42-D1C3-4093-9A91-D628FA6B62B0}"/>
              </a:ext>
            </a:extLst>
          </p:cNvPr>
          <p:cNvSpPr txBox="1"/>
          <p:nvPr/>
        </p:nvSpPr>
        <p:spPr>
          <a:xfrm>
            <a:off x="37420" y="6169961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Square of four vector =</a:t>
            </a:r>
            <a:endParaRPr lang="en-US" dirty="0"/>
          </a:p>
        </p:txBody>
      </p:sp>
      <p:pic>
        <p:nvPicPr>
          <p:cNvPr id="41" name="Picture 3">
            <a:extLst>
              <a:ext uri="{FF2B5EF4-FFF2-40B4-BE49-F238E27FC236}">
                <a16:creationId xmlns:a16="http://schemas.microsoft.com/office/drawing/2014/main" id="{099766B8-DE26-4CEB-8280-8E5F1B062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/>
          <a:stretch/>
        </p:blipFill>
        <p:spPr bwMode="auto">
          <a:xfrm>
            <a:off x="2286000" y="6105789"/>
            <a:ext cx="2717034" cy="58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4F32E52-FCE8-438A-9842-7AE07E56B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15679"/>
          <a:stretch/>
        </p:blipFill>
        <p:spPr bwMode="auto">
          <a:xfrm>
            <a:off x="5105400" y="6031256"/>
            <a:ext cx="2768980" cy="65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1DB565BC-781B-4BFA-B8A4-796B9F291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16"/>
          <a:stretch/>
        </p:blipFill>
        <p:spPr bwMode="auto">
          <a:xfrm>
            <a:off x="8089446" y="6014004"/>
            <a:ext cx="1033463" cy="60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B70AB087-7BCC-49DC-8C12-2E441144498A}"/>
              </a:ext>
            </a:extLst>
          </p:cNvPr>
          <p:cNvGrpSpPr/>
          <p:nvPr/>
        </p:nvGrpSpPr>
        <p:grpSpPr>
          <a:xfrm>
            <a:off x="7902317" y="6296263"/>
            <a:ext cx="187920" cy="123840"/>
            <a:chOff x="7902317" y="6296263"/>
            <a:chExt cx="18792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F4F6B588-96AE-44C0-9F6A-35D21E0303AD}"/>
                    </a:ext>
                  </a:extLst>
                </p14:cNvPr>
                <p14:cNvContentPartPr/>
                <p14:nvPr/>
              </p14:nvContentPartPr>
              <p14:xfrm>
                <a:off x="7902317" y="6296263"/>
                <a:ext cx="159840" cy="15120"/>
              </p14:xfrm>
            </p:contentPart>
          </mc:Choice>
          <mc:Fallback xmlns=""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F4F6B588-96AE-44C0-9F6A-35D21E0303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84677" y="6278263"/>
                  <a:ext cx="195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82" name="Ink 3081">
                  <a:extLst>
                    <a:ext uri="{FF2B5EF4-FFF2-40B4-BE49-F238E27FC236}">
                      <a16:creationId xmlns:a16="http://schemas.microsoft.com/office/drawing/2014/main" id="{A712C51B-456D-4478-9D78-612D79AE33D4}"/>
                    </a:ext>
                  </a:extLst>
                </p14:cNvPr>
                <p14:cNvContentPartPr/>
                <p14:nvPr/>
              </p14:nvContentPartPr>
              <p14:xfrm>
                <a:off x="7907717" y="6396343"/>
                <a:ext cx="182520" cy="23760"/>
              </p14:xfrm>
            </p:contentPart>
          </mc:Choice>
          <mc:Fallback xmlns="">
            <p:pic>
              <p:nvPicPr>
                <p:cNvPr id="3082" name="Ink 3081">
                  <a:extLst>
                    <a:ext uri="{FF2B5EF4-FFF2-40B4-BE49-F238E27FC236}">
                      <a16:creationId xmlns:a16="http://schemas.microsoft.com/office/drawing/2014/main" id="{A712C51B-456D-4478-9D78-612D79AE33D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89717" y="6378703"/>
                  <a:ext cx="218160" cy="594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/>
              <a:t>4D Gauss theorem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6"/>
          <a:stretch>
            <a:fillRect/>
          </a:stretch>
        </p:blipFill>
        <p:spPr bwMode="auto">
          <a:xfrm>
            <a:off x="533400" y="2057400"/>
            <a:ext cx="791272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1" y="838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Integral over closed </a:t>
            </a:r>
            <a:r>
              <a:rPr lang="en-US" sz="2000" dirty="0" err="1"/>
              <a:t>hypersurface</a:t>
            </a:r>
            <a:r>
              <a:rPr lang="en-US" sz="2000" dirty="0"/>
              <a:t> transforms to an integral over the 4-volume inside by the replacement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44032"/>
          <a:stretch>
            <a:fillRect/>
          </a:stretch>
        </p:blipFill>
        <p:spPr bwMode="auto">
          <a:xfrm>
            <a:off x="533400" y="1828800"/>
            <a:ext cx="8041678" cy="476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810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 integral over a 2D surface transforms to an integral over the </a:t>
            </a:r>
            <a:r>
              <a:rPr lang="en-US" sz="2000" dirty="0" err="1"/>
              <a:t>hypersurface</a:t>
            </a:r>
            <a:r>
              <a:rPr lang="en-US" sz="2000" dirty="0"/>
              <a:t> spanning it by the replacement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/>
              <a:t>4D Stokes Theorem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29"/>
          <a:stretch>
            <a:fillRect/>
          </a:stretch>
        </p:blipFill>
        <p:spPr bwMode="auto">
          <a:xfrm>
            <a:off x="685800" y="1600200"/>
            <a:ext cx="765290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762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integral over a 4D closed curve </a:t>
            </a:r>
            <a:r>
              <a:rPr lang="en-US" sz="2000" dirty="0" err="1"/>
              <a:t>tranforms</a:t>
            </a:r>
            <a:r>
              <a:rPr lang="en-US" sz="2000" dirty="0"/>
              <a:t> to an integral over the surface than spans the curve via the replacement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1390"/>
            <a:ext cx="4977831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86DF45-6904-4041-904E-A7B1358D9388}"/>
              </a:ext>
            </a:extLst>
          </p:cNvPr>
          <p:cNvSpPr txBox="1"/>
          <p:nvPr/>
        </p:nvSpPr>
        <p:spPr>
          <a:xfrm>
            <a:off x="457200" y="3048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2000" dirty="0"/>
              <a:t>Summation convention: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DE0AE-C1F0-4F7A-948C-BC43AAE3893E}"/>
              </a:ext>
            </a:extLst>
          </p:cNvPr>
          <p:cNvSpPr txBox="1"/>
          <p:nvPr/>
        </p:nvSpPr>
        <p:spPr>
          <a:xfrm>
            <a:off x="487474" y="1246257"/>
            <a:ext cx="7620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Summation is assumed if indices are repeated  AND one is subscript while other is superscript.</a:t>
            </a:r>
          </a:p>
          <a:p>
            <a:endParaRPr lang="en-US" sz="2000" dirty="0"/>
          </a:p>
          <a:p>
            <a:r>
              <a:rPr lang="en-US" sz="2000" dirty="0"/>
              <a:t>Such repeated indices are called “</a:t>
            </a:r>
            <a:r>
              <a:rPr lang="en-US" sz="2000" i="1" dirty="0"/>
              <a:t>dummy indices</a:t>
            </a:r>
            <a:r>
              <a:rPr lang="en-US" sz="2000" dirty="0"/>
              <a:t>.”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D5D8F8B-9B34-45C3-A606-75E41AACF9E8}"/>
                  </a:ext>
                </a:extLst>
              </p14:cNvPr>
              <p14:cNvContentPartPr/>
              <p14:nvPr/>
            </p14:nvContentPartPr>
            <p14:xfrm>
              <a:off x="7637357" y="700423"/>
              <a:ext cx="443520" cy="410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D5D8F8B-9B34-45C3-A606-75E41AACF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9717" y="682423"/>
                <a:ext cx="47916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70CBF713-4045-40FD-970D-9CC2B95F1A27}"/>
              </a:ext>
            </a:extLst>
          </p:cNvPr>
          <p:cNvGrpSpPr/>
          <p:nvPr/>
        </p:nvGrpSpPr>
        <p:grpSpPr>
          <a:xfrm>
            <a:off x="6178680" y="4708071"/>
            <a:ext cx="817920" cy="381960"/>
            <a:chOff x="5532437" y="3038983"/>
            <a:chExt cx="81792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4E0D7E-4F0C-4779-AFC4-173C8328DD2C}"/>
                    </a:ext>
                  </a:extLst>
                </p14:cNvPr>
                <p14:cNvContentPartPr/>
                <p14:nvPr/>
              </p14:nvContentPartPr>
              <p14:xfrm>
                <a:off x="5532437" y="3208543"/>
                <a:ext cx="77400" cy="93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4E0D7E-4F0C-4779-AFC4-173C8328DD2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14797" y="3190543"/>
                  <a:ext cx="113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660FCA4-EBCA-4228-99D1-41C557BAC8C5}"/>
                    </a:ext>
                  </a:extLst>
                </p14:cNvPr>
                <p14:cNvContentPartPr/>
                <p14:nvPr/>
              </p14:nvContentPartPr>
              <p14:xfrm>
                <a:off x="5543237" y="3076783"/>
                <a:ext cx="21960" cy="82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660FCA4-EBCA-4228-99D1-41C557BAC8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25237" y="3058783"/>
                  <a:ext cx="57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5527046-479B-4340-A851-02E5C41C1B62}"/>
                    </a:ext>
                  </a:extLst>
                </p14:cNvPr>
                <p14:cNvContentPartPr/>
                <p14:nvPr/>
              </p14:nvContentPartPr>
              <p14:xfrm>
                <a:off x="5690477" y="3222223"/>
                <a:ext cx="87120" cy="198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527046-479B-4340-A851-02E5C41C1B6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672837" y="3204583"/>
                  <a:ext cx="122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53F3215-88B1-48F9-A483-BD71453B155A}"/>
                    </a:ext>
                  </a:extLst>
                </p14:cNvPr>
                <p14:cNvContentPartPr/>
                <p14:nvPr/>
              </p14:nvContentPartPr>
              <p14:xfrm>
                <a:off x="5716757" y="3103063"/>
                <a:ext cx="24840" cy="3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53F3215-88B1-48F9-A483-BD71453B155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99117" y="3085423"/>
                  <a:ext cx="60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808E39-0A9A-4A61-83F1-AEDC713FB92E}"/>
                    </a:ext>
                  </a:extLst>
                </p14:cNvPr>
                <p14:cNvContentPartPr/>
                <p14:nvPr/>
              </p14:nvContentPartPr>
              <p14:xfrm>
                <a:off x="5965877" y="3065983"/>
                <a:ext cx="103320" cy="266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808E39-0A9A-4A61-83F1-AEDC713FB92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48237" y="3048343"/>
                  <a:ext cx="138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504BE29-75BE-4C39-A28C-0D87B31B0E10}"/>
                    </a:ext>
                  </a:extLst>
                </p14:cNvPr>
                <p14:cNvContentPartPr/>
                <p14:nvPr/>
              </p14:nvContentPartPr>
              <p14:xfrm>
                <a:off x="6193397" y="3038983"/>
                <a:ext cx="156960" cy="273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504BE29-75BE-4C39-A28C-0D87B31B0E1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5397" y="3021343"/>
                  <a:ext cx="19260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228CEE-9F5E-43E5-909B-B238CB1BD9B5}"/>
              </a:ext>
            </a:extLst>
          </p:cNvPr>
          <p:cNvGrpSpPr/>
          <p:nvPr/>
        </p:nvGrpSpPr>
        <p:grpSpPr>
          <a:xfrm>
            <a:off x="6172200" y="5190831"/>
            <a:ext cx="951480" cy="422640"/>
            <a:chOff x="5525957" y="3521743"/>
            <a:chExt cx="95148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242120-E75A-47EC-B774-5BA1A399F31C}"/>
                    </a:ext>
                  </a:extLst>
                </p14:cNvPr>
                <p14:cNvContentPartPr/>
                <p14:nvPr/>
              </p14:nvContentPartPr>
              <p14:xfrm>
                <a:off x="5525957" y="3651703"/>
                <a:ext cx="123840" cy="155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242120-E75A-47EC-B774-5BA1A399F31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08317" y="3633703"/>
                  <a:ext cx="159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56D254-DDC1-488C-A6F4-63C6096CB582}"/>
                    </a:ext>
                  </a:extLst>
                </p14:cNvPr>
                <p14:cNvContentPartPr/>
                <p14:nvPr/>
              </p14:nvContentPartPr>
              <p14:xfrm>
                <a:off x="5754197" y="3650623"/>
                <a:ext cx="194760" cy="293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56D254-DDC1-488C-A6F4-63C6096CB58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36197" y="3632983"/>
                  <a:ext cx="230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D52680-C5AF-411E-A453-731BD4FB36A5}"/>
                    </a:ext>
                  </a:extLst>
                </p14:cNvPr>
                <p14:cNvContentPartPr/>
                <p14:nvPr/>
              </p14:nvContentPartPr>
              <p14:xfrm>
                <a:off x="6065957" y="3580063"/>
                <a:ext cx="148680" cy="236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D52680-C5AF-411E-A453-731BD4FB36A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48317" y="3562063"/>
                  <a:ext cx="184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463051-6D1C-4335-B425-7486AA6FE337}"/>
                    </a:ext>
                  </a:extLst>
                </p14:cNvPr>
                <p14:cNvContentPartPr/>
                <p14:nvPr/>
              </p14:nvContentPartPr>
              <p14:xfrm>
                <a:off x="6266117" y="3521743"/>
                <a:ext cx="211320" cy="319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463051-6D1C-4335-B425-7486AA6FE3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48117" y="3504103"/>
                  <a:ext cx="246960" cy="354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5CF8DBF-A2CE-497C-98FB-13B4E2957B7B}"/>
              </a:ext>
            </a:extLst>
          </p:cNvPr>
          <p:cNvSpPr txBox="1"/>
          <p:nvPr/>
        </p:nvSpPr>
        <p:spPr>
          <a:xfrm>
            <a:off x="762000" y="4724400"/>
            <a:ext cx="5255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4.  Latin letters are reserved for 4-D indices.</a:t>
            </a:r>
          </a:p>
          <a:p>
            <a:endParaRPr lang="en-US" sz="2000" dirty="0"/>
          </a:p>
          <a:p>
            <a:r>
              <a:rPr lang="en-US" sz="2000" dirty="0"/>
              <a:t>Greek letters are reserved for 3-D indices.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77BD131-0747-4F28-8EBF-D6CB6726EA7D}"/>
                  </a:ext>
                </a:extLst>
              </p14:cNvPr>
              <p14:cNvContentPartPr/>
              <p14:nvPr/>
            </p14:nvContentPartPr>
            <p14:xfrm>
              <a:off x="311357" y="3677983"/>
              <a:ext cx="8488080" cy="72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77BD131-0747-4F28-8EBF-D6CB6726EA7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7357" y="3570343"/>
                <a:ext cx="8595720" cy="28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28256E0-A4AC-46B0-9F38-0883741D2345}"/>
              </a:ext>
            </a:extLst>
          </p:cNvPr>
          <p:cNvGrpSpPr/>
          <p:nvPr/>
        </p:nvGrpSpPr>
        <p:grpSpPr>
          <a:xfrm>
            <a:off x="2400437" y="1827943"/>
            <a:ext cx="4505040" cy="1853640"/>
            <a:chOff x="2400437" y="1827943"/>
            <a:chExt cx="4505040" cy="185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98E2E5E-0A43-45F7-A7E5-EC945CCDDCF8}"/>
                    </a:ext>
                  </a:extLst>
                </p14:cNvPr>
                <p14:cNvContentPartPr/>
                <p14:nvPr/>
              </p14:nvContentPartPr>
              <p14:xfrm>
                <a:off x="2400437" y="2052223"/>
                <a:ext cx="1097280" cy="1599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98E2E5E-0A43-45F7-A7E5-EC945CCDDC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82797" y="2034223"/>
                  <a:ext cx="1132920" cy="16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B2BADE-FC44-4728-AD3E-36E3782E4376}"/>
                    </a:ext>
                  </a:extLst>
                </p14:cNvPr>
                <p14:cNvContentPartPr/>
                <p14:nvPr/>
              </p14:nvContentPartPr>
              <p14:xfrm>
                <a:off x="4916117" y="1827943"/>
                <a:ext cx="1989360" cy="185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B2BADE-FC44-4728-AD3E-36E3782E437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98477" y="1809943"/>
                  <a:ext cx="2025000" cy="1889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086971A-6AB4-4D56-A6D9-B7FB4C647325}"/>
              </a:ext>
            </a:extLst>
          </p:cNvPr>
          <p:cNvSpPr txBox="1"/>
          <p:nvPr/>
        </p:nvSpPr>
        <p:spPr>
          <a:xfrm>
            <a:off x="457200" y="392668"/>
            <a:ext cx="739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5.  Scalar Product of two different four vectors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37E1719-37C5-4654-83DD-D6BB23DDC0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2" b="8334"/>
          <a:stretch/>
        </p:blipFill>
        <p:spPr bwMode="auto">
          <a:xfrm>
            <a:off x="1753387" y="1143000"/>
            <a:ext cx="563722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8B142BF-2E93-4D65-BF6D-5419A43486B1}"/>
              </a:ext>
            </a:extLst>
          </p:cNvPr>
          <p:cNvGrpSpPr/>
          <p:nvPr/>
        </p:nvGrpSpPr>
        <p:grpSpPr>
          <a:xfrm>
            <a:off x="2011997" y="1159063"/>
            <a:ext cx="249480" cy="162000"/>
            <a:chOff x="2011997" y="1159063"/>
            <a:chExt cx="24948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EA83F7-51EC-4B03-A87B-2F0D714D926D}"/>
                    </a:ext>
                  </a:extLst>
                </p14:cNvPr>
                <p14:cNvContentPartPr/>
                <p14:nvPr/>
              </p14:nvContentPartPr>
              <p14:xfrm>
                <a:off x="2011997" y="1159063"/>
                <a:ext cx="249480" cy="11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EA83F7-51EC-4B03-A87B-2F0D714D92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48997" y="1096423"/>
                  <a:ext cx="375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78A452-7373-40C5-BCA8-DCBC4450091B}"/>
                    </a:ext>
                  </a:extLst>
                </p14:cNvPr>
                <p14:cNvContentPartPr/>
                <p14:nvPr/>
              </p14:nvContentPartPr>
              <p14:xfrm>
                <a:off x="2028557" y="1178143"/>
                <a:ext cx="138240" cy="142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78A452-7373-40C5-BCA8-DCBC4450091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65557" y="1115143"/>
                  <a:ext cx="263880" cy="2685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EC927C9-7A4C-4716-80DA-C14ACBC5FD91}"/>
              </a:ext>
            </a:extLst>
          </p:cNvPr>
          <p:cNvSpPr txBox="1"/>
          <p:nvPr/>
        </p:nvSpPr>
        <p:spPr>
          <a:xfrm>
            <a:off x="609600" y="2690336"/>
            <a:ext cx="838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We can switch upper and lower indices in any pair of dummy indices: </a:t>
            </a:r>
          </a:p>
          <a:p>
            <a:r>
              <a:rPr lang="en-US" sz="2400" dirty="0"/>
              <a:t>			 A</a:t>
            </a:r>
            <a:r>
              <a:rPr lang="en-US" sz="2400" baseline="30000" dirty="0"/>
              <a:t>i </a:t>
            </a:r>
            <a:r>
              <a:rPr lang="en-US" sz="2400" dirty="0"/>
              <a:t>B</a:t>
            </a:r>
            <a:r>
              <a:rPr lang="en-US" sz="2400" baseline="-25000" dirty="0"/>
              <a:t>i  </a:t>
            </a:r>
            <a:r>
              <a:rPr lang="en-US" sz="2400" dirty="0"/>
              <a:t>= A</a:t>
            </a:r>
            <a:r>
              <a:rPr lang="en-US" sz="2400" baseline="-25000" dirty="0"/>
              <a:t>i </a:t>
            </a:r>
            <a:r>
              <a:rPr lang="en-US" sz="2400" dirty="0"/>
              <a:t>B</a:t>
            </a:r>
            <a:r>
              <a:rPr lang="en-US" sz="2400" baseline="30000" dirty="0"/>
              <a:t>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We can rename them: </a:t>
            </a:r>
          </a:p>
          <a:p>
            <a:pPr marL="0" indent="0">
              <a:buNone/>
            </a:pPr>
            <a:r>
              <a:rPr lang="en-US" sz="2400" dirty="0"/>
              <a:t>			A</a:t>
            </a:r>
            <a:r>
              <a:rPr lang="en-US" sz="2400" baseline="30000" dirty="0"/>
              <a:t>i </a:t>
            </a:r>
            <a:r>
              <a:rPr lang="en-US" sz="2400" dirty="0"/>
              <a:t>B</a:t>
            </a:r>
            <a:r>
              <a:rPr lang="en-US" sz="2400" baseline="-25000" dirty="0"/>
              <a:t>i  </a:t>
            </a:r>
            <a:r>
              <a:rPr lang="en-US" sz="2400" dirty="0"/>
              <a:t>= A</a:t>
            </a:r>
            <a:r>
              <a:rPr lang="en-US" sz="2400" baseline="30000" dirty="0"/>
              <a:t>k </a:t>
            </a:r>
            <a:r>
              <a:rPr lang="en-US" sz="2400" dirty="0"/>
              <a:t>B</a:t>
            </a:r>
            <a:r>
              <a:rPr lang="en-US" sz="2400" baseline="-25000" dirty="0"/>
              <a:t>k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903" y="35052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6200" y="4449762"/>
            <a:ext cx="2057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2D04A-A22D-42D8-A3F5-E0BD6BC59632}"/>
              </a:ext>
            </a:extLst>
          </p:cNvPr>
          <p:cNvSpPr txBox="1"/>
          <p:nvPr/>
        </p:nvSpPr>
        <p:spPr>
          <a:xfrm>
            <a:off x="990600" y="2967335"/>
            <a:ext cx="6553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6. Scalar Product A</a:t>
            </a:r>
            <a:r>
              <a:rPr lang="en-US" sz="2400" baseline="30000" dirty="0"/>
              <a:t>i </a:t>
            </a:r>
            <a:r>
              <a:rPr lang="en-US" sz="2400" dirty="0"/>
              <a:t>B</a:t>
            </a:r>
            <a:r>
              <a:rPr lang="en-US" sz="2400" baseline="-25000" dirty="0"/>
              <a:t>i</a:t>
            </a:r>
            <a:r>
              <a:rPr lang="en-US" sz="2400" dirty="0"/>
              <a:t> is a </a:t>
            </a:r>
            <a:r>
              <a:rPr lang="en-US" sz="2400" i="1" dirty="0"/>
              <a:t>four-scalar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4-scalars are invariant under rotations in 4D.</a:t>
            </a:r>
          </a:p>
          <a:p>
            <a:endParaRPr lang="en-US" sz="2400" dirty="0"/>
          </a:p>
          <a:p>
            <a:r>
              <a:rPr lang="en-US" sz="2400" dirty="0"/>
              <a:t>The interval is a 4-scalar.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6DC57A-2952-4D4C-A044-40F6F7064FD1}"/>
              </a:ext>
            </a:extLst>
          </p:cNvPr>
          <p:cNvGrpSpPr/>
          <p:nvPr/>
        </p:nvGrpSpPr>
        <p:grpSpPr>
          <a:xfrm>
            <a:off x="4777517" y="4566823"/>
            <a:ext cx="302400" cy="305640"/>
            <a:chOff x="4777517" y="4566823"/>
            <a:chExt cx="30240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62D329-62D6-41BF-A7CD-0D0689BAB229}"/>
                    </a:ext>
                  </a:extLst>
                </p14:cNvPr>
                <p14:cNvContentPartPr/>
                <p14:nvPr/>
              </p14:nvContentPartPr>
              <p14:xfrm>
                <a:off x="4777517" y="4684903"/>
                <a:ext cx="122400" cy="187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62D329-62D6-41BF-A7CD-0D0689BAB22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59517" y="4666903"/>
                  <a:ext cx="158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D172986-8EC0-484E-98B9-AC5F6B26031A}"/>
                    </a:ext>
                  </a:extLst>
                </p14:cNvPr>
                <p14:cNvContentPartPr/>
                <p14:nvPr/>
              </p14:nvContentPartPr>
              <p14:xfrm>
                <a:off x="4972637" y="4566823"/>
                <a:ext cx="107280" cy="92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D172986-8EC0-484E-98B9-AC5F6B2603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4997" y="4549183"/>
                  <a:ext cx="14292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DA7484-D7C3-4298-A8C7-E6FEB141DF6D}"/>
              </a:ext>
            </a:extLst>
          </p:cNvPr>
          <p:cNvGrpSpPr/>
          <p:nvPr/>
        </p:nvGrpSpPr>
        <p:grpSpPr>
          <a:xfrm>
            <a:off x="5236157" y="4727023"/>
            <a:ext cx="123120" cy="105120"/>
            <a:chOff x="5236157" y="4727023"/>
            <a:chExt cx="123120" cy="10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6D24BC-15B4-4F59-BEBB-06C080C1D460}"/>
                    </a:ext>
                  </a:extLst>
                </p14:cNvPr>
                <p14:cNvContentPartPr/>
                <p14:nvPr/>
              </p14:nvContentPartPr>
              <p14:xfrm>
                <a:off x="5236157" y="4727023"/>
                <a:ext cx="123120" cy="37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6D24BC-15B4-4F59-BEBB-06C080C1D4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18157" y="4709383"/>
                  <a:ext cx="158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48C075-CFEC-47E2-8A06-1CC40D70EF91}"/>
                    </a:ext>
                  </a:extLst>
                </p14:cNvPr>
                <p14:cNvContentPartPr/>
                <p14:nvPr/>
              </p14:nvContentPartPr>
              <p14:xfrm>
                <a:off x="5248757" y="4814143"/>
                <a:ext cx="102240" cy="1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48C075-CFEC-47E2-8A06-1CC40D70EF9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31117" y="4796143"/>
                  <a:ext cx="1378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CA4024-4A7F-43C9-80FB-3C907D6A36FB}"/>
              </a:ext>
            </a:extLst>
          </p:cNvPr>
          <p:cNvGrpSpPr/>
          <p:nvPr/>
        </p:nvGrpSpPr>
        <p:grpSpPr>
          <a:xfrm>
            <a:off x="5513357" y="4599943"/>
            <a:ext cx="242280" cy="260280"/>
            <a:chOff x="5513357" y="4599943"/>
            <a:chExt cx="2422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1CA3655-ABD0-4427-BB25-CFB1516027A6}"/>
                    </a:ext>
                  </a:extLst>
                </p14:cNvPr>
                <p14:cNvContentPartPr/>
                <p14:nvPr/>
              </p14:nvContentPartPr>
              <p14:xfrm>
                <a:off x="5513357" y="4702183"/>
                <a:ext cx="129600" cy="15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1CA3655-ABD0-4427-BB25-CFB1516027A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95357" y="4684543"/>
                  <a:ext cx="165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855275-653A-4FC3-88E2-BC2DFE7BE038}"/>
                    </a:ext>
                  </a:extLst>
                </p14:cNvPr>
                <p14:cNvContentPartPr/>
                <p14:nvPr/>
              </p14:nvContentPartPr>
              <p14:xfrm>
                <a:off x="5724317" y="4599943"/>
                <a:ext cx="31320" cy="60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855275-653A-4FC3-88E2-BC2DFE7BE0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06677" y="4582303"/>
                  <a:ext cx="669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CDFE8F0-18CC-4AEF-BDB5-47C86A3B7AD9}"/>
                  </a:ext>
                </a:extLst>
              </p14:cNvPr>
              <p14:cNvContentPartPr/>
              <p14:nvPr/>
            </p14:nvContentPartPr>
            <p14:xfrm>
              <a:off x="5741597" y="4434703"/>
              <a:ext cx="504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CDFE8F0-18CC-4AEF-BDB5-47C86A3B7AD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23597" y="4416703"/>
                <a:ext cx="4068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613C826-C3CD-4BF4-BB6D-EFE71D577494}"/>
              </a:ext>
            </a:extLst>
          </p:cNvPr>
          <p:cNvGrpSpPr/>
          <p:nvPr/>
        </p:nvGrpSpPr>
        <p:grpSpPr>
          <a:xfrm>
            <a:off x="5952557" y="4688503"/>
            <a:ext cx="217440" cy="287640"/>
            <a:chOff x="5952557" y="4688503"/>
            <a:chExt cx="21744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EC5FC2-FECF-4BC2-B474-BCE885E3E298}"/>
                    </a:ext>
                  </a:extLst>
                </p14:cNvPr>
                <p14:cNvContentPartPr/>
                <p14:nvPr/>
              </p14:nvContentPartPr>
              <p14:xfrm>
                <a:off x="5952557" y="4688503"/>
                <a:ext cx="135360" cy="163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EC5FC2-FECF-4BC2-B474-BCE885E3E2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34917" y="4670503"/>
                  <a:ext cx="171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DFF6D0-7F18-4E3F-A27F-9637ABBD5D8C}"/>
                    </a:ext>
                  </a:extLst>
                </p14:cNvPr>
                <p14:cNvContentPartPr/>
                <p14:nvPr/>
              </p14:nvContentPartPr>
              <p14:xfrm>
                <a:off x="6055157" y="4863463"/>
                <a:ext cx="82080" cy="112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DFF6D0-7F18-4E3F-A27F-9637ABBD5D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37517" y="4845463"/>
                  <a:ext cx="117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C705A1E-C16A-47CC-8E72-EC969C37627E}"/>
                    </a:ext>
                  </a:extLst>
                </p14:cNvPr>
                <p14:cNvContentPartPr/>
                <p14:nvPr/>
              </p14:nvContentPartPr>
              <p14:xfrm>
                <a:off x="6166757" y="4823863"/>
                <a:ext cx="3240" cy="7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C705A1E-C16A-47CC-8E72-EC969C3762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49117" y="4805863"/>
                  <a:ext cx="388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4" name="Group 5123">
            <a:extLst>
              <a:ext uri="{FF2B5EF4-FFF2-40B4-BE49-F238E27FC236}">
                <a16:creationId xmlns:a16="http://schemas.microsoft.com/office/drawing/2014/main" id="{2132ACB5-6736-4F5B-9354-D6769BA7FCAF}"/>
              </a:ext>
            </a:extLst>
          </p:cNvPr>
          <p:cNvGrpSpPr/>
          <p:nvPr/>
        </p:nvGrpSpPr>
        <p:grpSpPr>
          <a:xfrm>
            <a:off x="5248757" y="5376103"/>
            <a:ext cx="1211400" cy="493560"/>
            <a:chOff x="5248757" y="5376103"/>
            <a:chExt cx="121140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129CD98-8F7B-49E6-B28E-BF89BB67CA14}"/>
                    </a:ext>
                  </a:extLst>
                </p14:cNvPr>
                <p14:cNvContentPartPr/>
                <p14:nvPr/>
              </p14:nvContentPartPr>
              <p14:xfrm>
                <a:off x="5248757" y="5559703"/>
                <a:ext cx="111600" cy="18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129CD98-8F7B-49E6-B28E-BF89BB67CA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30757" y="5541703"/>
                  <a:ext cx="147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C1FD72-ADA7-4512-865C-10CD3AAA592C}"/>
                    </a:ext>
                  </a:extLst>
                </p14:cNvPr>
                <p14:cNvContentPartPr/>
                <p14:nvPr/>
              </p14:nvContentPartPr>
              <p14:xfrm>
                <a:off x="5269997" y="5626663"/>
                <a:ext cx="133920" cy="17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C1FD72-ADA7-4512-865C-10CD3AAA592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51997" y="5608663"/>
                  <a:ext cx="169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B21D3B1-D41B-451F-AFF5-0887C289F582}"/>
                    </a:ext>
                  </a:extLst>
                </p14:cNvPr>
                <p14:cNvContentPartPr/>
                <p14:nvPr/>
              </p14:nvContentPartPr>
              <p14:xfrm>
                <a:off x="5515877" y="5376103"/>
                <a:ext cx="937800" cy="416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B21D3B1-D41B-451F-AFF5-0887C289F5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98237" y="5358463"/>
                  <a:ext cx="97344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CB96B8-11E2-491D-A4A1-14FED87740DE}"/>
                    </a:ext>
                  </a:extLst>
                </p14:cNvPr>
                <p14:cNvContentPartPr/>
                <p14:nvPr/>
              </p14:nvContentPartPr>
              <p14:xfrm>
                <a:off x="5864357" y="5553943"/>
                <a:ext cx="114480" cy="200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CB96B8-11E2-491D-A4A1-14FED87740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846357" y="5535943"/>
                  <a:ext cx="150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99B4623-CDBB-4CEA-8188-AE65C678D411}"/>
                    </a:ext>
                  </a:extLst>
                </p14:cNvPr>
                <p14:cNvContentPartPr/>
                <p14:nvPr/>
              </p14:nvContentPartPr>
              <p14:xfrm>
                <a:off x="6088277" y="5532343"/>
                <a:ext cx="32040" cy="7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99B4623-CDBB-4CEA-8188-AE65C678D41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70277" y="5514343"/>
                  <a:ext cx="67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28BF596-9103-4AB3-B9F6-AB25E8A915ED}"/>
                    </a:ext>
                  </a:extLst>
                </p14:cNvPr>
                <p14:cNvContentPartPr/>
                <p14:nvPr/>
              </p14:nvContentPartPr>
              <p14:xfrm>
                <a:off x="6140477" y="5438023"/>
                <a:ext cx="26640" cy="3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28BF596-9103-4AB3-B9F6-AB25E8A915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22837" y="5420383"/>
                  <a:ext cx="62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120" name="Ink 5119">
                  <a:extLst>
                    <a:ext uri="{FF2B5EF4-FFF2-40B4-BE49-F238E27FC236}">
                      <a16:creationId xmlns:a16="http://schemas.microsoft.com/office/drawing/2014/main" id="{5FFEC1FA-47D2-4232-A8E6-3801304EF83B}"/>
                    </a:ext>
                  </a:extLst>
                </p14:cNvPr>
                <p14:cNvContentPartPr/>
                <p14:nvPr/>
              </p14:nvContentPartPr>
              <p14:xfrm>
                <a:off x="6254597" y="5559343"/>
                <a:ext cx="129240" cy="210600"/>
              </p14:xfrm>
            </p:contentPart>
          </mc:Choice>
          <mc:Fallback xmlns="">
            <p:pic>
              <p:nvPicPr>
                <p:cNvPr id="5120" name="Ink 5119">
                  <a:extLst>
                    <a:ext uri="{FF2B5EF4-FFF2-40B4-BE49-F238E27FC236}">
                      <a16:creationId xmlns:a16="http://schemas.microsoft.com/office/drawing/2014/main" id="{5FFEC1FA-47D2-4232-A8E6-3801304EF83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36957" y="5541343"/>
                  <a:ext cx="1648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21" name="Ink 5120">
                  <a:extLst>
                    <a:ext uri="{FF2B5EF4-FFF2-40B4-BE49-F238E27FC236}">
                      <a16:creationId xmlns:a16="http://schemas.microsoft.com/office/drawing/2014/main" id="{B4054139-6F18-4457-9888-3DDE00F4E479}"/>
                    </a:ext>
                  </a:extLst>
                </p14:cNvPr>
                <p14:cNvContentPartPr/>
                <p14:nvPr/>
              </p14:nvContentPartPr>
              <p14:xfrm>
                <a:off x="6394277" y="5759863"/>
                <a:ext cx="37440" cy="109800"/>
              </p14:xfrm>
            </p:contentPart>
          </mc:Choice>
          <mc:Fallback xmlns="">
            <p:pic>
              <p:nvPicPr>
                <p:cNvPr id="5121" name="Ink 5120">
                  <a:extLst>
                    <a:ext uri="{FF2B5EF4-FFF2-40B4-BE49-F238E27FC236}">
                      <a16:creationId xmlns:a16="http://schemas.microsoft.com/office/drawing/2014/main" id="{B4054139-6F18-4457-9888-3DDE00F4E4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76637" y="5741863"/>
                  <a:ext cx="73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23" name="Ink 5122">
                  <a:extLst>
                    <a:ext uri="{FF2B5EF4-FFF2-40B4-BE49-F238E27FC236}">
                      <a16:creationId xmlns:a16="http://schemas.microsoft.com/office/drawing/2014/main" id="{BFFAB891-20B1-4FE8-9A6F-A8D0B4B1E819}"/>
                    </a:ext>
                  </a:extLst>
                </p14:cNvPr>
                <p14:cNvContentPartPr/>
                <p14:nvPr/>
              </p14:nvContentPartPr>
              <p14:xfrm>
                <a:off x="6451877" y="5650783"/>
                <a:ext cx="8280" cy="26640"/>
              </p14:xfrm>
            </p:contentPart>
          </mc:Choice>
          <mc:Fallback xmlns="">
            <p:pic>
              <p:nvPicPr>
                <p:cNvPr id="5123" name="Ink 5122">
                  <a:extLst>
                    <a:ext uri="{FF2B5EF4-FFF2-40B4-BE49-F238E27FC236}">
                      <a16:creationId xmlns:a16="http://schemas.microsoft.com/office/drawing/2014/main" id="{BFFAB891-20B1-4FE8-9A6F-A8D0B4B1E8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33877" y="5633143"/>
                  <a:ext cx="4392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125" name="Ink 5124">
                <a:extLst>
                  <a:ext uri="{FF2B5EF4-FFF2-40B4-BE49-F238E27FC236}">
                    <a16:creationId xmlns:a16="http://schemas.microsoft.com/office/drawing/2014/main" id="{73182E21-3A2D-4317-B397-593D7B26503A}"/>
                  </a:ext>
                </a:extLst>
              </p14:cNvPr>
              <p14:cNvContentPartPr/>
              <p14:nvPr/>
            </p14:nvContentPartPr>
            <p14:xfrm>
              <a:off x="6420917" y="5377903"/>
              <a:ext cx="140040" cy="117360"/>
            </p14:xfrm>
          </p:contentPart>
        </mc:Choice>
        <mc:Fallback xmlns="">
          <p:pic>
            <p:nvPicPr>
              <p:cNvPr id="5125" name="Ink 5124">
                <a:extLst>
                  <a:ext uri="{FF2B5EF4-FFF2-40B4-BE49-F238E27FC236}">
                    <a16:creationId xmlns:a16="http://schemas.microsoft.com/office/drawing/2014/main" id="{73182E21-3A2D-4317-B397-593D7B2650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02917" y="5360263"/>
                <a:ext cx="1756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26" name="Ink 5125">
                <a:extLst>
                  <a:ext uri="{FF2B5EF4-FFF2-40B4-BE49-F238E27FC236}">
                    <a16:creationId xmlns:a16="http://schemas.microsoft.com/office/drawing/2014/main" id="{00A11DD5-26C7-487B-B610-CA4BA05F53EC}"/>
                  </a:ext>
                </a:extLst>
              </p14:cNvPr>
              <p14:cNvContentPartPr/>
              <p14:nvPr/>
            </p14:nvContentPartPr>
            <p14:xfrm>
              <a:off x="4816037" y="5555383"/>
              <a:ext cx="161280" cy="198360"/>
            </p14:xfrm>
          </p:contentPart>
        </mc:Choice>
        <mc:Fallback xmlns="">
          <p:pic>
            <p:nvPicPr>
              <p:cNvPr id="5126" name="Ink 5125">
                <a:extLst>
                  <a:ext uri="{FF2B5EF4-FFF2-40B4-BE49-F238E27FC236}">
                    <a16:creationId xmlns:a16="http://schemas.microsoft.com/office/drawing/2014/main" id="{00A11DD5-26C7-487B-B610-CA4BA05F53E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98037" y="5537383"/>
                <a:ext cx="196920" cy="23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7.  The components of a general 4-vector have either time or space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/>
          </a:bodyPr>
          <a:lstStyle/>
          <a:p>
            <a:r>
              <a:rPr lang="en-US" sz="2000" dirty="0"/>
              <a:t>A</a:t>
            </a:r>
            <a:r>
              <a:rPr lang="en-US" sz="2000" baseline="30000" dirty="0"/>
              <a:t>0</a:t>
            </a:r>
            <a:r>
              <a:rPr lang="en-US" sz="2000" dirty="0"/>
              <a:t> is the “time component”</a:t>
            </a:r>
          </a:p>
          <a:p>
            <a:r>
              <a:rPr lang="en-US" sz="2000" dirty="0"/>
              <a:t>A</a:t>
            </a:r>
            <a:r>
              <a:rPr lang="en-US" sz="2000" baseline="30000" dirty="0"/>
              <a:t>1</a:t>
            </a:r>
            <a:r>
              <a:rPr lang="en-US" sz="2000" dirty="0"/>
              <a:t>, A</a:t>
            </a:r>
            <a:r>
              <a:rPr lang="en-US" sz="2000" baseline="30000" dirty="0"/>
              <a:t>2</a:t>
            </a:r>
            <a:r>
              <a:rPr lang="en-US" sz="2000" dirty="0"/>
              <a:t>, A</a:t>
            </a:r>
            <a:r>
              <a:rPr lang="en-US" sz="2000" baseline="30000" dirty="0"/>
              <a:t>3</a:t>
            </a:r>
            <a:r>
              <a:rPr lang="en-US" sz="2000" dirty="0"/>
              <a:t> are “space components”</a:t>
            </a:r>
          </a:p>
          <a:p>
            <a:r>
              <a:rPr lang="en-US" sz="2000" dirty="0"/>
              <a:t>If square of A = </a:t>
            </a:r>
            <a:r>
              <a:rPr lang="en-US" sz="2000" dirty="0" err="1"/>
              <a:t>A</a:t>
            </a:r>
            <a:r>
              <a:rPr lang="en-US" sz="2000" baseline="30000" dirty="0" err="1"/>
              <a:t>i</a:t>
            </a:r>
            <a:r>
              <a:rPr lang="en-US" sz="2000" dirty="0" err="1"/>
              <a:t>A</a:t>
            </a:r>
            <a:r>
              <a:rPr lang="en-US" sz="2000" baseline="-25000" dirty="0" err="1"/>
              <a:t>i</a:t>
            </a:r>
            <a:r>
              <a:rPr lang="en-US" sz="2000" dirty="0"/>
              <a:t> is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&gt;0, then A is time like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&lt;0, then A is space like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=0, then A is a null vector or isotropic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C402A5-0B7E-43E9-96A1-3DDCC3FA1CAB}"/>
                  </a:ext>
                </a:extLst>
              </p14:cNvPr>
              <p14:cNvContentPartPr/>
              <p14:nvPr/>
            </p14:nvContentPartPr>
            <p14:xfrm>
              <a:off x="4651157" y="1713103"/>
              <a:ext cx="319680" cy="408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C402A5-0B7E-43E9-96A1-3DDCC3FA1C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3517" y="1695463"/>
                <a:ext cx="3553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EB3170D-146E-4C81-A333-A69EC7FF0F24}"/>
                  </a:ext>
                </a:extLst>
              </p14:cNvPr>
              <p14:cNvContentPartPr/>
              <p14:nvPr/>
            </p14:nvContentPartPr>
            <p14:xfrm>
              <a:off x="5055437" y="1641823"/>
              <a:ext cx="820800" cy="362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EB3170D-146E-4C81-A333-A69EC7FF0F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37797" y="1624183"/>
                <a:ext cx="8564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48425B-CB0D-448D-A580-B4A923301AD8}"/>
                  </a:ext>
                </a:extLst>
              </p14:cNvPr>
              <p14:cNvContentPartPr/>
              <p14:nvPr/>
            </p14:nvContentPartPr>
            <p14:xfrm>
              <a:off x="5899637" y="1867543"/>
              <a:ext cx="305640" cy="37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48425B-CB0D-448D-A580-B4A923301A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81997" y="1849543"/>
                <a:ext cx="341280" cy="4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45B5B522-13D0-49C5-96B8-694008F73A9A}"/>
              </a:ext>
            </a:extLst>
          </p:cNvPr>
          <p:cNvGrpSpPr/>
          <p:nvPr/>
        </p:nvGrpSpPr>
        <p:grpSpPr>
          <a:xfrm>
            <a:off x="6481397" y="1543543"/>
            <a:ext cx="2367720" cy="597600"/>
            <a:chOff x="6481397" y="1543543"/>
            <a:chExt cx="236772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D439A6-7EB5-430D-B3DC-03806FEFDB61}"/>
                    </a:ext>
                  </a:extLst>
                </p14:cNvPr>
                <p14:cNvContentPartPr/>
                <p14:nvPr/>
              </p14:nvContentPartPr>
              <p14:xfrm>
                <a:off x="6481397" y="1837663"/>
                <a:ext cx="157320" cy="146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D439A6-7EB5-430D-B3DC-03806FEFDB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63757" y="1819663"/>
                  <a:ext cx="192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2F49AC4-8BAF-4F30-B02D-3AD548253C27}"/>
                    </a:ext>
                  </a:extLst>
                </p14:cNvPr>
                <p14:cNvContentPartPr/>
                <p14:nvPr/>
              </p14:nvContentPartPr>
              <p14:xfrm>
                <a:off x="6486077" y="1844143"/>
                <a:ext cx="180360" cy="174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2F49AC4-8BAF-4F30-B02D-3AD548253C2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68437" y="1826503"/>
                  <a:ext cx="21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CE0449-EF91-4223-BBC4-825FDD77E6C5}"/>
                    </a:ext>
                  </a:extLst>
                </p14:cNvPr>
                <p14:cNvContentPartPr/>
                <p14:nvPr/>
              </p14:nvContentPartPr>
              <p14:xfrm>
                <a:off x="6702437" y="1670623"/>
                <a:ext cx="39600" cy="125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CE0449-EF91-4223-BBC4-825FDD77E6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84797" y="1652983"/>
                  <a:ext cx="75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318CFE-794C-435B-8006-7227246F1612}"/>
                    </a:ext>
                  </a:extLst>
                </p14:cNvPr>
                <p14:cNvContentPartPr/>
                <p14:nvPr/>
              </p14:nvContentPartPr>
              <p14:xfrm>
                <a:off x="6751397" y="1543543"/>
                <a:ext cx="6840" cy="32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318CFE-794C-435B-8006-7227246F16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733757" y="1525543"/>
                  <a:ext cx="42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068AB11-7380-477D-B0B7-8B5CB282FB0D}"/>
                    </a:ext>
                  </a:extLst>
                </p14:cNvPr>
                <p14:cNvContentPartPr/>
                <p14:nvPr/>
              </p14:nvContentPartPr>
              <p14:xfrm>
                <a:off x="6835277" y="1884103"/>
                <a:ext cx="104040" cy="1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068AB11-7380-477D-B0B7-8B5CB282FB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17277" y="1866103"/>
                  <a:ext cx="139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3EFA78E-370F-4EF2-901F-374BCD8AA4B0}"/>
                    </a:ext>
                  </a:extLst>
                </p14:cNvPr>
                <p14:cNvContentPartPr/>
                <p14:nvPr/>
              </p14:nvContentPartPr>
              <p14:xfrm>
                <a:off x="6804677" y="1940263"/>
                <a:ext cx="134640" cy="46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3EFA78E-370F-4EF2-901F-374BCD8AA4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87037" y="1922263"/>
                  <a:ext cx="17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8A0C796-ABCD-415F-A598-A10297B2E96C}"/>
                    </a:ext>
                  </a:extLst>
                </p14:cNvPr>
                <p14:cNvContentPartPr/>
                <p14:nvPr/>
              </p14:nvContentPartPr>
              <p14:xfrm>
                <a:off x="6982517" y="1678903"/>
                <a:ext cx="135000" cy="426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8A0C796-ABCD-415F-A598-A10297B2E96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64877" y="1660903"/>
                  <a:ext cx="1706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774ABC1-EC13-45C5-B907-FCA1F275850B}"/>
                    </a:ext>
                  </a:extLst>
                </p14:cNvPr>
                <p14:cNvContentPartPr/>
                <p14:nvPr/>
              </p14:nvContentPartPr>
              <p14:xfrm>
                <a:off x="7146317" y="1880503"/>
                <a:ext cx="126360" cy="142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774ABC1-EC13-45C5-B907-FCA1F275850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28317" y="1862503"/>
                  <a:ext cx="162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251AEDE-C7EA-490E-838C-70F70F1054EE}"/>
                    </a:ext>
                  </a:extLst>
                </p14:cNvPr>
                <p14:cNvContentPartPr/>
                <p14:nvPr/>
              </p14:nvContentPartPr>
              <p14:xfrm>
                <a:off x="7157837" y="1852423"/>
                <a:ext cx="121320" cy="19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251AEDE-C7EA-490E-838C-70F70F1054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40197" y="1834423"/>
                  <a:ext cx="156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ABCEA1E-BA93-4696-9A2E-04C3D4E80ADA}"/>
                    </a:ext>
                  </a:extLst>
                </p14:cNvPr>
                <p14:cNvContentPartPr/>
                <p14:nvPr/>
              </p14:nvContentPartPr>
              <p14:xfrm>
                <a:off x="7313357" y="1749103"/>
                <a:ext cx="87840" cy="74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ABCEA1E-BA93-4696-9A2E-04C3D4E80A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95717" y="1731463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537304D-837D-41EA-B51F-7F46870F1EC1}"/>
                    </a:ext>
                  </a:extLst>
                </p14:cNvPr>
                <p14:cNvContentPartPr/>
                <p14:nvPr/>
              </p14:nvContentPartPr>
              <p14:xfrm>
                <a:off x="7382477" y="2052223"/>
                <a:ext cx="28800" cy="48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537304D-837D-41EA-B51F-7F46870F1E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64837" y="2034583"/>
                  <a:ext cx="644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74C6595-730B-4A31-80DB-04D6A60E5014}"/>
                    </a:ext>
                  </a:extLst>
                </p14:cNvPr>
                <p14:cNvContentPartPr/>
                <p14:nvPr/>
              </p14:nvContentPartPr>
              <p14:xfrm>
                <a:off x="7508477" y="1867183"/>
                <a:ext cx="119520" cy="138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74C6595-730B-4A31-80DB-04D6A60E50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90477" y="1849543"/>
                  <a:ext cx="155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7C34C3E-BE33-4517-A76F-E97857876DCC}"/>
                    </a:ext>
                  </a:extLst>
                </p14:cNvPr>
                <p14:cNvContentPartPr/>
                <p14:nvPr/>
              </p14:nvContentPartPr>
              <p14:xfrm>
                <a:off x="7481837" y="1856383"/>
                <a:ext cx="151200" cy="165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7C34C3E-BE33-4517-A76F-E97857876DC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63837" y="1838743"/>
                  <a:ext cx="186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63626BE-1459-4871-A4F4-5E4C46E1689B}"/>
                    </a:ext>
                  </a:extLst>
                </p14:cNvPr>
                <p14:cNvContentPartPr/>
                <p14:nvPr/>
              </p14:nvContentPartPr>
              <p14:xfrm>
                <a:off x="7714397" y="1754503"/>
                <a:ext cx="46800" cy="85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63626BE-1459-4871-A4F4-5E4C46E168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96757" y="1736503"/>
                  <a:ext cx="82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AA66462-1A51-4D44-AFD4-366E233BD313}"/>
                    </a:ext>
                  </a:extLst>
                </p14:cNvPr>
                <p14:cNvContentPartPr/>
                <p14:nvPr/>
              </p14:nvContentPartPr>
              <p14:xfrm>
                <a:off x="7755077" y="2064463"/>
                <a:ext cx="59400" cy="76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AA66462-1A51-4D44-AFD4-366E233BD31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37437" y="2046823"/>
                  <a:ext cx="95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145" name="Ink 6144">
                  <a:extLst>
                    <a:ext uri="{FF2B5EF4-FFF2-40B4-BE49-F238E27FC236}">
                      <a16:creationId xmlns:a16="http://schemas.microsoft.com/office/drawing/2014/main" id="{14165390-9CF4-4206-AE8D-37790580FC27}"/>
                    </a:ext>
                  </a:extLst>
                </p14:cNvPr>
                <p14:cNvContentPartPr/>
                <p14:nvPr/>
              </p14:nvContentPartPr>
              <p14:xfrm>
                <a:off x="7913837" y="1863223"/>
                <a:ext cx="165240" cy="182880"/>
              </p14:xfrm>
            </p:contentPart>
          </mc:Choice>
          <mc:Fallback xmlns="">
            <p:pic>
              <p:nvPicPr>
                <p:cNvPr id="6145" name="Ink 6144">
                  <a:extLst>
                    <a:ext uri="{FF2B5EF4-FFF2-40B4-BE49-F238E27FC236}">
                      <a16:creationId xmlns:a16="http://schemas.microsoft.com/office/drawing/2014/main" id="{14165390-9CF4-4206-AE8D-37790580FC2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95837" y="1845223"/>
                  <a:ext cx="200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147" name="Ink 6146">
                  <a:extLst>
                    <a:ext uri="{FF2B5EF4-FFF2-40B4-BE49-F238E27FC236}">
                      <a16:creationId xmlns:a16="http://schemas.microsoft.com/office/drawing/2014/main" id="{2926F5CD-9D85-4621-89D0-CF6209766EB2}"/>
                    </a:ext>
                  </a:extLst>
                </p14:cNvPr>
                <p14:cNvContentPartPr/>
                <p14:nvPr/>
              </p14:nvContentPartPr>
              <p14:xfrm>
                <a:off x="7922477" y="1860703"/>
                <a:ext cx="176760" cy="212760"/>
              </p14:xfrm>
            </p:contentPart>
          </mc:Choice>
          <mc:Fallback xmlns="">
            <p:pic>
              <p:nvPicPr>
                <p:cNvPr id="6147" name="Ink 6146">
                  <a:extLst>
                    <a:ext uri="{FF2B5EF4-FFF2-40B4-BE49-F238E27FC236}">
                      <a16:creationId xmlns:a16="http://schemas.microsoft.com/office/drawing/2014/main" id="{2926F5CD-9D85-4621-89D0-CF6209766E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04837" y="1842703"/>
                  <a:ext cx="212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148" name="Ink 6147">
                  <a:extLst>
                    <a:ext uri="{FF2B5EF4-FFF2-40B4-BE49-F238E27FC236}">
                      <a16:creationId xmlns:a16="http://schemas.microsoft.com/office/drawing/2014/main" id="{6E2F7184-9540-4602-94CC-060E194D8DFC}"/>
                    </a:ext>
                  </a:extLst>
                </p14:cNvPr>
                <p14:cNvContentPartPr/>
                <p14:nvPr/>
              </p14:nvContentPartPr>
              <p14:xfrm>
                <a:off x="8170517" y="1739383"/>
                <a:ext cx="130320" cy="103680"/>
              </p14:xfrm>
            </p:contentPart>
          </mc:Choice>
          <mc:Fallback xmlns="">
            <p:pic>
              <p:nvPicPr>
                <p:cNvPr id="6148" name="Ink 6147">
                  <a:extLst>
                    <a:ext uri="{FF2B5EF4-FFF2-40B4-BE49-F238E27FC236}">
                      <a16:creationId xmlns:a16="http://schemas.microsoft.com/office/drawing/2014/main" id="{6E2F7184-9540-4602-94CC-060E194D8DF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52877" y="1721383"/>
                  <a:ext cx="165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5399EDA9-4521-4282-B8C1-615F17F22EC1}"/>
                    </a:ext>
                  </a:extLst>
                </p14:cNvPr>
                <p14:cNvContentPartPr/>
                <p14:nvPr/>
              </p14:nvContentPartPr>
              <p14:xfrm>
                <a:off x="8246477" y="2027743"/>
                <a:ext cx="84960" cy="8136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5399EDA9-4521-4282-B8C1-615F17F22E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28477" y="2010103"/>
                  <a:ext cx="120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ACBD4348-915E-4C00-889F-6F8E37694F35}"/>
                    </a:ext>
                  </a:extLst>
                </p14:cNvPr>
                <p14:cNvContentPartPr/>
                <p14:nvPr/>
              </p14:nvContentPartPr>
              <p14:xfrm>
                <a:off x="8419997" y="1850983"/>
                <a:ext cx="161640" cy="14904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ACBD4348-915E-4C00-889F-6F8E37694F3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2357" y="1833343"/>
                  <a:ext cx="197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A170F06C-A693-465F-811F-364BA855BB96}"/>
                    </a:ext>
                  </a:extLst>
                </p14:cNvPr>
                <p14:cNvContentPartPr/>
                <p14:nvPr/>
              </p14:nvContentPartPr>
              <p14:xfrm>
                <a:off x="8410997" y="1807063"/>
                <a:ext cx="213120" cy="245880"/>
              </p14:xfrm>
            </p:contentPart>
          </mc:Choice>
          <mc:Fallback xmlns=""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A170F06C-A693-465F-811F-364BA855BB9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92997" y="1789063"/>
                  <a:ext cx="248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4B241744-AD2D-4E55-9075-7659FE1798E2}"/>
                    </a:ext>
                  </a:extLst>
                </p14:cNvPr>
                <p14:cNvContentPartPr/>
                <p14:nvPr/>
              </p14:nvContentPartPr>
              <p14:xfrm>
                <a:off x="8637797" y="1731103"/>
                <a:ext cx="124560" cy="122760"/>
              </p14:xfrm>
            </p:contentPart>
          </mc:Choice>
          <mc:Fallback xmlns=""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4B241744-AD2D-4E55-9075-7659FE1798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19797" y="1713463"/>
                  <a:ext cx="160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154" name="Ink 6153">
                  <a:extLst>
                    <a:ext uri="{FF2B5EF4-FFF2-40B4-BE49-F238E27FC236}">
                      <a16:creationId xmlns:a16="http://schemas.microsoft.com/office/drawing/2014/main" id="{FE6F1BBF-F151-446F-B3DB-FFB7BD8ADB85}"/>
                    </a:ext>
                  </a:extLst>
                </p14:cNvPr>
                <p14:cNvContentPartPr/>
                <p14:nvPr/>
              </p14:nvContentPartPr>
              <p14:xfrm>
                <a:off x="8663717" y="1609783"/>
                <a:ext cx="185400" cy="528480"/>
              </p14:xfrm>
            </p:contentPart>
          </mc:Choice>
          <mc:Fallback xmlns="">
            <p:pic>
              <p:nvPicPr>
                <p:cNvPr id="6154" name="Ink 6153">
                  <a:extLst>
                    <a:ext uri="{FF2B5EF4-FFF2-40B4-BE49-F238E27FC236}">
                      <a16:creationId xmlns:a16="http://schemas.microsoft.com/office/drawing/2014/main" id="{FE6F1BBF-F151-446F-B3DB-FFB7BD8ADB8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45717" y="1591783"/>
                  <a:ext cx="221040" cy="56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56" name="Ink 6155">
                <a:extLst>
                  <a:ext uri="{FF2B5EF4-FFF2-40B4-BE49-F238E27FC236}">
                    <a16:creationId xmlns:a16="http://schemas.microsoft.com/office/drawing/2014/main" id="{75941B9D-2CE4-48FF-A45F-15B869190E2E}"/>
                  </a:ext>
                </a:extLst>
              </p14:cNvPr>
              <p14:cNvContentPartPr/>
              <p14:nvPr/>
            </p14:nvContentPartPr>
            <p14:xfrm>
              <a:off x="4335437" y="1614823"/>
              <a:ext cx="235440" cy="700920"/>
            </p14:xfrm>
          </p:contentPart>
        </mc:Choice>
        <mc:Fallback xmlns="">
          <p:pic>
            <p:nvPicPr>
              <p:cNvPr id="6156" name="Ink 6155">
                <a:extLst>
                  <a:ext uri="{FF2B5EF4-FFF2-40B4-BE49-F238E27FC236}">
                    <a16:creationId xmlns:a16="http://schemas.microsoft.com/office/drawing/2014/main" id="{75941B9D-2CE4-48FF-A45F-15B869190E2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317797" y="1597183"/>
                <a:ext cx="271080" cy="73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57" name="Ink 6156">
                <a:extLst>
                  <a:ext uri="{FF2B5EF4-FFF2-40B4-BE49-F238E27FC236}">
                    <a16:creationId xmlns:a16="http://schemas.microsoft.com/office/drawing/2014/main" id="{646ABFDF-6041-49EF-A4C5-2974395AB6CB}"/>
                  </a:ext>
                </a:extLst>
              </p14:cNvPr>
              <p14:cNvContentPartPr/>
              <p14:nvPr/>
            </p14:nvContentPartPr>
            <p14:xfrm>
              <a:off x="757397" y="2083903"/>
              <a:ext cx="1046160" cy="160560"/>
            </p14:xfrm>
          </p:contentPart>
        </mc:Choice>
        <mc:Fallback xmlns="">
          <p:pic>
            <p:nvPicPr>
              <p:cNvPr id="6157" name="Ink 6156">
                <a:extLst>
                  <a:ext uri="{FF2B5EF4-FFF2-40B4-BE49-F238E27FC236}">
                    <a16:creationId xmlns:a16="http://schemas.microsoft.com/office/drawing/2014/main" id="{646ABFDF-6041-49EF-A4C5-2974395AB6C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3757" y="1976263"/>
                <a:ext cx="1153800" cy="37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77" name="Group 6176">
            <a:extLst>
              <a:ext uri="{FF2B5EF4-FFF2-40B4-BE49-F238E27FC236}">
                <a16:creationId xmlns:a16="http://schemas.microsoft.com/office/drawing/2014/main" id="{22E7AD4F-CEB2-49D9-A11A-88C30CE80006}"/>
              </a:ext>
            </a:extLst>
          </p:cNvPr>
          <p:cNvGrpSpPr/>
          <p:nvPr/>
        </p:nvGrpSpPr>
        <p:grpSpPr>
          <a:xfrm>
            <a:off x="6791357" y="2316823"/>
            <a:ext cx="2066760" cy="588240"/>
            <a:chOff x="6791357" y="2316823"/>
            <a:chExt cx="206676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60" name="Ink 6159">
                  <a:extLst>
                    <a:ext uri="{FF2B5EF4-FFF2-40B4-BE49-F238E27FC236}">
                      <a16:creationId xmlns:a16="http://schemas.microsoft.com/office/drawing/2014/main" id="{A36D6311-349E-4946-905E-D0CBC58F53D5}"/>
                    </a:ext>
                  </a:extLst>
                </p14:cNvPr>
                <p14:cNvContentPartPr/>
                <p14:nvPr/>
              </p14:nvContentPartPr>
              <p14:xfrm>
                <a:off x="6791357" y="2538223"/>
                <a:ext cx="155880" cy="9000"/>
              </p14:xfrm>
            </p:contentPart>
          </mc:Choice>
          <mc:Fallback xmlns="">
            <p:pic>
              <p:nvPicPr>
                <p:cNvPr id="6160" name="Ink 6159">
                  <a:extLst>
                    <a:ext uri="{FF2B5EF4-FFF2-40B4-BE49-F238E27FC236}">
                      <a16:creationId xmlns:a16="http://schemas.microsoft.com/office/drawing/2014/main" id="{A36D6311-349E-4946-905E-D0CBC58F53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73717" y="2520223"/>
                  <a:ext cx="191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161" name="Ink 6160">
                  <a:extLst>
                    <a:ext uri="{FF2B5EF4-FFF2-40B4-BE49-F238E27FC236}">
                      <a16:creationId xmlns:a16="http://schemas.microsoft.com/office/drawing/2014/main" id="{2C01B85F-41D2-4747-BE7C-291E4E09A5EC}"/>
                    </a:ext>
                  </a:extLst>
                </p14:cNvPr>
                <p14:cNvContentPartPr/>
                <p14:nvPr/>
              </p14:nvContentPartPr>
              <p14:xfrm>
                <a:off x="6819797" y="2635423"/>
                <a:ext cx="152280" cy="25920"/>
              </p14:xfrm>
            </p:contentPart>
          </mc:Choice>
          <mc:Fallback xmlns="">
            <p:pic>
              <p:nvPicPr>
                <p:cNvPr id="6161" name="Ink 6160">
                  <a:extLst>
                    <a:ext uri="{FF2B5EF4-FFF2-40B4-BE49-F238E27FC236}">
                      <a16:creationId xmlns:a16="http://schemas.microsoft.com/office/drawing/2014/main" id="{2C01B85F-41D2-4747-BE7C-291E4E09A5E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01797" y="2617423"/>
                  <a:ext cx="187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163" name="Ink 6162">
                  <a:extLst>
                    <a:ext uri="{FF2B5EF4-FFF2-40B4-BE49-F238E27FC236}">
                      <a16:creationId xmlns:a16="http://schemas.microsoft.com/office/drawing/2014/main" id="{492DA7A0-DCBF-49E8-ACFD-3274B13B2273}"/>
                    </a:ext>
                  </a:extLst>
                </p14:cNvPr>
                <p14:cNvContentPartPr/>
                <p14:nvPr/>
              </p14:nvContentPartPr>
              <p14:xfrm>
                <a:off x="7112837" y="2372263"/>
                <a:ext cx="98280" cy="487080"/>
              </p14:xfrm>
            </p:contentPart>
          </mc:Choice>
          <mc:Fallback xmlns="">
            <p:pic>
              <p:nvPicPr>
                <p:cNvPr id="6163" name="Ink 6162">
                  <a:extLst>
                    <a:ext uri="{FF2B5EF4-FFF2-40B4-BE49-F238E27FC236}">
                      <a16:creationId xmlns:a16="http://schemas.microsoft.com/office/drawing/2014/main" id="{492DA7A0-DCBF-49E8-ACFD-3274B13B22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94837" y="2354623"/>
                  <a:ext cx="1339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17E2BD29-5356-464C-8068-043AC9839056}"/>
                    </a:ext>
                  </a:extLst>
                </p14:cNvPr>
                <p14:cNvContentPartPr/>
                <p14:nvPr/>
              </p14:nvContentPartPr>
              <p14:xfrm>
                <a:off x="7275557" y="2558743"/>
                <a:ext cx="150840" cy="18468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17E2BD29-5356-464C-8068-043AC98390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57557" y="2540743"/>
                  <a:ext cx="186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9A29E683-BB9A-4C72-9160-1472E362D83C}"/>
                    </a:ext>
                  </a:extLst>
                </p14:cNvPr>
                <p14:cNvContentPartPr/>
                <p14:nvPr/>
              </p14:nvContentPartPr>
              <p14:xfrm>
                <a:off x="7474277" y="2394223"/>
                <a:ext cx="153360" cy="32148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9A29E683-BB9A-4C72-9160-1472E362D83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456637" y="2376223"/>
                  <a:ext cx="1890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166" name="Ink 6165">
                  <a:extLst>
                    <a:ext uri="{FF2B5EF4-FFF2-40B4-BE49-F238E27FC236}">
                      <a16:creationId xmlns:a16="http://schemas.microsoft.com/office/drawing/2014/main" id="{6EBF3F04-0BFE-4C88-BC85-4F047271885C}"/>
                    </a:ext>
                  </a:extLst>
                </p14:cNvPr>
                <p14:cNvContentPartPr/>
                <p14:nvPr/>
              </p14:nvContentPartPr>
              <p14:xfrm>
                <a:off x="7406237" y="2504743"/>
                <a:ext cx="222120" cy="16560"/>
              </p14:xfrm>
            </p:contentPart>
          </mc:Choice>
          <mc:Fallback xmlns="">
            <p:pic>
              <p:nvPicPr>
                <p:cNvPr id="6166" name="Ink 6165">
                  <a:extLst>
                    <a:ext uri="{FF2B5EF4-FFF2-40B4-BE49-F238E27FC236}">
                      <a16:creationId xmlns:a16="http://schemas.microsoft.com/office/drawing/2014/main" id="{6EBF3F04-0BFE-4C88-BC85-4F047271885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88597" y="2486743"/>
                  <a:ext cx="257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81D53514-21F0-498A-A4E9-9A8EDA5A6B1B}"/>
                    </a:ext>
                  </a:extLst>
                </p14:cNvPr>
                <p14:cNvContentPartPr/>
                <p14:nvPr/>
              </p14:nvContentPartPr>
              <p14:xfrm>
                <a:off x="7651757" y="2761063"/>
                <a:ext cx="86040" cy="119880"/>
              </p14:xfrm>
            </p:contentPart>
          </mc:Choice>
          <mc:Fallback xmlns=""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81D53514-21F0-498A-A4E9-9A8EDA5A6B1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33757" y="2743063"/>
                  <a:ext cx="121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168" name="Ink 6167">
                  <a:extLst>
                    <a:ext uri="{FF2B5EF4-FFF2-40B4-BE49-F238E27FC236}">
                      <a16:creationId xmlns:a16="http://schemas.microsoft.com/office/drawing/2014/main" id="{A0012930-27BE-4F0B-9BE8-57E08796860D}"/>
                    </a:ext>
                  </a:extLst>
                </p14:cNvPr>
                <p14:cNvContentPartPr/>
                <p14:nvPr/>
              </p14:nvContentPartPr>
              <p14:xfrm>
                <a:off x="7824557" y="2548303"/>
                <a:ext cx="177480" cy="181440"/>
              </p14:xfrm>
            </p:contentPart>
          </mc:Choice>
          <mc:Fallback xmlns="">
            <p:pic>
              <p:nvPicPr>
                <p:cNvPr id="6168" name="Ink 6167">
                  <a:extLst>
                    <a:ext uri="{FF2B5EF4-FFF2-40B4-BE49-F238E27FC236}">
                      <a16:creationId xmlns:a16="http://schemas.microsoft.com/office/drawing/2014/main" id="{A0012930-27BE-4F0B-9BE8-57E08796860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06557" y="2530663"/>
                  <a:ext cx="213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169" name="Ink 6168">
                  <a:extLst>
                    <a:ext uri="{FF2B5EF4-FFF2-40B4-BE49-F238E27FC236}">
                      <a16:creationId xmlns:a16="http://schemas.microsoft.com/office/drawing/2014/main" id="{2566DD89-6364-456E-B292-E8700A456875}"/>
                    </a:ext>
                  </a:extLst>
                </p14:cNvPr>
                <p14:cNvContentPartPr/>
                <p14:nvPr/>
              </p14:nvContentPartPr>
              <p14:xfrm>
                <a:off x="7854437" y="2550103"/>
                <a:ext cx="169560" cy="182520"/>
              </p14:xfrm>
            </p:contentPart>
          </mc:Choice>
          <mc:Fallback xmlns="">
            <p:pic>
              <p:nvPicPr>
                <p:cNvPr id="6169" name="Ink 6168">
                  <a:extLst>
                    <a:ext uri="{FF2B5EF4-FFF2-40B4-BE49-F238E27FC236}">
                      <a16:creationId xmlns:a16="http://schemas.microsoft.com/office/drawing/2014/main" id="{2566DD89-6364-456E-B292-E8700A45687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36437" y="2532103"/>
                  <a:ext cx="205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70" name="Ink 6169">
                  <a:extLst>
                    <a:ext uri="{FF2B5EF4-FFF2-40B4-BE49-F238E27FC236}">
                      <a16:creationId xmlns:a16="http://schemas.microsoft.com/office/drawing/2014/main" id="{72E55215-20BC-4661-96DB-23259F04AA92}"/>
                    </a:ext>
                  </a:extLst>
                </p14:cNvPr>
                <p14:cNvContentPartPr/>
                <p14:nvPr/>
              </p14:nvContentPartPr>
              <p14:xfrm>
                <a:off x="7966037" y="2740183"/>
                <a:ext cx="79560" cy="128520"/>
              </p14:xfrm>
            </p:contentPart>
          </mc:Choice>
          <mc:Fallback xmlns="">
            <p:pic>
              <p:nvPicPr>
                <p:cNvPr id="6170" name="Ink 6169">
                  <a:extLst>
                    <a:ext uri="{FF2B5EF4-FFF2-40B4-BE49-F238E27FC236}">
                      <a16:creationId xmlns:a16="http://schemas.microsoft.com/office/drawing/2014/main" id="{72E55215-20BC-4661-96DB-23259F04AA9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48397" y="2722543"/>
                  <a:ext cx="115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171" name="Ink 6170">
                  <a:extLst>
                    <a:ext uri="{FF2B5EF4-FFF2-40B4-BE49-F238E27FC236}">
                      <a16:creationId xmlns:a16="http://schemas.microsoft.com/office/drawing/2014/main" id="{7B431F6E-6900-4088-A639-AF99E73F009B}"/>
                    </a:ext>
                  </a:extLst>
                </p14:cNvPr>
                <p14:cNvContentPartPr/>
                <p14:nvPr/>
              </p14:nvContentPartPr>
              <p14:xfrm>
                <a:off x="8088077" y="2559823"/>
                <a:ext cx="174240" cy="345240"/>
              </p14:xfrm>
            </p:contentPart>
          </mc:Choice>
          <mc:Fallback xmlns="">
            <p:pic>
              <p:nvPicPr>
                <p:cNvPr id="6171" name="Ink 6170">
                  <a:extLst>
                    <a:ext uri="{FF2B5EF4-FFF2-40B4-BE49-F238E27FC236}">
                      <a16:creationId xmlns:a16="http://schemas.microsoft.com/office/drawing/2014/main" id="{7B431F6E-6900-4088-A639-AF99E73F009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70077" y="2541823"/>
                  <a:ext cx="2098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72" name="Ink 6171">
                  <a:extLst>
                    <a:ext uri="{FF2B5EF4-FFF2-40B4-BE49-F238E27FC236}">
                      <a16:creationId xmlns:a16="http://schemas.microsoft.com/office/drawing/2014/main" id="{564F4A5B-6318-483E-BFB3-A43D091C0E37}"/>
                    </a:ext>
                  </a:extLst>
                </p14:cNvPr>
                <p14:cNvContentPartPr/>
                <p14:nvPr/>
              </p14:nvContentPartPr>
              <p14:xfrm>
                <a:off x="8313437" y="2713903"/>
                <a:ext cx="52200" cy="115920"/>
              </p14:xfrm>
            </p:contentPart>
          </mc:Choice>
          <mc:Fallback xmlns="">
            <p:pic>
              <p:nvPicPr>
                <p:cNvPr id="6172" name="Ink 6171">
                  <a:extLst>
                    <a:ext uri="{FF2B5EF4-FFF2-40B4-BE49-F238E27FC236}">
                      <a16:creationId xmlns:a16="http://schemas.microsoft.com/office/drawing/2014/main" id="{564F4A5B-6318-483E-BFB3-A43D091C0E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95437" y="2696263"/>
                  <a:ext cx="87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73" name="Ink 6172">
                  <a:extLst>
                    <a:ext uri="{FF2B5EF4-FFF2-40B4-BE49-F238E27FC236}">
                      <a16:creationId xmlns:a16="http://schemas.microsoft.com/office/drawing/2014/main" id="{4BFE5F84-CA0D-4467-9A28-91C8F96358B4}"/>
                    </a:ext>
                  </a:extLst>
                </p14:cNvPr>
                <p14:cNvContentPartPr/>
                <p14:nvPr/>
              </p14:nvContentPartPr>
              <p14:xfrm>
                <a:off x="8463557" y="2546143"/>
                <a:ext cx="157320" cy="188640"/>
              </p14:xfrm>
            </p:contentPart>
          </mc:Choice>
          <mc:Fallback xmlns="">
            <p:pic>
              <p:nvPicPr>
                <p:cNvPr id="6173" name="Ink 6172">
                  <a:extLst>
                    <a:ext uri="{FF2B5EF4-FFF2-40B4-BE49-F238E27FC236}">
                      <a16:creationId xmlns:a16="http://schemas.microsoft.com/office/drawing/2014/main" id="{4BFE5F84-CA0D-4467-9A28-91C8F96358B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45917" y="2528143"/>
                  <a:ext cx="192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C55E1C9C-000C-4707-9352-56EC860783B8}"/>
                    </a:ext>
                  </a:extLst>
                </p14:cNvPr>
                <p14:cNvContentPartPr/>
                <p14:nvPr/>
              </p14:nvContentPartPr>
              <p14:xfrm>
                <a:off x="8467157" y="2635423"/>
                <a:ext cx="209520" cy="29520"/>
              </p14:xfrm>
            </p:contentPart>
          </mc:Choice>
          <mc:Fallback xmlns=""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C55E1C9C-000C-4707-9352-56EC860783B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49157" y="2617423"/>
                  <a:ext cx="245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76" name="Ink 6175">
                  <a:extLst>
                    <a:ext uri="{FF2B5EF4-FFF2-40B4-BE49-F238E27FC236}">
                      <a16:creationId xmlns:a16="http://schemas.microsoft.com/office/drawing/2014/main" id="{EB31EF63-C47F-430A-ACDA-1F20902BC525}"/>
                    </a:ext>
                  </a:extLst>
                </p14:cNvPr>
                <p14:cNvContentPartPr/>
                <p14:nvPr/>
              </p14:nvContentPartPr>
              <p14:xfrm>
                <a:off x="8634557" y="2316823"/>
                <a:ext cx="223560" cy="577080"/>
              </p14:xfrm>
            </p:contentPart>
          </mc:Choice>
          <mc:Fallback xmlns="">
            <p:pic>
              <p:nvPicPr>
                <p:cNvPr id="6176" name="Ink 6175">
                  <a:extLst>
                    <a:ext uri="{FF2B5EF4-FFF2-40B4-BE49-F238E27FC236}">
                      <a16:creationId xmlns:a16="http://schemas.microsoft.com/office/drawing/2014/main" id="{EB31EF63-C47F-430A-ACDA-1F20902BC52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16557" y="2298823"/>
                  <a:ext cx="259200" cy="61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178" name="Ink 6177">
                <a:extLst>
                  <a:ext uri="{FF2B5EF4-FFF2-40B4-BE49-F238E27FC236}">
                    <a16:creationId xmlns:a16="http://schemas.microsoft.com/office/drawing/2014/main" id="{F1FB3B8E-4612-4FC8-8B75-584D5C7A6167}"/>
                  </a:ext>
                </a:extLst>
              </p14:cNvPr>
              <p14:cNvContentPartPr/>
              <p14:nvPr/>
            </p14:nvContentPartPr>
            <p14:xfrm>
              <a:off x="7832477" y="3014863"/>
              <a:ext cx="727560" cy="21960"/>
            </p14:xfrm>
          </p:contentPart>
        </mc:Choice>
        <mc:Fallback xmlns="">
          <p:pic>
            <p:nvPicPr>
              <p:cNvPr id="6178" name="Ink 6177">
                <a:extLst>
                  <a:ext uri="{FF2B5EF4-FFF2-40B4-BE49-F238E27FC236}">
                    <a16:creationId xmlns:a16="http://schemas.microsoft.com/office/drawing/2014/main" id="{F1FB3B8E-4612-4FC8-8B75-584D5C7A61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778837" y="2907223"/>
                <a:ext cx="8352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180" name="Ink 6179">
                <a:extLst>
                  <a:ext uri="{FF2B5EF4-FFF2-40B4-BE49-F238E27FC236}">
                    <a16:creationId xmlns:a16="http://schemas.microsoft.com/office/drawing/2014/main" id="{BE57F7FB-F2A2-426E-92EA-735E72289C8A}"/>
                  </a:ext>
                </a:extLst>
              </p14:cNvPr>
              <p14:cNvContentPartPr/>
              <p14:nvPr/>
            </p14:nvContentPartPr>
            <p14:xfrm>
              <a:off x="7278797" y="2988583"/>
              <a:ext cx="244800" cy="6840"/>
            </p14:xfrm>
          </p:contentPart>
        </mc:Choice>
        <mc:Fallback xmlns="">
          <p:pic>
            <p:nvPicPr>
              <p:cNvPr id="6180" name="Ink 6179">
                <a:extLst>
                  <a:ext uri="{FF2B5EF4-FFF2-40B4-BE49-F238E27FC236}">
                    <a16:creationId xmlns:a16="http://schemas.microsoft.com/office/drawing/2014/main" id="{BE57F7FB-F2A2-426E-92EA-735E72289C8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225157" y="2880583"/>
                <a:ext cx="3524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181" name="Ink 6180">
                <a:extLst>
                  <a:ext uri="{FF2B5EF4-FFF2-40B4-BE49-F238E27FC236}">
                    <a16:creationId xmlns:a16="http://schemas.microsoft.com/office/drawing/2014/main" id="{3BA8AA38-2F3A-4E67-AA7E-FF51973AEDAB}"/>
                  </a:ext>
                </a:extLst>
              </p14:cNvPr>
              <p14:cNvContentPartPr/>
              <p14:nvPr/>
            </p14:nvContentPartPr>
            <p14:xfrm>
              <a:off x="782957" y="1719943"/>
              <a:ext cx="307800" cy="139680"/>
            </p14:xfrm>
          </p:contentPart>
        </mc:Choice>
        <mc:Fallback xmlns="">
          <p:pic>
            <p:nvPicPr>
              <p:cNvPr id="6181" name="Ink 6180">
                <a:extLst>
                  <a:ext uri="{FF2B5EF4-FFF2-40B4-BE49-F238E27FC236}">
                    <a16:creationId xmlns:a16="http://schemas.microsoft.com/office/drawing/2014/main" id="{3BA8AA38-2F3A-4E67-AA7E-FF51973AEDA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29317" y="1611943"/>
                <a:ext cx="415440" cy="355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C98E63-34C9-4238-8EC2-20E4F6D22316}"/>
              </a:ext>
            </a:extLst>
          </p:cNvPr>
          <p:cNvSpPr txBox="1"/>
          <p:nvPr/>
        </p:nvSpPr>
        <p:spPr>
          <a:xfrm>
            <a:off x="457200" y="2286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8"/>
            </a:pPr>
            <a:r>
              <a:rPr lang="en-US" sz="2000" dirty="0"/>
              <a:t>Under ordinary 3D space rotations, the three space-like components of a 4-vector transform like a 3D vector </a:t>
            </a:r>
            <a:r>
              <a:rPr lang="en-US" sz="2000" b="1" dirty="0"/>
              <a:t>A</a:t>
            </a:r>
            <a:r>
              <a:rPr lang="en-US" sz="2000" dirty="0"/>
              <a:t>, and the time component transforms like a 3D scalar.</a:t>
            </a:r>
          </a:p>
          <a:p>
            <a:pPr marL="342900" indent="-342900">
              <a:buAutoNum type="arabicPeriod" startAt="8"/>
            </a:pPr>
            <a:endParaRPr lang="en-US" sz="2000" b="1" dirty="0"/>
          </a:p>
          <a:p>
            <a:r>
              <a:rPr lang="en-US" sz="2000" dirty="0"/>
              <a:t>A 4-vector is often written as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D27392-A473-4A21-9453-1F4DBBE899C8}"/>
              </a:ext>
            </a:extLst>
          </p:cNvPr>
          <p:cNvGrpSpPr/>
          <p:nvPr/>
        </p:nvGrpSpPr>
        <p:grpSpPr>
          <a:xfrm>
            <a:off x="1558397" y="1983823"/>
            <a:ext cx="2043720" cy="649080"/>
            <a:chOff x="1558397" y="1983823"/>
            <a:chExt cx="204372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8ACD8F2-1A4E-4D97-819C-80D72D80294F}"/>
                    </a:ext>
                  </a:extLst>
                </p14:cNvPr>
                <p14:cNvContentPartPr/>
                <p14:nvPr/>
              </p14:nvContentPartPr>
              <p14:xfrm>
                <a:off x="1558397" y="2152663"/>
                <a:ext cx="167760" cy="345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8ACD8F2-1A4E-4D97-819C-80D72D8029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0757" y="2135023"/>
                  <a:ext cx="203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995268E-0F70-4D41-9D88-8A8D8D863857}"/>
                    </a:ext>
                  </a:extLst>
                </p14:cNvPr>
                <p14:cNvContentPartPr/>
                <p14:nvPr/>
              </p14:nvContentPartPr>
              <p14:xfrm>
                <a:off x="1725797" y="2173543"/>
                <a:ext cx="66960" cy="32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995268E-0F70-4D41-9D88-8A8D8D8638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8157" y="2155543"/>
                  <a:ext cx="1026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01B20DA-7E21-4B31-BD1A-8DF33E386E97}"/>
                    </a:ext>
                  </a:extLst>
                </p14:cNvPr>
                <p14:cNvContentPartPr/>
                <p14:nvPr/>
              </p14:nvContentPartPr>
              <p14:xfrm>
                <a:off x="1645157" y="2389903"/>
                <a:ext cx="124560" cy="11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01B20DA-7E21-4B31-BD1A-8DF33E386E9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7157" y="2372263"/>
                  <a:ext cx="16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64E77A-AF01-4757-A95B-287CE17696F1}"/>
                    </a:ext>
                  </a:extLst>
                </p14:cNvPr>
                <p14:cNvContentPartPr/>
                <p14:nvPr/>
              </p14:nvContentPartPr>
              <p14:xfrm>
                <a:off x="1878797" y="2118463"/>
                <a:ext cx="47520" cy="162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64E77A-AF01-4757-A95B-287CE17696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0797" y="2100463"/>
                  <a:ext cx="83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A077E0-0A26-42EE-B1F2-31B20AC1372D}"/>
                    </a:ext>
                  </a:extLst>
                </p14:cNvPr>
                <p14:cNvContentPartPr/>
                <p14:nvPr/>
              </p14:nvContentPartPr>
              <p14:xfrm>
                <a:off x="1947557" y="1983823"/>
                <a:ext cx="17640" cy="3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A077E0-0A26-42EE-B1F2-31B20AC137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29917" y="1965823"/>
                  <a:ext cx="53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6D61A8-0B29-4E72-9720-547E79443530}"/>
                    </a:ext>
                  </a:extLst>
                </p14:cNvPr>
                <p14:cNvContentPartPr/>
                <p14:nvPr/>
              </p14:nvContentPartPr>
              <p14:xfrm>
                <a:off x="2087237" y="2224303"/>
                <a:ext cx="121680" cy="1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6D61A8-0B29-4E72-9720-547E794435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69597" y="2206303"/>
                  <a:ext cx="157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E8E595-168E-43CF-9259-418FE157AA1B}"/>
                    </a:ext>
                  </a:extLst>
                </p14:cNvPr>
                <p14:cNvContentPartPr/>
                <p14:nvPr/>
              </p14:nvContentPartPr>
              <p14:xfrm>
                <a:off x="2099477" y="2300623"/>
                <a:ext cx="109440" cy="12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E8E595-168E-43CF-9259-418FE157AA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81837" y="2282983"/>
                  <a:ext cx="145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1CE42CD-5E4D-4C68-B1BD-2BE0C7AC9B63}"/>
                    </a:ext>
                  </a:extLst>
                </p14:cNvPr>
                <p14:cNvContentPartPr/>
                <p14:nvPr/>
              </p14:nvContentPartPr>
              <p14:xfrm>
                <a:off x="2278037" y="2099383"/>
                <a:ext cx="172440" cy="453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1CE42CD-5E4D-4C68-B1BD-2BE0C7AC9B6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0397" y="2081743"/>
                  <a:ext cx="20808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2DBBD9D-DD33-4056-BB95-A6F777D3DF75}"/>
                    </a:ext>
                  </a:extLst>
                </p14:cNvPr>
                <p14:cNvContentPartPr/>
                <p14:nvPr/>
              </p14:nvContentPartPr>
              <p14:xfrm>
                <a:off x="2479637" y="2213503"/>
                <a:ext cx="200520" cy="255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2DBBD9D-DD33-4056-BB95-A6F777D3DF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1637" y="2195863"/>
                  <a:ext cx="236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4A02883-A98D-4389-8626-29517278FC51}"/>
                    </a:ext>
                  </a:extLst>
                </p14:cNvPr>
                <p14:cNvContentPartPr/>
                <p14:nvPr/>
              </p14:nvContentPartPr>
              <p14:xfrm>
                <a:off x="2515277" y="2336623"/>
                <a:ext cx="168480" cy="1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4A02883-A98D-4389-8626-29517278FC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97277" y="2318983"/>
                  <a:ext cx="204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7BDF71-265E-4680-9AC7-BF2C48E17B0B}"/>
                    </a:ext>
                  </a:extLst>
                </p14:cNvPr>
                <p14:cNvContentPartPr/>
                <p14:nvPr/>
              </p14:nvContentPartPr>
              <p14:xfrm>
                <a:off x="2717597" y="2111263"/>
                <a:ext cx="125640" cy="78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7BDF71-265E-4680-9AC7-BF2C48E17B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99957" y="2093623"/>
                  <a:ext cx="161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DB4BED-3610-4804-B331-58185E6B0EA8}"/>
                    </a:ext>
                  </a:extLst>
                </p14:cNvPr>
                <p14:cNvContentPartPr/>
                <p14:nvPr/>
              </p14:nvContentPartPr>
              <p14:xfrm>
                <a:off x="2870597" y="2407903"/>
                <a:ext cx="99360" cy="225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DB4BED-3610-4804-B331-58185E6B0E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52597" y="2389903"/>
                  <a:ext cx="135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F25DD9-2738-44EA-BCF8-6EE06A044F10}"/>
                    </a:ext>
                  </a:extLst>
                </p14:cNvPr>
                <p14:cNvContentPartPr/>
                <p14:nvPr/>
              </p14:nvContentPartPr>
              <p14:xfrm>
                <a:off x="3142037" y="2127103"/>
                <a:ext cx="175320" cy="380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F25DD9-2738-44EA-BCF8-6EE06A044F1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24397" y="2109103"/>
                  <a:ext cx="2109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9DDB14-FE45-491A-BA27-AA20BA6CC380}"/>
                    </a:ext>
                  </a:extLst>
                </p14:cNvPr>
                <p14:cNvContentPartPr/>
                <p14:nvPr/>
              </p14:nvContentPartPr>
              <p14:xfrm>
                <a:off x="3174797" y="2328343"/>
                <a:ext cx="159840" cy="27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9DDB14-FE45-491A-BA27-AA20BA6CC3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57157" y="2310343"/>
                  <a:ext cx="195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C6E721F-9D8D-411F-93B7-4C3F6309DF7B}"/>
                    </a:ext>
                  </a:extLst>
                </p14:cNvPr>
                <p14:cNvContentPartPr/>
                <p14:nvPr/>
              </p14:nvContentPartPr>
              <p14:xfrm>
                <a:off x="3153197" y="2078863"/>
                <a:ext cx="207360" cy="7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C6E721F-9D8D-411F-93B7-4C3F6309DF7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35197" y="2061223"/>
                  <a:ext cx="243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52CAFD-5214-405F-8A8A-54CA732C88B2}"/>
                    </a:ext>
                  </a:extLst>
                </p14:cNvPr>
                <p14:cNvContentPartPr/>
                <p14:nvPr/>
              </p14:nvContentPartPr>
              <p14:xfrm>
                <a:off x="3427517" y="2006143"/>
                <a:ext cx="174600" cy="520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52CAFD-5214-405F-8A8A-54CA732C88B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9877" y="1988143"/>
                  <a:ext cx="210240" cy="55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953C2CB-96B0-4850-8FE3-7A56E166AEBB}"/>
              </a:ext>
            </a:extLst>
          </p:cNvPr>
          <p:cNvGrpSpPr/>
          <p:nvPr/>
        </p:nvGrpSpPr>
        <p:grpSpPr>
          <a:xfrm>
            <a:off x="1609157" y="3159223"/>
            <a:ext cx="362520" cy="500400"/>
            <a:chOff x="1609157" y="3159223"/>
            <a:chExt cx="362520" cy="5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5F4449-F273-4728-B279-F96AA8B8A8BD}"/>
                    </a:ext>
                  </a:extLst>
                </p14:cNvPr>
                <p14:cNvContentPartPr/>
                <p14:nvPr/>
              </p14:nvContentPartPr>
              <p14:xfrm>
                <a:off x="1609157" y="3159223"/>
                <a:ext cx="216000" cy="330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5F4449-F273-4728-B279-F96AA8B8A8B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91517" y="3141583"/>
                  <a:ext cx="2516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3EDDE5-56DC-4FF1-B7E0-B383984534CC}"/>
                    </a:ext>
                  </a:extLst>
                </p14:cNvPr>
                <p14:cNvContentPartPr/>
                <p14:nvPr/>
              </p14:nvContentPartPr>
              <p14:xfrm>
                <a:off x="1710317" y="3351463"/>
                <a:ext cx="118440" cy="1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3EDDE5-56DC-4FF1-B7E0-B383984534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92317" y="3333463"/>
                  <a:ext cx="154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B99742-9300-4160-B34E-0601F3BCA596}"/>
                    </a:ext>
                  </a:extLst>
                </p14:cNvPr>
                <p14:cNvContentPartPr/>
                <p14:nvPr/>
              </p14:nvContentPartPr>
              <p14:xfrm>
                <a:off x="1908317" y="3497623"/>
                <a:ext cx="42840" cy="16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B99742-9300-4160-B34E-0601F3BCA5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0317" y="3479623"/>
                  <a:ext cx="78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386CA8-77BB-439C-B711-E1E7B74AA774}"/>
                    </a:ext>
                  </a:extLst>
                </p14:cNvPr>
                <p14:cNvContentPartPr/>
                <p14:nvPr/>
              </p14:nvContentPartPr>
              <p14:xfrm>
                <a:off x="1967717" y="3390703"/>
                <a:ext cx="396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386CA8-77BB-439C-B711-E1E7B74AA7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50077" y="3373063"/>
                  <a:ext cx="396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CEEDAA7-AACB-41EA-AB05-B84E961728A9}"/>
              </a:ext>
            </a:extLst>
          </p:cNvPr>
          <p:cNvGrpSpPr/>
          <p:nvPr/>
        </p:nvGrpSpPr>
        <p:grpSpPr>
          <a:xfrm>
            <a:off x="2198837" y="3002263"/>
            <a:ext cx="447480" cy="471960"/>
            <a:chOff x="2198837" y="3002263"/>
            <a:chExt cx="44748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3B7DD9B-4AA2-4A56-9F2C-3D3E870B4399}"/>
                    </a:ext>
                  </a:extLst>
                </p14:cNvPr>
                <p14:cNvContentPartPr/>
                <p14:nvPr/>
              </p14:nvContentPartPr>
              <p14:xfrm>
                <a:off x="2198837" y="3226903"/>
                <a:ext cx="168120" cy="24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3B7DD9B-4AA2-4A56-9F2C-3D3E870B439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80837" y="3209263"/>
                  <a:ext cx="203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ABDC228-ABBC-448C-B5CA-C3CC92509C58}"/>
                    </a:ext>
                  </a:extLst>
                </p14:cNvPr>
                <p14:cNvContentPartPr/>
                <p14:nvPr/>
              </p14:nvContentPartPr>
              <p14:xfrm>
                <a:off x="2216117" y="3285583"/>
                <a:ext cx="169920" cy="24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ABDC228-ABBC-448C-B5CA-C3CC92509C5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98117" y="3267943"/>
                  <a:ext cx="205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603997-742F-44E1-A9E2-48B7542E34F9}"/>
                    </a:ext>
                  </a:extLst>
                </p14:cNvPr>
                <p14:cNvContentPartPr/>
                <p14:nvPr/>
              </p14:nvContentPartPr>
              <p14:xfrm>
                <a:off x="2484317" y="3002263"/>
                <a:ext cx="162000" cy="471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603997-742F-44E1-A9E2-48B7542E34F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66677" y="2984263"/>
                  <a:ext cx="19764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C27EBE-5002-4232-A248-F5A3ED065A8F}"/>
              </a:ext>
            </a:extLst>
          </p:cNvPr>
          <p:cNvGrpSpPr/>
          <p:nvPr/>
        </p:nvGrpSpPr>
        <p:grpSpPr>
          <a:xfrm>
            <a:off x="2662877" y="2938543"/>
            <a:ext cx="1207440" cy="630720"/>
            <a:chOff x="2662877" y="2938543"/>
            <a:chExt cx="1207440" cy="63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4598E31-67D0-4B1C-ACDB-83C8627BFACA}"/>
                    </a:ext>
                  </a:extLst>
                </p14:cNvPr>
                <p14:cNvContentPartPr/>
                <p14:nvPr/>
              </p14:nvContentPartPr>
              <p14:xfrm>
                <a:off x="2662877" y="3175783"/>
                <a:ext cx="212400" cy="27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4598E31-67D0-4B1C-ACDB-83C8627BFAC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45237" y="3158143"/>
                  <a:ext cx="248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11FBDC-56E8-4ED6-8B08-D1E5963B742C}"/>
                    </a:ext>
                  </a:extLst>
                </p14:cNvPr>
                <p14:cNvContentPartPr/>
                <p14:nvPr/>
              </p14:nvContentPartPr>
              <p14:xfrm>
                <a:off x="2694557" y="3302863"/>
                <a:ext cx="173160" cy="70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11FBDC-56E8-4ED6-8B08-D1E5963B742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76557" y="3285223"/>
                  <a:ext cx="208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A0113C-BADD-463A-97BF-64271211374A}"/>
                    </a:ext>
                  </a:extLst>
                </p14:cNvPr>
                <p14:cNvContentPartPr/>
                <p14:nvPr/>
              </p14:nvContentPartPr>
              <p14:xfrm>
                <a:off x="2896157" y="3094783"/>
                <a:ext cx="95400" cy="11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A0113C-BADD-463A-97BF-6427121137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78157" y="3076783"/>
                  <a:ext cx="131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C09954-8BF8-46E9-9AD0-C1444E49B6FF}"/>
                    </a:ext>
                  </a:extLst>
                </p14:cNvPr>
                <p14:cNvContentPartPr/>
                <p14:nvPr/>
              </p14:nvContentPartPr>
              <p14:xfrm>
                <a:off x="3023957" y="3371623"/>
                <a:ext cx="102960" cy="197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C09954-8BF8-46E9-9AD0-C1444E49B6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06317" y="3353983"/>
                  <a:ext cx="138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20A0A02-E4F5-46D9-A8A7-D26BB1EDCD9C}"/>
                    </a:ext>
                  </a:extLst>
                </p14:cNvPr>
                <p14:cNvContentPartPr/>
                <p14:nvPr/>
              </p14:nvContentPartPr>
              <p14:xfrm>
                <a:off x="3237797" y="3217183"/>
                <a:ext cx="140760" cy="1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20A0A02-E4F5-46D9-A8A7-D26BB1EDCD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20157" y="3199183"/>
                  <a:ext cx="176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59484E-1436-4FFE-A5F4-E107B2755750}"/>
                    </a:ext>
                  </a:extLst>
                </p14:cNvPr>
                <p14:cNvContentPartPr/>
                <p14:nvPr/>
              </p14:nvContentPartPr>
              <p14:xfrm>
                <a:off x="3422837" y="3028543"/>
                <a:ext cx="257760" cy="357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59484E-1436-4FFE-A5F4-E107B275575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04837" y="3010543"/>
                  <a:ext cx="293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572F64-4537-49A4-B776-CF8461C2E81C}"/>
                    </a:ext>
                  </a:extLst>
                </p14:cNvPr>
                <p14:cNvContentPartPr/>
                <p14:nvPr/>
              </p14:nvContentPartPr>
              <p14:xfrm>
                <a:off x="3527237" y="3216103"/>
                <a:ext cx="111600" cy="1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572F64-4537-49A4-B776-CF8461C2E81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9597" y="3198103"/>
                  <a:ext cx="147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A1E6DA-D19C-407C-B2FF-06624391C595}"/>
                    </a:ext>
                  </a:extLst>
                </p14:cNvPr>
                <p14:cNvContentPartPr/>
                <p14:nvPr/>
              </p14:nvContentPartPr>
              <p14:xfrm>
                <a:off x="3439757" y="2989663"/>
                <a:ext cx="221040" cy="48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A1E6DA-D19C-407C-B2FF-06624391C5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21757" y="2971663"/>
                  <a:ext cx="256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0C3E48-88B0-4B60-9AF3-01728B75EB9E}"/>
                    </a:ext>
                  </a:extLst>
                </p14:cNvPr>
                <p14:cNvContentPartPr/>
                <p14:nvPr/>
              </p14:nvContentPartPr>
              <p14:xfrm>
                <a:off x="3743957" y="2938543"/>
                <a:ext cx="126360" cy="56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0C3E48-88B0-4B60-9AF3-01728B75EB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26317" y="2920903"/>
                  <a:ext cx="162000" cy="60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4C32817-39BA-4A90-9022-70AB513BC820}"/>
                  </a:ext>
                </a:extLst>
              </p14:cNvPr>
              <p14:cNvContentPartPr/>
              <p14:nvPr/>
            </p14:nvContentPartPr>
            <p14:xfrm>
              <a:off x="5945717" y="2446783"/>
              <a:ext cx="213840" cy="308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4C32817-39BA-4A90-9022-70AB513BC82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28077" y="2429143"/>
                <a:ext cx="249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A4572AA-79E4-4616-B814-20A6A00557AA}"/>
                  </a:ext>
                </a:extLst>
              </p14:cNvPr>
              <p14:cNvContentPartPr/>
              <p14:nvPr/>
            </p14:nvContentPartPr>
            <p14:xfrm>
              <a:off x="5997557" y="2571703"/>
              <a:ext cx="121320" cy="403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A4572AA-79E4-4616-B814-20A6A00557A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979917" y="2553703"/>
                <a:ext cx="156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56C6589-3FFA-4533-B173-35CC43F2652D}"/>
                  </a:ext>
                </a:extLst>
              </p14:cNvPr>
              <p14:cNvContentPartPr/>
              <p14:nvPr/>
            </p14:nvContentPartPr>
            <p14:xfrm>
              <a:off x="6187637" y="2335903"/>
              <a:ext cx="42840" cy="115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56C6589-3FFA-4533-B173-35CC43F2652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169637" y="2318263"/>
                <a:ext cx="784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392E70D-1440-465D-BC6A-C57A8B0F92BF}"/>
                  </a:ext>
                </a:extLst>
              </p14:cNvPr>
              <p14:cNvContentPartPr/>
              <p14:nvPr/>
            </p14:nvContentPartPr>
            <p14:xfrm>
              <a:off x="6264317" y="2101903"/>
              <a:ext cx="8280" cy="16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392E70D-1440-465D-BC6A-C57A8B0F92B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46317" y="2083903"/>
                <a:ext cx="4392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5010019F-C9CA-46FC-AC2C-77017A81C2AF}"/>
              </a:ext>
            </a:extLst>
          </p:cNvPr>
          <p:cNvGrpSpPr/>
          <p:nvPr/>
        </p:nvGrpSpPr>
        <p:grpSpPr>
          <a:xfrm>
            <a:off x="6412277" y="2394223"/>
            <a:ext cx="333000" cy="393480"/>
            <a:chOff x="6412277" y="2394223"/>
            <a:chExt cx="33300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4B693D-B528-44D3-852B-0595092EC22C}"/>
                    </a:ext>
                  </a:extLst>
                </p14:cNvPr>
                <p14:cNvContentPartPr/>
                <p14:nvPr/>
              </p14:nvContentPartPr>
              <p14:xfrm>
                <a:off x="6412277" y="2394223"/>
                <a:ext cx="229680" cy="349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4B693D-B528-44D3-852B-0595092EC22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94277" y="2376223"/>
                  <a:ext cx="2653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872046B-8558-41C0-80AE-1A51096A02EF}"/>
                    </a:ext>
                  </a:extLst>
                </p14:cNvPr>
                <p14:cNvContentPartPr/>
                <p14:nvPr/>
              </p14:nvContentPartPr>
              <p14:xfrm>
                <a:off x="6455117" y="2597983"/>
                <a:ext cx="95040" cy="20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72046B-8558-41C0-80AE-1A51096A02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37477" y="2580343"/>
                  <a:ext cx="130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AD6B191-EBF2-469E-9937-F05E4D3B5115}"/>
                    </a:ext>
                  </a:extLst>
                </p14:cNvPr>
                <p14:cNvContentPartPr/>
                <p14:nvPr/>
              </p14:nvContentPartPr>
              <p14:xfrm>
                <a:off x="6712157" y="2709223"/>
                <a:ext cx="21960" cy="78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AD6B191-EBF2-469E-9937-F05E4D3B51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94157" y="2691583"/>
                  <a:ext cx="57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DC7BC02-E7B8-4F43-8816-8B611055EB34}"/>
                    </a:ext>
                  </a:extLst>
                </p14:cNvPr>
                <p14:cNvContentPartPr/>
                <p14:nvPr/>
              </p14:nvContentPartPr>
              <p14:xfrm>
                <a:off x="6736997" y="2543263"/>
                <a:ext cx="8280" cy="27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DC7BC02-E7B8-4F43-8816-8B611055EB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19357" y="2525263"/>
                  <a:ext cx="439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246183-9477-4AFB-B270-525DEA2CCBDB}"/>
              </a:ext>
            </a:extLst>
          </p:cNvPr>
          <p:cNvGrpSpPr/>
          <p:nvPr/>
        </p:nvGrpSpPr>
        <p:grpSpPr>
          <a:xfrm>
            <a:off x="6949757" y="2266783"/>
            <a:ext cx="931320" cy="603360"/>
            <a:chOff x="6949757" y="2266783"/>
            <a:chExt cx="93132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8916199-9FD0-45C8-AECF-13323CE1C732}"/>
                    </a:ext>
                  </a:extLst>
                </p14:cNvPr>
                <p14:cNvContentPartPr/>
                <p14:nvPr/>
              </p14:nvContentPartPr>
              <p14:xfrm>
                <a:off x="6949757" y="2546143"/>
                <a:ext cx="138600" cy="18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8916199-9FD0-45C8-AECF-13323CE1C7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32117" y="2528503"/>
                  <a:ext cx="174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B2A1ADD-7D6E-4FB6-810B-725339E4536D}"/>
                    </a:ext>
                  </a:extLst>
                </p14:cNvPr>
                <p14:cNvContentPartPr/>
                <p14:nvPr/>
              </p14:nvContentPartPr>
              <p14:xfrm>
                <a:off x="6955517" y="2618863"/>
                <a:ext cx="183960" cy="11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B2A1ADD-7D6E-4FB6-810B-725339E453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37517" y="2600863"/>
                  <a:ext cx="219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F669AFA-FA6A-454D-896F-98C27EDBE768}"/>
                    </a:ext>
                  </a:extLst>
                </p14:cNvPr>
                <p14:cNvContentPartPr/>
                <p14:nvPr/>
              </p14:nvContentPartPr>
              <p14:xfrm>
                <a:off x="7202477" y="2314303"/>
                <a:ext cx="144720" cy="55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F669AFA-FA6A-454D-896F-98C27EDBE7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184837" y="2296663"/>
                  <a:ext cx="18036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37B8775-F62E-4044-88E3-2D726AA5AE04}"/>
                    </a:ext>
                  </a:extLst>
                </p14:cNvPr>
                <p14:cNvContentPartPr/>
                <p14:nvPr/>
              </p14:nvContentPartPr>
              <p14:xfrm>
                <a:off x="7293197" y="2468743"/>
                <a:ext cx="203040" cy="296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37B8775-F62E-4044-88E3-2D726AA5AE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75557" y="2450743"/>
                  <a:ext cx="2386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09A78DF-8A0E-4BBD-AECC-46B107E9A573}"/>
                    </a:ext>
                  </a:extLst>
                </p14:cNvPr>
                <p14:cNvContentPartPr/>
                <p14:nvPr/>
              </p14:nvContentPartPr>
              <p14:xfrm>
                <a:off x="7336037" y="2637223"/>
                <a:ext cx="116280" cy="48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09A78DF-8A0E-4BBD-AECC-46B107E9A57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18397" y="2619583"/>
                  <a:ext cx="151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FCCF08-50AC-4322-AC2E-539A76233593}"/>
                    </a:ext>
                  </a:extLst>
                </p14:cNvPr>
                <p14:cNvContentPartPr/>
                <p14:nvPr/>
              </p14:nvContentPartPr>
              <p14:xfrm>
                <a:off x="7536557" y="2461543"/>
                <a:ext cx="87120" cy="7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FCCF08-50AC-4322-AC2E-539A7623359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18557" y="2443543"/>
                  <a:ext cx="12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2FB3CF8-7C4E-4685-94E8-66AD101233D8}"/>
                    </a:ext>
                  </a:extLst>
                </p14:cNvPr>
                <p14:cNvContentPartPr/>
                <p14:nvPr/>
              </p14:nvContentPartPr>
              <p14:xfrm>
                <a:off x="7629077" y="2324023"/>
                <a:ext cx="148680" cy="489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2FB3CF8-7C4E-4685-94E8-66AD101233D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611077" y="2306383"/>
                  <a:ext cx="1843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C594404-A91A-4FBC-A063-7BEFAFD715F7}"/>
                    </a:ext>
                  </a:extLst>
                </p14:cNvPr>
                <p14:cNvContentPartPr/>
                <p14:nvPr/>
              </p14:nvContentPartPr>
              <p14:xfrm>
                <a:off x="7775237" y="2266783"/>
                <a:ext cx="105840" cy="97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C594404-A91A-4FBC-A063-7BEFAFD715F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57237" y="2248783"/>
                  <a:ext cx="14148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C29ADF4-D221-4CBE-B55D-232DBF282AE3}"/>
                  </a:ext>
                </a:extLst>
              </p14:cNvPr>
              <p14:cNvContentPartPr/>
              <p14:nvPr/>
            </p14:nvContentPartPr>
            <p14:xfrm>
              <a:off x="8026157" y="2610583"/>
              <a:ext cx="279360" cy="32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C29ADF4-D221-4CBE-B55D-232DBF282AE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008517" y="2592943"/>
                <a:ext cx="31500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0020C9D1-84FA-4471-AF92-D877B382A37B}"/>
              </a:ext>
            </a:extLst>
          </p:cNvPr>
          <p:cNvGrpSpPr/>
          <p:nvPr/>
        </p:nvGrpSpPr>
        <p:grpSpPr>
          <a:xfrm>
            <a:off x="8456357" y="2232943"/>
            <a:ext cx="545760" cy="502920"/>
            <a:chOff x="8456357" y="2232943"/>
            <a:chExt cx="545760" cy="50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FEC582-5914-4FF2-BF4F-ADAEB97BBF0C}"/>
                    </a:ext>
                  </a:extLst>
                </p14:cNvPr>
                <p14:cNvContentPartPr/>
                <p14:nvPr/>
              </p14:nvContentPartPr>
              <p14:xfrm>
                <a:off x="8456357" y="2368303"/>
                <a:ext cx="248400" cy="36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FEC582-5914-4FF2-BF4F-ADAEB97BBF0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38717" y="2350663"/>
                  <a:ext cx="2840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ACE9D05-27CA-4193-9758-61264144DFDE}"/>
                    </a:ext>
                  </a:extLst>
                </p14:cNvPr>
                <p14:cNvContentPartPr/>
                <p14:nvPr/>
              </p14:nvContentPartPr>
              <p14:xfrm>
                <a:off x="8509637" y="2590063"/>
                <a:ext cx="171360" cy="40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ACE9D05-27CA-4193-9758-61264144DFD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91997" y="2572423"/>
                  <a:ext cx="20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B865AA1-4F43-4CC0-9BC5-89545EB41B2E}"/>
                    </a:ext>
                  </a:extLst>
                </p14:cNvPr>
                <p14:cNvContentPartPr/>
                <p14:nvPr/>
              </p14:nvContentPartPr>
              <p14:xfrm>
                <a:off x="8458877" y="2307823"/>
                <a:ext cx="222120" cy="27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B865AA1-4F43-4CC0-9BC5-89545EB41B2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41237" y="2289823"/>
                  <a:ext cx="2577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DCAF6C7-07E5-4BA6-A71D-EFCA1F298B6B}"/>
                    </a:ext>
                  </a:extLst>
                </p14:cNvPr>
                <p14:cNvContentPartPr/>
                <p14:nvPr/>
              </p14:nvContentPartPr>
              <p14:xfrm>
                <a:off x="8798717" y="2232943"/>
                <a:ext cx="203400" cy="187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DCAF6C7-07E5-4BA6-A71D-EFCA1F298B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81077" y="2214943"/>
                  <a:ext cx="23904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7186128-E6B6-4AF1-A257-42FC6F467EBA}"/>
              </a:ext>
            </a:extLst>
          </p:cNvPr>
          <p:cNvGrpSpPr/>
          <p:nvPr/>
        </p:nvGrpSpPr>
        <p:grpSpPr>
          <a:xfrm>
            <a:off x="685800" y="4254635"/>
            <a:ext cx="500760" cy="365400"/>
            <a:chOff x="5768597" y="3455503"/>
            <a:chExt cx="50076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010A3F8-E5B6-441A-91A8-24F34B6BC0CA}"/>
                    </a:ext>
                  </a:extLst>
                </p14:cNvPr>
                <p14:cNvContentPartPr/>
                <p14:nvPr/>
              </p14:nvContentPartPr>
              <p14:xfrm>
                <a:off x="5768597" y="3455503"/>
                <a:ext cx="159840" cy="178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010A3F8-E5B6-441A-91A8-24F34B6BC0C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50597" y="3437863"/>
                  <a:ext cx="195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FBAC23A-4901-4E98-8605-3AC8966BDF3C}"/>
                    </a:ext>
                  </a:extLst>
                </p14:cNvPr>
                <p14:cNvContentPartPr/>
                <p14:nvPr/>
              </p14:nvContentPartPr>
              <p14:xfrm>
                <a:off x="5963357" y="3587983"/>
                <a:ext cx="5040" cy="50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FBAC23A-4901-4E98-8605-3AC8966BDF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945717" y="3570343"/>
                  <a:ext cx="40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454FD8-315A-49A0-A9DB-D1118C452581}"/>
                    </a:ext>
                  </a:extLst>
                </p14:cNvPr>
                <p14:cNvContentPartPr/>
                <p14:nvPr/>
              </p14:nvContentPartPr>
              <p14:xfrm>
                <a:off x="6010517" y="3483223"/>
                <a:ext cx="180360" cy="337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454FD8-315A-49A0-A9DB-D1118C4525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92517" y="3465223"/>
                  <a:ext cx="216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6FFB0F7-1C36-49F1-928D-EE232FFABCC3}"/>
                    </a:ext>
                  </a:extLst>
                </p14:cNvPr>
                <p14:cNvContentPartPr/>
                <p14:nvPr/>
              </p14:nvContentPartPr>
              <p14:xfrm>
                <a:off x="6245957" y="3647743"/>
                <a:ext cx="23400" cy="48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6FFB0F7-1C36-49F1-928D-EE232FFABCC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227957" y="3629743"/>
                  <a:ext cx="5904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EF34833-759F-41EF-8466-862CB08CCA31}"/>
              </a:ext>
            </a:extLst>
          </p:cNvPr>
          <p:cNvGrpSpPr/>
          <p:nvPr/>
        </p:nvGrpSpPr>
        <p:grpSpPr>
          <a:xfrm>
            <a:off x="6073637" y="4394855"/>
            <a:ext cx="2274480" cy="626400"/>
            <a:chOff x="6531077" y="3112783"/>
            <a:chExt cx="227448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1864843-AA53-41DC-BDB0-F1EB466ECFF0}"/>
                    </a:ext>
                  </a:extLst>
                </p14:cNvPr>
                <p14:cNvContentPartPr/>
                <p14:nvPr/>
              </p14:nvContentPartPr>
              <p14:xfrm>
                <a:off x="6836717" y="3112783"/>
                <a:ext cx="6120" cy="18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1864843-AA53-41DC-BDB0-F1EB466ECF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19077" y="3095143"/>
                  <a:ext cx="41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7496278-E2E1-4E56-A754-9E3E86F90FA0}"/>
                    </a:ext>
                  </a:extLst>
                </p14:cNvPr>
                <p14:cNvContentPartPr/>
                <p14:nvPr/>
              </p14:nvContentPartPr>
              <p14:xfrm>
                <a:off x="6531077" y="3445063"/>
                <a:ext cx="195120" cy="14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7496278-E2E1-4E56-A754-9E3E86F90F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13437" y="3427423"/>
                  <a:ext cx="230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193723C-5A60-4ECF-A441-0B257C929D35}"/>
                    </a:ext>
                  </a:extLst>
                </p14:cNvPr>
                <p14:cNvContentPartPr/>
                <p14:nvPr/>
              </p14:nvContentPartPr>
              <p14:xfrm>
                <a:off x="6604517" y="3436783"/>
                <a:ext cx="123840" cy="143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193723C-5A60-4ECF-A441-0B257C929D3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86517" y="3418783"/>
                  <a:ext cx="159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F1BF0E1-176E-4F4A-8852-E76082423C4E}"/>
                    </a:ext>
                  </a:extLst>
                </p14:cNvPr>
                <p14:cNvContentPartPr/>
                <p14:nvPr/>
              </p14:nvContentPartPr>
              <p14:xfrm>
                <a:off x="6767237" y="3275143"/>
                <a:ext cx="33480" cy="104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F1BF0E1-176E-4F4A-8852-E76082423C4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49237" y="3257503"/>
                  <a:ext cx="69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EACD6F6-F74B-4CB6-972F-CC2463AA988E}"/>
                    </a:ext>
                  </a:extLst>
                </p14:cNvPr>
                <p14:cNvContentPartPr/>
                <p14:nvPr/>
              </p14:nvContentPartPr>
              <p14:xfrm>
                <a:off x="6879197" y="3463423"/>
                <a:ext cx="129960" cy="133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EACD6F6-F74B-4CB6-972F-CC2463AA988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61557" y="3445783"/>
                  <a:ext cx="165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99A2FF-4932-4FB1-876B-5F4C896D1899}"/>
                    </a:ext>
                  </a:extLst>
                </p14:cNvPr>
                <p14:cNvContentPartPr/>
                <p14:nvPr/>
              </p14:nvContentPartPr>
              <p14:xfrm>
                <a:off x="6906197" y="3432823"/>
                <a:ext cx="150120" cy="176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99A2FF-4932-4FB1-876B-5F4C896D18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88557" y="3415183"/>
                  <a:ext cx="185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45BE5E-5938-4CB7-87E2-D073DE4158C1}"/>
                    </a:ext>
                  </a:extLst>
                </p14:cNvPr>
                <p14:cNvContentPartPr/>
                <p14:nvPr/>
              </p14:nvContentPartPr>
              <p14:xfrm>
                <a:off x="7074317" y="3630103"/>
                <a:ext cx="49320" cy="10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45BE5E-5938-4CB7-87E2-D073DE4158C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56317" y="3612103"/>
                  <a:ext cx="84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A462811-1F35-4029-97E6-6E9A031390E1}"/>
                    </a:ext>
                  </a:extLst>
                </p14:cNvPr>
                <p14:cNvContentPartPr/>
                <p14:nvPr/>
              </p14:nvContentPartPr>
              <p14:xfrm>
                <a:off x="7151717" y="3498703"/>
                <a:ext cx="7920" cy="19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A462811-1F35-4029-97E6-6E9A031390E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33717" y="3480703"/>
                  <a:ext cx="43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D797E4E-0DD6-4EED-9C16-E1FA49E22A8F}"/>
                    </a:ext>
                  </a:extLst>
                </p14:cNvPr>
                <p14:cNvContentPartPr/>
                <p14:nvPr/>
              </p14:nvContentPartPr>
              <p14:xfrm>
                <a:off x="7273757" y="3446503"/>
                <a:ext cx="141480" cy="1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D797E4E-0DD6-4EED-9C16-E1FA49E22A8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55757" y="3428503"/>
                  <a:ext cx="177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AB55C04-F756-49C1-8C29-74BF1E261A4C}"/>
                    </a:ext>
                  </a:extLst>
                </p14:cNvPr>
                <p14:cNvContentPartPr/>
                <p14:nvPr/>
              </p14:nvContentPartPr>
              <p14:xfrm>
                <a:off x="7298957" y="3486103"/>
                <a:ext cx="145800" cy="2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AB55C04-F756-49C1-8C29-74BF1E261A4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80957" y="3468103"/>
                  <a:ext cx="181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F38F8E8-0B7B-48DB-9FE9-0A9D678D0D23}"/>
                    </a:ext>
                  </a:extLst>
                </p14:cNvPr>
                <p14:cNvContentPartPr/>
                <p14:nvPr/>
              </p14:nvContentPartPr>
              <p14:xfrm>
                <a:off x="7446917" y="3437503"/>
                <a:ext cx="207720" cy="202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F38F8E8-0B7B-48DB-9FE9-0A9D678D0D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29277" y="3419863"/>
                  <a:ext cx="243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79D98A2-585A-4BC4-A955-84AE1DEC3D35}"/>
                    </a:ext>
                  </a:extLst>
                </p14:cNvPr>
                <p14:cNvContentPartPr/>
                <p14:nvPr/>
              </p14:nvContentPartPr>
              <p14:xfrm>
                <a:off x="7579757" y="3250303"/>
                <a:ext cx="110520" cy="116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79D98A2-585A-4BC4-A955-84AE1DEC3D3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61757" y="3232663"/>
                  <a:ext cx="146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5FEE015-7D08-42B2-84C6-7C9C13E772F3}"/>
                    </a:ext>
                  </a:extLst>
                </p14:cNvPr>
                <p14:cNvContentPartPr/>
                <p14:nvPr/>
              </p14:nvContentPartPr>
              <p14:xfrm>
                <a:off x="7708277" y="3222943"/>
                <a:ext cx="180000" cy="440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5FEE015-7D08-42B2-84C6-7C9C13E772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90637" y="3204943"/>
                  <a:ext cx="2156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667B560-A1F2-4375-96D0-809B25DB5794}"/>
                    </a:ext>
                  </a:extLst>
                </p14:cNvPr>
                <p14:cNvContentPartPr/>
                <p14:nvPr/>
              </p14:nvContentPartPr>
              <p14:xfrm>
                <a:off x="7696037" y="3389623"/>
                <a:ext cx="172440" cy="47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667B560-A1F2-4375-96D0-809B25DB57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78397" y="3371983"/>
                  <a:ext cx="208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68C4D1B-F127-4B77-8C3D-BFA4B49EE723}"/>
                    </a:ext>
                  </a:extLst>
                </p14:cNvPr>
                <p14:cNvContentPartPr/>
                <p14:nvPr/>
              </p14:nvContentPartPr>
              <p14:xfrm>
                <a:off x="7921037" y="3187663"/>
                <a:ext cx="150840" cy="78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68C4D1B-F127-4B77-8C3D-BFA4B49EE7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903037" y="3170023"/>
                  <a:ext cx="186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0740ED-6903-4F63-ACE6-4796A04C7356}"/>
                    </a:ext>
                  </a:extLst>
                </p14:cNvPr>
                <p14:cNvContentPartPr/>
                <p14:nvPr/>
              </p14:nvContentPartPr>
              <p14:xfrm>
                <a:off x="8125517" y="3447583"/>
                <a:ext cx="173880" cy="1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0740ED-6903-4F63-ACE6-4796A04C735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07517" y="3429583"/>
                  <a:ext cx="209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D2B62B7-C1B6-49F9-B895-8B07E7FA0078}"/>
                    </a:ext>
                  </a:extLst>
                </p14:cNvPr>
                <p14:cNvContentPartPr/>
                <p14:nvPr/>
              </p14:nvContentPartPr>
              <p14:xfrm>
                <a:off x="8477957" y="3369103"/>
                <a:ext cx="120960" cy="123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D2B62B7-C1B6-49F9-B895-8B07E7FA007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459957" y="3351103"/>
                  <a:ext cx="156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47DB585-EB4F-48C8-B92A-AF5FA91DC45D}"/>
                    </a:ext>
                  </a:extLst>
                </p14:cNvPr>
                <p14:cNvContentPartPr/>
                <p14:nvPr/>
              </p14:nvContentPartPr>
              <p14:xfrm>
                <a:off x="8457437" y="3270823"/>
                <a:ext cx="155520" cy="29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47DB585-EB4F-48C8-B92A-AF5FA91DC4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39437" y="3253183"/>
                  <a:ext cx="191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679A807-834D-4441-9904-141DB59E8AEC}"/>
                    </a:ext>
                  </a:extLst>
                </p14:cNvPr>
                <p14:cNvContentPartPr/>
                <p14:nvPr/>
              </p14:nvContentPartPr>
              <p14:xfrm>
                <a:off x="8704397" y="3146983"/>
                <a:ext cx="101160" cy="124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679A807-834D-4441-9904-141DB59E8AE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86397" y="3129343"/>
                  <a:ext cx="136800" cy="159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F62276A3-8DF8-4040-A84D-77D44E8EBDC7}"/>
              </a:ext>
            </a:extLst>
          </p:cNvPr>
          <p:cNvSpPr txBox="1"/>
          <p:nvPr/>
        </p:nvSpPr>
        <p:spPr>
          <a:xfrm>
            <a:off x="623258" y="5711160"/>
            <a:ext cx="551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3D vectors, no distinction between covariant and contravariant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29BD214-D2A7-4071-91F0-9014523BAF97}"/>
              </a:ext>
            </a:extLst>
          </p:cNvPr>
          <p:cNvGrpSpPr/>
          <p:nvPr/>
        </p:nvGrpSpPr>
        <p:grpSpPr>
          <a:xfrm>
            <a:off x="1777997" y="4127263"/>
            <a:ext cx="380880" cy="456480"/>
            <a:chOff x="1777997" y="4127263"/>
            <a:chExt cx="38088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0B5139-439D-4EF7-8EC3-ECC4FE6812B3}"/>
                    </a:ext>
                  </a:extLst>
                </p14:cNvPr>
                <p14:cNvContentPartPr/>
                <p14:nvPr/>
              </p14:nvContentPartPr>
              <p14:xfrm>
                <a:off x="1777997" y="4376023"/>
                <a:ext cx="231120" cy="180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0B5139-439D-4EF7-8EC3-ECC4FE6812B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59997" y="4358023"/>
                  <a:ext cx="266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F6D9B79-426B-425F-9ABB-9AF5A5E3FEE0}"/>
                    </a:ext>
                  </a:extLst>
                </p14:cNvPr>
                <p14:cNvContentPartPr/>
                <p14:nvPr/>
              </p14:nvContentPartPr>
              <p14:xfrm>
                <a:off x="1785197" y="4356583"/>
                <a:ext cx="231120" cy="227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F6D9B79-426B-425F-9ABB-9AF5A5E3FE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67557" y="4338943"/>
                  <a:ext cx="266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2CCA89-02C2-4682-8FEB-CD7B9DF784F0}"/>
                    </a:ext>
                  </a:extLst>
                </p14:cNvPr>
                <p14:cNvContentPartPr/>
                <p14:nvPr/>
              </p14:nvContentPartPr>
              <p14:xfrm>
                <a:off x="2095157" y="4230583"/>
                <a:ext cx="63720" cy="142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2CCA89-02C2-4682-8FEB-CD7B9DF784F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77517" y="4212943"/>
                  <a:ext cx="993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A423377-BA36-4EDD-9610-D746C4BA343F}"/>
                    </a:ext>
                  </a:extLst>
                </p14:cNvPr>
                <p14:cNvContentPartPr/>
                <p14:nvPr/>
              </p14:nvContentPartPr>
              <p14:xfrm>
                <a:off x="2121437" y="4127263"/>
                <a:ext cx="3960" cy="12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A423377-BA36-4EDD-9610-D746C4BA343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03437" y="4109623"/>
                  <a:ext cx="396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EEC8EA5-C4BD-4B01-A597-40D35CAB365B}"/>
              </a:ext>
            </a:extLst>
          </p:cNvPr>
          <p:cNvGrpSpPr/>
          <p:nvPr/>
        </p:nvGrpSpPr>
        <p:grpSpPr>
          <a:xfrm>
            <a:off x="2316557" y="4172623"/>
            <a:ext cx="1623240" cy="479520"/>
            <a:chOff x="2316557" y="4172623"/>
            <a:chExt cx="16232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84844F0-20CC-4258-BA2C-ECB3553C0B5C}"/>
                    </a:ext>
                  </a:extLst>
                </p14:cNvPr>
                <p14:cNvContentPartPr/>
                <p14:nvPr/>
              </p14:nvContentPartPr>
              <p14:xfrm>
                <a:off x="2316557" y="4408783"/>
                <a:ext cx="183240" cy="18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84844F0-20CC-4258-BA2C-ECB3553C0B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298917" y="4390783"/>
                  <a:ext cx="218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50C0956-1DD2-42AA-A63B-2C60CE46F7AA}"/>
                    </a:ext>
                  </a:extLst>
                </p14:cNvPr>
                <p14:cNvContentPartPr/>
                <p14:nvPr/>
              </p14:nvContentPartPr>
              <p14:xfrm>
                <a:off x="2365157" y="4479703"/>
                <a:ext cx="116640" cy="12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50C0956-1DD2-42AA-A63B-2C60CE46F7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47157" y="4462063"/>
                  <a:ext cx="15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41AE0D4-4501-43F4-B034-384D883835C8}"/>
                    </a:ext>
                  </a:extLst>
                </p14:cNvPr>
                <p14:cNvContentPartPr/>
                <p14:nvPr/>
              </p14:nvContentPartPr>
              <p14:xfrm>
                <a:off x="2659277" y="4201783"/>
                <a:ext cx="80640" cy="399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41AE0D4-4501-43F4-B034-384D883835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41277" y="4184143"/>
                  <a:ext cx="1162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6A6EAC3-BA6D-40A5-8BE9-9083066FD391}"/>
                    </a:ext>
                  </a:extLst>
                </p14:cNvPr>
                <p14:cNvContentPartPr/>
                <p14:nvPr/>
              </p14:nvContentPartPr>
              <p14:xfrm>
                <a:off x="2831357" y="4392223"/>
                <a:ext cx="115200" cy="161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6A6EAC3-BA6D-40A5-8BE9-9083066FD39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13717" y="4374223"/>
                  <a:ext cx="150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D70EAE0-5EBD-4D1D-8A71-697B048B3429}"/>
                    </a:ext>
                  </a:extLst>
                </p14:cNvPr>
                <p14:cNvContentPartPr/>
                <p14:nvPr/>
              </p14:nvContentPartPr>
              <p14:xfrm>
                <a:off x="3043397" y="4223743"/>
                <a:ext cx="148680" cy="3117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D70EAE0-5EBD-4D1D-8A71-697B048B342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25397" y="4205743"/>
                  <a:ext cx="184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5EEFE74-3AB8-44C8-AA1D-D6B9A3C3030E}"/>
                    </a:ext>
                  </a:extLst>
                </p14:cNvPr>
                <p14:cNvContentPartPr/>
                <p14:nvPr/>
              </p14:nvContentPartPr>
              <p14:xfrm>
                <a:off x="2967437" y="4337143"/>
                <a:ext cx="252360" cy="22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5EEFE74-3AB8-44C8-AA1D-D6B9A3C3030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49437" y="4319143"/>
                  <a:ext cx="288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DA7D561-1E58-47DB-904D-95594FFB307A}"/>
                    </a:ext>
                  </a:extLst>
                </p14:cNvPr>
                <p14:cNvContentPartPr/>
                <p14:nvPr/>
              </p14:nvContentPartPr>
              <p14:xfrm>
                <a:off x="3343277" y="4498063"/>
                <a:ext cx="59400" cy="154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DA7D561-1E58-47DB-904D-95594FFB307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25277" y="4480423"/>
                  <a:ext cx="95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DF4462-E207-4C7C-A7D4-2E5E513CC67F}"/>
                    </a:ext>
                  </a:extLst>
                </p14:cNvPr>
                <p14:cNvContentPartPr/>
                <p14:nvPr/>
              </p14:nvContentPartPr>
              <p14:xfrm>
                <a:off x="3511397" y="4382863"/>
                <a:ext cx="209520" cy="144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DF4462-E207-4C7C-A7D4-2E5E513CC67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93397" y="4365223"/>
                  <a:ext cx="245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C21CFB5-6FE8-49C3-A764-3B092A448072}"/>
                    </a:ext>
                  </a:extLst>
                </p14:cNvPr>
                <p14:cNvContentPartPr/>
                <p14:nvPr/>
              </p14:nvContentPartPr>
              <p14:xfrm>
                <a:off x="3523277" y="4323103"/>
                <a:ext cx="195480" cy="16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C21CFB5-6FE8-49C3-A764-3B092A4480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05637" y="4305103"/>
                  <a:ext cx="231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DD1F840-D55A-4BE7-BD2F-E7EDDAAE9FB3}"/>
                    </a:ext>
                  </a:extLst>
                </p14:cNvPr>
                <p14:cNvContentPartPr/>
                <p14:nvPr/>
              </p14:nvContentPartPr>
              <p14:xfrm>
                <a:off x="3775277" y="4172623"/>
                <a:ext cx="164520" cy="445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DD1F840-D55A-4BE7-BD2F-E7EDDAAE9FB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57277" y="4154983"/>
                  <a:ext cx="200160" cy="48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9FCAF98-86A9-4C90-9497-8ACFF1DF5DB9}"/>
              </a:ext>
            </a:extLst>
          </p:cNvPr>
          <p:cNvGrpSpPr/>
          <p:nvPr/>
        </p:nvGrpSpPr>
        <p:grpSpPr>
          <a:xfrm>
            <a:off x="1865837" y="4856263"/>
            <a:ext cx="2246400" cy="499680"/>
            <a:chOff x="1865837" y="4856263"/>
            <a:chExt cx="224640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52EA1A3-B69F-4746-9342-5EE52406EB50}"/>
                    </a:ext>
                  </a:extLst>
                </p14:cNvPr>
                <p14:cNvContentPartPr/>
                <p14:nvPr/>
              </p14:nvContentPartPr>
              <p14:xfrm>
                <a:off x="1865837" y="5058223"/>
                <a:ext cx="296280" cy="192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52EA1A3-B69F-4746-9342-5EE52406EB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847837" y="5040583"/>
                  <a:ext cx="331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80641AD-4AF5-4898-AFE3-384A839F419C}"/>
                    </a:ext>
                  </a:extLst>
                </p14:cNvPr>
                <p14:cNvContentPartPr/>
                <p14:nvPr/>
              </p14:nvContentPartPr>
              <p14:xfrm>
                <a:off x="1915157" y="5027623"/>
                <a:ext cx="272160" cy="262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80641AD-4AF5-4898-AFE3-384A839F419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97157" y="5009983"/>
                  <a:ext cx="307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2F548F2-69BB-4AC4-B58B-6E769159DA25}"/>
                    </a:ext>
                  </a:extLst>
                </p14:cNvPr>
                <p14:cNvContentPartPr/>
                <p14:nvPr/>
              </p14:nvContentPartPr>
              <p14:xfrm>
                <a:off x="2270477" y="5273503"/>
                <a:ext cx="43920" cy="79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2F548F2-69BB-4AC4-B58B-6E769159DA2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52477" y="5255863"/>
                  <a:ext cx="79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7D2B204-7A58-4C9B-B2F8-CCBDAF81AF3D}"/>
                    </a:ext>
                  </a:extLst>
                </p14:cNvPr>
                <p14:cNvContentPartPr/>
                <p14:nvPr/>
              </p14:nvContentPartPr>
              <p14:xfrm>
                <a:off x="2261117" y="5116183"/>
                <a:ext cx="9360" cy="43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7D2B204-7A58-4C9B-B2F8-CCBDAF81AF3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243477" y="5098183"/>
                  <a:ext cx="45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666D165-8177-42DC-86AE-ED74AB85D816}"/>
                    </a:ext>
                  </a:extLst>
                </p14:cNvPr>
                <p14:cNvContentPartPr/>
                <p14:nvPr/>
              </p14:nvContentPartPr>
              <p14:xfrm>
                <a:off x="2462717" y="5089543"/>
                <a:ext cx="207000" cy="17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666D165-8177-42DC-86AE-ED74AB85D81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45077" y="5071903"/>
                  <a:ext cx="242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13C60B4-22C1-4BC7-95EB-C7236F49DEBF}"/>
                    </a:ext>
                  </a:extLst>
                </p14:cNvPr>
                <p14:cNvContentPartPr/>
                <p14:nvPr/>
              </p14:nvContentPartPr>
              <p14:xfrm>
                <a:off x="2474957" y="5162623"/>
                <a:ext cx="231480" cy="27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13C60B4-22C1-4BC7-95EB-C7236F49DE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57317" y="5144623"/>
                  <a:ext cx="267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11CED00-F9F2-40F0-8BBC-761B99CA085E}"/>
                    </a:ext>
                  </a:extLst>
                </p14:cNvPr>
                <p14:cNvContentPartPr/>
                <p14:nvPr/>
              </p14:nvContentPartPr>
              <p14:xfrm>
                <a:off x="2780597" y="4892623"/>
                <a:ext cx="136800" cy="446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11CED00-F9F2-40F0-8BBC-761B99CA085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62597" y="4874623"/>
                  <a:ext cx="1724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2069078-F538-4118-94EC-F29EACA874B4}"/>
                    </a:ext>
                  </a:extLst>
                </p14:cNvPr>
                <p14:cNvContentPartPr/>
                <p14:nvPr/>
              </p14:nvContentPartPr>
              <p14:xfrm>
                <a:off x="2923877" y="5094943"/>
                <a:ext cx="150120" cy="181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2069078-F538-4118-94EC-F29EACA874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06237" y="5076943"/>
                  <a:ext cx="185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5E47268-B0F0-4258-AFD1-F4DE84EBB9A7}"/>
                    </a:ext>
                  </a:extLst>
                </p14:cNvPr>
                <p14:cNvContentPartPr/>
                <p14:nvPr/>
              </p14:nvContentPartPr>
              <p14:xfrm>
                <a:off x="3136277" y="4890823"/>
                <a:ext cx="99360" cy="327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5E47268-B0F0-4258-AFD1-F4DE84EBB9A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18277" y="4872823"/>
                  <a:ext cx="1350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2C02E0C-CAEF-4E31-9DDB-0DC103E89F50}"/>
                    </a:ext>
                  </a:extLst>
                </p14:cNvPr>
                <p14:cNvContentPartPr/>
                <p14:nvPr/>
              </p14:nvContentPartPr>
              <p14:xfrm>
                <a:off x="3054917" y="5004583"/>
                <a:ext cx="281160" cy="19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2C02E0C-CAEF-4E31-9DDB-0DC103E89F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37277" y="4986583"/>
                  <a:ext cx="316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C64FB6-17A9-4170-9754-E030FDC233D7}"/>
                    </a:ext>
                  </a:extLst>
                </p14:cNvPr>
                <p14:cNvContentPartPr/>
                <p14:nvPr/>
              </p14:nvContentPartPr>
              <p14:xfrm>
                <a:off x="3354437" y="5201503"/>
                <a:ext cx="45720" cy="1148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C64FB6-17A9-4170-9754-E030FDC233D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36437" y="5183503"/>
                  <a:ext cx="81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BF5E630-9905-447F-AA34-3D4B30C9D6B7}"/>
                    </a:ext>
                  </a:extLst>
                </p14:cNvPr>
                <p14:cNvContentPartPr/>
                <p14:nvPr/>
              </p14:nvContentPartPr>
              <p14:xfrm>
                <a:off x="3518597" y="5100703"/>
                <a:ext cx="132120" cy="30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BF5E630-9905-447F-AA34-3D4B30C9D6B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00957" y="5082703"/>
                  <a:ext cx="167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E951E98-2C32-4088-BE6F-5111CE31940E}"/>
                    </a:ext>
                  </a:extLst>
                </p14:cNvPr>
                <p14:cNvContentPartPr/>
                <p14:nvPr/>
              </p14:nvContentPartPr>
              <p14:xfrm>
                <a:off x="3773117" y="5055703"/>
                <a:ext cx="129240" cy="181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E951E98-2C32-4088-BE6F-5111CE31940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55477" y="5037703"/>
                  <a:ext cx="164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EAE0794-AA07-4E45-AFCF-CD23D9FF3E7B}"/>
                    </a:ext>
                  </a:extLst>
                </p14:cNvPr>
                <p14:cNvContentPartPr/>
                <p14:nvPr/>
              </p14:nvContentPartPr>
              <p14:xfrm>
                <a:off x="3723797" y="4984423"/>
                <a:ext cx="241920" cy="13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EAE0794-AA07-4E45-AFCF-CD23D9FF3E7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05797" y="4966423"/>
                  <a:ext cx="277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7DB3C30-3BEF-4917-9497-17EAE9F48E32}"/>
                    </a:ext>
                  </a:extLst>
                </p14:cNvPr>
                <p14:cNvContentPartPr/>
                <p14:nvPr/>
              </p14:nvContentPartPr>
              <p14:xfrm>
                <a:off x="3971477" y="4856263"/>
                <a:ext cx="140760" cy="499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7DB3C30-3BEF-4917-9497-17EAE9F48E3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953837" y="4838623"/>
                  <a:ext cx="176400" cy="53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690D473-63D3-4BA0-AFA7-8A880EC5A692}"/>
                  </a:ext>
                </a:extLst>
              </p14:cNvPr>
              <p14:cNvContentPartPr/>
              <p14:nvPr/>
            </p14:nvContentPartPr>
            <p14:xfrm>
              <a:off x="2467757" y="6155143"/>
              <a:ext cx="182520" cy="2847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690D473-63D3-4BA0-AFA7-8A880EC5A69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449757" y="6137143"/>
                <a:ext cx="218160" cy="32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6CFCB02-E9E0-4689-9B1E-036A3536617E}"/>
              </a:ext>
            </a:extLst>
          </p:cNvPr>
          <p:cNvGrpSpPr/>
          <p:nvPr/>
        </p:nvGrpSpPr>
        <p:grpSpPr>
          <a:xfrm>
            <a:off x="2434637" y="6289423"/>
            <a:ext cx="419040" cy="226080"/>
            <a:chOff x="2434637" y="6289423"/>
            <a:chExt cx="41904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004836A-B370-4DDA-9198-5529AE3A39D5}"/>
                    </a:ext>
                  </a:extLst>
                </p14:cNvPr>
                <p14:cNvContentPartPr/>
                <p14:nvPr/>
              </p14:nvContentPartPr>
              <p14:xfrm>
                <a:off x="2441117" y="6308143"/>
                <a:ext cx="1440" cy="4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004836A-B370-4DDA-9198-5529AE3A39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23477" y="6290503"/>
                  <a:ext cx="3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CE4ED9D-59D1-4E32-B18C-5312A6C629A9}"/>
                    </a:ext>
                  </a:extLst>
                </p14:cNvPr>
                <p14:cNvContentPartPr/>
                <p14:nvPr/>
              </p14:nvContentPartPr>
              <p14:xfrm>
                <a:off x="2434637" y="6289423"/>
                <a:ext cx="183240" cy="16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CE4ED9D-59D1-4E32-B18C-5312A6C629A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16997" y="6271423"/>
                  <a:ext cx="218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1C6980C-561D-4688-85BA-010BEFCA12B6}"/>
                    </a:ext>
                  </a:extLst>
                </p14:cNvPr>
                <p14:cNvContentPartPr/>
                <p14:nvPr/>
              </p14:nvContentPartPr>
              <p14:xfrm>
                <a:off x="2689877" y="6352063"/>
                <a:ext cx="163800" cy="163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1C6980C-561D-4688-85BA-010BEFCA12B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71877" y="6334423"/>
                  <a:ext cx="19944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D7EF035-B4A1-4DF5-853B-9939D3D6CEA9}"/>
                  </a:ext>
                </a:extLst>
              </p14:cNvPr>
              <p14:cNvContentPartPr/>
              <p14:nvPr/>
            </p14:nvContentPartPr>
            <p14:xfrm>
              <a:off x="3290717" y="6296263"/>
              <a:ext cx="58680" cy="1738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D7EF035-B4A1-4DF5-853B-9939D3D6CEA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272717" y="6278623"/>
                <a:ext cx="9432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2CEFB92-FA7C-4E67-8948-A3BC31EF0763}"/>
              </a:ext>
            </a:extLst>
          </p:cNvPr>
          <p:cNvGrpSpPr/>
          <p:nvPr/>
        </p:nvGrpSpPr>
        <p:grpSpPr>
          <a:xfrm>
            <a:off x="3602117" y="6194743"/>
            <a:ext cx="1495800" cy="334800"/>
            <a:chOff x="3602117" y="6194743"/>
            <a:chExt cx="149580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0106D2B-201D-4F6B-BC5E-90EF94385E2D}"/>
                    </a:ext>
                  </a:extLst>
                </p14:cNvPr>
                <p14:cNvContentPartPr/>
                <p14:nvPr/>
              </p14:nvContentPartPr>
              <p14:xfrm>
                <a:off x="3602117" y="6194743"/>
                <a:ext cx="244440" cy="234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0106D2B-201D-4F6B-BC5E-90EF94385E2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84117" y="6176743"/>
                  <a:ext cx="280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803BF54-0F39-4E24-BDE6-10B4F4F1383D}"/>
                    </a:ext>
                  </a:extLst>
                </p14:cNvPr>
                <p14:cNvContentPartPr/>
                <p14:nvPr/>
              </p14:nvContentPartPr>
              <p14:xfrm>
                <a:off x="3973637" y="6235423"/>
                <a:ext cx="129960" cy="22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803BF54-0F39-4E24-BDE6-10B4F4F1383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55997" y="6217783"/>
                  <a:ext cx="165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4D3E4A-139D-45B2-B610-9F9BA9A8D63B}"/>
                    </a:ext>
                  </a:extLst>
                </p14:cNvPr>
                <p14:cNvContentPartPr/>
                <p14:nvPr/>
              </p14:nvContentPartPr>
              <p14:xfrm>
                <a:off x="4005677" y="6295903"/>
                <a:ext cx="121680" cy="21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4D3E4A-139D-45B2-B610-9F9BA9A8D63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987677" y="6277903"/>
                  <a:ext cx="157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E909EEA-D683-43D5-9B41-E2841B8F3535}"/>
                    </a:ext>
                  </a:extLst>
                </p14:cNvPr>
                <p14:cNvContentPartPr/>
                <p14:nvPr/>
              </p14:nvContentPartPr>
              <p14:xfrm>
                <a:off x="4236437" y="6200503"/>
                <a:ext cx="132840" cy="186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E909EEA-D683-43D5-9B41-E2841B8F353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18437" y="6182863"/>
                  <a:ext cx="168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BDD0097-76C7-4000-8D51-DABEE5784EB9}"/>
                    </a:ext>
                  </a:extLst>
                </p14:cNvPr>
                <p14:cNvContentPartPr/>
                <p14:nvPr/>
              </p14:nvContentPartPr>
              <p14:xfrm>
                <a:off x="4203677" y="6209143"/>
                <a:ext cx="171720" cy="208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BDD0097-76C7-4000-8D51-DABEE5784EB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86037" y="6191143"/>
                  <a:ext cx="207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2779121-BA87-4F68-87EA-DBA153F94294}"/>
                    </a:ext>
                  </a:extLst>
                </p14:cNvPr>
                <p14:cNvContentPartPr/>
                <p14:nvPr/>
              </p14:nvContentPartPr>
              <p14:xfrm>
                <a:off x="4392317" y="6352423"/>
                <a:ext cx="65520" cy="138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2779121-BA87-4F68-87EA-DBA153F9429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74317" y="6334423"/>
                  <a:ext cx="101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8DD979C-8941-42B5-B7B1-773D53FEB1DB}"/>
                    </a:ext>
                  </a:extLst>
                </p14:cNvPr>
                <p14:cNvContentPartPr/>
                <p14:nvPr/>
              </p14:nvContentPartPr>
              <p14:xfrm>
                <a:off x="4542437" y="6250183"/>
                <a:ext cx="192960" cy="279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8DD979C-8941-42B5-B7B1-773D53FEB1D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24797" y="6232543"/>
                  <a:ext cx="228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2695C3F-B1DB-40E3-98CC-90E480FFFAE3}"/>
                    </a:ext>
                  </a:extLst>
                </p14:cNvPr>
                <p14:cNvContentPartPr/>
                <p14:nvPr/>
              </p14:nvContentPartPr>
              <p14:xfrm>
                <a:off x="4773557" y="6406423"/>
                <a:ext cx="25920" cy="77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2695C3F-B1DB-40E3-98CC-90E480FFFA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55557" y="6388423"/>
                  <a:ext cx="61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8FB1979-EC7D-4268-BC60-6B460C79B99B}"/>
                    </a:ext>
                  </a:extLst>
                </p14:cNvPr>
                <p14:cNvContentPartPr/>
                <p14:nvPr/>
              </p14:nvContentPartPr>
              <p14:xfrm>
                <a:off x="4861397" y="6239383"/>
                <a:ext cx="183960" cy="161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8FB1979-EC7D-4268-BC60-6B460C79B99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43397" y="6221383"/>
                  <a:ext cx="219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AE43905-BA3F-43A4-85A2-DED4E401BBCD}"/>
                    </a:ext>
                  </a:extLst>
                </p14:cNvPr>
                <p14:cNvContentPartPr/>
                <p14:nvPr/>
              </p14:nvContentPartPr>
              <p14:xfrm>
                <a:off x="4864997" y="6280783"/>
                <a:ext cx="232920" cy="33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AE43905-BA3F-43A4-85A2-DED4E401BBC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47357" y="6262783"/>
                  <a:ext cx="26856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EBE16A95-ED2F-41B7-B40D-62E45FD6568C}"/>
                  </a:ext>
                </a:extLst>
              </p14:cNvPr>
              <p14:cNvContentPartPr/>
              <p14:nvPr/>
            </p14:nvContentPartPr>
            <p14:xfrm>
              <a:off x="5512277" y="6318583"/>
              <a:ext cx="68400" cy="1724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EBE16A95-ED2F-41B7-B40D-62E45FD6568C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5494277" y="6300583"/>
                <a:ext cx="10404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B9FB64-6591-4D1E-9A3A-133FEF4E8E6A}"/>
              </a:ext>
            </a:extLst>
          </p:cNvPr>
          <p:cNvGrpSpPr/>
          <p:nvPr/>
        </p:nvGrpSpPr>
        <p:grpSpPr>
          <a:xfrm>
            <a:off x="6008357" y="5995663"/>
            <a:ext cx="741960" cy="474840"/>
            <a:chOff x="6008357" y="5995663"/>
            <a:chExt cx="74196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BA26BD5-3E7D-4543-9563-B3CBE457AE8F}"/>
                    </a:ext>
                  </a:extLst>
                </p14:cNvPr>
                <p14:cNvContentPartPr/>
                <p14:nvPr/>
              </p14:nvContentPartPr>
              <p14:xfrm>
                <a:off x="6040757" y="6084583"/>
                <a:ext cx="248400" cy="356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BA26BD5-3E7D-4543-9563-B3CBE457AE8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022757" y="6066943"/>
                  <a:ext cx="2840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BE101E2-F4EB-45AC-8989-BFEF1FE6B50D}"/>
                    </a:ext>
                  </a:extLst>
                </p14:cNvPr>
                <p14:cNvContentPartPr/>
                <p14:nvPr/>
              </p14:nvContentPartPr>
              <p14:xfrm>
                <a:off x="6107717" y="6277543"/>
                <a:ext cx="107640" cy="10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BE101E2-F4EB-45AC-8989-BFEF1FE6B5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90077" y="6259903"/>
                  <a:ext cx="143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2068FC4-3B3B-42F9-B44F-528DBC6AE789}"/>
                    </a:ext>
                  </a:extLst>
                </p14:cNvPr>
                <p14:cNvContentPartPr/>
                <p14:nvPr/>
              </p14:nvContentPartPr>
              <p14:xfrm>
                <a:off x="6008357" y="5995663"/>
                <a:ext cx="339840" cy="25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2068FC4-3B3B-42F9-B44F-528DBC6AE78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990717" y="5977663"/>
                  <a:ext cx="375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A8CCBA5-67E4-4E01-900E-E334BE0F9615}"/>
                    </a:ext>
                  </a:extLst>
                </p14:cNvPr>
                <p14:cNvContentPartPr/>
                <p14:nvPr/>
              </p14:nvContentPartPr>
              <p14:xfrm>
                <a:off x="6465917" y="6236503"/>
                <a:ext cx="18720" cy="39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A8CCBA5-67E4-4E01-900E-E334BE0F961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447917" y="6218503"/>
                  <a:ext cx="54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1DCC13C-AA0E-4B72-9708-58FF32AD24B5}"/>
                    </a:ext>
                  </a:extLst>
                </p14:cNvPr>
                <p14:cNvContentPartPr/>
                <p14:nvPr/>
              </p14:nvContentPartPr>
              <p14:xfrm>
                <a:off x="6605237" y="6115183"/>
                <a:ext cx="30240" cy="308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1DCC13C-AA0E-4B72-9708-58FF32AD24B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87597" y="6097183"/>
                  <a:ext cx="658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29BAFB-7E72-4196-80F0-1EB506C247AF}"/>
                    </a:ext>
                  </a:extLst>
                </p14:cNvPr>
                <p14:cNvContentPartPr/>
                <p14:nvPr/>
              </p14:nvContentPartPr>
              <p14:xfrm>
                <a:off x="6578957" y="6080983"/>
                <a:ext cx="160560" cy="389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29BAFB-7E72-4196-80F0-1EB506C247A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560957" y="6062983"/>
                  <a:ext cx="1962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343B473-D40A-4DF5-ACEC-BABA89F842A9}"/>
                    </a:ext>
                  </a:extLst>
                </p14:cNvPr>
                <p14:cNvContentPartPr/>
                <p14:nvPr/>
              </p14:nvContentPartPr>
              <p14:xfrm>
                <a:off x="6516677" y="6015823"/>
                <a:ext cx="233640" cy="11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343B473-D40A-4DF5-ACEC-BABA89F842A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98677" y="5998183"/>
                  <a:ext cx="26928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9B6CC15-C0E8-4253-A8D7-9B20598F3F5C}"/>
              </a:ext>
            </a:extLst>
          </p:cNvPr>
          <p:cNvGrpSpPr/>
          <p:nvPr/>
        </p:nvGrpSpPr>
        <p:grpSpPr>
          <a:xfrm>
            <a:off x="6954437" y="6233263"/>
            <a:ext cx="211320" cy="101880"/>
            <a:chOff x="6954437" y="6233263"/>
            <a:chExt cx="21132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EC6593F-6FB4-4014-8585-C34A56B491EE}"/>
                    </a:ext>
                  </a:extLst>
                </p14:cNvPr>
                <p14:cNvContentPartPr/>
                <p14:nvPr/>
              </p14:nvContentPartPr>
              <p14:xfrm>
                <a:off x="6954437" y="6233263"/>
                <a:ext cx="207720" cy="2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EC6593F-6FB4-4014-8585-C34A56B491E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36437" y="6215623"/>
                  <a:ext cx="243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8E34277-54F4-4B02-A50B-F6490E067305}"/>
                    </a:ext>
                  </a:extLst>
                </p14:cNvPr>
                <p14:cNvContentPartPr/>
                <p14:nvPr/>
              </p14:nvContentPartPr>
              <p14:xfrm>
                <a:off x="6962357" y="6303103"/>
                <a:ext cx="203400" cy="32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8E34277-54F4-4B02-A50B-F6490E06730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44357" y="6285103"/>
                  <a:ext cx="2390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A004E19-06BA-4819-B27B-C1A608D60E3D}"/>
              </a:ext>
            </a:extLst>
          </p:cNvPr>
          <p:cNvGrpSpPr/>
          <p:nvPr/>
        </p:nvGrpSpPr>
        <p:grpSpPr>
          <a:xfrm>
            <a:off x="7357277" y="6059023"/>
            <a:ext cx="933840" cy="442080"/>
            <a:chOff x="7357277" y="6059023"/>
            <a:chExt cx="93384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A900663-6F0A-4917-A5D0-AB68BD2C210D}"/>
                    </a:ext>
                  </a:extLst>
                </p14:cNvPr>
                <p14:cNvContentPartPr/>
                <p14:nvPr/>
              </p14:nvContentPartPr>
              <p14:xfrm>
                <a:off x="7357277" y="6059023"/>
                <a:ext cx="238320" cy="390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A900663-6F0A-4917-A5D0-AB68BD2C210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339637" y="6041383"/>
                  <a:ext cx="273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9331768-383F-4048-9022-6E42BFFA9091}"/>
                    </a:ext>
                  </a:extLst>
                </p14:cNvPr>
                <p14:cNvContentPartPr/>
                <p14:nvPr/>
              </p14:nvContentPartPr>
              <p14:xfrm>
                <a:off x="7412357" y="6249103"/>
                <a:ext cx="151920" cy="48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9331768-383F-4048-9022-6E42BFFA909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94717" y="6231463"/>
                  <a:ext cx="1875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96DD6A-9708-47AF-9CE6-5BB16295B625}"/>
                    </a:ext>
                  </a:extLst>
                </p14:cNvPr>
                <p14:cNvContentPartPr/>
                <p14:nvPr/>
              </p14:nvContentPartPr>
              <p14:xfrm>
                <a:off x="7654277" y="6294463"/>
                <a:ext cx="156240" cy="194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96DD6A-9708-47AF-9CE6-5BB16295B62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36637" y="6276823"/>
                  <a:ext cx="191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3DBC896-44E3-40B8-A8FA-747EBA1FDA05}"/>
                    </a:ext>
                  </a:extLst>
                </p14:cNvPr>
                <p14:cNvContentPartPr/>
                <p14:nvPr/>
              </p14:nvContentPartPr>
              <p14:xfrm>
                <a:off x="7930757" y="6077023"/>
                <a:ext cx="164880" cy="366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3DBC896-44E3-40B8-A8FA-747EBA1FDA0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912757" y="6059383"/>
                  <a:ext cx="2005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73C082C-DB59-4C83-87A4-D2505B3388E1}"/>
                    </a:ext>
                  </a:extLst>
                </p14:cNvPr>
                <p14:cNvContentPartPr/>
                <p14:nvPr/>
              </p14:nvContentPartPr>
              <p14:xfrm>
                <a:off x="8137397" y="6329023"/>
                <a:ext cx="153720" cy="172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73C082C-DB59-4C83-87A4-D2505B3388E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119757" y="6311023"/>
                  <a:ext cx="189360" cy="20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6947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1721</Words>
  <Application>Microsoft Office PowerPoint</Application>
  <PresentationFormat>On-screen Show (4:3)</PresentationFormat>
  <Paragraphs>193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Symbol</vt:lpstr>
      <vt:lpstr>Wingdings</vt:lpstr>
      <vt:lpstr>Office Theme</vt:lpstr>
      <vt:lpstr>Section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7.  The components of a general 4-vector have either time or space character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25.  Antisymmetric 4-tensor Aik</vt:lpstr>
      <vt:lpstr>PowerPoint Presentation</vt:lpstr>
      <vt:lpstr>PowerPoint Presentation</vt:lpstr>
      <vt:lpstr>28.  4-divergence of 4-vector</vt:lpstr>
      <vt:lpstr>PowerPoint Presentation</vt:lpstr>
      <vt:lpstr>30.  Integral over a curve in 4-space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4D Gauss theorem</vt:lpstr>
      <vt:lpstr>PowerPoint Presentation</vt:lpstr>
      <vt:lpstr>4D Stokes Theorem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Robert Peale</cp:lastModifiedBy>
  <cp:revision>141</cp:revision>
  <dcterms:created xsi:type="dcterms:W3CDTF">2012-08-19T19:46:00Z</dcterms:created>
  <dcterms:modified xsi:type="dcterms:W3CDTF">2021-09-06T23:01:50Z</dcterms:modified>
</cp:coreProperties>
</file>