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24FE-7219-4620-97AF-649F9FF134A5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9CB8A-FD53-4A7E-8E7C-D3BB52142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Coulomb’s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988" t="20826"/>
          <a:stretch/>
        </p:blipFill>
        <p:spPr bwMode="auto">
          <a:xfrm>
            <a:off x="1396015" y="914400"/>
            <a:ext cx="5181600" cy="270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2301" t="5242" r="56195"/>
          <a:stretch/>
        </p:blipFill>
        <p:spPr bwMode="auto">
          <a:xfrm>
            <a:off x="2032986" y="4651899"/>
            <a:ext cx="2308195" cy="144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0" y="1524000"/>
            <a:ext cx="1988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Electro</a:t>
            </a:r>
            <a:r>
              <a:rPr lang="en-US" sz="2000" dirty="0" smtClean="0">
                <a:solidFill>
                  <a:srgbClr val="FF0000"/>
                </a:solidFill>
              </a:rPr>
              <a:t>static</a:t>
            </a:r>
            <a:r>
              <a:rPr lang="en-US" sz="2000" dirty="0" smtClean="0"/>
              <a:t> field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5257800"/>
            <a:ext cx="2118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Poisson’s equation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 v</a:t>
            </a:r>
            <a:r>
              <a:rPr lang="en-US" sz="2400" dirty="0" smtClean="0"/>
              <a:t>acuum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Symbol" panose="05050102010706020507" pitchFamily="18" charset="2"/>
              </a:rPr>
              <a:t>r</a:t>
            </a:r>
            <a:r>
              <a:rPr lang="en-US" sz="2400" dirty="0" smtClean="0"/>
              <a:t> = </a:t>
            </a:r>
            <a:r>
              <a:rPr lang="en-US" sz="2400" dirty="0" smtClean="0"/>
              <a:t>0.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Then Poisson’s equation becomes Laplace’s </a:t>
            </a:r>
            <a:r>
              <a:rPr lang="en-US" sz="2400" dirty="0" smtClean="0"/>
              <a:t>equation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678" t="47368" r="50319" b="10526"/>
          <a:stretch>
            <a:fillRect/>
          </a:stretch>
        </p:blipFill>
        <p:spPr bwMode="auto">
          <a:xfrm>
            <a:off x="3352800" y="3581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3890" t="34734" r="43282" b="22706"/>
          <a:stretch/>
        </p:blipFill>
        <p:spPr bwMode="auto">
          <a:xfrm>
            <a:off x="2423604" y="2754297"/>
            <a:ext cx="2734322" cy="158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68646" y="374249"/>
            <a:ext cx="6911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Theorem:  Scalar potential cannot have an </a:t>
            </a:r>
            <a:r>
              <a:rPr lang="en-US" sz="2000" dirty="0" err="1" smtClean="0"/>
              <a:t>extremum</a:t>
            </a:r>
            <a:r>
              <a:rPr lang="en-US" sz="2000" dirty="0" smtClean="0"/>
              <a:t> in vacuum.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91348" y="1188731"/>
            <a:ext cx="5574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Proof:  Suppose </a:t>
            </a:r>
            <a:r>
              <a:rPr lang="en-US" sz="2000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 has an extreme value somewhere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70223" y="2829017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93466" y="3683082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AND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47964" y="2905217"/>
            <a:ext cx="178696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0   at that point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299025" y="3632446"/>
            <a:ext cx="2549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All have the same sign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05185" y="5758934"/>
            <a:ext cx="1892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 that violates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605462"/>
            <a:ext cx="3048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58934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0023" t="34081" r="37277" b="17281"/>
          <a:stretch/>
        </p:blipFill>
        <p:spPr bwMode="auto">
          <a:xfrm>
            <a:off x="228600" y="2661714"/>
            <a:ext cx="4762535" cy="237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0" y="572631"/>
            <a:ext cx="5736537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Point charge.  </a:t>
            </a:r>
            <a:endParaRPr lang="en-US" sz="2000" dirty="0" smtClean="0"/>
          </a:p>
          <a:p>
            <a:r>
              <a:rPr lang="en-US" sz="2000" dirty="0" smtClean="0"/>
              <a:t>Field </a:t>
            </a:r>
            <a:r>
              <a:rPr lang="en-US" sz="2000" dirty="0" smtClean="0"/>
              <a:t>is spherically </a:t>
            </a:r>
            <a:r>
              <a:rPr lang="en-US" sz="2000" dirty="0" smtClean="0"/>
              <a:t>symmetric.</a:t>
            </a:r>
            <a:endParaRPr lang="en-US" sz="2000" dirty="0" smtClean="0"/>
          </a:p>
          <a:p>
            <a:r>
              <a:rPr lang="en-US" sz="2000" dirty="0" smtClean="0"/>
              <a:t>No </a:t>
            </a:r>
            <a:r>
              <a:rPr lang="en-US" sz="2000" dirty="0" smtClean="0">
                <a:latin typeface="Symbol" panose="05050102010706020507" pitchFamily="18" charset="2"/>
              </a:rPr>
              <a:t>f </a:t>
            </a:r>
            <a:r>
              <a:rPr lang="en-US" sz="2000" dirty="0" smtClean="0"/>
              <a:t>or </a:t>
            </a:r>
            <a:r>
              <a:rPr lang="en-US" sz="2000" dirty="0" smtClean="0">
                <a:latin typeface="Symbol" panose="05050102010706020507" pitchFamily="18" charset="2"/>
              </a:rPr>
              <a:t>q</a:t>
            </a:r>
            <a:r>
              <a:rPr lang="en-US" sz="2000" dirty="0" smtClean="0"/>
              <a:t> dependence.</a:t>
            </a:r>
          </a:p>
          <a:p>
            <a:r>
              <a:rPr lang="en-US" sz="2000" b="1" dirty="0" smtClean="0"/>
              <a:t>E</a:t>
            </a:r>
            <a:r>
              <a:rPr lang="en-US" sz="2000" dirty="0" smtClean="0"/>
              <a:t> is oriented along a radius vector from the point charge.</a:t>
            </a:r>
          </a:p>
          <a:p>
            <a:r>
              <a:rPr lang="en-US" sz="2000" dirty="0" smtClean="0"/>
              <a:t>E = E(R) is a function only of the distance R from the charge.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3703" y="5181600"/>
            <a:ext cx="31490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Inversely proportional to the square of the distance from the charge.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066662" y="4254550"/>
            <a:ext cx="1694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Coulomb’s law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Potential of a point charge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6071" t="30319"/>
          <a:stretch/>
        </p:blipFill>
        <p:spPr bwMode="auto">
          <a:xfrm>
            <a:off x="2133600" y="3581400"/>
            <a:ext cx="4622307" cy="185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128" y="1828800"/>
            <a:ext cx="1165472" cy="76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3048000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System of charges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1" y="1447800"/>
            <a:ext cx="3724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Superposition principle:</a:t>
            </a:r>
          </a:p>
          <a:p>
            <a:r>
              <a:rPr lang="en-US" sz="2000" b="1" dirty="0" smtClean="0"/>
              <a:t>E</a:t>
            </a:r>
            <a:r>
              <a:rPr lang="en-US" sz="2000" dirty="0" smtClean="0"/>
              <a:t>-field at a field point is the vector sum of the fields form all charges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1676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at field point is sum of potentials from all charges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7" y="3352800"/>
            <a:ext cx="18002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"/>
          <a:stretch/>
        </p:blipFill>
        <p:spPr bwMode="auto">
          <a:xfrm>
            <a:off x="1149790" y="3124200"/>
            <a:ext cx="287928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Continuous charge distribution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66428" y="4419600"/>
            <a:ext cx="2086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/>
              <a:t> = charge density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93"/>
          <a:stretch/>
        </p:blipFill>
        <p:spPr bwMode="auto">
          <a:xfrm>
            <a:off x="1752600" y="3195960"/>
            <a:ext cx="2124075" cy="78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5" t="5789"/>
          <a:stretch/>
        </p:blipFill>
        <p:spPr bwMode="auto">
          <a:xfrm>
            <a:off x="5379868" y="2831977"/>
            <a:ext cx="2478257" cy="144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58125" y="2743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Field point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Point charge</a:t>
            </a:r>
            <a:endParaRPr 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36588" t="46056" r="7964"/>
          <a:stretch/>
        </p:blipFill>
        <p:spPr bwMode="auto">
          <a:xfrm>
            <a:off x="2895600" y="3396901"/>
            <a:ext cx="4422051" cy="2391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553200" y="7620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2209800"/>
            <a:ext cx="1533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19325"/>
            <a:ext cx="8858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1952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4302" y="1320284"/>
            <a:ext cx="2118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Poisson’s equation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156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Coulomb’s Law</vt:lpstr>
      <vt:lpstr>PowerPoint Presentation</vt:lpstr>
      <vt:lpstr>In vacuum, r = 0. Then Poisson’s equation becomes Laplace’s equation</vt:lpstr>
      <vt:lpstr>PowerPoint Presentation</vt:lpstr>
      <vt:lpstr>PowerPoint Presentation</vt:lpstr>
      <vt:lpstr>Potential of a point charge</vt:lpstr>
      <vt:lpstr>System of charges</vt:lpstr>
      <vt:lpstr>Continuous charge distribution</vt:lpstr>
      <vt:lpstr>Point charge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Coulomb’s Law</dc:title>
  <dc:creator>Your User Name</dc:creator>
  <cp:lastModifiedBy>Robert Peale</cp:lastModifiedBy>
  <cp:revision>7</cp:revision>
  <dcterms:created xsi:type="dcterms:W3CDTF">2013-10-13T18:19:53Z</dcterms:created>
  <dcterms:modified xsi:type="dcterms:W3CDTF">2015-10-22T17:20:23Z</dcterms:modified>
</cp:coreProperties>
</file>