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35" r:id="rId31"/>
    <p:sldId id="336" r:id="rId32"/>
    <p:sldId id="337" r:id="rId33"/>
    <p:sldId id="338" r:id="rId34"/>
    <p:sldId id="339" r:id="rId35"/>
    <p:sldId id="340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0" r:id="rId51"/>
    <p:sldId id="301" r:id="rId52"/>
    <p:sldId id="299" r:id="rId53"/>
    <p:sldId id="302" r:id="rId54"/>
    <p:sldId id="304" r:id="rId55"/>
    <p:sldId id="303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9" r:id="rId70"/>
    <p:sldId id="320" r:id="rId71"/>
    <p:sldId id="318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3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FA0F-A500-4F33-91AF-3E675D9592F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9A3A-3FE8-4215-96D3-F39A0BF9C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10" Type="http://schemas.openxmlformats.org/officeDocument/2006/relationships/image" Target="../media/image133.emf"/><Relationship Id="rId4" Type="http://schemas.openxmlformats.org/officeDocument/2006/relationships/image" Target="../media/image127.emf"/><Relationship Id="rId9" Type="http://schemas.openxmlformats.org/officeDocument/2006/relationships/image" Target="../media/image13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image" Target="../media/image148.emf"/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12" Type="http://schemas.openxmlformats.org/officeDocument/2006/relationships/image" Target="../media/image147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emf"/><Relationship Id="rId11" Type="http://schemas.openxmlformats.org/officeDocument/2006/relationships/image" Target="../media/image146.emf"/><Relationship Id="rId5" Type="http://schemas.openxmlformats.org/officeDocument/2006/relationships/image" Target="../media/image140.emf"/><Relationship Id="rId10" Type="http://schemas.openxmlformats.org/officeDocument/2006/relationships/image" Target="../media/image145.emf"/><Relationship Id="rId4" Type="http://schemas.openxmlformats.org/officeDocument/2006/relationships/image" Target="../media/image139.emf"/><Relationship Id="rId9" Type="http://schemas.openxmlformats.org/officeDocument/2006/relationships/image" Target="../media/image144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image" Target="../media/image153.emf"/><Relationship Id="rId7" Type="http://schemas.openxmlformats.org/officeDocument/2006/relationships/image" Target="../media/image157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Relationship Id="rId9" Type="http://schemas.openxmlformats.org/officeDocument/2006/relationships/image" Target="../media/image15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3" Type="http://schemas.openxmlformats.org/officeDocument/2006/relationships/image" Target="../media/image164.emf"/><Relationship Id="rId7" Type="http://schemas.openxmlformats.org/officeDocument/2006/relationships/image" Target="../media/image168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emf"/><Relationship Id="rId5" Type="http://schemas.openxmlformats.org/officeDocument/2006/relationships/image" Target="../media/image166.emf"/><Relationship Id="rId10" Type="http://schemas.openxmlformats.org/officeDocument/2006/relationships/image" Target="../media/image171.emf"/><Relationship Id="rId4" Type="http://schemas.openxmlformats.org/officeDocument/2006/relationships/image" Target="../media/image165.emf"/><Relationship Id="rId9" Type="http://schemas.openxmlformats.org/officeDocument/2006/relationships/image" Target="../media/image170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13" Type="http://schemas.openxmlformats.org/officeDocument/2006/relationships/image" Target="../media/image183.emf"/><Relationship Id="rId3" Type="http://schemas.openxmlformats.org/officeDocument/2006/relationships/image" Target="../media/image173.emf"/><Relationship Id="rId7" Type="http://schemas.openxmlformats.org/officeDocument/2006/relationships/image" Target="../media/image177.emf"/><Relationship Id="rId12" Type="http://schemas.openxmlformats.org/officeDocument/2006/relationships/image" Target="../media/image182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emf"/><Relationship Id="rId11" Type="http://schemas.openxmlformats.org/officeDocument/2006/relationships/image" Target="../media/image181.emf"/><Relationship Id="rId5" Type="http://schemas.openxmlformats.org/officeDocument/2006/relationships/image" Target="../media/image175.emf"/><Relationship Id="rId10" Type="http://schemas.openxmlformats.org/officeDocument/2006/relationships/image" Target="../media/image180.emf"/><Relationship Id="rId4" Type="http://schemas.openxmlformats.org/officeDocument/2006/relationships/image" Target="../media/image174.emf"/><Relationship Id="rId9" Type="http://schemas.openxmlformats.org/officeDocument/2006/relationships/image" Target="../media/image179.emf"/><Relationship Id="rId14" Type="http://schemas.openxmlformats.org/officeDocument/2006/relationships/image" Target="../media/image184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3" Type="http://schemas.openxmlformats.org/officeDocument/2006/relationships/image" Target="../media/image186.emf"/><Relationship Id="rId7" Type="http://schemas.openxmlformats.org/officeDocument/2006/relationships/image" Target="../media/image190.emf"/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emf"/><Relationship Id="rId5" Type="http://schemas.openxmlformats.org/officeDocument/2006/relationships/image" Target="../media/image188.emf"/><Relationship Id="rId4" Type="http://schemas.openxmlformats.org/officeDocument/2006/relationships/image" Target="../media/image187.emf"/><Relationship Id="rId9" Type="http://schemas.openxmlformats.org/officeDocument/2006/relationships/image" Target="../media/image192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3" Type="http://schemas.openxmlformats.org/officeDocument/2006/relationships/image" Target="../media/image194.emf"/><Relationship Id="rId7" Type="http://schemas.openxmlformats.org/officeDocument/2006/relationships/image" Target="../media/image198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emf"/><Relationship Id="rId5" Type="http://schemas.openxmlformats.org/officeDocument/2006/relationships/image" Target="../media/image196.emf"/><Relationship Id="rId4" Type="http://schemas.openxmlformats.org/officeDocument/2006/relationships/image" Target="../media/image195.emf"/><Relationship Id="rId9" Type="http://schemas.openxmlformats.org/officeDocument/2006/relationships/image" Target="../media/image200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13" Type="http://schemas.openxmlformats.org/officeDocument/2006/relationships/image" Target="../media/image212.emf"/><Relationship Id="rId3" Type="http://schemas.openxmlformats.org/officeDocument/2006/relationships/image" Target="../media/image202.emf"/><Relationship Id="rId7" Type="http://schemas.openxmlformats.org/officeDocument/2006/relationships/image" Target="../media/image206.emf"/><Relationship Id="rId12" Type="http://schemas.openxmlformats.org/officeDocument/2006/relationships/image" Target="../media/image211.emf"/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emf"/><Relationship Id="rId11" Type="http://schemas.openxmlformats.org/officeDocument/2006/relationships/image" Target="../media/image210.emf"/><Relationship Id="rId5" Type="http://schemas.openxmlformats.org/officeDocument/2006/relationships/image" Target="../media/image204.emf"/><Relationship Id="rId10" Type="http://schemas.openxmlformats.org/officeDocument/2006/relationships/image" Target="../media/image209.emf"/><Relationship Id="rId4" Type="http://schemas.openxmlformats.org/officeDocument/2006/relationships/image" Target="../media/image203.emf"/><Relationship Id="rId9" Type="http://schemas.openxmlformats.org/officeDocument/2006/relationships/image" Target="../media/image20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image" Target="../media/image224.emf"/><Relationship Id="rId3" Type="http://schemas.openxmlformats.org/officeDocument/2006/relationships/image" Target="../media/image214.emf"/><Relationship Id="rId7" Type="http://schemas.openxmlformats.org/officeDocument/2006/relationships/image" Target="../media/image218.emf"/><Relationship Id="rId12" Type="http://schemas.openxmlformats.org/officeDocument/2006/relationships/image" Target="../media/image223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emf"/><Relationship Id="rId11" Type="http://schemas.openxmlformats.org/officeDocument/2006/relationships/image" Target="../media/image222.emf"/><Relationship Id="rId5" Type="http://schemas.openxmlformats.org/officeDocument/2006/relationships/image" Target="../media/image216.emf"/><Relationship Id="rId10" Type="http://schemas.openxmlformats.org/officeDocument/2006/relationships/image" Target="../media/image221.emf"/><Relationship Id="rId4" Type="http://schemas.openxmlformats.org/officeDocument/2006/relationships/image" Target="../media/image215.emf"/><Relationship Id="rId9" Type="http://schemas.openxmlformats.org/officeDocument/2006/relationships/image" Target="../media/image220.emf"/><Relationship Id="rId14" Type="http://schemas.openxmlformats.org/officeDocument/2006/relationships/image" Target="../media/image2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emf"/><Relationship Id="rId5" Type="http://schemas.openxmlformats.org/officeDocument/2006/relationships/image" Target="../media/image229.emf"/><Relationship Id="rId4" Type="http://schemas.openxmlformats.org/officeDocument/2006/relationships/image" Target="../media/image228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emf"/><Relationship Id="rId3" Type="http://schemas.openxmlformats.org/officeDocument/2006/relationships/image" Target="../media/image234.emf"/><Relationship Id="rId7" Type="http://schemas.openxmlformats.org/officeDocument/2006/relationships/image" Target="../media/image238.emf"/><Relationship Id="rId2" Type="http://schemas.openxmlformats.org/officeDocument/2006/relationships/image" Target="../media/image2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emf"/><Relationship Id="rId11" Type="http://schemas.openxmlformats.org/officeDocument/2006/relationships/image" Target="../media/image242.emf"/><Relationship Id="rId5" Type="http://schemas.openxmlformats.org/officeDocument/2006/relationships/image" Target="../media/image236.emf"/><Relationship Id="rId10" Type="http://schemas.openxmlformats.org/officeDocument/2006/relationships/image" Target="../media/image241.emf"/><Relationship Id="rId4" Type="http://schemas.openxmlformats.org/officeDocument/2006/relationships/image" Target="../media/image235.emf"/><Relationship Id="rId9" Type="http://schemas.openxmlformats.org/officeDocument/2006/relationships/image" Target="../media/image240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6B2C60-8354-450D-B56F-FB984CBBA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Electricity and Magnetism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471976-0C0F-44C5-8CB8-27C2BA465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9</a:t>
            </a:r>
          </a:p>
        </p:txBody>
      </p:sp>
    </p:spTree>
    <p:extLst>
      <p:ext uri="{BB962C8B-B14F-4D97-AF65-F5344CB8AC3E}">
        <p14:creationId xmlns:p14="http://schemas.microsoft.com/office/powerpoint/2010/main" val="157582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D104C35-C926-43D8-844E-9075AA05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24" y="541088"/>
            <a:ext cx="6135603" cy="1000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7A4CD8-5103-4BDB-AAF8-1F4158EAA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1" y="1764254"/>
            <a:ext cx="6750638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719F037-F071-46AB-8CFE-AE6C1EC8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07" y="818707"/>
            <a:ext cx="7561288" cy="39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1EE69E-D9F1-4A08-90E5-1E5660A3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26" y="356190"/>
            <a:ext cx="8117623" cy="6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6DB5CF-AF90-426E-876A-B9893029A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5"/>
          <a:stretch/>
        </p:blipFill>
        <p:spPr>
          <a:xfrm>
            <a:off x="1640520" y="1775637"/>
            <a:ext cx="4920781" cy="962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D40A0E-8165-44D2-BE29-E896458A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05" y="3610621"/>
            <a:ext cx="1621523" cy="509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C3108E-7008-490D-9880-F2204E429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944" y="3669141"/>
            <a:ext cx="3428454" cy="631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44BC1A-0738-43D0-954E-CDE5154BE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209" y="395153"/>
            <a:ext cx="2239826" cy="8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34ACC6-D9EF-4E46-9110-C48E3F8B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52" y="595423"/>
            <a:ext cx="1692346" cy="761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B772A7-5427-4922-8726-6F5F6F2A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52" y="1403497"/>
            <a:ext cx="3111308" cy="485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745616-2E5C-4D01-B052-D5F17F28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162" y="2317187"/>
            <a:ext cx="2329839" cy="111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1C96DD-C8E8-4505-A41F-8832752A9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869" y="2445902"/>
            <a:ext cx="1165293" cy="1066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4E9782-4B0D-4778-AE5E-076C589E9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623" y="4117849"/>
            <a:ext cx="2860385" cy="86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4BDE8C-4C6C-4CB4-85B5-19F6D05A5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965" y="4115823"/>
            <a:ext cx="2774846" cy="804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7904D9-3451-4338-9456-2AC95C966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8294" y="3238500"/>
            <a:ext cx="1393155" cy="8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EF8358-93D8-4CC1-934A-DBB1845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7" y="938491"/>
            <a:ext cx="8815145" cy="19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AED10C-A60C-4C27-A26A-EBF662F3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5" y="925032"/>
            <a:ext cx="8481351" cy="31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DED3CA-06F5-4D55-AF09-8E7B0DE6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5" y="1908544"/>
            <a:ext cx="7910410" cy="28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256D3B-6EAD-402E-ABFC-BDB9E49D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3" y="1360914"/>
            <a:ext cx="2139152" cy="169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C3C8D7-C7E5-4216-8189-8361FC687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27" y="1807057"/>
            <a:ext cx="4133238" cy="12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54B30-D616-43EC-B7D9-E27EA05B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28" y="595423"/>
            <a:ext cx="6616437" cy="1754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91CB7B-D0AF-40EE-9470-F6EB52D0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96" y="2756536"/>
            <a:ext cx="5823993" cy="10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951828-581F-4B12-A49B-C209D9C2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4" y="1015410"/>
            <a:ext cx="8786923" cy="48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EA823D-42F5-4031-9DCF-BF3C2CD2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0" y="624627"/>
            <a:ext cx="7679505" cy="2804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66BADE-8D54-4ADF-BE01-A267EA6B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30" y="4366873"/>
            <a:ext cx="4126477" cy="17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6982FEF-ECDA-4872-8BF7-57C5FB8E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4" y="1031358"/>
            <a:ext cx="7898238" cy="46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BC2F6A-1D59-430C-8289-2D206F8C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1" y="377456"/>
            <a:ext cx="7791049" cy="5998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13E539-191A-489F-AF08-67BA0D059BED}"/>
              </a:ext>
            </a:extLst>
          </p:cNvPr>
          <p:cNvSpPr/>
          <p:nvPr/>
        </p:nvSpPr>
        <p:spPr>
          <a:xfrm>
            <a:off x="4662377" y="3684181"/>
            <a:ext cx="845288" cy="71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12833DD-1306-4BB3-912C-7C910A26017D}"/>
              </a:ext>
            </a:extLst>
          </p:cNvPr>
          <p:cNvSpPr/>
          <p:nvPr/>
        </p:nvSpPr>
        <p:spPr>
          <a:xfrm>
            <a:off x="5757530" y="3593805"/>
            <a:ext cx="318977" cy="1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79B0B2-EC7E-4598-95B1-61A75DB53582}"/>
              </a:ext>
            </a:extLst>
          </p:cNvPr>
          <p:cNvSpPr/>
          <p:nvPr/>
        </p:nvSpPr>
        <p:spPr>
          <a:xfrm>
            <a:off x="7416208" y="3487479"/>
            <a:ext cx="712382" cy="855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7C61DA-45D5-4177-85D6-5480C5E4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2" y="1345019"/>
            <a:ext cx="7910659" cy="41839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58BE61-3D69-4BF8-A827-16A8F2DBCA67}"/>
              </a:ext>
            </a:extLst>
          </p:cNvPr>
          <p:cNvSpPr/>
          <p:nvPr/>
        </p:nvSpPr>
        <p:spPr>
          <a:xfrm>
            <a:off x="510363" y="1164265"/>
            <a:ext cx="1929809" cy="738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087C0D-58FE-4CE8-99C0-11343DE1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0" y="877186"/>
            <a:ext cx="8278246" cy="35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62B5D7-89FB-431E-967A-AC4C2D6D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44" y="637954"/>
            <a:ext cx="7988350" cy="50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C3D704-81C4-476B-985E-25A4FC0E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09" y="366824"/>
            <a:ext cx="6656471" cy="2977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E2FA07-573E-48A6-8CD5-4F3E26A7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5" y="3343940"/>
            <a:ext cx="7350729" cy="3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0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9231E6-D27E-4966-850F-C2FEB100D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6" y="297711"/>
            <a:ext cx="8157488" cy="62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B6E534-A50E-4EEC-9901-AF3EBFC60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0" t="28600"/>
          <a:stretch/>
        </p:blipFill>
        <p:spPr>
          <a:xfrm>
            <a:off x="1743740" y="430619"/>
            <a:ext cx="5829518" cy="690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BFF0AA-9778-444B-AC33-4B7712A4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652" y="1249326"/>
            <a:ext cx="4749693" cy="2592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4DCCD2-5B3F-49EB-AA6D-7365D2227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94" y="5006164"/>
            <a:ext cx="1925858" cy="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F43518-C1DC-43F4-A40B-3AF2F637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24" b="56571"/>
          <a:stretch/>
        </p:blipFill>
        <p:spPr>
          <a:xfrm>
            <a:off x="1175383" y="170120"/>
            <a:ext cx="6131272" cy="2786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1802" y="1956987"/>
            <a:ext cx="3264493" cy="1187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26" y="3470036"/>
            <a:ext cx="3813413" cy="32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5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98ACEE0-9EAF-484D-A231-0CA9E826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54" y="281763"/>
            <a:ext cx="8347035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9" y="705539"/>
            <a:ext cx="6130507" cy="41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50"/>
            <a:ext cx="9144000" cy="4635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" y="5315723"/>
            <a:ext cx="6760201" cy="12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4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3" y="0"/>
            <a:ext cx="8081744" cy="2702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1" y="3124623"/>
            <a:ext cx="7319315" cy="30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49" y="282011"/>
            <a:ext cx="7674123" cy="3089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51" y="3818755"/>
            <a:ext cx="6444917" cy="29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3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82" y="0"/>
            <a:ext cx="590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52" y="848246"/>
            <a:ext cx="6973368" cy="42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5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7627F1-4117-4AA0-9699-7A9A046D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19" y="606055"/>
            <a:ext cx="1649363" cy="459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26E39E-BC32-4FF2-B486-9C2FE3DF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79" y="566939"/>
            <a:ext cx="2171649" cy="498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5EF7E3-F742-4263-80FA-452FB23FB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08" y="1738749"/>
            <a:ext cx="4614531" cy="2932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8BD63D-94B3-4CFF-8668-987A8AAA8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866" y="1807861"/>
            <a:ext cx="1555004" cy="28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9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057BAA-BF2A-4E46-833B-C17EE88A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50" y="462516"/>
            <a:ext cx="7646299" cy="4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0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A155A2-3DF3-41F2-A093-9770C437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44" y="233916"/>
            <a:ext cx="7096444" cy="2154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E8E53E-08B6-4654-B05E-7E39995D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92" y="2571463"/>
            <a:ext cx="6597293" cy="2207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151A58-DD60-4F33-95E7-4915A29BB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502" y="5178056"/>
            <a:ext cx="6037983" cy="15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6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F9EAE4-EB69-47D5-ABC0-934745BB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1" y="287079"/>
            <a:ext cx="8527676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57FE1B-85E8-49FC-A671-258BCC04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8" y="1153633"/>
            <a:ext cx="8646414" cy="45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07D13F-5D3C-448F-AD7B-6C93F011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63" y="202020"/>
            <a:ext cx="6219495" cy="4187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9B3CC6-D494-4A39-ADC8-D764D4E8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86" y="4890978"/>
            <a:ext cx="6119980" cy="15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1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BADC34-290B-4C03-84BA-47314F9A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67" y="228600"/>
            <a:ext cx="3751133" cy="2673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7B4257-8514-4FEF-A81A-9C5F213E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00" y="2977768"/>
            <a:ext cx="2328232" cy="123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6C9F5C-0322-499A-9AE6-9BE3FAF9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38" y="4814326"/>
            <a:ext cx="3651678" cy="128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705F12-B82F-41A8-90F7-EE70CB54D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213" y="4410615"/>
            <a:ext cx="4159843" cy="2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8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D44D72-D7AD-4BBB-9BA5-EEAC1C6C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4" b="1760"/>
          <a:stretch/>
        </p:blipFill>
        <p:spPr>
          <a:xfrm>
            <a:off x="712674" y="452927"/>
            <a:ext cx="7725129" cy="603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22AE7C-AE97-4845-9831-A58C044B3EBF}"/>
              </a:ext>
            </a:extLst>
          </p:cNvPr>
          <p:cNvSpPr txBox="1"/>
          <p:nvPr/>
        </p:nvSpPr>
        <p:spPr>
          <a:xfrm>
            <a:off x="4944140" y="6412836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		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baseline="-25000" dirty="0"/>
              <a:t>i</a:t>
            </a:r>
            <a:r>
              <a:rPr lang="en-US" dirty="0"/>
              <a:t>			90</a:t>
            </a:r>
          </a:p>
        </p:txBody>
      </p:sp>
    </p:spTree>
    <p:extLst>
      <p:ext uri="{BB962C8B-B14F-4D97-AF65-F5344CB8AC3E}">
        <p14:creationId xmlns:p14="http://schemas.microsoft.com/office/powerpoint/2010/main" val="23985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E80897-AA72-4450-99B7-E74B77AA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8" y="350875"/>
            <a:ext cx="3146306" cy="272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363DAF-D8BD-4F6F-8B77-9699FA14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33" y="1958968"/>
            <a:ext cx="3516261" cy="2666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1301F7-D0E8-4BA6-A31B-7A05334E5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933" y="4587911"/>
            <a:ext cx="3562990" cy="168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0EB9F3-A171-4CEF-9F92-43BD9D90B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93" y="5794919"/>
            <a:ext cx="3585076" cy="7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F94E61-AC32-4B13-BD4E-DDC4AB03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8" y="1127051"/>
            <a:ext cx="8511918" cy="45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32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723F87-58CA-4AF1-AC30-550C9CA5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58" y="2333847"/>
            <a:ext cx="5080636" cy="2019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B7104-832B-47C1-9DB4-7BBF0D31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24" y="760228"/>
            <a:ext cx="5153690" cy="1240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3EC546-3B44-4616-8570-A0FC411EC65A}"/>
              </a:ext>
            </a:extLst>
          </p:cNvPr>
          <p:cNvSpPr/>
          <p:nvPr/>
        </p:nvSpPr>
        <p:spPr>
          <a:xfrm>
            <a:off x="5651205" y="669851"/>
            <a:ext cx="1424762" cy="611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84" t="33545" r="2236"/>
          <a:stretch/>
        </p:blipFill>
        <p:spPr>
          <a:xfrm>
            <a:off x="4939469" y="1051132"/>
            <a:ext cx="3546505" cy="1429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233"/>
          <a:stretch/>
        </p:blipFill>
        <p:spPr>
          <a:xfrm>
            <a:off x="3307221" y="2713222"/>
            <a:ext cx="4536531" cy="4144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93" y="1727998"/>
            <a:ext cx="2616264" cy="579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482" y="322132"/>
            <a:ext cx="411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square root of the complex number    is also a complex number.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32" y="212986"/>
            <a:ext cx="457553" cy="432311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252299" y="1905712"/>
            <a:ext cx="1367327" cy="4016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2482" y="3625566"/>
            <a:ext cx="3544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gives a quadratic equation in k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Left Brace 8"/>
          <p:cNvSpPr/>
          <p:nvPr/>
        </p:nvSpPr>
        <p:spPr>
          <a:xfrm>
            <a:off x="3042303" y="2713222"/>
            <a:ext cx="264918" cy="6911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2668" y="2874144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99432" y="752030"/>
            <a:ext cx="982766" cy="589729"/>
          </a:xfrm>
          <a:custGeom>
            <a:avLst/>
            <a:gdLst>
              <a:gd name="connsiteX0" fmla="*/ 0 w 982766"/>
              <a:gd name="connsiteY0" fmla="*/ 0 h 589729"/>
              <a:gd name="connsiteX1" fmla="*/ 25637 w 982766"/>
              <a:gd name="connsiteY1" fmla="*/ 42729 h 589729"/>
              <a:gd name="connsiteX2" fmla="*/ 42729 w 982766"/>
              <a:gd name="connsiteY2" fmla="*/ 68366 h 589729"/>
              <a:gd name="connsiteX3" fmla="*/ 68366 w 982766"/>
              <a:gd name="connsiteY3" fmla="*/ 85458 h 589729"/>
              <a:gd name="connsiteX4" fmla="*/ 111095 w 982766"/>
              <a:gd name="connsiteY4" fmla="*/ 145278 h 589729"/>
              <a:gd name="connsiteX5" fmla="*/ 170916 w 982766"/>
              <a:gd name="connsiteY5" fmla="*/ 205099 h 589729"/>
              <a:gd name="connsiteX6" fmla="*/ 196553 w 982766"/>
              <a:gd name="connsiteY6" fmla="*/ 239282 h 589729"/>
              <a:gd name="connsiteX7" fmla="*/ 222190 w 982766"/>
              <a:gd name="connsiteY7" fmla="*/ 256374 h 589729"/>
              <a:gd name="connsiteX8" fmla="*/ 256374 w 982766"/>
              <a:gd name="connsiteY8" fmla="*/ 299103 h 589729"/>
              <a:gd name="connsiteX9" fmla="*/ 316194 w 982766"/>
              <a:gd name="connsiteY9" fmla="*/ 333286 h 589729"/>
              <a:gd name="connsiteX10" fmla="*/ 376015 w 982766"/>
              <a:gd name="connsiteY10" fmla="*/ 376015 h 589729"/>
              <a:gd name="connsiteX11" fmla="*/ 401652 w 982766"/>
              <a:gd name="connsiteY11" fmla="*/ 393106 h 589729"/>
              <a:gd name="connsiteX12" fmla="*/ 427289 w 982766"/>
              <a:gd name="connsiteY12" fmla="*/ 401652 h 589729"/>
              <a:gd name="connsiteX13" fmla="*/ 478564 w 982766"/>
              <a:gd name="connsiteY13" fmla="*/ 435835 h 589729"/>
              <a:gd name="connsiteX14" fmla="*/ 504202 w 982766"/>
              <a:gd name="connsiteY14" fmla="*/ 452927 h 589729"/>
              <a:gd name="connsiteX15" fmla="*/ 555476 w 982766"/>
              <a:gd name="connsiteY15" fmla="*/ 470019 h 589729"/>
              <a:gd name="connsiteX16" fmla="*/ 606751 w 982766"/>
              <a:gd name="connsiteY16" fmla="*/ 495656 h 589729"/>
              <a:gd name="connsiteX17" fmla="*/ 675118 w 982766"/>
              <a:gd name="connsiteY17" fmla="*/ 521293 h 589729"/>
              <a:gd name="connsiteX18" fmla="*/ 777667 w 982766"/>
              <a:gd name="connsiteY18" fmla="*/ 555477 h 589729"/>
              <a:gd name="connsiteX19" fmla="*/ 828942 w 982766"/>
              <a:gd name="connsiteY19" fmla="*/ 572568 h 589729"/>
              <a:gd name="connsiteX20" fmla="*/ 854579 w 982766"/>
              <a:gd name="connsiteY20" fmla="*/ 581114 h 589729"/>
              <a:gd name="connsiteX21" fmla="*/ 982766 w 982766"/>
              <a:gd name="connsiteY21" fmla="*/ 589660 h 58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2766" h="589729">
                <a:moveTo>
                  <a:pt x="0" y="0"/>
                </a:moveTo>
                <a:cubicBezTo>
                  <a:pt x="8546" y="14243"/>
                  <a:pt x="16834" y="28644"/>
                  <a:pt x="25637" y="42729"/>
                </a:cubicBezTo>
                <a:cubicBezTo>
                  <a:pt x="31081" y="51439"/>
                  <a:pt x="35466" y="61103"/>
                  <a:pt x="42729" y="68366"/>
                </a:cubicBezTo>
                <a:cubicBezTo>
                  <a:pt x="49992" y="75629"/>
                  <a:pt x="61103" y="78195"/>
                  <a:pt x="68366" y="85458"/>
                </a:cubicBezTo>
                <a:cubicBezTo>
                  <a:pt x="126087" y="143179"/>
                  <a:pt x="67413" y="96742"/>
                  <a:pt x="111095" y="145278"/>
                </a:cubicBezTo>
                <a:cubicBezTo>
                  <a:pt x="129960" y="166239"/>
                  <a:pt x="153996" y="182539"/>
                  <a:pt x="170916" y="205099"/>
                </a:cubicBezTo>
                <a:cubicBezTo>
                  <a:pt x="179462" y="216493"/>
                  <a:pt x="186482" y="229211"/>
                  <a:pt x="196553" y="239282"/>
                </a:cubicBezTo>
                <a:cubicBezTo>
                  <a:pt x="203815" y="246545"/>
                  <a:pt x="214927" y="249111"/>
                  <a:pt x="222190" y="256374"/>
                </a:cubicBezTo>
                <a:cubicBezTo>
                  <a:pt x="235088" y="269272"/>
                  <a:pt x="243476" y="286205"/>
                  <a:pt x="256374" y="299103"/>
                </a:cubicBezTo>
                <a:cubicBezTo>
                  <a:pt x="282242" y="324971"/>
                  <a:pt x="286862" y="323508"/>
                  <a:pt x="316194" y="333286"/>
                </a:cubicBezTo>
                <a:cubicBezTo>
                  <a:pt x="357954" y="375044"/>
                  <a:pt x="323524" y="346020"/>
                  <a:pt x="376015" y="376015"/>
                </a:cubicBezTo>
                <a:cubicBezTo>
                  <a:pt x="384932" y="381111"/>
                  <a:pt x="392466" y="388513"/>
                  <a:pt x="401652" y="393106"/>
                </a:cubicBezTo>
                <a:cubicBezTo>
                  <a:pt x="409709" y="397134"/>
                  <a:pt x="419415" y="397277"/>
                  <a:pt x="427289" y="401652"/>
                </a:cubicBezTo>
                <a:cubicBezTo>
                  <a:pt x="445246" y="411628"/>
                  <a:pt x="461472" y="424441"/>
                  <a:pt x="478564" y="435835"/>
                </a:cubicBezTo>
                <a:cubicBezTo>
                  <a:pt x="487110" y="441532"/>
                  <a:pt x="494458" y="449679"/>
                  <a:pt x="504202" y="452927"/>
                </a:cubicBezTo>
                <a:cubicBezTo>
                  <a:pt x="521293" y="458624"/>
                  <a:pt x="540486" y="460026"/>
                  <a:pt x="555476" y="470019"/>
                </a:cubicBezTo>
                <a:cubicBezTo>
                  <a:pt x="604749" y="502866"/>
                  <a:pt x="557215" y="474425"/>
                  <a:pt x="606751" y="495656"/>
                </a:cubicBezTo>
                <a:cubicBezTo>
                  <a:pt x="669310" y="522468"/>
                  <a:pt x="612098" y="505540"/>
                  <a:pt x="675118" y="521293"/>
                </a:cubicBezTo>
                <a:cubicBezTo>
                  <a:pt x="752192" y="559831"/>
                  <a:pt x="656596" y="515122"/>
                  <a:pt x="777667" y="555477"/>
                </a:cubicBezTo>
                <a:lnTo>
                  <a:pt x="828942" y="572568"/>
                </a:lnTo>
                <a:cubicBezTo>
                  <a:pt x="837488" y="575417"/>
                  <a:pt x="845616" y="580218"/>
                  <a:pt x="854579" y="581114"/>
                </a:cubicBezTo>
                <a:cubicBezTo>
                  <a:pt x="954209" y="591077"/>
                  <a:pt x="911409" y="589660"/>
                  <a:pt x="982766" y="58966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9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6" y="285403"/>
            <a:ext cx="5844928" cy="67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17"/>
          <a:stretch/>
        </p:blipFill>
        <p:spPr>
          <a:xfrm>
            <a:off x="4172925" y="1179320"/>
            <a:ext cx="4049518" cy="67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44" y="2562266"/>
            <a:ext cx="4484962" cy="27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8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8" y="624615"/>
            <a:ext cx="6192181" cy="19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6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10" y="508236"/>
            <a:ext cx="6776815" cy="2200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40" y="3381353"/>
            <a:ext cx="5580404" cy="175646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221622" y="3255650"/>
            <a:ext cx="965675" cy="701053"/>
          </a:xfrm>
          <a:custGeom>
            <a:avLst/>
            <a:gdLst>
              <a:gd name="connsiteX0" fmla="*/ 401653 w 965675"/>
              <a:gd name="connsiteY0" fmla="*/ 298 h 701053"/>
              <a:gd name="connsiteX1" fmla="*/ 264920 w 965675"/>
              <a:gd name="connsiteY1" fmla="*/ 8843 h 701053"/>
              <a:gd name="connsiteX2" fmla="*/ 213645 w 965675"/>
              <a:gd name="connsiteY2" fmla="*/ 25935 h 701053"/>
              <a:gd name="connsiteX3" fmla="*/ 188008 w 965675"/>
              <a:gd name="connsiteY3" fmla="*/ 34481 h 701053"/>
              <a:gd name="connsiteX4" fmla="*/ 136733 w 965675"/>
              <a:gd name="connsiteY4" fmla="*/ 60118 h 701053"/>
              <a:gd name="connsiteX5" fmla="*/ 76913 w 965675"/>
              <a:gd name="connsiteY5" fmla="*/ 137030 h 701053"/>
              <a:gd name="connsiteX6" fmla="*/ 59821 w 965675"/>
              <a:gd name="connsiteY6" fmla="*/ 162668 h 701053"/>
              <a:gd name="connsiteX7" fmla="*/ 42729 w 965675"/>
              <a:gd name="connsiteY7" fmla="*/ 188305 h 701053"/>
              <a:gd name="connsiteX8" fmla="*/ 17092 w 965675"/>
              <a:gd name="connsiteY8" fmla="*/ 239580 h 701053"/>
              <a:gd name="connsiteX9" fmla="*/ 0 w 965675"/>
              <a:gd name="connsiteY9" fmla="*/ 307946 h 701053"/>
              <a:gd name="connsiteX10" fmla="*/ 25638 w 965675"/>
              <a:gd name="connsiteY10" fmla="*/ 436133 h 701053"/>
              <a:gd name="connsiteX11" fmla="*/ 59821 w 965675"/>
              <a:gd name="connsiteY11" fmla="*/ 487408 h 701053"/>
              <a:gd name="connsiteX12" fmla="*/ 85458 w 965675"/>
              <a:gd name="connsiteY12" fmla="*/ 538683 h 701053"/>
              <a:gd name="connsiteX13" fmla="*/ 111096 w 965675"/>
              <a:gd name="connsiteY13" fmla="*/ 589957 h 701053"/>
              <a:gd name="connsiteX14" fmla="*/ 162371 w 965675"/>
              <a:gd name="connsiteY14" fmla="*/ 632686 h 701053"/>
              <a:gd name="connsiteX15" fmla="*/ 196554 w 965675"/>
              <a:gd name="connsiteY15" fmla="*/ 666870 h 701053"/>
              <a:gd name="connsiteX16" fmla="*/ 230737 w 965675"/>
              <a:gd name="connsiteY16" fmla="*/ 683961 h 701053"/>
              <a:gd name="connsiteX17" fmla="*/ 256374 w 965675"/>
              <a:gd name="connsiteY17" fmla="*/ 701053 h 701053"/>
              <a:gd name="connsiteX18" fmla="*/ 555477 w 965675"/>
              <a:gd name="connsiteY18" fmla="*/ 692507 h 701053"/>
              <a:gd name="connsiteX19" fmla="*/ 615298 w 965675"/>
              <a:gd name="connsiteY19" fmla="*/ 683961 h 701053"/>
              <a:gd name="connsiteX20" fmla="*/ 666572 w 965675"/>
              <a:gd name="connsiteY20" fmla="*/ 666870 h 701053"/>
              <a:gd name="connsiteX21" fmla="*/ 743485 w 965675"/>
              <a:gd name="connsiteY21" fmla="*/ 624141 h 701053"/>
              <a:gd name="connsiteX22" fmla="*/ 769122 w 965675"/>
              <a:gd name="connsiteY22" fmla="*/ 607049 h 701053"/>
              <a:gd name="connsiteX23" fmla="*/ 820397 w 965675"/>
              <a:gd name="connsiteY23" fmla="*/ 581412 h 701053"/>
              <a:gd name="connsiteX24" fmla="*/ 837488 w 965675"/>
              <a:gd name="connsiteY24" fmla="*/ 555774 h 701053"/>
              <a:gd name="connsiteX25" fmla="*/ 863126 w 965675"/>
              <a:gd name="connsiteY25" fmla="*/ 538683 h 701053"/>
              <a:gd name="connsiteX26" fmla="*/ 888763 w 965675"/>
              <a:gd name="connsiteY26" fmla="*/ 513045 h 701053"/>
              <a:gd name="connsiteX27" fmla="*/ 922946 w 965675"/>
              <a:gd name="connsiteY27" fmla="*/ 461771 h 701053"/>
              <a:gd name="connsiteX28" fmla="*/ 940038 w 965675"/>
              <a:gd name="connsiteY28" fmla="*/ 410496 h 701053"/>
              <a:gd name="connsiteX29" fmla="*/ 957129 w 965675"/>
              <a:gd name="connsiteY29" fmla="*/ 350675 h 701053"/>
              <a:gd name="connsiteX30" fmla="*/ 965675 w 965675"/>
              <a:gd name="connsiteY30" fmla="*/ 325038 h 701053"/>
              <a:gd name="connsiteX31" fmla="*/ 948584 w 965675"/>
              <a:gd name="connsiteY31" fmla="*/ 188305 h 701053"/>
              <a:gd name="connsiteX32" fmla="*/ 905855 w 965675"/>
              <a:gd name="connsiteY32" fmla="*/ 137030 h 701053"/>
              <a:gd name="connsiteX33" fmla="*/ 863126 w 965675"/>
              <a:gd name="connsiteY33" fmla="*/ 85756 h 701053"/>
              <a:gd name="connsiteX34" fmla="*/ 811851 w 965675"/>
              <a:gd name="connsiteY34" fmla="*/ 60118 h 701053"/>
              <a:gd name="connsiteX35" fmla="*/ 786214 w 965675"/>
              <a:gd name="connsiteY35" fmla="*/ 43027 h 701053"/>
              <a:gd name="connsiteX36" fmla="*/ 760576 w 965675"/>
              <a:gd name="connsiteY36" fmla="*/ 34481 h 701053"/>
              <a:gd name="connsiteX37" fmla="*/ 470019 w 965675"/>
              <a:gd name="connsiteY37" fmla="*/ 17389 h 701053"/>
              <a:gd name="connsiteX38" fmla="*/ 401653 w 965675"/>
              <a:gd name="connsiteY38" fmla="*/ 298 h 7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5675" h="701053">
                <a:moveTo>
                  <a:pt x="401653" y="298"/>
                </a:moveTo>
                <a:cubicBezTo>
                  <a:pt x="367470" y="-1126"/>
                  <a:pt x="310168" y="2673"/>
                  <a:pt x="264920" y="8843"/>
                </a:cubicBezTo>
                <a:cubicBezTo>
                  <a:pt x="247069" y="11277"/>
                  <a:pt x="230737" y="20238"/>
                  <a:pt x="213645" y="25935"/>
                </a:cubicBezTo>
                <a:cubicBezTo>
                  <a:pt x="205099" y="28784"/>
                  <a:pt x="195503" y="29484"/>
                  <a:pt x="188008" y="34481"/>
                </a:cubicBezTo>
                <a:cubicBezTo>
                  <a:pt x="154876" y="56569"/>
                  <a:pt x="172115" y="48324"/>
                  <a:pt x="136733" y="60118"/>
                </a:cubicBezTo>
                <a:cubicBezTo>
                  <a:pt x="96572" y="100281"/>
                  <a:pt x="117800" y="75701"/>
                  <a:pt x="76913" y="137030"/>
                </a:cubicBezTo>
                <a:lnTo>
                  <a:pt x="59821" y="162668"/>
                </a:lnTo>
                <a:lnTo>
                  <a:pt x="42729" y="188305"/>
                </a:lnTo>
                <a:cubicBezTo>
                  <a:pt x="21254" y="252737"/>
                  <a:pt x="50220" y="173326"/>
                  <a:pt x="17092" y="239580"/>
                </a:cubicBezTo>
                <a:cubicBezTo>
                  <a:pt x="8332" y="257099"/>
                  <a:pt x="3251" y="291694"/>
                  <a:pt x="0" y="307946"/>
                </a:cubicBezTo>
                <a:cubicBezTo>
                  <a:pt x="3305" y="337695"/>
                  <a:pt x="5439" y="405833"/>
                  <a:pt x="25638" y="436133"/>
                </a:cubicBezTo>
                <a:cubicBezTo>
                  <a:pt x="37032" y="453225"/>
                  <a:pt x="53325" y="467921"/>
                  <a:pt x="59821" y="487408"/>
                </a:cubicBezTo>
                <a:cubicBezTo>
                  <a:pt x="81301" y="551847"/>
                  <a:pt x="52326" y="472418"/>
                  <a:pt x="85458" y="538683"/>
                </a:cubicBezTo>
                <a:cubicBezTo>
                  <a:pt x="104729" y="577225"/>
                  <a:pt x="80483" y="553221"/>
                  <a:pt x="111096" y="589957"/>
                </a:cubicBezTo>
                <a:cubicBezTo>
                  <a:pt x="148146" y="634417"/>
                  <a:pt x="123150" y="599068"/>
                  <a:pt x="162371" y="632686"/>
                </a:cubicBezTo>
                <a:cubicBezTo>
                  <a:pt x="174606" y="643173"/>
                  <a:pt x="183663" y="657201"/>
                  <a:pt x="196554" y="666870"/>
                </a:cubicBezTo>
                <a:cubicBezTo>
                  <a:pt x="206745" y="674514"/>
                  <a:pt x="219676" y="677641"/>
                  <a:pt x="230737" y="683961"/>
                </a:cubicBezTo>
                <a:cubicBezTo>
                  <a:pt x="239654" y="689057"/>
                  <a:pt x="247828" y="695356"/>
                  <a:pt x="256374" y="701053"/>
                </a:cubicBezTo>
                <a:lnTo>
                  <a:pt x="555477" y="692507"/>
                </a:lnTo>
                <a:cubicBezTo>
                  <a:pt x="575597" y="691549"/>
                  <a:pt x="595671" y="688490"/>
                  <a:pt x="615298" y="683961"/>
                </a:cubicBezTo>
                <a:cubicBezTo>
                  <a:pt x="632852" y="679910"/>
                  <a:pt x="666572" y="666870"/>
                  <a:pt x="666572" y="666870"/>
                </a:cubicBezTo>
                <a:cubicBezTo>
                  <a:pt x="725342" y="627689"/>
                  <a:pt x="698359" y="639181"/>
                  <a:pt x="743485" y="624141"/>
                </a:cubicBezTo>
                <a:cubicBezTo>
                  <a:pt x="752031" y="618444"/>
                  <a:pt x="759936" y="611642"/>
                  <a:pt x="769122" y="607049"/>
                </a:cubicBezTo>
                <a:cubicBezTo>
                  <a:pt x="839897" y="571660"/>
                  <a:pt x="746907" y="630402"/>
                  <a:pt x="820397" y="581412"/>
                </a:cubicBezTo>
                <a:cubicBezTo>
                  <a:pt x="826094" y="572866"/>
                  <a:pt x="830225" y="563037"/>
                  <a:pt x="837488" y="555774"/>
                </a:cubicBezTo>
                <a:cubicBezTo>
                  <a:pt x="844751" y="548511"/>
                  <a:pt x="855236" y="545258"/>
                  <a:pt x="863126" y="538683"/>
                </a:cubicBezTo>
                <a:cubicBezTo>
                  <a:pt x="872410" y="530946"/>
                  <a:pt x="880217" y="521591"/>
                  <a:pt x="888763" y="513045"/>
                </a:cubicBezTo>
                <a:cubicBezTo>
                  <a:pt x="917037" y="428228"/>
                  <a:pt x="869600" y="557794"/>
                  <a:pt x="922946" y="461771"/>
                </a:cubicBezTo>
                <a:cubicBezTo>
                  <a:pt x="931695" y="446022"/>
                  <a:pt x="934341" y="427588"/>
                  <a:pt x="940038" y="410496"/>
                </a:cubicBezTo>
                <a:cubicBezTo>
                  <a:pt x="960529" y="349024"/>
                  <a:pt x="935668" y="425790"/>
                  <a:pt x="957129" y="350675"/>
                </a:cubicBezTo>
                <a:cubicBezTo>
                  <a:pt x="959604" y="342014"/>
                  <a:pt x="962826" y="333584"/>
                  <a:pt x="965675" y="325038"/>
                </a:cubicBezTo>
                <a:cubicBezTo>
                  <a:pt x="964045" y="303854"/>
                  <a:pt x="967028" y="225193"/>
                  <a:pt x="948584" y="188305"/>
                </a:cubicBezTo>
                <a:cubicBezTo>
                  <a:pt x="932675" y="156485"/>
                  <a:pt x="929474" y="165373"/>
                  <a:pt x="905855" y="137030"/>
                </a:cubicBezTo>
                <a:cubicBezTo>
                  <a:pt x="875303" y="100367"/>
                  <a:pt x="903975" y="119797"/>
                  <a:pt x="863126" y="85756"/>
                </a:cubicBezTo>
                <a:cubicBezTo>
                  <a:pt x="826390" y="55143"/>
                  <a:pt x="850392" y="79388"/>
                  <a:pt x="811851" y="60118"/>
                </a:cubicBezTo>
                <a:cubicBezTo>
                  <a:pt x="802665" y="55525"/>
                  <a:pt x="795400" y="47620"/>
                  <a:pt x="786214" y="43027"/>
                </a:cubicBezTo>
                <a:cubicBezTo>
                  <a:pt x="778157" y="38998"/>
                  <a:pt x="769370" y="36435"/>
                  <a:pt x="760576" y="34481"/>
                </a:cubicBezTo>
                <a:cubicBezTo>
                  <a:pt x="669298" y="14197"/>
                  <a:pt x="548257" y="20183"/>
                  <a:pt x="470019" y="17389"/>
                </a:cubicBezTo>
                <a:cubicBezTo>
                  <a:pt x="433072" y="8152"/>
                  <a:pt x="435836" y="1722"/>
                  <a:pt x="401653" y="298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00187" y="1974079"/>
            <a:ext cx="307649" cy="1298960"/>
          </a:xfrm>
          <a:custGeom>
            <a:avLst/>
            <a:gdLst>
              <a:gd name="connsiteX0" fmla="*/ 222191 w 307649"/>
              <a:gd name="connsiteY0" fmla="*/ 1298960 h 1298960"/>
              <a:gd name="connsiteX1" fmla="*/ 213645 w 307649"/>
              <a:gd name="connsiteY1" fmla="*/ 1256231 h 1298960"/>
              <a:gd name="connsiteX2" fmla="*/ 179462 w 307649"/>
              <a:gd name="connsiteY2" fmla="*/ 1204957 h 1298960"/>
              <a:gd name="connsiteX3" fmla="*/ 136733 w 307649"/>
              <a:gd name="connsiteY3" fmla="*/ 1128044 h 1298960"/>
              <a:gd name="connsiteX4" fmla="*/ 119641 w 307649"/>
              <a:gd name="connsiteY4" fmla="*/ 1102407 h 1298960"/>
              <a:gd name="connsiteX5" fmla="*/ 102549 w 307649"/>
              <a:gd name="connsiteY5" fmla="*/ 1076770 h 1298960"/>
              <a:gd name="connsiteX6" fmla="*/ 85458 w 307649"/>
              <a:gd name="connsiteY6" fmla="*/ 1025495 h 1298960"/>
              <a:gd name="connsiteX7" fmla="*/ 76912 w 307649"/>
              <a:gd name="connsiteY7" fmla="*/ 999857 h 1298960"/>
              <a:gd name="connsiteX8" fmla="*/ 59820 w 307649"/>
              <a:gd name="connsiteY8" fmla="*/ 974220 h 1298960"/>
              <a:gd name="connsiteX9" fmla="*/ 17092 w 307649"/>
              <a:gd name="connsiteY9" fmla="*/ 846033 h 1298960"/>
              <a:gd name="connsiteX10" fmla="*/ 8546 w 307649"/>
              <a:gd name="connsiteY10" fmla="*/ 820396 h 1298960"/>
              <a:gd name="connsiteX11" fmla="*/ 0 w 307649"/>
              <a:gd name="connsiteY11" fmla="*/ 794758 h 1298960"/>
              <a:gd name="connsiteX12" fmla="*/ 8546 w 307649"/>
              <a:gd name="connsiteY12" fmla="*/ 564022 h 1298960"/>
              <a:gd name="connsiteX13" fmla="*/ 34183 w 307649"/>
              <a:gd name="connsiteY13" fmla="*/ 487110 h 1298960"/>
              <a:gd name="connsiteX14" fmla="*/ 51275 w 307649"/>
              <a:gd name="connsiteY14" fmla="*/ 435835 h 1298960"/>
              <a:gd name="connsiteX15" fmla="*/ 59820 w 307649"/>
              <a:gd name="connsiteY15" fmla="*/ 410198 h 1298960"/>
              <a:gd name="connsiteX16" fmla="*/ 76912 w 307649"/>
              <a:gd name="connsiteY16" fmla="*/ 384560 h 1298960"/>
              <a:gd name="connsiteX17" fmla="*/ 94004 w 307649"/>
              <a:gd name="connsiteY17" fmla="*/ 333285 h 1298960"/>
              <a:gd name="connsiteX18" fmla="*/ 111095 w 307649"/>
              <a:gd name="connsiteY18" fmla="*/ 307648 h 1298960"/>
              <a:gd name="connsiteX19" fmla="*/ 128187 w 307649"/>
              <a:gd name="connsiteY19" fmla="*/ 256373 h 1298960"/>
              <a:gd name="connsiteX20" fmla="*/ 145278 w 307649"/>
              <a:gd name="connsiteY20" fmla="*/ 230736 h 1298960"/>
              <a:gd name="connsiteX21" fmla="*/ 162370 w 307649"/>
              <a:gd name="connsiteY21" fmla="*/ 179461 h 1298960"/>
              <a:gd name="connsiteX22" fmla="*/ 170916 w 307649"/>
              <a:gd name="connsiteY22" fmla="*/ 153824 h 1298960"/>
              <a:gd name="connsiteX23" fmla="*/ 179462 w 307649"/>
              <a:gd name="connsiteY23" fmla="*/ 128186 h 1298960"/>
              <a:gd name="connsiteX24" fmla="*/ 196553 w 307649"/>
              <a:gd name="connsiteY24" fmla="*/ 102549 h 1298960"/>
              <a:gd name="connsiteX25" fmla="*/ 205099 w 307649"/>
              <a:gd name="connsiteY25" fmla="*/ 76912 h 1298960"/>
              <a:gd name="connsiteX26" fmla="*/ 230736 w 307649"/>
              <a:gd name="connsiteY26" fmla="*/ 59820 h 1298960"/>
              <a:gd name="connsiteX27" fmla="*/ 247828 w 307649"/>
              <a:gd name="connsiteY27" fmla="*/ 34183 h 1298960"/>
              <a:gd name="connsiteX28" fmla="*/ 273465 w 307649"/>
              <a:gd name="connsiteY28" fmla="*/ 25637 h 1298960"/>
              <a:gd name="connsiteX29" fmla="*/ 307649 w 307649"/>
              <a:gd name="connsiteY29" fmla="*/ 0 h 129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7649" h="1298960">
                <a:moveTo>
                  <a:pt x="222191" y="1298960"/>
                </a:moveTo>
                <a:cubicBezTo>
                  <a:pt x="219342" y="1284717"/>
                  <a:pt x="219656" y="1269454"/>
                  <a:pt x="213645" y="1256231"/>
                </a:cubicBezTo>
                <a:cubicBezTo>
                  <a:pt x="205145" y="1237531"/>
                  <a:pt x="185958" y="1224444"/>
                  <a:pt x="179462" y="1204957"/>
                </a:cubicBezTo>
                <a:cubicBezTo>
                  <a:pt x="164420" y="1159832"/>
                  <a:pt x="175912" y="1186812"/>
                  <a:pt x="136733" y="1128044"/>
                </a:cubicBezTo>
                <a:lnTo>
                  <a:pt x="119641" y="1102407"/>
                </a:lnTo>
                <a:lnTo>
                  <a:pt x="102549" y="1076770"/>
                </a:lnTo>
                <a:lnTo>
                  <a:pt x="85458" y="1025495"/>
                </a:lnTo>
                <a:cubicBezTo>
                  <a:pt x="82609" y="1016949"/>
                  <a:pt x="81909" y="1007352"/>
                  <a:pt x="76912" y="999857"/>
                </a:cubicBezTo>
                <a:lnTo>
                  <a:pt x="59820" y="974220"/>
                </a:lnTo>
                <a:lnTo>
                  <a:pt x="17092" y="846033"/>
                </a:lnTo>
                <a:lnTo>
                  <a:pt x="8546" y="820396"/>
                </a:lnTo>
                <a:lnTo>
                  <a:pt x="0" y="794758"/>
                </a:lnTo>
                <a:cubicBezTo>
                  <a:pt x="2849" y="717846"/>
                  <a:pt x="1578" y="640671"/>
                  <a:pt x="8546" y="564022"/>
                </a:cubicBezTo>
                <a:cubicBezTo>
                  <a:pt x="8547" y="564015"/>
                  <a:pt x="29909" y="499932"/>
                  <a:pt x="34183" y="487110"/>
                </a:cubicBezTo>
                <a:lnTo>
                  <a:pt x="51275" y="435835"/>
                </a:lnTo>
                <a:cubicBezTo>
                  <a:pt x="54123" y="427289"/>
                  <a:pt x="54823" y="417693"/>
                  <a:pt x="59820" y="410198"/>
                </a:cubicBezTo>
                <a:cubicBezTo>
                  <a:pt x="65517" y="401652"/>
                  <a:pt x="72741" y="393946"/>
                  <a:pt x="76912" y="384560"/>
                </a:cubicBezTo>
                <a:cubicBezTo>
                  <a:pt x="84229" y="368097"/>
                  <a:pt x="84011" y="348276"/>
                  <a:pt x="94004" y="333285"/>
                </a:cubicBezTo>
                <a:cubicBezTo>
                  <a:pt x="99701" y="324739"/>
                  <a:pt x="106924" y="317033"/>
                  <a:pt x="111095" y="307648"/>
                </a:cubicBezTo>
                <a:cubicBezTo>
                  <a:pt x="118412" y="291185"/>
                  <a:pt x="118194" y="271364"/>
                  <a:pt x="128187" y="256373"/>
                </a:cubicBezTo>
                <a:cubicBezTo>
                  <a:pt x="133884" y="247827"/>
                  <a:pt x="141107" y="240121"/>
                  <a:pt x="145278" y="230736"/>
                </a:cubicBezTo>
                <a:cubicBezTo>
                  <a:pt x="152595" y="214273"/>
                  <a:pt x="156673" y="196553"/>
                  <a:pt x="162370" y="179461"/>
                </a:cubicBezTo>
                <a:lnTo>
                  <a:pt x="170916" y="153824"/>
                </a:lnTo>
                <a:cubicBezTo>
                  <a:pt x="173765" y="145278"/>
                  <a:pt x="174465" y="135681"/>
                  <a:pt x="179462" y="128186"/>
                </a:cubicBezTo>
                <a:cubicBezTo>
                  <a:pt x="185159" y="119640"/>
                  <a:pt x="191960" y="111735"/>
                  <a:pt x="196553" y="102549"/>
                </a:cubicBezTo>
                <a:cubicBezTo>
                  <a:pt x="200581" y="94492"/>
                  <a:pt x="199472" y="83946"/>
                  <a:pt x="205099" y="76912"/>
                </a:cubicBezTo>
                <a:cubicBezTo>
                  <a:pt x="211515" y="68892"/>
                  <a:pt x="222190" y="65517"/>
                  <a:pt x="230736" y="59820"/>
                </a:cubicBezTo>
                <a:cubicBezTo>
                  <a:pt x="236433" y="51274"/>
                  <a:pt x="239808" y="40599"/>
                  <a:pt x="247828" y="34183"/>
                </a:cubicBezTo>
                <a:cubicBezTo>
                  <a:pt x="254862" y="28556"/>
                  <a:pt x="265408" y="29666"/>
                  <a:pt x="273465" y="25637"/>
                </a:cubicBezTo>
                <a:cubicBezTo>
                  <a:pt x="292790" y="15974"/>
                  <a:pt x="295631" y="12017"/>
                  <a:pt x="30764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1622" y="23450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15" y="5422498"/>
            <a:ext cx="1767485" cy="764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622" y="5358703"/>
            <a:ext cx="3815868" cy="892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091" y="6352307"/>
            <a:ext cx="4395265" cy="50569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64493" y="5640224"/>
            <a:ext cx="957129" cy="28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84084" y="3871245"/>
            <a:ext cx="1957180" cy="1632560"/>
          </a:xfrm>
          <a:custGeom>
            <a:avLst/>
            <a:gdLst>
              <a:gd name="connsiteX0" fmla="*/ 1957180 w 1957180"/>
              <a:gd name="connsiteY0" fmla="*/ 0 h 1632560"/>
              <a:gd name="connsiteX1" fmla="*/ 1871722 w 1957180"/>
              <a:gd name="connsiteY1" fmla="*/ 51275 h 1632560"/>
              <a:gd name="connsiteX2" fmla="*/ 1820447 w 1957180"/>
              <a:gd name="connsiteY2" fmla="*/ 102549 h 1632560"/>
              <a:gd name="connsiteX3" fmla="*/ 1786264 w 1957180"/>
              <a:gd name="connsiteY3" fmla="*/ 128187 h 1632560"/>
              <a:gd name="connsiteX4" fmla="*/ 1709352 w 1957180"/>
              <a:gd name="connsiteY4" fmla="*/ 153824 h 1632560"/>
              <a:gd name="connsiteX5" fmla="*/ 1683714 w 1957180"/>
              <a:gd name="connsiteY5" fmla="*/ 162370 h 1632560"/>
              <a:gd name="connsiteX6" fmla="*/ 1649531 w 1957180"/>
              <a:gd name="connsiteY6" fmla="*/ 179462 h 1632560"/>
              <a:gd name="connsiteX7" fmla="*/ 1529890 w 1957180"/>
              <a:gd name="connsiteY7" fmla="*/ 222191 h 1632560"/>
              <a:gd name="connsiteX8" fmla="*/ 1495707 w 1957180"/>
              <a:gd name="connsiteY8" fmla="*/ 239282 h 1632560"/>
              <a:gd name="connsiteX9" fmla="*/ 1393157 w 1957180"/>
              <a:gd name="connsiteY9" fmla="*/ 273465 h 1632560"/>
              <a:gd name="connsiteX10" fmla="*/ 1299153 w 1957180"/>
              <a:gd name="connsiteY10" fmla="*/ 307648 h 1632560"/>
              <a:gd name="connsiteX11" fmla="*/ 1213695 w 1957180"/>
              <a:gd name="connsiteY11" fmla="*/ 350377 h 1632560"/>
              <a:gd name="connsiteX12" fmla="*/ 1179512 w 1957180"/>
              <a:gd name="connsiteY12" fmla="*/ 358923 h 1632560"/>
              <a:gd name="connsiteX13" fmla="*/ 1119692 w 1957180"/>
              <a:gd name="connsiteY13" fmla="*/ 376015 h 1632560"/>
              <a:gd name="connsiteX14" fmla="*/ 1094054 w 1957180"/>
              <a:gd name="connsiteY14" fmla="*/ 393106 h 1632560"/>
              <a:gd name="connsiteX15" fmla="*/ 1000051 w 1957180"/>
              <a:gd name="connsiteY15" fmla="*/ 410198 h 1632560"/>
              <a:gd name="connsiteX16" fmla="*/ 974413 w 1957180"/>
              <a:gd name="connsiteY16" fmla="*/ 418744 h 1632560"/>
              <a:gd name="connsiteX17" fmla="*/ 948776 w 1957180"/>
              <a:gd name="connsiteY17" fmla="*/ 435835 h 1632560"/>
              <a:gd name="connsiteX18" fmla="*/ 914593 w 1957180"/>
              <a:gd name="connsiteY18" fmla="*/ 444381 h 1632560"/>
              <a:gd name="connsiteX19" fmla="*/ 820589 w 1957180"/>
              <a:gd name="connsiteY19" fmla="*/ 478564 h 1632560"/>
              <a:gd name="connsiteX20" fmla="*/ 794952 w 1957180"/>
              <a:gd name="connsiteY20" fmla="*/ 495656 h 1632560"/>
              <a:gd name="connsiteX21" fmla="*/ 769314 w 1957180"/>
              <a:gd name="connsiteY21" fmla="*/ 504202 h 1632560"/>
              <a:gd name="connsiteX22" fmla="*/ 735131 w 1957180"/>
              <a:gd name="connsiteY22" fmla="*/ 521293 h 1632560"/>
              <a:gd name="connsiteX23" fmla="*/ 700948 w 1957180"/>
              <a:gd name="connsiteY23" fmla="*/ 529839 h 1632560"/>
              <a:gd name="connsiteX24" fmla="*/ 666765 w 1957180"/>
              <a:gd name="connsiteY24" fmla="*/ 546931 h 1632560"/>
              <a:gd name="connsiteX25" fmla="*/ 632581 w 1957180"/>
              <a:gd name="connsiteY25" fmla="*/ 555476 h 1632560"/>
              <a:gd name="connsiteX26" fmla="*/ 606944 w 1957180"/>
              <a:gd name="connsiteY26" fmla="*/ 564022 h 1632560"/>
              <a:gd name="connsiteX27" fmla="*/ 564215 w 1957180"/>
              <a:gd name="connsiteY27" fmla="*/ 581114 h 1632560"/>
              <a:gd name="connsiteX28" fmla="*/ 538578 w 1957180"/>
              <a:gd name="connsiteY28" fmla="*/ 589660 h 1632560"/>
              <a:gd name="connsiteX29" fmla="*/ 478757 w 1957180"/>
              <a:gd name="connsiteY29" fmla="*/ 615297 h 1632560"/>
              <a:gd name="connsiteX30" fmla="*/ 453120 w 1957180"/>
              <a:gd name="connsiteY30" fmla="*/ 632389 h 1632560"/>
              <a:gd name="connsiteX31" fmla="*/ 359116 w 1957180"/>
              <a:gd name="connsiteY31" fmla="*/ 666572 h 1632560"/>
              <a:gd name="connsiteX32" fmla="*/ 333479 w 1957180"/>
              <a:gd name="connsiteY32" fmla="*/ 683663 h 1632560"/>
              <a:gd name="connsiteX33" fmla="*/ 307841 w 1957180"/>
              <a:gd name="connsiteY33" fmla="*/ 717847 h 1632560"/>
              <a:gd name="connsiteX34" fmla="*/ 282204 w 1957180"/>
              <a:gd name="connsiteY34" fmla="*/ 743484 h 1632560"/>
              <a:gd name="connsiteX35" fmla="*/ 265112 w 1957180"/>
              <a:gd name="connsiteY35" fmla="*/ 777667 h 1632560"/>
              <a:gd name="connsiteX36" fmla="*/ 230929 w 1957180"/>
              <a:gd name="connsiteY36" fmla="*/ 811850 h 1632560"/>
              <a:gd name="connsiteX37" fmla="*/ 196746 w 1957180"/>
              <a:gd name="connsiteY37" fmla="*/ 863125 h 1632560"/>
              <a:gd name="connsiteX38" fmla="*/ 171109 w 1957180"/>
              <a:gd name="connsiteY38" fmla="*/ 897308 h 1632560"/>
              <a:gd name="connsiteX39" fmla="*/ 145471 w 1957180"/>
              <a:gd name="connsiteY39" fmla="*/ 965675 h 1632560"/>
              <a:gd name="connsiteX40" fmla="*/ 136925 w 1957180"/>
              <a:gd name="connsiteY40" fmla="*/ 999858 h 1632560"/>
              <a:gd name="connsiteX41" fmla="*/ 128380 w 1957180"/>
              <a:gd name="connsiteY41" fmla="*/ 1025495 h 1632560"/>
              <a:gd name="connsiteX42" fmla="*/ 111288 w 1957180"/>
              <a:gd name="connsiteY42" fmla="*/ 1110953 h 1632560"/>
              <a:gd name="connsiteX43" fmla="*/ 94196 w 1957180"/>
              <a:gd name="connsiteY43" fmla="*/ 1136591 h 1632560"/>
              <a:gd name="connsiteX44" fmla="*/ 77105 w 1957180"/>
              <a:gd name="connsiteY44" fmla="*/ 1512605 h 1632560"/>
              <a:gd name="connsiteX45" fmla="*/ 60013 w 1957180"/>
              <a:gd name="connsiteY45" fmla="*/ 1538243 h 1632560"/>
              <a:gd name="connsiteX46" fmla="*/ 25830 w 1957180"/>
              <a:gd name="connsiteY46" fmla="*/ 1580972 h 1632560"/>
              <a:gd name="connsiteX47" fmla="*/ 17284 w 1957180"/>
              <a:gd name="connsiteY47" fmla="*/ 1606609 h 1632560"/>
              <a:gd name="connsiteX48" fmla="*/ 17284 w 1957180"/>
              <a:gd name="connsiteY48" fmla="*/ 1615155 h 16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57180" h="1632560">
                <a:moveTo>
                  <a:pt x="1957180" y="0"/>
                </a:moveTo>
                <a:cubicBezTo>
                  <a:pt x="1928694" y="17092"/>
                  <a:pt x="1891654" y="24699"/>
                  <a:pt x="1871722" y="51275"/>
                </a:cubicBezTo>
                <a:cubicBezTo>
                  <a:pt x="1835920" y="99009"/>
                  <a:pt x="1860820" y="73711"/>
                  <a:pt x="1820447" y="102549"/>
                </a:cubicBezTo>
                <a:cubicBezTo>
                  <a:pt x="1808857" y="110828"/>
                  <a:pt x="1799196" y="122218"/>
                  <a:pt x="1786264" y="128187"/>
                </a:cubicBezTo>
                <a:cubicBezTo>
                  <a:pt x="1761727" y="139512"/>
                  <a:pt x="1734989" y="145278"/>
                  <a:pt x="1709352" y="153824"/>
                </a:cubicBezTo>
                <a:cubicBezTo>
                  <a:pt x="1700806" y="156673"/>
                  <a:pt x="1691771" y="158341"/>
                  <a:pt x="1683714" y="162370"/>
                </a:cubicBezTo>
                <a:cubicBezTo>
                  <a:pt x="1672320" y="168067"/>
                  <a:pt x="1661459" y="174989"/>
                  <a:pt x="1649531" y="179462"/>
                </a:cubicBezTo>
                <a:cubicBezTo>
                  <a:pt x="1551128" y="216363"/>
                  <a:pt x="1716259" y="129009"/>
                  <a:pt x="1529890" y="222191"/>
                </a:cubicBezTo>
                <a:cubicBezTo>
                  <a:pt x="1518496" y="227888"/>
                  <a:pt x="1507635" y="234809"/>
                  <a:pt x="1495707" y="239282"/>
                </a:cubicBezTo>
                <a:cubicBezTo>
                  <a:pt x="1461969" y="251934"/>
                  <a:pt x="1424054" y="254926"/>
                  <a:pt x="1393157" y="273465"/>
                </a:cubicBezTo>
                <a:cubicBezTo>
                  <a:pt x="1335570" y="308018"/>
                  <a:pt x="1366812" y="296373"/>
                  <a:pt x="1299153" y="307648"/>
                </a:cubicBezTo>
                <a:cubicBezTo>
                  <a:pt x="1226143" y="331986"/>
                  <a:pt x="1346568" y="289981"/>
                  <a:pt x="1213695" y="350377"/>
                </a:cubicBezTo>
                <a:cubicBezTo>
                  <a:pt x="1203003" y="355237"/>
                  <a:pt x="1190805" y="355696"/>
                  <a:pt x="1179512" y="358923"/>
                </a:cubicBezTo>
                <a:cubicBezTo>
                  <a:pt x="1093693" y="383443"/>
                  <a:pt x="1226554" y="349299"/>
                  <a:pt x="1119692" y="376015"/>
                </a:cubicBezTo>
                <a:cubicBezTo>
                  <a:pt x="1111146" y="381712"/>
                  <a:pt x="1103494" y="389060"/>
                  <a:pt x="1094054" y="393106"/>
                </a:cubicBezTo>
                <a:cubicBezTo>
                  <a:pt x="1073906" y="401741"/>
                  <a:pt x="1013916" y="408217"/>
                  <a:pt x="1000051" y="410198"/>
                </a:cubicBezTo>
                <a:cubicBezTo>
                  <a:pt x="991505" y="413047"/>
                  <a:pt x="982470" y="414715"/>
                  <a:pt x="974413" y="418744"/>
                </a:cubicBezTo>
                <a:cubicBezTo>
                  <a:pt x="965227" y="423337"/>
                  <a:pt x="958216" y="431789"/>
                  <a:pt x="948776" y="435835"/>
                </a:cubicBezTo>
                <a:cubicBezTo>
                  <a:pt x="937981" y="440462"/>
                  <a:pt x="925843" y="441006"/>
                  <a:pt x="914593" y="444381"/>
                </a:cubicBezTo>
                <a:cubicBezTo>
                  <a:pt x="894657" y="450362"/>
                  <a:pt x="840970" y="468373"/>
                  <a:pt x="820589" y="478564"/>
                </a:cubicBezTo>
                <a:cubicBezTo>
                  <a:pt x="811403" y="483157"/>
                  <a:pt x="804138" y="491063"/>
                  <a:pt x="794952" y="495656"/>
                </a:cubicBezTo>
                <a:cubicBezTo>
                  <a:pt x="786895" y="499685"/>
                  <a:pt x="777594" y="500654"/>
                  <a:pt x="769314" y="504202"/>
                </a:cubicBezTo>
                <a:cubicBezTo>
                  <a:pt x="757605" y="509220"/>
                  <a:pt x="747059" y="516820"/>
                  <a:pt x="735131" y="521293"/>
                </a:cubicBezTo>
                <a:cubicBezTo>
                  <a:pt x="724134" y="525417"/>
                  <a:pt x="711945" y="525715"/>
                  <a:pt x="700948" y="529839"/>
                </a:cubicBezTo>
                <a:cubicBezTo>
                  <a:pt x="689020" y="534312"/>
                  <a:pt x="678693" y="542458"/>
                  <a:pt x="666765" y="546931"/>
                </a:cubicBezTo>
                <a:cubicBezTo>
                  <a:pt x="655768" y="551055"/>
                  <a:pt x="643874" y="552249"/>
                  <a:pt x="632581" y="555476"/>
                </a:cubicBezTo>
                <a:cubicBezTo>
                  <a:pt x="623920" y="557951"/>
                  <a:pt x="615378" y="560859"/>
                  <a:pt x="606944" y="564022"/>
                </a:cubicBezTo>
                <a:cubicBezTo>
                  <a:pt x="592581" y="569408"/>
                  <a:pt x="578578" y="575728"/>
                  <a:pt x="564215" y="581114"/>
                </a:cubicBezTo>
                <a:cubicBezTo>
                  <a:pt x="555781" y="584277"/>
                  <a:pt x="546635" y="585632"/>
                  <a:pt x="538578" y="589660"/>
                </a:cubicBezTo>
                <a:cubicBezTo>
                  <a:pt x="479563" y="619167"/>
                  <a:pt x="549897" y="597512"/>
                  <a:pt x="478757" y="615297"/>
                </a:cubicBezTo>
                <a:cubicBezTo>
                  <a:pt x="470211" y="620994"/>
                  <a:pt x="462506" y="628218"/>
                  <a:pt x="453120" y="632389"/>
                </a:cubicBezTo>
                <a:cubicBezTo>
                  <a:pt x="381301" y="664309"/>
                  <a:pt x="423674" y="634293"/>
                  <a:pt x="359116" y="666572"/>
                </a:cubicBezTo>
                <a:cubicBezTo>
                  <a:pt x="349930" y="671165"/>
                  <a:pt x="342025" y="677966"/>
                  <a:pt x="333479" y="683663"/>
                </a:cubicBezTo>
                <a:cubicBezTo>
                  <a:pt x="324933" y="695058"/>
                  <a:pt x="317110" y="707033"/>
                  <a:pt x="307841" y="717847"/>
                </a:cubicBezTo>
                <a:cubicBezTo>
                  <a:pt x="299976" y="727023"/>
                  <a:pt x="289229" y="733650"/>
                  <a:pt x="282204" y="743484"/>
                </a:cubicBezTo>
                <a:cubicBezTo>
                  <a:pt x="274799" y="753850"/>
                  <a:pt x="272756" y="767476"/>
                  <a:pt x="265112" y="777667"/>
                </a:cubicBezTo>
                <a:cubicBezTo>
                  <a:pt x="255444" y="790558"/>
                  <a:pt x="240995" y="799267"/>
                  <a:pt x="230929" y="811850"/>
                </a:cubicBezTo>
                <a:cubicBezTo>
                  <a:pt x="218097" y="827890"/>
                  <a:pt x="209071" y="846692"/>
                  <a:pt x="196746" y="863125"/>
                </a:cubicBezTo>
                <a:lnTo>
                  <a:pt x="171109" y="897308"/>
                </a:lnTo>
                <a:cubicBezTo>
                  <a:pt x="149173" y="985049"/>
                  <a:pt x="178988" y="876298"/>
                  <a:pt x="145471" y="965675"/>
                </a:cubicBezTo>
                <a:cubicBezTo>
                  <a:pt x="141347" y="976672"/>
                  <a:pt x="140152" y="988565"/>
                  <a:pt x="136925" y="999858"/>
                </a:cubicBezTo>
                <a:cubicBezTo>
                  <a:pt x="134450" y="1008519"/>
                  <a:pt x="131228" y="1016949"/>
                  <a:pt x="128380" y="1025495"/>
                </a:cubicBezTo>
                <a:cubicBezTo>
                  <a:pt x="125230" y="1047542"/>
                  <a:pt x="123221" y="1087088"/>
                  <a:pt x="111288" y="1110953"/>
                </a:cubicBezTo>
                <a:cubicBezTo>
                  <a:pt x="106695" y="1120140"/>
                  <a:pt x="99893" y="1128045"/>
                  <a:pt x="94196" y="1136591"/>
                </a:cubicBezTo>
                <a:cubicBezTo>
                  <a:pt x="60620" y="1304484"/>
                  <a:pt x="110798" y="1040919"/>
                  <a:pt x="77105" y="1512605"/>
                </a:cubicBezTo>
                <a:cubicBezTo>
                  <a:pt x="76373" y="1522850"/>
                  <a:pt x="64606" y="1529056"/>
                  <a:pt x="60013" y="1538243"/>
                </a:cubicBezTo>
                <a:cubicBezTo>
                  <a:pt x="39374" y="1579521"/>
                  <a:pt x="69047" y="1552159"/>
                  <a:pt x="25830" y="1580972"/>
                </a:cubicBezTo>
                <a:cubicBezTo>
                  <a:pt x="22981" y="1589518"/>
                  <a:pt x="21312" y="1598552"/>
                  <a:pt x="17284" y="1606609"/>
                </a:cubicBezTo>
                <a:cubicBezTo>
                  <a:pt x="6503" y="1628171"/>
                  <a:pt x="-15525" y="1647966"/>
                  <a:pt x="17284" y="161515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DFB20D-C472-4A63-A120-289BF38B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" y="28332"/>
            <a:ext cx="5192646" cy="2073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8FB8E9-FA58-415F-8FEF-9D98FD93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92" y="1991873"/>
            <a:ext cx="7828217" cy="4703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C4F09A-7F1A-45E4-A313-FD58F4FA6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96" y="5483982"/>
            <a:ext cx="3248489" cy="11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5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7" y="469545"/>
            <a:ext cx="7079662" cy="1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9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003" y="256231"/>
            <a:ext cx="4015458" cy="38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2" y="820395"/>
            <a:ext cx="5112480" cy="5576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461" y="4050707"/>
            <a:ext cx="1930403" cy="26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7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09" y="0"/>
            <a:ext cx="4517137" cy="333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3300"/>
            <a:ext cx="4096163" cy="320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739" y="3948158"/>
            <a:ext cx="4399261" cy="22492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43813" y="3179036"/>
            <a:ext cx="34183" cy="3678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9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33808" cy="27586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63" y="0"/>
            <a:ext cx="4438937" cy="5089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02076"/>
            <a:ext cx="26662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boundary conditions don’t give us useful equations to find reflectance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072497" y="2758681"/>
            <a:ext cx="521294" cy="55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083" y="5597495"/>
            <a:ext cx="174334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the two useful equations (for 3 unknowns)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56" y="5136921"/>
            <a:ext cx="2720667" cy="172107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837062" y="1307506"/>
            <a:ext cx="1110953" cy="4666003"/>
          </a:xfrm>
          <a:custGeom>
            <a:avLst/>
            <a:gdLst>
              <a:gd name="connsiteX0" fmla="*/ 0 w 1110953"/>
              <a:gd name="connsiteY0" fmla="*/ 4298534 h 4298534"/>
              <a:gd name="connsiteX1" fmla="*/ 25637 w 1110953"/>
              <a:gd name="connsiteY1" fmla="*/ 4255805 h 4298534"/>
              <a:gd name="connsiteX2" fmla="*/ 42729 w 1110953"/>
              <a:gd name="connsiteY2" fmla="*/ 4204530 h 4298534"/>
              <a:gd name="connsiteX3" fmla="*/ 59820 w 1110953"/>
              <a:gd name="connsiteY3" fmla="*/ 4178893 h 4298534"/>
              <a:gd name="connsiteX4" fmla="*/ 85458 w 1110953"/>
              <a:gd name="connsiteY4" fmla="*/ 4127618 h 4298534"/>
              <a:gd name="connsiteX5" fmla="*/ 111095 w 1110953"/>
              <a:gd name="connsiteY5" fmla="*/ 4110527 h 4298534"/>
              <a:gd name="connsiteX6" fmla="*/ 145278 w 1110953"/>
              <a:gd name="connsiteY6" fmla="*/ 4059252 h 4298534"/>
              <a:gd name="connsiteX7" fmla="*/ 162370 w 1110953"/>
              <a:gd name="connsiteY7" fmla="*/ 4033614 h 4298534"/>
              <a:gd name="connsiteX8" fmla="*/ 205099 w 1110953"/>
              <a:gd name="connsiteY8" fmla="*/ 3973794 h 4298534"/>
              <a:gd name="connsiteX9" fmla="*/ 222190 w 1110953"/>
              <a:gd name="connsiteY9" fmla="*/ 3939611 h 4298534"/>
              <a:gd name="connsiteX10" fmla="*/ 247828 w 1110953"/>
              <a:gd name="connsiteY10" fmla="*/ 3854153 h 4298534"/>
              <a:gd name="connsiteX11" fmla="*/ 264919 w 1110953"/>
              <a:gd name="connsiteY11" fmla="*/ 3828515 h 4298534"/>
              <a:gd name="connsiteX12" fmla="*/ 290557 w 1110953"/>
              <a:gd name="connsiteY12" fmla="*/ 3743057 h 4298534"/>
              <a:gd name="connsiteX13" fmla="*/ 299102 w 1110953"/>
              <a:gd name="connsiteY13" fmla="*/ 3717420 h 4298534"/>
              <a:gd name="connsiteX14" fmla="*/ 307648 w 1110953"/>
              <a:gd name="connsiteY14" fmla="*/ 3691783 h 4298534"/>
              <a:gd name="connsiteX15" fmla="*/ 316194 w 1110953"/>
              <a:gd name="connsiteY15" fmla="*/ 3623416 h 4298534"/>
              <a:gd name="connsiteX16" fmla="*/ 324740 w 1110953"/>
              <a:gd name="connsiteY16" fmla="*/ 3580687 h 4298534"/>
              <a:gd name="connsiteX17" fmla="*/ 333286 w 1110953"/>
              <a:gd name="connsiteY17" fmla="*/ 3512321 h 4298534"/>
              <a:gd name="connsiteX18" fmla="*/ 341831 w 1110953"/>
              <a:gd name="connsiteY18" fmla="*/ 3478138 h 4298534"/>
              <a:gd name="connsiteX19" fmla="*/ 350377 w 1110953"/>
              <a:gd name="connsiteY19" fmla="*/ 3435409 h 4298534"/>
              <a:gd name="connsiteX20" fmla="*/ 358923 w 1110953"/>
              <a:gd name="connsiteY20" fmla="*/ 3247401 h 4298534"/>
              <a:gd name="connsiteX21" fmla="*/ 367469 w 1110953"/>
              <a:gd name="connsiteY21" fmla="*/ 3204672 h 4298534"/>
              <a:gd name="connsiteX22" fmla="*/ 384560 w 1110953"/>
              <a:gd name="connsiteY22" fmla="*/ 3110669 h 4298534"/>
              <a:gd name="connsiteX23" fmla="*/ 393106 w 1110953"/>
              <a:gd name="connsiteY23" fmla="*/ 3033757 h 4298534"/>
              <a:gd name="connsiteX24" fmla="*/ 401652 w 1110953"/>
              <a:gd name="connsiteY24" fmla="*/ 3008119 h 4298534"/>
              <a:gd name="connsiteX25" fmla="*/ 410198 w 1110953"/>
              <a:gd name="connsiteY25" fmla="*/ 2965390 h 4298534"/>
              <a:gd name="connsiteX26" fmla="*/ 427289 w 1110953"/>
              <a:gd name="connsiteY26" fmla="*/ 2862841 h 4298534"/>
              <a:gd name="connsiteX27" fmla="*/ 435835 w 1110953"/>
              <a:gd name="connsiteY27" fmla="*/ 2794474 h 4298534"/>
              <a:gd name="connsiteX28" fmla="*/ 444381 w 1110953"/>
              <a:gd name="connsiteY28" fmla="*/ 2768837 h 4298534"/>
              <a:gd name="connsiteX29" fmla="*/ 452927 w 1110953"/>
              <a:gd name="connsiteY29" fmla="*/ 2734654 h 4298534"/>
              <a:gd name="connsiteX30" fmla="*/ 461473 w 1110953"/>
              <a:gd name="connsiteY30" fmla="*/ 2691925 h 4298534"/>
              <a:gd name="connsiteX31" fmla="*/ 478564 w 1110953"/>
              <a:gd name="connsiteY31" fmla="*/ 2640650 h 4298534"/>
              <a:gd name="connsiteX32" fmla="*/ 487110 w 1110953"/>
              <a:gd name="connsiteY32" fmla="*/ 2615013 h 4298534"/>
              <a:gd name="connsiteX33" fmla="*/ 504202 w 1110953"/>
              <a:gd name="connsiteY33" fmla="*/ 2555192 h 4298534"/>
              <a:gd name="connsiteX34" fmla="*/ 512747 w 1110953"/>
              <a:gd name="connsiteY34" fmla="*/ 2521009 h 4298534"/>
              <a:gd name="connsiteX35" fmla="*/ 521293 w 1110953"/>
              <a:gd name="connsiteY35" fmla="*/ 2435551 h 4298534"/>
              <a:gd name="connsiteX36" fmla="*/ 538385 w 1110953"/>
              <a:gd name="connsiteY36" fmla="*/ 2358639 h 4298534"/>
              <a:gd name="connsiteX37" fmla="*/ 546931 w 1110953"/>
              <a:gd name="connsiteY37" fmla="*/ 2298818 h 4298534"/>
              <a:gd name="connsiteX38" fmla="*/ 564022 w 1110953"/>
              <a:gd name="connsiteY38" fmla="*/ 2221906 h 4298534"/>
              <a:gd name="connsiteX39" fmla="*/ 572568 w 1110953"/>
              <a:gd name="connsiteY39" fmla="*/ 2127902 h 4298534"/>
              <a:gd name="connsiteX40" fmla="*/ 581114 w 1110953"/>
              <a:gd name="connsiteY40" fmla="*/ 2102265 h 4298534"/>
              <a:gd name="connsiteX41" fmla="*/ 589659 w 1110953"/>
              <a:gd name="connsiteY41" fmla="*/ 2068082 h 4298534"/>
              <a:gd name="connsiteX42" fmla="*/ 606751 w 1110953"/>
              <a:gd name="connsiteY42" fmla="*/ 2016807 h 4298534"/>
              <a:gd name="connsiteX43" fmla="*/ 632388 w 1110953"/>
              <a:gd name="connsiteY43" fmla="*/ 1922803 h 4298534"/>
              <a:gd name="connsiteX44" fmla="*/ 640934 w 1110953"/>
              <a:gd name="connsiteY44" fmla="*/ 1845891 h 4298534"/>
              <a:gd name="connsiteX45" fmla="*/ 649480 w 1110953"/>
              <a:gd name="connsiteY45" fmla="*/ 1811708 h 4298534"/>
              <a:gd name="connsiteX46" fmla="*/ 658026 w 1110953"/>
              <a:gd name="connsiteY46" fmla="*/ 1734796 h 4298534"/>
              <a:gd name="connsiteX47" fmla="*/ 666572 w 1110953"/>
              <a:gd name="connsiteY47" fmla="*/ 1486968 h 4298534"/>
              <a:gd name="connsiteX48" fmla="*/ 675117 w 1110953"/>
              <a:gd name="connsiteY48" fmla="*/ 1435693 h 4298534"/>
              <a:gd name="connsiteX49" fmla="*/ 683663 w 1110953"/>
              <a:gd name="connsiteY49" fmla="*/ 1367327 h 4298534"/>
              <a:gd name="connsiteX50" fmla="*/ 692209 w 1110953"/>
              <a:gd name="connsiteY50" fmla="*/ 1333143 h 4298534"/>
              <a:gd name="connsiteX51" fmla="*/ 700755 w 1110953"/>
              <a:gd name="connsiteY51" fmla="*/ 1264777 h 4298534"/>
              <a:gd name="connsiteX52" fmla="*/ 709301 w 1110953"/>
              <a:gd name="connsiteY52" fmla="*/ 1222048 h 4298534"/>
              <a:gd name="connsiteX53" fmla="*/ 726392 w 1110953"/>
              <a:gd name="connsiteY53" fmla="*/ 1136590 h 4298534"/>
              <a:gd name="connsiteX54" fmla="*/ 717846 w 1110953"/>
              <a:gd name="connsiteY54" fmla="*/ 999857 h 4298534"/>
              <a:gd name="connsiteX55" fmla="*/ 700755 w 1110953"/>
              <a:gd name="connsiteY55" fmla="*/ 871671 h 4298534"/>
              <a:gd name="connsiteX56" fmla="*/ 700755 w 1110953"/>
              <a:gd name="connsiteY56" fmla="*/ 333286 h 4298534"/>
              <a:gd name="connsiteX57" fmla="*/ 717846 w 1110953"/>
              <a:gd name="connsiteY57" fmla="*/ 239282 h 4298534"/>
              <a:gd name="connsiteX58" fmla="*/ 734938 w 1110953"/>
              <a:gd name="connsiteY58" fmla="*/ 188007 h 4298534"/>
              <a:gd name="connsiteX59" fmla="*/ 743484 w 1110953"/>
              <a:gd name="connsiteY59" fmla="*/ 162370 h 4298534"/>
              <a:gd name="connsiteX60" fmla="*/ 760575 w 1110953"/>
              <a:gd name="connsiteY60" fmla="*/ 136732 h 4298534"/>
              <a:gd name="connsiteX61" fmla="*/ 777667 w 1110953"/>
              <a:gd name="connsiteY61" fmla="*/ 85457 h 4298534"/>
              <a:gd name="connsiteX62" fmla="*/ 786213 w 1110953"/>
              <a:gd name="connsiteY62" fmla="*/ 59820 h 4298534"/>
              <a:gd name="connsiteX63" fmla="*/ 837488 w 1110953"/>
              <a:gd name="connsiteY63" fmla="*/ 34183 h 4298534"/>
              <a:gd name="connsiteX64" fmla="*/ 914400 w 1110953"/>
              <a:gd name="connsiteY64" fmla="*/ 17091 h 4298534"/>
              <a:gd name="connsiteX65" fmla="*/ 957129 w 1110953"/>
              <a:gd name="connsiteY65" fmla="*/ 8545 h 4298534"/>
              <a:gd name="connsiteX66" fmla="*/ 1110953 w 1110953"/>
              <a:gd name="connsiteY66" fmla="*/ 0 h 429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10953" h="4298534">
                <a:moveTo>
                  <a:pt x="0" y="4298534"/>
                </a:moveTo>
                <a:cubicBezTo>
                  <a:pt x="8546" y="4284291"/>
                  <a:pt x="18764" y="4270926"/>
                  <a:pt x="25637" y="4255805"/>
                </a:cubicBezTo>
                <a:cubicBezTo>
                  <a:pt x="33092" y="4239404"/>
                  <a:pt x="32736" y="4219521"/>
                  <a:pt x="42729" y="4204530"/>
                </a:cubicBezTo>
                <a:cubicBezTo>
                  <a:pt x="48426" y="4195984"/>
                  <a:pt x="55227" y="4188079"/>
                  <a:pt x="59820" y="4178893"/>
                </a:cubicBezTo>
                <a:cubicBezTo>
                  <a:pt x="73721" y="4151092"/>
                  <a:pt x="60967" y="4152109"/>
                  <a:pt x="85458" y="4127618"/>
                </a:cubicBezTo>
                <a:cubicBezTo>
                  <a:pt x="92720" y="4120356"/>
                  <a:pt x="102549" y="4116224"/>
                  <a:pt x="111095" y="4110527"/>
                </a:cubicBezTo>
                <a:cubicBezTo>
                  <a:pt x="126114" y="4065471"/>
                  <a:pt x="109715" y="4101928"/>
                  <a:pt x="145278" y="4059252"/>
                </a:cubicBezTo>
                <a:cubicBezTo>
                  <a:pt x="151853" y="4051362"/>
                  <a:pt x="156400" y="4041972"/>
                  <a:pt x="162370" y="4033614"/>
                </a:cubicBezTo>
                <a:cubicBezTo>
                  <a:pt x="175464" y="4015282"/>
                  <a:pt x="193595" y="3993926"/>
                  <a:pt x="205099" y="3973794"/>
                </a:cubicBezTo>
                <a:cubicBezTo>
                  <a:pt x="211419" y="3962733"/>
                  <a:pt x="217717" y="3951539"/>
                  <a:pt x="222190" y="3939611"/>
                </a:cubicBezTo>
                <a:cubicBezTo>
                  <a:pt x="232427" y="3912311"/>
                  <a:pt x="231130" y="3879201"/>
                  <a:pt x="247828" y="3854153"/>
                </a:cubicBezTo>
                <a:lnTo>
                  <a:pt x="264919" y="3828515"/>
                </a:lnTo>
                <a:cubicBezTo>
                  <a:pt x="277836" y="3776848"/>
                  <a:pt x="269749" y="3805482"/>
                  <a:pt x="290557" y="3743057"/>
                </a:cubicBezTo>
                <a:lnTo>
                  <a:pt x="299102" y="3717420"/>
                </a:lnTo>
                <a:lnTo>
                  <a:pt x="307648" y="3691783"/>
                </a:lnTo>
                <a:cubicBezTo>
                  <a:pt x="310497" y="3668994"/>
                  <a:pt x="312702" y="3646115"/>
                  <a:pt x="316194" y="3623416"/>
                </a:cubicBezTo>
                <a:cubicBezTo>
                  <a:pt x="318403" y="3609060"/>
                  <a:pt x="322531" y="3595043"/>
                  <a:pt x="324740" y="3580687"/>
                </a:cubicBezTo>
                <a:cubicBezTo>
                  <a:pt x="328232" y="3557988"/>
                  <a:pt x="329511" y="3534975"/>
                  <a:pt x="333286" y="3512321"/>
                </a:cubicBezTo>
                <a:cubicBezTo>
                  <a:pt x="335217" y="3500736"/>
                  <a:pt x="339283" y="3489603"/>
                  <a:pt x="341831" y="3478138"/>
                </a:cubicBezTo>
                <a:cubicBezTo>
                  <a:pt x="344982" y="3463959"/>
                  <a:pt x="347528" y="3449652"/>
                  <a:pt x="350377" y="3435409"/>
                </a:cubicBezTo>
                <a:cubicBezTo>
                  <a:pt x="353226" y="3372740"/>
                  <a:pt x="354289" y="3309964"/>
                  <a:pt x="358923" y="3247401"/>
                </a:cubicBezTo>
                <a:cubicBezTo>
                  <a:pt x="359996" y="3232916"/>
                  <a:pt x="365260" y="3219028"/>
                  <a:pt x="367469" y="3204672"/>
                </a:cubicBezTo>
                <a:cubicBezTo>
                  <a:pt x="381274" y="3114942"/>
                  <a:pt x="367129" y="3162968"/>
                  <a:pt x="384560" y="3110669"/>
                </a:cubicBezTo>
                <a:cubicBezTo>
                  <a:pt x="387409" y="3085032"/>
                  <a:pt x="388865" y="3059201"/>
                  <a:pt x="393106" y="3033757"/>
                </a:cubicBezTo>
                <a:cubicBezTo>
                  <a:pt x="394587" y="3024871"/>
                  <a:pt x="399467" y="3016858"/>
                  <a:pt x="401652" y="3008119"/>
                </a:cubicBezTo>
                <a:cubicBezTo>
                  <a:pt x="405175" y="2994028"/>
                  <a:pt x="408144" y="2979769"/>
                  <a:pt x="410198" y="2965390"/>
                </a:cubicBezTo>
                <a:cubicBezTo>
                  <a:pt x="424510" y="2865212"/>
                  <a:pt x="408921" y="2917948"/>
                  <a:pt x="427289" y="2862841"/>
                </a:cubicBezTo>
                <a:cubicBezTo>
                  <a:pt x="430138" y="2840052"/>
                  <a:pt x="431727" y="2817070"/>
                  <a:pt x="435835" y="2794474"/>
                </a:cubicBezTo>
                <a:cubicBezTo>
                  <a:pt x="437446" y="2785611"/>
                  <a:pt x="441906" y="2777498"/>
                  <a:pt x="444381" y="2768837"/>
                </a:cubicBezTo>
                <a:cubicBezTo>
                  <a:pt x="447608" y="2757544"/>
                  <a:pt x="450379" y="2746119"/>
                  <a:pt x="452927" y="2734654"/>
                </a:cubicBezTo>
                <a:cubicBezTo>
                  <a:pt x="456078" y="2720475"/>
                  <a:pt x="457651" y="2705938"/>
                  <a:pt x="461473" y="2691925"/>
                </a:cubicBezTo>
                <a:cubicBezTo>
                  <a:pt x="466213" y="2674544"/>
                  <a:pt x="472867" y="2657742"/>
                  <a:pt x="478564" y="2640650"/>
                </a:cubicBezTo>
                <a:cubicBezTo>
                  <a:pt x="481413" y="2632104"/>
                  <a:pt x="484925" y="2623752"/>
                  <a:pt x="487110" y="2615013"/>
                </a:cubicBezTo>
                <a:cubicBezTo>
                  <a:pt x="513836" y="2508108"/>
                  <a:pt x="479674" y="2641042"/>
                  <a:pt x="504202" y="2555192"/>
                </a:cubicBezTo>
                <a:cubicBezTo>
                  <a:pt x="507429" y="2543899"/>
                  <a:pt x="509899" y="2532403"/>
                  <a:pt x="512747" y="2521009"/>
                </a:cubicBezTo>
                <a:cubicBezTo>
                  <a:pt x="515596" y="2492523"/>
                  <a:pt x="517509" y="2463928"/>
                  <a:pt x="521293" y="2435551"/>
                </a:cubicBezTo>
                <a:cubicBezTo>
                  <a:pt x="529775" y="2371936"/>
                  <a:pt x="528230" y="2414489"/>
                  <a:pt x="538385" y="2358639"/>
                </a:cubicBezTo>
                <a:cubicBezTo>
                  <a:pt x="541988" y="2338821"/>
                  <a:pt x="543620" y="2318687"/>
                  <a:pt x="546931" y="2298818"/>
                </a:cubicBezTo>
                <a:cubicBezTo>
                  <a:pt x="552357" y="2266259"/>
                  <a:pt x="556337" y="2252644"/>
                  <a:pt x="564022" y="2221906"/>
                </a:cubicBezTo>
                <a:cubicBezTo>
                  <a:pt x="566871" y="2190571"/>
                  <a:pt x="568118" y="2159050"/>
                  <a:pt x="572568" y="2127902"/>
                </a:cubicBezTo>
                <a:cubicBezTo>
                  <a:pt x="573842" y="2118985"/>
                  <a:pt x="578639" y="2110926"/>
                  <a:pt x="581114" y="2102265"/>
                </a:cubicBezTo>
                <a:cubicBezTo>
                  <a:pt x="584341" y="2090972"/>
                  <a:pt x="586284" y="2079332"/>
                  <a:pt x="589659" y="2068082"/>
                </a:cubicBezTo>
                <a:cubicBezTo>
                  <a:pt x="594836" y="2050826"/>
                  <a:pt x="602381" y="2034285"/>
                  <a:pt x="606751" y="2016807"/>
                </a:cubicBezTo>
                <a:cubicBezTo>
                  <a:pt x="626028" y="1939702"/>
                  <a:pt x="616416" y="1970726"/>
                  <a:pt x="632388" y="1922803"/>
                </a:cubicBezTo>
                <a:cubicBezTo>
                  <a:pt x="635237" y="1897166"/>
                  <a:pt x="637012" y="1871386"/>
                  <a:pt x="640934" y="1845891"/>
                </a:cubicBezTo>
                <a:cubicBezTo>
                  <a:pt x="642720" y="1834283"/>
                  <a:pt x="647694" y="1823316"/>
                  <a:pt x="649480" y="1811708"/>
                </a:cubicBezTo>
                <a:cubicBezTo>
                  <a:pt x="653402" y="1786213"/>
                  <a:pt x="655177" y="1760433"/>
                  <a:pt x="658026" y="1734796"/>
                </a:cubicBezTo>
                <a:cubicBezTo>
                  <a:pt x="660875" y="1652187"/>
                  <a:pt x="661857" y="1569492"/>
                  <a:pt x="666572" y="1486968"/>
                </a:cubicBezTo>
                <a:cubicBezTo>
                  <a:pt x="667560" y="1469669"/>
                  <a:pt x="672667" y="1452846"/>
                  <a:pt x="675117" y="1435693"/>
                </a:cubicBezTo>
                <a:cubicBezTo>
                  <a:pt x="678365" y="1412958"/>
                  <a:pt x="679887" y="1389981"/>
                  <a:pt x="683663" y="1367327"/>
                </a:cubicBezTo>
                <a:cubicBezTo>
                  <a:pt x="685594" y="1355741"/>
                  <a:pt x="690278" y="1344729"/>
                  <a:pt x="692209" y="1333143"/>
                </a:cubicBezTo>
                <a:cubicBezTo>
                  <a:pt x="695985" y="1310489"/>
                  <a:pt x="697263" y="1287476"/>
                  <a:pt x="700755" y="1264777"/>
                </a:cubicBezTo>
                <a:cubicBezTo>
                  <a:pt x="702964" y="1250421"/>
                  <a:pt x="706913" y="1236375"/>
                  <a:pt x="709301" y="1222048"/>
                </a:cubicBezTo>
                <a:cubicBezTo>
                  <a:pt x="722394" y="1143488"/>
                  <a:pt x="710012" y="1185730"/>
                  <a:pt x="726392" y="1136590"/>
                </a:cubicBezTo>
                <a:cubicBezTo>
                  <a:pt x="723543" y="1091012"/>
                  <a:pt x="721488" y="1045378"/>
                  <a:pt x="717846" y="999857"/>
                </a:cubicBezTo>
                <a:cubicBezTo>
                  <a:pt x="713018" y="939504"/>
                  <a:pt x="709760" y="925698"/>
                  <a:pt x="700755" y="871671"/>
                </a:cubicBezTo>
                <a:cubicBezTo>
                  <a:pt x="694938" y="604089"/>
                  <a:pt x="683112" y="544996"/>
                  <a:pt x="700755" y="333286"/>
                </a:cubicBezTo>
                <a:cubicBezTo>
                  <a:pt x="703301" y="302738"/>
                  <a:pt x="708883" y="269158"/>
                  <a:pt x="717846" y="239282"/>
                </a:cubicBezTo>
                <a:cubicBezTo>
                  <a:pt x="723023" y="222026"/>
                  <a:pt x="729241" y="205099"/>
                  <a:pt x="734938" y="188007"/>
                </a:cubicBezTo>
                <a:cubicBezTo>
                  <a:pt x="737787" y="179461"/>
                  <a:pt x="738487" y="169865"/>
                  <a:pt x="743484" y="162370"/>
                </a:cubicBezTo>
                <a:cubicBezTo>
                  <a:pt x="749181" y="153824"/>
                  <a:pt x="756404" y="146118"/>
                  <a:pt x="760575" y="136732"/>
                </a:cubicBezTo>
                <a:cubicBezTo>
                  <a:pt x="767892" y="120269"/>
                  <a:pt x="771970" y="102549"/>
                  <a:pt x="777667" y="85457"/>
                </a:cubicBezTo>
                <a:cubicBezTo>
                  <a:pt x="780516" y="76911"/>
                  <a:pt x="777667" y="62669"/>
                  <a:pt x="786213" y="59820"/>
                </a:cubicBezTo>
                <a:cubicBezTo>
                  <a:pt x="850652" y="38340"/>
                  <a:pt x="771223" y="67315"/>
                  <a:pt x="837488" y="34183"/>
                </a:cubicBezTo>
                <a:cubicBezTo>
                  <a:pt x="859015" y="23420"/>
                  <a:pt x="893765" y="20843"/>
                  <a:pt x="914400" y="17091"/>
                </a:cubicBezTo>
                <a:cubicBezTo>
                  <a:pt x="928691" y="14493"/>
                  <a:pt x="942659" y="9803"/>
                  <a:pt x="957129" y="8545"/>
                </a:cubicBezTo>
                <a:cubicBezTo>
                  <a:pt x="1008290" y="4096"/>
                  <a:pt x="1110953" y="0"/>
                  <a:pt x="1110953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819970" y="5597496"/>
            <a:ext cx="1897166" cy="376014"/>
          </a:xfrm>
          <a:custGeom>
            <a:avLst/>
            <a:gdLst>
              <a:gd name="connsiteX0" fmla="*/ 0 w 1897166"/>
              <a:gd name="connsiteY0" fmla="*/ 649481 h 649481"/>
              <a:gd name="connsiteX1" fmla="*/ 239282 w 1897166"/>
              <a:gd name="connsiteY1" fmla="*/ 640935 h 649481"/>
              <a:gd name="connsiteX2" fmla="*/ 273466 w 1897166"/>
              <a:gd name="connsiteY2" fmla="*/ 632389 h 649481"/>
              <a:gd name="connsiteX3" fmla="*/ 341832 w 1897166"/>
              <a:gd name="connsiteY3" fmla="*/ 623843 h 649481"/>
              <a:gd name="connsiteX4" fmla="*/ 376015 w 1897166"/>
              <a:gd name="connsiteY4" fmla="*/ 606752 h 649481"/>
              <a:gd name="connsiteX5" fmla="*/ 435836 w 1897166"/>
              <a:gd name="connsiteY5" fmla="*/ 589660 h 649481"/>
              <a:gd name="connsiteX6" fmla="*/ 512748 w 1897166"/>
              <a:gd name="connsiteY6" fmla="*/ 555477 h 649481"/>
              <a:gd name="connsiteX7" fmla="*/ 538385 w 1897166"/>
              <a:gd name="connsiteY7" fmla="*/ 546931 h 649481"/>
              <a:gd name="connsiteX8" fmla="*/ 564023 w 1897166"/>
              <a:gd name="connsiteY8" fmla="*/ 538385 h 649481"/>
              <a:gd name="connsiteX9" fmla="*/ 623843 w 1897166"/>
              <a:gd name="connsiteY9" fmla="*/ 512748 h 649481"/>
              <a:gd name="connsiteX10" fmla="*/ 649480 w 1897166"/>
              <a:gd name="connsiteY10" fmla="*/ 495656 h 649481"/>
              <a:gd name="connsiteX11" fmla="*/ 709301 w 1897166"/>
              <a:gd name="connsiteY11" fmla="*/ 478565 h 649481"/>
              <a:gd name="connsiteX12" fmla="*/ 760576 w 1897166"/>
              <a:gd name="connsiteY12" fmla="*/ 452927 h 649481"/>
              <a:gd name="connsiteX13" fmla="*/ 820396 w 1897166"/>
              <a:gd name="connsiteY13" fmla="*/ 427290 h 649481"/>
              <a:gd name="connsiteX14" fmla="*/ 846034 w 1897166"/>
              <a:gd name="connsiteY14" fmla="*/ 410198 h 649481"/>
              <a:gd name="connsiteX15" fmla="*/ 871671 w 1897166"/>
              <a:gd name="connsiteY15" fmla="*/ 401653 h 649481"/>
              <a:gd name="connsiteX16" fmla="*/ 957129 w 1897166"/>
              <a:gd name="connsiteY16" fmla="*/ 376015 h 649481"/>
              <a:gd name="connsiteX17" fmla="*/ 1025495 w 1897166"/>
              <a:gd name="connsiteY17" fmla="*/ 350378 h 649481"/>
              <a:gd name="connsiteX18" fmla="*/ 1102408 w 1897166"/>
              <a:gd name="connsiteY18" fmla="*/ 316195 h 649481"/>
              <a:gd name="connsiteX19" fmla="*/ 1128045 w 1897166"/>
              <a:gd name="connsiteY19" fmla="*/ 307649 h 649481"/>
              <a:gd name="connsiteX20" fmla="*/ 1153682 w 1897166"/>
              <a:gd name="connsiteY20" fmla="*/ 299103 h 649481"/>
              <a:gd name="connsiteX21" fmla="*/ 1230594 w 1897166"/>
              <a:gd name="connsiteY21" fmla="*/ 264920 h 649481"/>
              <a:gd name="connsiteX22" fmla="*/ 1281869 w 1897166"/>
              <a:gd name="connsiteY22" fmla="*/ 247828 h 649481"/>
              <a:gd name="connsiteX23" fmla="*/ 1307507 w 1897166"/>
              <a:gd name="connsiteY23" fmla="*/ 230737 h 649481"/>
              <a:gd name="connsiteX24" fmla="*/ 1384419 w 1897166"/>
              <a:gd name="connsiteY24" fmla="*/ 205099 h 649481"/>
              <a:gd name="connsiteX25" fmla="*/ 1410056 w 1897166"/>
              <a:gd name="connsiteY25" fmla="*/ 196554 h 649481"/>
              <a:gd name="connsiteX26" fmla="*/ 1435694 w 1897166"/>
              <a:gd name="connsiteY26" fmla="*/ 188008 h 649481"/>
              <a:gd name="connsiteX27" fmla="*/ 1461331 w 1897166"/>
              <a:gd name="connsiteY27" fmla="*/ 170916 h 649481"/>
              <a:gd name="connsiteX28" fmla="*/ 1512606 w 1897166"/>
              <a:gd name="connsiteY28" fmla="*/ 153825 h 649481"/>
              <a:gd name="connsiteX29" fmla="*/ 1589518 w 1897166"/>
              <a:gd name="connsiteY29" fmla="*/ 119641 h 649481"/>
              <a:gd name="connsiteX30" fmla="*/ 1615155 w 1897166"/>
              <a:gd name="connsiteY30" fmla="*/ 111096 h 649481"/>
              <a:gd name="connsiteX31" fmla="*/ 1640793 w 1897166"/>
              <a:gd name="connsiteY31" fmla="*/ 102550 h 649481"/>
              <a:gd name="connsiteX32" fmla="*/ 1734796 w 1897166"/>
              <a:gd name="connsiteY32" fmla="*/ 68367 h 649481"/>
              <a:gd name="connsiteX33" fmla="*/ 1786071 w 1897166"/>
              <a:gd name="connsiteY33" fmla="*/ 51275 h 649481"/>
              <a:gd name="connsiteX34" fmla="*/ 1811709 w 1897166"/>
              <a:gd name="connsiteY34" fmla="*/ 42729 h 649481"/>
              <a:gd name="connsiteX35" fmla="*/ 1837346 w 1897166"/>
              <a:gd name="connsiteY35" fmla="*/ 25638 h 649481"/>
              <a:gd name="connsiteX36" fmla="*/ 1897166 w 1897166"/>
              <a:gd name="connsiteY36" fmla="*/ 0 h 64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97166" h="649481">
                <a:moveTo>
                  <a:pt x="0" y="649481"/>
                </a:moveTo>
                <a:cubicBezTo>
                  <a:pt x="79761" y="646632"/>
                  <a:pt x="159626" y="645914"/>
                  <a:pt x="239282" y="640935"/>
                </a:cubicBezTo>
                <a:cubicBezTo>
                  <a:pt x="251004" y="640202"/>
                  <a:pt x="261880" y="634320"/>
                  <a:pt x="273466" y="632389"/>
                </a:cubicBezTo>
                <a:cubicBezTo>
                  <a:pt x="296120" y="628613"/>
                  <a:pt x="319043" y="626692"/>
                  <a:pt x="341832" y="623843"/>
                </a:cubicBezTo>
                <a:cubicBezTo>
                  <a:pt x="353226" y="618146"/>
                  <a:pt x="364306" y="611770"/>
                  <a:pt x="376015" y="606752"/>
                </a:cubicBezTo>
                <a:cubicBezTo>
                  <a:pt x="393182" y="599395"/>
                  <a:pt x="418486" y="593998"/>
                  <a:pt x="435836" y="589660"/>
                </a:cubicBezTo>
                <a:cubicBezTo>
                  <a:pt x="476464" y="562575"/>
                  <a:pt x="451729" y="575817"/>
                  <a:pt x="512748" y="555477"/>
                </a:cubicBezTo>
                <a:lnTo>
                  <a:pt x="538385" y="546931"/>
                </a:lnTo>
                <a:cubicBezTo>
                  <a:pt x="546931" y="544082"/>
                  <a:pt x="556528" y="543382"/>
                  <a:pt x="564023" y="538385"/>
                </a:cubicBezTo>
                <a:cubicBezTo>
                  <a:pt x="599433" y="514779"/>
                  <a:pt x="579696" y="523785"/>
                  <a:pt x="623843" y="512748"/>
                </a:cubicBezTo>
                <a:cubicBezTo>
                  <a:pt x="632389" y="507051"/>
                  <a:pt x="640294" y="500249"/>
                  <a:pt x="649480" y="495656"/>
                </a:cubicBezTo>
                <a:cubicBezTo>
                  <a:pt x="661734" y="489529"/>
                  <a:pt x="698357" y="481301"/>
                  <a:pt x="709301" y="478565"/>
                </a:cubicBezTo>
                <a:cubicBezTo>
                  <a:pt x="782762" y="429589"/>
                  <a:pt x="689822" y="488303"/>
                  <a:pt x="760576" y="452927"/>
                </a:cubicBezTo>
                <a:cubicBezTo>
                  <a:pt x="819593" y="423419"/>
                  <a:pt x="749252" y="445076"/>
                  <a:pt x="820396" y="427290"/>
                </a:cubicBezTo>
                <a:cubicBezTo>
                  <a:pt x="828942" y="421593"/>
                  <a:pt x="836847" y="414791"/>
                  <a:pt x="846034" y="410198"/>
                </a:cubicBezTo>
                <a:cubicBezTo>
                  <a:pt x="854091" y="406170"/>
                  <a:pt x="863010" y="404128"/>
                  <a:pt x="871671" y="401653"/>
                </a:cubicBezTo>
                <a:cubicBezTo>
                  <a:pt x="900294" y="393475"/>
                  <a:pt x="930051" y="389553"/>
                  <a:pt x="957129" y="376015"/>
                </a:cubicBezTo>
                <a:cubicBezTo>
                  <a:pt x="1001817" y="353672"/>
                  <a:pt x="978953" y="362014"/>
                  <a:pt x="1025495" y="350378"/>
                </a:cubicBezTo>
                <a:cubicBezTo>
                  <a:pt x="1066124" y="323292"/>
                  <a:pt x="1041387" y="336535"/>
                  <a:pt x="1102408" y="316195"/>
                </a:cubicBezTo>
                <a:lnTo>
                  <a:pt x="1128045" y="307649"/>
                </a:lnTo>
                <a:cubicBezTo>
                  <a:pt x="1136591" y="304800"/>
                  <a:pt x="1146187" y="304100"/>
                  <a:pt x="1153682" y="299103"/>
                </a:cubicBezTo>
                <a:cubicBezTo>
                  <a:pt x="1194310" y="272019"/>
                  <a:pt x="1169577" y="285260"/>
                  <a:pt x="1230594" y="264920"/>
                </a:cubicBezTo>
                <a:cubicBezTo>
                  <a:pt x="1230595" y="264920"/>
                  <a:pt x="1281868" y="247829"/>
                  <a:pt x="1281869" y="247828"/>
                </a:cubicBezTo>
                <a:cubicBezTo>
                  <a:pt x="1290415" y="242131"/>
                  <a:pt x="1298121" y="234908"/>
                  <a:pt x="1307507" y="230737"/>
                </a:cubicBezTo>
                <a:cubicBezTo>
                  <a:pt x="1307511" y="230735"/>
                  <a:pt x="1371599" y="209372"/>
                  <a:pt x="1384419" y="205099"/>
                </a:cubicBezTo>
                <a:lnTo>
                  <a:pt x="1410056" y="196554"/>
                </a:lnTo>
                <a:lnTo>
                  <a:pt x="1435694" y="188008"/>
                </a:lnTo>
                <a:cubicBezTo>
                  <a:pt x="1444240" y="182311"/>
                  <a:pt x="1451945" y="175087"/>
                  <a:pt x="1461331" y="170916"/>
                </a:cubicBezTo>
                <a:cubicBezTo>
                  <a:pt x="1477794" y="163599"/>
                  <a:pt x="1512606" y="153825"/>
                  <a:pt x="1512606" y="153825"/>
                </a:cubicBezTo>
                <a:cubicBezTo>
                  <a:pt x="1553232" y="126740"/>
                  <a:pt x="1528501" y="139980"/>
                  <a:pt x="1589518" y="119641"/>
                </a:cubicBezTo>
                <a:lnTo>
                  <a:pt x="1615155" y="111096"/>
                </a:lnTo>
                <a:lnTo>
                  <a:pt x="1640793" y="102550"/>
                </a:lnTo>
                <a:cubicBezTo>
                  <a:pt x="1694538" y="66719"/>
                  <a:pt x="1636881" y="101006"/>
                  <a:pt x="1734796" y="68367"/>
                </a:cubicBezTo>
                <a:lnTo>
                  <a:pt x="1786071" y="51275"/>
                </a:lnTo>
                <a:cubicBezTo>
                  <a:pt x="1794617" y="48426"/>
                  <a:pt x="1804214" y="47726"/>
                  <a:pt x="1811709" y="42729"/>
                </a:cubicBezTo>
                <a:cubicBezTo>
                  <a:pt x="1820255" y="37032"/>
                  <a:pt x="1827961" y="29809"/>
                  <a:pt x="1837346" y="25638"/>
                </a:cubicBezTo>
                <a:cubicBezTo>
                  <a:pt x="1903459" y="-3745"/>
                  <a:pt x="1873419" y="23750"/>
                  <a:pt x="1897166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8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1" y="87538"/>
            <a:ext cx="2626372" cy="85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" y="1077874"/>
            <a:ext cx="2455903" cy="1028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348"/>
          <a:stretch/>
        </p:blipFill>
        <p:spPr>
          <a:xfrm>
            <a:off x="3785181" y="470954"/>
            <a:ext cx="4725825" cy="138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742" y="3936253"/>
            <a:ext cx="4332113" cy="2437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610" y="1857916"/>
            <a:ext cx="1423200" cy="1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7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3" y="184789"/>
            <a:ext cx="3507172" cy="60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31" y="967891"/>
            <a:ext cx="5557047" cy="26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86" y="431935"/>
            <a:ext cx="6455229" cy="1293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9" y="2745567"/>
            <a:ext cx="5489486" cy="1674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9357" y="2717563"/>
            <a:ext cx="1786071" cy="213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8" y="5125778"/>
            <a:ext cx="7573458" cy="13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6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6" y="631799"/>
            <a:ext cx="9047487" cy="55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49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605"/>
            <a:ext cx="9144000" cy="43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6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68"/>
            <a:ext cx="9144000" cy="427746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152972" y="3170490"/>
            <a:ext cx="1145136" cy="350395"/>
          </a:xfrm>
          <a:custGeom>
            <a:avLst/>
            <a:gdLst>
              <a:gd name="connsiteX0" fmla="*/ 1145136 w 1145136"/>
              <a:gd name="connsiteY0" fmla="*/ 0 h 350395"/>
              <a:gd name="connsiteX1" fmla="*/ 1076770 w 1145136"/>
              <a:gd name="connsiteY1" fmla="*/ 42729 h 350395"/>
              <a:gd name="connsiteX2" fmla="*/ 1051133 w 1145136"/>
              <a:gd name="connsiteY2" fmla="*/ 51275 h 350395"/>
              <a:gd name="connsiteX3" fmla="*/ 974221 w 1145136"/>
              <a:gd name="connsiteY3" fmla="*/ 85458 h 350395"/>
              <a:gd name="connsiteX4" fmla="*/ 922946 w 1145136"/>
              <a:gd name="connsiteY4" fmla="*/ 102550 h 350395"/>
              <a:gd name="connsiteX5" fmla="*/ 871671 w 1145136"/>
              <a:gd name="connsiteY5" fmla="*/ 128187 h 350395"/>
              <a:gd name="connsiteX6" fmla="*/ 820396 w 1145136"/>
              <a:gd name="connsiteY6" fmla="*/ 153824 h 350395"/>
              <a:gd name="connsiteX7" fmla="*/ 743484 w 1145136"/>
              <a:gd name="connsiteY7" fmla="*/ 188008 h 350395"/>
              <a:gd name="connsiteX8" fmla="*/ 717847 w 1145136"/>
              <a:gd name="connsiteY8" fmla="*/ 196553 h 350395"/>
              <a:gd name="connsiteX9" fmla="*/ 692209 w 1145136"/>
              <a:gd name="connsiteY9" fmla="*/ 205099 h 350395"/>
              <a:gd name="connsiteX10" fmla="*/ 615297 w 1145136"/>
              <a:gd name="connsiteY10" fmla="*/ 239282 h 350395"/>
              <a:gd name="connsiteX11" fmla="*/ 564022 w 1145136"/>
              <a:gd name="connsiteY11" fmla="*/ 256374 h 350395"/>
              <a:gd name="connsiteX12" fmla="*/ 521293 w 1145136"/>
              <a:gd name="connsiteY12" fmla="*/ 264920 h 350395"/>
              <a:gd name="connsiteX13" fmla="*/ 487110 w 1145136"/>
              <a:gd name="connsiteY13" fmla="*/ 273466 h 350395"/>
              <a:gd name="connsiteX14" fmla="*/ 358923 w 1145136"/>
              <a:gd name="connsiteY14" fmla="*/ 290557 h 350395"/>
              <a:gd name="connsiteX15" fmla="*/ 307649 w 1145136"/>
              <a:gd name="connsiteY15" fmla="*/ 299103 h 350395"/>
              <a:gd name="connsiteX16" fmla="*/ 273465 w 1145136"/>
              <a:gd name="connsiteY16" fmla="*/ 307649 h 350395"/>
              <a:gd name="connsiteX17" fmla="*/ 205099 w 1145136"/>
              <a:gd name="connsiteY17" fmla="*/ 316195 h 350395"/>
              <a:gd name="connsiteX18" fmla="*/ 153824 w 1145136"/>
              <a:gd name="connsiteY18" fmla="*/ 324740 h 350395"/>
              <a:gd name="connsiteX19" fmla="*/ 76912 w 1145136"/>
              <a:gd name="connsiteY19" fmla="*/ 341832 h 350395"/>
              <a:gd name="connsiteX20" fmla="*/ 0 w 1145136"/>
              <a:gd name="connsiteY20" fmla="*/ 350378 h 35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5136" h="350395">
                <a:moveTo>
                  <a:pt x="1145136" y="0"/>
                </a:moveTo>
                <a:cubicBezTo>
                  <a:pt x="1033299" y="44736"/>
                  <a:pt x="1158859" y="-11998"/>
                  <a:pt x="1076770" y="42729"/>
                </a:cubicBezTo>
                <a:cubicBezTo>
                  <a:pt x="1069275" y="47726"/>
                  <a:pt x="1059190" y="47247"/>
                  <a:pt x="1051133" y="51275"/>
                </a:cubicBezTo>
                <a:cubicBezTo>
                  <a:pt x="969880" y="91901"/>
                  <a:pt x="1106498" y="41364"/>
                  <a:pt x="974221" y="85458"/>
                </a:cubicBezTo>
                <a:cubicBezTo>
                  <a:pt x="974220" y="85458"/>
                  <a:pt x="922947" y="102549"/>
                  <a:pt x="922946" y="102550"/>
                </a:cubicBezTo>
                <a:cubicBezTo>
                  <a:pt x="849456" y="151540"/>
                  <a:pt x="942446" y="92798"/>
                  <a:pt x="871671" y="128187"/>
                </a:cubicBezTo>
                <a:cubicBezTo>
                  <a:pt x="805417" y="161315"/>
                  <a:pt x="884828" y="132349"/>
                  <a:pt x="820396" y="153824"/>
                </a:cubicBezTo>
                <a:cubicBezTo>
                  <a:pt x="779770" y="180909"/>
                  <a:pt x="804501" y="167669"/>
                  <a:pt x="743484" y="188008"/>
                </a:cubicBezTo>
                <a:lnTo>
                  <a:pt x="717847" y="196553"/>
                </a:lnTo>
                <a:lnTo>
                  <a:pt x="692209" y="205099"/>
                </a:lnTo>
                <a:cubicBezTo>
                  <a:pt x="651581" y="232185"/>
                  <a:pt x="676317" y="218942"/>
                  <a:pt x="615297" y="239282"/>
                </a:cubicBezTo>
                <a:cubicBezTo>
                  <a:pt x="615293" y="239283"/>
                  <a:pt x="564025" y="256373"/>
                  <a:pt x="564022" y="256374"/>
                </a:cubicBezTo>
                <a:cubicBezTo>
                  <a:pt x="549779" y="259223"/>
                  <a:pt x="535472" y="261769"/>
                  <a:pt x="521293" y="264920"/>
                </a:cubicBezTo>
                <a:cubicBezTo>
                  <a:pt x="509828" y="267468"/>
                  <a:pt x="498666" y="271365"/>
                  <a:pt x="487110" y="273466"/>
                </a:cubicBezTo>
                <a:cubicBezTo>
                  <a:pt x="451616" y="279919"/>
                  <a:pt x="393618" y="285600"/>
                  <a:pt x="358923" y="290557"/>
                </a:cubicBezTo>
                <a:cubicBezTo>
                  <a:pt x="341770" y="293007"/>
                  <a:pt x="324640" y="295705"/>
                  <a:pt x="307649" y="299103"/>
                </a:cubicBezTo>
                <a:cubicBezTo>
                  <a:pt x="296132" y="301407"/>
                  <a:pt x="285051" y="305718"/>
                  <a:pt x="273465" y="307649"/>
                </a:cubicBezTo>
                <a:cubicBezTo>
                  <a:pt x="250811" y="311425"/>
                  <a:pt x="227834" y="312947"/>
                  <a:pt x="205099" y="316195"/>
                </a:cubicBezTo>
                <a:cubicBezTo>
                  <a:pt x="187946" y="318645"/>
                  <a:pt x="170916" y="321892"/>
                  <a:pt x="153824" y="324740"/>
                </a:cubicBezTo>
                <a:cubicBezTo>
                  <a:pt x="113983" y="338021"/>
                  <a:pt x="132776" y="333237"/>
                  <a:pt x="76912" y="341832"/>
                </a:cubicBezTo>
                <a:cubicBezTo>
                  <a:pt x="16127" y="351184"/>
                  <a:pt x="35912" y="350378"/>
                  <a:pt x="0" y="35037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06654" y="3546505"/>
            <a:ext cx="1256232" cy="384560"/>
          </a:xfrm>
          <a:custGeom>
            <a:avLst/>
            <a:gdLst>
              <a:gd name="connsiteX0" fmla="*/ 0 w 1256232"/>
              <a:gd name="connsiteY0" fmla="*/ 384560 h 384560"/>
              <a:gd name="connsiteX1" fmla="*/ 42729 w 1256232"/>
              <a:gd name="connsiteY1" fmla="*/ 350377 h 384560"/>
              <a:gd name="connsiteX2" fmla="*/ 59821 w 1256232"/>
              <a:gd name="connsiteY2" fmla="*/ 324740 h 384560"/>
              <a:gd name="connsiteX3" fmla="*/ 85458 w 1256232"/>
              <a:gd name="connsiteY3" fmla="*/ 316194 h 384560"/>
              <a:gd name="connsiteX4" fmla="*/ 136733 w 1256232"/>
              <a:gd name="connsiteY4" fmla="*/ 282011 h 384560"/>
              <a:gd name="connsiteX5" fmla="*/ 179462 w 1256232"/>
              <a:gd name="connsiteY5" fmla="*/ 247828 h 384560"/>
              <a:gd name="connsiteX6" fmla="*/ 196553 w 1256232"/>
              <a:gd name="connsiteY6" fmla="*/ 222190 h 384560"/>
              <a:gd name="connsiteX7" fmla="*/ 247828 w 1256232"/>
              <a:gd name="connsiteY7" fmla="*/ 205099 h 384560"/>
              <a:gd name="connsiteX8" fmla="*/ 273466 w 1256232"/>
              <a:gd name="connsiteY8" fmla="*/ 188007 h 384560"/>
              <a:gd name="connsiteX9" fmla="*/ 282011 w 1256232"/>
              <a:gd name="connsiteY9" fmla="*/ 162370 h 384560"/>
              <a:gd name="connsiteX10" fmla="*/ 307649 w 1256232"/>
              <a:gd name="connsiteY10" fmla="*/ 153824 h 384560"/>
              <a:gd name="connsiteX11" fmla="*/ 333286 w 1256232"/>
              <a:gd name="connsiteY11" fmla="*/ 136732 h 384560"/>
              <a:gd name="connsiteX12" fmla="*/ 350378 w 1256232"/>
              <a:gd name="connsiteY12" fmla="*/ 111095 h 384560"/>
              <a:gd name="connsiteX13" fmla="*/ 384561 w 1256232"/>
              <a:gd name="connsiteY13" fmla="*/ 102549 h 384560"/>
              <a:gd name="connsiteX14" fmla="*/ 435836 w 1256232"/>
              <a:gd name="connsiteY14" fmla="*/ 85458 h 384560"/>
              <a:gd name="connsiteX15" fmla="*/ 487110 w 1256232"/>
              <a:gd name="connsiteY15" fmla="*/ 68366 h 384560"/>
              <a:gd name="connsiteX16" fmla="*/ 512748 w 1256232"/>
              <a:gd name="connsiteY16" fmla="*/ 59820 h 384560"/>
              <a:gd name="connsiteX17" fmla="*/ 606752 w 1256232"/>
              <a:gd name="connsiteY17" fmla="*/ 51274 h 384560"/>
              <a:gd name="connsiteX18" fmla="*/ 649481 w 1256232"/>
              <a:gd name="connsiteY18" fmla="*/ 42729 h 384560"/>
              <a:gd name="connsiteX19" fmla="*/ 675118 w 1256232"/>
              <a:gd name="connsiteY19" fmla="*/ 34183 h 384560"/>
              <a:gd name="connsiteX20" fmla="*/ 709301 w 1256232"/>
              <a:gd name="connsiteY20" fmla="*/ 25637 h 384560"/>
              <a:gd name="connsiteX21" fmla="*/ 769122 w 1256232"/>
              <a:gd name="connsiteY21" fmla="*/ 8545 h 384560"/>
              <a:gd name="connsiteX22" fmla="*/ 846034 w 1256232"/>
              <a:gd name="connsiteY22" fmla="*/ 0 h 384560"/>
              <a:gd name="connsiteX23" fmla="*/ 1256232 w 1256232"/>
              <a:gd name="connsiteY23" fmla="*/ 8545 h 3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56232" h="384560">
                <a:moveTo>
                  <a:pt x="0" y="384560"/>
                </a:moveTo>
                <a:cubicBezTo>
                  <a:pt x="14243" y="373166"/>
                  <a:pt x="29831" y="363274"/>
                  <a:pt x="42729" y="350377"/>
                </a:cubicBezTo>
                <a:cubicBezTo>
                  <a:pt x="49992" y="343115"/>
                  <a:pt x="51801" y="331156"/>
                  <a:pt x="59821" y="324740"/>
                </a:cubicBezTo>
                <a:cubicBezTo>
                  <a:pt x="66855" y="319113"/>
                  <a:pt x="77584" y="320569"/>
                  <a:pt x="85458" y="316194"/>
                </a:cubicBezTo>
                <a:cubicBezTo>
                  <a:pt x="103415" y="306218"/>
                  <a:pt x="136733" y="282011"/>
                  <a:pt x="136733" y="282011"/>
                </a:cubicBezTo>
                <a:cubicBezTo>
                  <a:pt x="185721" y="208532"/>
                  <a:pt x="120490" y="295008"/>
                  <a:pt x="179462" y="247828"/>
                </a:cubicBezTo>
                <a:cubicBezTo>
                  <a:pt x="187482" y="241412"/>
                  <a:pt x="187843" y="227634"/>
                  <a:pt x="196553" y="222190"/>
                </a:cubicBezTo>
                <a:cubicBezTo>
                  <a:pt x="211831" y="212641"/>
                  <a:pt x="232838" y="215093"/>
                  <a:pt x="247828" y="205099"/>
                </a:cubicBezTo>
                <a:lnTo>
                  <a:pt x="273466" y="188007"/>
                </a:lnTo>
                <a:cubicBezTo>
                  <a:pt x="276314" y="179461"/>
                  <a:pt x="275641" y="168740"/>
                  <a:pt x="282011" y="162370"/>
                </a:cubicBezTo>
                <a:cubicBezTo>
                  <a:pt x="288381" y="156000"/>
                  <a:pt x="299592" y="157853"/>
                  <a:pt x="307649" y="153824"/>
                </a:cubicBezTo>
                <a:cubicBezTo>
                  <a:pt x="316835" y="149231"/>
                  <a:pt x="324740" y="142429"/>
                  <a:pt x="333286" y="136732"/>
                </a:cubicBezTo>
                <a:cubicBezTo>
                  <a:pt x="338983" y="128186"/>
                  <a:pt x="341832" y="116792"/>
                  <a:pt x="350378" y="111095"/>
                </a:cubicBezTo>
                <a:cubicBezTo>
                  <a:pt x="360150" y="104580"/>
                  <a:pt x="373311" y="105924"/>
                  <a:pt x="384561" y="102549"/>
                </a:cubicBezTo>
                <a:cubicBezTo>
                  <a:pt x="401817" y="97372"/>
                  <a:pt x="418744" y="91155"/>
                  <a:pt x="435836" y="85458"/>
                </a:cubicBezTo>
                <a:lnTo>
                  <a:pt x="487110" y="68366"/>
                </a:lnTo>
                <a:cubicBezTo>
                  <a:pt x="495656" y="65517"/>
                  <a:pt x="503777" y="60636"/>
                  <a:pt x="512748" y="59820"/>
                </a:cubicBezTo>
                <a:lnTo>
                  <a:pt x="606752" y="51274"/>
                </a:lnTo>
                <a:cubicBezTo>
                  <a:pt x="620995" y="48426"/>
                  <a:pt x="635390" y="46252"/>
                  <a:pt x="649481" y="42729"/>
                </a:cubicBezTo>
                <a:cubicBezTo>
                  <a:pt x="658220" y="40544"/>
                  <a:pt x="666457" y="36658"/>
                  <a:pt x="675118" y="34183"/>
                </a:cubicBezTo>
                <a:cubicBezTo>
                  <a:pt x="686411" y="30956"/>
                  <a:pt x="698008" y="28864"/>
                  <a:pt x="709301" y="25637"/>
                </a:cubicBezTo>
                <a:cubicBezTo>
                  <a:pt x="735355" y="18193"/>
                  <a:pt x="740185" y="12997"/>
                  <a:pt x="769122" y="8545"/>
                </a:cubicBezTo>
                <a:cubicBezTo>
                  <a:pt x="794617" y="4623"/>
                  <a:pt x="820397" y="2848"/>
                  <a:pt x="846034" y="0"/>
                </a:cubicBezTo>
                <a:cubicBezTo>
                  <a:pt x="1204949" y="9202"/>
                  <a:pt x="1068188" y="8545"/>
                  <a:pt x="1256232" y="854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96639A-DBB1-4EFD-9CA3-EABB86AE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1" y="350875"/>
            <a:ext cx="4960354" cy="1338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64ABF8-D59A-4F96-9FEF-8BF9BE22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25" y="1531088"/>
            <a:ext cx="5220424" cy="695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E2AE62-BAAE-4D3A-91D7-59258A65D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67" y="3137232"/>
            <a:ext cx="1264132" cy="583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FC7892-6258-4EC5-9663-F255541C9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299" y="3024963"/>
            <a:ext cx="39686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7"/>
            <a:ext cx="9144000" cy="36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2" y="1913057"/>
            <a:ext cx="8742515" cy="30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4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88" y="225014"/>
            <a:ext cx="6251915" cy="21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97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9" y="257571"/>
            <a:ext cx="8895001" cy="63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8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8" y="961628"/>
            <a:ext cx="8437544" cy="4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1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40" y="0"/>
            <a:ext cx="7569957" cy="1341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2" y="1341831"/>
            <a:ext cx="1372372" cy="83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25" y="2179088"/>
            <a:ext cx="1626514" cy="64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06" y="3149545"/>
            <a:ext cx="4422086" cy="1027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474" y="3879791"/>
            <a:ext cx="777668" cy="444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93" y="4323791"/>
            <a:ext cx="1118229" cy="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6" y="4970763"/>
            <a:ext cx="2693915" cy="6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706" y="5852281"/>
            <a:ext cx="3348972" cy="939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053" y="6112476"/>
            <a:ext cx="1423200" cy="4186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19018" y="3899349"/>
            <a:ext cx="4211009" cy="2117815"/>
            <a:chOff x="4819018" y="3899349"/>
            <a:chExt cx="4211009" cy="2117815"/>
          </a:xfrm>
        </p:grpSpPr>
        <p:grpSp>
          <p:nvGrpSpPr>
            <p:cNvPr id="15" name="Group 14"/>
            <p:cNvGrpSpPr/>
            <p:nvPr/>
          </p:nvGrpSpPr>
          <p:grpSpPr>
            <a:xfrm>
              <a:off x="4819018" y="4114754"/>
              <a:ext cx="4142660" cy="1902410"/>
              <a:chOff x="4819018" y="4193577"/>
              <a:chExt cx="4142660" cy="1902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9018" y="4193577"/>
                <a:ext cx="4142660" cy="190241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0771033">
                <a:off x="4913832" y="4615562"/>
                <a:ext cx="1102407" cy="3552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269451" y="3899349"/>
              <a:ext cx="760576" cy="555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081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302" y="70833"/>
            <a:ext cx="4211009" cy="2117815"/>
            <a:chOff x="4819018" y="3899349"/>
            <a:chExt cx="4211009" cy="2117815"/>
          </a:xfrm>
        </p:grpSpPr>
        <p:grpSp>
          <p:nvGrpSpPr>
            <p:cNvPr id="7" name="Group 6"/>
            <p:cNvGrpSpPr/>
            <p:nvPr/>
          </p:nvGrpSpPr>
          <p:grpSpPr>
            <a:xfrm>
              <a:off x="4819018" y="4114754"/>
              <a:ext cx="4142660" cy="1902410"/>
              <a:chOff x="4819018" y="4193577"/>
              <a:chExt cx="4142660" cy="190241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19018" y="4193577"/>
                <a:ext cx="4142660" cy="190241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 rot="20771033">
                <a:off x="4913832" y="4615562"/>
                <a:ext cx="1102407" cy="3552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269451" y="3899349"/>
              <a:ext cx="760576" cy="555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87" y="2188648"/>
            <a:ext cx="4978510" cy="243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421" y="4706332"/>
            <a:ext cx="7049859" cy="21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3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76" y="376014"/>
            <a:ext cx="6345113" cy="32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13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2" y="111220"/>
            <a:ext cx="2338115" cy="431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8" y="1188255"/>
            <a:ext cx="1931486" cy="48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50" y="858426"/>
            <a:ext cx="3253029" cy="811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50" y="1913964"/>
            <a:ext cx="4015458" cy="7357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76015" y="1418921"/>
            <a:ext cx="2432718" cy="3118672"/>
            <a:chOff x="6286670" y="3479692"/>
            <a:chExt cx="2432718" cy="31186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6154" t="6567"/>
            <a:stretch/>
          </p:blipFill>
          <p:spPr>
            <a:xfrm>
              <a:off x="6286670" y="3530761"/>
              <a:ext cx="2432718" cy="292760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03029" y="3479692"/>
              <a:ext cx="581114" cy="427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6670" y="6055037"/>
              <a:ext cx="615297" cy="543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02" y="3443955"/>
            <a:ext cx="2338115" cy="926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4816" y="3577154"/>
            <a:ext cx="1779000" cy="659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344" y="5719612"/>
            <a:ext cx="3649054" cy="1072801"/>
            <a:chOff x="1" y="5063994"/>
            <a:chExt cx="3649054" cy="1072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908" y="5063994"/>
              <a:ext cx="2575542" cy="6070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" y="5671083"/>
              <a:ext cx="3649054" cy="465712"/>
            </a:xfrm>
            <a:prstGeom prst="rect">
              <a:avLst/>
            </a:prstGeom>
          </p:spPr>
        </p:pic>
      </p:grpSp>
      <p:sp>
        <p:nvSpPr>
          <p:cNvPr id="14" name="Down Arrow 13"/>
          <p:cNvSpPr/>
          <p:nvPr/>
        </p:nvSpPr>
        <p:spPr>
          <a:xfrm>
            <a:off x="1478491" y="4423378"/>
            <a:ext cx="469950" cy="1296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88224" y="4690106"/>
            <a:ext cx="2513183" cy="1127778"/>
            <a:chOff x="2421651" y="4423379"/>
            <a:chExt cx="2513183" cy="11277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44234" y="4423379"/>
              <a:ext cx="2490600" cy="6089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21651" y="5005671"/>
              <a:ext cx="2236457" cy="545486"/>
            </a:xfrm>
            <a:prstGeom prst="rect">
              <a:avLst/>
            </a:prstGeom>
          </p:spPr>
        </p:pic>
      </p:grpSp>
      <p:sp>
        <p:nvSpPr>
          <p:cNvPr id="19" name="Down Arrow 18"/>
          <p:cNvSpPr/>
          <p:nvPr/>
        </p:nvSpPr>
        <p:spPr>
          <a:xfrm>
            <a:off x="2630387" y="4285905"/>
            <a:ext cx="370147" cy="5033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6186" y="3642374"/>
            <a:ext cx="1829829" cy="7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642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7" y="2352431"/>
            <a:ext cx="5413776" cy="2026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37" y="1649338"/>
            <a:ext cx="641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 field amplitude cannot be spatially uniform because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76060" y="2290273"/>
            <a:ext cx="306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dirty="0" smtClean="0"/>
              <a:t> has to be perpendicular to surface at every point on the surface.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00942" y="2649196"/>
            <a:ext cx="487110" cy="24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1841" y="3684555"/>
            <a:ext cx="263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 has to be tangent to the surface at every point on the surface.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742774" y="4016523"/>
            <a:ext cx="478564" cy="256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C6A8E1-90D7-4767-9EBC-F243B475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3" y="614813"/>
            <a:ext cx="8694034" cy="28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2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3" y="980657"/>
            <a:ext cx="8844173" cy="48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7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9" y="818738"/>
            <a:ext cx="8793344" cy="2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60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13" y="998577"/>
            <a:ext cx="6150258" cy="57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0" y="1953353"/>
            <a:ext cx="8030915" cy="134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63" y="3643036"/>
            <a:ext cx="4776188" cy="150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63" y="3549668"/>
            <a:ext cx="1931486" cy="182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9" y="5700473"/>
            <a:ext cx="1524857" cy="36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647" y="5721408"/>
            <a:ext cx="1931486" cy="418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119" y="5721408"/>
            <a:ext cx="3862972" cy="520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2227" y="6140173"/>
            <a:ext cx="2584380" cy="4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4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6" y="1540380"/>
            <a:ext cx="2236457" cy="111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577" y="1540380"/>
            <a:ext cx="1880657" cy="1052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01" y="1540380"/>
            <a:ext cx="2185629" cy="1027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3860" y="2324368"/>
            <a:ext cx="410198" cy="48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8763" y="401652"/>
            <a:ext cx="128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47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9" y="278261"/>
            <a:ext cx="1219886" cy="507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38" y="341082"/>
            <a:ext cx="4320429" cy="672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80" y="2532528"/>
            <a:ext cx="3812143" cy="138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760"/>
          <a:stretch/>
        </p:blipFill>
        <p:spPr>
          <a:xfrm>
            <a:off x="500049" y="1401510"/>
            <a:ext cx="3638908" cy="76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727" y="341082"/>
            <a:ext cx="2033143" cy="1750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3387" y="1880075"/>
            <a:ext cx="649480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78325" y="1709600"/>
            <a:ext cx="358545" cy="49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455" y="2851136"/>
            <a:ext cx="3100543" cy="849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741" y="3915271"/>
            <a:ext cx="2592257" cy="608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39264"/>
          <a:stretch/>
        </p:blipFill>
        <p:spPr>
          <a:xfrm>
            <a:off x="4191025" y="4600047"/>
            <a:ext cx="4625401" cy="570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455" y="5696866"/>
            <a:ext cx="3253029" cy="35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8957" y="5299633"/>
            <a:ext cx="182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Similarly for Y(y), </a:t>
            </a:r>
          </a:p>
          <a:p>
            <a:r>
              <a:rPr lang="en-US" dirty="0" smtClean="0"/>
              <a:t>Then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93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3" y="241534"/>
            <a:ext cx="2338115" cy="83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66" y="1321114"/>
            <a:ext cx="1067400" cy="558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48" y="1412316"/>
            <a:ext cx="965743" cy="49474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30388" y="1512606"/>
            <a:ext cx="608468" cy="205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5566"/>
          <a:stretch/>
        </p:blipFill>
        <p:spPr>
          <a:xfrm>
            <a:off x="1532820" y="2665260"/>
            <a:ext cx="740361" cy="475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173" y="2690112"/>
            <a:ext cx="711600" cy="4693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621842" y="2822248"/>
            <a:ext cx="608468" cy="205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6703" y="1321114"/>
            <a:ext cx="478564" cy="191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556" y="2118059"/>
            <a:ext cx="762429" cy="35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5773" y="2103927"/>
            <a:ext cx="207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assumption of TE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6315342" y="1433440"/>
            <a:ext cx="273465" cy="11217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11" y="1717705"/>
            <a:ext cx="965743" cy="596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09132" y="1656394"/>
            <a:ext cx="123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diff. eq. (9.180iii)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8197" y="3140454"/>
            <a:ext cx="1016572" cy="128125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7135738" y="2555193"/>
            <a:ext cx="213644" cy="36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521" y="4827624"/>
            <a:ext cx="2592257" cy="672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19" y="4827624"/>
            <a:ext cx="3202200" cy="837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8767" y="6024065"/>
            <a:ext cx="1321543" cy="735772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7212839" y="4571348"/>
            <a:ext cx="213644" cy="36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408198" y="5790883"/>
            <a:ext cx="213644" cy="36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773" y="5664881"/>
            <a:ext cx="4472915" cy="6977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4241" y="6210284"/>
            <a:ext cx="1362798" cy="5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521874"/>
            <a:ext cx="2388943" cy="92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90" y="743532"/>
            <a:ext cx="5845286" cy="82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96" y="2072195"/>
            <a:ext cx="3964629" cy="119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837" y="3768743"/>
            <a:ext cx="3049715" cy="67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237" y="4085886"/>
            <a:ext cx="711600" cy="35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9884" y="4104914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Cut-off frequency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12" y="5014948"/>
            <a:ext cx="6404401" cy="49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212" y="5593707"/>
            <a:ext cx="4269601" cy="456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22" y="6219343"/>
            <a:ext cx="3964629" cy="4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32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511" b="-1"/>
          <a:stretch/>
        </p:blipFill>
        <p:spPr>
          <a:xfrm>
            <a:off x="882981" y="418744"/>
            <a:ext cx="4523743" cy="592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20" y="418744"/>
            <a:ext cx="2897229" cy="685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81" y="1874920"/>
            <a:ext cx="2541429" cy="64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946" y="1876641"/>
            <a:ext cx="5133686" cy="67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16" y="3489924"/>
            <a:ext cx="7929258" cy="1433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67" y="5153950"/>
            <a:ext cx="1575686" cy="71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553" y="5891442"/>
            <a:ext cx="2033143" cy="608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006" y="5360389"/>
            <a:ext cx="3456343" cy="12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3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3" y="318601"/>
            <a:ext cx="8132572" cy="2905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73" y="3223630"/>
            <a:ext cx="3608829" cy="329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43" y="3783974"/>
            <a:ext cx="4574572" cy="469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43" y="4344318"/>
            <a:ext cx="304971" cy="2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5866"/>
          <a:stretch/>
        </p:blipFill>
        <p:spPr>
          <a:xfrm>
            <a:off x="994881" y="4258332"/>
            <a:ext cx="765553" cy="48205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89837" y="2803021"/>
            <a:ext cx="2156810" cy="1196411"/>
          </a:xfrm>
          <a:custGeom>
            <a:avLst/>
            <a:gdLst>
              <a:gd name="connsiteX0" fmla="*/ 80182 w 2156810"/>
              <a:gd name="connsiteY0" fmla="*/ 1196411 h 1196411"/>
              <a:gd name="connsiteX1" fmla="*/ 54544 w 2156810"/>
              <a:gd name="connsiteY1" fmla="*/ 1110953 h 1196411"/>
              <a:gd name="connsiteX2" fmla="*/ 28907 w 2156810"/>
              <a:gd name="connsiteY2" fmla="*/ 1025495 h 1196411"/>
              <a:gd name="connsiteX3" fmla="*/ 11815 w 2156810"/>
              <a:gd name="connsiteY3" fmla="*/ 999858 h 1196411"/>
              <a:gd name="connsiteX4" fmla="*/ 11815 w 2156810"/>
              <a:gd name="connsiteY4" fmla="*/ 760575 h 1196411"/>
              <a:gd name="connsiteX5" fmla="*/ 20361 w 2156810"/>
              <a:gd name="connsiteY5" fmla="*/ 726392 h 1196411"/>
              <a:gd name="connsiteX6" fmla="*/ 37453 w 2156810"/>
              <a:gd name="connsiteY6" fmla="*/ 692209 h 1196411"/>
              <a:gd name="connsiteX7" fmla="*/ 45999 w 2156810"/>
              <a:gd name="connsiteY7" fmla="*/ 666572 h 1196411"/>
              <a:gd name="connsiteX8" fmla="*/ 71636 w 2156810"/>
              <a:gd name="connsiteY8" fmla="*/ 640934 h 1196411"/>
              <a:gd name="connsiteX9" fmla="*/ 80182 w 2156810"/>
              <a:gd name="connsiteY9" fmla="*/ 606751 h 1196411"/>
              <a:gd name="connsiteX10" fmla="*/ 122911 w 2156810"/>
              <a:gd name="connsiteY10" fmla="*/ 555476 h 1196411"/>
              <a:gd name="connsiteX11" fmla="*/ 182731 w 2156810"/>
              <a:gd name="connsiteY11" fmla="*/ 495656 h 1196411"/>
              <a:gd name="connsiteX12" fmla="*/ 225460 w 2156810"/>
              <a:gd name="connsiteY12" fmla="*/ 444381 h 1196411"/>
              <a:gd name="connsiteX13" fmla="*/ 251098 w 2156810"/>
              <a:gd name="connsiteY13" fmla="*/ 427289 h 1196411"/>
              <a:gd name="connsiteX14" fmla="*/ 293827 w 2156810"/>
              <a:gd name="connsiteY14" fmla="*/ 384560 h 1196411"/>
              <a:gd name="connsiteX15" fmla="*/ 310918 w 2156810"/>
              <a:gd name="connsiteY15" fmla="*/ 358923 h 1196411"/>
              <a:gd name="connsiteX16" fmla="*/ 336556 w 2156810"/>
              <a:gd name="connsiteY16" fmla="*/ 341831 h 1196411"/>
              <a:gd name="connsiteX17" fmla="*/ 362193 w 2156810"/>
              <a:gd name="connsiteY17" fmla="*/ 316194 h 1196411"/>
              <a:gd name="connsiteX18" fmla="*/ 413468 w 2156810"/>
              <a:gd name="connsiteY18" fmla="*/ 290557 h 1196411"/>
              <a:gd name="connsiteX19" fmla="*/ 439105 w 2156810"/>
              <a:gd name="connsiteY19" fmla="*/ 264919 h 1196411"/>
              <a:gd name="connsiteX20" fmla="*/ 490380 w 2156810"/>
              <a:gd name="connsiteY20" fmla="*/ 230736 h 1196411"/>
              <a:gd name="connsiteX21" fmla="*/ 516017 w 2156810"/>
              <a:gd name="connsiteY21" fmla="*/ 213644 h 1196411"/>
              <a:gd name="connsiteX22" fmla="*/ 541655 w 2156810"/>
              <a:gd name="connsiteY22" fmla="*/ 205099 h 1196411"/>
              <a:gd name="connsiteX23" fmla="*/ 592929 w 2156810"/>
              <a:gd name="connsiteY23" fmla="*/ 179461 h 1196411"/>
              <a:gd name="connsiteX24" fmla="*/ 618567 w 2156810"/>
              <a:gd name="connsiteY24" fmla="*/ 162370 h 1196411"/>
              <a:gd name="connsiteX25" fmla="*/ 669842 w 2156810"/>
              <a:gd name="connsiteY25" fmla="*/ 145278 h 1196411"/>
              <a:gd name="connsiteX26" fmla="*/ 721116 w 2156810"/>
              <a:gd name="connsiteY26" fmla="*/ 128186 h 1196411"/>
              <a:gd name="connsiteX27" fmla="*/ 772391 w 2156810"/>
              <a:gd name="connsiteY27" fmla="*/ 111095 h 1196411"/>
              <a:gd name="connsiteX28" fmla="*/ 798028 w 2156810"/>
              <a:gd name="connsiteY28" fmla="*/ 102549 h 1196411"/>
              <a:gd name="connsiteX29" fmla="*/ 994582 w 2156810"/>
              <a:gd name="connsiteY29" fmla="*/ 94003 h 1196411"/>
              <a:gd name="connsiteX30" fmla="*/ 1746612 w 2156810"/>
              <a:gd name="connsiteY30" fmla="*/ 76912 h 1196411"/>
              <a:gd name="connsiteX31" fmla="*/ 1806432 w 2156810"/>
              <a:gd name="connsiteY31" fmla="*/ 68366 h 1196411"/>
              <a:gd name="connsiteX32" fmla="*/ 1874799 w 2156810"/>
              <a:gd name="connsiteY32" fmla="*/ 59820 h 1196411"/>
              <a:gd name="connsiteX33" fmla="*/ 1900436 w 2156810"/>
              <a:gd name="connsiteY33" fmla="*/ 51274 h 1196411"/>
              <a:gd name="connsiteX34" fmla="*/ 1951711 w 2156810"/>
              <a:gd name="connsiteY34" fmla="*/ 42729 h 1196411"/>
              <a:gd name="connsiteX35" fmla="*/ 1985894 w 2156810"/>
              <a:gd name="connsiteY35" fmla="*/ 34183 h 1196411"/>
              <a:gd name="connsiteX36" fmla="*/ 2011531 w 2156810"/>
              <a:gd name="connsiteY36" fmla="*/ 25637 h 1196411"/>
              <a:gd name="connsiteX37" fmla="*/ 2071352 w 2156810"/>
              <a:gd name="connsiteY37" fmla="*/ 17091 h 1196411"/>
              <a:gd name="connsiteX38" fmla="*/ 2122627 w 2156810"/>
              <a:gd name="connsiteY38" fmla="*/ 8545 h 1196411"/>
              <a:gd name="connsiteX39" fmla="*/ 2156810 w 2156810"/>
              <a:gd name="connsiteY39" fmla="*/ 0 h 119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56810" h="1196411">
                <a:moveTo>
                  <a:pt x="80182" y="1196411"/>
                </a:moveTo>
                <a:cubicBezTo>
                  <a:pt x="62783" y="1092018"/>
                  <a:pt x="84354" y="1190448"/>
                  <a:pt x="54544" y="1110953"/>
                </a:cubicBezTo>
                <a:cubicBezTo>
                  <a:pt x="44306" y="1083651"/>
                  <a:pt x="45608" y="1050546"/>
                  <a:pt x="28907" y="1025495"/>
                </a:cubicBezTo>
                <a:lnTo>
                  <a:pt x="11815" y="999858"/>
                </a:lnTo>
                <a:cubicBezTo>
                  <a:pt x="-5821" y="894029"/>
                  <a:pt x="-1938" y="939365"/>
                  <a:pt x="11815" y="760575"/>
                </a:cubicBezTo>
                <a:cubicBezTo>
                  <a:pt x="12716" y="748865"/>
                  <a:pt x="16237" y="737389"/>
                  <a:pt x="20361" y="726392"/>
                </a:cubicBezTo>
                <a:cubicBezTo>
                  <a:pt x="24834" y="714464"/>
                  <a:pt x="32435" y="703918"/>
                  <a:pt x="37453" y="692209"/>
                </a:cubicBezTo>
                <a:cubicBezTo>
                  <a:pt x="41002" y="683929"/>
                  <a:pt x="41002" y="674067"/>
                  <a:pt x="45999" y="666572"/>
                </a:cubicBezTo>
                <a:cubicBezTo>
                  <a:pt x="52703" y="656516"/>
                  <a:pt x="63090" y="649480"/>
                  <a:pt x="71636" y="640934"/>
                </a:cubicBezTo>
                <a:cubicBezTo>
                  <a:pt x="74485" y="629540"/>
                  <a:pt x="75555" y="617546"/>
                  <a:pt x="80182" y="606751"/>
                </a:cubicBezTo>
                <a:cubicBezTo>
                  <a:pt x="90975" y="581567"/>
                  <a:pt x="105310" y="576010"/>
                  <a:pt x="122911" y="555476"/>
                </a:cubicBezTo>
                <a:cubicBezTo>
                  <a:pt x="170767" y="499644"/>
                  <a:pt x="123480" y="540094"/>
                  <a:pt x="182731" y="495656"/>
                </a:cubicBezTo>
                <a:cubicBezTo>
                  <a:pt x="199537" y="470448"/>
                  <a:pt x="200785" y="464943"/>
                  <a:pt x="225460" y="444381"/>
                </a:cubicBezTo>
                <a:cubicBezTo>
                  <a:pt x="233350" y="437806"/>
                  <a:pt x="242552" y="432986"/>
                  <a:pt x="251098" y="427289"/>
                </a:cubicBezTo>
                <a:cubicBezTo>
                  <a:pt x="296673" y="358925"/>
                  <a:pt x="236856" y="441531"/>
                  <a:pt x="293827" y="384560"/>
                </a:cubicBezTo>
                <a:cubicBezTo>
                  <a:pt x="301089" y="377298"/>
                  <a:pt x="303656" y="366185"/>
                  <a:pt x="310918" y="358923"/>
                </a:cubicBezTo>
                <a:cubicBezTo>
                  <a:pt x="318181" y="351660"/>
                  <a:pt x="328666" y="348406"/>
                  <a:pt x="336556" y="341831"/>
                </a:cubicBezTo>
                <a:cubicBezTo>
                  <a:pt x="345840" y="334094"/>
                  <a:pt x="352137" y="322898"/>
                  <a:pt x="362193" y="316194"/>
                </a:cubicBezTo>
                <a:cubicBezTo>
                  <a:pt x="439271" y="264808"/>
                  <a:pt x="332792" y="357787"/>
                  <a:pt x="413468" y="290557"/>
                </a:cubicBezTo>
                <a:cubicBezTo>
                  <a:pt x="422752" y="282820"/>
                  <a:pt x="429565" y="272339"/>
                  <a:pt x="439105" y="264919"/>
                </a:cubicBezTo>
                <a:cubicBezTo>
                  <a:pt x="455319" y="252308"/>
                  <a:pt x="473288" y="242130"/>
                  <a:pt x="490380" y="230736"/>
                </a:cubicBezTo>
                <a:cubicBezTo>
                  <a:pt x="498926" y="225039"/>
                  <a:pt x="506273" y="216892"/>
                  <a:pt x="516017" y="213644"/>
                </a:cubicBezTo>
                <a:lnTo>
                  <a:pt x="541655" y="205099"/>
                </a:lnTo>
                <a:cubicBezTo>
                  <a:pt x="615113" y="156125"/>
                  <a:pt x="522180" y="214835"/>
                  <a:pt x="592929" y="179461"/>
                </a:cubicBezTo>
                <a:cubicBezTo>
                  <a:pt x="602116" y="174868"/>
                  <a:pt x="609181" y="166541"/>
                  <a:pt x="618567" y="162370"/>
                </a:cubicBezTo>
                <a:cubicBezTo>
                  <a:pt x="635030" y="155053"/>
                  <a:pt x="652750" y="150975"/>
                  <a:pt x="669842" y="145278"/>
                </a:cubicBezTo>
                <a:lnTo>
                  <a:pt x="721116" y="128186"/>
                </a:lnTo>
                <a:lnTo>
                  <a:pt x="772391" y="111095"/>
                </a:lnTo>
                <a:cubicBezTo>
                  <a:pt x="780937" y="108246"/>
                  <a:pt x="789029" y="102940"/>
                  <a:pt x="798028" y="102549"/>
                </a:cubicBezTo>
                <a:lnTo>
                  <a:pt x="994582" y="94003"/>
                </a:lnTo>
                <a:lnTo>
                  <a:pt x="1746612" y="76912"/>
                </a:lnTo>
                <a:lnTo>
                  <a:pt x="1806432" y="68366"/>
                </a:lnTo>
                <a:cubicBezTo>
                  <a:pt x="1829197" y="65331"/>
                  <a:pt x="1852203" y="63928"/>
                  <a:pt x="1874799" y="59820"/>
                </a:cubicBezTo>
                <a:cubicBezTo>
                  <a:pt x="1883662" y="58209"/>
                  <a:pt x="1891643" y="53228"/>
                  <a:pt x="1900436" y="51274"/>
                </a:cubicBezTo>
                <a:cubicBezTo>
                  <a:pt x="1917351" y="47515"/>
                  <a:pt x="1934720" y="46127"/>
                  <a:pt x="1951711" y="42729"/>
                </a:cubicBezTo>
                <a:cubicBezTo>
                  <a:pt x="1963228" y="40426"/>
                  <a:pt x="1974601" y="37410"/>
                  <a:pt x="1985894" y="34183"/>
                </a:cubicBezTo>
                <a:cubicBezTo>
                  <a:pt x="1994555" y="31708"/>
                  <a:pt x="2002698" y="27404"/>
                  <a:pt x="2011531" y="25637"/>
                </a:cubicBezTo>
                <a:cubicBezTo>
                  <a:pt x="2031283" y="21687"/>
                  <a:pt x="2051443" y="20154"/>
                  <a:pt x="2071352" y="17091"/>
                </a:cubicBezTo>
                <a:cubicBezTo>
                  <a:pt x="2088478" y="14456"/>
                  <a:pt x="2105636" y="11943"/>
                  <a:pt x="2122627" y="8545"/>
                </a:cubicBezTo>
                <a:cubicBezTo>
                  <a:pt x="2134144" y="6242"/>
                  <a:pt x="2156810" y="0"/>
                  <a:pt x="215681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5022"/>
          <a:stretch/>
        </p:blipFill>
        <p:spPr>
          <a:xfrm>
            <a:off x="498643" y="4999290"/>
            <a:ext cx="3303858" cy="420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495" y="5133725"/>
            <a:ext cx="304971" cy="2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460" y="5089325"/>
            <a:ext cx="2083972" cy="367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25" y="5690990"/>
            <a:ext cx="1575686" cy="900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611" y="5875119"/>
            <a:ext cx="2592257" cy="761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8648" y="5456491"/>
            <a:ext cx="1931486" cy="79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2426" y="6109543"/>
            <a:ext cx="2388943" cy="74845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674976" y="5341121"/>
            <a:ext cx="171914" cy="521294"/>
          </a:xfrm>
          <a:custGeom>
            <a:avLst/>
            <a:gdLst>
              <a:gd name="connsiteX0" fmla="*/ 25637 w 171914"/>
              <a:gd name="connsiteY0" fmla="*/ 0 h 521294"/>
              <a:gd name="connsiteX1" fmla="*/ 0 w 171914"/>
              <a:gd name="connsiteY1" fmla="*/ 162371 h 521294"/>
              <a:gd name="connsiteX2" fmla="*/ 8545 w 171914"/>
              <a:gd name="connsiteY2" fmla="*/ 205100 h 521294"/>
              <a:gd name="connsiteX3" fmla="*/ 85458 w 171914"/>
              <a:gd name="connsiteY3" fmla="*/ 205100 h 521294"/>
              <a:gd name="connsiteX4" fmla="*/ 111095 w 171914"/>
              <a:gd name="connsiteY4" fmla="*/ 196554 h 521294"/>
              <a:gd name="connsiteX5" fmla="*/ 145278 w 171914"/>
              <a:gd name="connsiteY5" fmla="*/ 273466 h 521294"/>
              <a:gd name="connsiteX6" fmla="*/ 153824 w 171914"/>
              <a:gd name="connsiteY6" fmla="*/ 299103 h 521294"/>
              <a:gd name="connsiteX7" fmla="*/ 162370 w 171914"/>
              <a:gd name="connsiteY7" fmla="*/ 358924 h 521294"/>
              <a:gd name="connsiteX8" fmla="*/ 170916 w 171914"/>
              <a:gd name="connsiteY8" fmla="*/ 393107 h 521294"/>
              <a:gd name="connsiteX9" fmla="*/ 170916 w 171914"/>
              <a:gd name="connsiteY9" fmla="*/ 521294 h 5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14" h="521294">
                <a:moveTo>
                  <a:pt x="25637" y="0"/>
                </a:moveTo>
                <a:cubicBezTo>
                  <a:pt x="3486" y="110752"/>
                  <a:pt x="11753" y="56585"/>
                  <a:pt x="0" y="162371"/>
                </a:cubicBezTo>
                <a:cubicBezTo>
                  <a:pt x="2848" y="176614"/>
                  <a:pt x="488" y="193014"/>
                  <a:pt x="8545" y="205100"/>
                </a:cubicBezTo>
                <a:cubicBezTo>
                  <a:pt x="21167" y="224032"/>
                  <a:pt x="81954" y="205684"/>
                  <a:pt x="85458" y="205100"/>
                </a:cubicBezTo>
                <a:cubicBezTo>
                  <a:pt x="94004" y="202251"/>
                  <a:pt x="102731" y="193209"/>
                  <a:pt x="111095" y="196554"/>
                </a:cubicBezTo>
                <a:cubicBezTo>
                  <a:pt x="126722" y="202805"/>
                  <a:pt x="145039" y="272748"/>
                  <a:pt x="145278" y="273466"/>
                </a:cubicBezTo>
                <a:lnTo>
                  <a:pt x="153824" y="299103"/>
                </a:lnTo>
                <a:cubicBezTo>
                  <a:pt x="156673" y="319043"/>
                  <a:pt x="158767" y="339106"/>
                  <a:pt x="162370" y="358924"/>
                </a:cubicBezTo>
                <a:cubicBezTo>
                  <a:pt x="164471" y="370480"/>
                  <a:pt x="170299" y="381378"/>
                  <a:pt x="170916" y="393107"/>
                </a:cubicBezTo>
                <a:cubicBezTo>
                  <a:pt x="173162" y="435777"/>
                  <a:pt x="170916" y="478565"/>
                  <a:pt x="170916" y="52129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16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5" y="355971"/>
            <a:ext cx="4371258" cy="659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536" y="355971"/>
            <a:ext cx="1626514" cy="49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64" y="1197865"/>
            <a:ext cx="2236457" cy="685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19" y="2604313"/>
            <a:ext cx="2338115" cy="63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701" y="3471579"/>
            <a:ext cx="2134800" cy="78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35" y="3482111"/>
            <a:ext cx="1219886" cy="50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26" y="2053177"/>
            <a:ext cx="2490600" cy="431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2106" y="2157994"/>
            <a:ext cx="1474029" cy="329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765" y="4924706"/>
            <a:ext cx="3608829" cy="63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8135" y="5019849"/>
            <a:ext cx="1728172" cy="4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6307" y="4810535"/>
            <a:ext cx="813257" cy="748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1521" y="5558992"/>
            <a:ext cx="1169057" cy="431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7964" y="6155565"/>
            <a:ext cx="711600" cy="4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2CFD4C-6107-497A-9AA8-9FD81D4B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45" y="347036"/>
            <a:ext cx="5271198" cy="2553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2174EA-2082-4736-9295-16316C65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57" y="3147488"/>
            <a:ext cx="5430894" cy="34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78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98" y="507326"/>
            <a:ext cx="5794458" cy="596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823" y="1298743"/>
            <a:ext cx="914914" cy="773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23" y="2267760"/>
            <a:ext cx="1677343" cy="93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084" y="3713937"/>
            <a:ext cx="660772" cy="558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72" y="3085994"/>
            <a:ext cx="1524857" cy="12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51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" y="168771"/>
            <a:ext cx="9098315" cy="65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6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1" y="98999"/>
            <a:ext cx="8640858" cy="6660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7563" y="1512606"/>
            <a:ext cx="769121" cy="29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3021" y="5059110"/>
            <a:ext cx="734938" cy="4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4673" y="5717136"/>
            <a:ext cx="341832" cy="50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47731" y="1427148"/>
            <a:ext cx="444382" cy="4529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300741">
            <a:off x="6046232" y="1417508"/>
            <a:ext cx="1016326" cy="2326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213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82" y="0"/>
            <a:ext cx="672231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020"/>
            <a:ext cx="2401368" cy="183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5743" cy="558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95855"/>
            <a:ext cx="2368950" cy="383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856140"/>
            <a:ext cx="1837346" cy="527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16460"/>
            <a:ext cx="2214186" cy="414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93323"/>
            <a:ext cx="2214186" cy="490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312" y="4583670"/>
            <a:ext cx="730802" cy="431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61810"/>
            <a:ext cx="3433383" cy="6081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792478"/>
            <a:ext cx="109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5193" y="6465870"/>
            <a:ext cx="1084492" cy="34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99507" y="5792478"/>
            <a:ext cx="3162767" cy="1065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78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6" y="0"/>
            <a:ext cx="7665578" cy="42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06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27"/>
          <a:stretch/>
        </p:blipFill>
        <p:spPr>
          <a:xfrm>
            <a:off x="940667" y="0"/>
            <a:ext cx="710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504077-820A-4B30-A2D8-2E1014AC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8" y="398721"/>
            <a:ext cx="8474972" cy="6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0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115</Words>
  <Application>Microsoft Office PowerPoint</Application>
  <PresentationFormat>On-screen Show (4:3)</PresentationFormat>
  <Paragraphs>20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Symbol</vt:lpstr>
      <vt:lpstr>Office Theme</vt:lpstr>
      <vt:lpstr>Electricity and Magnetism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 II</dc:title>
  <dc:creator>Robert Peale</dc:creator>
  <cp:lastModifiedBy>Robert Peale</cp:lastModifiedBy>
  <cp:revision>32</cp:revision>
  <dcterms:created xsi:type="dcterms:W3CDTF">2019-01-06T00:48:10Z</dcterms:created>
  <dcterms:modified xsi:type="dcterms:W3CDTF">2019-01-25T14:56:36Z</dcterms:modified>
</cp:coreProperties>
</file>