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7" r:id="rId20"/>
    <p:sldId id="278" r:id="rId21"/>
    <p:sldId id="281" r:id="rId22"/>
    <p:sldId id="279" r:id="rId23"/>
    <p:sldId id="280" r:id="rId24"/>
    <p:sldId id="274" r:id="rId25"/>
    <p:sldId id="275" r:id="rId26"/>
    <p:sldId id="276" r:id="rId27"/>
    <p:sldId id="282" r:id="rId28"/>
    <p:sldId id="283" r:id="rId29"/>
    <p:sldId id="284" r:id="rId30"/>
    <p:sldId id="285"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112" d="100"/>
          <a:sy n="112" d="100"/>
        </p:scale>
        <p:origin x="19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25F63D-F22E-48CB-95E4-1B32649C3398}" type="datetimeFigureOut">
              <a:rPr lang="en-US" smtClean="0"/>
              <a:t>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886FC-B0E2-415E-8C16-668735650881}" type="slidenum">
              <a:rPr lang="en-US" smtClean="0"/>
              <a:t>‹#›</a:t>
            </a:fld>
            <a:endParaRPr lang="en-US"/>
          </a:p>
        </p:txBody>
      </p:sp>
    </p:spTree>
    <p:extLst>
      <p:ext uri="{BB962C8B-B14F-4D97-AF65-F5344CB8AC3E}">
        <p14:creationId xmlns:p14="http://schemas.microsoft.com/office/powerpoint/2010/main" val="2422645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5F63D-F22E-48CB-95E4-1B32649C3398}" type="datetimeFigureOut">
              <a:rPr lang="en-US" smtClean="0"/>
              <a:t>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886FC-B0E2-415E-8C16-668735650881}" type="slidenum">
              <a:rPr lang="en-US" smtClean="0"/>
              <a:t>‹#›</a:t>
            </a:fld>
            <a:endParaRPr lang="en-US"/>
          </a:p>
        </p:txBody>
      </p:sp>
    </p:spTree>
    <p:extLst>
      <p:ext uri="{BB962C8B-B14F-4D97-AF65-F5344CB8AC3E}">
        <p14:creationId xmlns:p14="http://schemas.microsoft.com/office/powerpoint/2010/main" val="319640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5F63D-F22E-48CB-95E4-1B32649C3398}" type="datetimeFigureOut">
              <a:rPr lang="en-US" smtClean="0"/>
              <a:t>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886FC-B0E2-415E-8C16-668735650881}" type="slidenum">
              <a:rPr lang="en-US" smtClean="0"/>
              <a:t>‹#›</a:t>
            </a:fld>
            <a:endParaRPr lang="en-US"/>
          </a:p>
        </p:txBody>
      </p:sp>
    </p:spTree>
    <p:extLst>
      <p:ext uri="{BB962C8B-B14F-4D97-AF65-F5344CB8AC3E}">
        <p14:creationId xmlns:p14="http://schemas.microsoft.com/office/powerpoint/2010/main" val="2161801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5F63D-F22E-48CB-95E4-1B32649C3398}" type="datetimeFigureOut">
              <a:rPr lang="en-US" smtClean="0"/>
              <a:t>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886FC-B0E2-415E-8C16-668735650881}" type="slidenum">
              <a:rPr lang="en-US" smtClean="0"/>
              <a:t>‹#›</a:t>
            </a:fld>
            <a:endParaRPr lang="en-US"/>
          </a:p>
        </p:txBody>
      </p:sp>
    </p:spTree>
    <p:extLst>
      <p:ext uri="{BB962C8B-B14F-4D97-AF65-F5344CB8AC3E}">
        <p14:creationId xmlns:p14="http://schemas.microsoft.com/office/powerpoint/2010/main" val="117950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25F63D-F22E-48CB-95E4-1B32649C3398}" type="datetimeFigureOut">
              <a:rPr lang="en-US" smtClean="0"/>
              <a:t>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886FC-B0E2-415E-8C16-668735650881}" type="slidenum">
              <a:rPr lang="en-US" smtClean="0"/>
              <a:t>‹#›</a:t>
            </a:fld>
            <a:endParaRPr lang="en-US"/>
          </a:p>
        </p:txBody>
      </p:sp>
    </p:spTree>
    <p:extLst>
      <p:ext uri="{BB962C8B-B14F-4D97-AF65-F5344CB8AC3E}">
        <p14:creationId xmlns:p14="http://schemas.microsoft.com/office/powerpoint/2010/main" val="521976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25F63D-F22E-48CB-95E4-1B32649C3398}" type="datetimeFigureOut">
              <a:rPr lang="en-US" smtClean="0"/>
              <a:t>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C886FC-B0E2-415E-8C16-668735650881}" type="slidenum">
              <a:rPr lang="en-US" smtClean="0"/>
              <a:t>‹#›</a:t>
            </a:fld>
            <a:endParaRPr lang="en-US"/>
          </a:p>
        </p:txBody>
      </p:sp>
    </p:spTree>
    <p:extLst>
      <p:ext uri="{BB962C8B-B14F-4D97-AF65-F5344CB8AC3E}">
        <p14:creationId xmlns:p14="http://schemas.microsoft.com/office/powerpoint/2010/main" val="224892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25F63D-F22E-48CB-95E4-1B32649C3398}" type="datetimeFigureOut">
              <a:rPr lang="en-US" smtClean="0"/>
              <a:t>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C886FC-B0E2-415E-8C16-668735650881}" type="slidenum">
              <a:rPr lang="en-US" smtClean="0"/>
              <a:t>‹#›</a:t>
            </a:fld>
            <a:endParaRPr lang="en-US"/>
          </a:p>
        </p:txBody>
      </p:sp>
    </p:spTree>
    <p:extLst>
      <p:ext uri="{BB962C8B-B14F-4D97-AF65-F5344CB8AC3E}">
        <p14:creationId xmlns:p14="http://schemas.microsoft.com/office/powerpoint/2010/main" val="2876183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25F63D-F22E-48CB-95E4-1B32649C3398}" type="datetimeFigureOut">
              <a:rPr lang="en-US" smtClean="0"/>
              <a:t>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C886FC-B0E2-415E-8C16-668735650881}" type="slidenum">
              <a:rPr lang="en-US" smtClean="0"/>
              <a:t>‹#›</a:t>
            </a:fld>
            <a:endParaRPr lang="en-US"/>
          </a:p>
        </p:txBody>
      </p:sp>
    </p:spTree>
    <p:extLst>
      <p:ext uri="{BB962C8B-B14F-4D97-AF65-F5344CB8AC3E}">
        <p14:creationId xmlns:p14="http://schemas.microsoft.com/office/powerpoint/2010/main" val="2523438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5F63D-F22E-48CB-95E4-1B32649C3398}" type="datetimeFigureOut">
              <a:rPr lang="en-US" smtClean="0"/>
              <a:t>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C886FC-B0E2-415E-8C16-668735650881}" type="slidenum">
              <a:rPr lang="en-US" smtClean="0"/>
              <a:t>‹#›</a:t>
            </a:fld>
            <a:endParaRPr lang="en-US"/>
          </a:p>
        </p:txBody>
      </p:sp>
    </p:spTree>
    <p:extLst>
      <p:ext uri="{BB962C8B-B14F-4D97-AF65-F5344CB8AC3E}">
        <p14:creationId xmlns:p14="http://schemas.microsoft.com/office/powerpoint/2010/main" val="1021729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25F63D-F22E-48CB-95E4-1B32649C3398}" type="datetimeFigureOut">
              <a:rPr lang="en-US" smtClean="0"/>
              <a:t>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C886FC-B0E2-415E-8C16-668735650881}" type="slidenum">
              <a:rPr lang="en-US" smtClean="0"/>
              <a:t>‹#›</a:t>
            </a:fld>
            <a:endParaRPr lang="en-US"/>
          </a:p>
        </p:txBody>
      </p:sp>
    </p:spTree>
    <p:extLst>
      <p:ext uri="{BB962C8B-B14F-4D97-AF65-F5344CB8AC3E}">
        <p14:creationId xmlns:p14="http://schemas.microsoft.com/office/powerpoint/2010/main" val="2731944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25F63D-F22E-48CB-95E4-1B32649C3398}" type="datetimeFigureOut">
              <a:rPr lang="en-US" smtClean="0"/>
              <a:t>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C886FC-B0E2-415E-8C16-668735650881}" type="slidenum">
              <a:rPr lang="en-US" smtClean="0"/>
              <a:t>‹#›</a:t>
            </a:fld>
            <a:endParaRPr lang="en-US"/>
          </a:p>
        </p:txBody>
      </p:sp>
    </p:spTree>
    <p:extLst>
      <p:ext uri="{BB962C8B-B14F-4D97-AF65-F5344CB8AC3E}">
        <p14:creationId xmlns:p14="http://schemas.microsoft.com/office/powerpoint/2010/main" val="1019985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5F63D-F22E-48CB-95E4-1B32649C3398}" type="datetimeFigureOut">
              <a:rPr lang="en-US" smtClean="0"/>
              <a:t>1/9/2019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886FC-B0E2-415E-8C16-668735650881}" type="slidenum">
              <a:rPr lang="en-US" smtClean="0"/>
              <a:t>‹#›</a:t>
            </a:fld>
            <a:endParaRPr lang="en-US"/>
          </a:p>
        </p:txBody>
      </p:sp>
    </p:spTree>
    <p:extLst>
      <p:ext uri="{BB962C8B-B14F-4D97-AF65-F5344CB8AC3E}">
        <p14:creationId xmlns:p14="http://schemas.microsoft.com/office/powerpoint/2010/main" val="35783494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9.emf"/><Relationship Id="rId7" Type="http://schemas.openxmlformats.org/officeDocument/2006/relationships/image" Target="../media/image33.emf"/><Relationship Id="rId2" Type="http://schemas.openxmlformats.org/officeDocument/2006/relationships/image" Target="../media/image28.emf"/><Relationship Id="rId1" Type="http://schemas.openxmlformats.org/officeDocument/2006/relationships/slideLayout" Target="../slideLayouts/slideLayout7.xml"/><Relationship Id="rId6" Type="http://schemas.openxmlformats.org/officeDocument/2006/relationships/image" Target="../media/image32.emf"/><Relationship Id="rId5" Type="http://schemas.openxmlformats.org/officeDocument/2006/relationships/image" Target="../media/image31.emf"/><Relationship Id="rId10" Type="http://schemas.openxmlformats.org/officeDocument/2006/relationships/image" Target="../media/image36.emf"/><Relationship Id="rId4" Type="http://schemas.openxmlformats.org/officeDocument/2006/relationships/image" Target="../media/image30.emf"/><Relationship Id="rId9" Type="http://schemas.openxmlformats.org/officeDocument/2006/relationships/image" Target="../media/image35.emf"/></Relationships>
</file>

<file path=ppt/slides/_rels/slide2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7.xml"/><Relationship Id="rId4" Type="http://schemas.openxmlformats.org/officeDocument/2006/relationships/image" Target="../media/image39.emf"/></Relationships>
</file>

<file path=ppt/slides/_rels/slide2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7.xml"/><Relationship Id="rId4" Type="http://schemas.openxmlformats.org/officeDocument/2006/relationships/image" Target="../media/image44.emf"/></Relationships>
</file>

<file path=ppt/slides/_rels/slide26.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image" Target="../media/image46.emf"/><Relationship Id="rId7" Type="http://schemas.openxmlformats.org/officeDocument/2006/relationships/image" Target="../media/image50.emf"/><Relationship Id="rId2" Type="http://schemas.openxmlformats.org/officeDocument/2006/relationships/image" Target="../media/image45.emf"/><Relationship Id="rId1" Type="http://schemas.openxmlformats.org/officeDocument/2006/relationships/slideLayout" Target="../slideLayouts/slideLayout7.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emf"/><Relationship Id="rId9" Type="http://schemas.openxmlformats.org/officeDocument/2006/relationships/image" Target="../media/image52.emf"/></Relationships>
</file>

<file path=ppt/slides/_rels/slide27.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7.xml"/><Relationship Id="rId5" Type="http://schemas.openxmlformats.org/officeDocument/2006/relationships/image" Target="../media/image56.emf"/><Relationship Id="rId4" Type="http://schemas.openxmlformats.org/officeDocument/2006/relationships/image" Target="../media/image55.emf"/></Relationships>
</file>

<file path=ppt/slides/_rels/slide28.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7.xml"/><Relationship Id="rId4" Type="http://schemas.openxmlformats.org/officeDocument/2006/relationships/image" Target="../media/image59.emf"/></Relationships>
</file>

<file path=ppt/slides/_rels/slide29.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image" Target="../media/image61.emf"/><Relationship Id="rId7" Type="http://schemas.openxmlformats.org/officeDocument/2006/relationships/image" Target="../media/image65.emf"/><Relationship Id="rId2" Type="http://schemas.openxmlformats.org/officeDocument/2006/relationships/image" Target="../media/image60.emf"/><Relationship Id="rId1" Type="http://schemas.openxmlformats.org/officeDocument/2006/relationships/slideLayout" Target="../slideLayouts/slideLayout7.xml"/><Relationship Id="rId6" Type="http://schemas.openxmlformats.org/officeDocument/2006/relationships/image" Target="../media/image64.emf"/><Relationship Id="rId5" Type="http://schemas.openxmlformats.org/officeDocument/2006/relationships/image" Target="../media/image63.emf"/><Relationship Id="rId4" Type="http://schemas.openxmlformats.org/officeDocument/2006/relationships/image" Target="../media/image62.emf"/></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72.emf"/><Relationship Id="rId3" Type="http://schemas.openxmlformats.org/officeDocument/2006/relationships/image" Target="../media/image68.emf"/><Relationship Id="rId7" Type="http://schemas.openxmlformats.org/officeDocument/2006/relationships/image" Target="../media/image56.emf"/><Relationship Id="rId2" Type="http://schemas.openxmlformats.org/officeDocument/2006/relationships/image" Target="../media/image67.emf"/><Relationship Id="rId1" Type="http://schemas.openxmlformats.org/officeDocument/2006/relationships/slideLayout" Target="../slideLayouts/slideLayout7.xml"/><Relationship Id="rId6" Type="http://schemas.openxmlformats.org/officeDocument/2006/relationships/image" Target="../media/image71.emf"/><Relationship Id="rId5" Type="http://schemas.openxmlformats.org/officeDocument/2006/relationships/image" Target="../media/image70.emf"/><Relationship Id="rId10" Type="http://schemas.openxmlformats.org/officeDocument/2006/relationships/image" Target="../media/image66.emf"/><Relationship Id="rId4" Type="http://schemas.openxmlformats.org/officeDocument/2006/relationships/image" Target="../media/image69.emf"/><Relationship Id="rId9" Type="http://schemas.openxmlformats.org/officeDocument/2006/relationships/image" Target="../media/image73.emf"/></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BCDB04-7E34-43DA-818D-9E1746DD25DD}"/>
              </a:ext>
            </a:extLst>
          </p:cNvPr>
          <p:cNvSpPr>
            <a:spLocks noGrp="1"/>
          </p:cNvSpPr>
          <p:nvPr>
            <p:ph type="ctrTitle"/>
          </p:nvPr>
        </p:nvSpPr>
        <p:spPr/>
        <p:txBody>
          <a:bodyPr/>
          <a:lstStyle/>
          <a:p>
            <a:r>
              <a:rPr lang="en-US" dirty="0"/>
              <a:t>E&amp;M II</a:t>
            </a:r>
          </a:p>
        </p:txBody>
      </p:sp>
      <p:sp>
        <p:nvSpPr>
          <p:cNvPr id="3" name="Subtitle 2">
            <a:extLst>
              <a:ext uri="{FF2B5EF4-FFF2-40B4-BE49-F238E27FC236}">
                <a16:creationId xmlns:a16="http://schemas.microsoft.com/office/drawing/2014/main" xmlns="" id="{E085C534-8011-4D5B-AA09-1D231E7ADF21}"/>
              </a:ext>
            </a:extLst>
          </p:cNvPr>
          <p:cNvSpPr>
            <a:spLocks noGrp="1"/>
          </p:cNvSpPr>
          <p:nvPr>
            <p:ph type="subTitle" idx="1"/>
          </p:nvPr>
        </p:nvSpPr>
        <p:spPr/>
        <p:txBody>
          <a:bodyPr/>
          <a:lstStyle/>
          <a:p>
            <a:r>
              <a:rPr lang="en-US" dirty="0"/>
              <a:t>Griffiths Chapter 8</a:t>
            </a:r>
          </a:p>
        </p:txBody>
      </p:sp>
    </p:spTree>
    <p:extLst>
      <p:ext uri="{BB962C8B-B14F-4D97-AF65-F5344CB8AC3E}">
        <p14:creationId xmlns:p14="http://schemas.microsoft.com/office/powerpoint/2010/main" val="4015361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4051CCF-ABEE-463F-9B9A-AE5D18ADF0F1}"/>
              </a:ext>
            </a:extLst>
          </p:cNvPr>
          <p:cNvPicPr>
            <a:picLocks noChangeAspect="1"/>
          </p:cNvPicPr>
          <p:nvPr/>
        </p:nvPicPr>
        <p:blipFill>
          <a:blip r:embed="rId2"/>
          <a:stretch>
            <a:fillRect/>
          </a:stretch>
        </p:blipFill>
        <p:spPr>
          <a:xfrm>
            <a:off x="1122777" y="233916"/>
            <a:ext cx="6846794" cy="6342321"/>
          </a:xfrm>
          <a:prstGeom prst="rect">
            <a:avLst/>
          </a:prstGeom>
        </p:spPr>
      </p:pic>
    </p:spTree>
    <p:extLst>
      <p:ext uri="{BB962C8B-B14F-4D97-AF65-F5344CB8AC3E}">
        <p14:creationId xmlns:p14="http://schemas.microsoft.com/office/powerpoint/2010/main" val="971392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E8F6F7A-A7D3-417A-8773-18D8C622CFC5}"/>
              </a:ext>
            </a:extLst>
          </p:cNvPr>
          <p:cNvPicPr>
            <a:picLocks noChangeAspect="1"/>
          </p:cNvPicPr>
          <p:nvPr/>
        </p:nvPicPr>
        <p:blipFill>
          <a:blip r:embed="rId2"/>
          <a:stretch>
            <a:fillRect/>
          </a:stretch>
        </p:blipFill>
        <p:spPr>
          <a:xfrm>
            <a:off x="998992" y="356191"/>
            <a:ext cx="7575727" cy="1881962"/>
          </a:xfrm>
          <a:prstGeom prst="rect">
            <a:avLst/>
          </a:prstGeom>
        </p:spPr>
      </p:pic>
      <p:pic>
        <p:nvPicPr>
          <p:cNvPr id="3" name="Picture 2">
            <a:extLst>
              <a:ext uri="{FF2B5EF4-FFF2-40B4-BE49-F238E27FC236}">
                <a16:creationId xmlns:a16="http://schemas.microsoft.com/office/drawing/2014/main" xmlns="" id="{1519E6EC-75CC-4992-8C47-76999CC001D9}"/>
              </a:ext>
            </a:extLst>
          </p:cNvPr>
          <p:cNvPicPr>
            <a:picLocks noChangeAspect="1"/>
          </p:cNvPicPr>
          <p:nvPr/>
        </p:nvPicPr>
        <p:blipFill>
          <a:blip r:embed="rId3"/>
          <a:stretch>
            <a:fillRect/>
          </a:stretch>
        </p:blipFill>
        <p:spPr>
          <a:xfrm>
            <a:off x="1479609" y="3548342"/>
            <a:ext cx="5649490" cy="2023118"/>
          </a:xfrm>
          <a:prstGeom prst="rect">
            <a:avLst/>
          </a:prstGeom>
        </p:spPr>
      </p:pic>
    </p:spTree>
    <p:extLst>
      <p:ext uri="{BB962C8B-B14F-4D97-AF65-F5344CB8AC3E}">
        <p14:creationId xmlns:p14="http://schemas.microsoft.com/office/powerpoint/2010/main" val="1701150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3279E95-A954-4DF3-B7EC-E01F06A6DCD4}"/>
              </a:ext>
            </a:extLst>
          </p:cNvPr>
          <p:cNvPicPr>
            <a:picLocks noChangeAspect="1"/>
          </p:cNvPicPr>
          <p:nvPr/>
        </p:nvPicPr>
        <p:blipFill>
          <a:blip r:embed="rId2"/>
          <a:stretch>
            <a:fillRect/>
          </a:stretch>
        </p:blipFill>
        <p:spPr>
          <a:xfrm>
            <a:off x="882358" y="473148"/>
            <a:ext cx="7501414" cy="5444376"/>
          </a:xfrm>
          <a:prstGeom prst="rect">
            <a:avLst/>
          </a:prstGeom>
        </p:spPr>
      </p:pic>
    </p:spTree>
    <p:extLst>
      <p:ext uri="{BB962C8B-B14F-4D97-AF65-F5344CB8AC3E}">
        <p14:creationId xmlns:p14="http://schemas.microsoft.com/office/powerpoint/2010/main" val="2319902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1130E55-56BA-44C6-9F46-757BF4474A20}"/>
              </a:ext>
            </a:extLst>
          </p:cNvPr>
          <p:cNvPicPr>
            <a:picLocks noChangeAspect="1"/>
          </p:cNvPicPr>
          <p:nvPr/>
        </p:nvPicPr>
        <p:blipFill>
          <a:blip r:embed="rId2"/>
          <a:stretch>
            <a:fillRect/>
          </a:stretch>
        </p:blipFill>
        <p:spPr>
          <a:xfrm>
            <a:off x="1234328" y="2137145"/>
            <a:ext cx="6675343" cy="2014870"/>
          </a:xfrm>
          <a:prstGeom prst="rect">
            <a:avLst/>
          </a:prstGeom>
        </p:spPr>
      </p:pic>
    </p:spTree>
    <p:extLst>
      <p:ext uri="{BB962C8B-B14F-4D97-AF65-F5344CB8AC3E}">
        <p14:creationId xmlns:p14="http://schemas.microsoft.com/office/powerpoint/2010/main" val="3680414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7539B50-73FD-4664-BA3D-693679E6F5F2}"/>
              </a:ext>
            </a:extLst>
          </p:cNvPr>
          <p:cNvPicPr>
            <a:picLocks noChangeAspect="1"/>
          </p:cNvPicPr>
          <p:nvPr/>
        </p:nvPicPr>
        <p:blipFill>
          <a:blip r:embed="rId2"/>
          <a:stretch>
            <a:fillRect/>
          </a:stretch>
        </p:blipFill>
        <p:spPr>
          <a:xfrm>
            <a:off x="603741" y="1116419"/>
            <a:ext cx="7829984" cy="4688957"/>
          </a:xfrm>
          <a:prstGeom prst="rect">
            <a:avLst/>
          </a:prstGeom>
        </p:spPr>
      </p:pic>
    </p:spTree>
    <p:extLst>
      <p:ext uri="{BB962C8B-B14F-4D97-AF65-F5344CB8AC3E}">
        <p14:creationId xmlns:p14="http://schemas.microsoft.com/office/powerpoint/2010/main" val="3812059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41084C0-A239-4243-B6B7-A7B5971ECFF3}"/>
              </a:ext>
            </a:extLst>
          </p:cNvPr>
          <p:cNvPicPr>
            <a:picLocks noChangeAspect="1"/>
          </p:cNvPicPr>
          <p:nvPr/>
        </p:nvPicPr>
        <p:blipFill>
          <a:blip r:embed="rId2"/>
          <a:stretch>
            <a:fillRect/>
          </a:stretch>
        </p:blipFill>
        <p:spPr>
          <a:xfrm>
            <a:off x="802235" y="1493874"/>
            <a:ext cx="7114913" cy="3652284"/>
          </a:xfrm>
          <a:prstGeom prst="rect">
            <a:avLst/>
          </a:prstGeom>
        </p:spPr>
      </p:pic>
    </p:spTree>
    <p:extLst>
      <p:ext uri="{BB962C8B-B14F-4D97-AF65-F5344CB8AC3E}">
        <p14:creationId xmlns:p14="http://schemas.microsoft.com/office/powerpoint/2010/main" val="1966239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3C86FC7-9642-438C-9A47-36EF1838122E}"/>
              </a:ext>
            </a:extLst>
          </p:cNvPr>
          <p:cNvPicPr>
            <a:picLocks noChangeAspect="1"/>
          </p:cNvPicPr>
          <p:nvPr/>
        </p:nvPicPr>
        <p:blipFill>
          <a:blip r:embed="rId2"/>
          <a:stretch>
            <a:fillRect/>
          </a:stretch>
        </p:blipFill>
        <p:spPr>
          <a:xfrm>
            <a:off x="563949" y="664535"/>
            <a:ext cx="8016102" cy="5528929"/>
          </a:xfrm>
          <a:prstGeom prst="rect">
            <a:avLst/>
          </a:prstGeom>
        </p:spPr>
      </p:pic>
      <p:cxnSp>
        <p:nvCxnSpPr>
          <p:cNvPr id="4" name="Straight Connector 3">
            <a:extLst>
              <a:ext uri="{FF2B5EF4-FFF2-40B4-BE49-F238E27FC236}">
                <a16:creationId xmlns:a16="http://schemas.microsoft.com/office/drawing/2014/main" xmlns="" id="{3F5FC9D2-2A1A-4C01-B301-F4D5154715DA}"/>
              </a:ext>
            </a:extLst>
          </p:cNvPr>
          <p:cNvCxnSpPr/>
          <p:nvPr/>
        </p:nvCxnSpPr>
        <p:spPr>
          <a:xfrm flipV="1">
            <a:off x="1467293" y="3625702"/>
            <a:ext cx="419986" cy="42531"/>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313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0E65BBF-7164-458A-9A96-C247541C2321}"/>
              </a:ext>
            </a:extLst>
          </p:cNvPr>
          <p:cNvPicPr>
            <a:picLocks noChangeAspect="1"/>
          </p:cNvPicPr>
          <p:nvPr/>
        </p:nvPicPr>
        <p:blipFill>
          <a:blip r:embed="rId2"/>
          <a:stretch>
            <a:fillRect/>
          </a:stretch>
        </p:blipFill>
        <p:spPr>
          <a:xfrm>
            <a:off x="426946" y="914400"/>
            <a:ext cx="8212008" cy="4864487"/>
          </a:xfrm>
          <a:prstGeom prst="rect">
            <a:avLst/>
          </a:prstGeom>
        </p:spPr>
      </p:pic>
      <p:sp>
        <p:nvSpPr>
          <p:cNvPr id="3" name="Freeform 2"/>
          <p:cNvSpPr/>
          <p:nvPr/>
        </p:nvSpPr>
        <p:spPr>
          <a:xfrm>
            <a:off x="3700329" y="4580546"/>
            <a:ext cx="3384135" cy="572568"/>
          </a:xfrm>
          <a:custGeom>
            <a:avLst/>
            <a:gdLst>
              <a:gd name="connsiteX0" fmla="*/ 3384135 w 3384135"/>
              <a:gd name="connsiteY0" fmla="*/ 0 h 572568"/>
              <a:gd name="connsiteX1" fmla="*/ 3315768 w 3384135"/>
              <a:gd name="connsiteY1" fmla="*/ 34183 h 572568"/>
              <a:gd name="connsiteX2" fmla="*/ 3264493 w 3384135"/>
              <a:gd name="connsiteY2" fmla="*/ 68366 h 572568"/>
              <a:gd name="connsiteX3" fmla="*/ 3238856 w 3384135"/>
              <a:gd name="connsiteY3" fmla="*/ 85458 h 572568"/>
              <a:gd name="connsiteX4" fmla="*/ 3187581 w 3384135"/>
              <a:gd name="connsiteY4" fmla="*/ 102549 h 572568"/>
              <a:gd name="connsiteX5" fmla="*/ 3119215 w 3384135"/>
              <a:gd name="connsiteY5" fmla="*/ 119641 h 572568"/>
              <a:gd name="connsiteX6" fmla="*/ 3016665 w 3384135"/>
              <a:gd name="connsiteY6" fmla="*/ 136733 h 572568"/>
              <a:gd name="connsiteX7" fmla="*/ 2726108 w 3384135"/>
              <a:gd name="connsiteY7" fmla="*/ 128187 h 572568"/>
              <a:gd name="connsiteX8" fmla="*/ 2632105 w 3384135"/>
              <a:gd name="connsiteY8" fmla="*/ 111095 h 572568"/>
              <a:gd name="connsiteX9" fmla="*/ 2563738 w 3384135"/>
              <a:gd name="connsiteY9" fmla="*/ 102549 h 572568"/>
              <a:gd name="connsiteX10" fmla="*/ 2538101 w 3384135"/>
              <a:gd name="connsiteY10" fmla="*/ 94004 h 572568"/>
              <a:gd name="connsiteX11" fmla="*/ 2375731 w 3384135"/>
              <a:gd name="connsiteY11" fmla="*/ 68366 h 572568"/>
              <a:gd name="connsiteX12" fmla="*/ 2102265 w 3384135"/>
              <a:gd name="connsiteY12" fmla="*/ 76912 h 572568"/>
              <a:gd name="connsiteX13" fmla="*/ 2050991 w 3384135"/>
              <a:gd name="connsiteY13" fmla="*/ 94004 h 572568"/>
              <a:gd name="connsiteX14" fmla="*/ 2025353 w 3384135"/>
              <a:gd name="connsiteY14" fmla="*/ 119641 h 572568"/>
              <a:gd name="connsiteX15" fmla="*/ 1991170 w 3384135"/>
              <a:gd name="connsiteY15" fmla="*/ 136733 h 572568"/>
              <a:gd name="connsiteX16" fmla="*/ 1965533 w 3384135"/>
              <a:gd name="connsiteY16" fmla="*/ 153824 h 572568"/>
              <a:gd name="connsiteX17" fmla="*/ 1922804 w 3384135"/>
              <a:gd name="connsiteY17" fmla="*/ 188007 h 572568"/>
              <a:gd name="connsiteX18" fmla="*/ 1880075 w 3384135"/>
              <a:gd name="connsiteY18" fmla="*/ 222190 h 572568"/>
              <a:gd name="connsiteX19" fmla="*/ 1854437 w 3384135"/>
              <a:gd name="connsiteY19" fmla="*/ 239282 h 572568"/>
              <a:gd name="connsiteX20" fmla="*/ 1837346 w 3384135"/>
              <a:gd name="connsiteY20" fmla="*/ 264919 h 572568"/>
              <a:gd name="connsiteX21" fmla="*/ 1786071 w 3384135"/>
              <a:gd name="connsiteY21" fmla="*/ 282011 h 572568"/>
              <a:gd name="connsiteX22" fmla="*/ 1709159 w 3384135"/>
              <a:gd name="connsiteY22" fmla="*/ 316194 h 572568"/>
              <a:gd name="connsiteX23" fmla="*/ 1657884 w 3384135"/>
              <a:gd name="connsiteY23" fmla="*/ 333286 h 572568"/>
              <a:gd name="connsiteX24" fmla="*/ 1632247 w 3384135"/>
              <a:gd name="connsiteY24" fmla="*/ 350377 h 572568"/>
              <a:gd name="connsiteX25" fmla="*/ 1546789 w 3384135"/>
              <a:gd name="connsiteY25" fmla="*/ 376015 h 572568"/>
              <a:gd name="connsiteX26" fmla="*/ 1495514 w 3384135"/>
              <a:gd name="connsiteY26" fmla="*/ 393106 h 572568"/>
              <a:gd name="connsiteX27" fmla="*/ 1469877 w 3384135"/>
              <a:gd name="connsiteY27" fmla="*/ 410198 h 572568"/>
              <a:gd name="connsiteX28" fmla="*/ 1367327 w 3384135"/>
              <a:gd name="connsiteY28" fmla="*/ 435835 h 572568"/>
              <a:gd name="connsiteX29" fmla="*/ 1264778 w 3384135"/>
              <a:gd name="connsiteY29" fmla="*/ 452927 h 572568"/>
              <a:gd name="connsiteX30" fmla="*/ 1204957 w 3384135"/>
              <a:gd name="connsiteY30" fmla="*/ 461473 h 572568"/>
              <a:gd name="connsiteX31" fmla="*/ 1162228 w 3384135"/>
              <a:gd name="connsiteY31" fmla="*/ 470018 h 572568"/>
              <a:gd name="connsiteX32" fmla="*/ 1085316 w 3384135"/>
              <a:gd name="connsiteY32" fmla="*/ 478564 h 572568"/>
              <a:gd name="connsiteX33" fmla="*/ 888763 w 3384135"/>
              <a:gd name="connsiteY33" fmla="*/ 470018 h 572568"/>
              <a:gd name="connsiteX34" fmla="*/ 837488 w 3384135"/>
              <a:gd name="connsiteY34" fmla="*/ 452927 h 572568"/>
              <a:gd name="connsiteX35" fmla="*/ 700755 w 3384135"/>
              <a:gd name="connsiteY35" fmla="*/ 427290 h 572568"/>
              <a:gd name="connsiteX36" fmla="*/ 606751 w 3384135"/>
              <a:gd name="connsiteY36" fmla="*/ 410198 h 572568"/>
              <a:gd name="connsiteX37" fmla="*/ 564022 w 3384135"/>
              <a:gd name="connsiteY37" fmla="*/ 401652 h 572568"/>
              <a:gd name="connsiteX38" fmla="*/ 538385 w 3384135"/>
              <a:gd name="connsiteY38" fmla="*/ 393106 h 572568"/>
              <a:gd name="connsiteX39" fmla="*/ 461473 w 3384135"/>
              <a:gd name="connsiteY39" fmla="*/ 384561 h 572568"/>
              <a:gd name="connsiteX40" fmla="*/ 213645 w 3384135"/>
              <a:gd name="connsiteY40" fmla="*/ 393106 h 572568"/>
              <a:gd name="connsiteX41" fmla="*/ 102550 w 3384135"/>
              <a:gd name="connsiteY41" fmla="*/ 418744 h 572568"/>
              <a:gd name="connsiteX42" fmla="*/ 76912 w 3384135"/>
              <a:gd name="connsiteY42" fmla="*/ 427290 h 572568"/>
              <a:gd name="connsiteX43" fmla="*/ 59821 w 3384135"/>
              <a:gd name="connsiteY43" fmla="*/ 452927 h 572568"/>
              <a:gd name="connsiteX44" fmla="*/ 34183 w 3384135"/>
              <a:gd name="connsiteY44" fmla="*/ 461473 h 572568"/>
              <a:gd name="connsiteX45" fmla="*/ 25637 w 3384135"/>
              <a:gd name="connsiteY45" fmla="*/ 487110 h 572568"/>
              <a:gd name="connsiteX46" fmla="*/ 0 w 3384135"/>
              <a:gd name="connsiteY46" fmla="*/ 538385 h 572568"/>
              <a:gd name="connsiteX47" fmla="*/ 8546 w 3384135"/>
              <a:gd name="connsiteY47" fmla="*/ 572568 h 5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384135" h="572568">
                <a:moveTo>
                  <a:pt x="3384135" y="0"/>
                </a:moveTo>
                <a:cubicBezTo>
                  <a:pt x="3353928" y="12082"/>
                  <a:pt x="3339400" y="14489"/>
                  <a:pt x="3315768" y="34183"/>
                </a:cubicBezTo>
                <a:cubicBezTo>
                  <a:pt x="3273092" y="69746"/>
                  <a:pt x="3309549" y="53347"/>
                  <a:pt x="3264493" y="68366"/>
                </a:cubicBezTo>
                <a:cubicBezTo>
                  <a:pt x="3255947" y="74063"/>
                  <a:pt x="3248242" y="81287"/>
                  <a:pt x="3238856" y="85458"/>
                </a:cubicBezTo>
                <a:cubicBezTo>
                  <a:pt x="3222393" y="92775"/>
                  <a:pt x="3204673" y="96852"/>
                  <a:pt x="3187581" y="102549"/>
                </a:cubicBezTo>
                <a:cubicBezTo>
                  <a:pt x="3156384" y="112948"/>
                  <a:pt x="3157524" y="113747"/>
                  <a:pt x="3119215" y="119641"/>
                </a:cubicBezTo>
                <a:cubicBezTo>
                  <a:pt x="3015187" y="135646"/>
                  <a:pt x="3085407" y="119547"/>
                  <a:pt x="3016665" y="136733"/>
                </a:cubicBezTo>
                <a:cubicBezTo>
                  <a:pt x="2919813" y="133884"/>
                  <a:pt x="2822881" y="133026"/>
                  <a:pt x="2726108" y="128187"/>
                </a:cubicBezTo>
                <a:cubicBezTo>
                  <a:pt x="2702546" y="127009"/>
                  <a:pt x="2656583" y="114861"/>
                  <a:pt x="2632105" y="111095"/>
                </a:cubicBezTo>
                <a:cubicBezTo>
                  <a:pt x="2609406" y="107603"/>
                  <a:pt x="2586527" y="105398"/>
                  <a:pt x="2563738" y="102549"/>
                </a:cubicBezTo>
                <a:cubicBezTo>
                  <a:pt x="2555192" y="99701"/>
                  <a:pt x="2546878" y="96029"/>
                  <a:pt x="2538101" y="94004"/>
                </a:cubicBezTo>
                <a:cubicBezTo>
                  <a:pt x="2455822" y="75017"/>
                  <a:pt x="2456232" y="77311"/>
                  <a:pt x="2375731" y="68366"/>
                </a:cubicBezTo>
                <a:cubicBezTo>
                  <a:pt x="2284576" y="71215"/>
                  <a:pt x="2193182" y="69734"/>
                  <a:pt x="2102265" y="76912"/>
                </a:cubicBezTo>
                <a:cubicBezTo>
                  <a:pt x="2084305" y="78330"/>
                  <a:pt x="2050991" y="94004"/>
                  <a:pt x="2050991" y="94004"/>
                </a:cubicBezTo>
                <a:cubicBezTo>
                  <a:pt x="2042445" y="102550"/>
                  <a:pt x="2035188" y="112616"/>
                  <a:pt x="2025353" y="119641"/>
                </a:cubicBezTo>
                <a:cubicBezTo>
                  <a:pt x="2014987" y="127046"/>
                  <a:pt x="2002231" y="130413"/>
                  <a:pt x="1991170" y="136733"/>
                </a:cubicBezTo>
                <a:cubicBezTo>
                  <a:pt x="1982253" y="141829"/>
                  <a:pt x="1974079" y="148127"/>
                  <a:pt x="1965533" y="153824"/>
                </a:cubicBezTo>
                <a:cubicBezTo>
                  <a:pt x="1916547" y="227300"/>
                  <a:pt x="1981775" y="140829"/>
                  <a:pt x="1922804" y="188007"/>
                </a:cubicBezTo>
                <a:cubicBezTo>
                  <a:pt x="1867586" y="232182"/>
                  <a:pt x="1944511" y="200713"/>
                  <a:pt x="1880075" y="222190"/>
                </a:cubicBezTo>
                <a:cubicBezTo>
                  <a:pt x="1871529" y="227887"/>
                  <a:pt x="1861700" y="232019"/>
                  <a:pt x="1854437" y="239282"/>
                </a:cubicBezTo>
                <a:cubicBezTo>
                  <a:pt x="1847175" y="246544"/>
                  <a:pt x="1846055" y="259476"/>
                  <a:pt x="1837346" y="264919"/>
                </a:cubicBezTo>
                <a:cubicBezTo>
                  <a:pt x="1822068" y="274468"/>
                  <a:pt x="1801061" y="272017"/>
                  <a:pt x="1786071" y="282011"/>
                </a:cubicBezTo>
                <a:cubicBezTo>
                  <a:pt x="1745443" y="309097"/>
                  <a:pt x="1770179" y="295855"/>
                  <a:pt x="1709159" y="316194"/>
                </a:cubicBezTo>
                <a:cubicBezTo>
                  <a:pt x="1709158" y="316194"/>
                  <a:pt x="1657885" y="333285"/>
                  <a:pt x="1657884" y="333286"/>
                </a:cubicBezTo>
                <a:cubicBezTo>
                  <a:pt x="1649338" y="338983"/>
                  <a:pt x="1641632" y="346206"/>
                  <a:pt x="1632247" y="350377"/>
                </a:cubicBezTo>
                <a:cubicBezTo>
                  <a:pt x="1590415" y="368969"/>
                  <a:pt x="1585031" y="364543"/>
                  <a:pt x="1546789" y="376015"/>
                </a:cubicBezTo>
                <a:cubicBezTo>
                  <a:pt x="1529533" y="381192"/>
                  <a:pt x="1495514" y="393106"/>
                  <a:pt x="1495514" y="393106"/>
                </a:cubicBezTo>
                <a:cubicBezTo>
                  <a:pt x="1486968" y="398803"/>
                  <a:pt x="1479262" y="406027"/>
                  <a:pt x="1469877" y="410198"/>
                </a:cubicBezTo>
                <a:cubicBezTo>
                  <a:pt x="1429248" y="428256"/>
                  <a:pt x="1410325" y="428669"/>
                  <a:pt x="1367327" y="435835"/>
                </a:cubicBezTo>
                <a:cubicBezTo>
                  <a:pt x="1315220" y="453205"/>
                  <a:pt x="1356367" y="441478"/>
                  <a:pt x="1264778" y="452927"/>
                </a:cubicBezTo>
                <a:cubicBezTo>
                  <a:pt x="1244791" y="455425"/>
                  <a:pt x="1224826" y="458162"/>
                  <a:pt x="1204957" y="461473"/>
                </a:cubicBezTo>
                <a:cubicBezTo>
                  <a:pt x="1190630" y="463861"/>
                  <a:pt x="1176607" y="467964"/>
                  <a:pt x="1162228" y="470018"/>
                </a:cubicBezTo>
                <a:cubicBezTo>
                  <a:pt x="1136692" y="473666"/>
                  <a:pt x="1110953" y="475715"/>
                  <a:pt x="1085316" y="478564"/>
                </a:cubicBezTo>
                <a:cubicBezTo>
                  <a:pt x="1019798" y="475715"/>
                  <a:pt x="953994" y="476766"/>
                  <a:pt x="888763" y="470018"/>
                </a:cubicBezTo>
                <a:cubicBezTo>
                  <a:pt x="870843" y="468164"/>
                  <a:pt x="854966" y="457297"/>
                  <a:pt x="837488" y="452927"/>
                </a:cubicBezTo>
                <a:cubicBezTo>
                  <a:pt x="746841" y="430265"/>
                  <a:pt x="792430" y="438748"/>
                  <a:pt x="700755" y="427290"/>
                </a:cubicBezTo>
                <a:cubicBezTo>
                  <a:pt x="648457" y="409857"/>
                  <a:pt x="696480" y="424003"/>
                  <a:pt x="606751" y="410198"/>
                </a:cubicBezTo>
                <a:cubicBezTo>
                  <a:pt x="592395" y="407989"/>
                  <a:pt x="578113" y="405175"/>
                  <a:pt x="564022" y="401652"/>
                </a:cubicBezTo>
                <a:cubicBezTo>
                  <a:pt x="555283" y="399467"/>
                  <a:pt x="547270" y="394587"/>
                  <a:pt x="538385" y="393106"/>
                </a:cubicBezTo>
                <a:cubicBezTo>
                  <a:pt x="512941" y="388865"/>
                  <a:pt x="487110" y="387409"/>
                  <a:pt x="461473" y="384561"/>
                </a:cubicBezTo>
                <a:cubicBezTo>
                  <a:pt x="378864" y="387409"/>
                  <a:pt x="296176" y="388521"/>
                  <a:pt x="213645" y="393106"/>
                </a:cubicBezTo>
                <a:cubicBezTo>
                  <a:pt x="160394" y="396064"/>
                  <a:pt x="151105" y="402559"/>
                  <a:pt x="102550" y="418744"/>
                </a:cubicBezTo>
                <a:lnTo>
                  <a:pt x="76912" y="427290"/>
                </a:lnTo>
                <a:cubicBezTo>
                  <a:pt x="71215" y="435836"/>
                  <a:pt x="67841" y="446511"/>
                  <a:pt x="59821" y="452927"/>
                </a:cubicBezTo>
                <a:cubicBezTo>
                  <a:pt x="52787" y="458554"/>
                  <a:pt x="40553" y="455103"/>
                  <a:pt x="34183" y="461473"/>
                </a:cubicBezTo>
                <a:cubicBezTo>
                  <a:pt x="27813" y="467842"/>
                  <a:pt x="29665" y="479053"/>
                  <a:pt x="25637" y="487110"/>
                </a:cubicBezTo>
                <a:cubicBezTo>
                  <a:pt x="-7494" y="553372"/>
                  <a:pt x="21480" y="473945"/>
                  <a:pt x="0" y="538385"/>
                </a:cubicBezTo>
                <a:lnTo>
                  <a:pt x="8546" y="572568"/>
                </a:ln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3537959" y="4657458"/>
            <a:ext cx="3050852" cy="615297"/>
          </a:xfrm>
          <a:custGeom>
            <a:avLst/>
            <a:gdLst>
              <a:gd name="connsiteX0" fmla="*/ 0 w 3050852"/>
              <a:gd name="connsiteY0" fmla="*/ 0 h 615297"/>
              <a:gd name="connsiteX1" fmla="*/ 42729 w 3050852"/>
              <a:gd name="connsiteY1" fmla="*/ 34183 h 615297"/>
              <a:gd name="connsiteX2" fmla="*/ 68366 w 3050852"/>
              <a:gd name="connsiteY2" fmla="*/ 59821 h 615297"/>
              <a:gd name="connsiteX3" fmla="*/ 119641 w 3050852"/>
              <a:gd name="connsiteY3" fmla="*/ 76912 h 615297"/>
              <a:gd name="connsiteX4" fmla="*/ 145278 w 3050852"/>
              <a:gd name="connsiteY4" fmla="*/ 85458 h 615297"/>
              <a:gd name="connsiteX5" fmla="*/ 170916 w 3050852"/>
              <a:gd name="connsiteY5" fmla="*/ 94004 h 615297"/>
              <a:gd name="connsiteX6" fmla="*/ 196553 w 3050852"/>
              <a:gd name="connsiteY6" fmla="*/ 111095 h 615297"/>
              <a:gd name="connsiteX7" fmla="*/ 256374 w 3050852"/>
              <a:gd name="connsiteY7" fmla="*/ 119641 h 615297"/>
              <a:gd name="connsiteX8" fmla="*/ 350377 w 3050852"/>
              <a:gd name="connsiteY8" fmla="*/ 136733 h 615297"/>
              <a:gd name="connsiteX9" fmla="*/ 410198 w 3050852"/>
              <a:gd name="connsiteY9" fmla="*/ 145278 h 615297"/>
              <a:gd name="connsiteX10" fmla="*/ 495656 w 3050852"/>
              <a:gd name="connsiteY10" fmla="*/ 162370 h 615297"/>
              <a:gd name="connsiteX11" fmla="*/ 564022 w 3050852"/>
              <a:gd name="connsiteY11" fmla="*/ 170916 h 615297"/>
              <a:gd name="connsiteX12" fmla="*/ 649480 w 3050852"/>
              <a:gd name="connsiteY12" fmla="*/ 188007 h 615297"/>
              <a:gd name="connsiteX13" fmla="*/ 786213 w 3050852"/>
              <a:gd name="connsiteY13" fmla="*/ 196553 h 615297"/>
              <a:gd name="connsiteX14" fmla="*/ 811850 w 3050852"/>
              <a:gd name="connsiteY14" fmla="*/ 205099 h 615297"/>
              <a:gd name="connsiteX15" fmla="*/ 863125 w 3050852"/>
              <a:gd name="connsiteY15" fmla="*/ 213645 h 615297"/>
              <a:gd name="connsiteX16" fmla="*/ 974220 w 3050852"/>
              <a:gd name="connsiteY16" fmla="*/ 230736 h 615297"/>
              <a:gd name="connsiteX17" fmla="*/ 1008404 w 3050852"/>
              <a:gd name="connsiteY17" fmla="*/ 239282 h 615297"/>
              <a:gd name="connsiteX18" fmla="*/ 1128045 w 3050852"/>
              <a:gd name="connsiteY18" fmla="*/ 256374 h 615297"/>
              <a:gd name="connsiteX19" fmla="*/ 1213503 w 3050852"/>
              <a:gd name="connsiteY19" fmla="*/ 273465 h 615297"/>
              <a:gd name="connsiteX20" fmla="*/ 1298961 w 3050852"/>
              <a:gd name="connsiteY20" fmla="*/ 290557 h 615297"/>
              <a:gd name="connsiteX21" fmla="*/ 1333144 w 3050852"/>
              <a:gd name="connsiteY21" fmla="*/ 299103 h 615297"/>
              <a:gd name="connsiteX22" fmla="*/ 1444239 w 3050852"/>
              <a:gd name="connsiteY22" fmla="*/ 316194 h 615297"/>
              <a:gd name="connsiteX23" fmla="*/ 1529697 w 3050852"/>
              <a:gd name="connsiteY23" fmla="*/ 341832 h 615297"/>
              <a:gd name="connsiteX24" fmla="*/ 1580972 w 3050852"/>
              <a:gd name="connsiteY24" fmla="*/ 358923 h 615297"/>
              <a:gd name="connsiteX25" fmla="*/ 1632247 w 3050852"/>
              <a:gd name="connsiteY25" fmla="*/ 376015 h 615297"/>
              <a:gd name="connsiteX26" fmla="*/ 1657884 w 3050852"/>
              <a:gd name="connsiteY26" fmla="*/ 384561 h 615297"/>
              <a:gd name="connsiteX27" fmla="*/ 1709159 w 3050852"/>
              <a:gd name="connsiteY27" fmla="*/ 418744 h 615297"/>
              <a:gd name="connsiteX28" fmla="*/ 1734796 w 3050852"/>
              <a:gd name="connsiteY28" fmla="*/ 427290 h 615297"/>
              <a:gd name="connsiteX29" fmla="*/ 1811708 w 3050852"/>
              <a:gd name="connsiteY29" fmla="*/ 461473 h 615297"/>
              <a:gd name="connsiteX30" fmla="*/ 1837346 w 3050852"/>
              <a:gd name="connsiteY30" fmla="*/ 470019 h 615297"/>
              <a:gd name="connsiteX31" fmla="*/ 2025353 w 3050852"/>
              <a:gd name="connsiteY31" fmla="*/ 478564 h 615297"/>
              <a:gd name="connsiteX32" fmla="*/ 2076628 w 3050852"/>
              <a:gd name="connsiteY32" fmla="*/ 487110 h 615297"/>
              <a:gd name="connsiteX33" fmla="*/ 2110811 w 3050852"/>
              <a:gd name="connsiteY33" fmla="*/ 495656 h 615297"/>
              <a:gd name="connsiteX34" fmla="*/ 2170632 w 3050852"/>
              <a:gd name="connsiteY34" fmla="*/ 504202 h 615297"/>
              <a:gd name="connsiteX35" fmla="*/ 2281727 w 3050852"/>
              <a:gd name="connsiteY35" fmla="*/ 521293 h 615297"/>
              <a:gd name="connsiteX36" fmla="*/ 2503918 w 3050852"/>
              <a:gd name="connsiteY36" fmla="*/ 529839 h 615297"/>
              <a:gd name="connsiteX37" fmla="*/ 2606467 w 3050852"/>
              <a:gd name="connsiteY37" fmla="*/ 538385 h 615297"/>
              <a:gd name="connsiteX38" fmla="*/ 3033757 w 3050852"/>
              <a:gd name="connsiteY38" fmla="*/ 546931 h 615297"/>
              <a:gd name="connsiteX39" fmla="*/ 3050848 w 3050852"/>
              <a:gd name="connsiteY39" fmla="*/ 598206 h 615297"/>
              <a:gd name="connsiteX40" fmla="*/ 3050848 w 3050852"/>
              <a:gd name="connsiteY40" fmla="*/ 615297 h 61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050852" h="615297">
                <a:moveTo>
                  <a:pt x="0" y="0"/>
                </a:moveTo>
                <a:cubicBezTo>
                  <a:pt x="14243" y="11394"/>
                  <a:pt x="29002" y="22172"/>
                  <a:pt x="42729" y="34183"/>
                </a:cubicBezTo>
                <a:cubicBezTo>
                  <a:pt x="51824" y="42142"/>
                  <a:pt x="57801" y="53952"/>
                  <a:pt x="68366" y="59821"/>
                </a:cubicBezTo>
                <a:cubicBezTo>
                  <a:pt x="84115" y="68570"/>
                  <a:pt x="102549" y="71215"/>
                  <a:pt x="119641" y="76912"/>
                </a:cubicBezTo>
                <a:lnTo>
                  <a:pt x="145278" y="85458"/>
                </a:lnTo>
                <a:cubicBezTo>
                  <a:pt x="153824" y="88307"/>
                  <a:pt x="163421" y="89007"/>
                  <a:pt x="170916" y="94004"/>
                </a:cubicBezTo>
                <a:cubicBezTo>
                  <a:pt x="179462" y="99701"/>
                  <a:pt x="186716" y="108144"/>
                  <a:pt x="196553" y="111095"/>
                </a:cubicBezTo>
                <a:cubicBezTo>
                  <a:pt x="215846" y="116883"/>
                  <a:pt x="236505" y="116329"/>
                  <a:pt x="256374" y="119641"/>
                </a:cubicBezTo>
                <a:cubicBezTo>
                  <a:pt x="416267" y="146290"/>
                  <a:pt x="165278" y="108257"/>
                  <a:pt x="350377" y="136733"/>
                </a:cubicBezTo>
                <a:cubicBezTo>
                  <a:pt x="370286" y="139796"/>
                  <a:pt x="390380" y="141675"/>
                  <a:pt x="410198" y="145278"/>
                </a:cubicBezTo>
                <a:cubicBezTo>
                  <a:pt x="524426" y="166046"/>
                  <a:pt x="339505" y="140062"/>
                  <a:pt x="495656" y="162370"/>
                </a:cubicBezTo>
                <a:cubicBezTo>
                  <a:pt x="518391" y="165618"/>
                  <a:pt x="541368" y="167140"/>
                  <a:pt x="564022" y="170916"/>
                </a:cubicBezTo>
                <a:cubicBezTo>
                  <a:pt x="628506" y="181664"/>
                  <a:pt x="566716" y="180483"/>
                  <a:pt x="649480" y="188007"/>
                </a:cubicBezTo>
                <a:cubicBezTo>
                  <a:pt x="694959" y="192141"/>
                  <a:pt x="740635" y="193704"/>
                  <a:pt x="786213" y="196553"/>
                </a:cubicBezTo>
                <a:cubicBezTo>
                  <a:pt x="794759" y="199402"/>
                  <a:pt x="803057" y="203145"/>
                  <a:pt x="811850" y="205099"/>
                </a:cubicBezTo>
                <a:cubicBezTo>
                  <a:pt x="828765" y="208858"/>
                  <a:pt x="845999" y="211010"/>
                  <a:pt x="863125" y="213645"/>
                </a:cubicBezTo>
                <a:cubicBezTo>
                  <a:pt x="898677" y="219115"/>
                  <a:pt x="938709" y="223634"/>
                  <a:pt x="974220" y="230736"/>
                </a:cubicBezTo>
                <a:cubicBezTo>
                  <a:pt x="985737" y="233039"/>
                  <a:pt x="996818" y="237351"/>
                  <a:pt x="1008404" y="239282"/>
                </a:cubicBezTo>
                <a:cubicBezTo>
                  <a:pt x="1048141" y="245905"/>
                  <a:pt x="1088963" y="246603"/>
                  <a:pt x="1128045" y="256374"/>
                </a:cubicBezTo>
                <a:cubicBezTo>
                  <a:pt x="1193247" y="272675"/>
                  <a:pt x="1129680" y="257748"/>
                  <a:pt x="1213503" y="273465"/>
                </a:cubicBezTo>
                <a:cubicBezTo>
                  <a:pt x="1242056" y="278819"/>
                  <a:pt x="1270778" y="283511"/>
                  <a:pt x="1298961" y="290557"/>
                </a:cubicBezTo>
                <a:cubicBezTo>
                  <a:pt x="1310355" y="293406"/>
                  <a:pt x="1321588" y="297002"/>
                  <a:pt x="1333144" y="299103"/>
                </a:cubicBezTo>
                <a:cubicBezTo>
                  <a:pt x="1423412" y="315516"/>
                  <a:pt x="1361659" y="299679"/>
                  <a:pt x="1444239" y="316194"/>
                </a:cubicBezTo>
                <a:cubicBezTo>
                  <a:pt x="1476523" y="322651"/>
                  <a:pt x="1497003" y="330934"/>
                  <a:pt x="1529697" y="341832"/>
                </a:cubicBezTo>
                <a:lnTo>
                  <a:pt x="1580972" y="358923"/>
                </a:lnTo>
                <a:lnTo>
                  <a:pt x="1632247" y="376015"/>
                </a:lnTo>
                <a:cubicBezTo>
                  <a:pt x="1640793" y="378864"/>
                  <a:pt x="1650389" y="379564"/>
                  <a:pt x="1657884" y="384561"/>
                </a:cubicBezTo>
                <a:cubicBezTo>
                  <a:pt x="1674976" y="395955"/>
                  <a:pt x="1689672" y="412248"/>
                  <a:pt x="1709159" y="418744"/>
                </a:cubicBezTo>
                <a:cubicBezTo>
                  <a:pt x="1717705" y="421593"/>
                  <a:pt x="1726739" y="423262"/>
                  <a:pt x="1734796" y="427290"/>
                </a:cubicBezTo>
                <a:cubicBezTo>
                  <a:pt x="1816049" y="467916"/>
                  <a:pt x="1679431" y="417379"/>
                  <a:pt x="1811708" y="461473"/>
                </a:cubicBezTo>
                <a:cubicBezTo>
                  <a:pt x="1820254" y="464322"/>
                  <a:pt x="1828347" y="469610"/>
                  <a:pt x="1837346" y="470019"/>
                </a:cubicBezTo>
                <a:lnTo>
                  <a:pt x="2025353" y="478564"/>
                </a:lnTo>
                <a:cubicBezTo>
                  <a:pt x="2042445" y="481413"/>
                  <a:pt x="2059637" y="483712"/>
                  <a:pt x="2076628" y="487110"/>
                </a:cubicBezTo>
                <a:cubicBezTo>
                  <a:pt x="2088145" y="489413"/>
                  <a:pt x="2099255" y="493555"/>
                  <a:pt x="2110811" y="495656"/>
                </a:cubicBezTo>
                <a:cubicBezTo>
                  <a:pt x="2130629" y="499259"/>
                  <a:pt x="2150723" y="501139"/>
                  <a:pt x="2170632" y="504202"/>
                </a:cubicBezTo>
                <a:cubicBezTo>
                  <a:pt x="2193160" y="507668"/>
                  <a:pt x="2261267" y="520053"/>
                  <a:pt x="2281727" y="521293"/>
                </a:cubicBezTo>
                <a:cubicBezTo>
                  <a:pt x="2355710" y="525777"/>
                  <a:pt x="2429854" y="526990"/>
                  <a:pt x="2503918" y="529839"/>
                </a:cubicBezTo>
                <a:cubicBezTo>
                  <a:pt x="2538101" y="532688"/>
                  <a:pt x="2572183" y="537279"/>
                  <a:pt x="2606467" y="538385"/>
                </a:cubicBezTo>
                <a:cubicBezTo>
                  <a:pt x="2748851" y="542978"/>
                  <a:pt x="2892572" y="527925"/>
                  <a:pt x="3033757" y="546931"/>
                </a:cubicBezTo>
                <a:cubicBezTo>
                  <a:pt x="3051612" y="549335"/>
                  <a:pt x="3050848" y="580190"/>
                  <a:pt x="3050848" y="598206"/>
                </a:cubicBezTo>
                <a:lnTo>
                  <a:pt x="3050848" y="615297"/>
                </a:ln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4708733" y="2743200"/>
            <a:ext cx="709301" cy="487288"/>
          </a:xfrm>
          <a:custGeom>
            <a:avLst/>
            <a:gdLst>
              <a:gd name="connsiteX0" fmla="*/ 0 w 709301"/>
              <a:gd name="connsiteY0" fmla="*/ 0 h 487288"/>
              <a:gd name="connsiteX1" fmla="*/ 17091 w 709301"/>
              <a:gd name="connsiteY1" fmla="*/ 68366 h 487288"/>
              <a:gd name="connsiteX2" fmla="*/ 25637 w 709301"/>
              <a:gd name="connsiteY2" fmla="*/ 94004 h 487288"/>
              <a:gd name="connsiteX3" fmla="*/ 76912 w 709301"/>
              <a:gd name="connsiteY3" fmla="*/ 145279 h 487288"/>
              <a:gd name="connsiteX4" fmla="*/ 102549 w 709301"/>
              <a:gd name="connsiteY4" fmla="*/ 170916 h 487288"/>
              <a:gd name="connsiteX5" fmla="*/ 128187 w 709301"/>
              <a:gd name="connsiteY5" fmla="*/ 196553 h 487288"/>
              <a:gd name="connsiteX6" fmla="*/ 153824 w 709301"/>
              <a:gd name="connsiteY6" fmla="*/ 222191 h 487288"/>
              <a:gd name="connsiteX7" fmla="*/ 230736 w 709301"/>
              <a:gd name="connsiteY7" fmla="*/ 273465 h 487288"/>
              <a:gd name="connsiteX8" fmla="*/ 256374 w 709301"/>
              <a:gd name="connsiteY8" fmla="*/ 290557 h 487288"/>
              <a:gd name="connsiteX9" fmla="*/ 282011 w 709301"/>
              <a:gd name="connsiteY9" fmla="*/ 307649 h 487288"/>
              <a:gd name="connsiteX10" fmla="*/ 307648 w 709301"/>
              <a:gd name="connsiteY10" fmla="*/ 316194 h 487288"/>
              <a:gd name="connsiteX11" fmla="*/ 358923 w 709301"/>
              <a:gd name="connsiteY11" fmla="*/ 341832 h 487288"/>
              <a:gd name="connsiteX12" fmla="*/ 384560 w 709301"/>
              <a:gd name="connsiteY12" fmla="*/ 358923 h 487288"/>
              <a:gd name="connsiteX13" fmla="*/ 435835 w 709301"/>
              <a:gd name="connsiteY13" fmla="*/ 376015 h 487288"/>
              <a:gd name="connsiteX14" fmla="*/ 461473 w 709301"/>
              <a:gd name="connsiteY14" fmla="*/ 393107 h 487288"/>
              <a:gd name="connsiteX15" fmla="*/ 512747 w 709301"/>
              <a:gd name="connsiteY15" fmla="*/ 410198 h 487288"/>
              <a:gd name="connsiteX16" fmla="*/ 564022 w 709301"/>
              <a:gd name="connsiteY16" fmla="*/ 427290 h 487288"/>
              <a:gd name="connsiteX17" fmla="*/ 589660 w 709301"/>
              <a:gd name="connsiteY17" fmla="*/ 435836 h 487288"/>
              <a:gd name="connsiteX18" fmla="*/ 615297 w 709301"/>
              <a:gd name="connsiteY18" fmla="*/ 452927 h 487288"/>
              <a:gd name="connsiteX19" fmla="*/ 666572 w 709301"/>
              <a:gd name="connsiteY19" fmla="*/ 470019 h 487288"/>
              <a:gd name="connsiteX20" fmla="*/ 709301 w 709301"/>
              <a:gd name="connsiteY20" fmla="*/ 487110 h 48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9301" h="487288">
                <a:moveTo>
                  <a:pt x="0" y="0"/>
                </a:moveTo>
                <a:cubicBezTo>
                  <a:pt x="5697" y="22789"/>
                  <a:pt x="10910" y="45704"/>
                  <a:pt x="17091" y="68366"/>
                </a:cubicBezTo>
                <a:cubicBezTo>
                  <a:pt x="19461" y="77057"/>
                  <a:pt x="20106" y="86893"/>
                  <a:pt x="25637" y="94004"/>
                </a:cubicBezTo>
                <a:cubicBezTo>
                  <a:pt x="40477" y="113084"/>
                  <a:pt x="59820" y="128187"/>
                  <a:pt x="76912" y="145279"/>
                </a:cubicBezTo>
                <a:lnTo>
                  <a:pt x="102549" y="170916"/>
                </a:lnTo>
                <a:lnTo>
                  <a:pt x="128187" y="196553"/>
                </a:lnTo>
                <a:cubicBezTo>
                  <a:pt x="136733" y="205099"/>
                  <a:pt x="143768" y="215487"/>
                  <a:pt x="153824" y="222191"/>
                </a:cubicBezTo>
                <a:lnTo>
                  <a:pt x="230736" y="273465"/>
                </a:lnTo>
                <a:lnTo>
                  <a:pt x="256374" y="290557"/>
                </a:lnTo>
                <a:cubicBezTo>
                  <a:pt x="264920" y="296254"/>
                  <a:pt x="272267" y="304401"/>
                  <a:pt x="282011" y="307649"/>
                </a:cubicBezTo>
                <a:lnTo>
                  <a:pt x="307648" y="316194"/>
                </a:lnTo>
                <a:cubicBezTo>
                  <a:pt x="381120" y="365175"/>
                  <a:pt x="288164" y="306452"/>
                  <a:pt x="358923" y="341832"/>
                </a:cubicBezTo>
                <a:cubicBezTo>
                  <a:pt x="368109" y="346425"/>
                  <a:pt x="375175" y="354752"/>
                  <a:pt x="384560" y="358923"/>
                </a:cubicBezTo>
                <a:cubicBezTo>
                  <a:pt x="401023" y="366240"/>
                  <a:pt x="420845" y="366021"/>
                  <a:pt x="435835" y="376015"/>
                </a:cubicBezTo>
                <a:cubicBezTo>
                  <a:pt x="444381" y="381712"/>
                  <a:pt x="452087" y="388936"/>
                  <a:pt x="461473" y="393107"/>
                </a:cubicBezTo>
                <a:cubicBezTo>
                  <a:pt x="477936" y="400424"/>
                  <a:pt x="495656" y="404501"/>
                  <a:pt x="512747" y="410198"/>
                </a:cubicBezTo>
                <a:lnTo>
                  <a:pt x="564022" y="427290"/>
                </a:lnTo>
                <a:cubicBezTo>
                  <a:pt x="572568" y="430139"/>
                  <a:pt x="582165" y="430839"/>
                  <a:pt x="589660" y="435836"/>
                </a:cubicBezTo>
                <a:cubicBezTo>
                  <a:pt x="598206" y="441533"/>
                  <a:pt x="605912" y="448756"/>
                  <a:pt x="615297" y="452927"/>
                </a:cubicBezTo>
                <a:cubicBezTo>
                  <a:pt x="631760" y="460244"/>
                  <a:pt x="651581" y="460026"/>
                  <a:pt x="666572" y="470019"/>
                </a:cubicBezTo>
                <a:cubicBezTo>
                  <a:pt x="696949" y="490270"/>
                  <a:pt x="681938" y="487110"/>
                  <a:pt x="709301" y="487110"/>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400800" y="4520725"/>
            <a:ext cx="1495514" cy="666572"/>
          </a:xfrm>
          <a:custGeom>
            <a:avLst/>
            <a:gdLst>
              <a:gd name="connsiteX0" fmla="*/ 0 w 1495514"/>
              <a:gd name="connsiteY0" fmla="*/ 0 h 666572"/>
              <a:gd name="connsiteX1" fmla="*/ 94004 w 1495514"/>
              <a:gd name="connsiteY1" fmla="*/ 59821 h 666572"/>
              <a:gd name="connsiteX2" fmla="*/ 170916 w 1495514"/>
              <a:gd name="connsiteY2" fmla="*/ 119641 h 666572"/>
              <a:gd name="connsiteX3" fmla="*/ 222191 w 1495514"/>
              <a:gd name="connsiteY3" fmla="*/ 153825 h 666572"/>
              <a:gd name="connsiteX4" fmla="*/ 247828 w 1495514"/>
              <a:gd name="connsiteY4" fmla="*/ 170916 h 666572"/>
              <a:gd name="connsiteX5" fmla="*/ 273465 w 1495514"/>
              <a:gd name="connsiteY5" fmla="*/ 179462 h 666572"/>
              <a:gd name="connsiteX6" fmla="*/ 333286 w 1495514"/>
              <a:gd name="connsiteY6" fmla="*/ 213645 h 666572"/>
              <a:gd name="connsiteX7" fmla="*/ 410198 w 1495514"/>
              <a:gd name="connsiteY7" fmla="*/ 239282 h 666572"/>
              <a:gd name="connsiteX8" fmla="*/ 435836 w 1495514"/>
              <a:gd name="connsiteY8" fmla="*/ 256374 h 666572"/>
              <a:gd name="connsiteX9" fmla="*/ 487110 w 1495514"/>
              <a:gd name="connsiteY9" fmla="*/ 273466 h 666572"/>
              <a:gd name="connsiteX10" fmla="*/ 512748 w 1495514"/>
              <a:gd name="connsiteY10" fmla="*/ 282011 h 666572"/>
              <a:gd name="connsiteX11" fmla="*/ 538385 w 1495514"/>
              <a:gd name="connsiteY11" fmla="*/ 299103 h 666572"/>
              <a:gd name="connsiteX12" fmla="*/ 589660 w 1495514"/>
              <a:gd name="connsiteY12" fmla="*/ 316195 h 666572"/>
              <a:gd name="connsiteX13" fmla="*/ 640935 w 1495514"/>
              <a:gd name="connsiteY13" fmla="*/ 333286 h 666572"/>
              <a:gd name="connsiteX14" fmla="*/ 700755 w 1495514"/>
              <a:gd name="connsiteY14" fmla="*/ 350378 h 666572"/>
              <a:gd name="connsiteX15" fmla="*/ 769121 w 1495514"/>
              <a:gd name="connsiteY15" fmla="*/ 367469 h 666572"/>
              <a:gd name="connsiteX16" fmla="*/ 888763 w 1495514"/>
              <a:gd name="connsiteY16" fmla="*/ 384561 h 666572"/>
              <a:gd name="connsiteX17" fmla="*/ 922946 w 1495514"/>
              <a:gd name="connsiteY17" fmla="*/ 393107 h 666572"/>
              <a:gd name="connsiteX18" fmla="*/ 1042587 w 1495514"/>
              <a:gd name="connsiteY18" fmla="*/ 410198 h 666572"/>
              <a:gd name="connsiteX19" fmla="*/ 1128045 w 1495514"/>
              <a:gd name="connsiteY19" fmla="*/ 427290 h 666572"/>
              <a:gd name="connsiteX20" fmla="*/ 1213503 w 1495514"/>
              <a:gd name="connsiteY20" fmla="*/ 452927 h 666572"/>
              <a:gd name="connsiteX21" fmla="*/ 1239140 w 1495514"/>
              <a:gd name="connsiteY21" fmla="*/ 461473 h 666572"/>
              <a:gd name="connsiteX22" fmla="*/ 1290415 w 1495514"/>
              <a:gd name="connsiteY22" fmla="*/ 495656 h 666572"/>
              <a:gd name="connsiteX23" fmla="*/ 1316052 w 1495514"/>
              <a:gd name="connsiteY23" fmla="*/ 512748 h 666572"/>
              <a:gd name="connsiteX24" fmla="*/ 1341690 w 1495514"/>
              <a:gd name="connsiteY24" fmla="*/ 521294 h 666572"/>
              <a:gd name="connsiteX25" fmla="*/ 1367327 w 1495514"/>
              <a:gd name="connsiteY25" fmla="*/ 546931 h 666572"/>
              <a:gd name="connsiteX26" fmla="*/ 1418602 w 1495514"/>
              <a:gd name="connsiteY26" fmla="*/ 581114 h 666572"/>
              <a:gd name="connsiteX27" fmla="*/ 1469877 w 1495514"/>
              <a:gd name="connsiteY27" fmla="*/ 632389 h 666572"/>
              <a:gd name="connsiteX28" fmla="*/ 1495514 w 1495514"/>
              <a:gd name="connsiteY28" fmla="*/ 666572 h 66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95514" h="666572">
                <a:moveTo>
                  <a:pt x="0" y="0"/>
                </a:moveTo>
                <a:cubicBezTo>
                  <a:pt x="16477" y="9886"/>
                  <a:pt x="83158" y="48975"/>
                  <a:pt x="94004" y="59821"/>
                </a:cubicBezTo>
                <a:cubicBezTo>
                  <a:pt x="134167" y="99984"/>
                  <a:pt x="109583" y="78752"/>
                  <a:pt x="170916" y="119641"/>
                </a:cubicBezTo>
                <a:lnTo>
                  <a:pt x="222191" y="153825"/>
                </a:lnTo>
                <a:cubicBezTo>
                  <a:pt x="230737" y="159522"/>
                  <a:pt x="238085" y="167668"/>
                  <a:pt x="247828" y="170916"/>
                </a:cubicBezTo>
                <a:cubicBezTo>
                  <a:pt x="256374" y="173765"/>
                  <a:pt x="265408" y="175433"/>
                  <a:pt x="273465" y="179462"/>
                </a:cubicBezTo>
                <a:cubicBezTo>
                  <a:pt x="323051" y="204256"/>
                  <a:pt x="273360" y="191173"/>
                  <a:pt x="333286" y="213645"/>
                </a:cubicBezTo>
                <a:cubicBezTo>
                  <a:pt x="398559" y="238122"/>
                  <a:pt x="335396" y="201881"/>
                  <a:pt x="410198" y="239282"/>
                </a:cubicBezTo>
                <a:cubicBezTo>
                  <a:pt x="419385" y="243875"/>
                  <a:pt x="426450" y="252202"/>
                  <a:pt x="435836" y="256374"/>
                </a:cubicBezTo>
                <a:cubicBezTo>
                  <a:pt x="452299" y="263691"/>
                  <a:pt x="470019" y="267769"/>
                  <a:pt x="487110" y="273466"/>
                </a:cubicBezTo>
                <a:lnTo>
                  <a:pt x="512748" y="282011"/>
                </a:lnTo>
                <a:cubicBezTo>
                  <a:pt x="521294" y="287708"/>
                  <a:pt x="529000" y="294932"/>
                  <a:pt x="538385" y="299103"/>
                </a:cubicBezTo>
                <a:cubicBezTo>
                  <a:pt x="554848" y="306420"/>
                  <a:pt x="572568" y="310498"/>
                  <a:pt x="589660" y="316195"/>
                </a:cubicBezTo>
                <a:lnTo>
                  <a:pt x="640935" y="333286"/>
                </a:lnTo>
                <a:cubicBezTo>
                  <a:pt x="702406" y="353777"/>
                  <a:pt x="625638" y="328916"/>
                  <a:pt x="700755" y="350378"/>
                </a:cubicBezTo>
                <a:cubicBezTo>
                  <a:pt x="744324" y="362827"/>
                  <a:pt x="710865" y="358271"/>
                  <a:pt x="769121" y="367469"/>
                </a:cubicBezTo>
                <a:cubicBezTo>
                  <a:pt x="808914" y="373752"/>
                  <a:pt x="849680" y="374790"/>
                  <a:pt x="888763" y="384561"/>
                </a:cubicBezTo>
                <a:cubicBezTo>
                  <a:pt x="900157" y="387410"/>
                  <a:pt x="911429" y="390804"/>
                  <a:pt x="922946" y="393107"/>
                </a:cubicBezTo>
                <a:cubicBezTo>
                  <a:pt x="964023" y="401323"/>
                  <a:pt x="1000569" y="404946"/>
                  <a:pt x="1042587" y="410198"/>
                </a:cubicBezTo>
                <a:cubicBezTo>
                  <a:pt x="1121985" y="430048"/>
                  <a:pt x="1023278" y="406336"/>
                  <a:pt x="1128045" y="427290"/>
                </a:cubicBezTo>
                <a:cubicBezTo>
                  <a:pt x="1160328" y="433747"/>
                  <a:pt x="1180810" y="442030"/>
                  <a:pt x="1213503" y="452927"/>
                </a:cubicBezTo>
                <a:cubicBezTo>
                  <a:pt x="1222049" y="455776"/>
                  <a:pt x="1231645" y="456476"/>
                  <a:pt x="1239140" y="461473"/>
                </a:cubicBezTo>
                <a:lnTo>
                  <a:pt x="1290415" y="495656"/>
                </a:lnTo>
                <a:cubicBezTo>
                  <a:pt x="1298961" y="501353"/>
                  <a:pt x="1306308" y="509500"/>
                  <a:pt x="1316052" y="512748"/>
                </a:cubicBezTo>
                <a:lnTo>
                  <a:pt x="1341690" y="521294"/>
                </a:lnTo>
                <a:cubicBezTo>
                  <a:pt x="1350236" y="529840"/>
                  <a:pt x="1357787" y="539511"/>
                  <a:pt x="1367327" y="546931"/>
                </a:cubicBezTo>
                <a:cubicBezTo>
                  <a:pt x="1383542" y="559542"/>
                  <a:pt x="1404077" y="566589"/>
                  <a:pt x="1418602" y="581114"/>
                </a:cubicBezTo>
                <a:lnTo>
                  <a:pt x="1469877" y="632389"/>
                </a:lnTo>
                <a:cubicBezTo>
                  <a:pt x="1480436" y="664069"/>
                  <a:pt x="1470365" y="653998"/>
                  <a:pt x="1495514" y="666572"/>
                </a:cubicBezTo>
              </a:path>
            </a:pathLst>
          </a:custGeom>
          <a:noFill/>
          <a:ln>
            <a:solidFill>
              <a:srgbClr val="00B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785929" y="6315342"/>
            <a:ext cx="3717749" cy="369332"/>
          </a:xfrm>
          <a:prstGeom prst="rect">
            <a:avLst/>
          </a:prstGeom>
          <a:noFill/>
        </p:spPr>
        <p:txBody>
          <a:bodyPr wrap="none" rtlCol="0">
            <a:spAutoFit/>
          </a:bodyPr>
          <a:lstStyle/>
          <a:p>
            <a:r>
              <a:rPr lang="en-US" dirty="0" smtClean="0"/>
              <a:t>Next we’ll get rid of these ugly things</a:t>
            </a:r>
            <a:endParaRPr lang="en-US" dirty="0"/>
          </a:p>
        </p:txBody>
      </p:sp>
      <p:sp>
        <p:nvSpPr>
          <p:cNvPr id="8" name="Freeform 7"/>
          <p:cNvSpPr/>
          <p:nvPr/>
        </p:nvSpPr>
        <p:spPr>
          <a:xfrm>
            <a:off x="3751597" y="5665862"/>
            <a:ext cx="273472" cy="529839"/>
          </a:xfrm>
          <a:custGeom>
            <a:avLst/>
            <a:gdLst>
              <a:gd name="connsiteX0" fmla="*/ 273472 w 273472"/>
              <a:gd name="connsiteY0" fmla="*/ 529839 h 529839"/>
              <a:gd name="connsiteX1" fmla="*/ 230743 w 273472"/>
              <a:gd name="connsiteY1" fmla="*/ 487110 h 529839"/>
              <a:gd name="connsiteX2" fmla="*/ 205106 w 273472"/>
              <a:gd name="connsiteY2" fmla="*/ 470018 h 529839"/>
              <a:gd name="connsiteX3" fmla="*/ 170923 w 273472"/>
              <a:gd name="connsiteY3" fmla="*/ 418744 h 529839"/>
              <a:gd name="connsiteX4" fmla="*/ 153831 w 273472"/>
              <a:gd name="connsiteY4" fmla="*/ 384560 h 529839"/>
              <a:gd name="connsiteX5" fmla="*/ 94010 w 273472"/>
              <a:gd name="connsiteY5" fmla="*/ 299102 h 529839"/>
              <a:gd name="connsiteX6" fmla="*/ 68373 w 273472"/>
              <a:gd name="connsiteY6" fmla="*/ 222190 h 529839"/>
              <a:gd name="connsiteX7" fmla="*/ 59827 w 273472"/>
              <a:gd name="connsiteY7" fmla="*/ 196553 h 529839"/>
              <a:gd name="connsiteX8" fmla="*/ 34190 w 273472"/>
              <a:gd name="connsiteY8" fmla="*/ 145278 h 529839"/>
              <a:gd name="connsiteX9" fmla="*/ 17098 w 273472"/>
              <a:gd name="connsiteY9" fmla="*/ 59820 h 529839"/>
              <a:gd name="connsiteX10" fmla="*/ 7 w 273472"/>
              <a:gd name="connsiteY10" fmla="*/ 0 h 52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472" h="529839">
                <a:moveTo>
                  <a:pt x="273472" y="529839"/>
                </a:moveTo>
                <a:cubicBezTo>
                  <a:pt x="259229" y="515596"/>
                  <a:pt x="245902" y="500374"/>
                  <a:pt x="230743" y="487110"/>
                </a:cubicBezTo>
                <a:cubicBezTo>
                  <a:pt x="223014" y="480347"/>
                  <a:pt x="210803" y="478564"/>
                  <a:pt x="205106" y="470018"/>
                </a:cubicBezTo>
                <a:cubicBezTo>
                  <a:pt x="160961" y="403799"/>
                  <a:pt x="235284" y="461651"/>
                  <a:pt x="170923" y="418744"/>
                </a:cubicBezTo>
                <a:cubicBezTo>
                  <a:pt x="165226" y="407349"/>
                  <a:pt x="160386" y="395484"/>
                  <a:pt x="153831" y="384560"/>
                </a:cubicBezTo>
                <a:cubicBezTo>
                  <a:pt x="132791" y="349493"/>
                  <a:pt x="117381" y="330264"/>
                  <a:pt x="94010" y="299102"/>
                </a:cubicBezTo>
                <a:lnTo>
                  <a:pt x="68373" y="222190"/>
                </a:lnTo>
                <a:cubicBezTo>
                  <a:pt x="65524" y="213644"/>
                  <a:pt x="64824" y="204048"/>
                  <a:pt x="59827" y="196553"/>
                </a:cubicBezTo>
                <a:cubicBezTo>
                  <a:pt x="41101" y="168463"/>
                  <a:pt x="43036" y="176237"/>
                  <a:pt x="34190" y="145278"/>
                </a:cubicBezTo>
                <a:cubicBezTo>
                  <a:pt x="5789" y="45877"/>
                  <a:pt x="50666" y="194096"/>
                  <a:pt x="17098" y="59820"/>
                </a:cubicBezTo>
                <a:cubicBezTo>
                  <a:pt x="-894" y="-12148"/>
                  <a:pt x="7" y="29405"/>
                  <a:pt x="7" y="0"/>
                </a:cubicBezTo>
              </a:path>
            </a:pathLst>
          </a:custGeom>
          <a:noFill/>
          <a:ln>
            <a:solidFill>
              <a:srgbClr val="7030A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6375163" y="5648770"/>
            <a:ext cx="418778" cy="709301"/>
          </a:xfrm>
          <a:custGeom>
            <a:avLst/>
            <a:gdLst>
              <a:gd name="connsiteX0" fmla="*/ 0 w 418778"/>
              <a:gd name="connsiteY0" fmla="*/ 709301 h 709301"/>
              <a:gd name="connsiteX1" fmla="*/ 68366 w 418778"/>
              <a:gd name="connsiteY1" fmla="*/ 692209 h 709301"/>
              <a:gd name="connsiteX2" fmla="*/ 145278 w 418778"/>
              <a:gd name="connsiteY2" fmla="*/ 632389 h 709301"/>
              <a:gd name="connsiteX3" fmla="*/ 196553 w 418778"/>
              <a:gd name="connsiteY3" fmla="*/ 598206 h 709301"/>
              <a:gd name="connsiteX4" fmla="*/ 247828 w 418778"/>
              <a:gd name="connsiteY4" fmla="*/ 555477 h 709301"/>
              <a:gd name="connsiteX5" fmla="*/ 256373 w 418778"/>
              <a:gd name="connsiteY5" fmla="*/ 529839 h 709301"/>
              <a:gd name="connsiteX6" fmla="*/ 299102 w 418778"/>
              <a:gd name="connsiteY6" fmla="*/ 478565 h 709301"/>
              <a:gd name="connsiteX7" fmla="*/ 333286 w 418778"/>
              <a:gd name="connsiteY7" fmla="*/ 427290 h 709301"/>
              <a:gd name="connsiteX8" fmla="*/ 341831 w 418778"/>
              <a:gd name="connsiteY8" fmla="*/ 401652 h 709301"/>
              <a:gd name="connsiteX9" fmla="*/ 358923 w 418778"/>
              <a:gd name="connsiteY9" fmla="*/ 376015 h 709301"/>
              <a:gd name="connsiteX10" fmla="*/ 376015 w 418778"/>
              <a:gd name="connsiteY10" fmla="*/ 324740 h 709301"/>
              <a:gd name="connsiteX11" fmla="*/ 384560 w 418778"/>
              <a:gd name="connsiteY11" fmla="*/ 299103 h 709301"/>
              <a:gd name="connsiteX12" fmla="*/ 401652 w 418778"/>
              <a:gd name="connsiteY12" fmla="*/ 196553 h 709301"/>
              <a:gd name="connsiteX13" fmla="*/ 410198 w 418778"/>
              <a:gd name="connsiteY13" fmla="*/ 94004 h 709301"/>
              <a:gd name="connsiteX14" fmla="*/ 418744 w 418778"/>
              <a:gd name="connsiteY14" fmla="*/ 0 h 70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8778" h="709301">
                <a:moveTo>
                  <a:pt x="0" y="709301"/>
                </a:moveTo>
                <a:cubicBezTo>
                  <a:pt x="11840" y="706933"/>
                  <a:pt x="53584" y="700421"/>
                  <a:pt x="68366" y="692209"/>
                </a:cubicBezTo>
                <a:cubicBezTo>
                  <a:pt x="167300" y="637245"/>
                  <a:pt x="82992" y="680833"/>
                  <a:pt x="145278" y="632389"/>
                </a:cubicBezTo>
                <a:cubicBezTo>
                  <a:pt x="161493" y="619778"/>
                  <a:pt x="182028" y="612731"/>
                  <a:pt x="196553" y="598206"/>
                </a:cubicBezTo>
                <a:cubicBezTo>
                  <a:pt x="229452" y="565305"/>
                  <a:pt x="212134" y="579272"/>
                  <a:pt x="247828" y="555477"/>
                </a:cubicBezTo>
                <a:cubicBezTo>
                  <a:pt x="250676" y="546931"/>
                  <a:pt x="252344" y="537896"/>
                  <a:pt x="256373" y="529839"/>
                </a:cubicBezTo>
                <a:cubicBezTo>
                  <a:pt x="268269" y="506046"/>
                  <a:pt x="280205" y="497462"/>
                  <a:pt x="299102" y="478565"/>
                </a:cubicBezTo>
                <a:cubicBezTo>
                  <a:pt x="319423" y="417601"/>
                  <a:pt x="290608" y="491308"/>
                  <a:pt x="333286" y="427290"/>
                </a:cubicBezTo>
                <a:cubicBezTo>
                  <a:pt x="338283" y="419795"/>
                  <a:pt x="337802" y="409709"/>
                  <a:pt x="341831" y="401652"/>
                </a:cubicBezTo>
                <a:cubicBezTo>
                  <a:pt x="346424" y="392466"/>
                  <a:pt x="354752" y="385400"/>
                  <a:pt x="358923" y="376015"/>
                </a:cubicBezTo>
                <a:cubicBezTo>
                  <a:pt x="366240" y="359552"/>
                  <a:pt x="370318" y="341832"/>
                  <a:pt x="376015" y="324740"/>
                </a:cubicBezTo>
                <a:cubicBezTo>
                  <a:pt x="378864" y="316194"/>
                  <a:pt x="382793" y="307936"/>
                  <a:pt x="384560" y="299103"/>
                </a:cubicBezTo>
                <a:cubicBezTo>
                  <a:pt x="392810" y="257854"/>
                  <a:pt x="396941" y="241309"/>
                  <a:pt x="401652" y="196553"/>
                </a:cubicBezTo>
                <a:cubicBezTo>
                  <a:pt x="405243" y="162440"/>
                  <a:pt x="406785" y="128135"/>
                  <a:pt x="410198" y="94004"/>
                </a:cubicBezTo>
                <a:cubicBezTo>
                  <a:pt x="419804" y="-2053"/>
                  <a:pt x="418744" y="55752"/>
                  <a:pt x="418744" y="0"/>
                </a:cubicBezTo>
              </a:path>
            </a:pathLst>
          </a:custGeom>
          <a:noFill/>
          <a:ln>
            <a:solidFill>
              <a:srgbClr val="7030A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5914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571BD56-4169-48D0-BF03-03B39D2431BC}"/>
              </a:ext>
            </a:extLst>
          </p:cNvPr>
          <p:cNvPicPr>
            <a:picLocks noChangeAspect="1"/>
          </p:cNvPicPr>
          <p:nvPr/>
        </p:nvPicPr>
        <p:blipFill>
          <a:blip r:embed="rId2"/>
          <a:stretch>
            <a:fillRect/>
          </a:stretch>
        </p:blipFill>
        <p:spPr>
          <a:xfrm>
            <a:off x="1226684" y="223284"/>
            <a:ext cx="6763683" cy="6481436"/>
          </a:xfrm>
          <a:prstGeom prst="rect">
            <a:avLst/>
          </a:prstGeom>
        </p:spPr>
      </p:pic>
      <p:sp>
        <p:nvSpPr>
          <p:cNvPr id="3" name="Freeform 2"/>
          <p:cNvSpPr/>
          <p:nvPr/>
        </p:nvSpPr>
        <p:spPr>
          <a:xfrm>
            <a:off x="3469593" y="1871529"/>
            <a:ext cx="1692067" cy="1478422"/>
          </a:xfrm>
          <a:custGeom>
            <a:avLst/>
            <a:gdLst>
              <a:gd name="connsiteX0" fmla="*/ 649480 w 1692067"/>
              <a:gd name="connsiteY0" fmla="*/ 76912 h 1478422"/>
              <a:gd name="connsiteX1" fmla="*/ 606751 w 1692067"/>
              <a:gd name="connsiteY1" fmla="*/ 102550 h 1478422"/>
              <a:gd name="connsiteX2" fmla="*/ 581114 w 1692067"/>
              <a:gd name="connsiteY2" fmla="*/ 119641 h 1478422"/>
              <a:gd name="connsiteX3" fmla="*/ 538385 w 1692067"/>
              <a:gd name="connsiteY3" fmla="*/ 162370 h 1478422"/>
              <a:gd name="connsiteX4" fmla="*/ 495656 w 1692067"/>
              <a:gd name="connsiteY4" fmla="*/ 256374 h 1478422"/>
              <a:gd name="connsiteX5" fmla="*/ 470018 w 1692067"/>
              <a:gd name="connsiteY5" fmla="*/ 401652 h 1478422"/>
              <a:gd name="connsiteX6" fmla="*/ 461472 w 1692067"/>
              <a:gd name="connsiteY6" fmla="*/ 435835 h 1478422"/>
              <a:gd name="connsiteX7" fmla="*/ 444381 w 1692067"/>
              <a:gd name="connsiteY7" fmla="*/ 461473 h 1478422"/>
              <a:gd name="connsiteX8" fmla="*/ 401652 w 1692067"/>
              <a:gd name="connsiteY8" fmla="*/ 529839 h 1478422"/>
              <a:gd name="connsiteX9" fmla="*/ 358923 w 1692067"/>
              <a:gd name="connsiteY9" fmla="*/ 606751 h 1478422"/>
              <a:gd name="connsiteX10" fmla="*/ 333286 w 1692067"/>
              <a:gd name="connsiteY10" fmla="*/ 623843 h 1478422"/>
              <a:gd name="connsiteX11" fmla="*/ 282011 w 1692067"/>
              <a:gd name="connsiteY11" fmla="*/ 700755 h 1478422"/>
              <a:gd name="connsiteX12" fmla="*/ 264919 w 1692067"/>
              <a:gd name="connsiteY12" fmla="*/ 726392 h 1478422"/>
              <a:gd name="connsiteX13" fmla="*/ 239282 w 1692067"/>
              <a:gd name="connsiteY13" fmla="*/ 734938 h 1478422"/>
              <a:gd name="connsiteX14" fmla="*/ 188007 w 1692067"/>
              <a:gd name="connsiteY14" fmla="*/ 769121 h 1478422"/>
              <a:gd name="connsiteX15" fmla="*/ 136732 w 1692067"/>
              <a:gd name="connsiteY15" fmla="*/ 786213 h 1478422"/>
              <a:gd name="connsiteX16" fmla="*/ 111095 w 1692067"/>
              <a:gd name="connsiteY16" fmla="*/ 794759 h 1478422"/>
              <a:gd name="connsiteX17" fmla="*/ 85457 w 1692067"/>
              <a:gd name="connsiteY17" fmla="*/ 811850 h 1478422"/>
              <a:gd name="connsiteX18" fmla="*/ 34183 w 1692067"/>
              <a:gd name="connsiteY18" fmla="*/ 837488 h 1478422"/>
              <a:gd name="connsiteX19" fmla="*/ 17091 w 1692067"/>
              <a:gd name="connsiteY19" fmla="*/ 888763 h 1478422"/>
              <a:gd name="connsiteX20" fmla="*/ 0 w 1692067"/>
              <a:gd name="connsiteY20" fmla="*/ 948583 h 1478422"/>
              <a:gd name="connsiteX21" fmla="*/ 17091 w 1692067"/>
              <a:gd name="connsiteY21" fmla="*/ 1102407 h 1478422"/>
              <a:gd name="connsiteX22" fmla="*/ 34183 w 1692067"/>
              <a:gd name="connsiteY22" fmla="*/ 1153682 h 1478422"/>
              <a:gd name="connsiteX23" fmla="*/ 68366 w 1692067"/>
              <a:gd name="connsiteY23" fmla="*/ 1204957 h 1478422"/>
              <a:gd name="connsiteX24" fmla="*/ 102549 w 1692067"/>
              <a:gd name="connsiteY24" fmla="*/ 1256232 h 1478422"/>
              <a:gd name="connsiteX25" fmla="*/ 128186 w 1692067"/>
              <a:gd name="connsiteY25" fmla="*/ 1273323 h 1478422"/>
              <a:gd name="connsiteX26" fmla="*/ 145278 w 1692067"/>
              <a:gd name="connsiteY26" fmla="*/ 1298961 h 1478422"/>
              <a:gd name="connsiteX27" fmla="*/ 222190 w 1692067"/>
              <a:gd name="connsiteY27" fmla="*/ 1350235 h 1478422"/>
              <a:gd name="connsiteX28" fmla="*/ 247828 w 1692067"/>
              <a:gd name="connsiteY28" fmla="*/ 1367327 h 1478422"/>
              <a:gd name="connsiteX29" fmla="*/ 307648 w 1692067"/>
              <a:gd name="connsiteY29" fmla="*/ 1401510 h 1478422"/>
              <a:gd name="connsiteX30" fmla="*/ 358923 w 1692067"/>
              <a:gd name="connsiteY30" fmla="*/ 1418602 h 1478422"/>
              <a:gd name="connsiteX31" fmla="*/ 384560 w 1692067"/>
              <a:gd name="connsiteY31" fmla="*/ 1427148 h 1478422"/>
              <a:gd name="connsiteX32" fmla="*/ 418743 w 1692067"/>
              <a:gd name="connsiteY32" fmla="*/ 1444239 h 1478422"/>
              <a:gd name="connsiteX33" fmla="*/ 452927 w 1692067"/>
              <a:gd name="connsiteY33" fmla="*/ 1452785 h 1478422"/>
              <a:gd name="connsiteX34" fmla="*/ 512747 w 1692067"/>
              <a:gd name="connsiteY34" fmla="*/ 1469877 h 1478422"/>
              <a:gd name="connsiteX35" fmla="*/ 564022 w 1692067"/>
              <a:gd name="connsiteY35" fmla="*/ 1478422 h 1478422"/>
              <a:gd name="connsiteX36" fmla="*/ 692209 w 1692067"/>
              <a:gd name="connsiteY36" fmla="*/ 1469877 h 1478422"/>
              <a:gd name="connsiteX37" fmla="*/ 786213 w 1692067"/>
              <a:gd name="connsiteY37" fmla="*/ 1452785 h 1478422"/>
              <a:gd name="connsiteX38" fmla="*/ 837487 w 1692067"/>
              <a:gd name="connsiteY38" fmla="*/ 1444239 h 1478422"/>
              <a:gd name="connsiteX39" fmla="*/ 863125 w 1692067"/>
              <a:gd name="connsiteY39" fmla="*/ 1427148 h 1478422"/>
              <a:gd name="connsiteX40" fmla="*/ 940037 w 1692067"/>
              <a:gd name="connsiteY40" fmla="*/ 1384419 h 1478422"/>
              <a:gd name="connsiteX41" fmla="*/ 965674 w 1692067"/>
              <a:gd name="connsiteY41" fmla="*/ 1358781 h 1478422"/>
              <a:gd name="connsiteX42" fmla="*/ 1042586 w 1692067"/>
              <a:gd name="connsiteY42" fmla="*/ 1333144 h 1478422"/>
              <a:gd name="connsiteX43" fmla="*/ 1128044 w 1692067"/>
              <a:gd name="connsiteY43" fmla="*/ 1298961 h 1478422"/>
              <a:gd name="connsiteX44" fmla="*/ 1153682 w 1692067"/>
              <a:gd name="connsiteY44" fmla="*/ 1290415 h 1478422"/>
              <a:gd name="connsiteX45" fmla="*/ 1204957 w 1692067"/>
              <a:gd name="connsiteY45" fmla="*/ 1256232 h 1478422"/>
              <a:gd name="connsiteX46" fmla="*/ 1230594 w 1692067"/>
              <a:gd name="connsiteY46" fmla="*/ 1239140 h 1478422"/>
              <a:gd name="connsiteX47" fmla="*/ 1273323 w 1692067"/>
              <a:gd name="connsiteY47" fmla="*/ 1162228 h 1478422"/>
              <a:gd name="connsiteX48" fmla="*/ 1290414 w 1692067"/>
              <a:gd name="connsiteY48" fmla="*/ 1136591 h 1478422"/>
              <a:gd name="connsiteX49" fmla="*/ 1316052 w 1692067"/>
              <a:gd name="connsiteY49" fmla="*/ 1085316 h 1478422"/>
              <a:gd name="connsiteX50" fmla="*/ 1324598 w 1692067"/>
              <a:gd name="connsiteY50" fmla="*/ 991312 h 1478422"/>
              <a:gd name="connsiteX51" fmla="*/ 1358781 w 1692067"/>
              <a:gd name="connsiteY51" fmla="*/ 871671 h 1478422"/>
              <a:gd name="connsiteX52" fmla="*/ 1375872 w 1692067"/>
              <a:gd name="connsiteY52" fmla="*/ 820396 h 1478422"/>
              <a:gd name="connsiteX53" fmla="*/ 1384418 w 1692067"/>
              <a:gd name="connsiteY53" fmla="*/ 794759 h 1478422"/>
              <a:gd name="connsiteX54" fmla="*/ 1401510 w 1692067"/>
              <a:gd name="connsiteY54" fmla="*/ 769121 h 1478422"/>
              <a:gd name="connsiteX55" fmla="*/ 1418601 w 1692067"/>
              <a:gd name="connsiteY55" fmla="*/ 734938 h 1478422"/>
              <a:gd name="connsiteX56" fmla="*/ 1444239 w 1692067"/>
              <a:gd name="connsiteY56" fmla="*/ 726392 h 1478422"/>
              <a:gd name="connsiteX57" fmla="*/ 1495514 w 1692067"/>
              <a:gd name="connsiteY57" fmla="*/ 692209 h 1478422"/>
              <a:gd name="connsiteX58" fmla="*/ 1521151 w 1692067"/>
              <a:gd name="connsiteY58" fmla="*/ 675118 h 1478422"/>
              <a:gd name="connsiteX59" fmla="*/ 1538243 w 1692067"/>
              <a:gd name="connsiteY59" fmla="*/ 649480 h 1478422"/>
              <a:gd name="connsiteX60" fmla="*/ 1563880 w 1692067"/>
              <a:gd name="connsiteY60" fmla="*/ 640935 h 1478422"/>
              <a:gd name="connsiteX61" fmla="*/ 1580971 w 1692067"/>
              <a:gd name="connsiteY61" fmla="*/ 606751 h 1478422"/>
              <a:gd name="connsiteX62" fmla="*/ 1606609 w 1692067"/>
              <a:gd name="connsiteY62" fmla="*/ 581114 h 1478422"/>
              <a:gd name="connsiteX63" fmla="*/ 1640792 w 1692067"/>
              <a:gd name="connsiteY63" fmla="*/ 521293 h 1478422"/>
              <a:gd name="connsiteX64" fmla="*/ 1674975 w 1692067"/>
              <a:gd name="connsiteY64" fmla="*/ 470019 h 1478422"/>
              <a:gd name="connsiteX65" fmla="*/ 1692067 w 1692067"/>
              <a:gd name="connsiteY65" fmla="*/ 418744 h 1478422"/>
              <a:gd name="connsiteX66" fmla="*/ 1683521 w 1692067"/>
              <a:gd name="connsiteY66" fmla="*/ 299103 h 1478422"/>
              <a:gd name="connsiteX67" fmla="*/ 1657884 w 1692067"/>
              <a:gd name="connsiteY67" fmla="*/ 247828 h 1478422"/>
              <a:gd name="connsiteX68" fmla="*/ 1649338 w 1692067"/>
              <a:gd name="connsiteY68" fmla="*/ 222191 h 1478422"/>
              <a:gd name="connsiteX69" fmla="*/ 1606609 w 1692067"/>
              <a:gd name="connsiteY69" fmla="*/ 170916 h 1478422"/>
              <a:gd name="connsiteX70" fmla="*/ 1563880 w 1692067"/>
              <a:gd name="connsiteY70" fmla="*/ 128187 h 1478422"/>
              <a:gd name="connsiteX71" fmla="*/ 1546788 w 1692067"/>
              <a:gd name="connsiteY71" fmla="*/ 102550 h 1478422"/>
              <a:gd name="connsiteX72" fmla="*/ 1521151 w 1692067"/>
              <a:gd name="connsiteY72" fmla="*/ 94004 h 1478422"/>
              <a:gd name="connsiteX73" fmla="*/ 1495514 w 1692067"/>
              <a:gd name="connsiteY73" fmla="*/ 76912 h 1478422"/>
              <a:gd name="connsiteX74" fmla="*/ 1469876 w 1692067"/>
              <a:gd name="connsiteY74" fmla="*/ 68366 h 1478422"/>
              <a:gd name="connsiteX75" fmla="*/ 1410056 w 1692067"/>
              <a:gd name="connsiteY75" fmla="*/ 42729 h 1478422"/>
              <a:gd name="connsiteX76" fmla="*/ 1384418 w 1692067"/>
              <a:gd name="connsiteY76" fmla="*/ 25637 h 1478422"/>
              <a:gd name="connsiteX77" fmla="*/ 1341689 w 1692067"/>
              <a:gd name="connsiteY77" fmla="*/ 17092 h 1478422"/>
              <a:gd name="connsiteX78" fmla="*/ 1239140 w 1692067"/>
              <a:gd name="connsiteY78" fmla="*/ 0 h 1478422"/>
              <a:gd name="connsiteX79" fmla="*/ 811850 w 1692067"/>
              <a:gd name="connsiteY79" fmla="*/ 8546 h 1478422"/>
              <a:gd name="connsiteX80" fmla="*/ 760575 w 1692067"/>
              <a:gd name="connsiteY80" fmla="*/ 17092 h 1478422"/>
              <a:gd name="connsiteX81" fmla="*/ 709300 w 1692067"/>
              <a:gd name="connsiteY81" fmla="*/ 34183 h 1478422"/>
              <a:gd name="connsiteX82" fmla="*/ 683663 w 1692067"/>
              <a:gd name="connsiteY82" fmla="*/ 42729 h 1478422"/>
              <a:gd name="connsiteX83" fmla="*/ 658026 w 1692067"/>
              <a:gd name="connsiteY83" fmla="*/ 51275 h 1478422"/>
              <a:gd name="connsiteX84" fmla="*/ 649480 w 1692067"/>
              <a:gd name="connsiteY84" fmla="*/ 76912 h 1478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692067" h="1478422">
                <a:moveTo>
                  <a:pt x="649480" y="76912"/>
                </a:moveTo>
                <a:cubicBezTo>
                  <a:pt x="635237" y="85458"/>
                  <a:pt x="620836" y="93747"/>
                  <a:pt x="606751" y="102550"/>
                </a:cubicBezTo>
                <a:cubicBezTo>
                  <a:pt x="598042" y="107993"/>
                  <a:pt x="588376" y="112379"/>
                  <a:pt x="581114" y="119641"/>
                </a:cubicBezTo>
                <a:cubicBezTo>
                  <a:pt x="524138" y="176616"/>
                  <a:pt x="606754" y="116789"/>
                  <a:pt x="538385" y="162370"/>
                </a:cubicBezTo>
                <a:cubicBezTo>
                  <a:pt x="496144" y="225730"/>
                  <a:pt x="508229" y="193502"/>
                  <a:pt x="495656" y="256374"/>
                </a:cubicBezTo>
                <a:cubicBezTo>
                  <a:pt x="478732" y="442534"/>
                  <a:pt x="500923" y="278034"/>
                  <a:pt x="470018" y="401652"/>
                </a:cubicBezTo>
                <a:cubicBezTo>
                  <a:pt x="467169" y="413046"/>
                  <a:pt x="466099" y="425040"/>
                  <a:pt x="461472" y="435835"/>
                </a:cubicBezTo>
                <a:cubicBezTo>
                  <a:pt x="457426" y="445275"/>
                  <a:pt x="448552" y="452087"/>
                  <a:pt x="444381" y="461473"/>
                </a:cubicBezTo>
                <a:cubicBezTo>
                  <a:pt x="414408" y="528913"/>
                  <a:pt x="447771" y="499094"/>
                  <a:pt x="401652" y="529839"/>
                </a:cubicBezTo>
                <a:cubicBezTo>
                  <a:pt x="392747" y="556555"/>
                  <a:pt x="384111" y="589959"/>
                  <a:pt x="358923" y="606751"/>
                </a:cubicBezTo>
                <a:lnTo>
                  <a:pt x="333286" y="623843"/>
                </a:lnTo>
                <a:lnTo>
                  <a:pt x="282011" y="700755"/>
                </a:lnTo>
                <a:cubicBezTo>
                  <a:pt x="276314" y="709301"/>
                  <a:pt x="274663" y="723144"/>
                  <a:pt x="264919" y="726392"/>
                </a:cubicBezTo>
                <a:cubicBezTo>
                  <a:pt x="256373" y="729241"/>
                  <a:pt x="247156" y="730563"/>
                  <a:pt x="239282" y="734938"/>
                </a:cubicBezTo>
                <a:cubicBezTo>
                  <a:pt x="221325" y="744914"/>
                  <a:pt x="207494" y="762625"/>
                  <a:pt x="188007" y="769121"/>
                </a:cubicBezTo>
                <a:lnTo>
                  <a:pt x="136732" y="786213"/>
                </a:lnTo>
                <a:cubicBezTo>
                  <a:pt x="128186" y="789062"/>
                  <a:pt x="118590" y="789762"/>
                  <a:pt x="111095" y="794759"/>
                </a:cubicBezTo>
                <a:cubicBezTo>
                  <a:pt x="102549" y="800456"/>
                  <a:pt x="94644" y="807257"/>
                  <a:pt x="85457" y="811850"/>
                </a:cubicBezTo>
                <a:cubicBezTo>
                  <a:pt x="14708" y="847224"/>
                  <a:pt x="107641" y="788514"/>
                  <a:pt x="34183" y="837488"/>
                </a:cubicBezTo>
                <a:cubicBezTo>
                  <a:pt x="28486" y="854580"/>
                  <a:pt x="21461" y="871285"/>
                  <a:pt x="17091" y="888763"/>
                </a:cubicBezTo>
                <a:cubicBezTo>
                  <a:pt x="6360" y="931685"/>
                  <a:pt x="12259" y="911804"/>
                  <a:pt x="0" y="948583"/>
                </a:cubicBezTo>
                <a:cubicBezTo>
                  <a:pt x="3877" y="998992"/>
                  <a:pt x="3522" y="1052655"/>
                  <a:pt x="17091" y="1102407"/>
                </a:cubicBezTo>
                <a:cubicBezTo>
                  <a:pt x="21831" y="1119788"/>
                  <a:pt x="24189" y="1138692"/>
                  <a:pt x="34183" y="1153682"/>
                </a:cubicBezTo>
                <a:lnTo>
                  <a:pt x="68366" y="1204957"/>
                </a:lnTo>
                <a:cubicBezTo>
                  <a:pt x="68367" y="1204959"/>
                  <a:pt x="102548" y="1256231"/>
                  <a:pt x="102549" y="1256232"/>
                </a:cubicBezTo>
                <a:lnTo>
                  <a:pt x="128186" y="1273323"/>
                </a:lnTo>
                <a:cubicBezTo>
                  <a:pt x="133883" y="1281869"/>
                  <a:pt x="137548" y="1292197"/>
                  <a:pt x="145278" y="1298961"/>
                </a:cubicBezTo>
                <a:lnTo>
                  <a:pt x="222190" y="1350235"/>
                </a:lnTo>
                <a:lnTo>
                  <a:pt x="247828" y="1367327"/>
                </a:lnTo>
                <a:cubicBezTo>
                  <a:pt x="270956" y="1382746"/>
                  <a:pt x="280537" y="1390666"/>
                  <a:pt x="307648" y="1401510"/>
                </a:cubicBezTo>
                <a:cubicBezTo>
                  <a:pt x="324376" y="1408201"/>
                  <a:pt x="341831" y="1412905"/>
                  <a:pt x="358923" y="1418602"/>
                </a:cubicBezTo>
                <a:cubicBezTo>
                  <a:pt x="367469" y="1421451"/>
                  <a:pt x="376503" y="1423120"/>
                  <a:pt x="384560" y="1427148"/>
                </a:cubicBezTo>
                <a:cubicBezTo>
                  <a:pt x="395954" y="1432845"/>
                  <a:pt x="406815" y="1439766"/>
                  <a:pt x="418743" y="1444239"/>
                </a:cubicBezTo>
                <a:cubicBezTo>
                  <a:pt x="429741" y="1448363"/>
                  <a:pt x="441634" y="1449558"/>
                  <a:pt x="452927" y="1452785"/>
                </a:cubicBezTo>
                <a:cubicBezTo>
                  <a:pt x="490934" y="1463644"/>
                  <a:pt x="468224" y="1460973"/>
                  <a:pt x="512747" y="1469877"/>
                </a:cubicBezTo>
                <a:cubicBezTo>
                  <a:pt x="529738" y="1473275"/>
                  <a:pt x="546930" y="1475574"/>
                  <a:pt x="564022" y="1478422"/>
                </a:cubicBezTo>
                <a:cubicBezTo>
                  <a:pt x="606751" y="1475574"/>
                  <a:pt x="649578" y="1473937"/>
                  <a:pt x="692209" y="1469877"/>
                </a:cubicBezTo>
                <a:cubicBezTo>
                  <a:pt x="718648" y="1467359"/>
                  <a:pt x="759322" y="1457674"/>
                  <a:pt x="786213" y="1452785"/>
                </a:cubicBezTo>
                <a:cubicBezTo>
                  <a:pt x="803261" y="1449685"/>
                  <a:pt x="820396" y="1447088"/>
                  <a:pt x="837487" y="1444239"/>
                </a:cubicBezTo>
                <a:cubicBezTo>
                  <a:pt x="846033" y="1438542"/>
                  <a:pt x="853938" y="1431741"/>
                  <a:pt x="863125" y="1427148"/>
                </a:cubicBezTo>
                <a:cubicBezTo>
                  <a:pt x="906105" y="1405658"/>
                  <a:pt x="886156" y="1438302"/>
                  <a:pt x="940037" y="1384419"/>
                </a:cubicBezTo>
                <a:cubicBezTo>
                  <a:pt x="948583" y="1375873"/>
                  <a:pt x="955109" y="1364650"/>
                  <a:pt x="965674" y="1358781"/>
                </a:cubicBezTo>
                <a:cubicBezTo>
                  <a:pt x="1042550" y="1316072"/>
                  <a:pt x="991330" y="1358772"/>
                  <a:pt x="1042586" y="1333144"/>
                </a:cubicBezTo>
                <a:cubicBezTo>
                  <a:pt x="1092884" y="1307995"/>
                  <a:pt x="1064683" y="1320081"/>
                  <a:pt x="1128044" y="1298961"/>
                </a:cubicBezTo>
                <a:lnTo>
                  <a:pt x="1153682" y="1290415"/>
                </a:lnTo>
                <a:lnTo>
                  <a:pt x="1204957" y="1256232"/>
                </a:lnTo>
                <a:lnTo>
                  <a:pt x="1230594" y="1239140"/>
                </a:lnTo>
                <a:cubicBezTo>
                  <a:pt x="1245636" y="1194015"/>
                  <a:pt x="1234143" y="1220998"/>
                  <a:pt x="1273323" y="1162228"/>
                </a:cubicBezTo>
                <a:cubicBezTo>
                  <a:pt x="1279020" y="1153682"/>
                  <a:pt x="1287166" y="1146335"/>
                  <a:pt x="1290414" y="1136591"/>
                </a:cubicBezTo>
                <a:cubicBezTo>
                  <a:pt x="1302208" y="1101209"/>
                  <a:pt x="1293963" y="1118448"/>
                  <a:pt x="1316052" y="1085316"/>
                </a:cubicBezTo>
                <a:cubicBezTo>
                  <a:pt x="1318901" y="1053981"/>
                  <a:pt x="1319691" y="1022391"/>
                  <a:pt x="1324598" y="991312"/>
                </a:cubicBezTo>
                <a:cubicBezTo>
                  <a:pt x="1331037" y="950532"/>
                  <a:pt x="1345782" y="910667"/>
                  <a:pt x="1358781" y="871671"/>
                </a:cubicBezTo>
                <a:lnTo>
                  <a:pt x="1375872" y="820396"/>
                </a:lnTo>
                <a:cubicBezTo>
                  <a:pt x="1378720" y="811850"/>
                  <a:pt x="1379421" y="802254"/>
                  <a:pt x="1384418" y="794759"/>
                </a:cubicBezTo>
                <a:cubicBezTo>
                  <a:pt x="1390115" y="786213"/>
                  <a:pt x="1396414" y="778039"/>
                  <a:pt x="1401510" y="769121"/>
                </a:cubicBezTo>
                <a:cubicBezTo>
                  <a:pt x="1407830" y="758060"/>
                  <a:pt x="1409593" y="743946"/>
                  <a:pt x="1418601" y="734938"/>
                </a:cubicBezTo>
                <a:cubicBezTo>
                  <a:pt x="1424971" y="728568"/>
                  <a:pt x="1436364" y="730767"/>
                  <a:pt x="1444239" y="726392"/>
                </a:cubicBezTo>
                <a:cubicBezTo>
                  <a:pt x="1462196" y="716416"/>
                  <a:pt x="1478422" y="703603"/>
                  <a:pt x="1495514" y="692209"/>
                </a:cubicBezTo>
                <a:lnTo>
                  <a:pt x="1521151" y="675118"/>
                </a:lnTo>
                <a:cubicBezTo>
                  <a:pt x="1526848" y="666572"/>
                  <a:pt x="1530223" y="655896"/>
                  <a:pt x="1538243" y="649480"/>
                </a:cubicBezTo>
                <a:cubicBezTo>
                  <a:pt x="1545277" y="643853"/>
                  <a:pt x="1557511" y="647305"/>
                  <a:pt x="1563880" y="640935"/>
                </a:cubicBezTo>
                <a:cubicBezTo>
                  <a:pt x="1572888" y="631927"/>
                  <a:pt x="1573566" y="617118"/>
                  <a:pt x="1580971" y="606751"/>
                </a:cubicBezTo>
                <a:cubicBezTo>
                  <a:pt x="1587996" y="596916"/>
                  <a:pt x="1598872" y="590398"/>
                  <a:pt x="1606609" y="581114"/>
                </a:cubicBezTo>
                <a:cubicBezTo>
                  <a:pt x="1627722" y="555779"/>
                  <a:pt x="1622883" y="551140"/>
                  <a:pt x="1640792" y="521293"/>
                </a:cubicBezTo>
                <a:cubicBezTo>
                  <a:pt x="1651360" y="503679"/>
                  <a:pt x="1668479" y="489506"/>
                  <a:pt x="1674975" y="470019"/>
                </a:cubicBezTo>
                <a:lnTo>
                  <a:pt x="1692067" y="418744"/>
                </a:lnTo>
                <a:cubicBezTo>
                  <a:pt x="1689218" y="378864"/>
                  <a:pt x="1688193" y="338811"/>
                  <a:pt x="1683521" y="299103"/>
                </a:cubicBezTo>
                <a:cubicBezTo>
                  <a:pt x="1680216" y="271014"/>
                  <a:pt x="1670293" y="272646"/>
                  <a:pt x="1657884" y="247828"/>
                </a:cubicBezTo>
                <a:cubicBezTo>
                  <a:pt x="1653856" y="239771"/>
                  <a:pt x="1653367" y="230248"/>
                  <a:pt x="1649338" y="222191"/>
                </a:cubicBezTo>
                <a:cubicBezTo>
                  <a:pt x="1633424" y="190363"/>
                  <a:pt x="1630235" y="199267"/>
                  <a:pt x="1606609" y="170916"/>
                </a:cubicBezTo>
                <a:cubicBezTo>
                  <a:pt x="1571002" y="128187"/>
                  <a:pt x="1610881" y="159520"/>
                  <a:pt x="1563880" y="128187"/>
                </a:cubicBezTo>
                <a:cubicBezTo>
                  <a:pt x="1558183" y="119641"/>
                  <a:pt x="1554808" y="108966"/>
                  <a:pt x="1546788" y="102550"/>
                </a:cubicBezTo>
                <a:cubicBezTo>
                  <a:pt x="1539754" y="96923"/>
                  <a:pt x="1529208" y="98033"/>
                  <a:pt x="1521151" y="94004"/>
                </a:cubicBezTo>
                <a:cubicBezTo>
                  <a:pt x="1511965" y="89411"/>
                  <a:pt x="1504700" y="81505"/>
                  <a:pt x="1495514" y="76912"/>
                </a:cubicBezTo>
                <a:cubicBezTo>
                  <a:pt x="1487457" y="72883"/>
                  <a:pt x="1477933" y="72395"/>
                  <a:pt x="1469876" y="68366"/>
                </a:cubicBezTo>
                <a:cubicBezTo>
                  <a:pt x="1410859" y="38858"/>
                  <a:pt x="1481200" y="60515"/>
                  <a:pt x="1410056" y="42729"/>
                </a:cubicBezTo>
                <a:cubicBezTo>
                  <a:pt x="1401510" y="37032"/>
                  <a:pt x="1394035" y="29243"/>
                  <a:pt x="1384418" y="25637"/>
                </a:cubicBezTo>
                <a:cubicBezTo>
                  <a:pt x="1370818" y="20537"/>
                  <a:pt x="1355780" y="20615"/>
                  <a:pt x="1341689" y="17092"/>
                </a:cubicBezTo>
                <a:cubicBezTo>
                  <a:pt x="1261506" y="-2953"/>
                  <a:pt x="1411126" y="19110"/>
                  <a:pt x="1239140" y="0"/>
                </a:cubicBezTo>
                <a:lnTo>
                  <a:pt x="811850" y="8546"/>
                </a:lnTo>
                <a:cubicBezTo>
                  <a:pt x="794534" y="9164"/>
                  <a:pt x="777385" y="12890"/>
                  <a:pt x="760575" y="17092"/>
                </a:cubicBezTo>
                <a:cubicBezTo>
                  <a:pt x="743097" y="21461"/>
                  <a:pt x="726392" y="28486"/>
                  <a:pt x="709300" y="34183"/>
                </a:cubicBezTo>
                <a:lnTo>
                  <a:pt x="683663" y="42729"/>
                </a:lnTo>
                <a:cubicBezTo>
                  <a:pt x="675117" y="45578"/>
                  <a:pt x="664396" y="44906"/>
                  <a:pt x="658026" y="51275"/>
                </a:cubicBezTo>
                <a:lnTo>
                  <a:pt x="649480" y="76912"/>
                </a:lnTo>
                <a:close/>
              </a:path>
            </a:pathLst>
          </a:cu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3563596" y="1623701"/>
            <a:ext cx="452996" cy="411995"/>
          </a:xfrm>
          <a:custGeom>
            <a:avLst/>
            <a:gdLst>
              <a:gd name="connsiteX0" fmla="*/ 0 w 452996"/>
              <a:gd name="connsiteY0" fmla="*/ 0 h 411995"/>
              <a:gd name="connsiteX1" fmla="*/ 179462 w 452996"/>
              <a:gd name="connsiteY1" fmla="*/ 273465 h 411995"/>
              <a:gd name="connsiteX2" fmla="*/ 205099 w 452996"/>
              <a:gd name="connsiteY2" fmla="*/ 282011 h 411995"/>
              <a:gd name="connsiteX3" fmla="*/ 247828 w 452996"/>
              <a:gd name="connsiteY3" fmla="*/ 316194 h 411995"/>
              <a:gd name="connsiteX4" fmla="*/ 299103 w 452996"/>
              <a:gd name="connsiteY4" fmla="*/ 341832 h 411995"/>
              <a:gd name="connsiteX5" fmla="*/ 350378 w 452996"/>
              <a:gd name="connsiteY5" fmla="*/ 367469 h 411995"/>
              <a:gd name="connsiteX6" fmla="*/ 427290 w 452996"/>
              <a:gd name="connsiteY6" fmla="*/ 401652 h 411995"/>
              <a:gd name="connsiteX7" fmla="*/ 452927 w 452996"/>
              <a:gd name="connsiteY7" fmla="*/ 401652 h 41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996" h="411995">
                <a:moveTo>
                  <a:pt x="0" y="0"/>
                </a:moveTo>
                <a:cubicBezTo>
                  <a:pt x="59821" y="91155"/>
                  <a:pt x="115333" y="185288"/>
                  <a:pt x="179462" y="273465"/>
                </a:cubicBezTo>
                <a:cubicBezTo>
                  <a:pt x="184760" y="280750"/>
                  <a:pt x="198065" y="276384"/>
                  <a:pt x="205099" y="282011"/>
                </a:cubicBezTo>
                <a:cubicBezTo>
                  <a:pt x="260317" y="326186"/>
                  <a:pt x="183392" y="294717"/>
                  <a:pt x="247828" y="316194"/>
                </a:cubicBezTo>
                <a:cubicBezTo>
                  <a:pt x="321300" y="365175"/>
                  <a:pt x="228344" y="306452"/>
                  <a:pt x="299103" y="341832"/>
                </a:cubicBezTo>
                <a:cubicBezTo>
                  <a:pt x="365365" y="374963"/>
                  <a:pt x="285938" y="345989"/>
                  <a:pt x="350378" y="367469"/>
                </a:cubicBezTo>
                <a:cubicBezTo>
                  <a:pt x="391006" y="394555"/>
                  <a:pt x="366270" y="381312"/>
                  <a:pt x="427290" y="401652"/>
                </a:cubicBezTo>
                <a:cubicBezTo>
                  <a:pt x="455629" y="411098"/>
                  <a:pt x="452927" y="419206"/>
                  <a:pt x="452927" y="401652"/>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4965107" y="1845892"/>
            <a:ext cx="2760291" cy="1307506"/>
          </a:xfrm>
          <a:custGeom>
            <a:avLst/>
            <a:gdLst>
              <a:gd name="connsiteX0" fmla="*/ 2068082 w 2760291"/>
              <a:gd name="connsiteY0" fmla="*/ 34183 h 1307506"/>
              <a:gd name="connsiteX1" fmla="*/ 1897166 w 2760291"/>
              <a:gd name="connsiteY1" fmla="*/ 85458 h 1307506"/>
              <a:gd name="connsiteX2" fmla="*/ 1871529 w 2760291"/>
              <a:gd name="connsiteY2" fmla="*/ 94003 h 1307506"/>
              <a:gd name="connsiteX3" fmla="*/ 1854437 w 2760291"/>
              <a:gd name="connsiteY3" fmla="*/ 119641 h 1307506"/>
              <a:gd name="connsiteX4" fmla="*/ 1828800 w 2760291"/>
              <a:gd name="connsiteY4" fmla="*/ 136732 h 1307506"/>
              <a:gd name="connsiteX5" fmla="*/ 1760433 w 2760291"/>
              <a:gd name="connsiteY5" fmla="*/ 239282 h 1307506"/>
              <a:gd name="connsiteX6" fmla="*/ 1743342 w 2760291"/>
              <a:gd name="connsiteY6" fmla="*/ 264919 h 1307506"/>
              <a:gd name="connsiteX7" fmla="*/ 1717704 w 2760291"/>
              <a:gd name="connsiteY7" fmla="*/ 273465 h 1307506"/>
              <a:gd name="connsiteX8" fmla="*/ 1674975 w 2760291"/>
              <a:gd name="connsiteY8" fmla="*/ 333286 h 1307506"/>
              <a:gd name="connsiteX9" fmla="*/ 1606609 w 2760291"/>
              <a:gd name="connsiteY9" fmla="*/ 393106 h 1307506"/>
              <a:gd name="connsiteX10" fmla="*/ 1555334 w 2760291"/>
              <a:gd name="connsiteY10" fmla="*/ 427289 h 1307506"/>
              <a:gd name="connsiteX11" fmla="*/ 1521151 w 2760291"/>
              <a:gd name="connsiteY11" fmla="*/ 478564 h 1307506"/>
              <a:gd name="connsiteX12" fmla="*/ 1504059 w 2760291"/>
              <a:gd name="connsiteY12" fmla="*/ 504201 h 1307506"/>
              <a:gd name="connsiteX13" fmla="*/ 1452785 w 2760291"/>
              <a:gd name="connsiteY13" fmla="*/ 521293 h 1307506"/>
              <a:gd name="connsiteX14" fmla="*/ 1401510 w 2760291"/>
              <a:gd name="connsiteY14" fmla="*/ 538385 h 1307506"/>
              <a:gd name="connsiteX15" fmla="*/ 1375872 w 2760291"/>
              <a:gd name="connsiteY15" fmla="*/ 546930 h 1307506"/>
              <a:gd name="connsiteX16" fmla="*/ 1298960 w 2760291"/>
              <a:gd name="connsiteY16" fmla="*/ 581114 h 1307506"/>
              <a:gd name="connsiteX17" fmla="*/ 1247686 w 2760291"/>
              <a:gd name="connsiteY17" fmla="*/ 598205 h 1307506"/>
              <a:gd name="connsiteX18" fmla="*/ 1222048 w 2760291"/>
              <a:gd name="connsiteY18" fmla="*/ 606751 h 1307506"/>
              <a:gd name="connsiteX19" fmla="*/ 1170773 w 2760291"/>
              <a:gd name="connsiteY19" fmla="*/ 615297 h 1307506"/>
              <a:gd name="connsiteX20" fmla="*/ 1093861 w 2760291"/>
              <a:gd name="connsiteY20" fmla="*/ 640934 h 1307506"/>
              <a:gd name="connsiteX21" fmla="*/ 1025495 w 2760291"/>
              <a:gd name="connsiteY21" fmla="*/ 658026 h 1307506"/>
              <a:gd name="connsiteX22" fmla="*/ 153824 w 2760291"/>
              <a:gd name="connsiteY22" fmla="*/ 666572 h 1307506"/>
              <a:gd name="connsiteX23" fmla="*/ 119641 w 2760291"/>
              <a:gd name="connsiteY23" fmla="*/ 709301 h 1307506"/>
              <a:gd name="connsiteX24" fmla="*/ 94003 w 2760291"/>
              <a:gd name="connsiteY24" fmla="*/ 726392 h 1307506"/>
              <a:gd name="connsiteX25" fmla="*/ 85457 w 2760291"/>
              <a:gd name="connsiteY25" fmla="*/ 752029 h 1307506"/>
              <a:gd name="connsiteX26" fmla="*/ 68366 w 2760291"/>
              <a:gd name="connsiteY26" fmla="*/ 777667 h 1307506"/>
              <a:gd name="connsiteX27" fmla="*/ 51274 w 2760291"/>
              <a:gd name="connsiteY27" fmla="*/ 828942 h 1307506"/>
              <a:gd name="connsiteX28" fmla="*/ 42729 w 2760291"/>
              <a:gd name="connsiteY28" fmla="*/ 854579 h 1307506"/>
              <a:gd name="connsiteX29" fmla="*/ 17091 w 2760291"/>
              <a:gd name="connsiteY29" fmla="*/ 974220 h 1307506"/>
              <a:gd name="connsiteX30" fmla="*/ 8545 w 2760291"/>
              <a:gd name="connsiteY30" fmla="*/ 999858 h 1307506"/>
              <a:gd name="connsiteX31" fmla="*/ 0 w 2760291"/>
              <a:gd name="connsiteY31" fmla="*/ 1025495 h 1307506"/>
              <a:gd name="connsiteX32" fmla="*/ 8545 w 2760291"/>
              <a:gd name="connsiteY32" fmla="*/ 1102407 h 1307506"/>
              <a:gd name="connsiteX33" fmla="*/ 17091 w 2760291"/>
              <a:gd name="connsiteY33" fmla="*/ 1128044 h 1307506"/>
              <a:gd name="connsiteX34" fmla="*/ 42729 w 2760291"/>
              <a:gd name="connsiteY34" fmla="*/ 1145136 h 1307506"/>
              <a:gd name="connsiteX35" fmla="*/ 59820 w 2760291"/>
              <a:gd name="connsiteY35" fmla="*/ 1196411 h 1307506"/>
              <a:gd name="connsiteX36" fmla="*/ 85457 w 2760291"/>
              <a:gd name="connsiteY36" fmla="*/ 1247686 h 1307506"/>
              <a:gd name="connsiteX37" fmla="*/ 111095 w 2760291"/>
              <a:gd name="connsiteY37" fmla="*/ 1273323 h 1307506"/>
              <a:gd name="connsiteX38" fmla="*/ 162370 w 2760291"/>
              <a:gd name="connsiteY38" fmla="*/ 1290415 h 1307506"/>
              <a:gd name="connsiteX39" fmla="*/ 222190 w 2760291"/>
              <a:gd name="connsiteY39" fmla="*/ 1307506 h 1307506"/>
              <a:gd name="connsiteX40" fmla="*/ 538385 w 2760291"/>
              <a:gd name="connsiteY40" fmla="*/ 1298960 h 1307506"/>
              <a:gd name="connsiteX41" fmla="*/ 564022 w 2760291"/>
              <a:gd name="connsiteY41" fmla="*/ 1290415 h 1307506"/>
              <a:gd name="connsiteX42" fmla="*/ 615297 w 2760291"/>
              <a:gd name="connsiteY42" fmla="*/ 1256231 h 1307506"/>
              <a:gd name="connsiteX43" fmla="*/ 649480 w 2760291"/>
              <a:gd name="connsiteY43" fmla="*/ 1213502 h 1307506"/>
              <a:gd name="connsiteX44" fmla="*/ 658026 w 2760291"/>
              <a:gd name="connsiteY44" fmla="*/ 1187865 h 1307506"/>
              <a:gd name="connsiteX45" fmla="*/ 700755 w 2760291"/>
              <a:gd name="connsiteY45" fmla="*/ 1110953 h 1307506"/>
              <a:gd name="connsiteX46" fmla="*/ 709300 w 2760291"/>
              <a:gd name="connsiteY46" fmla="*/ 991312 h 1307506"/>
              <a:gd name="connsiteX47" fmla="*/ 717846 w 2760291"/>
              <a:gd name="connsiteY47" fmla="*/ 965674 h 1307506"/>
              <a:gd name="connsiteX48" fmla="*/ 803304 w 2760291"/>
              <a:gd name="connsiteY48" fmla="*/ 880216 h 1307506"/>
              <a:gd name="connsiteX49" fmla="*/ 854579 w 2760291"/>
              <a:gd name="connsiteY49" fmla="*/ 863125 h 1307506"/>
              <a:gd name="connsiteX50" fmla="*/ 880216 w 2760291"/>
              <a:gd name="connsiteY50" fmla="*/ 854579 h 1307506"/>
              <a:gd name="connsiteX51" fmla="*/ 931491 w 2760291"/>
              <a:gd name="connsiteY51" fmla="*/ 828942 h 1307506"/>
              <a:gd name="connsiteX52" fmla="*/ 1025495 w 2760291"/>
              <a:gd name="connsiteY52" fmla="*/ 811850 h 1307506"/>
              <a:gd name="connsiteX53" fmla="*/ 1059678 w 2760291"/>
              <a:gd name="connsiteY53" fmla="*/ 803304 h 1307506"/>
              <a:gd name="connsiteX54" fmla="*/ 1179319 w 2760291"/>
              <a:gd name="connsiteY54" fmla="*/ 786213 h 1307506"/>
              <a:gd name="connsiteX55" fmla="*/ 1230594 w 2760291"/>
              <a:gd name="connsiteY55" fmla="*/ 769121 h 1307506"/>
              <a:gd name="connsiteX56" fmla="*/ 1281869 w 2760291"/>
              <a:gd name="connsiteY56" fmla="*/ 734938 h 1307506"/>
              <a:gd name="connsiteX57" fmla="*/ 1324598 w 2760291"/>
              <a:gd name="connsiteY57" fmla="*/ 700755 h 1307506"/>
              <a:gd name="connsiteX58" fmla="*/ 1350235 w 2760291"/>
              <a:gd name="connsiteY58" fmla="*/ 683663 h 1307506"/>
              <a:gd name="connsiteX59" fmla="*/ 1375872 w 2760291"/>
              <a:gd name="connsiteY59" fmla="*/ 675117 h 1307506"/>
              <a:gd name="connsiteX60" fmla="*/ 1401510 w 2760291"/>
              <a:gd name="connsiteY60" fmla="*/ 658026 h 1307506"/>
              <a:gd name="connsiteX61" fmla="*/ 1469876 w 2760291"/>
              <a:gd name="connsiteY61" fmla="*/ 640934 h 1307506"/>
              <a:gd name="connsiteX62" fmla="*/ 1546788 w 2760291"/>
              <a:gd name="connsiteY62" fmla="*/ 615297 h 1307506"/>
              <a:gd name="connsiteX63" fmla="*/ 1572426 w 2760291"/>
              <a:gd name="connsiteY63" fmla="*/ 606751 h 1307506"/>
              <a:gd name="connsiteX64" fmla="*/ 1794616 w 2760291"/>
              <a:gd name="connsiteY64" fmla="*/ 615297 h 1307506"/>
              <a:gd name="connsiteX65" fmla="*/ 1880074 w 2760291"/>
              <a:gd name="connsiteY65" fmla="*/ 632388 h 1307506"/>
              <a:gd name="connsiteX66" fmla="*/ 1982624 w 2760291"/>
              <a:gd name="connsiteY66" fmla="*/ 649480 h 1307506"/>
              <a:gd name="connsiteX67" fmla="*/ 2461188 w 2760291"/>
              <a:gd name="connsiteY67" fmla="*/ 632388 h 1307506"/>
              <a:gd name="connsiteX68" fmla="*/ 2521009 w 2760291"/>
              <a:gd name="connsiteY68" fmla="*/ 606751 h 1307506"/>
              <a:gd name="connsiteX69" fmla="*/ 2546646 w 2760291"/>
              <a:gd name="connsiteY69" fmla="*/ 598205 h 1307506"/>
              <a:gd name="connsiteX70" fmla="*/ 2589375 w 2760291"/>
              <a:gd name="connsiteY70" fmla="*/ 564022 h 1307506"/>
              <a:gd name="connsiteX71" fmla="*/ 2606467 w 2760291"/>
              <a:gd name="connsiteY71" fmla="*/ 538385 h 1307506"/>
              <a:gd name="connsiteX72" fmla="*/ 2632104 w 2760291"/>
              <a:gd name="connsiteY72" fmla="*/ 487110 h 1307506"/>
              <a:gd name="connsiteX73" fmla="*/ 2666287 w 2760291"/>
              <a:gd name="connsiteY73" fmla="*/ 427289 h 1307506"/>
              <a:gd name="connsiteX74" fmla="*/ 2726108 w 2760291"/>
              <a:gd name="connsiteY74" fmla="*/ 350377 h 1307506"/>
              <a:gd name="connsiteX75" fmla="*/ 2751745 w 2760291"/>
              <a:gd name="connsiteY75" fmla="*/ 273465 h 1307506"/>
              <a:gd name="connsiteX76" fmla="*/ 2760291 w 2760291"/>
              <a:gd name="connsiteY76" fmla="*/ 247828 h 1307506"/>
              <a:gd name="connsiteX77" fmla="*/ 2751745 w 2760291"/>
              <a:gd name="connsiteY77" fmla="*/ 162370 h 1307506"/>
              <a:gd name="connsiteX78" fmla="*/ 2726108 w 2760291"/>
              <a:gd name="connsiteY78" fmla="*/ 136732 h 1307506"/>
              <a:gd name="connsiteX79" fmla="*/ 2683379 w 2760291"/>
              <a:gd name="connsiteY79" fmla="*/ 102549 h 1307506"/>
              <a:gd name="connsiteX80" fmla="*/ 2649196 w 2760291"/>
              <a:gd name="connsiteY80" fmla="*/ 68366 h 1307506"/>
              <a:gd name="connsiteX81" fmla="*/ 2623558 w 2760291"/>
              <a:gd name="connsiteY81" fmla="*/ 51274 h 1307506"/>
              <a:gd name="connsiteX82" fmla="*/ 2503917 w 2760291"/>
              <a:gd name="connsiteY82" fmla="*/ 25637 h 1307506"/>
              <a:gd name="connsiteX83" fmla="*/ 2469734 w 2760291"/>
              <a:gd name="connsiteY83" fmla="*/ 17091 h 1307506"/>
              <a:gd name="connsiteX84" fmla="*/ 2384276 w 2760291"/>
              <a:gd name="connsiteY84" fmla="*/ 0 h 1307506"/>
              <a:gd name="connsiteX85" fmla="*/ 2247543 w 2760291"/>
              <a:gd name="connsiteY85" fmla="*/ 8545 h 1307506"/>
              <a:gd name="connsiteX86" fmla="*/ 2196269 w 2760291"/>
              <a:gd name="connsiteY86" fmla="*/ 17091 h 1307506"/>
              <a:gd name="connsiteX87" fmla="*/ 2119357 w 2760291"/>
              <a:gd name="connsiteY87" fmla="*/ 34183 h 1307506"/>
              <a:gd name="connsiteX88" fmla="*/ 2068082 w 2760291"/>
              <a:gd name="connsiteY88" fmla="*/ 34183 h 130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2760291" h="1307506">
                <a:moveTo>
                  <a:pt x="2068082" y="34183"/>
                </a:moveTo>
                <a:cubicBezTo>
                  <a:pt x="2031050" y="42729"/>
                  <a:pt x="1954070" y="68140"/>
                  <a:pt x="1897166" y="85458"/>
                </a:cubicBezTo>
                <a:cubicBezTo>
                  <a:pt x="1888548" y="88081"/>
                  <a:pt x="1878563" y="88376"/>
                  <a:pt x="1871529" y="94003"/>
                </a:cubicBezTo>
                <a:cubicBezTo>
                  <a:pt x="1863509" y="100419"/>
                  <a:pt x="1861700" y="112378"/>
                  <a:pt x="1854437" y="119641"/>
                </a:cubicBezTo>
                <a:cubicBezTo>
                  <a:pt x="1847175" y="126903"/>
                  <a:pt x="1837346" y="131035"/>
                  <a:pt x="1828800" y="136732"/>
                </a:cubicBezTo>
                <a:lnTo>
                  <a:pt x="1760433" y="239282"/>
                </a:lnTo>
                <a:cubicBezTo>
                  <a:pt x="1754736" y="247828"/>
                  <a:pt x="1753086" y="261671"/>
                  <a:pt x="1743342" y="264919"/>
                </a:cubicBezTo>
                <a:lnTo>
                  <a:pt x="1717704" y="273465"/>
                </a:lnTo>
                <a:cubicBezTo>
                  <a:pt x="1697764" y="333286"/>
                  <a:pt x="1717705" y="319043"/>
                  <a:pt x="1674975" y="333286"/>
                </a:cubicBezTo>
                <a:cubicBezTo>
                  <a:pt x="1626547" y="405930"/>
                  <a:pt x="1706316" y="293395"/>
                  <a:pt x="1606609" y="393106"/>
                </a:cubicBezTo>
                <a:cubicBezTo>
                  <a:pt x="1574602" y="425114"/>
                  <a:pt x="1592438" y="414923"/>
                  <a:pt x="1555334" y="427289"/>
                </a:cubicBezTo>
                <a:lnTo>
                  <a:pt x="1521151" y="478564"/>
                </a:lnTo>
                <a:cubicBezTo>
                  <a:pt x="1515454" y="487110"/>
                  <a:pt x="1513803" y="500953"/>
                  <a:pt x="1504059" y="504201"/>
                </a:cubicBezTo>
                <a:lnTo>
                  <a:pt x="1452785" y="521293"/>
                </a:lnTo>
                <a:lnTo>
                  <a:pt x="1401510" y="538385"/>
                </a:lnTo>
                <a:lnTo>
                  <a:pt x="1375872" y="546930"/>
                </a:lnTo>
                <a:cubicBezTo>
                  <a:pt x="1335246" y="574015"/>
                  <a:pt x="1359977" y="560775"/>
                  <a:pt x="1298960" y="581114"/>
                </a:cubicBezTo>
                <a:lnTo>
                  <a:pt x="1247686" y="598205"/>
                </a:lnTo>
                <a:cubicBezTo>
                  <a:pt x="1239140" y="601054"/>
                  <a:pt x="1230934" y="605270"/>
                  <a:pt x="1222048" y="606751"/>
                </a:cubicBezTo>
                <a:lnTo>
                  <a:pt x="1170773" y="615297"/>
                </a:lnTo>
                <a:lnTo>
                  <a:pt x="1093861" y="640934"/>
                </a:lnTo>
                <a:cubicBezTo>
                  <a:pt x="1072870" y="647931"/>
                  <a:pt x="1047346" y="657618"/>
                  <a:pt x="1025495" y="658026"/>
                </a:cubicBezTo>
                <a:lnTo>
                  <a:pt x="153824" y="666572"/>
                </a:lnTo>
                <a:cubicBezTo>
                  <a:pt x="80349" y="715552"/>
                  <a:pt x="166815" y="650333"/>
                  <a:pt x="119641" y="709301"/>
                </a:cubicBezTo>
                <a:cubicBezTo>
                  <a:pt x="113225" y="717321"/>
                  <a:pt x="102549" y="720695"/>
                  <a:pt x="94003" y="726392"/>
                </a:cubicBezTo>
                <a:cubicBezTo>
                  <a:pt x="91154" y="734938"/>
                  <a:pt x="89485" y="743972"/>
                  <a:pt x="85457" y="752029"/>
                </a:cubicBezTo>
                <a:cubicBezTo>
                  <a:pt x="80864" y="761216"/>
                  <a:pt x="72537" y="768281"/>
                  <a:pt x="68366" y="777667"/>
                </a:cubicBezTo>
                <a:cubicBezTo>
                  <a:pt x="61049" y="794130"/>
                  <a:pt x="56971" y="811850"/>
                  <a:pt x="51274" y="828942"/>
                </a:cubicBezTo>
                <a:lnTo>
                  <a:pt x="42729" y="854579"/>
                </a:lnTo>
                <a:cubicBezTo>
                  <a:pt x="31948" y="940823"/>
                  <a:pt x="41446" y="901157"/>
                  <a:pt x="17091" y="974220"/>
                </a:cubicBezTo>
                <a:lnTo>
                  <a:pt x="8545" y="999858"/>
                </a:lnTo>
                <a:lnTo>
                  <a:pt x="0" y="1025495"/>
                </a:lnTo>
                <a:cubicBezTo>
                  <a:pt x="2848" y="1051132"/>
                  <a:pt x="4304" y="1076963"/>
                  <a:pt x="8545" y="1102407"/>
                </a:cubicBezTo>
                <a:cubicBezTo>
                  <a:pt x="10026" y="1111292"/>
                  <a:pt x="11464" y="1121010"/>
                  <a:pt x="17091" y="1128044"/>
                </a:cubicBezTo>
                <a:cubicBezTo>
                  <a:pt x="23507" y="1136064"/>
                  <a:pt x="34183" y="1139439"/>
                  <a:pt x="42729" y="1145136"/>
                </a:cubicBezTo>
                <a:lnTo>
                  <a:pt x="59820" y="1196411"/>
                </a:lnTo>
                <a:cubicBezTo>
                  <a:pt x="68384" y="1222102"/>
                  <a:pt x="67053" y="1225601"/>
                  <a:pt x="85457" y="1247686"/>
                </a:cubicBezTo>
                <a:cubicBezTo>
                  <a:pt x="93194" y="1256970"/>
                  <a:pt x="100530" y="1267454"/>
                  <a:pt x="111095" y="1273323"/>
                </a:cubicBezTo>
                <a:cubicBezTo>
                  <a:pt x="126844" y="1282072"/>
                  <a:pt x="145278" y="1284718"/>
                  <a:pt x="162370" y="1290415"/>
                </a:cubicBezTo>
                <a:cubicBezTo>
                  <a:pt x="199140" y="1302671"/>
                  <a:pt x="179281" y="1296778"/>
                  <a:pt x="222190" y="1307506"/>
                </a:cubicBezTo>
                <a:cubicBezTo>
                  <a:pt x="327588" y="1304657"/>
                  <a:pt x="433080" y="1304225"/>
                  <a:pt x="538385" y="1298960"/>
                </a:cubicBezTo>
                <a:cubicBezTo>
                  <a:pt x="547382" y="1298510"/>
                  <a:pt x="556148" y="1294790"/>
                  <a:pt x="564022" y="1290415"/>
                </a:cubicBezTo>
                <a:cubicBezTo>
                  <a:pt x="581979" y="1280439"/>
                  <a:pt x="615297" y="1256231"/>
                  <a:pt x="615297" y="1256231"/>
                </a:cubicBezTo>
                <a:cubicBezTo>
                  <a:pt x="636778" y="1191792"/>
                  <a:pt x="605304" y="1268723"/>
                  <a:pt x="649480" y="1213502"/>
                </a:cubicBezTo>
                <a:cubicBezTo>
                  <a:pt x="655107" y="1206468"/>
                  <a:pt x="653651" y="1195739"/>
                  <a:pt x="658026" y="1187865"/>
                </a:cubicBezTo>
                <a:cubicBezTo>
                  <a:pt x="707001" y="1099710"/>
                  <a:pt x="681418" y="1168963"/>
                  <a:pt x="700755" y="1110953"/>
                </a:cubicBezTo>
                <a:cubicBezTo>
                  <a:pt x="703603" y="1071073"/>
                  <a:pt x="704629" y="1031020"/>
                  <a:pt x="709300" y="991312"/>
                </a:cubicBezTo>
                <a:cubicBezTo>
                  <a:pt x="710352" y="982365"/>
                  <a:pt x="713471" y="973549"/>
                  <a:pt x="717846" y="965674"/>
                </a:cubicBezTo>
                <a:cubicBezTo>
                  <a:pt x="738562" y="928385"/>
                  <a:pt x="759800" y="894717"/>
                  <a:pt x="803304" y="880216"/>
                </a:cubicBezTo>
                <a:lnTo>
                  <a:pt x="854579" y="863125"/>
                </a:lnTo>
                <a:cubicBezTo>
                  <a:pt x="863125" y="860276"/>
                  <a:pt x="872721" y="859576"/>
                  <a:pt x="880216" y="854579"/>
                </a:cubicBezTo>
                <a:cubicBezTo>
                  <a:pt x="908308" y="835851"/>
                  <a:pt x="900531" y="837788"/>
                  <a:pt x="931491" y="828942"/>
                </a:cubicBezTo>
                <a:cubicBezTo>
                  <a:pt x="982378" y="814403"/>
                  <a:pt x="958913" y="823956"/>
                  <a:pt x="1025495" y="811850"/>
                </a:cubicBezTo>
                <a:cubicBezTo>
                  <a:pt x="1037051" y="809749"/>
                  <a:pt x="1048093" y="805235"/>
                  <a:pt x="1059678" y="803304"/>
                </a:cubicBezTo>
                <a:cubicBezTo>
                  <a:pt x="1099415" y="796681"/>
                  <a:pt x="1179319" y="786213"/>
                  <a:pt x="1179319" y="786213"/>
                </a:cubicBezTo>
                <a:cubicBezTo>
                  <a:pt x="1196411" y="780516"/>
                  <a:pt x="1215604" y="779115"/>
                  <a:pt x="1230594" y="769121"/>
                </a:cubicBezTo>
                <a:lnTo>
                  <a:pt x="1281869" y="734938"/>
                </a:lnTo>
                <a:cubicBezTo>
                  <a:pt x="1310680" y="691720"/>
                  <a:pt x="1283319" y="721395"/>
                  <a:pt x="1324598" y="700755"/>
                </a:cubicBezTo>
                <a:cubicBezTo>
                  <a:pt x="1333784" y="696162"/>
                  <a:pt x="1341049" y="688256"/>
                  <a:pt x="1350235" y="683663"/>
                </a:cubicBezTo>
                <a:cubicBezTo>
                  <a:pt x="1358292" y="679634"/>
                  <a:pt x="1367815" y="679145"/>
                  <a:pt x="1375872" y="675117"/>
                </a:cubicBezTo>
                <a:cubicBezTo>
                  <a:pt x="1385059" y="670524"/>
                  <a:pt x="1391858" y="661536"/>
                  <a:pt x="1401510" y="658026"/>
                </a:cubicBezTo>
                <a:cubicBezTo>
                  <a:pt x="1423586" y="649998"/>
                  <a:pt x="1447591" y="648362"/>
                  <a:pt x="1469876" y="640934"/>
                </a:cubicBezTo>
                <a:lnTo>
                  <a:pt x="1546788" y="615297"/>
                </a:lnTo>
                <a:lnTo>
                  <a:pt x="1572426" y="606751"/>
                </a:lnTo>
                <a:cubicBezTo>
                  <a:pt x="1646489" y="609600"/>
                  <a:pt x="1720754" y="609142"/>
                  <a:pt x="1794616" y="615297"/>
                </a:cubicBezTo>
                <a:cubicBezTo>
                  <a:pt x="1823566" y="617709"/>
                  <a:pt x="1851316" y="628280"/>
                  <a:pt x="1880074" y="632388"/>
                </a:cubicBezTo>
                <a:cubicBezTo>
                  <a:pt x="1954274" y="642988"/>
                  <a:pt x="1920143" y="636984"/>
                  <a:pt x="1982624" y="649480"/>
                </a:cubicBezTo>
                <a:cubicBezTo>
                  <a:pt x="1994121" y="649250"/>
                  <a:pt x="2322074" y="663301"/>
                  <a:pt x="2461188" y="632388"/>
                </a:cubicBezTo>
                <a:cubicBezTo>
                  <a:pt x="2488945" y="626220"/>
                  <a:pt x="2492864" y="618814"/>
                  <a:pt x="2521009" y="606751"/>
                </a:cubicBezTo>
                <a:cubicBezTo>
                  <a:pt x="2529289" y="603202"/>
                  <a:pt x="2538100" y="601054"/>
                  <a:pt x="2546646" y="598205"/>
                </a:cubicBezTo>
                <a:cubicBezTo>
                  <a:pt x="2595630" y="524733"/>
                  <a:pt x="2530406" y="611197"/>
                  <a:pt x="2589375" y="564022"/>
                </a:cubicBezTo>
                <a:cubicBezTo>
                  <a:pt x="2597395" y="557606"/>
                  <a:pt x="2600770" y="546931"/>
                  <a:pt x="2606467" y="538385"/>
                </a:cubicBezTo>
                <a:cubicBezTo>
                  <a:pt x="2622135" y="491381"/>
                  <a:pt x="2605599" y="533493"/>
                  <a:pt x="2632104" y="487110"/>
                </a:cubicBezTo>
                <a:cubicBezTo>
                  <a:pt x="2647296" y="460524"/>
                  <a:pt x="2647365" y="449996"/>
                  <a:pt x="2666287" y="427289"/>
                </a:cubicBezTo>
                <a:cubicBezTo>
                  <a:pt x="2690868" y="397792"/>
                  <a:pt x="2711706" y="393582"/>
                  <a:pt x="2726108" y="350377"/>
                </a:cubicBezTo>
                <a:lnTo>
                  <a:pt x="2751745" y="273465"/>
                </a:lnTo>
                <a:lnTo>
                  <a:pt x="2760291" y="247828"/>
                </a:lnTo>
                <a:cubicBezTo>
                  <a:pt x="2757442" y="219342"/>
                  <a:pt x="2760164" y="189732"/>
                  <a:pt x="2751745" y="162370"/>
                </a:cubicBezTo>
                <a:cubicBezTo>
                  <a:pt x="2748191" y="150819"/>
                  <a:pt x="2733845" y="146016"/>
                  <a:pt x="2726108" y="136732"/>
                </a:cubicBezTo>
                <a:cubicBezTo>
                  <a:pt x="2696375" y="101052"/>
                  <a:pt x="2725464" y="116578"/>
                  <a:pt x="2683379" y="102549"/>
                </a:cubicBezTo>
                <a:cubicBezTo>
                  <a:pt x="2669705" y="61530"/>
                  <a:pt x="2685658" y="86597"/>
                  <a:pt x="2649196" y="68366"/>
                </a:cubicBezTo>
                <a:cubicBezTo>
                  <a:pt x="2640009" y="63773"/>
                  <a:pt x="2632944" y="55445"/>
                  <a:pt x="2623558" y="51274"/>
                </a:cubicBezTo>
                <a:cubicBezTo>
                  <a:pt x="2575910" y="30097"/>
                  <a:pt x="2557763" y="32368"/>
                  <a:pt x="2503917" y="25637"/>
                </a:cubicBezTo>
                <a:cubicBezTo>
                  <a:pt x="2492523" y="22788"/>
                  <a:pt x="2481251" y="19394"/>
                  <a:pt x="2469734" y="17091"/>
                </a:cubicBezTo>
                <a:cubicBezTo>
                  <a:pt x="2364943" y="-3868"/>
                  <a:pt x="2463691" y="19852"/>
                  <a:pt x="2384276" y="0"/>
                </a:cubicBezTo>
                <a:cubicBezTo>
                  <a:pt x="2338698" y="2848"/>
                  <a:pt x="2293022" y="4411"/>
                  <a:pt x="2247543" y="8545"/>
                </a:cubicBezTo>
                <a:cubicBezTo>
                  <a:pt x="2230287" y="10114"/>
                  <a:pt x="2213260" y="13693"/>
                  <a:pt x="2196269" y="17091"/>
                </a:cubicBezTo>
                <a:cubicBezTo>
                  <a:pt x="2164704" y="23404"/>
                  <a:pt x="2152938" y="30452"/>
                  <a:pt x="2119357" y="34183"/>
                </a:cubicBezTo>
                <a:cubicBezTo>
                  <a:pt x="2108032" y="35441"/>
                  <a:pt x="2105114" y="25637"/>
                  <a:pt x="2068082" y="34183"/>
                </a:cubicBezTo>
                <a:close/>
              </a:path>
            </a:pathLst>
          </a:custGeom>
          <a:solidFill>
            <a:schemeClr val="accent6">
              <a:lumMod val="60000"/>
              <a:lumOff val="40000"/>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640082" y="1580972"/>
            <a:ext cx="213645" cy="359191"/>
          </a:xfrm>
          <a:custGeom>
            <a:avLst/>
            <a:gdLst>
              <a:gd name="connsiteX0" fmla="*/ 0 w 213645"/>
              <a:gd name="connsiteY0" fmla="*/ 0 h 359191"/>
              <a:gd name="connsiteX1" fmla="*/ 17092 w 213645"/>
              <a:gd name="connsiteY1" fmla="*/ 42729 h 359191"/>
              <a:gd name="connsiteX2" fmla="*/ 34183 w 213645"/>
              <a:gd name="connsiteY2" fmla="*/ 153824 h 359191"/>
              <a:gd name="connsiteX3" fmla="*/ 51275 w 213645"/>
              <a:gd name="connsiteY3" fmla="*/ 205099 h 359191"/>
              <a:gd name="connsiteX4" fmla="*/ 85458 w 213645"/>
              <a:gd name="connsiteY4" fmla="*/ 256374 h 359191"/>
              <a:gd name="connsiteX5" fmla="*/ 111096 w 213645"/>
              <a:gd name="connsiteY5" fmla="*/ 273465 h 359191"/>
              <a:gd name="connsiteX6" fmla="*/ 128187 w 213645"/>
              <a:gd name="connsiteY6" fmla="*/ 299103 h 359191"/>
              <a:gd name="connsiteX7" fmla="*/ 179462 w 213645"/>
              <a:gd name="connsiteY7" fmla="*/ 333286 h 359191"/>
              <a:gd name="connsiteX8" fmla="*/ 213645 w 213645"/>
              <a:gd name="connsiteY8" fmla="*/ 358923 h 359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645" h="359191">
                <a:moveTo>
                  <a:pt x="0" y="0"/>
                </a:moveTo>
                <a:cubicBezTo>
                  <a:pt x="5697" y="14243"/>
                  <a:pt x="13056" y="27929"/>
                  <a:pt x="17092" y="42729"/>
                </a:cubicBezTo>
                <a:cubicBezTo>
                  <a:pt x="25292" y="72795"/>
                  <a:pt x="27439" y="124602"/>
                  <a:pt x="34183" y="153824"/>
                </a:cubicBezTo>
                <a:cubicBezTo>
                  <a:pt x="38234" y="171379"/>
                  <a:pt x="41281" y="190109"/>
                  <a:pt x="51275" y="205099"/>
                </a:cubicBezTo>
                <a:cubicBezTo>
                  <a:pt x="62669" y="222191"/>
                  <a:pt x="68366" y="244980"/>
                  <a:pt x="85458" y="256374"/>
                </a:cubicBezTo>
                <a:lnTo>
                  <a:pt x="111096" y="273465"/>
                </a:lnTo>
                <a:cubicBezTo>
                  <a:pt x="116793" y="282011"/>
                  <a:pt x="120457" y="292340"/>
                  <a:pt x="128187" y="299103"/>
                </a:cubicBezTo>
                <a:cubicBezTo>
                  <a:pt x="143646" y="312630"/>
                  <a:pt x="179462" y="333286"/>
                  <a:pt x="179462" y="333286"/>
                </a:cubicBezTo>
                <a:cubicBezTo>
                  <a:pt x="199714" y="363663"/>
                  <a:pt x="186283" y="358923"/>
                  <a:pt x="213645" y="358923"/>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4302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30763BF-26AA-40CA-BBB6-D9770B4C6441}"/>
              </a:ext>
            </a:extLst>
          </p:cNvPr>
          <p:cNvPicPr>
            <a:picLocks noChangeAspect="1"/>
          </p:cNvPicPr>
          <p:nvPr/>
        </p:nvPicPr>
        <p:blipFill>
          <a:blip r:embed="rId2"/>
          <a:stretch>
            <a:fillRect/>
          </a:stretch>
        </p:blipFill>
        <p:spPr>
          <a:xfrm>
            <a:off x="2451088" y="425303"/>
            <a:ext cx="2721395" cy="1627836"/>
          </a:xfrm>
          <a:prstGeom prst="rect">
            <a:avLst/>
          </a:prstGeom>
        </p:spPr>
      </p:pic>
      <p:pic>
        <p:nvPicPr>
          <p:cNvPr id="3" name="Picture 2">
            <a:extLst>
              <a:ext uri="{FF2B5EF4-FFF2-40B4-BE49-F238E27FC236}">
                <a16:creationId xmlns:a16="http://schemas.microsoft.com/office/drawing/2014/main" xmlns="" id="{28755D46-45C6-44AE-B1F1-045F2EBFD2B2}"/>
              </a:ext>
            </a:extLst>
          </p:cNvPr>
          <p:cNvPicPr>
            <a:picLocks noChangeAspect="1"/>
          </p:cNvPicPr>
          <p:nvPr/>
        </p:nvPicPr>
        <p:blipFill>
          <a:blip r:embed="rId3"/>
          <a:stretch>
            <a:fillRect/>
          </a:stretch>
        </p:blipFill>
        <p:spPr>
          <a:xfrm>
            <a:off x="2022858" y="2111019"/>
            <a:ext cx="6385973" cy="1232920"/>
          </a:xfrm>
          <a:prstGeom prst="rect">
            <a:avLst/>
          </a:prstGeom>
        </p:spPr>
      </p:pic>
      <p:cxnSp>
        <p:nvCxnSpPr>
          <p:cNvPr id="5" name="Straight Connector 4">
            <a:extLst>
              <a:ext uri="{FF2B5EF4-FFF2-40B4-BE49-F238E27FC236}">
                <a16:creationId xmlns:a16="http://schemas.microsoft.com/office/drawing/2014/main" xmlns="" id="{CCEAEA8F-A848-4410-9E7C-D0EF2754FD22}"/>
              </a:ext>
            </a:extLst>
          </p:cNvPr>
          <p:cNvCxnSpPr/>
          <p:nvPr/>
        </p:nvCxnSpPr>
        <p:spPr>
          <a:xfrm>
            <a:off x="5980814" y="2493335"/>
            <a:ext cx="239233"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38893D5B-B466-4DDC-8818-208700A069CF}"/>
              </a:ext>
            </a:extLst>
          </p:cNvPr>
          <p:cNvPicPr>
            <a:picLocks noChangeAspect="1"/>
          </p:cNvPicPr>
          <p:nvPr/>
        </p:nvPicPr>
        <p:blipFill>
          <a:blip r:embed="rId4"/>
          <a:stretch>
            <a:fillRect/>
          </a:stretch>
        </p:blipFill>
        <p:spPr>
          <a:xfrm>
            <a:off x="1671983" y="3726255"/>
            <a:ext cx="5940953" cy="1701209"/>
          </a:xfrm>
          <a:prstGeom prst="rect">
            <a:avLst/>
          </a:prstGeom>
        </p:spPr>
      </p:pic>
      <p:sp>
        <p:nvSpPr>
          <p:cNvPr id="4" name="TextBox 3"/>
          <p:cNvSpPr txBox="1"/>
          <p:nvPr/>
        </p:nvSpPr>
        <p:spPr>
          <a:xfrm>
            <a:off x="256374" y="2597921"/>
            <a:ext cx="1688476" cy="369332"/>
          </a:xfrm>
          <a:prstGeom prst="rect">
            <a:avLst/>
          </a:prstGeom>
          <a:noFill/>
        </p:spPr>
        <p:txBody>
          <a:bodyPr wrap="none" rtlCol="0">
            <a:spAutoFit/>
          </a:bodyPr>
          <a:lstStyle/>
          <a:p>
            <a:r>
              <a:rPr lang="en-US" dirty="0" smtClean="0"/>
              <a:t>Vector equation</a:t>
            </a:r>
            <a:endParaRPr lang="en-US" dirty="0"/>
          </a:p>
        </p:txBody>
      </p:sp>
      <p:sp>
        <p:nvSpPr>
          <p:cNvPr id="7" name="TextBox 6"/>
          <p:cNvSpPr txBox="1"/>
          <p:nvPr/>
        </p:nvSpPr>
        <p:spPr>
          <a:xfrm>
            <a:off x="350378" y="4768553"/>
            <a:ext cx="1632755" cy="369332"/>
          </a:xfrm>
          <a:prstGeom prst="rect">
            <a:avLst/>
          </a:prstGeom>
          <a:noFill/>
        </p:spPr>
        <p:txBody>
          <a:bodyPr wrap="none" rtlCol="0">
            <a:spAutoFit/>
          </a:bodyPr>
          <a:lstStyle/>
          <a:p>
            <a:r>
              <a:rPr lang="en-US" dirty="0" smtClean="0"/>
              <a:t>Scalar Equation</a:t>
            </a:r>
            <a:endParaRPr lang="en-US" dirty="0"/>
          </a:p>
        </p:txBody>
      </p:sp>
    </p:spTree>
    <p:extLst>
      <p:ext uri="{BB962C8B-B14F-4D97-AF65-F5344CB8AC3E}">
        <p14:creationId xmlns:p14="http://schemas.microsoft.com/office/powerpoint/2010/main" val="1144696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CE54851-48BE-4625-9658-D76CF0ADC3FE}"/>
              </a:ext>
            </a:extLst>
          </p:cNvPr>
          <p:cNvPicPr>
            <a:picLocks noChangeAspect="1"/>
          </p:cNvPicPr>
          <p:nvPr/>
        </p:nvPicPr>
        <p:blipFill>
          <a:blip r:embed="rId2"/>
          <a:stretch>
            <a:fillRect/>
          </a:stretch>
        </p:blipFill>
        <p:spPr>
          <a:xfrm>
            <a:off x="1463270" y="361507"/>
            <a:ext cx="6133693" cy="6052329"/>
          </a:xfrm>
          <a:prstGeom prst="rect">
            <a:avLst/>
          </a:prstGeom>
        </p:spPr>
      </p:pic>
    </p:spTree>
    <p:extLst>
      <p:ext uri="{BB962C8B-B14F-4D97-AF65-F5344CB8AC3E}">
        <p14:creationId xmlns:p14="http://schemas.microsoft.com/office/powerpoint/2010/main" val="3184179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2D12660-B6E6-4C92-B289-45778007B07C}"/>
              </a:ext>
            </a:extLst>
          </p:cNvPr>
          <p:cNvPicPr>
            <a:picLocks noChangeAspect="1"/>
          </p:cNvPicPr>
          <p:nvPr/>
        </p:nvPicPr>
        <p:blipFill>
          <a:blip r:embed="rId2"/>
          <a:stretch>
            <a:fillRect/>
          </a:stretch>
        </p:blipFill>
        <p:spPr>
          <a:xfrm>
            <a:off x="356185" y="839971"/>
            <a:ext cx="8094017" cy="4970721"/>
          </a:xfrm>
          <a:prstGeom prst="rect">
            <a:avLst/>
          </a:prstGeom>
        </p:spPr>
      </p:pic>
      <p:sp>
        <p:nvSpPr>
          <p:cNvPr id="3" name="TextBox 2"/>
          <p:cNvSpPr txBox="1"/>
          <p:nvPr/>
        </p:nvSpPr>
        <p:spPr>
          <a:xfrm>
            <a:off x="957129" y="3520867"/>
            <a:ext cx="7563028" cy="1200329"/>
          </a:xfrm>
          <a:prstGeom prst="rect">
            <a:avLst/>
          </a:prstGeom>
          <a:solidFill>
            <a:schemeClr val="bg1"/>
          </a:solidFill>
        </p:spPr>
        <p:txBody>
          <a:bodyPr wrap="square" rtlCol="0">
            <a:spAutoFit/>
          </a:bodyPr>
          <a:lstStyle/>
          <a:p>
            <a:r>
              <a:rPr lang="en-US" dirty="0" smtClean="0"/>
              <a:t>But some of that field momentum might be not be available to increase the momentum of the charges, if the field momentum flows out through the boundary first.  We have to subtract that part.</a:t>
            </a:r>
          </a:p>
          <a:p>
            <a:endParaRPr lang="en-US" dirty="0"/>
          </a:p>
        </p:txBody>
      </p:sp>
      <p:sp>
        <p:nvSpPr>
          <p:cNvPr id="4" name="TextBox 3"/>
          <p:cNvSpPr txBox="1"/>
          <p:nvPr/>
        </p:nvSpPr>
        <p:spPr>
          <a:xfrm>
            <a:off x="1179320" y="6101697"/>
            <a:ext cx="6754157" cy="369332"/>
          </a:xfrm>
          <a:prstGeom prst="rect">
            <a:avLst/>
          </a:prstGeom>
          <a:noFill/>
        </p:spPr>
        <p:txBody>
          <a:bodyPr wrap="none" rtlCol="0">
            <a:spAutoFit/>
          </a:bodyPr>
          <a:lstStyle/>
          <a:p>
            <a:r>
              <a:rPr lang="en-US" dirty="0" smtClean="0"/>
              <a:t>We subtract the negative of this, which is the amount that flows out.</a:t>
            </a:r>
            <a:endParaRPr lang="en-US" dirty="0"/>
          </a:p>
        </p:txBody>
      </p:sp>
    </p:spTree>
    <p:extLst>
      <p:ext uri="{BB962C8B-B14F-4D97-AF65-F5344CB8AC3E}">
        <p14:creationId xmlns:p14="http://schemas.microsoft.com/office/powerpoint/2010/main" val="3387990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897E3EF-E8AE-43F2-A852-C91EF8CA310A}"/>
              </a:ext>
            </a:extLst>
          </p:cNvPr>
          <p:cNvPicPr>
            <a:picLocks noChangeAspect="1"/>
          </p:cNvPicPr>
          <p:nvPr/>
        </p:nvPicPr>
        <p:blipFill>
          <a:blip r:embed="rId2"/>
          <a:stretch>
            <a:fillRect/>
          </a:stretch>
        </p:blipFill>
        <p:spPr>
          <a:xfrm>
            <a:off x="562256" y="733647"/>
            <a:ext cx="5097639" cy="875259"/>
          </a:xfrm>
          <a:prstGeom prst="rect">
            <a:avLst/>
          </a:prstGeom>
          <a:ln>
            <a:solidFill>
              <a:schemeClr val="accent1"/>
            </a:solidFill>
          </a:ln>
        </p:spPr>
      </p:pic>
      <p:pic>
        <p:nvPicPr>
          <p:cNvPr id="3" name="Picture 2">
            <a:extLst>
              <a:ext uri="{FF2B5EF4-FFF2-40B4-BE49-F238E27FC236}">
                <a16:creationId xmlns:a16="http://schemas.microsoft.com/office/drawing/2014/main" xmlns="" id="{42F54009-3EFA-4437-870A-182E87BBC60C}"/>
              </a:ext>
            </a:extLst>
          </p:cNvPr>
          <p:cNvPicPr>
            <a:picLocks noChangeAspect="1"/>
          </p:cNvPicPr>
          <p:nvPr/>
        </p:nvPicPr>
        <p:blipFill>
          <a:blip r:embed="rId3"/>
          <a:stretch>
            <a:fillRect/>
          </a:stretch>
        </p:blipFill>
        <p:spPr>
          <a:xfrm>
            <a:off x="3026905" y="1835703"/>
            <a:ext cx="5158296" cy="429031"/>
          </a:xfrm>
          <a:prstGeom prst="rect">
            <a:avLst/>
          </a:prstGeom>
        </p:spPr>
      </p:pic>
      <p:pic>
        <p:nvPicPr>
          <p:cNvPr id="4" name="Picture 3">
            <a:extLst>
              <a:ext uri="{FF2B5EF4-FFF2-40B4-BE49-F238E27FC236}">
                <a16:creationId xmlns:a16="http://schemas.microsoft.com/office/drawing/2014/main" xmlns="" id="{68955B52-F8CF-4808-815E-137AF2B3638C}"/>
              </a:ext>
            </a:extLst>
          </p:cNvPr>
          <p:cNvPicPr>
            <a:picLocks noChangeAspect="1"/>
          </p:cNvPicPr>
          <p:nvPr/>
        </p:nvPicPr>
        <p:blipFill>
          <a:blip r:embed="rId4"/>
          <a:stretch>
            <a:fillRect/>
          </a:stretch>
        </p:blipFill>
        <p:spPr>
          <a:xfrm>
            <a:off x="801730" y="3229761"/>
            <a:ext cx="6680440" cy="524128"/>
          </a:xfrm>
          <a:prstGeom prst="rect">
            <a:avLst/>
          </a:prstGeom>
        </p:spPr>
      </p:pic>
      <p:pic>
        <p:nvPicPr>
          <p:cNvPr id="5" name="Picture 4">
            <a:extLst>
              <a:ext uri="{FF2B5EF4-FFF2-40B4-BE49-F238E27FC236}">
                <a16:creationId xmlns:a16="http://schemas.microsoft.com/office/drawing/2014/main" xmlns="" id="{6AFDAB21-718B-4171-B9FA-74E372CC0999}"/>
              </a:ext>
            </a:extLst>
          </p:cNvPr>
          <p:cNvPicPr>
            <a:picLocks noChangeAspect="1"/>
          </p:cNvPicPr>
          <p:nvPr/>
        </p:nvPicPr>
        <p:blipFill>
          <a:blip r:embed="rId5"/>
          <a:stretch>
            <a:fillRect/>
          </a:stretch>
        </p:blipFill>
        <p:spPr>
          <a:xfrm>
            <a:off x="2583711" y="4290557"/>
            <a:ext cx="4682229" cy="845714"/>
          </a:xfrm>
          <a:prstGeom prst="rect">
            <a:avLst/>
          </a:prstGeom>
        </p:spPr>
      </p:pic>
      <p:pic>
        <p:nvPicPr>
          <p:cNvPr id="6" name="Picture 5">
            <a:extLst>
              <a:ext uri="{FF2B5EF4-FFF2-40B4-BE49-F238E27FC236}">
                <a16:creationId xmlns:a16="http://schemas.microsoft.com/office/drawing/2014/main" xmlns="" id="{55F39EEA-AFBA-4DA1-8A37-21F1E6F6038B}"/>
              </a:ext>
            </a:extLst>
          </p:cNvPr>
          <p:cNvPicPr>
            <a:picLocks noChangeAspect="1"/>
          </p:cNvPicPr>
          <p:nvPr/>
        </p:nvPicPr>
        <p:blipFill>
          <a:blip r:embed="rId6"/>
          <a:stretch>
            <a:fillRect/>
          </a:stretch>
        </p:blipFill>
        <p:spPr>
          <a:xfrm>
            <a:off x="710935" y="4253023"/>
            <a:ext cx="1842292" cy="415486"/>
          </a:xfrm>
          <a:prstGeom prst="rect">
            <a:avLst/>
          </a:prstGeom>
        </p:spPr>
      </p:pic>
      <p:pic>
        <p:nvPicPr>
          <p:cNvPr id="7" name="Picture 6">
            <a:extLst>
              <a:ext uri="{FF2B5EF4-FFF2-40B4-BE49-F238E27FC236}">
                <a16:creationId xmlns:a16="http://schemas.microsoft.com/office/drawing/2014/main" xmlns="" id="{BF196091-9E16-491D-B0CA-B15A72B831E5}"/>
              </a:ext>
            </a:extLst>
          </p:cNvPr>
          <p:cNvPicPr>
            <a:picLocks noChangeAspect="1"/>
          </p:cNvPicPr>
          <p:nvPr/>
        </p:nvPicPr>
        <p:blipFill>
          <a:blip r:embed="rId7"/>
          <a:stretch>
            <a:fillRect/>
          </a:stretch>
        </p:blipFill>
        <p:spPr>
          <a:xfrm>
            <a:off x="4203472" y="4330797"/>
            <a:ext cx="1631088" cy="337712"/>
          </a:xfrm>
          <a:prstGeom prst="rect">
            <a:avLst/>
          </a:prstGeom>
        </p:spPr>
      </p:pic>
      <p:pic>
        <p:nvPicPr>
          <p:cNvPr id="8" name="Picture 7">
            <a:extLst>
              <a:ext uri="{FF2B5EF4-FFF2-40B4-BE49-F238E27FC236}">
                <a16:creationId xmlns:a16="http://schemas.microsoft.com/office/drawing/2014/main" xmlns="" id="{F0E30C13-BEFE-4DD1-AB4A-C089702199AE}"/>
              </a:ext>
            </a:extLst>
          </p:cNvPr>
          <p:cNvPicPr>
            <a:picLocks noChangeAspect="1"/>
          </p:cNvPicPr>
          <p:nvPr/>
        </p:nvPicPr>
        <p:blipFill>
          <a:blip r:embed="rId8"/>
          <a:stretch>
            <a:fillRect/>
          </a:stretch>
        </p:blipFill>
        <p:spPr>
          <a:xfrm>
            <a:off x="6155135" y="5374744"/>
            <a:ext cx="1470387" cy="524128"/>
          </a:xfrm>
          <a:prstGeom prst="rect">
            <a:avLst/>
          </a:prstGeom>
        </p:spPr>
      </p:pic>
      <p:pic>
        <p:nvPicPr>
          <p:cNvPr id="9" name="Picture 8">
            <a:extLst>
              <a:ext uri="{FF2B5EF4-FFF2-40B4-BE49-F238E27FC236}">
                <a16:creationId xmlns:a16="http://schemas.microsoft.com/office/drawing/2014/main" xmlns="" id="{6B36E39F-520F-4075-B2A5-ADBB6655DFB6}"/>
              </a:ext>
            </a:extLst>
          </p:cNvPr>
          <p:cNvPicPr>
            <a:picLocks noChangeAspect="1"/>
          </p:cNvPicPr>
          <p:nvPr/>
        </p:nvPicPr>
        <p:blipFill>
          <a:blip r:embed="rId9"/>
          <a:stretch>
            <a:fillRect/>
          </a:stretch>
        </p:blipFill>
        <p:spPr>
          <a:xfrm>
            <a:off x="1221219" y="5947710"/>
            <a:ext cx="2257839" cy="640197"/>
          </a:xfrm>
          <a:prstGeom prst="rect">
            <a:avLst/>
          </a:prstGeom>
        </p:spPr>
      </p:pic>
      <p:pic>
        <p:nvPicPr>
          <p:cNvPr id="10" name="Picture 9">
            <a:extLst>
              <a:ext uri="{FF2B5EF4-FFF2-40B4-BE49-F238E27FC236}">
                <a16:creationId xmlns:a16="http://schemas.microsoft.com/office/drawing/2014/main" xmlns="" id="{2962C397-FE7A-4C53-B652-81608DC5EB1E}"/>
              </a:ext>
            </a:extLst>
          </p:cNvPr>
          <p:cNvPicPr>
            <a:picLocks noChangeAspect="1"/>
          </p:cNvPicPr>
          <p:nvPr/>
        </p:nvPicPr>
        <p:blipFill>
          <a:blip r:embed="rId10"/>
          <a:stretch>
            <a:fillRect/>
          </a:stretch>
        </p:blipFill>
        <p:spPr>
          <a:xfrm>
            <a:off x="3479058" y="5879488"/>
            <a:ext cx="973206" cy="640197"/>
          </a:xfrm>
          <a:prstGeom prst="rect">
            <a:avLst/>
          </a:prstGeom>
        </p:spPr>
      </p:pic>
      <p:sp>
        <p:nvSpPr>
          <p:cNvPr id="13" name="Freeform: Shape 12">
            <a:extLst>
              <a:ext uri="{FF2B5EF4-FFF2-40B4-BE49-F238E27FC236}">
                <a16:creationId xmlns:a16="http://schemas.microsoft.com/office/drawing/2014/main" xmlns="" id="{780844BF-E796-4FBB-8BCC-A0E9227C2BE7}"/>
              </a:ext>
            </a:extLst>
          </p:cNvPr>
          <p:cNvSpPr/>
          <p:nvPr/>
        </p:nvSpPr>
        <p:spPr>
          <a:xfrm>
            <a:off x="204901" y="1238693"/>
            <a:ext cx="1023159" cy="4768702"/>
          </a:xfrm>
          <a:custGeom>
            <a:avLst/>
            <a:gdLst>
              <a:gd name="connsiteX0" fmla="*/ 183187 w 1023159"/>
              <a:gd name="connsiteY0" fmla="*/ 0 h 4768702"/>
              <a:gd name="connsiteX1" fmla="*/ 130025 w 1023159"/>
              <a:gd name="connsiteY1" fmla="*/ 47847 h 4768702"/>
              <a:gd name="connsiteX2" fmla="*/ 114076 w 1023159"/>
              <a:gd name="connsiteY2" fmla="*/ 63795 h 4768702"/>
              <a:gd name="connsiteX3" fmla="*/ 98127 w 1023159"/>
              <a:gd name="connsiteY3" fmla="*/ 101009 h 4768702"/>
              <a:gd name="connsiteX4" fmla="*/ 87494 w 1023159"/>
              <a:gd name="connsiteY4" fmla="*/ 127591 h 4768702"/>
              <a:gd name="connsiteX5" fmla="*/ 82178 w 1023159"/>
              <a:gd name="connsiteY5" fmla="*/ 148856 h 4768702"/>
              <a:gd name="connsiteX6" fmla="*/ 71546 w 1023159"/>
              <a:gd name="connsiteY6" fmla="*/ 186070 h 4768702"/>
              <a:gd name="connsiteX7" fmla="*/ 50280 w 1023159"/>
              <a:gd name="connsiteY7" fmla="*/ 297712 h 4768702"/>
              <a:gd name="connsiteX8" fmla="*/ 39648 w 1023159"/>
              <a:gd name="connsiteY8" fmla="*/ 419986 h 4768702"/>
              <a:gd name="connsiteX9" fmla="*/ 23699 w 1023159"/>
              <a:gd name="connsiteY9" fmla="*/ 499730 h 4768702"/>
              <a:gd name="connsiteX10" fmla="*/ 18383 w 1023159"/>
              <a:gd name="connsiteY10" fmla="*/ 531628 h 4768702"/>
              <a:gd name="connsiteX11" fmla="*/ 13066 w 1023159"/>
              <a:gd name="connsiteY11" fmla="*/ 606056 h 4768702"/>
              <a:gd name="connsiteX12" fmla="*/ 2434 w 1023159"/>
              <a:gd name="connsiteY12" fmla="*/ 696433 h 4768702"/>
              <a:gd name="connsiteX13" fmla="*/ 18383 w 1023159"/>
              <a:gd name="connsiteY13" fmla="*/ 1371600 h 4768702"/>
              <a:gd name="connsiteX14" fmla="*/ 23699 w 1023159"/>
              <a:gd name="connsiteY14" fmla="*/ 2030819 h 4768702"/>
              <a:gd name="connsiteX15" fmla="*/ 44964 w 1023159"/>
              <a:gd name="connsiteY15" fmla="*/ 2259419 h 4768702"/>
              <a:gd name="connsiteX16" fmla="*/ 71546 w 1023159"/>
              <a:gd name="connsiteY16" fmla="*/ 2450805 h 4768702"/>
              <a:gd name="connsiteX17" fmla="*/ 87494 w 1023159"/>
              <a:gd name="connsiteY17" fmla="*/ 2551814 h 4768702"/>
              <a:gd name="connsiteX18" fmla="*/ 119392 w 1023159"/>
              <a:gd name="connsiteY18" fmla="*/ 2604977 h 4768702"/>
              <a:gd name="connsiteX19" fmla="*/ 130025 w 1023159"/>
              <a:gd name="connsiteY19" fmla="*/ 2652823 h 4768702"/>
              <a:gd name="connsiteX20" fmla="*/ 140657 w 1023159"/>
              <a:gd name="connsiteY20" fmla="*/ 2684721 h 4768702"/>
              <a:gd name="connsiteX21" fmla="*/ 156606 w 1023159"/>
              <a:gd name="connsiteY21" fmla="*/ 2743200 h 4768702"/>
              <a:gd name="connsiteX22" fmla="*/ 172555 w 1023159"/>
              <a:gd name="connsiteY22" fmla="*/ 2775098 h 4768702"/>
              <a:gd name="connsiteX23" fmla="*/ 183187 w 1023159"/>
              <a:gd name="connsiteY23" fmla="*/ 2801679 h 4768702"/>
              <a:gd name="connsiteX24" fmla="*/ 209769 w 1023159"/>
              <a:gd name="connsiteY24" fmla="*/ 2881423 h 4768702"/>
              <a:gd name="connsiteX25" fmla="*/ 215085 w 1023159"/>
              <a:gd name="connsiteY25" fmla="*/ 2913321 h 4768702"/>
              <a:gd name="connsiteX26" fmla="*/ 225718 w 1023159"/>
              <a:gd name="connsiteY26" fmla="*/ 2945219 h 4768702"/>
              <a:gd name="connsiteX27" fmla="*/ 231034 w 1023159"/>
              <a:gd name="connsiteY27" fmla="*/ 2982433 h 4768702"/>
              <a:gd name="connsiteX28" fmla="*/ 241666 w 1023159"/>
              <a:gd name="connsiteY28" fmla="*/ 3024963 h 4768702"/>
              <a:gd name="connsiteX29" fmla="*/ 246983 w 1023159"/>
              <a:gd name="connsiteY29" fmla="*/ 3120656 h 4768702"/>
              <a:gd name="connsiteX30" fmla="*/ 257615 w 1023159"/>
              <a:gd name="connsiteY30" fmla="*/ 3216349 h 4768702"/>
              <a:gd name="connsiteX31" fmla="*/ 262932 w 1023159"/>
              <a:gd name="connsiteY31" fmla="*/ 3258879 h 4768702"/>
              <a:gd name="connsiteX32" fmla="*/ 268248 w 1023159"/>
              <a:gd name="connsiteY32" fmla="*/ 3274828 h 4768702"/>
              <a:gd name="connsiteX33" fmla="*/ 278880 w 1023159"/>
              <a:gd name="connsiteY33" fmla="*/ 3317358 h 4768702"/>
              <a:gd name="connsiteX34" fmla="*/ 294829 w 1023159"/>
              <a:gd name="connsiteY34" fmla="*/ 3391786 h 4768702"/>
              <a:gd name="connsiteX35" fmla="*/ 300146 w 1023159"/>
              <a:gd name="connsiteY35" fmla="*/ 3418367 h 4768702"/>
              <a:gd name="connsiteX36" fmla="*/ 316094 w 1023159"/>
              <a:gd name="connsiteY36" fmla="*/ 3450265 h 4768702"/>
              <a:gd name="connsiteX37" fmla="*/ 332043 w 1023159"/>
              <a:gd name="connsiteY37" fmla="*/ 3487479 h 4768702"/>
              <a:gd name="connsiteX38" fmla="*/ 347992 w 1023159"/>
              <a:gd name="connsiteY38" fmla="*/ 3514060 h 4768702"/>
              <a:gd name="connsiteX39" fmla="*/ 363941 w 1023159"/>
              <a:gd name="connsiteY39" fmla="*/ 3545958 h 4768702"/>
              <a:gd name="connsiteX40" fmla="*/ 369257 w 1023159"/>
              <a:gd name="connsiteY40" fmla="*/ 3593805 h 4768702"/>
              <a:gd name="connsiteX41" fmla="*/ 379890 w 1023159"/>
              <a:gd name="connsiteY41" fmla="*/ 3609754 h 4768702"/>
              <a:gd name="connsiteX42" fmla="*/ 395839 w 1023159"/>
              <a:gd name="connsiteY42" fmla="*/ 3652284 h 4768702"/>
              <a:gd name="connsiteX43" fmla="*/ 411787 w 1023159"/>
              <a:gd name="connsiteY43" fmla="*/ 3721395 h 4768702"/>
              <a:gd name="connsiteX44" fmla="*/ 417104 w 1023159"/>
              <a:gd name="connsiteY44" fmla="*/ 3737344 h 4768702"/>
              <a:gd name="connsiteX45" fmla="*/ 427736 w 1023159"/>
              <a:gd name="connsiteY45" fmla="*/ 3753293 h 4768702"/>
              <a:gd name="connsiteX46" fmla="*/ 438369 w 1023159"/>
              <a:gd name="connsiteY46" fmla="*/ 3795823 h 4768702"/>
              <a:gd name="connsiteX47" fmla="*/ 449001 w 1023159"/>
              <a:gd name="connsiteY47" fmla="*/ 3811772 h 4768702"/>
              <a:gd name="connsiteX48" fmla="*/ 454318 w 1023159"/>
              <a:gd name="connsiteY48" fmla="*/ 3838354 h 4768702"/>
              <a:gd name="connsiteX49" fmla="*/ 470266 w 1023159"/>
              <a:gd name="connsiteY49" fmla="*/ 3880884 h 4768702"/>
              <a:gd name="connsiteX50" fmla="*/ 475583 w 1023159"/>
              <a:gd name="connsiteY50" fmla="*/ 3896833 h 4768702"/>
              <a:gd name="connsiteX51" fmla="*/ 486215 w 1023159"/>
              <a:gd name="connsiteY51" fmla="*/ 3912781 h 4768702"/>
              <a:gd name="connsiteX52" fmla="*/ 512797 w 1023159"/>
              <a:gd name="connsiteY52" fmla="*/ 3949995 h 4768702"/>
              <a:gd name="connsiteX53" fmla="*/ 518113 w 1023159"/>
              <a:gd name="connsiteY53" fmla="*/ 3965944 h 4768702"/>
              <a:gd name="connsiteX54" fmla="*/ 534062 w 1023159"/>
              <a:gd name="connsiteY54" fmla="*/ 3971260 h 4768702"/>
              <a:gd name="connsiteX55" fmla="*/ 560643 w 1023159"/>
              <a:gd name="connsiteY55" fmla="*/ 4013791 h 4768702"/>
              <a:gd name="connsiteX56" fmla="*/ 576592 w 1023159"/>
              <a:gd name="connsiteY56" fmla="*/ 4051005 h 4768702"/>
              <a:gd name="connsiteX57" fmla="*/ 629755 w 1023159"/>
              <a:gd name="connsiteY57" fmla="*/ 4157330 h 4768702"/>
              <a:gd name="connsiteX58" fmla="*/ 661652 w 1023159"/>
              <a:gd name="connsiteY58" fmla="*/ 4274288 h 4768702"/>
              <a:gd name="connsiteX59" fmla="*/ 688234 w 1023159"/>
              <a:gd name="connsiteY59" fmla="*/ 4348716 h 4768702"/>
              <a:gd name="connsiteX60" fmla="*/ 704183 w 1023159"/>
              <a:gd name="connsiteY60" fmla="*/ 4385930 h 4768702"/>
              <a:gd name="connsiteX61" fmla="*/ 709499 w 1023159"/>
              <a:gd name="connsiteY61" fmla="*/ 4407195 h 4768702"/>
              <a:gd name="connsiteX62" fmla="*/ 725448 w 1023159"/>
              <a:gd name="connsiteY62" fmla="*/ 4428460 h 4768702"/>
              <a:gd name="connsiteX63" fmla="*/ 746713 w 1023159"/>
              <a:gd name="connsiteY63" fmla="*/ 4455042 h 4768702"/>
              <a:gd name="connsiteX64" fmla="*/ 752029 w 1023159"/>
              <a:gd name="connsiteY64" fmla="*/ 4476307 h 4768702"/>
              <a:gd name="connsiteX65" fmla="*/ 757346 w 1023159"/>
              <a:gd name="connsiteY65" fmla="*/ 4492256 h 4768702"/>
              <a:gd name="connsiteX66" fmla="*/ 783927 w 1023159"/>
              <a:gd name="connsiteY66" fmla="*/ 4534786 h 4768702"/>
              <a:gd name="connsiteX67" fmla="*/ 810508 w 1023159"/>
              <a:gd name="connsiteY67" fmla="*/ 4593265 h 4768702"/>
              <a:gd name="connsiteX68" fmla="*/ 842406 w 1023159"/>
              <a:gd name="connsiteY68" fmla="*/ 4641112 h 4768702"/>
              <a:gd name="connsiteX69" fmla="*/ 853039 w 1023159"/>
              <a:gd name="connsiteY69" fmla="*/ 4657060 h 4768702"/>
              <a:gd name="connsiteX70" fmla="*/ 868987 w 1023159"/>
              <a:gd name="connsiteY70" fmla="*/ 4673009 h 4768702"/>
              <a:gd name="connsiteX71" fmla="*/ 879620 w 1023159"/>
              <a:gd name="connsiteY71" fmla="*/ 4688958 h 4768702"/>
              <a:gd name="connsiteX72" fmla="*/ 890252 w 1023159"/>
              <a:gd name="connsiteY72" fmla="*/ 4710223 h 4768702"/>
              <a:gd name="connsiteX73" fmla="*/ 922150 w 1023159"/>
              <a:gd name="connsiteY73" fmla="*/ 4720856 h 4768702"/>
              <a:gd name="connsiteX74" fmla="*/ 969997 w 1023159"/>
              <a:gd name="connsiteY74" fmla="*/ 4736805 h 4768702"/>
              <a:gd name="connsiteX75" fmla="*/ 985946 w 1023159"/>
              <a:gd name="connsiteY75" fmla="*/ 4742121 h 4768702"/>
              <a:gd name="connsiteX76" fmla="*/ 1023159 w 1023159"/>
              <a:gd name="connsiteY76" fmla="*/ 4763386 h 4768702"/>
              <a:gd name="connsiteX77" fmla="*/ 1023159 w 1023159"/>
              <a:gd name="connsiteY77" fmla="*/ 4768702 h 476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023159" h="4768702">
                <a:moveTo>
                  <a:pt x="183187" y="0"/>
                </a:moveTo>
                <a:cubicBezTo>
                  <a:pt x="165466" y="15949"/>
                  <a:pt x="147543" y="31676"/>
                  <a:pt x="130025" y="47847"/>
                </a:cubicBezTo>
                <a:cubicBezTo>
                  <a:pt x="124501" y="52946"/>
                  <a:pt x="118446" y="57677"/>
                  <a:pt x="114076" y="63795"/>
                </a:cubicBezTo>
                <a:cubicBezTo>
                  <a:pt x="104248" y="77554"/>
                  <a:pt x="103608" y="86393"/>
                  <a:pt x="98127" y="101009"/>
                </a:cubicBezTo>
                <a:cubicBezTo>
                  <a:pt x="94776" y="109945"/>
                  <a:pt x="90512" y="118537"/>
                  <a:pt x="87494" y="127591"/>
                </a:cubicBezTo>
                <a:cubicBezTo>
                  <a:pt x="85183" y="134523"/>
                  <a:pt x="84100" y="141807"/>
                  <a:pt x="82178" y="148856"/>
                </a:cubicBezTo>
                <a:cubicBezTo>
                  <a:pt x="78784" y="161302"/>
                  <a:pt x="74941" y="173624"/>
                  <a:pt x="71546" y="186070"/>
                </a:cubicBezTo>
                <a:cubicBezTo>
                  <a:pt x="62412" y="219560"/>
                  <a:pt x="52410" y="273212"/>
                  <a:pt x="50280" y="297712"/>
                </a:cubicBezTo>
                <a:cubicBezTo>
                  <a:pt x="46736" y="338470"/>
                  <a:pt x="43719" y="379277"/>
                  <a:pt x="39648" y="419986"/>
                </a:cubicBezTo>
                <a:cubicBezTo>
                  <a:pt x="34952" y="466946"/>
                  <a:pt x="34238" y="450548"/>
                  <a:pt x="23699" y="499730"/>
                </a:cubicBezTo>
                <a:cubicBezTo>
                  <a:pt x="21440" y="510270"/>
                  <a:pt x="20155" y="520995"/>
                  <a:pt x="18383" y="531628"/>
                </a:cubicBezTo>
                <a:cubicBezTo>
                  <a:pt x="16611" y="556437"/>
                  <a:pt x="15462" y="581299"/>
                  <a:pt x="13066" y="606056"/>
                </a:cubicBezTo>
                <a:cubicBezTo>
                  <a:pt x="10144" y="636248"/>
                  <a:pt x="2434" y="666100"/>
                  <a:pt x="2434" y="696433"/>
                </a:cubicBezTo>
                <a:cubicBezTo>
                  <a:pt x="2434" y="1241678"/>
                  <a:pt x="-9196" y="1123425"/>
                  <a:pt x="18383" y="1371600"/>
                </a:cubicBezTo>
                <a:cubicBezTo>
                  <a:pt x="20155" y="1591340"/>
                  <a:pt x="20647" y="1811093"/>
                  <a:pt x="23699" y="2030819"/>
                </a:cubicBezTo>
                <a:cubicBezTo>
                  <a:pt x="24767" y="2107709"/>
                  <a:pt x="32339" y="2183665"/>
                  <a:pt x="44964" y="2259419"/>
                </a:cubicBezTo>
                <a:cubicBezTo>
                  <a:pt x="53811" y="2383289"/>
                  <a:pt x="44702" y="2293577"/>
                  <a:pt x="71546" y="2450805"/>
                </a:cubicBezTo>
                <a:cubicBezTo>
                  <a:pt x="77283" y="2484406"/>
                  <a:pt x="78633" y="2518899"/>
                  <a:pt x="87494" y="2551814"/>
                </a:cubicBezTo>
                <a:cubicBezTo>
                  <a:pt x="90253" y="2562063"/>
                  <a:pt x="110528" y="2591681"/>
                  <a:pt x="119392" y="2604977"/>
                </a:cubicBezTo>
                <a:cubicBezTo>
                  <a:pt x="122430" y="2620168"/>
                  <a:pt x="125517" y="2637796"/>
                  <a:pt x="130025" y="2652823"/>
                </a:cubicBezTo>
                <a:cubicBezTo>
                  <a:pt x="133246" y="2663558"/>
                  <a:pt x="137708" y="2673908"/>
                  <a:pt x="140657" y="2684721"/>
                </a:cubicBezTo>
                <a:cubicBezTo>
                  <a:pt x="150929" y="2722386"/>
                  <a:pt x="139695" y="2702614"/>
                  <a:pt x="156606" y="2743200"/>
                </a:cubicBezTo>
                <a:cubicBezTo>
                  <a:pt x="161178" y="2754173"/>
                  <a:pt x="167636" y="2764276"/>
                  <a:pt x="172555" y="2775098"/>
                </a:cubicBezTo>
                <a:cubicBezTo>
                  <a:pt x="176504" y="2783785"/>
                  <a:pt x="179643" y="2792819"/>
                  <a:pt x="183187" y="2801679"/>
                </a:cubicBezTo>
                <a:cubicBezTo>
                  <a:pt x="195334" y="2874554"/>
                  <a:pt x="177713" y="2785254"/>
                  <a:pt x="209769" y="2881423"/>
                </a:cubicBezTo>
                <a:cubicBezTo>
                  <a:pt x="213178" y="2891649"/>
                  <a:pt x="212471" y="2902864"/>
                  <a:pt x="215085" y="2913321"/>
                </a:cubicBezTo>
                <a:cubicBezTo>
                  <a:pt x="217803" y="2924194"/>
                  <a:pt x="222174" y="2934586"/>
                  <a:pt x="225718" y="2945219"/>
                </a:cubicBezTo>
                <a:cubicBezTo>
                  <a:pt x="227490" y="2957624"/>
                  <a:pt x="228577" y="2970146"/>
                  <a:pt x="231034" y="2982433"/>
                </a:cubicBezTo>
                <a:cubicBezTo>
                  <a:pt x="233900" y="2996762"/>
                  <a:pt x="239991" y="3010446"/>
                  <a:pt x="241666" y="3024963"/>
                </a:cubicBezTo>
                <a:cubicBezTo>
                  <a:pt x="245328" y="3056699"/>
                  <a:pt x="244330" y="3088819"/>
                  <a:pt x="246983" y="3120656"/>
                </a:cubicBezTo>
                <a:cubicBezTo>
                  <a:pt x="249648" y="3152639"/>
                  <a:pt x="253936" y="3184467"/>
                  <a:pt x="257615" y="3216349"/>
                </a:cubicBezTo>
                <a:cubicBezTo>
                  <a:pt x="259253" y="3230542"/>
                  <a:pt x="260376" y="3244822"/>
                  <a:pt x="262932" y="3258879"/>
                </a:cubicBezTo>
                <a:cubicBezTo>
                  <a:pt x="263934" y="3264392"/>
                  <a:pt x="266774" y="3269422"/>
                  <a:pt x="268248" y="3274828"/>
                </a:cubicBezTo>
                <a:cubicBezTo>
                  <a:pt x="272093" y="3288926"/>
                  <a:pt x="276014" y="3303029"/>
                  <a:pt x="278880" y="3317358"/>
                </a:cubicBezTo>
                <a:cubicBezTo>
                  <a:pt x="307131" y="3458609"/>
                  <a:pt x="259022" y="3248560"/>
                  <a:pt x="294829" y="3391786"/>
                </a:cubicBezTo>
                <a:cubicBezTo>
                  <a:pt x="297021" y="3400552"/>
                  <a:pt x="297058" y="3409875"/>
                  <a:pt x="300146" y="3418367"/>
                </a:cubicBezTo>
                <a:cubicBezTo>
                  <a:pt x="304208" y="3429539"/>
                  <a:pt x="311113" y="3439472"/>
                  <a:pt x="316094" y="3450265"/>
                </a:cubicBezTo>
                <a:cubicBezTo>
                  <a:pt x="321749" y="3462519"/>
                  <a:pt x="326007" y="3475408"/>
                  <a:pt x="332043" y="3487479"/>
                </a:cubicBezTo>
                <a:cubicBezTo>
                  <a:pt x="336664" y="3496721"/>
                  <a:pt x="343044" y="3504989"/>
                  <a:pt x="347992" y="3514060"/>
                </a:cubicBezTo>
                <a:cubicBezTo>
                  <a:pt x="353684" y="3524496"/>
                  <a:pt x="358625" y="3535325"/>
                  <a:pt x="363941" y="3545958"/>
                </a:cubicBezTo>
                <a:cubicBezTo>
                  <a:pt x="365713" y="3561907"/>
                  <a:pt x="365365" y="3578237"/>
                  <a:pt x="369257" y="3593805"/>
                </a:cubicBezTo>
                <a:cubicBezTo>
                  <a:pt x="370807" y="3600004"/>
                  <a:pt x="377646" y="3603771"/>
                  <a:pt x="379890" y="3609754"/>
                </a:cubicBezTo>
                <a:cubicBezTo>
                  <a:pt x="399598" y="3662309"/>
                  <a:pt x="370903" y="3614880"/>
                  <a:pt x="395839" y="3652284"/>
                </a:cubicBezTo>
                <a:cubicBezTo>
                  <a:pt x="402739" y="3700588"/>
                  <a:pt x="397193" y="3677614"/>
                  <a:pt x="411787" y="3721395"/>
                </a:cubicBezTo>
                <a:cubicBezTo>
                  <a:pt x="413559" y="3726711"/>
                  <a:pt x="413996" y="3732681"/>
                  <a:pt x="417104" y="3737344"/>
                </a:cubicBezTo>
                <a:cubicBezTo>
                  <a:pt x="420648" y="3742660"/>
                  <a:pt x="424879" y="3747578"/>
                  <a:pt x="427736" y="3753293"/>
                </a:cubicBezTo>
                <a:cubicBezTo>
                  <a:pt x="437572" y="3772966"/>
                  <a:pt x="429272" y="3771564"/>
                  <a:pt x="438369" y="3795823"/>
                </a:cubicBezTo>
                <a:cubicBezTo>
                  <a:pt x="440612" y="3801805"/>
                  <a:pt x="445457" y="3806456"/>
                  <a:pt x="449001" y="3811772"/>
                </a:cubicBezTo>
                <a:cubicBezTo>
                  <a:pt x="450773" y="3820633"/>
                  <a:pt x="452126" y="3829588"/>
                  <a:pt x="454318" y="3838354"/>
                </a:cubicBezTo>
                <a:cubicBezTo>
                  <a:pt x="457334" y="3850417"/>
                  <a:pt x="466610" y="3871133"/>
                  <a:pt x="470266" y="3880884"/>
                </a:cubicBezTo>
                <a:cubicBezTo>
                  <a:pt x="472234" y="3886131"/>
                  <a:pt x="473077" y="3891821"/>
                  <a:pt x="475583" y="3896833"/>
                </a:cubicBezTo>
                <a:cubicBezTo>
                  <a:pt x="478440" y="3902547"/>
                  <a:pt x="483358" y="3907066"/>
                  <a:pt x="486215" y="3912781"/>
                </a:cubicBezTo>
                <a:cubicBezTo>
                  <a:pt x="504098" y="3948546"/>
                  <a:pt x="485642" y="3931893"/>
                  <a:pt x="512797" y="3949995"/>
                </a:cubicBezTo>
                <a:cubicBezTo>
                  <a:pt x="514569" y="3955311"/>
                  <a:pt x="514150" y="3961981"/>
                  <a:pt x="518113" y="3965944"/>
                </a:cubicBezTo>
                <a:cubicBezTo>
                  <a:pt x="522076" y="3969907"/>
                  <a:pt x="530805" y="3966700"/>
                  <a:pt x="534062" y="3971260"/>
                </a:cubicBezTo>
                <a:cubicBezTo>
                  <a:pt x="574323" y="4027626"/>
                  <a:pt x="519629" y="3986448"/>
                  <a:pt x="560643" y="4013791"/>
                </a:cubicBezTo>
                <a:cubicBezTo>
                  <a:pt x="565959" y="4026196"/>
                  <a:pt x="570129" y="4039157"/>
                  <a:pt x="576592" y="4051005"/>
                </a:cubicBezTo>
                <a:cubicBezTo>
                  <a:pt x="609840" y="4111960"/>
                  <a:pt x="593424" y="4011999"/>
                  <a:pt x="629755" y="4157330"/>
                </a:cubicBezTo>
                <a:cubicBezTo>
                  <a:pt x="640382" y="4199839"/>
                  <a:pt x="647431" y="4230046"/>
                  <a:pt x="661652" y="4274288"/>
                </a:cubicBezTo>
                <a:cubicBezTo>
                  <a:pt x="669714" y="4299368"/>
                  <a:pt x="677856" y="4324502"/>
                  <a:pt x="688234" y="4348716"/>
                </a:cubicBezTo>
                <a:cubicBezTo>
                  <a:pt x="693550" y="4361121"/>
                  <a:pt x="699571" y="4373247"/>
                  <a:pt x="704183" y="4385930"/>
                </a:cubicBezTo>
                <a:cubicBezTo>
                  <a:pt x="706680" y="4392797"/>
                  <a:pt x="706231" y="4400660"/>
                  <a:pt x="709499" y="4407195"/>
                </a:cubicBezTo>
                <a:cubicBezTo>
                  <a:pt x="713462" y="4415120"/>
                  <a:pt x="720132" y="4421372"/>
                  <a:pt x="725448" y="4428460"/>
                </a:cubicBezTo>
                <a:cubicBezTo>
                  <a:pt x="742826" y="4480598"/>
                  <a:pt x="714652" y="4406949"/>
                  <a:pt x="746713" y="4455042"/>
                </a:cubicBezTo>
                <a:cubicBezTo>
                  <a:pt x="750766" y="4461121"/>
                  <a:pt x="750022" y="4469282"/>
                  <a:pt x="752029" y="4476307"/>
                </a:cubicBezTo>
                <a:cubicBezTo>
                  <a:pt x="753569" y="4481695"/>
                  <a:pt x="754840" y="4487244"/>
                  <a:pt x="757346" y="4492256"/>
                </a:cubicBezTo>
                <a:cubicBezTo>
                  <a:pt x="784227" y="4546018"/>
                  <a:pt x="762834" y="4496820"/>
                  <a:pt x="783927" y="4534786"/>
                </a:cubicBezTo>
                <a:cubicBezTo>
                  <a:pt x="830782" y="4619125"/>
                  <a:pt x="774077" y="4520402"/>
                  <a:pt x="810508" y="4593265"/>
                </a:cubicBezTo>
                <a:cubicBezTo>
                  <a:pt x="822491" y="4617232"/>
                  <a:pt x="827566" y="4620337"/>
                  <a:pt x="842406" y="4641112"/>
                </a:cubicBezTo>
                <a:cubicBezTo>
                  <a:pt x="846120" y="4646311"/>
                  <a:pt x="848949" y="4652152"/>
                  <a:pt x="853039" y="4657060"/>
                </a:cubicBezTo>
                <a:cubicBezTo>
                  <a:pt x="857852" y="4662836"/>
                  <a:pt x="864174" y="4667233"/>
                  <a:pt x="868987" y="4673009"/>
                </a:cubicBezTo>
                <a:cubicBezTo>
                  <a:pt x="873077" y="4677918"/>
                  <a:pt x="876450" y="4683410"/>
                  <a:pt x="879620" y="4688958"/>
                </a:cubicBezTo>
                <a:cubicBezTo>
                  <a:pt x="883552" y="4695839"/>
                  <a:pt x="883912" y="4705468"/>
                  <a:pt x="890252" y="4710223"/>
                </a:cubicBezTo>
                <a:cubicBezTo>
                  <a:pt x="899218" y="4716948"/>
                  <a:pt x="911517" y="4717312"/>
                  <a:pt x="922150" y="4720856"/>
                </a:cubicBezTo>
                <a:lnTo>
                  <a:pt x="969997" y="4736805"/>
                </a:lnTo>
                <a:cubicBezTo>
                  <a:pt x="975313" y="4738577"/>
                  <a:pt x="980934" y="4739615"/>
                  <a:pt x="985946" y="4742121"/>
                </a:cubicBezTo>
                <a:cubicBezTo>
                  <a:pt x="994284" y="4746290"/>
                  <a:pt x="1015646" y="4755873"/>
                  <a:pt x="1023159" y="4763386"/>
                </a:cubicBezTo>
                <a:lnTo>
                  <a:pt x="1023159" y="4768702"/>
                </a:lnTo>
              </a:path>
            </a:pathLst>
          </a:custGeom>
          <a:noFill/>
          <a:ln w="28575">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297DEC44-2B37-4716-86BD-2B232D4F920F}"/>
              </a:ext>
            </a:extLst>
          </p:cNvPr>
          <p:cNvSpPr/>
          <p:nvPr/>
        </p:nvSpPr>
        <p:spPr>
          <a:xfrm>
            <a:off x="1228060" y="5833769"/>
            <a:ext cx="3224204" cy="8009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7753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85C8248-3166-41C8-AC1D-B81DFE32400C}"/>
              </a:ext>
            </a:extLst>
          </p:cNvPr>
          <p:cNvPicPr>
            <a:picLocks noChangeAspect="1"/>
          </p:cNvPicPr>
          <p:nvPr/>
        </p:nvPicPr>
        <p:blipFill>
          <a:blip r:embed="rId2"/>
          <a:stretch>
            <a:fillRect/>
          </a:stretch>
        </p:blipFill>
        <p:spPr>
          <a:xfrm>
            <a:off x="1823089" y="106325"/>
            <a:ext cx="5497820" cy="1576877"/>
          </a:xfrm>
          <a:prstGeom prst="rect">
            <a:avLst/>
          </a:prstGeom>
        </p:spPr>
      </p:pic>
      <p:pic>
        <p:nvPicPr>
          <p:cNvPr id="3" name="Picture 2">
            <a:extLst>
              <a:ext uri="{FF2B5EF4-FFF2-40B4-BE49-F238E27FC236}">
                <a16:creationId xmlns:a16="http://schemas.microsoft.com/office/drawing/2014/main" xmlns="" id="{13222896-3253-4190-8403-AD849692933F}"/>
              </a:ext>
            </a:extLst>
          </p:cNvPr>
          <p:cNvPicPr>
            <a:picLocks noChangeAspect="1"/>
          </p:cNvPicPr>
          <p:nvPr/>
        </p:nvPicPr>
        <p:blipFill>
          <a:blip r:embed="rId3"/>
          <a:stretch>
            <a:fillRect/>
          </a:stretch>
        </p:blipFill>
        <p:spPr>
          <a:xfrm>
            <a:off x="1408441" y="1598141"/>
            <a:ext cx="6497237" cy="2439572"/>
          </a:xfrm>
          <a:prstGeom prst="rect">
            <a:avLst/>
          </a:prstGeom>
        </p:spPr>
      </p:pic>
      <p:pic>
        <p:nvPicPr>
          <p:cNvPr id="4" name="Picture 3">
            <a:extLst>
              <a:ext uri="{FF2B5EF4-FFF2-40B4-BE49-F238E27FC236}">
                <a16:creationId xmlns:a16="http://schemas.microsoft.com/office/drawing/2014/main" xmlns="" id="{CD0CCB9B-2C3E-433A-9BBA-C39E3F4B880F}"/>
              </a:ext>
            </a:extLst>
          </p:cNvPr>
          <p:cNvPicPr>
            <a:picLocks noChangeAspect="1"/>
          </p:cNvPicPr>
          <p:nvPr/>
        </p:nvPicPr>
        <p:blipFill>
          <a:blip r:embed="rId4"/>
          <a:stretch>
            <a:fillRect/>
          </a:stretch>
        </p:blipFill>
        <p:spPr>
          <a:xfrm>
            <a:off x="2950618" y="4259343"/>
            <a:ext cx="3733005" cy="2407271"/>
          </a:xfrm>
          <a:prstGeom prst="rect">
            <a:avLst/>
          </a:prstGeom>
        </p:spPr>
      </p:pic>
      <p:sp>
        <p:nvSpPr>
          <p:cNvPr id="5" name="TextBox 4"/>
          <p:cNvSpPr txBox="1"/>
          <p:nvPr/>
        </p:nvSpPr>
        <p:spPr>
          <a:xfrm>
            <a:off x="6229882" y="1025661"/>
            <a:ext cx="299103" cy="461665"/>
          </a:xfrm>
          <a:prstGeom prst="rect">
            <a:avLst/>
          </a:prstGeom>
          <a:solidFill>
            <a:schemeClr val="bg1"/>
          </a:solidFill>
        </p:spPr>
        <p:txBody>
          <a:bodyPr wrap="square" rtlCol="0">
            <a:spAutoFit/>
          </a:bodyPr>
          <a:lstStyle/>
          <a:p>
            <a:r>
              <a:rPr lang="en-US" sz="2400" dirty="0" smtClean="0"/>
              <a:t>&gt; </a:t>
            </a:r>
            <a:endParaRPr lang="en-US" sz="2400" dirty="0"/>
          </a:p>
        </p:txBody>
      </p:sp>
    </p:spTree>
    <p:extLst>
      <p:ext uri="{BB962C8B-B14F-4D97-AF65-F5344CB8AC3E}">
        <p14:creationId xmlns:p14="http://schemas.microsoft.com/office/powerpoint/2010/main" val="254062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28081C2-F5B2-409E-8BF6-0F90FB485DF9}"/>
              </a:ext>
            </a:extLst>
          </p:cNvPr>
          <p:cNvPicPr>
            <a:picLocks noChangeAspect="1"/>
          </p:cNvPicPr>
          <p:nvPr/>
        </p:nvPicPr>
        <p:blipFill>
          <a:blip r:embed="rId2"/>
          <a:stretch>
            <a:fillRect/>
          </a:stretch>
        </p:blipFill>
        <p:spPr>
          <a:xfrm>
            <a:off x="1635872" y="1206796"/>
            <a:ext cx="5544077" cy="2052083"/>
          </a:xfrm>
          <a:prstGeom prst="rect">
            <a:avLst/>
          </a:prstGeom>
        </p:spPr>
      </p:pic>
      <p:sp>
        <p:nvSpPr>
          <p:cNvPr id="2" name="TextBox 1"/>
          <p:cNvSpPr txBox="1"/>
          <p:nvPr/>
        </p:nvSpPr>
        <p:spPr>
          <a:xfrm>
            <a:off x="3828516" y="3074213"/>
            <a:ext cx="3989875" cy="369332"/>
          </a:xfrm>
          <a:prstGeom prst="rect">
            <a:avLst/>
          </a:prstGeom>
          <a:noFill/>
        </p:spPr>
        <p:txBody>
          <a:bodyPr wrap="none" rtlCol="0">
            <a:spAutoFit/>
          </a:bodyPr>
          <a:lstStyle/>
          <a:p>
            <a:r>
              <a:rPr lang="en-US" dirty="0" smtClean="0"/>
              <a:t>(Momentum per unit area per unit time)</a:t>
            </a:r>
            <a:endParaRPr lang="en-US" dirty="0"/>
          </a:p>
        </p:txBody>
      </p:sp>
    </p:spTree>
    <p:extLst>
      <p:ext uri="{BB962C8B-B14F-4D97-AF65-F5344CB8AC3E}">
        <p14:creationId xmlns:p14="http://schemas.microsoft.com/office/powerpoint/2010/main" val="2767962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6BC47BE-4131-48DE-853A-B9981D2DB997}"/>
              </a:ext>
            </a:extLst>
          </p:cNvPr>
          <p:cNvPicPr>
            <a:picLocks noChangeAspect="1"/>
          </p:cNvPicPr>
          <p:nvPr/>
        </p:nvPicPr>
        <p:blipFill>
          <a:blip r:embed="rId2"/>
          <a:stretch>
            <a:fillRect/>
          </a:stretch>
        </p:blipFill>
        <p:spPr>
          <a:xfrm>
            <a:off x="807737" y="935664"/>
            <a:ext cx="7627485" cy="3572540"/>
          </a:xfrm>
          <a:prstGeom prst="rect">
            <a:avLst/>
          </a:prstGeom>
        </p:spPr>
      </p:pic>
      <p:sp>
        <p:nvSpPr>
          <p:cNvPr id="3" name="TextBox 2">
            <a:extLst>
              <a:ext uri="{FF2B5EF4-FFF2-40B4-BE49-F238E27FC236}">
                <a16:creationId xmlns:a16="http://schemas.microsoft.com/office/drawing/2014/main" xmlns="" id="{A6ED9340-7033-42E9-8C59-4111C736E7B3}"/>
              </a:ext>
            </a:extLst>
          </p:cNvPr>
          <p:cNvSpPr txBox="1"/>
          <p:nvPr/>
        </p:nvSpPr>
        <p:spPr>
          <a:xfrm>
            <a:off x="1626780" y="5603358"/>
            <a:ext cx="6337005" cy="369332"/>
          </a:xfrm>
          <a:prstGeom prst="rect">
            <a:avLst/>
          </a:prstGeom>
          <a:noFill/>
        </p:spPr>
        <p:txBody>
          <a:bodyPr wrap="square" rtlCol="0">
            <a:spAutoFit/>
          </a:bodyPr>
          <a:lstStyle/>
          <a:p>
            <a:r>
              <a:rPr lang="en-US" dirty="0"/>
              <a:t>(These quantities are all per unit volume, i.e. densities)</a:t>
            </a:r>
          </a:p>
        </p:txBody>
      </p:sp>
    </p:spTree>
    <p:extLst>
      <p:ext uri="{BB962C8B-B14F-4D97-AF65-F5344CB8AC3E}">
        <p14:creationId xmlns:p14="http://schemas.microsoft.com/office/powerpoint/2010/main" val="2326174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98850D0-A694-4B94-8F36-8F3ECABF647C}"/>
              </a:ext>
            </a:extLst>
          </p:cNvPr>
          <p:cNvPicPr>
            <a:picLocks noChangeAspect="1"/>
          </p:cNvPicPr>
          <p:nvPr/>
        </p:nvPicPr>
        <p:blipFill rotWithShape="1">
          <a:blip r:embed="rId2"/>
          <a:srcRect t="12321"/>
          <a:stretch/>
        </p:blipFill>
        <p:spPr>
          <a:xfrm>
            <a:off x="902166" y="940037"/>
            <a:ext cx="7258323" cy="3335363"/>
          </a:xfrm>
          <a:prstGeom prst="rect">
            <a:avLst/>
          </a:prstGeom>
        </p:spPr>
      </p:pic>
      <p:pic>
        <p:nvPicPr>
          <p:cNvPr id="3" name="Picture 2">
            <a:extLst>
              <a:ext uri="{FF2B5EF4-FFF2-40B4-BE49-F238E27FC236}">
                <a16:creationId xmlns:a16="http://schemas.microsoft.com/office/drawing/2014/main" xmlns="" id="{CFECF9B0-1FF7-43F2-9860-C149441394D8}"/>
              </a:ext>
            </a:extLst>
          </p:cNvPr>
          <p:cNvPicPr>
            <a:picLocks noChangeAspect="1"/>
          </p:cNvPicPr>
          <p:nvPr/>
        </p:nvPicPr>
        <p:blipFill>
          <a:blip r:embed="rId3"/>
          <a:stretch>
            <a:fillRect/>
          </a:stretch>
        </p:blipFill>
        <p:spPr>
          <a:xfrm>
            <a:off x="5688867" y="4275400"/>
            <a:ext cx="1333938" cy="909770"/>
          </a:xfrm>
          <a:prstGeom prst="rect">
            <a:avLst/>
          </a:prstGeom>
        </p:spPr>
      </p:pic>
      <p:pic>
        <p:nvPicPr>
          <p:cNvPr id="4" name="Picture 3">
            <a:extLst>
              <a:ext uri="{FF2B5EF4-FFF2-40B4-BE49-F238E27FC236}">
                <a16:creationId xmlns:a16="http://schemas.microsoft.com/office/drawing/2014/main" xmlns="" id="{A2465D24-C066-4EC3-A79A-34752DC00B2F}"/>
              </a:ext>
            </a:extLst>
          </p:cNvPr>
          <p:cNvPicPr>
            <a:picLocks noChangeAspect="1"/>
          </p:cNvPicPr>
          <p:nvPr/>
        </p:nvPicPr>
        <p:blipFill>
          <a:blip r:embed="rId4"/>
          <a:stretch>
            <a:fillRect/>
          </a:stretch>
        </p:blipFill>
        <p:spPr>
          <a:xfrm>
            <a:off x="902166" y="4099963"/>
            <a:ext cx="2558479" cy="631526"/>
          </a:xfrm>
          <a:prstGeom prst="rect">
            <a:avLst/>
          </a:prstGeom>
        </p:spPr>
      </p:pic>
      <p:sp>
        <p:nvSpPr>
          <p:cNvPr id="5" name="TextBox 4">
            <a:extLst>
              <a:ext uri="{FF2B5EF4-FFF2-40B4-BE49-F238E27FC236}">
                <a16:creationId xmlns:a16="http://schemas.microsoft.com/office/drawing/2014/main" xmlns="" id="{C0E955F6-F08B-4F5F-BDE2-DC292161EB59}"/>
              </a:ext>
            </a:extLst>
          </p:cNvPr>
          <p:cNvSpPr txBox="1"/>
          <p:nvPr/>
        </p:nvSpPr>
        <p:spPr>
          <a:xfrm>
            <a:off x="53162" y="1546993"/>
            <a:ext cx="1121735" cy="1754326"/>
          </a:xfrm>
          <a:prstGeom prst="rect">
            <a:avLst/>
          </a:prstGeom>
          <a:noFill/>
        </p:spPr>
        <p:txBody>
          <a:bodyPr wrap="square" rtlCol="0">
            <a:spAutoFit/>
          </a:bodyPr>
          <a:lstStyle/>
          <a:p>
            <a:r>
              <a:rPr lang="en-US" dirty="0"/>
              <a:t>Charged cylinder radius </a:t>
            </a:r>
            <a:r>
              <a:rPr lang="en-US" i="1" dirty="0"/>
              <a:t>a</a:t>
            </a:r>
            <a:r>
              <a:rPr lang="en-US" dirty="0"/>
              <a:t> length </a:t>
            </a:r>
            <a:r>
              <a:rPr lang="en-US" i="1" dirty="0"/>
              <a:t>l</a:t>
            </a:r>
            <a:r>
              <a:rPr lang="en-US" dirty="0"/>
              <a:t> inside solenoid</a:t>
            </a:r>
          </a:p>
        </p:txBody>
      </p:sp>
      <p:cxnSp>
        <p:nvCxnSpPr>
          <p:cNvPr id="7" name="Connector: Curved 6">
            <a:extLst>
              <a:ext uri="{FF2B5EF4-FFF2-40B4-BE49-F238E27FC236}">
                <a16:creationId xmlns:a16="http://schemas.microsoft.com/office/drawing/2014/main" xmlns="" id="{28A0A8F6-646C-4DC6-A942-C6346429CAD4}"/>
              </a:ext>
            </a:extLst>
          </p:cNvPr>
          <p:cNvCxnSpPr/>
          <p:nvPr/>
        </p:nvCxnSpPr>
        <p:spPr>
          <a:xfrm flipV="1">
            <a:off x="983511" y="2373375"/>
            <a:ext cx="1197894" cy="726016"/>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62369" y="102019"/>
            <a:ext cx="1321837" cy="369332"/>
          </a:xfrm>
          <a:prstGeom prst="rect">
            <a:avLst/>
          </a:prstGeom>
          <a:noFill/>
        </p:spPr>
        <p:txBody>
          <a:bodyPr wrap="none" rtlCol="0">
            <a:spAutoFit/>
          </a:bodyPr>
          <a:lstStyle/>
          <a:p>
            <a:r>
              <a:rPr lang="en-US" dirty="0" smtClean="0"/>
              <a:t>Example 8.4</a:t>
            </a:r>
            <a:endParaRPr lang="en-US" dirty="0"/>
          </a:p>
        </p:txBody>
      </p:sp>
    </p:spTree>
    <p:extLst>
      <p:ext uri="{BB962C8B-B14F-4D97-AF65-F5344CB8AC3E}">
        <p14:creationId xmlns:p14="http://schemas.microsoft.com/office/powerpoint/2010/main" val="2334122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21D865C-E624-4CED-86D2-BEB540D2A53F}"/>
              </a:ext>
            </a:extLst>
          </p:cNvPr>
          <p:cNvPicPr>
            <a:picLocks noChangeAspect="1"/>
          </p:cNvPicPr>
          <p:nvPr/>
        </p:nvPicPr>
        <p:blipFill>
          <a:blip r:embed="rId2"/>
          <a:stretch>
            <a:fillRect/>
          </a:stretch>
        </p:blipFill>
        <p:spPr>
          <a:xfrm>
            <a:off x="266641" y="108661"/>
            <a:ext cx="2077382" cy="822875"/>
          </a:xfrm>
          <a:prstGeom prst="rect">
            <a:avLst/>
          </a:prstGeom>
        </p:spPr>
      </p:pic>
      <p:pic>
        <p:nvPicPr>
          <p:cNvPr id="3" name="Picture 2"/>
          <p:cNvPicPr>
            <a:picLocks noChangeAspect="1"/>
          </p:cNvPicPr>
          <p:nvPr/>
        </p:nvPicPr>
        <p:blipFill>
          <a:blip r:embed="rId3"/>
          <a:stretch>
            <a:fillRect/>
          </a:stretch>
        </p:blipFill>
        <p:spPr>
          <a:xfrm>
            <a:off x="1145137" y="1205796"/>
            <a:ext cx="3507104" cy="656473"/>
          </a:xfrm>
          <a:prstGeom prst="rect">
            <a:avLst/>
          </a:prstGeom>
        </p:spPr>
      </p:pic>
      <p:pic>
        <p:nvPicPr>
          <p:cNvPr id="4" name="Picture 3"/>
          <p:cNvPicPr>
            <a:picLocks noChangeAspect="1"/>
          </p:cNvPicPr>
          <p:nvPr/>
        </p:nvPicPr>
        <p:blipFill>
          <a:blip r:embed="rId4"/>
          <a:stretch>
            <a:fillRect/>
          </a:stretch>
        </p:blipFill>
        <p:spPr>
          <a:xfrm>
            <a:off x="1145137" y="2279583"/>
            <a:ext cx="4838017" cy="779364"/>
          </a:xfrm>
          <a:prstGeom prst="rect">
            <a:avLst/>
          </a:prstGeom>
        </p:spPr>
      </p:pic>
      <p:pic>
        <p:nvPicPr>
          <p:cNvPr id="5" name="Picture 4"/>
          <p:cNvPicPr>
            <a:picLocks noChangeAspect="1"/>
          </p:cNvPicPr>
          <p:nvPr/>
        </p:nvPicPr>
        <p:blipFill>
          <a:blip r:embed="rId5"/>
          <a:stretch>
            <a:fillRect/>
          </a:stretch>
        </p:blipFill>
        <p:spPr>
          <a:xfrm>
            <a:off x="266641" y="3308603"/>
            <a:ext cx="3552732" cy="489205"/>
          </a:xfrm>
          <a:prstGeom prst="rect">
            <a:avLst/>
          </a:prstGeom>
        </p:spPr>
      </p:pic>
      <p:pic>
        <p:nvPicPr>
          <p:cNvPr id="6" name="Picture 5"/>
          <p:cNvPicPr>
            <a:picLocks noChangeAspect="1"/>
          </p:cNvPicPr>
          <p:nvPr/>
        </p:nvPicPr>
        <p:blipFill>
          <a:blip r:embed="rId6"/>
          <a:stretch>
            <a:fillRect/>
          </a:stretch>
        </p:blipFill>
        <p:spPr>
          <a:xfrm>
            <a:off x="632390" y="4047464"/>
            <a:ext cx="2116524" cy="725034"/>
          </a:xfrm>
          <a:prstGeom prst="rect">
            <a:avLst/>
          </a:prstGeom>
        </p:spPr>
      </p:pic>
      <p:pic>
        <p:nvPicPr>
          <p:cNvPr id="7" name="Picture 6"/>
          <p:cNvPicPr>
            <a:picLocks noChangeAspect="1"/>
          </p:cNvPicPr>
          <p:nvPr/>
        </p:nvPicPr>
        <p:blipFill>
          <a:blip r:embed="rId7"/>
          <a:stretch>
            <a:fillRect/>
          </a:stretch>
        </p:blipFill>
        <p:spPr>
          <a:xfrm>
            <a:off x="1341466" y="4845688"/>
            <a:ext cx="2814895" cy="796907"/>
          </a:xfrm>
          <a:prstGeom prst="rect">
            <a:avLst/>
          </a:prstGeom>
        </p:spPr>
      </p:pic>
      <p:pic>
        <p:nvPicPr>
          <p:cNvPr id="8" name="Picture 7"/>
          <p:cNvPicPr>
            <a:picLocks noChangeAspect="1"/>
          </p:cNvPicPr>
          <p:nvPr/>
        </p:nvPicPr>
        <p:blipFill>
          <a:blip r:embed="rId8"/>
          <a:stretch>
            <a:fillRect/>
          </a:stretch>
        </p:blipFill>
        <p:spPr>
          <a:xfrm>
            <a:off x="1341466" y="5728249"/>
            <a:ext cx="1940444" cy="893251"/>
          </a:xfrm>
          <a:prstGeom prst="rect">
            <a:avLst/>
          </a:prstGeom>
        </p:spPr>
      </p:pic>
      <p:pic>
        <p:nvPicPr>
          <p:cNvPr id="9" name="Picture 8"/>
          <p:cNvPicPr>
            <a:picLocks noChangeAspect="1"/>
          </p:cNvPicPr>
          <p:nvPr/>
        </p:nvPicPr>
        <p:blipFill>
          <a:blip r:embed="rId9"/>
          <a:stretch>
            <a:fillRect/>
          </a:stretch>
        </p:blipFill>
        <p:spPr>
          <a:xfrm>
            <a:off x="4050191" y="5845713"/>
            <a:ext cx="1829829" cy="482057"/>
          </a:xfrm>
          <a:prstGeom prst="rect">
            <a:avLst/>
          </a:prstGeom>
        </p:spPr>
      </p:pic>
    </p:spTree>
    <p:extLst>
      <p:ext uri="{BB962C8B-B14F-4D97-AF65-F5344CB8AC3E}">
        <p14:creationId xmlns:p14="http://schemas.microsoft.com/office/powerpoint/2010/main" val="1483069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4003" y="0"/>
            <a:ext cx="5142095" cy="743531"/>
          </a:xfrm>
          <a:prstGeom prst="rect">
            <a:avLst/>
          </a:prstGeom>
        </p:spPr>
      </p:pic>
      <p:pic>
        <p:nvPicPr>
          <p:cNvPr id="3" name="Picture 2"/>
          <p:cNvPicPr>
            <a:picLocks noChangeAspect="1"/>
          </p:cNvPicPr>
          <p:nvPr/>
        </p:nvPicPr>
        <p:blipFill>
          <a:blip r:embed="rId3"/>
          <a:stretch>
            <a:fillRect/>
          </a:stretch>
        </p:blipFill>
        <p:spPr>
          <a:xfrm>
            <a:off x="1880075" y="1001414"/>
            <a:ext cx="2089326" cy="611356"/>
          </a:xfrm>
          <a:prstGeom prst="rect">
            <a:avLst/>
          </a:prstGeom>
        </p:spPr>
      </p:pic>
      <p:pic>
        <p:nvPicPr>
          <p:cNvPr id="4" name="Picture 3"/>
          <p:cNvPicPr>
            <a:picLocks noChangeAspect="1"/>
          </p:cNvPicPr>
          <p:nvPr/>
        </p:nvPicPr>
        <p:blipFill>
          <a:blip r:embed="rId4"/>
          <a:stretch>
            <a:fillRect/>
          </a:stretch>
        </p:blipFill>
        <p:spPr>
          <a:xfrm>
            <a:off x="2514395" y="1779791"/>
            <a:ext cx="3757424" cy="937772"/>
          </a:xfrm>
          <a:prstGeom prst="rect">
            <a:avLst/>
          </a:prstGeom>
        </p:spPr>
      </p:pic>
      <p:pic>
        <p:nvPicPr>
          <p:cNvPr id="5" name="Picture 4"/>
          <p:cNvPicPr>
            <a:picLocks noChangeAspect="1"/>
          </p:cNvPicPr>
          <p:nvPr/>
        </p:nvPicPr>
        <p:blipFill>
          <a:blip r:embed="rId5"/>
          <a:stretch>
            <a:fillRect/>
          </a:stretch>
        </p:blipFill>
        <p:spPr>
          <a:xfrm>
            <a:off x="2514395" y="2884584"/>
            <a:ext cx="3511564" cy="832590"/>
          </a:xfrm>
          <a:prstGeom prst="rect">
            <a:avLst/>
          </a:prstGeom>
        </p:spPr>
      </p:pic>
    </p:spTree>
    <p:extLst>
      <p:ext uri="{BB962C8B-B14F-4D97-AF65-F5344CB8AC3E}">
        <p14:creationId xmlns:p14="http://schemas.microsoft.com/office/powerpoint/2010/main" val="3392254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01510" y="291574"/>
            <a:ext cx="3821290" cy="1557437"/>
          </a:xfrm>
          <a:prstGeom prst="rect">
            <a:avLst/>
          </a:prstGeom>
        </p:spPr>
      </p:pic>
      <p:sp>
        <p:nvSpPr>
          <p:cNvPr id="3" name="TextBox 2"/>
          <p:cNvSpPr txBox="1"/>
          <p:nvPr/>
        </p:nvSpPr>
        <p:spPr>
          <a:xfrm>
            <a:off x="3663687" y="427290"/>
            <a:ext cx="5134804" cy="369332"/>
          </a:xfrm>
          <a:prstGeom prst="rect">
            <a:avLst/>
          </a:prstGeom>
          <a:noFill/>
        </p:spPr>
        <p:txBody>
          <a:bodyPr wrap="none" rtlCol="0">
            <a:spAutoFit/>
          </a:bodyPr>
          <a:lstStyle/>
          <a:p>
            <a:r>
              <a:rPr lang="en-US" dirty="0" smtClean="0"/>
              <a:t>In the solenoid.  B goes to zero. An E-field is induced.</a:t>
            </a:r>
            <a:endParaRPr lang="en-US" dirty="0"/>
          </a:p>
        </p:txBody>
      </p:sp>
      <p:sp>
        <p:nvSpPr>
          <p:cNvPr id="4" name="Rectangle 3"/>
          <p:cNvSpPr/>
          <p:nvPr/>
        </p:nvSpPr>
        <p:spPr>
          <a:xfrm>
            <a:off x="6281683" y="996790"/>
            <a:ext cx="2751221" cy="923330"/>
          </a:xfrm>
          <a:prstGeom prst="rect">
            <a:avLst/>
          </a:prstGeom>
        </p:spPr>
        <p:txBody>
          <a:bodyPr wrap="square">
            <a:spAutoFit/>
          </a:bodyPr>
          <a:lstStyle/>
          <a:p>
            <a:r>
              <a:rPr lang="en-US" dirty="0"/>
              <a:t> Field momentum goes </a:t>
            </a:r>
            <a:r>
              <a:rPr lang="en-US" dirty="0" smtClean="0"/>
              <a:t>away, but total momentum has to be conserved.</a:t>
            </a:r>
            <a:endParaRPr lang="en-US" dirty="0"/>
          </a:p>
        </p:txBody>
      </p:sp>
      <p:pic>
        <p:nvPicPr>
          <p:cNvPr id="5" name="Picture 4"/>
          <p:cNvPicPr>
            <a:picLocks noChangeAspect="1"/>
          </p:cNvPicPr>
          <p:nvPr/>
        </p:nvPicPr>
        <p:blipFill>
          <a:blip r:embed="rId3"/>
          <a:stretch>
            <a:fillRect/>
          </a:stretch>
        </p:blipFill>
        <p:spPr>
          <a:xfrm>
            <a:off x="2298818" y="2526916"/>
            <a:ext cx="4635663" cy="1463216"/>
          </a:xfrm>
          <a:prstGeom prst="rect">
            <a:avLst/>
          </a:prstGeom>
        </p:spPr>
      </p:pic>
      <p:pic>
        <p:nvPicPr>
          <p:cNvPr id="6" name="Picture 5"/>
          <p:cNvPicPr>
            <a:picLocks noChangeAspect="1"/>
          </p:cNvPicPr>
          <p:nvPr/>
        </p:nvPicPr>
        <p:blipFill>
          <a:blip r:embed="rId4"/>
          <a:stretch>
            <a:fillRect/>
          </a:stretch>
        </p:blipFill>
        <p:spPr>
          <a:xfrm>
            <a:off x="2512464" y="4203357"/>
            <a:ext cx="4903036" cy="1732748"/>
          </a:xfrm>
          <a:prstGeom prst="rect">
            <a:avLst/>
          </a:prstGeom>
        </p:spPr>
      </p:pic>
      <p:cxnSp>
        <p:nvCxnSpPr>
          <p:cNvPr id="8" name="Straight Connector 7"/>
          <p:cNvCxnSpPr/>
          <p:nvPr/>
        </p:nvCxnSpPr>
        <p:spPr>
          <a:xfrm>
            <a:off x="3204673" y="996790"/>
            <a:ext cx="2649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09630" y="996790"/>
            <a:ext cx="1794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96740" y="1162228"/>
            <a:ext cx="17091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298818" y="2597921"/>
            <a:ext cx="307649" cy="205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031661" y="2623559"/>
            <a:ext cx="1766830" cy="369332"/>
          </a:xfrm>
          <a:prstGeom prst="rect">
            <a:avLst/>
          </a:prstGeom>
          <a:noFill/>
        </p:spPr>
        <p:txBody>
          <a:bodyPr wrap="none" rtlCol="0">
            <a:spAutoFit/>
          </a:bodyPr>
          <a:lstStyle/>
          <a:p>
            <a:r>
              <a:rPr lang="en-US" dirty="0" smtClean="0"/>
              <a:t>Outside solenoid</a:t>
            </a:r>
            <a:endParaRPr lang="en-US" dirty="0"/>
          </a:p>
        </p:txBody>
      </p:sp>
      <p:sp>
        <p:nvSpPr>
          <p:cNvPr id="18" name="TextBox 17"/>
          <p:cNvSpPr txBox="1"/>
          <p:nvPr/>
        </p:nvSpPr>
        <p:spPr>
          <a:xfrm>
            <a:off x="7031661" y="3413458"/>
            <a:ext cx="1595309" cy="369332"/>
          </a:xfrm>
          <a:prstGeom prst="rect">
            <a:avLst/>
          </a:prstGeom>
          <a:noFill/>
        </p:spPr>
        <p:txBody>
          <a:bodyPr wrap="none" rtlCol="0">
            <a:spAutoFit/>
          </a:bodyPr>
          <a:lstStyle/>
          <a:p>
            <a:r>
              <a:rPr lang="en-US" dirty="0" smtClean="0"/>
              <a:t>Inside solenoid</a:t>
            </a:r>
            <a:endParaRPr lang="en-US" dirty="0"/>
          </a:p>
        </p:txBody>
      </p:sp>
    </p:spTree>
    <p:extLst>
      <p:ext uri="{BB962C8B-B14F-4D97-AF65-F5344CB8AC3E}">
        <p14:creationId xmlns:p14="http://schemas.microsoft.com/office/powerpoint/2010/main" val="599608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26863" y="1121171"/>
            <a:ext cx="3659658" cy="773829"/>
          </a:xfrm>
          <a:prstGeom prst="rect">
            <a:avLst/>
          </a:prstGeom>
        </p:spPr>
      </p:pic>
      <p:sp>
        <p:nvSpPr>
          <p:cNvPr id="3" name="TextBox 2"/>
          <p:cNvSpPr txBox="1"/>
          <p:nvPr/>
        </p:nvSpPr>
        <p:spPr>
          <a:xfrm>
            <a:off x="215428" y="234173"/>
            <a:ext cx="6794296" cy="369332"/>
          </a:xfrm>
          <a:prstGeom prst="rect">
            <a:avLst/>
          </a:prstGeom>
          <a:noFill/>
        </p:spPr>
        <p:txBody>
          <a:bodyPr wrap="none" rtlCol="0">
            <a:spAutoFit/>
          </a:bodyPr>
          <a:lstStyle/>
          <a:p>
            <a:r>
              <a:rPr lang="en-US" dirty="0" smtClean="0"/>
              <a:t>The induced E-field acts </a:t>
            </a:r>
            <a:r>
              <a:rPr lang="en-US" dirty="0" smtClean="0"/>
              <a:t>to produce </a:t>
            </a:r>
            <a:r>
              <a:rPr lang="en-US" dirty="0" smtClean="0"/>
              <a:t>a torque on the charged cylinders.</a:t>
            </a:r>
            <a:endParaRPr lang="en-US" dirty="0"/>
          </a:p>
        </p:txBody>
      </p:sp>
      <p:sp>
        <p:nvSpPr>
          <p:cNvPr id="4" name="TextBox 3"/>
          <p:cNvSpPr txBox="1"/>
          <p:nvPr/>
        </p:nvSpPr>
        <p:spPr>
          <a:xfrm>
            <a:off x="215428" y="936505"/>
            <a:ext cx="2192331" cy="369332"/>
          </a:xfrm>
          <a:prstGeom prst="rect">
            <a:avLst/>
          </a:prstGeom>
          <a:solidFill>
            <a:schemeClr val="bg1"/>
          </a:solidFill>
        </p:spPr>
        <p:txBody>
          <a:bodyPr wrap="none" rtlCol="0">
            <a:spAutoFit/>
          </a:bodyPr>
          <a:lstStyle/>
          <a:p>
            <a:r>
              <a:rPr lang="en-US" dirty="0" smtClean="0"/>
              <a:t>On the outer cylinder</a:t>
            </a:r>
            <a:endParaRPr lang="en-US" dirty="0"/>
          </a:p>
        </p:txBody>
      </p:sp>
      <p:pic>
        <p:nvPicPr>
          <p:cNvPr id="5" name="Picture 4"/>
          <p:cNvPicPr>
            <a:picLocks noChangeAspect="1"/>
          </p:cNvPicPr>
          <p:nvPr/>
        </p:nvPicPr>
        <p:blipFill>
          <a:blip r:embed="rId3"/>
          <a:stretch>
            <a:fillRect/>
          </a:stretch>
        </p:blipFill>
        <p:spPr>
          <a:xfrm>
            <a:off x="2281735" y="899171"/>
            <a:ext cx="1219886" cy="444000"/>
          </a:xfrm>
          <a:prstGeom prst="rect">
            <a:avLst/>
          </a:prstGeom>
        </p:spPr>
      </p:pic>
      <p:pic>
        <p:nvPicPr>
          <p:cNvPr id="6" name="Picture 5"/>
          <p:cNvPicPr>
            <a:picLocks noChangeAspect="1"/>
          </p:cNvPicPr>
          <p:nvPr/>
        </p:nvPicPr>
        <p:blipFill>
          <a:blip r:embed="rId4"/>
          <a:stretch>
            <a:fillRect/>
          </a:stretch>
        </p:blipFill>
        <p:spPr>
          <a:xfrm>
            <a:off x="3247263" y="1916775"/>
            <a:ext cx="3456343" cy="1002172"/>
          </a:xfrm>
          <a:prstGeom prst="rect">
            <a:avLst/>
          </a:prstGeom>
        </p:spPr>
      </p:pic>
      <p:pic>
        <p:nvPicPr>
          <p:cNvPr id="7" name="Picture 6"/>
          <p:cNvPicPr>
            <a:picLocks noChangeAspect="1"/>
          </p:cNvPicPr>
          <p:nvPr/>
        </p:nvPicPr>
        <p:blipFill>
          <a:blip r:embed="rId5"/>
          <a:stretch>
            <a:fillRect/>
          </a:stretch>
        </p:blipFill>
        <p:spPr>
          <a:xfrm>
            <a:off x="3247263" y="3067580"/>
            <a:ext cx="2897229" cy="697714"/>
          </a:xfrm>
          <a:prstGeom prst="rect">
            <a:avLst/>
          </a:prstGeom>
        </p:spPr>
      </p:pic>
      <p:sp>
        <p:nvSpPr>
          <p:cNvPr id="8" name="TextBox 7"/>
          <p:cNvSpPr txBox="1"/>
          <p:nvPr/>
        </p:nvSpPr>
        <p:spPr>
          <a:xfrm>
            <a:off x="215428" y="3983049"/>
            <a:ext cx="7520457" cy="369332"/>
          </a:xfrm>
          <a:prstGeom prst="rect">
            <a:avLst/>
          </a:prstGeom>
          <a:noFill/>
        </p:spPr>
        <p:txBody>
          <a:bodyPr wrap="none" rtlCol="0">
            <a:spAutoFit/>
          </a:bodyPr>
          <a:lstStyle/>
          <a:p>
            <a:r>
              <a:rPr lang="en-US" dirty="0" smtClean="0"/>
              <a:t>The outer cylinder acquires mechanical angular momentum due to this torque</a:t>
            </a:r>
            <a:endParaRPr lang="en-US" dirty="0"/>
          </a:p>
        </p:txBody>
      </p:sp>
      <p:pic>
        <p:nvPicPr>
          <p:cNvPr id="9" name="Picture 8"/>
          <p:cNvPicPr>
            <a:picLocks noChangeAspect="1"/>
          </p:cNvPicPr>
          <p:nvPr/>
        </p:nvPicPr>
        <p:blipFill>
          <a:blip r:embed="rId6"/>
          <a:stretch>
            <a:fillRect/>
          </a:stretch>
        </p:blipFill>
        <p:spPr>
          <a:xfrm>
            <a:off x="2726863" y="4285458"/>
            <a:ext cx="2033143" cy="837257"/>
          </a:xfrm>
          <a:prstGeom prst="rect">
            <a:avLst/>
          </a:prstGeom>
        </p:spPr>
      </p:pic>
      <p:pic>
        <p:nvPicPr>
          <p:cNvPr id="10" name="Picture 9"/>
          <p:cNvPicPr>
            <a:picLocks noChangeAspect="1"/>
          </p:cNvPicPr>
          <p:nvPr/>
        </p:nvPicPr>
        <p:blipFill>
          <a:blip r:embed="rId7"/>
          <a:stretch>
            <a:fillRect/>
          </a:stretch>
        </p:blipFill>
        <p:spPr>
          <a:xfrm>
            <a:off x="3501621" y="5148353"/>
            <a:ext cx="3710486" cy="735772"/>
          </a:xfrm>
          <a:prstGeom prst="rect">
            <a:avLst/>
          </a:prstGeom>
        </p:spPr>
      </p:pic>
      <p:pic>
        <p:nvPicPr>
          <p:cNvPr id="11" name="Picture 10"/>
          <p:cNvPicPr>
            <a:picLocks noChangeAspect="1"/>
          </p:cNvPicPr>
          <p:nvPr/>
        </p:nvPicPr>
        <p:blipFill>
          <a:blip r:embed="rId8"/>
          <a:stretch>
            <a:fillRect/>
          </a:stretch>
        </p:blipFill>
        <p:spPr>
          <a:xfrm>
            <a:off x="3511950" y="5871195"/>
            <a:ext cx="1931486" cy="685029"/>
          </a:xfrm>
          <a:prstGeom prst="rect">
            <a:avLst/>
          </a:prstGeom>
        </p:spPr>
      </p:pic>
    </p:spTree>
    <p:extLst>
      <p:ext uri="{BB962C8B-B14F-4D97-AF65-F5344CB8AC3E}">
        <p14:creationId xmlns:p14="http://schemas.microsoft.com/office/powerpoint/2010/main" val="2114460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F5B9DDF-7D3C-4C05-A0E3-1CB05E2BF251}"/>
              </a:ext>
            </a:extLst>
          </p:cNvPr>
          <p:cNvPicPr>
            <a:picLocks noChangeAspect="1"/>
          </p:cNvPicPr>
          <p:nvPr/>
        </p:nvPicPr>
        <p:blipFill>
          <a:blip r:embed="rId2"/>
          <a:stretch>
            <a:fillRect/>
          </a:stretch>
        </p:blipFill>
        <p:spPr>
          <a:xfrm>
            <a:off x="1365545" y="808074"/>
            <a:ext cx="6680124" cy="5460269"/>
          </a:xfrm>
          <a:prstGeom prst="rect">
            <a:avLst/>
          </a:prstGeom>
        </p:spPr>
      </p:pic>
    </p:spTree>
    <p:extLst>
      <p:ext uri="{BB962C8B-B14F-4D97-AF65-F5344CB8AC3E}">
        <p14:creationId xmlns:p14="http://schemas.microsoft.com/office/powerpoint/2010/main" val="2388047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5476" y="274469"/>
            <a:ext cx="4127823" cy="433775"/>
          </a:xfrm>
          <a:prstGeom prst="rect">
            <a:avLst/>
          </a:prstGeom>
        </p:spPr>
      </p:pic>
      <p:pic>
        <p:nvPicPr>
          <p:cNvPr id="3" name="Picture 2"/>
          <p:cNvPicPr>
            <a:picLocks noChangeAspect="1"/>
          </p:cNvPicPr>
          <p:nvPr/>
        </p:nvPicPr>
        <p:blipFill>
          <a:blip r:embed="rId3"/>
          <a:stretch>
            <a:fillRect/>
          </a:stretch>
        </p:blipFill>
        <p:spPr>
          <a:xfrm>
            <a:off x="1606609" y="964529"/>
            <a:ext cx="585867" cy="533272"/>
          </a:xfrm>
          <a:prstGeom prst="rect">
            <a:avLst/>
          </a:prstGeom>
        </p:spPr>
      </p:pic>
      <p:pic>
        <p:nvPicPr>
          <p:cNvPr id="4" name="Picture 3"/>
          <p:cNvPicPr>
            <a:picLocks noChangeAspect="1"/>
          </p:cNvPicPr>
          <p:nvPr/>
        </p:nvPicPr>
        <p:blipFill>
          <a:blip r:embed="rId4"/>
          <a:stretch>
            <a:fillRect/>
          </a:stretch>
        </p:blipFill>
        <p:spPr>
          <a:xfrm>
            <a:off x="2256090" y="1003617"/>
            <a:ext cx="2141716" cy="494184"/>
          </a:xfrm>
          <a:prstGeom prst="rect">
            <a:avLst/>
          </a:prstGeom>
        </p:spPr>
      </p:pic>
      <p:pic>
        <p:nvPicPr>
          <p:cNvPr id="5" name="Picture 4"/>
          <p:cNvPicPr>
            <a:picLocks noChangeAspect="1"/>
          </p:cNvPicPr>
          <p:nvPr/>
        </p:nvPicPr>
        <p:blipFill rotWithShape="1">
          <a:blip r:embed="rId5"/>
          <a:srcRect t="6662" b="-1"/>
          <a:stretch/>
        </p:blipFill>
        <p:spPr>
          <a:xfrm>
            <a:off x="2043002" y="1837346"/>
            <a:ext cx="2567891" cy="618818"/>
          </a:xfrm>
          <a:prstGeom prst="rect">
            <a:avLst/>
          </a:prstGeom>
        </p:spPr>
      </p:pic>
      <p:pic>
        <p:nvPicPr>
          <p:cNvPr id="6" name="Picture 5"/>
          <p:cNvPicPr>
            <a:picLocks noChangeAspect="1"/>
          </p:cNvPicPr>
          <p:nvPr/>
        </p:nvPicPr>
        <p:blipFill>
          <a:blip r:embed="rId6"/>
          <a:stretch>
            <a:fillRect/>
          </a:stretch>
        </p:blipFill>
        <p:spPr>
          <a:xfrm>
            <a:off x="1606609" y="2751537"/>
            <a:ext cx="3221008" cy="562726"/>
          </a:xfrm>
          <a:prstGeom prst="rect">
            <a:avLst/>
          </a:prstGeom>
        </p:spPr>
      </p:pic>
      <p:pic>
        <p:nvPicPr>
          <p:cNvPr id="7" name="Picture 6"/>
          <p:cNvPicPr>
            <a:picLocks noChangeAspect="1"/>
          </p:cNvPicPr>
          <p:nvPr/>
        </p:nvPicPr>
        <p:blipFill>
          <a:blip r:embed="rId7"/>
          <a:stretch>
            <a:fillRect/>
          </a:stretch>
        </p:blipFill>
        <p:spPr>
          <a:xfrm>
            <a:off x="2635642" y="4767815"/>
            <a:ext cx="3511564" cy="832590"/>
          </a:xfrm>
          <a:prstGeom prst="rect">
            <a:avLst/>
          </a:prstGeom>
        </p:spPr>
      </p:pic>
      <p:pic>
        <p:nvPicPr>
          <p:cNvPr id="8" name="Picture 7"/>
          <p:cNvPicPr>
            <a:picLocks noChangeAspect="1"/>
          </p:cNvPicPr>
          <p:nvPr/>
        </p:nvPicPr>
        <p:blipFill>
          <a:blip r:embed="rId8"/>
          <a:stretch>
            <a:fillRect/>
          </a:stretch>
        </p:blipFill>
        <p:spPr>
          <a:xfrm>
            <a:off x="1244718" y="4085280"/>
            <a:ext cx="1270714" cy="482057"/>
          </a:xfrm>
          <a:prstGeom prst="rect">
            <a:avLst/>
          </a:prstGeom>
        </p:spPr>
      </p:pic>
      <p:pic>
        <p:nvPicPr>
          <p:cNvPr id="9" name="Picture 8"/>
          <p:cNvPicPr>
            <a:picLocks noChangeAspect="1"/>
          </p:cNvPicPr>
          <p:nvPr/>
        </p:nvPicPr>
        <p:blipFill>
          <a:blip r:embed="rId9"/>
          <a:stretch>
            <a:fillRect/>
          </a:stretch>
        </p:blipFill>
        <p:spPr>
          <a:xfrm>
            <a:off x="2610377" y="3931036"/>
            <a:ext cx="3210483" cy="636301"/>
          </a:xfrm>
          <a:prstGeom prst="rect">
            <a:avLst/>
          </a:prstGeom>
        </p:spPr>
      </p:pic>
      <p:pic>
        <p:nvPicPr>
          <p:cNvPr id="10" name="Picture 9"/>
          <p:cNvPicPr>
            <a:picLocks noChangeAspect="1"/>
          </p:cNvPicPr>
          <p:nvPr/>
        </p:nvPicPr>
        <p:blipFill>
          <a:blip r:embed="rId10"/>
          <a:stretch>
            <a:fillRect/>
          </a:stretch>
        </p:blipFill>
        <p:spPr>
          <a:xfrm>
            <a:off x="6887539" y="3931036"/>
            <a:ext cx="1931486" cy="685029"/>
          </a:xfrm>
          <a:prstGeom prst="rect">
            <a:avLst/>
          </a:prstGeom>
        </p:spPr>
      </p:pic>
      <p:sp>
        <p:nvSpPr>
          <p:cNvPr id="11" name="TextBox 10"/>
          <p:cNvSpPr txBox="1"/>
          <p:nvPr/>
        </p:nvSpPr>
        <p:spPr>
          <a:xfrm>
            <a:off x="6172098" y="4044117"/>
            <a:ext cx="364202" cy="523220"/>
          </a:xfrm>
          <a:prstGeom prst="rect">
            <a:avLst/>
          </a:prstGeom>
          <a:noFill/>
        </p:spPr>
        <p:txBody>
          <a:bodyPr wrap="none" rtlCol="0">
            <a:spAutoFit/>
          </a:bodyPr>
          <a:lstStyle/>
          <a:p>
            <a:r>
              <a:rPr lang="en-US" sz="2800" dirty="0" smtClean="0"/>
              <a:t>+</a:t>
            </a:r>
            <a:endParaRPr lang="en-US" sz="2800" dirty="0"/>
          </a:p>
        </p:txBody>
      </p:sp>
      <p:sp>
        <p:nvSpPr>
          <p:cNvPr id="12" name="Rectangle 11"/>
          <p:cNvSpPr/>
          <p:nvPr/>
        </p:nvSpPr>
        <p:spPr>
          <a:xfrm>
            <a:off x="6680238" y="4224736"/>
            <a:ext cx="414600" cy="203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610377" y="5662383"/>
            <a:ext cx="803425" cy="461665"/>
          </a:xfrm>
          <a:prstGeom prst="rect">
            <a:avLst/>
          </a:prstGeom>
          <a:noFill/>
        </p:spPr>
        <p:txBody>
          <a:bodyPr wrap="none" rtlCol="0">
            <a:spAutoFit/>
          </a:bodyPr>
          <a:lstStyle/>
          <a:p>
            <a:r>
              <a:rPr lang="en-US" sz="2400" dirty="0" smtClean="0"/>
              <a:t>= </a:t>
            </a:r>
            <a:r>
              <a:rPr lang="en-US" sz="2400" dirty="0" err="1" smtClean="0"/>
              <a:t>L</a:t>
            </a:r>
            <a:r>
              <a:rPr lang="en-US" sz="2400" baseline="-25000" dirty="0" err="1" smtClean="0"/>
              <a:t>em</a:t>
            </a:r>
            <a:endParaRPr lang="en-US" sz="2400" baseline="-25000" dirty="0"/>
          </a:p>
        </p:txBody>
      </p:sp>
      <p:sp>
        <p:nvSpPr>
          <p:cNvPr id="14" name="TextBox 13"/>
          <p:cNvSpPr txBox="1"/>
          <p:nvPr/>
        </p:nvSpPr>
        <p:spPr>
          <a:xfrm>
            <a:off x="1528770" y="6124048"/>
            <a:ext cx="6024726" cy="646331"/>
          </a:xfrm>
          <a:prstGeom prst="rect">
            <a:avLst/>
          </a:prstGeom>
          <a:noFill/>
        </p:spPr>
        <p:txBody>
          <a:bodyPr wrap="none" rtlCol="0">
            <a:spAutoFit/>
          </a:bodyPr>
          <a:lstStyle/>
          <a:p>
            <a:r>
              <a:rPr lang="en-US" dirty="0" smtClean="0"/>
              <a:t>Angular momentum is conserved.  </a:t>
            </a:r>
          </a:p>
          <a:p>
            <a:r>
              <a:rPr lang="en-US" dirty="0" smtClean="0"/>
              <a:t>Field momentum is fully converted to mechanical momentum. </a:t>
            </a:r>
            <a:endParaRPr lang="en-US" dirty="0"/>
          </a:p>
        </p:txBody>
      </p:sp>
      <p:sp>
        <p:nvSpPr>
          <p:cNvPr id="15" name="Oval 14"/>
          <p:cNvSpPr/>
          <p:nvPr/>
        </p:nvSpPr>
        <p:spPr>
          <a:xfrm>
            <a:off x="3956703" y="1794616"/>
            <a:ext cx="51275"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9905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CFBECBC-DDE2-4A5D-9EFC-67EB22D7B363}"/>
              </a:ext>
            </a:extLst>
          </p:cNvPr>
          <p:cNvPicPr>
            <a:picLocks noChangeAspect="1"/>
          </p:cNvPicPr>
          <p:nvPr/>
        </p:nvPicPr>
        <p:blipFill rotWithShape="1">
          <a:blip r:embed="rId2"/>
          <a:srcRect t="43796"/>
          <a:stretch/>
        </p:blipFill>
        <p:spPr>
          <a:xfrm>
            <a:off x="1036504" y="3016665"/>
            <a:ext cx="7049556" cy="3646171"/>
          </a:xfrm>
          <a:prstGeom prst="rect">
            <a:avLst/>
          </a:prstGeom>
        </p:spPr>
      </p:pic>
      <p:sp>
        <p:nvSpPr>
          <p:cNvPr id="3" name="TextBox 2"/>
          <p:cNvSpPr txBox="1"/>
          <p:nvPr/>
        </p:nvSpPr>
        <p:spPr>
          <a:xfrm>
            <a:off x="1036504" y="1623702"/>
            <a:ext cx="6793591" cy="1015663"/>
          </a:xfrm>
          <a:prstGeom prst="rect">
            <a:avLst/>
          </a:prstGeom>
          <a:noFill/>
        </p:spPr>
        <p:txBody>
          <a:bodyPr wrap="none" rtlCol="0">
            <a:spAutoFit/>
          </a:bodyPr>
          <a:lstStyle/>
          <a:p>
            <a:r>
              <a:rPr lang="en-US" sz="2000" dirty="0" smtClean="0"/>
              <a:t>Energy conservation gives us </a:t>
            </a:r>
            <a:r>
              <a:rPr lang="en-US" sz="2000" b="1" dirty="0" err="1" smtClean="0"/>
              <a:t>Poynting’s</a:t>
            </a:r>
            <a:r>
              <a:rPr lang="en-US" sz="2000" b="1" dirty="0" smtClean="0"/>
              <a:t> theorem</a:t>
            </a:r>
          </a:p>
          <a:p>
            <a:endParaRPr lang="en-US" sz="2000" dirty="0"/>
          </a:p>
          <a:p>
            <a:r>
              <a:rPr lang="en-US" sz="2000" dirty="0" smtClean="0"/>
              <a:t>The electric field energy contained in a finite volume of space is</a:t>
            </a:r>
            <a:endParaRPr lang="en-US" sz="2000" dirty="0"/>
          </a:p>
        </p:txBody>
      </p:sp>
    </p:spTree>
    <p:extLst>
      <p:ext uri="{BB962C8B-B14F-4D97-AF65-F5344CB8AC3E}">
        <p14:creationId xmlns:p14="http://schemas.microsoft.com/office/powerpoint/2010/main" val="591221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8268247-93C5-48FE-96C6-3E69FA868F73}"/>
              </a:ext>
            </a:extLst>
          </p:cNvPr>
          <p:cNvPicPr>
            <a:picLocks noChangeAspect="1"/>
          </p:cNvPicPr>
          <p:nvPr/>
        </p:nvPicPr>
        <p:blipFill>
          <a:blip r:embed="rId2"/>
          <a:stretch>
            <a:fillRect/>
          </a:stretch>
        </p:blipFill>
        <p:spPr>
          <a:xfrm>
            <a:off x="581181" y="925033"/>
            <a:ext cx="7973165" cy="5002618"/>
          </a:xfrm>
          <a:prstGeom prst="rect">
            <a:avLst/>
          </a:prstGeom>
        </p:spPr>
      </p:pic>
    </p:spTree>
    <p:extLst>
      <p:ext uri="{BB962C8B-B14F-4D97-AF65-F5344CB8AC3E}">
        <p14:creationId xmlns:p14="http://schemas.microsoft.com/office/powerpoint/2010/main" val="3322119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8138F7C-4B69-4C73-A5B7-ACC177269D5A}"/>
              </a:ext>
            </a:extLst>
          </p:cNvPr>
          <p:cNvPicPr>
            <a:picLocks noChangeAspect="1"/>
          </p:cNvPicPr>
          <p:nvPr/>
        </p:nvPicPr>
        <p:blipFill>
          <a:blip r:embed="rId2"/>
          <a:stretch>
            <a:fillRect/>
          </a:stretch>
        </p:blipFill>
        <p:spPr>
          <a:xfrm>
            <a:off x="1250714" y="287079"/>
            <a:ext cx="6642571" cy="2551814"/>
          </a:xfrm>
          <a:prstGeom prst="rect">
            <a:avLst/>
          </a:prstGeom>
        </p:spPr>
      </p:pic>
      <p:pic>
        <p:nvPicPr>
          <p:cNvPr id="3" name="Picture 2">
            <a:extLst>
              <a:ext uri="{FF2B5EF4-FFF2-40B4-BE49-F238E27FC236}">
                <a16:creationId xmlns:a16="http://schemas.microsoft.com/office/drawing/2014/main" xmlns="" id="{E32F4BDB-440D-4A53-915F-0C352D7C37E9}"/>
              </a:ext>
            </a:extLst>
          </p:cNvPr>
          <p:cNvPicPr>
            <a:picLocks noChangeAspect="1"/>
          </p:cNvPicPr>
          <p:nvPr/>
        </p:nvPicPr>
        <p:blipFill>
          <a:blip r:embed="rId3"/>
          <a:stretch>
            <a:fillRect/>
          </a:stretch>
        </p:blipFill>
        <p:spPr>
          <a:xfrm>
            <a:off x="3753713" y="3031069"/>
            <a:ext cx="4225186" cy="1131577"/>
          </a:xfrm>
          <a:prstGeom prst="rect">
            <a:avLst/>
          </a:prstGeom>
        </p:spPr>
      </p:pic>
      <p:pic>
        <p:nvPicPr>
          <p:cNvPr id="4" name="Picture 3">
            <a:extLst>
              <a:ext uri="{FF2B5EF4-FFF2-40B4-BE49-F238E27FC236}">
                <a16:creationId xmlns:a16="http://schemas.microsoft.com/office/drawing/2014/main" xmlns="" id="{AB5B96A9-45F5-4697-B371-33B6DECC1AB4}"/>
              </a:ext>
            </a:extLst>
          </p:cNvPr>
          <p:cNvPicPr>
            <a:picLocks noChangeAspect="1"/>
          </p:cNvPicPr>
          <p:nvPr/>
        </p:nvPicPr>
        <p:blipFill>
          <a:blip r:embed="rId4"/>
          <a:stretch>
            <a:fillRect/>
          </a:stretch>
        </p:blipFill>
        <p:spPr>
          <a:xfrm>
            <a:off x="1250714" y="4602452"/>
            <a:ext cx="2908526" cy="1214345"/>
          </a:xfrm>
          <a:prstGeom prst="rect">
            <a:avLst/>
          </a:prstGeom>
        </p:spPr>
      </p:pic>
      <p:pic>
        <p:nvPicPr>
          <p:cNvPr id="5" name="Picture 4">
            <a:extLst>
              <a:ext uri="{FF2B5EF4-FFF2-40B4-BE49-F238E27FC236}">
                <a16:creationId xmlns:a16="http://schemas.microsoft.com/office/drawing/2014/main" xmlns="" id="{ADAE5DA2-45CB-4EA9-9849-A01105F0D000}"/>
              </a:ext>
            </a:extLst>
          </p:cNvPr>
          <p:cNvPicPr>
            <a:picLocks noChangeAspect="1"/>
          </p:cNvPicPr>
          <p:nvPr/>
        </p:nvPicPr>
        <p:blipFill>
          <a:blip r:embed="rId5"/>
          <a:stretch>
            <a:fillRect/>
          </a:stretch>
        </p:blipFill>
        <p:spPr>
          <a:xfrm>
            <a:off x="4159240" y="4976037"/>
            <a:ext cx="1389290" cy="611372"/>
          </a:xfrm>
          <a:prstGeom prst="rect">
            <a:avLst/>
          </a:prstGeom>
        </p:spPr>
      </p:pic>
      <p:sp>
        <p:nvSpPr>
          <p:cNvPr id="6" name="TextBox 5"/>
          <p:cNvSpPr txBox="1"/>
          <p:nvPr/>
        </p:nvSpPr>
        <p:spPr>
          <a:xfrm>
            <a:off x="884724" y="4358393"/>
            <a:ext cx="1820253" cy="923330"/>
          </a:xfrm>
          <a:prstGeom prst="rect">
            <a:avLst/>
          </a:prstGeom>
          <a:solidFill>
            <a:schemeClr val="bg1"/>
          </a:solidFill>
        </p:spPr>
        <p:txBody>
          <a:bodyPr wrap="square" rtlCol="0">
            <a:spAutoFit/>
          </a:bodyPr>
          <a:lstStyle/>
          <a:p>
            <a:r>
              <a:rPr lang="en-US" dirty="0" smtClean="0"/>
              <a:t>Rate of work done on the charge q in </a:t>
            </a:r>
            <a:r>
              <a:rPr lang="en-US" dirty="0" err="1" smtClean="0"/>
              <a:t>d</a:t>
            </a:r>
            <a:r>
              <a:rPr lang="en-US" dirty="0" err="1" smtClean="0">
                <a:latin typeface="Symbol" panose="05050102010706020507" pitchFamily="18" charset="2"/>
              </a:rPr>
              <a:t>t</a:t>
            </a:r>
            <a:r>
              <a:rPr lang="en-US" dirty="0" smtClean="0"/>
              <a:t> is</a:t>
            </a:r>
            <a:endParaRPr lang="en-US" dirty="0"/>
          </a:p>
        </p:txBody>
      </p:sp>
    </p:spTree>
    <p:extLst>
      <p:ext uri="{BB962C8B-B14F-4D97-AF65-F5344CB8AC3E}">
        <p14:creationId xmlns:p14="http://schemas.microsoft.com/office/powerpoint/2010/main" val="4111169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6472018-6821-4789-993D-7BE27D8985DF}"/>
              </a:ext>
            </a:extLst>
          </p:cNvPr>
          <p:cNvPicPr>
            <a:picLocks noChangeAspect="1"/>
          </p:cNvPicPr>
          <p:nvPr/>
        </p:nvPicPr>
        <p:blipFill>
          <a:blip r:embed="rId2"/>
          <a:stretch>
            <a:fillRect/>
          </a:stretch>
        </p:blipFill>
        <p:spPr>
          <a:xfrm>
            <a:off x="244972" y="1339702"/>
            <a:ext cx="8778653" cy="4120117"/>
          </a:xfrm>
          <a:prstGeom prst="rect">
            <a:avLst/>
          </a:prstGeom>
        </p:spPr>
      </p:pic>
    </p:spTree>
    <p:extLst>
      <p:ext uri="{BB962C8B-B14F-4D97-AF65-F5344CB8AC3E}">
        <p14:creationId xmlns:p14="http://schemas.microsoft.com/office/powerpoint/2010/main" val="3275613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E560E36-FE74-4FFA-8004-8909295C53F6}"/>
              </a:ext>
            </a:extLst>
          </p:cNvPr>
          <p:cNvPicPr>
            <a:picLocks noChangeAspect="1"/>
          </p:cNvPicPr>
          <p:nvPr/>
        </p:nvPicPr>
        <p:blipFill>
          <a:blip r:embed="rId2"/>
          <a:stretch>
            <a:fillRect/>
          </a:stretch>
        </p:blipFill>
        <p:spPr>
          <a:xfrm>
            <a:off x="2111365" y="0"/>
            <a:ext cx="4921270" cy="2487661"/>
          </a:xfrm>
          <a:prstGeom prst="rect">
            <a:avLst/>
          </a:prstGeom>
        </p:spPr>
      </p:pic>
      <p:pic>
        <p:nvPicPr>
          <p:cNvPr id="3" name="Picture 2">
            <a:extLst>
              <a:ext uri="{FF2B5EF4-FFF2-40B4-BE49-F238E27FC236}">
                <a16:creationId xmlns:a16="http://schemas.microsoft.com/office/drawing/2014/main" xmlns="" id="{903C87C7-8AC7-408B-B2A9-E464B8BDB554}"/>
              </a:ext>
            </a:extLst>
          </p:cNvPr>
          <p:cNvPicPr>
            <a:picLocks noChangeAspect="1"/>
          </p:cNvPicPr>
          <p:nvPr/>
        </p:nvPicPr>
        <p:blipFill>
          <a:blip r:embed="rId3"/>
          <a:stretch>
            <a:fillRect/>
          </a:stretch>
        </p:blipFill>
        <p:spPr>
          <a:xfrm>
            <a:off x="2111365" y="2530548"/>
            <a:ext cx="5683002" cy="1669312"/>
          </a:xfrm>
          <a:prstGeom prst="rect">
            <a:avLst/>
          </a:prstGeom>
        </p:spPr>
      </p:pic>
      <p:pic>
        <p:nvPicPr>
          <p:cNvPr id="4" name="Picture 3">
            <a:extLst>
              <a:ext uri="{FF2B5EF4-FFF2-40B4-BE49-F238E27FC236}">
                <a16:creationId xmlns:a16="http://schemas.microsoft.com/office/drawing/2014/main" xmlns="" id="{73DCB126-2554-4A44-80FE-C935BBC4FAD8}"/>
              </a:ext>
            </a:extLst>
          </p:cNvPr>
          <p:cNvPicPr>
            <a:picLocks noChangeAspect="1"/>
          </p:cNvPicPr>
          <p:nvPr/>
        </p:nvPicPr>
        <p:blipFill>
          <a:blip r:embed="rId4"/>
          <a:stretch>
            <a:fillRect/>
          </a:stretch>
        </p:blipFill>
        <p:spPr>
          <a:xfrm>
            <a:off x="2259887" y="4199860"/>
            <a:ext cx="5492382" cy="2642191"/>
          </a:xfrm>
          <a:prstGeom prst="rect">
            <a:avLst/>
          </a:prstGeom>
        </p:spPr>
      </p:pic>
      <p:sp>
        <p:nvSpPr>
          <p:cNvPr id="5" name="Oval 4"/>
          <p:cNvSpPr/>
          <p:nvPr/>
        </p:nvSpPr>
        <p:spPr>
          <a:xfrm>
            <a:off x="5383850" y="2965391"/>
            <a:ext cx="111096" cy="1110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4426721" y="3196127"/>
            <a:ext cx="2204815" cy="452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973794" y="2384277"/>
            <a:ext cx="452927" cy="307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383850" y="2418460"/>
            <a:ext cx="0" cy="3418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538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E53152A-9B19-4797-92A9-77969C534809}"/>
              </a:ext>
            </a:extLst>
          </p:cNvPr>
          <p:cNvPicPr>
            <a:picLocks noChangeAspect="1"/>
          </p:cNvPicPr>
          <p:nvPr/>
        </p:nvPicPr>
        <p:blipFill>
          <a:blip r:embed="rId2"/>
          <a:stretch>
            <a:fillRect/>
          </a:stretch>
        </p:blipFill>
        <p:spPr>
          <a:xfrm>
            <a:off x="877101" y="0"/>
            <a:ext cx="7389797" cy="6858000"/>
          </a:xfrm>
          <a:prstGeom prst="rect">
            <a:avLst/>
          </a:prstGeom>
        </p:spPr>
      </p:pic>
      <p:sp>
        <p:nvSpPr>
          <p:cNvPr id="3" name="Rectangle 2"/>
          <p:cNvSpPr/>
          <p:nvPr/>
        </p:nvSpPr>
        <p:spPr>
          <a:xfrm>
            <a:off x="6725540" y="0"/>
            <a:ext cx="1401510" cy="5042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15095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1052</TotalTime>
  <Words>208</Words>
  <Application>Microsoft Office PowerPoint</Application>
  <PresentationFormat>On-screen Show (4:3)</PresentationFormat>
  <Paragraphs>27</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Symbol</vt:lpstr>
      <vt:lpstr>Office Theme</vt:lpstr>
      <vt:lpstr>E&amp;M 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E&amp;M II</dc:title>
  <dc:creator>Robert Peale</dc:creator>
  <cp:lastModifiedBy>Robert Peale</cp:lastModifiedBy>
  <cp:revision>19</cp:revision>
  <dcterms:created xsi:type="dcterms:W3CDTF">2019-01-03T00:24:28Z</dcterms:created>
  <dcterms:modified xsi:type="dcterms:W3CDTF">2019-01-09T14:52:08Z</dcterms:modified>
</cp:coreProperties>
</file>