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4" r:id="rId33"/>
    <p:sldId id="295" r:id="rId34"/>
    <p:sldId id="296" r:id="rId35"/>
    <p:sldId id="297" r:id="rId36"/>
    <p:sldId id="298" r:id="rId37"/>
    <p:sldId id="265" r:id="rId38"/>
    <p:sldId id="292" r:id="rId39"/>
    <p:sldId id="299" r:id="rId40"/>
    <p:sldId id="300" r:id="rId41"/>
    <p:sldId id="301" r:id="rId42"/>
    <p:sldId id="302" r:id="rId43"/>
    <p:sldId id="303" r:id="rId44"/>
    <p:sldId id="30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5" r:id="rId54"/>
    <p:sldId id="323" r:id="rId55"/>
    <p:sldId id="324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1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A9E2-E29A-40B7-8466-DDA720E2091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55EB-AC41-4EAE-A71C-2F02AA0E5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E&amp;M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11</a:t>
            </a:r>
          </a:p>
        </p:txBody>
      </p:sp>
    </p:spTree>
    <p:extLst>
      <p:ext uri="{BB962C8B-B14F-4D97-AF65-F5344CB8AC3E}">
        <p14:creationId xmlns:p14="http://schemas.microsoft.com/office/powerpoint/2010/main" val="130493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D5005D-7DF4-464A-9362-1B4291DE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8" y="556588"/>
            <a:ext cx="7430528" cy="41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" y="65066"/>
            <a:ext cx="5692801" cy="1268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98" y="402574"/>
            <a:ext cx="2795572" cy="22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9" y="1450369"/>
            <a:ext cx="3360025" cy="1375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061" y="2960083"/>
            <a:ext cx="4440033" cy="38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2" y="187564"/>
            <a:ext cx="2897229" cy="19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80" y="1555334"/>
            <a:ext cx="5032029" cy="507428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384277" y="2033899"/>
            <a:ext cx="1905712" cy="2110860"/>
          </a:xfrm>
          <a:custGeom>
            <a:avLst/>
            <a:gdLst>
              <a:gd name="connsiteX0" fmla="*/ 0 w 1905712"/>
              <a:gd name="connsiteY0" fmla="*/ 0 h 2110860"/>
              <a:gd name="connsiteX1" fmla="*/ 34183 w 1905712"/>
              <a:gd name="connsiteY1" fmla="*/ 42729 h 2110860"/>
              <a:gd name="connsiteX2" fmla="*/ 76912 w 1905712"/>
              <a:gd name="connsiteY2" fmla="*/ 76912 h 2110860"/>
              <a:gd name="connsiteX3" fmla="*/ 94003 w 1905712"/>
              <a:gd name="connsiteY3" fmla="*/ 111095 h 2110860"/>
              <a:gd name="connsiteX4" fmla="*/ 119641 w 1905712"/>
              <a:gd name="connsiteY4" fmla="*/ 128187 h 2110860"/>
              <a:gd name="connsiteX5" fmla="*/ 153824 w 1905712"/>
              <a:gd name="connsiteY5" fmla="*/ 153824 h 2110860"/>
              <a:gd name="connsiteX6" fmla="*/ 179461 w 1905712"/>
              <a:gd name="connsiteY6" fmla="*/ 179462 h 2110860"/>
              <a:gd name="connsiteX7" fmla="*/ 230736 w 1905712"/>
              <a:gd name="connsiteY7" fmla="*/ 213645 h 2110860"/>
              <a:gd name="connsiteX8" fmla="*/ 256373 w 1905712"/>
              <a:gd name="connsiteY8" fmla="*/ 230737 h 2110860"/>
              <a:gd name="connsiteX9" fmla="*/ 282011 w 1905712"/>
              <a:gd name="connsiteY9" fmla="*/ 247828 h 2110860"/>
              <a:gd name="connsiteX10" fmla="*/ 307648 w 1905712"/>
              <a:gd name="connsiteY10" fmla="*/ 273465 h 2110860"/>
              <a:gd name="connsiteX11" fmla="*/ 341831 w 1905712"/>
              <a:gd name="connsiteY11" fmla="*/ 299103 h 2110860"/>
              <a:gd name="connsiteX12" fmla="*/ 358923 w 1905712"/>
              <a:gd name="connsiteY12" fmla="*/ 324740 h 2110860"/>
              <a:gd name="connsiteX13" fmla="*/ 410198 w 1905712"/>
              <a:gd name="connsiteY13" fmla="*/ 384561 h 2110860"/>
              <a:gd name="connsiteX14" fmla="*/ 461473 w 1905712"/>
              <a:gd name="connsiteY14" fmla="*/ 452927 h 2110860"/>
              <a:gd name="connsiteX15" fmla="*/ 495656 w 1905712"/>
              <a:gd name="connsiteY15" fmla="*/ 504202 h 2110860"/>
              <a:gd name="connsiteX16" fmla="*/ 546930 w 1905712"/>
              <a:gd name="connsiteY16" fmla="*/ 564022 h 2110860"/>
              <a:gd name="connsiteX17" fmla="*/ 581114 w 1905712"/>
              <a:gd name="connsiteY17" fmla="*/ 606751 h 2110860"/>
              <a:gd name="connsiteX18" fmla="*/ 606751 w 1905712"/>
              <a:gd name="connsiteY18" fmla="*/ 649480 h 2110860"/>
              <a:gd name="connsiteX19" fmla="*/ 632388 w 1905712"/>
              <a:gd name="connsiteY19" fmla="*/ 675118 h 2110860"/>
              <a:gd name="connsiteX20" fmla="*/ 658026 w 1905712"/>
              <a:gd name="connsiteY20" fmla="*/ 726393 h 2110860"/>
              <a:gd name="connsiteX21" fmla="*/ 683663 w 1905712"/>
              <a:gd name="connsiteY21" fmla="*/ 752030 h 2110860"/>
              <a:gd name="connsiteX22" fmla="*/ 700755 w 1905712"/>
              <a:gd name="connsiteY22" fmla="*/ 777667 h 2110860"/>
              <a:gd name="connsiteX23" fmla="*/ 726392 w 1905712"/>
              <a:gd name="connsiteY23" fmla="*/ 811851 h 2110860"/>
              <a:gd name="connsiteX24" fmla="*/ 752030 w 1905712"/>
              <a:gd name="connsiteY24" fmla="*/ 837488 h 2110860"/>
              <a:gd name="connsiteX25" fmla="*/ 777667 w 1905712"/>
              <a:gd name="connsiteY25" fmla="*/ 871671 h 2110860"/>
              <a:gd name="connsiteX26" fmla="*/ 828942 w 1905712"/>
              <a:gd name="connsiteY26" fmla="*/ 922946 h 2110860"/>
              <a:gd name="connsiteX27" fmla="*/ 863125 w 1905712"/>
              <a:gd name="connsiteY27" fmla="*/ 974221 h 2110860"/>
              <a:gd name="connsiteX28" fmla="*/ 905854 w 1905712"/>
              <a:gd name="connsiteY28" fmla="*/ 1025495 h 2110860"/>
              <a:gd name="connsiteX29" fmla="*/ 914400 w 1905712"/>
              <a:gd name="connsiteY29" fmla="*/ 1051133 h 2110860"/>
              <a:gd name="connsiteX30" fmla="*/ 940037 w 1905712"/>
              <a:gd name="connsiteY30" fmla="*/ 1076770 h 2110860"/>
              <a:gd name="connsiteX31" fmla="*/ 957129 w 1905712"/>
              <a:gd name="connsiteY31" fmla="*/ 1102408 h 2110860"/>
              <a:gd name="connsiteX32" fmla="*/ 991312 w 1905712"/>
              <a:gd name="connsiteY32" fmla="*/ 1145137 h 2110860"/>
              <a:gd name="connsiteX33" fmla="*/ 1042587 w 1905712"/>
              <a:gd name="connsiteY33" fmla="*/ 1213503 h 2110860"/>
              <a:gd name="connsiteX34" fmla="*/ 1076770 w 1905712"/>
              <a:gd name="connsiteY34" fmla="*/ 1256232 h 2110860"/>
              <a:gd name="connsiteX35" fmla="*/ 1136590 w 1905712"/>
              <a:gd name="connsiteY35" fmla="*/ 1316052 h 2110860"/>
              <a:gd name="connsiteX36" fmla="*/ 1187865 w 1905712"/>
              <a:gd name="connsiteY36" fmla="*/ 1358781 h 2110860"/>
              <a:gd name="connsiteX37" fmla="*/ 1247686 w 1905712"/>
              <a:gd name="connsiteY37" fmla="*/ 1418602 h 2110860"/>
              <a:gd name="connsiteX38" fmla="*/ 1281869 w 1905712"/>
              <a:gd name="connsiteY38" fmla="*/ 1452785 h 2110860"/>
              <a:gd name="connsiteX39" fmla="*/ 1316052 w 1905712"/>
              <a:gd name="connsiteY39" fmla="*/ 1486968 h 2110860"/>
              <a:gd name="connsiteX40" fmla="*/ 1341689 w 1905712"/>
              <a:gd name="connsiteY40" fmla="*/ 1512606 h 2110860"/>
              <a:gd name="connsiteX41" fmla="*/ 1418602 w 1905712"/>
              <a:gd name="connsiteY41" fmla="*/ 1598064 h 2110860"/>
              <a:gd name="connsiteX42" fmla="*/ 1452785 w 1905712"/>
              <a:gd name="connsiteY42" fmla="*/ 1632247 h 2110860"/>
              <a:gd name="connsiteX43" fmla="*/ 1478422 w 1905712"/>
              <a:gd name="connsiteY43" fmla="*/ 1649338 h 2110860"/>
              <a:gd name="connsiteX44" fmla="*/ 1529697 w 1905712"/>
              <a:gd name="connsiteY44" fmla="*/ 1700613 h 2110860"/>
              <a:gd name="connsiteX45" fmla="*/ 1589517 w 1905712"/>
              <a:gd name="connsiteY45" fmla="*/ 1751888 h 2110860"/>
              <a:gd name="connsiteX46" fmla="*/ 1615155 w 1905712"/>
              <a:gd name="connsiteY46" fmla="*/ 1786071 h 2110860"/>
              <a:gd name="connsiteX47" fmla="*/ 1649338 w 1905712"/>
              <a:gd name="connsiteY47" fmla="*/ 1811708 h 2110860"/>
              <a:gd name="connsiteX48" fmla="*/ 1700613 w 1905712"/>
              <a:gd name="connsiteY48" fmla="*/ 1862983 h 2110860"/>
              <a:gd name="connsiteX49" fmla="*/ 1726250 w 1905712"/>
              <a:gd name="connsiteY49" fmla="*/ 1888621 h 2110860"/>
              <a:gd name="connsiteX50" fmla="*/ 1751887 w 1905712"/>
              <a:gd name="connsiteY50" fmla="*/ 1914258 h 2110860"/>
              <a:gd name="connsiteX51" fmla="*/ 1768979 w 1905712"/>
              <a:gd name="connsiteY51" fmla="*/ 1939895 h 2110860"/>
              <a:gd name="connsiteX52" fmla="*/ 1803162 w 1905712"/>
              <a:gd name="connsiteY52" fmla="*/ 1982624 h 2110860"/>
              <a:gd name="connsiteX53" fmla="*/ 1820254 w 1905712"/>
              <a:gd name="connsiteY53" fmla="*/ 2008262 h 2110860"/>
              <a:gd name="connsiteX54" fmla="*/ 1845891 w 1905712"/>
              <a:gd name="connsiteY54" fmla="*/ 2033899 h 2110860"/>
              <a:gd name="connsiteX55" fmla="*/ 1880074 w 1905712"/>
              <a:gd name="connsiteY55" fmla="*/ 2085174 h 2110860"/>
              <a:gd name="connsiteX56" fmla="*/ 1905712 w 1905712"/>
              <a:gd name="connsiteY56" fmla="*/ 2110811 h 211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905712" h="2110860">
                <a:moveTo>
                  <a:pt x="0" y="0"/>
                </a:moveTo>
                <a:cubicBezTo>
                  <a:pt x="11394" y="14243"/>
                  <a:pt x="21285" y="29831"/>
                  <a:pt x="34183" y="42729"/>
                </a:cubicBezTo>
                <a:cubicBezTo>
                  <a:pt x="47081" y="55627"/>
                  <a:pt x="64901" y="63185"/>
                  <a:pt x="76912" y="76912"/>
                </a:cubicBezTo>
                <a:cubicBezTo>
                  <a:pt x="85301" y="86499"/>
                  <a:pt x="85848" y="101308"/>
                  <a:pt x="94003" y="111095"/>
                </a:cubicBezTo>
                <a:cubicBezTo>
                  <a:pt x="100578" y="118985"/>
                  <a:pt x="111283" y="122217"/>
                  <a:pt x="119641" y="128187"/>
                </a:cubicBezTo>
                <a:cubicBezTo>
                  <a:pt x="131231" y="136465"/>
                  <a:pt x="143010" y="144555"/>
                  <a:pt x="153824" y="153824"/>
                </a:cubicBezTo>
                <a:cubicBezTo>
                  <a:pt x="163000" y="161689"/>
                  <a:pt x="169921" y="172042"/>
                  <a:pt x="179461" y="179462"/>
                </a:cubicBezTo>
                <a:cubicBezTo>
                  <a:pt x="195675" y="192073"/>
                  <a:pt x="213644" y="202251"/>
                  <a:pt x="230736" y="213645"/>
                </a:cubicBezTo>
                <a:lnTo>
                  <a:pt x="256373" y="230737"/>
                </a:lnTo>
                <a:cubicBezTo>
                  <a:pt x="264919" y="236434"/>
                  <a:pt x="274748" y="240565"/>
                  <a:pt x="282011" y="247828"/>
                </a:cubicBezTo>
                <a:cubicBezTo>
                  <a:pt x="290557" y="256374"/>
                  <a:pt x="298472" y="265600"/>
                  <a:pt x="307648" y="273465"/>
                </a:cubicBezTo>
                <a:cubicBezTo>
                  <a:pt x="318462" y="282734"/>
                  <a:pt x="331760" y="289032"/>
                  <a:pt x="341831" y="299103"/>
                </a:cubicBezTo>
                <a:cubicBezTo>
                  <a:pt x="349094" y="306366"/>
                  <a:pt x="352348" y="316850"/>
                  <a:pt x="358923" y="324740"/>
                </a:cubicBezTo>
                <a:cubicBezTo>
                  <a:pt x="402926" y="377544"/>
                  <a:pt x="367533" y="320564"/>
                  <a:pt x="410198" y="384561"/>
                </a:cubicBezTo>
                <a:cubicBezTo>
                  <a:pt x="452673" y="448273"/>
                  <a:pt x="416363" y="407818"/>
                  <a:pt x="461473" y="452927"/>
                </a:cubicBezTo>
                <a:cubicBezTo>
                  <a:pt x="476490" y="497983"/>
                  <a:pt x="460092" y="461526"/>
                  <a:pt x="495656" y="504202"/>
                </a:cubicBezTo>
                <a:cubicBezTo>
                  <a:pt x="560739" y="582301"/>
                  <a:pt x="444211" y="461303"/>
                  <a:pt x="546930" y="564022"/>
                </a:cubicBezTo>
                <a:cubicBezTo>
                  <a:pt x="566650" y="623181"/>
                  <a:pt x="538944" y="557553"/>
                  <a:pt x="581114" y="606751"/>
                </a:cubicBezTo>
                <a:cubicBezTo>
                  <a:pt x="591924" y="619362"/>
                  <a:pt x="596785" y="636192"/>
                  <a:pt x="606751" y="649480"/>
                </a:cubicBezTo>
                <a:cubicBezTo>
                  <a:pt x="614002" y="659149"/>
                  <a:pt x="623842" y="666572"/>
                  <a:pt x="632388" y="675118"/>
                </a:cubicBezTo>
                <a:cubicBezTo>
                  <a:pt x="640953" y="700813"/>
                  <a:pt x="639619" y="704304"/>
                  <a:pt x="658026" y="726393"/>
                </a:cubicBezTo>
                <a:cubicBezTo>
                  <a:pt x="665763" y="735677"/>
                  <a:pt x="675926" y="742746"/>
                  <a:pt x="683663" y="752030"/>
                </a:cubicBezTo>
                <a:cubicBezTo>
                  <a:pt x="690238" y="759920"/>
                  <a:pt x="694785" y="769309"/>
                  <a:pt x="700755" y="777667"/>
                </a:cubicBezTo>
                <a:cubicBezTo>
                  <a:pt x="709034" y="789257"/>
                  <a:pt x="717123" y="801037"/>
                  <a:pt x="726392" y="811851"/>
                </a:cubicBezTo>
                <a:cubicBezTo>
                  <a:pt x="734257" y="821027"/>
                  <a:pt x="744165" y="828312"/>
                  <a:pt x="752030" y="837488"/>
                </a:cubicBezTo>
                <a:cubicBezTo>
                  <a:pt x="761299" y="848302"/>
                  <a:pt x="768139" y="861084"/>
                  <a:pt x="777667" y="871671"/>
                </a:cubicBezTo>
                <a:cubicBezTo>
                  <a:pt x="793837" y="889637"/>
                  <a:pt x="828942" y="922946"/>
                  <a:pt x="828942" y="922946"/>
                </a:cubicBezTo>
                <a:cubicBezTo>
                  <a:pt x="843959" y="968001"/>
                  <a:pt x="827561" y="931545"/>
                  <a:pt x="863125" y="974221"/>
                </a:cubicBezTo>
                <a:cubicBezTo>
                  <a:pt x="922607" y="1045600"/>
                  <a:pt x="830959" y="950603"/>
                  <a:pt x="905854" y="1025495"/>
                </a:cubicBezTo>
                <a:cubicBezTo>
                  <a:pt x="908703" y="1034041"/>
                  <a:pt x="909403" y="1043638"/>
                  <a:pt x="914400" y="1051133"/>
                </a:cubicBezTo>
                <a:cubicBezTo>
                  <a:pt x="921104" y="1061189"/>
                  <a:pt x="932300" y="1067486"/>
                  <a:pt x="940037" y="1076770"/>
                </a:cubicBezTo>
                <a:cubicBezTo>
                  <a:pt x="946612" y="1084660"/>
                  <a:pt x="951432" y="1093862"/>
                  <a:pt x="957129" y="1102408"/>
                </a:cubicBezTo>
                <a:cubicBezTo>
                  <a:pt x="975758" y="1158299"/>
                  <a:pt x="950384" y="1099662"/>
                  <a:pt x="991312" y="1145137"/>
                </a:cubicBezTo>
                <a:cubicBezTo>
                  <a:pt x="1010368" y="1166310"/>
                  <a:pt x="1025219" y="1190924"/>
                  <a:pt x="1042587" y="1213503"/>
                </a:cubicBezTo>
                <a:cubicBezTo>
                  <a:pt x="1053708" y="1227960"/>
                  <a:pt x="1061593" y="1246114"/>
                  <a:pt x="1076770" y="1256232"/>
                </a:cubicBezTo>
                <a:cubicBezTo>
                  <a:pt x="1134729" y="1294870"/>
                  <a:pt x="1065542" y="1245004"/>
                  <a:pt x="1136590" y="1316052"/>
                </a:cubicBezTo>
                <a:cubicBezTo>
                  <a:pt x="1152322" y="1331784"/>
                  <a:pt x="1171517" y="1343690"/>
                  <a:pt x="1187865" y="1358781"/>
                </a:cubicBezTo>
                <a:cubicBezTo>
                  <a:pt x="1208586" y="1377908"/>
                  <a:pt x="1227746" y="1398662"/>
                  <a:pt x="1247686" y="1418602"/>
                </a:cubicBezTo>
                <a:lnTo>
                  <a:pt x="1281869" y="1452785"/>
                </a:lnTo>
                <a:lnTo>
                  <a:pt x="1316052" y="1486968"/>
                </a:lnTo>
                <a:cubicBezTo>
                  <a:pt x="1324598" y="1495514"/>
                  <a:pt x="1334985" y="1502550"/>
                  <a:pt x="1341689" y="1512606"/>
                </a:cubicBezTo>
                <a:cubicBezTo>
                  <a:pt x="1374424" y="1561706"/>
                  <a:pt x="1351518" y="1530980"/>
                  <a:pt x="1418602" y="1598064"/>
                </a:cubicBezTo>
                <a:cubicBezTo>
                  <a:pt x="1429996" y="1609458"/>
                  <a:pt x="1439377" y="1623309"/>
                  <a:pt x="1452785" y="1632247"/>
                </a:cubicBezTo>
                <a:cubicBezTo>
                  <a:pt x="1461331" y="1637944"/>
                  <a:pt x="1470746" y="1642515"/>
                  <a:pt x="1478422" y="1649338"/>
                </a:cubicBezTo>
                <a:cubicBezTo>
                  <a:pt x="1496488" y="1665396"/>
                  <a:pt x="1509586" y="1687205"/>
                  <a:pt x="1529697" y="1700613"/>
                </a:cubicBezTo>
                <a:cubicBezTo>
                  <a:pt x="1560817" y="1721360"/>
                  <a:pt x="1560505" y="1718732"/>
                  <a:pt x="1589517" y="1751888"/>
                </a:cubicBezTo>
                <a:cubicBezTo>
                  <a:pt x="1598896" y="1762607"/>
                  <a:pt x="1605084" y="1776000"/>
                  <a:pt x="1615155" y="1786071"/>
                </a:cubicBezTo>
                <a:cubicBezTo>
                  <a:pt x="1625226" y="1796142"/>
                  <a:pt x="1638751" y="1802180"/>
                  <a:pt x="1649338" y="1811708"/>
                </a:cubicBezTo>
                <a:cubicBezTo>
                  <a:pt x="1667304" y="1827878"/>
                  <a:pt x="1683521" y="1845891"/>
                  <a:pt x="1700613" y="1862983"/>
                </a:cubicBezTo>
                <a:lnTo>
                  <a:pt x="1726250" y="1888621"/>
                </a:lnTo>
                <a:cubicBezTo>
                  <a:pt x="1734796" y="1897167"/>
                  <a:pt x="1745183" y="1904202"/>
                  <a:pt x="1751887" y="1914258"/>
                </a:cubicBezTo>
                <a:lnTo>
                  <a:pt x="1768979" y="1939895"/>
                </a:lnTo>
                <a:cubicBezTo>
                  <a:pt x="1785616" y="1989807"/>
                  <a:pt x="1764507" y="1943969"/>
                  <a:pt x="1803162" y="1982624"/>
                </a:cubicBezTo>
                <a:cubicBezTo>
                  <a:pt x="1810425" y="1989887"/>
                  <a:pt x="1813679" y="2000372"/>
                  <a:pt x="1820254" y="2008262"/>
                </a:cubicBezTo>
                <a:cubicBezTo>
                  <a:pt x="1827991" y="2017546"/>
                  <a:pt x="1837345" y="2025353"/>
                  <a:pt x="1845891" y="2033899"/>
                </a:cubicBezTo>
                <a:cubicBezTo>
                  <a:pt x="1860909" y="2078954"/>
                  <a:pt x="1844511" y="2042499"/>
                  <a:pt x="1880074" y="2085174"/>
                </a:cubicBezTo>
                <a:cubicBezTo>
                  <a:pt x="1903414" y="2113181"/>
                  <a:pt x="1885601" y="2110811"/>
                  <a:pt x="1905712" y="211081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1151" y="1247686"/>
            <a:ext cx="2785929" cy="606871"/>
          </a:xfrm>
          <a:custGeom>
            <a:avLst/>
            <a:gdLst>
              <a:gd name="connsiteX0" fmla="*/ 0 w 2785929"/>
              <a:gd name="connsiteY0" fmla="*/ 213645 h 606871"/>
              <a:gd name="connsiteX1" fmla="*/ 17092 w 2785929"/>
              <a:gd name="connsiteY1" fmla="*/ 170916 h 606871"/>
              <a:gd name="connsiteX2" fmla="*/ 34184 w 2785929"/>
              <a:gd name="connsiteY2" fmla="*/ 145278 h 606871"/>
              <a:gd name="connsiteX3" fmla="*/ 42729 w 2785929"/>
              <a:gd name="connsiteY3" fmla="*/ 119641 h 606871"/>
              <a:gd name="connsiteX4" fmla="*/ 68367 w 2785929"/>
              <a:gd name="connsiteY4" fmla="*/ 102550 h 606871"/>
              <a:gd name="connsiteX5" fmla="*/ 85458 w 2785929"/>
              <a:gd name="connsiteY5" fmla="*/ 76912 h 606871"/>
              <a:gd name="connsiteX6" fmla="*/ 188008 w 2785929"/>
              <a:gd name="connsiteY6" fmla="*/ 25637 h 606871"/>
              <a:gd name="connsiteX7" fmla="*/ 213645 w 2785929"/>
              <a:gd name="connsiteY7" fmla="*/ 17092 h 606871"/>
              <a:gd name="connsiteX8" fmla="*/ 239283 w 2785929"/>
              <a:gd name="connsiteY8" fmla="*/ 8546 h 606871"/>
              <a:gd name="connsiteX9" fmla="*/ 282012 w 2785929"/>
              <a:gd name="connsiteY9" fmla="*/ 0 h 606871"/>
              <a:gd name="connsiteX10" fmla="*/ 965675 w 2785929"/>
              <a:gd name="connsiteY10" fmla="*/ 8546 h 606871"/>
              <a:gd name="connsiteX11" fmla="*/ 1008404 w 2785929"/>
              <a:gd name="connsiteY11" fmla="*/ 17092 h 606871"/>
              <a:gd name="connsiteX12" fmla="*/ 1085316 w 2785929"/>
              <a:gd name="connsiteY12" fmla="*/ 25637 h 606871"/>
              <a:gd name="connsiteX13" fmla="*/ 1119499 w 2785929"/>
              <a:gd name="connsiteY13" fmla="*/ 34183 h 606871"/>
              <a:gd name="connsiteX14" fmla="*/ 1162228 w 2785929"/>
              <a:gd name="connsiteY14" fmla="*/ 51275 h 606871"/>
              <a:gd name="connsiteX15" fmla="*/ 1247686 w 2785929"/>
              <a:gd name="connsiteY15" fmla="*/ 59821 h 606871"/>
              <a:gd name="connsiteX16" fmla="*/ 1350236 w 2785929"/>
              <a:gd name="connsiteY16" fmla="*/ 76912 h 606871"/>
              <a:gd name="connsiteX17" fmla="*/ 1375873 w 2785929"/>
              <a:gd name="connsiteY17" fmla="*/ 85458 h 606871"/>
              <a:gd name="connsiteX18" fmla="*/ 1469877 w 2785929"/>
              <a:gd name="connsiteY18" fmla="*/ 102550 h 606871"/>
              <a:gd name="connsiteX19" fmla="*/ 1563881 w 2785929"/>
              <a:gd name="connsiteY19" fmla="*/ 136733 h 606871"/>
              <a:gd name="connsiteX20" fmla="*/ 1589518 w 2785929"/>
              <a:gd name="connsiteY20" fmla="*/ 145278 h 606871"/>
              <a:gd name="connsiteX21" fmla="*/ 1632247 w 2785929"/>
              <a:gd name="connsiteY21" fmla="*/ 162370 h 606871"/>
              <a:gd name="connsiteX22" fmla="*/ 1666430 w 2785929"/>
              <a:gd name="connsiteY22" fmla="*/ 170916 h 606871"/>
              <a:gd name="connsiteX23" fmla="*/ 1760434 w 2785929"/>
              <a:gd name="connsiteY23" fmla="*/ 196553 h 606871"/>
              <a:gd name="connsiteX24" fmla="*/ 1845892 w 2785929"/>
              <a:gd name="connsiteY24" fmla="*/ 239282 h 606871"/>
              <a:gd name="connsiteX25" fmla="*/ 1897167 w 2785929"/>
              <a:gd name="connsiteY25" fmla="*/ 256374 h 606871"/>
              <a:gd name="connsiteX26" fmla="*/ 1922804 w 2785929"/>
              <a:gd name="connsiteY26" fmla="*/ 273465 h 606871"/>
              <a:gd name="connsiteX27" fmla="*/ 1999716 w 2785929"/>
              <a:gd name="connsiteY27" fmla="*/ 299103 h 606871"/>
              <a:gd name="connsiteX28" fmla="*/ 2025354 w 2785929"/>
              <a:gd name="connsiteY28" fmla="*/ 307649 h 606871"/>
              <a:gd name="connsiteX29" fmla="*/ 2050991 w 2785929"/>
              <a:gd name="connsiteY29" fmla="*/ 316194 h 606871"/>
              <a:gd name="connsiteX30" fmla="*/ 2085174 w 2785929"/>
              <a:gd name="connsiteY30" fmla="*/ 333286 h 606871"/>
              <a:gd name="connsiteX31" fmla="*/ 2136449 w 2785929"/>
              <a:gd name="connsiteY31" fmla="*/ 350378 h 606871"/>
              <a:gd name="connsiteX32" fmla="*/ 2170632 w 2785929"/>
              <a:gd name="connsiteY32" fmla="*/ 367469 h 606871"/>
              <a:gd name="connsiteX33" fmla="*/ 2230453 w 2785929"/>
              <a:gd name="connsiteY33" fmla="*/ 384561 h 606871"/>
              <a:gd name="connsiteX34" fmla="*/ 2256090 w 2785929"/>
              <a:gd name="connsiteY34" fmla="*/ 401652 h 606871"/>
              <a:gd name="connsiteX35" fmla="*/ 2315911 w 2785929"/>
              <a:gd name="connsiteY35" fmla="*/ 427290 h 606871"/>
              <a:gd name="connsiteX36" fmla="*/ 2384277 w 2785929"/>
              <a:gd name="connsiteY36" fmla="*/ 461473 h 606871"/>
              <a:gd name="connsiteX37" fmla="*/ 2444098 w 2785929"/>
              <a:gd name="connsiteY37" fmla="*/ 478564 h 606871"/>
              <a:gd name="connsiteX38" fmla="*/ 2478281 w 2785929"/>
              <a:gd name="connsiteY38" fmla="*/ 487110 h 606871"/>
              <a:gd name="connsiteX39" fmla="*/ 2555193 w 2785929"/>
              <a:gd name="connsiteY39" fmla="*/ 521293 h 606871"/>
              <a:gd name="connsiteX40" fmla="*/ 2597922 w 2785929"/>
              <a:gd name="connsiteY40" fmla="*/ 538385 h 606871"/>
              <a:gd name="connsiteX41" fmla="*/ 2623559 w 2785929"/>
              <a:gd name="connsiteY41" fmla="*/ 546931 h 606871"/>
              <a:gd name="connsiteX42" fmla="*/ 2657742 w 2785929"/>
              <a:gd name="connsiteY42" fmla="*/ 564022 h 606871"/>
              <a:gd name="connsiteX43" fmla="*/ 2717563 w 2785929"/>
              <a:gd name="connsiteY43" fmla="*/ 581114 h 606871"/>
              <a:gd name="connsiteX44" fmla="*/ 2743200 w 2785929"/>
              <a:gd name="connsiteY44" fmla="*/ 598206 h 606871"/>
              <a:gd name="connsiteX45" fmla="*/ 2785929 w 2785929"/>
              <a:gd name="connsiteY45" fmla="*/ 606751 h 6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85929" h="606871">
                <a:moveTo>
                  <a:pt x="0" y="213645"/>
                </a:moveTo>
                <a:cubicBezTo>
                  <a:pt x="5697" y="199402"/>
                  <a:pt x="10232" y="184637"/>
                  <a:pt x="17092" y="170916"/>
                </a:cubicBezTo>
                <a:cubicBezTo>
                  <a:pt x="21685" y="161729"/>
                  <a:pt x="29591" y="154465"/>
                  <a:pt x="34184" y="145278"/>
                </a:cubicBezTo>
                <a:cubicBezTo>
                  <a:pt x="38212" y="137221"/>
                  <a:pt x="37102" y="126675"/>
                  <a:pt x="42729" y="119641"/>
                </a:cubicBezTo>
                <a:cubicBezTo>
                  <a:pt x="49145" y="111621"/>
                  <a:pt x="59821" y="108247"/>
                  <a:pt x="68367" y="102550"/>
                </a:cubicBezTo>
                <a:cubicBezTo>
                  <a:pt x="74064" y="94004"/>
                  <a:pt x="77728" y="83675"/>
                  <a:pt x="85458" y="76912"/>
                </a:cubicBezTo>
                <a:cubicBezTo>
                  <a:pt x="126234" y="41233"/>
                  <a:pt x="139602" y="41772"/>
                  <a:pt x="188008" y="25637"/>
                </a:cubicBezTo>
                <a:lnTo>
                  <a:pt x="213645" y="17092"/>
                </a:lnTo>
                <a:cubicBezTo>
                  <a:pt x="222191" y="14243"/>
                  <a:pt x="230450" y="10313"/>
                  <a:pt x="239283" y="8546"/>
                </a:cubicBezTo>
                <a:lnTo>
                  <a:pt x="282012" y="0"/>
                </a:lnTo>
                <a:lnTo>
                  <a:pt x="965675" y="8546"/>
                </a:lnTo>
                <a:cubicBezTo>
                  <a:pt x="980196" y="8888"/>
                  <a:pt x="994025" y="15038"/>
                  <a:pt x="1008404" y="17092"/>
                </a:cubicBezTo>
                <a:cubicBezTo>
                  <a:pt x="1033940" y="20740"/>
                  <a:pt x="1059679" y="22789"/>
                  <a:pt x="1085316" y="25637"/>
                </a:cubicBezTo>
                <a:cubicBezTo>
                  <a:pt x="1096710" y="28486"/>
                  <a:pt x="1108357" y="30469"/>
                  <a:pt x="1119499" y="34183"/>
                </a:cubicBezTo>
                <a:cubicBezTo>
                  <a:pt x="1134052" y="39034"/>
                  <a:pt x="1147186" y="48266"/>
                  <a:pt x="1162228" y="51275"/>
                </a:cubicBezTo>
                <a:cubicBezTo>
                  <a:pt x="1190300" y="56890"/>
                  <a:pt x="1219200" y="56972"/>
                  <a:pt x="1247686" y="59821"/>
                </a:cubicBezTo>
                <a:cubicBezTo>
                  <a:pt x="1307794" y="79855"/>
                  <a:pt x="1235741" y="57829"/>
                  <a:pt x="1350236" y="76912"/>
                </a:cubicBezTo>
                <a:cubicBezTo>
                  <a:pt x="1359121" y="78393"/>
                  <a:pt x="1367134" y="83273"/>
                  <a:pt x="1375873" y="85458"/>
                </a:cubicBezTo>
                <a:cubicBezTo>
                  <a:pt x="1399761" y="91430"/>
                  <a:pt x="1447020" y="98740"/>
                  <a:pt x="1469877" y="102550"/>
                </a:cubicBezTo>
                <a:cubicBezTo>
                  <a:pt x="1523618" y="138377"/>
                  <a:pt x="1465975" y="104100"/>
                  <a:pt x="1563881" y="136733"/>
                </a:cubicBezTo>
                <a:cubicBezTo>
                  <a:pt x="1572427" y="139581"/>
                  <a:pt x="1581084" y="142115"/>
                  <a:pt x="1589518" y="145278"/>
                </a:cubicBezTo>
                <a:cubicBezTo>
                  <a:pt x="1603882" y="150664"/>
                  <a:pt x="1617694" y="157519"/>
                  <a:pt x="1632247" y="162370"/>
                </a:cubicBezTo>
                <a:cubicBezTo>
                  <a:pt x="1643389" y="166084"/>
                  <a:pt x="1655180" y="167541"/>
                  <a:pt x="1666430" y="170916"/>
                </a:cubicBezTo>
                <a:cubicBezTo>
                  <a:pt x="1753166" y="196936"/>
                  <a:pt x="1682559" y="180978"/>
                  <a:pt x="1760434" y="196553"/>
                </a:cubicBezTo>
                <a:cubicBezTo>
                  <a:pt x="1806634" y="224273"/>
                  <a:pt x="1796684" y="221388"/>
                  <a:pt x="1845892" y="239282"/>
                </a:cubicBezTo>
                <a:cubicBezTo>
                  <a:pt x="1862824" y="245439"/>
                  <a:pt x="1882176" y="246381"/>
                  <a:pt x="1897167" y="256374"/>
                </a:cubicBezTo>
                <a:cubicBezTo>
                  <a:pt x="1905713" y="262071"/>
                  <a:pt x="1913323" y="269515"/>
                  <a:pt x="1922804" y="273465"/>
                </a:cubicBezTo>
                <a:cubicBezTo>
                  <a:pt x="1947749" y="283859"/>
                  <a:pt x="1974079" y="290557"/>
                  <a:pt x="1999716" y="299103"/>
                </a:cubicBezTo>
                <a:lnTo>
                  <a:pt x="2025354" y="307649"/>
                </a:lnTo>
                <a:cubicBezTo>
                  <a:pt x="2033900" y="310497"/>
                  <a:pt x="2042934" y="312165"/>
                  <a:pt x="2050991" y="316194"/>
                </a:cubicBezTo>
                <a:cubicBezTo>
                  <a:pt x="2062385" y="321891"/>
                  <a:pt x="2073346" y="328555"/>
                  <a:pt x="2085174" y="333286"/>
                </a:cubicBezTo>
                <a:cubicBezTo>
                  <a:pt x="2101902" y="339977"/>
                  <a:pt x="2120335" y="342321"/>
                  <a:pt x="2136449" y="350378"/>
                </a:cubicBezTo>
                <a:cubicBezTo>
                  <a:pt x="2147843" y="356075"/>
                  <a:pt x="2158704" y="362996"/>
                  <a:pt x="2170632" y="367469"/>
                </a:cubicBezTo>
                <a:cubicBezTo>
                  <a:pt x="2192536" y="375683"/>
                  <a:pt x="2209793" y="374231"/>
                  <a:pt x="2230453" y="384561"/>
                </a:cubicBezTo>
                <a:cubicBezTo>
                  <a:pt x="2239639" y="389154"/>
                  <a:pt x="2247173" y="396556"/>
                  <a:pt x="2256090" y="401652"/>
                </a:cubicBezTo>
                <a:cubicBezTo>
                  <a:pt x="2327844" y="442654"/>
                  <a:pt x="2257318" y="400657"/>
                  <a:pt x="2315911" y="427290"/>
                </a:cubicBezTo>
                <a:cubicBezTo>
                  <a:pt x="2339106" y="437833"/>
                  <a:pt x="2359559" y="455293"/>
                  <a:pt x="2384277" y="461473"/>
                </a:cubicBezTo>
                <a:cubicBezTo>
                  <a:pt x="2491137" y="488189"/>
                  <a:pt x="2358278" y="454045"/>
                  <a:pt x="2444098" y="478564"/>
                </a:cubicBezTo>
                <a:cubicBezTo>
                  <a:pt x="2455391" y="481790"/>
                  <a:pt x="2467139" y="483396"/>
                  <a:pt x="2478281" y="487110"/>
                </a:cubicBezTo>
                <a:cubicBezTo>
                  <a:pt x="2528939" y="503996"/>
                  <a:pt x="2510527" y="501442"/>
                  <a:pt x="2555193" y="521293"/>
                </a:cubicBezTo>
                <a:cubicBezTo>
                  <a:pt x="2569211" y="527523"/>
                  <a:pt x="2583559" y="532999"/>
                  <a:pt x="2597922" y="538385"/>
                </a:cubicBezTo>
                <a:cubicBezTo>
                  <a:pt x="2606356" y="541548"/>
                  <a:pt x="2615279" y="543383"/>
                  <a:pt x="2623559" y="546931"/>
                </a:cubicBezTo>
                <a:cubicBezTo>
                  <a:pt x="2635268" y="551949"/>
                  <a:pt x="2645814" y="559549"/>
                  <a:pt x="2657742" y="564022"/>
                </a:cubicBezTo>
                <a:cubicBezTo>
                  <a:pt x="2679645" y="572236"/>
                  <a:pt x="2696904" y="570784"/>
                  <a:pt x="2717563" y="581114"/>
                </a:cubicBezTo>
                <a:cubicBezTo>
                  <a:pt x="2726749" y="585707"/>
                  <a:pt x="2734014" y="593613"/>
                  <a:pt x="2743200" y="598206"/>
                </a:cubicBezTo>
                <a:cubicBezTo>
                  <a:pt x="2763893" y="608552"/>
                  <a:pt x="2766375" y="606751"/>
                  <a:pt x="2785929" y="60675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6"/>
            <a:ext cx="4217520" cy="1772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4" y="2719854"/>
            <a:ext cx="4828715" cy="2067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74" y="5078303"/>
            <a:ext cx="4879543" cy="16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740"/>
          <a:stretch/>
        </p:blipFill>
        <p:spPr>
          <a:xfrm>
            <a:off x="0" y="240293"/>
            <a:ext cx="4255806" cy="2349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3" y="3361347"/>
            <a:ext cx="4811709" cy="3241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927" y="2521671"/>
            <a:ext cx="4045265" cy="8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33" y="584886"/>
            <a:ext cx="1880657" cy="1534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8" y="408199"/>
            <a:ext cx="4777886" cy="2879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18" y="2978927"/>
            <a:ext cx="4218772" cy="38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36" y="189923"/>
            <a:ext cx="6023067" cy="44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9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43" y="481543"/>
            <a:ext cx="4930372" cy="42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57" y="403456"/>
            <a:ext cx="5133686" cy="60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" y="117797"/>
            <a:ext cx="5235344" cy="4947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68" y="5065226"/>
            <a:ext cx="4167943" cy="1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387" y="880217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Oscillating dipole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83" y="1680533"/>
            <a:ext cx="1067400" cy="2283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4709" y="2033899"/>
            <a:ext cx="256374" cy="1367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5174" y="1606609"/>
            <a:ext cx="435835" cy="401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58" y="1739397"/>
            <a:ext cx="5235344" cy="166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69" y="4559075"/>
            <a:ext cx="7149979" cy="1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37" y="786214"/>
            <a:ext cx="6476129" cy="4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46" y="1018293"/>
            <a:ext cx="5184515" cy="27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80" y="1529697"/>
            <a:ext cx="6956168" cy="30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80" y="0"/>
            <a:ext cx="6430572" cy="328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38"/>
            <a:ext cx="4019770" cy="3047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14" y="4376781"/>
            <a:ext cx="3802636" cy="9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97" t="1050" r="3995"/>
          <a:stretch/>
        </p:blipFill>
        <p:spPr>
          <a:xfrm>
            <a:off x="2965392" y="0"/>
            <a:ext cx="2874471" cy="279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663"/>
            <a:ext cx="9144000" cy="32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57" y="1256233"/>
            <a:ext cx="6005443" cy="560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97" t="1050" r="3995"/>
          <a:stretch/>
        </p:blipFill>
        <p:spPr>
          <a:xfrm>
            <a:off x="0" y="0"/>
            <a:ext cx="2874471" cy="27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50" y="946897"/>
            <a:ext cx="5357817" cy="43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7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12"/>
            <a:ext cx="9144000" cy="4802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6181A4-A149-4E89-BBD5-6A1158BB3D5D}"/>
              </a:ext>
            </a:extLst>
          </p:cNvPr>
          <p:cNvSpPr txBox="1"/>
          <p:nvPr/>
        </p:nvSpPr>
        <p:spPr>
          <a:xfrm flipH="1">
            <a:off x="4491595" y="3384331"/>
            <a:ext cx="774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c/</a:t>
            </a:r>
            <a:r>
              <a:rPr lang="en-US" dirty="0">
                <a:latin typeface="Symbol" panose="05050102010706020507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38083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49"/>
            <a:ext cx="9144000" cy="277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75" y="4065397"/>
            <a:ext cx="6022381" cy="23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19"/>
            <a:ext cx="9144000" cy="54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92"/>
            <a:ext cx="9144000" cy="62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28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461"/>
            <a:ext cx="9144000" cy="98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652" y="2952834"/>
            <a:ext cx="3913801" cy="3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712"/>
            <a:ext cx="9144000" cy="2200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47" y="3350759"/>
            <a:ext cx="5879505" cy="35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77" y="239282"/>
            <a:ext cx="6170064" cy="246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69" y="3862122"/>
            <a:ext cx="5690880" cy="24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373"/>
          <a:stretch/>
        </p:blipFill>
        <p:spPr>
          <a:xfrm>
            <a:off x="0" y="0"/>
            <a:ext cx="4621533" cy="1768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8" y="2066978"/>
            <a:ext cx="8597069" cy="919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98" y="3149116"/>
            <a:ext cx="4717278" cy="88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000" y="3093715"/>
            <a:ext cx="3613067" cy="9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508" y="1012754"/>
            <a:ext cx="2734655" cy="726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45" y="981353"/>
            <a:ext cx="2433746" cy="75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433" y="4743204"/>
            <a:ext cx="5170206" cy="11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8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58" y="1246480"/>
            <a:ext cx="5907733" cy="1134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38" y="456525"/>
            <a:ext cx="485941" cy="501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775" t="-702" r="954" b="702"/>
          <a:stretch/>
        </p:blipFill>
        <p:spPr>
          <a:xfrm>
            <a:off x="2341547" y="321233"/>
            <a:ext cx="5100329" cy="93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283" y="2978486"/>
            <a:ext cx="3837064" cy="207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776" y="3070193"/>
            <a:ext cx="326507" cy="43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776" y="3670876"/>
            <a:ext cx="317676" cy="42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1" y="4837450"/>
            <a:ext cx="1971302" cy="1934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601" y="4751522"/>
            <a:ext cx="1670573" cy="20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8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78" y="214655"/>
            <a:ext cx="6964822" cy="3829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373353"/>
            <a:ext cx="7417750" cy="18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0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93" y="0"/>
            <a:ext cx="5706425" cy="329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24" y="3488706"/>
            <a:ext cx="5174562" cy="29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7" y="0"/>
            <a:ext cx="1920641" cy="1268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119"/>
          <a:stretch/>
        </p:blipFill>
        <p:spPr>
          <a:xfrm>
            <a:off x="1332563" y="1268282"/>
            <a:ext cx="3141687" cy="5208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008" y="256373"/>
            <a:ext cx="4164490" cy="36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42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54403B-61CE-4EA7-BD7F-2B1ACD256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59" y="246993"/>
            <a:ext cx="5809882" cy="2383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EC46E4-9C3D-4BB3-8706-C23D8873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6" y="3051216"/>
            <a:ext cx="2529923" cy="532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BA120F-8CFB-4F7A-86BE-D653472A2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966" y="3743887"/>
            <a:ext cx="4102474" cy="89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446F62-A7D4-466A-9C72-3CCDE9A8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66" y="4635061"/>
            <a:ext cx="1785849" cy="461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524728-F756-4BE3-80D3-F1E61C4D6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966" y="5281422"/>
            <a:ext cx="3913489" cy="46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396" y="6205550"/>
            <a:ext cx="330386" cy="36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2782" y="6256173"/>
            <a:ext cx="219957" cy="266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3168" y="6205550"/>
            <a:ext cx="972202" cy="4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6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01" y="0"/>
            <a:ext cx="3767465" cy="2429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87" y="2603092"/>
            <a:ext cx="4835267" cy="40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88" y="629251"/>
            <a:ext cx="4817133" cy="2290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8" y="4740658"/>
            <a:ext cx="3680250" cy="1592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39" y="2920157"/>
            <a:ext cx="3414748" cy="1230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413" y="5971172"/>
            <a:ext cx="5397868" cy="58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34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44" y="2106779"/>
            <a:ext cx="4944010" cy="475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438" y="693374"/>
            <a:ext cx="5888052" cy="769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9773" y="2597921"/>
            <a:ext cx="158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at the retarded time t</a:t>
            </a:r>
            <a:r>
              <a:rPr lang="en-US" sz="12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34481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41" y="76913"/>
            <a:ext cx="4838908" cy="49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4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91" y="717847"/>
            <a:ext cx="4955938" cy="3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5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7" y="0"/>
            <a:ext cx="4999458" cy="272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11" y="3093578"/>
            <a:ext cx="4118489" cy="32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3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980"/>
          <a:stretch/>
        </p:blipFill>
        <p:spPr>
          <a:xfrm>
            <a:off x="851337" y="221272"/>
            <a:ext cx="3121574" cy="726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D99231-5B78-46C2-92B9-864D1334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12" y="1100412"/>
            <a:ext cx="3886234" cy="2488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80F514-D2F9-4176-AA73-E814606D9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74" y="3741521"/>
            <a:ext cx="4513542" cy="2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4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E7E041-B98F-4642-894F-A9144DDE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8" y="0"/>
            <a:ext cx="4248255" cy="2201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005684-F4AB-4A94-9953-5FFB567CA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34" y="2201582"/>
            <a:ext cx="4780433" cy="42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02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87EF94-0569-48E3-B018-B087EE40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5" y="182694"/>
            <a:ext cx="4035613" cy="2760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067FA6-3DD1-4FCF-988D-5CA135E8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21" y="3468415"/>
            <a:ext cx="4710829" cy="28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3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CFA377-3CAA-4C03-B7B5-19D12639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47" y="919655"/>
            <a:ext cx="6371379" cy="4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6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D3C8A5-E6D9-4851-A474-81E489C3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21" y="283780"/>
            <a:ext cx="6928580" cy="1895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535EC2-5886-4AF6-B4E4-873C04B9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87" y="2399111"/>
            <a:ext cx="5713612" cy="42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9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6B8E2C-F31E-45DC-BB3B-644592DC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31" y="203733"/>
            <a:ext cx="6526924" cy="60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6725"/>
            <a:ext cx="7340837" cy="1420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35" y="2316048"/>
            <a:ext cx="7140765" cy="41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4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C11AB4-3DB0-4A32-B614-B6D7979D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8" y="52551"/>
            <a:ext cx="5261953" cy="3778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918903-519A-4E6A-894A-7059EFD30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50" y="4120241"/>
            <a:ext cx="5829437" cy="26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8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3C4732-8D6C-4D36-B259-FF6C6642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50" y="367862"/>
            <a:ext cx="5353794" cy="24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0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970E08-7EC6-4D58-9B56-723C626C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1" y="977461"/>
            <a:ext cx="7268103" cy="48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2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413" y="897308"/>
            <a:ext cx="68024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problems solved so far:</a:t>
            </a:r>
          </a:p>
          <a:p>
            <a:endParaRPr lang="en-US" dirty="0" smtClean="0"/>
          </a:p>
          <a:p>
            <a:r>
              <a:rPr lang="en-US" dirty="0" smtClean="0"/>
              <a:t>Potentials, Fields, </a:t>
            </a:r>
            <a:r>
              <a:rPr lang="en-US" dirty="0" err="1" smtClean="0"/>
              <a:t>Poynting</a:t>
            </a:r>
            <a:r>
              <a:rPr lang="en-US" dirty="0" smtClean="0"/>
              <a:t> vector, Intensity, and Power for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Oscillating electric dipole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Oscillating magnetic dipole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Arbitrary dynamic distribution of charge and current </a:t>
            </a:r>
          </a:p>
          <a:p>
            <a:endParaRPr lang="en-US" dirty="0"/>
          </a:p>
          <a:p>
            <a:r>
              <a:rPr lang="en-US" dirty="0" smtClean="0"/>
              <a:t>What situation is left?</a:t>
            </a:r>
          </a:p>
          <a:p>
            <a:endParaRPr lang="en-US" dirty="0"/>
          </a:p>
          <a:p>
            <a:r>
              <a:rPr lang="en-US" dirty="0" smtClean="0"/>
              <a:t>What measurable quantities are we not considering in this class?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10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28" y="0"/>
            <a:ext cx="61497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0620" y="3369178"/>
            <a:ext cx="9427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survives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33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06" y="0"/>
            <a:ext cx="6893828" cy="3847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28" y="4220515"/>
            <a:ext cx="7062291" cy="21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04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81" y="0"/>
            <a:ext cx="5012219" cy="181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013"/>
            <a:ext cx="5215515" cy="504298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683204" y="1811708"/>
            <a:ext cx="2307398" cy="1191169"/>
          </a:xfrm>
          <a:custGeom>
            <a:avLst/>
            <a:gdLst>
              <a:gd name="connsiteX0" fmla="*/ 2307398 w 2307398"/>
              <a:gd name="connsiteY0" fmla="*/ 0 h 1191169"/>
              <a:gd name="connsiteX1" fmla="*/ 2290306 w 2307398"/>
              <a:gd name="connsiteY1" fmla="*/ 51275 h 1191169"/>
              <a:gd name="connsiteX2" fmla="*/ 2273215 w 2307398"/>
              <a:gd name="connsiteY2" fmla="*/ 111096 h 1191169"/>
              <a:gd name="connsiteX3" fmla="*/ 2256123 w 2307398"/>
              <a:gd name="connsiteY3" fmla="*/ 153825 h 1191169"/>
              <a:gd name="connsiteX4" fmla="*/ 2247577 w 2307398"/>
              <a:gd name="connsiteY4" fmla="*/ 179462 h 1191169"/>
              <a:gd name="connsiteX5" fmla="*/ 2230486 w 2307398"/>
              <a:gd name="connsiteY5" fmla="*/ 213645 h 1191169"/>
              <a:gd name="connsiteX6" fmla="*/ 2221940 w 2307398"/>
              <a:gd name="connsiteY6" fmla="*/ 247828 h 1191169"/>
              <a:gd name="connsiteX7" fmla="*/ 2187757 w 2307398"/>
              <a:gd name="connsiteY7" fmla="*/ 307649 h 1191169"/>
              <a:gd name="connsiteX8" fmla="*/ 2162119 w 2307398"/>
              <a:gd name="connsiteY8" fmla="*/ 341832 h 1191169"/>
              <a:gd name="connsiteX9" fmla="*/ 2145028 w 2307398"/>
              <a:gd name="connsiteY9" fmla="*/ 367470 h 1191169"/>
              <a:gd name="connsiteX10" fmla="*/ 2127936 w 2307398"/>
              <a:gd name="connsiteY10" fmla="*/ 401653 h 1191169"/>
              <a:gd name="connsiteX11" fmla="*/ 2102299 w 2307398"/>
              <a:gd name="connsiteY11" fmla="*/ 427290 h 1191169"/>
              <a:gd name="connsiteX12" fmla="*/ 2085207 w 2307398"/>
              <a:gd name="connsiteY12" fmla="*/ 452928 h 1191169"/>
              <a:gd name="connsiteX13" fmla="*/ 2051024 w 2307398"/>
              <a:gd name="connsiteY13" fmla="*/ 495656 h 1191169"/>
              <a:gd name="connsiteX14" fmla="*/ 2016841 w 2307398"/>
              <a:gd name="connsiteY14" fmla="*/ 546931 h 1191169"/>
              <a:gd name="connsiteX15" fmla="*/ 1957020 w 2307398"/>
              <a:gd name="connsiteY15" fmla="*/ 623843 h 1191169"/>
              <a:gd name="connsiteX16" fmla="*/ 1948475 w 2307398"/>
              <a:gd name="connsiteY16" fmla="*/ 649481 h 1191169"/>
              <a:gd name="connsiteX17" fmla="*/ 1939929 w 2307398"/>
              <a:gd name="connsiteY17" fmla="*/ 683664 h 1191169"/>
              <a:gd name="connsiteX18" fmla="*/ 1905746 w 2307398"/>
              <a:gd name="connsiteY18" fmla="*/ 752030 h 1191169"/>
              <a:gd name="connsiteX19" fmla="*/ 1880108 w 2307398"/>
              <a:gd name="connsiteY19" fmla="*/ 769122 h 1191169"/>
              <a:gd name="connsiteX20" fmla="*/ 1854471 w 2307398"/>
              <a:gd name="connsiteY20" fmla="*/ 803305 h 1191169"/>
              <a:gd name="connsiteX21" fmla="*/ 1820288 w 2307398"/>
              <a:gd name="connsiteY21" fmla="*/ 854580 h 1191169"/>
              <a:gd name="connsiteX22" fmla="*/ 1794650 w 2307398"/>
              <a:gd name="connsiteY22" fmla="*/ 888763 h 1191169"/>
              <a:gd name="connsiteX23" fmla="*/ 1777559 w 2307398"/>
              <a:gd name="connsiteY23" fmla="*/ 914400 h 1191169"/>
              <a:gd name="connsiteX24" fmla="*/ 1751921 w 2307398"/>
              <a:gd name="connsiteY24" fmla="*/ 931492 h 1191169"/>
              <a:gd name="connsiteX25" fmla="*/ 1734830 w 2307398"/>
              <a:gd name="connsiteY25" fmla="*/ 957129 h 1191169"/>
              <a:gd name="connsiteX26" fmla="*/ 1657917 w 2307398"/>
              <a:gd name="connsiteY26" fmla="*/ 991313 h 1191169"/>
              <a:gd name="connsiteX27" fmla="*/ 1632280 w 2307398"/>
              <a:gd name="connsiteY27" fmla="*/ 999858 h 1191169"/>
              <a:gd name="connsiteX28" fmla="*/ 1341723 w 2307398"/>
              <a:gd name="connsiteY28" fmla="*/ 991313 h 1191169"/>
              <a:gd name="connsiteX29" fmla="*/ 1247719 w 2307398"/>
              <a:gd name="connsiteY29" fmla="*/ 974221 h 1191169"/>
              <a:gd name="connsiteX30" fmla="*/ 1145170 w 2307398"/>
              <a:gd name="connsiteY30" fmla="*/ 957129 h 1191169"/>
              <a:gd name="connsiteX31" fmla="*/ 1119532 w 2307398"/>
              <a:gd name="connsiteY31" fmla="*/ 948584 h 1191169"/>
              <a:gd name="connsiteX32" fmla="*/ 1051166 w 2307398"/>
              <a:gd name="connsiteY32" fmla="*/ 940038 h 1191169"/>
              <a:gd name="connsiteX33" fmla="*/ 999891 w 2307398"/>
              <a:gd name="connsiteY33" fmla="*/ 931492 h 1191169"/>
              <a:gd name="connsiteX34" fmla="*/ 974254 w 2307398"/>
              <a:gd name="connsiteY34" fmla="*/ 922946 h 1191169"/>
              <a:gd name="connsiteX35" fmla="*/ 854613 w 2307398"/>
              <a:gd name="connsiteY35" fmla="*/ 905855 h 1191169"/>
              <a:gd name="connsiteX36" fmla="*/ 828975 w 2307398"/>
              <a:gd name="connsiteY36" fmla="*/ 897309 h 1191169"/>
              <a:gd name="connsiteX37" fmla="*/ 230770 w 2307398"/>
              <a:gd name="connsiteY37" fmla="*/ 897309 h 1191169"/>
              <a:gd name="connsiteX38" fmla="*/ 179495 w 2307398"/>
              <a:gd name="connsiteY38" fmla="*/ 931492 h 1191169"/>
              <a:gd name="connsiteX39" fmla="*/ 128220 w 2307398"/>
              <a:gd name="connsiteY39" fmla="*/ 965675 h 1191169"/>
              <a:gd name="connsiteX40" fmla="*/ 102583 w 2307398"/>
              <a:gd name="connsiteY40" fmla="*/ 982767 h 1191169"/>
              <a:gd name="connsiteX41" fmla="*/ 85491 w 2307398"/>
              <a:gd name="connsiteY41" fmla="*/ 1008404 h 1191169"/>
              <a:gd name="connsiteX42" fmla="*/ 59854 w 2307398"/>
              <a:gd name="connsiteY42" fmla="*/ 1016950 h 1191169"/>
              <a:gd name="connsiteX43" fmla="*/ 42762 w 2307398"/>
              <a:gd name="connsiteY43" fmla="*/ 1068225 h 1191169"/>
              <a:gd name="connsiteX44" fmla="*/ 34217 w 2307398"/>
              <a:gd name="connsiteY44" fmla="*/ 1093862 h 1191169"/>
              <a:gd name="connsiteX45" fmla="*/ 17125 w 2307398"/>
              <a:gd name="connsiteY45" fmla="*/ 1162228 h 1191169"/>
              <a:gd name="connsiteX46" fmla="*/ 33 w 2307398"/>
              <a:gd name="connsiteY46" fmla="*/ 1179320 h 11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07398" h="1191169">
                <a:moveTo>
                  <a:pt x="2307398" y="0"/>
                </a:moveTo>
                <a:cubicBezTo>
                  <a:pt x="2301701" y="17092"/>
                  <a:pt x="2295483" y="34019"/>
                  <a:pt x="2290306" y="51275"/>
                </a:cubicBezTo>
                <a:cubicBezTo>
                  <a:pt x="2276843" y="96151"/>
                  <a:pt x="2287569" y="72817"/>
                  <a:pt x="2273215" y="111096"/>
                </a:cubicBezTo>
                <a:cubicBezTo>
                  <a:pt x="2267829" y="125460"/>
                  <a:pt x="2261509" y="139462"/>
                  <a:pt x="2256123" y="153825"/>
                </a:cubicBezTo>
                <a:cubicBezTo>
                  <a:pt x="2252960" y="162259"/>
                  <a:pt x="2251125" y="171182"/>
                  <a:pt x="2247577" y="179462"/>
                </a:cubicBezTo>
                <a:cubicBezTo>
                  <a:pt x="2242559" y="191171"/>
                  <a:pt x="2234959" y="201717"/>
                  <a:pt x="2230486" y="213645"/>
                </a:cubicBezTo>
                <a:cubicBezTo>
                  <a:pt x="2226362" y="224642"/>
                  <a:pt x="2226064" y="236831"/>
                  <a:pt x="2221940" y="247828"/>
                </a:cubicBezTo>
                <a:cubicBezTo>
                  <a:pt x="2214034" y="268909"/>
                  <a:pt x="2200806" y="289381"/>
                  <a:pt x="2187757" y="307649"/>
                </a:cubicBezTo>
                <a:cubicBezTo>
                  <a:pt x="2179478" y="319239"/>
                  <a:pt x="2170398" y="330242"/>
                  <a:pt x="2162119" y="341832"/>
                </a:cubicBezTo>
                <a:cubicBezTo>
                  <a:pt x="2156149" y="350190"/>
                  <a:pt x="2150124" y="358552"/>
                  <a:pt x="2145028" y="367470"/>
                </a:cubicBezTo>
                <a:cubicBezTo>
                  <a:pt x="2138708" y="378531"/>
                  <a:pt x="2135341" y="391287"/>
                  <a:pt x="2127936" y="401653"/>
                </a:cubicBezTo>
                <a:cubicBezTo>
                  <a:pt x="2120911" y="411487"/>
                  <a:pt x="2110036" y="418006"/>
                  <a:pt x="2102299" y="427290"/>
                </a:cubicBezTo>
                <a:cubicBezTo>
                  <a:pt x="2095724" y="435180"/>
                  <a:pt x="2091370" y="444711"/>
                  <a:pt x="2085207" y="452928"/>
                </a:cubicBezTo>
                <a:cubicBezTo>
                  <a:pt x="2074263" y="467520"/>
                  <a:pt x="2061752" y="480905"/>
                  <a:pt x="2051024" y="495656"/>
                </a:cubicBezTo>
                <a:cubicBezTo>
                  <a:pt x="2038942" y="512269"/>
                  <a:pt x="2029452" y="530717"/>
                  <a:pt x="2016841" y="546931"/>
                </a:cubicBezTo>
                <a:lnTo>
                  <a:pt x="1957020" y="623843"/>
                </a:lnTo>
                <a:cubicBezTo>
                  <a:pt x="1954172" y="632389"/>
                  <a:pt x="1950950" y="640819"/>
                  <a:pt x="1948475" y="649481"/>
                </a:cubicBezTo>
                <a:cubicBezTo>
                  <a:pt x="1945249" y="660774"/>
                  <a:pt x="1943156" y="672371"/>
                  <a:pt x="1939929" y="683664"/>
                </a:cubicBezTo>
                <a:cubicBezTo>
                  <a:pt x="1932606" y="709295"/>
                  <a:pt x="1924078" y="730643"/>
                  <a:pt x="1905746" y="752030"/>
                </a:cubicBezTo>
                <a:cubicBezTo>
                  <a:pt x="1899062" y="759828"/>
                  <a:pt x="1888654" y="763425"/>
                  <a:pt x="1880108" y="769122"/>
                </a:cubicBezTo>
                <a:cubicBezTo>
                  <a:pt x="1871562" y="780516"/>
                  <a:pt x="1862639" y="791637"/>
                  <a:pt x="1854471" y="803305"/>
                </a:cubicBezTo>
                <a:cubicBezTo>
                  <a:pt x="1842691" y="820133"/>
                  <a:pt x="1832613" y="838147"/>
                  <a:pt x="1820288" y="854580"/>
                </a:cubicBezTo>
                <a:cubicBezTo>
                  <a:pt x="1811742" y="865974"/>
                  <a:pt x="1802929" y="877173"/>
                  <a:pt x="1794650" y="888763"/>
                </a:cubicBezTo>
                <a:cubicBezTo>
                  <a:pt x="1788680" y="897120"/>
                  <a:pt x="1784821" y="907138"/>
                  <a:pt x="1777559" y="914400"/>
                </a:cubicBezTo>
                <a:cubicBezTo>
                  <a:pt x="1770296" y="921663"/>
                  <a:pt x="1760467" y="925795"/>
                  <a:pt x="1751921" y="931492"/>
                </a:cubicBezTo>
                <a:cubicBezTo>
                  <a:pt x="1746224" y="940038"/>
                  <a:pt x="1742092" y="949867"/>
                  <a:pt x="1734830" y="957129"/>
                </a:cubicBezTo>
                <a:cubicBezTo>
                  <a:pt x="1714516" y="977443"/>
                  <a:pt x="1683302" y="982851"/>
                  <a:pt x="1657917" y="991313"/>
                </a:cubicBezTo>
                <a:lnTo>
                  <a:pt x="1632280" y="999858"/>
                </a:lnTo>
                <a:cubicBezTo>
                  <a:pt x="1535428" y="997010"/>
                  <a:pt x="1438496" y="996151"/>
                  <a:pt x="1341723" y="991313"/>
                </a:cubicBezTo>
                <a:cubicBezTo>
                  <a:pt x="1321369" y="990295"/>
                  <a:pt x="1269509" y="977853"/>
                  <a:pt x="1247719" y="974221"/>
                </a:cubicBezTo>
                <a:cubicBezTo>
                  <a:pt x="1204296" y="966984"/>
                  <a:pt x="1185457" y="967200"/>
                  <a:pt x="1145170" y="957129"/>
                </a:cubicBezTo>
                <a:cubicBezTo>
                  <a:pt x="1136431" y="954944"/>
                  <a:pt x="1128395" y="950195"/>
                  <a:pt x="1119532" y="948584"/>
                </a:cubicBezTo>
                <a:cubicBezTo>
                  <a:pt x="1096936" y="944476"/>
                  <a:pt x="1073901" y="943286"/>
                  <a:pt x="1051166" y="940038"/>
                </a:cubicBezTo>
                <a:cubicBezTo>
                  <a:pt x="1034013" y="937587"/>
                  <a:pt x="1016983" y="934341"/>
                  <a:pt x="999891" y="931492"/>
                </a:cubicBezTo>
                <a:cubicBezTo>
                  <a:pt x="991345" y="928643"/>
                  <a:pt x="983125" y="924511"/>
                  <a:pt x="974254" y="922946"/>
                </a:cubicBezTo>
                <a:cubicBezTo>
                  <a:pt x="934582" y="915945"/>
                  <a:pt x="854613" y="905855"/>
                  <a:pt x="854613" y="905855"/>
                </a:cubicBezTo>
                <a:cubicBezTo>
                  <a:pt x="846067" y="903006"/>
                  <a:pt x="837861" y="898790"/>
                  <a:pt x="828975" y="897309"/>
                </a:cubicBezTo>
                <a:cubicBezTo>
                  <a:pt x="655098" y="868329"/>
                  <a:pt x="267446" y="896708"/>
                  <a:pt x="230770" y="897309"/>
                </a:cubicBezTo>
                <a:cubicBezTo>
                  <a:pt x="181738" y="913653"/>
                  <a:pt x="227506" y="894151"/>
                  <a:pt x="179495" y="931492"/>
                </a:cubicBezTo>
                <a:cubicBezTo>
                  <a:pt x="163280" y="944103"/>
                  <a:pt x="145312" y="954281"/>
                  <a:pt x="128220" y="965675"/>
                </a:cubicBezTo>
                <a:lnTo>
                  <a:pt x="102583" y="982767"/>
                </a:lnTo>
                <a:cubicBezTo>
                  <a:pt x="96886" y="991313"/>
                  <a:pt x="93511" y="1001988"/>
                  <a:pt x="85491" y="1008404"/>
                </a:cubicBezTo>
                <a:cubicBezTo>
                  <a:pt x="78457" y="1014031"/>
                  <a:pt x="65090" y="1009620"/>
                  <a:pt x="59854" y="1016950"/>
                </a:cubicBezTo>
                <a:cubicBezTo>
                  <a:pt x="49382" y="1031610"/>
                  <a:pt x="48459" y="1051133"/>
                  <a:pt x="42762" y="1068225"/>
                </a:cubicBezTo>
                <a:cubicBezTo>
                  <a:pt x="39913" y="1076771"/>
                  <a:pt x="35984" y="1085029"/>
                  <a:pt x="34217" y="1093862"/>
                </a:cubicBezTo>
                <a:cubicBezTo>
                  <a:pt x="30966" y="1110115"/>
                  <a:pt x="25885" y="1144709"/>
                  <a:pt x="17125" y="1162228"/>
                </a:cubicBezTo>
                <a:cubicBezTo>
                  <a:pt x="-1547" y="1199572"/>
                  <a:pt x="33" y="1195548"/>
                  <a:pt x="33" y="11793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50093" y="2683379"/>
            <a:ext cx="3144853" cy="1213503"/>
          </a:xfrm>
          <a:custGeom>
            <a:avLst/>
            <a:gdLst>
              <a:gd name="connsiteX0" fmla="*/ 3144853 w 3144853"/>
              <a:gd name="connsiteY0" fmla="*/ 0 h 1213503"/>
              <a:gd name="connsiteX1" fmla="*/ 3136307 w 3144853"/>
              <a:gd name="connsiteY1" fmla="*/ 51275 h 1213503"/>
              <a:gd name="connsiteX2" fmla="*/ 3119215 w 3144853"/>
              <a:gd name="connsiteY2" fmla="*/ 85458 h 1213503"/>
              <a:gd name="connsiteX3" fmla="*/ 3110670 w 3144853"/>
              <a:gd name="connsiteY3" fmla="*/ 111096 h 1213503"/>
              <a:gd name="connsiteX4" fmla="*/ 3076486 w 3144853"/>
              <a:gd name="connsiteY4" fmla="*/ 179462 h 1213503"/>
              <a:gd name="connsiteX5" fmla="*/ 3050849 w 3144853"/>
              <a:gd name="connsiteY5" fmla="*/ 247828 h 1213503"/>
              <a:gd name="connsiteX6" fmla="*/ 3033757 w 3144853"/>
              <a:gd name="connsiteY6" fmla="*/ 299103 h 1213503"/>
              <a:gd name="connsiteX7" fmla="*/ 3025212 w 3144853"/>
              <a:gd name="connsiteY7" fmla="*/ 324741 h 1213503"/>
              <a:gd name="connsiteX8" fmla="*/ 3008120 w 3144853"/>
              <a:gd name="connsiteY8" fmla="*/ 350378 h 1213503"/>
              <a:gd name="connsiteX9" fmla="*/ 2991028 w 3144853"/>
              <a:gd name="connsiteY9" fmla="*/ 401653 h 1213503"/>
              <a:gd name="connsiteX10" fmla="*/ 2973937 w 3144853"/>
              <a:gd name="connsiteY10" fmla="*/ 427290 h 1213503"/>
              <a:gd name="connsiteX11" fmla="*/ 2965391 w 3144853"/>
              <a:gd name="connsiteY11" fmla="*/ 452928 h 1213503"/>
              <a:gd name="connsiteX12" fmla="*/ 2914116 w 3144853"/>
              <a:gd name="connsiteY12" fmla="*/ 504202 h 1213503"/>
              <a:gd name="connsiteX13" fmla="*/ 2879933 w 3144853"/>
              <a:gd name="connsiteY13" fmla="*/ 555477 h 1213503"/>
              <a:gd name="connsiteX14" fmla="*/ 2862842 w 3144853"/>
              <a:gd name="connsiteY14" fmla="*/ 581114 h 1213503"/>
              <a:gd name="connsiteX15" fmla="*/ 2837204 w 3144853"/>
              <a:gd name="connsiteY15" fmla="*/ 606752 h 1213503"/>
              <a:gd name="connsiteX16" fmla="*/ 2794475 w 3144853"/>
              <a:gd name="connsiteY16" fmla="*/ 658027 h 1213503"/>
              <a:gd name="connsiteX17" fmla="*/ 2751746 w 3144853"/>
              <a:gd name="connsiteY17" fmla="*/ 675118 h 1213503"/>
              <a:gd name="connsiteX18" fmla="*/ 2666288 w 3144853"/>
              <a:gd name="connsiteY18" fmla="*/ 743485 h 1213503"/>
              <a:gd name="connsiteX19" fmla="*/ 2623559 w 3144853"/>
              <a:gd name="connsiteY19" fmla="*/ 769122 h 1213503"/>
              <a:gd name="connsiteX20" fmla="*/ 2555193 w 3144853"/>
              <a:gd name="connsiteY20" fmla="*/ 828942 h 1213503"/>
              <a:gd name="connsiteX21" fmla="*/ 2529556 w 3144853"/>
              <a:gd name="connsiteY21" fmla="*/ 837488 h 1213503"/>
              <a:gd name="connsiteX22" fmla="*/ 2495372 w 3144853"/>
              <a:gd name="connsiteY22" fmla="*/ 863126 h 1213503"/>
              <a:gd name="connsiteX23" fmla="*/ 2478281 w 3144853"/>
              <a:gd name="connsiteY23" fmla="*/ 888763 h 1213503"/>
              <a:gd name="connsiteX24" fmla="*/ 2435552 w 3144853"/>
              <a:gd name="connsiteY24" fmla="*/ 897309 h 1213503"/>
              <a:gd name="connsiteX25" fmla="*/ 2401369 w 3144853"/>
              <a:gd name="connsiteY25" fmla="*/ 905855 h 1213503"/>
              <a:gd name="connsiteX26" fmla="*/ 2333002 w 3144853"/>
              <a:gd name="connsiteY26" fmla="*/ 931492 h 1213503"/>
              <a:gd name="connsiteX27" fmla="*/ 2307365 w 3144853"/>
              <a:gd name="connsiteY27" fmla="*/ 948584 h 1213503"/>
              <a:gd name="connsiteX28" fmla="*/ 2213361 w 3144853"/>
              <a:gd name="connsiteY28" fmla="*/ 965675 h 1213503"/>
              <a:gd name="connsiteX29" fmla="*/ 2162086 w 3144853"/>
              <a:gd name="connsiteY29" fmla="*/ 974221 h 1213503"/>
              <a:gd name="connsiteX30" fmla="*/ 1281870 w 3144853"/>
              <a:gd name="connsiteY30" fmla="*/ 982767 h 1213503"/>
              <a:gd name="connsiteX31" fmla="*/ 1162228 w 3144853"/>
              <a:gd name="connsiteY31" fmla="*/ 991313 h 1213503"/>
              <a:gd name="connsiteX32" fmla="*/ 1119500 w 3144853"/>
              <a:gd name="connsiteY32" fmla="*/ 999858 h 1213503"/>
              <a:gd name="connsiteX33" fmla="*/ 1042587 w 3144853"/>
              <a:gd name="connsiteY33" fmla="*/ 1008404 h 1213503"/>
              <a:gd name="connsiteX34" fmla="*/ 965675 w 3144853"/>
              <a:gd name="connsiteY34" fmla="*/ 1025496 h 1213503"/>
              <a:gd name="connsiteX35" fmla="*/ 897309 w 3144853"/>
              <a:gd name="connsiteY35" fmla="*/ 1034042 h 1213503"/>
              <a:gd name="connsiteX36" fmla="*/ 820397 w 3144853"/>
              <a:gd name="connsiteY36" fmla="*/ 1051133 h 1213503"/>
              <a:gd name="connsiteX37" fmla="*/ 743485 w 3144853"/>
              <a:gd name="connsiteY37" fmla="*/ 1068225 h 1213503"/>
              <a:gd name="connsiteX38" fmla="*/ 717847 w 3144853"/>
              <a:gd name="connsiteY38" fmla="*/ 1085316 h 1213503"/>
              <a:gd name="connsiteX39" fmla="*/ 658027 w 3144853"/>
              <a:gd name="connsiteY39" fmla="*/ 1102408 h 1213503"/>
              <a:gd name="connsiteX40" fmla="*/ 598206 w 3144853"/>
              <a:gd name="connsiteY40" fmla="*/ 1128045 h 1213503"/>
              <a:gd name="connsiteX41" fmla="*/ 564023 w 3144853"/>
              <a:gd name="connsiteY41" fmla="*/ 1145137 h 1213503"/>
              <a:gd name="connsiteX42" fmla="*/ 529840 w 3144853"/>
              <a:gd name="connsiteY42" fmla="*/ 1153683 h 1213503"/>
              <a:gd name="connsiteX43" fmla="*/ 504202 w 3144853"/>
              <a:gd name="connsiteY43" fmla="*/ 1162228 h 1213503"/>
              <a:gd name="connsiteX44" fmla="*/ 478565 w 3144853"/>
              <a:gd name="connsiteY44" fmla="*/ 1179320 h 1213503"/>
              <a:gd name="connsiteX45" fmla="*/ 341832 w 3144853"/>
              <a:gd name="connsiteY45" fmla="*/ 1204957 h 1213503"/>
              <a:gd name="connsiteX46" fmla="*/ 299103 w 3144853"/>
              <a:gd name="connsiteY46" fmla="*/ 1213503 h 1213503"/>
              <a:gd name="connsiteX47" fmla="*/ 51275 w 3144853"/>
              <a:gd name="connsiteY47" fmla="*/ 1196412 h 1213503"/>
              <a:gd name="connsiteX48" fmla="*/ 25638 w 3144853"/>
              <a:gd name="connsiteY48" fmla="*/ 1187866 h 1213503"/>
              <a:gd name="connsiteX49" fmla="*/ 0 w 3144853"/>
              <a:gd name="connsiteY49" fmla="*/ 1170774 h 1213503"/>
              <a:gd name="connsiteX50" fmla="*/ 8546 w 3144853"/>
              <a:gd name="connsiteY50" fmla="*/ 1102408 h 1213503"/>
              <a:gd name="connsiteX51" fmla="*/ 25638 w 3144853"/>
              <a:gd name="connsiteY51" fmla="*/ 1051133 h 1213503"/>
              <a:gd name="connsiteX52" fmla="*/ 34184 w 3144853"/>
              <a:gd name="connsiteY52" fmla="*/ 1051133 h 121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44853" h="1213503">
                <a:moveTo>
                  <a:pt x="3144853" y="0"/>
                </a:moveTo>
                <a:cubicBezTo>
                  <a:pt x="3142004" y="17092"/>
                  <a:pt x="3141286" y="34678"/>
                  <a:pt x="3136307" y="51275"/>
                </a:cubicBezTo>
                <a:cubicBezTo>
                  <a:pt x="3132646" y="63477"/>
                  <a:pt x="3124233" y="73749"/>
                  <a:pt x="3119215" y="85458"/>
                </a:cubicBezTo>
                <a:cubicBezTo>
                  <a:pt x="3115667" y="93738"/>
                  <a:pt x="3114398" y="102895"/>
                  <a:pt x="3110670" y="111096"/>
                </a:cubicBezTo>
                <a:cubicBezTo>
                  <a:pt x="3100127" y="134291"/>
                  <a:pt x="3076486" y="179462"/>
                  <a:pt x="3076486" y="179462"/>
                </a:cubicBezTo>
                <a:cubicBezTo>
                  <a:pt x="3057987" y="253466"/>
                  <a:pt x="3080640" y="173353"/>
                  <a:pt x="3050849" y="247828"/>
                </a:cubicBezTo>
                <a:cubicBezTo>
                  <a:pt x="3044158" y="264556"/>
                  <a:pt x="3039454" y="282011"/>
                  <a:pt x="3033757" y="299103"/>
                </a:cubicBezTo>
                <a:cubicBezTo>
                  <a:pt x="3030908" y="307649"/>
                  <a:pt x="3030209" y="317246"/>
                  <a:pt x="3025212" y="324741"/>
                </a:cubicBezTo>
                <a:cubicBezTo>
                  <a:pt x="3019515" y="333287"/>
                  <a:pt x="3012291" y="340993"/>
                  <a:pt x="3008120" y="350378"/>
                </a:cubicBezTo>
                <a:cubicBezTo>
                  <a:pt x="3000803" y="366841"/>
                  <a:pt x="3001021" y="386662"/>
                  <a:pt x="2991028" y="401653"/>
                </a:cubicBezTo>
                <a:cubicBezTo>
                  <a:pt x="2985331" y="410199"/>
                  <a:pt x="2978530" y="418104"/>
                  <a:pt x="2973937" y="427290"/>
                </a:cubicBezTo>
                <a:cubicBezTo>
                  <a:pt x="2969908" y="435347"/>
                  <a:pt x="2970922" y="445817"/>
                  <a:pt x="2965391" y="452928"/>
                </a:cubicBezTo>
                <a:cubicBezTo>
                  <a:pt x="2950551" y="472007"/>
                  <a:pt x="2927524" y="484090"/>
                  <a:pt x="2914116" y="504202"/>
                </a:cubicBezTo>
                <a:lnTo>
                  <a:pt x="2879933" y="555477"/>
                </a:lnTo>
                <a:cubicBezTo>
                  <a:pt x="2874236" y="564023"/>
                  <a:pt x="2870104" y="573852"/>
                  <a:pt x="2862842" y="581114"/>
                </a:cubicBezTo>
                <a:cubicBezTo>
                  <a:pt x="2854296" y="589660"/>
                  <a:pt x="2844941" y="597467"/>
                  <a:pt x="2837204" y="606752"/>
                </a:cubicBezTo>
                <a:cubicBezTo>
                  <a:pt x="2819227" y="628324"/>
                  <a:pt x="2820529" y="641744"/>
                  <a:pt x="2794475" y="658027"/>
                </a:cubicBezTo>
                <a:cubicBezTo>
                  <a:pt x="2781467" y="666157"/>
                  <a:pt x="2765989" y="669421"/>
                  <a:pt x="2751746" y="675118"/>
                </a:cubicBezTo>
                <a:cubicBezTo>
                  <a:pt x="2723260" y="697907"/>
                  <a:pt x="2697569" y="724716"/>
                  <a:pt x="2666288" y="743485"/>
                </a:cubicBezTo>
                <a:cubicBezTo>
                  <a:pt x="2652045" y="752031"/>
                  <a:pt x="2636670" y="758925"/>
                  <a:pt x="2623559" y="769122"/>
                </a:cubicBezTo>
                <a:cubicBezTo>
                  <a:pt x="2577732" y="804765"/>
                  <a:pt x="2603658" y="801248"/>
                  <a:pt x="2555193" y="828942"/>
                </a:cubicBezTo>
                <a:cubicBezTo>
                  <a:pt x="2547372" y="833411"/>
                  <a:pt x="2538102" y="834639"/>
                  <a:pt x="2529556" y="837488"/>
                </a:cubicBezTo>
                <a:cubicBezTo>
                  <a:pt x="2518161" y="846034"/>
                  <a:pt x="2505444" y="853054"/>
                  <a:pt x="2495372" y="863126"/>
                </a:cubicBezTo>
                <a:cubicBezTo>
                  <a:pt x="2488110" y="870388"/>
                  <a:pt x="2487198" y="883667"/>
                  <a:pt x="2478281" y="888763"/>
                </a:cubicBezTo>
                <a:cubicBezTo>
                  <a:pt x="2465670" y="895969"/>
                  <a:pt x="2449731" y="894158"/>
                  <a:pt x="2435552" y="897309"/>
                </a:cubicBezTo>
                <a:cubicBezTo>
                  <a:pt x="2424087" y="899857"/>
                  <a:pt x="2412366" y="901731"/>
                  <a:pt x="2401369" y="905855"/>
                </a:cubicBezTo>
                <a:cubicBezTo>
                  <a:pt x="2311995" y="939370"/>
                  <a:pt x="2420745" y="909556"/>
                  <a:pt x="2333002" y="931492"/>
                </a:cubicBezTo>
                <a:cubicBezTo>
                  <a:pt x="2324456" y="937189"/>
                  <a:pt x="2316805" y="944538"/>
                  <a:pt x="2307365" y="948584"/>
                </a:cubicBezTo>
                <a:cubicBezTo>
                  <a:pt x="2286899" y="957355"/>
                  <a:pt x="2227769" y="963458"/>
                  <a:pt x="2213361" y="965675"/>
                </a:cubicBezTo>
                <a:cubicBezTo>
                  <a:pt x="2196235" y="968310"/>
                  <a:pt x="2179411" y="973903"/>
                  <a:pt x="2162086" y="974221"/>
                </a:cubicBezTo>
                <a:lnTo>
                  <a:pt x="1281870" y="982767"/>
                </a:lnTo>
                <a:cubicBezTo>
                  <a:pt x="1241989" y="985616"/>
                  <a:pt x="1201991" y="987128"/>
                  <a:pt x="1162228" y="991313"/>
                </a:cubicBezTo>
                <a:cubicBezTo>
                  <a:pt x="1147783" y="992833"/>
                  <a:pt x="1133879" y="997804"/>
                  <a:pt x="1119500" y="999858"/>
                </a:cubicBezTo>
                <a:cubicBezTo>
                  <a:pt x="1093964" y="1003506"/>
                  <a:pt x="1068225" y="1005555"/>
                  <a:pt x="1042587" y="1008404"/>
                </a:cubicBezTo>
                <a:cubicBezTo>
                  <a:pt x="1015367" y="1015209"/>
                  <a:pt x="993883" y="1021156"/>
                  <a:pt x="965675" y="1025496"/>
                </a:cubicBezTo>
                <a:cubicBezTo>
                  <a:pt x="942976" y="1028988"/>
                  <a:pt x="920008" y="1030550"/>
                  <a:pt x="897309" y="1034042"/>
                </a:cubicBezTo>
                <a:cubicBezTo>
                  <a:pt x="855411" y="1040488"/>
                  <a:pt x="858686" y="1042624"/>
                  <a:pt x="820397" y="1051133"/>
                </a:cubicBezTo>
                <a:cubicBezTo>
                  <a:pt x="722755" y="1072832"/>
                  <a:pt x="826850" y="1047383"/>
                  <a:pt x="743485" y="1068225"/>
                </a:cubicBezTo>
                <a:cubicBezTo>
                  <a:pt x="734939" y="1073922"/>
                  <a:pt x="727287" y="1081270"/>
                  <a:pt x="717847" y="1085316"/>
                </a:cubicBezTo>
                <a:cubicBezTo>
                  <a:pt x="679521" y="1101741"/>
                  <a:pt x="691281" y="1085780"/>
                  <a:pt x="658027" y="1102408"/>
                </a:cubicBezTo>
                <a:cubicBezTo>
                  <a:pt x="599014" y="1131915"/>
                  <a:pt x="669343" y="1110262"/>
                  <a:pt x="598206" y="1128045"/>
                </a:cubicBezTo>
                <a:cubicBezTo>
                  <a:pt x="586812" y="1133742"/>
                  <a:pt x="575951" y="1140664"/>
                  <a:pt x="564023" y="1145137"/>
                </a:cubicBezTo>
                <a:cubicBezTo>
                  <a:pt x="553026" y="1149261"/>
                  <a:pt x="541133" y="1150457"/>
                  <a:pt x="529840" y="1153683"/>
                </a:cubicBezTo>
                <a:cubicBezTo>
                  <a:pt x="521178" y="1156158"/>
                  <a:pt x="512748" y="1159380"/>
                  <a:pt x="504202" y="1162228"/>
                </a:cubicBezTo>
                <a:cubicBezTo>
                  <a:pt x="495656" y="1167925"/>
                  <a:pt x="488217" y="1175810"/>
                  <a:pt x="478565" y="1179320"/>
                </a:cubicBezTo>
                <a:cubicBezTo>
                  <a:pt x="424122" y="1199118"/>
                  <a:pt x="398112" y="1196299"/>
                  <a:pt x="341832" y="1204957"/>
                </a:cubicBezTo>
                <a:cubicBezTo>
                  <a:pt x="327476" y="1207166"/>
                  <a:pt x="313346" y="1210654"/>
                  <a:pt x="299103" y="1213503"/>
                </a:cubicBezTo>
                <a:cubicBezTo>
                  <a:pt x="221678" y="1210137"/>
                  <a:pt x="131188" y="1214170"/>
                  <a:pt x="51275" y="1196412"/>
                </a:cubicBezTo>
                <a:cubicBezTo>
                  <a:pt x="42482" y="1194458"/>
                  <a:pt x="33695" y="1191895"/>
                  <a:pt x="25638" y="1187866"/>
                </a:cubicBezTo>
                <a:cubicBezTo>
                  <a:pt x="16451" y="1183273"/>
                  <a:pt x="8546" y="1176471"/>
                  <a:pt x="0" y="1170774"/>
                </a:cubicBezTo>
                <a:cubicBezTo>
                  <a:pt x="2849" y="1147985"/>
                  <a:pt x="3734" y="1124864"/>
                  <a:pt x="8546" y="1102408"/>
                </a:cubicBezTo>
                <a:cubicBezTo>
                  <a:pt x="12321" y="1084792"/>
                  <a:pt x="7622" y="1051133"/>
                  <a:pt x="25638" y="1051133"/>
                </a:cubicBezTo>
                <a:lnTo>
                  <a:pt x="34184" y="105113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3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511"/>
          <a:stretch/>
        </p:blipFill>
        <p:spPr>
          <a:xfrm>
            <a:off x="3673035" y="0"/>
            <a:ext cx="4703499" cy="572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81" y="5231326"/>
            <a:ext cx="2077879" cy="11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9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7873" cy="6171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33" y="5597495"/>
            <a:ext cx="5575267" cy="12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5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6239" cy="4485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236" y="4485879"/>
            <a:ext cx="5529129" cy="22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6D5AE4-3ED5-4314-82E7-79F4336D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61" y="1462568"/>
            <a:ext cx="6715657" cy="1115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5162BF-EC15-4C82-8FB7-855A8DFB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7" y="163403"/>
            <a:ext cx="3680250" cy="1592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2B0990-E021-4703-A867-7996BE97D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6" y="2568918"/>
            <a:ext cx="5938949" cy="1710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3A07E0-47AF-4483-A50B-854E4571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270" y="4679074"/>
            <a:ext cx="2052632" cy="129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E1E5A3-F0D1-4A91-870F-46E69E8A8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32" y="4825128"/>
            <a:ext cx="3732731" cy="1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9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855"/>
            <a:ext cx="9144000" cy="37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59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64" y="2261908"/>
            <a:ext cx="6648629" cy="365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192" y="538167"/>
            <a:ext cx="730011" cy="555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127"/>
          <a:stretch/>
        </p:blipFill>
        <p:spPr>
          <a:xfrm>
            <a:off x="3100939" y="277352"/>
            <a:ext cx="1274397" cy="11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681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911" y="0"/>
            <a:ext cx="6066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9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07" y="158990"/>
            <a:ext cx="6117722" cy="41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4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277"/>
          <a:stretch/>
        </p:blipFill>
        <p:spPr>
          <a:xfrm>
            <a:off x="-1" y="-1"/>
            <a:ext cx="4777099" cy="656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44" y="5775419"/>
            <a:ext cx="3912170" cy="9287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777241" y="6024785"/>
            <a:ext cx="854580" cy="393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4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0" y="461473"/>
            <a:ext cx="5014578" cy="1190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44" y="2596547"/>
            <a:ext cx="6896456" cy="26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266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3079" cy="538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10" y="2599678"/>
            <a:ext cx="4084890" cy="42583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37062" y="3008120"/>
            <a:ext cx="1418602" cy="769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2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" y="331681"/>
            <a:ext cx="7007551" cy="51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99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45" y="589660"/>
            <a:ext cx="6334558" cy="37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26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8" y="78475"/>
            <a:ext cx="5190566" cy="3382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49" y="3571308"/>
            <a:ext cx="5178751" cy="3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49AF8D-8968-4446-B844-BCF6EBD2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99" y="338824"/>
            <a:ext cx="5200001" cy="32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97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9" y="878440"/>
            <a:ext cx="7212650" cy="25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D57A68-AE10-46CB-A80F-5B0AEF49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5791" cy="253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1E4C7A-5537-4F9A-9586-060E8AC5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701" y="1809671"/>
            <a:ext cx="3147369" cy="720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20DA3C-AADE-4AA8-8915-95A847AC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37" y="2763066"/>
            <a:ext cx="4365264" cy="785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374B35-C16E-431B-A6A0-FA0E0E5C2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735" y="2831355"/>
            <a:ext cx="1601053" cy="6487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B568396E-A20B-4EE2-9FEA-5CC86492D17C}"/>
              </a:ext>
            </a:extLst>
          </p:cNvPr>
          <p:cNvSpPr/>
          <p:nvPr/>
        </p:nvSpPr>
        <p:spPr>
          <a:xfrm rot="10800000">
            <a:off x="6731876" y="3037490"/>
            <a:ext cx="451945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D3A429-C4CE-42AB-8CA5-359AE1CE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15" y="4808598"/>
            <a:ext cx="6609475" cy="901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2" y="207014"/>
            <a:ext cx="7268487" cy="40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62</Words>
  <Application>Microsoft Office PowerPoint</Application>
  <PresentationFormat>On-screen Show (4:3)</PresentationFormat>
  <Paragraphs>17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Symbol</vt:lpstr>
      <vt:lpstr>Office Theme</vt:lpstr>
      <vt:lpstr>E&amp;M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E&amp;M II</dc:title>
  <dc:creator>Robert Peale</dc:creator>
  <cp:lastModifiedBy>Robert Peale</cp:lastModifiedBy>
  <cp:revision>35</cp:revision>
  <dcterms:created xsi:type="dcterms:W3CDTF">2019-02-18T14:18:30Z</dcterms:created>
  <dcterms:modified xsi:type="dcterms:W3CDTF">2019-03-18T14:15:17Z</dcterms:modified>
</cp:coreProperties>
</file>