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97" r:id="rId11"/>
    <p:sldId id="298" r:id="rId12"/>
    <p:sldId id="299" r:id="rId13"/>
    <p:sldId id="300" r:id="rId14"/>
    <p:sldId id="265" r:id="rId15"/>
    <p:sldId id="266" r:id="rId16"/>
    <p:sldId id="267" r:id="rId17"/>
    <p:sldId id="301" r:id="rId18"/>
    <p:sldId id="302" r:id="rId19"/>
    <p:sldId id="303" r:id="rId20"/>
    <p:sldId id="304" r:id="rId21"/>
    <p:sldId id="305" r:id="rId22"/>
    <p:sldId id="306" r:id="rId23"/>
    <p:sldId id="268" r:id="rId24"/>
    <p:sldId id="269" r:id="rId25"/>
    <p:sldId id="270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94" r:id="rId45"/>
    <p:sldId id="295" r:id="rId46"/>
    <p:sldId id="296" r:id="rId47"/>
    <p:sldId id="283" r:id="rId48"/>
    <p:sldId id="284" r:id="rId49"/>
    <p:sldId id="285" r:id="rId50"/>
    <p:sldId id="286" r:id="rId51"/>
    <p:sldId id="287" r:id="rId52"/>
    <p:sldId id="288" r:id="rId53"/>
    <p:sldId id="289" r:id="rId54"/>
    <p:sldId id="290" r:id="rId55"/>
    <p:sldId id="291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292" r:id="rId66"/>
    <p:sldId id="293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8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8574-3CA9-4C79-BBB0-5D5540EB74A2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3D3C-1FD7-4982-A3FC-669898EF9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40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8574-3CA9-4C79-BBB0-5D5540EB74A2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3D3C-1FD7-4982-A3FC-669898EF9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91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8574-3CA9-4C79-BBB0-5D5540EB74A2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3D3C-1FD7-4982-A3FC-669898EF9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13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8574-3CA9-4C79-BBB0-5D5540EB74A2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3D3C-1FD7-4982-A3FC-669898EF9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96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8574-3CA9-4C79-BBB0-5D5540EB74A2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3D3C-1FD7-4982-A3FC-669898EF9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42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8574-3CA9-4C79-BBB0-5D5540EB74A2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3D3C-1FD7-4982-A3FC-669898EF9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659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8574-3CA9-4C79-BBB0-5D5540EB74A2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3D3C-1FD7-4982-A3FC-669898EF9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44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8574-3CA9-4C79-BBB0-5D5540EB74A2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3D3C-1FD7-4982-A3FC-669898EF9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3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8574-3CA9-4C79-BBB0-5D5540EB74A2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3D3C-1FD7-4982-A3FC-669898EF9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81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8574-3CA9-4C79-BBB0-5D5540EB74A2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3D3C-1FD7-4982-A3FC-669898EF9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78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8574-3CA9-4C79-BBB0-5D5540EB74A2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B3D3C-1FD7-4982-A3FC-669898EF9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32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88574-3CA9-4C79-BBB0-5D5540EB74A2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B3D3C-1FD7-4982-A3FC-669898EF9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9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Relationship Id="rId9" Type="http://schemas.openxmlformats.org/officeDocument/2006/relationships/image" Target="../media/image4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image" Target="../media/image70.emf"/><Relationship Id="rId7" Type="http://schemas.openxmlformats.org/officeDocument/2006/relationships/image" Target="../media/image74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image" Target="../media/image92.emf"/><Relationship Id="rId7" Type="http://schemas.openxmlformats.org/officeDocument/2006/relationships/image" Target="../media/image96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emf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emf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emf"/><Relationship Id="rId5" Type="http://schemas.openxmlformats.org/officeDocument/2006/relationships/image" Target="../media/image109.emf"/><Relationship Id="rId4" Type="http://schemas.openxmlformats.org/officeDocument/2006/relationships/image" Target="../media/image10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emf"/><Relationship Id="rId5" Type="http://schemas.openxmlformats.org/officeDocument/2006/relationships/image" Target="../media/image135.emf"/><Relationship Id="rId4" Type="http://schemas.openxmlformats.org/officeDocument/2006/relationships/image" Target="../media/image134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emf"/><Relationship Id="rId3" Type="http://schemas.openxmlformats.org/officeDocument/2006/relationships/image" Target="../media/image138.emf"/><Relationship Id="rId7" Type="http://schemas.openxmlformats.org/officeDocument/2006/relationships/image" Target="../media/image142.emf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emf"/><Relationship Id="rId5" Type="http://schemas.openxmlformats.org/officeDocument/2006/relationships/image" Target="../media/image140.emf"/><Relationship Id="rId4" Type="http://schemas.openxmlformats.org/officeDocument/2006/relationships/image" Target="../media/image13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emf"/><Relationship Id="rId4" Type="http://schemas.openxmlformats.org/officeDocument/2006/relationships/image" Target="../media/image148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emf"/><Relationship Id="rId5" Type="http://schemas.openxmlformats.org/officeDocument/2006/relationships/image" Target="../media/image155.emf"/><Relationship Id="rId4" Type="http://schemas.openxmlformats.org/officeDocument/2006/relationships/image" Target="../media/image154.e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Electricity and Magnetism II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Griffiths Chapter 10</a:t>
            </a:r>
          </a:p>
        </p:txBody>
      </p:sp>
    </p:spTree>
    <p:extLst>
      <p:ext uri="{BB962C8B-B14F-4D97-AF65-F5344CB8AC3E}">
        <p14:creationId xmlns:p14="http://schemas.microsoft.com/office/powerpoint/2010/main" val="399125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04" y="75589"/>
            <a:ext cx="3683237" cy="225857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46" y="3685669"/>
            <a:ext cx="3030591" cy="2953446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385" y="1138945"/>
            <a:ext cx="3558906" cy="550017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7574" y="2443036"/>
            <a:ext cx="2828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calculate the fields, which are non-zero for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9984" y="2766201"/>
            <a:ext cx="787396" cy="69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49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162" y="725540"/>
            <a:ext cx="6262555" cy="385865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221196" y="2768837"/>
            <a:ext cx="982767" cy="7007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9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59381" cy="4079083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278" y="0"/>
            <a:ext cx="3659047" cy="2888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311" y="2972324"/>
            <a:ext cx="2993020" cy="38856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49525" y="6494804"/>
            <a:ext cx="897309" cy="3631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43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45923" cy="6858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715" y="2623559"/>
            <a:ext cx="3425285" cy="4089163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3358497" y="3102123"/>
            <a:ext cx="2803021" cy="3324314"/>
          </a:xfrm>
          <a:custGeom>
            <a:avLst/>
            <a:gdLst>
              <a:gd name="connsiteX0" fmla="*/ 0 w 2803021"/>
              <a:gd name="connsiteY0" fmla="*/ 3324314 h 3324314"/>
              <a:gd name="connsiteX1" fmla="*/ 51275 w 2803021"/>
              <a:gd name="connsiteY1" fmla="*/ 3307223 h 3324314"/>
              <a:gd name="connsiteX2" fmla="*/ 136733 w 2803021"/>
              <a:gd name="connsiteY2" fmla="*/ 3238856 h 3324314"/>
              <a:gd name="connsiteX3" fmla="*/ 170916 w 2803021"/>
              <a:gd name="connsiteY3" fmla="*/ 3204673 h 3324314"/>
              <a:gd name="connsiteX4" fmla="*/ 222191 w 2803021"/>
              <a:gd name="connsiteY4" fmla="*/ 3179036 h 3324314"/>
              <a:gd name="connsiteX5" fmla="*/ 264920 w 2803021"/>
              <a:gd name="connsiteY5" fmla="*/ 3144853 h 3324314"/>
              <a:gd name="connsiteX6" fmla="*/ 307649 w 2803021"/>
              <a:gd name="connsiteY6" fmla="*/ 3119215 h 3324314"/>
              <a:gd name="connsiteX7" fmla="*/ 367469 w 2803021"/>
              <a:gd name="connsiteY7" fmla="*/ 3067941 h 3324314"/>
              <a:gd name="connsiteX8" fmla="*/ 427290 w 2803021"/>
              <a:gd name="connsiteY8" fmla="*/ 3025212 h 3324314"/>
              <a:gd name="connsiteX9" fmla="*/ 546931 w 2803021"/>
              <a:gd name="connsiteY9" fmla="*/ 2931208 h 3324314"/>
              <a:gd name="connsiteX10" fmla="*/ 675118 w 2803021"/>
              <a:gd name="connsiteY10" fmla="*/ 2845750 h 3324314"/>
              <a:gd name="connsiteX11" fmla="*/ 734939 w 2803021"/>
              <a:gd name="connsiteY11" fmla="*/ 2794475 h 3324314"/>
              <a:gd name="connsiteX12" fmla="*/ 803305 w 2803021"/>
              <a:gd name="connsiteY12" fmla="*/ 2743200 h 3324314"/>
              <a:gd name="connsiteX13" fmla="*/ 863125 w 2803021"/>
              <a:gd name="connsiteY13" fmla="*/ 2674834 h 3324314"/>
              <a:gd name="connsiteX14" fmla="*/ 999858 w 2803021"/>
              <a:gd name="connsiteY14" fmla="*/ 2555193 h 3324314"/>
              <a:gd name="connsiteX15" fmla="*/ 1128045 w 2803021"/>
              <a:gd name="connsiteY15" fmla="*/ 2409914 h 3324314"/>
              <a:gd name="connsiteX16" fmla="*/ 1196411 w 2803021"/>
              <a:gd name="connsiteY16" fmla="*/ 2341548 h 3324314"/>
              <a:gd name="connsiteX17" fmla="*/ 1273324 w 2803021"/>
              <a:gd name="connsiteY17" fmla="*/ 2281727 h 3324314"/>
              <a:gd name="connsiteX18" fmla="*/ 1435694 w 2803021"/>
              <a:gd name="connsiteY18" fmla="*/ 2059537 h 3324314"/>
              <a:gd name="connsiteX19" fmla="*/ 1486968 w 2803021"/>
              <a:gd name="connsiteY19" fmla="*/ 1999716 h 3324314"/>
              <a:gd name="connsiteX20" fmla="*/ 1538243 w 2803021"/>
              <a:gd name="connsiteY20" fmla="*/ 1922804 h 3324314"/>
              <a:gd name="connsiteX21" fmla="*/ 1589518 w 2803021"/>
              <a:gd name="connsiteY21" fmla="*/ 1854438 h 3324314"/>
              <a:gd name="connsiteX22" fmla="*/ 1640793 w 2803021"/>
              <a:gd name="connsiteY22" fmla="*/ 1777526 h 3324314"/>
              <a:gd name="connsiteX23" fmla="*/ 1734796 w 2803021"/>
              <a:gd name="connsiteY23" fmla="*/ 1666430 h 3324314"/>
              <a:gd name="connsiteX24" fmla="*/ 1828800 w 2803021"/>
              <a:gd name="connsiteY24" fmla="*/ 1521152 h 3324314"/>
              <a:gd name="connsiteX25" fmla="*/ 1880075 w 2803021"/>
              <a:gd name="connsiteY25" fmla="*/ 1461331 h 3324314"/>
              <a:gd name="connsiteX26" fmla="*/ 1914258 w 2803021"/>
              <a:gd name="connsiteY26" fmla="*/ 1384419 h 3324314"/>
              <a:gd name="connsiteX27" fmla="*/ 1999716 w 2803021"/>
              <a:gd name="connsiteY27" fmla="*/ 1247686 h 3324314"/>
              <a:gd name="connsiteX28" fmla="*/ 2068082 w 2803021"/>
              <a:gd name="connsiteY28" fmla="*/ 1093862 h 3324314"/>
              <a:gd name="connsiteX29" fmla="*/ 2144995 w 2803021"/>
              <a:gd name="connsiteY29" fmla="*/ 940038 h 3324314"/>
              <a:gd name="connsiteX30" fmla="*/ 2187724 w 2803021"/>
              <a:gd name="connsiteY30" fmla="*/ 863126 h 3324314"/>
              <a:gd name="connsiteX31" fmla="*/ 2281727 w 2803021"/>
              <a:gd name="connsiteY31" fmla="*/ 649481 h 3324314"/>
              <a:gd name="connsiteX32" fmla="*/ 2384277 w 2803021"/>
              <a:gd name="connsiteY32" fmla="*/ 470019 h 3324314"/>
              <a:gd name="connsiteX33" fmla="*/ 2418460 w 2803021"/>
              <a:gd name="connsiteY33" fmla="*/ 418744 h 3324314"/>
              <a:gd name="connsiteX34" fmla="*/ 2444097 w 2803021"/>
              <a:gd name="connsiteY34" fmla="*/ 367470 h 3324314"/>
              <a:gd name="connsiteX35" fmla="*/ 2478281 w 2803021"/>
              <a:gd name="connsiteY35" fmla="*/ 316195 h 3324314"/>
              <a:gd name="connsiteX36" fmla="*/ 2555193 w 2803021"/>
              <a:gd name="connsiteY36" fmla="*/ 205099 h 3324314"/>
              <a:gd name="connsiteX37" fmla="*/ 2572284 w 2803021"/>
              <a:gd name="connsiteY37" fmla="*/ 170916 h 3324314"/>
              <a:gd name="connsiteX38" fmla="*/ 2597922 w 2803021"/>
              <a:gd name="connsiteY38" fmla="*/ 153825 h 3324314"/>
              <a:gd name="connsiteX39" fmla="*/ 2606467 w 2803021"/>
              <a:gd name="connsiteY39" fmla="*/ 128187 h 3324314"/>
              <a:gd name="connsiteX40" fmla="*/ 2632105 w 2803021"/>
              <a:gd name="connsiteY40" fmla="*/ 111096 h 3324314"/>
              <a:gd name="connsiteX41" fmla="*/ 2666288 w 2803021"/>
              <a:gd name="connsiteY41" fmla="*/ 76913 h 3324314"/>
              <a:gd name="connsiteX42" fmla="*/ 2700471 w 2803021"/>
              <a:gd name="connsiteY42" fmla="*/ 59821 h 3324314"/>
              <a:gd name="connsiteX43" fmla="*/ 2760292 w 2803021"/>
              <a:gd name="connsiteY43" fmla="*/ 17092 h 3324314"/>
              <a:gd name="connsiteX44" fmla="*/ 2785929 w 2803021"/>
              <a:gd name="connsiteY44" fmla="*/ 8546 h 3324314"/>
              <a:gd name="connsiteX45" fmla="*/ 2803021 w 2803021"/>
              <a:gd name="connsiteY45" fmla="*/ 0 h 332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803021" h="3324314">
                <a:moveTo>
                  <a:pt x="0" y="3324314"/>
                </a:moveTo>
                <a:cubicBezTo>
                  <a:pt x="17092" y="3318617"/>
                  <a:pt x="35997" y="3316772"/>
                  <a:pt x="51275" y="3307223"/>
                </a:cubicBezTo>
                <a:cubicBezTo>
                  <a:pt x="82210" y="3287889"/>
                  <a:pt x="110938" y="3264651"/>
                  <a:pt x="136733" y="3238856"/>
                </a:cubicBezTo>
                <a:cubicBezTo>
                  <a:pt x="148127" y="3227462"/>
                  <a:pt x="157715" y="3213914"/>
                  <a:pt x="170916" y="3204673"/>
                </a:cubicBezTo>
                <a:cubicBezTo>
                  <a:pt x="186571" y="3193715"/>
                  <a:pt x="206069" y="3189295"/>
                  <a:pt x="222191" y="3179036"/>
                </a:cubicBezTo>
                <a:cubicBezTo>
                  <a:pt x="237579" y="3169244"/>
                  <a:pt x="249977" y="3155313"/>
                  <a:pt x="264920" y="3144853"/>
                </a:cubicBezTo>
                <a:cubicBezTo>
                  <a:pt x="278528" y="3135328"/>
                  <a:pt x="294361" y="3129181"/>
                  <a:pt x="307649" y="3119215"/>
                </a:cubicBezTo>
                <a:cubicBezTo>
                  <a:pt x="328659" y="3103457"/>
                  <a:pt x="346818" y="3084166"/>
                  <a:pt x="367469" y="3067941"/>
                </a:cubicBezTo>
                <a:cubicBezTo>
                  <a:pt x="386738" y="3052802"/>
                  <a:pt x="407798" y="3040063"/>
                  <a:pt x="427290" y="3025212"/>
                </a:cubicBezTo>
                <a:cubicBezTo>
                  <a:pt x="467633" y="2994475"/>
                  <a:pt x="506588" y="2961945"/>
                  <a:pt x="546931" y="2931208"/>
                </a:cubicBezTo>
                <a:cubicBezTo>
                  <a:pt x="800676" y="2737879"/>
                  <a:pt x="397284" y="3049495"/>
                  <a:pt x="675118" y="2845750"/>
                </a:cubicBezTo>
                <a:cubicBezTo>
                  <a:pt x="696297" y="2830219"/>
                  <a:pt x="714431" y="2810881"/>
                  <a:pt x="734939" y="2794475"/>
                </a:cubicBezTo>
                <a:cubicBezTo>
                  <a:pt x="757183" y="2776680"/>
                  <a:pt x="782480" y="2762637"/>
                  <a:pt x="803305" y="2743200"/>
                </a:cubicBezTo>
                <a:cubicBezTo>
                  <a:pt x="825442" y="2722539"/>
                  <a:pt x="841243" y="2695765"/>
                  <a:pt x="863125" y="2674834"/>
                </a:cubicBezTo>
                <a:cubicBezTo>
                  <a:pt x="906890" y="2632972"/>
                  <a:pt x="959789" y="2600605"/>
                  <a:pt x="999858" y="2555193"/>
                </a:cubicBezTo>
                <a:cubicBezTo>
                  <a:pt x="1042587" y="2506767"/>
                  <a:pt x="1082378" y="2455581"/>
                  <a:pt x="1128045" y="2409914"/>
                </a:cubicBezTo>
                <a:cubicBezTo>
                  <a:pt x="1150834" y="2387125"/>
                  <a:pt x="1172245" y="2362871"/>
                  <a:pt x="1196411" y="2341548"/>
                </a:cubicBezTo>
                <a:cubicBezTo>
                  <a:pt x="1220765" y="2320059"/>
                  <a:pt x="1251377" y="2305669"/>
                  <a:pt x="1273324" y="2281727"/>
                </a:cubicBezTo>
                <a:cubicBezTo>
                  <a:pt x="1402782" y="2140500"/>
                  <a:pt x="1350782" y="2172754"/>
                  <a:pt x="1435694" y="2059537"/>
                </a:cubicBezTo>
                <a:cubicBezTo>
                  <a:pt x="1451452" y="2038527"/>
                  <a:pt x="1471210" y="2020726"/>
                  <a:pt x="1486968" y="1999716"/>
                </a:cubicBezTo>
                <a:cubicBezTo>
                  <a:pt x="1505455" y="1975066"/>
                  <a:pt x="1520474" y="1947977"/>
                  <a:pt x="1538243" y="1922804"/>
                </a:cubicBezTo>
                <a:cubicBezTo>
                  <a:pt x="1554670" y="1899532"/>
                  <a:pt x="1573091" y="1877710"/>
                  <a:pt x="1589518" y="1854438"/>
                </a:cubicBezTo>
                <a:cubicBezTo>
                  <a:pt x="1607287" y="1829265"/>
                  <a:pt x="1621953" y="1801907"/>
                  <a:pt x="1640793" y="1777526"/>
                </a:cubicBezTo>
                <a:cubicBezTo>
                  <a:pt x="1670454" y="1739141"/>
                  <a:pt x="1708443" y="1707157"/>
                  <a:pt x="1734796" y="1666430"/>
                </a:cubicBezTo>
                <a:cubicBezTo>
                  <a:pt x="1766131" y="1618004"/>
                  <a:pt x="1791263" y="1564946"/>
                  <a:pt x="1828800" y="1521152"/>
                </a:cubicBezTo>
                <a:cubicBezTo>
                  <a:pt x="1845892" y="1501212"/>
                  <a:pt x="1866156" y="1483602"/>
                  <a:pt x="1880075" y="1461331"/>
                </a:cubicBezTo>
                <a:cubicBezTo>
                  <a:pt x="1894944" y="1437540"/>
                  <a:pt x="1900504" y="1408871"/>
                  <a:pt x="1914258" y="1384419"/>
                </a:cubicBezTo>
                <a:cubicBezTo>
                  <a:pt x="2007266" y="1219070"/>
                  <a:pt x="1905312" y="1443756"/>
                  <a:pt x="1999716" y="1247686"/>
                </a:cubicBezTo>
                <a:cubicBezTo>
                  <a:pt x="2024058" y="1197130"/>
                  <a:pt x="2042988" y="1144049"/>
                  <a:pt x="2068082" y="1093862"/>
                </a:cubicBezTo>
                <a:cubicBezTo>
                  <a:pt x="2093720" y="1042587"/>
                  <a:pt x="2118606" y="990930"/>
                  <a:pt x="2144995" y="940038"/>
                </a:cubicBezTo>
                <a:cubicBezTo>
                  <a:pt x="2158495" y="914002"/>
                  <a:pt x="2175913" y="889970"/>
                  <a:pt x="2187724" y="863126"/>
                </a:cubicBezTo>
                <a:cubicBezTo>
                  <a:pt x="2219058" y="791911"/>
                  <a:pt x="2246932" y="719071"/>
                  <a:pt x="2281727" y="649481"/>
                </a:cubicBezTo>
                <a:cubicBezTo>
                  <a:pt x="2312539" y="587856"/>
                  <a:pt x="2346059" y="527346"/>
                  <a:pt x="2384277" y="470019"/>
                </a:cubicBezTo>
                <a:cubicBezTo>
                  <a:pt x="2395671" y="452927"/>
                  <a:pt x="2408110" y="436487"/>
                  <a:pt x="2418460" y="418744"/>
                </a:cubicBezTo>
                <a:cubicBezTo>
                  <a:pt x="2428088" y="402238"/>
                  <a:pt x="2434469" y="383976"/>
                  <a:pt x="2444097" y="367470"/>
                </a:cubicBezTo>
                <a:cubicBezTo>
                  <a:pt x="2454447" y="349727"/>
                  <a:pt x="2467394" y="333614"/>
                  <a:pt x="2478281" y="316195"/>
                </a:cubicBezTo>
                <a:cubicBezTo>
                  <a:pt x="2542163" y="213983"/>
                  <a:pt x="2503740" y="256552"/>
                  <a:pt x="2555193" y="205099"/>
                </a:cubicBezTo>
                <a:cubicBezTo>
                  <a:pt x="2560890" y="193705"/>
                  <a:pt x="2564129" y="180702"/>
                  <a:pt x="2572284" y="170916"/>
                </a:cubicBezTo>
                <a:cubicBezTo>
                  <a:pt x="2578859" y="163026"/>
                  <a:pt x="2591506" y="161845"/>
                  <a:pt x="2597922" y="153825"/>
                </a:cubicBezTo>
                <a:cubicBezTo>
                  <a:pt x="2603549" y="146791"/>
                  <a:pt x="2600840" y="135221"/>
                  <a:pt x="2606467" y="128187"/>
                </a:cubicBezTo>
                <a:cubicBezTo>
                  <a:pt x="2612883" y="120167"/>
                  <a:pt x="2624307" y="117780"/>
                  <a:pt x="2632105" y="111096"/>
                </a:cubicBezTo>
                <a:cubicBezTo>
                  <a:pt x="2644340" y="100609"/>
                  <a:pt x="2653397" y="86581"/>
                  <a:pt x="2666288" y="76913"/>
                </a:cubicBezTo>
                <a:cubicBezTo>
                  <a:pt x="2676479" y="69269"/>
                  <a:pt x="2689668" y="66573"/>
                  <a:pt x="2700471" y="59821"/>
                </a:cubicBezTo>
                <a:cubicBezTo>
                  <a:pt x="2715955" y="50143"/>
                  <a:pt x="2742213" y="26132"/>
                  <a:pt x="2760292" y="17092"/>
                </a:cubicBezTo>
                <a:cubicBezTo>
                  <a:pt x="2768349" y="13063"/>
                  <a:pt x="2777565" y="11892"/>
                  <a:pt x="2785929" y="8546"/>
                </a:cubicBezTo>
                <a:cubicBezTo>
                  <a:pt x="2791843" y="6180"/>
                  <a:pt x="2797324" y="2849"/>
                  <a:pt x="2803021" y="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83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94" y="398058"/>
            <a:ext cx="4269601" cy="257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90880"/>
            <a:ext cx="9144000" cy="297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07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9653"/>
            <a:ext cx="9144000" cy="45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5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636"/>
            <a:ext cx="9144000" cy="412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78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375" y="0"/>
            <a:ext cx="632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97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03" y="172096"/>
            <a:ext cx="5449075" cy="2319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03" y="2896132"/>
            <a:ext cx="5479689" cy="358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38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947" y="0"/>
            <a:ext cx="6904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0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99" y="2008200"/>
            <a:ext cx="8895001" cy="28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31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0" y="0"/>
            <a:ext cx="9127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39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005" y="0"/>
            <a:ext cx="3118905" cy="7584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735" y="758452"/>
            <a:ext cx="4667568" cy="36182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005" y="4486595"/>
            <a:ext cx="5720377" cy="237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88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477854" cy="4161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950" y="4630683"/>
            <a:ext cx="4025050" cy="227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46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707" y="134388"/>
            <a:ext cx="5032029" cy="3678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706" y="695941"/>
            <a:ext cx="1474029" cy="304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494" y="1539696"/>
            <a:ext cx="1423200" cy="685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0034" y="2641306"/>
            <a:ext cx="1524857" cy="53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3332" y="1539696"/>
            <a:ext cx="2287286" cy="7738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7949" y="2692049"/>
            <a:ext cx="1474029" cy="482057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689706" y="1700613"/>
            <a:ext cx="1258309" cy="4358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3689706" y="2641306"/>
            <a:ext cx="1292492" cy="4095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8601" y="4452557"/>
            <a:ext cx="6614446" cy="20085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1694" y="3776757"/>
            <a:ext cx="3049715" cy="49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35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828" y="190339"/>
            <a:ext cx="7014344" cy="32982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37" y="3556052"/>
            <a:ext cx="8335887" cy="304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31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855" t="51319" r="14643"/>
          <a:stretch/>
        </p:blipFill>
        <p:spPr>
          <a:xfrm>
            <a:off x="4992413" y="289034"/>
            <a:ext cx="2801008" cy="15438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54B7910-836A-4706-8D99-291718913321}"/>
              </a:ext>
            </a:extLst>
          </p:cNvPr>
          <p:cNvSpPr txBox="1"/>
          <p:nvPr/>
        </p:nvSpPr>
        <p:spPr>
          <a:xfrm>
            <a:off x="1145628" y="2201918"/>
            <a:ext cx="231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 they?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1CD5FD-98DD-457E-9248-DB0EF60381E1}"/>
              </a:ext>
            </a:extLst>
          </p:cNvPr>
          <p:cNvSpPr txBox="1"/>
          <p:nvPr/>
        </p:nvSpPr>
        <p:spPr>
          <a:xfrm>
            <a:off x="599089" y="483476"/>
            <a:ext cx="4230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Retarded potentials must satisfy the inhomogeneous wave equations.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633EC4-38EF-46F6-86E8-6A6B55692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628" y="2818033"/>
            <a:ext cx="3862972" cy="1141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48C3864-7D74-4EB1-A842-E03040E9D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478" y="3150862"/>
            <a:ext cx="2134800" cy="6469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462913-E923-4DE2-925B-0C5987B97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6950" y="4199184"/>
            <a:ext cx="2490600" cy="9260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D282058-FD3C-4FAD-8AAC-F79AE4C59D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6950" y="5752924"/>
            <a:ext cx="2998886" cy="6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43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C4ABD50-4818-4BC0-86F9-E511A0D37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501" y="972206"/>
            <a:ext cx="7572624" cy="489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15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7E1989-DF2D-42EE-AE0E-F11046634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608" y="15607"/>
            <a:ext cx="6889530" cy="682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99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7317257-F1EB-45B1-BA74-2547229AB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146" y="9856"/>
            <a:ext cx="5812220" cy="685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99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CC70F48-F098-4416-A5BE-CE9392B44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91" y="698938"/>
            <a:ext cx="9150691" cy="545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03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13" y="1050428"/>
            <a:ext cx="8844173" cy="475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982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B571766-8912-486D-B45C-73EADFAEA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440" y="0"/>
            <a:ext cx="6990994" cy="684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321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4D80B8-029F-4338-AFE5-3B87E67EC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979" y="-7702"/>
            <a:ext cx="6111765" cy="68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674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32D2D46-950F-4B69-8ED3-5FD0BF94B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494" y="205954"/>
            <a:ext cx="6983012" cy="10185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699682-2BA9-4C73-AD42-E1938E6BE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587" y="1340097"/>
            <a:ext cx="6490936" cy="551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850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AC8947C-FD2B-47D5-A2CD-69B3BFE86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98" y="614856"/>
            <a:ext cx="9151297" cy="562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870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799" y="311837"/>
            <a:ext cx="2388943" cy="79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634" y="1522340"/>
            <a:ext cx="4828715" cy="634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581" y="1604797"/>
            <a:ext cx="1016572" cy="469372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6862273" y="1760434"/>
            <a:ext cx="640934" cy="3137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9634" y="2688596"/>
            <a:ext cx="5946944" cy="2625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6578" y="3332568"/>
            <a:ext cx="1118229" cy="116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90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734" y="250801"/>
            <a:ext cx="5286172" cy="1382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864" y="1797351"/>
            <a:ext cx="3710486" cy="14334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308" y="3417236"/>
            <a:ext cx="5510458" cy="665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3915" y="3481737"/>
            <a:ext cx="1838152" cy="637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611" y="4400998"/>
            <a:ext cx="2588253" cy="2457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0034" y="4247272"/>
            <a:ext cx="2994841" cy="1321574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6585346" y="3646674"/>
            <a:ext cx="448569" cy="277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7703" y="5795014"/>
            <a:ext cx="3507172" cy="735772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988734" y="526204"/>
            <a:ext cx="35281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6028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957" y="772153"/>
            <a:ext cx="4040289" cy="17794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017" y="919311"/>
            <a:ext cx="1880657" cy="1344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490" y="2675148"/>
            <a:ext cx="3298368" cy="728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0820" y="3814515"/>
            <a:ext cx="4472915" cy="173794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313616" y="996223"/>
            <a:ext cx="35281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4340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884" y="1133564"/>
            <a:ext cx="4523743" cy="10529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54" y="1039560"/>
            <a:ext cx="1321543" cy="95142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262341" y="1201322"/>
            <a:ext cx="35281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7627" y="740306"/>
            <a:ext cx="1779000" cy="1446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r="27761"/>
          <a:stretch/>
        </p:blipFill>
        <p:spPr>
          <a:xfrm>
            <a:off x="2583884" y="2984316"/>
            <a:ext cx="1689013" cy="15730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099" y="2984316"/>
            <a:ext cx="4727058" cy="131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696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68" y="97439"/>
            <a:ext cx="8234230" cy="47317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826" y="5124108"/>
            <a:ext cx="4625401" cy="1395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571" y="5124108"/>
            <a:ext cx="1372372" cy="6342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91943" y="5256585"/>
            <a:ext cx="650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t&gt;s/c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9571" y="6009238"/>
            <a:ext cx="1682251" cy="3530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19571" y="6435202"/>
            <a:ext cx="1739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0 at long times</a:t>
            </a:r>
          </a:p>
        </p:txBody>
      </p:sp>
    </p:spTree>
    <p:extLst>
      <p:ext uri="{BB962C8B-B14F-4D97-AF65-F5344CB8AC3E}">
        <p14:creationId xmlns:p14="http://schemas.microsoft.com/office/powerpoint/2010/main" val="11296041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133" y="0"/>
            <a:ext cx="6920136" cy="5458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666" y="5396312"/>
            <a:ext cx="3466005" cy="125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23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339" y="846995"/>
            <a:ext cx="2388943" cy="18140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470" y="694765"/>
            <a:ext cx="3405515" cy="21185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12" y="4370864"/>
            <a:ext cx="3659658" cy="1978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213" y="2999090"/>
            <a:ext cx="2439772" cy="723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9462" y="3722176"/>
            <a:ext cx="4727058" cy="153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287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97" y="283504"/>
            <a:ext cx="8234230" cy="19155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261" y="2526337"/>
            <a:ext cx="914914" cy="6089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429" y="3462541"/>
            <a:ext cx="2693915" cy="849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8524" y="3250452"/>
            <a:ext cx="2338115" cy="9894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409" y="4619997"/>
            <a:ext cx="3507172" cy="13066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258" y="5824628"/>
            <a:ext cx="2439772" cy="9641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2838" y="6014913"/>
            <a:ext cx="2744743" cy="58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794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9291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2265"/>
            <a:ext cx="5969544" cy="26573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306" y="5709635"/>
            <a:ext cx="5051694" cy="114836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595794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35" y="215098"/>
            <a:ext cx="5489486" cy="6850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35" y="1025849"/>
            <a:ext cx="4777886" cy="21058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5171" y="1337789"/>
            <a:ext cx="3608829" cy="1293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43101"/>
            <a:ext cx="4218772" cy="301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1914" y="4678472"/>
            <a:ext cx="4422086" cy="748457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140800" y="4998956"/>
            <a:ext cx="581114" cy="358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430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047" y="0"/>
            <a:ext cx="7014585" cy="2297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810" y="2391269"/>
            <a:ext cx="4430782" cy="3308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967" y="5700044"/>
            <a:ext cx="2601983" cy="7020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194" y="4698589"/>
            <a:ext cx="3032554" cy="20029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3757" y="4426721"/>
            <a:ext cx="654355" cy="717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626830"/>
            <a:ext cx="3544377" cy="156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620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591" y="0"/>
            <a:ext cx="6913548" cy="28830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731" y="2805157"/>
            <a:ext cx="1194471" cy="862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511" y="3279862"/>
            <a:ext cx="4212680" cy="1533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Oval 4"/>
          <p:cNvSpPr/>
          <p:nvPr/>
        </p:nvSpPr>
        <p:spPr>
          <a:xfrm>
            <a:off x="6802452" y="2691925"/>
            <a:ext cx="1427148" cy="113659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649542" y="3469593"/>
            <a:ext cx="1210792" cy="358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6755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196" y="376014"/>
            <a:ext cx="5782928" cy="23364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196" y="2904770"/>
            <a:ext cx="4631821" cy="221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774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144" y="290557"/>
            <a:ext cx="6619900" cy="549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908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984"/>
            <a:ext cx="9144000" cy="622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310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426" y="375572"/>
            <a:ext cx="6256240" cy="16030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796" y="2258068"/>
            <a:ext cx="5740744" cy="459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059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602" y="474046"/>
            <a:ext cx="6628239" cy="390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72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00" y="1490590"/>
            <a:ext cx="7370144" cy="232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67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7388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508" y="4310054"/>
            <a:ext cx="3659658" cy="138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19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12"/>
            <a:ext cx="9144000" cy="512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718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81" y="245186"/>
            <a:ext cx="8691687" cy="479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056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6668"/>
            <a:ext cx="9144000" cy="432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075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942"/>
            <a:ext cx="9144000" cy="515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780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0437"/>
            <a:ext cx="9144000" cy="46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057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5" y="0"/>
            <a:ext cx="596932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435" y="1260385"/>
            <a:ext cx="2338115" cy="242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879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9974"/>
          <a:stretch/>
        </p:blipFill>
        <p:spPr>
          <a:xfrm>
            <a:off x="429247" y="561267"/>
            <a:ext cx="8234230" cy="277159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751321" y="2093720"/>
            <a:ext cx="991312" cy="9656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957" y="4591847"/>
            <a:ext cx="3253029" cy="875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290" y="5536556"/>
            <a:ext cx="1829829" cy="9514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49951" y="4520725"/>
            <a:ext cx="3392681" cy="20253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255664" y="3059394"/>
            <a:ext cx="1119499" cy="1461331"/>
          </a:xfrm>
          <a:custGeom>
            <a:avLst/>
            <a:gdLst>
              <a:gd name="connsiteX0" fmla="*/ 1119499 w 1119499"/>
              <a:gd name="connsiteY0" fmla="*/ 0 h 1461331"/>
              <a:gd name="connsiteX1" fmla="*/ 1110953 w 1119499"/>
              <a:gd name="connsiteY1" fmla="*/ 111096 h 1461331"/>
              <a:gd name="connsiteX2" fmla="*/ 1102407 w 1119499"/>
              <a:gd name="connsiteY2" fmla="*/ 136733 h 1461331"/>
              <a:gd name="connsiteX3" fmla="*/ 1093861 w 1119499"/>
              <a:gd name="connsiteY3" fmla="*/ 188008 h 1461331"/>
              <a:gd name="connsiteX4" fmla="*/ 1076770 w 1119499"/>
              <a:gd name="connsiteY4" fmla="*/ 256374 h 1461331"/>
              <a:gd name="connsiteX5" fmla="*/ 1042586 w 1119499"/>
              <a:gd name="connsiteY5" fmla="*/ 324741 h 1461331"/>
              <a:gd name="connsiteX6" fmla="*/ 999857 w 1119499"/>
              <a:gd name="connsiteY6" fmla="*/ 376015 h 1461331"/>
              <a:gd name="connsiteX7" fmla="*/ 957129 w 1119499"/>
              <a:gd name="connsiteY7" fmla="*/ 427290 h 1461331"/>
              <a:gd name="connsiteX8" fmla="*/ 922945 w 1119499"/>
              <a:gd name="connsiteY8" fmla="*/ 478565 h 1461331"/>
              <a:gd name="connsiteX9" fmla="*/ 863125 w 1119499"/>
              <a:gd name="connsiteY9" fmla="*/ 538385 h 1461331"/>
              <a:gd name="connsiteX10" fmla="*/ 837487 w 1119499"/>
              <a:gd name="connsiteY10" fmla="*/ 564023 h 1461331"/>
              <a:gd name="connsiteX11" fmla="*/ 811850 w 1119499"/>
              <a:gd name="connsiteY11" fmla="*/ 581114 h 1461331"/>
              <a:gd name="connsiteX12" fmla="*/ 786213 w 1119499"/>
              <a:gd name="connsiteY12" fmla="*/ 606752 h 1461331"/>
              <a:gd name="connsiteX13" fmla="*/ 752029 w 1119499"/>
              <a:gd name="connsiteY13" fmla="*/ 623843 h 1461331"/>
              <a:gd name="connsiteX14" fmla="*/ 700755 w 1119499"/>
              <a:gd name="connsiteY14" fmla="*/ 666572 h 1461331"/>
              <a:gd name="connsiteX15" fmla="*/ 649480 w 1119499"/>
              <a:gd name="connsiteY15" fmla="*/ 709301 h 1461331"/>
              <a:gd name="connsiteX16" fmla="*/ 623843 w 1119499"/>
              <a:gd name="connsiteY16" fmla="*/ 717847 h 1461331"/>
              <a:gd name="connsiteX17" fmla="*/ 598205 w 1119499"/>
              <a:gd name="connsiteY17" fmla="*/ 734939 h 1461331"/>
              <a:gd name="connsiteX18" fmla="*/ 572568 w 1119499"/>
              <a:gd name="connsiteY18" fmla="*/ 743485 h 1461331"/>
              <a:gd name="connsiteX19" fmla="*/ 529839 w 1119499"/>
              <a:gd name="connsiteY19" fmla="*/ 760576 h 1461331"/>
              <a:gd name="connsiteX20" fmla="*/ 461472 w 1119499"/>
              <a:gd name="connsiteY20" fmla="*/ 786213 h 1461331"/>
              <a:gd name="connsiteX21" fmla="*/ 427289 w 1119499"/>
              <a:gd name="connsiteY21" fmla="*/ 803305 h 1461331"/>
              <a:gd name="connsiteX22" fmla="*/ 384560 w 1119499"/>
              <a:gd name="connsiteY22" fmla="*/ 820397 h 1461331"/>
              <a:gd name="connsiteX23" fmla="*/ 358923 w 1119499"/>
              <a:gd name="connsiteY23" fmla="*/ 837488 h 1461331"/>
              <a:gd name="connsiteX24" fmla="*/ 316194 w 1119499"/>
              <a:gd name="connsiteY24" fmla="*/ 854580 h 1461331"/>
              <a:gd name="connsiteX25" fmla="*/ 196553 w 1119499"/>
              <a:gd name="connsiteY25" fmla="*/ 922946 h 1461331"/>
              <a:gd name="connsiteX26" fmla="*/ 162370 w 1119499"/>
              <a:gd name="connsiteY26" fmla="*/ 948584 h 1461331"/>
              <a:gd name="connsiteX27" fmla="*/ 136732 w 1119499"/>
              <a:gd name="connsiteY27" fmla="*/ 965675 h 1461331"/>
              <a:gd name="connsiteX28" fmla="*/ 76912 w 1119499"/>
              <a:gd name="connsiteY28" fmla="*/ 1042587 h 1461331"/>
              <a:gd name="connsiteX29" fmla="*/ 59820 w 1119499"/>
              <a:gd name="connsiteY29" fmla="*/ 1076770 h 1461331"/>
              <a:gd name="connsiteX30" fmla="*/ 42729 w 1119499"/>
              <a:gd name="connsiteY30" fmla="*/ 1102408 h 1461331"/>
              <a:gd name="connsiteX31" fmla="*/ 25637 w 1119499"/>
              <a:gd name="connsiteY31" fmla="*/ 1153683 h 1461331"/>
              <a:gd name="connsiteX32" fmla="*/ 17091 w 1119499"/>
              <a:gd name="connsiteY32" fmla="*/ 1179320 h 1461331"/>
              <a:gd name="connsiteX33" fmla="*/ 8545 w 1119499"/>
              <a:gd name="connsiteY33" fmla="*/ 1204957 h 1461331"/>
              <a:gd name="connsiteX34" fmla="*/ 0 w 1119499"/>
              <a:gd name="connsiteY34" fmla="*/ 1230595 h 1461331"/>
              <a:gd name="connsiteX35" fmla="*/ 8545 w 1119499"/>
              <a:gd name="connsiteY35" fmla="*/ 1461331 h 146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119499" h="1461331">
                <a:moveTo>
                  <a:pt x="1119499" y="0"/>
                </a:moveTo>
                <a:cubicBezTo>
                  <a:pt x="1116650" y="37032"/>
                  <a:pt x="1115560" y="74241"/>
                  <a:pt x="1110953" y="111096"/>
                </a:cubicBezTo>
                <a:cubicBezTo>
                  <a:pt x="1109836" y="120034"/>
                  <a:pt x="1104361" y="127940"/>
                  <a:pt x="1102407" y="136733"/>
                </a:cubicBezTo>
                <a:cubicBezTo>
                  <a:pt x="1098648" y="153648"/>
                  <a:pt x="1097492" y="171065"/>
                  <a:pt x="1093861" y="188008"/>
                </a:cubicBezTo>
                <a:cubicBezTo>
                  <a:pt x="1088939" y="210977"/>
                  <a:pt x="1087275" y="235364"/>
                  <a:pt x="1076770" y="256374"/>
                </a:cubicBezTo>
                <a:cubicBezTo>
                  <a:pt x="1065375" y="279163"/>
                  <a:pt x="1056719" y="303541"/>
                  <a:pt x="1042586" y="324741"/>
                </a:cubicBezTo>
                <a:cubicBezTo>
                  <a:pt x="1000149" y="388398"/>
                  <a:pt x="1054694" y="310210"/>
                  <a:pt x="999857" y="376015"/>
                </a:cubicBezTo>
                <a:cubicBezTo>
                  <a:pt x="940362" y="447410"/>
                  <a:pt x="1032037" y="352382"/>
                  <a:pt x="957129" y="427290"/>
                </a:cubicBezTo>
                <a:cubicBezTo>
                  <a:pt x="942592" y="470899"/>
                  <a:pt x="957863" y="437828"/>
                  <a:pt x="922945" y="478565"/>
                </a:cubicBezTo>
                <a:cubicBezTo>
                  <a:pt x="854578" y="558326"/>
                  <a:pt x="942886" y="470018"/>
                  <a:pt x="863125" y="538385"/>
                </a:cubicBezTo>
                <a:cubicBezTo>
                  <a:pt x="853949" y="546250"/>
                  <a:pt x="846772" y="556286"/>
                  <a:pt x="837487" y="564023"/>
                </a:cubicBezTo>
                <a:cubicBezTo>
                  <a:pt x="829597" y="570598"/>
                  <a:pt x="819740" y="574539"/>
                  <a:pt x="811850" y="581114"/>
                </a:cubicBezTo>
                <a:cubicBezTo>
                  <a:pt x="802566" y="588851"/>
                  <a:pt x="796048" y="599727"/>
                  <a:pt x="786213" y="606752"/>
                </a:cubicBezTo>
                <a:cubicBezTo>
                  <a:pt x="775846" y="614157"/>
                  <a:pt x="763424" y="618146"/>
                  <a:pt x="752029" y="623843"/>
                </a:cubicBezTo>
                <a:cubicBezTo>
                  <a:pt x="677137" y="698738"/>
                  <a:pt x="772134" y="607090"/>
                  <a:pt x="700755" y="666572"/>
                </a:cubicBezTo>
                <a:cubicBezTo>
                  <a:pt x="672403" y="690198"/>
                  <a:pt x="681308" y="693387"/>
                  <a:pt x="649480" y="709301"/>
                </a:cubicBezTo>
                <a:cubicBezTo>
                  <a:pt x="641423" y="713329"/>
                  <a:pt x="631900" y="713818"/>
                  <a:pt x="623843" y="717847"/>
                </a:cubicBezTo>
                <a:cubicBezTo>
                  <a:pt x="614656" y="722440"/>
                  <a:pt x="607392" y="730346"/>
                  <a:pt x="598205" y="734939"/>
                </a:cubicBezTo>
                <a:cubicBezTo>
                  <a:pt x="590148" y="738968"/>
                  <a:pt x="581002" y="740322"/>
                  <a:pt x="572568" y="743485"/>
                </a:cubicBezTo>
                <a:cubicBezTo>
                  <a:pt x="558205" y="748871"/>
                  <a:pt x="544202" y="755190"/>
                  <a:pt x="529839" y="760576"/>
                </a:cubicBezTo>
                <a:cubicBezTo>
                  <a:pt x="484747" y="777485"/>
                  <a:pt x="520911" y="759796"/>
                  <a:pt x="461472" y="786213"/>
                </a:cubicBezTo>
                <a:cubicBezTo>
                  <a:pt x="449831" y="791387"/>
                  <a:pt x="438930" y="798131"/>
                  <a:pt x="427289" y="803305"/>
                </a:cubicBezTo>
                <a:cubicBezTo>
                  <a:pt x="413271" y="809535"/>
                  <a:pt x="398281" y="813537"/>
                  <a:pt x="384560" y="820397"/>
                </a:cubicBezTo>
                <a:cubicBezTo>
                  <a:pt x="375374" y="824990"/>
                  <a:pt x="368109" y="832895"/>
                  <a:pt x="358923" y="837488"/>
                </a:cubicBezTo>
                <a:cubicBezTo>
                  <a:pt x="345202" y="844348"/>
                  <a:pt x="330122" y="848152"/>
                  <a:pt x="316194" y="854580"/>
                </a:cubicBezTo>
                <a:cubicBezTo>
                  <a:pt x="266995" y="877288"/>
                  <a:pt x="238762" y="891288"/>
                  <a:pt x="196553" y="922946"/>
                </a:cubicBezTo>
                <a:cubicBezTo>
                  <a:pt x="185159" y="931492"/>
                  <a:pt x="173960" y="940305"/>
                  <a:pt x="162370" y="948584"/>
                </a:cubicBezTo>
                <a:cubicBezTo>
                  <a:pt x="154012" y="954554"/>
                  <a:pt x="144622" y="959100"/>
                  <a:pt x="136732" y="965675"/>
                </a:cubicBezTo>
                <a:cubicBezTo>
                  <a:pt x="112619" y="985769"/>
                  <a:pt x="90522" y="1015367"/>
                  <a:pt x="76912" y="1042587"/>
                </a:cubicBezTo>
                <a:cubicBezTo>
                  <a:pt x="71215" y="1053981"/>
                  <a:pt x="66140" y="1065709"/>
                  <a:pt x="59820" y="1076770"/>
                </a:cubicBezTo>
                <a:cubicBezTo>
                  <a:pt x="54724" y="1085688"/>
                  <a:pt x="46900" y="1093022"/>
                  <a:pt x="42729" y="1102408"/>
                </a:cubicBezTo>
                <a:cubicBezTo>
                  <a:pt x="35412" y="1118871"/>
                  <a:pt x="31334" y="1136591"/>
                  <a:pt x="25637" y="1153683"/>
                </a:cubicBezTo>
                <a:lnTo>
                  <a:pt x="17091" y="1179320"/>
                </a:lnTo>
                <a:lnTo>
                  <a:pt x="8545" y="1204957"/>
                </a:lnTo>
                <a:lnTo>
                  <a:pt x="0" y="1230595"/>
                </a:lnTo>
                <a:cubicBezTo>
                  <a:pt x="8901" y="1444232"/>
                  <a:pt x="8545" y="1367268"/>
                  <a:pt x="8545" y="1461331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255379" y="2931207"/>
            <a:ext cx="1811709" cy="704123"/>
          </a:xfrm>
          <a:custGeom>
            <a:avLst/>
            <a:gdLst>
              <a:gd name="connsiteX0" fmla="*/ 0 w 1811709"/>
              <a:gd name="connsiteY0" fmla="*/ 0 h 704123"/>
              <a:gd name="connsiteX1" fmla="*/ 871671 w 1811709"/>
              <a:gd name="connsiteY1" fmla="*/ 8546 h 704123"/>
              <a:gd name="connsiteX2" fmla="*/ 803305 w 1811709"/>
              <a:gd name="connsiteY2" fmla="*/ 25638 h 704123"/>
              <a:gd name="connsiteX3" fmla="*/ 632389 w 1811709"/>
              <a:gd name="connsiteY3" fmla="*/ 42729 h 704123"/>
              <a:gd name="connsiteX4" fmla="*/ 555477 w 1811709"/>
              <a:gd name="connsiteY4" fmla="*/ 59821 h 704123"/>
              <a:gd name="connsiteX5" fmla="*/ 521294 w 1811709"/>
              <a:gd name="connsiteY5" fmla="*/ 68367 h 704123"/>
              <a:gd name="connsiteX6" fmla="*/ 452928 w 1811709"/>
              <a:gd name="connsiteY6" fmla="*/ 76913 h 704123"/>
              <a:gd name="connsiteX7" fmla="*/ 393107 w 1811709"/>
              <a:gd name="connsiteY7" fmla="*/ 85458 h 704123"/>
              <a:gd name="connsiteX8" fmla="*/ 282012 w 1811709"/>
              <a:gd name="connsiteY8" fmla="*/ 111096 h 704123"/>
              <a:gd name="connsiteX9" fmla="*/ 256374 w 1811709"/>
              <a:gd name="connsiteY9" fmla="*/ 119642 h 704123"/>
              <a:gd name="connsiteX10" fmla="*/ 333286 w 1811709"/>
              <a:gd name="connsiteY10" fmla="*/ 145279 h 704123"/>
              <a:gd name="connsiteX11" fmla="*/ 393107 w 1811709"/>
              <a:gd name="connsiteY11" fmla="*/ 162371 h 704123"/>
              <a:gd name="connsiteX12" fmla="*/ 461473 w 1811709"/>
              <a:gd name="connsiteY12" fmla="*/ 170916 h 704123"/>
              <a:gd name="connsiteX13" fmla="*/ 487111 w 1811709"/>
              <a:gd name="connsiteY13" fmla="*/ 179462 h 704123"/>
              <a:gd name="connsiteX14" fmla="*/ 470019 w 1811709"/>
              <a:gd name="connsiteY14" fmla="*/ 213645 h 704123"/>
              <a:gd name="connsiteX15" fmla="*/ 435836 w 1811709"/>
              <a:gd name="connsiteY15" fmla="*/ 222191 h 704123"/>
              <a:gd name="connsiteX16" fmla="*/ 401653 w 1811709"/>
              <a:gd name="connsiteY16" fmla="*/ 247829 h 704123"/>
              <a:gd name="connsiteX17" fmla="*/ 367470 w 1811709"/>
              <a:gd name="connsiteY17" fmla="*/ 256374 h 704123"/>
              <a:gd name="connsiteX18" fmla="*/ 307649 w 1811709"/>
              <a:gd name="connsiteY18" fmla="*/ 273466 h 704123"/>
              <a:gd name="connsiteX19" fmla="*/ 282012 w 1811709"/>
              <a:gd name="connsiteY19" fmla="*/ 290557 h 704123"/>
              <a:gd name="connsiteX20" fmla="*/ 282012 w 1811709"/>
              <a:gd name="connsiteY20" fmla="*/ 350378 h 704123"/>
              <a:gd name="connsiteX21" fmla="*/ 307649 w 1811709"/>
              <a:gd name="connsiteY21" fmla="*/ 367470 h 704123"/>
              <a:gd name="connsiteX22" fmla="*/ 367470 w 1811709"/>
              <a:gd name="connsiteY22" fmla="*/ 410199 h 704123"/>
              <a:gd name="connsiteX23" fmla="*/ 410199 w 1811709"/>
              <a:gd name="connsiteY23" fmla="*/ 427290 h 704123"/>
              <a:gd name="connsiteX24" fmla="*/ 452928 w 1811709"/>
              <a:gd name="connsiteY24" fmla="*/ 452928 h 704123"/>
              <a:gd name="connsiteX25" fmla="*/ 504202 w 1811709"/>
              <a:gd name="connsiteY25" fmla="*/ 470019 h 704123"/>
              <a:gd name="connsiteX26" fmla="*/ 529840 w 1811709"/>
              <a:gd name="connsiteY26" fmla="*/ 478565 h 704123"/>
              <a:gd name="connsiteX27" fmla="*/ 606752 w 1811709"/>
              <a:gd name="connsiteY27" fmla="*/ 504202 h 704123"/>
              <a:gd name="connsiteX28" fmla="*/ 632389 w 1811709"/>
              <a:gd name="connsiteY28" fmla="*/ 521294 h 704123"/>
              <a:gd name="connsiteX29" fmla="*/ 675118 w 1811709"/>
              <a:gd name="connsiteY29" fmla="*/ 529840 h 704123"/>
              <a:gd name="connsiteX30" fmla="*/ 709301 w 1811709"/>
              <a:gd name="connsiteY30" fmla="*/ 538386 h 704123"/>
              <a:gd name="connsiteX31" fmla="*/ 803305 w 1811709"/>
              <a:gd name="connsiteY31" fmla="*/ 555477 h 704123"/>
              <a:gd name="connsiteX32" fmla="*/ 940038 w 1811709"/>
              <a:gd name="connsiteY32" fmla="*/ 572569 h 704123"/>
              <a:gd name="connsiteX33" fmla="*/ 974221 w 1811709"/>
              <a:gd name="connsiteY33" fmla="*/ 581114 h 704123"/>
              <a:gd name="connsiteX34" fmla="*/ 1042587 w 1811709"/>
              <a:gd name="connsiteY34" fmla="*/ 589660 h 704123"/>
              <a:gd name="connsiteX35" fmla="*/ 1110954 w 1811709"/>
              <a:gd name="connsiteY35" fmla="*/ 606752 h 704123"/>
              <a:gd name="connsiteX36" fmla="*/ 1179320 w 1811709"/>
              <a:gd name="connsiteY36" fmla="*/ 615298 h 704123"/>
              <a:gd name="connsiteX37" fmla="*/ 1222049 w 1811709"/>
              <a:gd name="connsiteY37" fmla="*/ 623843 h 704123"/>
              <a:gd name="connsiteX38" fmla="*/ 1256232 w 1811709"/>
              <a:gd name="connsiteY38" fmla="*/ 632389 h 704123"/>
              <a:gd name="connsiteX39" fmla="*/ 1324599 w 1811709"/>
              <a:gd name="connsiteY39" fmla="*/ 640935 h 704123"/>
              <a:gd name="connsiteX40" fmla="*/ 1367328 w 1811709"/>
              <a:gd name="connsiteY40" fmla="*/ 649481 h 704123"/>
              <a:gd name="connsiteX41" fmla="*/ 1435694 w 1811709"/>
              <a:gd name="connsiteY41" fmla="*/ 658027 h 704123"/>
              <a:gd name="connsiteX42" fmla="*/ 1478423 w 1811709"/>
              <a:gd name="connsiteY42" fmla="*/ 666572 h 704123"/>
              <a:gd name="connsiteX43" fmla="*/ 1546789 w 1811709"/>
              <a:gd name="connsiteY43" fmla="*/ 675118 h 704123"/>
              <a:gd name="connsiteX44" fmla="*/ 1580972 w 1811709"/>
              <a:gd name="connsiteY44" fmla="*/ 683664 h 704123"/>
              <a:gd name="connsiteX45" fmla="*/ 1674976 w 1811709"/>
              <a:gd name="connsiteY45" fmla="*/ 692210 h 704123"/>
              <a:gd name="connsiteX46" fmla="*/ 1811709 w 1811709"/>
              <a:gd name="connsiteY46" fmla="*/ 700756 h 704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811709" h="704123">
                <a:moveTo>
                  <a:pt x="0" y="0"/>
                </a:moveTo>
                <a:lnTo>
                  <a:pt x="871671" y="8546"/>
                </a:lnTo>
                <a:cubicBezTo>
                  <a:pt x="895149" y="9295"/>
                  <a:pt x="826614" y="22724"/>
                  <a:pt x="803305" y="25638"/>
                </a:cubicBezTo>
                <a:cubicBezTo>
                  <a:pt x="700902" y="38439"/>
                  <a:pt x="757826" y="32277"/>
                  <a:pt x="632389" y="42729"/>
                </a:cubicBezTo>
                <a:cubicBezTo>
                  <a:pt x="549024" y="63571"/>
                  <a:pt x="653119" y="38122"/>
                  <a:pt x="555477" y="59821"/>
                </a:cubicBezTo>
                <a:cubicBezTo>
                  <a:pt x="544012" y="62369"/>
                  <a:pt x="532879" y="66436"/>
                  <a:pt x="521294" y="68367"/>
                </a:cubicBezTo>
                <a:cubicBezTo>
                  <a:pt x="498640" y="72143"/>
                  <a:pt x="475693" y="73878"/>
                  <a:pt x="452928" y="76913"/>
                </a:cubicBezTo>
                <a:cubicBezTo>
                  <a:pt x="432962" y="79575"/>
                  <a:pt x="412976" y="82147"/>
                  <a:pt x="393107" y="85458"/>
                </a:cubicBezTo>
                <a:cubicBezTo>
                  <a:pt x="365991" y="89977"/>
                  <a:pt x="301969" y="104444"/>
                  <a:pt x="282012" y="111096"/>
                </a:cubicBezTo>
                <a:lnTo>
                  <a:pt x="256374" y="119642"/>
                </a:lnTo>
                <a:cubicBezTo>
                  <a:pt x="313235" y="148072"/>
                  <a:pt x="267020" y="128712"/>
                  <a:pt x="333286" y="145279"/>
                </a:cubicBezTo>
                <a:cubicBezTo>
                  <a:pt x="373919" y="155437"/>
                  <a:pt x="345162" y="154380"/>
                  <a:pt x="393107" y="162371"/>
                </a:cubicBezTo>
                <a:cubicBezTo>
                  <a:pt x="415761" y="166146"/>
                  <a:pt x="438684" y="168068"/>
                  <a:pt x="461473" y="170916"/>
                </a:cubicBezTo>
                <a:cubicBezTo>
                  <a:pt x="470019" y="173765"/>
                  <a:pt x="480741" y="173092"/>
                  <a:pt x="487111" y="179462"/>
                </a:cubicBezTo>
                <a:cubicBezTo>
                  <a:pt x="514965" y="207316"/>
                  <a:pt x="487744" y="208581"/>
                  <a:pt x="470019" y="213645"/>
                </a:cubicBezTo>
                <a:cubicBezTo>
                  <a:pt x="458726" y="216871"/>
                  <a:pt x="447230" y="219342"/>
                  <a:pt x="435836" y="222191"/>
                </a:cubicBezTo>
                <a:cubicBezTo>
                  <a:pt x="424442" y="230737"/>
                  <a:pt x="414392" y="241459"/>
                  <a:pt x="401653" y="247829"/>
                </a:cubicBezTo>
                <a:cubicBezTo>
                  <a:pt x="391148" y="253082"/>
                  <a:pt x="378763" y="253148"/>
                  <a:pt x="367470" y="256374"/>
                </a:cubicBezTo>
                <a:cubicBezTo>
                  <a:pt x="281611" y="280904"/>
                  <a:pt x="414561" y="246737"/>
                  <a:pt x="307649" y="273466"/>
                </a:cubicBezTo>
                <a:cubicBezTo>
                  <a:pt x="299103" y="279163"/>
                  <a:pt x="288428" y="282537"/>
                  <a:pt x="282012" y="290557"/>
                </a:cubicBezTo>
                <a:cubicBezTo>
                  <a:pt x="269432" y="306282"/>
                  <a:pt x="271698" y="334907"/>
                  <a:pt x="282012" y="350378"/>
                </a:cubicBezTo>
                <a:cubicBezTo>
                  <a:pt x="287709" y="358924"/>
                  <a:pt x="299291" y="361500"/>
                  <a:pt x="307649" y="367470"/>
                </a:cubicBezTo>
                <a:cubicBezTo>
                  <a:pt x="316680" y="373921"/>
                  <a:pt x="354045" y="403487"/>
                  <a:pt x="367470" y="410199"/>
                </a:cubicBezTo>
                <a:cubicBezTo>
                  <a:pt x="381191" y="417059"/>
                  <a:pt x="396478" y="420430"/>
                  <a:pt x="410199" y="427290"/>
                </a:cubicBezTo>
                <a:cubicBezTo>
                  <a:pt x="425056" y="434718"/>
                  <a:pt x="437807" y="446055"/>
                  <a:pt x="452928" y="452928"/>
                </a:cubicBezTo>
                <a:cubicBezTo>
                  <a:pt x="469329" y="460383"/>
                  <a:pt x="487111" y="464322"/>
                  <a:pt x="504202" y="470019"/>
                </a:cubicBezTo>
                <a:lnTo>
                  <a:pt x="529840" y="478565"/>
                </a:lnTo>
                <a:cubicBezTo>
                  <a:pt x="588093" y="517402"/>
                  <a:pt x="514644" y="473500"/>
                  <a:pt x="606752" y="504202"/>
                </a:cubicBezTo>
                <a:cubicBezTo>
                  <a:pt x="616496" y="507450"/>
                  <a:pt x="622772" y="517688"/>
                  <a:pt x="632389" y="521294"/>
                </a:cubicBezTo>
                <a:cubicBezTo>
                  <a:pt x="645989" y="526394"/>
                  <a:pt x="660939" y="526689"/>
                  <a:pt x="675118" y="529840"/>
                </a:cubicBezTo>
                <a:cubicBezTo>
                  <a:pt x="686583" y="532388"/>
                  <a:pt x="697836" y="535838"/>
                  <a:pt x="709301" y="538386"/>
                </a:cubicBezTo>
                <a:cubicBezTo>
                  <a:pt x="733457" y="543754"/>
                  <a:pt x="780128" y="552387"/>
                  <a:pt x="803305" y="555477"/>
                </a:cubicBezTo>
                <a:cubicBezTo>
                  <a:pt x="856838" y="562615"/>
                  <a:pt x="888570" y="563212"/>
                  <a:pt x="940038" y="572569"/>
                </a:cubicBezTo>
                <a:cubicBezTo>
                  <a:pt x="951594" y="574670"/>
                  <a:pt x="962636" y="579183"/>
                  <a:pt x="974221" y="581114"/>
                </a:cubicBezTo>
                <a:cubicBezTo>
                  <a:pt x="996875" y="584889"/>
                  <a:pt x="1020014" y="585428"/>
                  <a:pt x="1042587" y="589660"/>
                </a:cubicBezTo>
                <a:cubicBezTo>
                  <a:pt x="1065675" y="593989"/>
                  <a:pt x="1087645" y="603838"/>
                  <a:pt x="1110954" y="606752"/>
                </a:cubicBezTo>
                <a:cubicBezTo>
                  <a:pt x="1133743" y="609601"/>
                  <a:pt x="1156621" y="611806"/>
                  <a:pt x="1179320" y="615298"/>
                </a:cubicBezTo>
                <a:cubicBezTo>
                  <a:pt x="1193676" y="617507"/>
                  <a:pt x="1207870" y="620692"/>
                  <a:pt x="1222049" y="623843"/>
                </a:cubicBezTo>
                <a:cubicBezTo>
                  <a:pt x="1233514" y="626391"/>
                  <a:pt x="1244647" y="630458"/>
                  <a:pt x="1256232" y="632389"/>
                </a:cubicBezTo>
                <a:cubicBezTo>
                  <a:pt x="1278886" y="636165"/>
                  <a:pt x="1301900" y="637443"/>
                  <a:pt x="1324599" y="640935"/>
                </a:cubicBezTo>
                <a:cubicBezTo>
                  <a:pt x="1338955" y="643144"/>
                  <a:pt x="1352972" y="647272"/>
                  <a:pt x="1367328" y="649481"/>
                </a:cubicBezTo>
                <a:cubicBezTo>
                  <a:pt x="1390027" y="652973"/>
                  <a:pt x="1412995" y="654535"/>
                  <a:pt x="1435694" y="658027"/>
                </a:cubicBezTo>
                <a:cubicBezTo>
                  <a:pt x="1450050" y="660236"/>
                  <a:pt x="1464067" y="664363"/>
                  <a:pt x="1478423" y="666572"/>
                </a:cubicBezTo>
                <a:cubicBezTo>
                  <a:pt x="1501122" y="670064"/>
                  <a:pt x="1524135" y="671342"/>
                  <a:pt x="1546789" y="675118"/>
                </a:cubicBezTo>
                <a:cubicBezTo>
                  <a:pt x="1558374" y="677049"/>
                  <a:pt x="1569330" y="682112"/>
                  <a:pt x="1580972" y="683664"/>
                </a:cubicBezTo>
                <a:cubicBezTo>
                  <a:pt x="1612160" y="687822"/>
                  <a:pt x="1643641" y="689361"/>
                  <a:pt x="1674976" y="692210"/>
                </a:cubicBezTo>
                <a:cubicBezTo>
                  <a:pt x="1735745" y="712466"/>
                  <a:pt x="1691606" y="700756"/>
                  <a:pt x="1811709" y="700756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246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793" y="80627"/>
            <a:ext cx="6426437" cy="15593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19357"/>
            <a:ext cx="4405413" cy="4483882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  <p:sp>
        <p:nvSpPr>
          <p:cNvPr id="4" name="Freeform 3"/>
          <p:cNvSpPr/>
          <p:nvPr/>
        </p:nvSpPr>
        <p:spPr>
          <a:xfrm>
            <a:off x="1367327" y="957129"/>
            <a:ext cx="2674834" cy="1170774"/>
          </a:xfrm>
          <a:custGeom>
            <a:avLst/>
            <a:gdLst>
              <a:gd name="connsiteX0" fmla="*/ 2674834 w 2674834"/>
              <a:gd name="connsiteY0" fmla="*/ 0 h 1170774"/>
              <a:gd name="connsiteX1" fmla="*/ 2615013 w 2674834"/>
              <a:gd name="connsiteY1" fmla="*/ 68366 h 1170774"/>
              <a:gd name="connsiteX2" fmla="*/ 2597922 w 2674834"/>
              <a:gd name="connsiteY2" fmla="*/ 94004 h 1170774"/>
              <a:gd name="connsiteX3" fmla="*/ 2503918 w 2674834"/>
              <a:gd name="connsiteY3" fmla="*/ 153824 h 1170774"/>
              <a:gd name="connsiteX4" fmla="*/ 2478280 w 2674834"/>
              <a:gd name="connsiteY4" fmla="*/ 179462 h 1170774"/>
              <a:gd name="connsiteX5" fmla="*/ 2444097 w 2674834"/>
              <a:gd name="connsiteY5" fmla="*/ 196553 h 1170774"/>
              <a:gd name="connsiteX6" fmla="*/ 2333002 w 2674834"/>
              <a:gd name="connsiteY6" fmla="*/ 256374 h 1170774"/>
              <a:gd name="connsiteX7" fmla="*/ 2281727 w 2674834"/>
              <a:gd name="connsiteY7" fmla="*/ 282011 h 1170774"/>
              <a:gd name="connsiteX8" fmla="*/ 2187723 w 2674834"/>
              <a:gd name="connsiteY8" fmla="*/ 307649 h 1170774"/>
              <a:gd name="connsiteX9" fmla="*/ 2127903 w 2674834"/>
              <a:gd name="connsiteY9" fmla="*/ 324740 h 1170774"/>
              <a:gd name="connsiteX10" fmla="*/ 2076628 w 2674834"/>
              <a:gd name="connsiteY10" fmla="*/ 350378 h 1170774"/>
              <a:gd name="connsiteX11" fmla="*/ 1914258 w 2674834"/>
              <a:gd name="connsiteY11" fmla="*/ 376015 h 1170774"/>
              <a:gd name="connsiteX12" fmla="*/ 1871529 w 2674834"/>
              <a:gd name="connsiteY12" fmla="*/ 384561 h 1170774"/>
              <a:gd name="connsiteX13" fmla="*/ 1760434 w 2674834"/>
              <a:gd name="connsiteY13" fmla="*/ 401652 h 1170774"/>
              <a:gd name="connsiteX14" fmla="*/ 1726251 w 2674834"/>
              <a:gd name="connsiteY14" fmla="*/ 410198 h 1170774"/>
              <a:gd name="connsiteX15" fmla="*/ 1632247 w 2674834"/>
              <a:gd name="connsiteY15" fmla="*/ 427290 h 1170774"/>
              <a:gd name="connsiteX16" fmla="*/ 1598064 w 2674834"/>
              <a:gd name="connsiteY16" fmla="*/ 435835 h 1170774"/>
              <a:gd name="connsiteX17" fmla="*/ 1495514 w 2674834"/>
              <a:gd name="connsiteY17" fmla="*/ 452927 h 1170774"/>
              <a:gd name="connsiteX18" fmla="*/ 1350236 w 2674834"/>
              <a:gd name="connsiteY18" fmla="*/ 478564 h 1170774"/>
              <a:gd name="connsiteX19" fmla="*/ 1298961 w 2674834"/>
              <a:gd name="connsiteY19" fmla="*/ 487110 h 1170774"/>
              <a:gd name="connsiteX20" fmla="*/ 1256232 w 2674834"/>
              <a:gd name="connsiteY20" fmla="*/ 495656 h 1170774"/>
              <a:gd name="connsiteX21" fmla="*/ 1145137 w 2674834"/>
              <a:gd name="connsiteY21" fmla="*/ 512748 h 1170774"/>
              <a:gd name="connsiteX22" fmla="*/ 1093862 w 2674834"/>
              <a:gd name="connsiteY22" fmla="*/ 521293 h 1170774"/>
              <a:gd name="connsiteX23" fmla="*/ 1042587 w 2674834"/>
              <a:gd name="connsiteY23" fmla="*/ 538385 h 1170774"/>
              <a:gd name="connsiteX24" fmla="*/ 1008404 w 2674834"/>
              <a:gd name="connsiteY24" fmla="*/ 546931 h 1170774"/>
              <a:gd name="connsiteX25" fmla="*/ 957129 w 2674834"/>
              <a:gd name="connsiteY25" fmla="*/ 572568 h 1170774"/>
              <a:gd name="connsiteX26" fmla="*/ 905854 w 2674834"/>
              <a:gd name="connsiteY26" fmla="*/ 589660 h 1170774"/>
              <a:gd name="connsiteX27" fmla="*/ 734938 w 2674834"/>
              <a:gd name="connsiteY27" fmla="*/ 675118 h 1170774"/>
              <a:gd name="connsiteX28" fmla="*/ 632389 w 2674834"/>
              <a:gd name="connsiteY28" fmla="*/ 726392 h 1170774"/>
              <a:gd name="connsiteX29" fmla="*/ 478565 w 2674834"/>
              <a:gd name="connsiteY29" fmla="*/ 794759 h 1170774"/>
              <a:gd name="connsiteX30" fmla="*/ 427290 w 2674834"/>
              <a:gd name="connsiteY30" fmla="*/ 820396 h 1170774"/>
              <a:gd name="connsiteX31" fmla="*/ 401652 w 2674834"/>
              <a:gd name="connsiteY31" fmla="*/ 837488 h 1170774"/>
              <a:gd name="connsiteX32" fmla="*/ 367469 w 2674834"/>
              <a:gd name="connsiteY32" fmla="*/ 863125 h 1170774"/>
              <a:gd name="connsiteX33" fmla="*/ 324740 w 2674834"/>
              <a:gd name="connsiteY33" fmla="*/ 888763 h 1170774"/>
              <a:gd name="connsiteX34" fmla="*/ 299103 w 2674834"/>
              <a:gd name="connsiteY34" fmla="*/ 914400 h 1170774"/>
              <a:gd name="connsiteX35" fmla="*/ 264920 w 2674834"/>
              <a:gd name="connsiteY35" fmla="*/ 931492 h 1170774"/>
              <a:gd name="connsiteX36" fmla="*/ 239282 w 2674834"/>
              <a:gd name="connsiteY36" fmla="*/ 957129 h 1170774"/>
              <a:gd name="connsiteX37" fmla="*/ 213645 w 2674834"/>
              <a:gd name="connsiteY37" fmla="*/ 974221 h 1170774"/>
              <a:gd name="connsiteX38" fmla="*/ 162370 w 2674834"/>
              <a:gd name="connsiteY38" fmla="*/ 1008404 h 1170774"/>
              <a:gd name="connsiteX39" fmla="*/ 94004 w 2674834"/>
              <a:gd name="connsiteY39" fmla="*/ 1068224 h 1170774"/>
              <a:gd name="connsiteX40" fmla="*/ 34183 w 2674834"/>
              <a:gd name="connsiteY40" fmla="*/ 1128045 h 1170774"/>
              <a:gd name="connsiteX41" fmla="*/ 0 w 2674834"/>
              <a:gd name="connsiteY41" fmla="*/ 1170774 h 1170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674834" h="1170774">
                <a:moveTo>
                  <a:pt x="2674834" y="0"/>
                </a:moveTo>
                <a:cubicBezTo>
                  <a:pt x="2654894" y="22789"/>
                  <a:pt x="2634188" y="44930"/>
                  <a:pt x="2615013" y="68366"/>
                </a:cubicBezTo>
                <a:cubicBezTo>
                  <a:pt x="2608509" y="76315"/>
                  <a:pt x="2605556" y="87133"/>
                  <a:pt x="2597922" y="94004"/>
                </a:cubicBezTo>
                <a:cubicBezTo>
                  <a:pt x="2542356" y="144013"/>
                  <a:pt x="2550252" y="138379"/>
                  <a:pt x="2503918" y="153824"/>
                </a:cubicBezTo>
                <a:cubicBezTo>
                  <a:pt x="2495372" y="162370"/>
                  <a:pt x="2488115" y="172437"/>
                  <a:pt x="2478280" y="179462"/>
                </a:cubicBezTo>
                <a:cubicBezTo>
                  <a:pt x="2467914" y="186866"/>
                  <a:pt x="2455233" y="190366"/>
                  <a:pt x="2444097" y="196553"/>
                </a:cubicBezTo>
                <a:cubicBezTo>
                  <a:pt x="2327854" y="261133"/>
                  <a:pt x="2495476" y="175137"/>
                  <a:pt x="2333002" y="256374"/>
                </a:cubicBezTo>
                <a:cubicBezTo>
                  <a:pt x="2315910" y="264920"/>
                  <a:pt x="2300465" y="278263"/>
                  <a:pt x="2281727" y="282011"/>
                </a:cubicBezTo>
                <a:cubicBezTo>
                  <a:pt x="2208840" y="296589"/>
                  <a:pt x="2268272" y="282865"/>
                  <a:pt x="2187723" y="307649"/>
                </a:cubicBezTo>
                <a:cubicBezTo>
                  <a:pt x="2167902" y="313748"/>
                  <a:pt x="2147259" y="317296"/>
                  <a:pt x="2127903" y="324740"/>
                </a:cubicBezTo>
                <a:cubicBezTo>
                  <a:pt x="2110068" y="331600"/>
                  <a:pt x="2094463" y="343518"/>
                  <a:pt x="2076628" y="350378"/>
                </a:cubicBezTo>
                <a:cubicBezTo>
                  <a:pt x="2014292" y="374353"/>
                  <a:pt x="1987081" y="369946"/>
                  <a:pt x="1914258" y="376015"/>
                </a:cubicBezTo>
                <a:cubicBezTo>
                  <a:pt x="1900015" y="378864"/>
                  <a:pt x="1885856" y="382173"/>
                  <a:pt x="1871529" y="384561"/>
                </a:cubicBezTo>
                <a:cubicBezTo>
                  <a:pt x="1822309" y="392765"/>
                  <a:pt x="1807703" y="392199"/>
                  <a:pt x="1760434" y="401652"/>
                </a:cubicBezTo>
                <a:cubicBezTo>
                  <a:pt x="1748917" y="403955"/>
                  <a:pt x="1737768" y="407895"/>
                  <a:pt x="1726251" y="410198"/>
                </a:cubicBezTo>
                <a:cubicBezTo>
                  <a:pt x="1633430" y="428763"/>
                  <a:pt x="1714784" y="408949"/>
                  <a:pt x="1632247" y="427290"/>
                </a:cubicBezTo>
                <a:cubicBezTo>
                  <a:pt x="1620782" y="429838"/>
                  <a:pt x="1609608" y="433671"/>
                  <a:pt x="1598064" y="435835"/>
                </a:cubicBezTo>
                <a:cubicBezTo>
                  <a:pt x="1564003" y="442221"/>
                  <a:pt x="1529496" y="446130"/>
                  <a:pt x="1495514" y="452927"/>
                </a:cubicBezTo>
                <a:cubicBezTo>
                  <a:pt x="1418800" y="468270"/>
                  <a:pt x="1467122" y="459083"/>
                  <a:pt x="1350236" y="478564"/>
                </a:cubicBezTo>
                <a:cubicBezTo>
                  <a:pt x="1333144" y="481413"/>
                  <a:pt x="1315952" y="483712"/>
                  <a:pt x="1298961" y="487110"/>
                </a:cubicBezTo>
                <a:lnTo>
                  <a:pt x="1256232" y="495656"/>
                </a:lnTo>
                <a:cubicBezTo>
                  <a:pt x="1197632" y="506311"/>
                  <a:pt x="1207529" y="503149"/>
                  <a:pt x="1145137" y="512748"/>
                </a:cubicBezTo>
                <a:cubicBezTo>
                  <a:pt x="1128011" y="515383"/>
                  <a:pt x="1110954" y="518445"/>
                  <a:pt x="1093862" y="521293"/>
                </a:cubicBezTo>
                <a:cubicBezTo>
                  <a:pt x="1076770" y="526990"/>
                  <a:pt x="1059843" y="533208"/>
                  <a:pt x="1042587" y="538385"/>
                </a:cubicBezTo>
                <a:cubicBezTo>
                  <a:pt x="1031337" y="541760"/>
                  <a:pt x="1019309" y="542569"/>
                  <a:pt x="1008404" y="546931"/>
                </a:cubicBezTo>
                <a:cubicBezTo>
                  <a:pt x="990662" y="554028"/>
                  <a:pt x="974768" y="565218"/>
                  <a:pt x="957129" y="572568"/>
                </a:cubicBezTo>
                <a:cubicBezTo>
                  <a:pt x="940499" y="579497"/>
                  <a:pt x="922283" y="582267"/>
                  <a:pt x="905854" y="589660"/>
                </a:cubicBezTo>
                <a:cubicBezTo>
                  <a:pt x="905809" y="589680"/>
                  <a:pt x="767512" y="658831"/>
                  <a:pt x="734938" y="675118"/>
                </a:cubicBezTo>
                <a:lnTo>
                  <a:pt x="632389" y="726392"/>
                </a:lnTo>
                <a:cubicBezTo>
                  <a:pt x="544856" y="755570"/>
                  <a:pt x="597232" y="735426"/>
                  <a:pt x="478565" y="794759"/>
                </a:cubicBezTo>
                <a:cubicBezTo>
                  <a:pt x="461473" y="803305"/>
                  <a:pt x="443190" y="809796"/>
                  <a:pt x="427290" y="820396"/>
                </a:cubicBezTo>
                <a:cubicBezTo>
                  <a:pt x="418744" y="826093"/>
                  <a:pt x="410010" y="831518"/>
                  <a:pt x="401652" y="837488"/>
                </a:cubicBezTo>
                <a:cubicBezTo>
                  <a:pt x="390062" y="845766"/>
                  <a:pt x="379320" y="855224"/>
                  <a:pt x="367469" y="863125"/>
                </a:cubicBezTo>
                <a:cubicBezTo>
                  <a:pt x="353649" y="872339"/>
                  <a:pt x="338028" y="878797"/>
                  <a:pt x="324740" y="888763"/>
                </a:cubicBezTo>
                <a:cubicBezTo>
                  <a:pt x="315072" y="896014"/>
                  <a:pt x="308937" y="907375"/>
                  <a:pt x="299103" y="914400"/>
                </a:cubicBezTo>
                <a:cubicBezTo>
                  <a:pt x="288737" y="921805"/>
                  <a:pt x="275286" y="924087"/>
                  <a:pt x="264920" y="931492"/>
                </a:cubicBezTo>
                <a:cubicBezTo>
                  <a:pt x="255085" y="938517"/>
                  <a:pt x="248566" y="949392"/>
                  <a:pt x="239282" y="957129"/>
                </a:cubicBezTo>
                <a:cubicBezTo>
                  <a:pt x="231392" y="963704"/>
                  <a:pt x="221535" y="967646"/>
                  <a:pt x="213645" y="974221"/>
                </a:cubicBezTo>
                <a:cubicBezTo>
                  <a:pt x="170970" y="1009784"/>
                  <a:pt x="207425" y="993386"/>
                  <a:pt x="162370" y="1008404"/>
                </a:cubicBezTo>
                <a:cubicBezTo>
                  <a:pt x="75445" y="1095329"/>
                  <a:pt x="219203" y="953458"/>
                  <a:pt x="94004" y="1068224"/>
                </a:cubicBezTo>
                <a:cubicBezTo>
                  <a:pt x="73216" y="1087279"/>
                  <a:pt x="54123" y="1108105"/>
                  <a:pt x="34183" y="1128045"/>
                </a:cubicBezTo>
                <a:cubicBezTo>
                  <a:pt x="4042" y="1158186"/>
                  <a:pt x="13951" y="1142872"/>
                  <a:pt x="0" y="1170774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010" y="2119357"/>
            <a:ext cx="3466005" cy="845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468" y="3027107"/>
            <a:ext cx="3924577" cy="22446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7893" y="5509111"/>
            <a:ext cx="3546107" cy="9935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54010" y="2119357"/>
            <a:ext cx="4289990" cy="44838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597353" y="623844"/>
            <a:ext cx="1914258" cy="1486968"/>
          </a:xfrm>
          <a:custGeom>
            <a:avLst/>
            <a:gdLst>
              <a:gd name="connsiteX0" fmla="*/ 0 w 1914258"/>
              <a:gd name="connsiteY0" fmla="*/ 68366 h 1486968"/>
              <a:gd name="connsiteX1" fmla="*/ 42729 w 1914258"/>
              <a:gd name="connsiteY1" fmla="*/ 102549 h 1486968"/>
              <a:gd name="connsiteX2" fmla="*/ 68367 w 1914258"/>
              <a:gd name="connsiteY2" fmla="*/ 94003 h 1486968"/>
              <a:gd name="connsiteX3" fmla="*/ 136733 w 1914258"/>
              <a:gd name="connsiteY3" fmla="*/ 76912 h 1486968"/>
              <a:gd name="connsiteX4" fmla="*/ 222191 w 1914258"/>
              <a:gd name="connsiteY4" fmla="*/ 68366 h 1486968"/>
              <a:gd name="connsiteX5" fmla="*/ 324740 w 1914258"/>
              <a:gd name="connsiteY5" fmla="*/ 51274 h 1486968"/>
              <a:gd name="connsiteX6" fmla="*/ 384561 w 1914258"/>
              <a:gd name="connsiteY6" fmla="*/ 42729 h 1486968"/>
              <a:gd name="connsiteX7" fmla="*/ 427290 w 1914258"/>
              <a:gd name="connsiteY7" fmla="*/ 34183 h 1486968"/>
              <a:gd name="connsiteX8" fmla="*/ 495656 w 1914258"/>
              <a:gd name="connsiteY8" fmla="*/ 17091 h 1486968"/>
              <a:gd name="connsiteX9" fmla="*/ 615297 w 1914258"/>
              <a:gd name="connsiteY9" fmla="*/ 0 h 1486968"/>
              <a:gd name="connsiteX10" fmla="*/ 922946 w 1914258"/>
              <a:gd name="connsiteY10" fmla="*/ 25637 h 1486968"/>
              <a:gd name="connsiteX11" fmla="*/ 957129 w 1914258"/>
              <a:gd name="connsiteY11" fmla="*/ 34183 h 1486968"/>
              <a:gd name="connsiteX12" fmla="*/ 1025496 w 1914258"/>
              <a:gd name="connsiteY12" fmla="*/ 42729 h 1486968"/>
              <a:gd name="connsiteX13" fmla="*/ 1093862 w 1914258"/>
              <a:gd name="connsiteY13" fmla="*/ 59820 h 1486968"/>
              <a:gd name="connsiteX14" fmla="*/ 1162228 w 1914258"/>
              <a:gd name="connsiteY14" fmla="*/ 76912 h 1486968"/>
              <a:gd name="connsiteX15" fmla="*/ 1222049 w 1914258"/>
              <a:gd name="connsiteY15" fmla="*/ 94003 h 1486968"/>
              <a:gd name="connsiteX16" fmla="*/ 1298961 w 1914258"/>
              <a:gd name="connsiteY16" fmla="*/ 128187 h 1486968"/>
              <a:gd name="connsiteX17" fmla="*/ 1324598 w 1914258"/>
              <a:gd name="connsiteY17" fmla="*/ 145278 h 1486968"/>
              <a:gd name="connsiteX18" fmla="*/ 1350236 w 1914258"/>
              <a:gd name="connsiteY18" fmla="*/ 153824 h 1486968"/>
              <a:gd name="connsiteX19" fmla="*/ 1375873 w 1914258"/>
              <a:gd name="connsiteY19" fmla="*/ 170915 h 1486968"/>
              <a:gd name="connsiteX20" fmla="*/ 1410056 w 1914258"/>
              <a:gd name="connsiteY20" fmla="*/ 179461 h 1486968"/>
              <a:gd name="connsiteX21" fmla="*/ 1478423 w 1914258"/>
              <a:gd name="connsiteY21" fmla="*/ 222190 h 1486968"/>
              <a:gd name="connsiteX22" fmla="*/ 1521152 w 1914258"/>
              <a:gd name="connsiteY22" fmla="*/ 239282 h 1486968"/>
              <a:gd name="connsiteX23" fmla="*/ 1623701 w 1914258"/>
              <a:gd name="connsiteY23" fmla="*/ 299102 h 1486968"/>
              <a:gd name="connsiteX24" fmla="*/ 1649339 w 1914258"/>
              <a:gd name="connsiteY24" fmla="*/ 316194 h 1486968"/>
              <a:gd name="connsiteX25" fmla="*/ 1674976 w 1914258"/>
              <a:gd name="connsiteY25" fmla="*/ 333286 h 1486968"/>
              <a:gd name="connsiteX26" fmla="*/ 1692068 w 1914258"/>
              <a:gd name="connsiteY26" fmla="*/ 358923 h 1486968"/>
              <a:gd name="connsiteX27" fmla="*/ 1743342 w 1914258"/>
              <a:gd name="connsiteY27" fmla="*/ 393106 h 1486968"/>
              <a:gd name="connsiteX28" fmla="*/ 1811709 w 1914258"/>
              <a:gd name="connsiteY28" fmla="*/ 452927 h 1486968"/>
              <a:gd name="connsiteX29" fmla="*/ 1862983 w 1914258"/>
              <a:gd name="connsiteY29" fmla="*/ 529839 h 1486968"/>
              <a:gd name="connsiteX30" fmla="*/ 1880075 w 1914258"/>
              <a:gd name="connsiteY30" fmla="*/ 555476 h 1486968"/>
              <a:gd name="connsiteX31" fmla="*/ 1897167 w 1914258"/>
              <a:gd name="connsiteY31" fmla="*/ 606751 h 1486968"/>
              <a:gd name="connsiteX32" fmla="*/ 1905712 w 1914258"/>
              <a:gd name="connsiteY32" fmla="*/ 632388 h 1486968"/>
              <a:gd name="connsiteX33" fmla="*/ 1914258 w 1914258"/>
              <a:gd name="connsiteY33" fmla="*/ 675117 h 1486968"/>
              <a:gd name="connsiteX34" fmla="*/ 1897167 w 1914258"/>
              <a:gd name="connsiteY34" fmla="*/ 846033 h 1486968"/>
              <a:gd name="connsiteX35" fmla="*/ 1888621 w 1914258"/>
              <a:gd name="connsiteY35" fmla="*/ 871671 h 1486968"/>
              <a:gd name="connsiteX36" fmla="*/ 1871529 w 1914258"/>
              <a:gd name="connsiteY36" fmla="*/ 905854 h 1486968"/>
              <a:gd name="connsiteX37" fmla="*/ 1820254 w 1914258"/>
              <a:gd name="connsiteY37" fmla="*/ 957129 h 1486968"/>
              <a:gd name="connsiteX38" fmla="*/ 1794617 w 1914258"/>
              <a:gd name="connsiteY38" fmla="*/ 982766 h 1486968"/>
              <a:gd name="connsiteX39" fmla="*/ 1726251 w 1914258"/>
              <a:gd name="connsiteY39" fmla="*/ 1025495 h 1486968"/>
              <a:gd name="connsiteX40" fmla="*/ 1709159 w 1914258"/>
              <a:gd name="connsiteY40" fmla="*/ 1051132 h 1486968"/>
              <a:gd name="connsiteX41" fmla="*/ 1674976 w 1914258"/>
              <a:gd name="connsiteY41" fmla="*/ 1068224 h 1486968"/>
              <a:gd name="connsiteX42" fmla="*/ 1632247 w 1914258"/>
              <a:gd name="connsiteY42" fmla="*/ 1093861 h 1486968"/>
              <a:gd name="connsiteX43" fmla="*/ 1580972 w 1914258"/>
              <a:gd name="connsiteY43" fmla="*/ 1128044 h 1486968"/>
              <a:gd name="connsiteX44" fmla="*/ 1504060 w 1914258"/>
              <a:gd name="connsiteY44" fmla="*/ 1153682 h 1486968"/>
              <a:gd name="connsiteX45" fmla="*/ 1478423 w 1914258"/>
              <a:gd name="connsiteY45" fmla="*/ 1162228 h 1486968"/>
              <a:gd name="connsiteX46" fmla="*/ 1444240 w 1914258"/>
              <a:gd name="connsiteY46" fmla="*/ 1170773 h 1486968"/>
              <a:gd name="connsiteX47" fmla="*/ 1384419 w 1914258"/>
              <a:gd name="connsiteY47" fmla="*/ 1204957 h 1486968"/>
              <a:gd name="connsiteX48" fmla="*/ 1333144 w 1914258"/>
              <a:gd name="connsiteY48" fmla="*/ 1230594 h 1486968"/>
              <a:gd name="connsiteX49" fmla="*/ 1281869 w 1914258"/>
              <a:gd name="connsiteY49" fmla="*/ 1264777 h 1486968"/>
              <a:gd name="connsiteX50" fmla="*/ 1247686 w 1914258"/>
              <a:gd name="connsiteY50" fmla="*/ 1316052 h 1486968"/>
              <a:gd name="connsiteX51" fmla="*/ 1239140 w 1914258"/>
              <a:gd name="connsiteY51" fmla="*/ 1341689 h 1486968"/>
              <a:gd name="connsiteX52" fmla="*/ 1204957 w 1914258"/>
              <a:gd name="connsiteY52" fmla="*/ 1418601 h 1486968"/>
              <a:gd name="connsiteX53" fmla="*/ 1204957 w 1914258"/>
              <a:gd name="connsiteY53" fmla="*/ 1486968 h 148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914258" h="1486968">
                <a:moveTo>
                  <a:pt x="0" y="68366"/>
                </a:moveTo>
                <a:cubicBezTo>
                  <a:pt x="14243" y="79760"/>
                  <a:pt x="25650" y="96145"/>
                  <a:pt x="42729" y="102549"/>
                </a:cubicBezTo>
                <a:cubicBezTo>
                  <a:pt x="51164" y="105712"/>
                  <a:pt x="59676" y="96373"/>
                  <a:pt x="68367" y="94003"/>
                </a:cubicBezTo>
                <a:cubicBezTo>
                  <a:pt x="91029" y="87822"/>
                  <a:pt x="113360" y="79249"/>
                  <a:pt x="136733" y="76912"/>
                </a:cubicBezTo>
                <a:cubicBezTo>
                  <a:pt x="165219" y="74063"/>
                  <a:pt x="193825" y="72234"/>
                  <a:pt x="222191" y="68366"/>
                </a:cubicBezTo>
                <a:cubicBezTo>
                  <a:pt x="256528" y="63684"/>
                  <a:pt x="290434" y="56174"/>
                  <a:pt x="324740" y="51274"/>
                </a:cubicBezTo>
                <a:cubicBezTo>
                  <a:pt x="344680" y="48426"/>
                  <a:pt x="364692" y="46040"/>
                  <a:pt x="384561" y="42729"/>
                </a:cubicBezTo>
                <a:cubicBezTo>
                  <a:pt x="398888" y="40341"/>
                  <a:pt x="413137" y="37449"/>
                  <a:pt x="427290" y="34183"/>
                </a:cubicBezTo>
                <a:cubicBezTo>
                  <a:pt x="450178" y="28901"/>
                  <a:pt x="472347" y="20005"/>
                  <a:pt x="495656" y="17091"/>
                </a:cubicBezTo>
                <a:cubicBezTo>
                  <a:pt x="581216" y="6396"/>
                  <a:pt x="541369" y="12320"/>
                  <a:pt x="615297" y="0"/>
                </a:cubicBezTo>
                <a:cubicBezTo>
                  <a:pt x="625811" y="779"/>
                  <a:pt x="851644" y="14667"/>
                  <a:pt x="922946" y="25637"/>
                </a:cubicBezTo>
                <a:cubicBezTo>
                  <a:pt x="934554" y="27423"/>
                  <a:pt x="945544" y="32252"/>
                  <a:pt x="957129" y="34183"/>
                </a:cubicBezTo>
                <a:cubicBezTo>
                  <a:pt x="979783" y="37959"/>
                  <a:pt x="1002923" y="38497"/>
                  <a:pt x="1025496" y="42729"/>
                </a:cubicBezTo>
                <a:cubicBezTo>
                  <a:pt x="1048584" y="47058"/>
                  <a:pt x="1071073" y="54123"/>
                  <a:pt x="1093862" y="59820"/>
                </a:cubicBezTo>
                <a:cubicBezTo>
                  <a:pt x="1116651" y="65517"/>
                  <a:pt x="1139943" y="69484"/>
                  <a:pt x="1162228" y="76912"/>
                </a:cubicBezTo>
                <a:cubicBezTo>
                  <a:pt x="1199008" y="89172"/>
                  <a:pt x="1179127" y="83273"/>
                  <a:pt x="1222049" y="94003"/>
                </a:cubicBezTo>
                <a:cubicBezTo>
                  <a:pt x="1280066" y="132682"/>
                  <a:pt x="1207439" y="87511"/>
                  <a:pt x="1298961" y="128187"/>
                </a:cubicBezTo>
                <a:cubicBezTo>
                  <a:pt x="1308346" y="132358"/>
                  <a:pt x="1315412" y="140685"/>
                  <a:pt x="1324598" y="145278"/>
                </a:cubicBezTo>
                <a:cubicBezTo>
                  <a:pt x="1332655" y="149307"/>
                  <a:pt x="1342179" y="149795"/>
                  <a:pt x="1350236" y="153824"/>
                </a:cubicBezTo>
                <a:cubicBezTo>
                  <a:pt x="1359422" y="158417"/>
                  <a:pt x="1366433" y="166869"/>
                  <a:pt x="1375873" y="170915"/>
                </a:cubicBezTo>
                <a:cubicBezTo>
                  <a:pt x="1386668" y="175542"/>
                  <a:pt x="1399059" y="175337"/>
                  <a:pt x="1410056" y="179461"/>
                </a:cubicBezTo>
                <a:cubicBezTo>
                  <a:pt x="1467238" y="200905"/>
                  <a:pt x="1422579" y="191165"/>
                  <a:pt x="1478423" y="222190"/>
                </a:cubicBezTo>
                <a:cubicBezTo>
                  <a:pt x="1491833" y="229640"/>
                  <a:pt x="1507187" y="232934"/>
                  <a:pt x="1521152" y="239282"/>
                </a:cubicBezTo>
                <a:cubicBezTo>
                  <a:pt x="1575875" y="264156"/>
                  <a:pt x="1572570" y="265015"/>
                  <a:pt x="1623701" y="299102"/>
                </a:cubicBezTo>
                <a:lnTo>
                  <a:pt x="1649339" y="316194"/>
                </a:lnTo>
                <a:lnTo>
                  <a:pt x="1674976" y="333286"/>
                </a:lnTo>
                <a:cubicBezTo>
                  <a:pt x="1680673" y="341832"/>
                  <a:pt x="1684338" y="352160"/>
                  <a:pt x="1692068" y="358923"/>
                </a:cubicBezTo>
                <a:cubicBezTo>
                  <a:pt x="1707527" y="372450"/>
                  <a:pt x="1726514" y="381326"/>
                  <a:pt x="1743342" y="393106"/>
                </a:cubicBezTo>
                <a:cubicBezTo>
                  <a:pt x="1768358" y="410617"/>
                  <a:pt x="1792411" y="428805"/>
                  <a:pt x="1811709" y="452927"/>
                </a:cubicBezTo>
                <a:cubicBezTo>
                  <a:pt x="1811730" y="452954"/>
                  <a:pt x="1854428" y="517006"/>
                  <a:pt x="1862983" y="529839"/>
                </a:cubicBezTo>
                <a:lnTo>
                  <a:pt x="1880075" y="555476"/>
                </a:lnTo>
                <a:lnTo>
                  <a:pt x="1897167" y="606751"/>
                </a:lnTo>
                <a:cubicBezTo>
                  <a:pt x="1900016" y="615297"/>
                  <a:pt x="1903945" y="623555"/>
                  <a:pt x="1905712" y="632388"/>
                </a:cubicBezTo>
                <a:lnTo>
                  <a:pt x="1914258" y="675117"/>
                </a:lnTo>
                <a:cubicBezTo>
                  <a:pt x="1908032" y="774728"/>
                  <a:pt x="1916002" y="780109"/>
                  <a:pt x="1897167" y="846033"/>
                </a:cubicBezTo>
                <a:cubicBezTo>
                  <a:pt x="1894692" y="854695"/>
                  <a:pt x="1892170" y="863391"/>
                  <a:pt x="1888621" y="871671"/>
                </a:cubicBezTo>
                <a:cubicBezTo>
                  <a:pt x="1883603" y="883380"/>
                  <a:pt x="1879487" y="895906"/>
                  <a:pt x="1871529" y="905854"/>
                </a:cubicBezTo>
                <a:cubicBezTo>
                  <a:pt x="1856429" y="924729"/>
                  <a:pt x="1837346" y="940037"/>
                  <a:pt x="1820254" y="957129"/>
                </a:cubicBezTo>
                <a:cubicBezTo>
                  <a:pt x="1811708" y="965675"/>
                  <a:pt x="1805426" y="977361"/>
                  <a:pt x="1794617" y="982766"/>
                </a:cubicBezTo>
                <a:cubicBezTo>
                  <a:pt x="1767540" y="996305"/>
                  <a:pt x="1748438" y="1003309"/>
                  <a:pt x="1726251" y="1025495"/>
                </a:cubicBezTo>
                <a:cubicBezTo>
                  <a:pt x="1718988" y="1032757"/>
                  <a:pt x="1717049" y="1044557"/>
                  <a:pt x="1709159" y="1051132"/>
                </a:cubicBezTo>
                <a:cubicBezTo>
                  <a:pt x="1699372" y="1059287"/>
                  <a:pt x="1686112" y="1062037"/>
                  <a:pt x="1674976" y="1068224"/>
                </a:cubicBezTo>
                <a:cubicBezTo>
                  <a:pt x="1660456" y="1076291"/>
                  <a:pt x="1646260" y="1084944"/>
                  <a:pt x="1632247" y="1093861"/>
                </a:cubicBezTo>
                <a:cubicBezTo>
                  <a:pt x="1614917" y="1104889"/>
                  <a:pt x="1600459" y="1121548"/>
                  <a:pt x="1580972" y="1128044"/>
                </a:cubicBezTo>
                <a:lnTo>
                  <a:pt x="1504060" y="1153682"/>
                </a:lnTo>
                <a:cubicBezTo>
                  <a:pt x="1495514" y="1156531"/>
                  <a:pt x="1487162" y="1160043"/>
                  <a:pt x="1478423" y="1162228"/>
                </a:cubicBezTo>
                <a:lnTo>
                  <a:pt x="1444240" y="1170773"/>
                </a:lnTo>
                <a:cubicBezTo>
                  <a:pt x="1381781" y="1212412"/>
                  <a:pt x="1460311" y="1161590"/>
                  <a:pt x="1384419" y="1204957"/>
                </a:cubicBezTo>
                <a:cubicBezTo>
                  <a:pt x="1338036" y="1231462"/>
                  <a:pt x="1380148" y="1214926"/>
                  <a:pt x="1333144" y="1230594"/>
                </a:cubicBezTo>
                <a:cubicBezTo>
                  <a:pt x="1316052" y="1241988"/>
                  <a:pt x="1293263" y="1247685"/>
                  <a:pt x="1281869" y="1264777"/>
                </a:cubicBezTo>
                <a:cubicBezTo>
                  <a:pt x="1270475" y="1281869"/>
                  <a:pt x="1254182" y="1296565"/>
                  <a:pt x="1247686" y="1316052"/>
                </a:cubicBezTo>
                <a:cubicBezTo>
                  <a:pt x="1244837" y="1324598"/>
                  <a:pt x="1243168" y="1333632"/>
                  <a:pt x="1239140" y="1341689"/>
                </a:cubicBezTo>
                <a:cubicBezTo>
                  <a:pt x="1223652" y="1372666"/>
                  <a:pt x="1204957" y="1374513"/>
                  <a:pt x="1204957" y="1418601"/>
                </a:cubicBezTo>
                <a:lnTo>
                  <a:pt x="1204957" y="1486968"/>
                </a:ln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888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705" y="88838"/>
            <a:ext cx="6063994" cy="13432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24914"/>
          <a:stretch/>
        </p:blipFill>
        <p:spPr>
          <a:xfrm>
            <a:off x="0" y="1709158"/>
            <a:ext cx="3871531" cy="43699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336" y="6207281"/>
            <a:ext cx="3583568" cy="491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3614" y="5453284"/>
            <a:ext cx="772313" cy="2489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2550" y="1709158"/>
            <a:ext cx="4973652" cy="49891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683237" y="1392964"/>
            <a:ext cx="1273324" cy="307649"/>
          </a:xfrm>
          <a:custGeom>
            <a:avLst/>
            <a:gdLst>
              <a:gd name="connsiteX0" fmla="*/ 1273324 w 1273324"/>
              <a:gd name="connsiteY0" fmla="*/ 0 h 307649"/>
              <a:gd name="connsiteX1" fmla="*/ 1222049 w 1273324"/>
              <a:gd name="connsiteY1" fmla="*/ 17092 h 307649"/>
              <a:gd name="connsiteX2" fmla="*/ 1153683 w 1273324"/>
              <a:gd name="connsiteY2" fmla="*/ 51275 h 307649"/>
              <a:gd name="connsiteX3" fmla="*/ 1093862 w 1273324"/>
              <a:gd name="connsiteY3" fmla="*/ 59821 h 307649"/>
              <a:gd name="connsiteX4" fmla="*/ 1016950 w 1273324"/>
              <a:gd name="connsiteY4" fmla="*/ 76913 h 307649"/>
              <a:gd name="connsiteX5" fmla="*/ 478565 w 1273324"/>
              <a:gd name="connsiteY5" fmla="*/ 85458 h 307649"/>
              <a:gd name="connsiteX6" fmla="*/ 452927 w 1273324"/>
              <a:gd name="connsiteY6" fmla="*/ 94004 h 307649"/>
              <a:gd name="connsiteX7" fmla="*/ 376015 w 1273324"/>
              <a:gd name="connsiteY7" fmla="*/ 102550 h 307649"/>
              <a:gd name="connsiteX8" fmla="*/ 341832 w 1273324"/>
              <a:gd name="connsiteY8" fmla="*/ 119642 h 307649"/>
              <a:gd name="connsiteX9" fmla="*/ 282012 w 1273324"/>
              <a:gd name="connsiteY9" fmla="*/ 136733 h 307649"/>
              <a:gd name="connsiteX10" fmla="*/ 247828 w 1273324"/>
              <a:gd name="connsiteY10" fmla="*/ 153825 h 307649"/>
              <a:gd name="connsiteX11" fmla="*/ 222191 w 1273324"/>
              <a:gd name="connsiteY11" fmla="*/ 162371 h 307649"/>
              <a:gd name="connsiteX12" fmla="*/ 170916 w 1273324"/>
              <a:gd name="connsiteY12" fmla="*/ 188008 h 307649"/>
              <a:gd name="connsiteX13" fmla="*/ 94004 w 1273324"/>
              <a:gd name="connsiteY13" fmla="*/ 239283 h 307649"/>
              <a:gd name="connsiteX14" fmla="*/ 68367 w 1273324"/>
              <a:gd name="connsiteY14" fmla="*/ 256374 h 307649"/>
              <a:gd name="connsiteX15" fmla="*/ 42729 w 1273324"/>
              <a:gd name="connsiteY15" fmla="*/ 282012 h 307649"/>
              <a:gd name="connsiteX16" fmla="*/ 0 w 1273324"/>
              <a:gd name="connsiteY16" fmla="*/ 307649 h 30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73324" h="307649">
                <a:moveTo>
                  <a:pt x="1273324" y="0"/>
                </a:moveTo>
                <a:cubicBezTo>
                  <a:pt x="1256232" y="5697"/>
                  <a:pt x="1238609" y="9995"/>
                  <a:pt x="1222049" y="17092"/>
                </a:cubicBezTo>
                <a:cubicBezTo>
                  <a:pt x="1198631" y="27129"/>
                  <a:pt x="1178905" y="47672"/>
                  <a:pt x="1153683" y="51275"/>
                </a:cubicBezTo>
                <a:cubicBezTo>
                  <a:pt x="1133743" y="54124"/>
                  <a:pt x="1113680" y="56218"/>
                  <a:pt x="1093862" y="59821"/>
                </a:cubicBezTo>
                <a:cubicBezTo>
                  <a:pt x="1073087" y="63598"/>
                  <a:pt x="1037187" y="76318"/>
                  <a:pt x="1016950" y="76913"/>
                </a:cubicBezTo>
                <a:cubicBezTo>
                  <a:pt x="837543" y="82189"/>
                  <a:pt x="658027" y="82610"/>
                  <a:pt x="478565" y="85458"/>
                </a:cubicBezTo>
                <a:cubicBezTo>
                  <a:pt x="470019" y="88307"/>
                  <a:pt x="461813" y="92523"/>
                  <a:pt x="452927" y="94004"/>
                </a:cubicBezTo>
                <a:cubicBezTo>
                  <a:pt x="427483" y="98245"/>
                  <a:pt x="401149" y="96750"/>
                  <a:pt x="376015" y="102550"/>
                </a:cubicBezTo>
                <a:cubicBezTo>
                  <a:pt x="363602" y="105415"/>
                  <a:pt x="353541" y="114624"/>
                  <a:pt x="341832" y="119642"/>
                </a:cubicBezTo>
                <a:cubicBezTo>
                  <a:pt x="293643" y="140294"/>
                  <a:pt x="339810" y="115058"/>
                  <a:pt x="282012" y="136733"/>
                </a:cubicBezTo>
                <a:cubicBezTo>
                  <a:pt x="270084" y="141206"/>
                  <a:pt x="259538" y="148807"/>
                  <a:pt x="247828" y="153825"/>
                </a:cubicBezTo>
                <a:cubicBezTo>
                  <a:pt x="239548" y="157373"/>
                  <a:pt x="230248" y="158343"/>
                  <a:pt x="222191" y="162371"/>
                </a:cubicBezTo>
                <a:cubicBezTo>
                  <a:pt x="155929" y="195502"/>
                  <a:pt x="235356" y="166528"/>
                  <a:pt x="170916" y="188008"/>
                </a:cubicBezTo>
                <a:lnTo>
                  <a:pt x="94004" y="239283"/>
                </a:lnTo>
                <a:cubicBezTo>
                  <a:pt x="85458" y="244980"/>
                  <a:pt x="75629" y="249112"/>
                  <a:pt x="68367" y="256374"/>
                </a:cubicBezTo>
                <a:cubicBezTo>
                  <a:pt x="59821" y="264920"/>
                  <a:pt x="52014" y="274275"/>
                  <a:pt x="42729" y="282012"/>
                </a:cubicBezTo>
                <a:cubicBezTo>
                  <a:pt x="27262" y="294902"/>
                  <a:pt x="16684" y="299307"/>
                  <a:pt x="0" y="307649"/>
                </a:cubicBezTo>
              </a:path>
            </a:pathLst>
          </a:custGeom>
          <a:noFill/>
          <a:ln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1933" y="1700613"/>
            <a:ext cx="1076838" cy="374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1933" y="2075456"/>
            <a:ext cx="3192762" cy="12136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9559" y="3289112"/>
            <a:ext cx="3711055" cy="35688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138904" y="1700613"/>
            <a:ext cx="3941710" cy="515738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793907" y="1410056"/>
            <a:ext cx="112005" cy="282011"/>
          </a:xfrm>
          <a:custGeom>
            <a:avLst/>
            <a:gdLst>
              <a:gd name="connsiteX0" fmla="*/ 17091 w 112005"/>
              <a:gd name="connsiteY0" fmla="*/ 0 h 282011"/>
              <a:gd name="connsiteX1" fmla="*/ 8545 w 112005"/>
              <a:gd name="connsiteY1" fmla="*/ 42729 h 282011"/>
              <a:gd name="connsiteX2" fmla="*/ 0 w 112005"/>
              <a:gd name="connsiteY2" fmla="*/ 68366 h 282011"/>
              <a:gd name="connsiteX3" fmla="*/ 8545 w 112005"/>
              <a:gd name="connsiteY3" fmla="*/ 136733 h 282011"/>
              <a:gd name="connsiteX4" fmla="*/ 94003 w 112005"/>
              <a:gd name="connsiteY4" fmla="*/ 136733 h 282011"/>
              <a:gd name="connsiteX5" fmla="*/ 102549 w 112005"/>
              <a:gd name="connsiteY5" fmla="*/ 162370 h 282011"/>
              <a:gd name="connsiteX6" fmla="*/ 111095 w 112005"/>
              <a:gd name="connsiteY6" fmla="*/ 282011 h 282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005" h="282011">
                <a:moveTo>
                  <a:pt x="17091" y="0"/>
                </a:moveTo>
                <a:cubicBezTo>
                  <a:pt x="14242" y="14243"/>
                  <a:pt x="12068" y="28638"/>
                  <a:pt x="8545" y="42729"/>
                </a:cubicBezTo>
                <a:cubicBezTo>
                  <a:pt x="6360" y="51468"/>
                  <a:pt x="0" y="59358"/>
                  <a:pt x="0" y="68366"/>
                </a:cubicBezTo>
                <a:cubicBezTo>
                  <a:pt x="0" y="91332"/>
                  <a:pt x="5697" y="113944"/>
                  <a:pt x="8545" y="136733"/>
                </a:cubicBezTo>
                <a:cubicBezTo>
                  <a:pt x="34840" y="131474"/>
                  <a:pt x="67708" y="119203"/>
                  <a:pt x="94003" y="136733"/>
                </a:cubicBezTo>
                <a:cubicBezTo>
                  <a:pt x="101498" y="141730"/>
                  <a:pt x="100364" y="153631"/>
                  <a:pt x="102549" y="162370"/>
                </a:cubicBezTo>
                <a:cubicBezTo>
                  <a:pt x="116123" y="216664"/>
                  <a:pt x="111095" y="214533"/>
                  <a:pt x="111095" y="282011"/>
                </a:cubicBezTo>
              </a:path>
            </a:pathLst>
          </a:custGeom>
          <a:noFill/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62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935"/>
            <a:ext cx="8793344" cy="35393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921" y="4409187"/>
            <a:ext cx="3100543" cy="195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858" y="4290419"/>
            <a:ext cx="5184515" cy="171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774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0377"/>
          <a:stretch/>
        </p:blipFill>
        <p:spPr>
          <a:xfrm>
            <a:off x="692328" y="965675"/>
            <a:ext cx="6169944" cy="2809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389" y="358923"/>
            <a:ext cx="2341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Put four parts together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71529" y="4742916"/>
            <a:ext cx="2963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 sub this back into grad V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5187297" y="4922378"/>
            <a:ext cx="3708875" cy="307648"/>
          </a:xfrm>
          <a:custGeom>
            <a:avLst/>
            <a:gdLst>
              <a:gd name="connsiteX0" fmla="*/ 0 w 3708875"/>
              <a:gd name="connsiteY0" fmla="*/ 0 h 307648"/>
              <a:gd name="connsiteX1" fmla="*/ 136733 w 3708875"/>
              <a:gd name="connsiteY1" fmla="*/ 25637 h 307648"/>
              <a:gd name="connsiteX2" fmla="*/ 350378 w 3708875"/>
              <a:gd name="connsiteY2" fmla="*/ 42729 h 307648"/>
              <a:gd name="connsiteX3" fmla="*/ 931492 w 3708875"/>
              <a:gd name="connsiteY3" fmla="*/ 59820 h 307648"/>
              <a:gd name="connsiteX4" fmla="*/ 1316053 w 3708875"/>
              <a:gd name="connsiteY4" fmla="*/ 111095 h 307648"/>
              <a:gd name="connsiteX5" fmla="*/ 1461331 w 3708875"/>
              <a:gd name="connsiteY5" fmla="*/ 145278 h 307648"/>
              <a:gd name="connsiteX6" fmla="*/ 1478423 w 3708875"/>
              <a:gd name="connsiteY6" fmla="*/ 170915 h 307648"/>
              <a:gd name="connsiteX7" fmla="*/ 1452785 w 3708875"/>
              <a:gd name="connsiteY7" fmla="*/ 230736 h 307648"/>
              <a:gd name="connsiteX8" fmla="*/ 1461331 w 3708875"/>
              <a:gd name="connsiteY8" fmla="*/ 273465 h 307648"/>
              <a:gd name="connsiteX9" fmla="*/ 1495514 w 3708875"/>
              <a:gd name="connsiteY9" fmla="*/ 290557 h 307648"/>
              <a:gd name="connsiteX10" fmla="*/ 1615155 w 3708875"/>
              <a:gd name="connsiteY10" fmla="*/ 307648 h 307648"/>
              <a:gd name="connsiteX11" fmla="*/ 3708875 w 3708875"/>
              <a:gd name="connsiteY11" fmla="*/ 307648 h 30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08875" h="307648">
                <a:moveTo>
                  <a:pt x="0" y="0"/>
                </a:moveTo>
                <a:cubicBezTo>
                  <a:pt x="45578" y="8546"/>
                  <a:pt x="90702" y="20023"/>
                  <a:pt x="136733" y="25637"/>
                </a:cubicBezTo>
                <a:cubicBezTo>
                  <a:pt x="207650" y="34285"/>
                  <a:pt x="279059" y="38534"/>
                  <a:pt x="350378" y="42729"/>
                </a:cubicBezTo>
                <a:cubicBezTo>
                  <a:pt x="640712" y="59806"/>
                  <a:pt x="447156" y="50323"/>
                  <a:pt x="931492" y="59820"/>
                </a:cubicBezTo>
                <a:cubicBezTo>
                  <a:pt x="1042742" y="72181"/>
                  <a:pt x="1214910" y="89422"/>
                  <a:pt x="1316053" y="111095"/>
                </a:cubicBezTo>
                <a:cubicBezTo>
                  <a:pt x="1444502" y="138619"/>
                  <a:pt x="1397001" y="123834"/>
                  <a:pt x="1461331" y="145278"/>
                </a:cubicBezTo>
                <a:cubicBezTo>
                  <a:pt x="1467028" y="153824"/>
                  <a:pt x="1476734" y="160784"/>
                  <a:pt x="1478423" y="170915"/>
                </a:cubicBezTo>
                <a:cubicBezTo>
                  <a:pt x="1479995" y="180346"/>
                  <a:pt x="1453900" y="228506"/>
                  <a:pt x="1452785" y="230736"/>
                </a:cubicBezTo>
                <a:cubicBezTo>
                  <a:pt x="1455634" y="244979"/>
                  <a:pt x="1452889" y="261645"/>
                  <a:pt x="1461331" y="273465"/>
                </a:cubicBezTo>
                <a:cubicBezTo>
                  <a:pt x="1468736" y="283831"/>
                  <a:pt x="1483078" y="287793"/>
                  <a:pt x="1495514" y="290557"/>
                </a:cubicBezTo>
                <a:cubicBezTo>
                  <a:pt x="1534840" y="299296"/>
                  <a:pt x="1574870" y="307648"/>
                  <a:pt x="1615155" y="307648"/>
                </a:cubicBezTo>
                <a:lnTo>
                  <a:pt x="3708875" y="307648"/>
                </a:ln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283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785" y="0"/>
            <a:ext cx="6132602" cy="345522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887910" y="2315910"/>
            <a:ext cx="615297" cy="48711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6682811" y="2768837"/>
            <a:ext cx="700755" cy="1204957"/>
          </a:xfrm>
          <a:custGeom>
            <a:avLst/>
            <a:gdLst>
              <a:gd name="connsiteX0" fmla="*/ 700755 w 700755"/>
              <a:gd name="connsiteY0" fmla="*/ 0 h 1204957"/>
              <a:gd name="connsiteX1" fmla="*/ 692210 w 700755"/>
              <a:gd name="connsiteY1" fmla="*/ 264920 h 1204957"/>
              <a:gd name="connsiteX2" fmla="*/ 683664 w 700755"/>
              <a:gd name="connsiteY2" fmla="*/ 290557 h 1204957"/>
              <a:gd name="connsiteX3" fmla="*/ 675118 w 700755"/>
              <a:gd name="connsiteY3" fmla="*/ 333286 h 1204957"/>
              <a:gd name="connsiteX4" fmla="*/ 666572 w 700755"/>
              <a:gd name="connsiteY4" fmla="*/ 367470 h 1204957"/>
              <a:gd name="connsiteX5" fmla="*/ 658026 w 700755"/>
              <a:gd name="connsiteY5" fmla="*/ 418744 h 1204957"/>
              <a:gd name="connsiteX6" fmla="*/ 640935 w 700755"/>
              <a:gd name="connsiteY6" fmla="*/ 444382 h 1204957"/>
              <a:gd name="connsiteX7" fmla="*/ 606752 w 700755"/>
              <a:gd name="connsiteY7" fmla="*/ 529840 h 1204957"/>
              <a:gd name="connsiteX8" fmla="*/ 589660 w 700755"/>
              <a:gd name="connsiteY8" fmla="*/ 555477 h 1204957"/>
              <a:gd name="connsiteX9" fmla="*/ 564023 w 700755"/>
              <a:gd name="connsiteY9" fmla="*/ 606752 h 1204957"/>
              <a:gd name="connsiteX10" fmla="*/ 529839 w 700755"/>
              <a:gd name="connsiteY10" fmla="*/ 640935 h 1204957"/>
              <a:gd name="connsiteX11" fmla="*/ 487110 w 700755"/>
              <a:gd name="connsiteY11" fmla="*/ 692210 h 1204957"/>
              <a:gd name="connsiteX12" fmla="*/ 470019 w 700755"/>
              <a:gd name="connsiteY12" fmla="*/ 717847 h 1204957"/>
              <a:gd name="connsiteX13" fmla="*/ 418744 w 700755"/>
              <a:gd name="connsiteY13" fmla="*/ 786213 h 1204957"/>
              <a:gd name="connsiteX14" fmla="*/ 376015 w 700755"/>
              <a:gd name="connsiteY14" fmla="*/ 846034 h 1204957"/>
              <a:gd name="connsiteX15" fmla="*/ 350378 w 700755"/>
              <a:gd name="connsiteY15" fmla="*/ 871671 h 1204957"/>
              <a:gd name="connsiteX16" fmla="*/ 307649 w 700755"/>
              <a:gd name="connsiteY16" fmla="*/ 922946 h 1204957"/>
              <a:gd name="connsiteX17" fmla="*/ 282011 w 700755"/>
              <a:gd name="connsiteY17" fmla="*/ 957129 h 1204957"/>
              <a:gd name="connsiteX18" fmla="*/ 213645 w 700755"/>
              <a:gd name="connsiteY18" fmla="*/ 1016950 h 1204957"/>
              <a:gd name="connsiteX19" fmla="*/ 162370 w 700755"/>
              <a:gd name="connsiteY19" fmla="*/ 1059679 h 1204957"/>
              <a:gd name="connsiteX20" fmla="*/ 145279 w 700755"/>
              <a:gd name="connsiteY20" fmla="*/ 1085316 h 1204957"/>
              <a:gd name="connsiteX21" fmla="*/ 85458 w 700755"/>
              <a:gd name="connsiteY21" fmla="*/ 1136591 h 1204957"/>
              <a:gd name="connsiteX22" fmla="*/ 68367 w 700755"/>
              <a:gd name="connsiteY22" fmla="*/ 1162228 h 1204957"/>
              <a:gd name="connsiteX23" fmla="*/ 0 w 700755"/>
              <a:gd name="connsiteY23" fmla="*/ 1204957 h 1204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00755" h="1204957">
                <a:moveTo>
                  <a:pt x="700755" y="0"/>
                </a:moveTo>
                <a:cubicBezTo>
                  <a:pt x="697907" y="88307"/>
                  <a:pt x="697398" y="176720"/>
                  <a:pt x="692210" y="264920"/>
                </a:cubicBezTo>
                <a:cubicBezTo>
                  <a:pt x="691681" y="273912"/>
                  <a:pt x="685849" y="281818"/>
                  <a:pt x="683664" y="290557"/>
                </a:cubicBezTo>
                <a:cubicBezTo>
                  <a:pt x="680141" y="304648"/>
                  <a:pt x="678269" y="319107"/>
                  <a:pt x="675118" y="333286"/>
                </a:cubicBezTo>
                <a:cubicBezTo>
                  <a:pt x="672570" y="344752"/>
                  <a:pt x="668876" y="355953"/>
                  <a:pt x="666572" y="367470"/>
                </a:cubicBezTo>
                <a:cubicBezTo>
                  <a:pt x="663174" y="384461"/>
                  <a:pt x="663505" y="402306"/>
                  <a:pt x="658026" y="418744"/>
                </a:cubicBezTo>
                <a:cubicBezTo>
                  <a:pt x="654778" y="428488"/>
                  <a:pt x="645239" y="435056"/>
                  <a:pt x="640935" y="444382"/>
                </a:cubicBezTo>
                <a:cubicBezTo>
                  <a:pt x="628078" y="472239"/>
                  <a:pt x="623771" y="504313"/>
                  <a:pt x="606752" y="529840"/>
                </a:cubicBezTo>
                <a:cubicBezTo>
                  <a:pt x="601055" y="538386"/>
                  <a:pt x="594648" y="546499"/>
                  <a:pt x="589660" y="555477"/>
                </a:cubicBezTo>
                <a:cubicBezTo>
                  <a:pt x="580380" y="572181"/>
                  <a:pt x="574981" y="591097"/>
                  <a:pt x="564023" y="606752"/>
                </a:cubicBezTo>
                <a:cubicBezTo>
                  <a:pt x="554782" y="619953"/>
                  <a:pt x="541234" y="629541"/>
                  <a:pt x="529839" y="640935"/>
                </a:cubicBezTo>
                <a:cubicBezTo>
                  <a:pt x="493174" y="714268"/>
                  <a:pt x="535426" y="643894"/>
                  <a:pt x="487110" y="692210"/>
                </a:cubicBezTo>
                <a:cubicBezTo>
                  <a:pt x="479848" y="699472"/>
                  <a:pt x="476060" y="709541"/>
                  <a:pt x="470019" y="717847"/>
                </a:cubicBezTo>
                <a:cubicBezTo>
                  <a:pt x="453264" y="740885"/>
                  <a:pt x="434545" y="762511"/>
                  <a:pt x="418744" y="786213"/>
                </a:cubicBezTo>
                <a:cubicBezTo>
                  <a:pt x="405213" y="806510"/>
                  <a:pt x="391922" y="827476"/>
                  <a:pt x="376015" y="846034"/>
                </a:cubicBezTo>
                <a:cubicBezTo>
                  <a:pt x="368150" y="855210"/>
                  <a:pt x="358924" y="863125"/>
                  <a:pt x="350378" y="871671"/>
                </a:cubicBezTo>
                <a:cubicBezTo>
                  <a:pt x="334060" y="936942"/>
                  <a:pt x="357416" y="880290"/>
                  <a:pt x="307649" y="922946"/>
                </a:cubicBezTo>
                <a:cubicBezTo>
                  <a:pt x="296835" y="932215"/>
                  <a:pt x="291280" y="946315"/>
                  <a:pt x="282011" y="957129"/>
                </a:cubicBezTo>
                <a:cubicBezTo>
                  <a:pt x="256603" y="986772"/>
                  <a:pt x="246001" y="988639"/>
                  <a:pt x="213645" y="1016950"/>
                </a:cubicBezTo>
                <a:cubicBezTo>
                  <a:pt x="161005" y="1063010"/>
                  <a:pt x="214841" y="1024699"/>
                  <a:pt x="162370" y="1059679"/>
                </a:cubicBezTo>
                <a:cubicBezTo>
                  <a:pt x="156673" y="1068225"/>
                  <a:pt x="151963" y="1077518"/>
                  <a:pt x="145279" y="1085316"/>
                </a:cubicBezTo>
                <a:cubicBezTo>
                  <a:pt x="117649" y="1117551"/>
                  <a:pt x="115698" y="1116431"/>
                  <a:pt x="85458" y="1136591"/>
                </a:cubicBezTo>
                <a:cubicBezTo>
                  <a:pt x="79761" y="1145137"/>
                  <a:pt x="76096" y="1155465"/>
                  <a:pt x="68367" y="1162228"/>
                </a:cubicBezTo>
                <a:cubicBezTo>
                  <a:pt x="43216" y="1184235"/>
                  <a:pt x="25721" y="1192098"/>
                  <a:pt x="0" y="1204957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86555" y="3973794"/>
            <a:ext cx="186961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We still need this!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8550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90"/>
          <a:stretch/>
        </p:blipFill>
        <p:spPr>
          <a:xfrm>
            <a:off x="1951967" y="17092"/>
            <a:ext cx="4737207" cy="3471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03984"/>
            <a:ext cx="4242110" cy="12045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231" y="5143323"/>
            <a:ext cx="2842539" cy="569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0169" y="3903984"/>
            <a:ext cx="4443831" cy="9329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973794"/>
            <a:ext cx="4242110" cy="18117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143936" y="3452501"/>
            <a:ext cx="975137" cy="521293"/>
          </a:xfrm>
          <a:custGeom>
            <a:avLst/>
            <a:gdLst>
              <a:gd name="connsiteX0" fmla="*/ 975137 w 975137"/>
              <a:gd name="connsiteY0" fmla="*/ 0 h 521293"/>
              <a:gd name="connsiteX1" fmla="*/ 958045 w 975137"/>
              <a:gd name="connsiteY1" fmla="*/ 42729 h 521293"/>
              <a:gd name="connsiteX2" fmla="*/ 923862 w 975137"/>
              <a:gd name="connsiteY2" fmla="*/ 51275 h 521293"/>
              <a:gd name="connsiteX3" fmla="*/ 898225 w 975137"/>
              <a:gd name="connsiteY3" fmla="*/ 76912 h 521293"/>
              <a:gd name="connsiteX4" fmla="*/ 846950 w 975137"/>
              <a:gd name="connsiteY4" fmla="*/ 111095 h 521293"/>
              <a:gd name="connsiteX5" fmla="*/ 821313 w 975137"/>
              <a:gd name="connsiteY5" fmla="*/ 128187 h 521293"/>
              <a:gd name="connsiteX6" fmla="*/ 787129 w 975137"/>
              <a:gd name="connsiteY6" fmla="*/ 136733 h 521293"/>
              <a:gd name="connsiteX7" fmla="*/ 761492 w 975137"/>
              <a:gd name="connsiteY7" fmla="*/ 153824 h 521293"/>
              <a:gd name="connsiteX8" fmla="*/ 667488 w 975137"/>
              <a:gd name="connsiteY8" fmla="*/ 170916 h 521293"/>
              <a:gd name="connsiteX9" fmla="*/ 257290 w 975137"/>
              <a:gd name="connsiteY9" fmla="*/ 170916 h 521293"/>
              <a:gd name="connsiteX10" fmla="*/ 231653 w 975137"/>
              <a:gd name="connsiteY10" fmla="*/ 188007 h 521293"/>
              <a:gd name="connsiteX11" fmla="*/ 206015 w 975137"/>
              <a:gd name="connsiteY11" fmla="*/ 196553 h 521293"/>
              <a:gd name="connsiteX12" fmla="*/ 137649 w 975137"/>
              <a:gd name="connsiteY12" fmla="*/ 247828 h 521293"/>
              <a:gd name="connsiteX13" fmla="*/ 120557 w 975137"/>
              <a:gd name="connsiteY13" fmla="*/ 273465 h 521293"/>
              <a:gd name="connsiteX14" fmla="*/ 52191 w 975137"/>
              <a:gd name="connsiteY14" fmla="*/ 350378 h 521293"/>
              <a:gd name="connsiteX15" fmla="*/ 43645 w 975137"/>
              <a:gd name="connsiteY15" fmla="*/ 376015 h 521293"/>
              <a:gd name="connsiteX16" fmla="*/ 916 w 975137"/>
              <a:gd name="connsiteY16" fmla="*/ 452927 h 521293"/>
              <a:gd name="connsiteX17" fmla="*/ 916 w 975137"/>
              <a:gd name="connsiteY17" fmla="*/ 521293 h 521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75137" h="521293">
                <a:moveTo>
                  <a:pt x="975137" y="0"/>
                </a:moveTo>
                <a:cubicBezTo>
                  <a:pt x="969440" y="14243"/>
                  <a:pt x="968892" y="31882"/>
                  <a:pt x="958045" y="42729"/>
                </a:cubicBezTo>
                <a:cubicBezTo>
                  <a:pt x="949740" y="51034"/>
                  <a:pt x="934060" y="45448"/>
                  <a:pt x="923862" y="51275"/>
                </a:cubicBezTo>
                <a:cubicBezTo>
                  <a:pt x="913369" y="57271"/>
                  <a:pt x="907765" y="69492"/>
                  <a:pt x="898225" y="76912"/>
                </a:cubicBezTo>
                <a:cubicBezTo>
                  <a:pt x="882010" y="89523"/>
                  <a:pt x="864042" y="99701"/>
                  <a:pt x="846950" y="111095"/>
                </a:cubicBezTo>
                <a:cubicBezTo>
                  <a:pt x="838404" y="116792"/>
                  <a:pt x="831277" y="125696"/>
                  <a:pt x="821313" y="128187"/>
                </a:cubicBezTo>
                <a:lnTo>
                  <a:pt x="787129" y="136733"/>
                </a:lnTo>
                <a:cubicBezTo>
                  <a:pt x="778583" y="142430"/>
                  <a:pt x="770932" y="149778"/>
                  <a:pt x="761492" y="153824"/>
                </a:cubicBezTo>
                <a:cubicBezTo>
                  <a:pt x="741344" y="162459"/>
                  <a:pt x="681352" y="168935"/>
                  <a:pt x="667488" y="170916"/>
                </a:cubicBezTo>
                <a:cubicBezTo>
                  <a:pt x="522975" y="165135"/>
                  <a:pt x="401143" y="154318"/>
                  <a:pt x="257290" y="170916"/>
                </a:cubicBezTo>
                <a:cubicBezTo>
                  <a:pt x="247087" y="172093"/>
                  <a:pt x="240839" y="183414"/>
                  <a:pt x="231653" y="188007"/>
                </a:cubicBezTo>
                <a:cubicBezTo>
                  <a:pt x="223596" y="192036"/>
                  <a:pt x="214561" y="193704"/>
                  <a:pt x="206015" y="196553"/>
                </a:cubicBezTo>
                <a:cubicBezTo>
                  <a:pt x="183226" y="213645"/>
                  <a:pt x="153451" y="224127"/>
                  <a:pt x="137649" y="247828"/>
                </a:cubicBezTo>
                <a:cubicBezTo>
                  <a:pt x="131952" y="256374"/>
                  <a:pt x="127380" y="265789"/>
                  <a:pt x="120557" y="273465"/>
                </a:cubicBezTo>
                <a:cubicBezTo>
                  <a:pt x="94672" y="302586"/>
                  <a:pt x="68816" y="317129"/>
                  <a:pt x="52191" y="350378"/>
                </a:cubicBezTo>
                <a:cubicBezTo>
                  <a:pt x="48162" y="358435"/>
                  <a:pt x="48020" y="368141"/>
                  <a:pt x="43645" y="376015"/>
                </a:cubicBezTo>
                <a:cubicBezTo>
                  <a:pt x="33015" y="395148"/>
                  <a:pt x="3438" y="425184"/>
                  <a:pt x="916" y="452927"/>
                </a:cubicBezTo>
                <a:cubicBezTo>
                  <a:pt x="-1147" y="475622"/>
                  <a:pt x="916" y="498504"/>
                  <a:pt x="916" y="521293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00169" y="3973794"/>
            <a:ext cx="4443831" cy="9058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007693" y="3349951"/>
            <a:ext cx="435948" cy="623843"/>
          </a:xfrm>
          <a:custGeom>
            <a:avLst/>
            <a:gdLst>
              <a:gd name="connsiteX0" fmla="*/ 0 w 435948"/>
              <a:gd name="connsiteY0" fmla="*/ 0 h 623843"/>
              <a:gd name="connsiteX1" fmla="*/ 25638 w 435948"/>
              <a:gd name="connsiteY1" fmla="*/ 119642 h 623843"/>
              <a:gd name="connsiteX2" fmla="*/ 42729 w 435948"/>
              <a:gd name="connsiteY2" fmla="*/ 170916 h 623843"/>
              <a:gd name="connsiteX3" fmla="*/ 68367 w 435948"/>
              <a:gd name="connsiteY3" fmla="*/ 222191 h 623843"/>
              <a:gd name="connsiteX4" fmla="*/ 119642 w 435948"/>
              <a:gd name="connsiteY4" fmla="*/ 247828 h 623843"/>
              <a:gd name="connsiteX5" fmla="*/ 162371 w 435948"/>
              <a:gd name="connsiteY5" fmla="*/ 239283 h 623843"/>
              <a:gd name="connsiteX6" fmla="*/ 213645 w 435948"/>
              <a:gd name="connsiteY6" fmla="*/ 205099 h 623843"/>
              <a:gd name="connsiteX7" fmla="*/ 239283 w 435948"/>
              <a:gd name="connsiteY7" fmla="*/ 196554 h 623843"/>
              <a:gd name="connsiteX8" fmla="*/ 273466 w 435948"/>
              <a:gd name="connsiteY8" fmla="*/ 213645 h 623843"/>
              <a:gd name="connsiteX9" fmla="*/ 316195 w 435948"/>
              <a:gd name="connsiteY9" fmla="*/ 264920 h 623843"/>
              <a:gd name="connsiteX10" fmla="*/ 358924 w 435948"/>
              <a:gd name="connsiteY10" fmla="*/ 316195 h 623843"/>
              <a:gd name="connsiteX11" fmla="*/ 367470 w 435948"/>
              <a:gd name="connsiteY11" fmla="*/ 350378 h 623843"/>
              <a:gd name="connsiteX12" fmla="*/ 393107 w 435948"/>
              <a:gd name="connsiteY12" fmla="*/ 367470 h 623843"/>
              <a:gd name="connsiteX13" fmla="*/ 410199 w 435948"/>
              <a:gd name="connsiteY13" fmla="*/ 418744 h 623843"/>
              <a:gd name="connsiteX14" fmla="*/ 427290 w 435948"/>
              <a:gd name="connsiteY14" fmla="*/ 444382 h 623843"/>
              <a:gd name="connsiteX15" fmla="*/ 435836 w 435948"/>
              <a:gd name="connsiteY15" fmla="*/ 623843 h 62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35948" h="623843">
                <a:moveTo>
                  <a:pt x="0" y="0"/>
                </a:moveTo>
                <a:cubicBezTo>
                  <a:pt x="3970" y="19848"/>
                  <a:pt x="16283" y="88459"/>
                  <a:pt x="25638" y="119642"/>
                </a:cubicBezTo>
                <a:cubicBezTo>
                  <a:pt x="30815" y="136898"/>
                  <a:pt x="37032" y="153825"/>
                  <a:pt x="42729" y="170916"/>
                </a:cubicBezTo>
                <a:cubicBezTo>
                  <a:pt x="49680" y="191769"/>
                  <a:pt x="51800" y="205624"/>
                  <a:pt x="68367" y="222191"/>
                </a:cubicBezTo>
                <a:cubicBezTo>
                  <a:pt x="84935" y="238759"/>
                  <a:pt x="98788" y="240877"/>
                  <a:pt x="119642" y="247828"/>
                </a:cubicBezTo>
                <a:cubicBezTo>
                  <a:pt x="133885" y="244980"/>
                  <a:pt x="149148" y="245294"/>
                  <a:pt x="162371" y="239283"/>
                </a:cubicBezTo>
                <a:cubicBezTo>
                  <a:pt x="181071" y="230783"/>
                  <a:pt x="194157" y="211594"/>
                  <a:pt x="213645" y="205099"/>
                </a:cubicBezTo>
                <a:lnTo>
                  <a:pt x="239283" y="196554"/>
                </a:lnTo>
                <a:cubicBezTo>
                  <a:pt x="250677" y="202251"/>
                  <a:pt x="263100" y="206240"/>
                  <a:pt x="273466" y="213645"/>
                </a:cubicBezTo>
                <a:cubicBezTo>
                  <a:pt x="304303" y="235672"/>
                  <a:pt x="294152" y="238468"/>
                  <a:pt x="316195" y="264920"/>
                </a:cubicBezTo>
                <a:cubicBezTo>
                  <a:pt x="371024" y="330714"/>
                  <a:pt x="316491" y="252545"/>
                  <a:pt x="358924" y="316195"/>
                </a:cubicBezTo>
                <a:cubicBezTo>
                  <a:pt x="361773" y="327589"/>
                  <a:pt x="360955" y="340606"/>
                  <a:pt x="367470" y="350378"/>
                </a:cubicBezTo>
                <a:cubicBezTo>
                  <a:pt x="373167" y="358924"/>
                  <a:pt x="387663" y="358760"/>
                  <a:pt x="393107" y="367470"/>
                </a:cubicBezTo>
                <a:cubicBezTo>
                  <a:pt x="402655" y="382747"/>
                  <a:pt x="400206" y="403754"/>
                  <a:pt x="410199" y="418744"/>
                </a:cubicBezTo>
                <a:lnTo>
                  <a:pt x="427290" y="444382"/>
                </a:lnTo>
                <a:cubicBezTo>
                  <a:pt x="437584" y="578199"/>
                  <a:pt x="435836" y="518336"/>
                  <a:pt x="435836" y="623843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865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815" y="1"/>
            <a:ext cx="5990602" cy="34757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13" y="3794333"/>
            <a:ext cx="4886504" cy="2892751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3708875" y="6426437"/>
            <a:ext cx="5127476" cy="170916"/>
          </a:xfrm>
          <a:custGeom>
            <a:avLst/>
            <a:gdLst>
              <a:gd name="connsiteX0" fmla="*/ 0 w 5127476"/>
              <a:gd name="connsiteY0" fmla="*/ 0 h 170916"/>
              <a:gd name="connsiteX1" fmla="*/ 2888478 w 5127476"/>
              <a:gd name="connsiteY1" fmla="*/ 8546 h 170916"/>
              <a:gd name="connsiteX2" fmla="*/ 2939753 w 5127476"/>
              <a:gd name="connsiteY2" fmla="*/ 25638 h 170916"/>
              <a:gd name="connsiteX3" fmla="*/ 3016665 w 5127476"/>
              <a:gd name="connsiteY3" fmla="*/ 42729 h 170916"/>
              <a:gd name="connsiteX4" fmla="*/ 3153398 w 5127476"/>
              <a:gd name="connsiteY4" fmla="*/ 85458 h 170916"/>
              <a:gd name="connsiteX5" fmla="*/ 3179035 w 5127476"/>
              <a:gd name="connsiteY5" fmla="*/ 136733 h 170916"/>
              <a:gd name="connsiteX6" fmla="*/ 3170489 w 5127476"/>
              <a:gd name="connsiteY6" fmla="*/ 162370 h 170916"/>
              <a:gd name="connsiteX7" fmla="*/ 3196127 w 5127476"/>
              <a:gd name="connsiteY7" fmla="*/ 170916 h 170916"/>
              <a:gd name="connsiteX8" fmla="*/ 3273039 w 5127476"/>
              <a:gd name="connsiteY8" fmla="*/ 162370 h 170916"/>
              <a:gd name="connsiteX9" fmla="*/ 3332860 w 5127476"/>
              <a:gd name="connsiteY9" fmla="*/ 153825 h 170916"/>
              <a:gd name="connsiteX10" fmla="*/ 5127476 w 5127476"/>
              <a:gd name="connsiteY10" fmla="*/ 153825 h 17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27476" h="170916">
                <a:moveTo>
                  <a:pt x="0" y="0"/>
                </a:moveTo>
                <a:lnTo>
                  <a:pt x="2888478" y="8546"/>
                </a:lnTo>
                <a:cubicBezTo>
                  <a:pt x="2906494" y="8703"/>
                  <a:pt x="2922497" y="20461"/>
                  <a:pt x="2939753" y="25638"/>
                </a:cubicBezTo>
                <a:cubicBezTo>
                  <a:pt x="3279263" y="127493"/>
                  <a:pt x="2602249" y="-79158"/>
                  <a:pt x="3016665" y="42729"/>
                </a:cubicBezTo>
                <a:cubicBezTo>
                  <a:pt x="3231387" y="105882"/>
                  <a:pt x="3051327" y="59942"/>
                  <a:pt x="3153398" y="85458"/>
                </a:cubicBezTo>
                <a:cubicBezTo>
                  <a:pt x="3162038" y="98419"/>
                  <a:pt x="3179035" y="119044"/>
                  <a:pt x="3179035" y="136733"/>
                </a:cubicBezTo>
                <a:cubicBezTo>
                  <a:pt x="3179035" y="145741"/>
                  <a:pt x="3173338" y="153824"/>
                  <a:pt x="3170489" y="162370"/>
                </a:cubicBezTo>
                <a:cubicBezTo>
                  <a:pt x="3179035" y="165219"/>
                  <a:pt x="3187119" y="170916"/>
                  <a:pt x="3196127" y="170916"/>
                </a:cubicBezTo>
                <a:cubicBezTo>
                  <a:pt x="3221922" y="170916"/>
                  <a:pt x="3247443" y="165569"/>
                  <a:pt x="3273039" y="162370"/>
                </a:cubicBezTo>
                <a:cubicBezTo>
                  <a:pt x="3293026" y="159872"/>
                  <a:pt x="3312717" y="153918"/>
                  <a:pt x="3332860" y="153825"/>
                </a:cubicBezTo>
                <a:lnTo>
                  <a:pt x="5127476" y="153825"/>
                </a:ln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544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12936" cy="1900996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39755"/>
          <a:stretch/>
        </p:blipFill>
        <p:spPr>
          <a:xfrm>
            <a:off x="3640091" y="1926634"/>
            <a:ext cx="5503909" cy="205091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11694"/>
            <a:ext cx="5828232" cy="1882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93" y="4104032"/>
            <a:ext cx="1985215" cy="655541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1777524" y="3093578"/>
            <a:ext cx="1862983" cy="1010453"/>
          </a:xfrm>
          <a:custGeom>
            <a:avLst/>
            <a:gdLst>
              <a:gd name="connsiteX0" fmla="*/ 1862983 w 1862983"/>
              <a:gd name="connsiteY0" fmla="*/ 0 h 940037"/>
              <a:gd name="connsiteX1" fmla="*/ 1640792 w 1862983"/>
              <a:gd name="connsiteY1" fmla="*/ 8545 h 940037"/>
              <a:gd name="connsiteX2" fmla="*/ 1589518 w 1862983"/>
              <a:gd name="connsiteY2" fmla="*/ 17091 h 940037"/>
              <a:gd name="connsiteX3" fmla="*/ 1452785 w 1862983"/>
              <a:gd name="connsiteY3" fmla="*/ 51274 h 940037"/>
              <a:gd name="connsiteX4" fmla="*/ 1350235 w 1862983"/>
              <a:gd name="connsiteY4" fmla="*/ 85458 h 940037"/>
              <a:gd name="connsiteX5" fmla="*/ 1324598 w 1862983"/>
              <a:gd name="connsiteY5" fmla="*/ 94003 h 940037"/>
              <a:gd name="connsiteX6" fmla="*/ 1273323 w 1862983"/>
              <a:gd name="connsiteY6" fmla="*/ 119641 h 940037"/>
              <a:gd name="connsiteX7" fmla="*/ 1222048 w 1862983"/>
              <a:gd name="connsiteY7" fmla="*/ 136732 h 940037"/>
              <a:gd name="connsiteX8" fmla="*/ 1153682 w 1862983"/>
              <a:gd name="connsiteY8" fmla="*/ 162370 h 940037"/>
              <a:gd name="connsiteX9" fmla="*/ 1119499 w 1862983"/>
              <a:gd name="connsiteY9" fmla="*/ 188007 h 940037"/>
              <a:gd name="connsiteX10" fmla="*/ 1093861 w 1862983"/>
              <a:gd name="connsiteY10" fmla="*/ 196553 h 940037"/>
              <a:gd name="connsiteX11" fmla="*/ 1059678 w 1862983"/>
              <a:gd name="connsiteY11" fmla="*/ 213644 h 940037"/>
              <a:gd name="connsiteX12" fmla="*/ 991312 w 1862983"/>
              <a:gd name="connsiteY12" fmla="*/ 239282 h 940037"/>
              <a:gd name="connsiteX13" fmla="*/ 922946 w 1862983"/>
              <a:gd name="connsiteY13" fmla="*/ 273465 h 940037"/>
              <a:gd name="connsiteX14" fmla="*/ 888762 w 1862983"/>
              <a:gd name="connsiteY14" fmla="*/ 299102 h 940037"/>
              <a:gd name="connsiteX15" fmla="*/ 837488 w 1862983"/>
              <a:gd name="connsiteY15" fmla="*/ 316194 h 940037"/>
              <a:gd name="connsiteX16" fmla="*/ 760575 w 1862983"/>
              <a:gd name="connsiteY16" fmla="*/ 350377 h 940037"/>
              <a:gd name="connsiteX17" fmla="*/ 700755 w 1862983"/>
              <a:gd name="connsiteY17" fmla="*/ 384560 h 940037"/>
              <a:gd name="connsiteX18" fmla="*/ 666572 w 1862983"/>
              <a:gd name="connsiteY18" fmla="*/ 401652 h 940037"/>
              <a:gd name="connsiteX19" fmla="*/ 598205 w 1862983"/>
              <a:gd name="connsiteY19" fmla="*/ 435835 h 940037"/>
              <a:gd name="connsiteX20" fmla="*/ 529839 w 1862983"/>
              <a:gd name="connsiteY20" fmla="*/ 478564 h 940037"/>
              <a:gd name="connsiteX21" fmla="*/ 504202 w 1862983"/>
              <a:gd name="connsiteY21" fmla="*/ 487110 h 940037"/>
              <a:gd name="connsiteX22" fmla="*/ 435835 w 1862983"/>
              <a:gd name="connsiteY22" fmla="*/ 538385 h 940037"/>
              <a:gd name="connsiteX23" fmla="*/ 384561 w 1862983"/>
              <a:gd name="connsiteY23" fmla="*/ 572568 h 940037"/>
              <a:gd name="connsiteX24" fmla="*/ 358923 w 1862983"/>
              <a:gd name="connsiteY24" fmla="*/ 598205 h 940037"/>
              <a:gd name="connsiteX25" fmla="*/ 324740 w 1862983"/>
              <a:gd name="connsiteY25" fmla="*/ 623843 h 940037"/>
              <a:gd name="connsiteX26" fmla="*/ 273465 w 1862983"/>
              <a:gd name="connsiteY26" fmla="*/ 658026 h 940037"/>
              <a:gd name="connsiteX27" fmla="*/ 222190 w 1862983"/>
              <a:gd name="connsiteY27" fmla="*/ 700755 h 940037"/>
              <a:gd name="connsiteX28" fmla="*/ 170916 w 1862983"/>
              <a:gd name="connsiteY28" fmla="*/ 743484 h 940037"/>
              <a:gd name="connsiteX29" fmla="*/ 119641 w 1862983"/>
              <a:gd name="connsiteY29" fmla="*/ 786213 h 940037"/>
              <a:gd name="connsiteX30" fmla="*/ 102549 w 1862983"/>
              <a:gd name="connsiteY30" fmla="*/ 811850 h 940037"/>
              <a:gd name="connsiteX31" fmla="*/ 76912 w 1862983"/>
              <a:gd name="connsiteY31" fmla="*/ 828942 h 940037"/>
              <a:gd name="connsiteX32" fmla="*/ 34183 w 1862983"/>
              <a:gd name="connsiteY32" fmla="*/ 888762 h 940037"/>
              <a:gd name="connsiteX33" fmla="*/ 25637 w 1862983"/>
              <a:gd name="connsiteY33" fmla="*/ 914400 h 940037"/>
              <a:gd name="connsiteX34" fmla="*/ 0 w 1862983"/>
              <a:gd name="connsiteY34" fmla="*/ 940037 h 94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862983" h="940037">
                <a:moveTo>
                  <a:pt x="1862983" y="0"/>
                </a:moveTo>
                <a:cubicBezTo>
                  <a:pt x="1788919" y="2848"/>
                  <a:pt x="1714766" y="3922"/>
                  <a:pt x="1640792" y="8545"/>
                </a:cubicBezTo>
                <a:cubicBezTo>
                  <a:pt x="1623499" y="9626"/>
                  <a:pt x="1606548" y="13898"/>
                  <a:pt x="1589518" y="17091"/>
                </a:cubicBezTo>
                <a:cubicBezTo>
                  <a:pt x="1495241" y="34768"/>
                  <a:pt x="1526132" y="26825"/>
                  <a:pt x="1452785" y="51274"/>
                </a:cubicBezTo>
                <a:lnTo>
                  <a:pt x="1350235" y="85458"/>
                </a:lnTo>
                <a:cubicBezTo>
                  <a:pt x="1341689" y="88307"/>
                  <a:pt x="1332655" y="89975"/>
                  <a:pt x="1324598" y="94003"/>
                </a:cubicBezTo>
                <a:cubicBezTo>
                  <a:pt x="1307506" y="102549"/>
                  <a:pt x="1290962" y="112291"/>
                  <a:pt x="1273323" y="119641"/>
                </a:cubicBezTo>
                <a:cubicBezTo>
                  <a:pt x="1256693" y="126570"/>
                  <a:pt x="1222048" y="136732"/>
                  <a:pt x="1222048" y="136732"/>
                </a:cubicBezTo>
                <a:cubicBezTo>
                  <a:pt x="1143263" y="189257"/>
                  <a:pt x="1264554" y="113094"/>
                  <a:pt x="1153682" y="162370"/>
                </a:cubicBezTo>
                <a:cubicBezTo>
                  <a:pt x="1140667" y="168155"/>
                  <a:pt x="1131865" y="180941"/>
                  <a:pt x="1119499" y="188007"/>
                </a:cubicBezTo>
                <a:cubicBezTo>
                  <a:pt x="1111678" y="192476"/>
                  <a:pt x="1102141" y="193005"/>
                  <a:pt x="1093861" y="196553"/>
                </a:cubicBezTo>
                <a:cubicBezTo>
                  <a:pt x="1082152" y="201571"/>
                  <a:pt x="1071319" y="208470"/>
                  <a:pt x="1059678" y="213644"/>
                </a:cubicBezTo>
                <a:cubicBezTo>
                  <a:pt x="1029020" y="227270"/>
                  <a:pt x="1019502" y="229885"/>
                  <a:pt x="991312" y="239282"/>
                </a:cubicBezTo>
                <a:cubicBezTo>
                  <a:pt x="889527" y="315620"/>
                  <a:pt x="1018944" y="225467"/>
                  <a:pt x="922946" y="273465"/>
                </a:cubicBezTo>
                <a:cubicBezTo>
                  <a:pt x="910207" y="279835"/>
                  <a:pt x="901501" y="292732"/>
                  <a:pt x="888762" y="299102"/>
                </a:cubicBezTo>
                <a:cubicBezTo>
                  <a:pt x="872648" y="307159"/>
                  <a:pt x="852478" y="306201"/>
                  <a:pt x="837488" y="316194"/>
                </a:cubicBezTo>
                <a:cubicBezTo>
                  <a:pt x="788162" y="349078"/>
                  <a:pt x="836851" y="319867"/>
                  <a:pt x="760575" y="350377"/>
                </a:cubicBezTo>
                <a:cubicBezTo>
                  <a:pt x="717542" y="367590"/>
                  <a:pt x="736721" y="364008"/>
                  <a:pt x="700755" y="384560"/>
                </a:cubicBezTo>
                <a:cubicBezTo>
                  <a:pt x="689694" y="390880"/>
                  <a:pt x="677708" y="395465"/>
                  <a:pt x="666572" y="401652"/>
                </a:cubicBezTo>
                <a:cubicBezTo>
                  <a:pt x="606030" y="435286"/>
                  <a:pt x="645072" y="420213"/>
                  <a:pt x="598205" y="435835"/>
                </a:cubicBezTo>
                <a:cubicBezTo>
                  <a:pt x="577863" y="449397"/>
                  <a:pt x="550461" y="468253"/>
                  <a:pt x="529839" y="478564"/>
                </a:cubicBezTo>
                <a:cubicBezTo>
                  <a:pt x="521782" y="482592"/>
                  <a:pt x="512748" y="484261"/>
                  <a:pt x="504202" y="487110"/>
                </a:cubicBezTo>
                <a:cubicBezTo>
                  <a:pt x="481413" y="504202"/>
                  <a:pt x="459537" y="522584"/>
                  <a:pt x="435835" y="538385"/>
                </a:cubicBezTo>
                <a:cubicBezTo>
                  <a:pt x="418744" y="549779"/>
                  <a:pt x="399086" y="558043"/>
                  <a:pt x="384561" y="572568"/>
                </a:cubicBezTo>
                <a:cubicBezTo>
                  <a:pt x="376015" y="581114"/>
                  <a:pt x="368099" y="590340"/>
                  <a:pt x="358923" y="598205"/>
                </a:cubicBezTo>
                <a:cubicBezTo>
                  <a:pt x="348109" y="607474"/>
                  <a:pt x="336408" y="615675"/>
                  <a:pt x="324740" y="623843"/>
                </a:cubicBezTo>
                <a:cubicBezTo>
                  <a:pt x="307912" y="635623"/>
                  <a:pt x="287990" y="643501"/>
                  <a:pt x="273465" y="658026"/>
                </a:cubicBezTo>
                <a:cubicBezTo>
                  <a:pt x="198568" y="732923"/>
                  <a:pt x="293576" y="641267"/>
                  <a:pt x="222190" y="700755"/>
                </a:cubicBezTo>
                <a:cubicBezTo>
                  <a:pt x="156385" y="755593"/>
                  <a:pt x="234574" y="701044"/>
                  <a:pt x="170916" y="743484"/>
                </a:cubicBezTo>
                <a:cubicBezTo>
                  <a:pt x="129274" y="805944"/>
                  <a:pt x="184696" y="732001"/>
                  <a:pt x="119641" y="786213"/>
                </a:cubicBezTo>
                <a:cubicBezTo>
                  <a:pt x="111751" y="792788"/>
                  <a:pt x="109812" y="804587"/>
                  <a:pt x="102549" y="811850"/>
                </a:cubicBezTo>
                <a:cubicBezTo>
                  <a:pt x="95286" y="819113"/>
                  <a:pt x="84174" y="821679"/>
                  <a:pt x="76912" y="828942"/>
                </a:cubicBezTo>
                <a:cubicBezTo>
                  <a:pt x="66315" y="839539"/>
                  <a:pt x="43886" y="874208"/>
                  <a:pt x="34183" y="888762"/>
                </a:cubicBezTo>
                <a:cubicBezTo>
                  <a:pt x="31334" y="897308"/>
                  <a:pt x="30634" y="906905"/>
                  <a:pt x="25637" y="914400"/>
                </a:cubicBezTo>
                <a:cubicBezTo>
                  <a:pt x="18933" y="924456"/>
                  <a:pt x="0" y="940037"/>
                  <a:pt x="0" y="940037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12748" y="1905713"/>
            <a:ext cx="358923" cy="2198320"/>
          </a:xfrm>
          <a:custGeom>
            <a:avLst/>
            <a:gdLst>
              <a:gd name="connsiteX0" fmla="*/ 42729 w 358923"/>
              <a:gd name="connsiteY0" fmla="*/ 0 h 2367185"/>
              <a:gd name="connsiteX1" fmla="*/ 34183 w 358923"/>
              <a:gd name="connsiteY1" fmla="*/ 136733 h 2367185"/>
              <a:gd name="connsiteX2" fmla="*/ 17091 w 358923"/>
              <a:gd name="connsiteY2" fmla="*/ 247828 h 2367185"/>
              <a:gd name="connsiteX3" fmla="*/ 8545 w 358923"/>
              <a:gd name="connsiteY3" fmla="*/ 316195 h 2367185"/>
              <a:gd name="connsiteX4" fmla="*/ 0 w 358923"/>
              <a:gd name="connsiteY4" fmla="*/ 376015 h 2367185"/>
              <a:gd name="connsiteX5" fmla="*/ 17091 w 358923"/>
              <a:gd name="connsiteY5" fmla="*/ 700755 h 2367185"/>
              <a:gd name="connsiteX6" fmla="*/ 25637 w 358923"/>
              <a:gd name="connsiteY6" fmla="*/ 726393 h 2367185"/>
              <a:gd name="connsiteX7" fmla="*/ 42729 w 358923"/>
              <a:gd name="connsiteY7" fmla="*/ 769122 h 2367185"/>
              <a:gd name="connsiteX8" fmla="*/ 59820 w 358923"/>
              <a:gd name="connsiteY8" fmla="*/ 803305 h 2367185"/>
              <a:gd name="connsiteX9" fmla="*/ 76912 w 358923"/>
              <a:gd name="connsiteY9" fmla="*/ 854580 h 2367185"/>
              <a:gd name="connsiteX10" fmla="*/ 111095 w 358923"/>
              <a:gd name="connsiteY10" fmla="*/ 931492 h 2367185"/>
              <a:gd name="connsiteX11" fmla="*/ 119641 w 358923"/>
              <a:gd name="connsiteY11" fmla="*/ 957129 h 2367185"/>
              <a:gd name="connsiteX12" fmla="*/ 136732 w 358923"/>
              <a:gd name="connsiteY12" fmla="*/ 991312 h 2367185"/>
              <a:gd name="connsiteX13" fmla="*/ 145278 w 358923"/>
              <a:gd name="connsiteY13" fmla="*/ 1034041 h 2367185"/>
              <a:gd name="connsiteX14" fmla="*/ 179461 w 358923"/>
              <a:gd name="connsiteY14" fmla="*/ 1093862 h 2367185"/>
              <a:gd name="connsiteX15" fmla="*/ 188007 w 358923"/>
              <a:gd name="connsiteY15" fmla="*/ 1119499 h 2367185"/>
              <a:gd name="connsiteX16" fmla="*/ 205099 w 358923"/>
              <a:gd name="connsiteY16" fmla="*/ 1196411 h 2367185"/>
              <a:gd name="connsiteX17" fmla="*/ 196553 w 358923"/>
              <a:gd name="connsiteY17" fmla="*/ 1546789 h 2367185"/>
              <a:gd name="connsiteX18" fmla="*/ 188007 w 358923"/>
              <a:gd name="connsiteY18" fmla="*/ 1589518 h 2367185"/>
              <a:gd name="connsiteX19" fmla="*/ 179461 w 358923"/>
              <a:gd name="connsiteY19" fmla="*/ 1683522 h 2367185"/>
              <a:gd name="connsiteX20" fmla="*/ 188007 w 358923"/>
              <a:gd name="connsiteY20" fmla="*/ 1914258 h 2367185"/>
              <a:gd name="connsiteX21" fmla="*/ 213645 w 358923"/>
              <a:gd name="connsiteY21" fmla="*/ 1974079 h 2367185"/>
              <a:gd name="connsiteX22" fmla="*/ 222190 w 358923"/>
              <a:gd name="connsiteY22" fmla="*/ 1999716 h 2367185"/>
              <a:gd name="connsiteX23" fmla="*/ 256373 w 358923"/>
              <a:gd name="connsiteY23" fmla="*/ 2059537 h 2367185"/>
              <a:gd name="connsiteX24" fmla="*/ 264919 w 358923"/>
              <a:gd name="connsiteY24" fmla="*/ 2085174 h 2367185"/>
              <a:gd name="connsiteX25" fmla="*/ 282011 w 358923"/>
              <a:gd name="connsiteY25" fmla="*/ 2127903 h 2367185"/>
              <a:gd name="connsiteX26" fmla="*/ 299102 w 358923"/>
              <a:gd name="connsiteY26" fmla="*/ 2162086 h 2367185"/>
              <a:gd name="connsiteX27" fmla="*/ 316194 w 358923"/>
              <a:gd name="connsiteY27" fmla="*/ 2221907 h 2367185"/>
              <a:gd name="connsiteX28" fmla="*/ 333286 w 358923"/>
              <a:gd name="connsiteY28" fmla="*/ 2247544 h 2367185"/>
              <a:gd name="connsiteX29" fmla="*/ 341831 w 358923"/>
              <a:gd name="connsiteY29" fmla="*/ 2281727 h 2367185"/>
              <a:gd name="connsiteX30" fmla="*/ 350377 w 358923"/>
              <a:gd name="connsiteY30" fmla="*/ 2307365 h 2367185"/>
              <a:gd name="connsiteX31" fmla="*/ 358923 w 358923"/>
              <a:gd name="connsiteY31" fmla="*/ 2367185 h 236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58923" h="2367185">
                <a:moveTo>
                  <a:pt x="42729" y="0"/>
                </a:moveTo>
                <a:cubicBezTo>
                  <a:pt x="39880" y="45578"/>
                  <a:pt x="37975" y="91224"/>
                  <a:pt x="34183" y="136733"/>
                </a:cubicBezTo>
                <a:cubicBezTo>
                  <a:pt x="25733" y="238125"/>
                  <a:pt x="28941" y="170807"/>
                  <a:pt x="17091" y="247828"/>
                </a:cubicBezTo>
                <a:cubicBezTo>
                  <a:pt x="13599" y="270527"/>
                  <a:pt x="11580" y="293430"/>
                  <a:pt x="8545" y="316195"/>
                </a:cubicBezTo>
                <a:cubicBezTo>
                  <a:pt x="5883" y="336161"/>
                  <a:pt x="2848" y="356075"/>
                  <a:pt x="0" y="376015"/>
                </a:cubicBezTo>
                <a:cubicBezTo>
                  <a:pt x="2035" y="437077"/>
                  <a:pt x="-107" y="606168"/>
                  <a:pt x="17091" y="700755"/>
                </a:cubicBezTo>
                <a:cubicBezTo>
                  <a:pt x="18702" y="709618"/>
                  <a:pt x="22474" y="717958"/>
                  <a:pt x="25637" y="726393"/>
                </a:cubicBezTo>
                <a:cubicBezTo>
                  <a:pt x="31023" y="740756"/>
                  <a:pt x="36499" y="755104"/>
                  <a:pt x="42729" y="769122"/>
                </a:cubicBezTo>
                <a:cubicBezTo>
                  <a:pt x="47903" y="780763"/>
                  <a:pt x="55089" y="791477"/>
                  <a:pt x="59820" y="803305"/>
                </a:cubicBezTo>
                <a:cubicBezTo>
                  <a:pt x="66511" y="820033"/>
                  <a:pt x="68855" y="838466"/>
                  <a:pt x="76912" y="854580"/>
                </a:cubicBezTo>
                <a:cubicBezTo>
                  <a:pt x="96332" y="893421"/>
                  <a:pt x="94728" y="887848"/>
                  <a:pt x="111095" y="931492"/>
                </a:cubicBezTo>
                <a:cubicBezTo>
                  <a:pt x="114258" y="939926"/>
                  <a:pt x="116093" y="948849"/>
                  <a:pt x="119641" y="957129"/>
                </a:cubicBezTo>
                <a:cubicBezTo>
                  <a:pt x="124659" y="968838"/>
                  <a:pt x="131035" y="979918"/>
                  <a:pt x="136732" y="991312"/>
                </a:cubicBezTo>
                <a:cubicBezTo>
                  <a:pt x="139581" y="1005555"/>
                  <a:pt x="140685" y="1020261"/>
                  <a:pt x="145278" y="1034041"/>
                </a:cubicBezTo>
                <a:cubicBezTo>
                  <a:pt x="160258" y="1078979"/>
                  <a:pt x="160710" y="1056359"/>
                  <a:pt x="179461" y="1093862"/>
                </a:cubicBezTo>
                <a:cubicBezTo>
                  <a:pt x="183489" y="1101919"/>
                  <a:pt x="185532" y="1110838"/>
                  <a:pt x="188007" y="1119499"/>
                </a:cubicBezTo>
                <a:cubicBezTo>
                  <a:pt x="196053" y="1147659"/>
                  <a:pt x="199225" y="1167041"/>
                  <a:pt x="205099" y="1196411"/>
                </a:cubicBezTo>
                <a:cubicBezTo>
                  <a:pt x="202250" y="1313204"/>
                  <a:pt x="201628" y="1430072"/>
                  <a:pt x="196553" y="1546789"/>
                </a:cubicBezTo>
                <a:cubicBezTo>
                  <a:pt x="195922" y="1561300"/>
                  <a:pt x="189809" y="1575105"/>
                  <a:pt x="188007" y="1589518"/>
                </a:cubicBezTo>
                <a:cubicBezTo>
                  <a:pt x="184104" y="1620739"/>
                  <a:pt x="182310" y="1652187"/>
                  <a:pt x="179461" y="1683522"/>
                </a:cubicBezTo>
                <a:cubicBezTo>
                  <a:pt x="182310" y="1760434"/>
                  <a:pt x="182887" y="1837464"/>
                  <a:pt x="188007" y="1914258"/>
                </a:cubicBezTo>
                <a:cubicBezTo>
                  <a:pt x="189062" y="1930079"/>
                  <a:pt x="208817" y="1962813"/>
                  <a:pt x="213645" y="1974079"/>
                </a:cubicBezTo>
                <a:cubicBezTo>
                  <a:pt x="217193" y="1982359"/>
                  <a:pt x="218162" y="1991659"/>
                  <a:pt x="222190" y="1999716"/>
                </a:cubicBezTo>
                <a:cubicBezTo>
                  <a:pt x="265110" y="2085555"/>
                  <a:pt x="211419" y="1954641"/>
                  <a:pt x="256373" y="2059537"/>
                </a:cubicBezTo>
                <a:cubicBezTo>
                  <a:pt x="259921" y="2067817"/>
                  <a:pt x="261756" y="2076740"/>
                  <a:pt x="264919" y="2085174"/>
                </a:cubicBezTo>
                <a:cubicBezTo>
                  <a:pt x="270305" y="2099537"/>
                  <a:pt x="275781" y="2113885"/>
                  <a:pt x="282011" y="2127903"/>
                </a:cubicBezTo>
                <a:cubicBezTo>
                  <a:pt x="287185" y="2139544"/>
                  <a:pt x="294629" y="2150158"/>
                  <a:pt x="299102" y="2162086"/>
                </a:cubicBezTo>
                <a:cubicBezTo>
                  <a:pt x="307315" y="2183986"/>
                  <a:pt x="305865" y="2201250"/>
                  <a:pt x="316194" y="2221907"/>
                </a:cubicBezTo>
                <a:cubicBezTo>
                  <a:pt x="320787" y="2231093"/>
                  <a:pt x="327589" y="2238998"/>
                  <a:pt x="333286" y="2247544"/>
                </a:cubicBezTo>
                <a:cubicBezTo>
                  <a:pt x="336134" y="2258938"/>
                  <a:pt x="338605" y="2270434"/>
                  <a:pt x="341831" y="2281727"/>
                </a:cubicBezTo>
                <a:cubicBezTo>
                  <a:pt x="344306" y="2290389"/>
                  <a:pt x="348610" y="2298532"/>
                  <a:pt x="350377" y="2307365"/>
                </a:cubicBezTo>
                <a:cubicBezTo>
                  <a:pt x="354327" y="2327116"/>
                  <a:pt x="358923" y="2367185"/>
                  <a:pt x="358923" y="2367185"/>
                </a:cubicBezTo>
              </a:path>
            </a:pathLst>
          </a:custGeom>
          <a:noFill/>
          <a:ln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5658" y="4250446"/>
            <a:ext cx="968866" cy="36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637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72" y="0"/>
            <a:ext cx="7779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097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01" y="0"/>
            <a:ext cx="7819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1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2" y="624845"/>
            <a:ext cx="8132572" cy="304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68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43" y="458375"/>
            <a:ext cx="7878430" cy="43004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5316" y="5443671"/>
            <a:ext cx="6958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Mixed differential equations for the four potential functions V, A</a:t>
            </a:r>
            <a:r>
              <a:rPr lang="en-US" baseline="-25000" dirty="0"/>
              <a:t>x</a:t>
            </a:r>
            <a:r>
              <a:rPr lang="en-US" dirty="0"/>
              <a:t>, A</a:t>
            </a:r>
            <a:r>
              <a:rPr lang="en-US" baseline="-25000" dirty="0"/>
              <a:t>y</a:t>
            </a:r>
            <a:r>
              <a:rPr lang="en-US" dirty="0"/>
              <a:t>, </a:t>
            </a:r>
            <a:r>
              <a:rPr lang="en-US" dirty="0" err="1"/>
              <a:t>A</a:t>
            </a:r>
            <a:r>
              <a:rPr lang="en-US" baseline="-25000" dirty="0" err="1"/>
              <a:t>z</a:t>
            </a:r>
            <a:endParaRPr lang="en-US" baseline="-25000" dirty="0"/>
          </a:p>
          <a:p>
            <a:r>
              <a:rPr lang="en-US" dirty="0"/>
              <a:t>Instead of mixed Maxwell equations for 6 field components.</a:t>
            </a:r>
          </a:p>
        </p:txBody>
      </p:sp>
      <p:sp>
        <p:nvSpPr>
          <p:cNvPr id="5" name="Rectangle 4"/>
          <p:cNvSpPr/>
          <p:nvPr/>
        </p:nvSpPr>
        <p:spPr>
          <a:xfrm>
            <a:off x="8044080" y="4247260"/>
            <a:ext cx="715359" cy="5115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80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06" t="9737"/>
          <a:stretch/>
        </p:blipFill>
        <p:spPr>
          <a:xfrm>
            <a:off x="675118" y="888763"/>
            <a:ext cx="7299496" cy="17290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99" y="3124543"/>
            <a:ext cx="8895001" cy="6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45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717</TotalTime>
  <Words>75</Words>
  <Application>Microsoft Office PowerPoint</Application>
  <PresentationFormat>On-screen Show (4:3)</PresentationFormat>
  <Paragraphs>12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Arial</vt:lpstr>
      <vt:lpstr>Calibri</vt:lpstr>
      <vt:lpstr>Calibri Light</vt:lpstr>
      <vt:lpstr>Office Theme</vt:lpstr>
      <vt:lpstr>Electricity and Magnetism 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College of Sciences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Electricity and Magnetism II</dc:title>
  <dc:creator>Robert Peale</dc:creator>
  <cp:lastModifiedBy>Robert Peale</cp:lastModifiedBy>
  <cp:revision>24</cp:revision>
  <dcterms:created xsi:type="dcterms:W3CDTF">2019-02-11T14:05:00Z</dcterms:created>
  <dcterms:modified xsi:type="dcterms:W3CDTF">2019-02-27T14:50:31Z</dcterms:modified>
</cp:coreProperties>
</file>